
<file path=[Content_Types].xml><?xml version="1.0" encoding="utf-8"?>
<Types xmlns="http://schemas.openxmlformats.org/package/2006/content-types">
  <Default Extension="png" ContentType="image/png"/>
  <Default Extension="jpeg" ContentType="image/jpeg"/>
  <Default Extension="rels" ContentType="application/vnd.openxmlformats-package.relationships+xml"/>
  <Default Extension="xml" ContentType="application/xml"/>
  <Default Extension="wdp" ContentType="image/vnd.ms-photo"/>
  <Default Extension="gif" ContentType="image/gif"/>
  <Override PartName="/ppt/presentation.xml" ContentType="application/vnd.openxmlformats-officedocument.presentationml.presentation.main+xml"/>
  <Override PartName="/ppt/slideMasters/slideMaster1.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notesMasters/notesMaster1.xml" ContentType="application/vnd.openxmlformats-officedocument.presentationml.notesMaster+xml"/>
  <Override PartName="/ppt/handoutMasters/handoutMaster1.xml" ContentType="application/vnd.openxmlformats-officedocument.presentationml.handoutMaster+xml"/>
  <Override PartName="/ppt/tags/tag1.xml" ContentType="application/vnd.openxmlformats-officedocument.presentationml.tags+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theme/theme2.xml" ContentType="application/vnd.openxmlformats-officedocument.theme+xml"/>
  <Override PartName="/ppt/theme/theme3.xml" ContentType="application/vnd.openxmlformats-officedocument.theme+xml"/>
  <Override PartName="/ppt/tags/tag2.xml" ContentType="application/vnd.openxmlformats-officedocument.presentationml.tags+xml"/>
  <Override PartName="/ppt/tags/tag3.xml" ContentType="application/vnd.openxmlformats-officedocument.presentationml.tags+xml"/>
  <Override PartName="/ppt/notesSlides/notesSlide1.xml" ContentType="application/vnd.openxmlformats-officedocument.presentationml.notesSlide+xml"/>
  <Override PartName="/ppt/tags/tag4.xml" ContentType="application/vnd.openxmlformats-officedocument.presentationml.tags+xml"/>
  <Override PartName="/ppt/tags/tag5.xml" ContentType="application/vnd.openxmlformats-officedocument.presentationml.tags+xml"/>
  <Override PartName="/ppt/notesSlides/notesSlide2.xml" ContentType="application/vnd.openxmlformats-officedocument.presentationml.notesSlide+xml"/>
  <Override PartName="/ppt/tags/tag6.xml" ContentType="application/vnd.openxmlformats-officedocument.presentationml.tags+xml"/>
  <Override PartName="/ppt/tags/tag7.xml" ContentType="application/vnd.openxmlformats-officedocument.presentationml.tags+xml"/>
  <Override PartName="/ppt/tags/tag8.xml" ContentType="application/vnd.openxmlformats-officedocument.presentationml.tags+xml"/>
  <Override PartName="/ppt/tags/tag9.xml" ContentType="application/vnd.openxmlformats-officedocument.presentationml.tags+xml"/>
  <Override PartName="/ppt/tags/tag10.xml" ContentType="application/vnd.openxmlformats-officedocument.presentationml.tags+xml"/>
  <Override PartName="/ppt/tags/tag11.xml" ContentType="application/vnd.openxmlformats-officedocument.presentationml.tags+xml"/>
  <Override PartName="/ppt/tags/tag12.xml" ContentType="application/vnd.openxmlformats-officedocument.presentationml.tags+xml"/>
  <Override PartName="/ppt/tags/tag13.xml" ContentType="application/vnd.openxmlformats-officedocument.presentationml.tags+xml"/>
  <Override PartName="/ppt/tags/tag14.xml" ContentType="application/vnd.openxmlformats-officedocument.presentationml.tags+xml"/>
  <Override PartName="/ppt/tags/tag15.xml" ContentType="application/vnd.openxmlformats-officedocument.presentationml.tags+xml"/>
  <Override PartName="/ppt/tags/tag16.xml" ContentType="application/vnd.openxmlformats-officedocument.presentationml.tags+xml"/>
  <Override PartName="/ppt/tags/tag17.xml" ContentType="application/vnd.openxmlformats-officedocument.presentationml.tags+xml"/>
  <Override PartName="/ppt/notesSlides/notesSlide3.xml" ContentType="application/vnd.openxmlformats-officedocument.presentationml.notesSlide+xml"/>
  <Override PartName="/ppt/tags/tag18.xml" ContentType="application/vnd.openxmlformats-officedocument.presentationml.tags+xml"/>
  <Override PartName="/ppt/tags/tag19.xml" ContentType="application/vnd.openxmlformats-officedocument.presentationml.tags+xml"/>
  <Override PartName="/ppt/tags/tag20.xml" ContentType="application/vnd.openxmlformats-officedocument.presentationml.tags+xml"/>
  <Override PartName="/ppt/tags/tag21.xml" ContentType="application/vnd.openxmlformats-officedocument.presentationml.tags+xml"/>
  <Override PartName="/ppt/tags/tag22.xml" ContentType="application/vnd.openxmlformats-officedocument.presentationml.tags+xml"/>
  <Override PartName="/ppt/tags/tag23.xml" ContentType="application/vnd.openxmlformats-officedocument.presentationml.tags+xml"/>
  <Override PartName="/ppt/tags/tag24.xml" ContentType="application/vnd.openxmlformats-officedocument.presentationml.tags+xml"/>
  <Override PartName="/ppt/tags/tag25.xml" ContentType="application/vnd.openxmlformats-officedocument.presentationml.tags+xml"/>
  <Override PartName="/ppt/tags/tag26.xml" ContentType="application/vnd.openxmlformats-officedocument.presentationml.tags+xml"/>
  <Override PartName="/ppt/tags/tag27.xml" ContentType="application/vnd.openxmlformats-officedocument.presentationml.tags+xml"/>
  <Override PartName="/ppt/tags/tag28.xml" ContentType="application/vnd.openxmlformats-officedocument.presentationml.tags+xml"/>
  <Override PartName="/ppt/tags/tag29.xml" ContentType="application/vnd.openxmlformats-officedocument.presentationml.tags+xml"/>
  <Override PartName="/ppt/tags/tag30.xml" ContentType="application/vnd.openxmlformats-officedocument.presentationml.tags+xml"/>
  <Override PartName="/ppt/tags/tag31.xml" ContentType="application/vnd.openxmlformats-officedocument.presentationml.tags+xml"/>
  <Override PartName="/ppt/tags/tag32.xml" ContentType="application/vnd.openxmlformats-officedocument.presentationml.tags+xml"/>
  <Override PartName="/ppt/tags/tag33.xml" ContentType="application/vnd.openxmlformats-officedocument.presentationml.tags+xml"/>
  <Override PartName="/ppt/tags/tag34.xml" ContentType="application/vnd.openxmlformats-officedocument.presentationml.tags+xml"/>
  <Override PartName="/ppt/tags/tag35.xml" ContentType="application/vnd.openxmlformats-officedocument.presentationml.tags+xml"/>
  <Override PartName="/ppt/tags/tag36.xml" ContentType="application/vnd.openxmlformats-officedocument.presentationml.tags+xml"/>
  <Override PartName="/ppt/tags/tag37.xml" ContentType="application/vnd.openxmlformats-officedocument.presentationml.tags+xml"/>
  <Override PartName="/ppt/tags/tag38.xml" ContentType="application/vnd.openxmlformats-officedocument.presentationml.tags+xml"/>
  <Override PartName="/ppt/tags/tag39.xml" ContentType="application/vnd.openxmlformats-officedocument.presentationml.tags+xml"/>
  <Override PartName="/ppt/tags/tag40.xml" ContentType="application/vnd.openxmlformats-officedocument.presentationml.tags+xml"/>
  <Override PartName="/ppt/tags/tag41.xml" ContentType="application/vnd.openxmlformats-officedocument.presentationml.tags+xml"/>
  <Override PartName="/ppt/tags/tag42.xml" ContentType="application/vnd.openxmlformats-officedocument.presentationml.tags+xml"/>
  <Override PartName="/ppt/tags/tag43.xml" ContentType="application/vnd.openxmlformats-officedocument.presentationml.tags+xml"/>
  <Override PartName="/ppt/tags/tag44.xml" ContentType="application/vnd.openxmlformats-officedocument.presentationml.tags+xml"/>
  <Override PartName="/ppt/tags/tag45.xml" ContentType="application/vnd.openxmlformats-officedocument.presentationml.tags+xml"/>
  <Override PartName="/ppt/tags/tag46.xml" ContentType="application/vnd.openxmlformats-officedocument.presentationml.tags+xml"/>
  <Override PartName="/ppt/tags/tag47.xml" ContentType="application/vnd.openxmlformats-officedocument.presentationml.tags+xml"/>
  <Override PartName="/ppt/tags/tag48.xml" ContentType="application/vnd.openxmlformats-officedocument.presentationml.tags+xml"/>
  <Override PartName="/ppt/tags/tag49.xml" ContentType="application/vnd.openxmlformats-officedocument.presentationml.tags+xml"/>
  <Override PartName="/ppt/tags/tag50.xml" ContentType="application/vnd.openxmlformats-officedocument.presentationml.tags+xml"/>
  <Override PartName="/ppt/tags/tag51.xml" ContentType="application/vnd.openxmlformats-officedocument.presentationml.tags+xml"/>
  <Override PartName="/ppt/tags/tag52.xml" ContentType="application/vnd.openxmlformats-officedocument.presentationml.tags+xml"/>
  <Override PartName="/ppt/tags/tag53.xml" ContentType="application/vnd.openxmlformats-officedocument.presentationml.tags+xml"/>
  <Override PartName="/ppt/tags/tag54.xml" ContentType="application/vnd.openxmlformats-officedocument.presentationml.tags+xml"/>
  <Override PartName="/ppt/tags/tag55.xml" ContentType="application/vnd.openxmlformats-officedocument.presentationml.tags+xml"/>
  <Override PartName="/ppt/tags/tag56.xml" ContentType="application/vnd.openxmlformats-officedocument.presentationml.tags+xml"/>
  <Override PartName="/ppt/tags/tag57.xml" ContentType="application/vnd.openxmlformats-officedocument.presentationml.tags+xml"/>
  <Override PartName="/ppt/tags/tag58.xml" ContentType="application/vnd.openxmlformats-officedocument.presentationml.tags+xml"/>
  <Override PartName="/ppt/tags/tag59.xml" ContentType="application/vnd.openxmlformats-officedocument.presentationml.tags+xml"/>
  <Override PartName="/ppt/tags/tag60.xml" ContentType="application/vnd.openxmlformats-officedocument.presentationml.tags+xml"/>
  <Override PartName="/ppt/tags/tag61.xml" ContentType="application/vnd.openxmlformats-officedocument.presentationml.tags+xml"/>
  <Override PartName="/ppt/notesSlides/notesSlide4.xml" ContentType="application/vnd.openxmlformats-officedocument.presentationml.notesSlide+xml"/>
  <Override PartName="/ppt/tags/tag62.xml" ContentType="application/vnd.openxmlformats-officedocument.presentationml.tags+xml"/>
  <Override PartName="/ppt/tags/tag63.xml" ContentType="application/vnd.openxmlformats-officedocument.presentationml.tags+xml"/>
  <Override PartName="/ppt/tags/tag64.xml" ContentType="application/vnd.openxmlformats-officedocument.presentationml.tags+xml"/>
  <Override PartName="/ppt/tags/tag65.xml" ContentType="application/vnd.openxmlformats-officedocument.presentationml.tags+xml"/>
  <Override PartName="/ppt/tags/tag66.xml" ContentType="application/vnd.openxmlformats-officedocument.presentationml.tags+xml"/>
  <Override PartName="/ppt/tags/tag67.xml" ContentType="application/vnd.openxmlformats-officedocument.presentationml.tags+xml"/>
  <Override PartName="/ppt/tags/tag68.xml" ContentType="application/vnd.openxmlformats-officedocument.presentationml.tags+xml"/>
  <Override PartName="/ppt/tags/tag69.xml" ContentType="application/vnd.openxmlformats-officedocument.presentationml.tags+xml"/>
  <Override PartName="/ppt/tags/tag70.xml" ContentType="application/vnd.openxmlformats-officedocument.presentationml.tags+xml"/>
  <Override PartName="/ppt/tags/tag71.xml" ContentType="application/vnd.openxmlformats-officedocument.presentationml.tags+xml"/>
  <Override PartName="/ppt/tags/tag72.xml" ContentType="application/vnd.openxmlformats-officedocument.presentationml.tags+xml"/>
  <Override PartName="/ppt/tags/tag73.xml" ContentType="application/vnd.openxmlformats-officedocument.presentationml.tags+xml"/>
  <Override PartName="/ppt/tags/tag74.xml" ContentType="application/vnd.openxmlformats-officedocument.presentationml.tags+xml"/>
  <Override PartName="/ppt/tags/tag75.xml" ContentType="application/vnd.openxmlformats-officedocument.presentationml.tags+xml"/>
  <Override PartName="/ppt/tags/tag76.xml" ContentType="application/vnd.openxmlformats-officedocument.presentationml.tags+xml"/>
  <Override PartName="/ppt/tags/tag77.xml" ContentType="application/vnd.openxmlformats-officedocument.presentationml.tags+xml"/>
  <Override PartName="/ppt/tags/tag78.xml" ContentType="application/vnd.openxmlformats-officedocument.presentationml.tags+xml"/>
  <Override PartName="/ppt/tags/tag79.xml" ContentType="application/vnd.openxmlformats-officedocument.presentationml.tags+xml"/>
  <Override PartName="/ppt/tags/tag80.xml" ContentType="application/vnd.openxmlformats-officedocument.presentationml.tags+xml"/>
  <Override PartName="/ppt/tags/tag81.xml" ContentType="application/vnd.openxmlformats-officedocument.presentationml.tags+xml"/>
  <Override PartName="/ppt/tags/tag82.xml" ContentType="application/vnd.openxmlformats-officedocument.presentationml.tags+xml"/>
  <Override PartName="/ppt/tags/tag83.xml" ContentType="application/vnd.openxmlformats-officedocument.presentationml.tags+xml"/>
  <Override PartName="/ppt/tags/tag84.xml" ContentType="application/vnd.openxmlformats-officedocument.presentationml.tags+xml"/>
  <Override PartName="/ppt/tags/tag85.xml" ContentType="application/vnd.openxmlformats-officedocument.presentationml.tags+xml"/>
  <Override PartName="/ppt/tags/tag86.xml" ContentType="application/vnd.openxmlformats-officedocument.presentationml.tags+xml"/>
  <Override PartName="/ppt/tags/tag87.xml" ContentType="application/vnd.openxmlformats-officedocument.presentationml.tags+xml"/>
  <Override PartName="/ppt/tags/tag88.xml" ContentType="application/vnd.openxmlformats-officedocument.presentationml.tags+xml"/>
  <Override PartName="/ppt/tags/tag89.xml" ContentType="application/vnd.openxmlformats-officedocument.presentationml.tags+xml"/>
  <Override PartName="/ppt/tags/tag90.xml" ContentType="application/vnd.openxmlformats-officedocument.presentationml.tags+xml"/>
  <Override PartName="/ppt/tags/tag91.xml" ContentType="application/vnd.openxmlformats-officedocument.presentationml.tags+xml"/>
  <Override PartName="/ppt/tags/tag92.xml" ContentType="application/vnd.openxmlformats-officedocument.presentationml.tags+xml"/>
  <Override PartName="/ppt/tags/tag93.xml" ContentType="application/vnd.openxmlformats-officedocument.presentationml.tags+xml"/>
  <Override PartName="/ppt/tags/tag94.xml" ContentType="application/vnd.openxmlformats-officedocument.presentationml.tags+xml"/>
  <Override PartName="/ppt/tags/tag95.xml" ContentType="application/vnd.openxmlformats-officedocument.presentationml.tags+xml"/>
  <Override PartName="/ppt/tags/tag96.xml" ContentType="application/vnd.openxmlformats-officedocument.presentationml.tags+xml"/>
  <Override PartName="/ppt/tags/tag97.xml" ContentType="application/vnd.openxmlformats-officedocument.presentationml.tags+xml"/>
  <Override PartName="/ppt/tags/tag98.xml" ContentType="application/vnd.openxmlformats-officedocument.presentationml.tags+xml"/>
  <Override PartName="/ppt/tags/tag99.xml" ContentType="application/vnd.openxmlformats-officedocument.presentationml.tags+xml"/>
  <Override PartName="/ppt/tags/tag100.xml" ContentType="application/vnd.openxmlformats-officedocument.presentationml.tags+xml"/>
  <Override PartName="/ppt/tags/tag101.xml" ContentType="application/vnd.openxmlformats-officedocument.presentationml.tags+xml"/>
  <Override PartName="/ppt/tags/tag102.xml" ContentType="application/vnd.openxmlformats-officedocument.presentationml.tags+xml"/>
  <Override PartName="/ppt/tags/tag103.xml" ContentType="application/vnd.openxmlformats-officedocument.presentationml.tags+xml"/>
  <Override PartName="/ppt/tags/tag104.xml" ContentType="application/vnd.openxmlformats-officedocument.presentationml.tags+xml"/>
  <Override PartName="/ppt/tags/tag105.xml" ContentType="application/vnd.openxmlformats-officedocument.presentationml.tags+xml"/>
  <Override PartName="/ppt/notesSlides/notesSlide5.xml" ContentType="application/vnd.openxmlformats-officedocument.presentationml.notesSlide+xml"/>
  <Override PartName="/ppt/tags/tag106.xml" ContentType="application/vnd.openxmlformats-officedocument.presentationml.tags+xml"/>
  <Override PartName="/ppt/tags/tag107.xml" ContentType="application/vnd.openxmlformats-officedocument.presentationml.tags+xml"/>
  <Override PartName="/ppt/tags/tag108.xml" ContentType="application/vnd.openxmlformats-officedocument.presentationml.tags+xml"/>
  <Override PartName="/ppt/tags/tag109.xml" ContentType="application/vnd.openxmlformats-officedocument.presentationml.tags+xml"/>
  <Override PartName="/ppt/tags/tag110.xml" ContentType="application/vnd.openxmlformats-officedocument.presentationml.tags+xml"/>
  <Override PartName="/ppt/tags/tag111.xml" ContentType="application/vnd.openxmlformats-officedocument.presentationml.tags+xml"/>
  <Override PartName="/ppt/tags/tag112.xml" ContentType="application/vnd.openxmlformats-officedocument.presentationml.tags+xml"/>
  <Override PartName="/ppt/tags/tag113.xml" ContentType="application/vnd.openxmlformats-officedocument.presentationml.tags+xml"/>
  <Override PartName="/ppt/tags/tag114.xml" ContentType="application/vnd.openxmlformats-officedocument.presentationml.tags+xml"/>
  <Override PartName="/ppt/tags/tag115.xml" ContentType="application/vnd.openxmlformats-officedocument.presentationml.tags+xml"/>
  <Override PartName="/ppt/tags/tag116.xml" ContentType="application/vnd.openxmlformats-officedocument.presentationml.tags+xml"/>
  <Override PartName="/ppt/tags/tag117.xml" ContentType="application/vnd.openxmlformats-officedocument.presentationml.tags+xml"/>
  <Override PartName="/ppt/tags/tag118.xml" ContentType="application/vnd.openxmlformats-officedocument.presentationml.tags+xml"/>
  <Override PartName="/ppt/tags/tag119.xml" ContentType="application/vnd.openxmlformats-officedocument.presentationml.tags+xml"/>
  <Override PartName="/ppt/tags/tag120.xml" ContentType="application/vnd.openxmlformats-officedocument.presentationml.tags+xml"/>
  <Override PartName="/ppt/tags/tag121.xml" ContentType="application/vnd.openxmlformats-officedocument.presentationml.tags+xml"/>
  <Override PartName="/ppt/tags/tag122.xml" ContentType="application/vnd.openxmlformats-officedocument.presentationml.tags+xml"/>
  <Override PartName="/ppt/tags/tag123.xml" ContentType="application/vnd.openxmlformats-officedocument.presentationml.tags+xml"/>
  <Override PartName="/ppt/tags/tag124.xml" ContentType="application/vnd.openxmlformats-officedocument.presentationml.tags+xml"/>
  <Override PartName="/ppt/tags/tag125.xml" ContentType="application/vnd.openxmlformats-officedocument.presentationml.tags+xml"/>
  <Override PartName="/ppt/tags/tag126.xml" ContentType="application/vnd.openxmlformats-officedocument.presentationml.tags+xml"/>
  <Override PartName="/ppt/tags/tag127.xml" ContentType="application/vnd.openxmlformats-officedocument.presentationml.tags+xml"/>
  <Override PartName="/ppt/tags/tag128.xml" ContentType="application/vnd.openxmlformats-officedocument.presentationml.tags+xml"/>
  <Override PartName="/ppt/tags/tag129.xml" ContentType="application/vnd.openxmlformats-officedocument.presentationml.tags+xml"/>
  <Override PartName="/ppt/tags/tag130.xml" ContentType="application/vnd.openxmlformats-officedocument.presentationml.tags+xml"/>
  <Override PartName="/ppt/tags/tag131.xml" ContentType="application/vnd.openxmlformats-officedocument.presentationml.tags+xml"/>
  <Override PartName="/ppt/tags/tag132.xml" ContentType="application/vnd.openxmlformats-officedocument.presentationml.tags+xml"/>
  <Override PartName="/ppt/tags/tag133.xml" ContentType="application/vnd.openxmlformats-officedocument.presentationml.tags+xml"/>
  <Override PartName="/ppt/tags/tag134.xml" ContentType="application/vnd.openxmlformats-officedocument.presentationml.tags+xml"/>
  <Override PartName="/ppt/tags/tag135.xml" ContentType="application/vnd.openxmlformats-officedocument.presentationml.tags+xml"/>
  <Override PartName="/ppt/tags/tag136.xml" ContentType="application/vnd.openxmlformats-officedocument.presentationml.tags+xml"/>
  <Override PartName="/ppt/tags/tag137.xml" ContentType="application/vnd.openxmlformats-officedocument.presentationml.tags+xml"/>
  <Override PartName="/ppt/tags/tag138.xml" ContentType="application/vnd.openxmlformats-officedocument.presentationml.tags+xml"/>
  <Override PartName="/ppt/tags/tag139.xml" ContentType="application/vnd.openxmlformats-officedocument.presentationml.tags+xml"/>
  <Override PartName="/ppt/tags/tag140.xml" ContentType="application/vnd.openxmlformats-officedocument.presentationml.tags+xml"/>
  <Override PartName="/ppt/tags/tag141.xml" ContentType="application/vnd.openxmlformats-officedocument.presentationml.tags+xml"/>
  <Override PartName="/ppt/tags/tag142.xml" ContentType="application/vnd.openxmlformats-officedocument.presentationml.tags+xml"/>
  <Override PartName="/ppt/tags/tag143.xml" ContentType="application/vnd.openxmlformats-officedocument.presentationml.tags+xml"/>
  <Override PartName="/ppt/tags/tag144.xml" ContentType="application/vnd.openxmlformats-officedocument.presentationml.tags+xml"/>
  <Override PartName="/ppt/tags/tag145.xml" ContentType="application/vnd.openxmlformats-officedocument.presentationml.tags+xml"/>
  <Override PartName="/ppt/tags/tag146.xml" ContentType="application/vnd.openxmlformats-officedocument.presentationml.tags+xml"/>
  <Override PartName="/ppt/tags/tag147.xml" ContentType="application/vnd.openxmlformats-officedocument.presentationml.tags+xml"/>
  <Override PartName="/ppt/tags/tag148.xml" ContentType="application/vnd.openxmlformats-officedocument.presentationml.tags+xml"/>
  <Override PartName="/ppt/tags/tag149.xml" ContentType="application/vnd.openxmlformats-officedocument.presentationml.tags+xml"/>
  <Override PartName="/ppt/notesSlides/notesSlide6.xml" ContentType="application/vnd.openxmlformats-officedocument.presentationml.notesSlide+xml"/>
  <Override PartName="/ppt/tags/tag150.xml" ContentType="application/vnd.openxmlformats-officedocument.presentationml.tags+xml"/>
  <Override PartName="/ppt/tags/tag151.xml" ContentType="application/vnd.openxmlformats-officedocument.presentationml.tags+xml"/>
  <Override PartName="/ppt/tags/tag152.xml" ContentType="application/vnd.openxmlformats-officedocument.presentationml.tags+xml"/>
  <Override PartName="/ppt/tags/tag153.xml" ContentType="application/vnd.openxmlformats-officedocument.presentationml.tags+xml"/>
  <Override PartName="/ppt/tags/tag154.xml" ContentType="application/vnd.openxmlformats-officedocument.presentationml.tags+xml"/>
  <Override PartName="/ppt/tags/tag155.xml" ContentType="application/vnd.openxmlformats-officedocument.presentationml.tags+xml"/>
  <Override PartName="/ppt/tags/tag156.xml" ContentType="application/vnd.openxmlformats-officedocument.presentationml.tags+xml"/>
  <Override PartName="/ppt/tags/tag157.xml" ContentType="application/vnd.openxmlformats-officedocument.presentationml.tags+xml"/>
  <Override PartName="/ppt/tags/tag158.xml" ContentType="application/vnd.openxmlformats-officedocument.presentationml.tags+xml"/>
  <Override PartName="/ppt/tags/tag159.xml" ContentType="application/vnd.openxmlformats-officedocument.presentationml.tags+xml"/>
  <Override PartName="/ppt/tags/tag160.xml" ContentType="application/vnd.openxmlformats-officedocument.presentationml.tags+xml"/>
  <Override PartName="/ppt/tags/tag161.xml" ContentType="application/vnd.openxmlformats-officedocument.presentationml.tags+xml"/>
  <Override PartName="/ppt/tags/tag162.xml" ContentType="application/vnd.openxmlformats-officedocument.presentationml.tags+xml"/>
  <Override PartName="/ppt/tags/tag163.xml" ContentType="application/vnd.openxmlformats-officedocument.presentationml.tags+xml"/>
  <Override PartName="/ppt/tags/tag164.xml" ContentType="application/vnd.openxmlformats-officedocument.presentationml.tags+xml"/>
  <Override PartName="/ppt/tags/tag165.xml" ContentType="application/vnd.openxmlformats-officedocument.presentationml.tags+xml"/>
  <Override PartName="/ppt/tags/tag166.xml" ContentType="application/vnd.openxmlformats-officedocument.presentationml.tags+xml"/>
  <Override PartName="/ppt/tags/tag167.xml" ContentType="application/vnd.openxmlformats-officedocument.presentationml.tags+xml"/>
  <Override PartName="/ppt/tags/tag168.xml" ContentType="application/vnd.openxmlformats-officedocument.presentationml.tags+xml"/>
  <Override PartName="/ppt/tags/tag169.xml" ContentType="application/vnd.openxmlformats-officedocument.presentationml.tags+xml"/>
  <Override PartName="/ppt/tags/tag170.xml" ContentType="application/vnd.openxmlformats-officedocument.presentationml.tags+xml"/>
  <Override PartName="/ppt/tags/tag171.xml" ContentType="application/vnd.openxmlformats-officedocument.presentationml.tags+xml"/>
  <Override PartName="/ppt/tags/tag172.xml" ContentType="application/vnd.openxmlformats-officedocument.presentationml.tags+xml"/>
  <Override PartName="/ppt/tags/tag173.xml" ContentType="application/vnd.openxmlformats-officedocument.presentationml.tags+xml"/>
  <Override PartName="/ppt/tags/tag174.xml" ContentType="application/vnd.openxmlformats-officedocument.presentationml.tags+xml"/>
  <Override PartName="/ppt/tags/tag175.xml" ContentType="application/vnd.openxmlformats-officedocument.presentationml.tags+xml"/>
  <Override PartName="/ppt/tags/tag176.xml" ContentType="application/vnd.openxmlformats-officedocument.presentationml.tags+xml"/>
  <Override PartName="/ppt/tags/tag177.xml" ContentType="application/vnd.openxmlformats-officedocument.presentationml.tags+xml"/>
  <Override PartName="/ppt/tags/tag178.xml" ContentType="application/vnd.openxmlformats-officedocument.presentationml.tags+xml"/>
  <Override PartName="/ppt/tags/tag179.xml" ContentType="application/vnd.openxmlformats-officedocument.presentationml.tags+xml"/>
  <Override PartName="/ppt/tags/tag180.xml" ContentType="application/vnd.openxmlformats-officedocument.presentationml.tags+xml"/>
  <Override PartName="/ppt/tags/tag181.xml" ContentType="application/vnd.openxmlformats-officedocument.presentationml.tags+xml"/>
  <Override PartName="/ppt/tags/tag182.xml" ContentType="application/vnd.openxmlformats-officedocument.presentationml.tags+xml"/>
  <Override PartName="/ppt/tags/tag183.xml" ContentType="application/vnd.openxmlformats-officedocument.presentationml.tags+xml"/>
  <Override PartName="/ppt/tags/tag184.xml" ContentType="application/vnd.openxmlformats-officedocument.presentationml.tags+xml"/>
  <Override PartName="/ppt/tags/tag185.xml" ContentType="application/vnd.openxmlformats-officedocument.presentationml.tags+xml"/>
  <Override PartName="/ppt/tags/tag186.xml" ContentType="application/vnd.openxmlformats-officedocument.presentationml.tags+xml"/>
  <Override PartName="/ppt/tags/tag187.xml" ContentType="application/vnd.openxmlformats-officedocument.presentationml.tags+xml"/>
  <Override PartName="/ppt/tags/tag188.xml" ContentType="application/vnd.openxmlformats-officedocument.presentationml.tags+xml"/>
  <Override PartName="/ppt/tags/tag189.xml" ContentType="application/vnd.openxmlformats-officedocument.presentationml.tags+xml"/>
  <Override PartName="/ppt/tags/tag190.xml" ContentType="application/vnd.openxmlformats-officedocument.presentationml.tags+xml"/>
  <Override PartName="/ppt/tags/tag191.xml" ContentType="application/vnd.openxmlformats-officedocument.presentationml.tags+xml"/>
  <Override PartName="/ppt/tags/tag192.xml" ContentType="application/vnd.openxmlformats-officedocument.presentationml.tags+xml"/>
  <Override PartName="/ppt/tags/tag193.xml" ContentType="application/vnd.openxmlformats-officedocument.presentationml.tags+xml"/>
  <Override PartName="/ppt/notesSlides/notesSlide7.xml" ContentType="application/vnd.openxmlformats-officedocument.presentationml.notesSlide+xml"/>
  <Override PartName="/ppt/tags/tag194.xml" ContentType="application/vnd.openxmlformats-officedocument.presentationml.tags+xml"/>
  <Override PartName="/ppt/tags/tag195.xml" ContentType="application/vnd.openxmlformats-officedocument.presentationml.tags+xml"/>
  <Override PartName="/ppt/tags/tag196.xml" ContentType="application/vnd.openxmlformats-officedocument.presentationml.tags+xml"/>
  <Override PartName="/ppt/tags/tag197.xml" ContentType="application/vnd.openxmlformats-officedocument.presentationml.tags+xml"/>
  <Override PartName="/ppt/tags/tag198.xml" ContentType="application/vnd.openxmlformats-officedocument.presentationml.tags+xml"/>
  <Override PartName="/ppt/tags/tag199.xml" ContentType="application/vnd.openxmlformats-officedocument.presentationml.tags+xml"/>
  <Override PartName="/ppt/tags/tag200.xml" ContentType="application/vnd.openxmlformats-officedocument.presentationml.tags+xml"/>
  <Override PartName="/ppt/tags/tag201.xml" ContentType="application/vnd.openxmlformats-officedocument.presentationml.tags+xml"/>
  <Override PartName="/ppt/tags/tag202.xml" ContentType="application/vnd.openxmlformats-officedocument.presentationml.tags+xml"/>
  <Override PartName="/ppt/tags/tag203.xml" ContentType="application/vnd.openxmlformats-officedocument.presentationml.tags+xml"/>
  <Override PartName="/ppt/tags/tag204.xml" ContentType="application/vnd.openxmlformats-officedocument.presentationml.tags+xml"/>
  <Override PartName="/ppt/tags/tag205.xml" ContentType="application/vnd.openxmlformats-officedocument.presentationml.tags+xml"/>
  <Override PartName="/ppt/tags/tag206.xml" ContentType="application/vnd.openxmlformats-officedocument.presentationml.tags+xml"/>
  <Override PartName="/ppt/tags/tag207.xml" ContentType="application/vnd.openxmlformats-officedocument.presentationml.tags+xml"/>
  <Override PartName="/ppt/tags/tag208.xml" ContentType="application/vnd.openxmlformats-officedocument.presentationml.tags+xml"/>
  <Override PartName="/ppt/tags/tag209.xml" ContentType="application/vnd.openxmlformats-officedocument.presentationml.tags+xml"/>
  <Override PartName="/ppt/tags/tag210.xml" ContentType="application/vnd.openxmlformats-officedocument.presentationml.tags+xml"/>
  <Override PartName="/ppt/tags/tag211.xml" ContentType="application/vnd.openxmlformats-officedocument.presentationml.tags+xml"/>
  <Override PartName="/ppt/tags/tag212.xml" ContentType="application/vnd.openxmlformats-officedocument.presentationml.tags+xml"/>
  <Override PartName="/ppt/tags/tag213.xml" ContentType="application/vnd.openxmlformats-officedocument.presentationml.tags+xml"/>
  <Override PartName="/ppt/tags/tag214.xml" ContentType="application/vnd.openxmlformats-officedocument.presentationml.tags+xml"/>
  <Override PartName="/ppt/tags/tag215.xml" ContentType="application/vnd.openxmlformats-officedocument.presentationml.tags+xml"/>
  <Override PartName="/ppt/tags/tag216.xml" ContentType="application/vnd.openxmlformats-officedocument.presentationml.tags+xml"/>
  <Override PartName="/ppt/tags/tag217.xml" ContentType="application/vnd.openxmlformats-officedocument.presentationml.tags+xml"/>
  <Override PartName="/ppt/tags/tag218.xml" ContentType="application/vnd.openxmlformats-officedocument.presentationml.tags+xml"/>
  <Override PartName="/ppt/tags/tag219.xml" ContentType="application/vnd.openxmlformats-officedocument.presentationml.tags+xml"/>
  <Override PartName="/ppt/tags/tag220.xml" ContentType="application/vnd.openxmlformats-officedocument.presentationml.tags+xml"/>
  <Override PartName="/ppt/tags/tag221.xml" ContentType="application/vnd.openxmlformats-officedocument.presentationml.tags+xml"/>
  <Override PartName="/ppt/tags/tag222.xml" ContentType="application/vnd.openxmlformats-officedocument.presentationml.tags+xml"/>
  <Override PartName="/ppt/tags/tag223.xml" ContentType="application/vnd.openxmlformats-officedocument.presentationml.tags+xml"/>
  <Override PartName="/ppt/tags/tag224.xml" ContentType="application/vnd.openxmlformats-officedocument.presentationml.tags+xml"/>
  <Override PartName="/ppt/tags/tag225.xml" ContentType="application/vnd.openxmlformats-officedocument.presentationml.tags+xml"/>
  <Override PartName="/ppt/tags/tag226.xml" ContentType="application/vnd.openxmlformats-officedocument.presentationml.tags+xml"/>
  <Override PartName="/ppt/tags/tag227.xml" ContentType="application/vnd.openxmlformats-officedocument.presentationml.tags+xml"/>
  <Override PartName="/ppt/tags/tag228.xml" ContentType="application/vnd.openxmlformats-officedocument.presentationml.tags+xml"/>
  <Override PartName="/ppt/tags/tag229.xml" ContentType="application/vnd.openxmlformats-officedocument.presentationml.tags+xml"/>
  <Override PartName="/ppt/tags/tag230.xml" ContentType="application/vnd.openxmlformats-officedocument.presentationml.tags+xml"/>
  <Override PartName="/ppt/notesSlides/notesSlide8.xml" ContentType="application/vnd.openxmlformats-officedocument.presentationml.notesSlide+xml"/>
  <Override PartName="/ppt/tags/tag231.xml" ContentType="application/vnd.openxmlformats-officedocument.presentationml.tags+xml"/>
  <Override PartName="/ppt/tags/tag232.xml" ContentType="application/vnd.openxmlformats-officedocument.presentationml.tags+xml"/>
  <Override PartName="/ppt/tags/tag233.xml" ContentType="application/vnd.openxmlformats-officedocument.presentationml.tags+xml"/>
  <Override PartName="/ppt/tags/tag234.xml" ContentType="application/vnd.openxmlformats-officedocument.presentationml.tags+xml"/>
  <Override PartName="/ppt/tags/tag235.xml" ContentType="application/vnd.openxmlformats-officedocument.presentationml.tags+xml"/>
  <Override PartName="/ppt/tags/tag236.xml" ContentType="application/vnd.openxmlformats-officedocument.presentationml.tags+xml"/>
  <Override PartName="/ppt/tags/tag237.xml" ContentType="application/vnd.openxmlformats-officedocument.presentationml.tags+xml"/>
  <Override PartName="/ppt/tags/tag238.xml" ContentType="application/vnd.openxmlformats-officedocument.presentationml.tags+xml"/>
  <Override PartName="/ppt/tags/tag239.xml" ContentType="application/vnd.openxmlformats-officedocument.presentationml.tags+xml"/>
  <Override PartName="/ppt/tags/tag240.xml" ContentType="application/vnd.openxmlformats-officedocument.presentationml.tags+xml"/>
  <Override PartName="/ppt/tags/tag241.xml" ContentType="application/vnd.openxmlformats-officedocument.presentationml.tags+xml"/>
  <Override PartName="/ppt/tags/tag242.xml" ContentType="application/vnd.openxmlformats-officedocument.presentationml.tags+xml"/>
  <Override PartName="/ppt/tags/tag243.xml" ContentType="application/vnd.openxmlformats-officedocument.presentationml.tags+xml"/>
  <Override PartName="/ppt/tags/tag244.xml" ContentType="application/vnd.openxmlformats-officedocument.presentationml.tags+xml"/>
  <Override PartName="/ppt/tags/tag245.xml" ContentType="application/vnd.openxmlformats-officedocument.presentationml.tags+xml"/>
  <Override PartName="/ppt/tags/tag246.xml" ContentType="application/vnd.openxmlformats-officedocument.presentationml.tags+xml"/>
  <Override PartName="/ppt/tags/tag247.xml" ContentType="application/vnd.openxmlformats-officedocument.presentationml.tags+xml"/>
  <Override PartName="/ppt/tags/tag248.xml" ContentType="application/vnd.openxmlformats-officedocument.presentationml.tags+xml"/>
  <Override PartName="/ppt/tags/tag249.xml" ContentType="application/vnd.openxmlformats-officedocument.presentationml.tags+xml"/>
  <Override PartName="/ppt/tags/tag250.xml" ContentType="application/vnd.openxmlformats-officedocument.presentationml.tags+xml"/>
  <Override PartName="/ppt/tags/tag251.xml" ContentType="application/vnd.openxmlformats-officedocument.presentationml.tags+xml"/>
  <Override PartName="/ppt/tags/tag252.xml" ContentType="application/vnd.openxmlformats-officedocument.presentationml.tags+xml"/>
  <Override PartName="/ppt/tags/tag253.xml" ContentType="application/vnd.openxmlformats-officedocument.presentationml.tags+xml"/>
  <Override PartName="/ppt/tags/tag254.xml" ContentType="application/vnd.openxmlformats-officedocument.presentationml.tags+xml"/>
  <Override PartName="/ppt/tags/tag255.xml" ContentType="application/vnd.openxmlformats-officedocument.presentationml.tags+xml"/>
  <Override PartName="/ppt/tags/tag256.xml" ContentType="application/vnd.openxmlformats-officedocument.presentationml.tags+xml"/>
  <Override PartName="/ppt/tags/tag257.xml" ContentType="application/vnd.openxmlformats-officedocument.presentationml.tags+xml"/>
  <Override PartName="/ppt/tags/tag258.xml" ContentType="application/vnd.openxmlformats-officedocument.presentationml.tags+xml"/>
  <Override PartName="/ppt/tags/tag259.xml" ContentType="application/vnd.openxmlformats-officedocument.presentationml.tags+xml"/>
  <Override PartName="/ppt/tags/tag260.xml" ContentType="application/vnd.openxmlformats-officedocument.presentationml.tags+xml"/>
  <Override PartName="/ppt/tags/tag261.xml" ContentType="application/vnd.openxmlformats-officedocument.presentationml.tags+xml"/>
  <Override PartName="/ppt/tags/tag262.xml" ContentType="application/vnd.openxmlformats-officedocument.presentationml.tags+xml"/>
  <Override PartName="/ppt/tags/tag263.xml" ContentType="application/vnd.openxmlformats-officedocument.presentationml.tags+xml"/>
  <Override PartName="/ppt/tags/tag264.xml" ContentType="application/vnd.openxmlformats-officedocument.presentationml.tags+xml"/>
  <Override PartName="/ppt/tags/tag265.xml" ContentType="application/vnd.openxmlformats-officedocument.presentationml.tags+xml"/>
  <Override PartName="/ppt/tags/tag266.xml" ContentType="application/vnd.openxmlformats-officedocument.presentationml.tags+xml"/>
  <Override PartName="/ppt/tags/tag267.xml" ContentType="application/vnd.openxmlformats-officedocument.presentationml.tags+xml"/>
  <Override PartName="/ppt/tags/tag268.xml" ContentType="application/vnd.openxmlformats-officedocument.presentationml.tags+xml"/>
  <Override PartName="/ppt/tags/tag269.xml" ContentType="application/vnd.openxmlformats-officedocument.presentationml.tags+xml"/>
  <Override PartName="/ppt/tags/tag270.xml" ContentType="application/vnd.openxmlformats-officedocument.presentationml.tags+xml"/>
  <Override PartName="/ppt/tags/tag271.xml" ContentType="application/vnd.openxmlformats-officedocument.presentationml.tags+xml"/>
  <Override PartName="/ppt/tags/tag272.xml" ContentType="application/vnd.openxmlformats-officedocument.presentationml.tags+xml"/>
  <Override PartName="/ppt/tags/tag273.xml" ContentType="application/vnd.openxmlformats-officedocument.presentationml.tags+xml"/>
  <Override PartName="/ppt/tags/tag274.xml" ContentType="application/vnd.openxmlformats-officedocument.presentationml.tags+xml"/>
  <Override PartName="/ppt/tags/tag275.xml" ContentType="application/vnd.openxmlformats-officedocument.presentationml.tags+xml"/>
  <Override PartName="/ppt/tags/tag276.xml" ContentType="application/vnd.openxmlformats-officedocument.presentationml.tags+xml"/>
  <Override PartName="/ppt/tags/tag277.xml" ContentType="application/vnd.openxmlformats-officedocument.presentationml.tags+xml"/>
  <Override PartName="/ppt/tags/tag278.xml" ContentType="application/vnd.openxmlformats-officedocument.presentationml.tags+xml"/>
  <Override PartName="/ppt/tags/tag279.xml" ContentType="application/vnd.openxmlformats-officedocument.presentationml.tags+xml"/>
  <Override PartName="/ppt/tags/tag280.xml" ContentType="application/vnd.openxmlformats-officedocument.presentationml.tags+xml"/>
  <Override PartName="/ppt/tags/tag281.xml" ContentType="application/vnd.openxmlformats-officedocument.presentationml.tags+xml"/>
  <Override PartName="/ppt/tags/tag282.xml" ContentType="application/vnd.openxmlformats-officedocument.presentationml.tags+xml"/>
  <Override PartName="/ppt/tags/tag283.xml" ContentType="application/vnd.openxmlformats-officedocument.presentationml.tags+xml"/>
  <Override PartName="/ppt/tags/tag284.xml" ContentType="application/vnd.openxmlformats-officedocument.presentationml.tags+xml"/>
  <Override PartName="/ppt/tags/tag285.xml" ContentType="application/vnd.openxmlformats-officedocument.presentationml.tags+xml"/>
  <Override PartName="/ppt/tags/tag286.xml" ContentType="application/vnd.openxmlformats-officedocument.presentationml.tags+xml"/>
  <Override PartName="/ppt/tags/tag287.xml" ContentType="application/vnd.openxmlformats-officedocument.presentationml.tags+xml"/>
  <Override PartName="/ppt/tags/tag288.xml" ContentType="application/vnd.openxmlformats-officedocument.presentationml.tags+xml"/>
  <Override PartName="/ppt/tags/tag289.xml" ContentType="application/vnd.openxmlformats-officedocument.presentationml.tags+xml"/>
  <Override PartName="/ppt/tags/tag290.xml" ContentType="application/vnd.openxmlformats-officedocument.presentationml.tags+xml"/>
  <Override PartName="/ppt/tags/tag291.xml" ContentType="application/vnd.openxmlformats-officedocument.presentationml.tags+xml"/>
  <Override PartName="/ppt/tags/tag292.xml" ContentType="application/vnd.openxmlformats-officedocument.presentationml.tags+xml"/>
  <Override PartName="/ppt/tags/tag293.xml" ContentType="application/vnd.openxmlformats-officedocument.presentationml.tags+xml"/>
  <Override PartName="/ppt/tags/tag294.xml" ContentType="application/vnd.openxmlformats-officedocument.presentationml.tags+xml"/>
  <Override PartName="/ppt/tags/tag295.xml" ContentType="application/vnd.openxmlformats-officedocument.presentationml.tags+xml"/>
  <Override PartName="/ppt/tags/tag296.xml" ContentType="application/vnd.openxmlformats-officedocument.presentationml.tags+xml"/>
  <Override PartName="/ppt/tags/tag297.xml" ContentType="application/vnd.openxmlformats-officedocument.presentationml.tags+xml"/>
  <Override PartName="/ppt/tags/tag298.xml" ContentType="application/vnd.openxmlformats-officedocument.presentationml.tags+xml"/>
  <Override PartName="/ppt/tags/tag299.xml" ContentType="application/vnd.openxmlformats-officedocument.presentationml.tags+xml"/>
  <Override PartName="/ppt/tags/tag300.xml" ContentType="application/vnd.openxmlformats-officedocument.presentationml.tags+xml"/>
  <Override PartName="/ppt/tags/tag301.xml" ContentType="application/vnd.openxmlformats-officedocument.presentationml.tags+xml"/>
  <Override PartName="/ppt/tags/tag302.xml" ContentType="application/vnd.openxmlformats-officedocument.presentationml.tags+xml"/>
  <Override PartName="/ppt/tags/tag303.xml" ContentType="application/vnd.openxmlformats-officedocument.presentationml.tags+xml"/>
  <Override PartName="/ppt/tags/tag304.xml" ContentType="application/vnd.openxmlformats-officedocument.presentationml.tags+xml"/>
  <Override PartName="/ppt/tags/tag305.xml" ContentType="application/vnd.openxmlformats-officedocument.presentationml.tags+xml"/>
  <Override PartName="/ppt/tags/tag306.xml" ContentType="application/vnd.openxmlformats-officedocument.presentationml.tags+xml"/>
  <Override PartName="/ppt/tags/tag307.xml" ContentType="application/vnd.openxmlformats-officedocument.presentationml.tags+xml"/>
  <Override PartName="/ppt/tags/tag308.xml" ContentType="application/vnd.openxmlformats-officedocument.presentationml.tags+xml"/>
  <Override PartName="/ppt/tags/tag309.xml" ContentType="application/vnd.openxmlformats-officedocument.presentationml.tags+xml"/>
  <Override PartName="/ppt/tags/tag310.xml" ContentType="application/vnd.openxmlformats-officedocument.presentationml.tags+xml"/>
  <Override PartName="/ppt/tags/tag311.xml" ContentType="application/vnd.openxmlformats-officedocument.presentationml.tags+xml"/>
  <Override PartName="/ppt/tags/tag312.xml" ContentType="application/vnd.openxmlformats-officedocument.presentationml.tags+xml"/>
  <Override PartName="/ppt/tags/tag313.xml" ContentType="application/vnd.openxmlformats-officedocument.presentationml.tags+xml"/>
  <Override PartName="/ppt/tags/tag314.xml" ContentType="application/vnd.openxmlformats-officedocument.presentationml.tags+xml"/>
  <Override PartName="/ppt/tags/tag315.xml" ContentType="application/vnd.openxmlformats-officedocument.presentationml.tags+xml"/>
  <Override PartName="/ppt/tags/tag316.xml" ContentType="application/vnd.openxmlformats-officedocument.presentationml.tags+xml"/>
  <Override PartName="/ppt/tags/tag317.xml" ContentType="application/vnd.openxmlformats-officedocument.presentationml.tags+xml"/>
  <Override PartName="/ppt/tags/tag318.xml" ContentType="application/vnd.openxmlformats-officedocument.presentationml.tags+xml"/>
  <Override PartName="/ppt/tags/tag319.xml" ContentType="application/vnd.openxmlformats-officedocument.presentationml.tags+xml"/>
  <Override PartName="/ppt/tags/tag320.xml" ContentType="application/vnd.openxmlformats-officedocument.presentationml.tags+xml"/>
  <Override PartName="/ppt/tags/tag321.xml" ContentType="application/vnd.openxmlformats-officedocument.presentationml.tags+xml"/>
  <Override PartName="/ppt/tags/tag322.xml" ContentType="application/vnd.openxmlformats-officedocument.presentationml.tags+xml"/>
  <Override PartName="/ppt/tags/tag323.xml" ContentType="application/vnd.openxmlformats-officedocument.presentationml.tags+xml"/>
  <Override PartName="/ppt/tags/tag324.xml" ContentType="application/vnd.openxmlformats-officedocument.presentationml.tags+xml"/>
  <Override PartName="/ppt/tags/tag325.xml" ContentType="application/vnd.openxmlformats-officedocument.presentationml.tags+xml"/>
  <Override PartName="/ppt/tags/tag326.xml" ContentType="application/vnd.openxmlformats-officedocument.presentationml.tags+xml"/>
  <Override PartName="/ppt/tags/tag327.xml" ContentType="application/vnd.openxmlformats-officedocument.presentationml.tags+xml"/>
  <Override PartName="/ppt/tags/tag328.xml" ContentType="application/vnd.openxmlformats-officedocument.presentationml.tags+xml"/>
  <Override PartName="/ppt/tags/tag329.xml" ContentType="application/vnd.openxmlformats-officedocument.presentationml.tags+xml"/>
  <Override PartName="/ppt/tags/tag330.xml" ContentType="application/vnd.openxmlformats-officedocument.presentationml.tags+xml"/>
  <Override PartName="/ppt/tags/tag331.xml" ContentType="application/vnd.openxmlformats-officedocument.presentationml.tags+xml"/>
  <Override PartName="/ppt/tags/tag332.xml" ContentType="application/vnd.openxmlformats-officedocument.presentationml.tags+xml"/>
  <Override PartName="/ppt/tags/tag333.xml" ContentType="application/vnd.openxmlformats-officedocument.presentationml.tags+xml"/>
  <Override PartName="/ppt/tags/tag334.xml" ContentType="application/vnd.openxmlformats-officedocument.presentationml.tags+xml"/>
  <Override PartName="/ppt/tags/tag335.xml" ContentType="application/vnd.openxmlformats-officedocument.presentationml.tags+xml"/>
  <Override PartName="/ppt/tags/tag336.xml" ContentType="application/vnd.openxmlformats-officedocument.presentationml.tags+xml"/>
  <Override PartName="/ppt/tags/tag337.xml" ContentType="application/vnd.openxmlformats-officedocument.presentationml.tags+xml"/>
  <Override PartName="/ppt/tags/tag338.xml" ContentType="application/vnd.openxmlformats-officedocument.presentationml.tags+xml"/>
  <Override PartName="/ppt/tags/tag339.xml" ContentType="application/vnd.openxmlformats-officedocument.presentationml.tags+xml"/>
  <Override PartName="/ppt/tags/tag340.xml" ContentType="application/vnd.openxmlformats-officedocument.presentationml.tags+xml"/>
  <Override PartName="/ppt/tags/tag341.xml" ContentType="application/vnd.openxmlformats-officedocument.presentationml.tags+xml"/>
  <Override PartName="/ppt/tags/tag342.xml" ContentType="application/vnd.openxmlformats-officedocument.presentationml.tags+xml"/>
  <Override PartName="/ppt/tags/tag343.xml" ContentType="application/vnd.openxmlformats-officedocument.presentationml.tags+xml"/>
  <Override PartName="/ppt/tags/tag344.xml" ContentType="application/vnd.openxmlformats-officedocument.presentationml.tags+xml"/>
  <Override PartName="/ppt/tags/tag345.xml" ContentType="application/vnd.openxmlformats-officedocument.presentationml.tags+xml"/>
  <Override PartName="/ppt/tags/tag346.xml" ContentType="application/vnd.openxmlformats-officedocument.presentationml.tags+xml"/>
  <Override PartName="/ppt/tags/tag347.xml" ContentType="application/vnd.openxmlformats-officedocument.presentationml.tags+xml"/>
  <Override PartName="/ppt/tags/tag348.xml" ContentType="application/vnd.openxmlformats-officedocument.presentationml.tags+xml"/>
  <Override PartName="/ppt/tags/tag349.xml" ContentType="application/vnd.openxmlformats-officedocument.presentationml.tags+xml"/>
  <Override PartName="/ppt/tags/tag350.xml" ContentType="application/vnd.openxmlformats-officedocument.presentationml.tags+xml"/>
  <Override PartName="/ppt/tags/tag351.xml" ContentType="application/vnd.openxmlformats-officedocument.presentationml.tags+xml"/>
  <Override PartName="/ppt/tags/tag352.xml" ContentType="application/vnd.openxmlformats-officedocument.presentationml.tags+xml"/>
  <Override PartName="/ppt/tags/tag353.xml" ContentType="application/vnd.openxmlformats-officedocument.presentationml.tags+xml"/>
  <Override PartName="/ppt/tags/tag354.xml" ContentType="application/vnd.openxmlformats-officedocument.presentationml.tags+xml"/>
  <Override PartName="/ppt/tags/tag355.xml" ContentType="application/vnd.openxmlformats-officedocument.presentationml.tags+xml"/>
  <Override PartName="/ppt/tags/tag356.xml" ContentType="application/vnd.openxmlformats-officedocument.presentationml.tags+xml"/>
  <Override PartName="/ppt/tags/tag357.xml" ContentType="application/vnd.openxmlformats-officedocument.presentationml.tags+xml"/>
  <Override PartName="/ppt/tags/tag358.xml" ContentType="application/vnd.openxmlformats-officedocument.presentationml.tags+xml"/>
  <Override PartName="/ppt/tags/tag359.xml" ContentType="application/vnd.openxmlformats-officedocument.presentationml.tags+xml"/>
  <Override PartName="/ppt/tags/tag360.xml" ContentType="application/vnd.openxmlformats-officedocument.presentationml.tags+xml"/>
  <Override PartName="/ppt/tags/tag361.xml" ContentType="application/vnd.openxmlformats-officedocument.presentationml.tags+xml"/>
  <Override PartName="/ppt/tags/tag362.xml" ContentType="application/vnd.openxmlformats-officedocument.presentationml.tags+xml"/>
  <Override PartName="/ppt/tags/tag363.xml" ContentType="application/vnd.openxmlformats-officedocument.presentationml.tags+xml"/>
  <Override PartName="/ppt/tags/tag364.xml" ContentType="application/vnd.openxmlformats-officedocument.presentationml.tags+xml"/>
  <Override PartName="/ppt/tags/tag365.xml" ContentType="application/vnd.openxmlformats-officedocument.presentationml.tags+xml"/>
  <Override PartName="/ppt/tags/tag366.xml" ContentType="application/vnd.openxmlformats-officedocument.presentationml.tags+xml"/>
  <Override PartName="/ppt/tags/tag367.xml" ContentType="application/vnd.openxmlformats-officedocument.presentationml.tags+xml"/>
  <Override PartName="/ppt/tags/tag368.xml" ContentType="application/vnd.openxmlformats-officedocument.presentationml.tags+xml"/>
  <Override PartName="/ppt/tags/tag369.xml" ContentType="application/vnd.openxmlformats-officedocument.presentationml.tags+xml"/>
  <Override PartName="/ppt/tags/tag370.xml" ContentType="application/vnd.openxmlformats-officedocument.presentationml.tags+xml"/>
  <Override PartName="/ppt/tags/tag371.xml" ContentType="application/vnd.openxmlformats-officedocument.presentationml.tags+xml"/>
  <Override PartName="/ppt/tags/tag372.xml" ContentType="application/vnd.openxmlformats-officedocument.presentationml.tags+xml"/>
  <Override PartName="/ppt/tags/tag373.xml" ContentType="application/vnd.openxmlformats-officedocument.presentationml.tags+xml"/>
  <Override PartName="/ppt/tags/tag374.xml" ContentType="application/vnd.openxmlformats-officedocument.presentationml.tags+xml"/>
  <Override PartName="/ppt/tags/tag375.xml" ContentType="application/vnd.openxmlformats-officedocument.presentationml.tags+xml"/>
  <Override PartName="/ppt/tags/tag376.xml" ContentType="application/vnd.openxmlformats-officedocument.presentationml.tags+xml"/>
  <Override PartName="/ppt/tags/tag377.xml" ContentType="application/vnd.openxmlformats-officedocument.presentationml.tags+xml"/>
  <Override PartName="/ppt/tags/tag378.xml" ContentType="application/vnd.openxmlformats-officedocument.presentationml.tags+xml"/>
  <Override PartName="/ppt/tags/tag379.xml" ContentType="application/vnd.openxmlformats-officedocument.presentationml.tags+xml"/>
  <Override PartName="/ppt/tags/tag380.xml" ContentType="application/vnd.openxmlformats-officedocument.presentationml.tags+xml"/>
  <Override PartName="/ppt/tags/tag381.xml" ContentType="application/vnd.openxmlformats-officedocument.presentationml.tags+xml"/>
  <Override PartName="/ppt/tags/tag382.xml" ContentType="application/vnd.openxmlformats-officedocument.presentationml.tags+xml"/>
  <Override PartName="/ppt/tags/tag383.xml" ContentType="application/vnd.openxmlformats-officedocument.presentationml.tags+xml"/>
  <Override PartName="/ppt/tags/tag384.xml" ContentType="application/vnd.openxmlformats-officedocument.presentationml.tags+xml"/>
  <Override PartName="/ppt/tags/tag385.xml" ContentType="application/vnd.openxmlformats-officedocument.presentationml.tags+xml"/>
  <Override PartName="/ppt/tags/tag386.xml" ContentType="application/vnd.openxmlformats-officedocument.presentationml.tags+xml"/>
  <Override PartName="/ppt/tags/tag387.xml" ContentType="application/vnd.openxmlformats-officedocument.presentationml.tags+xml"/>
  <Override PartName="/ppt/tags/tag388.xml" ContentType="application/vnd.openxmlformats-officedocument.presentationml.tags+xml"/>
  <Override PartName="/ppt/tags/tag389.xml" ContentType="application/vnd.openxmlformats-officedocument.presentationml.tags+xml"/>
  <Override PartName="/ppt/tags/tag390.xml" ContentType="application/vnd.openxmlformats-officedocument.presentationml.tags+xml"/>
  <Override PartName="/ppt/tags/tag391.xml" ContentType="application/vnd.openxmlformats-officedocument.presentationml.tags+xml"/>
  <Override PartName="/ppt/tags/tag392.xml" ContentType="application/vnd.openxmlformats-officedocument.presentationml.tags+xml"/>
  <Override PartName="/ppt/tags/tag393.xml" ContentType="application/vnd.openxmlformats-officedocument.presentationml.tags+xml"/>
  <Override PartName="/ppt/tags/tag394.xml" ContentType="application/vnd.openxmlformats-officedocument.presentationml.tags+xml"/>
  <Override PartName="/ppt/tags/tag395.xml" ContentType="application/vnd.openxmlformats-officedocument.presentationml.tags+xml"/>
  <Override PartName="/ppt/tags/tag396.xml" ContentType="application/vnd.openxmlformats-officedocument.presentationml.tags+xml"/>
  <Override PartName="/ppt/tags/tag397.xml" ContentType="application/vnd.openxmlformats-officedocument.presentationml.tags+xml"/>
  <Override PartName="/ppt/tags/tag398.xml" ContentType="application/vnd.openxmlformats-officedocument.presentationml.tags+xml"/>
  <Override PartName="/ppt/tags/tag399.xml" ContentType="application/vnd.openxmlformats-officedocument.presentationml.tags+xml"/>
  <Override PartName="/ppt/tags/tag400.xml" ContentType="application/vnd.openxmlformats-officedocument.presentationml.tags+xml"/>
  <Override PartName="/ppt/tags/tag401.xml" ContentType="application/vnd.openxmlformats-officedocument.presentationml.tags+xml"/>
  <Override PartName="/ppt/tags/tag402.xml" ContentType="application/vnd.openxmlformats-officedocument.presentationml.tags+xml"/>
  <Override PartName="/ppt/tags/tag403.xml" ContentType="application/vnd.openxmlformats-officedocument.presentationml.tags+xml"/>
  <Override PartName="/ppt/tags/tag404.xml" ContentType="application/vnd.openxmlformats-officedocument.presentationml.tags+xml"/>
  <Override PartName="/ppt/tags/tag405.xml" ContentType="application/vnd.openxmlformats-officedocument.presentationml.tags+xml"/>
  <Override PartName="/ppt/tags/tag406.xml" ContentType="application/vnd.openxmlformats-officedocument.presentationml.tags+xml"/>
  <Override PartName="/ppt/tags/tag407.xml" ContentType="application/vnd.openxmlformats-officedocument.presentationml.tags+xml"/>
  <Override PartName="/ppt/tags/tag408.xml" ContentType="application/vnd.openxmlformats-officedocument.presentationml.tags+xml"/>
  <Override PartName="/ppt/tags/tag409.xml" ContentType="application/vnd.openxmlformats-officedocument.presentationml.tags+xml"/>
  <Override PartName="/ppt/tags/tag410.xml" ContentType="application/vnd.openxmlformats-officedocument.presentationml.tags+xml"/>
  <Override PartName="/ppt/tags/tag411.xml" ContentType="application/vnd.openxmlformats-officedocument.presentationml.tags+xml"/>
  <Override PartName="/ppt/tags/tag412.xml" ContentType="application/vnd.openxmlformats-officedocument.presentationml.tags+xml"/>
  <Override PartName="/ppt/tags/tag413.xml" ContentType="application/vnd.openxmlformats-officedocument.presentationml.tags+xml"/>
  <Override PartName="/ppt/tags/tag414.xml" ContentType="application/vnd.openxmlformats-officedocument.presentationml.tags+xml"/>
  <Override PartName="/ppt/tags/tag415.xml" ContentType="application/vnd.openxmlformats-officedocument.presentationml.tags+xml"/>
  <Override PartName="/ppt/tags/tag416.xml" ContentType="application/vnd.openxmlformats-officedocument.presentationml.tags+xml"/>
  <Override PartName="/ppt/tags/tag417.xml" ContentType="application/vnd.openxmlformats-officedocument.presentationml.tags+xml"/>
  <Override PartName="/ppt/tags/tag418.xml" ContentType="application/vnd.openxmlformats-officedocument.presentationml.tags+xml"/>
  <Override PartName="/ppt/tags/tag419.xml" ContentType="application/vnd.openxmlformats-officedocument.presentationml.tags+xml"/>
  <Override PartName="/ppt/tags/tag420.xml" ContentType="application/vnd.openxmlformats-officedocument.presentationml.tags+xml"/>
  <Override PartName="/ppt/tags/tag421.xml" ContentType="application/vnd.openxmlformats-officedocument.presentationml.tags+xml"/>
  <Override PartName="/ppt/tags/tag422.xml" ContentType="application/vnd.openxmlformats-officedocument.presentationml.tags+xml"/>
  <Override PartName="/ppt/tags/tag423.xml" ContentType="application/vnd.openxmlformats-officedocument.presentationml.tags+xml"/>
  <Override PartName="/ppt/tags/tag424.xml" ContentType="application/vnd.openxmlformats-officedocument.presentationml.tags+xml"/>
  <Override PartName="/ppt/tags/tag425.xml" ContentType="application/vnd.openxmlformats-officedocument.presentationml.tags+xml"/>
  <Override PartName="/ppt/tags/tag426.xml" ContentType="application/vnd.openxmlformats-officedocument.presentationml.tags+xml"/>
  <Override PartName="/ppt/tags/tag427.xml" ContentType="application/vnd.openxmlformats-officedocument.presentationml.tags+xml"/>
  <Override PartName="/ppt/tags/tag428.xml" ContentType="application/vnd.openxmlformats-officedocument.presentationml.tags+xml"/>
  <Override PartName="/ppt/tags/tag429.xml" ContentType="application/vnd.openxmlformats-officedocument.presentationml.tags+xml"/>
  <Override PartName="/ppt/tags/tag430.xml" ContentType="application/vnd.openxmlformats-officedocument.presentationml.tags+xml"/>
  <Override PartName="/ppt/tags/tag431.xml" ContentType="application/vnd.openxmlformats-officedocument.presentationml.tags+xml"/>
  <Override PartName="/ppt/tags/tag432.xml" ContentType="application/vnd.openxmlformats-officedocument.presentationml.tags+xml"/>
  <Override PartName="/ppt/notesSlides/notesSlide9.xml" ContentType="application/vnd.openxmlformats-officedocument.presentationml.notesSlide+xml"/>
  <Override PartName="/ppt/tags/tag433.xml" ContentType="application/vnd.openxmlformats-officedocument.presentationml.tags+xml"/>
  <Override PartName="/ppt/tags/tag434.xml" ContentType="application/vnd.openxmlformats-officedocument.presentationml.tags+xml"/>
  <Override PartName="/ppt/tags/tag435.xml" ContentType="application/vnd.openxmlformats-officedocument.presentationml.tags+xml"/>
  <Override PartName="/ppt/tags/tag436.xml" ContentType="application/vnd.openxmlformats-officedocument.presentationml.tags+xml"/>
  <Override PartName="/ppt/tags/tag437.xml" ContentType="application/vnd.openxmlformats-officedocument.presentationml.tags+xml"/>
  <Override PartName="/ppt/tags/tag438.xml" ContentType="application/vnd.openxmlformats-officedocument.presentationml.tags+xml"/>
  <Override PartName="/ppt/tags/tag439.xml" ContentType="application/vnd.openxmlformats-officedocument.presentationml.tags+xml"/>
  <Override PartName="/ppt/tags/tag440.xml" ContentType="application/vnd.openxmlformats-officedocument.presentationml.tags+xml"/>
  <Override PartName="/ppt/tags/tag441.xml" ContentType="application/vnd.openxmlformats-officedocument.presentationml.tags+xml"/>
  <Override PartName="/ppt/tags/tag442.xml" ContentType="application/vnd.openxmlformats-officedocument.presentationml.tags+xml"/>
  <Override PartName="/ppt/tags/tag443.xml" ContentType="application/vnd.openxmlformats-officedocument.presentationml.tags+xml"/>
  <Override PartName="/ppt/tags/tag444.xml" ContentType="application/vnd.openxmlformats-officedocument.presentationml.tags+xml"/>
  <Override PartName="/ppt/tags/tag445.xml" ContentType="application/vnd.openxmlformats-officedocument.presentationml.tags+xml"/>
  <Override PartName="/ppt/tags/tag446.xml" ContentType="application/vnd.openxmlformats-officedocument.presentationml.tags+xml"/>
  <Override PartName="/ppt/tags/tag447.xml" ContentType="application/vnd.openxmlformats-officedocument.presentationml.tags+xml"/>
  <Override PartName="/ppt/tags/tag448.xml" ContentType="application/vnd.openxmlformats-officedocument.presentationml.tags+xml"/>
  <Override PartName="/ppt/tags/tag449.xml" ContentType="application/vnd.openxmlformats-officedocument.presentationml.tags+xml"/>
  <Override PartName="/ppt/tags/tag450.xml" ContentType="application/vnd.openxmlformats-officedocument.presentationml.tags+xml"/>
  <Override PartName="/ppt/tags/tag451.xml" ContentType="application/vnd.openxmlformats-officedocument.presentationml.tags+xml"/>
  <Override PartName="/ppt/tags/tag452.xml" ContentType="application/vnd.openxmlformats-officedocument.presentationml.tags+xml"/>
  <Override PartName="/ppt/tags/tag453.xml" ContentType="application/vnd.openxmlformats-officedocument.presentationml.tags+xml"/>
  <Override PartName="/ppt/tags/tag454.xml" ContentType="application/vnd.openxmlformats-officedocument.presentationml.tags+xml"/>
  <Override PartName="/ppt/tags/tag455.xml" ContentType="application/vnd.openxmlformats-officedocument.presentationml.tags+xml"/>
  <Override PartName="/ppt/tags/tag456.xml" ContentType="application/vnd.openxmlformats-officedocument.presentationml.tags+xml"/>
  <Override PartName="/ppt/tags/tag457.xml" ContentType="application/vnd.openxmlformats-officedocument.presentationml.tags+xml"/>
  <Override PartName="/ppt/tags/tag458.xml" ContentType="application/vnd.openxmlformats-officedocument.presentationml.tags+xml"/>
  <Override PartName="/ppt/tags/tag459.xml" ContentType="application/vnd.openxmlformats-officedocument.presentationml.tags+xml"/>
  <Override PartName="/ppt/tags/tag460.xml" ContentType="application/vnd.openxmlformats-officedocument.presentationml.tags+xml"/>
  <Override PartName="/ppt/tags/tag461.xml" ContentType="application/vnd.openxmlformats-officedocument.presentationml.tags+xml"/>
  <Override PartName="/ppt/tags/tag462.xml" ContentType="application/vnd.openxmlformats-officedocument.presentationml.tags+xml"/>
  <Override PartName="/ppt/tags/tag463.xml" ContentType="application/vnd.openxmlformats-officedocument.presentationml.tags+xml"/>
  <Override PartName="/ppt/tags/tag464.xml" ContentType="application/vnd.openxmlformats-officedocument.presentationml.tags+xml"/>
  <Override PartName="/ppt/tags/tag465.xml" ContentType="application/vnd.openxmlformats-officedocument.presentationml.tags+xml"/>
  <Override PartName="/ppt/notesSlides/notesSlide10.xml" ContentType="application/vnd.openxmlformats-officedocument.presentationml.notesSlide+xml"/>
  <Override PartName="/ppt/tags/tag466.xml" ContentType="application/vnd.openxmlformats-officedocument.presentationml.tags+xml"/>
  <Override PartName="/ppt/tags/tag467.xml" ContentType="application/vnd.openxmlformats-officedocument.presentationml.tags+xml"/>
  <Override PartName="/ppt/tags/tag468.xml" ContentType="application/vnd.openxmlformats-officedocument.presentationml.tags+xml"/>
  <Override PartName="/ppt/tags/tag469.xml" ContentType="application/vnd.openxmlformats-officedocument.presentationml.tags+xml"/>
  <Override PartName="/ppt/tags/tag470.xml" ContentType="application/vnd.openxmlformats-officedocument.presentationml.tags+xml"/>
  <Override PartName="/ppt/tags/tag471.xml" ContentType="application/vnd.openxmlformats-officedocument.presentationml.tags+xml"/>
  <Override PartName="/ppt/tags/tag472.xml" ContentType="application/vnd.openxmlformats-officedocument.presentationml.tags+xml"/>
  <Override PartName="/ppt/tags/tag473.xml" ContentType="application/vnd.openxmlformats-officedocument.presentationml.tags+xml"/>
  <Override PartName="/ppt/tags/tag474.xml" ContentType="application/vnd.openxmlformats-officedocument.presentationml.tags+xml"/>
  <Override PartName="/ppt/tags/tag475.xml" ContentType="application/vnd.openxmlformats-officedocument.presentationml.tags+xml"/>
  <Override PartName="/ppt/tags/tag476.xml" ContentType="application/vnd.openxmlformats-officedocument.presentationml.tags+xml"/>
  <Override PartName="/ppt/tags/tag477.xml" ContentType="application/vnd.openxmlformats-officedocument.presentationml.tags+xml"/>
  <Override PartName="/ppt/tags/tag478.xml" ContentType="application/vnd.openxmlformats-officedocument.presentationml.tags+xml"/>
  <Override PartName="/ppt/tags/tag479.xml" ContentType="application/vnd.openxmlformats-officedocument.presentationml.tags+xml"/>
  <Override PartName="/ppt/tags/tag480.xml" ContentType="application/vnd.openxmlformats-officedocument.presentationml.tags+xml"/>
  <Override PartName="/ppt/tags/tag481.xml" ContentType="application/vnd.openxmlformats-officedocument.presentationml.tags+xml"/>
  <Override PartName="/ppt/tags/tag482.xml" ContentType="application/vnd.openxmlformats-officedocument.presentationml.tags+xml"/>
  <Override PartName="/ppt/tags/tag483.xml" ContentType="application/vnd.openxmlformats-officedocument.presentationml.tags+xml"/>
  <Override PartName="/ppt/tags/tag484.xml" ContentType="application/vnd.openxmlformats-officedocument.presentationml.tags+xml"/>
  <Override PartName="/ppt/tags/tag485.xml" ContentType="application/vnd.openxmlformats-officedocument.presentationml.tags+xml"/>
  <Override PartName="/ppt/tags/tag486.xml" ContentType="application/vnd.openxmlformats-officedocument.presentationml.tags+xml"/>
  <Override PartName="/ppt/tags/tag487.xml" ContentType="application/vnd.openxmlformats-officedocument.presentationml.tags+xml"/>
  <Override PartName="/ppt/tags/tag488.xml" ContentType="application/vnd.openxmlformats-officedocument.presentationml.tags+xml"/>
  <Override PartName="/ppt/tags/tag489.xml" ContentType="application/vnd.openxmlformats-officedocument.presentationml.tags+xml"/>
  <Override PartName="/ppt/tags/tag490.xml" ContentType="application/vnd.openxmlformats-officedocument.presentationml.tags+xml"/>
  <Override PartName="/ppt/tags/tag491.xml" ContentType="application/vnd.openxmlformats-officedocument.presentationml.tags+xml"/>
  <Override PartName="/ppt/tags/tag492.xml" ContentType="application/vnd.openxmlformats-officedocument.presentationml.tags+xml"/>
  <Override PartName="/ppt/tags/tag493.xml" ContentType="application/vnd.openxmlformats-officedocument.presentationml.tags+xml"/>
  <Override PartName="/ppt/tags/tag494.xml" ContentType="application/vnd.openxmlformats-officedocument.presentationml.tags+xml"/>
  <Override PartName="/ppt/tags/tag495.xml" ContentType="application/vnd.openxmlformats-officedocument.presentationml.tags+xml"/>
  <Override PartName="/ppt/tags/tag496.xml" ContentType="application/vnd.openxmlformats-officedocument.presentationml.tags+xml"/>
  <Override PartName="/ppt/tags/tag497.xml" ContentType="application/vnd.openxmlformats-officedocument.presentationml.tags+xml"/>
  <Override PartName="/ppt/tags/tag498.xml" ContentType="application/vnd.openxmlformats-officedocument.presentationml.tags+xml"/>
  <Override PartName="/ppt/tags/tag499.xml" ContentType="application/vnd.openxmlformats-officedocument.presentationml.tags+xml"/>
  <Override PartName="/ppt/tags/tag500.xml" ContentType="application/vnd.openxmlformats-officedocument.presentationml.tags+xml"/>
  <Override PartName="/ppt/tags/tag501.xml" ContentType="application/vnd.openxmlformats-officedocument.presentationml.tags+xml"/>
  <Override PartName="/ppt/tags/tag502.xml" ContentType="application/vnd.openxmlformats-officedocument.presentationml.tags+xml"/>
  <Override PartName="/ppt/tags/tag503.xml" ContentType="application/vnd.openxmlformats-officedocument.presentationml.tags+xml"/>
  <Override PartName="/ppt/tags/tag504.xml" ContentType="application/vnd.openxmlformats-officedocument.presentationml.tags+xml"/>
  <Override PartName="/ppt/tags/tag505.xml" ContentType="application/vnd.openxmlformats-officedocument.presentationml.tags+xml"/>
  <Override PartName="/ppt/tags/tag506.xml" ContentType="application/vnd.openxmlformats-officedocument.presentationml.tags+xml"/>
  <Override PartName="/ppt/tags/tag507.xml" ContentType="application/vnd.openxmlformats-officedocument.presentationml.tags+xml"/>
  <Override PartName="/ppt/tags/tag508.xml" ContentType="application/vnd.openxmlformats-officedocument.presentationml.tags+xml"/>
  <Override PartName="/ppt/tags/tag509.xml" ContentType="application/vnd.openxmlformats-officedocument.presentationml.tags+xml"/>
  <Override PartName="/ppt/tags/tag510.xml" ContentType="application/vnd.openxmlformats-officedocument.presentationml.tags+xml"/>
  <Override PartName="/ppt/tags/tag511.xml" ContentType="application/vnd.openxmlformats-officedocument.presentationml.tags+xml"/>
  <Override PartName="/ppt/tags/tag512.xml" ContentType="application/vnd.openxmlformats-officedocument.presentationml.tags+xml"/>
  <Override PartName="/ppt/tags/tag513.xml" ContentType="application/vnd.openxmlformats-officedocument.presentationml.tags+xml"/>
  <Override PartName="/ppt/tags/tag514.xml" ContentType="application/vnd.openxmlformats-officedocument.presentationml.tags+xml"/>
  <Override PartName="/ppt/tags/tag515.xml" ContentType="application/vnd.openxmlformats-officedocument.presentationml.tags+xml"/>
  <Override PartName="/ppt/tags/tag516.xml" ContentType="application/vnd.openxmlformats-officedocument.presentationml.tags+xml"/>
  <Override PartName="/ppt/tags/tag517.xml" ContentType="application/vnd.openxmlformats-officedocument.presentationml.tags+xml"/>
  <Override PartName="/ppt/tags/tag518.xml" ContentType="application/vnd.openxmlformats-officedocument.presentationml.tags+xml"/>
  <Override PartName="/ppt/tags/tag519.xml" ContentType="application/vnd.openxmlformats-officedocument.presentationml.tags+xml"/>
  <Override PartName="/ppt/tags/tag520.xml" ContentType="application/vnd.openxmlformats-officedocument.presentationml.tags+xml"/>
  <Override PartName="/ppt/tags/tag521.xml" ContentType="application/vnd.openxmlformats-officedocument.presentationml.tags+xml"/>
  <Override PartName="/ppt/tags/tag522.xml" ContentType="application/vnd.openxmlformats-officedocument.presentationml.tags+xml"/>
  <Override PartName="/ppt/tags/tag523.xml" ContentType="application/vnd.openxmlformats-officedocument.presentationml.tags+xml"/>
  <Override PartName="/ppt/tags/tag524.xml" ContentType="application/vnd.openxmlformats-officedocument.presentationml.tags+xml"/>
  <Override PartName="/ppt/tags/tag525.xml" ContentType="application/vnd.openxmlformats-officedocument.presentationml.tags+xml"/>
  <Override PartName="/ppt/tags/tag526.xml" ContentType="application/vnd.openxmlformats-officedocument.presentationml.tags+xml"/>
  <Override PartName="/ppt/tags/tag527.xml" ContentType="application/vnd.openxmlformats-officedocument.presentationml.tags+xml"/>
  <Override PartName="/ppt/tags/tag528.xml" ContentType="application/vnd.openxmlformats-officedocument.presentationml.tags+xml"/>
  <Override PartName="/ppt/tags/tag529.xml" ContentType="application/vnd.openxmlformats-officedocument.presentationml.tags+xml"/>
  <Override PartName="/ppt/tags/tag530.xml" ContentType="application/vnd.openxmlformats-officedocument.presentationml.tags+xml"/>
  <Override PartName="/ppt/tags/tag531.xml" ContentType="application/vnd.openxmlformats-officedocument.presentationml.tags+xml"/>
  <Override PartName="/ppt/tags/tag532.xml" ContentType="application/vnd.openxmlformats-officedocument.presentationml.tags+xml"/>
  <Override PartName="/ppt/tags/tag533.xml" ContentType="application/vnd.openxmlformats-officedocument.presentationml.tags+xml"/>
  <Override PartName="/ppt/tags/tag534.xml" ContentType="application/vnd.openxmlformats-officedocument.presentationml.tags+xml"/>
  <Override PartName="/ppt/tags/tag535.xml" ContentType="application/vnd.openxmlformats-officedocument.presentationml.tags+xml"/>
  <Override PartName="/ppt/tags/tag536.xml" ContentType="application/vnd.openxmlformats-officedocument.presentationml.tags+xml"/>
  <Override PartName="/ppt/tags/tag537.xml" ContentType="application/vnd.openxmlformats-officedocument.presentationml.tags+xml"/>
  <Override PartName="/ppt/tags/tag538.xml" ContentType="application/vnd.openxmlformats-officedocument.presentationml.tags+xml"/>
  <Override PartName="/ppt/tags/tag539.xml" ContentType="application/vnd.openxmlformats-officedocument.presentationml.tags+xml"/>
  <Override PartName="/ppt/tags/tag540.xml" ContentType="application/vnd.openxmlformats-officedocument.presentationml.tags+xml"/>
  <Override PartName="/ppt/tags/tag541.xml" ContentType="application/vnd.openxmlformats-officedocument.presentationml.tags+xml"/>
  <Override PartName="/ppt/tags/tag542.xml" ContentType="application/vnd.openxmlformats-officedocument.presentationml.tags+xml"/>
  <Override PartName="/ppt/tags/tag543.xml" ContentType="application/vnd.openxmlformats-officedocument.presentationml.tags+xml"/>
  <Override PartName="/ppt/tags/tag544.xml" ContentType="application/vnd.openxmlformats-officedocument.presentationml.tags+xml"/>
  <Override PartName="/ppt/tags/tag545.xml" ContentType="application/vnd.openxmlformats-officedocument.presentationml.tags+xml"/>
  <Override PartName="/ppt/tags/tag546.xml" ContentType="application/vnd.openxmlformats-officedocument.presentationml.tags+xml"/>
  <Override PartName="/ppt/tags/tag547.xml" ContentType="application/vnd.openxmlformats-officedocument.presentationml.tags+xml"/>
  <Override PartName="/ppt/tags/tag548.xml" ContentType="application/vnd.openxmlformats-officedocument.presentationml.tags+xml"/>
  <Override PartName="/ppt/tags/tag549.xml" ContentType="application/vnd.openxmlformats-officedocument.presentationml.tags+xml"/>
  <Override PartName="/ppt/tags/tag550.xml" ContentType="application/vnd.openxmlformats-officedocument.presentationml.tags+xml"/>
  <Override PartName="/ppt/tags/tag551.xml" ContentType="application/vnd.openxmlformats-officedocument.presentationml.tags+xml"/>
  <Override PartName="/ppt/tags/tag552.xml" ContentType="application/vnd.openxmlformats-officedocument.presentationml.tags+xml"/>
  <Override PartName="/ppt/tags/tag553.xml" ContentType="application/vnd.openxmlformats-officedocument.presentationml.tags+xml"/>
  <Override PartName="/ppt/tags/tag554.xml" ContentType="application/vnd.openxmlformats-officedocument.presentationml.tags+xml"/>
  <Override PartName="/ppt/tags/tag555.xml" ContentType="application/vnd.openxmlformats-officedocument.presentationml.tags+xml"/>
  <Override PartName="/ppt/tags/tag556.xml" ContentType="application/vnd.openxmlformats-officedocument.presentationml.tags+xml"/>
  <Override PartName="/ppt/tags/tag557.xml" ContentType="application/vnd.openxmlformats-officedocument.presentationml.tags+xml"/>
  <Override PartName="/ppt/tags/tag558.xml" ContentType="application/vnd.openxmlformats-officedocument.presentationml.tags+xml"/>
  <Override PartName="/ppt/tags/tag559.xml" ContentType="application/vnd.openxmlformats-officedocument.presentationml.tags+xml"/>
  <Override PartName="/ppt/tags/tag560.xml" ContentType="application/vnd.openxmlformats-officedocument.presentationml.tags+xml"/>
  <Override PartName="/ppt/tags/tag561.xml" ContentType="application/vnd.openxmlformats-officedocument.presentationml.tags+xml"/>
  <Override PartName="/ppt/tags/tag562.xml" ContentType="application/vnd.openxmlformats-officedocument.presentationml.tags+xml"/>
  <Override PartName="/ppt/tags/tag563.xml" ContentType="application/vnd.openxmlformats-officedocument.presentationml.tags+xml"/>
  <Override PartName="/ppt/tags/tag564.xml" ContentType="application/vnd.openxmlformats-officedocument.presentationml.tags+xml"/>
  <Override PartName="/ppt/tags/tag565.xml" ContentType="application/vnd.openxmlformats-officedocument.presentationml.tags+xml"/>
  <Override PartName="/ppt/tags/tag566.xml" ContentType="application/vnd.openxmlformats-officedocument.presentationml.tags+xml"/>
  <Override PartName="/ppt/tags/tag567.xml" ContentType="application/vnd.openxmlformats-officedocument.presentationml.tags+xml"/>
  <Override PartName="/ppt/tags/tag568.xml" ContentType="application/vnd.openxmlformats-officedocument.presentationml.tags+xml"/>
  <Override PartName="/ppt/tags/tag569.xml" ContentType="application/vnd.openxmlformats-officedocument.presentationml.tags+xml"/>
  <Override PartName="/ppt/tags/tag570.xml" ContentType="application/vnd.openxmlformats-officedocument.presentationml.tags+xml"/>
  <Override PartName="/ppt/tags/tag571.xml" ContentType="application/vnd.openxmlformats-officedocument.presentationml.tags+xml"/>
  <Override PartName="/ppt/tags/tag572.xml" ContentType="application/vnd.openxmlformats-officedocument.presentationml.tags+xml"/>
  <Override PartName="/ppt/tags/tag573.xml" ContentType="application/vnd.openxmlformats-officedocument.presentationml.tags+xml"/>
  <Override PartName="/ppt/tags/tag574.xml" ContentType="application/vnd.openxmlformats-officedocument.presentationml.tags+xml"/>
  <Override PartName="/ppt/tags/tag575.xml" ContentType="application/vnd.openxmlformats-officedocument.presentationml.tags+xml"/>
  <Override PartName="/ppt/tags/tag576.xml" ContentType="application/vnd.openxmlformats-officedocument.presentationml.tags+xml"/>
  <Override PartName="/ppt/tags/tag577.xml" ContentType="application/vnd.openxmlformats-officedocument.presentationml.tags+xml"/>
  <Override PartName="/ppt/tags/tag578.xml" ContentType="application/vnd.openxmlformats-officedocument.presentationml.tags+xml"/>
  <Override PartName="/ppt/tags/tag579.xml" ContentType="application/vnd.openxmlformats-officedocument.presentationml.tags+xml"/>
  <Override PartName="/ppt/tags/tag580.xml" ContentType="application/vnd.openxmlformats-officedocument.presentationml.tags+xml"/>
  <Override PartName="/ppt/tags/tag581.xml" ContentType="application/vnd.openxmlformats-officedocument.presentationml.tags+xml"/>
  <Override PartName="/ppt/tags/tag582.xml" ContentType="application/vnd.openxmlformats-officedocument.presentationml.tags+xml"/>
  <Override PartName="/ppt/tags/tag583.xml" ContentType="application/vnd.openxmlformats-officedocument.presentationml.tags+xml"/>
  <Override PartName="/ppt/tags/tag584.xml" ContentType="application/vnd.openxmlformats-officedocument.presentationml.tags+xml"/>
  <Override PartName="/ppt/tags/tag585.xml" ContentType="application/vnd.openxmlformats-officedocument.presentationml.tags+xml"/>
  <Override PartName="/ppt/tags/tag586.xml" ContentType="application/vnd.openxmlformats-officedocument.presentationml.tags+xml"/>
  <Override PartName="/ppt/tags/tag587.xml" ContentType="application/vnd.openxmlformats-officedocument.presentationml.tags+xml"/>
  <Override PartName="/ppt/tags/tag588.xml" ContentType="application/vnd.openxmlformats-officedocument.presentationml.tags+xml"/>
  <Override PartName="/ppt/tags/tag589.xml" ContentType="application/vnd.openxmlformats-officedocument.presentationml.tags+xml"/>
  <Override PartName="/ppt/tags/tag590.xml" ContentType="application/vnd.openxmlformats-officedocument.presentationml.tags+xml"/>
  <Override PartName="/ppt/tags/tag591.xml" ContentType="application/vnd.openxmlformats-officedocument.presentationml.tags+xml"/>
  <Override PartName="/ppt/tags/tag592.xml" ContentType="application/vnd.openxmlformats-officedocument.presentationml.tags+xml"/>
  <Override PartName="/ppt/tags/tag593.xml" ContentType="application/vnd.openxmlformats-officedocument.presentationml.tags+xml"/>
  <Override PartName="/ppt/tags/tag594.xml" ContentType="application/vnd.openxmlformats-officedocument.presentationml.tags+xml"/>
  <Override PartName="/ppt/tags/tag595.xml" ContentType="application/vnd.openxmlformats-officedocument.presentationml.tags+xml"/>
  <Override PartName="/ppt/tags/tag596.xml" ContentType="application/vnd.openxmlformats-officedocument.presentationml.tags+xml"/>
  <Override PartName="/ppt/tags/tag597.xml" ContentType="application/vnd.openxmlformats-officedocument.presentationml.tags+xml"/>
  <Override PartName="/ppt/tags/tag598.xml" ContentType="application/vnd.openxmlformats-officedocument.presentationml.tags+xml"/>
  <Override PartName="/ppt/tags/tag599.xml" ContentType="application/vnd.openxmlformats-officedocument.presentationml.tags+xml"/>
  <Override PartName="/ppt/tags/tag600.xml" ContentType="application/vnd.openxmlformats-officedocument.presentationml.tags+xml"/>
  <Override PartName="/ppt/tags/tag601.xml" ContentType="application/vnd.openxmlformats-officedocument.presentationml.tags+xml"/>
  <Override PartName="/ppt/tags/tag602.xml" ContentType="application/vnd.openxmlformats-officedocument.presentationml.tags+xml"/>
  <Override PartName="/ppt/tags/tag603.xml" ContentType="application/vnd.openxmlformats-officedocument.presentationml.tags+xml"/>
  <Override PartName="/ppt/tags/tag604.xml" ContentType="application/vnd.openxmlformats-officedocument.presentationml.tags+xml"/>
  <Override PartName="/ppt/tags/tag605.xml" ContentType="application/vnd.openxmlformats-officedocument.presentationml.tags+xml"/>
  <Override PartName="/ppt/tags/tag606.xml" ContentType="application/vnd.openxmlformats-officedocument.presentationml.tags+xml"/>
  <Override PartName="/ppt/tags/tag607.xml" ContentType="application/vnd.openxmlformats-officedocument.presentationml.tags+xml"/>
  <Override PartName="/ppt/tags/tag608.xml" ContentType="application/vnd.openxmlformats-officedocument.presentationml.tags+xml"/>
  <Override PartName="/ppt/tags/tag609.xml" ContentType="application/vnd.openxmlformats-officedocument.presentationml.tags+xml"/>
  <Override PartName="/ppt/tags/tag610.xml" ContentType="application/vnd.openxmlformats-officedocument.presentationml.tags+xml"/>
  <Override PartName="/ppt/tags/tag611.xml" ContentType="application/vnd.openxmlformats-officedocument.presentationml.tags+xml"/>
  <Override PartName="/ppt/tags/tag612.xml" ContentType="application/vnd.openxmlformats-officedocument.presentationml.tags+xml"/>
  <Override PartName="/ppt/tags/tag613.xml" ContentType="application/vnd.openxmlformats-officedocument.presentationml.tags+xml"/>
  <Override PartName="/ppt/tags/tag614.xml" ContentType="application/vnd.openxmlformats-officedocument.presentationml.tags+xml"/>
  <Override PartName="/ppt/tags/tag615.xml" ContentType="application/vnd.openxmlformats-officedocument.presentationml.tags+xml"/>
  <Override PartName="/ppt/tags/tag616.xml" ContentType="application/vnd.openxmlformats-officedocument.presentationml.tags+xml"/>
  <Override PartName="/ppt/tags/tag617.xml" ContentType="application/vnd.openxmlformats-officedocument.presentationml.tags+xml"/>
  <Override PartName="/ppt/tags/tag618.xml" ContentType="application/vnd.openxmlformats-officedocument.presentationml.tags+xml"/>
  <Override PartName="/ppt/tags/tag619.xml" ContentType="application/vnd.openxmlformats-officedocument.presentationml.tags+xml"/>
  <Override PartName="/ppt/tags/tag620.xml" ContentType="application/vnd.openxmlformats-officedocument.presentationml.tags+xml"/>
  <Override PartName="/ppt/tags/tag621.xml" ContentType="application/vnd.openxmlformats-officedocument.presentationml.tags+xml"/>
  <Override PartName="/ppt/tags/tag622.xml" ContentType="application/vnd.openxmlformats-officedocument.presentationml.tags+xml"/>
  <Override PartName="/ppt/tags/tag623.xml" ContentType="application/vnd.openxmlformats-officedocument.presentationml.tags+xml"/>
  <Override PartName="/ppt/tags/tag624.xml" ContentType="application/vnd.openxmlformats-officedocument.presentationml.tags+xml"/>
  <Override PartName="/ppt/tags/tag625.xml" ContentType="application/vnd.openxmlformats-officedocument.presentationml.tags+xml"/>
  <Override PartName="/ppt/tags/tag626.xml" ContentType="application/vnd.openxmlformats-officedocument.presentationml.tags+xml"/>
  <Override PartName="/ppt/tags/tag627.xml" ContentType="application/vnd.openxmlformats-officedocument.presentationml.tags+xml"/>
  <Override PartName="/ppt/tags/tag628.xml" ContentType="application/vnd.openxmlformats-officedocument.presentationml.tags+xml"/>
  <Override PartName="/ppt/tags/tag629.xml" ContentType="application/vnd.openxmlformats-officedocument.presentationml.tags+xml"/>
  <Override PartName="/ppt/tags/tag630.xml" ContentType="application/vnd.openxmlformats-officedocument.presentationml.tags+xml"/>
  <Override PartName="/ppt/tags/tag631.xml" ContentType="application/vnd.openxmlformats-officedocument.presentationml.tags+xml"/>
  <Override PartName="/ppt/tags/tag632.xml" ContentType="application/vnd.openxmlformats-officedocument.presentationml.tags+xml"/>
  <Override PartName="/ppt/tags/tag633.xml" ContentType="application/vnd.openxmlformats-officedocument.presentationml.tags+xml"/>
  <Override PartName="/ppt/tags/tag634.xml" ContentType="application/vnd.openxmlformats-officedocument.presentationml.tags+xml"/>
  <Override PartName="/ppt/tags/tag635.xml" ContentType="application/vnd.openxmlformats-officedocument.presentationml.tags+xml"/>
  <Override PartName="/ppt/tags/tag636.xml" ContentType="application/vnd.openxmlformats-officedocument.presentationml.tags+xml"/>
  <Override PartName="/ppt/tags/tag637.xml" ContentType="application/vnd.openxmlformats-officedocument.presentationml.tags+xml"/>
  <Override PartName="/ppt/tags/tag638.xml" ContentType="application/vnd.openxmlformats-officedocument.presentationml.tags+xml"/>
  <Override PartName="/ppt/tags/tag639.xml" ContentType="application/vnd.openxmlformats-officedocument.presentationml.tags+xml"/>
  <Override PartName="/ppt/tags/tag640.xml" ContentType="application/vnd.openxmlformats-officedocument.presentationml.tags+xml"/>
  <Override PartName="/ppt/tags/tag641.xml" ContentType="application/vnd.openxmlformats-officedocument.presentationml.tags+xml"/>
  <Override PartName="/ppt/tags/tag642.xml" ContentType="application/vnd.openxmlformats-officedocument.presentationml.tags+xml"/>
  <Override PartName="/ppt/tags/tag643.xml" ContentType="application/vnd.openxmlformats-officedocument.presentationml.tags+xml"/>
  <Override PartName="/ppt/tags/tag644.xml" ContentType="application/vnd.openxmlformats-officedocument.presentationml.tags+xml"/>
  <Override PartName="/ppt/tags/tag645.xml" ContentType="application/vnd.openxmlformats-officedocument.presentationml.tags+xml"/>
  <Override PartName="/ppt/tags/tag646.xml" ContentType="application/vnd.openxmlformats-officedocument.presentationml.tags+xml"/>
  <Override PartName="/ppt/tags/tag647.xml" ContentType="application/vnd.openxmlformats-officedocument.presentationml.tags+xml"/>
  <Override PartName="/ppt/tags/tag648.xml" ContentType="application/vnd.openxmlformats-officedocument.presentationml.tags+xml"/>
  <Override PartName="/ppt/tags/tag649.xml" ContentType="application/vnd.openxmlformats-officedocument.presentationml.tags+xml"/>
  <Override PartName="/ppt/tags/tag650.xml" ContentType="application/vnd.openxmlformats-officedocument.presentationml.tags+xml"/>
  <Override PartName="/ppt/tags/tag651.xml" ContentType="application/vnd.openxmlformats-officedocument.presentationml.tags+xml"/>
  <Override PartName="/ppt/tags/tag652.xml" ContentType="application/vnd.openxmlformats-officedocument.presentationml.tags+xml"/>
  <Override PartName="/ppt/tags/tag653.xml" ContentType="application/vnd.openxmlformats-officedocument.presentationml.tags+xml"/>
  <Override PartName="/ppt/tags/tag654.xml" ContentType="application/vnd.openxmlformats-officedocument.presentationml.tags+xml"/>
  <Override PartName="/ppt/tags/tag655.xml" ContentType="application/vnd.openxmlformats-officedocument.presentationml.tags+xml"/>
  <Override PartName="/ppt/tags/tag656.xml" ContentType="application/vnd.openxmlformats-officedocument.presentationml.tags+xml"/>
  <Override PartName="/ppt/tags/tag657.xml" ContentType="application/vnd.openxmlformats-officedocument.presentationml.tags+xml"/>
  <Override PartName="/ppt/tags/tag658.xml" ContentType="application/vnd.openxmlformats-officedocument.presentationml.tags+xml"/>
  <Override PartName="/ppt/tags/tag659.xml" ContentType="application/vnd.openxmlformats-officedocument.presentationml.tags+xml"/>
  <Override PartName="/ppt/tags/tag660.xml" ContentType="application/vnd.openxmlformats-officedocument.presentationml.tags+xml"/>
  <Override PartName="/ppt/tags/tag661.xml" ContentType="application/vnd.openxmlformats-officedocument.presentationml.tags+xml"/>
  <Override PartName="/ppt/tags/tag662.xml" ContentType="application/vnd.openxmlformats-officedocument.presentationml.tags+xml"/>
  <Override PartName="/ppt/tags/tag663.xml" ContentType="application/vnd.openxmlformats-officedocument.presentationml.tags+xml"/>
  <Override PartName="/ppt/tags/tag664.xml" ContentType="application/vnd.openxmlformats-officedocument.presentationml.tags+xml"/>
  <Override PartName="/ppt/tags/tag665.xml" ContentType="application/vnd.openxmlformats-officedocument.presentationml.tags+xml"/>
  <Override PartName="/ppt/tags/tag666.xml" ContentType="application/vnd.openxmlformats-officedocument.presentationml.tags+xml"/>
  <Override PartName="/ppt/tags/tag667.xml" ContentType="application/vnd.openxmlformats-officedocument.presentationml.tags+xml"/>
  <Override PartName="/ppt/tags/tag668.xml" ContentType="application/vnd.openxmlformats-officedocument.presentationml.tags+xml"/>
  <Override PartName="/ppt/notesSlides/notesSlide11.xml" ContentType="application/vnd.openxmlformats-officedocument.presentationml.notesSlide+xml"/>
  <Override PartName="/ppt/tags/tag669.xml" ContentType="application/vnd.openxmlformats-officedocument.presentationml.tags+xml"/>
  <Override PartName="/ppt/tags/tag670.xml" ContentType="application/vnd.openxmlformats-officedocument.presentationml.tags+xml"/>
  <Override PartName="/ppt/tags/tag671.xml" ContentType="application/vnd.openxmlformats-officedocument.presentationml.tags+xml"/>
  <Override PartName="/ppt/tags/tag672.xml" ContentType="application/vnd.openxmlformats-officedocument.presentationml.tags+xml"/>
  <Override PartName="/ppt/tags/tag673.xml" ContentType="application/vnd.openxmlformats-officedocument.presentationml.tags+xml"/>
  <Override PartName="/ppt/tags/tag674.xml" ContentType="application/vnd.openxmlformats-officedocument.presentationml.tags+xml"/>
  <Override PartName="/ppt/tags/tag675.xml" ContentType="application/vnd.openxmlformats-officedocument.presentationml.tags+xml"/>
  <Override PartName="/ppt/tags/tag676.xml" ContentType="application/vnd.openxmlformats-officedocument.presentationml.tags+xml"/>
  <Override PartName="/ppt/tags/tag677.xml" ContentType="application/vnd.openxmlformats-officedocument.presentationml.tags+xml"/>
  <Override PartName="/ppt/tags/tag678.xml" ContentType="application/vnd.openxmlformats-officedocument.presentationml.tags+xml"/>
  <Override PartName="/ppt/tags/tag679.xml" ContentType="application/vnd.openxmlformats-officedocument.presentationml.tags+xml"/>
  <Override PartName="/ppt/tags/tag680.xml" ContentType="application/vnd.openxmlformats-officedocument.presentationml.tags+xml"/>
  <Override PartName="/ppt/tags/tag681.xml" ContentType="application/vnd.openxmlformats-officedocument.presentationml.tags+xml"/>
  <Override PartName="/ppt/tags/tag682.xml" ContentType="application/vnd.openxmlformats-officedocument.presentationml.tags+xml"/>
  <Override PartName="/ppt/tags/tag683.xml" ContentType="application/vnd.openxmlformats-officedocument.presentationml.tags+xml"/>
  <Override PartName="/ppt/tags/tag684.xml" ContentType="application/vnd.openxmlformats-officedocument.presentationml.tags+xml"/>
  <Override PartName="/ppt/tags/tag685.xml" ContentType="application/vnd.openxmlformats-officedocument.presentationml.tags+xml"/>
  <Override PartName="/ppt/tags/tag686.xml" ContentType="application/vnd.openxmlformats-officedocument.presentationml.tags+xml"/>
  <Override PartName="/ppt/tags/tag687.xml" ContentType="application/vnd.openxmlformats-officedocument.presentationml.tags+xml"/>
  <Override PartName="/ppt/tags/tag688.xml" ContentType="application/vnd.openxmlformats-officedocument.presentationml.tags+xml"/>
  <Override PartName="/ppt/tags/tag689.xml" ContentType="application/vnd.openxmlformats-officedocument.presentationml.tags+xml"/>
  <Override PartName="/ppt/tags/tag690.xml" ContentType="application/vnd.openxmlformats-officedocument.presentationml.tags+xml"/>
  <Override PartName="/ppt/tags/tag691.xml" ContentType="application/vnd.openxmlformats-officedocument.presentationml.tags+xml"/>
  <Override PartName="/ppt/tags/tag692.xml" ContentType="application/vnd.openxmlformats-officedocument.presentationml.tags+xml"/>
  <Override PartName="/ppt/tags/tag693.xml" ContentType="application/vnd.openxmlformats-officedocument.presentationml.tags+xml"/>
  <Override PartName="/ppt/tags/tag694.xml" ContentType="application/vnd.openxmlformats-officedocument.presentationml.tags+xml"/>
  <Override PartName="/ppt/tags/tag695.xml" ContentType="application/vnd.openxmlformats-officedocument.presentationml.tags+xml"/>
  <Override PartName="/ppt/tags/tag696.xml" ContentType="application/vnd.openxmlformats-officedocument.presentationml.tags+xml"/>
  <Override PartName="/ppt/tags/tag697.xml" ContentType="application/vnd.openxmlformats-officedocument.presentationml.tags+xml"/>
  <Override PartName="/ppt/tags/tag698.xml" ContentType="application/vnd.openxmlformats-officedocument.presentationml.tags+xml"/>
  <Override PartName="/ppt/tags/tag699.xml" ContentType="application/vnd.openxmlformats-officedocument.presentationml.tags+xml"/>
  <Override PartName="/ppt/tags/tag700.xml" ContentType="application/vnd.openxmlformats-officedocument.presentationml.tags+xml"/>
  <Override PartName="/ppt/notesSlides/notesSlide12.xml" ContentType="application/vnd.openxmlformats-officedocument.presentationml.notesSlide+xml"/>
  <Override PartName="/ppt/tags/tag701.xml" ContentType="application/vnd.openxmlformats-officedocument.presentationml.tags+xml"/>
  <Override PartName="/ppt/tags/tag702.xml" ContentType="application/vnd.openxmlformats-officedocument.presentationml.tags+xml"/>
  <Override PartName="/ppt/tags/tag703.xml" ContentType="application/vnd.openxmlformats-officedocument.presentationml.tags+xml"/>
  <Override PartName="/ppt/tags/tag704.xml" ContentType="application/vnd.openxmlformats-officedocument.presentationml.tags+xml"/>
  <Override PartName="/ppt/tags/tag705.xml" ContentType="application/vnd.openxmlformats-officedocument.presentationml.tags+xml"/>
  <Override PartName="/ppt/tags/tag706.xml" ContentType="application/vnd.openxmlformats-officedocument.presentationml.tags+xml"/>
  <Override PartName="/ppt/tags/tag707.xml" ContentType="application/vnd.openxmlformats-officedocument.presentationml.tags+xml"/>
  <Override PartName="/ppt/tags/tag708.xml" ContentType="application/vnd.openxmlformats-officedocument.presentationml.tags+xml"/>
  <Override PartName="/ppt/tags/tag709.xml" ContentType="application/vnd.openxmlformats-officedocument.presentationml.tags+xml"/>
  <Override PartName="/ppt/tags/tag710.xml" ContentType="application/vnd.openxmlformats-officedocument.presentationml.tags+xml"/>
  <Override PartName="/ppt/tags/tag711.xml" ContentType="application/vnd.openxmlformats-officedocument.presentationml.tags+xml"/>
  <Override PartName="/ppt/tags/tag712.xml" ContentType="application/vnd.openxmlformats-officedocument.presentationml.tags+xml"/>
  <Override PartName="/ppt/tags/tag713.xml" ContentType="application/vnd.openxmlformats-officedocument.presentationml.tags+xml"/>
  <Override PartName="/ppt/tags/tag714.xml" ContentType="application/vnd.openxmlformats-officedocument.presentationml.tags+xml"/>
  <Override PartName="/ppt/tags/tag715.xml" ContentType="application/vnd.openxmlformats-officedocument.presentationml.tags+xml"/>
  <Override PartName="/ppt/tags/tag716.xml" ContentType="application/vnd.openxmlformats-officedocument.presentationml.tags+xml"/>
  <Override PartName="/ppt/tags/tag717.xml" ContentType="application/vnd.openxmlformats-officedocument.presentationml.tags+xml"/>
  <Override PartName="/ppt/tags/tag718.xml" ContentType="application/vnd.openxmlformats-officedocument.presentationml.tags+xml"/>
  <Override PartName="/ppt/tags/tag719.xml" ContentType="application/vnd.openxmlformats-officedocument.presentationml.tags+xml"/>
  <Override PartName="/ppt/tags/tag720.xml" ContentType="application/vnd.openxmlformats-officedocument.presentationml.tags+xml"/>
  <Override PartName="/ppt/tags/tag721.xml" ContentType="application/vnd.openxmlformats-officedocument.presentationml.tags+xml"/>
  <Override PartName="/ppt/tags/tag722.xml" ContentType="application/vnd.openxmlformats-officedocument.presentationml.tags+xml"/>
  <Override PartName="/ppt/tags/tag723.xml" ContentType="application/vnd.openxmlformats-officedocument.presentationml.tags+xml"/>
  <Override PartName="/ppt/tags/tag724.xml" ContentType="application/vnd.openxmlformats-officedocument.presentationml.tags+xml"/>
  <Override PartName="/ppt/tags/tag725.xml" ContentType="application/vnd.openxmlformats-officedocument.presentationml.tags+xml"/>
  <Override PartName="/ppt/tags/tag726.xml" ContentType="application/vnd.openxmlformats-officedocument.presentationml.tags+xml"/>
  <Override PartName="/ppt/tags/tag727.xml" ContentType="application/vnd.openxmlformats-officedocument.presentationml.tags+xml"/>
  <Override PartName="/ppt/tags/tag728.xml" ContentType="application/vnd.openxmlformats-officedocument.presentationml.tags+xml"/>
  <Override PartName="/ppt/tags/tag729.xml" ContentType="application/vnd.openxmlformats-officedocument.presentationml.tags+xml"/>
  <Override PartName="/ppt/tags/tag730.xml" ContentType="application/vnd.openxmlformats-officedocument.presentationml.tags+xml"/>
  <Override PartName="/ppt/tags/tag731.xml" ContentType="application/vnd.openxmlformats-officedocument.presentationml.tags+xml"/>
  <Override PartName="/ppt/tags/tag732.xml" ContentType="application/vnd.openxmlformats-officedocument.presentationml.tags+xml"/>
  <Override PartName="/ppt/tags/tag733.xml" ContentType="application/vnd.openxmlformats-officedocument.presentationml.tags+xml"/>
  <Override PartName="/ppt/tags/tag734.xml" ContentType="application/vnd.openxmlformats-officedocument.presentationml.tags+xml"/>
  <Override PartName="/ppt/tags/tag735.xml" ContentType="application/vnd.openxmlformats-officedocument.presentationml.tags+xml"/>
  <Override PartName="/ppt/tags/tag736.xml" ContentType="application/vnd.openxmlformats-officedocument.presentationml.tags+xml"/>
  <Override PartName="/ppt/tags/tag737.xml" ContentType="application/vnd.openxmlformats-officedocument.presentationml.tags+xml"/>
  <Override PartName="/ppt/tags/tag738.xml" ContentType="application/vnd.openxmlformats-officedocument.presentationml.tags+xml"/>
  <Override PartName="/ppt/tags/tag739.xml" ContentType="application/vnd.openxmlformats-officedocument.presentationml.tags+xml"/>
  <Override PartName="/ppt/tags/tag740.xml" ContentType="application/vnd.openxmlformats-officedocument.presentationml.tags+xml"/>
  <Override PartName="/ppt/tags/tag741.xml" ContentType="application/vnd.openxmlformats-officedocument.presentationml.tags+xml"/>
  <Override PartName="/ppt/tags/tag742.xml" ContentType="application/vnd.openxmlformats-officedocument.presentationml.tags+xml"/>
  <Override PartName="/ppt/tags/tag743.xml" ContentType="application/vnd.openxmlformats-officedocument.presentationml.tags+xml"/>
  <Override PartName="/ppt/notesSlides/notesSlide13.xml" ContentType="application/vnd.openxmlformats-officedocument.presentationml.notesSlide+xml"/>
  <Override PartName="/ppt/tags/tag744.xml" ContentType="application/vnd.openxmlformats-officedocument.presentationml.tags+xml"/>
  <Override PartName="/ppt/tags/tag745.xml" ContentType="application/vnd.openxmlformats-officedocument.presentationml.tags+xml"/>
  <Override PartName="/ppt/tags/tag746.xml" ContentType="application/vnd.openxmlformats-officedocument.presentationml.tags+xml"/>
  <Override PartName="/ppt/tags/tag747.xml" ContentType="application/vnd.openxmlformats-officedocument.presentationml.tags+xml"/>
  <Override PartName="/ppt/tags/tag748.xml" ContentType="application/vnd.openxmlformats-officedocument.presentationml.tags+xml"/>
  <Override PartName="/ppt/tags/tag749.xml" ContentType="application/vnd.openxmlformats-officedocument.presentationml.tags+xml"/>
  <Override PartName="/ppt/tags/tag750.xml" ContentType="application/vnd.openxmlformats-officedocument.presentationml.tags+xml"/>
  <Override PartName="/ppt/tags/tag751.xml" ContentType="application/vnd.openxmlformats-officedocument.presentationml.tags+xml"/>
  <Override PartName="/ppt/tags/tag752.xml" ContentType="application/vnd.openxmlformats-officedocument.presentationml.tags+xml"/>
  <Override PartName="/ppt/tags/tag753.xml" ContentType="application/vnd.openxmlformats-officedocument.presentationml.tags+xml"/>
  <Override PartName="/ppt/tags/tag754.xml" ContentType="application/vnd.openxmlformats-officedocument.presentationml.tags+xml"/>
  <Override PartName="/ppt/tags/tag755.xml" ContentType="application/vnd.openxmlformats-officedocument.presentationml.tags+xml"/>
  <Override PartName="/ppt/tags/tag756.xml" ContentType="application/vnd.openxmlformats-officedocument.presentationml.tags+xml"/>
  <Override PartName="/ppt/tags/tag757.xml" ContentType="application/vnd.openxmlformats-officedocument.presentationml.tags+xml"/>
  <Override PartName="/ppt/tags/tag758.xml" ContentType="application/vnd.openxmlformats-officedocument.presentationml.tags+xml"/>
  <Override PartName="/ppt/tags/tag759.xml" ContentType="application/vnd.openxmlformats-officedocument.presentationml.tags+xml"/>
  <Override PartName="/ppt/tags/tag760.xml" ContentType="application/vnd.openxmlformats-officedocument.presentationml.tags+xml"/>
  <Override PartName="/ppt/tags/tag761.xml" ContentType="application/vnd.openxmlformats-officedocument.presentationml.tags+xml"/>
  <Override PartName="/ppt/tags/tag762.xml" ContentType="application/vnd.openxmlformats-officedocument.presentationml.tags+xml"/>
  <Override PartName="/ppt/tags/tag763.xml" ContentType="application/vnd.openxmlformats-officedocument.presentationml.tags+xml"/>
  <Override PartName="/ppt/tags/tag764.xml" ContentType="application/vnd.openxmlformats-officedocument.presentationml.tags+xml"/>
  <Override PartName="/ppt/tags/tag765.xml" ContentType="application/vnd.openxmlformats-officedocument.presentationml.tags+xml"/>
  <Override PartName="/ppt/tags/tag766.xml" ContentType="application/vnd.openxmlformats-officedocument.presentationml.tags+xml"/>
  <Override PartName="/ppt/tags/tag767.xml" ContentType="application/vnd.openxmlformats-officedocument.presentationml.tags+xml"/>
  <Override PartName="/ppt/tags/tag768.xml" ContentType="application/vnd.openxmlformats-officedocument.presentationml.tags+xml"/>
  <Override PartName="/ppt/tags/tag769.xml" ContentType="application/vnd.openxmlformats-officedocument.presentationml.tags+xml"/>
  <Override PartName="/ppt/tags/tag770.xml" ContentType="application/vnd.openxmlformats-officedocument.presentationml.tags+xml"/>
  <Override PartName="/ppt/tags/tag771.xml" ContentType="application/vnd.openxmlformats-officedocument.presentationml.tags+xml"/>
  <Override PartName="/ppt/tags/tag772.xml" ContentType="application/vnd.openxmlformats-officedocument.presentationml.tags+xml"/>
  <Override PartName="/ppt/tags/tag773.xml" ContentType="application/vnd.openxmlformats-officedocument.presentationml.tags+xml"/>
  <Override PartName="/ppt/tags/tag774.xml" ContentType="application/vnd.openxmlformats-officedocument.presentationml.tags+xml"/>
  <Override PartName="/ppt/tags/tag775.xml" ContentType="application/vnd.openxmlformats-officedocument.presentationml.tags+xml"/>
  <Override PartName="/ppt/tags/tag776.xml" ContentType="application/vnd.openxmlformats-officedocument.presentationml.tags+xml"/>
  <Override PartName="/ppt/tags/tag777.xml" ContentType="application/vnd.openxmlformats-officedocument.presentationml.tags+xml"/>
  <Override PartName="/ppt/tags/tag778.xml" ContentType="application/vnd.openxmlformats-officedocument.presentationml.tags+xml"/>
  <Override PartName="/ppt/tags/tag779.xml" ContentType="application/vnd.openxmlformats-officedocument.presentationml.tags+xml"/>
  <Override PartName="/ppt/tags/tag780.xml" ContentType="application/vnd.openxmlformats-officedocument.presentationml.tags+xml"/>
  <Override PartName="/ppt/tags/tag781.xml" ContentType="application/vnd.openxmlformats-officedocument.presentationml.tags+xml"/>
  <Override PartName="/ppt/tags/tag782.xml" ContentType="application/vnd.openxmlformats-officedocument.presentationml.tags+xml"/>
  <Override PartName="/ppt/tags/tag783.xml" ContentType="application/vnd.openxmlformats-officedocument.presentationml.tags+xml"/>
  <Override PartName="/ppt/tags/tag784.xml" ContentType="application/vnd.openxmlformats-officedocument.presentationml.tags+xml"/>
  <Override PartName="/ppt/tags/tag785.xml" ContentType="application/vnd.openxmlformats-officedocument.presentationml.tags+xml"/>
  <Override PartName="/ppt/tags/tag786.xml" ContentType="application/vnd.openxmlformats-officedocument.presentationml.tags+xml"/>
  <Override PartName="/ppt/tags/tag787.xml" ContentType="application/vnd.openxmlformats-officedocument.presentationml.tags+xml"/>
  <Override PartName="/ppt/tags/tag788.xml" ContentType="application/vnd.openxmlformats-officedocument.presentationml.tags+xml"/>
  <Override PartName="/ppt/tags/tag789.xml" ContentType="application/vnd.openxmlformats-officedocument.presentationml.tags+xml"/>
  <Override PartName="/ppt/tags/tag790.xml" ContentType="application/vnd.openxmlformats-officedocument.presentationml.tags+xml"/>
  <Override PartName="/ppt/tags/tag791.xml" ContentType="application/vnd.openxmlformats-officedocument.presentationml.tags+xml"/>
  <Override PartName="/ppt/tags/tag792.xml" ContentType="application/vnd.openxmlformats-officedocument.presentationml.tags+xml"/>
  <Override PartName="/ppt/tags/tag793.xml" ContentType="application/vnd.openxmlformats-officedocument.presentationml.tags+xml"/>
  <Override PartName="/ppt/tags/tag794.xml" ContentType="application/vnd.openxmlformats-officedocument.presentationml.tags+xml"/>
  <Override PartName="/ppt/tags/tag795.xml" ContentType="application/vnd.openxmlformats-officedocument.presentationml.tags+xml"/>
  <Override PartName="/ppt/tags/tag796.xml" ContentType="application/vnd.openxmlformats-officedocument.presentationml.tags+xml"/>
  <Override PartName="/ppt/tags/tag797.xml" ContentType="application/vnd.openxmlformats-officedocument.presentationml.tags+xml"/>
  <Override PartName="/ppt/tags/tag798.xml" ContentType="application/vnd.openxmlformats-officedocument.presentationml.tags+xml"/>
  <Override PartName="/ppt/tags/tag799.xml" ContentType="application/vnd.openxmlformats-officedocument.presentationml.tags+xml"/>
  <Override PartName="/ppt/tags/tag800.xml" ContentType="application/vnd.openxmlformats-officedocument.presentationml.tags+xml"/>
  <Override PartName="/ppt/tags/tag801.xml" ContentType="application/vnd.openxmlformats-officedocument.presentationml.tags+xml"/>
  <Override PartName="/ppt/tags/tag802.xml" ContentType="application/vnd.openxmlformats-officedocument.presentationml.tags+xml"/>
  <Override PartName="/ppt/tags/tag803.xml" ContentType="application/vnd.openxmlformats-officedocument.presentationml.tags+xml"/>
  <Override PartName="/ppt/tags/tag804.xml" ContentType="application/vnd.openxmlformats-officedocument.presentationml.tags+xml"/>
  <Override PartName="/ppt/tags/tag805.xml" ContentType="application/vnd.openxmlformats-officedocument.presentationml.tags+xml"/>
  <Override PartName="/ppt/tags/tag806.xml" ContentType="application/vnd.openxmlformats-officedocument.presentationml.tags+xml"/>
  <Override PartName="/ppt/tags/tag807.xml" ContentType="application/vnd.openxmlformats-officedocument.presentationml.tags+xml"/>
  <Override PartName="/ppt/tags/tag808.xml" ContentType="application/vnd.openxmlformats-officedocument.presentationml.tags+xml"/>
  <Override PartName="/ppt/notesSlides/notesSlide14.xml" ContentType="application/vnd.openxmlformats-officedocument.presentationml.notesSlide+xml"/>
  <Override PartName="/ppt/tags/tag809.xml" ContentType="application/vnd.openxmlformats-officedocument.presentationml.tags+xml"/>
  <Override PartName="/ppt/tags/tag810.xml" ContentType="application/vnd.openxmlformats-officedocument.presentationml.tags+xml"/>
  <Override PartName="/ppt/tags/tag811.xml" ContentType="application/vnd.openxmlformats-officedocument.presentationml.tags+xml"/>
  <Override PartName="/ppt/tags/tag812.xml" ContentType="application/vnd.openxmlformats-officedocument.presentationml.tags+xml"/>
  <Override PartName="/ppt/tags/tag813.xml" ContentType="application/vnd.openxmlformats-officedocument.presentationml.tags+xml"/>
  <Override PartName="/ppt/tags/tag814.xml" ContentType="application/vnd.openxmlformats-officedocument.presentationml.tags+xml"/>
  <Override PartName="/ppt/tags/tag815.xml" ContentType="application/vnd.openxmlformats-officedocument.presentationml.tags+xml"/>
  <Override PartName="/ppt/tags/tag816.xml" ContentType="application/vnd.openxmlformats-officedocument.presentationml.tags+xml"/>
  <Override PartName="/ppt/tags/tag817.xml" ContentType="application/vnd.openxmlformats-officedocument.presentationml.tags+xml"/>
  <Override PartName="/ppt/tags/tag818.xml" ContentType="application/vnd.openxmlformats-officedocument.presentationml.tags+xml"/>
  <Override PartName="/ppt/tags/tag819.xml" ContentType="application/vnd.openxmlformats-officedocument.presentationml.tags+xml"/>
  <Override PartName="/ppt/tags/tag820.xml" ContentType="application/vnd.openxmlformats-officedocument.presentationml.tags+xml"/>
  <Override PartName="/ppt/tags/tag821.xml" ContentType="application/vnd.openxmlformats-officedocument.presentationml.tags+xml"/>
  <Override PartName="/ppt/tags/tag822.xml" ContentType="application/vnd.openxmlformats-officedocument.presentationml.tags+xml"/>
  <Override PartName="/ppt/tags/tag823.xml" ContentType="application/vnd.openxmlformats-officedocument.presentationml.tags+xml"/>
  <Override PartName="/ppt/tags/tag824.xml" ContentType="application/vnd.openxmlformats-officedocument.presentationml.tags+xml"/>
  <Override PartName="/ppt/tags/tag825.xml" ContentType="application/vnd.openxmlformats-officedocument.presentationml.tags+xml"/>
  <Override PartName="/ppt/tags/tag826.xml" ContentType="application/vnd.openxmlformats-officedocument.presentationml.tags+xml"/>
  <Override PartName="/ppt/tags/tag827.xml" ContentType="application/vnd.openxmlformats-officedocument.presentationml.tags+xml"/>
  <Override PartName="/ppt/tags/tag828.xml" ContentType="application/vnd.openxmlformats-officedocument.presentationml.tags+xml"/>
  <Override PartName="/ppt/tags/tag829.xml" ContentType="application/vnd.openxmlformats-officedocument.presentationml.tags+xml"/>
  <Override PartName="/ppt/tags/tag830.xml" ContentType="application/vnd.openxmlformats-officedocument.presentationml.tags+xml"/>
  <Override PartName="/ppt/tags/tag831.xml" ContentType="application/vnd.openxmlformats-officedocument.presentationml.tags+xml"/>
  <Override PartName="/ppt/tags/tag832.xml" ContentType="application/vnd.openxmlformats-officedocument.presentationml.tags+xml"/>
  <Override PartName="/ppt/tags/tag833.xml" ContentType="application/vnd.openxmlformats-officedocument.presentationml.tags+xml"/>
  <Override PartName="/ppt/tags/tag834.xml" ContentType="application/vnd.openxmlformats-officedocument.presentationml.tags+xml"/>
  <Override PartName="/ppt/tags/tag835.xml" ContentType="application/vnd.openxmlformats-officedocument.presentationml.tags+xml"/>
  <Override PartName="/ppt/tags/tag836.xml" ContentType="application/vnd.openxmlformats-officedocument.presentationml.tags+xml"/>
  <Override PartName="/ppt/tags/tag837.xml" ContentType="application/vnd.openxmlformats-officedocument.presentationml.tags+xml"/>
  <Override PartName="/ppt/tags/tag838.xml" ContentType="application/vnd.openxmlformats-officedocument.presentationml.tags+xml"/>
  <Override PartName="/ppt/notesSlides/notesSlide15.xml" ContentType="application/vnd.openxmlformats-officedocument.presentationml.notesSlide+xml"/>
  <Override PartName="/ppt/tags/tag839.xml" ContentType="application/vnd.openxmlformats-officedocument.presentationml.tags+xml"/>
  <Override PartName="/ppt/tags/tag840.xml" ContentType="application/vnd.openxmlformats-officedocument.presentationml.tags+xml"/>
  <Override PartName="/ppt/tags/tag841.xml" ContentType="application/vnd.openxmlformats-officedocument.presentationml.tags+xml"/>
  <Override PartName="/ppt/tags/tag842.xml" ContentType="application/vnd.openxmlformats-officedocument.presentationml.tags+xml"/>
  <Override PartName="/ppt/tags/tag843.xml" ContentType="application/vnd.openxmlformats-officedocument.presentationml.tags+xml"/>
  <Override PartName="/ppt/tags/tag844.xml" ContentType="application/vnd.openxmlformats-officedocument.presentationml.tags+xml"/>
  <Override PartName="/ppt/tags/tag845.xml" ContentType="application/vnd.openxmlformats-officedocument.presentationml.tags+xml"/>
  <Override PartName="/ppt/tags/tag846.xml" ContentType="application/vnd.openxmlformats-officedocument.presentationml.tags+xml"/>
  <Override PartName="/ppt/tags/tag847.xml" ContentType="application/vnd.openxmlformats-officedocument.presentationml.tags+xml"/>
  <Override PartName="/ppt/tags/tag848.xml" ContentType="application/vnd.openxmlformats-officedocument.presentationml.tags+xml"/>
  <Override PartName="/ppt/tags/tag849.xml" ContentType="application/vnd.openxmlformats-officedocument.presentationml.tags+xml"/>
  <Override PartName="/ppt/tags/tag850.xml" ContentType="application/vnd.openxmlformats-officedocument.presentationml.tags+xml"/>
  <Override PartName="/ppt/tags/tag851.xml" ContentType="application/vnd.openxmlformats-officedocument.presentationml.tags+xml"/>
  <Override PartName="/ppt/tags/tag852.xml" ContentType="application/vnd.openxmlformats-officedocument.presentationml.tags+xml"/>
  <Override PartName="/ppt/tags/tag853.xml" ContentType="application/vnd.openxmlformats-officedocument.presentationml.tags+xml"/>
  <Override PartName="/ppt/tags/tag854.xml" ContentType="application/vnd.openxmlformats-officedocument.presentationml.tags+xml"/>
  <Override PartName="/ppt/tags/tag855.xml" ContentType="application/vnd.openxmlformats-officedocument.presentationml.tags+xml"/>
  <Override PartName="/ppt/tags/tag856.xml" ContentType="application/vnd.openxmlformats-officedocument.presentationml.tags+xml"/>
  <Override PartName="/ppt/tags/tag857.xml" ContentType="application/vnd.openxmlformats-officedocument.presentationml.tags+xml"/>
  <Override PartName="/ppt/tags/tag858.xml" ContentType="application/vnd.openxmlformats-officedocument.presentationml.tags+xml"/>
  <Override PartName="/ppt/tags/tag859.xml" ContentType="application/vnd.openxmlformats-officedocument.presentationml.tags+xml"/>
  <Override PartName="/ppt/tags/tag860.xml" ContentType="application/vnd.openxmlformats-officedocument.presentationml.tags+xml"/>
  <Override PartName="/ppt/tags/tag861.xml" ContentType="application/vnd.openxmlformats-officedocument.presentationml.tags+xml"/>
  <Override PartName="/ppt/notesSlides/notesSlide16.xml" ContentType="application/vnd.openxmlformats-officedocument.presentationml.notesSlide+xml"/>
  <Override PartName="/ppt/tags/tag862.xml" ContentType="application/vnd.openxmlformats-officedocument.presentationml.tags+xml"/>
  <Override PartName="/ppt/tags/tag863.xml" ContentType="application/vnd.openxmlformats-officedocument.presentationml.tags+xml"/>
  <Override PartName="/ppt/tags/tag864.xml" ContentType="application/vnd.openxmlformats-officedocument.presentationml.tags+xml"/>
  <Override PartName="/ppt/tags/tag865.xml" ContentType="application/vnd.openxmlformats-officedocument.presentationml.tags+xml"/>
  <Override PartName="/ppt/tags/tag866.xml" ContentType="application/vnd.openxmlformats-officedocument.presentationml.tags+xml"/>
  <Override PartName="/ppt/tags/tag867.xml" ContentType="application/vnd.openxmlformats-officedocument.presentationml.tags+xml"/>
  <Override PartName="/ppt/tags/tag868.xml" ContentType="application/vnd.openxmlformats-officedocument.presentationml.tags+xml"/>
  <Override PartName="/ppt/tags/tag869.xml" ContentType="application/vnd.openxmlformats-officedocument.presentationml.tags+xml"/>
  <Override PartName="/ppt/tags/tag870.xml" ContentType="application/vnd.openxmlformats-officedocument.presentationml.tags+xml"/>
  <Override PartName="/ppt/tags/tag871.xml" ContentType="application/vnd.openxmlformats-officedocument.presentationml.tags+xml"/>
  <Override PartName="/ppt/tags/tag872.xml" ContentType="application/vnd.openxmlformats-officedocument.presentationml.tags+xml"/>
  <Override PartName="/ppt/tags/tag873.xml" ContentType="application/vnd.openxmlformats-officedocument.presentationml.tags+xml"/>
  <Override PartName="/ppt/tags/tag874.xml" ContentType="application/vnd.openxmlformats-officedocument.presentationml.tags+xml"/>
  <Override PartName="/ppt/tags/tag875.xml" ContentType="application/vnd.openxmlformats-officedocument.presentationml.tags+xml"/>
  <Override PartName="/ppt/tags/tag876.xml" ContentType="application/vnd.openxmlformats-officedocument.presentationml.tags+xml"/>
  <Override PartName="/ppt/tags/tag877.xml" ContentType="application/vnd.openxmlformats-officedocument.presentationml.tags+xml"/>
  <Override PartName="/ppt/tags/tag878.xml" ContentType="application/vnd.openxmlformats-officedocument.presentationml.tags+xml"/>
  <Override PartName="/ppt/tags/tag879.xml" ContentType="application/vnd.openxmlformats-officedocument.presentationml.tags+xml"/>
  <Override PartName="/ppt/tags/tag880.xml" ContentType="application/vnd.openxmlformats-officedocument.presentationml.tags+xml"/>
  <Override PartName="/ppt/tags/tag881.xml" ContentType="application/vnd.openxmlformats-officedocument.presentationml.tags+xml"/>
  <Override PartName="/ppt/tags/tag882.xml" ContentType="application/vnd.openxmlformats-officedocument.presentationml.tags+xml"/>
  <Override PartName="/ppt/tags/tag883.xml" ContentType="application/vnd.openxmlformats-officedocument.presentationml.tags+xml"/>
  <Override PartName="/ppt/tags/tag884.xml" ContentType="application/vnd.openxmlformats-officedocument.presentationml.tags+xml"/>
  <Override PartName="/ppt/notesSlides/notesSlide17.xml" ContentType="application/vnd.openxmlformats-officedocument.presentationml.notesSlide+xml"/>
  <Override PartName="/ppt/tags/tag885.xml" ContentType="application/vnd.openxmlformats-officedocument.presentationml.tags+xml"/>
  <Override PartName="/ppt/tags/tag886.xml" ContentType="application/vnd.openxmlformats-officedocument.presentationml.tags+xml"/>
  <Override PartName="/ppt/tags/tag887.xml" ContentType="application/vnd.openxmlformats-officedocument.presentationml.tags+xml"/>
  <Override PartName="/ppt/tags/tag888.xml" ContentType="application/vnd.openxmlformats-officedocument.presentationml.tags+xml"/>
  <Override PartName="/ppt/tags/tag889.xml" ContentType="application/vnd.openxmlformats-officedocument.presentationml.tags+xml"/>
  <Override PartName="/ppt/tags/tag890.xml" ContentType="application/vnd.openxmlformats-officedocument.presentationml.tags+xml"/>
  <Override PartName="/ppt/tags/tag891.xml" ContentType="application/vnd.openxmlformats-officedocument.presentationml.tags+xml"/>
  <Override PartName="/ppt/tags/tag892.xml" ContentType="application/vnd.openxmlformats-officedocument.presentationml.tags+xml"/>
  <Override PartName="/ppt/tags/tag893.xml" ContentType="application/vnd.openxmlformats-officedocument.presentationml.tags+xml"/>
  <Override PartName="/ppt/tags/tag894.xml" ContentType="application/vnd.openxmlformats-officedocument.presentationml.tags+xml"/>
  <Override PartName="/ppt/tags/tag895.xml" ContentType="application/vnd.openxmlformats-officedocument.presentationml.tags+xml"/>
  <Override PartName="/ppt/tags/tag896.xml" ContentType="application/vnd.openxmlformats-officedocument.presentationml.tags+xml"/>
  <Override PartName="/ppt/tags/tag897.xml" ContentType="application/vnd.openxmlformats-officedocument.presentationml.tags+xml"/>
  <Override PartName="/ppt/tags/tag898.xml" ContentType="application/vnd.openxmlformats-officedocument.presentationml.tags+xml"/>
  <Override PartName="/ppt/tags/tag899.xml" ContentType="application/vnd.openxmlformats-officedocument.presentationml.tags+xml"/>
  <Override PartName="/ppt/tags/tag900.xml" ContentType="application/vnd.openxmlformats-officedocument.presentationml.tags+xml"/>
  <Override PartName="/ppt/tags/tag901.xml" ContentType="application/vnd.openxmlformats-officedocument.presentationml.tags+xml"/>
  <Override PartName="/ppt/tags/tag902.xml" ContentType="application/vnd.openxmlformats-officedocument.presentationml.tags+xml"/>
  <Override PartName="/ppt/tags/tag903.xml" ContentType="application/vnd.openxmlformats-officedocument.presentationml.tags+xml"/>
  <Override PartName="/ppt/tags/tag904.xml" ContentType="application/vnd.openxmlformats-officedocument.presentationml.tags+xml"/>
  <Override PartName="/ppt/tags/tag905.xml" ContentType="application/vnd.openxmlformats-officedocument.presentationml.tags+xml"/>
  <Override PartName="/ppt/tags/tag906.xml" ContentType="application/vnd.openxmlformats-officedocument.presentationml.tags+xml"/>
  <Override PartName="/ppt/tags/tag907.xml" ContentType="application/vnd.openxmlformats-officedocument.presentationml.tags+xml"/>
  <Override PartName="/ppt/tags/tag908.xml" ContentType="application/vnd.openxmlformats-officedocument.presentationml.tags+xml"/>
  <Override PartName="/ppt/tags/tag909.xml" ContentType="application/vnd.openxmlformats-officedocument.presentationml.tags+xml"/>
  <Override PartName="/ppt/tags/tag910.xml" ContentType="application/vnd.openxmlformats-officedocument.presentationml.tags+xml"/>
  <Override PartName="/ppt/tags/tag911.xml" ContentType="application/vnd.openxmlformats-officedocument.presentationml.tags+xml"/>
  <Override PartName="/ppt/tags/tag912.xml" ContentType="application/vnd.openxmlformats-officedocument.presentationml.tags+xml"/>
  <Override PartName="/ppt/tags/tag913.xml" ContentType="application/vnd.openxmlformats-officedocument.presentationml.tags+xml"/>
  <Override PartName="/ppt/tags/tag914.xml" ContentType="application/vnd.openxmlformats-officedocument.presentationml.tags+xml"/>
  <Override PartName="/ppt/tags/tag915.xml" ContentType="application/vnd.openxmlformats-officedocument.presentationml.tags+xml"/>
  <Override PartName="/ppt/tags/tag916.xml" ContentType="application/vnd.openxmlformats-officedocument.presentationml.tags+xml"/>
  <Override PartName="/ppt/tags/tag917.xml" ContentType="application/vnd.openxmlformats-officedocument.presentationml.tags+xml"/>
  <Override PartName="/ppt/tags/tag918.xml" ContentType="application/vnd.openxmlformats-officedocument.presentationml.tags+xml"/>
  <Override PartName="/ppt/tags/tag919.xml" ContentType="application/vnd.openxmlformats-officedocument.presentationml.tags+xml"/>
  <Override PartName="/ppt/tags/tag920.xml" ContentType="application/vnd.openxmlformats-officedocument.presentationml.tags+xml"/>
  <Override PartName="/ppt/tags/tag921.xml" ContentType="application/vnd.openxmlformats-officedocument.presentationml.tags+xml"/>
  <Override PartName="/ppt/tags/tag922.xml" ContentType="application/vnd.openxmlformats-officedocument.presentationml.tags+xml"/>
  <Override PartName="/ppt/tags/tag923.xml" ContentType="application/vnd.openxmlformats-officedocument.presentationml.tags+xml"/>
  <Override PartName="/ppt/tags/tag924.xml" ContentType="application/vnd.openxmlformats-officedocument.presentationml.tags+xml"/>
  <Override PartName="/ppt/tags/tag925.xml" ContentType="application/vnd.openxmlformats-officedocument.presentationml.tags+xml"/>
  <Override PartName="/ppt/tags/tag926.xml" ContentType="application/vnd.openxmlformats-officedocument.presentationml.tags+xml"/>
  <Override PartName="/ppt/tags/tag927.xml" ContentType="application/vnd.openxmlformats-officedocument.presentationml.tags+xml"/>
  <Override PartName="/ppt/tags/tag928.xml" ContentType="application/vnd.openxmlformats-officedocument.presentationml.tags+xml"/>
  <Override PartName="/ppt/tags/tag929.xml" ContentType="application/vnd.openxmlformats-officedocument.presentationml.tags+xml"/>
  <Override PartName="/ppt/tags/tag930.xml" ContentType="application/vnd.openxmlformats-officedocument.presentationml.tags+xml"/>
  <Override PartName="/ppt/tags/tag931.xml" ContentType="application/vnd.openxmlformats-officedocument.presentationml.tags+xml"/>
  <Override PartName="/ppt/tags/tag932.xml" ContentType="application/vnd.openxmlformats-officedocument.presentationml.tags+xml"/>
  <Override PartName="/ppt/tags/tag933.xml" ContentType="application/vnd.openxmlformats-officedocument.presentationml.tags+xml"/>
  <Override PartName="/ppt/tags/tag934.xml" ContentType="application/vnd.openxmlformats-officedocument.presentationml.tags+xml"/>
  <Override PartName="/ppt/tags/tag935.xml" ContentType="application/vnd.openxmlformats-officedocument.presentationml.tags+xml"/>
  <Override PartName="/ppt/tags/tag936.xml" ContentType="application/vnd.openxmlformats-officedocument.presentationml.tags+xml"/>
  <Override PartName="/ppt/tags/tag937.xml" ContentType="application/vnd.openxmlformats-officedocument.presentationml.tags+xml"/>
  <Override PartName="/ppt/tags/tag938.xml" ContentType="application/vnd.openxmlformats-officedocument.presentationml.tags+xml"/>
  <Override PartName="/ppt/tags/tag939.xml" ContentType="application/vnd.openxmlformats-officedocument.presentationml.tags+xml"/>
  <Override PartName="/ppt/tags/tag940.xml" ContentType="application/vnd.openxmlformats-officedocument.presentationml.tags+xml"/>
  <Override PartName="/ppt/tags/tag941.xml" ContentType="application/vnd.openxmlformats-officedocument.presentationml.tags+xml"/>
  <Override PartName="/ppt/tags/tag942.xml" ContentType="application/vnd.openxmlformats-officedocument.presentationml.tags+xml"/>
  <Override PartName="/ppt/tags/tag943.xml" ContentType="application/vnd.openxmlformats-officedocument.presentationml.tags+xml"/>
  <Override PartName="/ppt/tags/tag944.xml" ContentType="application/vnd.openxmlformats-officedocument.presentationml.tags+xml"/>
  <Override PartName="/ppt/tags/tag945.xml" ContentType="application/vnd.openxmlformats-officedocument.presentationml.tags+xml"/>
  <Override PartName="/ppt/tags/tag946.xml" ContentType="application/vnd.openxmlformats-officedocument.presentationml.tags+xml"/>
  <Override PartName="/ppt/tags/tag947.xml" ContentType="application/vnd.openxmlformats-officedocument.presentationml.tags+xml"/>
  <Override PartName="/ppt/tags/tag948.xml" ContentType="application/vnd.openxmlformats-officedocument.presentationml.tags+xml"/>
  <Override PartName="/ppt/tags/tag949.xml" ContentType="application/vnd.openxmlformats-officedocument.presentationml.tags+xml"/>
  <Override PartName="/ppt/tags/tag950.xml" ContentType="application/vnd.openxmlformats-officedocument.presentationml.tags+xml"/>
  <Override PartName="/ppt/tags/tag951.xml" ContentType="application/vnd.openxmlformats-officedocument.presentationml.tags+xml"/>
  <Override PartName="/ppt/tags/tag952.xml" ContentType="application/vnd.openxmlformats-officedocument.presentationml.tags+xml"/>
  <Override PartName="/ppt/tags/tag953.xml" ContentType="application/vnd.openxmlformats-officedocument.presentationml.tags+xml"/>
  <Override PartName="/ppt/tags/tag954.xml" ContentType="application/vnd.openxmlformats-officedocument.presentationml.tags+xml"/>
  <Override PartName="/ppt/tags/tag955.xml" ContentType="application/vnd.openxmlformats-officedocument.presentationml.tags+xml"/>
  <Override PartName="/ppt/tags/tag956.xml" ContentType="application/vnd.openxmlformats-officedocument.presentationml.tags+xml"/>
  <Override PartName="/ppt/tags/tag957.xml" ContentType="application/vnd.openxmlformats-officedocument.presentationml.tags+xml"/>
  <Override PartName="/ppt/tags/tag958.xml" ContentType="application/vnd.openxmlformats-officedocument.presentationml.tags+xml"/>
  <Override PartName="/ppt/tags/tag959.xml" ContentType="application/vnd.openxmlformats-officedocument.presentationml.tags+xml"/>
  <Override PartName="/ppt/tags/tag960.xml" ContentType="application/vnd.openxmlformats-officedocument.presentationml.tags+xml"/>
  <Override PartName="/ppt/tags/tag961.xml" ContentType="application/vnd.openxmlformats-officedocument.presentationml.tags+xml"/>
  <Override PartName="/ppt/tags/tag962.xml" ContentType="application/vnd.openxmlformats-officedocument.presentationml.tags+xml"/>
  <Override PartName="/ppt/tags/tag963.xml" ContentType="application/vnd.openxmlformats-officedocument.presentationml.tags+xml"/>
  <Override PartName="/ppt/tags/tag964.xml" ContentType="application/vnd.openxmlformats-officedocument.presentationml.tags+xml"/>
  <Override PartName="/ppt/tags/tag965.xml" ContentType="application/vnd.openxmlformats-officedocument.presentationml.tags+xml"/>
  <Override PartName="/ppt/tags/tag966.xml" ContentType="application/vnd.openxmlformats-officedocument.presentationml.tags+xml"/>
  <Override PartName="/ppt/tags/tag967.xml" ContentType="application/vnd.openxmlformats-officedocument.presentationml.tags+xml"/>
  <Override PartName="/ppt/tags/tag968.xml" ContentType="application/vnd.openxmlformats-officedocument.presentationml.tags+xml"/>
  <Override PartName="/ppt/tags/tag969.xml" ContentType="application/vnd.openxmlformats-officedocument.presentationml.tags+xml"/>
  <Override PartName="/ppt/tags/tag970.xml" ContentType="application/vnd.openxmlformats-officedocument.presentationml.tags+xml"/>
  <Override PartName="/ppt/tags/tag971.xml" ContentType="application/vnd.openxmlformats-officedocument.presentationml.tags+xml"/>
  <Override PartName="/ppt/tags/tag972.xml" ContentType="application/vnd.openxmlformats-officedocument.presentationml.tags+xml"/>
  <Override PartName="/ppt/tags/tag973.xml" ContentType="application/vnd.openxmlformats-officedocument.presentationml.tags+xml"/>
  <Override PartName="/ppt/tags/tag974.xml" ContentType="application/vnd.openxmlformats-officedocument.presentationml.tags+xml"/>
  <Override PartName="/ppt/tags/tag975.xml" ContentType="application/vnd.openxmlformats-officedocument.presentationml.tags+xml"/>
  <Override PartName="/ppt/tags/tag976.xml" ContentType="application/vnd.openxmlformats-officedocument.presentationml.tags+xml"/>
  <Override PartName="/ppt/tags/tag977.xml" ContentType="application/vnd.openxmlformats-officedocument.presentationml.tags+xml"/>
  <Override PartName="/ppt/tags/tag978.xml" ContentType="application/vnd.openxmlformats-officedocument.presentationml.tags+xml"/>
  <Override PartName="/ppt/tags/tag979.xml" ContentType="application/vnd.openxmlformats-officedocument.presentationml.tags+xml"/>
  <Override PartName="/ppt/tags/tag980.xml" ContentType="application/vnd.openxmlformats-officedocument.presentationml.tags+xml"/>
  <Override PartName="/ppt/tags/tag981.xml" ContentType="application/vnd.openxmlformats-officedocument.presentationml.tags+xml"/>
  <Override PartName="/ppt/tags/tag982.xml" ContentType="application/vnd.openxmlformats-officedocument.presentationml.tags+xml"/>
  <Override PartName="/ppt/tags/tag983.xml" ContentType="application/vnd.openxmlformats-officedocument.presentationml.tags+xml"/>
  <Override PartName="/ppt/tags/tag984.xml" ContentType="application/vnd.openxmlformats-officedocument.presentationml.tags+xml"/>
  <Override PartName="/ppt/tags/tag985.xml" ContentType="application/vnd.openxmlformats-officedocument.presentationml.tags+xml"/>
  <Override PartName="/ppt/tags/tag986.xml" ContentType="application/vnd.openxmlformats-officedocument.presentationml.tags+xml"/>
  <Override PartName="/ppt/tags/tag987.xml" ContentType="application/vnd.openxmlformats-officedocument.presentationml.tags+xml"/>
  <Override PartName="/ppt/tags/tag988.xml" ContentType="application/vnd.openxmlformats-officedocument.presentationml.tags+xml"/>
  <Override PartName="/ppt/tags/tag989.xml" ContentType="application/vnd.openxmlformats-officedocument.presentationml.tags+xml"/>
  <Override PartName="/ppt/tags/tag990.xml" ContentType="application/vnd.openxmlformats-officedocument.presentationml.tags+xml"/>
  <Override PartName="/ppt/tags/tag991.xml" ContentType="application/vnd.openxmlformats-officedocument.presentationml.tags+xml"/>
  <Override PartName="/ppt/tags/tag992.xml" ContentType="application/vnd.openxmlformats-officedocument.presentationml.tags+xml"/>
  <Override PartName="/ppt/tags/tag993.xml" ContentType="application/vnd.openxmlformats-officedocument.presentationml.tags+xml"/>
  <Override PartName="/ppt/tags/tag994.xml" ContentType="application/vnd.openxmlformats-officedocument.presentationml.tags+xml"/>
  <Override PartName="/ppt/tags/tag995.xml" ContentType="application/vnd.openxmlformats-officedocument.presentationml.tags+xml"/>
  <Override PartName="/ppt/tags/tag996.xml" ContentType="application/vnd.openxmlformats-officedocument.presentationml.tags+xml"/>
  <Override PartName="/ppt/tags/tag997.xml" ContentType="application/vnd.openxmlformats-officedocument.presentationml.tags+xml"/>
  <Override PartName="/ppt/tags/tag998.xml" ContentType="application/vnd.openxmlformats-officedocument.presentationml.tags+xml"/>
  <Override PartName="/ppt/tags/tag999.xml" ContentType="application/vnd.openxmlformats-officedocument.presentationml.tags+xml"/>
  <Override PartName="/ppt/tags/tag1000.xml" ContentType="application/vnd.openxmlformats-officedocument.presentationml.tags+xml"/>
  <Override PartName="/ppt/tags/tag1001.xml" ContentType="application/vnd.openxmlformats-officedocument.presentationml.tags+xml"/>
  <Override PartName="/ppt/tags/tag1002.xml" ContentType="application/vnd.openxmlformats-officedocument.presentationml.tags+xml"/>
  <Override PartName="/ppt/tags/tag1003.xml" ContentType="application/vnd.openxmlformats-officedocument.presentationml.tags+xml"/>
  <Override PartName="/ppt/tags/tag1004.xml" ContentType="application/vnd.openxmlformats-officedocument.presentationml.tags+xml"/>
  <Override PartName="/ppt/tags/tag1005.xml" ContentType="application/vnd.openxmlformats-officedocument.presentationml.tags+xml"/>
  <Override PartName="/ppt/tags/tag1006.xml" ContentType="application/vnd.openxmlformats-officedocument.presentationml.tags+xml"/>
  <Override PartName="/ppt/tags/tag1007.xml" ContentType="application/vnd.openxmlformats-officedocument.presentationml.tags+xml"/>
  <Override PartName="/ppt/tags/tag1008.xml" ContentType="application/vnd.openxmlformats-officedocument.presentationml.tags+xml"/>
  <Override PartName="/ppt/tags/tag1009.xml" ContentType="application/vnd.openxmlformats-officedocument.presentationml.tags+xml"/>
  <Override PartName="/ppt/tags/tag1010.xml" ContentType="application/vnd.openxmlformats-officedocument.presentationml.tags+xml"/>
  <Override PartName="/ppt/tags/tag1011.xml" ContentType="application/vnd.openxmlformats-officedocument.presentationml.tags+xml"/>
  <Override PartName="/ppt/tags/tag1012.xml" ContentType="application/vnd.openxmlformats-officedocument.presentationml.tags+xml"/>
  <Override PartName="/ppt/tags/tag1013.xml" ContentType="application/vnd.openxmlformats-officedocument.presentationml.tags+xml"/>
  <Override PartName="/ppt/tags/tag1014.xml" ContentType="application/vnd.openxmlformats-officedocument.presentationml.tags+xml"/>
  <Override PartName="/ppt/tags/tag1015.xml" ContentType="application/vnd.openxmlformats-officedocument.presentationml.tags+xml"/>
  <Override PartName="/ppt/tags/tag1016.xml" ContentType="application/vnd.openxmlformats-officedocument.presentationml.tags+xml"/>
  <Override PartName="/ppt/tags/tag1017.xml" ContentType="application/vnd.openxmlformats-officedocument.presentationml.tags+xml"/>
  <Override PartName="/ppt/tags/tag1018.xml" ContentType="application/vnd.openxmlformats-officedocument.presentationml.tags+xml"/>
  <Override PartName="/ppt/tags/tag1019.xml" ContentType="application/vnd.openxmlformats-officedocument.presentationml.tags+xml"/>
  <Override PartName="/ppt/tags/tag1020.xml" ContentType="application/vnd.openxmlformats-officedocument.presentationml.tags+xml"/>
  <Override PartName="/ppt/tags/tag1021.xml" ContentType="application/vnd.openxmlformats-officedocument.presentationml.tags+xml"/>
  <Override PartName="/ppt/tags/tag1022.xml" ContentType="application/vnd.openxmlformats-officedocument.presentationml.tags+xml"/>
  <Override PartName="/ppt/tags/tag1023.xml" ContentType="application/vnd.openxmlformats-officedocument.presentationml.tags+xml"/>
  <Override PartName="/ppt/tags/tag1024.xml" ContentType="application/vnd.openxmlformats-officedocument.presentationml.tags+xml"/>
  <Override PartName="/ppt/tags/tag1025.xml" ContentType="application/vnd.openxmlformats-officedocument.presentationml.tags+xml"/>
  <Override PartName="/ppt/tags/tag1026.xml" ContentType="application/vnd.openxmlformats-officedocument.presentationml.tags+xml"/>
  <Override PartName="/ppt/tags/tag1027.xml" ContentType="application/vnd.openxmlformats-officedocument.presentationml.tags+xml"/>
  <Override PartName="/ppt/tags/tag1028.xml" ContentType="application/vnd.openxmlformats-officedocument.presentationml.tags+xml"/>
  <Override PartName="/ppt/tags/tag1029.xml" ContentType="application/vnd.openxmlformats-officedocument.presentationml.tags+xml"/>
  <Override PartName="/ppt/tags/tag1030.xml" ContentType="application/vnd.openxmlformats-officedocument.presentationml.tags+xml"/>
  <Override PartName="/ppt/tags/tag1031.xml" ContentType="application/vnd.openxmlformats-officedocument.presentationml.tags+xml"/>
  <Override PartName="/ppt/tags/tag1032.xml" ContentType="application/vnd.openxmlformats-officedocument.presentationml.tags+xml"/>
  <Override PartName="/ppt/tags/tag1033.xml" ContentType="application/vnd.openxmlformats-officedocument.presentationml.tags+xml"/>
  <Override PartName="/ppt/tags/tag1034.xml" ContentType="application/vnd.openxmlformats-officedocument.presentationml.tags+xml"/>
  <Override PartName="/ppt/tags/tag1035.xml" ContentType="application/vnd.openxmlformats-officedocument.presentationml.tags+xml"/>
  <Override PartName="/ppt/tags/tag1036.xml" ContentType="application/vnd.openxmlformats-officedocument.presentationml.tags+xml"/>
  <Override PartName="/ppt/tags/tag1037.xml" ContentType="application/vnd.openxmlformats-officedocument.presentationml.tags+xml"/>
  <Override PartName="/ppt/tags/tag1038.xml" ContentType="application/vnd.openxmlformats-officedocument.presentationml.tags+xml"/>
  <Override PartName="/ppt/tags/tag1039.xml" ContentType="application/vnd.openxmlformats-officedocument.presentationml.tags+xml"/>
  <Override PartName="/ppt/tags/tag1040.xml" ContentType="application/vnd.openxmlformats-officedocument.presentationml.tags+xml"/>
  <Override PartName="/ppt/tags/tag1041.xml" ContentType="application/vnd.openxmlformats-officedocument.presentationml.tags+xml"/>
  <Override PartName="/ppt/tags/tag1042.xml" ContentType="application/vnd.openxmlformats-officedocument.presentationml.tags+xml"/>
  <Override PartName="/ppt/tags/tag1043.xml" ContentType="application/vnd.openxmlformats-officedocument.presentationml.tags+xml"/>
  <Override PartName="/ppt/tags/tag1044.xml" ContentType="application/vnd.openxmlformats-officedocument.presentationml.tags+xml"/>
  <Override PartName="/ppt/tags/tag1045.xml" ContentType="application/vnd.openxmlformats-officedocument.presentationml.tags+xml"/>
  <Override PartName="/ppt/tags/tag1046.xml" ContentType="application/vnd.openxmlformats-officedocument.presentationml.tags+xml"/>
  <Override PartName="/ppt/tags/tag1047.xml" ContentType="application/vnd.openxmlformats-officedocument.presentationml.tags+xml"/>
  <Override PartName="/ppt/tags/tag1048.xml" ContentType="application/vnd.openxmlformats-officedocument.presentationml.tags+xml"/>
  <Override PartName="/ppt/tags/tag1049.xml" ContentType="application/vnd.openxmlformats-officedocument.presentationml.tags+xml"/>
  <Override PartName="/ppt/tags/tag1050.xml" ContentType="application/vnd.openxmlformats-officedocument.presentationml.tags+xml"/>
  <Override PartName="/ppt/tags/tag1051.xml" ContentType="application/vnd.openxmlformats-officedocument.presentationml.tags+xml"/>
  <Override PartName="/ppt/tags/tag1052.xml" ContentType="application/vnd.openxmlformats-officedocument.presentationml.tags+xml"/>
  <Override PartName="/ppt/tags/tag1053.xml" ContentType="application/vnd.openxmlformats-officedocument.presentationml.tags+xml"/>
  <Override PartName="/ppt/tags/tag1054.xml" ContentType="application/vnd.openxmlformats-officedocument.presentationml.tags+xml"/>
  <Override PartName="/ppt/tags/tag1055.xml" ContentType="application/vnd.openxmlformats-officedocument.presentationml.tags+xml"/>
  <Override PartName="/ppt/tags/tag1056.xml" ContentType="application/vnd.openxmlformats-officedocument.presentationml.tags+xml"/>
  <Override PartName="/ppt/tags/tag1057.xml" ContentType="application/vnd.openxmlformats-officedocument.presentationml.tags+xml"/>
  <Override PartName="/ppt/tags/tag1058.xml" ContentType="application/vnd.openxmlformats-officedocument.presentationml.tags+xml"/>
  <Override PartName="/ppt/tags/tag1059.xml" ContentType="application/vnd.openxmlformats-officedocument.presentationml.tags+xml"/>
  <Override PartName="/ppt/tags/tag1060.xml" ContentType="application/vnd.openxmlformats-officedocument.presentationml.tags+xml"/>
  <Override PartName="/ppt/tags/tag1061.xml" ContentType="application/vnd.openxmlformats-officedocument.presentationml.tags+xml"/>
  <Override PartName="/ppt/tags/tag1062.xml" ContentType="application/vnd.openxmlformats-officedocument.presentationml.tags+xml"/>
  <Override PartName="/ppt/tags/tag1063.xml" ContentType="application/vnd.openxmlformats-officedocument.presentationml.tags+xml"/>
  <Override PartName="/ppt/tags/tag1064.xml" ContentType="application/vnd.openxmlformats-officedocument.presentationml.tags+xml"/>
  <Override PartName="/ppt/tags/tag1065.xml" ContentType="application/vnd.openxmlformats-officedocument.presentationml.tags+xml"/>
  <Override PartName="/ppt/tags/tag1066.xml" ContentType="application/vnd.openxmlformats-officedocument.presentationml.tags+xml"/>
  <Override PartName="/ppt/tags/tag1067.xml" ContentType="application/vnd.openxmlformats-officedocument.presentationml.tags+xml"/>
  <Override PartName="/ppt/tags/tag1068.xml" ContentType="application/vnd.openxmlformats-officedocument.presentationml.tags+xml"/>
  <Override PartName="/ppt/tags/tag1069.xml" ContentType="application/vnd.openxmlformats-officedocument.presentationml.tags+xml"/>
  <Override PartName="/ppt/tags/tag1070.xml" ContentType="application/vnd.openxmlformats-officedocument.presentationml.tags+xml"/>
  <Override PartName="/ppt/tags/tag1071.xml" ContentType="application/vnd.openxmlformats-officedocument.presentationml.tags+xml"/>
  <Override PartName="/ppt/tags/tag1072.xml" ContentType="application/vnd.openxmlformats-officedocument.presentationml.tags+xml"/>
  <Override PartName="/ppt/tags/tag1073.xml" ContentType="application/vnd.openxmlformats-officedocument.presentationml.tags+xml"/>
  <Override PartName="/ppt/tags/tag1074.xml" ContentType="application/vnd.openxmlformats-officedocument.presentationml.tags+xml"/>
  <Override PartName="/ppt/tags/tag1075.xml" ContentType="application/vnd.openxmlformats-officedocument.presentationml.tags+xml"/>
  <Override PartName="/ppt/tags/tag1076.xml" ContentType="application/vnd.openxmlformats-officedocument.presentationml.tags+xml"/>
  <Override PartName="/ppt/tags/tag1077.xml" ContentType="application/vnd.openxmlformats-officedocument.presentationml.tags+xml"/>
  <Override PartName="/ppt/tags/tag1078.xml" ContentType="application/vnd.openxmlformats-officedocument.presentationml.tags+xml"/>
  <Override PartName="/ppt/tags/tag1079.xml" ContentType="application/vnd.openxmlformats-officedocument.presentationml.tags+xml"/>
  <Override PartName="/ppt/tags/tag1080.xml" ContentType="application/vnd.openxmlformats-officedocument.presentationml.tags+xml"/>
  <Override PartName="/ppt/tags/tag1081.xml" ContentType="application/vnd.openxmlformats-officedocument.presentationml.tags+xml"/>
  <Override PartName="/ppt/tags/tag1082.xml" ContentType="application/vnd.openxmlformats-officedocument.presentationml.tags+xml"/>
  <Override PartName="/ppt/tags/tag1083.xml" ContentType="application/vnd.openxmlformats-officedocument.presentationml.tags+xml"/>
  <Override PartName="/ppt/tags/tag1084.xml" ContentType="application/vnd.openxmlformats-officedocument.presentationml.tags+xml"/>
  <Override PartName="/ppt/notesSlides/notesSlide18.xml" ContentType="application/vnd.openxmlformats-officedocument.presentationml.notesSlide+xml"/>
  <Override PartName="/ppt/tags/tag1085.xml" ContentType="application/vnd.openxmlformats-officedocument.presentationml.tags+xml"/>
  <Override PartName="/ppt/tags/tag1086.xml" ContentType="application/vnd.openxmlformats-officedocument.presentationml.tags+xml"/>
  <Override PartName="/ppt/tags/tag1087.xml" ContentType="application/vnd.openxmlformats-officedocument.presentationml.tags+xml"/>
  <Override PartName="/ppt/tags/tag1088.xml" ContentType="application/vnd.openxmlformats-officedocument.presentationml.tags+xml"/>
  <Override PartName="/ppt/tags/tag1089.xml" ContentType="application/vnd.openxmlformats-officedocument.presentationml.tags+xml"/>
  <Override PartName="/ppt/tags/tag1090.xml" ContentType="application/vnd.openxmlformats-officedocument.presentationml.tags+xml"/>
  <Override PartName="/ppt/tags/tag1091.xml" ContentType="application/vnd.openxmlformats-officedocument.presentationml.tags+xml"/>
  <Override PartName="/ppt/tags/tag1092.xml" ContentType="application/vnd.openxmlformats-officedocument.presentationml.tags+xml"/>
  <Override PartName="/ppt/tags/tag1093.xml" ContentType="application/vnd.openxmlformats-officedocument.presentationml.tags+xml"/>
  <Override PartName="/ppt/tags/tag1094.xml" ContentType="application/vnd.openxmlformats-officedocument.presentationml.tags+xml"/>
  <Override PartName="/ppt/tags/tag1095.xml" ContentType="application/vnd.openxmlformats-officedocument.presentationml.tags+xml"/>
  <Override PartName="/ppt/tags/tag1096.xml" ContentType="application/vnd.openxmlformats-officedocument.presentationml.tags+xml"/>
  <Override PartName="/ppt/tags/tag1097.xml" ContentType="application/vnd.openxmlformats-officedocument.presentationml.tags+xml"/>
  <Override PartName="/ppt/tags/tag1098.xml" ContentType="application/vnd.openxmlformats-officedocument.presentationml.tags+xml"/>
  <Override PartName="/ppt/tags/tag1099.xml" ContentType="application/vnd.openxmlformats-officedocument.presentationml.tags+xml"/>
  <Override PartName="/ppt/tags/tag1100.xml" ContentType="application/vnd.openxmlformats-officedocument.presentationml.tags+xml"/>
  <Override PartName="/ppt/tags/tag1101.xml" ContentType="application/vnd.openxmlformats-officedocument.presentationml.tags+xml"/>
  <Override PartName="/ppt/tags/tag1102.xml" ContentType="application/vnd.openxmlformats-officedocument.presentationml.tags+xml"/>
  <Override PartName="/ppt/tags/tag1103.xml" ContentType="application/vnd.openxmlformats-officedocument.presentationml.tags+xml"/>
  <Override PartName="/ppt/tags/tag1104.xml" ContentType="application/vnd.openxmlformats-officedocument.presentationml.tags+xml"/>
  <Override PartName="/ppt/tags/tag1105.xml" ContentType="application/vnd.openxmlformats-officedocument.presentationml.tags+xml"/>
  <Override PartName="/ppt/tags/tag1106.xml" ContentType="application/vnd.openxmlformats-officedocument.presentationml.tags+xml"/>
  <Override PartName="/ppt/tags/tag1107.xml" ContentType="application/vnd.openxmlformats-officedocument.presentationml.tags+xml"/>
  <Override PartName="/ppt/tags/tag1108.xml" ContentType="application/vnd.openxmlformats-officedocument.presentationml.tags+xml"/>
  <Override PartName="/ppt/tags/tag1109.xml" ContentType="application/vnd.openxmlformats-officedocument.presentationml.tags+xml"/>
  <Override PartName="/ppt/tags/tag1110.xml" ContentType="application/vnd.openxmlformats-officedocument.presentationml.tags+xml"/>
  <Override PartName="/ppt/tags/tag1111.xml" ContentType="application/vnd.openxmlformats-officedocument.presentationml.tags+xml"/>
  <Override PartName="/ppt/tags/tag1112.xml" ContentType="application/vnd.openxmlformats-officedocument.presentationml.tags+xml"/>
  <Override PartName="/ppt/tags/tag1113.xml" ContentType="application/vnd.openxmlformats-officedocument.presentationml.tags+xml"/>
  <Override PartName="/ppt/tags/tag1114.xml" ContentType="application/vnd.openxmlformats-officedocument.presentationml.tags+xml"/>
  <Override PartName="/ppt/tags/tag1115.xml" ContentType="application/vnd.openxmlformats-officedocument.presentationml.tags+xml"/>
  <Override PartName="/ppt/tags/tag1116.xml" ContentType="application/vnd.openxmlformats-officedocument.presentationml.tags+xml"/>
  <Override PartName="/ppt/tags/tag1117.xml" ContentType="application/vnd.openxmlformats-officedocument.presentationml.tags+xml"/>
  <Override PartName="/ppt/tags/tag1118.xml" ContentType="application/vnd.openxmlformats-officedocument.presentationml.tags+xml"/>
  <Override PartName="/ppt/tags/tag1119.xml" ContentType="application/vnd.openxmlformats-officedocument.presentationml.tags+xml"/>
  <Override PartName="/ppt/tags/tag1120.xml" ContentType="application/vnd.openxmlformats-officedocument.presentationml.tags+xml"/>
  <Override PartName="/ppt/tags/tag1121.xml" ContentType="application/vnd.openxmlformats-officedocument.presentationml.tags+xml"/>
  <Override PartName="/ppt/tags/tag1122.xml" ContentType="application/vnd.openxmlformats-officedocument.presentationml.tags+xml"/>
  <Override PartName="/ppt/tags/tag1123.xml" ContentType="application/vnd.openxmlformats-officedocument.presentationml.tags+xml"/>
  <Override PartName="/ppt/tags/tag1124.xml" ContentType="application/vnd.openxmlformats-officedocument.presentationml.tags+xml"/>
  <Override PartName="/ppt/tags/tag1125.xml" ContentType="application/vnd.openxmlformats-officedocument.presentationml.tags+xml"/>
  <Override PartName="/ppt/tags/tag1126.xml" ContentType="application/vnd.openxmlformats-officedocument.presentationml.tags+xml"/>
  <Override PartName="/ppt/tags/tag1127.xml" ContentType="application/vnd.openxmlformats-officedocument.presentationml.tags+xml"/>
  <Override PartName="/ppt/tags/tag1128.xml" ContentType="application/vnd.openxmlformats-officedocument.presentationml.tags+xml"/>
  <Override PartName="/ppt/tags/tag1129.xml" ContentType="application/vnd.openxmlformats-officedocument.presentationml.tags+xml"/>
  <Override PartName="/ppt/tags/tag1130.xml" ContentType="application/vnd.openxmlformats-officedocument.presentationml.tags+xml"/>
  <Override PartName="/ppt/tags/tag1131.xml" ContentType="application/vnd.openxmlformats-officedocument.presentationml.tags+xml"/>
  <Override PartName="/ppt/tags/tag1132.xml" ContentType="application/vnd.openxmlformats-officedocument.presentationml.tags+xml"/>
  <Override PartName="/ppt/tags/tag1133.xml" ContentType="application/vnd.openxmlformats-officedocument.presentationml.tags+xml"/>
  <Override PartName="/ppt/tags/tag1134.xml" ContentType="application/vnd.openxmlformats-officedocument.presentationml.tags+xml"/>
  <Override PartName="/ppt/tags/tag1135.xml" ContentType="application/vnd.openxmlformats-officedocument.presentationml.tags+xml"/>
  <Override PartName="/ppt/tags/tag1136.xml" ContentType="application/vnd.openxmlformats-officedocument.presentationml.tags+xml"/>
  <Override PartName="/ppt/tags/tag1137.xml" ContentType="application/vnd.openxmlformats-officedocument.presentationml.tags+xml"/>
  <Override PartName="/ppt/tags/tag1138.xml" ContentType="application/vnd.openxmlformats-officedocument.presentationml.tags+xml"/>
  <Override PartName="/ppt/tags/tag1139.xml" ContentType="application/vnd.openxmlformats-officedocument.presentationml.tags+xml"/>
  <Override PartName="/ppt/tags/tag1140.xml" ContentType="application/vnd.openxmlformats-officedocument.presentationml.tags+xml"/>
  <Override PartName="/ppt/tags/tag1141.xml" ContentType="application/vnd.openxmlformats-officedocument.presentationml.tags+xml"/>
  <Override PartName="/ppt/tags/tag1142.xml" ContentType="application/vnd.openxmlformats-officedocument.presentationml.tags+xml"/>
  <Override PartName="/ppt/tags/tag1143.xml" ContentType="application/vnd.openxmlformats-officedocument.presentationml.tags+xml"/>
  <Override PartName="/ppt/tags/tag1144.xml" ContentType="application/vnd.openxmlformats-officedocument.presentationml.tags+xml"/>
  <Override PartName="/ppt/tags/tag1145.xml" ContentType="application/vnd.openxmlformats-officedocument.presentationml.tags+xml"/>
  <Override PartName="/ppt/tags/tag1146.xml" ContentType="application/vnd.openxmlformats-officedocument.presentationml.tags+xml"/>
  <Override PartName="/ppt/tags/tag1147.xml" ContentType="application/vnd.openxmlformats-officedocument.presentationml.tags+xml"/>
  <Override PartName="/ppt/tags/tag1148.xml" ContentType="application/vnd.openxmlformats-officedocument.presentationml.tags+xml"/>
  <Override PartName="/ppt/tags/tag1149.xml" ContentType="application/vnd.openxmlformats-officedocument.presentationml.tags+xml"/>
  <Override PartName="/ppt/tags/tag1150.xml" ContentType="application/vnd.openxmlformats-officedocument.presentationml.tags+xml"/>
  <Override PartName="/ppt/tags/tag1151.xml" ContentType="application/vnd.openxmlformats-officedocument.presentationml.tags+xml"/>
  <Override PartName="/ppt/tags/tag1152.xml" ContentType="application/vnd.openxmlformats-officedocument.presentationml.tags+xml"/>
  <Override PartName="/ppt/tags/tag1153.xml" ContentType="application/vnd.openxmlformats-officedocument.presentationml.tags+xml"/>
  <Override PartName="/ppt/tags/tag1154.xml" ContentType="application/vnd.openxmlformats-officedocument.presentationml.tags+xml"/>
  <Override PartName="/ppt/tags/tag1155.xml" ContentType="application/vnd.openxmlformats-officedocument.presentationml.tags+xml"/>
  <Override PartName="/ppt/tags/tag1156.xml" ContentType="application/vnd.openxmlformats-officedocument.presentationml.tags+xml"/>
  <Override PartName="/ppt/tags/tag1157.xml" ContentType="application/vnd.openxmlformats-officedocument.presentationml.tags+xml"/>
  <Override PartName="/ppt/tags/tag1158.xml" ContentType="application/vnd.openxmlformats-officedocument.presentationml.tags+xml"/>
  <Override PartName="/ppt/tags/tag1159.xml" ContentType="application/vnd.openxmlformats-officedocument.presentationml.tags+xml"/>
  <Override PartName="/ppt/tags/tag1160.xml" ContentType="application/vnd.openxmlformats-officedocument.presentationml.tags+xml"/>
  <Override PartName="/ppt/tags/tag1161.xml" ContentType="application/vnd.openxmlformats-officedocument.presentationml.tags+xml"/>
  <Override PartName="/ppt/tags/tag1162.xml" ContentType="application/vnd.openxmlformats-officedocument.presentationml.tags+xml"/>
  <Override PartName="/ppt/tags/tag1163.xml" ContentType="application/vnd.openxmlformats-officedocument.presentationml.tags+xml"/>
  <Override PartName="/ppt/tags/tag1164.xml" ContentType="application/vnd.openxmlformats-officedocument.presentationml.tags+xml"/>
  <Override PartName="/ppt/tags/tag1165.xml" ContentType="application/vnd.openxmlformats-officedocument.presentationml.tags+xml"/>
  <Override PartName="/ppt/tags/tag1166.xml" ContentType="application/vnd.openxmlformats-officedocument.presentationml.tags+xml"/>
  <Override PartName="/ppt/tags/tag1167.xml" ContentType="application/vnd.openxmlformats-officedocument.presentationml.tags+xml"/>
  <Override PartName="/ppt/tags/tag1168.xml" ContentType="application/vnd.openxmlformats-officedocument.presentationml.tags+xml"/>
  <Override PartName="/ppt/tags/tag1169.xml" ContentType="application/vnd.openxmlformats-officedocument.presentationml.tags+xml"/>
  <Override PartName="/ppt/tags/tag1170.xml" ContentType="application/vnd.openxmlformats-officedocument.presentationml.tags+xml"/>
  <Override PartName="/ppt/tags/tag1171.xml" ContentType="application/vnd.openxmlformats-officedocument.presentationml.tags+xml"/>
  <Override PartName="/ppt/tags/tag1172.xml" ContentType="application/vnd.openxmlformats-officedocument.presentationml.tags+xml"/>
  <Override PartName="/ppt/tags/tag1173.xml" ContentType="application/vnd.openxmlformats-officedocument.presentationml.tags+xml"/>
  <Override PartName="/ppt/tags/tag1174.xml" ContentType="application/vnd.openxmlformats-officedocument.presentationml.tags+xml"/>
  <Override PartName="/ppt/tags/tag1175.xml" ContentType="application/vnd.openxmlformats-officedocument.presentationml.tags+xml"/>
  <Override PartName="/ppt/tags/tag1176.xml" ContentType="application/vnd.openxmlformats-officedocument.presentationml.tags+xml"/>
  <Override PartName="/ppt/tags/tag1177.xml" ContentType="application/vnd.openxmlformats-officedocument.presentationml.tags+xml"/>
  <Override PartName="/ppt/tags/tag1178.xml" ContentType="application/vnd.openxmlformats-officedocument.presentationml.tags+xml"/>
  <Override PartName="/ppt/tags/tag1179.xml" ContentType="application/vnd.openxmlformats-officedocument.presentationml.tags+xml"/>
  <Override PartName="/ppt/tags/tag1180.xml" ContentType="application/vnd.openxmlformats-officedocument.presentationml.tags+xml"/>
  <Override PartName="/ppt/tags/tag1181.xml" ContentType="application/vnd.openxmlformats-officedocument.presentationml.tags+xml"/>
  <Override PartName="/ppt/tags/tag1182.xml" ContentType="application/vnd.openxmlformats-officedocument.presentationml.tags+xml"/>
  <Override PartName="/ppt/tags/tag1183.xml" ContentType="application/vnd.openxmlformats-officedocument.presentationml.tags+xml"/>
  <Override PartName="/ppt/tags/tag1184.xml" ContentType="application/vnd.openxmlformats-officedocument.presentationml.tags+xml"/>
  <Override PartName="/ppt/tags/tag1185.xml" ContentType="application/vnd.openxmlformats-officedocument.presentationml.tags+xml"/>
  <Override PartName="/ppt/tags/tag1186.xml" ContentType="application/vnd.openxmlformats-officedocument.presentationml.tags+xml"/>
  <Override PartName="/ppt/tags/tag1187.xml" ContentType="application/vnd.openxmlformats-officedocument.presentationml.tags+xml"/>
  <Override PartName="/ppt/tags/tag1188.xml" ContentType="application/vnd.openxmlformats-officedocument.presentationml.tags+xml"/>
  <Override PartName="/ppt/tags/tag1189.xml" ContentType="application/vnd.openxmlformats-officedocument.presentationml.tags+xml"/>
  <Override PartName="/ppt/tags/tag1190.xml" ContentType="application/vnd.openxmlformats-officedocument.presentationml.tags+xml"/>
  <Override PartName="/ppt/tags/tag1191.xml" ContentType="application/vnd.openxmlformats-officedocument.presentationml.tags+xml"/>
  <Override PartName="/ppt/tags/tag1192.xml" ContentType="application/vnd.openxmlformats-officedocument.presentationml.tags+xml"/>
  <Override PartName="/ppt/tags/tag1193.xml" ContentType="application/vnd.openxmlformats-officedocument.presentationml.tags+xml"/>
  <Override PartName="/ppt/tags/tag1194.xml" ContentType="application/vnd.openxmlformats-officedocument.presentationml.tags+xml"/>
  <Override PartName="/ppt/tags/tag1195.xml" ContentType="application/vnd.openxmlformats-officedocument.presentationml.tags+xml"/>
  <Override PartName="/ppt/tags/tag1196.xml" ContentType="application/vnd.openxmlformats-officedocument.presentationml.tags+xml"/>
  <Override PartName="/ppt/tags/tag1197.xml" ContentType="application/vnd.openxmlformats-officedocument.presentationml.tags+xml"/>
  <Override PartName="/ppt/tags/tag1198.xml" ContentType="application/vnd.openxmlformats-officedocument.presentationml.tags+xml"/>
  <Override PartName="/ppt/tags/tag1199.xml" ContentType="application/vnd.openxmlformats-officedocument.presentationml.tags+xml"/>
  <Override PartName="/ppt/tags/tag1200.xml" ContentType="application/vnd.openxmlformats-officedocument.presentationml.tags+xml"/>
  <Override PartName="/ppt/tags/tag1201.xml" ContentType="application/vnd.openxmlformats-officedocument.presentationml.tags+xml"/>
  <Override PartName="/ppt/tags/tag1202.xml" ContentType="application/vnd.openxmlformats-officedocument.presentationml.tags+xml"/>
  <Override PartName="/ppt/tags/tag1203.xml" ContentType="application/vnd.openxmlformats-officedocument.presentationml.tags+xml"/>
  <Override PartName="/ppt/tags/tag1204.xml" ContentType="application/vnd.openxmlformats-officedocument.presentationml.tags+xml"/>
  <Override PartName="/ppt/tags/tag1205.xml" ContentType="application/vnd.openxmlformats-officedocument.presentationml.tags+xml"/>
  <Override PartName="/ppt/tags/tag1206.xml" ContentType="application/vnd.openxmlformats-officedocument.presentationml.tags+xml"/>
  <Override PartName="/ppt/tags/tag1207.xml" ContentType="application/vnd.openxmlformats-officedocument.presentationml.tags+xml"/>
  <Override PartName="/ppt/tags/tag1208.xml" ContentType="application/vnd.openxmlformats-officedocument.presentationml.tags+xml"/>
  <Override PartName="/ppt/tags/tag1209.xml" ContentType="application/vnd.openxmlformats-officedocument.presentationml.tags+xml"/>
  <Override PartName="/ppt/tags/tag1210.xml" ContentType="application/vnd.openxmlformats-officedocument.presentationml.tags+xml"/>
  <Override PartName="/ppt/tags/tag1211.xml" ContentType="application/vnd.openxmlformats-officedocument.presentationml.tags+xml"/>
  <Override PartName="/ppt/tags/tag1212.xml" ContentType="application/vnd.openxmlformats-officedocument.presentationml.tags+xml"/>
  <Override PartName="/ppt/tags/tag1213.xml" ContentType="application/vnd.openxmlformats-officedocument.presentationml.tags+xml"/>
  <Override PartName="/ppt/tags/tag1214.xml" ContentType="application/vnd.openxmlformats-officedocument.presentationml.tags+xml"/>
  <Override PartName="/ppt/tags/tag1215.xml" ContentType="application/vnd.openxmlformats-officedocument.presentationml.tags+xml"/>
  <Override PartName="/ppt/tags/tag1216.xml" ContentType="application/vnd.openxmlformats-officedocument.presentationml.tags+xml"/>
  <Override PartName="/ppt/tags/tag1217.xml" ContentType="application/vnd.openxmlformats-officedocument.presentationml.tags+xml"/>
  <Override PartName="/ppt/tags/tag1218.xml" ContentType="application/vnd.openxmlformats-officedocument.presentationml.tags+xml"/>
  <Override PartName="/ppt/tags/tag1219.xml" ContentType="application/vnd.openxmlformats-officedocument.presentationml.tags+xml"/>
  <Override PartName="/ppt/tags/tag1220.xml" ContentType="application/vnd.openxmlformats-officedocument.presentationml.tags+xml"/>
  <Override PartName="/ppt/tags/tag1221.xml" ContentType="application/vnd.openxmlformats-officedocument.presentationml.tags+xml"/>
  <Override PartName="/ppt/tags/tag1222.xml" ContentType="application/vnd.openxmlformats-officedocument.presentationml.tags+xml"/>
  <Override PartName="/ppt/tags/tag1223.xml" ContentType="application/vnd.openxmlformats-officedocument.presentationml.tags+xml"/>
  <Override PartName="/ppt/tags/tag1224.xml" ContentType="application/vnd.openxmlformats-officedocument.presentationml.tags+xml"/>
  <Override PartName="/ppt/tags/tag1225.xml" ContentType="application/vnd.openxmlformats-officedocument.presentationml.tags+xml"/>
  <Override PartName="/ppt/tags/tag1226.xml" ContentType="application/vnd.openxmlformats-officedocument.presentationml.tags+xml"/>
  <Override PartName="/ppt/tags/tag1227.xml" ContentType="application/vnd.openxmlformats-officedocument.presentationml.tags+xml"/>
  <Override PartName="/ppt/tags/tag1228.xml" ContentType="application/vnd.openxmlformats-officedocument.presentationml.tags+xml"/>
  <Override PartName="/ppt/tags/tag1229.xml" ContentType="application/vnd.openxmlformats-officedocument.presentationml.tags+xml"/>
  <Override PartName="/ppt/tags/tag1230.xml" ContentType="application/vnd.openxmlformats-officedocument.presentationml.tags+xml"/>
  <Override PartName="/ppt/tags/tag1231.xml" ContentType="application/vnd.openxmlformats-officedocument.presentationml.tags+xml"/>
  <Override PartName="/ppt/tags/tag1232.xml" ContentType="application/vnd.openxmlformats-officedocument.presentationml.tags+xml"/>
  <Override PartName="/ppt/tags/tag1233.xml" ContentType="application/vnd.openxmlformats-officedocument.presentationml.tags+xml"/>
  <Override PartName="/ppt/tags/tag1234.xml" ContentType="application/vnd.openxmlformats-officedocument.presentationml.tags+xml"/>
  <Override PartName="/ppt/tags/tag1235.xml" ContentType="application/vnd.openxmlformats-officedocument.presentationml.tags+xml"/>
  <Override PartName="/ppt/tags/tag1236.xml" ContentType="application/vnd.openxmlformats-officedocument.presentationml.tags+xml"/>
  <Override PartName="/ppt/tags/tag1237.xml" ContentType="application/vnd.openxmlformats-officedocument.presentationml.tags+xml"/>
  <Override PartName="/ppt/tags/tag1238.xml" ContentType="application/vnd.openxmlformats-officedocument.presentationml.tags+xml"/>
  <Override PartName="/ppt/tags/tag1239.xml" ContentType="application/vnd.openxmlformats-officedocument.presentationml.tags+xml"/>
  <Override PartName="/ppt/tags/tag1240.xml" ContentType="application/vnd.openxmlformats-officedocument.presentationml.tags+xml"/>
  <Override PartName="/ppt/tags/tag1241.xml" ContentType="application/vnd.openxmlformats-officedocument.presentationml.tags+xml"/>
  <Override PartName="/ppt/tags/tag1242.xml" ContentType="application/vnd.openxmlformats-officedocument.presentationml.tags+xml"/>
  <Override PartName="/ppt/tags/tag1243.xml" ContentType="application/vnd.openxmlformats-officedocument.presentationml.tags+xml"/>
  <Override PartName="/ppt/tags/tag1244.xml" ContentType="application/vnd.openxmlformats-officedocument.presentationml.tags+xml"/>
  <Override PartName="/ppt/tags/tag1245.xml" ContentType="application/vnd.openxmlformats-officedocument.presentationml.tags+xml"/>
  <Override PartName="/ppt/tags/tag1246.xml" ContentType="application/vnd.openxmlformats-officedocument.presentationml.tags+xml"/>
  <Override PartName="/ppt/tags/tag1247.xml" ContentType="application/vnd.openxmlformats-officedocument.presentationml.tags+xml"/>
  <Override PartName="/ppt/tags/tag1248.xml" ContentType="application/vnd.openxmlformats-officedocument.presentationml.tags+xml"/>
  <Override PartName="/ppt/tags/tag1249.xml" ContentType="application/vnd.openxmlformats-officedocument.presentationml.tags+xml"/>
  <Override PartName="/ppt/tags/tag1250.xml" ContentType="application/vnd.openxmlformats-officedocument.presentationml.tags+xml"/>
  <Override PartName="/ppt/tags/tag1251.xml" ContentType="application/vnd.openxmlformats-officedocument.presentationml.tags+xml"/>
  <Override PartName="/ppt/tags/tag1252.xml" ContentType="application/vnd.openxmlformats-officedocument.presentationml.tags+xml"/>
  <Override PartName="/ppt/tags/tag1253.xml" ContentType="application/vnd.openxmlformats-officedocument.presentationml.tags+xml"/>
  <Override PartName="/ppt/tags/tag1254.xml" ContentType="application/vnd.openxmlformats-officedocument.presentationml.tags+xml"/>
  <Override PartName="/ppt/tags/tag1255.xml" ContentType="application/vnd.openxmlformats-officedocument.presentationml.tags+xml"/>
  <Override PartName="/ppt/tags/tag1256.xml" ContentType="application/vnd.openxmlformats-officedocument.presentationml.tags+xml"/>
  <Override PartName="/ppt/tags/tag1257.xml" ContentType="application/vnd.openxmlformats-officedocument.presentationml.tags+xml"/>
  <Override PartName="/ppt/tags/tag1258.xml" ContentType="application/vnd.openxmlformats-officedocument.presentationml.tags+xml"/>
  <Override PartName="/ppt/tags/tag1259.xml" ContentType="application/vnd.openxmlformats-officedocument.presentationml.tags+xml"/>
  <Override PartName="/ppt/tags/tag1260.xml" ContentType="application/vnd.openxmlformats-officedocument.presentationml.tags+xml"/>
  <Override PartName="/ppt/tags/tag1261.xml" ContentType="application/vnd.openxmlformats-officedocument.presentationml.tags+xml"/>
  <Override PartName="/ppt/tags/tag1262.xml" ContentType="application/vnd.openxmlformats-officedocument.presentationml.tags+xml"/>
  <Override PartName="/ppt/tags/tag1263.xml" ContentType="application/vnd.openxmlformats-officedocument.presentationml.tags+xml"/>
  <Override PartName="/ppt/tags/tag1264.xml" ContentType="application/vnd.openxmlformats-officedocument.presentationml.tags+xml"/>
  <Override PartName="/ppt/tags/tag1265.xml" ContentType="application/vnd.openxmlformats-officedocument.presentationml.tags+xml"/>
  <Override PartName="/ppt/tags/tag1266.xml" ContentType="application/vnd.openxmlformats-officedocument.presentationml.tags+xml"/>
  <Override PartName="/ppt/tags/tag1267.xml" ContentType="application/vnd.openxmlformats-officedocument.presentationml.tags+xml"/>
  <Override PartName="/ppt/tags/tag1268.xml" ContentType="application/vnd.openxmlformats-officedocument.presentationml.tags+xml"/>
  <Override PartName="/ppt/tags/tag1269.xml" ContentType="application/vnd.openxmlformats-officedocument.presentationml.tags+xml"/>
  <Override PartName="/ppt/tags/tag1270.xml" ContentType="application/vnd.openxmlformats-officedocument.presentationml.tags+xml"/>
  <Override PartName="/ppt/tags/tag1271.xml" ContentType="application/vnd.openxmlformats-officedocument.presentationml.tags+xml"/>
  <Override PartName="/ppt/tags/tag1272.xml" ContentType="application/vnd.openxmlformats-officedocument.presentationml.tags+xml"/>
  <Override PartName="/ppt/tags/tag1273.xml" ContentType="application/vnd.openxmlformats-officedocument.presentationml.tags+xml"/>
  <Override PartName="/ppt/tags/tag1274.xml" ContentType="application/vnd.openxmlformats-officedocument.presentationml.tags+xml"/>
  <Override PartName="/ppt/tags/tag1275.xml" ContentType="application/vnd.openxmlformats-officedocument.presentationml.tags+xml"/>
  <Override PartName="/ppt/tags/tag1276.xml" ContentType="application/vnd.openxmlformats-officedocument.presentationml.tags+xml"/>
  <Override PartName="/ppt/tags/tag1277.xml" ContentType="application/vnd.openxmlformats-officedocument.presentationml.tags+xml"/>
  <Override PartName="/ppt/notesSlides/notesSlide19.xml" ContentType="application/vnd.openxmlformats-officedocument.presentationml.notesSlide+xml"/>
  <Override PartName="/ppt/tags/tag1278.xml" ContentType="application/vnd.openxmlformats-officedocument.presentationml.tags+xml"/>
  <Override PartName="/ppt/tags/tag1279.xml" ContentType="application/vnd.openxmlformats-officedocument.presentationml.tags+xml"/>
  <Override PartName="/ppt/tags/tag1280.xml" ContentType="application/vnd.openxmlformats-officedocument.presentationml.tags+xml"/>
  <Override PartName="/ppt/tags/tag1281.xml" ContentType="application/vnd.openxmlformats-officedocument.presentationml.tags+xml"/>
  <Override PartName="/ppt/tags/tag1282.xml" ContentType="application/vnd.openxmlformats-officedocument.presentationml.tags+xml"/>
  <Override PartName="/ppt/tags/tag1283.xml" ContentType="application/vnd.openxmlformats-officedocument.presentationml.tags+xml"/>
  <Override PartName="/ppt/tags/tag1284.xml" ContentType="application/vnd.openxmlformats-officedocument.presentationml.tags+xml"/>
  <Override PartName="/ppt/tags/tag1285.xml" ContentType="application/vnd.openxmlformats-officedocument.presentationml.tags+xml"/>
  <Override PartName="/ppt/tags/tag1286.xml" ContentType="application/vnd.openxmlformats-officedocument.presentationml.tags+xml"/>
  <Override PartName="/ppt/tags/tag1287.xml" ContentType="application/vnd.openxmlformats-officedocument.presentationml.tags+xml"/>
  <Override PartName="/ppt/tags/tag1288.xml" ContentType="application/vnd.openxmlformats-officedocument.presentationml.tags+xml"/>
  <Override PartName="/ppt/tags/tag1289.xml" ContentType="application/vnd.openxmlformats-officedocument.presentationml.tags+xml"/>
  <Override PartName="/ppt/tags/tag1290.xml" ContentType="application/vnd.openxmlformats-officedocument.presentationml.tags+xml"/>
  <Override PartName="/ppt/tags/tag1291.xml" ContentType="application/vnd.openxmlformats-officedocument.presentationml.tags+xml"/>
  <Override PartName="/ppt/tags/tag1292.xml" ContentType="application/vnd.openxmlformats-officedocument.presentationml.tags+xml"/>
  <Override PartName="/ppt/tags/tag1293.xml" ContentType="application/vnd.openxmlformats-officedocument.presentationml.tags+xml"/>
  <Override PartName="/ppt/tags/tag1294.xml" ContentType="application/vnd.openxmlformats-officedocument.presentationml.tags+xml"/>
  <Override PartName="/ppt/tags/tag1295.xml" ContentType="application/vnd.openxmlformats-officedocument.presentationml.tags+xml"/>
  <Override PartName="/ppt/tags/tag1296.xml" ContentType="application/vnd.openxmlformats-officedocument.presentationml.tags+xml"/>
  <Override PartName="/ppt/tags/tag1297.xml" ContentType="application/vnd.openxmlformats-officedocument.presentationml.tags+xml"/>
  <Override PartName="/ppt/tags/tag1298.xml" ContentType="application/vnd.openxmlformats-officedocument.presentationml.tags+xml"/>
  <Override PartName="/ppt/tags/tag1299.xml" ContentType="application/vnd.openxmlformats-officedocument.presentationml.tags+xml"/>
  <Override PartName="/ppt/tags/tag1300.xml" ContentType="application/vnd.openxmlformats-officedocument.presentationml.tags+xml"/>
  <Override PartName="/ppt/tags/tag1301.xml" ContentType="application/vnd.openxmlformats-officedocument.presentationml.tags+xml"/>
  <Override PartName="/ppt/tags/tag1302.xml" ContentType="application/vnd.openxmlformats-officedocument.presentationml.tags+xml"/>
  <Override PartName="/ppt/tags/tag1303.xml" ContentType="application/vnd.openxmlformats-officedocument.presentationml.tags+xml"/>
  <Override PartName="/ppt/tags/tag1304.xml" ContentType="application/vnd.openxmlformats-officedocument.presentationml.tags+xml"/>
  <Override PartName="/ppt/tags/tag1305.xml" ContentType="application/vnd.openxmlformats-officedocument.presentationml.tags+xml"/>
  <Override PartName="/ppt/tags/tag1306.xml" ContentType="application/vnd.openxmlformats-officedocument.presentationml.tags+xml"/>
  <Override PartName="/ppt/tags/tag1307.xml" ContentType="application/vnd.openxmlformats-officedocument.presentationml.tags+xml"/>
  <Override PartName="/ppt/tags/tag1308.xml" ContentType="application/vnd.openxmlformats-officedocument.presentationml.tags+xml"/>
  <Override PartName="/ppt/tags/tag1309.xml" ContentType="application/vnd.openxmlformats-officedocument.presentationml.tags+xml"/>
  <Override PartName="/ppt/tags/tag1310.xml" ContentType="application/vnd.openxmlformats-officedocument.presentationml.tags+xml"/>
  <Override PartName="/ppt/tags/tag1311.xml" ContentType="application/vnd.openxmlformats-officedocument.presentationml.tags+xml"/>
  <Override PartName="/ppt/tags/tag1312.xml" ContentType="application/vnd.openxmlformats-officedocument.presentationml.tags+xml"/>
  <Override PartName="/ppt/tags/tag1313.xml" ContentType="application/vnd.openxmlformats-officedocument.presentationml.tags+xml"/>
  <Override PartName="/ppt/tags/tag1314.xml" ContentType="application/vnd.openxmlformats-officedocument.presentationml.tags+xml"/>
  <Override PartName="/ppt/tags/tag1315.xml" ContentType="application/vnd.openxmlformats-officedocument.presentationml.tags+xml"/>
  <Override PartName="/ppt/tags/tag1316.xml" ContentType="application/vnd.openxmlformats-officedocument.presentationml.tags+xml"/>
  <Override PartName="/ppt/tags/tag1317.xml" ContentType="application/vnd.openxmlformats-officedocument.presentationml.tags+xml"/>
  <Override PartName="/ppt/tags/tag1318.xml" ContentType="application/vnd.openxmlformats-officedocument.presentationml.tags+xml"/>
  <Override PartName="/ppt/tags/tag1319.xml" ContentType="application/vnd.openxmlformats-officedocument.presentationml.tags+xml"/>
  <Override PartName="/ppt/tags/tag1320.xml" ContentType="application/vnd.openxmlformats-officedocument.presentationml.tags+xml"/>
  <Override PartName="/ppt/tags/tag1321.xml" ContentType="application/vnd.openxmlformats-officedocument.presentationml.tags+xml"/>
  <Override PartName="/ppt/tags/tag1322.xml" ContentType="application/vnd.openxmlformats-officedocument.presentationml.tags+xml"/>
  <Override PartName="/ppt/tags/tag1323.xml" ContentType="application/vnd.openxmlformats-officedocument.presentationml.tags+xml"/>
  <Override PartName="/ppt/tags/tag1324.xml" ContentType="application/vnd.openxmlformats-officedocument.presentationml.tags+xml"/>
  <Override PartName="/ppt/tags/tag1325.xml" ContentType="application/vnd.openxmlformats-officedocument.presentationml.tags+xml"/>
  <Override PartName="/ppt/tags/tag1326.xml" ContentType="application/vnd.openxmlformats-officedocument.presentationml.tags+xml"/>
  <Override PartName="/ppt/tags/tag1327.xml" ContentType="application/vnd.openxmlformats-officedocument.presentationml.tags+xml"/>
  <Override PartName="/ppt/tags/tag1328.xml" ContentType="application/vnd.openxmlformats-officedocument.presentationml.tags+xml"/>
  <Override PartName="/ppt/tags/tag1329.xml" ContentType="application/vnd.openxmlformats-officedocument.presentationml.tags+xml"/>
  <Override PartName="/ppt/tags/tag1330.xml" ContentType="application/vnd.openxmlformats-officedocument.presentationml.tags+xml"/>
  <Override PartName="/ppt/tags/tag1331.xml" ContentType="application/vnd.openxmlformats-officedocument.presentationml.tags+xml"/>
  <Override PartName="/ppt/tags/tag1332.xml" ContentType="application/vnd.openxmlformats-officedocument.presentationml.tags+xml"/>
  <Override PartName="/ppt/tags/tag1333.xml" ContentType="application/vnd.openxmlformats-officedocument.presentationml.tags+xml"/>
  <Override PartName="/ppt/tags/tag1334.xml" ContentType="application/vnd.openxmlformats-officedocument.presentationml.tags+xml"/>
  <Override PartName="/ppt/tags/tag1335.xml" ContentType="application/vnd.openxmlformats-officedocument.presentationml.tags+xml"/>
  <Override PartName="/ppt/tags/tag1336.xml" ContentType="application/vnd.openxmlformats-officedocument.presentationml.tags+xml"/>
  <Override PartName="/ppt/tags/tag1337.xml" ContentType="application/vnd.openxmlformats-officedocument.presentationml.tags+xml"/>
  <Override PartName="/ppt/tags/tag1338.xml" ContentType="application/vnd.openxmlformats-officedocument.presentationml.tags+xml"/>
  <Override PartName="/ppt/tags/tag1339.xml" ContentType="application/vnd.openxmlformats-officedocument.presentationml.tags+xml"/>
  <Override PartName="/ppt/tags/tag1340.xml" ContentType="application/vnd.openxmlformats-officedocument.presentationml.tags+xml"/>
  <Override PartName="/ppt/tags/tag1341.xml" ContentType="application/vnd.openxmlformats-officedocument.presentationml.tags+xml"/>
  <Override PartName="/ppt/notesSlides/notesSlide20.xml" ContentType="application/vnd.openxmlformats-officedocument.presentationml.notesSlide+xml"/>
  <Override PartName="/ppt/tags/tag1342.xml" ContentType="application/vnd.openxmlformats-officedocument.presentationml.tags+xml"/>
  <Override PartName="/ppt/tags/tag1343.xml" ContentType="application/vnd.openxmlformats-officedocument.presentationml.tags+xml"/>
  <Override PartName="/ppt/tags/tag1344.xml" ContentType="application/vnd.openxmlformats-officedocument.presentationml.tags+xml"/>
  <Override PartName="/ppt/tags/tag1345.xml" ContentType="application/vnd.openxmlformats-officedocument.presentationml.tags+xml"/>
  <Override PartName="/ppt/tags/tag1346.xml" ContentType="application/vnd.openxmlformats-officedocument.presentationml.tags+xml"/>
  <Override PartName="/ppt/tags/tag1347.xml" ContentType="application/vnd.openxmlformats-officedocument.presentationml.tags+xml"/>
  <Override PartName="/ppt/tags/tag1348.xml" ContentType="application/vnd.openxmlformats-officedocument.presentationml.tags+xml"/>
  <Override PartName="/ppt/tags/tag1349.xml" ContentType="application/vnd.openxmlformats-officedocument.presentationml.tags+xml"/>
  <Override PartName="/ppt/tags/tag1350.xml" ContentType="application/vnd.openxmlformats-officedocument.presentationml.tags+xml"/>
  <Override PartName="/ppt/tags/tag1351.xml" ContentType="application/vnd.openxmlformats-officedocument.presentationml.tags+xml"/>
  <Override PartName="/ppt/tags/tag1352.xml" ContentType="application/vnd.openxmlformats-officedocument.presentationml.tags+xml"/>
  <Override PartName="/ppt/tags/tag1353.xml" ContentType="application/vnd.openxmlformats-officedocument.presentationml.tags+xml"/>
  <Override PartName="/ppt/tags/tag1354.xml" ContentType="application/vnd.openxmlformats-officedocument.presentationml.tags+xml"/>
  <Override PartName="/ppt/tags/tag1355.xml" ContentType="application/vnd.openxmlformats-officedocument.presentationml.tags+xml"/>
  <Override PartName="/ppt/tags/tag1356.xml" ContentType="application/vnd.openxmlformats-officedocument.presentationml.tags+xml"/>
  <Override PartName="/ppt/tags/tag1357.xml" ContentType="application/vnd.openxmlformats-officedocument.presentationml.tags+xml"/>
  <Override PartName="/ppt/tags/tag1358.xml" ContentType="application/vnd.openxmlformats-officedocument.presentationml.tags+xml"/>
  <Override PartName="/ppt/tags/tag1359.xml" ContentType="application/vnd.openxmlformats-officedocument.presentationml.tags+xml"/>
  <Override PartName="/ppt/tags/tag1360.xml" ContentType="application/vnd.openxmlformats-officedocument.presentationml.tags+xml"/>
  <Override PartName="/ppt/tags/tag1361.xml" ContentType="application/vnd.openxmlformats-officedocument.presentationml.tags+xml"/>
  <Override PartName="/ppt/tags/tag1362.xml" ContentType="application/vnd.openxmlformats-officedocument.presentationml.tags+xml"/>
  <Override PartName="/ppt/tags/tag1363.xml" ContentType="application/vnd.openxmlformats-officedocument.presentationml.tags+xml"/>
  <Override PartName="/ppt/tags/tag1364.xml" ContentType="application/vnd.openxmlformats-officedocument.presentationml.tags+xml"/>
  <Override PartName="/ppt/tags/tag1365.xml" ContentType="application/vnd.openxmlformats-officedocument.presentationml.tags+xml"/>
  <Override PartName="/ppt/tags/tag1366.xml" ContentType="application/vnd.openxmlformats-officedocument.presentationml.tags+xml"/>
  <Override PartName="/ppt/tags/tag1367.xml" ContentType="application/vnd.openxmlformats-officedocument.presentationml.tags+xml"/>
  <Override PartName="/ppt/tags/tag1368.xml" ContentType="application/vnd.openxmlformats-officedocument.presentationml.tags+xml"/>
  <Override PartName="/ppt/tags/tag1369.xml" ContentType="application/vnd.openxmlformats-officedocument.presentationml.tags+xml"/>
  <Override PartName="/ppt/tags/tag1370.xml" ContentType="application/vnd.openxmlformats-officedocument.presentationml.tags+xml"/>
  <Override PartName="/ppt/tags/tag1371.xml" ContentType="application/vnd.openxmlformats-officedocument.presentationml.tags+xml"/>
  <Override PartName="/ppt/tags/tag1372.xml" ContentType="application/vnd.openxmlformats-officedocument.presentationml.tags+xml"/>
  <Override PartName="/ppt/tags/tag1373.xml" ContentType="application/vnd.openxmlformats-officedocument.presentationml.tags+xml"/>
  <Override PartName="/ppt/tags/tag1374.xml" ContentType="application/vnd.openxmlformats-officedocument.presentationml.tags+xml"/>
  <Override PartName="/ppt/tags/tag1375.xml" ContentType="application/vnd.openxmlformats-officedocument.presentationml.tags+xml"/>
  <Override PartName="/ppt/tags/tag1376.xml" ContentType="application/vnd.openxmlformats-officedocument.presentationml.tags+xml"/>
  <Override PartName="/ppt/tags/tag1377.xml" ContentType="application/vnd.openxmlformats-officedocument.presentationml.tags+xml"/>
  <Override PartName="/ppt/tags/tag1378.xml" ContentType="application/vnd.openxmlformats-officedocument.presentationml.tags+xml"/>
  <Override PartName="/ppt/tags/tag1379.xml" ContentType="application/vnd.openxmlformats-officedocument.presentationml.tags+xml"/>
  <Override PartName="/ppt/tags/tag1380.xml" ContentType="application/vnd.openxmlformats-officedocument.presentationml.tags+xml"/>
  <Override PartName="/ppt/tags/tag1381.xml" ContentType="application/vnd.openxmlformats-officedocument.presentationml.tags+xml"/>
  <Override PartName="/ppt/tags/tag1382.xml" ContentType="application/vnd.openxmlformats-officedocument.presentationml.tags+xml"/>
  <Override PartName="/ppt/tags/tag1383.xml" ContentType="application/vnd.openxmlformats-officedocument.presentationml.tags+xml"/>
  <Override PartName="/ppt/tags/tag1384.xml" ContentType="application/vnd.openxmlformats-officedocument.presentationml.tags+xml"/>
  <Override PartName="/ppt/tags/tag1385.xml" ContentType="application/vnd.openxmlformats-officedocument.presentationml.tags+xml"/>
  <Override PartName="/ppt/tags/tag1386.xml" ContentType="application/vnd.openxmlformats-officedocument.presentationml.tags+xml"/>
  <Override PartName="/ppt/tags/tag1387.xml" ContentType="application/vnd.openxmlformats-officedocument.presentationml.tags+xml"/>
  <Override PartName="/ppt/tags/tag1388.xml" ContentType="application/vnd.openxmlformats-officedocument.presentationml.tags+xml"/>
  <Override PartName="/ppt/tags/tag1389.xml" ContentType="application/vnd.openxmlformats-officedocument.presentationml.tags+xml"/>
  <Override PartName="/ppt/tags/tag1390.xml" ContentType="application/vnd.openxmlformats-officedocument.presentationml.tags+xml"/>
  <Override PartName="/ppt/tags/tag1391.xml" ContentType="application/vnd.openxmlformats-officedocument.presentationml.tags+xml"/>
  <Override PartName="/ppt/tags/tag1392.xml" ContentType="application/vnd.openxmlformats-officedocument.presentationml.tags+xml"/>
  <Override PartName="/ppt/tags/tag1393.xml" ContentType="application/vnd.openxmlformats-officedocument.presentationml.tags+xml"/>
  <Override PartName="/ppt/tags/tag1394.xml" ContentType="application/vnd.openxmlformats-officedocument.presentationml.tags+xml"/>
  <Override PartName="/ppt/tags/tag1395.xml" ContentType="application/vnd.openxmlformats-officedocument.presentationml.tags+xml"/>
  <Override PartName="/ppt/tags/tag1396.xml" ContentType="application/vnd.openxmlformats-officedocument.presentationml.tags+xml"/>
  <Override PartName="/ppt/tags/tag1397.xml" ContentType="application/vnd.openxmlformats-officedocument.presentationml.tags+xml"/>
  <Override PartName="/ppt/tags/tag1398.xml" ContentType="application/vnd.openxmlformats-officedocument.presentationml.tags+xml"/>
  <Override PartName="/ppt/tags/tag1399.xml" ContentType="application/vnd.openxmlformats-officedocument.presentationml.tags+xml"/>
  <Override PartName="/ppt/tags/tag1400.xml" ContentType="application/vnd.openxmlformats-officedocument.presentationml.tags+xml"/>
  <Override PartName="/ppt/tags/tag1401.xml" ContentType="application/vnd.openxmlformats-officedocument.presentationml.tags+xml"/>
  <Override PartName="/ppt/tags/tag1402.xml" ContentType="application/vnd.openxmlformats-officedocument.presentationml.tags+xml"/>
  <Override PartName="/ppt/tags/tag1403.xml" ContentType="application/vnd.openxmlformats-officedocument.presentationml.tags+xml"/>
  <Override PartName="/ppt/tags/tag1404.xml" ContentType="application/vnd.openxmlformats-officedocument.presentationml.tags+xml"/>
  <Override PartName="/ppt/tags/tag1405.xml" ContentType="application/vnd.openxmlformats-officedocument.presentationml.tags+xml"/>
  <Override PartName="/ppt/tags/tag1406.xml" ContentType="application/vnd.openxmlformats-officedocument.presentationml.tags+xml"/>
  <Override PartName="/ppt/tags/tag1407.xml" ContentType="application/vnd.openxmlformats-officedocument.presentationml.tags+xml"/>
  <Override PartName="/ppt/tags/tag1408.xml" ContentType="application/vnd.openxmlformats-officedocument.presentationml.tags+xml"/>
  <Override PartName="/ppt/tags/tag1409.xml" ContentType="application/vnd.openxmlformats-officedocument.presentationml.tags+xml"/>
  <Override PartName="/ppt/tags/tag1410.xml" ContentType="application/vnd.openxmlformats-officedocument.presentationml.tags+xml"/>
  <Override PartName="/ppt/tags/tag1411.xml" ContentType="application/vnd.openxmlformats-officedocument.presentationml.tags+xml"/>
  <Override PartName="/ppt/tags/tag1412.xml" ContentType="application/vnd.openxmlformats-officedocument.presentationml.tags+xml"/>
  <Override PartName="/ppt/notesSlides/notesSlide21.xml" ContentType="application/vnd.openxmlformats-officedocument.presentationml.notesSlide+xml"/>
  <Override PartName="/ppt/tags/tag1413.xml" ContentType="application/vnd.openxmlformats-officedocument.presentationml.tags+xml"/>
  <Override PartName="/ppt/tags/tag1414.xml" ContentType="application/vnd.openxmlformats-officedocument.presentationml.tags+xml"/>
  <Override PartName="/ppt/tags/tag1415.xml" ContentType="application/vnd.openxmlformats-officedocument.presentationml.tags+xml"/>
  <Override PartName="/ppt/tags/tag1416.xml" ContentType="application/vnd.openxmlformats-officedocument.presentationml.tags+xml"/>
  <Override PartName="/ppt/tags/tag1417.xml" ContentType="application/vnd.openxmlformats-officedocument.presentationml.tags+xml"/>
  <Override PartName="/ppt/tags/tag1418.xml" ContentType="application/vnd.openxmlformats-officedocument.presentationml.tags+xml"/>
  <Override PartName="/ppt/tags/tag1419.xml" ContentType="application/vnd.openxmlformats-officedocument.presentationml.tags+xml"/>
  <Override PartName="/ppt/tags/tag1420.xml" ContentType="application/vnd.openxmlformats-officedocument.presentationml.tags+xml"/>
  <Override PartName="/ppt/tags/tag1421.xml" ContentType="application/vnd.openxmlformats-officedocument.presentationml.tags+xml"/>
  <Override PartName="/ppt/tags/tag1422.xml" ContentType="application/vnd.openxmlformats-officedocument.presentationml.tags+xml"/>
  <Override PartName="/ppt/tags/tag1423.xml" ContentType="application/vnd.openxmlformats-officedocument.presentationml.tags+xml"/>
  <Override PartName="/ppt/tags/tag1424.xml" ContentType="application/vnd.openxmlformats-officedocument.presentationml.tags+xml"/>
  <Override PartName="/ppt/tags/tag1425.xml" ContentType="application/vnd.openxmlformats-officedocument.presentationml.tags+xml"/>
  <Override PartName="/ppt/tags/tag1426.xml" ContentType="application/vnd.openxmlformats-officedocument.presentationml.tags+xml"/>
  <Override PartName="/ppt/tags/tag1427.xml" ContentType="application/vnd.openxmlformats-officedocument.presentationml.tags+xml"/>
  <Override PartName="/ppt/tags/tag1428.xml" ContentType="application/vnd.openxmlformats-officedocument.presentationml.tags+xml"/>
  <Override PartName="/ppt/tags/tag1429.xml" ContentType="application/vnd.openxmlformats-officedocument.presentationml.tags+xml"/>
  <Override PartName="/ppt/tags/tag1430.xml" ContentType="application/vnd.openxmlformats-officedocument.presentationml.tags+xml"/>
  <Override PartName="/ppt/tags/tag1431.xml" ContentType="application/vnd.openxmlformats-officedocument.presentationml.tags+xml"/>
  <Override PartName="/ppt/tags/tag1432.xml" ContentType="application/vnd.openxmlformats-officedocument.presentationml.tags+xml"/>
  <Override PartName="/ppt/tags/tag1433.xml" ContentType="application/vnd.openxmlformats-officedocument.presentationml.tags+xml"/>
  <Override PartName="/ppt/tags/tag1434.xml" ContentType="application/vnd.openxmlformats-officedocument.presentationml.tags+xml"/>
  <Override PartName="/ppt/tags/tag1435.xml" ContentType="application/vnd.openxmlformats-officedocument.presentationml.tags+xml"/>
  <Override PartName="/ppt/tags/tag1436.xml" ContentType="application/vnd.openxmlformats-officedocument.presentationml.tags+xml"/>
  <Override PartName="/ppt/tags/tag1437.xml" ContentType="application/vnd.openxmlformats-officedocument.presentationml.tags+xml"/>
  <Override PartName="/ppt/tags/tag1438.xml" ContentType="application/vnd.openxmlformats-officedocument.presentationml.tags+xml"/>
  <Override PartName="/ppt/tags/tag1439.xml" ContentType="application/vnd.openxmlformats-officedocument.presentationml.tags+xml"/>
  <Override PartName="/ppt/tags/tag1440.xml" ContentType="application/vnd.openxmlformats-officedocument.presentationml.tags+xml"/>
  <Override PartName="/ppt/tags/tag1441.xml" ContentType="application/vnd.openxmlformats-officedocument.presentationml.tags+xml"/>
  <Override PartName="/ppt/tags/tag1442.xml" ContentType="application/vnd.openxmlformats-officedocument.presentationml.tags+xml"/>
  <Override PartName="/ppt/tags/tag1443.xml" ContentType="application/vnd.openxmlformats-officedocument.presentationml.tags+xml"/>
  <Override PartName="/ppt/tags/tag1444.xml" ContentType="application/vnd.openxmlformats-officedocument.presentationml.tags+xml"/>
  <Override PartName="/ppt/tags/tag1445.xml" ContentType="application/vnd.openxmlformats-officedocument.presentationml.tags+xml"/>
  <Override PartName="/ppt/tags/tag1446.xml" ContentType="application/vnd.openxmlformats-officedocument.presentationml.tags+xml"/>
  <Override PartName="/ppt/tags/tag1447.xml" ContentType="application/vnd.openxmlformats-officedocument.presentationml.tags+xml"/>
  <Override PartName="/ppt/tags/tag1448.xml" ContentType="application/vnd.openxmlformats-officedocument.presentationml.tags+xml"/>
  <Override PartName="/ppt/tags/tag1449.xml" ContentType="application/vnd.openxmlformats-officedocument.presentationml.tags+xml"/>
  <Override PartName="/ppt/tags/tag1450.xml" ContentType="application/vnd.openxmlformats-officedocument.presentationml.tags+xml"/>
  <Override PartName="/ppt/tags/tag1451.xml" ContentType="application/vnd.openxmlformats-officedocument.presentationml.tags+xml"/>
  <Override PartName="/ppt/tags/tag1452.xml" ContentType="application/vnd.openxmlformats-officedocument.presentationml.tags+xml"/>
  <Override PartName="/ppt/tags/tag1453.xml" ContentType="application/vnd.openxmlformats-officedocument.presentationml.tags+xml"/>
  <Override PartName="/ppt/tags/tag1454.xml" ContentType="application/vnd.openxmlformats-officedocument.presentationml.tags+xml"/>
  <Override PartName="/ppt/tags/tag1455.xml" ContentType="application/vnd.openxmlformats-officedocument.presentationml.tags+xml"/>
  <Override PartName="/ppt/tags/tag1456.xml" ContentType="application/vnd.openxmlformats-officedocument.presentationml.tags+xml"/>
  <Override PartName="/ppt/tags/tag1457.xml" ContentType="application/vnd.openxmlformats-officedocument.presentationml.tags+xml"/>
  <Override PartName="/ppt/tags/tag1458.xml" ContentType="application/vnd.openxmlformats-officedocument.presentationml.tags+xml"/>
  <Override PartName="/ppt/tags/tag1459.xml" ContentType="application/vnd.openxmlformats-officedocument.presentationml.tags+xml"/>
  <Override PartName="/ppt/tags/tag1460.xml" ContentType="application/vnd.openxmlformats-officedocument.presentationml.tags+xml"/>
  <Override PartName="/ppt/tags/tag1461.xml" ContentType="application/vnd.openxmlformats-officedocument.presentationml.tags+xml"/>
  <Override PartName="/ppt/tags/tag1462.xml" ContentType="application/vnd.openxmlformats-officedocument.presentationml.tags+xml"/>
  <Override PartName="/ppt/tags/tag1463.xml" ContentType="application/vnd.openxmlformats-officedocument.presentationml.tags+xml"/>
  <Override PartName="/ppt/tags/tag1464.xml" ContentType="application/vnd.openxmlformats-officedocument.presentationml.tags+xml"/>
  <Override PartName="/ppt/tags/tag1465.xml" ContentType="application/vnd.openxmlformats-officedocument.presentationml.tags+xml"/>
  <Override PartName="/ppt/tags/tag1466.xml" ContentType="application/vnd.openxmlformats-officedocument.presentationml.tags+xml"/>
  <Override PartName="/ppt/tags/tag1467.xml" ContentType="application/vnd.openxmlformats-officedocument.presentationml.tags+xml"/>
  <Override PartName="/ppt/tags/tag1468.xml" ContentType="application/vnd.openxmlformats-officedocument.presentationml.tags+xml"/>
  <Override PartName="/ppt/tags/tag1469.xml" ContentType="application/vnd.openxmlformats-officedocument.presentationml.tags+xml"/>
  <Override PartName="/ppt/tags/tag1470.xml" ContentType="application/vnd.openxmlformats-officedocument.presentationml.tags+xml"/>
  <Override PartName="/ppt/tags/tag1471.xml" ContentType="application/vnd.openxmlformats-officedocument.presentationml.tags+xml"/>
  <Override PartName="/ppt/tags/tag1472.xml" ContentType="application/vnd.openxmlformats-officedocument.presentationml.tags+xml"/>
  <Override PartName="/ppt/tags/tag1473.xml" ContentType="application/vnd.openxmlformats-officedocument.presentationml.tags+xml"/>
  <Override PartName="/ppt/tags/tag1474.xml" ContentType="application/vnd.openxmlformats-officedocument.presentationml.tags+xml"/>
  <Override PartName="/ppt/tags/tag1475.xml" ContentType="application/vnd.openxmlformats-officedocument.presentationml.tags+xml"/>
  <Override PartName="/ppt/tags/tag1476.xml" ContentType="application/vnd.openxmlformats-officedocument.presentationml.tags+xml"/>
  <Override PartName="/ppt/tags/tag1477.xml" ContentType="application/vnd.openxmlformats-officedocument.presentationml.tags+xml"/>
  <Override PartName="/ppt/tags/tag1478.xml" ContentType="application/vnd.openxmlformats-officedocument.presentationml.tags+xml"/>
  <Override PartName="/ppt/tags/tag1479.xml" ContentType="application/vnd.openxmlformats-officedocument.presentationml.tags+xml"/>
  <Override PartName="/ppt/tags/tag1480.xml" ContentType="application/vnd.openxmlformats-officedocument.presentationml.tags+xml"/>
  <Override PartName="/ppt/tags/tag1481.xml" ContentType="application/vnd.openxmlformats-officedocument.presentationml.tags+xml"/>
  <Override PartName="/ppt/tags/tag1482.xml" ContentType="application/vnd.openxmlformats-officedocument.presentationml.tags+xml"/>
  <Override PartName="/ppt/tags/tag1483.xml" ContentType="application/vnd.openxmlformats-officedocument.presentationml.tags+xml"/>
  <Override PartName="/ppt/tags/tag1484.xml" ContentType="application/vnd.openxmlformats-officedocument.presentationml.tags+xml"/>
  <Override PartName="/ppt/tags/tag1485.xml" ContentType="application/vnd.openxmlformats-officedocument.presentationml.tags+xml"/>
  <Override PartName="/ppt/tags/tag1486.xml" ContentType="application/vnd.openxmlformats-officedocument.presentationml.tags+xml"/>
  <Override PartName="/ppt/tags/tag1487.xml" ContentType="application/vnd.openxmlformats-officedocument.presentationml.tags+xml"/>
  <Override PartName="/ppt/tags/tag1488.xml" ContentType="application/vnd.openxmlformats-officedocument.presentationml.tags+xml"/>
  <Override PartName="/ppt/tags/tag1489.xml" ContentType="application/vnd.openxmlformats-officedocument.presentationml.tags+xml"/>
  <Override PartName="/ppt/tags/tag1490.xml" ContentType="application/vnd.openxmlformats-officedocument.presentationml.tags+xml"/>
  <Override PartName="/ppt/tags/tag1491.xml" ContentType="application/vnd.openxmlformats-officedocument.presentationml.tags+xml"/>
  <Override PartName="/ppt/tags/tag1492.xml" ContentType="application/vnd.openxmlformats-officedocument.presentationml.tags+xml"/>
  <Override PartName="/ppt/tags/tag1493.xml" ContentType="application/vnd.openxmlformats-officedocument.presentationml.tags+xml"/>
  <Override PartName="/ppt/tags/tag1494.xml" ContentType="application/vnd.openxmlformats-officedocument.presentationml.tags+xml"/>
  <Override PartName="/ppt/tags/tag1495.xml" ContentType="application/vnd.openxmlformats-officedocument.presentationml.tags+xml"/>
  <Override PartName="/ppt/tags/tag1496.xml" ContentType="application/vnd.openxmlformats-officedocument.presentationml.tags+xml"/>
  <Override PartName="/ppt/notesSlides/notesSlide22.xml" ContentType="application/vnd.openxmlformats-officedocument.presentationml.notesSlide+xml"/>
  <Override PartName="/ppt/tags/tag1497.xml" ContentType="application/vnd.openxmlformats-officedocument.presentationml.tags+xml"/>
  <Override PartName="/ppt/tags/tag1498.xml" ContentType="application/vnd.openxmlformats-officedocument.presentationml.tags+xml"/>
  <Override PartName="/ppt/tags/tag1499.xml" ContentType="application/vnd.openxmlformats-officedocument.presentationml.tags+xml"/>
  <Override PartName="/ppt/tags/tag1500.xml" ContentType="application/vnd.openxmlformats-officedocument.presentationml.tags+xml"/>
  <Override PartName="/ppt/tags/tag1501.xml" ContentType="application/vnd.openxmlformats-officedocument.presentationml.tags+xml"/>
  <Override PartName="/ppt/tags/tag1502.xml" ContentType="application/vnd.openxmlformats-officedocument.presentationml.tags+xml"/>
  <Override PartName="/ppt/tags/tag1503.xml" ContentType="application/vnd.openxmlformats-officedocument.presentationml.tags+xml"/>
  <Override PartName="/ppt/tags/tag1504.xml" ContentType="application/vnd.openxmlformats-officedocument.presentationml.tags+xml"/>
  <Override PartName="/ppt/tags/tag1505.xml" ContentType="application/vnd.openxmlformats-officedocument.presentationml.tags+xml"/>
  <Override PartName="/ppt/tags/tag1506.xml" ContentType="application/vnd.openxmlformats-officedocument.presentationml.tags+xml"/>
  <Override PartName="/ppt/tags/tag1507.xml" ContentType="application/vnd.openxmlformats-officedocument.presentationml.tags+xml"/>
  <Override PartName="/ppt/tags/tag1508.xml" ContentType="application/vnd.openxmlformats-officedocument.presentationml.tags+xml"/>
  <Override PartName="/ppt/tags/tag1509.xml" ContentType="application/vnd.openxmlformats-officedocument.presentationml.tags+xml"/>
  <Override PartName="/ppt/tags/tag1510.xml" ContentType="application/vnd.openxmlformats-officedocument.presentationml.tags+xml"/>
  <Override PartName="/ppt/tags/tag1511.xml" ContentType="application/vnd.openxmlformats-officedocument.presentationml.tags+xml"/>
  <Override PartName="/ppt/tags/tag1512.xml" ContentType="application/vnd.openxmlformats-officedocument.presentationml.tags+xml"/>
  <Override PartName="/ppt/tags/tag1513.xml" ContentType="application/vnd.openxmlformats-officedocument.presentationml.tags+xml"/>
  <Override PartName="/ppt/tags/tag1514.xml" ContentType="application/vnd.openxmlformats-officedocument.presentationml.tags+xml"/>
  <Override PartName="/ppt/tags/tag1515.xml" ContentType="application/vnd.openxmlformats-officedocument.presentationml.tags+xml"/>
  <Override PartName="/ppt/tags/tag1516.xml" ContentType="application/vnd.openxmlformats-officedocument.presentationml.tags+xml"/>
  <Override PartName="/ppt/tags/tag1517.xml" ContentType="application/vnd.openxmlformats-officedocument.presentationml.tags+xml"/>
  <Override PartName="/ppt/tags/tag1518.xml" ContentType="application/vnd.openxmlformats-officedocument.presentationml.tags+xml"/>
  <Override PartName="/ppt/tags/tag1519.xml" ContentType="application/vnd.openxmlformats-officedocument.presentationml.tags+xml"/>
  <Override PartName="/ppt/tags/tag1520.xml" ContentType="application/vnd.openxmlformats-officedocument.presentationml.tags+xml"/>
  <Override PartName="/ppt/tags/tag1521.xml" ContentType="application/vnd.openxmlformats-officedocument.presentationml.tags+xml"/>
  <Override PartName="/ppt/tags/tag1522.xml" ContentType="application/vnd.openxmlformats-officedocument.presentationml.tags+xml"/>
  <Override PartName="/ppt/tags/tag1523.xml" ContentType="application/vnd.openxmlformats-officedocument.presentationml.tags+xml"/>
  <Override PartName="/ppt/tags/tag1524.xml" ContentType="application/vnd.openxmlformats-officedocument.presentationml.tags+xml"/>
  <Override PartName="/ppt/tags/tag1525.xml" ContentType="application/vnd.openxmlformats-officedocument.presentationml.tags+xml"/>
  <Override PartName="/ppt/tags/tag1526.xml" ContentType="application/vnd.openxmlformats-officedocument.presentationml.tags+xml"/>
  <Override PartName="/ppt/tags/tag1527.xml" ContentType="application/vnd.openxmlformats-officedocument.presentationml.tags+xml"/>
  <Override PartName="/ppt/tags/tag1528.xml" ContentType="application/vnd.openxmlformats-officedocument.presentationml.tags+xml"/>
  <Override PartName="/ppt/tags/tag1529.xml" ContentType="application/vnd.openxmlformats-officedocument.presentationml.tags+xml"/>
  <Override PartName="/ppt/tags/tag1530.xml" ContentType="application/vnd.openxmlformats-officedocument.presentationml.tags+xml"/>
  <Override PartName="/ppt/tags/tag1531.xml" ContentType="application/vnd.openxmlformats-officedocument.presentationml.tags+xml"/>
  <Override PartName="/ppt/tags/tag1532.xml" ContentType="application/vnd.openxmlformats-officedocument.presentationml.tags+xml"/>
  <Override PartName="/ppt/tags/tag1533.xml" ContentType="application/vnd.openxmlformats-officedocument.presentationml.tags+xml"/>
  <Override PartName="/ppt/tags/tag1534.xml" ContentType="application/vnd.openxmlformats-officedocument.presentationml.tags+xml"/>
  <Override PartName="/ppt/tags/tag1535.xml" ContentType="application/vnd.openxmlformats-officedocument.presentationml.tags+xml"/>
  <Override PartName="/ppt/tags/tag1536.xml" ContentType="application/vnd.openxmlformats-officedocument.presentationml.tags+xml"/>
  <Override PartName="/ppt/tags/tag1537.xml" ContentType="application/vnd.openxmlformats-officedocument.presentationml.tags+xml"/>
  <Override PartName="/ppt/tags/tag1538.xml" ContentType="application/vnd.openxmlformats-officedocument.presentationml.tags+xml"/>
  <Override PartName="/ppt/tags/tag1539.xml" ContentType="application/vnd.openxmlformats-officedocument.presentationml.tags+xml"/>
  <Override PartName="/ppt/tags/tag1540.xml" ContentType="application/vnd.openxmlformats-officedocument.presentationml.tags+xml"/>
  <Override PartName="/ppt/tags/tag1541.xml" ContentType="application/vnd.openxmlformats-officedocument.presentationml.tags+xml"/>
  <Override PartName="/ppt/tags/tag1542.xml" ContentType="application/vnd.openxmlformats-officedocument.presentationml.tags+xml"/>
  <Override PartName="/ppt/tags/tag1543.xml" ContentType="application/vnd.openxmlformats-officedocument.presentationml.tags+xml"/>
  <Override PartName="/ppt/tags/tag1544.xml" ContentType="application/vnd.openxmlformats-officedocument.presentationml.tags+xml"/>
  <Override PartName="/ppt/tags/tag1545.xml" ContentType="application/vnd.openxmlformats-officedocument.presentationml.tags+xml"/>
  <Override PartName="/ppt/tags/tag1546.xml" ContentType="application/vnd.openxmlformats-officedocument.presentationml.tags+xml"/>
  <Override PartName="/ppt/tags/tag1547.xml" ContentType="application/vnd.openxmlformats-officedocument.presentationml.tags+xml"/>
  <Override PartName="/ppt/tags/tag1548.xml" ContentType="application/vnd.openxmlformats-officedocument.presentationml.tags+xml"/>
  <Override PartName="/ppt/tags/tag1549.xml" ContentType="application/vnd.openxmlformats-officedocument.presentationml.tags+xml"/>
  <Override PartName="/ppt/tags/tag1550.xml" ContentType="application/vnd.openxmlformats-officedocument.presentationml.tags+xml"/>
  <Override PartName="/ppt/tags/tag1551.xml" ContentType="application/vnd.openxmlformats-officedocument.presentationml.tags+xml"/>
  <Override PartName="/ppt/tags/tag1552.xml" ContentType="application/vnd.openxmlformats-officedocument.presentationml.tags+xml"/>
  <Override PartName="/ppt/tags/tag1553.xml" ContentType="application/vnd.openxmlformats-officedocument.presentationml.tags+xml"/>
  <Override PartName="/ppt/tags/tag1554.xml" ContentType="application/vnd.openxmlformats-officedocument.presentationml.tags+xml"/>
  <Override PartName="/ppt/tags/tag1555.xml" ContentType="application/vnd.openxmlformats-officedocument.presentationml.tags+xml"/>
  <Override PartName="/ppt/tags/tag1556.xml" ContentType="application/vnd.openxmlformats-officedocument.presentationml.tags+xml"/>
  <Override PartName="/ppt/tags/tag1557.xml" ContentType="application/vnd.openxmlformats-officedocument.presentationml.tags+xml"/>
  <Override PartName="/ppt/tags/tag1558.xml" ContentType="application/vnd.openxmlformats-officedocument.presentationml.tags+xml"/>
  <Override PartName="/ppt/tags/tag1559.xml" ContentType="application/vnd.openxmlformats-officedocument.presentationml.tags+xml"/>
  <Override PartName="/ppt/tags/tag1560.xml" ContentType="application/vnd.openxmlformats-officedocument.presentationml.tags+xml"/>
  <Override PartName="/ppt/tags/tag1561.xml" ContentType="application/vnd.openxmlformats-officedocument.presentationml.tags+xml"/>
  <Override PartName="/ppt/tags/tag1562.xml" ContentType="application/vnd.openxmlformats-officedocument.presentationml.tags+xml"/>
  <Override PartName="/ppt/tags/tag1563.xml" ContentType="application/vnd.openxmlformats-officedocument.presentationml.tags+xml"/>
  <Override PartName="/ppt/tags/tag1564.xml" ContentType="application/vnd.openxmlformats-officedocument.presentationml.tags+xml"/>
  <Override PartName="/ppt/tags/tag1565.xml" ContentType="application/vnd.openxmlformats-officedocument.presentationml.tags+xml"/>
  <Override PartName="/ppt/tags/tag1566.xml" ContentType="application/vnd.openxmlformats-officedocument.presentationml.tags+xml"/>
  <Override PartName="/ppt/tags/tag1567.xml" ContentType="application/vnd.openxmlformats-officedocument.presentationml.tags+xml"/>
  <Override PartName="/ppt/tags/tag1568.xml" ContentType="application/vnd.openxmlformats-officedocument.presentationml.tags+xml"/>
  <Override PartName="/ppt/tags/tag1569.xml" ContentType="application/vnd.openxmlformats-officedocument.presentationml.tags+xml"/>
  <Override PartName="/ppt/tags/tag1570.xml" ContentType="application/vnd.openxmlformats-officedocument.presentationml.tags+xml"/>
  <Override PartName="/ppt/tags/tag1571.xml" ContentType="application/vnd.openxmlformats-officedocument.presentationml.tags+xml"/>
  <Override PartName="/ppt/tags/tag1572.xml" ContentType="application/vnd.openxmlformats-officedocument.presentationml.tags+xml"/>
  <Override PartName="/ppt/tags/tag1573.xml" ContentType="application/vnd.openxmlformats-officedocument.presentationml.tags+xml"/>
  <Override PartName="/ppt/tags/tag1574.xml" ContentType="application/vnd.openxmlformats-officedocument.presentationml.tags+xml"/>
  <Override PartName="/ppt/tags/tag1575.xml" ContentType="application/vnd.openxmlformats-officedocument.presentationml.tags+xml"/>
  <Override PartName="/ppt/tags/tag1576.xml" ContentType="application/vnd.openxmlformats-officedocument.presentationml.tags+xml"/>
  <Override PartName="/ppt/tags/tag1577.xml" ContentType="application/vnd.openxmlformats-officedocument.presentationml.tags+xml"/>
  <Override PartName="/ppt/tags/tag1578.xml" ContentType="application/vnd.openxmlformats-officedocument.presentationml.tags+xml"/>
  <Override PartName="/ppt/tags/tag1579.xml" ContentType="application/vnd.openxmlformats-officedocument.presentationml.tags+xml"/>
  <Override PartName="/ppt/tags/tag1580.xml" ContentType="application/vnd.openxmlformats-officedocument.presentationml.tags+xml"/>
  <Override PartName="/ppt/tags/tag1581.xml" ContentType="application/vnd.openxmlformats-officedocument.presentationml.tags+xml"/>
  <Override PartName="/ppt/tags/tag1582.xml" ContentType="application/vnd.openxmlformats-officedocument.presentationml.tags+xml"/>
  <Override PartName="/ppt/tags/tag1583.xml" ContentType="application/vnd.openxmlformats-officedocument.presentationml.tags+xml"/>
  <Override PartName="/ppt/tags/tag1584.xml" ContentType="application/vnd.openxmlformats-officedocument.presentationml.tags+xml"/>
  <Override PartName="/ppt/tags/tag1585.xml" ContentType="application/vnd.openxmlformats-officedocument.presentationml.tags+xml"/>
  <Override PartName="/ppt/tags/tag1586.xml" ContentType="application/vnd.openxmlformats-officedocument.presentationml.tags+xml"/>
  <Override PartName="/ppt/tags/tag1587.xml" ContentType="application/vnd.openxmlformats-officedocument.presentationml.tags+xml"/>
  <Override PartName="/ppt/tags/tag1588.xml" ContentType="application/vnd.openxmlformats-officedocument.presentationml.tags+xml"/>
  <Override PartName="/ppt/tags/tag1589.xml" ContentType="application/vnd.openxmlformats-officedocument.presentationml.tags+xml"/>
  <Override PartName="/ppt/tags/tag1590.xml" ContentType="application/vnd.openxmlformats-officedocument.presentationml.tags+xml"/>
  <Override PartName="/ppt/tags/tag1591.xml" ContentType="application/vnd.openxmlformats-officedocument.presentationml.tags+xml"/>
  <Override PartName="/ppt/tags/tag1592.xml" ContentType="application/vnd.openxmlformats-officedocument.presentationml.tags+xml"/>
  <Override PartName="/ppt/tags/tag1593.xml" ContentType="application/vnd.openxmlformats-officedocument.presentationml.tags+xml"/>
  <Override PartName="/ppt/tags/tag1594.xml" ContentType="application/vnd.openxmlformats-officedocument.presentationml.tags+xml"/>
  <Override PartName="/ppt/tags/tag1595.xml" ContentType="application/vnd.openxmlformats-officedocument.presentationml.tags+xml"/>
  <Override PartName="/ppt/tags/tag1596.xml" ContentType="application/vnd.openxmlformats-officedocument.presentationml.tags+xml"/>
  <Override PartName="/ppt/tags/tag1597.xml" ContentType="application/vnd.openxmlformats-officedocument.presentationml.tags+xml"/>
  <Override PartName="/ppt/tags/tag1598.xml" ContentType="application/vnd.openxmlformats-officedocument.presentationml.tags+xml"/>
  <Override PartName="/ppt/tags/tag1599.xml" ContentType="application/vnd.openxmlformats-officedocument.presentationml.tags+xml"/>
  <Override PartName="/ppt/tags/tag1600.xml" ContentType="application/vnd.openxmlformats-officedocument.presentationml.tags+xml"/>
  <Override PartName="/ppt/tags/tag1601.xml" ContentType="application/vnd.openxmlformats-officedocument.presentationml.tags+xml"/>
  <Override PartName="/ppt/tags/tag1602.xml" ContentType="application/vnd.openxmlformats-officedocument.presentationml.tags+xml"/>
  <Override PartName="/ppt/tags/tag1603.xml" ContentType="application/vnd.openxmlformats-officedocument.presentationml.tags+xml"/>
  <Override PartName="/ppt/tags/tag1604.xml" ContentType="application/vnd.openxmlformats-officedocument.presentationml.tags+xml"/>
  <Override PartName="/ppt/tags/tag1605.xml" ContentType="application/vnd.openxmlformats-officedocument.presentationml.tags+xml"/>
  <Override PartName="/ppt/tags/tag1606.xml" ContentType="application/vnd.openxmlformats-officedocument.presentationml.tags+xml"/>
  <Override PartName="/ppt/tags/tag1607.xml" ContentType="application/vnd.openxmlformats-officedocument.presentationml.tags+xml"/>
  <Override PartName="/ppt/tags/tag1608.xml" ContentType="application/vnd.openxmlformats-officedocument.presentationml.tags+xml"/>
  <Override PartName="/ppt/tags/tag1609.xml" ContentType="application/vnd.openxmlformats-officedocument.presentationml.tags+xml"/>
  <Override PartName="/ppt/tags/tag1610.xml" ContentType="application/vnd.openxmlformats-officedocument.presentationml.tags+xml"/>
  <Override PartName="/ppt/tags/tag1611.xml" ContentType="application/vnd.openxmlformats-officedocument.presentationml.tags+xml"/>
  <Override PartName="/ppt/tags/tag1612.xml" ContentType="application/vnd.openxmlformats-officedocument.presentationml.tags+xml"/>
  <Override PartName="/ppt/tags/tag1613.xml" ContentType="application/vnd.openxmlformats-officedocument.presentationml.tags+xml"/>
  <Override PartName="/ppt/tags/tag1614.xml" ContentType="application/vnd.openxmlformats-officedocument.presentationml.tags+xml"/>
  <Override PartName="/ppt/tags/tag1615.xml" ContentType="application/vnd.openxmlformats-officedocument.presentationml.tags+xml"/>
  <Override PartName="/ppt/tags/tag1616.xml" ContentType="application/vnd.openxmlformats-officedocument.presentationml.tags+xml"/>
  <Override PartName="/ppt/tags/tag1617.xml" ContentType="application/vnd.openxmlformats-officedocument.presentationml.tags+xml"/>
  <Override PartName="/ppt/tags/tag1618.xml" ContentType="application/vnd.openxmlformats-officedocument.presentationml.tags+xml"/>
  <Override PartName="/ppt/tags/tag1619.xml" ContentType="application/vnd.openxmlformats-officedocument.presentationml.tags+xml"/>
  <Override PartName="/ppt/tags/tag1620.xml" ContentType="application/vnd.openxmlformats-officedocument.presentationml.tags+xml"/>
  <Override PartName="/ppt/tags/tag1621.xml" ContentType="application/vnd.openxmlformats-officedocument.presentationml.tags+xml"/>
  <Override PartName="/ppt/tags/tag1622.xml" ContentType="application/vnd.openxmlformats-officedocument.presentationml.tags+xml"/>
  <Override PartName="/ppt/tags/tag1623.xml" ContentType="application/vnd.openxmlformats-officedocument.presentationml.tags+xml"/>
  <Override PartName="/ppt/tags/tag1624.xml" ContentType="application/vnd.openxmlformats-officedocument.presentationml.tags+xml"/>
  <Override PartName="/ppt/tags/tag1625.xml" ContentType="application/vnd.openxmlformats-officedocument.presentationml.tags+xml"/>
  <Override PartName="/ppt/tags/tag1626.xml" ContentType="application/vnd.openxmlformats-officedocument.presentationml.tags+xml"/>
  <Override PartName="/ppt/tags/tag1627.xml" ContentType="application/vnd.openxmlformats-officedocument.presentationml.tags+xml"/>
  <Override PartName="/ppt/tags/tag1628.xml" ContentType="application/vnd.openxmlformats-officedocument.presentationml.tags+xml"/>
  <Override PartName="/ppt/tags/tag1629.xml" ContentType="application/vnd.openxmlformats-officedocument.presentationml.tags+xml"/>
  <Override PartName="/ppt/tags/tag1630.xml" ContentType="application/vnd.openxmlformats-officedocument.presentationml.tags+xml"/>
  <Override PartName="/ppt/tags/tag1631.xml" ContentType="application/vnd.openxmlformats-officedocument.presentationml.tags+xml"/>
  <Override PartName="/ppt/tags/tag1632.xml" ContentType="application/vnd.openxmlformats-officedocument.presentationml.tags+xml"/>
  <Override PartName="/ppt/tags/tag1633.xml" ContentType="application/vnd.openxmlformats-officedocument.presentationml.tags+xml"/>
  <Override PartName="/ppt/tags/tag1634.xml" ContentType="application/vnd.openxmlformats-officedocument.presentationml.tags+xml"/>
  <Override PartName="/ppt/tags/tag1635.xml" ContentType="application/vnd.openxmlformats-officedocument.presentationml.tags+xml"/>
  <Override PartName="/ppt/tags/tag1636.xml" ContentType="application/vnd.openxmlformats-officedocument.presentationml.tags+xml"/>
  <Override PartName="/ppt/tags/tag1637.xml" ContentType="application/vnd.openxmlformats-officedocument.presentationml.tags+xml"/>
  <Override PartName="/ppt/tags/tag1638.xml" ContentType="application/vnd.openxmlformats-officedocument.presentationml.tags+xml"/>
  <Override PartName="/ppt/tags/tag1639.xml" ContentType="application/vnd.openxmlformats-officedocument.presentationml.tags+xml"/>
  <Override PartName="/ppt/tags/tag1640.xml" ContentType="application/vnd.openxmlformats-officedocument.presentationml.tags+xml"/>
  <Override PartName="/ppt/tags/tag1641.xml" ContentType="application/vnd.openxmlformats-officedocument.presentationml.tags+xml"/>
  <Override PartName="/ppt/tags/tag1642.xml" ContentType="application/vnd.openxmlformats-officedocument.presentationml.tags+xml"/>
  <Override PartName="/ppt/tags/tag1643.xml" ContentType="application/vnd.openxmlformats-officedocument.presentationml.tags+xml"/>
  <Override PartName="/ppt/tags/tag1644.xml" ContentType="application/vnd.openxmlformats-officedocument.presentationml.tags+xml"/>
  <Override PartName="/ppt/tags/tag1645.xml" ContentType="application/vnd.openxmlformats-officedocument.presentationml.tags+xml"/>
  <Override PartName="/ppt/tags/tag1646.xml" ContentType="application/vnd.openxmlformats-officedocument.presentationml.tags+xml"/>
  <Override PartName="/ppt/tags/tag1647.xml" ContentType="application/vnd.openxmlformats-officedocument.presentationml.tags+xml"/>
  <Override PartName="/ppt/tags/tag1648.xml" ContentType="application/vnd.openxmlformats-officedocument.presentationml.tags+xml"/>
  <Override PartName="/ppt/tags/tag1649.xml" ContentType="application/vnd.openxmlformats-officedocument.presentationml.tags+xml"/>
  <Override PartName="/ppt/tags/tag1650.xml" ContentType="application/vnd.openxmlformats-officedocument.presentationml.tags+xml"/>
  <Override PartName="/ppt/tags/tag1651.xml" ContentType="application/vnd.openxmlformats-officedocument.presentationml.tags+xml"/>
  <Override PartName="/ppt/tags/tag1652.xml" ContentType="application/vnd.openxmlformats-officedocument.presentationml.tags+xml"/>
  <Override PartName="/ppt/tags/tag1653.xml" ContentType="application/vnd.openxmlformats-officedocument.presentationml.tags+xml"/>
  <Override PartName="/ppt/tags/tag1654.xml" ContentType="application/vnd.openxmlformats-officedocument.presentationml.tags+xml"/>
  <Override PartName="/ppt/tags/tag1655.xml" ContentType="application/vnd.openxmlformats-officedocument.presentationml.tags+xml"/>
  <Override PartName="/ppt/tags/tag1656.xml" ContentType="application/vnd.openxmlformats-officedocument.presentationml.tags+xml"/>
  <Override PartName="/ppt/tags/tag1657.xml" ContentType="application/vnd.openxmlformats-officedocument.presentationml.tags+xml"/>
  <Override PartName="/ppt/tags/tag1658.xml" ContentType="application/vnd.openxmlformats-officedocument.presentationml.tags+xml"/>
  <Override PartName="/ppt/tags/tag1659.xml" ContentType="application/vnd.openxmlformats-officedocument.presentationml.tags+xml"/>
  <Override PartName="/ppt/tags/tag1660.xml" ContentType="application/vnd.openxmlformats-officedocument.presentationml.tags+xml"/>
  <Override PartName="/ppt/tags/tag1661.xml" ContentType="application/vnd.openxmlformats-officedocument.presentationml.tags+xml"/>
  <Override PartName="/ppt/tags/tag1662.xml" ContentType="application/vnd.openxmlformats-officedocument.presentationml.tags+xml"/>
  <Override PartName="/ppt/tags/tag1663.xml" ContentType="application/vnd.openxmlformats-officedocument.presentationml.tags+xml"/>
  <Override PartName="/ppt/tags/tag1664.xml" ContentType="application/vnd.openxmlformats-officedocument.presentationml.tags+xml"/>
  <Override PartName="/ppt/tags/tag1665.xml" ContentType="application/vnd.openxmlformats-officedocument.presentationml.tags+xml"/>
  <Override PartName="/ppt/tags/tag1666.xml" ContentType="application/vnd.openxmlformats-officedocument.presentationml.tags+xml"/>
  <Override PartName="/ppt/tags/tag1667.xml" ContentType="application/vnd.openxmlformats-officedocument.presentationml.tags+xml"/>
  <Override PartName="/ppt/tags/tag1668.xml" ContentType="application/vnd.openxmlformats-officedocument.presentationml.tags+xml"/>
  <Override PartName="/ppt/tags/tag1669.xml" ContentType="application/vnd.openxmlformats-officedocument.presentationml.tags+xml"/>
  <Override PartName="/ppt/tags/tag1670.xml" ContentType="application/vnd.openxmlformats-officedocument.presentationml.tags+xml"/>
  <Override PartName="/ppt/tags/tag1671.xml" ContentType="application/vnd.openxmlformats-officedocument.presentationml.tags+xml"/>
  <Override PartName="/ppt/tags/tag1672.xml" ContentType="application/vnd.openxmlformats-officedocument.presentationml.tags+xml"/>
  <Override PartName="/ppt/tags/tag1673.xml" ContentType="application/vnd.openxmlformats-officedocument.presentationml.tags+xml"/>
  <Override PartName="/ppt/tags/tag1674.xml" ContentType="application/vnd.openxmlformats-officedocument.presentationml.tags+xml"/>
  <Override PartName="/ppt/tags/tag1675.xml" ContentType="application/vnd.openxmlformats-officedocument.presentationml.tags+xml"/>
  <Override PartName="/ppt/tags/tag1676.xml" ContentType="application/vnd.openxmlformats-officedocument.presentationml.tags+xml"/>
  <Override PartName="/ppt/tags/tag1677.xml" ContentType="application/vnd.openxmlformats-officedocument.presentationml.tags+xml"/>
  <Override PartName="/ppt/tags/tag1678.xml" ContentType="application/vnd.openxmlformats-officedocument.presentationml.tags+xml"/>
  <Override PartName="/ppt/tags/tag1679.xml" ContentType="application/vnd.openxmlformats-officedocument.presentationml.tags+xml"/>
  <Override PartName="/ppt/tags/tag1680.xml" ContentType="application/vnd.openxmlformats-officedocument.presentationml.tags+xml"/>
  <Override PartName="/ppt/tags/tag1681.xml" ContentType="application/vnd.openxmlformats-officedocument.presentationml.tags+xml"/>
  <Override PartName="/ppt/tags/tag1682.xml" ContentType="application/vnd.openxmlformats-officedocument.presentationml.tags+xml"/>
  <Override PartName="/ppt/tags/tag1683.xml" ContentType="application/vnd.openxmlformats-officedocument.presentationml.tags+xml"/>
  <Override PartName="/ppt/tags/tag1684.xml" ContentType="application/vnd.openxmlformats-officedocument.presentationml.tags+xml"/>
  <Override PartName="/ppt/tags/tag1685.xml" ContentType="application/vnd.openxmlformats-officedocument.presentationml.tags+xml"/>
  <Override PartName="/ppt/tags/tag1686.xml" ContentType="application/vnd.openxmlformats-officedocument.presentationml.tags+xml"/>
  <Override PartName="/ppt/tags/tag1687.xml" ContentType="application/vnd.openxmlformats-officedocument.presentationml.tags+xml"/>
  <Override PartName="/ppt/tags/tag1688.xml" ContentType="application/vnd.openxmlformats-officedocument.presentationml.tags+xml"/>
  <Override PartName="/ppt/tags/tag1689.xml" ContentType="application/vnd.openxmlformats-officedocument.presentationml.tags+xml"/>
  <Override PartName="/ppt/tags/tag1690.xml" ContentType="application/vnd.openxmlformats-officedocument.presentationml.tags+xml"/>
  <Override PartName="/ppt/tags/tag1691.xml" ContentType="application/vnd.openxmlformats-officedocument.presentationml.tags+xml"/>
  <Override PartName="/ppt/tags/tag1692.xml" ContentType="application/vnd.openxmlformats-officedocument.presentationml.tags+xml"/>
  <Override PartName="/ppt/tags/tag1693.xml" ContentType="application/vnd.openxmlformats-officedocument.presentationml.tags+xml"/>
  <Override PartName="/ppt/tags/tag1694.xml" ContentType="application/vnd.openxmlformats-officedocument.presentationml.tags+xml"/>
  <Override PartName="/ppt/tags/tag1695.xml" ContentType="application/vnd.openxmlformats-officedocument.presentationml.tags+xml"/>
  <Override PartName="/ppt/tags/tag1696.xml" ContentType="application/vnd.openxmlformats-officedocument.presentationml.tags+xml"/>
  <Override PartName="/ppt/tags/tag1697.xml" ContentType="application/vnd.openxmlformats-officedocument.presentationml.tags+xml"/>
  <Override PartName="/ppt/tags/tag1698.xml" ContentType="application/vnd.openxmlformats-officedocument.presentationml.tags+xml"/>
  <Override PartName="/ppt/tags/tag1699.xml" ContentType="application/vnd.openxmlformats-officedocument.presentationml.tags+xml"/>
  <Override PartName="/ppt/tags/tag1700.xml" ContentType="application/vnd.openxmlformats-officedocument.presentationml.tags+xml"/>
  <Override PartName="/ppt/tags/tag1701.xml" ContentType="application/vnd.openxmlformats-officedocument.presentationml.tags+xml"/>
  <Override PartName="/ppt/tags/tag1702.xml" ContentType="application/vnd.openxmlformats-officedocument.presentationml.tags+xml"/>
  <Override PartName="/ppt/tags/tag1703.xml" ContentType="application/vnd.openxmlformats-officedocument.presentationml.tags+xml"/>
  <Override PartName="/ppt/tags/tag1704.xml" ContentType="application/vnd.openxmlformats-officedocument.presentationml.tags+xml"/>
  <Override PartName="/ppt/tags/tag1705.xml" ContentType="application/vnd.openxmlformats-officedocument.presentationml.tags+xml"/>
  <Override PartName="/ppt/tags/tag1706.xml" ContentType="application/vnd.openxmlformats-officedocument.presentationml.tags+xml"/>
  <Override PartName="/ppt/tags/tag1707.xml" ContentType="application/vnd.openxmlformats-officedocument.presentationml.tags+xml"/>
  <Override PartName="/ppt/tags/tag1708.xml" ContentType="application/vnd.openxmlformats-officedocument.presentationml.tags+xml"/>
  <Override PartName="/ppt/tags/tag1709.xml" ContentType="application/vnd.openxmlformats-officedocument.presentationml.tags+xml"/>
  <Override PartName="/ppt/tags/tag1710.xml" ContentType="application/vnd.openxmlformats-officedocument.presentationml.tags+xml"/>
  <Override PartName="/ppt/tags/tag1711.xml" ContentType="application/vnd.openxmlformats-officedocument.presentationml.tags+xml"/>
  <Override PartName="/ppt/tags/tag1712.xml" ContentType="application/vnd.openxmlformats-officedocument.presentationml.tags+xml"/>
  <Override PartName="/ppt/tags/tag1713.xml" ContentType="application/vnd.openxmlformats-officedocument.presentationml.tags+xml"/>
  <Override PartName="/ppt/tags/tag1714.xml" ContentType="application/vnd.openxmlformats-officedocument.presentationml.tags+xml"/>
  <Override PartName="/ppt/tags/tag1715.xml" ContentType="application/vnd.openxmlformats-officedocument.presentationml.tags+xml"/>
  <Override PartName="/ppt/tags/tag1716.xml" ContentType="application/vnd.openxmlformats-officedocument.presentationml.tags+xml"/>
  <Override PartName="/ppt/tags/tag1717.xml" ContentType="application/vnd.openxmlformats-officedocument.presentationml.tags+xml"/>
  <Override PartName="/ppt/tags/tag1718.xml" ContentType="application/vnd.openxmlformats-officedocument.presentationml.tags+xml"/>
  <Override PartName="/ppt/tags/tag1719.xml" ContentType="application/vnd.openxmlformats-officedocument.presentationml.tags+xml"/>
  <Override PartName="/ppt/tags/tag1720.xml" ContentType="application/vnd.openxmlformats-officedocument.presentationml.tags+xml"/>
  <Override PartName="/ppt/tags/tag1721.xml" ContentType="application/vnd.openxmlformats-officedocument.presentationml.tags+xml"/>
  <Override PartName="/ppt/tags/tag1722.xml" ContentType="application/vnd.openxmlformats-officedocument.presentationml.tags+xml"/>
  <Override PartName="/ppt/tags/tag1723.xml" ContentType="application/vnd.openxmlformats-officedocument.presentationml.tags+xml"/>
  <Override PartName="/ppt/tags/tag1724.xml" ContentType="application/vnd.openxmlformats-officedocument.presentationml.tags+xml"/>
  <Override PartName="/ppt/tags/tag1725.xml" ContentType="application/vnd.openxmlformats-officedocument.presentationml.tags+xml"/>
  <Override PartName="/ppt/tags/tag1726.xml" ContentType="application/vnd.openxmlformats-officedocument.presentationml.tags+xml"/>
  <Override PartName="/ppt/tags/tag1727.xml" ContentType="application/vnd.openxmlformats-officedocument.presentationml.tags+xml"/>
  <Override PartName="/ppt/tags/tag1728.xml" ContentType="application/vnd.openxmlformats-officedocument.presentationml.tags+xml"/>
  <Override PartName="/ppt/tags/tag1729.xml" ContentType="application/vnd.openxmlformats-officedocument.presentationml.tags+xml"/>
  <Override PartName="/ppt/tags/tag1730.xml" ContentType="application/vnd.openxmlformats-officedocument.presentationml.tags+xml"/>
  <Override PartName="/ppt/tags/tag1731.xml" ContentType="application/vnd.openxmlformats-officedocument.presentationml.tags+xml"/>
  <Override PartName="/ppt/tags/tag1732.xml" ContentType="application/vnd.openxmlformats-officedocument.presentationml.tags+xml"/>
  <Override PartName="/ppt/tags/tag1733.xml" ContentType="application/vnd.openxmlformats-officedocument.presentationml.tags+xml"/>
  <Override PartName="/ppt/tags/tag1734.xml" ContentType="application/vnd.openxmlformats-officedocument.presentationml.tags+xml"/>
  <Override PartName="/ppt/tags/tag1735.xml" ContentType="application/vnd.openxmlformats-officedocument.presentationml.tags+xml"/>
  <Override PartName="/ppt/tags/tag1736.xml" ContentType="application/vnd.openxmlformats-officedocument.presentationml.tags+xml"/>
  <Override PartName="/ppt/tags/tag1737.xml" ContentType="application/vnd.openxmlformats-officedocument.presentationml.tags+xml"/>
  <Override PartName="/ppt/tags/tag1738.xml" ContentType="application/vnd.openxmlformats-officedocument.presentationml.tags+xml"/>
  <Override PartName="/ppt/tags/tag1739.xml" ContentType="application/vnd.openxmlformats-officedocument.presentationml.tags+xml"/>
  <Override PartName="/ppt/tags/tag1740.xml" ContentType="application/vnd.openxmlformats-officedocument.presentationml.tags+xml"/>
  <Override PartName="/ppt/notesSlides/notesSlide23.xml" ContentType="application/vnd.openxmlformats-officedocument.presentationml.notesSlide+xml"/>
  <Override PartName="/ppt/tags/tag1741.xml" ContentType="application/vnd.openxmlformats-officedocument.presentationml.tags+xml"/>
  <Override PartName="/ppt/tags/tag1742.xml" ContentType="application/vnd.openxmlformats-officedocument.presentationml.tags+xml"/>
  <Override PartName="/ppt/tags/tag1743.xml" ContentType="application/vnd.openxmlformats-officedocument.presentationml.tags+xml"/>
  <Override PartName="/ppt/tags/tag1744.xml" ContentType="application/vnd.openxmlformats-officedocument.presentationml.tags+xml"/>
  <Override PartName="/ppt/tags/tag1745.xml" ContentType="application/vnd.openxmlformats-officedocument.presentationml.tags+xml"/>
  <Override PartName="/ppt/tags/tag1746.xml" ContentType="application/vnd.openxmlformats-officedocument.presentationml.tags+xml"/>
  <Override PartName="/ppt/tags/tag1747.xml" ContentType="application/vnd.openxmlformats-officedocument.presentationml.tags+xml"/>
  <Override PartName="/ppt/tags/tag1748.xml" ContentType="application/vnd.openxmlformats-officedocument.presentationml.tags+xml"/>
  <Override PartName="/ppt/tags/tag1749.xml" ContentType="application/vnd.openxmlformats-officedocument.presentationml.tags+xml"/>
  <Override PartName="/ppt/tags/tag1750.xml" ContentType="application/vnd.openxmlformats-officedocument.presentationml.tags+xml"/>
  <Override PartName="/ppt/tags/tag1751.xml" ContentType="application/vnd.openxmlformats-officedocument.presentationml.tags+xml"/>
  <Override PartName="/ppt/tags/tag1752.xml" ContentType="application/vnd.openxmlformats-officedocument.presentationml.tags+xml"/>
  <Override PartName="/ppt/tags/tag1753.xml" ContentType="application/vnd.openxmlformats-officedocument.presentationml.tags+xml"/>
  <Override PartName="/ppt/tags/tag1754.xml" ContentType="application/vnd.openxmlformats-officedocument.presentationml.tags+xml"/>
  <Override PartName="/ppt/tags/tag1755.xml" ContentType="application/vnd.openxmlformats-officedocument.presentationml.tags+xml"/>
  <Override PartName="/ppt/tags/tag1756.xml" ContentType="application/vnd.openxmlformats-officedocument.presentationml.tags+xml"/>
  <Override PartName="/ppt/tags/tag1757.xml" ContentType="application/vnd.openxmlformats-officedocument.presentationml.tags+xml"/>
  <Override PartName="/ppt/tags/tag1758.xml" ContentType="application/vnd.openxmlformats-officedocument.presentationml.tags+xml"/>
  <Override PartName="/ppt/tags/tag1759.xml" ContentType="application/vnd.openxmlformats-officedocument.presentationml.tags+xml"/>
  <Override PartName="/ppt/tags/tag1760.xml" ContentType="application/vnd.openxmlformats-officedocument.presentationml.tags+xml"/>
  <Override PartName="/ppt/tags/tag1761.xml" ContentType="application/vnd.openxmlformats-officedocument.presentationml.tags+xml"/>
  <Override PartName="/ppt/notesSlides/notesSlide24.xml" ContentType="application/vnd.openxmlformats-officedocument.presentationml.notesSlide+xml"/>
  <Override PartName="/ppt/tags/tag1762.xml" ContentType="application/vnd.openxmlformats-officedocument.presentationml.tags+xml"/>
  <Override PartName="/ppt/tags/tag1763.xml" ContentType="application/vnd.openxmlformats-officedocument.presentationml.tags+xml"/>
  <Override PartName="/ppt/tags/tag1764.xml" ContentType="application/vnd.openxmlformats-officedocument.presentationml.tags+xml"/>
  <Override PartName="/ppt/notesSlides/notesSlide25.xml" ContentType="application/vnd.openxmlformats-officedocument.presentationml.notesSlide+xml"/>
  <Override PartName="/ppt/tags/tag1765.xml" ContentType="application/vnd.openxmlformats-officedocument.presentationml.tags+xml"/>
  <Override PartName="/ppt/tags/tag1766.xml" ContentType="application/vnd.openxmlformats-officedocument.presentationml.tags+xml"/>
  <Override PartName="/ppt/tags/tag1767.xml" ContentType="application/vnd.openxmlformats-officedocument.presentationml.tags+xml"/>
  <Override PartName="/ppt/tags/tag1768.xml" ContentType="application/vnd.openxmlformats-officedocument.presentationml.tags+xml"/>
  <Override PartName="/ppt/tags/tag1769.xml" ContentType="application/vnd.openxmlformats-officedocument.presentationml.tags+xml"/>
  <Override PartName="/ppt/tags/tag1770.xml" ContentType="application/vnd.openxmlformats-officedocument.presentationml.tags+xml"/>
  <Override PartName="/ppt/tags/tag1771.xml" ContentType="application/vnd.openxmlformats-officedocument.presentationml.tags+xml"/>
  <Override PartName="/ppt/tags/tag1772.xml" ContentType="application/vnd.openxmlformats-officedocument.presentationml.tags+xml"/>
  <Override PartName="/ppt/tags/tag1773.xml" ContentType="application/vnd.openxmlformats-officedocument.presentationml.tags+xml"/>
  <Override PartName="/ppt/tags/tag1774.xml" ContentType="application/vnd.openxmlformats-officedocument.presentationml.tags+xml"/>
  <Override PartName="/ppt/tags/tag1775.xml" ContentType="application/vnd.openxmlformats-officedocument.presentationml.tags+xml"/>
  <Override PartName="/ppt/tags/tag1776.xml" ContentType="application/vnd.openxmlformats-officedocument.presentationml.tags+xml"/>
  <Override PartName="/ppt/tags/tag1777.xml" ContentType="application/vnd.openxmlformats-officedocument.presentationml.tags+xml"/>
  <Override PartName="/ppt/tags/tag1778.xml" ContentType="application/vnd.openxmlformats-officedocument.presentationml.tags+xml"/>
  <Override PartName="/ppt/tags/tag1779.xml" ContentType="application/vnd.openxmlformats-officedocument.presentationml.tags+xml"/>
  <Override PartName="/ppt/tags/tag1780.xml" ContentType="application/vnd.openxmlformats-officedocument.presentationml.tags+xml"/>
  <Override PartName="/ppt/tags/tag1781.xml" ContentType="application/vnd.openxmlformats-officedocument.presentationml.tags+xml"/>
  <Override PartName="/ppt/tags/tag1782.xml" ContentType="application/vnd.openxmlformats-officedocument.presentationml.tags+xml"/>
  <Override PartName="/ppt/tags/tag1783.xml" ContentType="application/vnd.openxmlformats-officedocument.presentationml.tags+xml"/>
  <Override PartName="/ppt/notesSlides/notesSlide26.xml" ContentType="application/vnd.openxmlformats-officedocument.presentationml.notesSlide+xml"/>
  <Override PartName="/ppt/tags/tag1784.xml" ContentType="application/vnd.openxmlformats-officedocument.presentationml.tags+xml"/>
  <Override PartName="/ppt/tags/tag1785.xml" ContentType="application/vnd.openxmlformats-officedocument.presentationml.tags+xml"/>
  <Override PartName="/ppt/tags/tag1786.xml" ContentType="application/vnd.openxmlformats-officedocument.presentationml.tags+xml"/>
  <Override PartName="/ppt/tags/tag1787.xml" ContentType="application/vnd.openxmlformats-officedocument.presentationml.tags+xml"/>
  <Override PartName="/ppt/tags/tag1788.xml" ContentType="application/vnd.openxmlformats-officedocument.presentationml.tags+xml"/>
  <Override PartName="/ppt/tags/tag1789.xml" ContentType="application/vnd.openxmlformats-officedocument.presentationml.tags+xml"/>
  <Override PartName="/ppt/tags/tag1790.xml" ContentType="application/vnd.openxmlformats-officedocument.presentationml.tags+xml"/>
  <Override PartName="/ppt/tags/tag1791.xml" ContentType="application/vnd.openxmlformats-officedocument.presentationml.tags+xml"/>
  <Override PartName="/ppt/tags/tag1792.xml" ContentType="application/vnd.openxmlformats-officedocument.presentationml.tags+xml"/>
  <Override PartName="/ppt/tags/tag1793.xml" ContentType="application/vnd.openxmlformats-officedocument.presentationml.tags+xml"/>
  <Override PartName="/ppt/tags/tag1794.xml" ContentType="application/vnd.openxmlformats-officedocument.presentationml.tags+xml"/>
  <Override PartName="/ppt/tags/tag1795.xml" ContentType="application/vnd.openxmlformats-officedocument.presentationml.tags+xml"/>
  <Override PartName="/ppt/tags/tag1796.xml" ContentType="application/vnd.openxmlformats-officedocument.presentationml.tags+xml"/>
  <Override PartName="/ppt/tags/tag1797.xml" ContentType="application/vnd.openxmlformats-officedocument.presentationml.tags+xml"/>
  <Override PartName="/ppt/notesSlides/notesSlide27.xml" ContentType="application/vnd.openxmlformats-officedocument.presentationml.notesSlide+xml"/>
  <Override PartName="/ppt/tags/tag1798.xml" ContentType="application/vnd.openxmlformats-officedocument.presentationml.tags+xml"/>
  <Override PartName="/ppt/tags/tag1799.xml" ContentType="application/vnd.openxmlformats-officedocument.presentationml.tags+xml"/>
  <Override PartName="/ppt/tags/tag1800.xml" ContentType="application/vnd.openxmlformats-officedocument.presentationml.tags+xml"/>
  <Override PartName="/ppt/tags/tag1801.xml" ContentType="application/vnd.openxmlformats-officedocument.presentationml.tags+xml"/>
  <Override PartName="/ppt/notesSlides/notesSlide28.xml" ContentType="application/vnd.openxmlformats-officedocument.presentationml.notesSlide+xml"/>
  <Override PartName="/ppt/tags/tag1802.xml" ContentType="application/vnd.openxmlformats-officedocument.presentationml.tags+xml"/>
  <Override PartName="/ppt/tags/tag1803.xml" ContentType="application/vnd.openxmlformats-officedocument.presentationml.tags+xml"/>
  <Override PartName="/ppt/tags/tag1804.xml" ContentType="application/vnd.openxmlformats-officedocument.presentationml.tags+xml"/>
  <Override PartName="/ppt/tags/tag1805.xml" ContentType="application/vnd.openxmlformats-officedocument.presentationml.tags+xml"/>
  <Override PartName="/ppt/tags/tag1806.xml" ContentType="application/vnd.openxmlformats-officedocument.presentationml.tags+xml"/>
  <Override PartName="/ppt/tags/tag1807.xml" ContentType="application/vnd.openxmlformats-officedocument.presentationml.tags+xml"/>
  <Override PartName="/ppt/tags/tag1808.xml" ContentType="application/vnd.openxmlformats-officedocument.presentationml.tags+xml"/>
  <Override PartName="/ppt/tags/tag1809.xml" ContentType="application/vnd.openxmlformats-officedocument.presentationml.tags+xml"/>
  <Override PartName="/ppt/tags/tag1810.xml" ContentType="application/vnd.openxmlformats-officedocument.presentationml.tags+xml"/>
  <Override PartName="/ppt/notesSlides/notesSlide29.xml" ContentType="application/vnd.openxmlformats-officedocument.presentationml.notesSlide+xml"/>
  <Override PartName="/ppt/tags/tag1811.xml" ContentType="application/vnd.openxmlformats-officedocument.presentationml.tags+xml"/>
  <Override PartName="/ppt/tags/tag1812.xml" ContentType="application/vnd.openxmlformats-officedocument.presentationml.tags+xml"/>
  <Override PartName="/ppt/tags/tag1813.xml" ContentType="application/vnd.openxmlformats-officedocument.presentationml.tags+xml"/>
  <Override PartName="/ppt/tags/tag1814.xml" ContentType="application/vnd.openxmlformats-officedocument.presentationml.tags+xml"/>
  <Override PartName="/ppt/tags/tag1815.xml" ContentType="application/vnd.openxmlformats-officedocument.presentationml.tags+xml"/>
  <Override PartName="/ppt/tags/tag1816.xml" ContentType="application/vnd.openxmlformats-officedocument.presentationml.tags+xml"/>
  <Override PartName="/ppt/tags/tag1817.xml" ContentType="application/vnd.openxmlformats-officedocument.presentationml.tags+xml"/>
  <Override PartName="/ppt/tags/tag1818.xml" ContentType="application/vnd.openxmlformats-officedocument.presentationml.tags+xml"/>
  <Override PartName="/ppt/tags/tag1819.xml" ContentType="application/vnd.openxmlformats-officedocument.presentationml.tags+xml"/>
  <Override PartName="/ppt/tags/tag1820.xml" ContentType="application/vnd.openxmlformats-officedocument.presentationml.tags+xml"/>
  <Override PartName="/ppt/tags/tag1821.xml" ContentType="application/vnd.openxmlformats-officedocument.presentationml.tags+xml"/>
  <Override PartName="/ppt/tags/tag1822.xml" ContentType="application/vnd.openxmlformats-officedocument.presentationml.tags+xml"/>
  <Override PartName="/ppt/tags/tag1823.xml" ContentType="application/vnd.openxmlformats-officedocument.presentationml.tags+xml"/>
  <Override PartName="/ppt/tags/tag1824.xml" ContentType="application/vnd.openxmlformats-officedocument.presentationml.tags+xml"/>
  <Override PartName="/ppt/tags/tag1825.xml" ContentType="application/vnd.openxmlformats-officedocument.presentationml.tags+xml"/>
  <Override PartName="/ppt/tags/tag1826.xml" ContentType="application/vnd.openxmlformats-officedocument.presentationml.tags+xml"/>
  <Override PartName="/ppt/tags/tag1827.xml" ContentType="application/vnd.openxmlformats-officedocument.presentationml.tags+xml"/>
  <Override PartName="/ppt/tags/tag1828.xml" ContentType="application/vnd.openxmlformats-officedocument.presentationml.tags+xml"/>
  <Override PartName="/ppt/tags/tag1829.xml" ContentType="application/vnd.openxmlformats-officedocument.presentationml.tags+xml"/>
  <Override PartName="/ppt/tags/tag1830.xml" ContentType="application/vnd.openxmlformats-officedocument.presentationml.tags+xml"/>
  <Override PartName="/ppt/tags/tag1831.xml" ContentType="application/vnd.openxmlformats-officedocument.presentationml.tags+xml"/>
  <Override PartName="/ppt/tags/tag1832.xml" ContentType="application/vnd.openxmlformats-officedocument.presentationml.tags+xml"/>
  <Override PartName="/ppt/tags/tag1833.xml" ContentType="application/vnd.openxmlformats-officedocument.presentationml.tags+xml"/>
  <Override PartName="/ppt/notesSlides/notesSlide30.xml" ContentType="application/vnd.openxmlformats-officedocument.presentationml.notesSlide+xml"/>
  <Override PartName="/ppt/tags/tag1834.xml" ContentType="application/vnd.openxmlformats-officedocument.presentationml.tags+xml"/>
  <Override PartName="/ppt/tags/tag1835.xml" ContentType="application/vnd.openxmlformats-officedocument.presentationml.tags+xml"/>
  <Override PartName="/ppt/tags/tag1836.xml" ContentType="application/vnd.openxmlformats-officedocument.presentationml.tags+xml"/>
  <Override PartName="/ppt/tags/tag1837.xml" ContentType="application/vnd.openxmlformats-officedocument.presentationml.tags+xml"/>
  <Override PartName="/ppt/tags/tag1838.xml" ContentType="application/vnd.openxmlformats-officedocument.presentationml.tags+xml"/>
  <Override PartName="/ppt/tags/tag1839.xml" ContentType="application/vnd.openxmlformats-officedocument.presentationml.tags+xml"/>
  <Override PartName="/ppt/tags/tag1840.xml" ContentType="application/vnd.openxmlformats-officedocument.presentationml.tags+xml"/>
  <Override PartName="/ppt/tags/tag1841.xml" ContentType="application/vnd.openxmlformats-officedocument.presentationml.tags+xml"/>
  <Override PartName="/ppt/tags/tag1842.xml" ContentType="application/vnd.openxmlformats-officedocument.presentationml.tags+xml"/>
  <Override PartName="/ppt/tags/tag1843.xml" ContentType="application/vnd.openxmlformats-officedocument.presentationml.tags+xml"/>
  <Override PartName="/ppt/tags/tag1844.xml" ContentType="application/vnd.openxmlformats-officedocument.presentationml.tags+xml"/>
  <Override PartName="/ppt/tags/tag1845.xml" ContentType="application/vnd.openxmlformats-officedocument.presentationml.tags+xml"/>
  <Override PartName="/ppt/tags/tag1846.xml" ContentType="application/vnd.openxmlformats-officedocument.presentationml.tags+xml"/>
  <Override PartName="/ppt/tags/tag1847.xml" ContentType="application/vnd.openxmlformats-officedocument.presentationml.tags+xml"/>
  <Override PartName="/ppt/tags/tag1848.xml" ContentType="application/vnd.openxmlformats-officedocument.presentationml.tags+xml"/>
  <Override PartName="/ppt/tags/tag1849.xml" ContentType="application/vnd.openxmlformats-officedocument.presentationml.tags+xml"/>
  <Override PartName="/ppt/tags/tag1850.xml" ContentType="application/vnd.openxmlformats-officedocument.presentationml.tags+xml"/>
  <Override PartName="/ppt/tags/tag1851.xml" ContentType="application/vnd.openxmlformats-officedocument.presentationml.tags+xml"/>
  <Override PartName="/ppt/tags/tag1852.xml" ContentType="application/vnd.openxmlformats-officedocument.presentationml.tags+xml"/>
  <Override PartName="/ppt/tags/tag1853.xml" ContentType="application/vnd.openxmlformats-officedocument.presentationml.tags+xml"/>
  <Override PartName="/ppt/tags/tag1854.xml" ContentType="application/vnd.openxmlformats-officedocument.presentationml.tags+xml"/>
  <Override PartName="/ppt/tags/tag1855.xml" ContentType="application/vnd.openxmlformats-officedocument.presentationml.tags+xml"/>
  <Override PartName="/ppt/tags/tag1856.xml" ContentType="application/vnd.openxmlformats-officedocument.presentationml.tags+xml"/>
  <Override PartName="/ppt/tags/tag1857.xml" ContentType="application/vnd.openxmlformats-officedocument.presentationml.tags+xml"/>
  <Override PartName="/ppt/tags/tag1858.xml" ContentType="application/vnd.openxmlformats-officedocument.presentationml.tags+xml"/>
  <Override PartName="/ppt/tags/tag1859.xml" ContentType="application/vnd.openxmlformats-officedocument.presentationml.tags+xml"/>
  <Override PartName="/ppt/tags/tag1860.xml" ContentType="application/vnd.openxmlformats-officedocument.presentationml.tags+xml"/>
  <Override PartName="/ppt/tags/tag1861.xml" ContentType="application/vnd.openxmlformats-officedocument.presentationml.tags+xml"/>
  <Override PartName="/ppt/tags/tag1862.xml" ContentType="application/vnd.openxmlformats-officedocument.presentationml.tags+xml"/>
  <Override PartName="/ppt/notesSlides/notesSlide31.xml" ContentType="application/vnd.openxmlformats-officedocument.presentationml.notesSlide+xml"/>
  <Override PartName="/ppt/tags/tag1863.xml" ContentType="application/vnd.openxmlformats-officedocument.presentationml.tags+xml"/>
  <Override PartName="/ppt/notesSlides/notesSlide32.xml" ContentType="application/vnd.openxmlformats-officedocument.presentationml.notesSlide+xml"/>
  <Override PartName="/docProps/core.xml" ContentType="application/vnd.openxmlformats-package.core-properties+xml"/>
  <Override PartName="/docProps/app.xml" ContentType="application/vnd.openxmlformats-officedocument.extended-properties+xml"/>
</Types>
</file>

<file path=_rels/.rels><?xml version="1.0" encoding="UTF-8" standalone="yes"?>
<Relationships xmlns="http://schemas.openxmlformats.org/package/2006/relationships"><Relationship Id="rId3" Type="http://schemas.openxmlformats.org/package/2006/relationships/metadata/core-properties" Target="docProps/core.xml"/><Relationship Id="rId2" Type="http://schemas.openxmlformats.org/package/2006/relationships/metadata/thumbnail" Target="docProps/thumbnail.jpeg"/><Relationship Id="rId1" Type="http://schemas.openxmlformats.org/officeDocument/2006/relationships/officeDocument" Target="ppt/presentation.xml"/><Relationship Id="rId4" Type="http://schemas.openxmlformats.org/officeDocument/2006/relationships/extended-properties" Target="docProps/app.xml"/></Relationships>
</file>

<file path=ppt/presentation.xml><?xml version="1.0" encoding="utf-8"?>
<p:presentation xmlns:a="http://schemas.openxmlformats.org/drawingml/2006/main" xmlns:r="http://schemas.openxmlformats.org/officeDocument/2006/relationships" xmlns:p="http://schemas.openxmlformats.org/presentationml/2006/main" saveSubsetFonts="1">
  <p:sldMasterIdLst>
    <p:sldMasterId id="2147483648" r:id="rId1"/>
  </p:sldMasterIdLst>
  <p:notesMasterIdLst>
    <p:notesMasterId r:id="rId34"/>
  </p:notesMasterIdLst>
  <p:handoutMasterIdLst>
    <p:handoutMasterId r:id="rId35"/>
  </p:handoutMasterIdLst>
  <p:sldIdLst>
    <p:sldId id="256" r:id="rId2"/>
    <p:sldId id="259" r:id="rId3"/>
    <p:sldId id="260" r:id="rId4"/>
    <p:sldId id="265" r:id="rId5"/>
    <p:sldId id="270" r:id="rId6"/>
    <p:sldId id="268" r:id="rId7"/>
    <p:sldId id="269" r:id="rId8"/>
    <p:sldId id="258" r:id="rId9"/>
    <p:sldId id="277" r:id="rId10"/>
    <p:sldId id="276" r:id="rId11"/>
    <p:sldId id="279" r:id="rId12"/>
    <p:sldId id="280" r:id="rId13"/>
    <p:sldId id="281" r:id="rId14"/>
    <p:sldId id="287" r:id="rId15"/>
    <p:sldId id="293" r:id="rId16"/>
    <p:sldId id="290" r:id="rId17"/>
    <p:sldId id="289" r:id="rId18"/>
    <p:sldId id="282" r:id="rId19"/>
    <p:sldId id="283" r:id="rId20"/>
    <p:sldId id="286" r:id="rId21"/>
    <p:sldId id="294" r:id="rId22"/>
    <p:sldId id="284" r:id="rId23"/>
    <p:sldId id="297" r:id="rId24"/>
    <p:sldId id="292" r:id="rId25"/>
    <p:sldId id="298" r:id="rId26"/>
    <p:sldId id="271" r:id="rId27"/>
    <p:sldId id="301" r:id="rId28"/>
    <p:sldId id="300" r:id="rId29"/>
    <p:sldId id="302" r:id="rId30"/>
    <p:sldId id="257" r:id="rId31"/>
    <p:sldId id="303" r:id="rId32"/>
    <p:sldId id="304" r:id="rId33"/>
  </p:sldIdLst>
  <p:sldSz cx="9144000" cy="6858000" type="screen4x3"/>
  <p:notesSz cx="6858000" cy="9144000"/>
  <p:custDataLst>
    <p:tags r:id="rId36"/>
  </p:custDataLst>
  <p:defaultTextStyle>
    <a:defPPr>
      <a:defRPr lang="fr-FR"/>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defaultTextStyle>
</p:presentation>
</file>

<file path=ppt/presProps.xml><?xml version="1.0" encoding="utf-8"?>
<p:presentationPr xmlns:a="http://schemas.openxmlformats.org/drawingml/2006/main" xmlns:r="http://schemas.openxmlformats.org/officeDocument/2006/relationships" xmlns:p="http://schemas.openxmlformats.org/presentationml/2006/main">
  <p:clrMru>
    <a:srgbClr val="33CC33"/>
    <a:srgbClr val="726A42"/>
    <a:srgbClr val="A568D2"/>
    <a:srgbClr val="EA8B00"/>
    <a:srgbClr val="703800"/>
    <a:srgbClr val="7F7649"/>
    <a:srgbClr val="740000"/>
    <a:srgbClr val="645D3A"/>
  </p:clrMru>
  <p:extLst>
    <p:ext uri="{E76CE94A-603C-4142-B9EB-6D1370010A27}">
      <p14:discardImageEditData xmlns:p14="http://schemas.microsoft.com/office/powerpoint/2010/main" val="0"/>
    </p:ext>
    <p:ext uri="{D31A062A-798A-4329-ABDD-BBA856620510}">
      <p14:defaultImageDpi xmlns:p14="http://schemas.microsoft.com/office/powerpoint/2010/main" val="220"/>
    </p:ext>
  </p:extLst>
</p:presentationPr>
</file>

<file path=ppt/tableStyles.xml><?xml version="1.0" encoding="utf-8"?>
<a:tblStyleLst xmlns:a="http://schemas.openxmlformats.org/drawingml/2006/main" def="{5C22544A-7EE6-4342-B048-85BDC9FD1C3A}"/>
</file>

<file path=ppt/viewProps.xml><?xml version="1.0" encoding="utf-8"?>
<p:viewPr xmlns:a="http://schemas.openxmlformats.org/drawingml/2006/main" xmlns:r="http://schemas.openxmlformats.org/officeDocument/2006/relationships" xmlns:p="http://schemas.openxmlformats.org/presentationml/2006/main" lastView="sldThumbnailView">
  <p:normalViewPr>
    <p:restoredLeft sz="17148" autoAdjust="0"/>
    <p:restoredTop sz="98559" autoAdjust="0"/>
  </p:normalViewPr>
  <p:slideViewPr>
    <p:cSldViewPr snapToGrid="0" snapToObjects="1">
      <p:cViewPr varScale="1">
        <p:scale>
          <a:sx n="91" d="100"/>
          <a:sy n="91" d="100"/>
        </p:scale>
        <p:origin x="-354" y="-96"/>
      </p:cViewPr>
      <p:guideLst>
        <p:guide orient="horz" pos="2160"/>
        <p:guide pos="2880"/>
      </p:guideLst>
    </p:cSldViewPr>
  </p:slideViewPr>
  <p:notesTextViewPr>
    <p:cViewPr>
      <p:scale>
        <a:sx n="1" d="1"/>
        <a:sy n="1" d="1"/>
      </p:scale>
      <p:origin x="0" y="0"/>
    </p:cViewPr>
  </p:notesTextViewPr>
  <p:notesViewPr>
    <p:cSldViewPr snapToGrid="0" snapToObjects="1">
      <p:cViewPr varScale="1">
        <p:scale>
          <a:sx n="70" d="100"/>
          <a:sy n="70" d="100"/>
        </p:scale>
        <p:origin x="-3282" y="-90"/>
      </p:cViewPr>
      <p:guideLst>
        <p:guide orient="horz" pos="2880"/>
        <p:guide pos="2160"/>
      </p:guideLst>
    </p:cSldViewPr>
  </p:notesViewPr>
  <p:gridSpacing cx="72008" cy="72008"/>
</p:viewPr>
</file>

<file path=ppt/_rels/presentation.xml.rels><?xml version="1.0" encoding="UTF-8" standalone="yes"?>
<Relationships xmlns="http://schemas.openxmlformats.org/package/2006/relationships"><Relationship Id="rId13" Type="http://schemas.openxmlformats.org/officeDocument/2006/relationships/slide" Target="slides/slide12.xml"/><Relationship Id="rId18" Type="http://schemas.openxmlformats.org/officeDocument/2006/relationships/slide" Target="slides/slide17.xml"/><Relationship Id="rId26" Type="http://schemas.openxmlformats.org/officeDocument/2006/relationships/slide" Target="slides/slide25.xml"/><Relationship Id="rId39" Type="http://schemas.openxmlformats.org/officeDocument/2006/relationships/theme" Target="theme/theme1.xml"/><Relationship Id="rId21" Type="http://schemas.openxmlformats.org/officeDocument/2006/relationships/slide" Target="slides/slide20.xml"/><Relationship Id="rId34" Type="http://schemas.openxmlformats.org/officeDocument/2006/relationships/notesMaster" Target="notesMasters/notesMaster1.xml"/><Relationship Id="rId7" Type="http://schemas.openxmlformats.org/officeDocument/2006/relationships/slide" Target="slides/slide6.xml"/><Relationship Id="rId12" Type="http://schemas.openxmlformats.org/officeDocument/2006/relationships/slide" Target="slides/slide11.xml"/><Relationship Id="rId17" Type="http://schemas.openxmlformats.org/officeDocument/2006/relationships/slide" Target="slides/slide16.xml"/><Relationship Id="rId25" Type="http://schemas.openxmlformats.org/officeDocument/2006/relationships/slide" Target="slides/slide24.xml"/><Relationship Id="rId33" Type="http://schemas.openxmlformats.org/officeDocument/2006/relationships/slide" Target="slides/slide32.xml"/><Relationship Id="rId38" Type="http://schemas.openxmlformats.org/officeDocument/2006/relationships/viewProps" Target="viewProps.xml"/><Relationship Id="rId2" Type="http://schemas.openxmlformats.org/officeDocument/2006/relationships/slide" Target="slides/slide1.xml"/><Relationship Id="rId16" Type="http://schemas.openxmlformats.org/officeDocument/2006/relationships/slide" Target="slides/slide15.xml"/><Relationship Id="rId20" Type="http://schemas.openxmlformats.org/officeDocument/2006/relationships/slide" Target="slides/slide19.xml"/><Relationship Id="rId29" Type="http://schemas.openxmlformats.org/officeDocument/2006/relationships/slide" Target="slides/slide28.xml"/><Relationship Id="rId1" Type="http://schemas.openxmlformats.org/officeDocument/2006/relationships/slideMaster" Target="slideMasters/slideMaster1.xml"/><Relationship Id="rId6" Type="http://schemas.openxmlformats.org/officeDocument/2006/relationships/slide" Target="slides/slide5.xml"/><Relationship Id="rId11" Type="http://schemas.openxmlformats.org/officeDocument/2006/relationships/slide" Target="slides/slide10.xml"/><Relationship Id="rId24" Type="http://schemas.openxmlformats.org/officeDocument/2006/relationships/slide" Target="slides/slide23.xml"/><Relationship Id="rId32" Type="http://schemas.openxmlformats.org/officeDocument/2006/relationships/slide" Target="slides/slide31.xml"/><Relationship Id="rId37" Type="http://schemas.openxmlformats.org/officeDocument/2006/relationships/presProps" Target="presProps.xml"/><Relationship Id="rId40" Type="http://schemas.openxmlformats.org/officeDocument/2006/relationships/tableStyles" Target="tableStyles.xml"/><Relationship Id="rId5" Type="http://schemas.openxmlformats.org/officeDocument/2006/relationships/slide" Target="slides/slide4.xml"/><Relationship Id="rId15" Type="http://schemas.openxmlformats.org/officeDocument/2006/relationships/slide" Target="slides/slide14.xml"/><Relationship Id="rId23" Type="http://schemas.openxmlformats.org/officeDocument/2006/relationships/slide" Target="slides/slide22.xml"/><Relationship Id="rId28" Type="http://schemas.openxmlformats.org/officeDocument/2006/relationships/slide" Target="slides/slide27.xml"/><Relationship Id="rId36" Type="http://schemas.openxmlformats.org/officeDocument/2006/relationships/tags" Target="tags/tag1.xml"/><Relationship Id="rId10" Type="http://schemas.openxmlformats.org/officeDocument/2006/relationships/slide" Target="slides/slide9.xml"/><Relationship Id="rId19" Type="http://schemas.openxmlformats.org/officeDocument/2006/relationships/slide" Target="slides/slide18.xml"/><Relationship Id="rId31" Type="http://schemas.openxmlformats.org/officeDocument/2006/relationships/slide" Target="slides/slide30.xml"/><Relationship Id="rId4" Type="http://schemas.openxmlformats.org/officeDocument/2006/relationships/slide" Target="slides/slide3.xml"/><Relationship Id="rId9" Type="http://schemas.openxmlformats.org/officeDocument/2006/relationships/slide" Target="slides/slide8.xml"/><Relationship Id="rId14" Type="http://schemas.openxmlformats.org/officeDocument/2006/relationships/slide" Target="slides/slide13.xml"/><Relationship Id="rId22" Type="http://schemas.openxmlformats.org/officeDocument/2006/relationships/slide" Target="slides/slide21.xml"/><Relationship Id="rId27" Type="http://schemas.openxmlformats.org/officeDocument/2006/relationships/slide" Target="slides/slide26.xml"/><Relationship Id="rId30" Type="http://schemas.openxmlformats.org/officeDocument/2006/relationships/slide" Target="slides/slide29.xml"/><Relationship Id="rId35" Type="http://schemas.openxmlformats.org/officeDocument/2006/relationships/handoutMaster" Target="handoutMasters/handoutMaster1.xml"/><Relationship Id="rId8" Type="http://schemas.openxmlformats.org/officeDocument/2006/relationships/slide" Target="slides/slide7.xml"/><Relationship Id="rId3" Type="http://schemas.openxmlformats.org/officeDocument/2006/relationships/slide" Target="slides/slide2.xml"/></Relationships>
</file>

<file path=ppt/handoutMasters/_rels/handoutMaster1.xml.rels><?xml version="1.0" encoding="UTF-8" standalone="yes"?>
<Relationships xmlns="http://schemas.openxmlformats.org/package/2006/relationships"><Relationship Id="rId1" Type="http://schemas.openxmlformats.org/officeDocument/2006/relationships/theme" Target="../theme/theme3.xml"/></Relationships>
</file>

<file path=ppt/handoutMasters/handoutMaster1.xml><?xml version="1.0" encoding="utf-8"?>
<p:handout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Espace réservé de l'en-tête 1"/>
          <p:cNvSpPr>
            <a:spLocks noGrp="1"/>
          </p:cNvSpPr>
          <p:nvPr>
            <p:ph type="hdr" sz="quarter"/>
          </p:nvPr>
        </p:nvSpPr>
        <p:spPr>
          <a:xfrm>
            <a:off x="0" y="0"/>
            <a:ext cx="2971800" cy="457200"/>
          </a:xfrm>
          <a:prstGeom prst="rect">
            <a:avLst/>
          </a:prstGeom>
        </p:spPr>
        <p:txBody>
          <a:bodyPr vert="horz" lIns="91440" tIns="45720" rIns="91440" bIns="45720" rtlCol="0"/>
          <a:lstStyle>
            <a:lvl1pPr algn="l">
              <a:defRPr sz="1200"/>
            </a:lvl1pPr>
          </a:lstStyle>
          <a:p>
            <a:endParaRPr lang="fr-FR"/>
          </a:p>
        </p:txBody>
      </p:sp>
      <p:sp>
        <p:nvSpPr>
          <p:cNvPr id="3" name="Espace réservé de la date 2"/>
          <p:cNvSpPr>
            <a:spLocks noGrp="1"/>
          </p:cNvSpPr>
          <p:nvPr>
            <p:ph type="dt" sz="quarter" idx="1"/>
          </p:nvPr>
        </p:nvSpPr>
        <p:spPr>
          <a:xfrm>
            <a:off x="3884613" y="0"/>
            <a:ext cx="2971800" cy="457200"/>
          </a:xfrm>
          <a:prstGeom prst="rect">
            <a:avLst/>
          </a:prstGeom>
        </p:spPr>
        <p:txBody>
          <a:bodyPr vert="horz" lIns="91440" tIns="45720" rIns="91440" bIns="45720" rtlCol="0"/>
          <a:lstStyle>
            <a:lvl1pPr algn="r">
              <a:defRPr sz="1200"/>
            </a:lvl1pPr>
          </a:lstStyle>
          <a:p>
            <a:fld id="{B31F22A9-E04D-47C9-ADDB-14142013F6C7}" type="datetimeFigureOut">
              <a:rPr lang="fr-FR" smtClean="0"/>
              <a:t>17/04/2016</a:t>
            </a:fld>
            <a:endParaRPr lang="fr-FR"/>
          </a:p>
        </p:txBody>
      </p:sp>
      <p:sp>
        <p:nvSpPr>
          <p:cNvPr id="4" name="Espace réservé du pied de page 3"/>
          <p:cNvSpPr>
            <a:spLocks noGrp="1"/>
          </p:cNvSpPr>
          <p:nvPr>
            <p:ph type="ftr" sz="quarter" idx="2"/>
          </p:nvPr>
        </p:nvSpPr>
        <p:spPr>
          <a:xfrm>
            <a:off x="0" y="8685213"/>
            <a:ext cx="2971800" cy="457200"/>
          </a:xfrm>
          <a:prstGeom prst="rect">
            <a:avLst/>
          </a:prstGeom>
        </p:spPr>
        <p:txBody>
          <a:bodyPr vert="horz" lIns="91440" tIns="45720" rIns="91440" bIns="45720" rtlCol="0" anchor="b"/>
          <a:lstStyle>
            <a:lvl1pPr algn="l">
              <a:defRPr sz="1200"/>
            </a:lvl1pPr>
          </a:lstStyle>
          <a:p>
            <a:endParaRPr lang="fr-FR"/>
          </a:p>
        </p:txBody>
      </p:sp>
      <p:sp>
        <p:nvSpPr>
          <p:cNvPr id="5" name="Espace réservé du numéro de diapositive 4"/>
          <p:cNvSpPr>
            <a:spLocks noGrp="1"/>
          </p:cNvSpPr>
          <p:nvPr>
            <p:ph type="sldNum" sz="quarter" idx="3"/>
          </p:nvPr>
        </p:nvSpPr>
        <p:spPr>
          <a:xfrm>
            <a:off x="3884613" y="8685213"/>
            <a:ext cx="2971800" cy="457200"/>
          </a:xfrm>
          <a:prstGeom prst="rect">
            <a:avLst/>
          </a:prstGeom>
        </p:spPr>
        <p:txBody>
          <a:bodyPr vert="horz" lIns="91440" tIns="45720" rIns="91440" bIns="45720" rtlCol="0" anchor="b"/>
          <a:lstStyle>
            <a:lvl1pPr algn="r">
              <a:defRPr sz="1200"/>
            </a:lvl1pPr>
          </a:lstStyle>
          <a:p>
            <a:fld id="{3415F476-89AE-449D-9E9F-BD6845356506}" type="slidenum">
              <a:rPr lang="fr-FR" smtClean="0"/>
              <a:t>‹N°›</a:t>
            </a:fld>
            <a:endParaRPr lang="fr-FR"/>
          </a:p>
        </p:txBody>
      </p:sp>
    </p:spTree>
    <p:extLst>
      <p:ext uri="{BB962C8B-B14F-4D97-AF65-F5344CB8AC3E}">
        <p14:creationId xmlns:p14="http://schemas.microsoft.com/office/powerpoint/2010/main" val="1734353258"/>
      </p:ext>
    </p:extLst>
  </p:cSld>
  <p:clrMap bg1="lt1" tx1="dk1" bg2="lt2" tx2="dk2" accent1="accent1" accent2="accent2" accent3="accent3" accent4="accent4" accent5="accent5" accent6="accent6" hlink="hlink" folHlink="folHlink"/>
</p:handoutMaster>
</file>

<file path=ppt/notesMasters/_rels/notesMaster1.xml.rels><?xml version="1.0" encoding="UTF-8" standalone="yes"?>
<Relationships xmlns="http://schemas.openxmlformats.org/package/2006/relationships"><Relationship Id="rId1" Type="http://schemas.openxmlformats.org/officeDocument/2006/relationships/theme" Target="../theme/theme2.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Espace réservé de l'en-tête 1"/>
          <p:cNvSpPr>
            <a:spLocks noGrp="1"/>
          </p:cNvSpPr>
          <p:nvPr>
            <p:ph type="hdr" sz="quarter"/>
          </p:nvPr>
        </p:nvSpPr>
        <p:spPr>
          <a:xfrm>
            <a:off x="0" y="0"/>
            <a:ext cx="2971800" cy="457200"/>
          </a:xfrm>
          <a:prstGeom prst="rect">
            <a:avLst/>
          </a:prstGeom>
        </p:spPr>
        <p:txBody>
          <a:bodyPr vert="horz" lIns="91440" tIns="45720" rIns="91440" bIns="45720" rtlCol="0"/>
          <a:lstStyle>
            <a:lvl1pPr algn="l">
              <a:defRPr sz="1200"/>
            </a:lvl1pPr>
          </a:lstStyle>
          <a:p>
            <a:endParaRPr lang="fr-FR"/>
          </a:p>
        </p:txBody>
      </p:sp>
      <p:sp>
        <p:nvSpPr>
          <p:cNvPr id="3" name="Espace réservé de la date 2"/>
          <p:cNvSpPr>
            <a:spLocks noGrp="1"/>
          </p:cNvSpPr>
          <p:nvPr>
            <p:ph type="dt" idx="1"/>
          </p:nvPr>
        </p:nvSpPr>
        <p:spPr>
          <a:xfrm>
            <a:off x="3884613" y="0"/>
            <a:ext cx="2971800" cy="457200"/>
          </a:xfrm>
          <a:prstGeom prst="rect">
            <a:avLst/>
          </a:prstGeom>
        </p:spPr>
        <p:txBody>
          <a:bodyPr vert="horz" lIns="91440" tIns="45720" rIns="91440" bIns="45720" rtlCol="0"/>
          <a:lstStyle>
            <a:lvl1pPr algn="r">
              <a:defRPr sz="1200"/>
            </a:lvl1pPr>
          </a:lstStyle>
          <a:p>
            <a:fld id="{0A16619F-A86F-45E7-81F6-A9E09934E6AD}" type="datetimeFigureOut">
              <a:rPr lang="fr-FR" smtClean="0"/>
              <a:t>17/04/2016</a:t>
            </a:fld>
            <a:endParaRPr lang="fr-FR"/>
          </a:p>
        </p:txBody>
      </p:sp>
      <p:sp>
        <p:nvSpPr>
          <p:cNvPr id="4" name="Espace réservé de l'image des diapositives 3"/>
          <p:cNvSpPr>
            <a:spLocks noGrp="1" noRot="1" noChangeAspect="1"/>
          </p:cNvSpPr>
          <p:nvPr>
            <p:ph type="sldImg" idx="2"/>
          </p:nvPr>
        </p:nvSpPr>
        <p:spPr>
          <a:xfrm>
            <a:off x="1143000" y="685800"/>
            <a:ext cx="4572000" cy="3429000"/>
          </a:xfrm>
          <a:prstGeom prst="rect">
            <a:avLst/>
          </a:prstGeom>
          <a:noFill/>
          <a:ln w="12700">
            <a:solidFill>
              <a:prstClr val="black"/>
            </a:solidFill>
          </a:ln>
        </p:spPr>
        <p:txBody>
          <a:bodyPr vert="horz" lIns="91440" tIns="45720" rIns="91440" bIns="45720" rtlCol="0" anchor="ctr"/>
          <a:lstStyle/>
          <a:p>
            <a:endParaRPr lang="fr-FR"/>
          </a:p>
        </p:txBody>
      </p:sp>
      <p:sp>
        <p:nvSpPr>
          <p:cNvPr id="5" name="Espace réservé des commentaires 4"/>
          <p:cNvSpPr>
            <a:spLocks noGrp="1"/>
          </p:cNvSpPr>
          <p:nvPr>
            <p:ph type="body" sz="quarter" idx="3"/>
          </p:nvPr>
        </p:nvSpPr>
        <p:spPr>
          <a:xfrm>
            <a:off x="685800" y="4343400"/>
            <a:ext cx="5486400" cy="4114800"/>
          </a:xfrm>
          <a:prstGeom prst="rect">
            <a:avLst/>
          </a:prstGeom>
        </p:spPr>
        <p:txBody>
          <a:bodyPr vert="horz" lIns="91440" tIns="45720" rIns="91440" bIns="45720" rtlCol="0"/>
          <a:lstStyle/>
          <a:p>
            <a:pPr lvl="0"/>
            <a:r>
              <a:rPr lang="fr-FR" smtClean="0"/>
              <a:t>Modifiez les styles du texte du masque</a:t>
            </a:r>
          </a:p>
          <a:p>
            <a:pPr lvl="1"/>
            <a:r>
              <a:rPr lang="fr-FR" smtClean="0"/>
              <a:t>Deuxième niveau</a:t>
            </a:r>
          </a:p>
          <a:p>
            <a:pPr lvl="2"/>
            <a:r>
              <a:rPr lang="fr-FR" smtClean="0"/>
              <a:t>Troisième niveau</a:t>
            </a:r>
          </a:p>
          <a:p>
            <a:pPr lvl="3"/>
            <a:r>
              <a:rPr lang="fr-FR" smtClean="0"/>
              <a:t>Quatrième niveau</a:t>
            </a:r>
          </a:p>
          <a:p>
            <a:pPr lvl="4"/>
            <a:r>
              <a:rPr lang="fr-FR" smtClean="0"/>
              <a:t>Cinquième niveau</a:t>
            </a:r>
            <a:endParaRPr lang="fr-FR"/>
          </a:p>
        </p:txBody>
      </p:sp>
      <p:sp>
        <p:nvSpPr>
          <p:cNvPr id="6" name="Espace réservé du pied de page 5"/>
          <p:cNvSpPr>
            <a:spLocks noGrp="1"/>
          </p:cNvSpPr>
          <p:nvPr>
            <p:ph type="ftr" sz="quarter" idx="4"/>
          </p:nvPr>
        </p:nvSpPr>
        <p:spPr>
          <a:xfrm>
            <a:off x="0" y="8685213"/>
            <a:ext cx="2971800" cy="457200"/>
          </a:xfrm>
          <a:prstGeom prst="rect">
            <a:avLst/>
          </a:prstGeom>
        </p:spPr>
        <p:txBody>
          <a:bodyPr vert="horz" lIns="91440" tIns="45720" rIns="91440" bIns="45720" rtlCol="0" anchor="b"/>
          <a:lstStyle>
            <a:lvl1pPr algn="l">
              <a:defRPr sz="1200"/>
            </a:lvl1pPr>
          </a:lstStyle>
          <a:p>
            <a:endParaRPr lang="fr-FR"/>
          </a:p>
        </p:txBody>
      </p:sp>
      <p:sp>
        <p:nvSpPr>
          <p:cNvPr id="7" name="Espace réservé du numéro de diapositive 6"/>
          <p:cNvSpPr>
            <a:spLocks noGrp="1"/>
          </p:cNvSpPr>
          <p:nvPr>
            <p:ph type="sldNum" sz="quarter" idx="5"/>
          </p:nvPr>
        </p:nvSpPr>
        <p:spPr>
          <a:xfrm>
            <a:off x="3884613" y="8685213"/>
            <a:ext cx="2971800" cy="457200"/>
          </a:xfrm>
          <a:prstGeom prst="rect">
            <a:avLst/>
          </a:prstGeom>
        </p:spPr>
        <p:txBody>
          <a:bodyPr vert="horz" lIns="91440" tIns="45720" rIns="91440" bIns="45720" rtlCol="0" anchor="b"/>
          <a:lstStyle>
            <a:lvl1pPr algn="r">
              <a:defRPr sz="1200"/>
            </a:lvl1pPr>
          </a:lstStyle>
          <a:p>
            <a:fld id="{82A0CA14-782B-4B4C-93FD-F6BFD4D73040}" type="slidenum">
              <a:rPr lang="fr-FR" smtClean="0"/>
              <a:t>‹N°›</a:t>
            </a:fld>
            <a:endParaRPr lang="fr-FR"/>
          </a:p>
        </p:txBody>
      </p:sp>
    </p:spTree>
    <p:extLst>
      <p:ext uri="{BB962C8B-B14F-4D97-AF65-F5344CB8AC3E}">
        <p14:creationId xmlns:p14="http://schemas.microsoft.com/office/powerpoint/2010/main" val="1281789802"/>
      </p:ext>
    </p:extLst>
  </p:cSld>
  <p:clrMap bg1="lt1" tx1="dk1" bg2="lt2" tx2="dk2" accent1="accent1" accent2="accent2" accent3="accent3" accent4="accent4" accent5="accent5" accent6="accent6" hlink="hlink" folHlink="folHlink"/>
  <p:notesStyle>
    <a:lvl1pPr marL="0" algn="l" defTabSz="914400" rtl="0" eaLnBrk="1" latinLnBrk="0" hangingPunct="1">
      <a:defRPr sz="1200" kern="1200">
        <a:solidFill>
          <a:schemeClr val="tx1"/>
        </a:solidFill>
        <a:latin typeface="+mn-lt"/>
        <a:ea typeface="+mn-ea"/>
        <a:cs typeface="+mn-cs"/>
      </a:defRPr>
    </a:lvl1pPr>
    <a:lvl2pPr marL="457200" algn="l" defTabSz="914400" rtl="0" eaLnBrk="1" latinLnBrk="0" hangingPunct="1">
      <a:defRPr sz="1200" kern="1200">
        <a:solidFill>
          <a:schemeClr val="tx1"/>
        </a:solidFill>
        <a:latin typeface="+mn-lt"/>
        <a:ea typeface="+mn-ea"/>
        <a:cs typeface="+mn-cs"/>
      </a:defRPr>
    </a:lvl2pPr>
    <a:lvl3pPr marL="914400" algn="l" defTabSz="914400" rtl="0" eaLnBrk="1" latinLnBrk="0" hangingPunct="1">
      <a:defRPr sz="1200" kern="1200">
        <a:solidFill>
          <a:schemeClr val="tx1"/>
        </a:solidFill>
        <a:latin typeface="+mn-lt"/>
        <a:ea typeface="+mn-ea"/>
        <a:cs typeface="+mn-cs"/>
      </a:defRPr>
    </a:lvl3pPr>
    <a:lvl4pPr marL="1371600" algn="l" defTabSz="914400" rtl="0" eaLnBrk="1" latinLnBrk="0" hangingPunct="1">
      <a:defRPr sz="1200" kern="1200">
        <a:solidFill>
          <a:schemeClr val="tx1"/>
        </a:solidFill>
        <a:latin typeface="+mn-lt"/>
        <a:ea typeface="+mn-ea"/>
        <a:cs typeface="+mn-cs"/>
      </a:defRPr>
    </a:lvl4pPr>
    <a:lvl5pPr marL="1828800" algn="l" defTabSz="914400" rtl="0" eaLnBrk="1" latinLnBrk="0" hangingPunct="1">
      <a:defRPr sz="1200" kern="1200">
        <a:solidFill>
          <a:schemeClr val="tx1"/>
        </a:solidFill>
        <a:latin typeface="+mn-lt"/>
        <a:ea typeface="+mn-ea"/>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1.xml"/><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2" Type="http://schemas.openxmlformats.org/officeDocument/2006/relationships/slide" Target="../slides/slide10.xml"/><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2" Type="http://schemas.openxmlformats.org/officeDocument/2006/relationships/slide" Target="../slides/slide11.xml"/><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2" Type="http://schemas.openxmlformats.org/officeDocument/2006/relationships/slide" Target="../slides/slide12.xml"/><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2" Type="http://schemas.openxmlformats.org/officeDocument/2006/relationships/slide" Target="../slides/slide13.xml"/><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2" Type="http://schemas.openxmlformats.org/officeDocument/2006/relationships/slide" Target="../slides/slide14.xml"/><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2" Type="http://schemas.openxmlformats.org/officeDocument/2006/relationships/slide" Target="../slides/slide15.xml"/><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2" Type="http://schemas.openxmlformats.org/officeDocument/2006/relationships/slide" Target="../slides/slide16.xml"/><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2" Type="http://schemas.openxmlformats.org/officeDocument/2006/relationships/slide" Target="../slides/slide17.xml"/><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2" Type="http://schemas.openxmlformats.org/officeDocument/2006/relationships/slide" Target="../slides/slide18.xml"/><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2" Type="http://schemas.openxmlformats.org/officeDocument/2006/relationships/slide" Target="../slides/slide19.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2.xml"/><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2" Type="http://schemas.openxmlformats.org/officeDocument/2006/relationships/slide" Target="../slides/slide20.xml"/><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2" Type="http://schemas.openxmlformats.org/officeDocument/2006/relationships/slide" Target="../slides/slide21.xml"/><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2" Type="http://schemas.openxmlformats.org/officeDocument/2006/relationships/slide" Target="../slides/slide22.xml"/><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2" Type="http://schemas.openxmlformats.org/officeDocument/2006/relationships/slide" Target="../slides/slide23.xml"/><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2" Type="http://schemas.openxmlformats.org/officeDocument/2006/relationships/slide" Target="../slides/slide24.xml"/><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2" Type="http://schemas.openxmlformats.org/officeDocument/2006/relationships/slide" Target="../slides/slide25.xml"/><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2" Type="http://schemas.openxmlformats.org/officeDocument/2006/relationships/slide" Target="../slides/slide26.xml"/><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2" Type="http://schemas.openxmlformats.org/officeDocument/2006/relationships/slide" Target="../slides/slide27.xml"/><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2" Type="http://schemas.openxmlformats.org/officeDocument/2006/relationships/slide" Target="../slides/slide28.xml"/><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2" Type="http://schemas.openxmlformats.org/officeDocument/2006/relationships/slide" Target="../slides/slide29.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3.xml"/><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2" Type="http://schemas.openxmlformats.org/officeDocument/2006/relationships/slide" Target="../slides/slide30.xml"/><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2" Type="http://schemas.openxmlformats.org/officeDocument/2006/relationships/slide" Target="../slides/slide31.xml"/><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2" Type="http://schemas.openxmlformats.org/officeDocument/2006/relationships/slide" Target="../slides/slide32.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4.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5.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6.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7.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8.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2" Type="http://schemas.openxmlformats.org/officeDocument/2006/relationships/slide" Target="../slides/slide9.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commentair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10"/>
          </p:nvPr>
        </p:nvSpPr>
        <p:spPr/>
        <p:txBody>
          <a:bodyPr/>
          <a:lstStyle/>
          <a:p>
            <a:fld id="{82A0CA14-782B-4B4C-93FD-F6BFD4D73040}" type="slidenum">
              <a:rPr lang="fr-FR" smtClean="0"/>
              <a:t>1</a:t>
            </a:fld>
            <a:endParaRPr lang="fr-FR" dirty="0"/>
          </a:p>
        </p:txBody>
      </p:sp>
    </p:spTree>
    <p:extLst>
      <p:ext uri="{BB962C8B-B14F-4D97-AF65-F5344CB8AC3E}">
        <p14:creationId xmlns:p14="http://schemas.microsoft.com/office/powerpoint/2010/main" val="1007582363"/>
      </p:ext>
    </p:extLst>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commentaires 2"/>
          <p:cNvSpPr>
            <a:spLocks noGrp="1"/>
          </p:cNvSpPr>
          <p:nvPr>
            <p:ph type="body" idx="1"/>
          </p:nvPr>
        </p:nvSpPr>
        <p:spPr/>
        <p:txBody>
          <a:bodyPr/>
          <a:lstStyle/>
          <a:p>
            <a:endParaRPr lang="fr-FR"/>
          </a:p>
        </p:txBody>
      </p:sp>
      <p:sp>
        <p:nvSpPr>
          <p:cNvPr id="4" name="Espace réservé du numéro de diapositive 3"/>
          <p:cNvSpPr>
            <a:spLocks noGrp="1"/>
          </p:cNvSpPr>
          <p:nvPr>
            <p:ph type="sldNum" sz="quarter" idx="10"/>
          </p:nvPr>
        </p:nvSpPr>
        <p:spPr/>
        <p:txBody>
          <a:bodyPr/>
          <a:lstStyle/>
          <a:p>
            <a:fld id="{82A0CA14-782B-4B4C-93FD-F6BFD4D73040}" type="slidenum">
              <a:rPr lang="fr-FR" smtClean="0"/>
              <a:t>10</a:t>
            </a:fld>
            <a:endParaRPr lang="fr-FR"/>
          </a:p>
        </p:txBody>
      </p:sp>
    </p:spTree>
    <p:extLst>
      <p:ext uri="{BB962C8B-B14F-4D97-AF65-F5344CB8AC3E}">
        <p14:creationId xmlns:p14="http://schemas.microsoft.com/office/powerpoint/2010/main" val="2862871858"/>
      </p:ext>
    </p:extLst>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commentaires 2"/>
          <p:cNvSpPr>
            <a:spLocks noGrp="1"/>
          </p:cNvSpPr>
          <p:nvPr>
            <p:ph type="body" idx="1"/>
          </p:nvPr>
        </p:nvSpPr>
        <p:spPr/>
        <p:txBody>
          <a:bodyPr/>
          <a:lstStyle/>
          <a:p>
            <a:endParaRPr lang="fr-FR"/>
          </a:p>
        </p:txBody>
      </p:sp>
      <p:sp>
        <p:nvSpPr>
          <p:cNvPr id="4" name="Espace réservé du numéro de diapositive 3"/>
          <p:cNvSpPr>
            <a:spLocks noGrp="1"/>
          </p:cNvSpPr>
          <p:nvPr>
            <p:ph type="sldNum" sz="quarter" idx="10"/>
          </p:nvPr>
        </p:nvSpPr>
        <p:spPr/>
        <p:txBody>
          <a:bodyPr/>
          <a:lstStyle/>
          <a:p>
            <a:fld id="{82A0CA14-782B-4B4C-93FD-F6BFD4D73040}" type="slidenum">
              <a:rPr lang="fr-FR" smtClean="0"/>
              <a:t>11</a:t>
            </a:fld>
            <a:endParaRPr lang="fr-FR"/>
          </a:p>
        </p:txBody>
      </p:sp>
    </p:spTree>
    <p:extLst>
      <p:ext uri="{BB962C8B-B14F-4D97-AF65-F5344CB8AC3E}">
        <p14:creationId xmlns:p14="http://schemas.microsoft.com/office/powerpoint/2010/main" val="601876395"/>
      </p:ext>
    </p:extLst>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commentaires 2"/>
          <p:cNvSpPr>
            <a:spLocks noGrp="1"/>
          </p:cNvSpPr>
          <p:nvPr>
            <p:ph type="body" idx="1"/>
          </p:nvPr>
        </p:nvSpPr>
        <p:spPr/>
        <p:txBody>
          <a:bodyPr/>
          <a:lstStyle/>
          <a:p>
            <a:endParaRPr lang="fr-FR"/>
          </a:p>
        </p:txBody>
      </p:sp>
      <p:sp>
        <p:nvSpPr>
          <p:cNvPr id="4" name="Espace réservé du numéro de diapositive 3"/>
          <p:cNvSpPr>
            <a:spLocks noGrp="1"/>
          </p:cNvSpPr>
          <p:nvPr>
            <p:ph type="sldNum" sz="quarter" idx="10"/>
          </p:nvPr>
        </p:nvSpPr>
        <p:spPr/>
        <p:txBody>
          <a:bodyPr/>
          <a:lstStyle/>
          <a:p>
            <a:fld id="{82A0CA14-782B-4B4C-93FD-F6BFD4D73040}" type="slidenum">
              <a:rPr lang="fr-FR" smtClean="0"/>
              <a:t>12</a:t>
            </a:fld>
            <a:endParaRPr lang="fr-FR"/>
          </a:p>
        </p:txBody>
      </p:sp>
    </p:spTree>
    <p:extLst>
      <p:ext uri="{BB962C8B-B14F-4D97-AF65-F5344CB8AC3E}">
        <p14:creationId xmlns:p14="http://schemas.microsoft.com/office/powerpoint/2010/main" val="2633102370"/>
      </p:ext>
    </p:extLst>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commentair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10"/>
          </p:nvPr>
        </p:nvSpPr>
        <p:spPr/>
        <p:txBody>
          <a:bodyPr/>
          <a:lstStyle/>
          <a:p>
            <a:fld id="{82A0CA14-782B-4B4C-93FD-F6BFD4D73040}" type="slidenum">
              <a:rPr lang="fr-FR" smtClean="0"/>
              <a:t>13</a:t>
            </a:fld>
            <a:endParaRPr lang="fr-FR"/>
          </a:p>
        </p:txBody>
      </p:sp>
    </p:spTree>
    <p:extLst>
      <p:ext uri="{BB962C8B-B14F-4D97-AF65-F5344CB8AC3E}">
        <p14:creationId xmlns:p14="http://schemas.microsoft.com/office/powerpoint/2010/main" val="4172756445"/>
      </p:ext>
    </p:extLst>
  </p:cSld>
  <p:clrMapOvr>
    <a:masterClrMapping/>
  </p:clrMapOvr>
</p:notes>
</file>

<file path=ppt/notesSlides/notesSlide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commentaires 2"/>
          <p:cNvSpPr>
            <a:spLocks noGrp="1"/>
          </p:cNvSpPr>
          <p:nvPr>
            <p:ph type="body" idx="1"/>
          </p:nvPr>
        </p:nvSpPr>
        <p:spPr/>
        <p:txBody>
          <a:bodyPr/>
          <a:lstStyle/>
          <a:p>
            <a:endParaRPr lang="fr-FR"/>
          </a:p>
        </p:txBody>
      </p:sp>
      <p:sp>
        <p:nvSpPr>
          <p:cNvPr id="4" name="Espace réservé du numéro de diapositive 3"/>
          <p:cNvSpPr>
            <a:spLocks noGrp="1"/>
          </p:cNvSpPr>
          <p:nvPr>
            <p:ph type="sldNum" sz="quarter" idx="10"/>
          </p:nvPr>
        </p:nvSpPr>
        <p:spPr/>
        <p:txBody>
          <a:bodyPr/>
          <a:lstStyle/>
          <a:p>
            <a:fld id="{82A0CA14-782B-4B4C-93FD-F6BFD4D73040}" type="slidenum">
              <a:rPr lang="fr-FR" smtClean="0"/>
              <a:t>14</a:t>
            </a:fld>
            <a:endParaRPr lang="fr-FR"/>
          </a:p>
        </p:txBody>
      </p:sp>
    </p:spTree>
    <p:extLst>
      <p:ext uri="{BB962C8B-B14F-4D97-AF65-F5344CB8AC3E}">
        <p14:creationId xmlns:p14="http://schemas.microsoft.com/office/powerpoint/2010/main" val="3561995506"/>
      </p:ext>
    </p:extLst>
  </p:cSld>
  <p:clrMapOvr>
    <a:masterClrMapping/>
  </p:clrMapOvr>
</p:notes>
</file>

<file path=ppt/notesSlides/notesSlide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commentaires 2"/>
          <p:cNvSpPr>
            <a:spLocks noGrp="1"/>
          </p:cNvSpPr>
          <p:nvPr>
            <p:ph type="body" idx="1"/>
          </p:nvPr>
        </p:nvSpPr>
        <p:spPr/>
        <p:txBody>
          <a:bodyPr/>
          <a:lstStyle/>
          <a:p>
            <a:endParaRPr lang="fr-FR"/>
          </a:p>
        </p:txBody>
      </p:sp>
      <p:sp>
        <p:nvSpPr>
          <p:cNvPr id="4" name="Espace réservé du numéro de diapositive 3"/>
          <p:cNvSpPr>
            <a:spLocks noGrp="1"/>
          </p:cNvSpPr>
          <p:nvPr>
            <p:ph type="sldNum" sz="quarter" idx="10"/>
          </p:nvPr>
        </p:nvSpPr>
        <p:spPr/>
        <p:txBody>
          <a:bodyPr/>
          <a:lstStyle/>
          <a:p>
            <a:fld id="{82A0CA14-782B-4B4C-93FD-F6BFD4D73040}" type="slidenum">
              <a:rPr lang="fr-FR" smtClean="0"/>
              <a:t>15</a:t>
            </a:fld>
            <a:endParaRPr lang="fr-FR"/>
          </a:p>
        </p:txBody>
      </p:sp>
    </p:spTree>
    <p:extLst>
      <p:ext uri="{BB962C8B-B14F-4D97-AF65-F5344CB8AC3E}">
        <p14:creationId xmlns:p14="http://schemas.microsoft.com/office/powerpoint/2010/main" val="1840147287"/>
      </p:ext>
    </p:extLst>
  </p:cSld>
  <p:clrMapOvr>
    <a:masterClrMapping/>
  </p:clrMapOvr>
</p:notes>
</file>

<file path=ppt/notesSlides/notesSlide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commentaires 2"/>
          <p:cNvSpPr>
            <a:spLocks noGrp="1"/>
          </p:cNvSpPr>
          <p:nvPr>
            <p:ph type="body" idx="1"/>
          </p:nvPr>
        </p:nvSpPr>
        <p:spPr/>
        <p:txBody>
          <a:bodyPr/>
          <a:lstStyle/>
          <a:p>
            <a:endParaRPr lang="fr-FR"/>
          </a:p>
        </p:txBody>
      </p:sp>
      <p:sp>
        <p:nvSpPr>
          <p:cNvPr id="4" name="Espace réservé du numéro de diapositive 3"/>
          <p:cNvSpPr>
            <a:spLocks noGrp="1"/>
          </p:cNvSpPr>
          <p:nvPr>
            <p:ph type="sldNum" sz="quarter" idx="10"/>
          </p:nvPr>
        </p:nvSpPr>
        <p:spPr/>
        <p:txBody>
          <a:bodyPr/>
          <a:lstStyle/>
          <a:p>
            <a:fld id="{82A0CA14-782B-4B4C-93FD-F6BFD4D73040}" type="slidenum">
              <a:rPr lang="fr-FR" smtClean="0"/>
              <a:t>16</a:t>
            </a:fld>
            <a:endParaRPr lang="fr-FR"/>
          </a:p>
        </p:txBody>
      </p:sp>
    </p:spTree>
    <p:extLst>
      <p:ext uri="{BB962C8B-B14F-4D97-AF65-F5344CB8AC3E}">
        <p14:creationId xmlns:p14="http://schemas.microsoft.com/office/powerpoint/2010/main" val="4195847520"/>
      </p:ext>
    </p:extLst>
  </p:cSld>
  <p:clrMapOvr>
    <a:masterClrMapping/>
  </p:clrMapOvr>
</p:notes>
</file>

<file path=ppt/notesSlides/notesSlide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commentaires 2"/>
          <p:cNvSpPr>
            <a:spLocks noGrp="1"/>
          </p:cNvSpPr>
          <p:nvPr>
            <p:ph type="body" idx="1"/>
          </p:nvPr>
        </p:nvSpPr>
        <p:spPr/>
        <p:txBody>
          <a:bodyPr/>
          <a:lstStyle/>
          <a:p>
            <a:endParaRPr lang="fr-FR"/>
          </a:p>
        </p:txBody>
      </p:sp>
      <p:sp>
        <p:nvSpPr>
          <p:cNvPr id="4" name="Espace réservé du numéro de diapositive 3"/>
          <p:cNvSpPr>
            <a:spLocks noGrp="1"/>
          </p:cNvSpPr>
          <p:nvPr>
            <p:ph type="sldNum" sz="quarter" idx="10"/>
          </p:nvPr>
        </p:nvSpPr>
        <p:spPr/>
        <p:txBody>
          <a:bodyPr/>
          <a:lstStyle/>
          <a:p>
            <a:fld id="{82A0CA14-782B-4B4C-93FD-F6BFD4D73040}" type="slidenum">
              <a:rPr lang="fr-FR" smtClean="0"/>
              <a:t>17</a:t>
            </a:fld>
            <a:endParaRPr lang="fr-FR"/>
          </a:p>
        </p:txBody>
      </p:sp>
    </p:spTree>
    <p:extLst>
      <p:ext uri="{BB962C8B-B14F-4D97-AF65-F5344CB8AC3E}">
        <p14:creationId xmlns:p14="http://schemas.microsoft.com/office/powerpoint/2010/main" val="752527777"/>
      </p:ext>
    </p:extLst>
  </p:cSld>
  <p:clrMapOvr>
    <a:masterClrMapping/>
  </p:clrMapOvr>
</p:notes>
</file>

<file path=ppt/notesSlides/notesSlide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commentair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10"/>
          </p:nvPr>
        </p:nvSpPr>
        <p:spPr/>
        <p:txBody>
          <a:bodyPr/>
          <a:lstStyle/>
          <a:p>
            <a:fld id="{82A0CA14-782B-4B4C-93FD-F6BFD4D73040}" type="slidenum">
              <a:rPr lang="fr-FR" smtClean="0"/>
              <a:t>18</a:t>
            </a:fld>
            <a:endParaRPr lang="fr-FR"/>
          </a:p>
        </p:txBody>
      </p:sp>
    </p:spTree>
    <p:extLst>
      <p:ext uri="{BB962C8B-B14F-4D97-AF65-F5344CB8AC3E}">
        <p14:creationId xmlns:p14="http://schemas.microsoft.com/office/powerpoint/2010/main" val="4172756445"/>
      </p:ext>
    </p:extLst>
  </p:cSld>
  <p:clrMapOvr>
    <a:masterClrMapping/>
  </p:clrMapOvr>
</p:notes>
</file>

<file path=ppt/notesSlides/notesSlide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commentair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10"/>
          </p:nvPr>
        </p:nvSpPr>
        <p:spPr/>
        <p:txBody>
          <a:bodyPr/>
          <a:lstStyle/>
          <a:p>
            <a:fld id="{82A0CA14-782B-4B4C-93FD-F6BFD4D73040}" type="slidenum">
              <a:rPr lang="fr-FR" smtClean="0"/>
              <a:t>19</a:t>
            </a:fld>
            <a:endParaRPr lang="fr-FR"/>
          </a:p>
        </p:txBody>
      </p:sp>
    </p:spTree>
    <p:extLst>
      <p:ext uri="{BB962C8B-B14F-4D97-AF65-F5344CB8AC3E}">
        <p14:creationId xmlns:p14="http://schemas.microsoft.com/office/powerpoint/2010/main" val="4172756445"/>
      </p:ext>
    </p:extLst>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commentaires 2"/>
          <p:cNvSpPr>
            <a:spLocks noGrp="1"/>
          </p:cNvSpPr>
          <p:nvPr>
            <p:ph type="body" idx="1"/>
          </p:nvPr>
        </p:nvSpPr>
        <p:spPr/>
        <p:txBody>
          <a:bodyPr/>
          <a:lstStyle/>
          <a:p>
            <a:endParaRPr lang="fr-FR"/>
          </a:p>
        </p:txBody>
      </p:sp>
      <p:sp>
        <p:nvSpPr>
          <p:cNvPr id="4" name="Espace réservé du numéro de diapositive 3"/>
          <p:cNvSpPr>
            <a:spLocks noGrp="1"/>
          </p:cNvSpPr>
          <p:nvPr>
            <p:ph type="sldNum" sz="quarter" idx="10"/>
          </p:nvPr>
        </p:nvSpPr>
        <p:spPr/>
        <p:txBody>
          <a:bodyPr/>
          <a:lstStyle/>
          <a:p>
            <a:fld id="{82A0CA14-782B-4B4C-93FD-F6BFD4D73040}" type="slidenum">
              <a:rPr lang="fr-FR" smtClean="0"/>
              <a:t>2</a:t>
            </a:fld>
            <a:endParaRPr lang="fr-FR"/>
          </a:p>
        </p:txBody>
      </p:sp>
    </p:spTree>
    <p:extLst>
      <p:ext uri="{BB962C8B-B14F-4D97-AF65-F5344CB8AC3E}">
        <p14:creationId xmlns:p14="http://schemas.microsoft.com/office/powerpoint/2010/main" val="313938779"/>
      </p:ext>
    </p:extLst>
  </p:cSld>
  <p:clrMapOvr>
    <a:masterClrMapping/>
  </p:clrMapOvr>
</p:notes>
</file>

<file path=ppt/notesSlides/notesSlide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commentair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10"/>
          </p:nvPr>
        </p:nvSpPr>
        <p:spPr/>
        <p:txBody>
          <a:bodyPr/>
          <a:lstStyle/>
          <a:p>
            <a:fld id="{82A0CA14-782B-4B4C-93FD-F6BFD4D73040}" type="slidenum">
              <a:rPr lang="fr-FR" smtClean="0"/>
              <a:t>20</a:t>
            </a:fld>
            <a:endParaRPr lang="fr-FR"/>
          </a:p>
        </p:txBody>
      </p:sp>
    </p:spTree>
    <p:extLst>
      <p:ext uri="{BB962C8B-B14F-4D97-AF65-F5344CB8AC3E}">
        <p14:creationId xmlns:p14="http://schemas.microsoft.com/office/powerpoint/2010/main" val="4172756445"/>
      </p:ext>
    </p:extLst>
  </p:cSld>
  <p:clrMapOvr>
    <a:masterClrMapping/>
  </p:clrMapOvr>
</p:notes>
</file>

<file path=ppt/notesSlides/notesSlide2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commentair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10"/>
          </p:nvPr>
        </p:nvSpPr>
        <p:spPr/>
        <p:txBody>
          <a:bodyPr/>
          <a:lstStyle/>
          <a:p>
            <a:fld id="{82A0CA14-782B-4B4C-93FD-F6BFD4D73040}" type="slidenum">
              <a:rPr lang="fr-FR" smtClean="0"/>
              <a:t>21</a:t>
            </a:fld>
            <a:endParaRPr lang="fr-FR"/>
          </a:p>
        </p:txBody>
      </p:sp>
    </p:spTree>
    <p:extLst>
      <p:ext uri="{BB962C8B-B14F-4D97-AF65-F5344CB8AC3E}">
        <p14:creationId xmlns:p14="http://schemas.microsoft.com/office/powerpoint/2010/main" val="4172756445"/>
      </p:ext>
    </p:extLst>
  </p:cSld>
  <p:clrMapOvr>
    <a:masterClrMapping/>
  </p:clrMapOvr>
</p:notes>
</file>

<file path=ppt/notesSlides/notesSlide2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commentair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10"/>
          </p:nvPr>
        </p:nvSpPr>
        <p:spPr/>
        <p:txBody>
          <a:bodyPr/>
          <a:lstStyle/>
          <a:p>
            <a:fld id="{82A0CA14-782B-4B4C-93FD-F6BFD4D73040}" type="slidenum">
              <a:rPr lang="fr-FR" smtClean="0"/>
              <a:t>22</a:t>
            </a:fld>
            <a:endParaRPr lang="fr-FR"/>
          </a:p>
        </p:txBody>
      </p:sp>
    </p:spTree>
    <p:extLst>
      <p:ext uri="{BB962C8B-B14F-4D97-AF65-F5344CB8AC3E}">
        <p14:creationId xmlns:p14="http://schemas.microsoft.com/office/powerpoint/2010/main" val="4172756445"/>
      </p:ext>
    </p:extLst>
  </p:cSld>
  <p:clrMapOvr>
    <a:masterClrMapping/>
  </p:clrMapOvr>
</p:notes>
</file>

<file path=ppt/notesSlides/notesSlide2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commentaires 2"/>
          <p:cNvSpPr>
            <a:spLocks noGrp="1"/>
          </p:cNvSpPr>
          <p:nvPr>
            <p:ph type="body" idx="1"/>
          </p:nvPr>
        </p:nvSpPr>
        <p:spPr/>
        <p:txBody>
          <a:bodyPr/>
          <a:lstStyle/>
          <a:p>
            <a:endParaRPr lang="fr-FR"/>
          </a:p>
        </p:txBody>
      </p:sp>
      <p:sp>
        <p:nvSpPr>
          <p:cNvPr id="4" name="Espace réservé du numéro de diapositive 3"/>
          <p:cNvSpPr>
            <a:spLocks noGrp="1"/>
          </p:cNvSpPr>
          <p:nvPr>
            <p:ph type="sldNum" sz="quarter" idx="10"/>
          </p:nvPr>
        </p:nvSpPr>
        <p:spPr/>
        <p:txBody>
          <a:bodyPr/>
          <a:lstStyle/>
          <a:p>
            <a:fld id="{82A0CA14-782B-4B4C-93FD-F6BFD4D73040}" type="slidenum">
              <a:rPr lang="fr-FR" smtClean="0"/>
              <a:t>23</a:t>
            </a:fld>
            <a:endParaRPr lang="fr-FR"/>
          </a:p>
        </p:txBody>
      </p:sp>
    </p:spTree>
    <p:extLst>
      <p:ext uri="{BB962C8B-B14F-4D97-AF65-F5344CB8AC3E}">
        <p14:creationId xmlns:p14="http://schemas.microsoft.com/office/powerpoint/2010/main" val="2535632055"/>
      </p:ext>
    </p:extLst>
  </p:cSld>
  <p:clrMapOvr>
    <a:masterClrMapping/>
  </p:clrMapOvr>
</p:notes>
</file>

<file path=ppt/notesSlides/notesSlide2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commentaires 2"/>
          <p:cNvSpPr>
            <a:spLocks noGrp="1"/>
          </p:cNvSpPr>
          <p:nvPr>
            <p:ph type="body" idx="1"/>
          </p:nvPr>
        </p:nvSpPr>
        <p:spPr/>
        <p:txBody>
          <a:bodyPr/>
          <a:lstStyle/>
          <a:p>
            <a:endParaRPr lang="fr-FR"/>
          </a:p>
        </p:txBody>
      </p:sp>
      <p:sp>
        <p:nvSpPr>
          <p:cNvPr id="4" name="Espace réservé du numéro de diapositive 3"/>
          <p:cNvSpPr>
            <a:spLocks noGrp="1"/>
          </p:cNvSpPr>
          <p:nvPr>
            <p:ph type="sldNum" sz="quarter" idx="10"/>
          </p:nvPr>
        </p:nvSpPr>
        <p:spPr/>
        <p:txBody>
          <a:bodyPr/>
          <a:lstStyle/>
          <a:p>
            <a:fld id="{82A0CA14-782B-4B4C-93FD-F6BFD4D73040}" type="slidenum">
              <a:rPr lang="fr-FR" smtClean="0"/>
              <a:t>24</a:t>
            </a:fld>
            <a:endParaRPr lang="fr-FR"/>
          </a:p>
        </p:txBody>
      </p:sp>
    </p:spTree>
    <p:extLst>
      <p:ext uri="{BB962C8B-B14F-4D97-AF65-F5344CB8AC3E}">
        <p14:creationId xmlns:p14="http://schemas.microsoft.com/office/powerpoint/2010/main" val="424764593"/>
      </p:ext>
    </p:extLst>
  </p:cSld>
  <p:clrMapOvr>
    <a:masterClrMapping/>
  </p:clrMapOvr>
</p:notes>
</file>

<file path=ppt/notesSlides/notesSlide2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commentaires 2"/>
          <p:cNvSpPr>
            <a:spLocks noGrp="1"/>
          </p:cNvSpPr>
          <p:nvPr>
            <p:ph type="body" idx="1"/>
          </p:nvPr>
        </p:nvSpPr>
        <p:spPr/>
        <p:txBody>
          <a:bodyPr/>
          <a:lstStyle/>
          <a:p>
            <a:endParaRPr lang="fr-FR"/>
          </a:p>
        </p:txBody>
      </p:sp>
      <p:sp>
        <p:nvSpPr>
          <p:cNvPr id="4" name="Espace réservé du numéro de diapositive 3"/>
          <p:cNvSpPr>
            <a:spLocks noGrp="1"/>
          </p:cNvSpPr>
          <p:nvPr>
            <p:ph type="sldNum" sz="quarter" idx="10"/>
          </p:nvPr>
        </p:nvSpPr>
        <p:spPr/>
        <p:txBody>
          <a:bodyPr/>
          <a:lstStyle/>
          <a:p>
            <a:fld id="{82A0CA14-782B-4B4C-93FD-F6BFD4D73040}" type="slidenum">
              <a:rPr lang="fr-FR" smtClean="0"/>
              <a:t>25</a:t>
            </a:fld>
            <a:endParaRPr lang="fr-FR"/>
          </a:p>
        </p:txBody>
      </p:sp>
    </p:spTree>
    <p:extLst>
      <p:ext uri="{BB962C8B-B14F-4D97-AF65-F5344CB8AC3E}">
        <p14:creationId xmlns:p14="http://schemas.microsoft.com/office/powerpoint/2010/main" val="381322086"/>
      </p:ext>
    </p:extLst>
  </p:cSld>
  <p:clrMapOvr>
    <a:masterClrMapping/>
  </p:clrMapOvr>
</p:notes>
</file>

<file path=ppt/notesSlides/notesSlide2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commentaires 2"/>
          <p:cNvSpPr>
            <a:spLocks noGrp="1"/>
          </p:cNvSpPr>
          <p:nvPr>
            <p:ph type="body" idx="1"/>
          </p:nvPr>
        </p:nvSpPr>
        <p:spPr/>
        <p:txBody>
          <a:bodyPr/>
          <a:lstStyle/>
          <a:p>
            <a:endParaRPr lang="fr-FR"/>
          </a:p>
        </p:txBody>
      </p:sp>
      <p:sp>
        <p:nvSpPr>
          <p:cNvPr id="4" name="Espace réservé du numéro de diapositive 3"/>
          <p:cNvSpPr>
            <a:spLocks noGrp="1"/>
          </p:cNvSpPr>
          <p:nvPr>
            <p:ph type="sldNum" sz="quarter" idx="10"/>
          </p:nvPr>
        </p:nvSpPr>
        <p:spPr/>
        <p:txBody>
          <a:bodyPr/>
          <a:lstStyle/>
          <a:p>
            <a:fld id="{82A0CA14-782B-4B4C-93FD-F6BFD4D73040}" type="slidenum">
              <a:rPr lang="fr-FR" smtClean="0"/>
              <a:t>26</a:t>
            </a:fld>
            <a:endParaRPr lang="fr-FR"/>
          </a:p>
        </p:txBody>
      </p:sp>
    </p:spTree>
    <p:extLst>
      <p:ext uri="{BB962C8B-B14F-4D97-AF65-F5344CB8AC3E}">
        <p14:creationId xmlns:p14="http://schemas.microsoft.com/office/powerpoint/2010/main" val="3521168872"/>
      </p:ext>
    </p:extLst>
  </p:cSld>
  <p:clrMapOvr>
    <a:masterClrMapping/>
  </p:clrMapOvr>
</p:notes>
</file>

<file path=ppt/notesSlides/notesSlide2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commentaires 2"/>
          <p:cNvSpPr>
            <a:spLocks noGrp="1"/>
          </p:cNvSpPr>
          <p:nvPr>
            <p:ph type="body" idx="1"/>
          </p:nvPr>
        </p:nvSpPr>
        <p:spPr/>
        <p:txBody>
          <a:bodyPr/>
          <a:lstStyle/>
          <a:p>
            <a:endParaRPr lang="fr-FR"/>
          </a:p>
        </p:txBody>
      </p:sp>
      <p:sp>
        <p:nvSpPr>
          <p:cNvPr id="4" name="Espace réservé du numéro de diapositive 3"/>
          <p:cNvSpPr>
            <a:spLocks noGrp="1"/>
          </p:cNvSpPr>
          <p:nvPr>
            <p:ph type="sldNum" sz="quarter" idx="10"/>
          </p:nvPr>
        </p:nvSpPr>
        <p:spPr/>
        <p:txBody>
          <a:bodyPr/>
          <a:lstStyle/>
          <a:p>
            <a:fld id="{82A0CA14-782B-4B4C-93FD-F6BFD4D73040}" type="slidenum">
              <a:rPr lang="fr-FR" smtClean="0"/>
              <a:t>27</a:t>
            </a:fld>
            <a:endParaRPr lang="fr-FR"/>
          </a:p>
        </p:txBody>
      </p:sp>
    </p:spTree>
    <p:extLst>
      <p:ext uri="{BB962C8B-B14F-4D97-AF65-F5344CB8AC3E}">
        <p14:creationId xmlns:p14="http://schemas.microsoft.com/office/powerpoint/2010/main" val="3990163616"/>
      </p:ext>
    </p:extLst>
  </p:cSld>
  <p:clrMapOvr>
    <a:masterClrMapping/>
  </p:clrMapOvr>
</p:notes>
</file>

<file path=ppt/notesSlides/notesSlide2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commentaires 2"/>
          <p:cNvSpPr>
            <a:spLocks noGrp="1"/>
          </p:cNvSpPr>
          <p:nvPr>
            <p:ph type="body" idx="1"/>
          </p:nvPr>
        </p:nvSpPr>
        <p:spPr/>
        <p:txBody>
          <a:bodyPr/>
          <a:lstStyle/>
          <a:p>
            <a:endParaRPr lang="fr-FR"/>
          </a:p>
        </p:txBody>
      </p:sp>
      <p:sp>
        <p:nvSpPr>
          <p:cNvPr id="4" name="Espace réservé du numéro de diapositive 3"/>
          <p:cNvSpPr>
            <a:spLocks noGrp="1"/>
          </p:cNvSpPr>
          <p:nvPr>
            <p:ph type="sldNum" sz="quarter" idx="10"/>
          </p:nvPr>
        </p:nvSpPr>
        <p:spPr/>
        <p:txBody>
          <a:bodyPr/>
          <a:lstStyle/>
          <a:p>
            <a:fld id="{82A0CA14-782B-4B4C-93FD-F6BFD4D73040}" type="slidenum">
              <a:rPr lang="fr-FR" smtClean="0"/>
              <a:t>28</a:t>
            </a:fld>
            <a:endParaRPr lang="fr-FR"/>
          </a:p>
        </p:txBody>
      </p:sp>
    </p:spTree>
    <p:extLst>
      <p:ext uri="{BB962C8B-B14F-4D97-AF65-F5344CB8AC3E}">
        <p14:creationId xmlns:p14="http://schemas.microsoft.com/office/powerpoint/2010/main" val="544005126"/>
      </p:ext>
    </p:extLst>
  </p:cSld>
  <p:clrMapOvr>
    <a:masterClrMapping/>
  </p:clrMapOvr>
</p:notes>
</file>

<file path=ppt/notesSlides/notesSlide2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commentaires 2"/>
          <p:cNvSpPr>
            <a:spLocks noGrp="1"/>
          </p:cNvSpPr>
          <p:nvPr>
            <p:ph type="body" idx="1"/>
          </p:nvPr>
        </p:nvSpPr>
        <p:spPr/>
        <p:txBody>
          <a:bodyPr/>
          <a:lstStyle/>
          <a:p>
            <a:endParaRPr lang="fr-FR"/>
          </a:p>
        </p:txBody>
      </p:sp>
      <p:sp>
        <p:nvSpPr>
          <p:cNvPr id="4" name="Espace réservé du numéro de diapositive 3"/>
          <p:cNvSpPr>
            <a:spLocks noGrp="1"/>
          </p:cNvSpPr>
          <p:nvPr>
            <p:ph type="sldNum" sz="quarter" idx="10"/>
          </p:nvPr>
        </p:nvSpPr>
        <p:spPr/>
        <p:txBody>
          <a:bodyPr/>
          <a:lstStyle/>
          <a:p>
            <a:fld id="{82A0CA14-782B-4B4C-93FD-F6BFD4D73040}" type="slidenum">
              <a:rPr lang="fr-FR" smtClean="0"/>
              <a:t>29</a:t>
            </a:fld>
            <a:endParaRPr lang="fr-FR"/>
          </a:p>
        </p:txBody>
      </p:sp>
    </p:spTree>
    <p:extLst>
      <p:ext uri="{BB962C8B-B14F-4D97-AF65-F5344CB8AC3E}">
        <p14:creationId xmlns:p14="http://schemas.microsoft.com/office/powerpoint/2010/main" val="4188758525"/>
      </p:ext>
    </p:extLst>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commentaires 2"/>
          <p:cNvSpPr>
            <a:spLocks noGrp="1"/>
          </p:cNvSpPr>
          <p:nvPr>
            <p:ph type="body" idx="1"/>
          </p:nvPr>
        </p:nvSpPr>
        <p:spPr/>
        <p:txBody>
          <a:bodyPr/>
          <a:lstStyle/>
          <a:p>
            <a:endParaRPr lang="fr-FR"/>
          </a:p>
        </p:txBody>
      </p:sp>
      <p:sp>
        <p:nvSpPr>
          <p:cNvPr id="4" name="Espace réservé du numéro de diapositive 3"/>
          <p:cNvSpPr>
            <a:spLocks noGrp="1"/>
          </p:cNvSpPr>
          <p:nvPr>
            <p:ph type="sldNum" sz="quarter" idx="10"/>
          </p:nvPr>
        </p:nvSpPr>
        <p:spPr/>
        <p:txBody>
          <a:bodyPr/>
          <a:lstStyle/>
          <a:p>
            <a:fld id="{82A0CA14-782B-4B4C-93FD-F6BFD4D73040}" type="slidenum">
              <a:rPr lang="fr-FR" smtClean="0"/>
              <a:t>3</a:t>
            </a:fld>
            <a:endParaRPr lang="fr-FR"/>
          </a:p>
        </p:txBody>
      </p:sp>
    </p:spTree>
    <p:extLst>
      <p:ext uri="{BB962C8B-B14F-4D97-AF65-F5344CB8AC3E}">
        <p14:creationId xmlns:p14="http://schemas.microsoft.com/office/powerpoint/2010/main" val="328378337"/>
      </p:ext>
    </p:extLst>
  </p:cSld>
  <p:clrMapOvr>
    <a:masterClrMapping/>
  </p:clrMapOvr>
</p:notes>
</file>

<file path=ppt/notesSlides/notesSlide3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commentaires 2"/>
          <p:cNvSpPr>
            <a:spLocks noGrp="1"/>
          </p:cNvSpPr>
          <p:nvPr>
            <p:ph type="body" idx="1"/>
          </p:nvPr>
        </p:nvSpPr>
        <p:spPr/>
        <p:txBody>
          <a:bodyPr/>
          <a:lstStyle/>
          <a:p>
            <a:endParaRPr lang="fr-FR"/>
          </a:p>
        </p:txBody>
      </p:sp>
      <p:sp>
        <p:nvSpPr>
          <p:cNvPr id="4" name="Espace réservé du numéro de diapositive 3"/>
          <p:cNvSpPr>
            <a:spLocks noGrp="1"/>
          </p:cNvSpPr>
          <p:nvPr>
            <p:ph type="sldNum" sz="quarter" idx="10"/>
          </p:nvPr>
        </p:nvSpPr>
        <p:spPr/>
        <p:txBody>
          <a:bodyPr/>
          <a:lstStyle/>
          <a:p>
            <a:fld id="{82A0CA14-782B-4B4C-93FD-F6BFD4D73040}" type="slidenum">
              <a:rPr lang="fr-FR" smtClean="0"/>
              <a:t>30</a:t>
            </a:fld>
            <a:endParaRPr lang="fr-FR"/>
          </a:p>
        </p:txBody>
      </p:sp>
    </p:spTree>
    <p:extLst>
      <p:ext uri="{BB962C8B-B14F-4D97-AF65-F5344CB8AC3E}">
        <p14:creationId xmlns:p14="http://schemas.microsoft.com/office/powerpoint/2010/main" val="1039721548"/>
      </p:ext>
    </p:extLst>
  </p:cSld>
  <p:clrMapOvr>
    <a:masterClrMapping/>
  </p:clrMapOvr>
</p:notes>
</file>

<file path=ppt/notesSlides/notesSlide3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commentaires 2"/>
          <p:cNvSpPr>
            <a:spLocks noGrp="1"/>
          </p:cNvSpPr>
          <p:nvPr>
            <p:ph type="body" idx="1"/>
          </p:nvPr>
        </p:nvSpPr>
        <p:spPr/>
        <p:txBody>
          <a:bodyPr/>
          <a:lstStyle/>
          <a:p>
            <a:endParaRPr lang="fr-FR"/>
          </a:p>
        </p:txBody>
      </p:sp>
      <p:sp>
        <p:nvSpPr>
          <p:cNvPr id="4" name="Espace réservé du numéro de diapositive 3"/>
          <p:cNvSpPr>
            <a:spLocks noGrp="1"/>
          </p:cNvSpPr>
          <p:nvPr>
            <p:ph type="sldNum" sz="quarter" idx="10"/>
          </p:nvPr>
        </p:nvSpPr>
        <p:spPr/>
        <p:txBody>
          <a:bodyPr/>
          <a:lstStyle/>
          <a:p>
            <a:fld id="{82A0CA14-782B-4B4C-93FD-F6BFD4D73040}" type="slidenum">
              <a:rPr lang="fr-FR" smtClean="0"/>
              <a:t>31</a:t>
            </a:fld>
            <a:endParaRPr lang="fr-FR"/>
          </a:p>
        </p:txBody>
      </p:sp>
    </p:spTree>
    <p:extLst>
      <p:ext uri="{BB962C8B-B14F-4D97-AF65-F5344CB8AC3E}">
        <p14:creationId xmlns:p14="http://schemas.microsoft.com/office/powerpoint/2010/main" val="3947711842"/>
      </p:ext>
    </p:extLst>
  </p:cSld>
  <p:clrMapOvr>
    <a:masterClrMapping/>
  </p:clrMapOvr>
</p:notes>
</file>

<file path=ppt/notesSlides/notesSlide3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commentaires 2"/>
          <p:cNvSpPr>
            <a:spLocks noGrp="1"/>
          </p:cNvSpPr>
          <p:nvPr>
            <p:ph type="body" idx="1"/>
          </p:nvPr>
        </p:nvSpPr>
        <p:spPr/>
        <p:txBody>
          <a:bodyPr/>
          <a:lstStyle/>
          <a:p>
            <a:endParaRPr lang="fr-FR"/>
          </a:p>
        </p:txBody>
      </p:sp>
      <p:sp>
        <p:nvSpPr>
          <p:cNvPr id="4" name="Espace réservé du numéro de diapositive 3"/>
          <p:cNvSpPr>
            <a:spLocks noGrp="1"/>
          </p:cNvSpPr>
          <p:nvPr>
            <p:ph type="sldNum" sz="quarter" idx="10"/>
          </p:nvPr>
        </p:nvSpPr>
        <p:spPr/>
        <p:txBody>
          <a:bodyPr/>
          <a:lstStyle/>
          <a:p>
            <a:fld id="{82A0CA14-782B-4B4C-93FD-F6BFD4D73040}" type="slidenum">
              <a:rPr lang="fr-FR" smtClean="0"/>
              <a:t>32</a:t>
            </a:fld>
            <a:endParaRPr lang="fr-FR"/>
          </a:p>
        </p:txBody>
      </p:sp>
    </p:spTree>
    <p:extLst>
      <p:ext uri="{BB962C8B-B14F-4D97-AF65-F5344CB8AC3E}">
        <p14:creationId xmlns:p14="http://schemas.microsoft.com/office/powerpoint/2010/main" val="3873042352"/>
      </p:ext>
    </p:extLst>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commentair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10"/>
          </p:nvPr>
        </p:nvSpPr>
        <p:spPr/>
        <p:txBody>
          <a:bodyPr/>
          <a:lstStyle/>
          <a:p>
            <a:fld id="{82A0CA14-782B-4B4C-93FD-F6BFD4D73040}" type="slidenum">
              <a:rPr lang="fr-FR" smtClean="0"/>
              <a:t>4</a:t>
            </a:fld>
            <a:endParaRPr lang="fr-FR" dirty="0"/>
          </a:p>
        </p:txBody>
      </p:sp>
    </p:spTree>
    <p:extLst>
      <p:ext uri="{BB962C8B-B14F-4D97-AF65-F5344CB8AC3E}">
        <p14:creationId xmlns:p14="http://schemas.microsoft.com/office/powerpoint/2010/main" val="2165404118"/>
      </p:ext>
    </p:extLst>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commentair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10"/>
          </p:nvPr>
        </p:nvSpPr>
        <p:spPr/>
        <p:txBody>
          <a:bodyPr/>
          <a:lstStyle/>
          <a:p>
            <a:fld id="{82A0CA14-782B-4B4C-93FD-F6BFD4D73040}" type="slidenum">
              <a:rPr lang="fr-FR" smtClean="0"/>
              <a:t>5</a:t>
            </a:fld>
            <a:endParaRPr lang="fr-FR" dirty="0"/>
          </a:p>
        </p:txBody>
      </p:sp>
    </p:spTree>
    <p:extLst>
      <p:ext uri="{BB962C8B-B14F-4D97-AF65-F5344CB8AC3E}">
        <p14:creationId xmlns:p14="http://schemas.microsoft.com/office/powerpoint/2010/main" val="2165404118"/>
      </p:ext>
    </p:extLst>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commentair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10"/>
          </p:nvPr>
        </p:nvSpPr>
        <p:spPr/>
        <p:txBody>
          <a:bodyPr/>
          <a:lstStyle/>
          <a:p>
            <a:fld id="{82A0CA14-782B-4B4C-93FD-F6BFD4D73040}" type="slidenum">
              <a:rPr lang="fr-FR" smtClean="0"/>
              <a:t>6</a:t>
            </a:fld>
            <a:endParaRPr lang="fr-FR" dirty="0"/>
          </a:p>
        </p:txBody>
      </p:sp>
    </p:spTree>
    <p:extLst>
      <p:ext uri="{BB962C8B-B14F-4D97-AF65-F5344CB8AC3E}">
        <p14:creationId xmlns:p14="http://schemas.microsoft.com/office/powerpoint/2010/main" val="2165404118"/>
      </p:ext>
    </p:extLst>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commentair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10"/>
          </p:nvPr>
        </p:nvSpPr>
        <p:spPr/>
        <p:txBody>
          <a:bodyPr/>
          <a:lstStyle/>
          <a:p>
            <a:fld id="{82A0CA14-782B-4B4C-93FD-F6BFD4D73040}" type="slidenum">
              <a:rPr lang="fr-FR" smtClean="0"/>
              <a:t>7</a:t>
            </a:fld>
            <a:endParaRPr lang="fr-FR" dirty="0"/>
          </a:p>
        </p:txBody>
      </p:sp>
    </p:spTree>
    <p:extLst>
      <p:ext uri="{BB962C8B-B14F-4D97-AF65-F5344CB8AC3E}">
        <p14:creationId xmlns:p14="http://schemas.microsoft.com/office/powerpoint/2010/main" val="2165404118"/>
      </p:ext>
    </p:extLst>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commentaires 2"/>
          <p:cNvSpPr>
            <a:spLocks noGrp="1"/>
          </p:cNvSpPr>
          <p:nvPr>
            <p:ph type="body" idx="1"/>
          </p:nvPr>
        </p:nvSpPr>
        <p:spPr/>
        <p:txBody>
          <a:bodyPr/>
          <a:lstStyle/>
          <a:p>
            <a:endParaRPr lang="fr-FR"/>
          </a:p>
        </p:txBody>
      </p:sp>
      <p:sp>
        <p:nvSpPr>
          <p:cNvPr id="4" name="Espace réservé du numéro de diapositive 3"/>
          <p:cNvSpPr>
            <a:spLocks noGrp="1"/>
          </p:cNvSpPr>
          <p:nvPr>
            <p:ph type="sldNum" sz="quarter" idx="10"/>
          </p:nvPr>
        </p:nvSpPr>
        <p:spPr/>
        <p:txBody>
          <a:bodyPr/>
          <a:lstStyle/>
          <a:p>
            <a:fld id="{82A0CA14-782B-4B4C-93FD-F6BFD4D73040}" type="slidenum">
              <a:rPr lang="fr-FR" smtClean="0"/>
              <a:t>8</a:t>
            </a:fld>
            <a:endParaRPr lang="fr-FR"/>
          </a:p>
        </p:txBody>
      </p:sp>
    </p:spTree>
    <p:extLst>
      <p:ext uri="{BB962C8B-B14F-4D97-AF65-F5344CB8AC3E}">
        <p14:creationId xmlns:p14="http://schemas.microsoft.com/office/powerpoint/2010/main" val="3753552586"/>
      </p:ext>
    </p:extLst>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commentaires 2"/>
          <p:cNvSpPr>
            <a:spLocks noGrp="1"/>
          </p:cNvSpPr>
          <p:nvPr>
            <p:ph type="body" idx="1"/>
          </p:nvPr>
        </p:nvSpPr>
        <p:spPr/>
        <p:txBody>
          <a:bodyPr/>
          <a:lstStyle/>
          <a:p>
            <a:endParaRPr lang="fr-FR"/>
          </a:p>
        </p:txBody>
      </p:sp>
      <p:sp>
        <p:nvSpPr>
          <p:cNvPr id="4" name="Espace réservé du numéro de diapositive 3"/>
          <p:cNvSpPr>
            <a:spLocks noGrp="1"/>
          </p:cNvSpPr>
          <p:nvPr>
            <p:ph type="sldNum" sz="quarter" idx="10"/>
          </p:nvPr>
        </p:nvSpPr>
        <p:spPr/>
        <p:txBody>
          <a:bodyPr/>
          <a:lstStyle/>
          <a:p>
            <a:fld id="{82A0CA14-782B-4B4C-93FD-F6BFD4D73040}" type="slidenum">
              <a:rPr lang="fr-FR" smtClean="0"/>
              <a:t>9</a:t>
            </a:fld>
            <a:endParaRPr lang="fr-FR"/>
          </a:p>
        </p:txBody>
      </p:sp>
    </p:spTree>
    <p:extLst>
      <p:ext uri="{BB962C8B-B14F-4D97-AF65-F5344CB8AC3E}">
        <p14:creationId xmlns:p14="http://schemas.microsoft.com/office/powerpoint/2010/main" val="1469563109"/>
      </p:ext>
    </p:extLst>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slideLayout1.xml><?xml version="1.0" encoding="utf-8"?>
<p:sldLayout xmlns:a="http://schemas.openxmlformats.org/drawingml/2006/main" xmlns:r="http://schemas.openxmlformats.org/officeDocument/2006/relationships" xmlns:p="http://schemas.openxmlformats.org/presentationml/2006/main" type="title" preserve="1">
  <p:cSld name="Diapositive de titre">
    <p:spTree>
      <p:nvGrpSpPr>
        <p:cNvPr id="1" name=""/>
        <p:cNvGrpSpPr/>
        <p:nvPr/>
      </p:nvGrpSpPr>
      <p:grpSpPr>
        <a:xfrm>
          <a:off x="0" y="0"/>
          <a:ext cx="0" cy="0"/>
          <a:chOff x="0" y="0"/>
          <a:chExt cx="0" cy="0"/>
        </a:xfrm>
      </p:grpSpPr>
      <p:sp>
        <p:nvSpPr>
          <p:cNvPr id="2" name="Titre 1"/>
          <p:cNvSpPr>
            <a:spLocks noGrp="1"/>
          </p:cNvSpPr>
          <p:nvPr>
            <p:ph type="ctrTitle"/>
          </p:nvPr>
        </p:nvSpPr>
        <p:spPr>
          <a:xfrm>
            <a:off x="685800" y="2130425"/>
            <a:ext cx="7772400" cy="1470025"/>
          </a:xfrm>
        </p:spPr>
        <p:txBody>
          <a:bodyPr/>
          <a:lstStyle>
            <a:lvl1pPr>
              <a:defRPr>
                <a:latin typeface="Verdana" panose="020B0604030504040204" pitchFamily="34" charset="0"/>
                <a:ea typeface="Verdana" panose="020B0604030504040204" pitchFamily="34" charset="0"/>
                <a:cs typeface="Verdana" panose="020B0604030504040204" pitchFamily="34" charset="0"/>
              </a:defRPr>
            </a:lvl1pPr>
          </a:lstStyle>
          <a:p>
            <a:r>
              <a:rPr lang="fr-FR" dirty="0" smtClean="0"/>
              <a:t>Modifiez le style du titre</a:t>
            </a:r>
            <a:endParaRPr lang="fr-FR" dirty="0"/>
          </a:p>
        </p:txBody>
      </p:sp>
      <p:sp>
        <p:nvSpPr>
          <p:cNvPr id="3" name="Sous-titre 2"/>
          <p:cNvSpPr>
            <a:spLocks noGrp="1"/>
          </p:cNvSpPr>
          <p:nvPr>
            <p:ph type="subTitle" idx="1"/>
          </p:nvPr>
        </p:nvSpPr>
        <p:spPr>
          <a:xfrm>
            <a:off x="1371600" y="3886200"/>
            <a:ext cx="6400800" cy="1752600"/>
          </a:xfrm>
        </p:spPr>
        <p:txBody>
          <a:bodyPr/>
          <a:lstStyle>
            <a:lvl1pPr marL="0" indent="0" algn="ctr">
              <a:buNone/>
              <a:defRPr>
                <a:solidFill>
                  <a:schemeClr val="bg1"/>
                </a:solidFill>
                <a:latin typeface="Verdana" panose="020B0604030504040204" pitchFamily="34" charset="0"/>
                <a:ea typeface="Verdana" panose="020B0604030504040204" pitchFamily="34" charset="0"/>
                <a:cs typeface="Verdana" panose="020B0604030504040204" pitchFamily="34" charset="0"/>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r>
              <a:rPr lang="fr-FR" dirty="0" smtClean="0"/>
              <a:t>Modifiez le style des sous-titres du masque</a:t>
            </a:r>
            <a:endParaRPr lang="fr-FR" dirty="0"/>
          </a:p>
        </p:txBody>
      </p:sp>
      <p:sp>
        <p:nvSpPr>
          <p:cNvPr id="5" name="Espace réservé du pied de page 4"/>
          <p:cNvSpPr>
            <a:spLocks noGrp="1"/>
          </p:cNvSpPr>
          <p:nvPr>
            <p:ph type="ftr" sz="quarter" idx="11"/>
          </p:nvPr>
        </p:nvSpPr>
        <p:spPr/>
        <p:txBody>
          <a:bodyPr/>
          <a:lstStyle/>
          <a:p>
            <a:endParaRPr lang="fr-FR"/>
          </a:p>
        </p:txBody>
      </p:sp>
      <p:sp>
        <p:nvSpPr>
          <p:cNvPr id="6" name="Espace réservé du numéro de diapositive 5"/>
          <p:cNvSpPr>
            <a:spLocks noGrp="1"/>
          </p:cNvSpPr>
          <p:nvPr>
            <p:ph type="sldNum" sz="quarter" idx="12"/>
          </p:nvPr>
        </p:nvSpPr>
        <p:spPr/>
        <p:txBody>
          <a:bodyPr/>
          <a:lstStyle/>
          <a:p>
            <a:fld id="{0CC99884-04E0-474B-B193-145851957241}" type="slidenum">
              <a:rPr lang="fr-FR" smtClean="0"/>
              <a:t>‹N°›</a:t>
            </a:fld>
            <a:endParaRPr lang="fr-FR"/>
          </a:p>
        </p:txBody>
      </p:sp>
    </p:spTree>
    <p:extLst>
      <p:ext uri="{BB962C8B-B14F-4D97-AF65-F5344CB8AC3E}">
        <p14:creationId xmlns:p14="http://schemas.microsoft.com/office/powerpoint/2010/main" val="3572037000"/>
      </p:ext>
    </p:extLst>
  </p:cSld>
  <p:clrMapOvr>
    <a:masterClrMapping/>
  </p:clrMapOvr>
  <p:timing>
    <p:tnLst>
      <p:par>
        <p:cTn id="1" dur="indefinite" restart="never" nodeType="tmRoot"/>
      </p:par>
    </p:tnLst>
  </p:timing>
</p:sldLayout>
</file>

<file path=ppt/slideLayouts/slideLayout10.xml><?xml version="1.0" encoding="utf-8"?>
<p:sldLayout xmlns:a="http://schemas.openxmlformats.org/drawingml/2006/main" xmlns:r="http://schemas.openxmlformats.org/officeDocument/2006/relationships" xmlns:p="http://schemas.openxmlformats.org/presentationml/2006/main" type="vertTx" preserve="1">
  <p:cSld name="Titre et texte vertical">
    <p:spTree>
      <p:nvGrpSpPr>
        <p:cNvPr id="1" name=""/>
        <p:cNvGrpSpPr/>
        <p:nvPr/>
      </p:nvGrpSpPr>
      <p:grpSpPr>
        <a:xfrm>
          <a:off x="0" y="0"/>
          <a:ext cx="0" cy="0"/>
          <a:chOff x="0" y="0"/>
          <a:chExt cx="0" cy="0"/>
        </a:xfrm>
      </p:grpSpPr>
      <p:sp>
        <p:nvSpPr>
          <p:cNvPr id="2" name="Titre 1"/>
          <p:cNvSpPr>
            <a:spLocks noGrp="1"/>
          </p:cNvSpPr>
          <p:nvPr>
            <p:ph type="title"/>
          </p:nvPr>
        </p:nvSpPr>
        <p:spPr/>
        <p:txBody>
          <a:bodyPr/>
          <a:lstStyle/>
          <a:p>
            <a:r>
              <a:rPr lang="fr-FR" dirty="0" smtClean="0"/>
              <a:t>Modifiez le style du titre</a:t>
            </a:r>
            <a:endParaRPr lang="fr-FR" dirty="0"/>
          </a:p>
        </p:txBody>
      </p:sp>
      <p:sp>
        <p:nvSpPr>
          <p:cNvPr id="3" name="Espace réservé du texte vertical 2"/>
          <p:cNvSpPr>
            <a:spLocks noGrp="1"/>
          </p:cNvSpPr>
          <p:nvPr>
            <p:ph type="body" orient="vert" idx="1"/>
          </p:nvPr>
        </p:nvSpPr>
        <p:spPr/>
        <p:txBody>
          <a:bodyPr vert="eaVert"/>
          <a:lstStyle/>
          <a:p>
            <a:pPr lvl="0"/>
            <a:r>
              <a:rPr lang="fr-FR" smtClean="0"/>
              <a:t>Modifiez les styles du texte du masque</a:t>
            </a:r>
          </a:p>
          <a:p>
            <a:pPr lvl="1"/>
            <a:r>
              <a:rPr lang="fr-FR" smtClean="0"/>
              <a:t>Deuxième niveau</a:t>
            </a:r>
          </a:p>
          <a:p>
            <a:pPr lvl="2"/>
            <a:r>
              <a:rPr lang="fr-FR" smtClean="0"/>
              <a:t>Troisième niveau</a:t>
            </a:r>
          </a:p>
          <a:p>
            <a:pPr lvl="3"/>
            <a:r>
              <a:rPr lang="fr-FR" smtClean="0"/>
              <a:t>Quatrième niveau</a:t>
            </a:r>
          </a:p>
          <a:p>
            <a:pPr lvl="4"/>
            <a:r>
              <a:rPr lang="fr-FR" smtClean="0"/>
              <a:t>Cinquième niveau</a:t>
            </a:r>
            <a:endParaRPr lang="fr-FR"/>
          </a:p>
        </p:txBody>
      </p:sp>
      <p:sp>
        <p:nvSpPr>
          <p:cNvPr id="4" name="Espace réservé de la date 3"/>
          <p:cNvSpPr>
            <a:spLocks noGrp="1"/>
          </p:cNvSpPr>
          <p:nvPr>
            <p:ph type="dt" sz="half" idx="10"/>
          </p:nvPr>
        </p:nvSpPr>
        <p:spPr>
          <a:xfrm>
            <a:off x="-331721" y="5322087"/>
            <a:ext cx="2133600" cy="365125"/>
          </a:xfrm>
          <a:prstGeom prst="rect">
            <a:avLst/>
          </a:prstGeom>
        </p:spPr>
        <p:txBody>
          <a:bodyPr/>
          <a:lstStyle/>
          <a:p>
            <a:fld id="{0080337D-D3B3-4C06-8199-8566CB3E7647}" type="datetimeFigureOut">
              <a:rPr lang="fr-FR" smtClean="0"/>
              <a:t>17/04/2016</a:t>
            </a:fld>
            <a:endParaRPr lang="fr-FR"/>
          </a:p>
        </p:txBody>
      </p:sp>
      <p:sp>
        <p:nvSpPr>
          <p:cNvPr id="5" name="Espace réservé du pied de page 4"/>
          <p:cNvSpPr>
            <a:spLocks noGrp="1"/>
          </p:cNvSpPr>
          <p:nvPr>
            <p:ph type="ftr" sz="quarter" idx="11"/>
          </p:nvPr>
        </p:nvSpPr>
        <p:spPr/>
        <p:txBody>
          <a:bodyPr/>
          <a:lstStyle/>
          <a:p>
            <a:endParaRPr lang="fr-FR"/>
          </a:p>
        </p:txBody>
      </p:sp>
      <p:sp>
        <p:nvSpPr>
          <p:cNvPr id="6" name="Espace réservé du numéro de diapositive 5"/>
          <p:cNvSpPr>
            <a:spLocks noGrp="1"/>
          </p:cNvSpPr>
          <p:nvPr>
            <p:ph type="sldNum" sz="quarter" idx="12"/>
          </p:nvPr>
        </p:nvSpPr>
        <p:spPr/>
        <p:txBody>
          <a:bodyPr/>
          <a:lstStyle/>
          <a:p>
            <a:fld id="{0CC99884-04E0-474B-B193-145851957241}" type="slidenum">
              <a:rPr lang="fr-FR" smtClean="0"/>
              <a:t>‹N°›</a:t>
            </a:fld>
            <a:endParaRPr lang="fr-FR"/>
          </a:p>
        </p:txBody>
      </p:sp>
    </p:spTree>
    <p:extLst>
      <p:ext uri="{BB962C8B-B14F-4D97-AF65-F5344CB8AC3E}">
        <p14:creationId xmlns:p14="http://schemas.microsoft.com/office/powerpoint/2010/main" val="1471351704"/>
      </p:ext>
    </p:extLst>
  </p:cSld>
  <p:clrMapOvr>
    <a:masterClrMapping/>
  </p:clrMapOvr>
</p:sldLayout>
</file>

<file path=ppt/slideLayouts/slideLayout11.xml><?xml version="1.0" encoding="utf-8"?>
<p:sldLayout xmlns:a="http://schemas.openxmlformats.org/drawingml/2006/main" xmlns:r="http://schemas.openxmlformats.org/officeDocument/2006/relationships" xmlns:p="http://schemas.openxmlformats.org/presentationml/2006/main" type="vertTitleAndTx" preserve="1">
  <p:cSld name="Titre vertical et texte">
    <p:spTree>
      <p:nvGrpSpPr>
        <p:cNvPr id="1" name=""/>
        <p:cNvGrpSpPr/>
        <p:nvPr/>
      </p:nvGrpSpPr>
      <p:grpSpPr>
        <a:xfrm>
          <a:off x="0" y="0"/>
          <a:ext cx="0" cy="0"/>
          <a:chOff x="0" y="0"/>
          <a:chExt cx="0" cy="0"/>
        </a:xfrm>
      </p:grpSpPr>
      <p:sp>
        <p:nvSpPr>
          <p:cNvPr id="2" name="Titre vertical 1"/>
          <p:cNvSpPr>
            <a:spLocks noGrp="1"/>
          </p:cNvSpPr>
          <p:nvPr>
            <p:ph type="title" orient="vert"/>
          </p:nvPr>
        </p:nvSpPr>
        <p:spPr>
          <a:xfrm>
            <a:off x="6629400" y="274638"/>
            <a:ext cx="2057400" cy="5851525"/>
          </a:xfrm>
        </p:spPr>
        <p:txBody>
          <a:bodyPr vert="eaVert"/>
          <a:lstStyle/>
          <a:p>
            <a:r>
              <a:rPr lang="fr-FR" smtClean="0"/>
              <a:t>Modifiez le style du titre</a:t>
            </a:r>
            <a:endParaRPr lang="fr-FR"/>
          </a:p>
        </p:txBody>
      </p:sp>
      <p:sp>
        <p:nvSpPr>
          <p:cNvPr id="3" name="Espace réservé du texte vertical 2"/>
          <p:cNvSpPr>
            <a:spLocks noGrp="1"/>
          </p:cNvSpPr>
          <p:nvPr>
            <p:ph type="body" orient="vert" idx="1"/>
          </p:nvPr>
        </p:nvSpPr>
        <p:spPr>
          <a:xfrm>
            <a:off x="457200" y="274638"/>
            <a:ext cx="6019800" cy="5851525"/>
          </a:xfrm>
        </p:spPr>
        <p:txBody>
          <a:bodyPr vert="eaVert"/>
          <a:lstStyle/>
          <a:p>
            <a:pPr lvl="0"/>
            <a:r>
              <a:rPr lang="fr-FR" smtClean="0"/>
              <a:t>Modifiez les styles du texte du masque</a:t>
            </a:r>
          </a:p>
          <a:p>
            <a:pPr lvl="1"/>
            <a:r>
              <a:rPr lang="fr-FR" smtClean="0"/>
              <a:t>Deuxième niveau</a:t>
            </a:r>
          </a:p>
          <a:p>
            <a:pPr lvl="2"/>
            <a:r>
              <a:rPr lang="fr-FR" smtClean="0"/>
              <a:t>Troisième niveau</a:t>
            </a:r>
          </a:p>
          <a:p>
            <a:pPr lvl="3"/>
            <a:r>
              <a:rPr lang="fr-FR" smtClean="0"/>
              <a:t>Quatrième niveau</a:t>
            </a:r>
          </a:p>
          <a:p>
            <a:pPr lvl="4"/>
            <a:r>
              <a:rPr lang="fr-FR" smtClean="0"/>
              <a:t>Cinquième niveau</a:t>
            </a:r>
            <a:endParaRPr lang="fr-FR"/>
          </a:p>
        </p:txBody>
      </p:sp>
      <p:sp>
        <p:nvSpPr>
          <p:cNvPr id="4" name="Espace réservé de la date 3"/>
          <p:cNvSpPr>
            <a:spLocks noGrp="1"/>
          </p:cNvSpPr>
          <p:nvPr>
            <p:ph type="dt" sz="half" idx="10"/>
          </p:nvPr>
        </p:nvSpPr>
        <p:spPr>
          <a:xfrm>
            <a:off x="-331721" y="5322087"/>
            <a:ext cx="2133600" cy="365125"/>
          </a:xfrm>
          <a:prstGeom prst="rect">
            <a:avLst/>
          </a:prstGeom>
        </p:spPr>
        <p:txBody>
          <a:bodyPr/>
          <a:lstStyle/>
          <a:p>
            <a:fld id="{0080337D-D3B3-4C06-8199-8566CB3E7647}" type="datetimeFigureOut">
              <a:rPr lang="fr-FR" smtClean="0"/>
              <a:t>17/04/2016</a:t>
            </a:fld>
            <a:endParaRPr lang="fr-FR"/>
          </a:p>
        </p:txBody>
      </p:sp>
      <p:sp>
        <p:nvSpPr>
          <p:cNvPr id="5" name="Espace réservé du pied de page 4"/>
          <p:cNvSpPr>
            <a:spLocks noGrp="1"/>
          </p:cNvSpPr>
          <p:nvPr>
            <p:ph type="ftr" sz="quarter" idx="11"/>
          </p:nvPr>
        </p:nvSpPr>
        <p:spPr/>
        <p:txBody>
          <a:bodyPr/>
          <a:lstStyle/>
          <a:p>
            <a:endParaRPr lang="fr-FR"/>
          </a:p>
        </p:txBody>
      </p:sp>
      <p:sp>
        <p:nvSpPr>
          <p:cNvPr id="6" name="Espace réservé du numéro de diapositive 5"/>
          <p:cNvSpPr>
            <a:spLocks noGrp="1"/>
          </p:cNvSpPr>
          <p:nvPr>
            <p:ph type="sldNum" sz="quarter" idx="12"/>
          </p:nvPr>
        </p:nvSpPr>
        <p:spPr/>
        <p:txBody>
          <a:bodyPr/>
          <a:lstStyle/>
          <a:p>
            <a:fld id="{0CC99884-04E0-474B-B193-145851957241}" type="slidenum">
              <a:rPr lang="fr-FR" smtClean="0"/>
              <a:t>‹N°›</a:t>
            </a:fld>
            <a:endParaRPr lang="fr-FR"/>
          </a:p>
        </p:txBody>
      </p:sp>
    </p:spTree>
    <p:extLst>
      <p:ext uri="{BB962C8B-B14F-4D97-AF65-F5344CB8AC3E}">
        <p14:creationId xmlns:p14="http://schemas.microsoft.com/office/powerpoint/2010/main" val="356227884"/>
      </p:ext>
    </p:extLst>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type="obj" preserve="1">
  <p:cSld name="Titre et contenu">
    <p:spTree>
      <p:nvGrpSpPr>
        <p:cNvPr id="1" name=""/>
        <p:cNvGrpSpPr/>
        <p:nvPr/>
      </p:nvGrpSpPr>
      <p:grpSpPr>
        <a:xfrm>
          <a:off x="0" y="0"/>
          <a:ext cx="0" cy="0"/>
          <a:chOff x="0" y="0"/>
          <a:chExt cx="0" cy="0"/>
        </a:xfrm>
      </p:grpSpPr>
      <p:sp>
        <p:nvSpPr>
          <p:cNvPr id="2" name="Titre 1"/>
          <p:cNvSpPr>
            <a:spLocks noGrp="1"/>
          </p:cNvSpPr>
          <p:nvPr>
            <p:ph type="title"/>
          </p:nvPr>
        </p:nvSpPr>
        <p:spPr/>
        <p:txBody>
          <a:bodyPr/>
          <a:lstStyle/>
          <a:p>
            <a:r>
              <a:rPr lang="fr-FR" smtClean="0"/>
              <a:t>Modifiez le style du titre</a:t>
            </a:r>
            <a:endParaRPr lang="fr-FR"/>
          </a:p>
        </p:txBody>
      </p:sp>
      <p:sp>
        <p:nvSpPr>
          <p:cNvPr id="3" name="Espace réservé du contenu 2"/>
          <p:cNvSpPr>
            <a:spLocks noGrp="1"/>
          </p:cNvSpPr>
          <p:nvPr>
            <p:ph idx="1"/>
          </p:nvPr>
        </p:nvSpPr>
        <p:spPr/>
        <p:txBody>
          <a:bodyPr/>
          <a:lstStyle/>
          <a:p>
            <a:pPr lvl="0"/>
            <a:r>
              <a:rPr lang="fr-FR" smtClean="0"/>
              <a:t>Modifiez les styles du texte du masque</a:t>
            </a:r>
          </a:p>
          <a:p>
            <a:pPr lvl="1"/>
            <a:r>
              <a:rPr lang="fr-FR" smtClean="0"/>
              <a:t>Deuxième niveau</a:t>
            </a:r>
          </a:p>
          <a:p>
            <a:pPr lvl="2"/>
            <a:r>
              <a:rPr lang="fr-FR" smtClean="0"/>
              <a:t>Troisième niveau</a:t>
            </a:r>
          </a:p>
          <a:p>
            <a:pPr lvl="3"/>
            <a:r>
              <a:rPr lang="fr-FR" smtClean="0"/>
              <a:t>Quatrième niveau</a:t>
            </a:r>
          </a:p>
          <a:p>
            <a:pPr lvl="4"/>
            <a:r>
              <a:rPr lang="fr-FR" smtClean="0"/>
              <a:t>Cinquième niveau</a:t>
            </a:r>
            <a:endParaRPr lang="fr-FR"/>
          </a:p>
        </p:txBody>
      </p:sp>
      <p:sp>
        <p:nvSpPr>
          <p:cNvPr id="5" name="Espace réservé du pied de page 4"/>
          <p:cNvSpPr>
            <a:spLocks noGrp="1"/>
          </p:cNvSpPr>
          <p:nvPr>
            <p:ph type="ftr" sz="quarter" idx="11"/>
          </p:nvPr>
        </p:nvSpPr>
        <p:spPr/>
        <p:txBody>
          <a:bodyPr/>
          <a:lstStyle/>
          <a:p>
            <a:endParaRPr lang="fr-FR"/>
          </a:p>
        </p:txBody>
      </p:sp>
      <p:sp>
        <p:nvSpPr>
          <p:cNvPr id="6" name="Espace réservé du numéro de diapositive 5"/>
          <p:cNvSpPr>
            <a:spLocks noGrp="1"/>
          </p:cNvSpPr>
          <p:nvPr>
            <p:ph type="sldNum" sz="quarter" idx="12"/>
          </p:nvPr>
        </p:nvSpPr>
        <p:spPr/>
        <p:txBody>
          <a:bodyPr/>
          <a:lstStyle/>
          <a:p>
            <a:fld id="{0CC99884-04E0-474B-B193-145851957241}" type="slidenum">
              <a:rPr lang="fr-FR" smtClean="0"/>
              <a:t>‹N°›</a:t>
            </a:fld>
            <a:endParaRPr lang="fr-FR"/>
          </a:p>
        </p:txBody>
      </p:sp>
    </p:spTree>
    <p:extLst>
      <p:ext uri="{BB962C8B-B14F-4D97-AF65-F5344CB8AC3E}">
        <p14:creationId xmlns:p14="http://schemas.microsoft.com/office/powerpoint/2010/main" val="2724142050"/>
      </p:ext>
    </p:extLst>
  </p:cSld>
  <p:clrMapOvr>
    <a:masterClrMapping/>
  </p:clrMapOvr>
  <p:timing>
    <p:tnLst>
      <p:par>
        <p:cTn id="1" dur="indefinite" restart="never" nodeType="tmRoot"/>
      </p:par>
    </p:tnLst>
  </p:timing>
</p:sldLayout>
</file>

<file path=ppt/slideLayouts/slideLayout3.xml><?xml version="1.0" encoding="utf-8"?>
<p:sldLayout xmlns:a="http://schemas.openxmlformats.org/drawingml/2006/main" xmlns:r="http://schemas.openxmlformats.org/officeDocument/2006/relationships" xmlns:p="http://schemas.openxmlformats.org/presentationml/2006/main" type="secHead" preserve="1">
  <p:cSld name="Titre de section">
    <p:spTree>
      <p:nvGrpSpPr>
        <p:cNvPr id="1" name=""/>
        <p:cNvGrpSpPr/>
        <p:nvPr/>
      </p:nvGrpSpPr>
      <p:grpSpPr>
        <a:xfrm>
          <a:off x="0" y="0"/>
          <a:ext cx="0" cy="0"/>
          <a:chOff x="0" y="0"/>
          <a:chExt cx="0" cy="0"/>
        </a:xfrm>
      </p:grpSpPr>
      <p:sp>
        <p:nvSpPr>
          <p:cNvPr id="2" name="Titre 1"/>
          <p:cNvSpPr>
            <a:spLocks noGrp="1"/>
          </p:cNvSpPr>
          <p:nvPr>
            <p:ph type="title"/>
          </p:nvPr>
        </p:nvSpPr>
        <p:spPr>
          <a:xfrm>
            <a:off x="722313" y="4406900"/>
            <a:ext cx="7772400" cy="1362075"/>
          </a:xfrm>
          <a:solidFill>
            <a:schemeClr val="bg2">
              <a:lumMod val="10000"/>
              <a:alpha val="54000"/>
            </a:schemeClr>
          </a:solidFill>
          <a:effectLst>
            <a:softEdge rad="63500"/>
          </a:effectLst>
        </p:spPr>
        <p:txBody>
          <a:bodyPr anchor="t"/>
          <a:lstStyle>
            <a:lvl1pPr algn="l">
              <a:defRPr sz="4000" b="1" cap="all"/>
            </a:lvl1pPr>
          </a:lstStyle>
          <a:p>
            <a:r>
              <a:rPr lang="fr-FR" dirty="0" smtClean="0"/>
              <a:t>Modifiez le style du titre</a:t>
            </a:r>
            <a:endParaRPr lang="fr-FR" dirty="0"/>
          </a:p>
        </p:txBody>
      </p:sp>
      <p:sp>
        <p:nvSpPr>
          <p:cNvPr id="3" name="Espace réservé du texte 2"/>
          <p:cNvSpPr>
            <a:spLocks noGrp="1"/>
          </p:cNvSpPr>
          <p:nvPr>
            <p:ph type="body" idx="1"/>
          </p:nvPr>
        </p:nvSpPr>
        <p:spPr>
          <a:xfrm>
            <a:off x="722313" y="2906713"/>
            <a:ext cx="7772400" cy="1500187"/>
          </a:xfrm>
          <a:solidFill>
            <a:schemeClr val="bg2">
              <a:lumMod val="10000"/>
              <a:alpha val="54000"/>
            </a:schemeClr>
          </a:solidFill>
          <a:effectLst>
            <a:softEdge rad="63500"/>
          </a:effectLst>
        </p:spPr>
        <p:txBody>
          <a:bodyPr anchor="b"/>
          <a:lstStyle>
            <a:lvl1pPr marL="0" indent="0">
              <a:buNone/>
              <a:defRPr sz="2000">
                <a:solidFill>
                  <a:schemeClr val="bg1"/>
                </a:solidFill>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fr-FR" dirty="0" smtClean="0"/>
              <a:t>Modifiez les styles du texte du masque</a:t>
            </a:r>
          </a:p>
        </p:txBody>
      </p:sp>
      <p:sp>
        <p:nvSpPr>
          <p:cNvPr id="5" name="Espace réservé du pied de page 4"/>
          <p:cNvSpPr>
            <a:spLocks noGrp="1"/>
          </p:cNvSpPr>
          <p:nvPr>
            <p:ph type="ftr" sz="quarter" idx="11"/>
          </p:nvPr>
        </p:nvSpPr>
        <p:spPr/>
        <p:txBody>
          <a:bodyPr/>
          <a:lstStyle/>
          <a:p>
            <a:endParaRPr lang="fr-FR"/>
          </a:p>
        </p:txBody>
      </p:sp>
      <p:sp>
        <p:nvSpPr>
          <p:cNvPr id="6" name="Espace réservé du numéro de diapositive 5"/>
          <p:cNvSpPr>
            <a:spLocks noGrp="1"/>
          </p:cNvSpPr>
          <p:nvPr>
            <p:ph type="sldNum" sz="quarter" idx="12"/>
          </p:nvPr>
        </p:nvSpPr>
        <p:spPr/>
        <p:txBody>
          <a:bodyPr/>
          <a:lstStyle/>
          <a:p>
            <a:fld id="{0CC99884-04E0-474B-B193-145851957241}" type="slidenum">
              <a:rPr lang="fr-FR" smtClean="0"/>
              <a:t>‹N°›</a:t>
            </a:fld>
            <a:endParaRPr lang="fr-FR"/>
          </a:p>
        </p:txBody>
      </p:sp>
    </p:spTree>
    <p:extLst>
      <p:ext uri="{BB962C8B-B14F-4D97-AF65-F5344CB8AC3E}">
        <p14:creationId xmlns:p14="http://schemas.microsoft.com/office/powerpoint/2010/main" val="893194074"/>
      </p:ext>
    </p:extLst>
  </p:cSld>
  <p:clrMapOvr>
    <a:masterClrMapping/>
  </p:clrMapOvr>
  <p:timing>
    <p:tnLst>
      <p:par>
        <p:cTn id="1" dur="indefinite" restart="never" nodeType="tmRoot"/>
      </p:par>
    </p:tnLst>
  </p:timing>
</p:sldLayout>
</file>

<file path=ppt/slideLayouts/slideLayout4.xml><?xml version="1.0" encoding="utf-8"?>
<p:sldLayout xmlns:a="http://schemas.openxmlformats.org/drawingml/2006/main" xmlns:r="http://schemas.openxmlformats.org/officeDocument/2006/relationships" xmlns:p="http://schemas.openxmlformats.org/presentationml/2006/main" type="twoObj" preserve="1">
  <p:cSld name="Deux contenus">
    <p:spTree>
      <p:nvGrpSpPr>
        <p:cNvPr id="1" name=""/>
        <p:cNvGrpSpPr/>
        <p:nvPr/>
      </p:nvGrpSpPr>
      <p:grpSpPr>
        <a:xfrm>
          <a:off x="0" y="0"/>
          <a:ext cx="0" cy="0"/>
          <a:chOff x="0" y="0"/>
          <a:chExt cx="0" cy="0"/>
        </a:xfrm>
      </p:grpSpPr>
      <p:sp>
        <p:nvSpPr>
          <p:cNvPr id="2" name="Titre 1"/>
          <p:cNvSpPr>
            <a:spLocks noGrp="1"/>
          </p:cNvSpPr>
          <p:nvPr>
            <p:ph type="title"/>
          </p:nvPr>
        </p:nvSpPr>
        <p:spPr/>
        <p:txBody>
          <a:bodyPr/>
          <a:lstStyle/>
          <a:p>
            <a:r>
              <a:rPr lang="fr-FR" smtClean="0"/>
              <a:t>Modifiez le style du titre</a:t>
            </a:r>
            <a:endParaRPr lang="fr-FR"/>
          </a:p>
        </p:txBody>
      </p:sp>
      <p:sp>
        <p:nvSpPr>
          <p:cNvPr id="3" name="Espace réservé du contenu 2"/>
          <p:cNvSpPr>
            <a:spLocks noGrp="1"/>
          </p:cNvSpPr>
          <p:nvPr>
            <p:ph sz="half" idx="1"/>
          </p:nvPr>
        </p:nvSpPr>
        <p:spPr>
          <a:xfrm>
            <a:off x="457200" y="1600200"/>
            <a:ext cx="40386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fr-FR" dirty="0" smtClean="0"/>
              <a:t>Modifiez les styles du texte du masque</a:t>
            </a:r>
          </a:p>
          <a:p>
            <a:pPr lvl="1"/>
            <a:r>
              <a:rPr lang="fr-FR" dirty="0" smtClean="0"/>
              <a:t>Deuxième niveau</a:t>
            </a:r>
          </a:p>
          <a:p>
            <a:pPr lvl="2"/>
            <a:r>
              <a:rPr lang="fr-FR" dirty="0" smtClean="0"/>
              <a:t>Troisième niveau</a:t>
            </a:r>
          </a:p>
          <a:p>
            <a:pPr lvl="3"/>
            <a:r>
              <a:rPr lang="fr-FR" dirty="0" smtClean="0"/>
              <a:t>Quatrième niveau</a:t>
            </a:r>
          </a:p>
          <a:p>
            <a:pPr lvl="4"/>
            <a:r>
              <a:rPr lang="fr-FR" dirty="0" smtClean="0"/>
              <a:t>Cinquième niveau</a:t>
            </a:r>
            <a:endParaRPr lang="fr-FR" dirty="0"/>
          </a:p>
        </p:txBody>
      </p:sp>
      <p:sp>
        <p:nvSpPr>
          <p:cNvPr id="4" name="Espace réservé du contenu 3"/>
          <p:cNvSpPr>
            <a:spLocks noGrp="1"/>
          </p:cNvSpPr>
          <p:nvPr>
            <p:ph sz="half" idx="2"/>
          </p:nvPr>
        </p:nvSpPr>
        <p:spPr>
          <a:xfrm>
            <a:off x="4648200" y="1600200"/>
            <a:ext cx="40386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fr-FR" dirty="0" smtClean="0"/>
              <a:t>Modifiez les styles du texte du masque</a:t>
            </a:r>
          </a:p>
          <a:p>
            <a:pPr lvl="1"/>
            <a:r>
              <a:rPr lang="fr-FR" dirty="0" smtClean="0"/>
              <a:t>Deuxième niveau</a:t>
            </a:r>
          </a:p>
          <a:p>
            <a:pPr lvl="2"/>
            <a:r>
              <a:rPr lang="fr-FR" dirty="0" smtClean="0"/>
              <a:t>Troisième niveau</a:t>
            </a:r>
          </a:p>
          <a:p>
            <a:pPr lvl="3"/>
            <a:r>
              <a:rPr lang="fr-FR" dirty="0" smtClean="0"/>
              <a:t>Quatrième niveau</a:t>
            </a:r>
          </a:p>
          <a:p>
            <a:pPr lvl="4"/>
            <a:r>
              <a:rPr lang="fr-FR" dirty="0" smtClean="0"/>
              <a:t>Cinquième niveau</a:t>
            </a:r>
            <a:endParaRPr lang="fr-FR" dirty="0"/>
          </a:p>
        </p:txBody>
      </p:sp>
      <p:sp>
        <p:nvSpPr>
          <p:cNvPr id="5" name="Espace réservé de la date 4"/>
          <p:cNvSpPr>
            <a:spLocks noGrp="1"/>
          </p:cNvSpPr>
          <p:nvPr>
            <p:ph type="dt" sz="half" idx="10"/>
          </p:nvPr>
        </p:nvSpPr>
        <p:spPr>
          <a:xfrm>
            <a:off x="-331721" y="5322087"/>
            <a:ext cx="2133600" cy="365125"/>
          </a:xfrm>
          <a:prstGeom prst="rect">
            <a:avLst/>
          </a:prstGeom>
        </p:spPr>
        <p:txBody>
          <a:bodyPr/>
          <a:lstStyle/>
          <a:p>
            <a:fld id="{0080337D-D3B3-4C06-8199-8566CB3E7647}" type="datetimeFigureOut">
              <a:rPr lang="fr-FR" smtClean="0"/>
              <a:t>17/04/2016</a:t>
            </a:fld>
            <a:endParaRPr lang="fr-FR"/>
          </a:p>
        </p:txBody>
      </p:sp>
      <p:sp>
        <p:nvSpPr>
          <p:cNvPr id="6" name="Espace réservé du pied de page 5"/>
          <p:cNvSpPr>
            <a:spLocks noGrp="1"/>
          </p:cNvSpPr>
          <p:nvPr>
            <p:ph type="ftr" sz="quarter" idx="11"/>
          </p:nvPr>
        </p:nvSpPr>
        <p:spPr/>
        <p:txBody>
          <a:bodyPr/>
          <a:lstStyle/>
          <a:p>
            <a:endParaRPr lang="fr-FR"/>
          </a:p>
        </p:txBody>
      </p:sp>
      <p:sp>
        <p:nvSpPr>
          <p:cNvPr id="7" name="Espace réservé du numéro de diapositive 6"/>
          <p:cNvSpPr>
            <a:spLocks noGrp="1"/>
          </p:cNvSpPr>
          <p:nvPr>
            <p:ph type="sldNum" sz="quarter" idx="12"/>
          </p:nvPr>
        </p:nvSpPr>
        <p:spPr/>
        <p:txBody>
          <a:bodyPr/>
          <a:lstStyle/>
          <a:p>
            <a:fld id="{0CC99884-04E0-474B-B193-145851957241}" type="slidenum">
              <a:rPr lang="fr-FR" smtClean="0"/>
              <a:t>‹N°›</a:t>
            </a:fld>
            <a:endParaRPr lang="fr-FR"/>
          </a:p>
        </p:txBody>
      </p:sp>
    </p:spTree>
    <p:extLst>
      <p:ext uri="{BB962C8B-B14F-4D97-AF65-F5344CB8AC3E}">
        <p14:creationId xmlns:p14="http://schemas.microsoft.com/office/powerpoint/2010/main" val="2023400046"/>
      </p:ext>
    </p:extLst>
  </p:cSld>
  <p:clrMapOvr>
    <a:masterClrMapping/>
  </p:clrMapOvr>
  <p:timing>
    <p:tnLst>
      <p:par>
        <p:cTn id="1" dur="indefinite" restart="never" nodeType="tmRoot"/>
      </p:par>
    </p:tnLst>
  </p:timing>
</p:sldLayout>
</file>

<file path=ppt/slideLayouts/slideLayout5.xml><?xml version="1.0" encoding="utf-8"?>
<p:sldLayout xmlns:a="http://schemas.openxmlformats.org/drawingml/2006/main" xmlns:r="http://schemas.openxmlformats.org/officeDocument/2006/relationships" xmlns:p="http://schemas.openxmlformats.org/presentationml/2006/main" type="twoTxTwoObj" preserve="1">
  <p:cSld name="Comparaison">
    <p:spTree>
      <p:nvGrpSpPr>
        <p:cNvPr id="1" name=""/>
        <p:cNvGrpSpPr/>
        <p:nvPr/>
      </p:nvGrpSpPr>
      <p:grpSpPr>
        <a:xfrm>
          <a:off x="0" y="0"/>
          <a:ext cx="0" cy="0"/>
          <a:chOff x="0" y="0"/>
          <a:chExt cx="0" cy="0"/>
        </a:xfrm>
      </p:grpSpPr>
      <p:sp>
        <p:nvSpPr>
          <p:cNvPr id="2" name="Titre 1"/>
          <p:cNvSpPr>
            <a:spLocks noGrp="1"/>
          </p:cNvSpPr>
          <p:nvPr>
            <p:ph type="title"/>
          </p:nvPr>
        </p:nvSpPr>
        <p:spPr/>
        <p:txBody>
          <a:bodyPr/>
          <a:lstStyle>
            <a:lvl1pPr>
              <a:defRPr/>
            </a:lvl1pPr>
          </a:lstStyle>
          <a:p>
            <a:r>
              <a:rPr lang="fr-FR" smtClean="0"/>
              <a:t>Modifiez le style du titre</a:t>
            </a:r>
            <a:endParaRPr lang="fr-FR"/>
          </a:p>
        </p:txBody>
      </p:sp>
      <p:sp>
        <p:nvSpPr>
          <p:cNvPr id="3" name="Espace réservé du texte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fr-FR" smtClean="0"/>
              <a:t>Modifiez les styles du texte du masque</a:t>
            </a:r>
          </a:p>
        </p:txBody>
      </p:sp>
      <p:sp>
        <p:nvSpPr>
          <p:cNvPr id="4" name="Espace réservé du contenu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fr-FR" smtClean="0"/>
              <a:t>Modifiez les styles du texte du masque</a:t>
            </a:r>
          </a:p>
          <a:p>
            <a:pPr lvl="1"/>
            <a:r>
              <a:rPr lang="fr-FR" smtClean="0"/>
              <a:t>Deuxième niveau</a:t>
            </a:r>
          </a:p>
          <a:p>
            <a:pPr lvl="2"/>
            <a:r>
              <a:rPr lang="fr-FR" smtClean="0"/>
              <a:t>Troisième niveau</a:t>
            </a:r>
          </a:p>
          <a:p>
            <a:pPr lvl="3"/>
            <a:r>
              <a:rPr lang="fr-FR" smtClean="0"/>
              <a:t>Quatrième niveau</a:t>
            </a:r>
          </a:p>
          <a:p>
            <a:pPr lvl="4"/>
            <a:r>
              <a:rPr lang="fr-FR" smtClean="0"/>
              <a:t>Cinquième niveau</a:t>
            </a:r>
            <a:endParaRPr lang="fr-FR"/>
          </a:p>
        </p:txBody>
      </p:sp>
      <p:sp>
        <p:nvSpPr>
          <p:cNvPr id="5" name="Espace réservé du texte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fr-FR" smtClean="0"/>
              <a:t>Modifiez les styles du texte du masque</a:t>
            </a:r>
          </a:p>
        </p:txBody>
      </p:sp>
      <p:sp>
        <p:nvSpPr>
          <p:cNvPr id="6" name="Espace réservé du contenu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fr-FR" smtClean="0"/>
              <a:t>Modifiez les styles du texte du masque</a:t>
            </a:r>
          </a:p>
          <a:p>
            <a:pPr lvl="1"/>
            <a:r>
              <a:rPr lang="fr-FR" smtClean="0"/>
              <a:t>Deuxième niveau</a:t>
            </a:r>
          </a:p>
          <a:p>
            <a:pPr lvl="2"/>
            <a:r>
              <a:rPr lang="fr-FR" smtClean="0"/>
              <a:t>Troisième niveau</a:t>
            </a:r>
          </a:p>
          <a:p>
            <a:pPr lvl="3"/>
            <a:r>
              <a:rPr lang="fr-FR" smtClean="0"/>
              <a:t>Quatrième niveau</a:t>
            </a:r>
          </a:p>
          <a:p>
            <a:pPr lvl="4"/>
            <a:r>
              <a:rPr lang="fr-FR" smtClean="0"/>
              <a:t>Cinquième niveau</a:t>
            </a:r>
            <a:endParaRPr lang="fr-FR"/>
          </a:p>
        </p:txBody>
      </p:sp>
      <p:sp>
        <p:nvSpPr>
          <p:cNvPr id="7" name="Espace réservé de la date 6"/>
          <p:cNvSpPr>
            <a:spLocks noGrp="1"/>
          </p:cNvSpPr>
          <p:nvPr>
            <p:ph type="dt" sz="half" idx="10"/>
          </p:nvPr>
        </p:nvSpPr>
        <p:spPr>
          <a:xfrm>
            <a:off x="-331721" y="5322087"/>
            <a:ext cx="2133600" cy="365125"/>
          </a:xfrm>
          <a:prstGeom prst="rect">
            <a:avLst/>
          </a:prstGeom>
        </p:spPr>
        <p:txBody>
          <a:bodyPr/>
          <a:lstStyle/>
          <a:p>
            <a:fld id="{0080337D-D3B3-4C06-8199-8566CB3E7647}" type="datetimeFigureOut">
              <a:rPr lang="fr-FR" smtClean="0"/>
              <a:t>17/04/2016</a:t>
            </a:fld>
            <a:endParaRPr lang="fr-FR"/>
          </a:p>
        </p:txBody>
      </p:sp>
      <p:sp>
        <p:nvSpPr>
          <p:cNvPr id="8" name="Espace réservé du pied de page 7"/>
          <p:cNvSpPr>
            <a:spLocks noGrp="1"/>
          </p:cNvSpPr>
          <p:nvPr>
            <p:ph type="ftr" sz="quarter" idx="11"/>
          </p:nvPr>
        </p:nvSpPr>
        <p:spPr/>
        <p:txBody>
          <a:bodyPr/>
          <a:lstStyle/>
          <a:p>
            <a:endParaRPr lang="fr-FR"/>
          </a:p>
        </p:txBody>
      </p:sp>
      <p:sp>
        <p:nvSpPr>
          <p:cNvPr id="9" name="Espace réservé du numéro de diapositive 8"/>
          <p:cNvSpPr>
            <a:spLocks noGrp="1"/>
          </p:cNvSpPr>
          <p:nvPr>
            <p:ph type="sldNum" sz="quarter" idx="12"/>
          </p:nvPr>
        </p:nvSpPr>
        <p:spPr/>
        <p:txBody>
          <a:bodyPr/>
          <a:lstStyle/>
          <a:p>
            <a:fld id="{0CC99884-04E0-474B-B193-145851957241}" type="slidenum">
              <a:rPr lang="fr-FR" smtClean="0"/>
              <a:t>‹N°›</a:t>
            </a:fld>
            <a:endParaRPr lang="fr-FR"/>
          </a:p>
        </p:txBody>
      </p:sp>
    </p:spTree>
    <p:extLst>
      <p:ext uri="{BB962C8B-B14F-4D97-AF65-F5344CB8AC3E}">
        <p14:creationId xmlns:p14="http://schemas.microsoft.com/office/powerpoint/2010/main" val="1230105732"/>
      </p:ext>
    </p:extLst>
  </p:cSld>
  <p:clrMapOvr>
    <a:masterClrMapping/>
  </p:clrMapOvr>
  <p:timing>
    <p:tnLst>
      <p:par>
        <p:cTn id="1" dur="indefinite" restart="never" nodeType="tmRoot"/>
      </p:par>
    </p:tnLst>
  </p:timing>
</p:sldLayout>
</file>

<file path=ppt/slideLayouts/slideLayout6.xml><?xml version="1.0" encoding="utf-8"?>
<p:sldLayout xmlns:a="http://schemas.openxmlformats.org/drawingml/2006/main" xmlns:r="http://schemas.openxmlformats.org/officeDocument/2006/relationships" xmlns:p="http://schemas.openxmlformats.org/presentationml/2006/main" type="titleOnly" preserve="1">
  <p:cSld name="Titre seul">
    <p:spTree>
      <p:nvGrpSpPr>
        <p:cNvPr id="1" name=""/>
        <p:cNvGrpSpPr/>
        <p:nvPr/>
      </p:nvGrpSpPr>
      <p:grpSpPr>
        <a:xfrm>
          <a:off x="0" y="0"/>
          <a:ext cx="0" cy="0"/>
          <a:chOff x="0" y="0"/>
          <a:chExt cx="0" cy="0"/>
        </a:xfrm>
      </p:grpSpPr>
      <p:sp>
        <p:nvSpPr>
          <p:cNvPr id="2" name="Titre 1"/>
          <p:cNvSpPr>
            <a:spLocks noGrp="1"/>
          </p:cNvSpPr>
          <p:nvPr>
            <p:ph type="title"/>
          </p:nvPr>
        </p:nvSpPr>
        <p:spPr/>
        <p:txBody>
          <a:bodyPr/>
          <a:lstStyle/>
          <a:p>
            <a:r>
              <a:rPr lang="fr-FR" dirty="0" smtClean="0"/>
              <a:t>Modifiez le style du titre</a:t>
            </a:r>
            <a:endParaRPr lang="fr-FR" dirty="0"/>
          </a:p>
        </p:txBody>
      </p:sp>
      <p:sp>
        <p:nvSpPr>
          <p:cNvPr id="3" name="Espace réservé de la date 2"/>
          <p:cNvSpPr>
            <a:spLocks noGrp="1"/>
          </p:cNvSpPr>
          <p:nvPr>
            <p:ph type="dt" sz="half" idx="10"/>
          </p:nvPr>
        </p:nvSpPr>
        <p:spPr>
          <a:xfrm>
            <a:off x="-331721" y="5322087"/>
            <a:ext cx="2133600" cy="365125"/>
          </a:xfrm>
          <a:prstGeom prst="rect">
            <a:avLst/>
          </a:prstGeom>
        </p:spPr>
        <p:txBody>
          <a:bodyPr/>
          <a:lstStyle/>
          <a:p>
            <a:fld id="{0080337D-D3B3-4C06-8199-8566CB3E7647}" type="datetimeFigureOut">
              <a:rPr lang="fr-FR" smtClean="0"/>
              <a:t>17/04/2016</a:t>
            </a:fld>
            <a:endParaRPr lang="fr-FR"/>
          </a:p>
        </p:txBody>
      </p:sp>
      <p:sp>
        <p:nvSpPr>
          <p:cNvPr id="4" name="Espace réservé du pied de page 3"/>
          <p:cNvSpPr>
            <a:spLocks noGrp="1"/>
          </p:cNvSpPr>
          <p:nvPr>
            <p:ph type="ftr" sz="quarter" idx="11"/>
          </p:nvPr>
        </p:nvSpPr>
        <p:spPr/>
        <p:txBody>
          <a:bodyPr/>
          <a:lstStyle/>
          <a:p>
            <a:endParaRPr lang="fr-FR"/>
          </a:p>
        </p:txBody>
      </p:sp>
      <p:sp>
        <p:nvSpPr>
          <p:cNvPr id="5" name="Espace réservé du numéro de diapositive 4"/>
          <p:cNvSpPr>
            <a:spLocks noGrp="1"/>
          </p:cNvSpPr>
          <p:nvPr>
            <p:ph type="sldNum" sz="quarter" idx="12"/>
          </p:nvPr>
        </p:nvSpPr>
        <p:spPr/>
        <p:txBody>
          <a:bodyPr/>
          <a:lstStyle/>
          <a:p>
            <a:fld id="{0CC99884-04E0-474B-B193-145851957241}" type="slidenum">
              <a:rPr lang="fr-FR" smtClean="0"/>
              <a:t>‹N°›</a:t>
            </a:fld>
            <a:endParaRPr lang="fr-FR"/>
          </a:p>
        </p:txBody>
      </p:sp>
    </p:spTree>
    <p:extLst>
      <p:ext uri="{BB962C8B-B14F-4D97-AF65-F5344CB8AC3E}">
        <p14:creationId xmlns:p14="http://schemas.microsoft.com/office/powerpoint/2010/main" val="3243247239"/>
      </p:ext>
    </p:extLst>
  </p:cSld>
  <p:clrMapOvr>
    <a:masterClrMapping/>
  </p:clrMapOvr>
  <p:timing>
    <p:tnLst>
      <p:par>
        <p:cTn id="1" dur="indefinite" restart="never" nodeType="tmRoot"/>
      </p:par>
    </p:tnLst>
  </p:timing>
</p:sldLayout>
</file>

<file path=ppt/slideLayouts/slideLayout7.xml><?xml version="1.0" encoding="utf-8"?>
<p:sldLayout xmlns:a="http://schemas.openxmlformats.org/drawingml/2006/main" xmlns:r="http://schemas.openxmlformats.org/officeDocument/2006/relationships" xmlns:p="http://schemas.openxmlformats.org/presentationml/2006/main" type="blank" preserve="1">
  <p:cSld name="Vide">
    <p:spTree>
      <p:nvGrpSpPr>
        <p:cNvPr id="1" name=""/>
        <p:cNvGrpSpPr/>
        <p:nvPr/>
      </p:nvGrpSpPr>
      <p:grpSpPr>
        <a:xfrm>
          <a:off x="0" y="0"/>
          <a:ext cx="0" cy="0"/>
          <a:chOff x="0" y="0"/>
          <a:chExt cx="0" cy="0"/>
        </a:xfrm>
      </p:grpSpPr>
      <p:sp>
        <p:nvSpPr>
          <p:cNvPr id="2" name="Espace réservé de la date 1"/>
          <p:cNvSpPr>
            <a:spLocks noGrp="1"/>
          </p:cNvSpPr>
          <p:nvPr>
            <p:ph type="dt" sz="half" idx="10"/>
          </p:nvPr>
        </p:nvSpPr>
        <p:spPr>
          <a:xfrm>
            <a:off x="-331721" y="5322087"/>
            <a:ext cx="2133600" cy="365125"/>
          </a:xfrm>
          <a:prstGeom prst="rect">
            <a:avLst/>
          </a:prstGeom>
        </p:spPr>
        <p:txBody>
          <a:bodyPr/>
          <a:lstStyle/>
          <a:p>
            <a:fld id="{0080337D-D3B3-4C06-8199-8566CB3E7647}" type="datetimeFigureOut">
              <a:rPr lang="fr-FR" smtClean="0"/>
              <a:t>17/04/2016</a:t>
            </a:fld>
            <a:endParaRPr lang="fr-FR"/>
          </a:p>
        </p:txBody>
      </p:sp>
      <p:sp>
        <p:nvSpPr>
          <p:cNvPr id="3" name="Espace réservé du pied de page 2"/>
          <p:cNvSpPr>
            <a:spLocks noGrp="1"/>
          </p:cNvSpPr>
          <p:nvPr>
            <p:ph type="ftr" sz="quarter" idx="11"/>
          </p:nvPr>
        </p:nvSpPr>
        <p:spPr/>
        <p:txBody>
          <a:bodyPr/>
          <a:lstStyle/>
          <a:p>
            <a:endParaRPr lang="fr-FR"/>
          </a:p>
        </p:txBody>
      </p:sp>
      <p:sp>
        <p:nvSpPr>
          <p:cNvPr id="4" name="Espace réservé du numéro de diapositive 3"/>
          <p:cNvSpPr>
            <a:spLocks noGrp="1"/>
          </p:cNvSpPr>
          <p:nvPr>
            <p:ph type="sldNum" sz="quarter" idx="12"/>
          </p:nvPr>
        </p:nvSpPr>
        <p:spPr/>
        <p:txBody>
          <a:bodyPr/>
          <a:lstStyle/>
          <a:p>
            <a:fld id="{0CC99884-04E0-474B-B193-145851957241}" type="slidenum">
              <a:rPr lang="fr-FR" smtClean="0"/>
              <a:t>‹N°›</a:t>
            </a:fld>
            <a:endParaRPr lang="fr-FR"/>
          </a:p>
        </p:txBody>
      </p:sp>
    </p:spTree>
    <p:extLst>
      <p:ext uri="{BB962C8B-B14F-4D97-AF65-F5344CB8AC3E}">
        <p14:creationId xmlns:p14="http://schemas.microsoft.com/office/powerpoint/2010/main" val="3813334612"/>
      </p:ext>
    </p:extLst>
  </p:cSld>
  <p:clrMapOvr>
    <a:masterClrMapping/>
  </p:clrMapOvr>
  <p:timing>
    <p:tnLst>
      <p:par>
        <p:cTn id="1" dur="indefinite" restart="never" nodeType="tmRoot"/>
      </p:par>
    </p:tnLst>
  </p:timing>
</p:sldLayout>
</file>

<file path=ppt/slideLayouts/slideLayout8.xml><?xml version="1.0" encoding="utf-8"?>
<p:sldLayout xmlns:a="http://schemas.openxmlformats.org/drawingml/2006/main" xmlns:r="http://schemas.openxmlformats.org/officeDocument/2006/relationships" xmlns:p="http://schemas.openxmlformats.org/presentationml/2006/main" type="objTx" preserve="1">
  <p:cSld name="Contenu avec légende">
    <p:spTree>
      <p:nvGrpSpPr>
        <p:cNvPr id="1" name=""/>
        <p:cNvGrpSpPr/>
        <p:nvPr/>
      </p:nvGrpSpPr>
      <p:grpSpPr>
        <a:xfrm>
          <a:off x="0" y="0"/>
          <a:ext cx="0" cy="0"/>
          <a:chOff x="0" y="0"/>
          <a:chExt cx="0" cy="0"/>
        </a:xfrm>
      </p:grpSpPr>
      <p:sp>
        <p:nvSpPr>
          <p:cNvPr id="2" name="Titre 1"/>
          <p:cNvSpPr>
            <a:spLocks noGrp="1"/>
          </p:cNvSpPr>
          <p:nvPr>
            <p:ph type="title"/>
          </p:nvPr>
        </p:nvSpPr>
        <p:spPr>
          <a:xfrm>
            <a:off x="457200" y="273050"/>
            <a:ext cx="3008313" cy="1162050"/>
          </a:xfrm>
        </p:spPr>
        <p:txBody>
          <a:bodyPr anchor="b"/>
          <a:lstStyle>
            <a:lvl1pPr algn="l">
              <a:defRPr sz="2000" b="1"/>
            </a:lvl1pPr>
          </a:lstStyle>
          <a:p>
            <a:r>
              <a:rPr lang="fr-FR" smtClean="0"/>
              <a:t>Modifiez le style du titre</a:t>
            </a:r>
            <a:endParaRPr lang="fr-FR"/>
          </a:p>
        </p:txBody>
      </p:sp>
      <p:sp>
        <p:nvSpPr>
          <p:cNvPr id="3" name="Espace réservé du contenu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fr-FR" dirty="0" smtClean="0"/>
              <a:t>Modifiez les styles du texte du masque</a:t>
            </a:r>
          </a:p>
          <a:p>
            <a:pPr lvl="1"/>
            <a:r>
              <a:rPr lang="fr-FR" dirty="0" smtClean="0"/>
              <a:t>Deuxième niveau</a:t>
            </a:r>
          </a:p>
          <a:p>
            <a:pPr lvl="2"/>
            <a:r>
              <a:rPr lang="fr-FR" dirty="0" smtClean="0"/>
              <a:t>Troisième niveau</a:t>
            </a:r>
          </a:p>
          <a:p>
            <a:pPr lvl="3"/>
            <a:r>
              <a:rPr lang="fr-FR" dirty="0" smtClean="0"/>
              <a:t>Quatrième niveau</a:t>
            </a:r>
          </a:p>
          <a:p>
            <a:pPr lvl="4"/>
            <a:r>
              <a:rPr lang="fr-FR" dirty="0" smtClean="0"/>
              <a:t>Cinquième niveau</a:t>
            </a:r>
            <a:endParaRPr lang="fr-FR" dirty="0"/>
          </a:p>
        </p:txBody>
      </p:sp>
      <p:sp>
        <p:nvSpPr>
          <p:cNvPr id="4" name="Espace réservé du texte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fr-FR" dirty="0" smtClean="0"/>
              <a:t>Modifiez les styles du texte du masque</a:t>
            </a:r>
          </a:p>
        </p:txBody>
      </p:sp>
      <p:sp>
        <p:nvSpPr>
          <p:cNvPr id="5" name="Espace réservé de la date 4"/>
          <p:cNvSpPr>
            <a:spLocks noGrp="1"/>
          </p:cNvSpPr>
          <p:nvPr>
            <p:ph type="dt" sz="half" idx="10"/>
          </p:nvPr>
        </p:nvSpPr>
        <p:spPr>
          <a:xfrm>
            <a:off x="-331721" y="5322087"/>
            <a:ext cx="2133600" cy="365125"/>
          </a:xfrm>
          <a:prstGeom prst="rect">
            <a:avLst/>
          </a:prstGeom>
        </p:spPr>
        <p:txBody>
          <a:bodyPr/>
          <a:lstStyle/>
          <a:p>
            <a:fld id="{0080337D-D3B3-4C06-8199-8566CB3E7647}" type="datetimeFigureOut">
              <a:rPr lang="fr-FR" smtClean="0"/>
              <a:t>17/04/2016</a:t>
            </a:fld>
            <a:endParaRPr lang="fr-FR"/>
          </a:p>
        </p:txBody>
      </p:sp>
      <p:sp>
        <p:nvSpPr>
          <p:cNvPr id="6" name="Espace réservé du pied de page 5"/>
          <p:cNvSpPr>
            <a:spLocks noGrp="1"/>
          </p:cNvSpPr>
          <p:nvPr>
            <p:ph type="ftr" sz="quarter" idx="11"/>
          </p:nvPr>
        </p:nvSpPr>
        <p:spPr/>
        <p:txBody>
          <a:bodyPr/>
          <a:lstStyle/>
          <a:p>
            <a:endParaRPr lang="fr-FR"/>
          </a:p>
        </p:txBody>
      </p:sp>
      <p:sp>
        <p:nvSpPr>
          <p:cNvPr id="7" name="Espace réservé du numéro de diapositive 6"/>
          <p:cNvSpPr>
            <a:spLocks noGrp="1"/>
          </p:cNvSpPr>
          <p:nvPr>
            <p:ph type="sldNum" sz="quarter" idx="12"/>
          </p:nvPr>
        </p:nvSpPr>
        <p:spPr/>
        <p:txBody>
          <a:bodyPr/>
          <a:lstStyle/>
          <a:p>
            <a:fld id="{0CC99884-04E0-474B-B193-145851957241}" type="slidenum">
              <a:rPr lang="fr-FR" smtClean="0"/>
              <a:t>‹N°›</a:t>
            </a:fld>
            <a:endParaRPr lang="fr-FR"/>
          </a:p>
        </p:txBody>
      </p:sp>
    </p:spTree>
    <p:extLst>
      <p:ext uri="{BB962C8B-B14F-4D97-AF65-F5344CB8AC3E}">
        <p14:creationId xmlns:p14="http://schemas.microsoft.com/office/powerpoint/2010/main" val="811150765"/>
      </p:ext>
    </p:extLst>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type="picTx" preserve="1">
  <p:cSld name="Image avec légende">
    <p:spTree>
      <p:nvGrpSpPr>
        <p:cNvPr id="1" name=""/>
        <p:cNvGrpSpPr/>
        <p:nvPr/>
      </p:nvGrpSpPr>
      <p:grpSpPr>
        <a:xfrm>
          <a:off x="0" y="0"/>
          <a:ext cx="0" cy="0"/>
          <a:chOff x="0" y="0"/>
          <a:chExt cx="0" cy="0"/>
        </a:xfrm>
      </p:grpSpPr>
      <p:sp>
        <p:nvSpPr>
          <p:cNvPr id="2" name="Titre 1"/>
          <p:cNvSpPr>
            <a:spLocks noGrp="1"/>
          </p:cNvSpPr>
          <p:nvPr>
            <p:ph type="title"/>
          </p:nvPr>
        </p:nvSpPr>
        <p:spPr>
          <a:xfrm>
            <a:off x="1792288" y="4800600"/>
            <a:ext cx="5486400" cy="566738"/>
          </a:xfrm>
        </p:spPr>
        <p:txBody>
          <a:bodyPr anchor="b"/>
          <a:lstStyle>
            <a:lvl1pPr algn="l">
              <a:defRPr sz="2000" b="1"/>
            </a:lvl1pPr>
          </a:lstStyle>
          <a:p>
            <a:r>
              <a:rPr lang="fr-FR" smtClean="0"/>
              <a:t>Modifiez le style du titre</a:t>
            </a:r>
            <a:endParaRPr lang="fr-FR"/>
          </a:p>
        </p:txBody>
      </p:sp>
      <p:sp>
        <p:nvSpPr>
          <p:cNvPr id="3" name="Espace réservé pour une image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endParaRPr lang="fr-FR"/>
          </a:p>
        </p:txBody>
      </p:sp>
      <p:sp>
        <p:nvSpPr>
          <p:cNvPr id="4" name="Espace réservé du texte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fr-FR" smtClean="0"/>
              <a:t>Modifiez les styles du texte du masque</a:t>
            </a:r>
          </a:p>
        </p:txBody>
      </p:sp>
      <p:sp>
        <p:nvSpPr>
          <p:cNvPr id="5" name="Espace réservé de la date 4"/>
          <p:cNvSpPr>
            <a:spLocks noGrp="1"/>
          </p:cNvSpPr>
          <p:nvPr>
            <p:ph type="dt" sz="half" idx="10"/>
          </p:nvPr>
        </p:nvSpPr>
        <p:spPr>
          <a:xfrm>
            <a:off x="-331721" y="5322087"/>
            <a:ext cx="2133600" cy="365125"/>
          </a:xfrm>
          <a:prstGeom prst="rect">
            <a:avLst/>
          </a:prstGeom>
        </p:spPr>
        <p:txBody>
          <a:bodyPr/>
          <a:lstStyle/>
          <a:p>
            <a:fld id="{0080337D-D3B3-4C06-8199-8566CB3E7647}" type="datetimeFigureOut">
              <a:rPr lang="fr-FR" smtClean="0"/>
              <a:t>17/04/2016</a:t>
            </a:fld>
            <a:endParaRPr lang="fr-FR"/>
          </a:p>
        </p:txBody>
      </p:sp>
      <p:sp>
        <p:nvSpPr>
          <p:cNvPr id="6" name="Espace réservé du pied de page 5"/>
          <p:cNvSpPr>
            <a:spLocks noGrp="1"/>
          </p:cNvSpPr>
          <p:nvPr>
            <p:ph type="ftr" sz="quarter" idx="11"/>
          </p:nvPr>
        </p:nvSpPr>
        <p:spPr/>
        <p:txBody>
          <a:bodyPr/>
          <a:lstStyle/>
          <a:p>
            <a:endParaRPr lang="fr-FR"/>
          </a:p>
        </p:txBody>
      </p:sp>
      <p:sp>
        <p:nvSpPr>
          <p:cNvPr id="7" name="Espace réservé du numéro de diapositive 6"/>
          <p:cNvSpPr>
            <a:spLocks noGrp="1"/>
          </p:cNvSpPr>
          <p:nvPr>
            <p:ph type="sldNum" sz="quarter" idx="12"/>
          </p:nvPr>
        </p:nvSpPr>
        <p:spPr/>
        <p:txBody>
          <a:bodyPr/>
          <a:lstStyle/>
          <a:p>
            <a:fld id="{0CC99884-04E0-474B-B193-145851957241}" type="slidenum">
              <a:rPr lang="fr-FR" smtClean="0"/>
              <a:t>‹N°›</a:t>
            </a:fld>
            <a:endParaRPr lang="fr-FR"/>
          </a:p>
        </p:txBody>
      </p:sp>
    </p:spTree>
    <p:extLst>
      <p:ext uri="{BB962C8B-B14F-4D97-AF65-F5344CB8AC3E}">
        <p14:creationId xmlns:p14="http://schemas.microsoft.com/office/powerpoint/2010/main" val="3771787236"/>
      </p:ext>
    </p:extLst>
  </p:cSld>
  <p:clrMapOvr>
    <a:masterClrMapping/>
  </p:clrMapOvr>
</p:sldLayout>
</file>

<file path=ppt/slideMasters/_rels/slideMaster1.xml.rels><?xml version="1.0" encoding="UTF-8" standalone="yes"?>
<Relationships xmlns="http://schemas.openxmlformats.org/package/2006/relationships"><Relationship Id="rId8" Type="http://schemas.openxmlformats.org/officeDocument/2006/relationships/slideLayout" Target="../slideLayouts/slideLayout8.xml"/><Relationship Id="rId13" Type="http://schemas.openxmlformats.org/officeDocument/2006/relationships/image" Target="../media/image1.png"/><Relationship Id="rId3" Type="http://schemas.openxmlformats.org/officeDocument/2006/relationships/slideLayout" Target="../slideLayouts/slideLayout3.xml"/><Relationship Id="rId7" Type="http://schemas.openxmlformats.org/officeDocument/2006/relationships/slideLayout" Target="../slideLayouts/slideLayout7.xml"/><Relationship Id="rId12" Type="http://schemas.openxmlformats.org/officeDocument/2006/relationships/theme" Target="../theme/theme1.xml"/><Relationship Id="rId2" Type="http://schemas.openxmlformats.org/officeDocument/2006/relationships/slideLayout" Target="../slideLayouts/slideLayout2.xml"/><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slideLayout" Target="../slideLayouts/slideLayout11.xml"/><Relationship Id="rId5" Type="http://schemas.openxmlformats.org/officeDocument/2006/relationships/slideLayout" Target="../slideLayouts/slideLayout5.xml"/><Relationship Id="rId10" Type="http://schemas.openxmlformats.org/officeDocument/2006/relationships/slideLayout" Target="../slideLayouts/slideLayout10.xml"/><Relationship Id="rId4" Type="http://schemas.openxmlformats.org/officeDocument/2006/relationships/slideLayout" Target="../slideLayouts/slideLayout4.xml"/><Relationship Id="rId9" Type="http://schemas.openxmlformats.org/officeDocument/2006/relationships/slideLayout" Target="../slideLayouts/slideLayout9.xml"/><Relationship Id="rId14" Type="http://schemas.openxmlformats.org/officeDocument/2006/relationships/image" Target="../media/image2.png"/></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Pr>
        <a:blipFill dpi="0" rotWithShape="1">
          <a:blip r:embed="rId13">
            <a:lum/>
          </a:blip>
          <a:srcRect/>
          <a:stretch>
            <a:fillRect/>
          </a:stretch>
        </a:blipFill>
        <a:effectLst/>
      </p:bgPr>
    </p:bg>
    <p:spTree>
      <p:nvGrpSpPr>
        <p:cNvPr id="1" name=""/>
        <p:cNvGrpSpPr/>
        <p:nvPr/>
      </p:nvGrpSpPr>
      <p:grpSpPr>
        <a:xfrm>
          <a:off x="0" y="0"/>
          <a:ext cx="0" cy="0"/>
          <a:chOff x="0" y="0"/>
          <a:chExt cx="0" cy="0"/>
        </a:xfrm>
      </p:grpSpPr>
      <p:sp>
        <p:nvSpPr>
          <p:cNvPr id="2" name="Espace réservé du titre 1"/>
          <p:cNvSpPr>
            <a:spLocks noGrp="1"/>
          </p:cNvSpPr>
          <p:nvPr>
            <p:ph type="title"/>
          </p:nvPr>
        </p:nvSpPr>
        <p:spPr>
          <a:xfrm>
            <a:off x="457200" y="274638"/>
            <a:ext cx="8229600" cy="1143000"/>
          </a:xfrm>
          <a:prstGeom prst="rect">
            <a:avLst/>
          </a:prstGeom>
          <a:solidFill>
            <a:schemeClr val="bg2">
              <a:lumMod val="10000"/>
              <a:alpha val="51000"/>
            </a:schemeClr>
          </a:solidFill>
          <a:effectLst>
            <a:softEdge rad="63500"/>
          </a:effectLst>
          <a:scene3d>
            <a:camera prst="orthographicFront"/>
            <a:lightRig rig="threePt" dir="t"/>
          </a:scene3d>
          <a:sp3d>
            <a:bevelT prst="relaxedInset"/>
          </a:sp3d>
        </p:spPr>
        <p:txBody>
          <a:bodyPr vert="horz" lIns="91440" tIns="45720" rIns="91440" bIns="45720" rtlCol="0" anchor="ctr">
            <a:normAutofit/>
          </a:bodyPr>
          <a:lstStyle/>
          <a:p>
            <a:r>
              <a:rPr lang="fr-FR" dirty="0" smtClean="0"/>
              <a:t>Modifiez le style du titre</a:t>
            </a:r>
            <a:endParaRPr lang="fr-FR" dirty="0"/>
          </a:p>
        </p:txBody>
      </p:sp>
      <p:sp>
        <p:nvSpPr>
          <p:cNvPr id="3" name="Espace réservé du texte 2"/>
          <p:cNvSpPr>
            <a:spLocks noGrp="1"/>
          </p:cNvSpPr>
          <p:nvPr>
            <p:ph type="body" idx="1"/>
          </p:nvPr>
        </p:nvSpPr>
        <p:spPr>
          <a:xfrm>
            <a:off x="467544" y="1700808"/>
            <a:ext cx="8229600" cy="4525963"/>
          </a:xfrm>
          <a:prstGeom prst="rect">
            <a:avLst/>
          </a:prstGeom>
          <a:solidFill>
            <a:schemeClr val="bg2">
              <a:lumMod val="10000"/>
              <a:alpha val="51000"/>
            </a:schemeClr>
          </a:solidFill>
          <a:effectLst>
            <a:softEdge rad="63500"/>
          </a:effectLst>
          <a:scene3d>
            <a:camera prst="orthographicFront"/>
            <a:lightRig rig="threePt" dir="t"/>
          </a:scene3d>
          <a:sp3d>
            <a:bevelT prst="relaxedInset"/>
          </a:sp3d>
        </p:spPr>
        <p:txBody>
          <a:bodyPr vert="horz" lIns="91440" tIns="45720" rIns="91440" bIns="45720" rtlCol="0">
            <a:normAutofit/>
          </a:bodyPr>
          <a:lstStyle/>
          <a:p>
            <a:pPr lvl="0"/>
            <a:r>
              <a:rPr lang="fr-FR" dirty="0" smtClean="0"/>
              <a:t>Modifiez les styles du texte du masque</a:t>
            </a:r>
          </a:p>
          <a:p>
            <a:pPr lvl="1"/>
            <a:r>
              <a:rPr lang="fr-FR" dirty="0" smtClean="0"/>
              <a:t>Deuxième niveau</a:t>
            </a:r>
          </a:p>
          <a:p>
            <a:pPr lvl="2"/>
            <a:r>
              <a:rPr lang="fr-FR" dirty="0" smtClean="0"/>
              <a:t>Troisième niveau</a:t>
            </a:r>
          </a:p>
          <a:p>
            <a:pPr lvl="3"/>
            <a:r>
              <a:rPr lang="fr-FR" dirty="0" smtClean="0"/>
              <a:t>Quatrième niveau</a:t>
            </a:r>
          </a:p>
          <a:p>
            <a:pPr lvl="4"/>
            <a:r>
              <a:rPr lang="fr-FR" dirty="0" smtClean="0"/>
              <a:t>Cinquième niveau</a:t>
            </a:r>
            <a:endParaRPr lang="fr-FR" dirty="0"/>
          </a:p>
        </p:txBody>
      </p:sp>
      <p:sp>
        <p:nvSpPr>
          <p:cNvPr id="5" name="Espace réservé du pied de page 4"/>
          <p:cNvSpPr>
            <a:spLocks noGrp="1"/>
          </p:cNvSpPr>
          <p:nvPr>
            <p:ph type="ftr" sz="quarter" idx="3"/>
          </p:nvPr>
        </p:nvSpPr>
        <p:spPr>
          <a:xfrm>
            <a:off x="3124200" y="6356350"/>
            <a:ext cx="2895600" cy="365125"/>
          </a:xfrm>
          <a:prstGeom prst="rect">
            <a:avLst/>
          </a:prstGeom>
        </p:spPr>
        <p:txBody>
          <a:bodyPr vert="horz" lIns="91440" tIns="45720" rIns="91440" bIns="45720" rtlCol="0" anchor="ctr"/>
          <a:lstStyle>
            <a:lvl1pPr algn="ctr">
              <a:defRPr sz="1200">
                <a:solidFill>
                  <a:schemeClr val="tx1">
                    <a:tint val="75000"/>
                  </a:schemeClr>
                </a:solidFill>
              </a:defRPr>
            </a:lvl1pPr>
          </a:lstStyle>
          <a:p>
            <a:endParaRPr lang="fr-FR"/>
          </a:p>
        </p:txBody>
      </p:sp>
      <p:sp>
        <p:nvSpPr>
          <p:cNvPr id="6" name="Espace réservé du numéro de diapositive 5"/>
          <p:cNvSpPr>
            <a:spLocks noGrp="1"/>
          </p:cNvSpPr>
          <p:nvPr>
            <p:ph type="sldNum" sz="quarter" idx="4"/>
          </p:nvPr>
        </p:nvSpPr>
        <p:spPr>
          <a:xfrm>
            <a:off x="6553200" y="6356350"/>
            <a:ext cx="2133600" cy="365125"/>
          </a:xfrm>
          <a:prstGeom prst="rect">
            <a:avLst/>
          </a:prstGeom>
        </p:spPr>
        <p:txBody>
          <a:bodyPr vert="horz" lIns="91440" tIns="45720" rIns="91440" bIns="45720" rtlCol="0" anchor="ctr"/>
          <a:lstStyle>
            <a:lvl1pPr algn="r">
              <a:defRPr sz="1200">
                <a:solidFill>
                  <a:schemeClr val="tx1">
                    <a:tint val="75000"/>
                  </a:schemeClr>
                </a:solidFill>
              </a:defRPr>
            </a:lvl1pPr>
          </a:lstStyle>
          <a:p>
            <a:fld id="{0CC99884-04E0-474B-B193-145851957241}" type="slidenum">
              <a:rPr lang="fr-FR" smtClean="0"/>
              <a:t>‹N°›</a:t>
            </a:fld>
            <a:endParaRPr lang="fr-FR"/>
          </a:p>
        </p:txBody>
      </p:sp>
      <p:pic>
        <p:nvPicPr>
          <p:cNvPr id="7" name="Image 6"/>
          <p:cNvPicPr>
            <a:picLocks noChangeAspect="1"/>
          </p:cNvPicPr>
          <p:nvPr userDrawn="1"/>
        </p:nvPicPr>
        <p:blipFill>
          <a:blip r:embed="rId14">
            <a:extLst>
              <a:ext uri="{28A0092B-C50C-407E-A947-70E740481C1C}">
                <a14:useLocalDpi xmlns:a14="http://schemas.microsoft.com/office/drawing/2010/main" val="0"/>
              </a:ext>
            </a:extLst>
          </a:blip>
          <a:stretch>
            <a:fillRect/>
          </a:stretch>
        </p:blipFill>
        <p:spPr>
          <a:xfrm>
            <a:off x="-105813" y="-279117"/>
            <a:ext cx="1310532" cy="1133762"/>
          </a:xfrm>
          <a:prstGeom prst="rect">
            <a:avLst/>
          </a:prstGeom>
        </p:spPr>
      </p:pic>
      <p:sp>
        <p:nvSpPr>
          <p:cNvPr id="8" name="Espace réservé de la date 3"/>
          <p:cNvSpPr txBox="1">
            <a:spLocks/>
          </p:cNvSpPr>
          <p:nvPr userDrawn="1"/>
        </p:nvSpPr>
        <p:spPr>
          <a:xfrm>
            <a:off x="0" y="6492875"/>
            <a:ext cx="2133600" cy="365125"/>
          </a:xfrm>
          <a:prstGeom prst="rect">
            <a:avLst/>
          </a:prstGeom>
        </p:spPr>
        <p:txBody>
          <a:bodyPr vert="horz" lIns="91440" tIns="45720" rIns="91440" bIns="45720" rtlCol="0" anchor="ctr"/>
          <a:lstStyle>
            <a:defPPr>
              <a:defRPr lang="fr-FR"/>
            </a:defPPr>
            <a:lvl1pPr marL="0" algn="l" defTabSz="914400" rtl="0" eaLnBrk="1" latinLnBrk="0" hangingPunct="1">
              <a:defRPr sz="1400" b="1" kern="1200">
                <a:solidFill>
                  <a:schemeClr val="tx1">
                    <a:lumMod val="65000"/>
                    <a:lumOff val="35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fr-FR" smtClean="0"/>
              <a:t>Ph. Dutour</a:t>
            </a:r>
            <a:endParaRPr lang="fr-FR" dirty="0"/>
          </a:p>
        </p:txBody>
      </p:sp>
    </p:spTree>
    <p:extLst>
      <p:ext uri="{BB962C8B-B14F-4D97-AF65-F5344CB8AC3E}">
        <p14:creationId xmlns:p14="http://schemas.microsoft.com/office/powerpoint/2010/main" val="2514846615"/>
      </p:ext>
    </p:extLst>
  </p:cSld>
  <p:clrMap bg1="lt1" tx1="dk1" bg2="lt2" tx2="dk2" accent1="accent1" accent2="accent2" accent3="accent3" accent4="accent4" accent5="accent5" accent6="accent6" hlink="hlink" folHlink="folHlink"/>
  <p:sldLayoutIdLst>
    <p:sldLayoutId id="2147483649" r:id="rId1"/>
    <p:sldLayoutId id="2147483650" r:id="rId2"/>
    <p:sldLayoutId id="2147483651" r:id="rId3"/>
    <p:sldLayoutId id="2147483652" r:id="rId4"/>
    <p:sldLayoutId id="2147483653" r:id="rId5"/>
    <p:sldLayoutId id="2147483654" r:id="rId6"/>
    <p:sldLayoutId id="2147483655" r:id="rId7"/>
    <p:sldLayoutId id="2147483656" r:id="rId8"/>
    <p:sldLayoutId id="2147483657" r:id="rId9"/>
    <p:sldLayoutId id="2147483658" r:id="rId10"/>
    <p:sldLayoutId id="2147483659" r:id="rId11"/>
  </p:sldLayoutIdLst>
  <p:timing>
    <p:tnLst>
      <p:par>
        <p:cTn id="1" dur="indefinite" restart="never" nodeType="tmRoot"/>
      </p:par>
    </p:tnLst>
  </p:timing>
  <p:txStyles>
    <p:titleStyle>
      <a:lvl1pPr algn="ctr" defTabSz="914400" rtl="0" eaLnBrk="1" latinLnBrk="0" hangingPunct="1">
        <a:spcBef>
          <a:spcPct val="0"/>
        </a:spcBef>
        <a:buNone/>
        <a:defRPr sz="4400" b="1" kern="1200">
          <a:solidFill>
            <a:schemeClr val="bg1"/>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1pPr>
    </p:titleStyle>
    <p:bodyStyle>
      <a:lvl1pPr marL="342900" indent="-342900" algn="l" defTabSz="914400" rtl="0" eaLnBrk="1" latinLnBrk="0" hangingPunct="1">
        <a:spcBef>
          <a:spcPct val="20000"/>
        </a:spcBef>
        <a:buFont typeface="Arial" panose="020B0604020202020204" pitchFamily="34" charset="0"/>
        <a:buChar char="•"/>
        <a:defRPr sz="3200" b="1" kern="1200">
          <a:solidFill>
            <a:schemeClr val="bg1"/>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1pPr>
      <a:lvl2pPr marL="742950" indent="-285750" algn="l" defTabSz="914400" rtl="0" eaLnBrk="1" latinLnBrk="0" hangingPunct="1">
        <a:spcBef>
          <a:spcPct val="20000"/>
        </a:spcBef>
        <a:buFont typeface="Arial" panose="020B0604020202020204" pitchFamily="34" charset="0"/>
        <a:buChar char="–"/>
        <a:defRPr sz="2800" b="1" kern="1200">
          <a:solidFill>
            <a:schemeClr val="bg1"/>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2pPr>
      <a:lvl3pPr marL="1143000" indent="-228600" algn="l" defTabSz="914400" rtl="0" eaLnBrk="1" latinLnBrk="0" hangingPunct="1">
        <a:spcBef>
          <a:spcPct val="20000"/>
        </a:spcBef>
        <a:buFont typeface="Arial" panose="020B0604020202020204" pitchFamily="34" charset="0"/>
        <a:buChar char="•"/>
        <a:defRPr sz="2400" b="1" kern="1200">
          <a:solidFill>
            <a:schemeClr val="bg1"/>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3pPr>
      <a:lvl4pPr marL="1600200" indent="-228600" algn="l" defTabSz="914400" rtl="0" eaLnBrk="1" latinLnBrk="0" hangingPunct="1">
        <a:spcBef>
          <a:spcPct val="20000"/>
        </a:spcBef>
        <a:buFont typeface="Arial" panose="020B0604020202020204" pitchFamily="34" charset="0"/>
        <a:buChar char="–"/>
        <a:defRPr sz="2000" b="1" kern="1200">
          <a:solidFill>
            <a:schemeClr val="bg1"/>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4pPr>
      <a:lvl5pPr marL="2057400" indent="-228600" algn="l" defTabSz="914400" rtl="0" eaLnBrk="1" latinLnBrk="0" hangingPunct="1">
        <a:spcBef>
          <a:spcPct val="20000"/>
        </a:spcBef>
        <a:buFont typeface="Arial" panose="020B0604020202020204" pitchFamily="34" charset="0"/>
        <a:buChar char="»"/>
        <a:defRPr sz="2000" b="1" kern="1200">
          <a:solidFill>
            <a:schemeClr val="bg1"/>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5pPr>
      <a:lvl6pPr marL="25146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p:bodyStyle>
    <p:otherStyle>
      <a:defPPr>
        <a:defRPr lang="fr-FR"/>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s/_rels/slide1.xml.rels><?xml version="1.0" encoding="UTF-8" standalone="yes"?>
<Relationships xmlns="http://schemas.openxmlformats.org/package/2006/relationships"><Relationship Id="rId3" Type="http://schemas.openxmlformats.org/officeDocument/2006/relationships/slideLayout" Target="../slideLayouts/slideLayout1.xml"/><Relationship Id="rId2" Type="http://schemas.openxmlformats.org/officeDocument/2006/relationships/tags" Target="../tags/tag3.xml"/><Relationship Id="rId1" Type="http://schemas.openxmlformats.org/officeDocument/2006/relationships/tags" Target="../tags/tag2.xml"/><Relationship Id="rId4" Type="http://schemas.openxmlformats.org/officeDocument/2006/relationships/notesSlide" Target="../notesSlides/notesSlide1.xml"/></Relationships>
</file>

<file path=ppt/slides/_rels/slide10.xml.rels><?xml version="1.0" encoding="UTF-8" standalone="yes"?>
<Relationships xmlns="http://schemas.openxmlformats.org/package/2006/relationships"><Relationship Id="rId13" Type="http://schemas.openxmlformats.org/officeDocument/2006/relationships/tags" Target="../tags/tag445.xml"/><Relationship Id="rId18" Type="http://schemas.openxmlformats.org/officeDocument/2006/relationships/tags" Target="../tags/tag450.xml"/><Relationship Id="rId26" Type="http://schemas.openxmlformats.org/officeDocument/2006/relationships/tags" Target="../tags/tag458.xml"/><Relationship Id="rId3" Type="http://schemas.openxmlformats.org/officeDocument/2006/relationships/tags" Target="../tags/tag435.xml"/><Relationship Id="rId21" Type="http://schemas.openxmlformats.org/officeDocument/2006/relationships/tags" Target="../tags/tag453.xml"/><Relationship Id="rId34" Type="http://schemas.openxmlformats.org/officeDocument/2006/relationships/slideLayout" Target="../slideLayouts/slideLayout1.xml"/><Relationship Id="rId7" Type="http://schemas.openxmlformats.org/officeDocument/2006/relationships/tags" Target="../tags/tag439.xml"/><Relationship Id="rId12" Type="http://schemas.openxmlformats.org/officeDocument/2006/relationships/tags" Target="../tags/tag444.xml"/><Relationship Id="rId17" Type="http://schemas.openxmlformats.org/officeDocument/2006/relationships/tags" Target="../tags/tag449.xml"/><Relationship Id="rId25" Type="http://schemas.openxmlformats.org/officeDocument/2006/relationships/tags" Target="../tags/tag457.xml"/><Relationship Id="rId33" Type="http://schemas.openxmlformats.org/officeDocument/2006/relationships/tags" Target="../tags/tag465.xml"/><Relationship Id="rId2" Type="http://schemas.openxmlformats.org/officeDocument/2006/relationships/tags" Target="../tags/tag434.xml"/><Relationship Id="rId16" Type="http://schemas.openxmlformats.org/officeDocument/2006/relationships/tags" Target="../tags/tag448.xml"/><Relationship Id="rId20" Type="http://schemas.openxmlformats.org/officeDocument/2006/relationships/tags" Target="../tags/tag452.xml"/><Relationship Id="rId29" Type="http://schemas.openxmlformats.org/officeDocument/2006/relationships/tags" Target="../tags/tag461.xml"/><Relationship Id="rId1" Type="http://schemas.openxmlformats.org/officeDocument/2006/relationships/tags" Target="../tags/tag433.xml"/><Relationship Id="rId6" Type="http://schemas.openxmlformats.org/officeDocument/2006/relationships/tags" Target="../tags/tag438.xml"/><Relationship Id="rId11" Type="http://schemas.openxmlformats.org/officeDocument/2006/relationships/tags" Target="../tags/tag443.xml"/><Relationship Id="rId24" Type="http://schemas.openxmlformats.org/officeDocument/2006/relationships/tags" Target="../tags/tag456.xml"/><Relationship Id="rId32" Type="http://schemas.openxmlformats.org/officeDocument/2006/relationships/tags" Target="../tags/tag464.xml"/><Relationship Id="rId5" Type="http://schemas.openxmlformats.org/officeDocument/2006/relationships/tags" Target="../tags/tag437.xml"/><Relationship Id="rId15" Type="http://schemas.openxmlformats.org/officeDocument/2006/relationships/tags" Target="../tags/tag447.xml"/><Relationship Id="rId23" Type="http://schemas.openxmlformats.org/officeDocument/2006/relationships/tags" Target="../tags/tag455.xml"/><Relationship Id="rId28" Type="http://schemas.openxmlformats.org/officeDocument/2006/relationships/tags" Target="../tags/tag460.xml"/><Relationship Id="rId10" Type="http://schemas.openxmlformats.org/officeDocument/2006/relationships/tags" Target="../tags/tag442.xml"/><Relationship Id="rId19" Type="http://schemas.openxmlformats.org/officeDocument/2006/relationships/tags" Target="../tags/tag451.xml"/><Relationship Id="rId31" Type="http://schemas.openxmlformats.org/officeDocument/2006/relationships/tags" Target="../tags/tag463.xml"/><Relationship Id="rId4" Type="http://schemas.openxmlformats.org/officeDocument/2006/relationships/tags" Target="../tags/tag436.xml"/><Relationship Id="rId9" Type="http://schemas.openxmlformats.org/officeDocument/2006/relationships/tags" Target="../tags/tag441.xml"/><Relationship Id="rId14" Type="http://schemas.openxmlformats.org/officeDocument/2006/relationships/tags" Target="../tags/tag446.xml"/><Relationship Id="rId22" Type="http://schemas.openxmlformats.org/officeDocument/2006/relationships/tags" Target="../tags/tag454.xml"/><Relationship Id="rId27" Type="http://schemas.openxmlformats.org/officeDocument/2006/relationships/tags" Target="../tags/tag459.xml"/><Relationship Id="rId30" Type="http://schemas.openxmlformats.org/officeDocument/2006/relationships/tags" Target="../tags/tag462.xml"/><Relationship Id="rId35" Type="http://schemas.openxmlformats.org/officeDocument/2006/relationships/notesSlide" Target="../notesSlides/notesSlide10.xml"/><Relationship Id="rId8" Type="http://schemas.openxmlformats.org/officeDocument/2006/relationships/tags" Target="../tags/tag440.xml"/></Relationships>
</file>

<file path=ppt/slides/_rels/slide11.xml.rels><?xml version="1.0" encoding="UTF-8" standalone="yes"?>
<Relationships xmlns="http://schemas.openxmlformats.org/package/2006/relationships"><Relationship Id="rId117" Type="http://schemas.openxmlformats.org/officeDocument/2006/relationships/tags" Target="../tags/tag582.xml"/><Relationship Id="rId21" Type="http://schemas.openxmlformats.org/officeDocument/2006/relationships/tags" Target="../tags/tag486.xml"/><Relationship Id="rId42" Type="http://schemas.openxmlformats.org/officeDocument/2006/relationships/tags" Target="../tags/tag507.xml"/><Relationship Id="rId63" Type="http://schemas.openxmlformats.org/officeDocument/2006/relationships/tags" Target="../tags/tag528.xml"/><Relationship Id="rId84" Type="http://schemas.openxmlformats.org/officeDocument/2006/relationships/tags" Target="../tags/tag549.xml"/><Relationship Id="rId138" Type="http://schemas.openxmlformats.org/officeDocument/2006/relationships/tags" Target="../tags/tag603.xml"/><Relationship Id="rId159" Type="http://schemas.openxmlformats.org/officeDocument/2006/relationships/tags" Target="../tags/tag624.xml"/><Relationship Id="rId170" Type="http://schemas.openxmlformats.org/officeDocument/2006/relationships/tags" Target="../tags/tag635.xml"/><Relationship Id="rId191" Type="http://schemas.openxmlformats.org/officeDocument/2006/relationships/tags" Target="../tags/tag656.xml"/><Relationship Id="rId205" Type="http://schemas.openxmlformats.org/officeDocument/2006/relationships/notesSlide" Target="../notesSlides/notesSlide11.xml"/><Relationship Id="rId107" Type="http://schemas.openxmlformats.org/officeDocument/2006/relationships/tags" Target="../tags/tag572.xml"/><Relationship Id="rId11" Type="http://schemas.openxmlformats.org/officeDocument/2006/relationships/tags" Target="../tags/tag476.xml"/><Relationship Id="rId32" Type="http://schemas.openxmlformats.org/officeDocument/2006/relationships/tags" Target="../tags/tag497.xml"/><Relationship Id="rId53" Type="http://schemas.openxmlformats.org/officeDocument/2006/relationships/tags" Target="../tags/tag518.xml"/><Relationship Id="rId74" Type="http://schemas.openxmlformats.org/officeDocument/2006/relationships/tags" Target="../tags/tag539.xml"/><Relationship Id="rId128" Type="http://schemas.openxmlformats.org/officeDocument/2006/relationships/tags" Target="../tags/tag593.xml"/><Relationship Id="rId149" Type="http://schemas.openxmlformats.org/officeDocument/2006/relationships/tags" Target="../tags/tag614.xml"/><Relationship Id="rId5" Type="http://schemas.openxmlformats.org/officeDocument/2006/relationships/tags" Target="../tags/tag470.xml"/><Relationship Id="rId95" Type="http://schemas.openxmlformats.org/officeDocument/2006/relationships/tags" Target="../tags/tag560.xml"/><Relationship Id="rId160" Type="http://schemas.openxmlformats.org/officeDocument/2006/relationships/tags" Target="../tags/tag625.xml"/><Relationship Id="rId181" Type="http://schemas.openxmlformats.org/officeDocument/2006/relationships/tags" Target="../tags/tag646.xml"/><Relationship Id="rId22" Type="http://schemas.openxmlformats.org/officeDocument/2006/relationships/tags" Target="../tags/tag487.xml"/><Relationship Id="rId43" Type="http://schemas.openxmlformats.org/officeDocument/2006/relationships/tags" Target="../tags/tag508.xml"/><Relationship Id="rId64" Type="http://schemas.openxmlformats.org/officeDocument/2006/relationships/tags" Target="../tags/tag529.xml"/><Relationship Id="rId118" Type="http://schemas.openxmlformats.org/officeDocument/2006/relationships/tags" Target="../tags/tag583.xml"/><Relationship Id="rId139" Type="http://schemas.openxmlformats.org/officeDocument/2006/relationships/tags" Target="../tags/tag604.xml"/><Relationship Id="rId85" Type="http://schemas.openxmlformats.org/officeDocument/2006/relationships/tags" Target="../tags/tag550.xml"/><Relationship Id="rId150" Type="http://schemas.openxmlformats.org/officeDocument/2006/relationships/tags" Target="../tags/tag615.xml"/><Relationship Id="rId171" Type="http://schemas.openxmlformats.org/officeDocument/2006/relationships/tags" Target="../tags/tag636.xml"/><Relationship Id="rId192" Type="http://schemas.openxmlformats.org/officeDocument/2006/relationships/tags" Target="../tags/tag657.xml"/><Relationship Id="rId12" Type="http://schemas.openxmlformats.org/officeDocument/2006/relationships/tags" Target="../tags/tag477.xml"/><Relationship Id="rId33" Type="http://schemas.openxmlformats.org/officeDocument/2006/relationships/tags" Target="../tags/tag498.xml"/><Relationship Id="rId108" Type="http://schemas.openxmlformats.org/officeDocument/2006/relationships/tags" Target="../tags/tag573.xml"/><Relationship Id="rId129" Type="http://schemas.openxmlformats.org/officeDocument/2006/relationships/tags" Target="../tags/tag594.xml"/><Relationship Id="rId54" Type="http://schemas.openxmlformats.org/officeDocument/2006/relationships/tags" Target="../tags/tag519.xml"/><Relationship Id="rId75" Type="http://schemas.openxmlformats.org/officeDocument/2006/relationships/tags" Target="../tags/tag540.xml"/><Relationship Id="rId96" Type="http://schemas.openxmlformats.org/officeDocument/2006/relationships/tags" Target="../tags/tag561.xml"/><Relationship Id="rId140" Type="http://schemas.openxmlformats.org/officeDocument/2006/relationships/tags" Target="../tags/tag605.xml"/><Relationship Id="rId161" Type="http://schemas.openxmlformats.org/officeDocument/2006/relationships/tags" Target="../tags/tag626.xml"/><Relationship Id="rId182" Type="http://schemas.openxmlformats.org/officeDocument/2006/relationships/tags" Target="../tags/tag647.xml"/><Relationship Id="rId6" Type="http://schemas.openxmlformats.org/officeDocument/2006/relationships/tags" Target="../tags/tag471.xml"/><Relationship Id="rId23" Type="http://schemas.openxmlformats.org/officeDocument/2006/relationships/tags" Target="../tags/tag488.xml"/><Relationship Id="rId119" Type="http://schemas.openxmlformats.org/officeDocument/2006/relationships/tags" Target="../tags/tag584.xml"/><Relationship Id="rId44" Type="http://schemas.openxmlformats.org/officeDocument/2006/relationships/tags" Target="../tags/tag509.xml"/><Relationship Id="rId65" Type="http://schemas.openxmlformats.org/officeDocument/2006/relationships/tags" Target="../tags/tag530.xml"/><Relationship Id="rId86" Type="http://schemas.openxmlformats.org/officeDocument/2006/relationships/tags" Target="../tags/tag551.xml"/><Relationship Id="rId130" Type="http://schemas.openxmlformats.org/officeDocument/2006/relationships/tags" Target="../tags/tag595.xml"/><Relationship Id="rId151" Type="http://schemas.openxmlformats.org/officeDocument/2006/relationships/tags" Target="../tags/tag616.xml"/><Relationship Id="rId172" Type="http://schemas.openxmlformats.org/officeDocument/2006/relationships/tags" Target="../tags/tag637.xml"/><Relationship Id="rId193" Type="http://schemas.openxmlformats.org/officeDocument/2006/relationships/tags" Target="../tags/tag658.xml"/><Relationship Id="rId13" Type="http://schemas.openxmlformats.org/officeDocument/2006/relationships/tags" Target="../tags/tag478.xml"/><Relationship Id="rId109" Type="http://schemas.openxmlformats.org/officeDocument/2006/relationships/tags" Target="../tags/tag574.xml"/><Relationship Id="rId34" Type="http://schemas.openxmlformats.org/officeDocument/2006/relationships/tags" Target="../tags/tag499.xml"/><Relationship Id="rId55" Type="http://schemas.openxmlformats.org/officeDocument/2006/relationships/tags" Target="../tags/tag520.xml"/><Relationship Id="rId76" Type="http://schemas.openxmlformats.org/officeDocument/2006/relationships/tags" Target="../tags/tag541.xml"/><Relationship Id="rId97" Type="http://schemas.openxmlformats.org/officeDocument/2006/relationships/tags" Target="../tags/tag562.xml"/><Relationship Id="rId120" Type="http://schemas.openxmlformats.org/officeDocument/2006/relationships/tags" Target="../tags/tag585.xml"/><Relationship Id="rId141" Type="http://schemas.openxmlformats.org/officeDocument/2006/relationships/tags" Target="../tags/tag606.xml"/><Relationship Id="rId7" Type="http://schemas.openxmlformats.org/officeDocument/2006/relationships/tags" Target="../tags/tag472.xml"/><Relationship Id="rId162" Type="http://schemas.openxmlformats.org/officeDocument/2006/relationships/tags" Target="../tags/tag627.xml"/><Relationship Id="rId183" Type="http://schemas.openxmlformats.org/officeDocument/2006/relationships/tags" Target="../tags/tag648.xml"/><Relationship Id="rId24" Type="http://schemas.openxmlformats.org/officeDocument/2006/relationships/tags" Target="../tags/tag489.xml"/><Relationship Id="rId40" Type="http://schemas.openxmlformats.org/officeDocument/2006/relationships/tags" Target="../tags/tag505.xml"/><Relationship Id="rId45" Type="http://schemas.openxmlformats.org/officeDocument/2006/relationships/tags" Target="../tags/tag510.xml"/><Relationship Id="rId66" Type="http://schemas.openxmlformats.org/officeDocument/2006/relationships/tags" Target="../tags/tag531.xml"/><Relationship Id="rId87" Type="http://schemas.openxmlformats.org/officeDocument/2006/relationships/tags" Target="../tags/tag552.xml"/><Relationship Id="rId110" Type="http://schemas.openxmlformats.org/officeDocument/2006/relationships/tags" Target="../tags/tag575.xml"/><Relationship Id="rId115" Type="http://schemas.openxmlformats.org/officeDocument/2006/relationships/tags" Target="../tags/tag580.xml"/><Relationship Id="rId131" Type="http://schemas.openxmlformats.org/officeDocument/2006/relationships/tags" Target="../tags/tag596.xml"/><Relationship Id="rId136" Type="http://schemas.openxmlformats.org/officeDocument/2006/relationships/tags" Target="../tags/tag601.xml"/><Relationship Id="rId157" Type="http://schemas.openxmlformats.org/officeDocument/2006/relationships/tags" Target="../tags/tag622.xml"/><Relationship Id="rId178" Type="http://schemas.openxmlformats.org/officeDocument/2006/relationships/tags" Target="../tags/tag643.xml"/><Relationship Id="rId61" Type="http://schemas.openxmlformats.org/officeDocument/2006/relationships/tags" Target="../tags/tag526.xml"/><Relationship Id="rId82" Type="http://schemas.openxmlformats.org/officeDocument/2006/relationships/tags" Target="../tags/tag547.xml"/><Relationship Id="rId152" Type="http://schemas.openxmlformats.org/officeDocument/2006/relationships/tags" Target="../tags/tag617.xml"/><Relationship Id="rId173" Type="http://schemas.openxmlformats.org/officeDocument/2006/relationships/tags" Target="../tags/tag638.xml"/><Relationship Id="rId194" Type="http://schemas.openxmlformats.org/officeDocument/2006/relationships/tags" Target="../tags/tag659.xml"/><Relationship Id="rId199" Type="http://schemas.openxmlformats.org/officeDocument/2006/relationships/tags" Target="../tags/tag664.xml"/><Relationship Id="rId203" Type="http://schemas.openxmlformats.org/officeDocument/2006/relationships/tags" Target="../tags/tag668.xml"/><Relationship Id="rId19" Type="http://schemas.openxmlformats.org/officeDocument/2006/relationships/tags" Target="../tags/tag484.xml"/><Relationship Id="rId14" Type="http://schemas.openxmlformats.org/officeDocument/2006/relationships/tags" Target="../tags/tag479.xml"/><Relationship Id="rId30" Type="http://schemas.openxmlformats.org/officeDocument/2006/relationships/tags" Target="../tags/tag495.xml"/><Relationship Id="rId35" Type="http://schemas.openxmlformats.org/officeDocument/2006/relationships/tags" Target="../tags/tag500.xml"/><Relationship Id="rId56" Type="http://schemas.openxmlformats.org/officeDocument/2006/relationships/tags" Target="../tags/tag521.xml"/><Relationship Id="rId77" Type="http://schemas.openxmlformats.org/officeDocument/2006/relationships/tags" Target="../tags/tag542.xml"/><Relationship Id="rId100" Type="http://schemas.openxmlformats.org/officeDocument/2006/relationships/tags" Target="../tags/tag565.xml"/><Relationship Id="rId105" Type="http://schemas.openxmlformats.org/officeDocument/2006/relationships/tags" Target="../tags/tag570.xml"/><Relationship Id="rId126" Type="http://schemas.openxmlformats.org/officeDocument/2006/relationships/tags" Target="../tags/tag591.xml"/><Relationship Id="rId147" Type="http://schemas.openxmlformats.org/officeDocument/2006/relationships/tags" Target="../tags/tag612.xml"/><Relationship Id="rId168" Type="http://schemas.openxmlformats.org/officeDocument/2006/relationships/tags" Target="../tags/tag633.xml"/><Relationship Id="rId8" Type="http://schemas.openxmlformats.org/officeDocument/2006/relationships/tags" Target="../tags/tag473.xml"/><Relationship Id="rId51" Type="http://schemas.openxmlformats.org/officeDocument/2006/relationships/tags" Target="../tags/tag516.xml"/><Relationship Id="rId72" Type="http://schemas.openxmlformats.org/officeDocument/2006/relationships/tags" Target="../tags/tag537.xml"/><Relationship Id="rId93" Type="http://schemas.openxmlformats.org/officeDocument/2006/relationships/tags" Target="../tags/tag558.xml"/><Relationship Id="rId98" Type="http://schemas.openxmlformats.org/officeDocument/2006/relationships/tags" Target="../tags/tag563.xml"/><Relationship Id="rId121" Type="http://schemas.openxmlformats.org/officeDocument/2006/relationships/tags" Target="../tags/tag586.xml"/><Relationship Id="rId142" Type="http://schemas.openxmlformats.org/officeDocument/2006/relationships/tags" Target="../tags/tag607.xml"/><Relationship Id="rId163" Type="http://schemas.openxmlformats.org/officeDocument/2006/relationships/tags" Target="../tags/tag628.xml"/><Relationship Id="rId184" Type="http://schemas.openxmlformats.org/officeDocument/2006/relationships/tags" Target="../tags/tag649.xml"/><Relationship Id="rId189" Type="http://schemas.openxmlformats.org/officeDocument/2006/relationships/tags" Target="../tags/tag654.xml"/><Relationship Id="rId3" Type="http://schemas.openxmlformats.org/officeDocument/2006/relationships/tags" Target="../tags/tag468.xml"/><Relationship Id="rId25" Type="http://schemas.openxmlformats.org/officeDocument/2006/relationships/tags" Target="../tags/tag490.xml"/><Relationship Id="rId46" Type="http://schemas.openxmlformats.org/officeDocument/2006/relationships/tags" Target="../tags/tag511.xml"/><Relationship Id="rId67" Type="http://schemas.openxmlformats.org/officeDocument/2006/relationships/tags" Target="../tags/tag532.xml"/><Relationship Id="rId116" Type="http://schemas.openxmlformats.org/officeDocument/2006/relationships/tags" Target="../tags/tag581.xml"/><Relationship Id="rId137" Type="http://schemas.openxmlformats.org/officeDocument/2006/relationships/tags" Target="../tags/tag602.xml"/><Relationship Id="rId158" Type="http://schemas.openxmlformats.org/officeDocument/2006/relationships/tags" Target="../tags/tag623.xml"/><Relationship Id="rId20" Type="http://schemas.openxmlformats.org/officeDocument/2006/relationships/tags" Target="../tags/tag485.xml"/><Relationship Id="rId41" Type="http://schemas.openxmlformats.org/officeDocument/2006/relationships/tags" Target="../tags/tag506.xml"/><Relationship Id="rId62" Type="http://schemas.openxmlformats.org/officeDocument/2006/relationships/tags" Target="../tags/tag527.xml"/><Relationship Id="rId83" Type="http://schemas.openxmlformats.org/officeDocument/2006/relationships/tags" Target="../tags/tag548.xml"/><Relationship Id="rId88" Type="http://schemas.openxmlformats.org/officeDocument/2006/relationships/tags" Target="../tags/tag553.xml"/><Relationship Id="rId111" Type="http://schemas.openxmlformats.org/officeDocument/2006/relationships/tags" Target="../tags/tag576.xml"/><Relationship Id="rId132" Type="http://schemas.openxmlformats.org/officeDocument/2006/relationships/tags" Target="../tags/tag597.xml"/><Relationship Id="rId153" Type="http://schemas.openxmlformats.org/officeDocument/2006/relationships/tags" Target="../tags/tag618.xml"/><Relationship Id="rId174" Type="http://schemas.openxmlformats.org/officeDocument/2006/relationships/tags" Target="../tags/tag639.xml"/><Relationship Id="rId179" Type="http://schemas.openxmlformats.org/officeDocument/2006/relationships/tags" Target="../tags/tag644.xml"/><Relationship Id="rId195" Type="http://schemas.openxmlformats.org/officeDocument/2006/relationships/tags" Target="../tags/tag660.xml"/><Relationship Id="rId190" Type="http://schemas.openxmlformats.org/officeDocument/2006/relationships/tags" Target="../tags/tag655.xml"/><Relationship Id="rId204" Type="http://schemas.openxmlformats.org/officeDocument/2006/relationships/slideLayout" Target="../slideLayouts/slideLayout1.xml"/><Relationship Id="rId15" Type="http://schemas.openxmlformats.org/officeDocument/2006/relationships/tags" Target="../tags/tag480.xml"/><Relationship Id="rId36" Type="http://schemas.openxmlformats.org/officeDocument/2006/relationships/tags" Target="../tags/tag501.xml"/><Relationship Id="rId57" Type="http://schemas.openxmlformats.org/officeDocument/2006/relationships/tags" Target="../tags/tag522.xml"/><Relationship Id="rId106" Type="http://schemas.openxmlformats.org/officeDocument/2006/relationships/tags" Target="../tags/tag571.xml"/><Relationship Id="rId127" Type="http://schemas.openxmlformats.org/officeDocument/2006/relationships/tags" Target="../tags/tag592.xml"/><Relationship Id="rId10" Type="http://schemas.openxmlformats.org/officeDocument/2006/relationships/tags" Target="../tags/tag475.xml"/><Relationship Id="rId31" Type="http://schemas.openxmlformats.org/officeDocument/2006/relationships/tags" Target="../tags/tag496.xml"/><Relationship Id="rId52" Type="http://schemas.openxmlformats.org/officeDocument/2006/relationships/tags" Target="../tags/tag517.xml"/><Relationship Id="rId73" Type="http://schemas.openxmlformats.org/officeDocument/2006/relationships/tags" Target="../tags/tag538.xml"/><Relationship Id="rId78" Type="http://schemas.openxmlformats.org/officeDocument/2006/relationships/tags" Target="../tags/tag543.xml"/><Relationship Id="rId94" Type="http://schemas.openxmlformats.org/officeDocument/2006/relationships/tags" Target="../tags/tag559.xml"/><Relationship Id="rId99" Type="http://schemas.openxmlformats.org/officeDocument/2006/relationships/tags" Target="../tags/tag564.xml"/><Relationship Id="rId101" Type="http://schemas.openxmlformats.org/officeDocument/2006/relationships/tags" Target="../tags/tag566.xml"/><Relationship Id="rId122" Type="http://schemas.openxmlformats.org/officeDocument/2006/relationships/tags" Target="../tags/tag587.xml"/><Relationship Id="rId143" Type="http://schemas.openxmlformats.org/officeDocument/2006/relationships/tags" Target="../tags/tag608.xml"/><Relationship Id="rId148" Type="http://schemas.openxmlformats.org/officeDocument/2006/relationships/tags" Target="../tags/tag613.xml"/><Relationship Id="rId164" Type="http://schemas.openxmlformats.org/officeDocument/2006/relationships/tags" Target="../tags/tag629.xml"/><Relationship Id="rId169" Type="http://schemas.openxmlformats.org/officeDocument/2006/relationships/tags" Target="../tags/tag634.xml"/><Relationship Id="rId185" Type="http://schemas.openxmlformats.org/officeDocument/2006/relationships/tags" Target="../tags/tag650.xml"/><Relationship Id="rId4" Type="http://schemas.openxmlformats.org/officeDocument/2006/relationships/tags" Target="../tags/tag469.xml"/><Relationship Id="rId9" Type="http://schemas.openxmlformats.org/officeDocument/2006/relationships/tags" Target="../tags/tag474.xml"/><Relationship Id="rId180" Type="http://schemas.openxmlformats.org/officeDocument/2006/relationships/tags" Target="../tags/tag645.xml"/><Relationship Id="rId26" Type="http://schemas.openxmlformats.org/officeDocument/2006/relationships/tags" Target="../tags/tag491.xml"/><Relationship Id="rId47" Type="http://schemas.openxmlformats.org/officeDocument/2006/relationships/tags" Target="../tags/tag512.xml"/><Relationship Id="rId68" Type="http://schemas.openxmlformats.org/officeDocument/2006/relationships/tags" Target="../tags/tag533.xml"/><Relationship Id="rId89" Type="http://schemas.openxmlformats.org/officeDocument/2006/relationships/tags" Target="../tags/tag554.xml"/><Relationship Id="rId112" Type="http://schemas.openxmlformats.org/officeDocument/2006/relationships/tags" Target="../tags/tag577.xml"/><Relationship Id="rId133" Type="http://schemas.openxmlformats.org/officeDocument/2006/relationships/tags" Target="../tags/tag598.xml"/><Relationship Id="rId154" Type="http://schemas.openxmlformats.org/officeDocument/2006/relationships/tags" Target="../tags/tag619.xml"/><Relationship Id="rId175" Type="http://schemas.openxmlformats.org/officeDocument/2006/relationships/tags" Target="../tags/tag640.xml"/><Relationship Id="rId196" Type="http://schemas.openxmlformats.org/officeDocument/2006/relationships/tags" Target="../tags/tag661.xml"/><Relationship Id="rId200" Type="http://schemas.openxmlformats.org/officeDocument/2006/relationships/tags" Target="../tags/tag665.xml"/><Relationship Id="rId16" Type="http://schemas.openxmlformats.org/officeDocument/2006/relationships/tags" Target="../tags/tag481.xml"/><Relationship Id="rId37" Type="http://schemas.openxmlformats.org/officeDocument/2006/relationships/tags" Target="../tags/tag502.xml"/><Relationship Id="rId58" Type="http://schemas.openxmlformats.org/officeDocument/2006/relationships/tags" Target="../tags/tag523.xml"/><Relationship Id="rId79" Type="http://schemas.openxmlformats.org/officeDocument/2006/relationships/tags" Target="../tags/tag544.xml"/><Relationship Id="rId102" Type="http://schemas.openxmlformats.org/officeDocument/2006/relationships/tags" Target="../tags/tag567.xml"/><Relationship Id="rId123" Type="http://schemas.openxmlformats.org/officeDocument/2006/relationships/tags" Target="../tags/tag588.xml"/><Relationship Id="rId144" Type="http://schemas.openxmlformats.org/officeDocument/2006/relationships/tags" Target="../tags/tag609.xml"/><Relationship Id="rId90" Type="http://schemas.openxmlformats.org/officeDocument/2006/relationships/tags" Target="../tags/tag555.xml"/><Relationship Id="rId165" Type="http://schemas.openxmlformats.org/officeDocument/2006/relationships/tags" Target="../tags/tag630.xml"/><Relationship Id="rId186" Type="http://schemas.openxmlformats.org/officeDocument/2006/relationships/tags" Target="../tags/tag651.xml"/><Relationship Id="rId27" Type="http://schemas.openxmlformats.org/officeDocument/2006/relationships/tags" Target="../tags/tag492.xml"/><Relationship Id="rId48" Type="http://schemas.openxmlformats.org/officeDocument/2006/relationships/tags" Target="../tags/tag513.xml"/><Relationship Id="rId69" Type="http://schemas.openxmlformats.org/officeDocument/2006/relationships/tags" Target="../tags/tag534.xml"/><Relationship Id="rId113" Type="http://schemas.openxmlformats.org/officeDocument/2006/relationships/tags" Target="../tags/tag578.xml"/><Relationship Id="rId134" Type="http://schemas.openxmlformats.org/officeDocument/2006/relationships/tags" Target="../tags/tag599.xml"/><Relationship Id="rId80" Type="http://schemas.openxmlformats.org/officeDocument/2006/relationships/tags" Target="../tags/tag545.xml"/><Relationship Id="rId155" Type="http://schemas.openxmlformats.org/officeDocument/2006/relationships/tags" Target="../tags/tag620.xml"/><Relationship Id="rId176" Type="http://schemas.openxmlformats.org/officeDocument/2006/relationships/tags" Target="../tags/tag641.xml"/><Relationship Id="rId197" Type="http://schemas.openxmlformats.org/officeDocument/2006/relationships/tags" Target="../tags/tag662.xml"/><Relationship Id="rId201" Type="http://schemas.openxmlformats.org/officeDocument/2006/relationships/tags" Target="../tags/tag666.xml"/><Relationship Id="rId17" Type="http://schemas.openxmlformats.org/officeDocument/2006/relationships/tags" Target="../tags/tag482.xml"/><Relationship Id="rId38" Type="http://schemas.openxmlformats.org/officeDocument/2006/relationships/tags" Target="../tags/tag503.xml"/><Relationship Id="rId59" Type="http://schemas.openxmlformats.org/officeDocument/2006/relationships/tags" Target="../tags/tag524.xml"/><Relationship Id="rId103" Type="http://schemas.openxmlformats.org/officeDocument/2006/relationships/tags" Target="../tags/tag568.xml"/><Relationship Id="rId124" Type="http://schemas.openxmlformats.org/officeDocument/2006/relationships/tags" Target="../tags/tag589.xml"/><Relationship Id="rId70" Type="http://schemas.openxmlformats.org/officeDocument/2006/relationships/tags" Target="../tags/tag535.xml"/><Relationship Id="rId91" Type="http://schemas.openxmlformats.org/officeDocument/2006/relationships/tags" Target="../tags/tag556.xml"/><Relationship Id="rId145" Type="http://schemas.openxmlformats.org/officeDocument/2006/relationships/tags" Target="../tags/tag610.xml"/><Relationship Id="rId166" Type="http://schemas.openxmlformats.org/officeDocument/2006/relationships/tags" Target="../tags/tag631.xml"/><Relationship Id="rId187" Type="http://schemas.openxmlformats.org/officeDocument/2006/relationships/tags" Target="../tags/tag652.xml"/><Relationship Id="rId1" Type="http://schemas.openxmlformats.org/officeDocument/2006/relationships/tags" Target="../tags/tag466.xml"/><Relationship Id="rId28" Type="http://schemas.openxmlformats.org/officeDocument/2006/relationships/tags" Target="../tags/tag493.xml"/><Relationship Id="rId49" Type="http://schemas.openxmlformats.org/officeDocument/2006/relationships/tags" Target="../tags/tag514.xml"/><Relationship Id="rId114" Type="http://schemas.openxmlformats.org/officeDocument/2006/relationships/tags" Target="../tags/tag579.xml"/><Relationship Id="rId60" Type="http://schemas.openxmlformats.org/officeDocument/2006/relationships/tags" Target="../tags/tag525.xml"/><Relationship Id="rId81" Type="http://schemas.openxmlformats.org/officeDocument/2006/relationships/tags" Target="../tags/tag546.xml"/><Relationship Id="rId135" Type="http://schemas.openxmlformats.org/officeDocument/2006/relationships/tags" Target="../tags/tag600.xml"/><Relationship Id="rId156" Type="http://schemas.openxmlformats.org/officeDocument/2006/relationships/tags" Target="../tags/tag621.xml"/><Relationship Id="rId177" Type="http://schemas.openxmlformats.org/officeDocument/2006/relationships/tags" Target="../tags/tag642.xml"/><Relationship Id="rId198" Type="http://schemas.openxmlformats.org/officeDocument/2006/relationships/tags" Target="../tags/tag663.xml"/><Relationship Id="rId202" Type="http://schemas.openxmlformats.org/officeDocument/2006/relationships/tags" Target="../tags/tag667.xml"/><Relationship Id="rId18" Type="http://schemas.openxmlformats.org/officeDocument/2006/relationships/tags" Target="../tags/tag483.xml"/><Relationship Id="rId39" Type="http://schemas.openxmlformats.org/officeDocument/2006/relationships/tags" Target="../tags/tag504.xml"/><Relationship Id="rId50" Type="http://schemas.openxmlformats.org/officeDocument/2006/relationships/tags" Target="../tags/tag515.xml"/><Relationship Id="rId104" Type="http://schemas.openxmlformats.org/officeDocument/2006/relationships/tags" Target="../tags/tag569.xml"/><Relationship Id="rId125" Type="http://schemas.openxmlformats.org/officeDocument/2006/relationships/tags" Target="../tags/tag590.xml"/><Relationship Id="rId146" Type="http://schemas.openxmlformats.org/officeDocument/2006/relationships/tags" Target="../tags/tag611.xml"/><Relationship Id="rId167" Type="http://schemas.openxmlformats.org/officeDocument/2006/relationships/tags" Target="../tags/tag632.xml"/><Relationship Id="rId188" Type="http://schemas.openxmlformats.org/officeDocument/2006/relationships/tags" Target="../tags/tag653.xml"/><Relationship Id="rId71" Type="http://schemas.openxmlformats.org/officeDocument/2006/relationships/tags" Target="../tags/tag536.xml"/><Relationship Id="rId92" Type="http://schemas.openxmlformats.org/officeDocument/2006/relationships/tags" Target="../tags/tag557.xml"/><Relationship Id="rId2" Type="http://schemas.openxmlformats.org/officeDocument/2006/relationships/tags" Target="../tags/tag467.xml"/><Relationship Id="rId29" Type="http://schemas.openxmlformats.org/officeDocument/2006/relationships/tags" Target="../tags/tag494.xml"/></Relationships>
</file>

<file path=ppt/slides/_rels/slide12.xml.rels><?xml version="1.0" encoding="UTF-8" standalone="yes"?>
<Relationships xmlns="http://schemas.openxmlformats.org/package/2006/relationships"><Relationship Id="rId13" Type="http://schemas.openxmlformats.org/officeDocument/2006/relationships/tags" Target="../tags/tag681.xml"/><Relationship Id="rId18" Type="http://schemas.openxmlformats.org/officeDocument/2006/relationships/tags" Target="../tags/tag686.xml"/><Relationship Id="rId26" Type="http://schemas.openxmlformats.org/officeDocument/2006/relationships/tags" Target="../tags/tag694.xml"/><Relationship Id="rId3" Type="http://schemas.openxmlformats.org/officeDocument/2006/relationships/tags" Target="../tags/tag671.xml"/><Relationship Id="rId21" Type="http://schemas.openxmlformats.org/officeDocument/2006/relationships/tags" Target="../tags/tag689.xml"/><Relationship Id="rId34" Type="http://schemas.openxmlformats.org/officeDocument/2006/relationships/notesSlide" Target="../notesSlides/notesSlide12.xml"/><Relationship Id="rId7" Type="http://schemas.openxmlformats.org/officeDocument/2006/relationships/tags" Target="../tags/tag675.xml"/><Relationship Id="rId12" Type="http://schemas.openxmlformats.org/officeDocument/2006/relationships/tags" Target="../tags/tag680.xml"/><Relationship Id="rId17" Type="http://schemas.openxmlformats.org/officeDocument/2006/relationships/tags" Target="../tags/tag685.xml"/><Relationship Id="rId25" Type="http://schemas.openxmlformats.org/officeDocument/2006/relationships/tags" Target="../tags/tag693.xml"/><Relationship Id="rId33" Type="http://schemas.openxmlformats.org/officeDocument/2006/relationships/slideLayout" Target="../slideLayouts/slideLayout2.xml"/><Relationship Id="rId2" Type="http://schemas.openxmlformats.org/officeDocument/2006/relationships/tags" Target="../tags/tag670.xml"/><Relationship Id="rId16" Type="http://schemas.openxmlformats.org/officeDocument/2006/relationships/tags" Target="../tags/tag684.xml"/><Relationship Id="rId20" Type="http://schemas.openxmlformats.org/officeDocument/2006/relationships/tags" Target="../tags/tag688.xml"/><Relationship Id="rId29" Type="http://schemas.openxmlformats.org/officeDocument/2006/relationships/tags" Target="../tags/tag697.xml"/><Relationship Id="rId1" Type="http://schemas.openxmlformats.org/officeDocument/2006/relationships/tags" Target="../tags/tag669.xml"/><Relationship Id="rId6" Type="http://schemas.openxmlformats.org/officeDocument/2006/relationships/tags" Target="../tags/tag674.xml"/><Relationship Id="rId11" Type="http://schemas.openxmlformats.org/officeDocument/2006/relationships/tags" Target="../tags/tag679.xml"/><Relationship Id="rId24" Type="http://schemas.openxmlformats.org/officeDocument/2006/relationships/tags" Target="../tags/tag692.xml"/><Relationship Id="rId32" Type="http://schemas.openxmlformats.org/officeDocument/2006/relationships/tags" Target="../tags/tag700.xml"/><Relationship Id="rId5" Type="http://schemas.openxmlformats.org/officeDocument/2006/relationships/tags" Target="../tags/tag673.xml"/><Relationship Id="rId15" Type="http://schemas.openxmlformats.org/officeDocument/2006/relationships/tags" Target="../tags/tag683.xml"/><Relationship Id="rId23" Type="http://schemas.openxmlformats.org/officeDocument/2006/relationships/tags" Target="../tags/tag691.xml"/><Relationship Id="rId28" Type="http://schemas.openxmlformats.org/officeDocument/2006/relationships/tags" Target="../tags/tag696.xml"/><Relationship Id="rId10" Type="http://schemas.openxmlformats.org/officeDocument/2006/relationships/tags" Target="../tags/tag678.xml"/><Relationship Id="rId19" Type="http://schemas.openxmlformats.org/officeDocument/2006/relationships/tags" Target="../tags/tag687.xml"/><Relationship Id="rId31" Type="http://schemas.openxmlformats.org/officeDocument/2006/relationships/tags" Target="../tags/tag699.xml"/><Relationship Id="rId4" Type="http://schemas.openxmlformats.org/officeDocument/2006/relationships/tags" Target="../tags/tag672.xml"/><Relationship Id="rId9" Type="http://schemas.openxmlformats.org/officeDocument/2006/relationships/tags" Target="../tags/tag677.xml"/><Relationship Id="rId14" Type="http://schemas.openxmlformats.org/officeDocument/2006/relationships/tags" Target="../tags/tag682.xml"/><Relationship Id="rId22" Type="http://schemas.openxmlformats.org/officeDocument/2006/relationships/tags" Target="../tags/tag690.xml"/><Relationship Id="rId27" Type="http://schemas.openxmlformats.org/officeDocument/2006/relationships/tags" Target="../tags/tag695.xml"/><Relationship Id="rId30" Type="http://schemas.openxmlformats.org/officeDocument/2006/relationships/tags" Target="../tags/tag698.xml"/><Relationship Id="rId8" Type="http://schemas.openxmlformats.org/officeDocument/2006/relationships/tags" Target="../tags/tag676.xml"/></Relationships>
</file>

<file path=ppt/slides/_rels/slide13.xml.rels><?xml version="1.0" encoding="UTF-8" standalone="yes"?>
<Relationships xmlns="http://schemas.openxmlformats.org/package/2006/relationships"><Relationship Id="rId13" Type="http://schemas.openxmlformats.org/officeDocument/2006/relationships/tags" Target="../tags/tag713.xml"/><Relationship Id="rId18" Type="http://schemas.openxmlformats.org/officeDocument/2006/relationships/tags" Target="../tags/tag718.xml"/><Relationship Id="rId26" Type="http://schemas.openxmlformats.org/officeDocument/2006/relationships/tags" Target="../tags/tag726.xml"/><Relationship Id="rId39" Type="http://schemas.openxmlformats.org/officeDocument/2006/relationships/tags" Target="../tags/tag739.xml"/><Relationship Id="rId21" Type="http://schemas.openxmlformats.org/officeDocument/2006/relationships/tags" Target="../tags/tag721.xml"/><Relationship Id="rId34" Type="http://schemas.openxmlformats.org/officeDocument/2006/relationships/tags" Target="../tags/tag734.xml"/><Relationship Id="rId42" Type="http://schemas.openxmlformats.org/officeDocument/2006/relationships/tags" Target="../tags/tag742.xml"/><Relationship Id="rId7" Type="http://schemas.openxmlformats.org/officeDocument/2006/relationships/tags" Target="../tags/tag707.xml"/><Relationship Id="rId2" Type="http://schemas.openxmlformats.org/officeDocument/2006/relationships/tags" Target="../tags/tag702.xml"/><Relationship Id="rId16" Type="http://schemas.openxmlformats.org/officeDocument/2006/relationships/tags" Target="../tags/tag716.xml"/><Relationship Id="rId29" Type="http://schemas.openxmlformats.org/officeDocument/2006/relationships/tags" Target="../tags/tag729.xml"/><Relationship Id="rId1" Type="http://schemas.openxmlformats.org/officeDocument/2006/relationships/tags" Target="../tags/tag701.xml"/><Relationship Id="rId6" Type="http://schemas.openxmlformats.org/officeDocument/2006/relationships/tags" Target="../tags/tag706.xml"/><Relationship Id="rId11" Type="http://schemas.openxmlformats.org/officeDocument/2006/relationships/tags" Target="../tags/tag711.xml"/><Relationship Id="rId24" Type="http://schemas.openxmlformats.org/officeDocument/2006/relationships/tags" Target="../tags/tag724.xml"/><Relationship Id="rId32" Type="http://schemas.openxmlformats.org/officeDocument/2006/relationships/tags" Target="../tags/tag732.xml"/><Relationship Id="rId37" Type="http://schemas.openxmlformats.org/officeDocument/2006/relationships/tags" Target="../tags/tag737.xml"/><Relationship Id="rId40" Type="http://schemas.openxmlformats.org/officeDocument/2006/relationships/tags" Target="../tags/tag740.xml"/><Relationship Id="rId45" Type="http://schemas.openxmlformats.org/officeDocument/2006/relationships/notesSlide" Target="../notesSlides/notesSlide13.xml"/><Relationship Id="rId5" Type="http://schemas.openxmlformats.org/officeDocument/2006/relationships/tags" Target="../tags/tag705.xml"/><Relationship Id="rId15" Type="http://schemas.openxmlformats.org/officeDocument/2006/relationships/tags" Target="../tags/tag715.xml"/><Relationship Id="rId23" Type="http://schemas.openxmlformats.org/officeDocument/2006/relationships/tags" Target="../tags/tag723.xml"/><Relationship Id="rId28" Type="http://schemas.openxmlformats.org/officeDocument/2006/relationships/tags" Target="../tags/tag728.xml"/><Relationship Id="rId36" Type="http://schemas.openxmlformats.org/officeDocument/2006/relationships/tags" Target="../tags/tag736.xml"/><Relationship Id="rId10" Type="http://schemas.openxmlformats.org/officeDocument/2006/relationships/tags" Target="../tags/tag710.xml"/><Relationship Id="rId19" Type="http://schemas.openxmlformats.org/officeDocument/2006/relationships/tags" Target="../tags/tag719.xml"/><Relationship Id="rId31" Type="http://schemas.openxmlformats.org/officeDocument/2006/relationships/tags" Target="../tags/tag731.xml"/><Relationship Id="rId44" Type="http://schemas.openxmlformats.org/officeDocument/2006/relationships/slideLayout" Target="../slideLayouts/slideLayout2.xml"/><Relationship Id="rId4" Type="http://schemas.openxmlformats.org/officeDocument/2006/relationships/tags" Target="../tags/tag704.xml"/><Relationship Id="rId9" Type="http://schemas.openxmlformats.org/officeDocument/2006/relationships/tags" Target="../tags/tag709.xml"/><Relationship Id="rId14" Type="http://schemas.openxmlformats.org/officeDocument/2006/relationships/tags" Target="../tags/tag714.xml"/><Relationship Id="rId22" Type="http://schemas.openxmlformats.org/officeDocument/2006/relationships/tags" Target="../tags/tag722.xml"/><Relationship Id="rId27" Type="http://schemas.openxmlformats.org/officeDocument/2006/relationships/tags" Target="../tags/tag727.xml"/><Relationship Id="rId30" Type="http://schemas.openxmlformats.org/officeDocument/2006/relationships/tags" Target="../tags/tag730.xml"/><Relationship Id="rId35" Type="http://schemas.openxmlformats.org/officeDocument/2006/relationships/tags" Target="../tags/tag735.xml"/><Relationship Id="rId43" Type="http://schemas.openxmlformats.org/officeDocument/2006/relationships/tags" Target="../tags/tag743.xml"/><Relationship Id="rId8" Type="http://schemas.openxmlformats.org/officeDocument/2006/relationships/tags" Target="../tags/tag708.xml"/><Relationship Id="rId3" Type="http://schemas.openxmlformats.org/officeDocument/2006/relationships/tags" Target="../tags/tag703.xml"/><Relationship Id="rId12" Type="http://schemas.openxmlformats.org/officeDocument/2006/relationships/tags" Target="../tags/tag712.xml"/><Relationship Id="rId17" Type="http://schemas.openxmlformats.org/officeDocument/2006/relationships/tags" Target="../tags/tag717.xml"/><Relationship Id="rId25" Type="http://schemas.openxmlformats.org/officeDocument/2006/relationships/tags" Target="../tags/tag725.xml"/><Relationship Id="rId33" Type="http://schemas.openxmlformats.org/officeDocument/2006/relationships/tags" Target="../tags/tag733.xml"/><Relationship Id="rId38" Type="http://schemas.openxmlformats.org/officeDocument/2006/relationships/tags" Target="../tags/tag738.xml"/><Relationship Id="rId20" Type="http://schemas.openxmlformats.org/officeDocument/2006/relationships/tags" Target="../tags/tag720.xml"/><Relationship Id="rId41" Type="http://schemas.openxmlformats.org/officeDocument/2006/relationships/tags" Target="../tags/tag741.xml"/></Relationships>
</file>

<file path=ppt/slides/_rels/slide14.xml.rels><?xml version="1.0" encoding="UTF-8" standalone="yes"?>
<Relationships xmlns="http://schemas.openxmlformats.org/package/2006/relationships"><Relationship Id="rId26" Type="http://schemas.openxmlformats.org/officeDocument/2006/relationships/tags" Target="../tags/tag769.xml"/><Relationship Id="rId21" Type="http://schemas.openxmlformats.org/officeDocument/2006/relationships/tags" Target="../tags/tag764.xml"/><Relationship Id="rId34" Type="http://schemas.openxmlformats.org/officeDocument/2006/relationships/tags" Target="../tags/tag777.xml"/><Relationship Id="rId42" Type="http://schemas.openxmlformats.org/officeDocument/2006/relationships/tags" Target="../tags/tag785.xml"/><Relationship Id="rId47" Type="http://schemas.openxmlformats.org/officeDocument/2006/relationships/tags" Target="../tags/tag790.xml"/><Relationship Id="rId50" Type="http://schemas.openxmlformats.org/officeDocument/2006/relationships/tags" Target="../tags/tag793.xml"/><Relationship Id="rId55" Type="http://schemas.openxmlformats.org/officeDocument/2006/relationships/tags" Target="../tags/tag798.xml"/><Relationship Id="rId63" Type="http://schemas.openxmlformats.org/officeDocument/2006/relationships/tags" Target="../tags/tag806.xml"/><Relationship Id="rId68" Type="http://schemas.openxmlformats.org/officeDocument/2006/relationships/image" Target="../media/image4.png"/><Relationship Id="rId7" Type="http://schemas.openxmlformats.org/officeDocument/2006/relationships/tags" Target="../tags/tag750.xml"/><Relationship Id="rId2" Type="http://schemas.openxmlformats.org/officeDocument/2006/relationships/tags" Target="../tags/tag745.xml"/><Relationship Id="rId16" Type="http://schemas.openxmlformats.org/officeDocument/2006/relationships/tags" Target="../tags/tag759.xml"/><Relationship Id="rId29" Type="http://schemas.openxmlformats.org/officeDocument/2006/relationships/tags" Target="../tags/tag772.xml"/><Relationship Id="rId11" Type="http://schemas.openxmlformats.org/officeDocument/2006/relationships/tags" Target="../tags/tag754.xml"/><Relationship Id="rId24" Type="http://schemas.openxmlformats.org/officeDocument/2006/relationships/tags" Target="../tags/tag767.xml"/><Relationship Id="rId32" Type="http://schemas.openxmlformats.org/officeDocument/2006/relationships/tags" Target="../tags/tag775.xml"/><Relationship Id="rId37" Type="http://schemas.openxmlformats.org/officeDocument/2006/relationships/tags" Target="../tags/tag780.xml"/><Relationship Id="rId40" Type="http://schemas.openxmlformats.org/officeDocument/2006/relationships/tags" Target="../tags/tag783.xml"/><Relationship Id="rId45" Type="http://schemas.openxmlformats.org/officeDocument/2006/relationships/tags" Target="../tags/tag788.xml"/><Relationship Id="rId53" Type="http://schemas.openxmlformats.org/officeDocument/2006/relationships/tags" Target="../tags/tag796.xml"/><Relationship Id="rId58" Type="http://schemas.openxmlformats.org/officeDocument/2006/relationships/tags" Target="../tags/tag801.xml"/><Relationship Id="rId66" Type="http://schemas.openxmlformats.org/officeDocument/2006/relationships/slideLayout" Target="../slideLayouts/slideLayout2.xml"/><Relationship Id="rId5" Type="http://schemas.openxmlformats.org/officeDocument/2006/relationships/tags" Target="../tags/tag748.xml"/><Relationship Id="rId61" Type="http://schemas.openxmlformats.org/officeDocument/2006/relationships/tags" Target="../tags/tag804.xml"/><Relationship Id="rId19" Type="http://schemas.openxmlformats.org/officeDocument/2006/relationships/tags" Target="../tags/tag762.xml"/><Relationship Id="rId14" Type="http://schemas.openxmlformats.org/officeDocument/2006/relationships/tags" Target="../tags/tag757.xml"/><Relationship Id="rId22" Type="http://schemas.openxmlformats.org/officeDocument/2006/relationships/tags" Target="../tags/tag765.xml"/><Relationship Id="rId27" Type="http://schemas.openxmlformats.org/officeDocument/2006/relationships/tags" Target="../tags/tag770.xml"/><Relationship Id="rId30" Type="http://schemas.openxmlformats.org/officeDocument/2006/relationships/tags" Target="../tags/tag773.xml"/><Relationship Id="rId35" Type="http://schemas.openxmlformats.org/officeDocument/2006/relationships/tags" Target="../tags/tag778.xml"/><Relationship Id="rId43" Type="http://schemas.openxmlformats.org/officeDocument/2006/relationships/tags" Target="../tags/tag786.xml"/><Relationship Id="rId48" Type="http://schemas.openxmlformats.org/officeDocument/2006/relationships/tags" Target="../tags/tag791.xml"/><Relationship Id="rId56" Type="http://schemas.openxmlformats.org/officeDocument/2006/relationships/tags" Target="../tags/tag799.xml"/><Relationship Id="rId64" Type="http://schemas.openxmlformats.org/officeDocument/2006/relationships/tags" Target="../tags/tag807.xml"/><Relationship Id="rId8" Type="http://schemas.openxmlformats.org/officeDocument/2006/relationships/tags" Target="../tags/tag751.xml"/><Relationship Id="rId51" Type="http://schemas.openxmlformats.org/officeDocument/2006/relationships/tags" Target="../tags/tag794.xml"/><Relationship Id="rId3" Type="http://schemas.openxmlformats.org/officeDocument/2006/relationships/tags" Target="../tags/tag746.xml"/><Relationship Id="rId12" Type="http://schemas.openxmlformats.org/officeDocument/2006/relationships/tags" Target="../tags/tag755.xml"/><Relationship Id="rId17" Type="http://schemas.openxmlformats.org/officeDocument/2006/relationships/tags" Target="../tags/tag760.xml"/><Relationship Id="rId25" Type="http://schemas.openxmlformats.org/officeDocument/2006/relationships/tags" Target="../tags/tag768.xml"/><Relationship Id="rId33" Type="http://schemas.openxmlformats.org/officeDocument/2006/relationships/tags" Target="../tags/tag776.xml"/><Relationship Id="rId38" Type="http://schemas.openxmlformats.org/officeDocument/2006/relationships/tags" Target="../tags/tag781.xml"/><Relationship Id="rId46" Type="http://schemas.openxmlformats.org/officeDocument/2006/relationships/tags" Target="../tags/tag789.xml"/><Relationship Id="rId59" Type="http://schemas.openxmlformats.org/officeDocument/2006/relationships/tags" Target="../tags/tag802.xml"/><Relationship Id="rId67" Type="http://schemas.openxmlformats.org/officeDocument/2006/relationships/notesSlide" Target="../notesSlides/notesSlide14.xml"/><Relationship Id="rId20" Type="http://schemas.openxmlformats.org/officeDocument/2006/relationships/tags" Target="../tags/tag763.xml"/><Relationship Id="rId41" Type="http://schemas.openxmlformats.org/officeDocument/2006/relationships/tags" Target="../tags/tag784.xml"/><Relationship Id="rId54" Type="http://schemas.openxmlformats.org/officeDocument/2006/relationships/tags" Target="../tags/tag797.xml"/><Relationship Id="rId62" Type="http://schemas.openxmlformats.org/officeDocument/2006/relationships/tags" Target="../tags/tag805.xml"/><Relationship Id="rId1" Type="http://schemas.openxmlformats.org/officeDocument/2006/relationships/tags" Target="../tags/tag744.xml"/><Relationship Id="rId6" Type="http://schemas.openxmlformats.org/officeDocument/2006/relationships/tags" Target="../tags/tag749.xml"/><Relationship Id="rId15" Type="http://schemas.openxmlformats.org/officeDocument/2006/relationships/tags" Target="../tags/tag758.xml"/><Relationship Id="rId23" Type="http://schemas.openxmlformats.org/officeDocument/2006/relationships/tags" Target="../tags/tag766.xml"/><Relationship Id="rId28" Type="http://schemas.openxmlformats.org/officeDocument/2006/relationships/tags" Target="../tags/tag771.xml"/><Relationship Id="rId36" Type="http://schemas.openxmlformats.org/officeDocument/2006/relationships/tags" Target="../tags/tag779.xml"/><Relationship Id="rId49" Type="http://schemas.openxmlformats.org/officeDocument/2006/relationships/tags" Target="../tags/tag792.xml"/><Relationship Id="rId57" Type="http://schemas.openxmlformats.org/officeDocument/2006/relationships/tags" Target="../tags/tag800.xml"/><Relationship Id="rId10" Type="http://schemas.openxmlformats.org/officeDocument/2006/relationships/tags" Target="../tags/tag753.xml"/><Relationship Id="rId31" Type="http://schemas.openxmlformats.org/officeDocument/2006/relationships/tags" Target="../tags/tag774.xml"/><Relationship Id="rId44" Type="http://schemas.openxmlformats.org/officeDocument/2006/relationships/tags" Target="../tags/tag787.xml"/><Relationship Id="rId52" Type="http://schemas.openxmlformats.org/officeDocument/2006/relationships/tags" Target="../tags/tag795.xml"/><Relationship Id="rId60" Type="http://schemas.openxmlformats.org/officeDocument/2006/relationships/tags" Target="../tags/tag803.xml"/><Relationship Id="rId65" Type="http://schemas.openxmlformats.org/officeDocument/2006/relationships/tags" Target="../tags/tag808.xml"/><Relationship Id="rId4" Type="http://schemas.openxmlformats.org/officeDocument/2006/relationships/tags" Target="../tags/tag747.xml"/><Relationship Id="rId9" Type="http://schemas.openxmlformats.org/officeDocument/2006/relationships/tags" Target="../tags/tag752.xml"/><Relationship Id="rId13" Type="http://schemas.openxmlformats.org/officeDocument/2006/relationships/tags" Target="../tags/tag756.xml"/><Relationship Id="rId18" Type="http://schemas.openxmlformats.org/officeDocument/2006/relationships/tags" Target="../tags/tag761.xml"/><Relationship Id="rId39" Type="http://schemas.openxmlformats.org/officeDocument/2006/relationships/tags" Target="../tags/tag782.xml"/></Relationships>
</file>

<file path=ppt/slides/_rels/slide15.xml.rels><?xml version="1.0" encoding="UTF-8" standalone="yes"?>
<Relationships xmlns="http://schemas.openxmlformats.org/package/2006/relationships"><Relationship Id="rId13" Type="http://schemas.openxmlformats.org/officeDocument/2006/relationships/tags" Target="../tags/tag821.xml"/><Relationship Id="rId18" Type="http://schemas.openxmlformats.org/officeDocument/2006/relationships/tags" Target="../tags/tag826.xml"/><Relationship Id="rId26" Type="http://schemas.openxmlformats.org/officeDocument/2006/relationships/tags" Target="../tags/tag834.xml"/><Relationship Id="rId3" Type="http://schemas.openxmlformats.org/officeDocument/2006/relationships/tags" Target="../tags/tag811.xml"/><Relationship Id="rId21" Type="http://schemas.openxmlformats.org/officeDocument/2006/relationships/tags" Target="../tags/tag829.xml"/><Relationship Id="rId7" Type="http://schemas.openxmlformats.org/officeDocument/2006/relationships/tags" Target="../tags/tag815.xml"/><Relationship Id="rId12" Type="http://schemas.openxmlformats.org/officeDocument/2006/relationships/tags" Target="../tags/tag820.xml"/><Relationship Id="rId17" Type="http://schemas.openxmlformats.org/officeDocument/2006/relationships/tags" Target="../tags/tag825.xml"/><Relationship Id="rId25" Type="http://schemas.openxmlformats.org/officeDocument/2006/relationships/tags" Target="../tags/tag833.xml"/><Relationship Id="rId33" Type="http://schemas.openxmlformats.org/officeDocument/2006/relationships/image" Target="../media/image4.png"/><Relationship Id="rId2" Type="http://schemas.openxmlformats.org/officeDocument/2006/relationships/tags" Target="../tags/tag810.xml"/><Relationship Id="rId16" Type="http://schemas.openxmlformats.org/officeDocument/2006/relationships/tags" Target="../tags/tag824.xml"/><Relationship Id="rId20" Type="http://schemas.openxmlformats.org/officeDocument/2006/relationships/tags" Target="../tags/tag828.xml"/><Relationship Id="rId29" Type="http://schemas.openxmlformats.org/officeDocument/2006/relationships/tags" Target="../tags/tag837.xml"/><Relationship Id="rId1" Type="http://schemas.openxmlformats.org/officeDocument/2006/relationships/tags" Target="../tags/tag809.xml"/><Relationship Id="rId6" Type="http://schemas.openxmlformats.org/officeDocument/2006/relationships/tags" Target="../tags/tag814.xml"/><Relationship Id="rId11" Type="http://schemas.openxmlformats.org/officeDocument/2006/relationships/tags" Target="../tags/tag819.xml"/><Relationship Id="rId24" Type="http://schemas.openxmlformats.org/officeDocument/2006/relationships/tags" Target="../tags/tag832.xml"/><Relationship Id="rId32" Type="http://schemas.openxmlformats.org/officeDocument/2006/relationships/notesSlide" Target="../notesSlides/notesSlide15.xml"/><Relationship Id="rId5" Type="http://schemas.openxmlformats.org/officeDocument/2006/relationships/tags" Target="../tags/tag813.xml"/><Relationship Id="rId15" Type="http://schemas.openxmlformats.org/officeDocument/2006/relationships/tags" Target="../tags/tag823.xml"/><Relationship Id="rId23" Type="http://schemas.openxmlformats.org/officeDocument/2006/relationships/tags" Target="../tags/tag831.xml"/><Relationship Id="rId28" Type="http://schemas.openxmlformats.org/officeDocument/2006/relationships/tags" Target="../tags/tag836.xml"/><Relationship Id="rId10" Type="http://schemas.openxmlformats.org/officeDocument/2006/relationships/tags" Target="../tags/tag818.xml"/><Relationship Id="rId19" Type="http://schemas.openxmlformats.org/officeDocument/2006/relationships/tags" Target="../tags/tag827.xml"/><Relationship Id="rId31" Type="http://schemas.openxmlformats.org/officeDocument/2006/relationships/slideLayout" Target="../slideLayouts/slideLayout2.xml"/><Relationship Id="rId4" Type="http://schemas.openxmlformats.org/officeDocument/2006/relationships/tags" Target="../tags/tag812.xml"/><Relationship Id="rId9" Type="http://schemas.openxmlformats.org/officeDocument/2006/relationships/tags" Target="../tags/tag817.xml"/><Relationship Id="rId14" Type="http://schemas.openxmlformats.org/officeDocument/2006/relationships/tags" Target="../tags/tag822.xml"/><Relationship Id="rId22" Type="http://schemas.openxmlformats.org/officeDocument/2006/relationships/tags" Target="../tags/tag830.xml"/><Relationship Id="rId27" Type="http://schemas.openxmlformats.org/officeDocument/2006/relationships/tags" Target="../tags/tag835.xml"/><Relationship Id="rId30" Type="http://schemas.openxmlformats.org/officeDocument/2006/relationships/tags" Target="../tags/tag838.xml"/><Relationship Id="rId8" Type="http://schemas.openxmlformats.org/officeDocument/2006/relationships/tags" Target="../tags/tag816.xml"/></Relationships>
</file>

<file path=ppt/slides/_rels/slide16.xml.rels><?xml version="1.0" encoding="UTF-8" standalone="yes"?>
<Relationships xmlns="http://schemas.openxmlformats.org/package/2006/relationships"><Relationship Id="rId8" Type="http://schemas.openxmlformats.org/officeDocument/2006/relationships/tags" Target="../tags/tag846.xml"/><Relationship Id="rId13" Type="http://schemas.openxmlformats.org/officeDocument/2006/relationships/tags" Target="../tags/tag851.xml"/><Relationship Id="rId18" Type="http://schemas.openxmlformats.org/officeDocument/2006/relationships/tags" Target="../tags/tag856.xml"/><Relationship Id="rId26" Type="http://schemas.openxmlformats.org/officeDocument/2006/relationships/image" Target="../media/image4.png"/><Relationship Id="rId3" Type="http://schemas.openxmlformats.org/officeDocument/2006/relationships/tags" Target="../tags/tag841.xml"/><Relationship Id="rId21" Type="http://schemas.openxmlformats.org/officeDocument/2006/relationships/tags" Target="../tags/tag859.xml"/><Relationship Id="rId7" Type="http://schemas.openxmlformats.org/officeDocument/2006/relationships/tags" Target="../tags/tag845.xml"/><Relationship Id="rId12" Type="http://schemas.openxmlformats.org/officeDocument/2006/relationships/tags" Target="../tags/tag850.xml"/><Relationship Id="rId17" Type="http://schemas.openxmlformats.org/officeDocument/2006/relationships/tags" Target="../tags/tag855.xml"/><Relationship Id="rId25" Type="http://schemas.openxmlformats.org/officeDocument/2006/relationships/notesSlide" Target="../notesSlides/notesSlide16.xml"/><Relationship Id="rId2" Type="http://schemas.openxmlformats.org/officeDocument/2006/relationships/tags" Target="../tags/tag840.xml"/><Relationship Id="rId16" Type="http://schemas.openxmlformats.org/officeDocument/2006/relationships/tags" Target="../tags/tag854.xml"/><Relationship Id="rId20" Type="http://schemas.openxmlformats.org/officeDocument/2006/relationships/tags" Target="../tags/tag858.xml"/><Relationship Id="rId1" Type="http://schemas.openxmlformats.org/officeDocument/2006/relationships/tags" Target="../tags/tag839.xml"/><Relationship Id="rId6" Type="http://schemas.openxmlformats.org/officeDocument/2006/relationships/tags" Target="../tags/tag844.xml"/><Relationship Id="rId11" Type="http://schemas.openxmlformats.org/officeDocument/2006/relationships/tags" Target="../tags/tag849.xml"/><Relationship Id="rId24" Type="http://schemas.openxmlformats.org/officeDocument/2006/relationships/slideLayout" Target="../slideLayouts/slideLayout2.xml"/><Relationship Id="rId5" Type="http://schemas.openxmlformats.org/officeDocument/2006/relationships/tags" Target="../tags/tag843.xml"/><Relationship Id="rId15" Type="http://schemas.openxmlformats.org/officeDocument/2006/relationships/tags" Target="../tags/tag853.xml"/><Relationship Id="rId23" Type="http://schemas.openxmlformats.org/officeDocument/2006/relationships/tags" Target="../tags/tag861.xml"/><Relationship Id="rId10" Type="http://schemas.openxmlformats.org/officeDocument/2006/relationships/tags" Target="../tags/tag848.xml"/><Relationship Id="rId19" Type="http://schemas.openxmlformats.org/officeDocument/2006/relationships/tags" Target="../tags/tag857.xml"/><Relationship Id="rId4" Type="http://schemas.openxmlformats.org/officeDocument/2006/relationships/tags" Target="../tags/tag842.xml"/><Relationship Id="rId9" Type="http://schemas.openxmlformats.org/officeDocument/2006/relationships/tags" Target="../tags/tag847.xml"/><Relationship Id="rId14" Type="http://schemas.openxmlformats.org/officeDocument/2006/relationships/tags" Target="../tags/tag852.xml"/><Relationship Id="rId22" Type="http://schemas.openxmlformats.org/officeDocument/2006/relationships/tags" Target="../tags/tag860.xml"/></Relationships>
</file>

<file path=ppt/slides/_rels/slide17.xml.rels><?xml version="1.0" encoding="UTF-8" standalone="yes"?>
<Relationships xmlns="http://schemas.openxmlformats.org/package/2006/relationships"><Relationship Id="rId8" Type="http://schemas.openxmlformats.org/officeDocument/2006/relationships/tags" Target="../tags/tag869.xml"/><Relationship Id="rId13" Type="http://schemas.openxmlformats.org/officeDocument/2006/relationships/tags" Target="../tags/tag874.xml"/><Relationship Id="rId18" Type="http://schemas.openxmlformats.org/officeDocument/2006/relationships/tags" Target="../tags/tag879.xml"/><Relationship Id="rId26" Type="http://schemas.openxmlformats.org/officeDocument/2006/relationships/image" Target="../media/image4.png"/><Relationship Id="rId3" Type="http://schemas.openxmlformats.org/officeDocument/2006/relationships/tags" Target="../tags/tag864.xml"/><Relationship Id="rId21" Type="http://schemas.openxmlformats.org/officeDocument/2006/relationships/tags" Target="../tags/tag882.xml"/><Relationship Id="rId7" Type="http://schemas.openxmlformats.org/officeDocument/2006/relationships/tags" Target="../tags/tag868.xml"/><Relationship Id="rId12" Type="http://schemas.openxmlformats.org/officeDocument/2006/relationships/tags" Target="../tags/tag873.xml"/><Relationship Id="rId17" Type="http://schemas.openxmlformats.org/officeDocument/2006/relationships/tags" Target="../tags/tag878.xml"/><Relationship Id="rId25" Type="http://schemas.openxmlformats.org/officeDocument/2006/relationships/notesSlide" Target="../notesSlides/notesSlide17.xml"/><Relationship Id="rId2" Type="http://schemas.openxmlformats.org/officeDocument/2006/relationships/tags" Target="../tags/tag863.xml"/><Relationship Id="rId16" Type="http://schemas.openxmlformats.org/officeDocument/2006/relationships/tags" Target="../tags/tag877.xml"/><Relationship Id="rId20" Type="http://schemas.openxmlformats.org/officeDocument/2006/relationships/tags" Target="../tags/tag881.xml"/><Relationship Id="rId1" Type="http://schemas.openxmlformats.org/officeDocument/2006/relationships/tags" Target="../tags/tag862.xml"/><Relationship Id="rId6" Type="http://schemas.openxmlformats.org/officeDocument/2006/relationships/tags" Target="../tags/tag867.xml"/><Relationship Id="rId11" Type="http://schemas.openxmlformats.org/officeDocument/2006/relationships/tags" Target="../tags/tag872.xml"/><Relationship Id="rId24" Type="http://schemas.openxmlformats.org/officeDocument/2006/relationships/slideLayout" Target="../slideLayouts/slideLayout2.xml"/><Relationship Id="rId5" Type="http://schemas.openxmlformats.org/officeDocument/2006/relationships/tags" Target="../tags/tag866.xml"/><Relationship Id="rId15" Type="http://schemas.openxmlformats.org/officeDocument/2006/relationships/tags" Target="../tags/tag876.xml"/><Relationship Id="rId23" Type="http://schemas.openxmlformats.org/officeDocument/2006/relationships/tags" Target="../tags/tag884.xml"/><Relationship Id="rId10" Type="http://schemas.openxmlformats.org/officeDocument/2006/relationships/tags" Target="../tags/tag871.xml"/><Relationship Id="rId19" Type="http://schemas.openxmlformats.org/officeDocument/2006/relationships/tags" Target="../tags/tag880.xml"/><Relationship Id="rId4" Type="http://schemas.openxmlformats.org/officeDocument/2006/relationships/tags" Target="../tags/tag865.xml"/><Relationship Id="rId9" Type="http://schemas.openxmlformats.org/officeDocument/2006/relationships/tags" Target="../tags/tag870.xml"/><Relationship Id="rId14" Type="http://schemas.openxmlformats.org/officeDocument/2006/relationships/tags" Target="../tags/tag875.xml"/><Relationship Id="rId22" Type="http://schemas.openxmlformats.org/officeDocument/2006/relationships/tags" Target="../tags/tag883.xml"/></Relationships>
</file>

<file path=ppt/slides/_rels/slide18.xml.rels><?xml version="1.0" encoding="UTF-8" standalone="yes"?>
<Relationships xmlns="http://schemas.openxmlformats.org/package/2006/relationships"><Relationship Id="rId117" Type="http://schemas.openxmlformats.org/officeDocument/2006/relationships/tags" Target="../tags/tag1001.xml"/><Relationship Id="rId21" Type="http://schemas.openxmlformats.org/officeDocument/2006/relationships/tags" Target="../tags/tag905.xml"/><Relationship Id="rId42" Type="http://schemas.openxmlformats.org/officeDocument/2006/relationships/tags" Target="../tags/tag926.xml"/><Relationship Id="rId63" Type="http://schemas.openxmlformats.org/officeDocument/2006/relationships/tags" Target="../tags/tag947.xml"/><Relationship Id="rId84" Type="http://schemas.openxmlformats.org/officeDocument/2006/relationships/tags" Target="../tags/tag968.xml"/><Relationship Id="rId138" Type="http://schemas.openxmlformats.org/officeDocument/2006/relationships/tags" Target="../tags/tag1022.xml"/><Relationship Id="rId159" Type="http://schemas.openxmlformats.org/officeDocument/2006/relationships/tags" Target="../tags/tag1043.xml"/><Relationship Id="rId170" Type="http://schemas.openxmlformats.org/officeDocument/2006/relationships/tags" Target="../tags/tag1054.xml"/><Relationship Id="rId191" Type="http://schemas.openxmlformats.org/officeDocument/2006/relationships/tags" Target="../tags/tag1075.xml"/><Relationship Id="rId107" Type="http://schemas.openxmlformats.org/officeDocument/2006/relationships/tags" Target="../tags/tag991.xml"/><Relationship Id="rId11" Type="http://schemas.openxmlformats.org/officeDocument/2006/relationships/tags" Target="../tags/tag895.xml"/><Relationship Id="rId32" Type="http://schemas.openxmlformats.org/officeDocument/2006/relationships/tags" Target="../tags/tag916.xml"/><Relationship Id="rId53" Type="http://schemas.openxmlformats.org/officeDocument/2006/relationships/tags" Target="../tags/tag937.xml"/><Relationship Id="rId74" Type="http://schemas.openxmlformats.org/officeDocument/2006/relationships/tags" Target="../tags/tag958.xml"/><Relationship Id="rId128" Type="http://schemas.openxmlformats.org/officeDocument/2006/relationships/tags" Target="../tags/tag1012.xml"/><Relationship Id="rId149" Type="http://schemas.openxmlformats.org/officeDocument/2006/relationships/tags" Target="../tags/tag1033.xml"/><Relationship Id="rId5" Type="http://schemas.openxmlformats.org/officeDocument/2006/relationships/tags" Target="../tags/tag889.xml"/><Relationship Id="rId95" Type="http://schemas.openxmlformats.org/officeDocument/2006/relationships/tags" Target="../tags/tag979.xml"/><Relationship Id="rId160" Type="http://schemas.openxmlformats.org/officeDocument/2006/relationships/tags" Target="../tags/tag1044.xml"/><Relationship Id="rId181" Type="http://schemas.openxmlformats.org/officeDocument/2006/relationships/tags" Target="../tags/tag1065.xml"/><Relationship Id="rId22" Type="http://schemas.openxmlformats.org/officeDocument/2006/relationships/tags" Target="../tags/tag906.xml"/><Relationship Id="rId43" Type="http://schemas.openxmlformats.org/officeDocument/2006/relationships/tags" Target="../tags/tag927.xml"/><Relationship Id="rId64" Type="http://schemas.openxmlformats.org/officeDocument/2006/relationships/tags" Target="../tags/tag948.xml"/><Relationship Id="rId118" Type="http://schemas.openxmlformats.org/officeDocument/2006/relationships/tags" Target="../tags/tag1002.xml"/><Relationship Id="rId139" Type="http://schemas.openxmlformats.org/officeDocument/2006/relationships/tags" Target="../tags/tag1023.xml"/><Relationship Id="rId85" Type="http://schemas.openxmlformats.org/officeDocument/2006/relationships/tags" Target="../tags/tag969.xml"/><Relationship Id="rId150" Type="http://schemas.openxmlformats.org/officeDocument/2006/relationships/tags" Target="../tags/tag1034.xml"/><Relationship Id="rId171" Type="http://schemas.openxmlformats.org/officeDocument/2006/relationships/tags" Target="../tags/tag1055.xml"/><Relationship Id="rId192" Type="http://schemas.openxmlformats.org/officeDocument/2006/relationships/tags" Target="../tags/tag1076.xml"/><Relationship Id="rId12" Type="http://schemas.openxmlformats.org/officeDocument/2006/relationships/tags" Target="../tags/tag896.xml"/><Relationship Id="rId33" Type="http://schemas.openxmlformats.org/officeDocument/2006/relationships/tags" Target="../tags/tag917.xml"/><Relationship Id="rId108" Type="http://schemas.openxmlformats.org/officeDocument/2006/relationships/tags" Target="../tags/tag992.xml"/><Relationship Id="rId129" Type="http://schemas.openxmlformats.org/officeDocument/2006/relationships/tags" Target="../tags/tag1013.xml"/><Relationship Id="rId54" Type="http://schemas.openxmlformats.org/officeDocument/2006/relationships/tags" Target="../tags/tag938.xml"/><Relationship Id="rId75" Type="http://schemas.openxmlformats.org/officeDocument/2006/relationships/tags" Target="../tags/tag959.xml"/><Relationship Id="rId96" Type="http://schemas.openxmlformats.org/officeDocument/2006/relationships/tags" Target="../tags/tag980.xml"/><Relationship Id="rId140" Type="http://schemas.openxmlformats.org/officeDocument/2006/relationships/tags" Target="../tags/tag1024.xml"/><Relationship Id="rId161" Type="http://schemas.openxmlformats.org/officeDocument/2006/relationships/tags" Target="../tags/tag1045.xml"/><Relationship Id="rId182" Type="http://schemas.openxmlformats.org/officeDocument/2006/relationships/tags" Target="../tags/tag1066.xml"/><Relationship Id="rId6" Type="http://schemas.openxmlformats.org/officeDocument/2006/relationships/tags" Target="../tags/tag890.xml"/><Relationship Id="rId23" Type="http://schemas.openxmlformats.org/officeDocument/2006/relationships/tags" Target="../tags/tag907.xml"/><Relationship Id="rId119" Type="http://schemas.openxmlformats.org/officeDocument/2006/relationships/tags" Target="../tags/tag1003.xml"/><Relationship Id="rId44" Type="http://schemas.openxmlformats.org/officeDocument/2006/relationships/tags" Target="../tags/tag928.xml"/><Relationship Id="rId65" Type="http://schemas.openxmlformats.org/officeDocument/2006/relationships/tags" Target="../tags/tag949.xml"/><Relationship Id="rId86" Type="http://schemas.openxmlformats.org/officeDocument/2006/relationships/tags" Target="../tags/tag970.xml"/><Relationship Id="rId130" Type="http://schemas.openxmlformats.org/officeDocument/2006/relationships/tags" Target="../tags/tag1014.xml"/><Relationship Id="rId151" Type="http://schemas.openxmlformats.org/officeDocument/2006/relationships/tags" Target="../tags/tag1035.xml"/><Relationship Id="rId172" Type="http://schemas.openxmlformats.org/officeDocument/2006/relationships/tags" Target="../tags/tag1056.xml"/><Relationship Id="rId193" Type="http://schemas.openxmlformats.org/officeDocument/2006/relationships/tags" Target="../tags/tag1077.xml"/><Relationship Id="rId13" Type="http://schemas.openxmlformats.org/officeDocument/2006/relationships/tags" Target="../tags/tag897.xml"/><Relationship Id="rId109" Type="http://schemas.openxmlformats.org/officeDocument/2006/relationships/tags" Target="../tags/tag993.xml"/><Relationship Id="rId34" Type="http://schemas.openxmlformats.org/officeDocument/2006/relationships/tags" Target="../tags/tag918.xml"/><Relationship Id="rId55" Type="http://schemas.openxmlformats.org/officeDocument/2006/relationships/tags" Target="../tags/tag939.xml"/><Relationship Id="rId76" Type="http://schemas.openxmlformats.org/officeDocument/2006/relationships/tags" Target="../tags/tag960.xml"/><Relationship Id="rId97" Type="http://schemas.openxmlformats.org/officeDocument/2006/relationships/tags" Target="../tags/tag981.xml"/><Relationship Id="rId120" Type="http://schemas.openxmlformats.org/officeDocument/2006/relationships/tags" Target="../tags/tag1004.xml"/><Relationship Id="rId141" Type="http://schemas.openxmlformats.org/officeDocument/2006/relationships/tags" Target="../tags/tag1025.xml"/><Relationship Id="rId7" Type="http://schemas.openxmlformats.org/officeDocument/2006/relationships/tags" Target="../tags/tag891.xml"/><Relationship Id="rId162" Type="http://schemas.openxmlformats.org/officeDocument/2006/relationships/tags" Target="../tags/tag1046.xml"/><Relationship Id="rId183" Type="http://schemas.openxmlformats.org/officeDocument/2006/relationships/tags" Target="../tags/tag1067.xml"/><Relationship Id="rId2" Type="http://schemas.openxmlformats.org/officeDocument/2006/relationships/tags" Target="../tags/tag886.xml"/><Relationship Id="rId29" Type="http://schemas.openxmlformats.org/officeDocument/2006/relationships/tags" Target="../tags/tag913.xml"/><Relationship Id="rId24" Type="http://schemas.openxmlformats.org/officeDocument/2006/relationships/tags" Target="../tags/tag908.xml"/><Relationship Id="rId40" Type="http://schemas.openxmlformats.org/officeDocument/2006/relationships/tags" Target="../tags/tag924.xml"/><Relationship Id="rId45" Type="http://schemas.openxmlformats.org/officeDocument/2006/relationships/tags" Target="../tags/tag929.xml"/><Relationship Id="rId66" Type="http://schemas.openxmlformats.org/officeDocument/2006/relationships/tags" Target="../tags/tag950.xml"/><Relationship Id="rId87" Type="http://schemas.openxmlformats.org/officeDocument/2006/relationships/tags" Target="../tags/tag971.xml"/><Relationship Id="rId110" Type="http://schemas.openxmlformats.org/officeDocument/2006/relationships/tags" Target="../tags/tag994.xml"/><Relationship Id="rId115" Type="http://schemas.openxmlformats.org/officeDocument/2006/relationships/tags" Target="../tags/tag999.xml"/><Relationship Id="rId131" Type="http://schemas.openxmlformats.org/officeDocument/2006/relationships/tags" Target="../tags/tag1015.xml"/><Relationship Id="rId136" Type="http://schemas.openxmlformats.org/officeDocument/2006/relationships/tags" Target="../tags/tag1020.xml"/><Relationship Id="rId157" Type="http://schemas.openxmlformats.org/officeDocument/2006/relationships/tags" Target="../tags/tag1041.xml"/><Relationship Id="rId178" Type="http://schemas.openxmlformats.org/officeDocument/2006/relationships/tags" Target="../tags/tag1062.xml"/><Relationship Id="rId61" Type="http://schemas.openxmlformats.org/officeDocument/2006/relationships/tags" Target="../tags/tag945.xml"/><Relationship Id="rId82" Type="http://schemas.openxmlformats.org/officeDocument/2006/relationships/tags" Target="../tags/tag966.xml"/><Relationship Id="rId152" Type="http://schemas.openxmlformats.org/officeDocument/2006/relationships/tags" Target="../tags/tag1036.xml"/><Relationship Id="rId173" Type="http://schemas.openxmlformats.org/officeDocument/2006/relationships/tags" Target="../tags/tag1057.xml"/><Relationship Id="rId194" Type="http://schemas.openxmlformats.org/officeDocument/2006/relationships/tags" Target="../tags/tag1078.xml"/><Relationship Id="rId199" Type="http://schemas.openxmlformats.org/officeDocument/2006/relationships/tags" Target="../tags/tag1083.xml"/><Relationship Id="rId203" Type="http://schemas.openxmlformats.org/officeDocument/2006/relationships/slide" Target="slide19.xml"/><Relationship Id="rId19" Type="http://schemas.openxmlformats.org/officeDocument/2006/relationships/tags" Target="../tags/tag903.xml"/><Relationship Id="rId14" Type="http://schemas.openxmlformats.org/officeDocument/2006/relationships/tags" Target="../tags/tag898.xml"/><Relationship Id="rId30" Type="http://schemas.openxmlformats.org/officeDocument/2006/relationships/tags" Target="../tags/tag914.xml"/><Relationship Id="rId35" Type="http://schemas.openxmlformats.org/officeDocument/2006/relationships/tags" Target="../tags/tag919.xml"/><Relationship Id="rId56" Type="http://schemas.openxmlformats.org/officeDocument/2006/relationships/tags" Target="../tags/tag940.xml"/><Relationship Id="rId77" Type="http://schemas.openxmlformats.org/officeDocument/2006/relationships/tags" Target="../tags/tag961.xml"/><Relationship Id="rId100" Type="http://schemas.openxmlformats.org/officeDocument/2006/relationships/tags" Target="../tags/tag984.xml"/><Relationship Id="rId105" Type="http://schemas.openxmlformats.org/officeDocument/2006/relationships/tags" Target="../tags/tag989.xml"/><Relationship Id="rId126" Type="http://schemas.openxmlformats.org/officeDocument/2006/relationships/tags" Target="../tags/tag1010.xml"/><Relationship Id="rId147" Type="http://schemas.openxmlformats.org/officeDocument/2006/relationships/tags" Target="../tags/tag1031.xml"/><Relationship Id="rId168" Type="http://schemas.openxmlformats.org/officeDocument/2006/relationships/tags" Target="../tags/tag1052.xml"/><Relationship Id="rId8" Type="http://schemas.openxmlformats.org/officeDocument/2006/relationships/tags" Target="../tags/tag892.xml"/><Relationship Id="rId51" Type="http://schemas.openxmlformats.org/officeDocument/2006/relationships/tags" Target="../tags/tag935.xml"/><Relationship Id="rId72" Type="http://schemas.openxmlformats.org/officeDocument/2006/relationships/tags" Target="../tags/tag956.xml"/><Relationship Id="rId93" Type="http://schemas.openxmlformats.org/officeDocument/2006/relationships/tags" Target="../tags/tag977.xml"/><Relationship Id="rId98" Type="http://schemas.openxmlformats.org/officeDocument/2006/relationships/tags" Target="../tags/tag982.xml"/><Relationship Id="rId121" Type="http://schemas.openxmlformats.org/officeDocument/2006/relationships/tags" Target="../tags/tag1005.xml"/><Relationship Id="rId142" Type="http://schemas.openxmlformats.org/officeDocument/2006/relationships/tags" Target="../tags/tag1026.xml"/><Relationship Id="rId163" Type="http://schemas.openxmlformats.org/officeDocument/2006/relationships/tags" Target="../tags/tag1047.xml"/><Relationship Id="rId184" Type="http://schemas.openxmlformats.org/officeDocument/2006/relationships/tags" Target="../tags/tag1068.xml"/><Relationship Id="rId189" Type="http://schemas.openxmlformats.org/officeDocument/2006/relationships/tags" Target="../tags/tag1073.xml"/><Relationship Id="rId3" Type="http://schemas.openxmlformats.org/officeDocument/2006/relationships/tags" Target="../tags/tag887.xml"/><Relationship Id="rId25" Type="http://schemas.openxmlformats.org/officeDocument/2006/relationships/tags" Target="../tags/tag909.xml"/><Relationship Id="rId46" Type="http://schemas.openxmlformats.org/officeDocument/2006/relationships/tags" Target="../tags/tag930.xml"/><Relationship Id="rId67" Type="http://schemas.openxmlformats.org/officeDocument/2006/relationships/tags" Target="../tags/tag951.xml"/><Relationship Id="rId116" Type="http://schemas.openxmlformats.org/officeDocument/2006/relationships/tags" Target="../tags/tag1000.xml"/><Relationship Id="rId137" Type="http://schemas.openxmlformats.org/officeDocument/2006/relationships/tags" Target="../tags/tag1021.xml"/><Relationship Id="rId158" Type="http://schemas.openxmlformats.org/officeDocument/2006/relationships/tags" Target="../tags/tag1042.xml"/><Relationship Id="rId20" Type="http://schemas.openxmlformats.org/officeDocument/2006/relationships/tags" Target="../tags/tag904.xml"/><Relationship Id="rId41" Type="http://schemas.openxmlformats.org/officeDocument/2006/relationships/tags" Target="../tags/tag925.xml"/><Relationship Id="rId62" Type="http://schemas.openxmlformats.org/officeDocument/2006/relationships/tags" Target="../tags/tag946.xml"/><Relationship Id="rId83" Type="http://schemas.openxmlformats.org/officeDocument/2006/relationships/tags" Target="../tags/tag967.xml"/><Relationship Id="rId88" Type="http://schemas.openxmlformats.org/officeDocument/2006/relationships/tags" Target="../tags/tag972.xml"/><Relationship Id="rId111" Type="http://schemas.openxmlformats.org/officeDocument/2006/relationships/tags" Target="../tags/tag995.xml"/><Relationship Id="rId132" Type="http://schemas.openxmlformats.org/officeDocument/2006/relationships/tags" Target="../tags/tag1016.xml"/><Relationship Id="rId153" Type="http://schemas.openxmlformats.org/officeDocument/2006/relationships/tags" Target="../tags/tag1037.xml"/><Relationship Id="rId174" Type="http://schemas.openxmlformats.org/officeDocument/2006/relationships/tags" Target="../tags/tag1058.xml"/><Relationship Id="rId179" Type="http://schemas.openxmlformats.org/officeDocument/2006/relationships/tags" Target="../tags/tag1063.xml"/><Relationship Id="rId195" Type="http://schemas.openxmlformats.org/officeDocument/2006/relationships/tags" Target="../tags/tag1079.xml"/><Relationship Id="rId190" Type="http://schemas.openxmlformats.org/officeDocument/2006/relationships/tags" Target="../tags/tag1074.xml"/><Relationship Id="rId204" Type="http://schemas.openxmlformats.org/officeDocument/2006/relationships/image" Target="../media/image4.png"/><Relationship Id="rId15" Type="http://schemas.openxmlformats.org/officeDocument/2006/relationships/tags" Target="../tags/tag899.xml"/><Relationship Id="rId36" Type="http://schemas.openxmlformats.org/officeDocument/2006/relationships/tags" Target="../tags/tag920.xml"/><Relationship Id="rId57" Type="http://schemas.openxmlformats.org/officeDocument/2006/relationships/tags" Target="../tags/tag941.xml"/><Relationship Id="rId106" Type="http://schemas.openxmlformats.org/officeDocument/2006/relationships/tags" Target="../tags/tag990.xml"/><Relationship Id="rId127" Type="http://schemas.openxmlformats.org/officeDocument/2006/relationships/tags" Target="../tags/tag1011.xml"/><Relationship Id="rId10" Type="http://schemas.openxmlformats.org/officeDocument/2006/relationships/tags" Target="../tags/tag894.xml"/><Relationship Id="rId31" Type="http://schemas.openxmlformats.org/officeDocument/2006/relationships/tags" Target="../tags/tag915.xml"/><Relationship Id="rId52" Type="http://schemas.openxmlformats.org/officeDocument/2006/relationships/tags" Target="../tags/tag936.xml"/><Relationship Id="rId73" Type="http://schemas.openxmlformats.org/officeDocument/2006/relationships/tags" Target="../tags/tag957.xml"/><Relationship Id="rId78" Type="http://schemas.openxmlformats.org/officeDocument/2006/relationships/tags" Target="../tags/tag962.xml"/><Relationship Id="rId94" Type="http://schemas.openxmlformats.org/officeDocument/2006/relationships/tags" Target="../tags/tag978.xml"/><Relationship Id="rId99" Type="http://schemas.openxmlformats.org/officeDocument/2006/relationships/tags" Target="../tags/tag983.xml"/><Relationship Id="rId101" Type="http://schemas.openxmlformats.org/officeDocument/2006/relationships/tags" Target="../tags/tag985.xml"/><Relationship Id="rId122" Type="http://schemas.openxmlformats.org/officeDocument/2006/relationships/tags" Target="../tags/tag1006.xml"/><Relationship Id="rId143" Type="http://schemas.openxmlformats.org/officeDocument/2006/relationships/tags" Target="../tags/tag1027.xml"/><Relationship Id="rId148" Type="http://schemas.openxmlformats.org/officeDocument/2006/relationships/tags" Target="../tags/tag1032.xml"/><Relationship Id="rId164" Type="http://schemas.openxmlformats.org/officeDocument/2006/relationships/tags" Target="../tags/tag1048.xml"/><Relationship Id="rId169" Type="http://schemas.openxmlformats.org/officeDocument/2006/relationships/tags" Target="../tags/tag1053.xml"/><Relationship Id="rId185" Type="http://schemas.openxmlformats.org/officeDocument/2006/relationships/tags" Target="../tags/tag1069.xml"/><Relationship Id="rId4" Type="http://schemas.openxmlformats.org/officeDocument/2006/relationships/tags" Target="../tags/tag888.xml"/><Relationship Id="rId9" Type="http://schemas.openxmlformats.org/officeDocument/2006/relationships/tags" Target="../tags/tag893.xml"/><Relationship Id="rId180" Type="http://schemas.openxmlformats.org/officeDocument/2006/relationships/tags" Target="../tags/tag1064.xml"/><Relationship Id="rId26" Type="http://schemas.openxmlformats.org/officeDocument/2006/relationships/tags" Target="../tags/tag910.xml"/><Relationship Id="rId47" Type="http://schemas.openxmlformats.org/officeDocument/2006/relationships/tags" Target="../tags/tag931.xml"/><Relationship Id="rId68" Type="http://schemas.openxmlformats.org/officeDocument/2006/relationships/tags" Target="../tags/tag952.xml"/><Relationship Id="rId89" Type="http://schemas.openxmlformats.org/officeDocument/2006/relationships/tags" Target="../tags/tag973.xml"/><Relationship Id="rId112" Type="http://schemas.openxmlformats.org/officeDocument/2006/relationships/tags" Target="../tags/tag996.xml"/><Relationship Id="rId133" Type="http://schemas.openxmlformats.org/officeDocument/2006/relationships/tags" Target="../tags/tag1017.xml"/><Relationship Id="rId154" Type="http://schemas.openxmlformats.org/officeDocument/2006/relationships/tags" Target="../tags/tag1038.xml"/><Relationship Id="rId175" Type="http://schemas.openxmlformats.org/officeDocument/2006/relationships/tags" Target="../tags/tag1059.xml"/><Relationship Id="rId196" Type="http://schemas.openxmlformats.org/officeDocument/2006/relationships/tags" Target="../tags/tag1080.xml"/><Relationship Id="rId200" Type="http://schemas.openxmlformats.org/officeDocument/2006/relationships/tags" Target="../tags/tag1084.xml"/><Relationship Id="rId16" Type="http://schemas.openxmlformats.org/officeDocument/2006/relationships/tags" Target="../tags/tag900.xml"/><Relationship Id="rId37" Type="http://schemas.openxmlformats.org/officeDocument/2006/relationships/tags" Target="../tags/tag921.xml"/><Relationship Id="rId58" Type="http://schemas.openxmlformats.org/officeDocument/2006/relationships/tags" Target="../tags/tag942.xml"/><Relationship Id="rId79" Type="http://schemas.openxmlformats.org/officeDocument/2006/relationships/tags" Target="../tags/tag963.xml"/><Relationship Id="rId102" Type="http://schemas.openxmlformats.org/officeDocument/2006/relationships/tags" Target="../tags/tag986.xml"/><Relationship Id="rId123" Type="http://schemas.openxmlformats.org/officeDocument/2006/relationships/tags" Target="../tags/tag1007.xml"/><Relationship Id="rId144" Type="http://schemas.openxmlformats.org/officeDocument/2006/relationships/tags" Target="../tags/tag1028.xml"/><Relationship Id="rId90" Type="http://schemas.openxmlformats.org/officeDocument/2006/relationships/tags" Target="../tags/tag974.xml"/><Relationship Id="rId165" Type="http://schemas.openxmlformats.org/officeDocument/2006/relationships/tags" Target="../tags/tag1049.xml"/><Relationship Id="rId186" Type="http://schemas.openxmlformats.org/officeDocument/2006/relationships/tags" Target="../tags/tag1070.xml"/><Relationship Id="rId27" Type="http://schemas.openxmlformats.org/officeDocument/2006/relationships/tags" Target="../tags/tag911.xml"/><Relationship Id="rId48" Type="http://schemas.openxmlformats.org/officeDocument/2006/relationships/tags" Target="../tags/tag932.xml"/><Relationship Id="rId69" Type="http://schemas.openxmlformats.org/officeDocument/2006/relationships/tags" Target="../tags/tag953.xml"/><Relationship Id="rId113" Type="http://schemas.openxmlformats.org/officeDocument/2006/relationships/tags" Target="../tags/tag997.xml"/><Relationship Id="rId134" Type="http://schemas.openxmlformats.org/officeDocument/2006/relationships/tags" Target="../tags/tag1018.xml"/><Relationship Id="rId80" Type="http://schemas.openxmlformats.org/officeDocument/2006/relationships/tags" Target="../tags/tag964.xml"/><Relationship Id="rId155" Type="http://schemas.openxmlformats.org/officeDocument/2006/relationships/tags" Target="../tags/tag1039.xml"/><Relationship Id="rId176" Type="http://schemas.openxmlformats.org/officeDocument/2006/relationships/tags" Target="../tags/tag1060.xml"/><Relationship Id="rId197" Type="http://schemas.openxmlformats.org/officeDocument/2006/relationships/tags" Target="../tags/tag1081.xml"/><Relationship Id="rId201" Type="http://schemas.openxmlformats.org/officeDocument/2006/relationships/slideLayout" Target="../slideLayouts/slideLayout2.xml"/><Relationship Id="rId17" Type="http://schemas.openxmlformats.org/officeDocument/2006/relationships/tags" Target="../tags/tag901.xml"/><Relationship Id="rId38" Type="http://schemas.openxmlformats.org/officeDocument/2006/relationships/tags" Target="../tags/tag922.xml"/><Relationship Id="rId59" Type="http://schemas.openxmlformats.org/officeDocument/2006/relationships/tags" Target="../tags/tag943.xml"/><Relationship Id="rId103" Type="http://schemas.openxmlformats.org/officeDocument/2006/relationships/tags" Target="../tags/tag987.xml"/><Relationship Id="rId124" Type="http://schemas.openxmlformats.org/officeDocument/2006/relationships/tags" Target="../tags/tag1008.xml"/><Relationship Id="rId70" Type="http://schemas.openxmlformats.org/officeDocument/2006/relationships/tags" Target="../tags/tag954.xml"/><Relationship Id="rId91" Type="http://schemas.openxmlformats.org/officeDocument/2006/relationships/tags" Target="../tags/tag975.xml"/><Relationship Id="rId145" Type="http://schemas.openxmlformats.org/officeDocument/2006/relationships/tags" Target="../tags/tag1029.xml"/><Relationship Id="rId166" Type="http://schemas.openxmlformats.org/officeDocument/2006/relationships/tags" Target="../tags/tag1050.xml"/><Relationship Id="rId187" Type="http://schemas.openxmlformats.org/officeDocument/2006/relationships/tags" Target="../tags/tag1071.xml"/><Relationship Id="rId1" Type="http://schemas.openxmlformats.org/officeDocument/2006/relationships/tags" Target="../tags/tag885.xml"/><Relationship Id="rId28" Type="http://schemas.openxmlformats.org/officeDocument/2006/relationships/tags" Target="../tags/tag912.xml"/><Relationship Id="rId49" Type="http://schemas.openxmlformats.org/officeDocument/2006/relationships/tags" Target="../tags/tag933.xml"/><Relationship Id="rId114" Type="http://schemas.openxmlformats.org/officeDocument/2006/relationships/tags" Target="../tags/tag998.xml"/><Relationship Id="rId60" Type="http://schemas.openxmlformats.org/officeDocument/2006/relationships/tags" Target="../tags/tag944.xml"/><Relationship Id="rId81" Type="http://schemas.openxmlformats.org/officeDocument/2006/relationships/tags" Target="../tags/tag965.xml"/><Relationship Id="rId135" Type="http://schemas.openxmlformats.org/officeDocument/2006/relationships/tags" Target="../tags/tag1019.xml"/><Relationship Id="rId156" Type="http://schemas.openxmlformats.org/officeDocument/2006/relationships/tags" Target="../tags/tag1040.xml"/><Relationship Id="rId177" Type="http://schemas.openxmlformats.org/officeDocument/2006/relationships/tags" Target="../tags/tag1061.xml"/><Relationship Id="rId198" Type="http://schemas.openxmlformats.org/officeDocument/2006/relationships/tags" Target="../tags/tag1082.xml"/><Relationship Id="rId202" Type="http://schemas.openxmlformats.org/officeDocument/2006/relationships/notesSlide" Target="../notesSlides/notesSlide18.xml"/><Relationship Id="rId18" Type="http://schemas.openxmlformats.org/officeDocument/2006/relationships/tags" Target="../tags/tag902.xml"/><Relationship Id="rId39" Type="http://schemas.openxmlformats.org/officeDocument/2006/relationships/tags" Target="../tags/tag923.xml"/><Relationship Id="rId50" Type="http://schemas.openxmlformats.org/officeDocument/2006/relationships/tags" Target="../tags/tag934.xml"/><Relationship Id="rId104" Type="http://schemas.openxmlformats.org/officeDocument/2006/relationships/tags" Target="../tags/tag988.xml"/><Relationship Id="rId125" Type="http://schemas.openxmlformats.org/officeDocument/2006/relationships/tags" Target="../tags/tag1009.xml"/><Relationship Id="rId146" Type="http://schemas.openxmlformats.org/officeDocument/2006/relationships/tags" Target="../tags/tag1030.xml"/><Relationship Id="rId167" Type="http://schemas.openxmlformats.org/officeDocument/2006/relationships/tags" Target="../tags/tag1051.xml"/><Relationship Id="rId188" Type="http://schemas.openxmlformats.org/officeDocument/2006/relationships/tags" Target="../tags/tag1072.xml"/><Relationship Id="rId71" Type="http://schemas.openxmlformats.org/officeDocument/2006/relationships/tags" Target="../tags/tag955.xml"/><Relationship Id="rId92" Type="http://schemas.openxmlformats.org/officeDocument/2006/relationships/tags" Target="../tags/tag976.xml"/></Relationships>
</file>

<file path=ppt/slides/_rels/slide19.xml.rels><?xml version="1.0" encoding="UTF-8" standalone="yes"?>
<Relationships xmlns="http://schemas.openxmlformats.org/package/2006/relationships"><Relationship Id="rId117" Type="http://schemas.openxmlformats.org/officeDocument/2006/relationships/tags" Target="../tags/tag1201.xml"/><Relationship Id="rId21" Type="http://schemas.openxmlformats.org/officeDocument/2006/relationships/tags" Target="../tags/tag1105.xml"/><Relationship Id="rId42" Type="http://schemas.openxmlformats.org/officeDocument/2006/relationships/tags" Target="../tags/tag1126.xml"/><Relationship Id="rId63" Type="http://schemas.openxmlformats.org/officeDocument/2006/relationships/tags" Target="../tags/tag1147.xml"/><Relationship Id="rId84" Type="http://schemas.openxmlformats.org/officeDocument/2006/relationships/tags" Target="../tags/tag1168.xml"/><Relationship Id="rId138" Type="http://schemas.openxmlformats.org/officeDocument/2006/relationships/tags" Target="../tags/tag1222.xml"/><Relationship Id="rId159" Type="http://schemas.openxmlformats.org/officeDocument/2006/relationships/tags" Target="../tags/tag1243.xml"/><Relationship Id="rId170" Type="http://schemas.openxmlformats.org/officeDocument/2006/relationships/tags" Target="../tags/tag1254.xml"/><Relationship Id="rId191" Type="http://schemas.openxmlformats.org/officeDocument/2006/relationships/tags" Target="../tags/tag1275.xml"/><Relationship Id="rId107" Type="http://schemas.openxmlformats.org/officeDocument/2006/relationships/tags" Target="../tags/tag1191.xml"/><Relationship Id="rId11" Type="http://schemas.openxmlformats.org/officeDocument/2006/relationships/tags" Target="../tags/tag1095.xml"/><Relationship Id="rId32" Type="http://schemas.openxmlformats.org/officeDocument/2006/relationships/tags" Target="../tags/tag1116.xml"/><Relationship Id="rId53" Type="http://schemas.openxmlformats.org/officeDocument/2006/relationships/tags" Target="../tags/tag1137.xml"/><Relationship Id="rId74" Type="http://schemas.openxmlformats.org/officeDocument/2006/relationships/tags" Target="../tags/tag1158.xml"/><Relationship Id="rId128" Type="http://schemas.openxmlformats.org/officeDocument/2006/relationships/tags" Target="../tags/tag1212.xml"/><Relationship Id="rId149" Type="http://schemas.openxmlformats.org/officeDocument/2006/relationships/tags" Target="../tags/tag1233.xml"/><Relationship Id="rId5" Type="http://schemas.openxmlformats.org/officeDocument/2006/relationships/tags" Target="../tags/tag1089.xml"/><Relationship Id="rId95" Type="http://schemas.openxmlformats.org/officeDocument/2006/relationships/tags" Target="../tags/tag1179.xml"/><Relationship Id="rId160" Type="http://schemas.openxmlformats.org/officeDocument/2006/relationships/tags" Target="../tags/tag1244.xml"/><Relationship Id="rId181" Type="http://schemas.openxmlformats.org/officeDocument/2006/relationships/tags" Target="../tags/tag1265.xml"/><Relationship Id="rId22" Type="http://schemas.openxmlformats.org/officeDocument/2006/relationships/tags" Target="../tags/tag1106.xml"/><Relationship Id="rId43" Type="http://schemas.openxmlformats.org/officeDocument/2006/relationships/tags" Target="../tags/tag1127.xml"/><Relationship Id="rId64" Type="http://schemas.openxmlformats.org/officeDocument/2006/relationships/tags" Target="../tags/tag1148.xml"/><Relationship Id="rId118" Type="http://schemas.openxmlformats.org/officeDocument/2006/relationships/tags" Target="../tags/tag1202.xml"/><Relationship Id="rId139" Type="http://schemas.openxmlformats.org/officeDocument/2006/relationships/tags" Target="../tags/tag1223.xml"/><Relationship Id="rId85" Type="http://schemas.openxmlformats.org/officeDocument/2006/relationships/tags" Target="../tags/tag1169.xml"/><Relationship Id="rId150" Type="http://schemas.openxmlformats.org/officeDocument/2006/relationships/tags" Target="../tags/tag1234.xml"/><Relationship Id="rId171" Type="http://schemas.openxmlformats.org/officeDocument/2006/relationships/tags" Target="../tags/tag1255.xml"/><Relationship Id="rId192" Type="http://schemas.openxmlformats.org/officeDocument/2006/relationships/tags" Target="../tags/tag1276.xml"/><Relationship Id="rId12" Type="http://schemas.openxmlformats.org/officeDocument/2006/relationships/tags" Target="../tags/tag1096.xml"/><Relationship Id="rId33" Type="http://schemas.openxmlformats.org/officeDocument/2006/relationships/tags" Target="../tags/tag1117.xml"/><Relationship Id="rId108" Type="http://schemas.openxmlformats.org/officeDocument/2006/relationships/tags" Target="../tags/tag1192.xml"/><Relationship Id="rId129" Type="http://schemas.openxmlformats.org/officeDocument/2006/relationships/tags" Target="../tags/tag1213.xml"/><Relationship Id="rId54" Type="http://schemas.openxmlformats.org/officeDocument/2006/relationships/tags" Target="../tags/tag1138.xml"/><Relationship Id="rId75" Type="http://schemas.openxmlformats.org/officeDocument/2006/relationships/tags" Target="../tags/tag1159.xml"/><Relationship Id="rId96" Type="http://schemas.openxmlformats.org/officeDocument/2006/relationships/tags" Target="../tags/tag1180.xml"/><Relationship Id="rId140" Type="http://schemas.openxmlformats.org/officeDocument/2006/relationships/tags" Target="../tags/tag1224.xml"/><Relationship Id="rId161" Type="http://schemas.openxmlformats.org/officeDocument/2006/relationships/tags" Target="../tags/tag1245.xml"/><Relationship Id="rId182" Type="http://schemas.openxmlformats.org/officeDocument/2006/relationships/tags" Target="../tags/tag1266.xml"/><Relationship Id="rId6" Type="http://schemas.openxmlformats.org/officeDocument/2006/relationships/tags" Target="../tags/tag1090.xml"/><Relationship Id="rId23" Type="http://schemas.openxmlformats.org/officeDocument/2006/relationships/tags" Target="../tags/tag1107.xml"/><Relationship Id="rId119" Type="http://schemas.openxmlformats.org/officeDocument/2006/relationships/tags" Target="../tags/tag1203.xml"/><Relationship Id="rId44" Type="http://schemas.openxmlformats.org/officeDocument/2006/relationships/tags" Target="../tags/tag1128.xml"/><Relationship Id="rId65" Type="http://schemas.openxmlformats.org/officeDocument/2006/relationships/tags" Target="../tags/tag1149.xml"/><Relationship Id="rId86" Type="http://schemas.openxmlformats.org/officeDocument/2006/relationships/tags" Target="../tags/tag1170.xml"/><Relationship Id="rId130" Type="http://schemas.openxmlformats.org/officeDocument/2006/relationships/tags" Target="../tags/tag1214.xml"/><Relationship Id="rId151" Type="http://schemas.openxmlformats.org/officeDocument/2006/relationships/tags" Target="../tags/tag1235.xml"/><Relationship Id="rId172" Type="http://schemas.openxmlformats.org/officeDocument/2006/relationships/tags" Target="../tags/tag1256.xml"/><Relationship Id="rId193" Type="http://schemas.openxmlformats.org/officeDocument/2006/relationships/tags" Target="../tags/tag1277.xml"/><Relationship Id="rId13" Type="http://schemas.openxmlformats.org/officeDocument/2006/relationships/tags" Target="../tags/tag1097.xml"/><Relationship Id="rId109" Type="http://schemas.openxmlformats.org/officeDocument/2006/relationships/tags" Target="../tags/tag1193.xml"/><Relationship Id="rId34" Type="http://schemas.openxmlformats.org/officeDocument/2006/relationships/tags" Target="../tags/tag1118.xml"/><Relationship Id="rId55" Type="http://schemas.openxmlformats.org/officeDocument/2006/relationships/tags" Target="../tags/tag1139.xml"/><Relationship Id="rId76" Type="http://schemas.openxmlformats.org/officeDocument/2006/relationships/tags" Target="../tags/tag1160.xml"/><Relationship Id="rId97" Type="http://schemas.openxmlformats.org/officeDocument/2006/relationships/tags" Target="../tags/tag1181.xml"/><Relationship Id="rId120" Type="http://schemas.openxmlformats.org/officeDocument/2006/relationships/tags" Target="../tags/tag1204.xml"/><Relationship Id="rId141" Type="http://schemas.openxmlformats.org/officeDocument/2006/relationships/tags" Target="../tags/tag1225.xml"/><Relationship Id="rId7" Type="http://schemas.openxmlformats.org/officeDocument/2006/relationships/tags" Target="../tags/tag1091.xml"/><Relationship Id="rId71" Type="http://schemas.openxmlformats.org/officeDocument/2006/relationships/tags" Target="../tags/tag1155.xml"/><Relationship Id="rId92" Type="http://schemas.openxmlformats.org/officeDocument/2006/relationships/tags" Target="../tags/tag1176.xml"/><Relationship Id="rId162" Type="http://schemas.openxmlformats.org/officeDocument/2006/relationships/tags" Target="../tags/tag1246.xml"/><Relationship Id="rId183" Type="http://schemas.openxmlformats.org/officeDocument/2006/relationships/tags" Target="../tags/tag1267.xml"/><Relationship Id="rId2" Type="http://schemas.openxmlformats.org/officeDocument/2006/relationships/tags" Target="../tags/tag1086.xml"/><Relationship Id="rId29" Type="http://schemas.openxmlformats.org/officeDocument/2006/relationships/tags" Target="../tags/tag1113.xml"/><Relationship Id="rId24" Type="http://schemas.openxmlformats.org/officeDocument/2006/relationships/tags" Target="../tags/tag1108.xml"/><Relationship Id="rId40" Type="http://schemas.openxmlformats.org/officeDocument/2006/relationships/tags" Target="../tags/tag1124.xml"/><Relationship Id="rId45" Type="http://schemas.openxmlformats.org/officeDocument/2006/relationships/tags" Target="../tags/tag1129.xml"/><Relationship Id="rId66" Type="http://schemas.openxmlformats.org/officeDocument/2006/relationships/tags" Target="../tags/tag1150.xml"/><Relationship Id="rId87" Type="http://schemas.openxmlformats.org/officeDocument/2006/relationships/tags" Target="../tags/tag1171.xml"/><Relationship Id="rId110" Type="http://schemas.openxmlformats.org/officeDocument/2006/relationships/tags" Target="../tags/tag1194.xml"/><Relationship Id="rId115" Type="http://schemas.openxmlformats.org/officeDocument/2006/relationships/tags" Target="../tags/tag1199.xml"/><Relationship Id="rId131" Type="http://schemas.openxmlformats.org/officeDocument/2006/relationships/tags" Target="../tags/tag1215.xml"/><Relationship Id="rId136" Type="http://schemas.openxmlformats.org/officeDocument/2006/relationships/tags" Target="../tags/tag1220.xml"/><Relationship Id="rId157" Type="http://schemas.openxmlformats.org/officeDocument/2006/relationships/tags" Target="../tags/tag1241.xml"/><Relationship Id="rId178" Type="http://schemas.openxmlformats.org/officeDocument/2006/relationships/tags" Target="../tags/tag1262.xml"/><Relationship Id="rId61" Type="http://schemas.openxmlformats.org/officeDocument/2006/relationships/tags" Target="../tags/tag1145.xml"/><Relationship Id="rId82" Type="http://schemas.openxmlformats.org/officeDocument/2006/relationships/tags" Target="../tags/tag1166.xml"/><Relationship Id="rId152" Type="http://schemas.openxmlformats.org/officeDocument/2006/relationships/tags" Target="../tags/tag1236.xml"/><Relationship Id="rId173" Type="http://schemas.openxmlformats.org/officeDocument/2006/relationships/tags" Target="../tags/tag1257.xml"/><Relationship Id="rId194" Type="http://schemas.openxmlformats.org/officeDocument/2006/relationships/slideLayout" Target="../slideLayouts/slideLayout2.xml"/><Relationship Id="rId19" Type="http://schemas.openxmlformats.org/officeDocument/2006/relationships/tags" Target="../tags/tag1103.xml"/><Relationship Id="rId14" Type="http://schemas.openxmlformats.org/officeDocument/2006/relationships/tags" Target="../tags/tag1098.xml"/><Relationship Id="rId30" Type="http://schemas.openxmlformats.org/officeDocument/2006/relationships/tags" Target="../tags/tag1114.xml"/><Relationship Id="rId35" Type="http://schemas.openxmlformats.org/officeDocument/2006/relationships/tags" Target="../tags/tag1119.xml"/><Relationship Id="rId56" Type="http://schemas.openxmlformats.org/officeDocument/2006/relationships/tags" Target="../tags/tag1140.xml"/><Relationship Id="rId77" Type="http://schemas.openxmlformats.org/officeDocument/2006/relationships/tags" Target="../tags/tag1161.xml"/><Relationship Id="rId100" Type="http://schemas.openxmlformats.org/officeDocument/2006/relationships/tags" Target="../tags/tag1184.xml"/><Relationship Id="rId105" Type="http://schemas.openxmlformats.org/officeDocument/2006/relationships/tags" Target="../tags/tag1189.xml"/><Relationship Id="rId126" Type="http://schemas.openxmlformats.org/officeDocument/2006/relationships/tags" Target="../tags/tag1210.xml"/><Relationship Id="rId147" Type="http://schemas.openxmlformats.org/officeDocument/2006/relationships/tags" Target="../tags/tag1231.xml"/><Relationship Id="rId168" Type="http://schemas.openxmlformats.org/officeDocument/2006/relationships/tags" Target="../tags/tag1252.xml"/><Relationship Id="rId8" Type="http://schemas.openxmlformats.org/officeDocument/2006/relationships/tags" Target="../tags/tag1092.xml"/><Relationship Id="rId51" Type="http://schemas.openxmlformats.org/officeDocument/2006/relationships/tags" Target="../tags/tag1135.xml"/><Relationship Id="rId72" Type="http://schemas.openxmlformats.org/officeDocument/2006/relationships/tags" Target="../tags/tag1156.xml"/><Relationship Id="rId93" Type="http://schemas.openxmlformats.org/officeDocument/2006/relationships/tags" Target="../tags/tag1177.xml"/><Relationship Id="rId98" Type="http://schemas.openxmlformats.org/officeDocument/2006/relationships/tags" Target="../tags/tag1182.xml"/><Relationship Id="rId121" Type="http://schemas.openxmlformats.org/officeDocument/2006/relationships/tags" Target="../tags/tag1205.xml"/><Relationship Id="rId142" Type="http://schemas.openxmlformats.org/officeDocument/2006/relationships/tags" Target="../tags/tag1226.xml"/><Relationship Id="rId163" Type="http://schemas.openxmlformats.org/officeDocument/2006/relationships/tags" Target="../tags/tag1247.xml"/><Relationship Id="rId184" Type="http://schemas.openxmlformats.org/officeDocument/2006/relationships/tags" Target="../tags/tag1268.xml"/><Relationship Id="rId189" Type="http://schemas.openxmlformats.org/officeDocument/2006/relationships/tags" Target="../tags/tag1273.xml"/><Relationship Id="rId3" Type="http://schemas.openxmlformats.org/officeDocument/2006/relationships/tags" Target="../tags/tag1087.xml"/><Relationship Id="rId25" Type="http://schemas.openxmlformats.org/officeDocument/2006/relationships/tags" Target="../tags/tag1109.xml"/><Relationship Id="rId46" Type="http://schemas.openxmlformats.org/officeDocument/2006/relationships/tags" Target="../tags/tag1130.xml"/><Relationship Id="rId67" Type="http://schemas.openxmlformats.org/officeDocument/2006/relationships/tags" Target="../tags/tag1151.xml"/><Relationship Id="rId116" Type="http://schemas.openxmlformats.org/officeDocument/2006/relationships/tags" Target="../tags/tag1200.xml"/><Relationship Id="rId137" Type="http://schemas.openxmlformats.org/officeDocument/2006/relationships/tags" Target="../tags/tag1221.xml"/><Relationship Id="rId158" Type="http://schemas.openxmlformats.org/officeDocument/2006/relationships/tags" Target="../tags/tag1242.xml"/><Relationship Id="rId20" Type="http://schemas.openxmlformats.org/officeDocument/2006/relationships/tags" Target="../tags/tag1104.xml"/><Relationship Id="rId41" Type="http://schemas.openxmlformats.org/officeDocument/2006/relationships/tags" Target="../tags/tag1125.xml"/><Relationship Id="rId62" Type="http://schemas.openxmlformats.org/officeDocument/2006/relationships/tags" Target="../tags/tag1146.xml"/><Relationship Id="rId83" Type="http://schemas.openxmlformats.org/officeDocument/2006/relationships/tags" Target="../tags/tag1167.xml"/><Relationship Id="rId88" Type="http://schemas.openxmlformats.org/officeDocument/2006/relationships/tags" Target="../tags/tag1172.xml"/><Relationship Id="rId111" Type="http://schemas.openxmlformats.org/officeDocument/2006/relationships/tags" Target="../tags/tag1195.xml"/><Relationship Id="rId132" Type="http://schemas.openxmlformats.org/officeDocument/2006/relationships/tags" Target="../tags/tag1216.xml"/><Relationship Id="rId153" Type="http://schemas.openxmlformats.org/officeDocument/2006/relationships/tags" Target="../tags/tag1237.xml"/><Relationship Id="rId174" Type="http://schemas.openxmlformats.org/officeDocument/2006/relationships/tags" Target="../tags/tag1258.xml"/><Relationship Id="rId179" Type="http://schemas.openxmlformats.org/officeDocument/2006/relationships/tags" Target="../tags/tag1263.xml"/><Relationship Id="rId195" Type="http://schemas.openxmlformats.org/officeDocument/2006/relationships/notesSlide" Target="../notesSlides/notesSlide19.xml"/><Relationship Id="rId190" Type="http://schemas.openxmlformats.org/officeDocument/2006/relationships/tags" Target="../tags/tag1274.xml"/><Relationship Id="rId15" Type="http://schemas.openxmlformats.org/officeDocument/2006/relationships/tags" Target="../tags/tag1099.xml"/><Relationship Id="rId36" Type="http://schemas.openxmlformats.org/officeDocument/2006/relationships/tags" Target="../tags/tag1120.xml"/><Relationship Id="rId57" Type="http://schemas.openxmlformats.org/officeDocument/2006/relationships/tags" Target="../tags/tag1141.xml"/><Relationship Id="rId106" Type="http://schemas.openxmlformats.org/officeDocument/2006/relationships/tags" Target="../tags/tag1190.xml"/><Relationship Id="rId127" Type="http://schemas.openxmlformats.org/officeDocument/2006/relationships/tags" Target="../tags/tag1211.xml"/><Relationship Id="rId10" Type="http://schemas.openxmlformats.org/officeDocument/2006/relationships/tags" Target="../tags/tag1094.xml"/><Relationship Id="rId31" Type="http://schemas.openxmlformats.org/officeDocument/2006/relationships/tags" Target="../tags/tag1115.xml"/><Relationship Id="rId52" Type="http://schemas.openxmlformats.org/officeDocument/2006/relationships/tags" Target="../tags/tag1136.xml"/><Relationship Id="rId73" Type="http://schemas.openxmlformats.org/officeDocument/2006/relationships/tags" Target="../tags/tag1157.xml"/><Relationship Id="rId78" Type="http://schemas.openxmlformats.org/officeDocument/2006/relationships/tags" Target="../tags/tag1162.xml"/><Relationship Id="rId94" Type="http://schemas.openxmlformats.org/officeDocument/2006/relationships/tags" Target="../tags/tag1178.xml"/><Relationship Id="rId99" Type="http://schemas.openxmlformats.org/officeDocument/2006/relationships/tags" Target="../tags/tag1183.xml"/><Relationship Id="rId101" Type="http://schemas.openxmlformats.org/officeDocument/2006/relationships/tags" Target="../tags/tag1185.xml"/><Relationship Id="rId122" Type="http://schemas.openxmlformats.org/officeDocument/2006/relationships/tags" Target="../tags/tag1206.xml"/><Relationship Id="rId143" Type="http://schemas.openxmlformats.org/officeDocument/2006/relationships/tags" Target="../tags/tag1227.xml"/><Relationship Id="rId148" Type="http://schemas.openxmlformats.org/officeDocument/2006/relationships/tags" Target="../tags/tag1232.xml"/><Relationship Id="rId164" Type="http://schemas.openxmlformats.org/officeDocument/2006/relationships/tags" Target="../tags/tag1248.xml"/><Relationship Id="rId169" Type="http://schemas.openxmlformats.org/officeDocument/2006/relationships/tags" Target="../tags/tag1253.xml"/><Relationship Id="rId185" Type="http://schemas.openxmlformats.org/officeDocument/2006/relationships/tags" Target="../tags/tag1269.xml"/><Relationship Id="rId4" Type="http://schemas.openxmlformats.org/officeDocument/2006/relationships/tags" Target="../tags/tag1088.xml"/><Relationship Id="rId9" Type="http://schemas.openxmlformats.org/officeDocument/2006/relationships/tags" Target="../tags/tag1093.xml"/><Relationship Id="rId180" Type="http://schemas.openxmlformats.org/officeDocument/2006/relationships/tags" Target="../tags/tag1264.xml"/><Relationship Id="rId26" Type="http://schemas.openxmlformats.org/officeDocument/2006/relationships/tags" Target="../tags/tag1110.xml"/><Relationship Id="rId47" Type="http://schemas.openxmlformats.org/officeDocument/2006/relationships/tags" Target="../tags/tag1131.xml"/><Relationship Id="rId68" Type="http://schemas.openxmlformats.org/officeDocument/2006/relationships/tags" Target="../tags/tag1152.xml"/><Relationship Id="rId89" Type="http://schemas.openxmlformats.org/officeDocument/2006/relationships/tags" Target="../tags/tag1173.xml"/><Relationship Id="rId112" Type="http://schemas.openxmlformats.org/officeDocument/2006/relationships/tags" Target="../tags/tag1196.xml"/><Relationship Id="rId133" Type="http://schemas.openxmlformats.org/officeDocument/2006/relationships/tags" Target="../tags/tag1217.xml"/><Relationship Id="rId154" Type="http://schemas.openxmlformats.org/officeDocument/2006/relationships/tags" Target="../tags/tag1238.xml"/><Relationship Id="rId175" Type="http://schemas.openxmlformats.org/officeDocument/2006/relationships/tags" Target="../tags/tag1259.xml"/><Relationship Id="rId196" Type="http://schemas.openxmlformats.org/officeDocument/2006/relationships/image" Target="../media/image4.png"/><Relationship Id="rId16" Type="http://schemas.openxmlformats.org/officeDocument/2006/relationships/tags" Target="../tags/tag1100.xml"/><Relationship Id="rId37" Type="http://schemas.openxmlformats.org/officeDocument/2006/relationships/tags" Target="../tags/tag1121.xml"/><Relationship Id="rId58" Type="http://schemas.openxmlformats.org/officeDocument/2006/relationships/tags" Target="../tags/tag1142.xml"/><Relationship Id="rId79" Type="http://schemas.openxmlformats.org/officeDocument/2006/relationships/tags" Target="../tags/tag1163.xml"/><Relationship Id="rId102" Type="http://schemas.openxmlformats.org/officeDocument/2006/relationships/tags" Target="../tags/tag1186.xml"/><Relationship Id="rId123" Type="http://schemas.openxmlformats.org/officeDocument/2006/relationships/tags" Target="../tags/tag1207.xml"/><Relationship Id="rId144" Type="http://schemas.openxmlformats.org/officeDocument/2006/relationships/tags" Target="../tags/tag1228.xml"/><Relationship Id="rId90" Type="http://schemas.openxmlformats.org/officeDocument/2006/relationships/tags" Target="../tags/tag1174.xml"/><Relationship Id="rId165" Type="http://schemas.openxmlformats.org/officeDocument/2006/relationships/tags" Target="../tags/tag1249.xml"/><Relationship Id="rId186" Type="http://schemas.openxmlformats.org/officeDocument/2006/relationships/tags" Target="../tags/tag1270.xml"/><Relationship Id="rId27" Type="http://schemas.openxmlformats.org/officeDocument/2006/relationships/tags" Target="../tags/tag1111.xml"/><Relationship Id="rId48" Type="http://schemas.openxmlformats.org/officeDocument/2006/relationships/tags" Target="../tags/tag1132.xml"/><Relationship Id="rId69" Type="http://schemas.openxmlformats.org/officeDocument/2006/relationships/tags" Target="../tags/tag1153.xml"/><Relationship Id="rId113" Type="http://schemas.openxmlformats.org/officeDocument/2006/relationships/tags" Target="../tags/tag1197.xml"/><Relationship Id="rId134" Type="http://schemas.openxmlformats.org/officeDocument/2006/relationships/tags" Target="../tags/tag1218.xml"/><Relationship Id="rId80" Type="http://schemas.openxmlformats.org/officeDocument/2006/relationships/tags" Target="../tags/tag1164.xml"/><Relationship Id="rId155" Type="http://schemas.openxmlformats.org/officeDocument/2006/relationships/tags" Target="../tags/tag1239.xml"/><Relationship Id="rId176" Type="http://schemas.openxmlformats.org/officeDocument/2006/relationships/tags" Target="../tags/tag1260.xml"/><Relationship Id="rId197" Type="http://schemas.openxmlformats.org/officeDocument/2006/relationships/slide" Target="slide18.xml"/><Relationship Id="rId17" Type="http://schemas.openxmlformats.org/officeDocument/2006/relationships/tags" Target="../tags/tag1101.xml"/><Relationship Id="rId38" Type="http://schemas.openxmlformats.org/officeDocument/2006/relationships/tags" Target="../tags/tag1122.xml"/><Relationship Id="rId59" Type="http://schemas.openxmlformats.org/officeDocument/2006/relationships/tags" Target="../tags/tag1143.xml"/><Relationship Id="rId103" Type="http://schemas.openxmlformats.org/officeDocument/2006/relationships/tags" Target="../tags/tag1187.xml"/><Relationship Id="rId124" Type="http://schemas.openxmlformats.org/officeDocument/2006/relationships/tags" Target="../tags/tag1208.xml"/><Relationship Id="rId70" Type="http://schemas.openxmlformats.org/officeDocument/2006/relationships/tags" Target="../tags/tag1154.xml"/><Relationship Id="rId91" Type="http://schemas.openxmlformats.org/officeDocument/2006/relationships/tags" Target="../tags/tag1175.xml"/><Relationship Id="rId145" Type="http://schemas.openxmlformats.org/officeDocument/2006/relationships/tags" Target="../tags/tag1229.xml"/><Relationship Id="rId166" Type="http://schemas.openxmlformats.org/officeDocument/2006/relationships/tags" Target="../tags/tag1250.xml"/><Relationship Id="rId187" Type="http://schemas.openxmlformats.org/officeDocument/2006/relationships/tags" Target="../tags/tag1271.xml"/><Relationship Id="rId1" Type="http://schemas.openxmlformats.org/officeDocument/2006/relationships/tags" Target="../tags/tag1085.xml"/><Relationship Id="rId28" Type="http://schemas.openxmlformats.org/officeDocument/2006/relationships/tags" Target="../tags/tag1112.xml"/><Relationship Id="rId49" Type="http://schemas.openxmlformats.org/officeDocument/2006/relationships/tags" Target="../tags/tag1133.xml"/><Relationship Id="rId114" Type="http://schemas.openxmlformats.org/officeDocument/2006/relationships/tags" Target="../tags/tag1198.xml"/><Relationship Id="rId60" Type="http://schemas.openxmlformats.org/officeDocument/2006/relationships/tags" Target="../tags/tag1144.xml"/><Relationship Id="rId81" Type="http://schemas.openxmlformats.org/officeDocument/2006/relationships/tags" Target="../tags/tag1165.xml"/><Relationship Id="rId135" Type="http://schemas.openxmlformats.org/officeDocument/2006/relationships/tags" Target="../tags/tag1219.xml"/><Relationship Id="rId156" Type="http://schemas.openxmlformats.org/officeDocument/2006/relationships/tags" Target="../tags/tag1240.xml"/><Relationship Id="rId177" Type="http://schemas.openxmlformats.org/officeDocument/2006/relationships/tags" Target="../tags/tag1261.xml"/><Relationship Id="rId18" Type="http://schemas.openxmlformats.org/officeDocument/2006/relationships/tags" Target="../tags/tag1102.xml"/><Relationship Id="rId39" Type="http://schemas.openxmlformats.org/officeDocument/2006/relationships/tags" Target="../tags/tag1123.xml"/><Relationship Id="rId50" Type="http://schemas.openxmlformats.org/officeDocument/2006/relationships/tags" Target="../tags/tag1134.xml"/><Relationship Id="rId104" Type="http://schemas.openxmlformats.org/officeDocument/2006/relationships/tags" Target="../tags/tag1188.xml"/><Relationship Id="rId125" Type="http://schemas.openxmlformats.org/officeDocument/2006/relationships/tags" Target="../tags/tag1209.xml"/><Relationship Id="rId146" Type="http://schemas.openxmlformats.org/officeDocument/2006/relationships/tags" Target="../tags/tag1230.xml"/><Relationship Id="rId167" Type="http://schemas.openxmlformats.org/officeDocument/2006/relationships/tags" Target="../tags/tag1251.xml"/><Relationship Id="rId188" Type="http://schemas.openxmlformats.org/officeDocument/2006/relationships/tags" Target="../tags/tag1272.xml"/></Relationships>
</file>

<file path=ppt/slides/_rels/slide2.xml.rels><?xml version="1.0" encoding="UTF-8" standalone="yes"?>
<Relationships xmlns="http://schemas.openxmlformats.org/package/2006/relationships"><Relationship Id="rId3" Type="http://schemas.openxmlformats.org/officeDocument/2006/relationships/slideLayout" Target="../slideLayouts/slideLayout2.xml"/><Relationship Id="rId2" Type="http://schemas.openxmlformats.org/officeDocument/2006/relationships/tags" Target="../tags/tag5.xml"/><Relationship Id="rId1" Type="http://schemas.openxmlformats.org/officeDocument/2006/relationships/tags" Target="../tags/tag4.xml"/><Relationship Id="rId4" Type="http://schemas.openxmlformats.org/officeDocument/2006/relationships/notesSlide" Target="../notesSlides/notesSlide2.xml"/></Relationships>
</file>

<file path=ppt/slides/_rels/slide20.xml.rels><?xml version="1.0" encoding="UTF-8" standalone="yes"?>
<Relationships xmlns="http://schemas.openxmlformats.org/package/2006/relationships"><Relationship Id="rId26" Type="http://schemas.openxmlformats.org/officeDocument/2006/relationships/tags" Target="../tags/tag1303.xml"/><Relationship Id="rId21" Type="http://schemas.openxmlformats.org/officeDocument/2006/relationships/tags" Target="../tags/tag1298.xml"/><Relationship Id="rId34" Type="http://schemas.openxmlformats.org/officeDocument/2006/relationships/tags" Target="../tags/tag1311.xml"/><Relationship Id="rId42" Type="http://schemas.openxmlformats.org/officeDocument/2006/relationships/tags" Target="../tags/tag1319.xml"/><Relationship Id="rId47" Type="http://schemas.openxmlformats.org/officeDocument/2006/relationships/tags" Target="../tags/tag1324.xml"/><Relationship Id="rId50" Type="http://schemas.openxmlformats.org/officeDocument/2006/relationships/tags" Target="../tags/tag1327.xml"/><Relationship Id="rId55" Type="http://schemas.openxmlformats.org/officeDocument/2006/relationships/tags" Target="../tags/tag1332.xml"/><Relationship Id="rId63" Type="http://schemas.openxmlformats.org/officeDocument/2006/relationships/tags" Target="../tags/tag1340.xml"/><Relationship Id="rId7" Type="http://schemas.openxmlformats.org/officeDocument/2006/relationships/tags" Target="../tags/tag1284.xml"/><Relationship Id="rId2" Type="http://schemas.openxmlformats.org/officeDocument/2006/relationships/tags" Target="../tags/tag1279.xml"/><Relationship Id="rId16" Type="http://schemas.openxmlformats.org/officeDocument/2006/relationships/tags" Target="../tags/tag1293.xml"/><Relationship Id="rId29" Type="http://schemas.openxmlformats.org/officeDocument/2006/relationships/tags" Target="../tags/tag1306.xml"/><Relationship Id="rId11" Type="http://schemas.openxmlformats.org/officeDocument/2006/relationships/tags" Target="../tags/tag1288.xml"/><Relationship Id="rId24" Type="http://schemas.openxmlformats.org/officeDocument/2006/relationships/tags" Target="../tags/tag1301.xml"/><Relationship Id="rId32" Type="http://schemas.openxmlformats.org/officeDocument/2006/relationships/tags" Target="../tags/tag1309.xml"/><Relationship Id="rId37" Type="http://schemas.openxmlformats.org/officeDocument/2006/relationships/tags" Target="../tags/tag1314.xml"/><Relationship Id="rId40" Type="http://schemas.openxmlformats.org/officeDocument/2006/relationships/tags" Target="../tags/tag1317.xml"/><Relationship Id="rId45" Type="http://schemas.openxmlformats.org/officeDocument/2006/relationships/tags" Target="../tags/tag1322.xml"/><Relationship Id="rId53" Type="http://schemas.openxmlformats.org/officeDocument/2006/relationships/tags" Target="../tags/tag1330.xml"/><Relationship Id="rId58" Type="http://schemas.openxmlformats.org/officeDocument/2006/relationships/tags" Target="../tags/tag1335.xml"/><Relationship Id="rId66" Type="http://schemas.openxmlformats.org/officeDocument/2006/relationships/notesSlide" Target="../notesSlides/notesSlide20.xml"/><Relationship Id="rId5" Type="http://schemas.openxmlformats.org/officeDocument/2006/relationships/tags" Target="../tags/tag1282.xml"/><Relationship Id="rId61" Type="http://schemas.openxmlformats.org/officeDocument/2006/relationships/tags" Target="../tags/tag1338.xml"/><Relationship Id="rId19" Type="http://schemas.openxmlformats.org/officeDocument/2006/relationships/tags" Target="../tags/tag1296.xml"/><Relationship Id="rId14" Type="http://schemas.openxmlformats.org/officeDocument/2006/relationships/tags" Target="../tags/tag1291.xml"/><Relationship Id="rId22" Type="http://schemas.openxmlformats.org/officeDocument/2006/relationships/tags" Target="../tags/tag1299.xml"/><Relationship Id="rId27" Type="http://schemas.openxmlformats.org/officeDocument/2006/relationships/tags" Target="../tags/tag1304.xml"/><Relationship Id="rId30" Type="http://schemas.openxmlformats.org/officeDocument/2006/relationships/tags" Target="../tags/tag1307.xml"/><Relationship Id="rId35" Type="http://schemas.openxmlformats.org/officeDocument/2006/relationships/tags" Target="../tags/tag1312.xml"/><Relationship Id="rId43" Type="http://schemas.openxmlformats.org/officeDocument/2006/relationships/tags" Target="../tags/tag1320.xml"/><Relationship Id="rId48" Type="http://schemas.openxmlformats.org/officeDocument/2006/relationships/tags" Target="../tags/tag1325.xml"/><Relationship Id="rId56" Type="http://schemas.openxmlformats.org/officeDocument/2006/relationships/tags" Target="../tags/tag1333.xml"/><Relationship Id="rId64" Type="http://schemas.openxmlformats.org/officeDocument/2006/relationships/tags" Target="../tags/tag1341.xml"/><Relationship Id="rId8" Type="http://schemas.openxmlformats.org/officeDocument/2006/relationships/tags" Target="../tags/tag1285.xml"/><Relationship Id="rId51" Type="http://schemas.openxmlformats.org/officeDocument/2006/relationships/tags" Target="../tags/tag1328.xml"/><Relationship Id="rId3" Type="http://schemas.openxmlformats.org/officeDocument/2006/relationships/tags" Target="../tags/tag1280.xml"/><Relationship Id="rId12" Type="http://schemas.openxmlformats.org/officeDocument/2006/relationships/tags" Target="../tags/tag1289.xml"/><Relationship Id="rId17" Type="http://schemas.openxmlformats.org/officeDocument/2006/relationships/tags" Target="../tags/tag1294.xml"/><Relationship Id="rId25" Type="http://schemas.openxmlformats.org/officeDocument/2006/relationships/tags" Target="../tags/tag1302.xml"/><Relationship Id="rId33" Type="http://schemas.openxmlformats.org/officeDocument/2006/relationships/tags" Target="../tags/tag1310.xml"/><Relationship Id="rId38" Type="http://schemas.openxmlformats.org/officeDocument/2006/relationships/tags" Target="../tags/tag1315.xml"/><Relationship Id="rId46" Type="http://schemas.openxmlformats.org/officeDocument/2006/relationships/tags" Target="../tags/tag1323.xml"/><Relationship Id="rId59" Type="http://schemas.openxmlformats.org/officeDocument/2006/relationships/tags" Target="../tags/tag1336.xml"/><Relationship Id="rId67" Type="http://schemas.openxmlformats.org/officeDocument/2006/relationships/image" Target="../media/image4.png"/><Relationship Id="rId20" Type="http://schemas.openxmlformats.org/officeDocument/2006/relationships/tags" Target="../tags/tag1297.xml"/><Relationship Id="rId41" Type="http://schemas.openxmlformats.org/officeDocument/2006/relationships/tags" Target="../tags/tag1318.xml"/><Relationship Id="rId54" Type="http://schemas.openxmlformats.org/officeDocument/2006/relationships/tags" Target="../tags/tag1331.xml"/><Relationship Id="rId62" Type="http://schemas.openxmlformats.org/officeDocument/2006/relationships/tags" Target="../tags/tag1339.xml"/><Relationship Id="rId1" Type="http://schemas.openxmlformats.org/officeDocument/2006/relationships/tags" Target="../tags/tag1278.xml"/><Relationship Id="rId6" Type="http://schemas.openxmlformats.org/officeDocument/2006/relationships/tags" Target="../tags/tag1283.xml"/><Relationship Id="rId15" Type="http://schemas.openxmlformats.org/officeDocument/2006/relationships/tags" Target="../tags/tag1292.xml"/><Relationship Id="rId23" Type="http://schemas.openxmlformats.org/officeDocument/2006/relationships/tags" Target="../tags/tag1300.xml"/><Relationship Id="rId28" Type="http://schemas.openxmlformats.org/officeDocument/2006/relationships/tags" Target="../tags/tag1305.xml"/><Relationship Id="rId36" Type="http://schemas.openxmlformats.org/officeDocument/2006/relationships/tags" Target="../tags/tag1313.xml"/><Relationship Id="rId49" Type="http://schemas.openxmlformats.org/officeDocument/2006/relationships/tags" Target="../tags/tag1326.xml"/><Relationship Id="rId57" Type="http://schemas.openxmlformats.org/officeDocument/2006/relationships/tags" Target="../tags/tag1334.xml"/><Relationship Id="rId10" Type="http://schemas.openxmlformats.org/officeDocument/2006/relationships/tags" Target="../tags/tag1287.xml"/><Relationship Id="rId31" Type="http://schemas.openxmlformats.org/officeDocument/2006/relationships/tags" Target="../tags/tag1308.xml"/><Relationship Id="rId44" Type="http://schemas.openxmlformats.org/officeDocument/2006/relationships/tags" Target="../tags/tag1321.xml"/><Relationship Id="rId52" Type="http://schemas.openxmlformats.org/officeDocument/2006/relationships/tags" Target="../tags/tag1329.xml"/><Relationship Id="rId60" Type="http://schemas.openxmlformats.org/officeDocument/2006/relationships/tags" Target="../tags/tag1337.xml"/><Relationship Id="rId65" Type="http://schemas.openxmlformats.org/officeDocument/2006/relationships/slideLayout" Target="../slideLayouts/slideLayout2.xml"/><Relationship Id="rId4" Type="http://schemas.openxmlformats.org/officeDocument/2006/relationships/tags" Target="../tags/tag1281.xml"/><Relationship Id="rId9" Type="http://schemas.openxmlformats.org/officeDocument/2006/relationships/tags" Target="../tags/tag1286.xml"/><Relationship Id="rId13" Type="http://schemas.openxmlformats.org/officeDocument/2006/relationships/tags" Target="../tags/tag1290.xml"/><Relationship Id="rId18" Type="http://schemas.openxmlformats.org/officeDocument/2006/relationships/tags" Target="../tags/tag1295.xml"/><Relationship Id="rId39" Type="http://schemas.openxmlformats.org/officeDocument/2006/relationships/tags" Target="../tags/tag1316.xml"/></Relationships>
</file>

<file path=ppt/slides/_rels/slide21.xml.rels><?xml version="1.0" encoding="UTF-8" standalone="yes"?>
<Relationships xmlns="http://schemas.openxmlformats.org/package/2006/relationships"><Relationship Id="rId26" Type="http://schemas.openxmlformats.org/officeDocument/2006/relationships/tags" Target="../tags/tag1367.xml"/><Relationship Id="rId21" Type="http://schemas.openxmlformats.org/officeDocument/2006/relationships/tags" Target="../tags/tag1362.xml"/><Relationship Id="rId42" Type="http://schemas.openxmlformats.org/officeDocument/2006/relationships/tags" Target="../tags/tag1383.xml"/><Relationship Id="rId47" Type="http://schemas.openxmlformats.org/officeDocument/2006/relationships/tags" Target="../tags/tag1388.xml"/><Relationship Id="rId63" Type="http://schemas.openxmlformats.org/officeDocument/2006/relationships/tags" Target="../tags/tag1404.xml"/><Relationship Id="rId68" Type="http://schemas.openxmlformats.org/officeDocument/2006/relationships/tags" Target="../tags/tag1409.xml"/><Relationship Id="rId2" Type="http://schemas.openxmlformats.org/officeDocument/2006/relationships/tags" Target="../tags/tag1343.xml"/><Relationship Id="rId16" Type="http://schemas.openxmlformats.org/officeDocument/2006/relationships/tags" Target="../tags/tag1357.xml"/><Relationship Id="rId29" Type="http://schemas.openxmlformats.org/officeDocument/2006/relationships/tags" Target="../tags/tag1370.xml"/><Relationship Id="rId11" Type="http://schemas.openxmlformats.org/officeDocument/2006/relationships/tags" Target="../tags/tag1352.xml"/><Relationship Id="rId24" Type="http://schemas.openxmlformats.org/officeDocument/2006/relationships/tags" Target="../tags/tag1365.xml"/><Relationship Id="rId32" Type="http://schemas.openxmlformats.org/officeDocument/2006/relationships/tags" Target="../tags/tag1373.xml"/><Relationship Id="rId37" Type="http://schemas.openxmlformats.org/officeDocument/2006/relationships/tags" Target="../tags/tag1378.xml"/><Relationship Id="rId40" Type="http://schemas.openxmlformats.org/officeDocument/2006/relationships/tags" Target="../tags/tag1381.xml"/><Relationship Id="rId45" Type="http://schemas.openxmlformats.org/officeDocument/2006/relationships/tags" Target="../tags/tag1386.xml"/><Relationship Id="rId53" Type="http://schemas.openxmlformats.org/officeDocument/2006/relationships/tags" Target="../tags/tag1394.xml"/><Relationship Id="rId58" Type="http://schemas.openxmlformats.org/officeDocument/2006/relationships/tags" Target="../tags/tag1399.xml"/><Relationship Id="rId66" Type="http://schemas.openxmlformats.org/officeDocument/2006/relationships/tags" Target="../tags/tag1407.xml"/><Relationship Id="rId74" Type="http://schemas.openxmlformats.org/officeDocument/2006/relationships/image" Target="../media/image4.png"/><Relationship Id="rId5" Type="http://schemas.openxmlformats.org/officeDocument/2006/relationships/tags" Target="../tags/tag1346.xml"/><Relationship Id="rId61" Type="http://schemas.openxmlformats.org/officeDocument/2006/relationships/tags" Target="../tags/tag1402.xml"/><Relationship Id="rId19" Type="http://schemas.openxmlformats.org/officeDocument/2006/relationships/tags" Target="../tags/tag1360.xml"/><Relationship Id="rId14" Type="http://schemas.openxmlformats.org/officeDocument/2006/relationships/tags" Target="../tags/tag1355.xml"/><Relationship Id="rId22" Type="http://schemas.openxmlformats.org/officeDocument/2006/relationships/tags" Target="../tags/tag1363.xml"/><Relationship Id="rId27" Type="http://schemas.openxmlformats.org/officeDocument/2006/relationships/tags" Target="../tags/tag1368.xml"/><Relationship Id="rId30" Type="http://schemas.openxmlformats.org/officeDocument/2006/relationships/tags" Target="../tags/tag1371.xml"/><Relationship Id="rId35" Type="http://schemas.openxmlformats.org/officeDocument/2006/relationships/tags" Target="../tags/tag1376.xml"/><Relationship Id="rId43" Type="http://schemas.openxmlformats.org/officeDocument/2006/relationships/tags" Target="../tags/tag1384.xml"/><Relationship Id="rId48" Type="http://schemas.openxmlformats.org/officeDocument/2006/relationships/tags" Target="../tags/tag1389.xml"/><Relationship Id="rId56" Type="http://schemas.openxmlformats.org/officeDocument/2006/relationships/tags" Target="../tags/tag1397.xml"/><Relationship Id="rId64" Type="http://schemas.openxmlformats.org/officeDocument/2006/relationships/tags" Target="../tags/tag1405.xml"/><Relationship Id="rId69" Type="http://schemas.openxmlformats.org/officeDocument/2006/relationships/tags" Target="../tags/tag1410.xml"/><Relationship Id="rId8" Type="http://schemas.openxmlformats.org/officeDocument/2006/relationships/tags" Target="../tags/tag1349.xml"/><Relationship Id="rId51" Type="http://schemas.openxmlformats.org/officeDocument/2006/relationships/tags" Target="../tags/tag1392.xml"/><Relationship Id="rId72" Type="http://schemas.openxmlformats.org/officeDocument/2006/relationships/slideLayout" Target="../slideLayouts/slideLayout2.xml"/><Relationship Id="rId3" Type="http://schemas.openxmlformats.org/officeDocument/2006/relationships/tags" Target="../tags/tag1344.xml"/><Relationship Id="rId12" Type="http://schemas.openxmlformats.org/officeDocument/2006/relationships/tags" Target="../tags/tag1353.xml"/><Relationship Id="rId17" Type="http://schemas.openxmlformats.org/officeDocument/2006/relationships/tags" Target="../tags/tag1358.xml"/><Relationship Id="rId25" Type="http://schemas.openxmlformats.org/officeDocument/2006/relationships/tags" Target="../tags/tag1366.xml"/><Relationship Id="rId33" Type="http://schemas.openxmlformats.org/officeDocument/2006/relationships/tags" Target="../tags/tag1374.xml"/><Relationship Id="rId38" Type="http://schemas.openxmlformats.org/officeDocument/2006/relationships/tags" Target="../tags/tag1379.xml"/><Relationship Id="rId46" Type="http://schemas.openxmlformats.org/officeDocument/2006/relationships/tags" Target="../tags/tag1387.xml"/><Relationship Id="rId59" Type="http://schemas.openxmlformats.org/officeDocument/2006/relationships/tags" Target="../tags/tag1400.xml"/><Relationship Id="rId67" Type="http://schemas.openxmlformats.org/officeDocument/2006/relationships/tags" Target="../tags/tag1408.xml"/><Relationship Id="rId20" Type="http://schemas.openxmlformats.org/officeDocument/2006/relationships/tags" Target="../tags/tag1361.xml"/><Relationship Id="rId41" Type="http://schemas.openxmlformats.org/officeDocument/2006/relationships/tags" Target="../tags/tag1382.xml"/><Relationship Id="rId54" Type="http://schemas.openxmlformats.org/officeDocument/2006/relationships/tags" Target="../tags/tag1395.xml"/><Relationship Id="rId62" Type="http://schemas.openxmlformats.org/officeDocument/2006/relationships/tags" Target="../tags/tag1403.xml"/><Relationship Id="rId70" Type="http://schemas.openxmlformats.org/officeDocument/2006/relationships/tags" Target="../tags/tag1411.xml"/><Relationship Id="rId1" Type="http://schemas.openxmlformats.org/officeDocument/2006/relationships/tags" Target="../tags/tag1342.xml"/><Relationship Id="rId6" Type="http://schemas.openxmlformats.org/officeDocument/2006/relationships/tags" Target="../tags/tag1347.xml"/><Relationship Id="rId15" Type="http://schemas.openxmlformats.org/officeDocument/2006/relationships/tags" Target="../tags/tag1356.xml"/><Relationship Id="rId23" Type="http://schemas.openxmlformats.org/officeDocument/2006/relationships/tags" Target="../tags/tag1364.xml"/><Relationship Id="rId28" Type="http://schemas.openxmlformats.org/officeDocument/2006/relationships/tags" Target="../tags/tag1369.xml"/><Relationship Id="rId36" Type="http://schemas.openxmlformats.org/officeDocument/2006/relationships/tags" Target="../tags/tag1377.xml"/><Relationship Id="rId49" Type="http://schemas.openxmlformats.org/officeDocument/2006/relationships/tags" Target="../tags/tag1390.xml"/><Relationship Id="rId57" Type="http://schemas.openxmlformats.org/officeDocument/2006/relationships/tags" Target="../tags/tag1398.xml"/><Relationship Id="rId10" Type="http://schemas.openxmlformats.org/officeDocument/2006/relationships/tags" Target="../tags/tag1351.xml"/><Relationship Id="rId31" Type="http://schemas.openxmlformats.org/officeDocument/2006/relationships/tags" Target="../tags/tag1372.xml"/><Relationship Id="rId44" Type="http://schemas.openxmlformats.org/officeDocument/2006/relationships/tags" Target="../tags/tag1385.xml"/><Relationship Id="rId52" Type="http://schemas.openxmlformats.org/officeDocument/2006/relationships/tags" Target="../tags/tag1393.xml"/><Relationship Id="rId60" Type="http://schemas.openxmlformats.org/officeDocument/2006/relationships/tags" Target="../tags/tag1401.xml"/><Relationship Id="rId65" Type="http://schemas.openxmlformats.org/officeDocument/2006/relationships/tags" Target="../tags/tag1406.xml"/><Relationship Id="rId73" Type="http://schemas.openxmlformats.org/officeDocument/2006/relationships/notesSlide" Target="../notesSlides/notesSlide21.xml"/><Relationship Id="rId4" Type="http://schemas.openxmlformats.org/officeDocument/2006/relationships/tags" Target="../tags/tag1345.xml"/><Relationship Id="rId9" Type="http://schemas.openxmlformats.org/officeDocument/2006/relationships/tags" Target="../tags/tag1350.xml"/><Relationship Id="rId13" Type="http://schemas.openxmlformats.org/officeDocument/2006/relationships/tags" Target="../tags/tag1354.xml"/><Relationship Id="rId18" Type="http://schemas.openxmlformats.org/officeDocument/2006/relationships/tags" Target="../tags/tag1359.xml"/><Relationship Id="rId39" Type="http://schemas.openxmlformats.org/officeDocument/2006/relationships/tags" Target="../tags/tag1380.xml"/><Relationship Id="rId34" Type="http://schemas.openxmlformats.org/officeDocument/2006/relationships/tags" Target="../tags/tag1375.xml"/><Relationship Id="rId50" Type="http://schemas.openxmlformats.org/officeDocument/2006/relationships/tags" Target="../tags/tag1391.xml"/><Relationship Id="rId55" Type="http://schemas.openxmlformats.org/officeDocument/2006/relationships/tags" Target="../tags/tag1396.xml"/><Relationship Id="rId7" Type="http://schemas.openxmlformats.org/officeDocument/2006/relationships/tags" Target="../tags/tag1348.xml"/><Relationship Id="rId71" Type="http://schemas.openxmlformats.org/officeDocument/2006/relationships/tags" Target="../tags/tag1412.xml"/></Relationships>
</file>

<file path=ppt/slides/_rels/slide22.xml.rels><?xml version="1.0" encoding="UTF-8" standalone="yes"?>
<Relationships xmlns="http://schemas.openxmlformats.org/package/2006/relationships"><Relationship Id="rId26" Type="http://schemas.openxmlformats.org/officeDocument/2006/relationships/tags" Target="../tags/tag1438.xml"/><Relationship Id="rId21" Type="http://schemas.openxmlformats.org/officeDocument/2006/relationships/tags" Target="../tags/tag1433.xml"/><Relationship Id="rId42" Type="http://schemas.openxmlformats.org/officeDocument/2006/relationships/tags" Target="../tags/tag1454.xml"/><Relationship Id="rId47" Type="http://schemas.openxmlformats.org/officeDocument/2006/relationships/tags" Target="../tags/tag1459.xml"/><Relationship Id="rId63" Type="http://schemas.openxmlformats.org/officeDocument/2006/relationships/tags" Target="../tags/tag1475.xml"/><Relationship Id="rId68" Type="http://schemas.openxmlformats.org/officeDocument/2006/relationships/tags" Target="../tags/tag1480.xml"/><Relationship Id="rId84" Type="http://schemas.openxmlformats.org/officeDocument/2006/relationships/tags" Target="../tags/tag1496.xml"/><Relationship Id="rId16" Type="http://schemas.openxmlformats.org/officeDocument/2006/relationships/tags" Target="../tags/tag1428.xml"/><Relationship Id="rId11" Type="http://schemas.openxmlformats.org/officeDocument/2006/relationships/tags" Target="../tags/tag1423.xml"/><Relationship Id="rId32" Type="http://schemas.openxmlformats.org/officeDocument/2006/relationships/tags" Target="../tags/tag1444.xml"/><Relationship Id="rId37" Type="http://schemas.openxmlformats.org/officeDocument/2006/relationships/tags" Target="../tags/tag1449.xml"/><Relationship Id="rId53" Type="http://schemas.openxmlformats.org/officeDocument/2006/relationships/tags" Target="../tags/tag1465.xml"/><Relationship Id="rId58" Type="http://schemas.openxmlformats.org/officeDocument/2006/relationships/tags" Target="../tags/tag1470.xml"/><Relationship Id="rId74" Type="http://schemas.openxmlformats.org/officeDocument/2006/relationships/tags" Target="../tags/tag1486.xml"/><Relationship Id="rId79" Type="http://schemas.openxmlformats.org/officeDocument/2006/relationships/tags" Target="../tags/tag1491.xml"/><Relationship Id="rId5" Type="http://schemas.openxmlformats.org/officeDocument/2006/relationships/tags" Target="../tags/tag1417.xml"/><Relationship Id="rId19" Type="http://schemas.openxmlformats.org/officeDocument/2006/relationships/tags" Target="../tags/tag1431.xml"/><Relationship Id="rId14" Type="http://schemas.openxmlformats.org/officeDocument/2006/relationships/tags" Target="../tags/tag1426.xml"/><Relationship Id="rId22" Type="http://schemas.openxmlformats.org/officeDocument/2006/relationships/tags" Target="../tags/tag1434.xml"/><Relationship Id="rId27" Type="http://schemas.openxmlformats.org/officeDocument/2006/relationships/tags" Target="../tags/tag1439.xml"/><Relationship Id="rId30" Type="http://schemas.openxmlformats.org/officeDocument/2006/relationships/tags" Target="../tags/tag1442.xml"/><Relationship Id="rId35" Type="http://schemas.openxmlformats.org/officeDocument/2006/relationships/tags" Target="../tags/tag1447.xml"/><Relationship Id="rId43" Type="http://schemas.openxmlformats.org/officeDocument/2006/relationships/tags" Target="../tags/tag1455.xml"/><Relationship Id="rId48" Type="http://schemas.openxmlformats.org/officeDocument/2006/relationships/tags" Target="../tags/tag1460.xml"/><Relationship Id="rId56" Type="http://schemas.openxmlformats.org/officeDocument/2006/relationships/tags" Target="../tags/tag1468.xml"/><Relationship Id="rId64" Type="http://schemas.openxmlformats.org/officeDocument/2006/relationships/tags" Target="../tags/tag1476.xml"/><Relationship Id="rId69" Type="http://schemas.openxmlformats.org/officeDocument/2006/relationships/tags" Target="../tags/tag1481.xml"/><Relationship Id="rId77" Type="http://schemas.openxmlformats.org/officeDocument/2006/relationships/tags" Target="../tags/tag1489.xml"/><Relationship Id="rId8" Type="http://schemas.openxmlformats.org/officeDocument/2006/relationships/tags" Target="../tags/tag1420.xml"/><Relationship Id="rId51" Type="http://schemas.openxmlformats.org/officeDocument/2006/relationships/tags" Target="../tags/tag1463.xml"/><Relationship Id="rId72" Type="http://schemas.openxmlformats.org/officeDocument/2006/relationships/tags" Target="../tags/tag1484.xml"/><Relationship Id="rId80" Type="http://schemas.openxmlformats.org/officeDocument/2006/relationships/tags" Target="../tags/tag1492.xml"/><Relationship Id="rId85" Type="http://schemas.openxmlformats.org/officeDocument/2006/relationships/slideLayout" Target="../slideLayouts/slideLayout2.xml"/><Relationship Id="rId3" Type="http://schemas.openxmlformats.org/officeDocument/2006/relationships/tags" Target="../tags/tag1415.xml"/><Relationship Id="rId12" Type="http://schemas.openxmlformats.org/officeDocument/2006/relationships/tags" Target="../tags/tag1424.xml"/><Relationship Id="rId17" Type="http://schemas.openxmlformats.org/officeDocument/2006/relationships/tags" Target="../tags/tag1429.xml"/><Relationship Id="rId25" Type="http://schemas.openxmlformats.org/officeDocument/2006/relationships/tags" Target="../tags/tag1437.xml"/><Relationship Id="rId33" Type="http://schemas.openxmlformats.org/officeDocument/2006/relationships/tags" Target="../tags/tag1445.xml"/><Relationship Id="rId38" Type="http://schemas.openxmlformats.org/officeDocument/2006/relationships/tags" Target="../tags/tag1450.xml"/><Relationship Id="rId46" Type="http://schemas.openxmlformats.org/officeDocument/2006/relationships/tags" Target="../tags/tag1458.xml"/><Relationship Id="rId59" Type="http://schemas.openxmlformats.org/officeDocument/2006/relationships/tags" Target="../tags/tag1471.xml"/><Relationship Id="rId67" Type="http://schemas.openxmlformats.org/officeDocument/2006/relationships/tags" Target="../tags/tag1479.xml"/><Relationship Id="rId20" Type="http://schemas.openxmlformats.org/officeDocument/2006/relationships/tags" Target="../tags/tag1432.xml"/><Relationship Id="rId41" Type="http://schemas.openxmlformats.org/officeDocument/2006/relationships/tags" Target="../tags/tag1453.xml"/><Relationship Id="rId54" Type="http://schemas.openxmlformats.org/officeDocument/2006/relationships/tags" Target="../tags/tag1466.xml"/><Relationship Id="rId62" Type="http://schemas.openxmlformats.org/officeDocument/2006/relationships/tags" Target="../tags/tag1474.xml"/><Relationship Id="rId70" Type="http://schemas.openxmlformats.org/officeDocument/2006/relationships/tags" Target="../tags/tag1482.xml"/><Relationship Id="rId75" Type="http://schemas.openxmlformats.org/officeDocument/2006/relationships/tags" Target="../tags/tag1487.xml"/><Relationship Id="rId83" Type="http://schemas.openxmlformats.org/officeDocument/2006/relationships/tags" Target="../tags/tag1495.xml"/><Relationship Id="rId1" Type="http://schemas.openxmlformats.org/officeDocument/2006/relationships/tags" Target="../tags/tag1413.xml"/><Relationship Id="rId6" Type="http://schemas.openxmlformats.org/officeDocument/2006/relationships/tags" Target="../tags/tag1418.xml"/><Relationship Id="rId15" Type="http://schemas.openxmlformats.org/officeDocument/2006/relationships/tags" Target="../tags/tag1427.xml"/><Relationship Id="rId23" Type="http://schemas.openxmlformats.org/officeDocument/2006/relationships/tags" Target="../tags/tag1435.xml"/><Relationship Id="rId28" Type="http://schemas.openxmlformats.org/officeDocument/2006/relationships/tags" Target="../tags/tag1440.xml"/><Relationship Id="rId36" Type="http://schemas.openxmlformats.org/officeDocument/2006/relationships/tags" Target="../tags/tag1448.xml"/><Relationship Id="rId49" Type="http://schemas.openxmlformats.org/officeDocument/2006/relationships/tags" Target="../tags/tag1461.xml"/><Relationship Id="rId57" Type="http://schemas.openxmlformats.org/officeDocument/2006/relationships/tags" Target="../tags/tag1469.xml"/><Relationship Id="rId10" Type="http://schemas.openxmlformats.org/officeDocument/2006/relationships/tags" Target="../tags/tag1422.xml"/><Relationship Id="rId31" Type="http://schemas.openxmlformats.org/officeDocument/2006/relationships/tags" Target="../tags/tag1443.xml"/><Relationship Id="rId44" Type="http://schemas.openxmlformats.org/officeDocument/2006/relationships/tags" Target="../tags/tag1456.xml"/><Relationship Id="rId52" Type="http://schemas.openxmlformats.org/officeDocument/2006/relationships/tags" Target="../tags/tag1464.xml"/><Relationship Id="rId60" Type="http://schemas.openxmlformats.org/officeDocument/2006/relationships/tags" Target="../tags/tag1472.xml"/><Relationship Id="rId65" Type="http://schemas.openxmlformats.org/officeDocument/2006/relationships/tags" Target="../tags/tag1477.xml"/><Relationship Id="rId73" Type="http://schemas.openxmlformats.org/officeDocument/2006/relationships/tags" Target="../tags/tag1485.xml"/><Relationship Id="rId78" Type="http://schemas.openxmlformats.org/officeDocument/2006/relationships/tags" Target="../tags/tag1490.xml"/><Relationship Id="rId81" Type="http://schemas.openxmlformats.org/officeDocument/2006/relationships/tags" Target="../tags/tag1493.xml"/><Relationship Id="rId86" Type="http://schemas.openxmlformats.org/officeDocument/2006/relationships/notesSlide" Target="../notesSlides/notesSlide22.xml"/><Relationship Id="rId4" Type="http://schemas.openxmlformats.org/officeDocument/2006/relationships/tags" Target="../tags/tag1416.xml"/><Relationship Id="rId9" Type="http://schemas.openxmlformats.org/officeDocument/2006/relationships/tags" Target="../tags/tag1421.xml"/><Relationship Id="rId13" Type="http://schemas.openxmlformats.org/officeDocument/2006/relationships/tags" Target="../tags/tag1425.xml"/><Relationship Id="rId18" Type="http://schemas.openxmlformats.org/officeDocument/2006/relationships/tags" Target="../tags/tag1430.xml"/><Relationship Id="rId39" Type="http://schemas.openxmlformats.org/officeDocument/2006/relationships/tags" Target="../tags/tag1451.xml"/><Relationship Id="rId34" Type="http://schemas.openxmlformats.org/officeDocument/2006/relationships/tags" Target="../tags/tag1446.xml"/><Relationship Id="rId50" Type="http://schemas.openxmlformats.org/officeDocument/2006/relationships/tags" Target="../tags/tag1462.xml"/><Relationship Id="rId55" Type="http://schemas.openxmlformats.org/officeDocument/2006/relationships/tags" Target="../tags/tag1467.xml"/><Relationship Id="rId76" Type="http://schemas.openxmlformats.org/officeDocument/2006/relationships/tags" Target="../tags/tag1488.xml"/><Relationship Id="rId7" Type="http://schemas.openxmlformats.org/officeDocument/2006/relationships/tags" Target="../tags/tag1419.xml"/><Relationship Id="rId71" Type="http://schemas.openxmlformats.org/officeDocument/2006/relationships/tags" Target="../tags/tag1483.xml"/><Relationship Id="rId2" Type="http://schemas.openxmlformats.org/officeDocument/2006/relationships/tags" Target="../tags/tag1414.xml"/><Relationship Id="rId29" Type="http://schemas.openxmlformats.org/officeDocument/2006/relationships/tags" Target="../tags/tag1441.xml"/><Relationship Id="rId24" Type="http://schemas.openxmlformats.org/officeDocument/2006/relationships/tags" Target="../tags/tag1436.xml"/><Relationship Id="rId40" Type="http://schemas.openxmlformats.org/officeDocument/2006/relationships/tags" Target="../tags/tag1452.xml"/><Relationship Id="rId45" Type="http://schemas.openxmlformats.org/officeDocument/2006/relationships/tags" Target="../tags/tag1457.xml"/><Relationship Id="rId66" Type="http://schemas.openxmlformats.org/officeDocument/2006/relationships/tags" Target="../tags/tag1478.xml"/><Relationship Id="rId87" Type="http://schemas.openxmlformats.org/officeDocument/2006/relationships/image" Target="../media/image4.png"/><Relationship Id="rId61" Type="http://schemas.openxmlformats.org/officeDocument/2006/relationships/tags" Target="../tags/tag1473.xml"/><Relationship Id="rId82" Type="http://schemas.openxmlformats.org/officeDocument/2006/relationships/tags" Target="../tags/tag1494.xml"/></Relationships>
</file>

<file path=ppt/slides/_rels/slide23.xml.rels><?xml version="1.0" encoding="UTF-8" standalone="yes"?>
<Relationships xmlns="http://schemas.openxmlformats.org/package/2006/relationships"><Relationship Id="rId117" Type="http://schemas.openxmlformats.org/officeDocument/2006/relationships/tags" Target="../tags/tag1613.xml"/><Relationship Id="rId21" Type="http://schemas.openxmlformats.org/officeDocument/2006/relationships/tags" Target="../tags/tag1517.xml"/><Relationship Id="rId42" Type="http://schemas.openxmlformats.org/officeDocument/2006/relationships/tags" Target="../tags/tag1538.xml"/><Relationship Id="rId63" Type="http://schemas.openxmlformats.org/officeDocument/2006/relationships/tags" Target="../tags/tag1559.xml"/><Relationship Id="rId84" Type="http://schemas.openxmlformats.org/officeDocument/2006/relationships/tags" Target="../tags/tag1580.xml"/><Relationship Id="rId138" Type="http://schemas.openxmlformats.org/officeDocument/2006/relationships/tags" Target="../tags/tag1634.xml"/><Relationship Id="rId159" Type="http://schemas.openxmlformats.org/officeDocument/2006/relationships/tags" Target="../tags/tag1655.xml"/><Relationship Id="rId170" Type="http://schemas.openxmlformats.org/officeDocument/2006/relationships/tags" Target="../tags/tag1666.xml"/><Relationship Id="rId191" Type="http://schemas.openxmlformats.org/officeDocument/2006/relationships/tags" Target="../tags/tag1687.xml"/><Relationship Id="rId205" Type="http://schemas.openxmlformats.org/officeDocument/2006/relationships/tags" Target="../tags/tag1701.xml"/><Relationship Id="rId226" Type="http://schemas.openxmlformats.org/officeDocument/2006/relationships/tags" Target="../tags/tag1722.xml"/><Relationship Id="rId107" Type="http://schemas.openxmlformats.org/officeDocument/2006/relationships/tags" Target="../tags/tag1603.xml"/><Relationship Id="rId11" Type="http://schemas.openxmlformats.org/officeDocument/2006/relationships/tags" Target="../tags/tag1507.xml"/><Relationship Id="rId32" Type="http://schemas.openxmlformats.org/officeDocument/2006/relationships/tags" Target="../tags/tag1528.xml"/><Relationship Id="rId53" Type="http://schemas.openxmlformats.org/officeDocument/2006/relationships/tags" Target="../tags/tag1549.xml"/><Relationship Id="rId74" Type="http://schemas.openxmlformats.org/officeDocument/2006/relationships/tags" Target="../tags/tag1570.xml"/><Relationship Id="rId128" Type="http://schemas.openxmlformats.org/officeDocument/2006/relationships/tags" Target="../tags/tag1624.xml"/><Relationship Id="rId149" Type="http://schemas.openxmlformats.org/officeDocument/2006/relationships/tags" Target="../tags/tag1645.xml"/><Relationship Id="rId5" Type="http://schemas.openxmlformats.org/officeDocument/2006/relationships/tags" Target="../tags/tag1501.xml"/><Relationship Id="rId95" Type="http://schemas.openxmlformats.org/officeDocument/2006/relationships/tags" Target="../tags/tag1591.xml"/><Relationship Id="rId160" Type="http://schemas.openxmlformats.org/officeDocument/2006/relationships/tags" Target="../tags/tag1656.xml"/><Relationship Id="rId181" Type="http://schemas.openxmlformats.org/officeDocument/2006/relationships/tags" Target="../tags/tag1677.xml"/><Relationship Id="rId216" Type="http://schemas.openxmlformats.org/officeDocument/2006/relationships/tags" Target="../tags/tag1712.xml"/><Relationship Id="rId237" Type="http://schemas.openxmlformats.org/officeDocument/2006/relationships/tags" Target="../tags/tag1733.xml"/><Relationship Id="rId22" Type="http://schemas.openxmlformats.org/officeDocument/2006/relationships/tags" Target="../tags/tag1518.xml"/><Relationship Id="rId43" Type="http://schemas.openxmlformats.org/officeDocument/2006/relationships/tags" Target="../tags/tag1539.xml"/><Relationship Id="rId64" Type="http://schemas.openxmlformats.org/officeDocument/2006/relationships/tags" Target="../tags/tag1560.xml"/><Relationship Id="rId118" Type="http://schemas.openxmlformats.org/officeDocument/2006/relationships/tags" Target="../tags/tag1614.xml"/><Relationship Id="rId139" Type="http://schemas.openxmlformats.org/officeDocument/2006/relationships/tags" Target="../tags/tag1635.xml"/><Relationship Id="rId85" Type="http://schemas.openxmlformats.org/officeDocument/2006/relationships/tags" Target="../tags/tag1581.xml"/><Relationship Id="rId150" Type="http://schemas.openxmlformats.org/officeDocument/2006/relationships/tags" Target="../tags/tag1646.xml"/><Relationship Id="rId171" Type="http://schemas.openxmlformats.org/officeDocument/2006/relationships/tags" Target="../tags/tag1667.xml"/><Relationship Id="rId192" Type="http://schemas.openxmlformats.org/officeDocument/2006/relationships/tags" Target="../tags/tag1688.xml"/><Relationship Id="rId206" Type="http://schemas.openxmlformats.org/officeDocument/2006/relationships/tags" Target="../tags/tag1702.xml"/><Relationship Id="rId227" Type="http://schemas.openxmlformats.org/officeDocument/2006/relationships/tags" Target="../tags/tag1723.xml"/><Relationship Id="rId12" Type="http://schemas.openxmlformats.org/officeDocument/2006/relationships/tags" Target="../tags/tag1508.xml"/><Relationship Id="rId33" Type="http://schemas.openxmlformats.org/officeDocument/2006/relationships/tags" Target="../tags/tag1529.xml"/><Relationship Id="rId108" Type="http://schemas.openxmlformats.org/officeDocument/2006/relationships/tags" Target="../tags/tag1604.xml"/><Relationship Id="rId129" Type="http://schemas.openxmlformats.org/officeDocument/2006/relationships/tags" Target="../tags/tag1625.xml"/><Relationship Id="rId54" Type="http://schemas.openxmlformats.org/officeDocument/2006/relationships/tags" Target="../tags/tag1550.xml"/><Relationship Id="rId75" Type="http://schemas.openxmlformats.org/officeDocument/2006/relationships/tags" Target="../tags/tag1571.xml"/><Relationship Id="rId96" Type="http://schemas.openxmlformats.org/officeDocument/2006/relationships/tags" Target="../tags/tag1592.xml"/><Relationship Id="rId140" Type="http://schemas.openxmlformats.org/officeDocument/2006/relationships/tags" Target="../tags/tag1636.xml"/><Relationship Id="rId161" Type="http://schemas.openxmlformats.org/officeDocument/2006/relationships/tags" Target="../tags/tag1657.xml"/><Relationship Id="rId182" Type="http://schemas.openxmlformats.org/officeDocument/2006/relationships/tags" Target="../tags/tag1678.xml"/><Relationship Id="rId217" Type="http://schemas.openxmlformats.org/officeDocument/2006/relationships/tags" Target="../tags/tag1713.xml"/><Relationship Id="rId6" Type="http://schemas.openxmlformats.org/officeDocument/2006/relationships/tags" Target="../tags/tag1502.xml"/><Relationship Id="rId238" Type="http://schemas.openxmlformats.org/officeDocument/2006/relationships/tags" Target="../tags/tag1734.xml"/><Relationship Id="rId23" Type="http://schemas.openxmlformats.org/officeDocument/2006/relationships/tags" Target="../tags/tag1519.xml"/><Relationship Id="rId119" Type="http://schemas.openxmlformats.org/officeDocument/2006/relationships/tags" Target="../tags/tag1615.xml"/><Relationship Id="rId44" Type="http://schemas.openxmlformats.org/officeDocument/2006/relationships/tags" Target="../tags/tag1540.xml"/><Relationship Id="rId65" Type="http://schemas.openxmlformats.org/officeDocument/2006/relationships/tags" Target="../tags/tag1561.xml"/><Relationship Id="rId86" Type="http://schemas.openxmlformats.org/officeDocument/2006/relationships/tags" Target="../tags/tag1582.xml"/><Relationship Id="rId130" Type="http://schemas.openxmlformats.org/officeDocument/2006/relationships/tags" Target="../tags/tag1626.xml"/><Relationship Id="rId151" Type="http://schemas.openxmlformats.org/officeDocument/2006/relationships/tags" Target="../tags/tag1647.xml"/><Relationship Id="rId172" Type="http://schemas.openxmlformats.org/officeDocument/2006/relationships/tags" Target="../tags/tag1668.xml"/><Relationship Id="rId193" Type="http://schemas.openxmlformats.org/officeDocument/2006/relationships/tags" Target="../tags/tag1689.xml"/><Relationship Id="rId207" Type="http://schemas.openxmlformats.org/officeDocument/2006/relationships/tags" Target="../tags/tag1703.xml"/><Relationship Id="rId228" Type="http://schemas.openxmlformats.org/officeDocument/2006/relationships/tags" Target="../tags/tag1724.xml"/><Relationship Id="rId13" Type="http://schemas.openxmlformats.org/officeDocument/2006/relationships/tags" Target="../tags/tag1509.xml"/><Relationship Id="rId109" Type="http://schemas.openxmlformats.org/officeDocument/2006/relationships/tags" Target="../tags/tag1605.xml"/><Relationship Id="rId34" Type="http://schemas.openxmlformats.org/officeDocument/2006/relationships/tags" Target="../tags/tag1530.xml"/><Relationship Id="rId55" Type="http://schemas.openxmlformats.org/officeDocument/2006/relationships/tags" Target="../tags/tag1551.xml"/><Relationship Id="rId76" Type="http://schemas.openxmlformats.org/officeDocument/2006/relationships/tags" Target="../tags/tag1572.xml"/><Relationship Id="rId97" Type="http://schemas.openxmlformats.org/officeDocument/2006/relationships/tags" Target="../tags/tag1593.xml"/><Relationship Id="rId120" Type="http://schemas.openxmlformats.org/officeDocument/2006/relationships/tags" Target="../tags/tag1616.xml"/><Relationship Id="rId141" Type="http://schemas.openxmlformats.org/officeDocument/2006/relationships/tags" Target="../tags/tag1637.xml"/><Relationship Id="rId7" Type="http://schemas.openxmlformats.org/officeDocument/2006/relationships/tags" Target="../tags/tag1503.xml"/><Relationship Id="rId162" Type="http://schemas.openxmlformats.org/officeDocument/2006/relationships/tags" Target="../tags/tag1658.xml"/><Relationship Id="rId183" Type="http://schemas.openxmlformats.org/officeDocument/2006/relationships/tags" Target="../tags/tag1679.xml"/><Relationship Id="rId218" Type="http://schemas.openxmlformats.org/officeDocument/2006/relationships/tags" Target="../tags/tag1714.xml"/><Relationship Id="rId239" Type="http://schemas.openxmlformats.org/officeDocument/2006/relationships/tags" Target="../tags/tag1735.xml"/><Relationship Id="rId24" Type="http://schemas.openxmlformats.org/officeDocument/2006/relationships/tags" Target="../tags/tag1520.xml"/><Relationship Id="rId45" Type="http://schemas.openxmlformats.org/officeDocument/2006/relationships/tags" Target="../tags/tag1541.xml"/><Relationship Id="rId66" Type="http://schemas.openxmlformats.org/officeDocument/2006/relationships/tags" Target="../tags/tag1562.xml"/><Relationship Id="rId87" Type="http://schemas.openxmlformats.org/officeDocument/2006/relationships/tags" Target="../tags/tag1583.xml"/><Relationship Id="rId110" Type="http://schemas.openxmlformats.org/officeDocument/2006/relationships/tags" Target="../tags/tag1606.xml"/><Relationship Id="rId131" Type="http://schemas.openxmlformats.org/officeDocument/2006/relationships/tags" Target="../tags/tag1627.xml"/><Relationship Id="rId152" Type="http://schemas.openxmlformats.org/officeDocument/2006/relationships/tags" Target="../tags/tag1648.xml"/><Relationship Id="rId173" Type="http://schemas.openxmlformats.org/officeDocument/2006/relationships/tags" Target="../tags/tag1669.xml"/><Relationship Id="rId194" Type="http://schemas.openxmlformats.org/officeDocument/2006/relationships/tags" Target="../tags/tag1690.xml"/><Relationship Id="rId208" Type="http://schemas.openxmlformats.org/officeDocument/2006/relationships/tags" Target="../tags/tag1704.xml"/><Relationship Id="rId229" Type="http://schemas.openxmlformats.org/officeDocument/2006/relationships/tags" Target="../tags/tag1725.xml"/><Relationship Id="rId240" Type="http://schemas.openxmlformats.org/officeDocument/2006/relationships/tags" Target="../tags/tag1736.xml"/><Relationship Id="rId14" Type="http://schemas.openxmlformats.org/officeDocument/2006/relationships/tags" Target="../tags/tag1510.xml"/><Relationship Id="rId35" Type="http://schemas.openxmlformats.org/officeDocument/2006/relationships/tags" Target="../tags/tag1531.xml"/><Relationship Id="rId56" Type="http://schemas.openxmlformats.org/officeDocument/2006/relationships/tags" Target="../tags/tag1552.xml"/><Relationship Id="rId77" Type="http://schemas.openxmlformats.org/officeDocument/2006/relationships/tags" Target="../tags/tag1573.xml"/><Relationship Id="rId100" Type="http://schemas.openxmlformats.org/officeDocument/2006/relationships/tags" Target="../tags/tag1596.xml"/><Relationship Id="rId8" Type="http://schemas.openxmlformats.org/officeDocument/2006/relationships/tags" Target="../tags/tag1504.xml"/><Relationship Id="rId98" Type="http://schemas.openxmlformats.org/officeDocument/2006/relationships/tags" Target="../tags/tag1594.xml"/><Relationship Id="rId121" Type="http://schemas.openxmlformats.org/officeDocument/2006/relationships/tags" Target="../tags/tag1617.xml"/><Relationship Id="rId142" Type="http://schemas.openxmlformats.org/officeDocument/2006/relationships/tags" Target="../tags/tag1638.xml"/><Relationship Id="rId163" Type="http://schemas.openxmlformats.org/officeDocument/2006/relationships/tags" Target="../tags/tag1659.xml"/><Relationship Id="rId184" Type="http://schemas.openxmlformats.org/officeDocument/2006/relationships/tags" Target="../tags/tag1680.xml"/><Relationship Id="rId219" Type="http://schemas.openxmlformats.org/officeDocument/2006/relationships/tags" Target="../tags/tag1715.xml"/><Relationship Id="rId230" Type="http://schemas.openxmlformats.org/officeDocument/2006/relationships/tags" Target="../tags/tag1726.xml"/><Relationship Id="rId25" Type="http://schemas.openxmlformats.org/officeDocument/2006/relationships/tags" Target="../tags/tag1521.xml"/><Relationship Id="rId46" Type="http://schemas.openxmlformats.org/officeDocument/2006/relationships/tags" Target="../tags/tag1542.xml"/><Relationship Id="rId67" Type="http://schemas.openxmlformats.org/officeDocument/2006/relationships/tags" Target="../tags/tag1563.xml"/><Relationship Id="rId88" Type="http://schemas.openxmlformats.org/officeDocument/2006/relationships/tags" Target="../tags/tag1584.xml"/><Relationship Id="rId111" Type="http://schemas.openxmlformats.org/officeDocument/2006/relationships/tags" Target="../tags/tag1607.xml"/><Relationship Id="rId132" Type="http://schemas.openxmlformats.org/officeDocument/2006/relationships/tags" Target="../tags/tag1628.xml"/><Relationship Id="rId153" Type="http://schemas.openxmlformats.org/officeDocument/2006/relationships/tags" Target="../tags/tag1649.xml"/><Relationship Id="rId174" Type="http://schemas.openxmlformats.org/officeDocument/2006/relationships/tags" Target="../tags/tag1670.xml"/><Relationship Id="rId195" Type="http://schemas.openxmlformats.org/officeDocument/2006/relationships/tags" Target="../tags/tag1691.xml"/><Relationship Id="rId209" Type="http://schemas.openxmlformats.org/officeDocument/2006/relationships/tags" Target="../tags/tag1705.xml"/><Relationship Id="rId220" Type="http://schemas.openxmlformats.org/officeDocument/2006/relationships/tags" Target="../tags/tag1716.xml"/><Relationship Id="rId241" Type="http://schemas.openxmlformats.org/officeDocument/2006/relationships/tags" Target="../tags/tag1737.xml"/><Relationship Id="rId15" Type="http://schemas.openxmlformats.org/officeDocument/2006/relationships/tags" Target="../tags/tag1511.xml"/><Relationship Id="rId36" Type="http://schemas.openxmlformats.org/officeDocument/2006/relationships/tags" Target="../tags/tag1532.xml"/><Relationship Id="rId57" Type="http://schemas.openxmlformats.org/officeDocument/2006/relationships/tags" Target="../tags/tag1553.xml"/><Relationship Id="rId10" Type="http://schemas.openxmlformats.org/officeDocument/2006/relationships/tags" Target="../tags/tag1506.xml"/><Relationship Id="rId31" Type="http://schemas.openxmlformats.org/officeDocument/2006/relationships/tags" Target="../tags/tag1527.xml"/><Relationship Id="rId52" Type="http://schemas.openxmlformats.org/officeDocument/2006/relationships/tags" Target="../tags/tag1548.xml"/><Relationship Id="rId73" Type="http://schemas.openxmlformats.org/officeDocument/2006/relationships/tags" Target="../tags/tag1569.xml"/><Relationship Id="rId78" Type="http://schemas.openxmlformats.org/officeDocument/2006/relationships/tags" Target="../tags/tag1574.xml"/><Relationship Id="rId94" Type="http://schemas.openxmlformats.org/officeDocument/2006/relationships/tags" Target="../tags/tag1590.xml"/><Relationship Id="rId99" Type="http://schemas.openxmlformats.org/officeDocument/2006/relationships/tags" Target="../tags/tag1595.xml"/><Relationship Id="rId101" Type="http://schemas.openxmlformats.org/officeDocument/2006/relationships/tags" Target="../tags/tag1597.xml"/><Relationship Id="rId122" Type="http://schemas.openxmlformats.org/officeDocument/2006/relationships/tags" Target="../tags/tag1618.xml"/><Relationship Id="rId143" Type="http://schemas.openxmlformats.org/officeDocument/2006/relationships/tags" Target="../tags/tag1639.xml"/><Relationship Id="rId148" Type="http://schemas.openxmlformats.org/officeDocument/2006/relationships/tags" Target="../tags/tag1644.xml"/><Relationship Id="rId164" Type="http://schemas.openxmlformats.org/officeDocument/2006/relationships/tags" Target="../tags/tag1660.xml"/><Relationship Id="rId169" Type="http://schemas.openxmlformats.org/officeDocument/2006/relationships/tags" Target="../tags/tag1665.xml"/><Relationship Id="rId185" Type="http://schemas.openxmlformats.org/officeDocument/2006/relationships/tags" Target="../tags/tag1681.xml"/><Relationship Id="rId4" Type="http://schemas.openxmlformats.org/officeDocument/2006/relationships/tags" Target="../tags/tag1500.xml"/><Relationship Id="rId9" Type="http://schemas.openxmlformats.org/officeDocument/2006/relationships/tags" Target="../tags/tag1505.xml"/><Relationship Id="rId180" Type="http://schemas.openxmlformats.org/officeDocument/2006/relationships/tags" Target="../tags/tag1676.xml"/><Relationship Id="rId210" Type="http://schemas.openxmlformats.org/officeDocument/2006/relationships/tags" Target="../tags/tag1706.xml"/><Relationship Id="rId215" Type="http://schemas.openxmlformats.org/officeDocument/2006/relationships/tags" Target="../tags/tag1711.xml"/><Relationship Id="rId236" Type="http://schemas.openxmlformats.org/officeDocument/2006/relationships/tags" Target="../tags/tag1732.xml"/><Relationship Id="rId26" Type="http://schemas.openxmlformats.org/officeDocument/2006/relationships/tags" Target="../tags/tag1522.xml"/><Relationship Id="rId231" Type="http://schemas.openxmlformats.org/officeDocument/2006/relationships/tags" Target="../tags/tag1727.xml"/><Relationship Id="rId47" Type="http://schemas.openxmlformats.org/officeDocument/2006/relationships/tags" Target="../tags/tag1543.xml"/><Relationship Id="rId68" Type="http://schemas.openxmlformats.org/officeDocument/2006/relationships/tags" Target="../tags/tag1564.xml"/><Relationship Id="rId89" Type="http://schemas.openxmlformats.org/officeDocument/2006/relationships/tags" Target="../tags/tag1585.xml"/><Relationship Id="rId112" Type="http://schemas.openxmlformats.org/officeDocument/2006/relationships/tags" Target="../tags/tag1608.xml"/><Relationship Id="rId133" Type="http://schemas.openxmlformats.org/officeDocument/2006/relationships/tags" Target="../tags/tag1629.xml"/><Relationship Id="rId154" Type="http://schemas.openxmlformats.org/officeDocument/2006/relationships/tags" Target="../tags/tag1650.xml"/><Relationship Id="rId175" Type="http://schemas.openxmlformats.org/officeDocument/2006/relationships/tags" Target="../tags/tag1671.xml"/><Relationship Id="rId196" Type="http://schemas.openxmlformats.org/officeDocument/2006/relationships/tags" Target="../tags/tag1692.xml"/><Relationship Id="rId200" Type="http://schemas.openxmlformats.org/officeDocument/2006/relationships/tags" Target="../tags/tag1696.xml"/><Relationship Id="rId16" Type="http://schemas.openxmlformats.org/officeDocument/2006/relationships/tags" Target="../tags/tag1512.xml"/><Relationship Id="rId221" Type="http://schemas.openxmlformats.org/officeDocument/2006/relationships/tags" Target="../tags/tag1717.xml"/><Relationship Id="rId242" Type="http://schemas.openxmlformats.org/officeDocument/2006/relationships/tags" Target="../tags/tag1738.xml"/><Relationship Id="rId37" Type="http://schemas.openxmlformats.org/officeDocument/2006/relationships/tags" Target="../tags/tag1533.xml"/><Relationship Id="rId58" Type="http://schemas.openxmlformats.org/officeDocument/2006/relationships/tags" Target="../tags/tag1554.xml"/><Relationship Id="rId79" Type="http://schemas.openxmlformats.org/officeDocument/2006/relationships/tags" Target="../tags/tag1575.xml"/><Relationship Id="rId102" Type="http://schemas.openxmlformats.org/officeDocument/2006/relationships/tags" Target="../tags/tag1598.xml"/><Relationship Id="rId123" Type="http://schemas.openxmlformats.org/officeDocument/2006/relationships/tags" Target="../tags/tag1619.xml"/><Relationship Id="rId144" Type="http://schemas.openxmlformats.org/officeDocument/2006/relationships/tags" Target="../tags/tag1640.xml"/><Relationship Id="rId90" Type="http://schemas.openxmlformats.org/officeDocument/2006/relationships/tags" Target="../tags/tag1586.xml"/><Relationship Id="rId165" Type="http://schemas.openxmlformats.org/officeDocument/2006/relationships/tags" Target="../tags/tag1661.xml"/><Relationship Id="rId186" Type="http://schemas.openxmlformats.org/officeDocument/2006/relationships/tags" Target="../tags/tag1682.xml"/><Relationship Id="rId211" Type="http://schemas.openxmlformats.org/officeDocument/2006/relationships/tags" Target="../tags/tag1707.xml"/><Relationship Id="rId232" Type="http://schemas.openxmlformats.org/officeDocument/2006/relationships/tags" Target="../tags/tag1728.xml"/><Relationship Id="rId27" Type="http://schemas.openxmlformats.org/officeDocument/2006/relationships/tags" Target="../tags/tag1523.xml"/><Relationship Id="rId48" Type="http://schemas.openxmlformats.org/officeDocument/2006/relationships/tags" Target="../tags/tag1544.xml"/><Relationship Id="rId69" Type="http://schemas.openxmlformats.org/officeDocument/2006/relationships/tags" Target="../tags/tag1565.xml"/><Relationship Id="rId113" Type="http://schemas.openxmlformats.org/officeDocument/2006/relationships/tags" Target="../tags/tag1609.xml"/><Relationship Id="rId134" Type="http://schemas.openxmlformats.org/officeDocument/2006/relationships/tags" Target="../tags/tag1630.xml"/><Relationship Id="rId80" Type="http://schemas.openxmlformats.org/officeDocument/2006/relationships/tags" Target="../tags/tag1576.xml"/><Relationship Id="rId155" Type="http://schemas.openxmlformats.org/officeDocument/2006/relationships/tags" Target="../tags/tag1651.xml"/><Relationship Id="rId176" Type="http://schemas.openxmlformats.org/officeDocument/2006/relationships/tags" Target="../tags/tag1672.xml"/><Relationship Id="rId197" Type="http://schemas.openxmlformats.org/officeDocument/2006/relationships/tags" Target="../tags/tag1693.xml"/><Relationship Id="rId201" Type="http://schemas.openxmlformats.org/officeDocument/2006/relationships/tags" Target="../tags/tag1697.xml"/><Relationship Id="rId222" Type="http://schemas.openxmlformats.org/officeDocument/2006/relationships/tags" Target="../tags/tag1718.xml"/><Relationship Id="rId243" Type="http://schemas.openxmlformats.org/officeDocument/2006/relationships/tags" Target="../tags/tag1739.xml"/><Relationship Id="rId17" Type="http://schemas.openxmlformats.org/officeDocument/2006/relationships/tags" Target="../tags/tag1513.xml"/><Relationship Id="rId38" Type="http://schemas.openxmlformats.org/officeDocument/2006/relationships/tags" Target="../tags/tag1534.xml"/><Relationship Id="rId59" Type="http://schemas.openxmlformats.org/officeDocument/2006/relationships/tags" Target="../tags/tag1555.xml"/><Relationship Id="rId103" Type="http://schemas.openxmlformats.org/officeDocument/2006/relationships/tags" Target="../tags/tag1599.xml"/><Relationship Id="rId124" Type="http://schemas.openxmlformats.org/officeDocument/2006/relationships/tags" Target="../tags/tag1620.xml"/><Relationship Id="rId70" Type="http://schemas.openxmlformats.org/officeDocument/2006/relationships/tags" Target="../tags/tag1566.xml"/><Relationship Id="rId91" Type="http://schemas.openxmlformats.org/officeDocument/2006/relationships/tags" Target="../tags/tag1587.xml"/><Relationship Id="rId145" Type="http://schemas.openxmlformats.org/officeDocument/2006/relationships/tags" Target="../tags/tag1641.xml"/><Relationship Id="rId166" Type="http://schemas.openxmlformats.org/officeDocument/2006/relationships/tags" Target="../tags/tag1662.xml"/><Relationship Id="rId187" Type="http://schemas.openxmlformats.org/officeDocument/2006/relationships/tags" Target="../tags/tag1683.xml"/><Relationship Id="rId1" Type="http://schemas.openxmlformats.org/officeDocument/2006/relationships/tags" Target="../tags/tag1497.xml"/><Relationship Id="rId212" Type="http://schemas.openxmlformats.org/officeDocument/2006/relationships/tags" Target="../tags/tag1708.xml"/><Relationship Id="rId233" Type="http://schemas.openxmlformats.org/officeDocument/2006/relationships/tags" Target="../tags/tag1729.xml"/><Relationship Id="rId28" Type="http://schemas.openxmlformats.org/officeDocument/2006/relationships/tags" Target="../tags/tag1524.xml"/><Relationship Id="rId49" Type="http://schemas.openxmlformats.org/officeDocument/2006/relationships/tags" Target="../tags/tag1545.xml"/><Relationship Id="rId114" Type="http://schemas.openxmlformats.org/officeDocument/2006/relationships/tags" Target="../tags/tag1610.xml"/><Relationship Id="rId60" Type="http://schemas.openxmlformats.org/officeDocument/2006/relationships/tags" Target="../tags/tag1556.xml"/><Relationship Id="rId81" Type="http://schemas.openxmlformats.org/officeDocument/2006/relationships/tags" Target="../tags/tag1577.xml"/><Relationship Id="rId135" Type="http://schemas.openxmlformats.org/officeDocument/2006/relationships/tags" Target="../tags/tag1631.xml"/><Relationship Id="rId156" Type="http://schemas.openxmlformats.org/officeDocument/2006/relationships/tags" Target="../tags/tag1652.xml"/><Relationship Id="rId177" Type="http://schemas.openxmlformats.org/officeDocument/2006/relationships/tags" Target="../tags/tag1673.xml"/><Relationship Id="rId198" Type="http://schemas.openxmlformats.org/officeDocument/2006/relationships/tags" Target="../tags/tag1694.xml"/><Relationship Id="rId202" Type="http://schemas.openxmlformats.org/officeDocument/2006/relationships/tags" Target="../tags/tag1698.xml"/><Relationship Id="rId223" Type="http://schemas.openxmlformats.org/officeDocument/2006/relationships/tags" Target="../tags/tag1719.xml"/><Relationship Id="rId244" Type="http://schemas.openxmlformats.org/officeDocument/2006/relationships/tags" Target="../tags/tag1740.xml"/><Relationship Id="rId18" Type="http://schemas.openxmlformats.org/officeDocument/2006/relationships/tags" Target="../tags/tag1514.xml"/><Relationship Id="rId39" Type="http://schemas.openxmlformats.org/officeDocument/2006/relationships/tags" Target="../tags/tag1535.xml"/><Relationship Id="rId50" Type="http://schemas.openxmlformats.org/officeDocument/2006/relationships/tags" Target="../tags/tag1546.xml"/><Relationship Id="rId104" Type="http://schemas.openxmlformats.org/officeDocument/2006/relationships/tags" Target="../tags/tag1600.xml"/><Relationship Id="rId125" Type="http://schemas.openxmlformats.org/officeDocument/2006/relationships/tags" Target="../tags/tag1621.xml"/><Relationship Id="rId146" Type="http://schemas.openxmlformats.org/officeDocument/2006/relationships/tags" Target="../tags/tag1642.xml"/><Relationship Id="rId167" Type="http://schemas.openxmlformats.org/officeDocument/2006/relationships/tags" Target="../tags/tag1663.xml"/><Relationship Id="rId188" Type="http://schemas.openxmlformats.org/officeDocument/2006/relationships/tags" Target="../tags/tag1684.xml"/><Relationship Id="rId71" Type="http://schemas.openxmlformats.org/officeDocument/2006/relationships/tags" Target="../tags/tag1567.xml"/><Relationship Id="rId92" Type="http://schemas.openxmlformats.org/officeDocument/2006/relationships/tags" Target="../tags/tag1588.xml"/><Relationship Id="rId213" Type="http://schemas.openxmlformats.org/officeDocument/2006/relationships/tags" Target="../tags/tag1709.xml"/><Relationship Id="rId234" Type="http://schemas.openxmlformats.org/officeDocument/2006/relationships/tags" Target="../tags/tag1730.xml"/><Relationship Id="rId2" Type="http://schemas.openxmlformats.org/officeDocument/2006/relationships/tags" Target="../tags/tag1498.xml"/><Relationship Id="rId29" Type="http://schemas.openxmlformats.org/officeDocument/2006/relationships/tags" Target="../tags/tag1525.xml"/><Relationship Id="rId40" Type="http://schemas.openxmlformats.org/officeDocument/2006/relationships/tags" Target="../tags/tag1536.xml"/><Relationship Id="rId115" Type="http://schemas.openxmlformats.org/officeDocument/2006/relationships/tags" Target="../tags/tag1611.xml"/><Relationship Id="rId136" Type="http://schemas.openxmlformats.org/officeDocument/2006/relationships/tags" Target="../tags/tag1632.xml"/><Relationship Id="rId157" Type="http://schemas.openxmlformats.org/officeDocument/2006/relationships/tags" Target="../tags/tag1653.xml"/><Relationship Id="rId178" Type="http://schemas.openxmlformats.org/officeDocument/2006/relationships/tags" Target="../tags/tag1674.xml"/><Relationship Id="rId61" Type="http://schemas.openxmlformats.org/officeDocument/2006/relationships/tags" Target="../tags/tag1557.xml"/><Relationship Id="rId82" Type="http://schemas.openxmlformats.org/officeDocument/2006/relationships/tags" Target="../tags/tag1578.xml"/><Relationship Id="rId199" Type="http://schemas.openxmlformats.org/officeDocument/2006/relationships/tags" Target="../tags/tag1695.xml"/><Relationship Id="rId203" Type="http://schemas.openxmlformats.org/officeDocument/2006/relationships/tags" Target="../tags/tag1699.xml"/><Relationship Id="rId19" Type="http://schemas.openxmlformats.org/officeDocument/2006/relationships/tags" Target="../tags/tag1515.xml"/><Relationship Id="rId224" Type="http://schemas.openxmlformats.org/officeDocument/2006/relationships/tags" Target="../tags/tag1720.xml"/><Relationship Id="rId245" Type="http://schemas.openxmlformats.org/officeDocument/2006/relationships/slideLayout" Target="../slideLayouts/slideLayout1.xml"/><Relationship Id="rId30" Type="http://schemas.openxmlformats.org/officeDocument/2006/relationships/tags" Target="../tags/tag1526.xml"/><Relationship Id="rId105" Type="http://schemas.openxmlformats.org/officeDocument/2006/relationships/tags" Target="../tags/tag1601.xml"/><Relationship Id="rId126" Type="http://schemas.openxmlformats.org/officeDocument/2006/relationships/tags" Target="../tags/tag1622.xml"/><Relationship Id="rId147" Type="http://schemas.openxmlformats.org/officeDocument/2006/relationships/tags" Target="../tags/tag1643.xml"/><Relationship Id="rId168" Type="http://schemas.openxmlformats.org/officeDocument/2006/relationships/tags" Target="../tags/tag1664.xml"/><Relationship Id="rId51" Type="http://schemas.openxmlformats.org/officeDocument/2006/relationships/tags" Target="../tags/tag1547.xml"/><Relationship Id="rId72" Type="http://schemas.openxmlformats.org/officeDocument/2006/relationships/tags" Target="../tags/tag1568.xml"/><Relationship Id="rId93" Type="http://schemas.openxmlformats.org/officeDocument/2006/relationships/tags" Target="../tags/tag1589.xml"/><Relationship Id="rId189" Type="http://schemas.openxmlformats.org/officeDocument/2006/relationships/tags" Target="../tags/tag1685.xml"/><Relationship Id="rId3" Type="http://schemas.openxmlformats.org/officeDocument/2006/relationships/tags" Target="../tags/tag1499.xml"/><Relationship Id="rId214" Type="http://schemas.openxmlformats.org/officeDocument/2006/relationships/tags" Target="../tags/tag1710.xml"/><Relationship Id="rId235" Type="http://schemas.openxmlformats.org/officeDocument/2006/relationships/tags" Target="../tags/tag1731.xml"/><Relationship Id="rId116" Type="http://schemas.openxmlformats.org/officeDocument/2006/relationships/tags" Target="../tags/tag1612.xml"/><Relationship Id="rId137" Type="http://schemas.openxmlformats.org/officeDocument/2006/relationships/tags" Target="../tags/tag1633.xml"/><Relationship Id="rId158" Type="http://schemas.openxmlformats.org/officeDocument/2006/relationships/tags" Target="../tags/tag1654.xml"/><Relationship Id="rId20" Type="http://schemas.openxmlformats.org/officeDocument/2006/relationships/tags" Target="../tags/tag1516.xml"/><Relationship Id="rId41" Type="http://schemas.openxmlformats.org/officeDocument/2006/relationships/tags" Target="../tags/tag1537.xml"/><Relationship Id="rId62" Type="http://schemas.openxmlformats.org/officeDocument/2006/relationships/tags" Target="../tags/tag1558.xml"/><Relationship Id="rId83" Type="http://schemas.openxmlformats.org/officeDocument/2006/relationships/tags" Target="../tags/tag1579.xml"/><Relationship Id="rId179" Type="http://schemas.openxmlformats.org/officeDocument/2006/relationships/tags" Target="../tags/tag1675.xml"/><Relationship Id="rId190" Type="http://schemas.openxmlformats.org/officeDocument/2006/relationships/tags" Target="../tags/tag1686.xml"/><Relationship Id="rId204" Type="http://schemas.openxmlformats.org/officeDocument/2006/relationships/tags" Target="../tags/tag1700.xml"/><Relationship Id="rId225" Type="http://schemas.openxmlformats.org/officeDocument/2006/relationships/tags" Target="../tags/tag1721.xml"/><Relationship Id="rId246" Type="http://schemas.openxmlformats.org/officeDocument/2006/relationships/notesSlide" Target="../notesSlides/notesSlide23.xml"/><Relationship Id="rId106" Type="http://schemas.openxmlformats.org/officeDocument/2006/relationships/tags" Target="../tags/tag1602.xml"/><Relationship Id="rId127" Type="http://schemas.openxmlformats.org/officeDocument/2006/relationships/tags" Target="../tags/tag1623.xml"/></Relationships>
</file>

<file path=ppt/slides/_rels/slide24.xml.rels><?xml version="1.0" encoding="UTF-8" standalone="yes"?>
<Relationships xmlns="http://schemas.openxmlformats.org/package/2006/relationships"><Relationship Id="rId8" Type="http://schemas.openxmlformats.org/officeDocument/2006/relationships/tags" Target="../tags/tag1748.xml"/><Relationship Id="rId13" Type="http://schemas.openxmlformats.org/officeDocument/2006/relationships/tags" Target="../tags/tag1753.xml"/><Relationship Id="rId18" Type="http://schemas.openxmlformats.org/officeDocument/2006/relationships/tags" Target="../tags/tag1758.xml"/><Relationship Id="rId3" Type="http://schemas.openxmlformats.org/officeDocument/2006/relationships/tags" Target="../tags/tag1743.xml"/><Relationship Id="rId21" Type="http://schemas.openxmlformats.org/officeDocument/2006/relationships/tags" Target="../tags/tag1761.xml"/><Relationship Id="rId7" Type="http://schemas.openxmlformats.org/officeDocument/2006/relationships/tags" Target="../tags/tag1747.xml"/><Relationship Id="rId12" Type="http://schemas.openxmlformats.org/officeDocument/2006/relationships/tags" Target="../tags/tag1752.xml"/><Relationship Id="rId17" Type="http://schemas.openxmlformats.org/officeDocument/2006/relationships/tags" Target="../tags/tag1757.xml"/><Relationship Id="rId2" Type="http://schemas.openxmlformats.org/officeDocument/2006/relationships/tags" Target="../tags/tag1742.xml"/><Relationship Id="rId16" Type="http://schemas.openxmlformats.org/officeDocument/2006/relationships/tags" Target="../tags/tag1756.xml"/><Relationship Id="rId20" Type="http://schemas.openxmlformats.org/officeDocument/2006/relationships/tags" Target="../tags/tag1760.xml"/><Relationship Id="rId1" Type="http://schemas.openxmlformats.org/officeDocument/2006/relationships/tags" Target="../tags/tag1741.xml"/><Relationship Id="rId6" Type="http://schemas.openxmlformats.org/officeDocument/2006/relationships/tags" Target="../tags/tag1746.xml"/><Relationship Id="rId11" Type="http://schemas.openxmlformats.org/officeDocument/2006/relationships/tags" Target="../tags/tag1751.xml"/><Relationship Id="rId5" Type="http://schemas.openxmlformats.org/officeDocument/2006/relationships/tags" Target="../tags/tag1745.xml"/><Relationship Id="rId15" Type="http://schemas.openxmlformats.org/officeDocument/2006/relationships/tags" Target="../tags/tag1755.xml"/><Relationship Id="rId23" Type="http://schemas.openxmlformats.org/officeDocument/2006/relationships/notesSlide" Target="../notesSlides/notesSlide24.xml"/><Relationship Id="rId10" Type="http://schemas.openxmlformats.org/officeDocument/2006/relationships/tags" Target="../tags/tag1750.xml"/><Relationship Id="rId19" Type="http://schemas.openxmlformats.org/officeDocument/2006/relationships/tags" Target="../tags/tag1759.xml"/><Relationship Id="rId4" Type="http://schemas.openxmlformats.org/officeDocument/2006/relationships/tags" Target="../tags/tag1744.xml"/><Relationship Id="rId9" Type="http://schemas.openxmlformats.org/officeDocument/2006/relationships/tags" Target="../tags/tag1749.xml"/><Relationship Id="rId14" Type="http://schemas.openxmlformats.org/officeDocument/2006/relationships/tags" Target="../tags/tag1754.xml"/><Relationship Id="rId22" Type="http://schemas.openxmlformats.org/officeDocument/2006/relationships/slideLayout" Target="../slideLayouts/slideLayout1.xml"/></Relationships>
</file>

<file path=ppt/slides/_rels/slide25.xml.rels><?xml version="1.0" encoding="UTF-8" standalone="yes"?>
<Relationships xmlns="http://schemas.openxmlformats.org/package/2006/relationships"><Relationship Id="rId3" Type="http://schemas.openxmlformats.org/officeDocument/2006/relationships/tags" Target="../tags/tag1764.xml"/><Relationship Id="rId2" Type="http://schemas.openxmlformats.org/officeDocument/2006/relationships/tags" Target="../tags/tag1763.xml"/><Relationship Id="rId1" Type="http://schemas.openxmlformats.org/officeDocument/2006/relationships/tags" Target="../tags/tag1762.xml"/><Relationship Id="rId5" Type="http://schemas.openxmlformats.org/officeDocument/2006/relationships/notesSlide" Target="../notesSlides/notesSlide25.xml"/><Relationship Id="rId4" Type="http://schemas.openxmlformats.org/officeDocument/2006/relationships/slideLayout" Target="../slideLayouts/slideLayout1.xml"/></Relationships>
</file>

<file path=ppt/slides/_rels/slide26.xml.rels><?xml version="1.0" encoding="UTF-8" standalone="yes"?>
<Relationships xmlns="http://schemas.openxmlformats.org/package/2006/relationships"><Relationship Id="rId8" Type="http://schemas.openxmlformats.org/officeDocument/2006/relationships/tags" Target="../tags/tag1772.xml"/><Relationship Id="rId13" Type="http://schemas.openxmlformats.org/officeDocument/2006/relationships/tags" Target="../tags/tag1777.xml"/><Relationship Id="rId18" Type="http://schemas.openxmlformats.org/officeDocument/2006/relationships/tags" Target="../tags/tag1782.xml"/><Relationship Id="rId3" Type="http://schemas.openxmlformats.org/officeDocument/2006/relationships/tags" Target="../tags/tag1767.xml"/><Relationship Id="rId21" Type="http://schemas.openxmlformats.org/officeDocument/2006/relationships/notesSlide" Target="../notesSlides/notesSlide26.xml"/><Relationship Id="rId7" Type="http://schemas.openxmlformats.org/officeDocument/2006/relationships/tags" Target="../tags/tag1771.xml"/><Relationship Id="rId12" Type="http://schemas.openxmlformats.org/officeDocument/2006/relationships/tags" Target="../tags/tag1776.xml"/><Relationship Id="rId17" Type="http://schemas.openxmlformats.org/officeDocument/2006/relationships/tags" Target="../tags/tag1781.xml"/><Relationship Id="rId2" Type="http://schemas.openxmlformats.org/officeDocument/2006/relationships/tags" Target="../tags/tag1766.xml"/><Relationship Id="rId16" Type="http://schemas.openxmlformats.org/officeDocument/2006/relationships/tags" Target="../tags/tag1780.xml"/><Relationship Id="rId20" Type="http://schemas.openxmlformats.org/officeDocument/2006/relationships/slideLayout" Target="../slideLayouts/slideLayout1.xml"/><Relationship Id="rId1" Type="http://schemas.openxmlformats.org/officeDocument/2006/relationships/tags" Target="../tags/tag1765.xml"/><Relationship Id="rId6" Type="http://schemas.openxmlformats.org/officeDocument/2006/relationships/tags" Target="../tags/tag1770.xml"/><Relationship Id="rId11" Type="http://schemas.openxmlformats.org/officeDocument/2006/relationships/tags" Target="../tags/tag1775.xml"/><Relationship Id="rId5" Type="http://schemas.openxmlformats.org/officeDocument/2006/relationships/tags" Target="../tags/tag1769.xml"/><Relationship Id="rId15" Type="http://schemas.openxmlformats.org/officeDocument/2006/relationships/tags" Target="../tags/tag1779.xml"/><Relationship Id="rId10" Type="http://schemas.openxmlformats.org/officeDocument/2006/relationships/tags" Target="../tags/tag1774.xml"/><Relationship Id="rId19" Type="http://schemas.openxmlformats.org/officeDocument/2006/relationships/tags" Target="../tags/tag1783.xml"/><Relationship Id="rId4" Type="http://schemas.openxmlformats.org/officeDocument/2006/relationships/tags" Target="../tags/tag1768.xml"/><Relationship Id="rId9" Type="http://schemas.openxmlformats.org/officeDocument/2006/relationships/tags" Target="../tags/tag1773.xml"/><Relationship Id="rId14" Type="http://schemas.openxmlformats.org/officeDocument/2006/relationships/tags" Target="../tags/tag1778.xml"/></Relationships>
</file>

<file path=ppt/slides/_rels/slide27.xml.rels><?xml version="1.0" encoding="UTF-8" standalone="yes"?>
<Relationships xmlns="http://schemas.openxmlformats.org/package/2006/relationships"><Relationship Id="rId8" Type="http://schemas.openxmlformats.org/officeDocument/2006/relationships/tags" Target="../tags/tag1791.xml"/><Relationship Id="rId13" Type="http://schemas.openxmlformats.org/officeDocument/2006/relationships/tags" Target="../tags/tag1796.xml"/><Relationship Id="rId3" Type="http://schemas.openxmlformats.org/officeDocument/2006/relationships/tags" Target="../tags/tag1786.xml"/><Relationship Id="rId7" Type="http://schemas.openxmlformats.org/officeDocument/2006/relationships/tags" Target="../tags/tag1790.xml"/><Relationship Id="rId12" Type="http://schemas.openxmlformats.org/officeDocument/2006/relationships/tags" Target="../tags/tag1795.xml"/><Relationship Id="rId2" Type="http://schemas.openxmlformats.org/officeDocument/2006/relationships/tags" Target="../tags/tag1785.xml"/><Relationship Id="rId16" Type="http://schemas.openxmlformats.org/officeDocument/2006/relationships/notesSlide" Target="../notesSlides/notesSlide27.xml"/><Relationship Id="rId1" Type="http://schemas.openxmlformats.org/officeDocument/2006/relationships/tags" Target="../tags/tag1784.xml"/><Relationship Id="rId6" Type="http://schemas.openxmlformats.org/officeDocument/2006/relationships/tags" Target="../tags/tag1789.xml"/><Relationship Id="rId11" Type="http://schemas.openxmlformats.org/officeDocument/2006/relationships/tags" Target="../tags/tag1794.xml"/><Relationship Id="rId5" Type="http://schemas.openxmlformats.org/officeDocument/2006/relationships/tags" Target="../tags/tag1788.xml"/><Relationship Id="rId15" Type="http://schemas.openxmlformats.org/officeDocument/2006/relationships/slideLayout" Target="../slideLayouts/slideLayout1.xml"/><Relationship Id="rId10" Type="http://schemas.openxmlformats.org/officeDocument/2006/relationships/tags" Target="../tags/tag1793.xml"/><Relationship Id="rId4" Type="http://schemas.openxmlformats.org/officeDocument/2006/relationships/tags" Target="../tags/tag1787.xml"/><Relationship Id="rId9" Type="http://schemas.openxmlformats.org/officeDocument/2006/relationships/tags" Target="../tags/tag1792.xml"/><Relationship Id="rId14" Type="http://schemas.openxmlformats.org/officeDocument/2006/relationships/tags" Target="../tags/tag1797.xml"/></Relationships>
</file>

<file path=ppt/slides/_rels/slide28.xml.rels><?xml version="1.0" encoding="UTF-8" standalone="yes"?>
<Relationships xmlns="http://schemas.openxmlformats.org/package/2006/relationships"><Relationship Id="rId3" Type="http://schemas.openxmlformats.org/officeDocument/2006/relationships/tags" Target="../tags/tag1800.xml"/><Relationship Id="rId2" Type="http://schemas.openxmlformats.org/officeDocument/2006/relationships/tags" Target="../tags/tag1799.xml"/><Relationship Id="rId1" Type="http://schemas.openxmlformats.org/officeDocument/2006/relationships/tags" Target="../tags/tag1798.xml"/><Relationship Id="rId6" Type="http://schemas.openxmlformats.org/officeDocument/2006/relationships/notesSlide" Target="../notesSlides/notesSlide28.xml"/><Relationship Id="rId5" Type="http://schemas.openxmlformats.org/officeDocument/2006/relationships/slideLayout" Target="../slideLayouts/slideLayout1.xml"/><Relationship Id="rId4" Type="http://schemas.openxmlformats.org/officeDocument/2006/relationships/tags" Target="../tags/tag1801.xml"/></Relationships>
</file>

<file path=ppt/slides/_rels/slide29.xml.rels><?xml version="1.0" encoding="UTF-8" standalone="yes"?>
<Relationships xmlns="http://schemas.openxmlformats.org/package/2006/relationships"><Relationship Id="rId8" Type="http://schemas.openxmlformats.org/officeDocument/2006/relationships/tags" Target="../tags/tag1809.xml"/><Relationship Id="rId3" Type="http://schemas.openxmlformats.org/officeDocument/2006/relationships/tags" Target="../tags/tag1804.xml"/><Relationship Id="rId7" Type="http://schemas.openxmlformats.org/officeDocument/2006/relationships/tags" Target="../tags/tag1808.xml"/><Relationship Id="rId2" Type="http://schemas.openxmlformats.org/officeDocument/2006/relationships/tags" Target="../tags/tag1803.xml"/><Relationship Id="rId1" Type="http://schemas.openxmlformats.org/officeDocument/2006/relationships/tags" Target="../tags/tag1802.xml"/><Relationship Id="rId6" Type="http://schemas.openxmlformats.org/officeDocument/2006/relationships/tags" Target="../tags/tag1807.xml"/><Relationship Id="rId11" Type="http://schemas.openxmlformats.org/officeDocument/2006/relationships/notesSlide" Target="../notesSlides/notesSlide29.xml"/><Relationship Id="rId5" Type="http://schemas.openxmlformats.org/officeDocument/2006/relationships/tags" Target="../tags/tag1806.xml"/><Relationship Id="rId10" Type="http://schemas.openxmlformats.org/officeDocument/2006/relationships/slideLayout" Target="../slideLayouts/slideLayout1.xml"/><Relationship Id="rId4" Type="http://schemas.openxmlformats.org/officeDocument/2006/relationships/tags" Target="../tags/tag1805.xml"/><Relationship Id="rId9" Type="http://schemas.openxmlformats.org/officeDocument/2006/relationships/tags" Target="../tags/tag1810.xml"/></Relationships>
</file>

<file path=ppt/slides/_rels/slide3.xml.rels><?xml version="1.0" encoding="UTF-8" standalone="yes"?>
<Relationships xmlns="http://schemas.openxmlformats.org/package/2006/relationships"><Relationship Id="rId8" Type="http://schemas.openxmlformats.org/officeDocument/2006/relationships/tags" Target="../tags/tag13.xml"/><Relationship Id="rId13" Type="http://schemas.openxmlformats.org/officeDocument/2006/relationships/slideLayout" Target="../slideLayouts/slideLayout2.xml"/><Relationship Id="rId3" Type="http://schemas.openxmlformats.org/officeDocument/2006/relationships/tags" Target="../tags/tag8.xml"/><Relationship Id="rId7" Type="http://schemas.openxmlformats.org/officeDocument/2006/relationships/tags" Target="../tags/tag12.xml"/><Relationship Id="rId12" Type="http://schemas.openxmlformats.org/officeDocument/2006/relationships/tags" Target="../tags/tag17.xml"/><Relationship Id="rId2" Type="http://schemas.openxmlformats.org/officeDocument/2006/relationships/tags" Target="../tags/tag7.xml"/><Relationship Id="rId16" Type="http://schemas.microsoft.com/office/2007/relationships/hdphoto" Target="../media/hdphoto1.wdp"/><Relationship Id="rId1" Type="http://schemas.openxmlformats.org/officeDocument/2006/relationships/tags" Target="../tags/tag6.xml"/><Relationship Id="rId6" Type="http://schemas.openxmlformats.org/officeDocument/2006/relationships/tags" Target="../tags/tag11.xml"/><Relationship Id="rId11" Type="http://schemas.openxmlformats.org/officeDocument/2006/relationships/tags" Target="../tags/tag16.xml"/><Relationship Id="rId5" Type="http://schemas.openxmlformats.org/officeDocument/2006/relationships/tags" Target="../tags/tag10.xml"/><Relationship Id="rId15" Type="http://schemas.openxmlformats.org/officeDocument/2006/relationships/image" Target="../media/image3.png"/><Relationship Id="rId10" Type="http://schemas.openxmlformats.org/officeDocument/2006/relationships/tags" Target="../tags/tag15.xml"/><Relationship Id="rId4" Type="http://schemas.openxmlformats.org/officeDocument/2006/relationships/tags" Target="../tags/tag9.xml"/><Relationship Id="rId9" Type="http://schemas.openxmlformats.org/officeDocument/2006/relationships/tags" Target="../tags/tag14.xml"/><Relationship Id="rId14" Type="http://schemas.openxmlformats.org/officeDocument/2006/relationships/notesSlide" Target="../notesSlides/notesSlide3.xml"/></Relationships>
</file>

<file path=ppt/slides/_rels/slide30.xml.rels><?xml version="1.0" encoding="UTF-8" standalone="yes"?>
<Relationships xmlns="http://schemas.openxmlformats.org/package/2006/relationships"><Relationship Id="rId8" Type="http://schemas.openxmlformats.org/officeDocument/2006/relationships/tags" Target="../tags/tag1818.xml"/><Relationship Id="rId13" Type="http://schemas.openxmlformats.org/officeDocument/2006/relationships/tags" Target="../tags/tag1823.xml"/><Relationship Id="rId18" Type="http://schemas.openxmlformats.org/officeDocument/2006/relationships/tags" Target="../tags/tag1828.xml"/><Relationship Id="rId26" Type="http://schemas.openxmlformats.org/officeDocument/2006/relationships/image" Target="../media/image5.gif"/><Relationship Id="rId3" Type="http://schemas.openxmlformats.org/officeDocument/2006/relationships/tags" Target="../tags/tag1813.xml"/><Relationship Id="rId21" Type="http://schemas.openxmlformats.org/officeDocument/2006/relationships/tags" Target="../tags/tag1831.xml"/><Relationship Id="rId7" Type="http://schemas.openxmlformats.org/officeDocument/2006/relationships/tags" Target="../tags/tag1817.xml"/><Relationship Id="rId12" Type="http://schemas.openxmlformats.org/officeDocument/2006/relationships/tags" Target="../tags/tag1822.xml"/><Relationship Id="rId17" Type="http://schemas.openxmlformats.org/officeDocument/2006/relationships/tags" Target="../tags/tag1827.xml"/><Relationship Id="rId25" Type="http://schemas.openxmlformats.org/officeDocument/2006/relationships/notesSlide" Target="../notesSlides/notesSlide30.xml"/><Relationship Id="rId2" Type="http://schemas.openxmlformats.org/officeDocument/2006/relationships/tags" Target="../tags/tag1812.xml"/><Relationship Id="rId16" Type="http://schemas.openxmlformats.org/officeDocument/2006/relationships/tags" Target="../tags/tag1826.xml"/><Relationship Id="rId20" Type="http://schemas.openxmlformats.org/officeDocument/2006/relationships/tags" Target="../tags/tag1830.xml"/><Relationship Id="rId1" Type="http://schemas.openxmlformats.org/officeDocument/2006/relationships/tags" Target="../tags/tag1811.xml"/><Relationship Id="rId6" Type="http://schemas.openxmlformats.org/officeDocument/2006/relationships/tags" Target="../tags/tag1816.xml"/><Relationship Id="rId11" Type="http://schemas.openxmlformats.org/officeDocument/2006/relationships/tags" Target="../tags/tag1821.xml"/><Relationship Id="rId24" Type="http://schemas.openxmlformats.org/officeDocument/2006/relationships/slideLayout" Target="../slideLayouts/slideLayout2.xml"/><Relationship Id="rId5" Type="http://schemas.openxmlformats.org/officeDocument/2006/relationships/tags" Target="../tags/tag1815.xml"/><Relationship Id="rId15" Type="http://schemas.openxmlformats.org/officeDocument/2006/relationships/tags" Target="../tags/tag1825.xml"/><Relationship Id="rId23" Type="http://schemas.openxmlformats.org/officeDocument/2006/relationships/tags" Target="../tags/tag1833.xml"/><Relationship Id="rId10" Type="http://schemas.openxmlformats.org/officeDocument/2006/relationships/tags" Target="../tags/tag1820.xml"/><Relationship Id="rId19" Type="http://schemas.openxmlformats.org/officeDocument/2006/relationships/tags" Target="../tags/tag1829.xml"/><Relationship Id="rId4" Type="http://schemas.openxmlformats.org/officeDocument/2006/relationships/tags" Target="../tags/tag1814.xml"/><Relationship Id="rId9" Type="http://schemas.openxmlformats.org/officeDocument/2006/relationships/tags" Target="../tags/tag1819.xml"/><Relationship Id="rId14" Type="http://schemas.openxmlformats.org/officeDocument/2006/relationships/tags" Target="../tags/tag1824.xml"/><Relationship Id="rId22" Type="http://schemas.openxmlformats.org/officeDocument/2006/relationships/tags" Target="../tags/tag1832.xml"/></Relationships>
</file>

<file path=ppt/slides/_rels/slide31.xml.rels><?xml version="1.0" encoding="UTF-8" standalone="yes"?>
<Relationships xmlns="http://schemas.openxmlformats.org/package/2006/relationships"><Relationship Id="rId13" Type="http://schemas.openxmlformats.org/officeDocument/2006/relationships/tags" Target="../tags/tag1846.xml"/><Relationship Id="rId18" Type="http://schemas.openxmlformats.org/officeDocument/2006/relationships/tags" Target="../tags/tag1851.xml"/><Relationship Id="rId26" Type="http://schemas.openxmlformats.org/officeDocument/2006/relationships/tags" Target="../tags/tag1859.xml"/><Relationship Id="rId3" Type="http://schemas.openxmlformats.org/officeDocument/2006/relationships/tags" Target="../tags/tag1836.xml"/><Relationship Id="rId21" Type="http://schemas.openxmlformats.org/officeDocument/2006/relationships/tags" Target="../tags/tag1854.xml"/><Relationship Id="rId34" Type="http://schemas.openxmlformats.org/officeDocument/2006/relationships/slide" Target="slide31.xml"/><Relationship Id="rId7" Type="http://schemas.openxmlformats.org/officeDocument/2006/relationships/tags" Target="../tags/tag1840.xml"/><Relationship Id="rId12" Type="http://schemas.openxmlformats.org/officeDocument/2006/relationships/tags" Target="../tags/tag1845.xml"/><Relationship Id="rId17" Type="http://schemas.openxmlformats.org/officeDocument/2006/relationships/tags" Target="../tags/tag1850.xml"/><Relationship Id="rId25" Type="http://schemas.openxmlformats.org/officeDocument/2006/relationships/tags" Target="../tags/tag1858.xml"/><Relationship Id="rId33" Type="http://schemas.openxmlformats.org/officeDocument/2006/relationships/image" Target="../media/image7.jpeg"/><Relationship Id="rId2" Type="http://schemas.openxmlformats.org/officeDocument/2006/relationships/tags" Target="../tags/tag1835.xml"/><Relationship Id="rId16" Type="http://schemas.openxmlformats.org/officeDocument/2006/relationships/tags" Target="../tags/tag1849.xml"/><Relationship Id="rId20" Type="http://schemas.openxmlformats.org/officeDocument/2006/relationships/tags" Target="../tags/tag1853.xml"/><Relationship Id="rId29" Type="http://schemas.openxmlformats.org/officeDocument/2006/relationships/tags" Target="../tags/tag1862.xml"/><Relationship Id="rId1" Type="http://schemas.openxmlformats.org/officeDocument/2006/relationships/tags" Target="../tags/tag1834.xml"/><Relationship Id="rId6" Type="http://schemas.openxmlformats.org/officeDocument/2006/relationships/tags" Target="../tags/tag1839.xml"/><Relationship Id="rId11" Type="http://schemas.openxmlformats.org/officeDocument/2006/relationships/tags" Target="../tags/tag1844.xml"/><Relationship Id="rId24" Type="http://schemas.openxmlformats.org/officeDocument/2006/relationships/tags" Target="../tags/tag1857.xml"/><Relationship Id="rId32" Type="http://schemas.openxmlformats.org/officeDocument/2006/relationships/image" Target="../media/image6.jpeg"/><Relationship Id="rId5" Type="http://schemas.openxmlformats.org/officeDocument/2006/relationships/tags" Target="../tags/tag1838.xml"/><Relationship Id="rId15" Type="http://schemas.openxmlformats.org/officeDocument/2006/relationships/tags" Target="../tags/tag1848.xml"/><Relationship Id="rId23" Type="http://schemas.openxmlformats.org/officeDocument/2006/relationships/tags" Target="../tags/tag1856.xml"/><Relationship Id="rId28" Type="http://schemas.openxmlformats.org/officeDocument/2006/relationships/tags" Target="../tags/tag1861.xml"/><Relationship Id="rId10" Type="http://schemas.openxmlformats.org/officeDocument/2006/relationships/tags" Target="../tags/tag1843.xml"/><Relationship Id="rId19" Type="http://schemas.openxmlformats.org/officeDocument/2006/relationships/tags" Target="../tags/tag1852.xml"/><Relationship Id="rId31" Type="http://schemas.openxmlformats.org/officeDocument/2006/relationships/notesSlide" Target="../notesSlides/notesSlide31.xml"/><Relationship Id="rId4" Type="http://schemas.openxmlformats.org/officeDocument/2006/relationships/tags" Target="../tags/tag1837.xml"/><Relationship Id="rId9" Type="http://schemas.openxmlformats.org/officeDocument/2006/relationships/tags" Target="../tags/tag1842.xml"/><Relationship Id="rId14" Type="http://schemas.openxmlformats.org/officeDocument/2006/relationships/tags" Target="../tags/tag1847.xml"/><Relationship Id="rId22" Type="http://schemas.openxmlformats.org/officeDocument/2006/relationships/tags" Target="../tags/tag1855.xml"/><Relationship Id="rId27" Type="http://schemas.openxmlformats.org/officeDocument/2006/relationships/tags" Target="../tags/tag1860.xml"/><Relationship Id="rId30" Type="http://schemas.openxmlformats.org/officeDocument/2006/relationships/slideLayout" Target="../slideLayouts/slideLayout2.xml"/><Relationship Id="rId8" Type="http://schemas.openxmlformats.org/officeDocument/2006/relationships/tags" Target="../tags/tag1841.xml"/></Relationships>
</file>

<file path=ppt/slides/_rels/slide32.xml.rels><?xml version="1.0" encoding="UTF-8" standalone="yes"?>
<Relationships xmlns="http://schemas.openxmlformats.org/package/2006/relationships"><Relationship Id="rId3" Type="http://schemas.openxmlformats.org/officeDocument/2006/relationships/notesSlide" Target="../notesSlides/notesSlide32.xml"/><Relationship Id="rId2" Type="http://schemas.openxmlformats.org/officeDocument/2006/relationships/slideLayout" Target="../slideLayouts/slideLayout2.xml"/><Relationship Id="rId1" Type="http://schemas.openxmlformats.org/officeDocument/2006/relationships/tags" Target="../tags/tag1863.xml"/></Relationships>
</file>

<file path=ppt/slides/_rels/slide4.xml.rels><?xml version="1.0" encoding="UTF-8" standalone="yes"?>
<Relationships xmlns="http://schemas.openxmlformats.org/package/2006/relationships"><Relationship Id="rId13" Type="http://schemas.openxmlformats.org/officeDocument/2006/relationships/tags" Target="../tags/tag30.xml"/><Relationship Id="rId18" Type="http://schemas.openxmlformats.org/officeDocument/2006/relationships/tags" Target="../tags/tag35.xml"/><Relationship Id="rId26" Type="http://schemas.openxmlformats.org/officeDocument/2006/relationships/tags" Target="../tags/tag43.xml"/><Relationship Id="rId39" Type="http://schemas.openxmlformats.org/officeDocument/2006/relationships/tags" Target="../tags/tag56.xml"/><Relationship Id="rId21" Type="http://schemas.openxmlformats.org/officeDocument/2006/relationships/tags" Target="../tags/tag38.xml"/><Relationship Id="rId34" Type="http://schemas.openxmlformats.org/officeDocument/2006/relationships/tags" Target="../tags/tag51.xml"/><Relationship Id="rId42" Type="http://schemas.openxmlformats.org/officeDocument/2006/relationships/tags" Target="../tags/tag59.xml"/><Relationship Id="rId47" Type="http://schemas.openxmlformats.org/officeDocument/2006/relationships/slide" Target="slide7.xml"/><Relationship Id="rId7" Type="http://schemas.openxmlformats.org/officeDocument/2006/relationships/tags" Target="../tags/tag24.xml"/><Relationship Id="rId2" Type="http://schemas.openxmlformats.org/officeDocument/2006/relationships/tags" Target="../tags/tag19.xml"/><Relationship Id="rId16" Type="http://schemas.openxmlformats.org/officeDocument/2006/relationships/tags" Target="../tags/tag33.xml"/><Relationship Id="rId29" Type="http://schemas.openxmlformats.org/officeDocument/2006/relationships/tags" Target="../tags/tag46.xml"/><Relationship Id="rId1" Type="http://schemas.openxmlformats.org/officeDocument/2006/relationships/tags" Target="../tags/tag18.xml"/><Relationship Id="rId6" Type="http://schemas.openxmlformats.org/officeDocument/2006/relationships/tags" Target="../tags/tag23.xml"/><Relationship Id="rId11" Type="http://schemas.openxmlformats.org/officeDocument/2006/relationships/tags" Target="../tags/tag28.xml"/><Relationship Id="rId24" Type="http://schemas.openxmlformats.org/officeDocument/2006/relationships/tags" Target="../tags/tag41.xml"/><Relationship Id="rId32" Type="http://schemas.openxmlformats.org/officeDocument/2006/relationships/tags" Target="../tags/tag49.xml"/><Relationship Id="rId37" Type="http://schemas.openxmlformats.org/officeDocument/2006/relationships/tags" Target="../tags/tag54.xml"/><Relationship Id="rId40" Type="http://schemas.openxmlformats.org/officeDocument/2006/relationships/tags" Target="../tags/tag57.xml"/><Relationship Id="rId45" Type="http://schemas.openxmlformats.org/officeDocument/2006/relationships/slideLayout" Target="../slideLayouts/slideLayout2.xml"/><Relationship Id="rId5" Type="http://schemas.openxmlformats.org/officeDocument/2006/relationships/tags" Target="../tags/tag22.xml"/><Relationship Id="rId15" Type="http://schemas.openxmlformats.org/officeDocument/2006/relationships/tags" Target="../tags/tag32.xml"/><Relationship Id="rId23" Type="http://schemas.openxmlformats.org/officeDocument/2006/relationships/tags" Target="../tags/tag40.xml"/><Relationship Id="rId28" Type="http://schemas.openxmlformats.org/officeDocument/2006/relationships/tags" Target="../tags/tag45.xml"/><Relationship Id="rId36" Type="http://schemas.openxmlformats.org/officeDocument/2006/relationships/tags" Target="../tags/tag53.xml"/><Relationship Id="rId10" Type="http://schemas.openxmlformats.org/officeDocument/2006/relationships/tags" Target="../tags/tag27.xml"/><Relationship Id="rId19" Type="http://schemas.openxmlformats.org/officeDocument/2006/relationships/tags" Target="../tags/tag36.xml"/><Relationship Id="rId31" Type="http://schemas.openxmlformats.org/officeDocument/2006/relationships/tags" Target="../tags/tag48.xml"/><Relationship Id="rId44" Type="http://schemas.openxmlformats.org/officeDocument/2006/relationships/tags" Target="../tags/tag61.xml"/><Relationship Id="rId4" Type="http://schemas.openxmlformats.org/officeDocument/2006/relationships/tags" Target="../tags/tag21.xml"/><Relationship Id="rId9" Type="http://schemas.openxmlformats.org/officeDocument/2006/relationships/tags" Target="../tags/tag26.xml"/><Relationship Id="rId14" Type="http://schemas.openxmlformats.org/officeDocument/2006/relationships/tags" Target="../tags/tag31.xml"/><Relationship Id="rId22" Type="http://schemas.openxmlformats.org/officeDocument/2006/relationships/tags" Target="../tags/tag39.xml"/><Relationship Id="rId27" Type="http://schemas.openxmlformats.org/officeDocument/2006/relationships/tags" Target="../tags/tag44.xml"/><Relationship Id="rId30" Type="http://schemas.openxmlformats.org/officeDocument/2006/relationships/tags" Target="../tags/tag47.xml"/><Relationship Id="rId35" Type="http://schemas.openxmlformats.org/officeDocument/2006/relationships/tags" Target="../tags/tag52.xml"/><Relationship Id="rId43" Type="http://schemas.openxmlformats.org/officeDocument/2006/relationships/tags" Target="../tags/tag60.xml"/><Relationship Id="rId48" Type="http://schemas.openxmlformats.org/officeDocument/2006/relationships/slide" Target="slide6.xml"/><Relationship Id="rId8" Type="http://schemas.openxmlformats.org/officeDocument/2006/relationships/tags" Target="../tags/tag25.xml"/><Relationship Id="rId3" Type="http://schemas.openxmlformats.org/officeDocument/2006/relationships/tags" Target="../tags/tag20.xml"/><Relationship Id="rId12" Type="http://schemas.openxmlformats.org/officeDocument/2006/relationships/tags" Target="../tags/tag29.xml"/><Relationship Id="rId17" Type="http://schemas.openxmlformats.org/officeDocument/2006/relationships/tags" Target="../tags/tag34.xml"/><Relationship Id="rId25" Type="http://schemas.openxmlformats.org/officeDocument/2006/relationships/tags" Target="../tags/tag42.xml"/><Relationship Id="rId33" Type="http://schemas.openxmlformats.org/officeDocument/2006/relationships/tags" Target="../tags/tag50.xml"/><Relationship Id="rId38" Type="http://schemas.openxmlformats.org/officeDocument/2006/relationships/tags" Target="../tags/tag55.xml"/><Relationship Id="rId46" Type="http://schemas.openxmlformats.org/officeDocument/2006/relationships/notesSlide" Target="../notesSlides/notesSlide4.xml"/><Relationship Id="rId20" Type="http://schemas.openxmlformats.org/officeDocument/2006/relationships/tags" Target="../tags/tag37.xml"/><Relationship Id="rId41" Type="http://schemas.openxmlformats.org/officeDocument/2006/relationships/tags" Target="../tags/tag58.xml"/></Relationships>
</file>

<file path=ppt/slides/_rels/slide5.xml.rels><?xml version="1.0" encoding="UTF-8" standalone="yes"?>
<Relationships xmlns="http://schemas.openxmlformats.org/package/2006/relationships"><Relationship Id="rId13" Type="http://schemas.openxmlformats.org/officeDocument/2006/relationships/tags" Target="../tags/tag74.xml"/><Relationship Id="rId18" Type="http://schemas.openxmlformats.org/officeDocument/2006/relationships/tags" Target="../tags/tag79.xml"/><Relationship Id="rId26" Type="http://schemas.openxmlformats.org/officeDocument/2006/relationships/tags" Target="../tags/tag87.xml"/><Relationship Id="rId39" Type="http://schemas.openxmlformats.org/officeDocument/2006/relationships/tags" Target="../tags/tag100.xml"/><Relationship Id="rId21" Type="http://schemas.openxmlformats.org/officeDocument/2006/relationships/tags" Target="../tags/tag82.xml"/><Relationship Id="rId34" Type="http://schemas.openxmlformats.org/officeDocument/2006/relationships/tags" Target="../tags/tag95.xml"/><Relationship Id="rId42" Type="http://schemas.openxmlformats.org/officeDocument/2006/relationships/tags" Target="../tags/tag103.xml"/><Relationship Id="rId47" Type="http://schemas.openxmlformats.org/officeDocument/2006/relationships/slide" Target="slide6.xml"/><Relationship Id="rId7" Type="http://schemas.openxmlformats.org/officeDocument/2006/relationships/tags" Target="../tags/tag68.xml"/><Relationship Id="rId2" Type="http://schemas.openxmlformats.org/officeDocument/2006/relationships/tags" Target="../tags/tag63.xml"/><Relationship Id="rId16" Type="http://schemas.openxmlformats.org/officeDocument/2006/relationships/tags" Target="../tags/tag77.xml"/><Relationship Id="rId29" Type="http://schemas.openxmlformats.org/officeDocument/2006/relationships/tags" Target="../tags/tag90.xml"/><Relationship Id="rId1" Type="http://schemas.openxmlformats.org/officeDocument/2006/relationships/tags" Target="../tags/tag62.xml"/><Relationship Id="rId6" Type="http://schemas.openxmlformats.org/officeDocument/2006/relationships/tags" Target="../tags/tag67.xml"/><Relationship Id="rId11" Type="http://schemas.openxmlformats.org/officeDocument/2006/relationships/tags" Target="../tags/tag72.xml"/><Relationship Id="rId24" Type="http://schemas.openxmlformats.org/officeDocument/2006/relationships/tags" Target="../tags/tag85.xml"/><Relationship Id="rId32" Type="http://schemas.openxmlformats.org/officeDocument/2006/relationships/tags" Target="../tags/tag93.xml"/><Relationship Id="rId37" Type="http://schemas.openxmlformats.org/officeDocument/2006/relationships/tags" Target="../tags/tag98.xml"/><Relationship Id="rId40" Type="http://schemas.openxmlformats.org/officeDocument/2006/relationships/tags" Target="../tags/tag101.xml"/><Relationship Id="rId45" Type="http://schemas.openxmlformats.org/officeDocument/2006/relationships/slideLayout" Target="../slideLayouts/slideLayout2.xml"/><Relationship Id="rId5" Type="http://schemas.openxmlformats.org/officeDocument/2006/relationships/tags" Target="../tags/tag66.xml"/><Relationship Id="rId15" Type="http://schemas.openxmlformats.org/officeDocument/2006/relationships/tags" Target="../tags/tag76.xml"/><Relationship Id="rId23" Type="http://schemas.openxmlformats.org/officeDocument/2006/relationships/tags" Target="../tags/tag84.xml"/><Relationship Id="rId28" Type="http://schemas.openxmlformats.org/officeDocument/2006/relationships/tags" Target="../tags/tag89.xml"/><Relationship Id="rId36" Type="http://schemas.openxmlformats.org/officeDocument/2006/relationships/tags" Target="../tags/tag97.xml"/><Relationship Id="rId10" Type="http://schemas.openxmlformats.org/officeDocument/2006/relationships/tags" Target="../tags/tag71.xml"/><Relationship Id="rId19" Type="http://schemas.openxmlformats.org/officeDocument/2006/relationships/tags" Target="../tags/tag80.xml"/><Relationship Id="rId31" Type="http://schemas.openxmlformats.org/officeDocument/2006/relationships/tags" Target="../tags/tag92.xml"/><Relationship Id="rId44" Type="http://schemas.openxmlformats.org/officeDocument/2006/relationships/tags" Target="../tags/tag105.xml"/><Relationship Id="rId4" Type="http://schemas.openxmlformats.org/officeDocument/2006/relationships/tags" Target="../tags/tag65.xml"/><Relationship Id="rId9" Type="http://schemas.openxmlformats.org/officeDocument/2006/relationships/tags" Target="../tags/tag70.xml"/><Relationship Id="rId14" Type="http://schemas.openxmlformats.org/officeDocument/2006/relationships/tags" Target="../tags/tag75.xml"/><Relationship Id="rId22" Type="http://schemas.openxmlformats.org/officeDocument/2006/relationships/tags" Target="../tags/tag83.xml"/><Relationship Id="rId27" Type="http://schemas.openxmlformats.org/officeDocument/2006/relationships/tags" Target="../tags/tag88.xml"/><Relationship Id="rId30" Type="http://schemas.openxmlformats.org/officeDocument/2006/relationships/tags" Target="../tags/tag91.xml"/><Relationship Id="rId35" Type="http://schemas.openxmlformats.org/officeDocument/2006/relationships/tags" Target="../tags/tag96.xml"/><Relationship Id="rId43" Type="http://schemas.openxmlformats.org/officeDocument/2006/relationships/tags" Target="../tags/tag104.xml"/><Relationship Id="rId48" Type="http://schemas.openxmlformats.org/officeDocument/2006/relationships/slide" Target="slide7.xml"/><Relationship Id="rId8" Type="http://schemas.openxmlformats.org/officeDocument/2006/relationships/tags" Target="../tags/tag69.xml"/><Relationship Id="rId3" Type="http://schemas.openxmlformats.org/officeDocument/2006/relationships/tags" Target="../tags/tag64.xml"/><Relationship Id="rId12" Type="http://schemas.openxmlformats.org/officeDocument/2006/relationships/tags" Target="../tags/tag73.xml"/><Relationship Id="rId17" Type="http://schemas.openxmlformats.org/officeDocument/2006/relationships/tags" Target="../tags/tag78.xml"/><Relationship Id="rId25" Type="http://schemas.openxmlformats.org/officeDocument/2006/relationships/tags" Target="../tags/tag86.xml"/><Relationship Id="rId33" Type="http://schemas.openxmlformats.org/officeDocument/2006/relationships/tags" Target="../tags/tag94.xml"/><Relationship Id="rId38" Type="http://schemas.openxmlformats.org/officeDocument/2006/relationships/tags" Target="../tags/tag99.xml"/><Relationship Id="rId46" Type="http://schemas.openxmlformats.org/officeDocument/2006/relationships/notesSlide" Target="../notesSlides/notesSlide5.xml"/><Relationship Id="rId20" Type="http://schemas.openxmlformats.org/officeDocument/2006/relationships/tags" Target="../tags/tag81.xml"/><Relationship Id="rId41" Type="http://schemas.openxmlformats.org/officeDocument/2006/relationships/tags" Target="../tags/tag102.xml"/></Relationships>
</file>

<file path=ppt/slides/_rels/slide6.xml.rels><?xml version="1.0" encoding="UTF-8" standalone="yes"?>
<Relationships xmlns="http://schemas.openxmlformats.org/package/2006/relationships"><Relationship Id="rId13" Type="http://schemas.openxmlformats.org/officeDocument/2006/relationships/tags" Target="../tags/tag118.xml"/><Relationship Id="rId18" Type="http://schemas.openxmlformats.org/officeDocument/2006/relationships/tags" Target="../tags/tag123.xml"/><Relationship Id="rId26" Type="http://schemas.openxmlformats.org/officeDocument/2006/relationships/tags" Target="../tags/tag131.xml"/><Relationship Id="rId39" Type="http://schemas.openxmlformats.org/officeDocument/2006/relationships/tags" Target="../tags/tag144.xml"/><Relationship Id="rId21" Type="http://schemas.openxmlformats.org/officeDocument/2006/relationships/tags" Target="../tags/tag126.xml"/><Relationship Id="rId34" Type="http://schemas.openxmlformats.org/officeDocument/2006/relationships/tags" Target="../tags/tag139.xml"/><Relationship Id="rId42" Type="http://schemas.openxmlformats.org/officeDocument/2006/relationships/tags" Target="../tags/tag147.xml"/><Relationship Id="rId47" Type="http://schemas.openxmlformats.org/officeDocument/2006/relationships/slide" Target="slide5.xml"/><Relationship Id="rId7" Type="http://schemas.openxmlformats.org/officeDocument/2006/relationships/tags" Target="../tags/tag112.xml"/><Relationship Id="rId2" Type="http://schemas.openxmlformats.org/officeDocument/2006/relationships/tags" Target="../tags/tag107.xml"/><Relationship Id="rId16" Type="http://schemas.openxmlformats.org/officeDocument/2006/relationships/tags" Target="../tags/tag121.xml"/><Relationship Id="rId29" Type="http://schemas.openxmlformats.org/officeDocument/2006/relationships/tags" Target="../tags/tag134.xml"/><Relationship Id="rId1" Type="http://schemas.openxmlformats.org/officeDocument/2006/relationships/tags" Target="../tags/tag106.xml"/><Relationship Id="rId6" Type="http://schemas.openxmlformats.org/officeDocument/2006/relationships/tags" Target="../tags/tag111.xml"/><Relationship Id="rId11" Type="http://schemas.openxmlformats.org/officeDocument/2006/relationships/tags" Target="../tags/tag116.xml"/><Relationship Id="rId24" Type="http://schemas.openxmlformats.org/officeDocument/2006/relationships/tags" Target="../tags/tag129.xml"/><Relationship Id="rId32" Type="http://schemas.openxmlformats.org/officeDocument/2006/relationships/tags" Target="../tags/tag137.xml"/><Relationship Id="rId37" Type="http://schemas.openxmlformats.org/officeDocument/2006/relationships/tags" Target="../tags/tag142.xml"/><Relationship Id="rId40" Type="http://schemas.openxmlformats.org/officeDocument/2006/relationships/tags" Target="../tags/tag145.xml"/><Relationship Id="rId45" Type="http://schemas.openxmlformats.org/officeDocument/2006/relationships/slideLayout" Target="../slideLayouts/slideLayout2.xml"/><Relationship Id="rId5" Type="http://schemas.openxmlformats.org/officeDocument/2006/relationships/tags" Target="../tags/tag110.xml"/><Relationship Id="rId15" Type="http://schemas.openxmlformats.org/officeDocument/2006/relationships/tags" Target="../tags/tag120.xml"/><Relationship Id="rId23" Type="http://schemas.openxmlformats.org/officeDocument/2006/relationships/tags" Target="../tags/tag128.xml"/><Relationship Id="rId28" Type="http://schemas.openxmlformats.org/officeDocument/2006/relationships/tags" Target="../tags/tag133.xml"/><Relationship Id="rId36" Type="http://schemas.openxmlformats.org/officeDocument/2006/relationships/tags" Target="../tags/tag141.xml"/><Relationship Id="rId10" Type="http://schemas.openxmlformats.org/officeDocument/2006/relationships/tags" Target="../tags/tag115.xml"/><Relationship Id="rId19" Type="http://schemas.openxmlformats.org/officeDocument/2006/relationships/tags" Target="../tags/tag124.xml"/><Relationship Id="rId31" Type="http://schemas.openxmlformats.org/officeDocument/2006/relationships/tags" Target="../tags/tag136.xml"/><Relationship Id="rId44" Type="http://schemas.openxmlformats.org/officeDocument/2006/relationships/tags" Target="../tags/tag149.xml"/><Relationship Id="rId4" Type="http://schemas.openxmlformats.org/officeDocument/2006/relationships/tags" Target="../tags/tag109.xml"/><Relationship Id="rId9" Type="http://schemas.openxmlformats.org/officeDocument/2006/relationships/tags" Target="../tags/tag114.xml"/><Relationship Id="rId14" Type="http://schemas.openxmlformats.org/officeDocument/2006/relationships/tags" Target="../tags/tag119.xml"/><Relationship Id="rId22" Type="http://schemas.openxmlformats.org/officeDocument/2006/relationships/tags" Target="../tags/tag127.xml"/><Relationship Id="rId27" Type="http://schemas.openxmlformats.org/officeDocument/2006/relationships/tags" Target="../tags/tag132.xml"/><Relationship Id="rId30" Type="http://schemas.openxmlformats.org/officeDocument/2006/relationships/tags" Target="../tags/tag135.xml"/><Relationship Id="rId35" Type="http://schemas.openxmlformats.org/officeDocument/2006/relationships/tags" Target="../tags/tag140.xml"/><Relationship Id="rId43" Type="http://schemas.openxmlformats.org/officeDocument/2006/relationships/tags" Target="../tags/tag148.xml"/><Relationship Id="rId48" Type="http://schemas.openxmlformats.org/officeDocument/2006/relationships/slide" Target="slide4.xml"/><Relationship Id="rId8" Type="http://schemas.openxmlformats.org/officeDocument/2006/relationships/tags" Target="../tags/tag113.xml"/><Relationship Id="rId3" Type="http://schemas.openxmlformats.org/officeDocument/2006/relationships/tags" Target="../tags/tag108.xml"/><Relationship Id="rId12" Type="http://schemas.openxmlformats.org/officeDocument/2006/relationships/tags" Target="../tags/tag117.xml"/><Relationship Id="rId17" Type="http://schemas.openxmlformats.org/officeDocument/2006/relationships/tags" Target="../tags/tag122.xml"/><Relationship Id="rId25" Type="http://schemas.openxmlformats.org/officeDocument/2006/relationships/tags" Target="../tags/tag130.xml"/><Relationship Id="rId33" Type="http://schemas.openxmlformats.org/officeDocument/2006/relationships/tags" Target="../tags/tag138.xml"/><Relationship Id="rId38" Type="http://schemas.openxmlformats.org/officeDocument/2006/relationships/tags" Target="../tags/tag143.xml"/><Relationship Id="rId46" Type="http://schemas.openxmlformats.org/officeDocument/2006/relationships/notesSlide" Target="../notesSlides/notesSlide6.xml"/><Relationship Id="rId20" Type="http://schemas.openxmlformats.org/officeDocument/2006/relationships/tags" Target="../tags/tag125.xml"/><Relationship Id="rId41" Type="http://schemas.openxmlformats.org/officeDocument/2006/relationships/tags" Target="../tags/tag146.xml"/></Relationships>
</file>

<file path=ppt/slides/_rels/slide7.xml.rels><?xml version="1.0" encoding="UTF-8" standalone="yes"?>
<Relationships xmlns="http://schemas.openxmlformats.org/package/2006/relationships"><Relationship Id="rId13" Type="http://schemas.openxmlformats.org/officeDocument/2006/relationships/tags" Target="../tags/tag162.xml"/><Relationship Id="rId18" Type="http://schemas.openxmlformats.org/officeDocument/2006/relationships/tags" Target="../tags/tag167.xml"/><Relationship Id="rId26" Type="http://schemas.openxmlformats.org/officeDocument/2006/relationships/tags" Target="../tags/tag175.xml"/><Relationship Id="rId39" Type="http://schemas.openxmlformats.org/officeDocument/2006/relationships/tags" Target="../tags/tag188.xml"/><Relationship Id="rId21" Type="http://schemas.openxmlformats.org/officeDocument/2006/relationships/tags" Target="../tags/tag170.xml"/><Relationship Id="rId34" Type="http://schemas.openxmlformats.org/officeDocument/2006/relationships/tags" Target="../tags/tag183.xml"/><Relationship Id="rId42" Type="http://schemas.openxmlformats.org/officeDocument/2006/relationships/tags" Target="../tags/tag191.xml"/><Relationship Id="rId47" Type="http://schemas.openxmlformats.org/officeDocument/2006/relationships/slide" Target="slide4.xml"/><Relationship Id="rId7" Type="http://schemas.openxmlformats.org/officeDocument/2006/relationships/tags" Target="../tags/tag156.xml"/><Relationship Id="rId2" Type="http://schemas.openxmlformats.org/officeDocument/2006/relationships/tags" Target="../tags/tag151.xml"/><Relationship Id="rId16" Type="http://schemas.openxmlformats.org/officeDocument/2006/relationships/tags" Target="../tags/tag165.xml"/><Relationship Id="rId29" Type="http://schemas.openxmlformats.org/officeDocument/2006/relationships/tags" Target="../tags/tag178.xml"/><Relationship Id="rId1" Type="http://schemas.openxmlformats.org/officeDocument/2006/relationships/tags" Target="../tags/tag150.xml"/><Relationship Id="rId6" Type="http://schemas.openxmlformats.org/officeDocument/2006/relationships/tags" Target="../tags/tag155.xml"/><Relationship Id="rId11" Type="http://schemas.openxmlformats.org/officeDocument/2006/relationships/tags" Target="../tags/tag160.xml"/><Relationship Id="rId24" Type="http://schemas.openxmlformats.org/officeDocument/2006/relationships/tags" Target="../tags/tag173.xml"/><Relationship Id="rId32" Type="http://schemas.openxmlformats.org/officeDocument/2006/relationships/tags" Target="../tags/tag181.xml"/><Relationship Id="rId37" Type="http://schemas.openxmlformats.org/officeDocument/2006/relationships/tags" Target="../tags/tag186.xml"/><Relationship Id="rId40" Type="http://schemas.openxmlformats.org/officeDocument/2006/relationships/tags" Target="../tags/tag189.xml"/><Relationship Id="rId45" Type="http://schemas.openxmlformats.org/officeDocument/2006/relationships/slideLayout" Target="../slideLayouts/slideLayout2.xml"/><Relationship Id="rId5" Type="http://schemas.openxmlformats.org/officeDocument/2006/relationships/tags" Target="../tags/tag154.xml"/><Relationship Id="rId15" Type="http://schemas.openxmlformats.org/officeDocument/2006/relationships/tags" Target="../tags/tag164.xml"/><Relationship Id="rId23" Type="http://schemas.openxmlformats.org/officeDocument/2006/relationships/tags" Target="../tags/tag172.xml"/><Relationship Id="rId28" Type="http://schemas.openxmlformats.org/officeDocument/2006/relationships/tags" Target="../tags/tag177.xml"/><Relationship Id="rId36" Type="http://schemas.openxmlformats.org/officeDocument/2006/relationships/tags" Target="../tags/tag185.xml"/><Relationship Id="rId10" Type="http://schemas.openxmlformats.org/officeDocument/2006/relationships/tags" Target="../tags/tag159.xml"/><Relationship Id="rId19" Type="http://schemas.openxmlformats.org/officeDocument/2006/relationships/tags" Target="../tags/tag168.xml"/><Relationship Id="rId31" Type="http://schemas.openxmlformats.org/officeDocument/2006/relationships/tags" Target="../tags/tag180.xml"/><Relationship Id="rId44" Type="http://schemas.openxmlformats.org/officeDocument/2006/relationships/tags" Target="../tags/tag193.xml"/><Relationship Id="rId4" Type="http://schemas.openxmlformats.org/officeDocument/2006/relationships/tags" Target="../tags/tag153.xml"/><Relationship Id="rId9" Type="http://schemas.openxmlformats.org/officeDocument/2006/relationships/tags" Target="../tags/tag158.xml"/><Relationship Id="rId14" Type="http://schemas.openxmlformats.org/officeDocument/2006/relationships/tags" Target="../tags/tag163.xml"/><Relationship Id="rId22" Type="http://schemas.openxmlformats.org/officeDocument/2006/relationships/tags" Target="../tags/tag171.xml"/><Relationship Id="rId27" Type="http://schemas.openxmlformats.org/officeDocument/2006/relationships/tags" Target="../tags/tag176.xml"/><Relationship Id="rId30" Type="http://schemas.openxmlformats.org/officeDocument/2006/relationships/tags" Target="../tags/tag179.xml"/><Relationship Id="rId35" Type="http://schemas.openxmlformats.org/officeDocument/2006/relationships/tags" Target="../tags/tag184.xml"/><Relationship Id="rId43" Type="http://schemas.openxmlformats.org/officeDocument/2006/relationships/tags" Target="../tags/tag192.xml"/><Relationship Id="rId48" Type="http://schemas.openxmlformats.org/officeDocument/2006/relationships/slide" Target="slide5.xml"/><Relationship Id="rId8" Type="http://schemas.openxmlformats.org/officeDocument/2006/relationships/tags" Target="../tags/tag157.xml"/><Relationship Id="rId3" Type="http://schemas.openxmlformats.org/officeDocument/2006/relationships/tags" Target="../tags/tag152.xml"/><Relationship Id="rId12" Type="http://schemas.openxmlformats.org/officeDocument/2006/relationships/tags" Target="../tags/tag161.xml"/><Relationship Id="rId17" Type="http://schemas.openxmlformats.org/officeDocument/2006/relationships/tags" Target="../tags/tag166.xml"/><Relationship Id="rId25" Type="http://schemas.openxmlformats.org/officeDocument/2006/relationships/tags" Target="../tags/tag174.xml"/><Relationship Id="rId33" Type="http://schemas.openxmlformats.org/officeDocument/2006/relationships/tags" Target="../tags/tag182.xml"/><Relationship Id="rId38" Type="http://schemas.openxmlformats.org/officeDocument/2006/relationships/tags" Target="../tags/tag187.xml"/><Relationship Id="rId46" Type="http://schemas.openxmlformats.org/officeDocument/2006/relationships/notesSlide" Target="../notesSlides/notesSlide7.xml"/><Relationship Id="rId20" Type="http://schemas.openxmlformats.org/officeDocument/2006/relationships/tags" Target="../tags/tag169.xml"/><Relationship Id="rId41" Type="http://schemas.openxmlformats.org/officeDocument/2006/relationships/tags" Target="../tags/tag190.xml"/></Relationships>
</file>

<file path=ppt/slides/_rels/slide8.xml.rels><?xml version="1.0" encoding="UTF-8" standalone="yes"?>
<Relationships xmlns="http://schemas.openxmlformats.org/package/2006/relationships"><Relationship Id="rId13" Type="http://schemas.openxmlformats.org/officeDocument/2006/relationships/tags" Target="../tags/tag206.xml"/><Relationship Id="rId18" Type="http://schemas.openxmlformats.org/officeDocument/2006/relationships/tags" Target="../tags/tag211.xml"/><Relationship Id="rId26" Type="http://schemas.openxmlformats.org/officeDocument/2006/relationships/tags" Target="../tags/tag219.xml"/><Relationship Id="rId39" Type="http://schemas.openxmlformats.org/officeDocument/2006/relationships/notesSlide" Target="../notesSlides/notesSlide8.xml"/><Relationship Id="rId21" Type="http://schemas.openxmlformats.org/officeDocument/2006/relationships/tags" Target="../tags/tag214.xml"/><Relationship Id="rId34" Type="http://schemas.openxmlformats.org/officeDocument/2006/relationships/tags" Target="../tags/tag227.xml"/><Relationship Id="rId7" Type="http://schemas.openxmlformats.org/officeDocument/2006/relationships/tags" Target="../tags/tag200.xml"/><Relationship Id="rId12" Type="http://schemas.openxmlformats.org/officeDocument/2006/relationships/tags" Target="../tags/tag205.xml"/><Relationship Id="rId17" Type="http://schemas.openxmlformats.org/officeDocument/2006/relationships/tags" Target="../tags/tag210.xml"/><Relationship Id="rId25" Type="http://schemas.openxmlformats.org/officeDocument/2006/relationships/tags" Target="../tags/tag218.xml"/><Relationship Id="rId33" Type="http://schemas.openxmlformats.org/officeDocument/2006/relationships/tags" Target="../tags/tag226.xml"/><Relationship Id="rId38" Type="http://schemas.openxmlformats.org/officeDocument/2006/relationships/slideLayout" Target="../slideLayouts/slideLayout1.xml"/><Relationship Id="rId2" Type="http://schemas.openxmlformats.org/officeDocument/2006/relationships/tags" Target="../tags/tag195.xml"/><Relationship Id="rId16" Type="http://schemas.openxmlformats.org/officeDocument/2006/relationships/tags" Target="../tags/tag209.xml"/><Relationship Id="rId20" Type="http://schemas.openxmlformats.org/officeDocument/2006/relationships/tags" Target="../tags/tag213.xml"/><Relationship Id="rId29" Type="http://schemas.openxmlformats.org/officeDocument/2006/relationships/tags" Target="../tags/tag222.xml"/><Relationship Id="rId1" Type="http://schemas.openxmlformats.org/officeDocument/2006/relationships/tags" Target="../tags/tag194.xml"/><Relationship Id="rId6" Type="http://schemas.openxmlformats.org/officeDocument/2006/relationships/tags" Target="../tags/tag199.xml"/><Relationship Id="rId11" Type="http://schemas.openxmlformats.org/officeDocument/2006/relationships/tags" Target="../tags/tag204.xml"/><Relationship Id="rId24" Type="http://schemas.openxmlformats.org/officeDocument/2006/relationships/tags" Target="../tags/tag217.xml"/><Relationship Id="rId32" Type="http://schemas.openxmlformats.org/officeDocument/2006/relationships/tags" Target="../tags/tag225.xml"/><Relationship Id="rId37" Type="http://schemas.openxmlformats.org/officeDocument/2006/relationships/tags" Target="../tags/tag230.xml"/><Relationship Id="rId5" Type="http://schemas.openxmlformats.org/officeDocument/2006/relationships/tags" Target="../tags/tag198.xml"/><Relationship Id="rId15" Type="http://schemas.openxmlformats.org/officeDocument/2006/relationships/tags" Target="../tags/tag208.xml"/><Relationship Id="rId23" Type="http://schemas.openxmlformats.org/officeDocument/2006/relationships/tags" Target="../tags/tag216.xml"/><Relationship Id="rId28" Type="http://schemas.openxmlformats.org/officeDocument/2006/relationships/tags" Target="../tags/tag221.xml"/><Relationship Id="rId36" Type="http://schemas.openxmlformats.org/officeDocument/2006/relationships/tags" Target="../tags/tag229.xml"/><Relationship Id="rId10" Type="http://schemas.openxmlformats.org/officeDocument/2006/relationships/tags" Target="../tags/tag203.xml"/><Relationship Id="rId19" Type="http://schemas.openxmlformats.org/officeDocument/2006/relationships/tags" Target="../tags/tag212.xml"/><Relationship Id="rId31" Type="http://schemas.openxmlformats.org/officeDocument/2006/relationships/tags" Target="../tags/tag224.xml"/><Relationship Id="rId4" Type="http://schemas.openxmlformats.org/officeDocument/2006/relationships/tags" Target="../tags/tag197.xml"/><Relationship Id="rId9" Type="http://schemas.openxmlformats.org/officeDocument/2006/relationships/tags" Target="../tags/tag202.xml"/><Relationship Id="rId14" Type="http://schemas.openxmlformats.org/officeDocument/2006/relationships/tags" Target="../tags/tag207.xml"/><Relationship Id="rId22" Type="http://schemas.openxmlformats.org/officeDocument/2006/relationships/tags" Target="../tags/tag215.xml"/><Relationship Id="rId27" Type="http://schemas.openxmlformats.org/officeDocument/2006/relationships/tags" Target="../tags/tag220.xml"/><Relationship Id="rId30" Type="http://schemas.openxmlformats.org/officeDocument/2006/relationships/tags" Target="../tags/tag223.xml"/><Relationship Id="rId35" Type="http://schemas.openxmlformats.org/officeDocument/2006/relationships/tags" Target="../tags/tag228.xml"/><Relationship Id="rId8" Type="http://schemas.openxmlformats.org/officeDocument/2006/relationships/tags" Target="../tags/tag201.xml"/><Relationship Id="rId3" Type="http://schemas.openxmlformats.org/officeDocument/2006/relationships/tags" Target="../tags/tag196.xml"/></Relationships>
</file>

<file path=ppt/slides/_rels/slide9.xml.rels><?xml version="1.0" encoding="UTF-8" standalone="yes"?>
<Relationships xmlns="http://schemas.openxmlformats.org/package/2006/relationships"><Relationship Id="rId117" Type="http://schemas.openxmlformats.org/officeDocument/2006/relationships/tags" Target="../tags/tag347.xml"/><Relationship Id="rId21" Type="http://schemas.openxmlformats.org/officeDocument/2006/relationships/tags" Target="../tags/tag251.xml"/><Relationship Id="rId42" Type="http://schemas.openxmlformats.org/officeDocument/2006/relationships/tags" Target="../tags/tag272.xml"/><Relationship Id="rId63" Type="http://schemas.openxmlformats.org/officeDocument/2006/relationships/tags" Target="../tags/tag293.xml"/><Relationship Id="rId84" Type="http://schemas.openxmlformats.org/officeDocument/2006/relationships/tags" Target="../tags/tag314.xml"/><Relationship Id="rId138" Type="http://schemas.openxmlformats.org/officeDocument/2006/relationships/tags" Target="../tags/tag368.xml"/><Relationship Id="rId159" Type="http://schemas.openxmlformats.org/officeDocument/2006/relationships/tags" Target="../tags/tag389.xml"/><Relationship Id="rId170" Type="http://schemas.openxmlformats.org/officeDocument/2006/relationships/tags" Target="../tags/tag400.xml"/><Relationship Id="rId191" Type="http://schemas.openxmlformats.org/officeDocument/2006/relationships/tags" Target="../tags/tag421.xml"/><Relationship Id="rId107" Type="http://schemas.openxmlformats.org/officeDocument/2006/relationships/tags" Target="../tags/tag337.xml"/><Relationship Id="rId11" Type="http://schemas.openxmlformats.org/officeDocument/2006/relationships/tags" Target="../tags/tag241.xml"/><Relationship Id="rId32" Type="http://schemas.openxmlformats.org/officeDocument/2006/relationships/tags" Target="../tags/tag262.xml"/><Relationship Id="rId53" Type="http://schemas.openxmlformats.org/officeDocument/2006/relationships/tags" Target="../tags/tag283.xml"/><Relationship Id="rId74" Type="http://schemas.openxmlformats.org/officeDocument/2006/relationships/tags" Target="../tags/tag304.xml"/><Relationship Id="rId128" Type="http://schemas.openxmlformats.org/officeDocument/2006/relationships/tags" Target="../tags/tag358.xml"/><Relationship Id="rId149" Type="http://schemas.openxmlformats.org/officeDocument/2006/relationships/tags" Target="../tags/tag379.xml"/><Relationship Id="rId5" Type="http://schemas.openxmlformats.org/officeDocument/2006/relationships/tags" Target="../tags/tag235.xml"/><Relationship Id="rId95" Type="http://schemas.openxmlformats.org/officeDocument/2006/relationships/tags" Target="../tags/tag325.xml"/><Relationship Id="rId160" Type="http://schemas.openxmlformats.org/officeDocument/2006/relationships/tags" Target="../tags/tag390.xml"/><Relationship Id="rId181" Type="http://schemas.openxmlformats.org/officeDocument/2006/relationships/tags" Target="../tags/tag411.xml"/><Relationship Id="rId22" Type="http://schemas.openxmlformats.org/officeDocument/2006/relationships/tags" Target="../tags/tag252.xml"/><Relationship Id="rId43" Type="http://schemas.openxmlformats.org/officeDocument/2006/relationships/tags" Target="../tags/tag273.xml"/><Relationship Id="rId64" Type="http://schemas.openxmlformats.org/officeDocument/2006/relationships/tags" Target="../tags/tag294.xml"/><Relationship Id="rId118" Type="http://schemas.openxmlformats.org/officeDocument/2006/relationships/tags" Target="../tags/tag348.xml"/><Relationship Id="rId139" Type="http://schemas.openxmlformats.org/officeDocument/2006/relationships/tags" Target="../tags/tag369.xml"/><Relationship Id="rId85" Type="http://schemas.openxmlformats.org/officeDocument/2006/relationships/tags" Target="../tags/tag315.xml"/><Relationship Id="rId150" Type="http://schemas.openxmlformats.org/officeDocument/2006/relationships/tags" Target="../tags/tag380.xml"/><Relationship Id="rId171" Type="http://schemas.openxmlformats.org/officeDocument/2006/relationships/tags" Target="../tags/tag401.xml"/><Relationship Id="rId192" Type="http://schemas.openxmlformats.org/officeDocument/2006/relationships/tags" Target="../tags/tag422.xml"/><Relationship Id="rId12" Type="http://schemas.openxmlformats.org/officeDocument/2006/relationships/tags" Target="../tags/tag242.xml"/><Relationship Id="rId33" Type="http://schemas.openxmlformats.org/officeDocument/2006/relationships/tags" Target="../tags/tag263.xml"/><Relationship Id="rId108" Type="http://schemas.openxmlformats.org/officeDocument/2006/relationships/tags" Target="../tags/tag338.xml"/><Relationship Id="rId129" Type="http://schemas.openxmlformats.org/officeDocument/2006/relationships/tags" Target="../tags/tag359.xml"/><Relationship Id="rId54" Type="http://schemas.openxmlformats.org/officeDocument/2006/relationships/tags" Target="../tags/tag284.xml"/><Relationship Id="rId75" Type="http://schemas.openxmlformats.org/officeDocument/2006/relationships/tags" Target="../tags/tag305.xml"/><Relationship Id="rId96" Type="http://schemas.openxmlformats.org/officeDocument/2006/relationships/tags" Target="../tags/tag326.xml"/><Relationship Id="rId140" Type="http://schemas.openxmlformats.org/officeDocument/2006/relationships/tags" Target="../tags/tag370.xml"/><Relationship Id="rId161" Type="http://schemas.openxmlformats.org/officeDocument/2006/relationships/tags" Target="../tags/tag391.xml"/><Relationship Id="rId182" Type="http://schemas.openxmlformats.org/officeDocument/2006/relationships/tags" Target="../tags/tag412.xml"/><Relationship Id="rId6" Type="http://schemas.openxmlformats.org/officeDocument/2006/relationships/tags" Target="../tags/tag236.xml"/><Relationship Id="rId23" Type="http://schemas.openxmlformats.org/officeDocument/2006/relationships/tags" Target="../tags/tag253.xml"/><Relationship Id="rId119" Type="http://schemas.openxmlformats.org/officeDocument/2006/relationships/tags" Target="../tags/tag349.xml"/><Relationship Id="rId44" Type="http://schemas.openxmlformats.org/officeDocument/2006/relationships/tags" Target="../tags/tag274.xml"/><Relationship Id="rId65" Type="http://schemas.openxmlformats.org/officeDocument/2006/relationships/tags" Target="../tags/tag295.xml"/><Relationship Id="rId86" Type="http://schemas.openxmlformats.org/officeDocument/2006/relationships/tags" Target="../tags/tag316.xml"/><Relationship Id="rId130" Type="http://schemas.openxmlformats.org/officeDocument/2006/relationships/tags" Target="../tags/tag360.xml"/><Relationship Id="rId151" Type="http://schemas.openxmlformats.org/officeDocument/2006/relationships/tags" Target="../tags/tag381.xml"/><Relationship Id="rId172" Type="http://schemas.openxmlformats.org/officeDocument/2006/relationships/tags" Target="../tags/tag402.xml"/><Relationship Id="rId193" Type="http://schemas.openxmlformats.org/officeDocument/2006/relationships/tags" Target="../tags/tag423.xml"/><Relationship Id="rId13" Type="http://schemas.openxmlformats.org/officeDocument/2006/relationships/tags" Target="../tags/tag243.xml"/><Relationship Id="rId109" Type="http://schemas.openxmlformats.org/officeDocument/2006/relationships/tags" Target="../tags/tag339.xml"/><Relationship Id="rId34" Type="http://schemas.openxmlformats.org/officeDocument/2006/relationships/tags" Target="../tags/tag264.xml"/><Relationship Id="rId55" Type="http://schemas.openxmlformats.org/officeDocument/2006/relationships/tags" Target="../tags/tag285.xml"/><Relationship Id="rId76" Type="http://schemas.openxmlformats.org/officeDocument/2006/relationships/tags" Target="../tags/tag306.xml"/><Relationship Id="rId97" Type="http://schemas.openxmlformats.org/officeDocument/2006/relationships/tags" Target="../tags/tag327.xml"/><Relationship Id="rId120" Type="http://schemas.openxmlformats.org/officeDocument/2006/relationships/tags" Target="../tags/tag350.xml"/><Relationship Id="rId141" Type="http://schemas.openxmlformats.org/officeDocument/2006/relationships/tags" Target="../tags/tag371.xml"/><Relationship Id="rId7" Type="http://schemas.openxmlformats.org/officeDocument/2006/relationships/tags" Target="../tags/tag237.xml"/><Relationship Id="rId162" Type="http://schemas.openxmlformats.org/officeDocument/2006/relationships/tags" Target="../tags/tag392.xml"/><Relationship Id="rId183" Type="http://schemas.openxmlformats.org/officeDocument/2006/relationships/tags" Target="../tags/tag413.xml"/><Relationship Id="rId2" Type="http://schemas.openxmlformats.org/officeDocument/2006/relationships/tags" Target="../tags/tag232.xml"/><Relationship Id="rId29" Type="http://schemas.openxmlformats.org/officeDocument/2006/relationships/tags" Target="../tags/tag259.xml"/><Relationship Id="rId24" Type="http://schemas.openxmlformats.org/officeDocument/2006/relationships/tags" Target="../tags/tag254.xml"/><Relationship Id="rId40" Type="http://schemas.openxmlformats.org/officeDocument/2006/relationships/tags" Target="../tags/tag270.xml"/><Relationship Id="rId45" Type="http://schemas.openxmlformats.org/officeDocument/2006/relationships/tags" Target="../tags/tag275.xml"/><Relationship Id="rId66" Type="http://schemas.openxmlformats.org/officeDocument/2006/relationships/tags" Target="../tags/tag296.xml"/><Relationship Id="rId87" Type="http://schemas.openxmlformats.org/officeDocument/2006/relationships/tags" Target="../tags/tag317.xml"/><Relationship Id="rId110" Type="http://schemas.openxmlformats.org/officeDocument/2006/relationships/tags" Target="../tags/tag340.xml"/><Relationship Id="rId115" Type="http://schemas.openxmlformats.org/officeDocument/2006/relationships/tags" Target="../tags/tag345.xml"/><Relationship Id="rId131" Type="http://schemas.openxmlformats.org/officeDocument/2006/relationships/tags" Target="../tags/tag361.xml"/><Relationship Id="rId136" Type="http://schemas.openxmlformats.org/officeDocument/2006/relationships/tags" Target="../tags/tag366.xml"/><Relationship Id="rId157" Type="http://schemas.openxmlformats.org/officeDocument/2006/relationships/tags" Target="../tags/tag387.xml"/><Relationship Id="rId178" Type="http://schemas.openxmlformats.org/officeDocument/2006/relationships/tags" Target="../tags/tag408.xml"/><Relationship Id="rId61" Type="http://schemas.openxmlformats.org/officeDocument/2006/relationships/tags" Target="../tags/tag291.xml"/><Relationship Id="rId82" Type="http://schemas.openxmlformats.org/officeDocument/2006/relationships/tags" Target="../tags/tag312.xml"/><Relationship Id="rId152" Type="http://schemas.openxmlformats.org/officeDocument/2006/relationships/tags" Target="../tags/tag382.xml"/><Relationship Id="rId173" Type="http://schemas.openxmlformats.org/officeDocument/2006/relationships/tags" Target="../tags/tag403.xml"/><Relationship Id="rId194" Type="http://schemas.openxmlformats.org/officeDocument/2006/relationships/tags" Target="../tags/tag424.xml"/><Relationship Id="rId199" Type="http://schemas.openxmlformats.org/officeDocument/2006/relationships/tags" Target="../tags/tag429.xml"/><Relationship Id="rId203" Type="http://schemas.openxmlformats.org/officeDocument/2006/relationships/slideLayout" Target="../slideLayouts/slideLayout1.xml"/><Relationship Id="rId19" Type="http://schemas.openxmlformats.org/officeDocument/2006/relationships/tags" Target="../tags/tag249.xml"/><Relationship Id="rId14" Type="http://schemas.openxmlformats.org/officeDocument/2006/relationships/tags" Target="../tags/tag244.xml"/><Relationship Id="rId30" Type="http://schemas.openxmlformats.org/officeDocument/2006/relationships/tags" Target="../tags/tag260.xml"/><Relationship Id="rId35" Type="http://schemas.openxmlformats.org/officeDocument/2006/relationships/tags" Target="../tags/tag265.xml"/><Relationship Id="rId56" Type="http://schemas.openxmlformats.org/officeDocument/2006/relationships/tags" Target="../tags/tag286.xml"/><Relationship Id="rId77" Type="http://schemas.openxmlformats.org/officeDocument/2006/relationships/tags" Target="../tags/tag307.xml"/><Relationship Id="rId100" Type="http://schemas.openxmlformats.org/officeDocument/2006/relationships/tags" Target="../tags/tag330.xml"/><Relationship Id="rId105" Type="http://schemas.openxmlformats.org/officeDocument/2006/relationships/tags" Target="../tags/tag335.xml"/><Relationship Id="rId126" Type="http://schemas.openxmlformats.org/officeDocument/2006/relationships/tags" Target="../tags/tag356.xml"/><Relationship Id="rId147" Type="http://schemas.openxmlformats.org/officeDocument/2006/relationships/tags" Target="../tags/tag377.xml"/><Relationship Id="rId168" Type="http://schemas.openxmlformats.org/officeDocument/2006/relationships/tags" Target="../tags/tag398.xml"/><Relationship Id="rId8" Type="http://schemas.openxmlformats.org/officeDocument/2006/relationships/tags" Target="../tags/tag238.xml"/><Relationship Id="rId51" Type="http://schemas.openxmlformats.org/officeDocument/2006/relationships/tags" Target="../tags/tag281.xml"/><Relationship Id="rId72" Type="http://schemas.openxmlformats.org/officeDocument/2006/relationships/tags" Target="../tags/tag302.xml"/><Relationship Id="rId93" Type="http://schemas.openxmlformats.org/officeDocument/2006/relationships/tags" Target="../tags/tag323.xml"/><Relationship Id="rId98" Type="http://schemas.openxmlformats.org/officeDocument/2006/relationships/tags" Target="../tags/tag328.xml"/><Relationship Id="rId121" Type="http://schemas.openxmlformats.org/officeDocument/2006/relationships/tags" Target="../tags/tag351.xml"/><Relationship Id="rId142" Type="http://schemas.openxmlformats.org/officeDocument/2006/relationships/tags" Target="../tags/tag372.xml"/><Relationship Id="rId163" Type="http://schemas.openxmlformats.org/officeDocument/2006/relationships/tags" Target="../tags/tag393.xml"/><Relationship Id="rId184" Type="http://schemas.openxmlformats.org/officeDocument/2006/relationships/tags" Target="../tags/tag414.xml"/><Relationship Id="rId189" Type="http://schemas.openxmlformats.org/officeDocument/2006/relationships/tags" Target="../tags/tag419.xml"/><Relationship Id="rId3" Type="http://schemas.openxmlformats.org/officeDocument/2006/relationships/tags" Target="../tags/tag233.xml"/><Relationship Id="rId25" Type="http://schemas.openxmlformats.org/officeDocument/2006/relationships/tags" Target="../tags/tag255.xml"/><Relationship Id="rId46" Type="http://schemas.openxmlformats.org/officeDocument/2006/relationships/tags" Target="../tags/tag276.xml"/><Relationship Id="rId67" Type="http://schemas.openxmlformats.org/officeDocument/2006/relationships/tags" Target="../tags/tag297.xml"/><Relationship Id="rId116" Type="http://schemas.openxmlformats.org/officeDocument/2006/relationships/tags" Target="../tags/tag346.xml"/><Relationship Id="rId137" Type="http://schemas.openxmlformats.org/officeDocument/2006/relationships/tags" Target="../tags/tag367.xml"/><Relationship Id="rId158" Type="http://schemas.openxmlformats.org/officeDocument/2006/relationships/tags" Target="../tags/tag388.xml"/><Relationship Id="rId20" Type="http://schemas.openxmlformats.org/officeDocument/2006/relationships/tags" Target="../tags/tag250.xml"/><Relationship Id="rId41" Type="http://schemas.openxmlformats.org/officeDocument/2006/relationships/tags" Target="../tags/tag271.xml"/><Relationship Id="rId62" Type="http://schemas.openxmlformats.org/officeDocument/2006/relationships/tags" Target="../tags/tag292.xml"/><Relationship Id="rId83" Type="http://schemas.openxmlformats.org/officeDocument/2006/relationships/tags" Target="../tags/tag313.xml"/><Relationship Id="rId88" Type="http://schemas.openxmlformats.org/officeDocument/2006/relationships/tags" Target="../tags/tag318.xml"/><Relationship Id="rId111" Type="http://schemas.openxmlformats.org/officeDocument/2006/relationships/tags" Target="../tags/tag341.xml"/><Relationship Id="rId132" Type="http://schemas.openxmlformats.org/officeDocument/2006/relationships/tags" Target="../tags/tag362.xml"/><Relationship Id="rId153" Type="http://schemas.openxmlformats.org/officeDocument/2006/relationships/tags" Target="../tags/tag383.xml"/><Relationship Id="rId174" Type="http://schemas.openxmlformats.org/officeDocument/2006/relationships/tags" Target="../tags/tag404.xml"/><Relationship Id="rId179" Type="http://schemas.openxmlformats.org/officeDocument/2006/relationships/tags" Target="../tags/tag409.xml"/><Relationship Id="rId195" Type="http://schemas.openxmlformats.org/officeDocument/2006/relationships/tags" Target="../tags/tag425.xml"/><Relationship Id="rId190" Type="http://schemas.openxmlformats.org/officeDocument/2006/relationships/tags" Target="../tags/tag420.xml"/><Relationship Id="rId204" Type="http://schemas.openxmlformats.org/officeDocument/2006/relationships/notesSlide" Target="../notesSlides/notesSlide9.xml"/><Relationship Id="rId15" Type="http://schemas.openxmlformats.org/officeDocument/2006/relationships/tags" Target="../tags/tag245.xml"/><Relationship Id="rId36" Type="http://schemas.openxmlformats.org/officeDocument/2006/relationships/tags" Target="../tags/tag266.xml"/><Relationship Id="rId57" Type="http://schemas.openxmlformats.org/officeDocument/2006/relationships/tags" Target="../tags/tag287.xml"/><Relationship Id="rId106" Type="http://schemas.openxmlformats.org/officeDocument/2006/relationships/tags" Target="../tags/tag336.xml"/><Relationship Id="rId127" Type="http://schemas.openxmlformats.org/officeDocument/2006/relationships/tags" Target="../tags/tag357.xml"/><Relationship Id="rId10" Type="http://schemas.openxmlformats.org/officeDocument/2006/relationships/tags" Target="../tags/tag240.xml"/><Relationship Id="rId31" Type="http://schemas.openxmlformats.org/officeDocument/2006/relationships/tags" Target="../tags/tag261.xml"/><Relationship Id="rId52" Type="http://schemas.openxmlformats.org/officeDocument/2006/relationships/tags" Target="../tags/tag282.xml"/><Relationship Id="rId73" Type="http://schemas.openxmlformats.org/officeDocument/2006/relationships/tags" Target="../tags/tag303.xml"/><Relationship Id="rId78" Type="http://schemas.openxmlformats.org/officeDocument/2006/relationships/tags" Target="../tags/tag308.xml"/><Relationship Id="rId94" Type="http://schemas.openxmlformats.org/officeDocument/2006/relationships/tags" Target="../tags/tag324.xml"/><Relationship Id="rId99" Type="http://schemas.openxmlformats.org/officeDocument/2006/relationships/tags" Target="../tags/tag329.xml"/><Relationship Id="rId101" Type="http://schemas.openxmlformats.org/officeDocument/2006/relationships/tags" Target="../tags/tag331.xml"/><Relationship Id="rId122" Type="http://schemas.openxmlformats.org/officeDocument/2006/relationships/tags" Target="../tags/tag352.xml"/><Relationship Id="rId143" Type="http://schemas.openxmlformats.org/officeDocument/2006/relationships/tags" Target="../tags/tag373.xml"/><Relationship Id="rId148" Type="http://schemas.openxmlformats.org/officeDocument/2006/relationships/tags" Target="../tags/tag378.xml"/><Relationship Id="rId164" Type="http://schemas.openxmlformats.org/officeDocument/2006/relationships/tags" Target="../tags/tag394.xml"/><Relationship Id="rId169" Type="http://schemas.openxmlformats.org/officeDocument/2006/relationships/tags" Target="../tags/tag399.xml"/><Relationship Id="rId185" Type="http://schemas.openxmlformats.org/officeDocument/2006/relationships/tags" Target="../tags/tag415.xml"/><Relationship Id="rId4" Type="http://schemas.openxmlformats.org/officeDocument/2006/relationships/tags" Target="../tags/tag234.xml"/><Relationship Id="rId9" Type="http://schemas.openxmlformats.org/officeDocument/2006/relationships/tags" Target="../tags/tag239.xml"/><Relationship Id="rId180" Type="http://schemas.openxmlformats.org/officeDocument/2006/relationships/tags" Target="../tags/tag410.xml"/><Relationship Id="rId26" Type="http://schemas.openxmlformats.org/officeDocument/2006/relationships/tags" Target="../tags/tag256.xml"/><Relationship Id="rId47" Type="http://schemas.openxmlformats.org/officeDocument/2006/relationships/tags" Target="../tags/tag277.xml"/><Relationship Id="rId68" Type="http://schemas.openxmlformats.org/officeDocument/2006/relationships/tags" Target="../tags/tag298.xml"/><Relationship Id="rId89" Type="http://schemas.openxmlformats.org/officeDocument/2006/relationships/tags" Target="../tags/tag319.xml"/><Relationship Id="rId112" Type="http://schemas.openxmlformats.org/officeDocument/2006/relationships/tags" Target="../tags/tag342.xml"/><Relationship Id="rId133" Type="http://schemas.openxmlformats.org/officeDocument/2006/relationships/tags" Target="../tags/tag363.xml"/><Relationship Id="rId154" Type="http://schemas.openxmlformats.org/officeDocument/2006/relationships/tags" Target="../tags/tag384.xml"/><Relationship Id="rId175" Type="http://schemas.openxmlformats.org/officeDocument/2006/relationships/tags" Target="../tags/tag405.xml"/><Relationship Id="rId196" Type="http://schemas.openxmlformats.org/officeDocument/2006/relationships/tags" Target="../tags/tag426.xml"/><Relationship Id="rId200" Type="http://schemas.openxmlformats.org/officeDocument/2006/relationships/tags" Target="../tags/tag430.xml"/><Relationship Id="rId16" Type="http://schemas.openxmlformats.org/officeDocument/2006/relationships/tags" Target="../tags/tag246.xml"/><Relationship Id="rId37" Type="http://schemas.openxmlformats.org/officeDocument/2006/relationships/tags" Target="../tags/tag267.xml"/><Relationship Id="rId58" Type="http://schemas.openxmlformats.org/officeDocument/2006/relationships/tags" Target="../tags/tag288.xml"/><Relationship Id="rId79" Type="http://schemas.openxmlformats.org/officeDocument/2006/relationships/tags" Target="../tags/tag309.xml"/><Relationship Id="rId102" Type="http://schemas.openxmlformats.org/officeDocument/2006/relationships/tags" Target="../tags/tag332.xml"/><Relationship Id="rId123" Type="http://schemas.openxmlformats.org/officeDocument/2006/relationships/tags" Target="../tags/tag353.xml"/><Relationship Id="rId144" Type="http://schemas.openxmlformats.org/officeDocument/2006/relationships/tags" Target="../tags/tag374.xml"/><Relationship Id="rId90" Type="http://schemas.openxmlformats.org/officeDocument/2006/relationships/tags" Target="../tags/tag320.xml"/><Relationship Id="rId165" Type="http://schemas.openxmlformats.org/officeDocument/2006/relationships/tags" Target="../tags/tag395.xml"/><Relationship Id="rId186" Type="http://schemas.openxmlformats.org/officeDocument/2006/relationships/tags" Target="../tags/tag416.xml"/><Relationship Id="rId27" Type="http://schemas.openxmlformats.org/officeDocument/2006/relationships/tags" Target="../tags/tag257.xml"/><Relationship Id="rId48" Type="http://schemas.openxmlformats.org/officeDocument/2006/relationships/tags" Target="../tags/tag278.xml"/><Relationship Id="rId69" Type="http://schemas.openxmlformats.org/officeDocument/2006/relationships/tags" Target="../tags/tag299.xml"/><Relationship Id="rId113" Type="http://schemas.openxmlformats.org/officeDocument/2006/relationships/tags" Target="../tags/tag343.xml"/><Relationship Id="rId134" Type="http://schemas.openxmlformats.org/officeDocument/2006/relationships/tags" Target="../tags/tag364.xml"/><Relationship Id="rId80" Type="http://schemas.openxmlformats.org/officeDocument/2006/relationships/tags" Target="../tags/tag310.xml"/><Relationship Id="rId155" Type="http://schemas.openxmlformats.org/officeDocument/2006/relationships/tags" Target="../tags/tag385.xml"/><Relationship Id="rId176" Type="http://schemas.openxmlformats.org/officeDocument/2006/relationships/tags" Target="../tags/tag406.xml"/><Relationship Id="rId197" Type="http://schemas.openxmlformats.org/officeDocument/2006/relationships/tags" Target="../tags/tag427.xml"/><Relationship Id="rId201" Type="http://schemas.openxmlformats.org/officeDocument/2006/relationships/tags" Target="../tags/tag431.xml"/><Relationship Id="rId17" Type="http://schemas.openxmlformats.org/officeDocument/2006/relationships/tags" Target="../tags/tag247.xml"/><Relationship Id="rId38" Type="http://schemas.openxmlformats.org/officeDocument/2006/relationships/tags" Target="../tags/tag268.xml"/><Relationship Id="rId59" Type="http://schemas.openxmlformats.org/officeDocument/2006/relationships/tags" Target="../tags/tag289.xml"/><Relationship Id="rId103" Type="http://schemas.openxmlformats.org/officeDocument/2006/relationships/tags" Target="../tags/tag333.xml"/><Relationship Id="rId124" Type="http://schemas.openxmlformats.org/officeDocument/2006/relationships/tags" Target="../tags/tag354.xml"/><Relationship Id="rId70" Type="http://schemas.openxmlformats.org/officeDocument/2006/relationships/tags" Target="../tags/tag300.xml"/><Relationship Id="rId91" Type="http://schemas.openxmlformats.org/officeDocument/2006/relationships/tags" Target="../tags/tag321.xml"/><Relationship Id="rId145" Type="http://schemas.openxmlformats.org/officeDocument/2006/relationships/tags" Target="../tags/tag375.xml"/><Relationship Id="rId166" Type="http://schemas.openxmlformats.org/officeDocument/2006/relationships/tags" Target="../tags/tag396.xml"/><Relationship Id="rId187" Type="http://schemas.openxmlformats.org/officeDocument/2006/relationships/tags" Target="../tags/tag417.xml"/><Relationship Id="rId1" Type="http://schemas.openxmlformats.org/officeDocument/2006/relationships/tags" Target="../tags/tag231.xml"/><Relationship Id="rId28" Type="http://schemas.openxmlformats.org/officeDocument/2006/relationships/tags" Target="../tags/tag258.xml"/><Relationship Id="rId49" Type="http://schemas.openxmlformats.org/officeDocument/2006/relationships/tags" Target="../tags/tag279.xml"/><Relationship Id="rId114" Type="http://schemas.openxmlformats.org/officeDocument/2006/relationships/tags" Target="../tags/tag344.xml"/><Relationship Id="rId60" Type="http://schemas.openxmlformats.org/officeDocument/2006/relationships/tags" Target="../tags/tag290.xml"/><Relationship Id="rId81" Type="http://schemas.openxmlformats.org/officeDocument/2006/relationships/tags" Target="../tags/tag311.xml"/><Relationship Id="rId135" Type="http://schemas.openxmlformats.org/officeDocument/2006/relationships/tags" Target="../tags/tag365.xml"/><Relationship Id="rId156" Type="http://schemas.openxmlformats.org/officeDocument/2006/relationships/tags" Target="../tags/tag386.xml"/><Relationship Id="rId177" Type="http://schemas.openxmlformats.org/officeDocument/2006/relationships/tags" Target="../tags/tag407.xml"/><Relationship Id="rId198" Type="http://schemas.openxmlformats.org/officeDocument/2006/relationships/tags" Target="../tags/tag428.xml"/><Relationship Id="rId202" Type="http://schemas.openxmlformats.org/officeDocument/2006/relationships/tags" Target="../tags/tag432.xml"/><Relationship Id="rId18" Type="http://schemas.openxmlformats.org/officeDocument/2006/relationships/tags" Target="../tags/tag248.xml"/><Relationship Id="rId39" Type="http://schemas.openxmlformats.org/officeDocument/2006/relationships/tags" Target="../tags/tag269.xml"/><Relationship Id="rId50" Type="http://schemas.openxmlformats.org/officeDocument/2006/relationships/tags" Target="../tags/tag280.xml"/><Relationship Id="rId104" Type="http://schemas.openxmlformats.org/officeDocument/2006/relationships/tags" Target="../tags/tag334.xml"/><Relationship Id="rId125" Type="http://schemas.openxmlformats.org/officeDocument/2006/relationships/tags" Target="../tags/tag355.xml"/><Relationship Id="rId146" Type="http://schemas.openxmlformats.org/officeDocument/2006/relationships/tags" Target="../tags/tag376.xml"/><Relationship Id="rId167" Type="http://schemas.openxmlformats.org/officeDocument/2006/relationships/tags" Target="../tags/tag397.xml"/><Relationship Id="rId188" Type="http://schemas.openxmlformats.org/officeDocument/2006/relationships/tags" Target="../tags/tag418.xml"/><Relationship Id="rId71" Type="http://schemas.openxmlformats.org/officeDocument/2006/relationships/tags" Target="../tags/tag301.xml"/><Relationship Id="rId92" Type="http://schemas.openxmlformats.org/officeDocument/2006/relationships/tags" Target="../tags/tag322.xml"/></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re 1"/>
          <p:cNvSpPr>
            <a:spLocks noGrp="1"/>
          </p:cNvSpPr>
          <p:nvPr>
            <p:ph type="ctrTitle"/>
            <p:custDataLst>
              <p:tags r:id="rId1"/>
            </p:custDataLst>
          </p:nvPr>
        </p:nvSpPr>
        <p:spPr>
          <a:xfrm>
            <a:off x="699943" y="1730673"/>
            <a:ext cx="7772400" cy="1470025"/>
          </a:xfrm>
          <a:scene3d>
            <a:camera prst="orthographicFront"/>
            <a:lightRig rig="threePt" dir="t"/>
          </a:scene3d>
          <a:sp3d>
            <a:bevelT prst="relaxedInset"/>
          </a:sp3d>
        </p:spPr>
        <p:txBody>
          <a:bodyPr/>
          <a:lstStyle/>
          <a:p>
            <a:r>
              <a:rPr lang="fr-FR" dirty="0" smtClean="0"/>
              <a:t>Les moteurs électriques</a:t>
            </a:r>
            <a:endParaRPr lang="fr-FR" dirty="0"/>
          </a:p>
        </p:txBody>
      </p:sp>
      <p:sp>
        <p:nvSpPr>
          <p:cNvPr id="3" name="Sous-titre 2"/>
          <p:cNvSpPr>
            <a:spLocks noGrp="1"/>
          </p:cNvSpPr>
          <p:nvPr>
            <p:ph type="subTitle" idx="1"/>
            <p:custDataLst>
              <p:tags r:id="rId2"/>
            </p:custDataLst>
          </p:nvPr>
        </p:nvSpPr>
        <p:spPr>
          <a:xfrm>
            <a:off x="1547664" y="3789040"/>
            <a:ext cx="6224736" cy="1728192"/>
          </a:xfrm>
          <a:scene3d>
            <a:camera prst="orthographicFront"/>
            <a:lightRig rig="threePt" dir="t"/>
          </a:scene3d>
          <a:sp3d>
            <a:bevelT prst="relaxedInset"/>
          </a:sp3d>
        </p:spPr>
        <p:txBody>
          <a:bodyPr anchor="ctr">
            <a:normAutofit/>
          </a:bodyPr>
          <a:lstStyle/>
          <a:p>
            <a:r>
              <a:rPr lang="fr-FR" dirty="0" smtClean="0"/>
              <a:t>Le moteur à </a:t>
            </a:r>
            <a:r>
              <a:rPr lang="fr-FR" dirty="0" smtClean="0"/>
              <a:t/>
            </a:r>
            <a:br>
              <a:rPr lang="fr-FR" dirty="0" smtClean="0"/>
            </a:br>
            <a:r>
              <a:rPr lang="fr-FR" dirty="0" smtClean="0"/>
              <a:t>courant </a:t>
            </a:r>
            <a:r>
              <a:rPr lang="fr-FR" dirty="0" smtClean="0"/>
              <a:t>continu</a:t>
            </a:r>
            <a:endParaRPr lang="fr-FR" dirty="0"/>
          </a:p>
        </p:txBody>
      </p:sp>
    </p:spTree>
    <p:extLst>
      <p:ext uri="{BB962C8B-B14F-4D97-AF65-F5344CB8AC3E}">
        <p14:creationId xmlns:p14="http://schemas.microsoft.com/office/powerpoint/2010/main" val="188666822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iterate type="wd">
                                    <p:tmPct val="10000"/>
                                  </p:iterate>
                                  <p:childTnLst>
                                    <p:set>
                                      <p:cBhvr>
                                        <p:cTn id="6" dur="1" fill="hold">
                                          <p:stCondLst>
                                            <p:cond delay="0"/>
                                          </p:stCondLst>
                                        </p:cTn>
                                        <p:tgtEl>
                                          <p:spTgt spid="2"/>
                                        </p:tgtEl>
                                        <p:attrNameLst>
                                          <p:attrName>style.visibility</p:attrName>
                                        </p:attrNameLst>
                                      </p:cBhvr>
                                      <p:to>
                                        <p:strVal val="visible"/>
                                      </p:to>
                                    </p:set>
                                    <p:animEffect transition="in" filter="fade">
                                      <p:cBhvr>
                                        <p:cTn id="7" dur="500"/>
                                        <p:tgtEl>
                                          <p:spTgt spid="2"/>
                                        </p:tgtEl>
                                      </p:cBhvr>
                                    </p:animEffect>
                                  </p:childTnLst>
                                </p:cTn>
                              </p:par>
                            </p:childTnLst>
                          </p:cTn>
                        </p:par>
                        <p:par>
                          <p:cTn id="8" fill="hold">
                            <p:stCondLst>
                              <p:cond delay="600"/>
                            </p:stCondLst>
                            <p:childTnLst>
                              <p:par>
                                <p:cTn id="9" presetID="10" presetClass="entr" presetSubtype="0" fill="hold" grpId="0" nodeType="afterEffect">
                                  <p:stCondLst>
                                    <p:cond delay="500"/>
                                  </p:stCondLst>
                                  <p:childTnLst>
                                    <p:set>
                                      <p:cBhvr>
                                        <p:cTn id="10" dur="1" fill="hold">
                                          <p:stCondLst>
                                            <p:cond delay="0"/>
                                          </p:stCondLst>
                                        </p:cTn>
                                        <p:tgtEl>
                                          <p:spTgt spid="3">
                                            <p:bg/>
                                          </p:spTgt>
                                        </p:tgtEl>
                                        <p:attrNameLst>
                                          <p:attrName>style.visibility</p:attrName>
                                        </p:attrNameLst>
                                      </p:cBhvr>
                                      <p:to>
                                        <p:strVal val="visible"/>
                                      </p:to>
                                    </p:set>
                                    <p:animEffect transition="in" filter="fade">
                                      <p:cBhvr>
                                        <p:cTn id="11" dur="500"/>
                                        <p:tgtEl>
                                          <p:spTgt spid="3">
                                            <p:bg/>
                                          </p:spTgt>
                                        </p:tgtEl>
                                      </p:cBhvr>
                                    </p:animEffect>
                                  </p:childTnLst>
                                </p:cTn>
                              </p:par>
                            </p:childTnLst>
                          </p:cTn>
                        </p:par>
                        <p:par>
                          <p:cTn id="12" fill="hold">
                            <p:stCondLst>
                              <p:cond delay="1600"/>
                            </p:stCondLst>
                            <p:childTnLst>
                              <p:par>
                                <p:cTn id="13" presetID="10" presetClass="entr" presetSubtype="0" fill="hold" grpId="0" nodeType="afterEffect">
                                  <p:stCondLst>
                                    <p:cond delay="500"/>
                                  </p:stCondLst>
                                  <p:iterate type="wd">
                                    <p:tmPct val="10000"/>
                                  </p:iterate>
                                  <p:childTnLst>
                                    <p:set>
                                      <p:cBhvr>
                                        <p:cTn id="14" dur="1" fill="hold">
                                          <p:stCondLst>
                                            <p:cond delay="0"/>
                                          </p:stCondLst>
                                        </p:cTn>
                                        <p:tgtEl>
                                          <p:spTgt spid="3">
                                            <p:txEl>
                                              <p:pRg st="0" end="0"/>
                                            </p:txEl>
                                          </p:spTgt>
                                        </p:tgtEl>
                                        <p:attrNameLst>
                                          <p:attrName>style.visibility</p:attrName>
                                        </p:attrNameLst>
                                      </p:cBhvr>
                                      <p:to>
                                        <p:strVal val="visible"/>
                                      </p:to>
                                    </p:set>
                                    <p:animEffect transition="in" filter="fade">
                                      <p:cBhvr>
                                        <p:cTn id="15" dur="500"/>
                                        <p:tgtEl>
                                          <p:spTgt spid="3">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P spid="3" grpId="0" uiExpand="1" build="p" animBg="1"/>
    </p:bldLst>
  </p:timing>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 name="Groupe 3"/>
          <p:cNvGrpSpPr/>
          <p:nvPr>
            <p:custDataLst>
              <p:tags r:id="rId1"/>
            </p:custDataLst>
          </p:nvPr>
        </p:nvGrpSpPr>
        <p:grpSpPr>
          <a:xfrm>
            <a:off x="1907704" y="2517600"/>
            <a:ext cx="2235831" cy="1647533"/>
            <a:chOff x="4044462" y="3043276"/>
            <a:chExt cx="2235831" cy="1647533"/>
          </a:xfrm>
        </p:grpSpPr>
        <p:sp>
          <p:nvSpPr>
            <p:cNvPr id="31" name="Forme libre 30"/>
            <p:cNvSpPr/>
            <p:nvPr/>
          </p:nvSpPr>
          <p:spPr>
            <a:xfrm>
              <a:off x="4057250" y="3657601"/>
              <a:ext cx="1003922" cy="1000724"/>
            </a:xfrm>
            <a:custGeom>
              <a:avLst/>
              <a:gdLst>
                <a:gd name="connsiteX0" fmla="*/ 412440 w 1003922"/>
                <a:gd name="connsiteY0" fmla="*/ 201424 h 997527"/>
                <a:gd name="connsiteX1" fmla="*/ 415637 w 1003922"/>
                <a:gd name="connsiteY1" fmla="*/ 290945 h 997527"/>
                <a:gd name="connsiteX2" fmla="*/ 431623 w 1003922"/>
                <a:gd name="connsiteY2" fmla="*/ 409242 h 997527"/>
                <a:gd name="connsiteX3" fmla="*/ 469989 w 1003922"/>
                <a:gd name="connsiteY3" fmla="*/ 514750 h 997527"/>
                <a:gd name="connsiteX4" fmla="*/ 533933 w 1003922"/>
                <a:gd name="connsiteY4" fmla="*/ 652229 h 997527"/>
                <a:gd name="connsiteX5" fmla="*/ 601074 w 1003922"/>
                <a:gd name="connsiteY5" fmla="*/ 719371 h 997527"/>
                <a:gd name="connsiteX6" fmla="*/ 706582 w 1003922"/>
                <a:gd name="connsiteY6" fmla="*/ 821681 h 997527"/>
                <a:gd name="connsiteX7" fmla="*/ 802498 w 1003922"/>
                <a:gd name="connsiteY7" fmla="*/ 885625 h 997527"/>
                <a:gd name="connsiteX8" fmla="*/ 892020 w 1003922"/>
                <a:gd name="connsiteY8" fmla="*/ 949569 h 997527"/>
                <a:gd name="connsiteX9" fmla="*/ 454003 w 1003922"/>
                <a:gd name="connsiteY9" fmla="*/ 712976 h 997527"/>
                <a:gd name="connsiteX10" fmla="*/ 310129 w 1003922"/>
                <a:gd name="connsiteY10" fmla="*/ 633046 h 997527"/>
                <a:gd name="connsiteX11" fmla="*/ 175847 w 1003922"/>
                <a:gd name="connsiteY11" fmla="*/ 511552 h 997527"/>
                <a:gd name="connsiteX12" fmla="*/ 92719 w 1003922"/>
                <a:gd name="connsiteY12" fmla="*/ 377270 h 997527"/>
                <a:gd name="connsiteX13" fmla="*/ 31972 w 1003922"/>
                <a:gd name="connsiteY13" fmla="*/ 239790 h 997527"/>
                <a:gd name="connsiteX14" fmla="*/ 3198 w 1003922"/>
                <a:gd name="connsiteY14" fmla="*/ 124691 h 997527"/>
                <a:gd name="connsiteX15" fmla="*/ 0 w 1003922"/>
                <a:gd name="connsiteY15" fmla="*/ 3197 h 997527"/>
                <a:gd name="connsiteX16" fmla="*/ 249382 w 1003922"/>
                <a:gd name="connsiteY16" fmla="*/ 0 h 997527"/>
                <a:gd name="connsiteX17" fmla="*/ 665019 w 1003922"/>
                <a:gd name="connsiteY17" fmla="*/ 207818 h 997527"/>
                <a:gd name="connsiteX18" fmla="*/ 693793 w 1003922"/>
                <a:gd name="connsiteY18" fmla="*/ 345298 h 997527"/>
                <a:gd name="connsiteX19" fmla="*/ 735357 w 1003922"/>
                <a:gd name="connsiteY19" fmla="*/ 473186 h 997527"/>
                <a:gd name="connsiteX20" fmla="*/ 799301 w 1003922"/>
                <a:gd name="connsiteY20" fmla="*/ 549919 h 997527"/>
                <a:gd name="connsiteX21" fmla="*/ 1003922 w 1003922"/>
                <a:gd name="connsiteY21" fmla="*/ 997527 h 997527"/>
                <a:gd name="connsiteX22" fmla="*/ 1003922 w 1003922"/>
                <a:gd name="connsiteY22" fmla="*/ 997527 h 997527"/>
                <a:gd name="connsiteX0" fmla="*/ 1003922 w 1003922"/>
                <a:gd name="connsiteY0" fmla="*/ 1000724 h 1000724"/>
                <a:gd name="connsiteX1" fmla="*/ 415637 w 1003922"/>
                <a:gd name="connsiteY1" fmla="*/ 290945 h 1000724"/>
                <a:gd name="connsiteX2" fmla="*/ 431623 w 1003922"/>
                <a:gd name="connsiteY2" fmla="*/ 409242 h 1000724"/>
                <a:gd name="connsiteX3" fmla="*/ 469989 w 1003922"/>
                <a:gd name="connsiteY3" fmla="*/ 514750 h 1000724"/>
                <a:gd name="connsiteX4" fmla="*/ 533933 w 1003922"/>
                <a:gd name="connsiteY4" fmla="*/ 652229 h 1000724"/>
                <a:gd name="connsiteX5" fmla="*/ 601074 w 1003922"/>
                <a:gd name="connsiteY5" fmla="*/ 719371 h 1000724"/>
                <a:gd name="connsiteX6" fmla="*/ 706582 w 1003922"/>
                <a:gd name="connsiteY6" fmla="*/ 821681 h 1000724"/>
                <a:gd name="connsiteX7" fmla="*/ 802498 w 1003922"/>
                <a:gd name="connsiteY7" fmla="*/ 885625 h 1000724"/>
                <a:gd name="connsiteX8" fmla="*/ 892020 w 1003922"/>
                <a:gd name="connsiteY8" fmla="*/ 949569 h 1000724"/>
                <a:gd name="connsiteX9" fmla="*/ 454003 w 1003922"/>
                <a:gd name="connsiteY9" fmla="*/ 712976 h 1000724"/>
                <a:gd name="connsiteX10" fmla="*/ 310129 w 1003922"/>
                <a:gd name="connsiteY10" fmla="*/ 633046 h 1000724"/>
                <a:gd name="connsiteX11" fmla="*/ 175847 w 1003922"/>
                <a:gd name="connsiteY11" fmla="*/ 511552 h 1000724"/>
                <a:gd name="connsiteX12" fmla="*/ 92719 w 1003922"/>
                <a:gd name="connsiteY12" fmla="*/ 377270 h 1000724"/>
                <a:gd name="connsiteX13" fmla="*/ 31972 w 1003922"/>
                <a:gd name="connsiteY13" fmla="*/ 239790 h 1000724"/>
                <a:gd name="connsiteX14" fmla="*/ 3198 w 1003922"/>
                <a:gd name="connsiteY14" fmla="*/ 124691 h 1000724"/>
                <a:gd name="connsiteX15" fmla="*/ 0 w 1003922"/>
                <a:gd name="connsiteY15" fmla="*/ 3197 h 1000724"/>
                <a:gd name="connsiteX16" fmla="*/ 249382 w 1003922"/>
                <a:gd name="connsiteY16" fmla="*/ 0 h 1000724"/>
                <a:gd name="connsiteX17" fmla="*/ 665019 w 1003922"/>
                <a:gd name="connsiteY17" fmla="*/ 207818 h 1000724"/>
                <a:gd name="connsiteX18" fmla="*/ 693793 w 1003922"/>
                <a:gd name="connsiteY18" fmla="*/ 345298 h 1000724"/>
                <a:gd name="connsiteX19" fmla="*/ 735357 w 1003922"/>
                <a:gd name="connsiteY19" fmla="*/ 473186 h 1000724"/>
                <a:gd name="connsiteX20" fmla="*/ 799301 w 1003922"/>
                <a:gd name="connsiteY20" fmla="*/ 549919 h 1000724"/>
                <a:gd name="connsiteX21" fmla="*/ 1003922 w 1003922"/>
                <a:gd name="connsiteY21" fmla="*/ 997527 h 1000724"/>
                <a:gd name="connsiteX22" fmla="*/ 1003922 w 1003922"/>
                <a:gd name="connsiteY22" fmla="*/ 997527 h 1000724"/>
                <a:gd name="connsiteX0" fmla="*/ 1003922 w 1003922"/>
                <a:gd name="connsiteY0" fmla="*/ 1000724 h 1000724"/>
                <a:gd name="connsiteX1" fmla="*/ 412440 w 1003922"/>
                <a:gd name="connsiteY1" fmla="*/ 214212 h 1000724"/>
                <a:gd name="connsiteX2" fmla="*/ 431623 w 1003922"/>
                <a:gd name="connsiteY2" fmla="*/ 409242 h 1000724"/>
                <a:gd name="connsiteX3" fmla="*/ 469989 w 1003922"/>
                <a:gd name="connsiteY3" fmla="*/ 514750 h 1000724"/>
                <a:gd name="connsiteX4" fmla="*/ 533933 w 1003922"/>
                <a:gd name="connsiteY4" fmla="*/ 652229 h 1000724"/>
                <a:gd name="connsiteX5" fmla="*/ 601074 w 1003922"/>
                <a:gd name="connsiteY5" fmla="*/ 719371 h 1000724"/>
                <a:gd name="connsiteX6" fmla="*/ 706582 w 1003922"/>
                <a:gd name="connsiteY6" fmla="*/ 821681 h 1000724"/>
                <a:gd name="connsiteX7" fmla="*/ 802498 w 1003922"/>
                <a:gd name="connsiteY7" fmla="*/ 885625 h 1000724"/>
                <a:gd name="connsiteX8" fmla="*/ 892020 w 1003922"/>
                <a:gd name="connsiteY8" fmla="*/ 949569 h 1000724"/>
                <a:gd name="connsiteX9" fmla="*/ 454003 w 1003922"/>
                <a:gd name="connsiteY9" fmla="*/ 712976 h 1000724"/>
                <a:gd name="connsiteX10" fmla="*/ 310129 w 1003922"/>
                <a:gd name="connsiteY10" fmla="*/ 633046 h 1000724"/>
                <a:gd name="connsiteX11" fmla="*/ 175847 w 1003922"/>
                <a:gd name="connsiteY11" fmla="*/ 511552 h 1000724"/>
                <a:gd name="connsiteX12" fmla="*/ 92719 w 1003922"/>
                <a:gd name="connsiteY12" fmla="*/ 377270 h 1000724"/>
                <a:gd name="connsiteX13" fmla="*/ 31972 w 1003922"/>
                <a:gd name="connsiteY13" fmla="*/ 239790 h 1000724"/>
                <a:gd name="connsiteX14" fmla="*/ 3198 w 1003922"/>
                <a:gd name="connsiteY14" fmla="*/ 124691 h 1000724"/>
                <a:gd name="connsiteX15" fmla="*/ 0 w 1003922"/>
                <a:gd name="connsiteY15" fmla="*/ 3197 h 1000724"/>
                <a:gd name="connsiteX16" fmla="*/ 249382 w 1003922"/>
                <a:gd name="connsiteY16" fmla="*/ 0 h 1000724"/>
                <a:gd name="connsiteX17" fmla="*/ 665019 w 1003922"/>
                <a:gd name="connsiteY17" fmla="*/ 207818 h 1000724"/>
                <a:gd name="connsiteX18" fmla="*/ 693793 w 1003922"/>
                <a:gd name="connsiteY18" fmla="*/ 345298 h 1000724"/>
                <a:gd name="connsiteX19" fmla="*/ 735357 w 1003922"/>
                <a:gd name="connsiteY19" fmla="*/ 473186 h 1000724"/>
                <a:gd name="connsiteX20" fmla="*/ 799301 w 1003922"/>
                <a:gd name="connsiteY20" fmla="*/ 549919 h 1000724"/>
                <a:gd name="connsiteX21" fmla="*/ 1003922 w 1003922"/>
                <a:gd name="connsiteY21" fmla="*/ 997527 h 1000724"/>
                <a:gd name="connsiteX22" fmla="*/ 1003922 w 1003922"/>
                <a:gd name="connsiteY22" fmla="*/ 997527 h 1000724"/>
                <a:gd name="connsiteX0" fmla="*/ 1003922 w 1003922"/>
                <a:gd name="connsiteY0" fmla="*/ 1000724 h 1000724"/>
                <a:gd name="connsiteX1" fmla="*/ 412440 w 1003922"/>
                <a:gd name="connsiteY1" fmla="*/ 214212 h 1000724"/>
                <a:gd name="connsiteX2" fmla="*/ 415637 w 1003922"/>
                <a:gd name="connsiteY2" fmla="*/ 294142 h 1000724"/>
                <a:gd name="connsiteX3" fmla="*/ 431623 w 1003922"/>
                <a:gd name="connsiteY3" fmla="*/ 409242 h 1000724"/>
                <a:gd name="connsiteX4" fmla="*/ 469989 w 1003922"/>
                <a:gd name="connsiteY4" fmla="*/ 514750 h 1000724"/>
                <a:gd name="connsiteX5" fmla="*/ 533933 w 1003922"/>
                <a:gd name="connsiteY5" fmla="*/ 652229 h 1000724"/>
                <a:gd name="connsiteX6" fmla="*/ 601074 w 1003922"/>
                <a:gd name="connsiteY6" fmla="*/ 719371 h 1000724"/>
                <a:gd name="connsiteX7" fmla="*/ 706582 w 1003922"/>
                <a:gd name="connsiteY7" fmla="*/ 821681 h 1000724"/>
                <a:gd name="connsiteX8" fmla="*/ 802498 w 1003922"/>
                <a:gd name="connsiteY8" fmla="*/ 885625 h 1000724"/>
                <a:gd name="connsiteX9" fmla="*/ 892020 w 1003922"/>
                <a:gd name="connsiteY9" fmla="*/ 949569 h 1000724"/>
                <a:gd name="connsiteX10" fmla="*/ 454003 w 1003922"/>
                <a:gd name="connsiteY10" fmla="*/ 712976 h 1000724"/>
                <a:gd name="connsiteX11" fmla="*/ 310129 w 1003922"/>
                <a:gd name="connsiteY11" fmla="*/ 633046 h 1000724"/>
                <a:gd name="connsiteX12" fmla="*/ 175847 w 1003922"/>
                <a:gd name="connsiteY12" fmla="*/ 511552 h 1000724"/>
                <a:gd name="connsiteX13" fmla="*/ 92719 w 1003922"/>
                <a:gd name="connsiteY13" fmla="*/ 377270 h 1000724"/>
                <a:gd name="connsiteX14" fmla="*/ 31972 w 1003922"/>
                <a:gd name="connsiteY14" fmla="*/ 239790 h 1000724"/>
                <a:gd name="connsiteX15" fmla="*/ 3198 w 1003922"/>
                <a:gd name="connsiteY15" fmla="*/ 124691 h 1000724"/>
                <a:gd name="connsiteX16" fmla="*/ 0 w 1003922"/>
                <a:gd name="connsiteY16" fmla="*/ 3197 h 1000724"/>
                <a:gd name="connsiteX17" fmla="*/ 249382 w 1003922"/>
                <a:gd name="connsiteY17" fmla="*/ 0 h 1000724"/>
                <a:gd name="connsiteX18" fmla="*/ 665019 w 1003922"/>
                <a:gd name="connsiteY18" fmla="*/ 207818 h 1000724"/>
                <a:gd name="connsiteX19" fmla="*/ 693793 w 1003922"/>
                <a:gd name="connsiteY19" fmla="*/ 345298 h 1000724"/>
                <a:gd name="connsiteX20" fmla="*/ 735357 w 1003922"/>
                <a:gd name="connsiteY20" fmla="*/ 473186 h 1000724"/>
                <a:gd name="connsiteX21" fmla="*/ 799301 w 1003922"/>
                <a:gd name="connsiteY21" fmla="*/ 549919 h 1000724"/>
                <a:gd name="connsiteX22" fmla="*/ 1003922 w 1003922"/>
                <a:gd name="connsiteY22" fmla="*/ 997527 h 1000724"/>
                <a:gd name="connsiteX23" fmla="*/ 1003922 w 1003922"/>
                <a:gd name="connsiteY23" fmla="*/ 997527 h 10007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003922" h="1000724">
                  <a:moveTo>
                    <a:pt x="1003922" y="1000724"/>
                  </a:moveTo>
                  <a:lnTo>
                    <a:pt x="412440" y="214212"/>
                  </a:lnTo>
                  <a:cubicBezTo>
                    <a:pt x="416703" y="240855"/>
                    <a:pt x="411374" y="267499"/>
                    <a:pt x="415637" y="294142"/>
                  </a:cubicBezTo>
                  <a:lnTo>
                    <a:pt x="431623" y="409242"/>
                  </a:lnTo>
                  <a:lnTo>
                    <a:pt x="469989" y="514750"/>
                  </a:lnTo>
                  <a:lnTo>
                    <a:pt x="533933" y="652229"/>
                  </a:lnTo>
                  <a:lnTo>
                    <a:pt x="601074" y="719371"/>
                  </a:lnTo>
                  <a:lnTo>
                    <a:pt x="706582" y="821681"/>
                  </a:lnTo>
                  <a:lnTo>
                    <a:pt x="802498" y="885625"/>
                  </a:lnTo>
                  <a:lnTo>
                    <a:pt x="892020" y="949569"/>
                  </a:lnTo>
                  <a:lnTo>
                    <a:pt x="454003" y="712976"/>
                  </a:lnTo>
                  <a:lnTo>
                    <a:pt x="310129" y="633046"/>
                  </a:lnTo>
                  <a:lnTo>
                    <a:pt x="175847" y="511552"/>
                  </a:lnTo>
                  <a:lnTo>
                    <a:pt x="92719" y="377270"/>
                  </a:lnTo>
                  <a:lnTo>
                    <a:pt x="31972" y="239790"/>
                  </a:lnTo>
                  <a:lnTo>
                    <a:pt x="3198" y="124691"/>
                  </a:lnTo>
                  <a:lnTo>
                    <a:pt x="0" y="3197"/>
                  </a:lnTo>
                  <a:lnTo>
                    <a:pt x="249382" y="0"/>
                  </a:lnTo>
                  <a:lnTo>
                    <a:pt x="665019" y="207818"/>
                  </a:lnTo>
                  <a:lnTo>
                    <a:pt x="693793" y="345298"/>
                  </a:lnTo>
                  <a:lnTo>
                    <a:pt x="735357" y="473186"/>
                  </a:lnTo>
                  <a:lnTo>
                    <a:pt x="799301" y="549919"/>
                  </a:lnTo>
                  <a:lnTo>
                    <a:pt x="1003922" y="997527"/>
                  </a:lnTo>
                  <a:lnTo>
                    <a:pt x="1003922" y="997527"/>
                  </a:lnTo>
                </a:path>
              </a:pathLst>
            </a:custGeom>
            <a:gradFill>
              <a:gsLst>
                <a:gs pos="60000">
                  <a:schemeClr val="tx1">
                    <a:lumMod val="65000"/>
                    <a:lumOff val="35000"/>
                  </a:schemeClr>
                </a:gs>
                <a:gs pos="0">
                  <a:schemeClr val="bg1">
                    <a:lumMod val="85000"/>
                  </a:schemeClr>
                </a:gs>
              </a:gsLst>
              <a:path path="shape">
                <a:fillToRect l="50000" t="50000" r="50000" b="50000"/>
              </a:path>
            </a:gra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30" name="Forme libre 29"/>
            <p:cNvSpPr/>
            <p:nvPr/>
          </p:nvSpPr>
          <p:spPr>
            <a:xfrm>
              <a:off x="4044462" y="3663994"/>
              <a:ext cx="668215" cy="201424"/>
            </a:xfrm>
            <a:custGeom>
              <a:avLst/>
              <a:gdLst>
                <a:gd name="connsiteX0" fmla="*/ 668215 w 668215"/>
                <a:gd name="connsiteY0" fmla="*/ 201424 h 201424"/>
                <a:gd name="connsiteX1" fmla="*/ 258973 w 668215"/>
                <a:gd name="connsiteY1" fmla="*/ 0 h 201424"/>
                <a:gd name="connsiteX2" fmla="*/ 0 w 668215"/>
                <a:gd name="connsiteY2" fmla="*/ 0 h 201424"/>
                <a:gd name="connsiteX3" fmla="*/ 425228 w 668215"/>
                <a:gd name="connsiteY3" fmla="*/ 195030 h 201424"/>
                <a:gd name="connsiteX4" fmla="*/ 668215 w 668215"/>
                <a:gd name="connsiteY4" fmla="*/ 201424 h 20142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68215" h="201424">
                  <a:moveTo>
                    <a:pt x="668215" y="201424"/>
                  </a:moveTo>
                  <a:lnTo>
                    <a:pt x="258973" y="0"/>
                  </a:lnTo>
                  <a:lnTo>
                    <a:pt x="0" y="0"/>
                  </a:lnTo>
                  <a:lnTo>
                    <a:pt x="425228" y="195030"/>
                  </a:lnTo>
                  <a:lnTo>
                    <a:pt x="668215" y="201424"/>
                  </a:lnTo>
                  <a:close/>
                </a:path>
              </a:pathLst>
            </a:custGeom>
            <a:gradFill>
              <a:gsLst>
                <a:gs pos="86000">
                  <a:schemeClr val="tx1">
                    <a:lumMod val="65000"/>
                    <a:lumOff val="35000"/>
                  </a:schemeClr>
                </a:gs>
                <a:gs pos="0">
                  <a:schemeClr val="bg1">
                    <a:lumMod val="85000"/>
                  </a:schemeClr>
                </a:gs>
              </a:gsLst>
              <a:path path="shape">
                <a:fillToRect l="50000" t="50000" r="50000" b="50000"/>
              </a:path>
            </a:gra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32" name="Forme libre 31"/>
            <p:cNvSpPr/>
            <p:nvPr/>
          </p:nvSpPr>
          <p:spPr>
            <a:xfrm>
              <a:off x="5611091" y="3644811"/>
              <a:ext cx="658624" cy="204621"/>
            </a:xfrm>
            <a:custGeom>
              <a:avLst/>
              <a:gdLst>
                <a:gd name="connsiteX0" fmla="*/ 246185 w 658624"/>
                <a:gd name="connsiteY0" fmla="*/ 0 h 204621"/>
                <a:gd name="connsiteX1" fmla="*/ 658624 w 658624"/>
                <a:gd name="connsiteY1" fmla="*/ 204621 h 204621"/>
                <a:gd name="connsiteX2" fmla="*/ 409242 w 658624"/>
                <a:gd name="connsiteY2" fmla="*/ 204621 h 204621"/>
                <a:gd name="connsiteX3" fmla="*/ 0 w 658624"/>
                <a:gd name="connsiteY3" fmla="*/ 0 h 204621"/>
                <a:gd name="connsiteX4" fmla="*/ 246185 w 658624"/>
                <a:gd name="connsiteY4" fmla="*/ 0 h 20462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58624" h="204621">
                  <a:moveTo>
                    <a:pt x="246185" y="0"/>
                  </a:moveTo>
                  <a:lnTo>
                    <a:pt x="658624" y="204621"/>
                  </a:lnTo>
                  <a:lnTo>
                    <a:pt x="409242" y="204621"/>
                  </a:lnTo>
                  <a:lnTo>
                    <a:pt x="0" y="0"/>
                  </a:lnTo>
                  <a:lnTo>
                    <a:pt x="246185" y="0"/>
                  </a:lnTo>
                  <a:close/>
                </a:path>
              </a:pathLst>
            </a:custGeom>
            <a:gradFill>
              <a:gsLst>
                <a:gs pos="86000">
                  <a:schemeClr val="tx1">
                    <a:lumMod val="65000"/>
                    <a:lumOff val="35000"/>
                  </a:schemeClr>
                </a:gs>
                <a:gs pos="0">
                  <a:schemeClr val="bg1">
                    <a:lumMod val="85000"/>
                  </a:schemeClr>
                </a:gs>
              </a:gsLst>
            </a:gra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33" name="Forme libre 32"/>
            <p:cNvSpPr/>
            <p:nvPr/>
          </p:nvSpPr>
          <p:spPr>
            <a:xfrm>
              <a:off x="4866143" y="3651207"/>
              <a:ext cx="1166979" cy="773240"/>
            </a:xfrm>
            <a:custGeom>
              <a:avLst/>
              <a:gdLst>
                <a:gd name="connsiteX0" fmla="*/ 741751 w 1166979"/>
                <a:gd name="connsiteY0" fmla="*/ 0 h 770525"/>
                <a:gd name="connsiteX1" fmla="*/ 1166979 w 1166979"/>
                <a:gd name="connsiteY1" fmla="*/ 211015 h 770525"/>
                <a:gd name="connsiteX2" fmla="*/ 1141401 w 1166979"/>
                <a:gd name="connsiteY2" fmla="*/ 354889 h 770525"/>
                <a:gd name="connsiteX3" fmla="*/ 1090246 w 1166979"/>
                <a:gd name="connsiteY3" fmla="*/ 476383 h 770525"/>
                <a:gd name="connsiteX4" fmla="*/ 1013513 w 1166979"/>
                <a:gd name="connsiteY4" fmla="*/ 556313 h 770525"/>
                <a:gd name="connsiteX5" fmla="*/ 879230 w 1166979"/>
                <a:gd name="connsiteY5" fmla="*/ 665018 h 770525"/>
                <a:gd name="connsiteX6" fmla="*/ 764131 w 1166979"/>
                <a:gd name="connsiteY6" fmla="*/ 728962 h 770525"/>
                <a:gd name="connsiteX7" fmla="*/ 594679 w 1166979"/>
                <a:gd name="connsiteY7" fmla="*/ 767328 h 770525"/>
                <a:gd name="connsiteX8" fmla="*/ 425228 w 1166979"/>
                <a:gd name="connsiteY8" fmla="*/ 770525 h 770525"/>
                <a:gd name="connsiteX9" fmla="*/ 287748 w 1166979"/>
                <a:gd name="connsiteY9" fmla="*/ 735356 h 770525"/>
                <a:gd name="connsiteX10" fmla="*/ 134282 w 1166979"/>
                <a:gd name="connsiteY10" fmla="*/ 668215 h 770525"/>
                <a:gd name="connsiteX11" fmla="*/ 15986 w 1166979"/>
                <a:gd name="connsiteY11" fmla="*/ 585088 h 770525"/>
                <a:gd name="connsiteX12" fmla="*/ 0 w 1166979"/>
                <a:gd name="connsiteY12" fmla="*/ 562707 h 770525"/>
                <a:gd name="connsiteX13" fmla="*/ 143874 w 1166979"/>
                <a:gd name="connsiteY13" fmla="*/ 569102 h 770525"/>
                <a:gd name="connsiteX14" fmla="*/ 233395 w 1166979"/>
                <a:gd name="connsiteY14" fmla="*/ 556313 h 770525"/>
                <a:gd name="connsiteX15" fmla="*/ 338903 w 1166979"/>
                <a:gd name="connsiteY15" fmla="*/ 537130 h 770525"/>
                <a:gd name="connsiteX16" fmla="*/ 441214 w 1166979"/>
                <a:gd name="connsiteY16" fmla="*/ 479580 h 770525"/>
                <a:gd name="connsiteX17" fmla="*/ 524341 w 1166979"/>
                <a:gd name="connsiteY17" fmla="*/ 431622 h 770525"/>
                <a:gd name="connsiteX18" fmla="*/ 585088 w 1166979"/>
                <a:gd name="connsiteY18" fmla="*/ 377270 h 770525"/>
                <a:gd name="connsiteX19" fmla="*/ 645835 w 1166979"/>
                <a:gd name="connsiteY19" fmla="*/ 306931 h 770525"/>
                <a:gd name="connsiteX20" fmla="*/ 681004 w 1166979"/>
                <a:gd name="connsiteY20" fmla="*/ 246184 h 770525"/>
                <a:gd name="connsiteX21" fmla="*/ 712976 w 1166979"/>
                <a:gd name="connsiteY21" fmla="*/ 179043 h 770525"/>
                <a:gd name="connsiteX22" fmla="*/ 732159 w 1166979"/>
                <a:gd name="connsiteY22" fmla="*/ 95916 h 770525"/>
                <a:gd name="connsiteX23" fmla="*/ 741751 w 1166979"/>
                <a:gd name="connsiteY23" fmla="*/ 0 h 770525"/>
                <a:gd name="connsiteX0" fmla="*/ 741751 w 1166979"/>
                <a:gd name="connsiteY0" fmla="*/ 0 h 773696"/>
                <a:gd name="connsiteX1" fmla="*/ 1166979 w 1166979"/>
                <a:gd name="connsiteY1" fmla="*/ 211015 h 773696"/>
                <a:gd name="connsiteX2" fmla="*/ 1141401 w 1166979"/>
                <a:gd name="connsiteY2" fmla="*/ 354889 h 773696"/>
                <a:gd name="connsiteX3" fmla="*/ 1090246 w 1166979"/>
                <a:gd name="connsiteY3" fmla="*/ 476383 h 773696"/>
                <a:gd name="connsiteX4" fmla="*/ 1013513 w 1166979"/>
                <a:gd name="connsiteY4" fmla="*/ 556313 h 773696"/>
                <a:gd name="connsiteX5" fmla="*/ 879230 w 1166979"/>
                <a:gd name="connsiteY5" fmla="*/ 665018 h 773696"/>
                <a:gd name="connsiteX6" fmla="*/ 764131 w 1166979"/>
                <a:gd name="connsiteY6" fmla="*/ 728962 h 773696"/>
                <a:gd name="connsiteX7" fmla="*/ 594679 w 1166979"/>
                <a:gd name="connsiteY7" fmla="*/ 767328 h 773696"/>
                <a:gd name="connsiteX8" fmla="*/ 425228 w 1166979"/>
                <a:gd name="connsiteY8" fmla="*/ 770525 h 773696"/>
                <a:gd name="connsiteX9" fmla="*/ 287748 w 1166979"/>
                <a:gd name="connsiteY9" fmla="*/ 735356 h 773696"/>
                <a:gd name="connsiteX10" fmla="*/ 134282 w 1166979"/>
                <a:gd name="connsiteY10" fmla="*/ 668215 h 773696"/>
                <a:gd name="connsiteX11" fmla="*/ 15986 w 1166979"/>
                <a:gd name="connsiteY11" fmla="*/ 585088 h 773696"/>
                <a:gd name="connsiteX12" fmla="*/ 0 w 1166979"/>
                <a:gd name="connsiteY12" fmla="*/ 562707 h 773696"/>
                <a:gd name="connsiteX13" fmla="*/ 143874 w 1166979"/>
                <a:gd name="connsiteY13" fmla="*/ 569102 h 773696"/>
                <a:gd name="connsiteX14" fmla="*/ 233395 w 1166979"/>
                <a:gd name="connsiteY14" fmla="*/ 556313 h 773696"/>
                <a:gd name="connsiteX15" fmla="*/ 338903 w 1166979"/>
                <a:gd name="connsiteY15" fmla="*/ 537130 h 773696"/>
                <a:gd name="connsiteX16" fmla="*/ 441214 w 1166979"/>
                <a:gd name="connsiteY16" fmla="*/ 479580 h 773696"/>
                <a:gd name="connsiteX17" fmla="*/ 524341 w 1166979"/>
                <a:gd name="connsiteY17" fmla="*/ 431622 h 773696"/>
                <a:gd name="connsiteX18" fmla="*/ 585088 w 1166979"/>
                <a:gd name="connsiteY18" fmla="*/ 377270 h 773696"/>
                <a:gd name="connsiteX19" fmla="*/ 645835 w 1166979"/>
                <a:gd name="connsiteY19" fmla="*/ 306931 h 773696"/>
                <a:gd name="connsiteX20" fmla="*/ 681004 w 1166979"/>
                <a:gd name="connsiteY20" fmla="*/ 246184 h 773696"/>
                <a:gd name="connsiteX21" fmla="*/ 712976 w 1166979"/>
                <a:gd name="connsiteY21" fmla="*/ 179043 h 773696"/>
                <a:gd name="connsiteX22" fmla="*/ 732159 w 1166979"/>
                <a:gd name="connsiteY22" fmla="*/ 95916 h 773696"/>
                <a:gd name="connsiteX23" fmla="*/ 741751 w 1166979"/>
                <a:gd name="connsiteY23" fmla="*/ 0 h 773696"/>
                <a:gd name="connsiteX0" fmla="*/ 741751 w 1166979"/>
                <a:gd name="connsiteY0" fmla="*/ 0 h 773696"/>
                <a:gd name="connsiteX1" fmla="*/ 1166979 w 1166979"/>
                <a:gd name="connsiteY1" fmla="*/ 211015 h 773696"/>
                <a:gd name="connsiteX2" fmla="*/ 1141401 w 1166979"/>
                <a:gd name="connsiteY2" fmla="*/ 354889 h 773696"/>
                <a:gd name="connsiteX3" fmla="*/ 1090246 w 1166979"/>
                <a:gd name="connsiteY3" fmla="*/ 476383 h 773696"/>
                <a:gd name="connsiteX4" fmla="*/ 1013513 w 1166979"/>
                <a:gd name="connsiteY4" fmla="*/ 556313 h 773696"/>
                <a:gd name="connsiteX5" fmla="*/ 879230 w 1166979"/>
                <a:gd name="connsiteY5" fmla="*/ 665018 h 773696"/>
                <a:gd name="connsiteX6" fmla="*/ 764131 w 1166979"/>
                <a:gd name="connsiteY6" fmla="*/ 728962 h 773696"/>
                <a:gd name="connsiteX7" fmla="*/ 594679 w 1166979"/>
                <a:gd name="connsiteY7" fmla="*/ 767328 h 773696"/>
                <a:gd name="connsiteX8" fmla="*/ 425228 w 1166979"/>
                <a:gd name="connsiteY8" fmla="*/ 770525 h 773696"/>
                <a:gd name="connsiteX9" fmla="*/ 287748 w 1166979"/>
                <a:gd name="connsiteY9" fmla="*/ 735356 h 773696"/>
                <a:gd name="connsiteX10" fmla="*/ 134282 w 1166979"/>
                <a:gd name="connsiteY10" fmla="*/ 668215 h 773696"/>
                <a:gd name="connsiteX11" fmla="*/ 15986 w 1166979"/>
                <a:gd name="connsiteY11" fmla="*/ 585088 h 773696"/>
                <a:gd name="connsiteX12" fmla="*/ 0 w 1166979"/>
                <a:gd name="connsiteY12" fmla="*/ 562707 h 773696"/>
                <a:gd name="connsiteX13" fmla="*/ 143874 w 1166979"/>
                <a:gd name="connsiteY13" fmla="*/ 569102 h 773696"/>
                <a:gd name="connsiteX14" fmla="*/ 233395 w 1166979"/>
                <a:gd name="connsiteY14" fmla="*/ 556313 h 773696"/>
                <a:gd name="connsiteX15" fmla="*/ 338903 w 1166979"/>
                <a:gd name="connsiteY15" fmla="*/ 537130 h 773696"/>
                <a:gd name="connsiteX16" fmla="*/ 441214 w 1166979"/>
                <a:gd name="connsiteY16" fmla="*/ 479580 h 773696"/>
                <a:gd name="connsiteX17" fmla="*/ 524341 w 1166979"/>
                <a:gd name="connsiteY17" fmla="*/ 431622 h 773696"/>
                <a:gd name="connsiteX18" fmla="*/ 585088 w 1166979"/>
                <a:gd name="connsiteY18" fmla="*/ 377270 h 773696"/>
                <a:gd name="connsiteX19" fmla="*/ 645835 w 1166979"/>
                <a:gd name="connsiteY19" fmla="*/ 306931 h 773696"/>
                <a:gd name="connsiteX20" fmla="*/ 681004 w 1166979"/>
                <a:gd name="connsiteY20" fmla="*/ 246184 h 773696"/>
                <a:gd name="connsiteX21" fmla="*/ 712976 w 1166979"/>
                <a:gd name="connsiteY21" fmla="*/ 179043 h 773696"/>
                <a:gd name="connsiteX22" fmla="*/ 732159 w 1166979"/>
                <a:gd name="connsiteY22" fmla="*/ 95916 h 773696"/>
                <a:gd name="connsiteX23" fmla="*/ 741751 w 1166979"/>
                <a:gd name="connsiteY23" fmla="*/ 0 h 773696"/>
                <a:gd name="connsiteX0" fmla="*/ 741751 w 1166979"/>
                <a:gd name="connsiteY0" fmla="*/ 0 h 773696"/>
                <a:gd name="connsiteX1" fmla="*/ 1166979 w 1166979"/>
                <a:gd name="connsiteY1" fmla="*/ 211015 h 773696"/>
                <a:gd name="connsiteX2" fmla="*/ 1141401 w 1166979"/>
                <a:gd name="connsiteY2" fmla="*/ 354889 h 773696"/>
                <a:gd name="connsiteX3" fmla="*/ 1090246 w 1166979"/>
                <a:gd name="connsiteY3" fmla="*/ 476383 h 773696"/>
                <a:gd name="connsiteX4" fmla="*/ 1013513 w 1166979"/>
                <a:gd name="connsiteY4" fmla="*/ 556313 h 773696"/>
                <a:gd name="connsiteX5" fmla="*/ 879230 w 1166979"/>
                <a:gd name="connsiteY5" fmla="*/ 665018 h 773696"/>
                <a:gd name="connsiteX6" fmla="*/ 764131 w 1166979"/>
                <a:gd name="connsiteY6" fmla="*/ 728962 h 773696"/>
                <a:gd name="connsiteX7" fmla="*/ 594679 w 1166979"/>
                <a:gd name="connsiteY7" fmla="*/ 767328 h 773696"/>
                <a:gd name="connsiteX8" fmla="*/ 425228 w 1166979"/>
                <a:gd name="connsiteY8" fmla="*/ 770525 h 773696"/>
                <a:gd name="connsiteX9" fmla="*/ 287748 w 1166979"/>
                <a:gd name="connsiteY9" fmla="*/ 735356 h 773696"/>
                <a:gd name="connsiteX10" fmla="*/ 134282 w 1166979"/>
                <a:gd name="connsiteY10" fmla="*/ 668215 h 773696"/>
                <a:gd name="connsiteX11" fmla="*/ 15986 w 1166979"/>
                <a:gd name="connsiteY11" fmla="*/ 585088 h 773696"/>
                <a:gd name="connsiteX12" fmla="*/ 0 w 1166979"/>
                <a:gd name="connsiteY12" fmla="*/ 562707 h 773696"/>
                <a:gd name="connsiteX13" fmla="*/ 143874 w 1166979"/>
                <a:gd name="connsiteY13" fmla="*/ 569102 h 773696"/>
                <a:gd name="connsiteX14" fmla="*/ 233395 w 1166979"/>
                <a:gd name="connsiteY14" fmla="*/ 556313 h 773696"/>
                <a:gd name="connsiteX15" fmla="*/ 338903 w 1166979"/>
                <a:gd name="connsiteY15" fmla="*/ 537130 h 773696"/>
                <a:gd name="connsiteX16" fmla="*/ 441214 w 1166979"/>
                <a:gd name="connsiteY16" fmla="*/ 479580 h 773696"/>
                <a:gd name="connsiteX17" fmla="*/ 524341 w 1166979"/>
                <a:gd name="connsiteY17" fmla="*/ 431622 h 773696"/>
                <a:gd name="connsiteX18" fmla="*/ 585088 w 1166979"/>
                <a:gd name="connsiteY18" fmla="*/ 377270 h 773696"/>
                <a:gd name="connsiteX19" fmla="*/ 645835 w 1166979"/>
                <a:gd name="connsiteY19" fmla="*/ 306931 h 773696"/>
                <a:gd name="connsiteX20" fmla="*/ 681004 w 1166979"/>
                <a:gd name="connsiteY20" fmla="*/ 246184 h 773696"/>
                <a:gd name="connsiteX21" fmla="*/ 712976 w 1166979"/>
                <a:gd name="connsiteY21" fmla="*/ 179043 h 773696"/>
                <a:gd name="connsiteX22" fmla="*/ 732159 w 1166979"/>
                <a:gd name="connsiteY22" fmla="*/ 95916 h 773696"/>
                <a:gd name="connsiteX23" fmla="*/ 741751 w 1166979"/>
                <a:gd name="connsiteY23" fmla="*/ 0 h 773696"/>
                <a:gd name="connsiteX0" fmla="*/ 741751 w 1166979"/>
                <a:gd name="connsiteY0" fmla="*/ 0 h 773696"/>
                <a:gd name="connsiteX1" fmla="*/ 1166979 w 1166979"/>
                <a:gd name="connsiteY1" fmla="*/ 211015 h 773696"/>
                <a:gd name="connsiteX2" fmla="*/ 1141401 w 1166979"/>
                <a:gd name="connsiteY2" fmla="*/ 354889 h 773696"/>
                <a:gd name="connsiteX3" fmla="*/ 1090246 w 1166979"/>
                <a:gd name="connsiteY3" fmla="*/ 476383 h 773696"/>
                <a:gd name="connsiteX4" fmla="*/ 1013513 w 1166979"/>
                <a:gd name="connsiteY4" fmla="*/ 556313 h 773696"/>
                <a:gd name="connsiteX5" fmla="*/ 879230 w 1166979"/>
                <a:gd name="connsiteY5" fmla="*/ 665018 h 773696"/>
                <a:gd name="connsiteX6" fmla="*/ 764131 w 1166979"/>
                <a:gd name="connsiteY6" fmla="*/ 728962 h 773696"/>
                <a:gd name="connsiteX7" fmla="*/ 594679 w 1166979"/>
                <a:gd name="connsiteY7" fmla="*/ 767328 h 773696"/>
                <a:gd name="connsiteX8" fmla="*/ 425228 w 1166979"/>
                <a:gd name="connsiteY8" fmla="*/ 770525 h 773696"/>
                <a:gd name="connsiteX9" fmla="*/ 287748 w 1166979"/>
                <a:gd name="connsiteY9" fmla="*/ 735356 h 773696"/>
                <a:gd name="connsiteX10" fmla="*/ 134282 w 1166979"/>
                <a:gd name="connsiteY10" fmla="*/ 668215 h 773696"/>
                <a:gd name="connsiteX11" fmla="*/ 15986 w 1166979"/>
                <a:gd name="connsiteY11" fmla="*/ 585088 h 773696"/>
                <a:gd name="connsiteX12" fmla="*/ 0 w 1166979"/>
                <a:gd name="connsiteY12" fmla="*/ 562707 h 773696"/>
                <a:gd name="connsiteX13" fmla="*/ 143874 w 1166979"/>
                <a:gd name="connsiteY13" fmla="*/ 569102 h 773696"/>
                <a:gd name="connsiteX14" fmla="*/ 233395 w 1166979"/>
                <a:gd name="connsiteY14" fmla="*/ 556313 h 773696"/>
                <a:gd name="connsiteX15" fmla="*/ 338903 w 1166979"/>
                <a:gd name="connsiteY15" fmla="*/ 537130 h 773696"/>
                <a:gd name="connsiteX16" fmla="*/ 441214 w 1166979"/>
                <a:gd name="connsiteY16" fmla="*/ 479580 h 773696"/>
                <a:gd name="connsiteX17" fmla="*/ 524341 w 1166979"/>
                <a:gd name="connsiteY17" fmla="*/ 431622 h 773696"/>
                <a:gd name="connsiteX18" fmla="*/ 585088 w 1166979"/>
                <a:gd name="connsiteY18" fmla="*/ 377270 h 773696"/>
                <a:gd name="connsiteX19" fmla="*/ 645835 w 1166979"/>
                <a:gd name="connsiteY19" fmla="*/ 306931 h 773696"/>
                <a:gd name="connsiteX20" fmla="*/ 681004 w 1166979"/>
                <a:gd name="connsiteY20" fmla="*/ 246184 h 773696"/>
                <a:gd name="connsiteX21" fmla="*/ 712976 w 1166979"/>
                <a:gd name="connsiteY21" fmla="*/ 179043 h 773696"/>
                <a:gd name="connsiteX22" fmla="*/ 732159 w 1166979"/>
                <a:gd name="connsiteY22" fmla="*/ 95916 h 773696"/>
                <a:gd name="connsiteX23" fmla="*/ 741751 w 1166979"/>
                <a:gd name="connsiteY23" fmla="*/ 0 h 773696"/>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93276"/>
                <a:gd name="connsiteY0" fmla="*/ 0 h 773240"/>
                <a:gd name="connsiteX1" fmla="*/ 1166979 w 1193276"/>
                <a:gd name="connsiteY1" fmla="*/ 211015 h 773240"/>
                <a:gd name="connsiteX2" fmla="*/ 1141401 w 1193276"/>
                <a:gd name="connsiteY2" fmla="*/ 354889 h 773240"/>
                <a:gd name="connsiteX3" fmla="*/ 1090246 w 1193276"/>
                <a:gd name="connsiteY3" fmla="*/ 476383 h 773240"/>
                <a:gd name="connsiteX4" fmla="*/ 1013513 w 1193276"/>
                <a:gd name="connsiteY4" fmla="*/ 556313 h 773240"/>
                <a:gd name="connsiteX5" fmla="*/ 879230 w 1193276"/>
                <a:gd name="connsiteY5" fmla="*/ 665018 h 773240"/>
                <a:gd name="connsiteX6" fmla="*/ 764131 w 1193276"/>
                <a:gd name="connsiteY6" fmla="*/ 728962 h 773240"/>
                <a:gd name="connsiteX7" fmla="*/ 594679 w 1193276"/>
                <a:gd name="connsiteY7" fmla="*/ 767328 h 773240"/>
                <a:gd name="connsiteX8" fmla="*/ 425228 w 1193276"/>
                <a:gd name="connsiteY8" fmla="*/ 770525 h 773240"/>
                <a:gd name="connsiteX9" fmla="*/ 278156 w 1193276"/>
                <a:gd name="connsiteY9" fmla="*/ 741751 h 773240"/>
                <a:gd name="connsiteX10" fmla="*/ 134282 w 1193276"/>
                <a:gd name="connsiteY10" fmla="*/ 668215 h 773240"/>
                <a:gd name="connsiteX11" fmla="*/ 15986 w 1193276"/>
                <a:gd name="connsiteY11" fmla="*/ 585088 h 773240"/>
                <a:gd name="connsiteX12" fmla="*/ 0 w 1193276"/>
                <a:gd name="connsiteY12" fmla="*/ 562707 h 773240"/>
                <a:gd name="connsiteX13" fmla="*/ 143874 w 1193276"/>
                <a:gd name="connsiteY13" fmla="*/ 569102 h 773240"/>
                <a:gd name="connsiteX14" fmla="*/ 233395 w 1193276"/>
                <a:gd name="connsiteY14" fmla="*/ 556313 h 773240"/>
                <a:gd name="connsiteX15" fmla="*/ 338903 w 1193276"/>
                <a:gd name="connsiteY15" fmla="*/ 537130 h 773240"/>
                <a:gd name="connsiteX16" fmla="*/ 441214 w 1193276"/>
                <a:gd name="connsiteY16" fmla="*/ 479580 h 773240"/>
                <a:gd name="connsiteX17" fmla="*/ 524341 w 1193276"/>
                <a:gd name="connsiteY17" fmla="*/ 431622 h 773240"/>
                <a:gd name="connsiteX18" fmla="*/ 585088 w 1193276"/>
                <a:gd name="connsiteY18" fmla="*/ 377270 h 773240"/>
                <a:gd name="connsiteX19" fmla="*/ 645835 w 1193276"/>
                <a:gd name="connsiteY19" fmla="*/ 306931 h 773240"/>
                <a:gd name="connsiteX20" fmla="*/ 681004 w 1193276"/>
                <a:gd name="connsiteY20" fmla="*/ 246184 h 773240"/>
                <a:gd name="connsiteX21" fmla="*/ 712976 w 1193276"/>
                <a:gd name="connsiteY21" fmla="*/ 179043 h 773240"/>
                <a:gd name="connsiteX22" fmla="*/ 732159 w 1193276"/>
                <a:gd name="connsiteY22" fmla="*/ 95916 h 773240"/>
                <a:gd name="connsiteX23" fmla="*/ 741751 w 1193276"/>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2781 h 776021"/>
                <a:gd name="connsiteX1" fmla="*/ 1166979 w 1166979"/>
                <a:gd name="connsiteY1" fmla="*/ 213796 h 776021"/>
                <a:gd name="connsiteX2" fmla="*/ 1141401 w 1166979"/>
                <a:gd name="connsiteY2" fmla="*/ 357670 h 776021"/>
                <a:gd name="connsiteX3" fmla="*/ 1090246 w 1166979"/>
                <a:gd name="connsiteY3" fmla="*/ 479164 h 776021"/>
                <a:gd name="connsiteX4" fmla="*/ 1013513 w 1166979"/>
                <a:gd name="connsiteY4" fmla="*/ 559094 h 776021"/>
                <a:gd name="connsiteX5" fmla="*/ 879230 w 1166979"/>
                <a:gd name="connsiteY5" fmla="*/ 667799 h 776021"/>
                <a:gd name="connsiteX6" fmla="*/ 764131 w 1166979"/>
                <a:gd name="connsiteY6" fmla="*/ 731743 h 776021"/>
                <a:gd name="connsiteX7" fmla="*/ 594679 w 1166979"/>
                <a:gd name="connsiteY7" fmla="*/ 770109 h 776021"/>
                <a:gd name="connsiteX8" fmla="*/ 425228 w 1166979"/>
                <a:gd name="connsiteY8" fmla="*/ 773306 h 776021"/>
                <a:gd name="connsiteX9" fmla="*/ 278156 w 1166979"/>
                <a:gd name="connsiteY9" fmla="*/ 744532 h 776021"/>
                <a:gd name="connsiteX10" fmla="*/ 134282 w 1166979"/>
                <a:gd name="connsiteY10" fmla="*/ 670996 h 776021"/>
                <a:gd name="connsiteX11" fmla="*/ 15986 w 1166979"/>
                <a:gd name="connsiteY11" fmla="*/ 587869 h 776021"/>
                <a:gd name="connsiteX12" fmla="*/ 0 w 1166979"/>
                <a:gd name="connsiteY12" fmla="*/ 565488 h 776021"/>
                <a:gd name="connsiteX13" fmla="*/ 143874 w 1166979"/>
                <a:gd name="connsiteY13" fmla="*/ 571883 h 776021"/>
                <a:gd name="connsiteX14" fmla="*/ 233395 w 1166979"/>
                <a:gd name="connsiteY14" fmla="*/ 559094 h 776021"/>
                <a:gd name="connsiteX15" fmla="*/ 338903 w 1166979"/>
                <a:gd name="connsiteY15" fmla="*/ 539911 h 776021"/>
                <a:gd name="connsiteX16" fmla="*/ 441214 w 1166979"/>
                <a:gd name="connsiteY16" fmla="*/ 482361 h 776021"/>
                <a:gd name="connsiteX17" fmla="*/ 524341 w 1166979"/>
                <a:gd name="connsiteY17" fmla="*/ 434403 h 776021"/>
                <a:gd name="connsiteX18" fmla="*/ 585088 w 1166979"/>
                <a:gd name="connsiteY18" fmla="*/ 380051 h 776021"/>
                <a:gd name="connsiteX19" fmla="*/ 645835 w 1166979"/>
                <a:gd name="connsiteY19" fmla="*/ 309712 h 776021"/>
                <a:gd name="connsiteX20" fmla="*/ 681004 w 1166979"/>
                <a:gd name="connsiteY20" fmla="*/ 248965 h 776021"/>
                <a:gd name="connsiteX21" fmla="*/ 712976 w 1166979"/>
                <a:gd name="connsiteY21" fmla="*/ 181824 h 776021"/>
                <a:gd name="connsiteX22" fmla="*/ 732159 w 1166979"/>
                <a:gd name="connsiteY22" fmla="*/ 98697 h 776021"/>
                <a:gd name="connsiteX23" fmla="*/ 741751 w 1166979"/>
                <a:gd name="connsiteY23" fmla="*/ 2781 h 776021"/>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50806 w 1166979"/>
                <a:gd name="connsiteY16" fmla="*/ 482777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50806 w 1166979"/>
                <a:gd name="connsiteY16" fmla="*/ 482777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50806 w 1166979"/>
                <a:gd name="connsiteY16" fmla="*/ 482777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50806 w 1166979"/>
                <a:gd name="connsiteY16" fmla="*/ 482777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166979" h="773240">
                  <a:moveTo>
                    <a:pt x="741751" y="0"/>
                  </a:moveTo>
                  <a:lnTo>
                    <a:pt x="1166979" y="211015"/>
                  </a:lnTo>
                  <a:cubicBezTo>
                    <a:pt x="1153657" y="305332"/>
                    <a:pt x="1154190" y="310661"/>
                    <a:pt x="1141401" y="354889"/>
                  </a:cubicBezTo>
                  <a:cubicBezTo>
                    <a:pt x="1128612" y="399117"/>
                    <a:pt x="1111561" y="442812"/>
                    <a:pt x="1090246" y="476383"/>
                  </a:cubicBezTo>
                  <a:cubicBezTo>
                    <a:pt x="1068931" y="509954"/>
                    <a:pt x="1048682" y="524874"/>
                    <a:pt x="1013513" y="556313"/>
                  </a:cubicBezTo>
                  <a:cubicBezTo>
                    <a:pt x="978344" y="587752"/>
                    <a:pt x="920794" y="636243"/>
                    <a:pt x="879230" y="665018"/>
                  </a:cubicBezTo>
                  <a:cubicBezTo>
                    <a:pt x="837666" y="693793"/>
                    <a:pt x="811556" y="711910"/>
                    <a:pt x="764131" y="728962"/>
                  </a:cubicBezTo>
                  <a:cubicBezTo>
                    <a:pt x="716706" y="746014"/>
                    <a:pt x="651163" y="760401"/>
                    <a:pt x="594679" y="767328"/>
                  </a:cubicBezTo>
                  <a:cubicBezTo>
                    <a:pt x="538195" y="774255"/>
                    <a:pt x="477982" y="774788"/>
                    <a:pt x="425228" y="770525"/>
                  </a:cubicBezTo>
                  <a:cubicBezTo>
                    <a:pt x="372474" y="766262"/>
                    <a:pt x="334840" y="759157"/>
                    <a:pt x="278156" y="741751"/>
                  </a:cubicBezTo>
                  <a:cubicBezTo>
                    <a:pt x="224779" y="725361"/>
                    <a:pt x="177977" y="694325"/>
                    <a:pt x="134282" y="668215"/>
                  </a:cubicBezTo>
                  <a:cubicBezTo>
                    <a:pt x="90587" y="642105"/>
                    <a:pt x="38366" y="602673"/>
                    <a:pt x="15986" y="585088"/>
                  </a:cubicBezTo>
                  <a:lnTo>
                    <a:pt x="0" y="562707"/>
                  </a:lnTo>
                  <a:cubicBezTo>
                    <a:pt x="21315" y="560043"/>
                    <a:pt x="104975" y="570168"/>
                    <a:pt x="143874" y="569102"/>
                  </a:cubicBezTo>
                  <a:cubicBezTo>
                    <a:pt x="182773" y="568036"/>
                    <a:pt x="200890" y="561642"/>
                    <a:pt x="233395" y="556313"/>
                  </a:cubicBezTo>
                  <a:cubicBezTo>
                    <a:pt x="265900" y="550984"/>
                    <a:pt x="302668" y="549386"/>
                    <a:pt x="338903" y="537130"/>
                  </a:cubicBezTo>
                  <a:cubicBezTo>
                    <a:pt x="375138" y="524874"/>
                    <a:pt x="419900" y="500362"/>
                    <a:pt x="450806" y="482777"/>
                  </a:cubicBezTo>
                  <a:cubicBezTo>
                    <a:pt x="481712" y="465192"/>
                    <a:pt x="501961" y="449206"/>
                    <a:pt x="524341" y="431622"/>
                  </a:cubicBezTo>
                  <a:cubicBezTo>
                    <a:pt x="546721" y="414038"/>
                    <a:pt x="564839" y="398052"/>
                    <a:pt x="585088" y="377270"/>
                  </a:cubicBezTo>
                  <a:cubicBezTo>
                    <a:pt x="605337" y="356488"/>
                    <a:pt x="629849" y="328779"/>
                    <a:pt x="645835" y="306931"/>
                  </a:cubicBezTo>
                  <a:cubicBezTo>
                    <a:pt x="661821" y="285083"/>
                    <a:pt x="669814" y="267499"/>
                    <a:pt x="681004" y="246184"/>
                  </a:cubicBezTo>
                  <a:cubicBezTo>
                    <a:pt x="692194" y="224869"/>
                    <a:pt x="704450" y="204088"/>
                    <a:pt x="712976" y="179043"/>
                  </a:cubicBezTo>
                  <a:cubicBezTo>
                    <a:pt x="721502" y="153998"/>
                    <a:pt x="727363" y="125757"/>
                    <a:pt x="732159" y="95916"/>
                  </a:cubicBezTo>
                  <a:cubicBezTo>
                    <a:pt x="736955" y="66076"/>
                    <a:pt x="730028" y="60747"/>
                    <a:pt x="741751" y="0"/>
                  </a:cubicBezTo>
                  <a:close/>
                </a:path>
              </a:pathLst>
            </a:custGeom>
            <a:gradFill>
              <a:gsLst>
                <a:gs pos="60000">
                  <a:schemeClr val="tx1">
                    <a:lumMod val="65000"/>
                    <a:lumOff val="35000"/>
                  </a:schemeClr>
                </a:gs>
                <a:gs pos="0">
                  <a:schemeClr val="bg1">
                    <a:lumMod val="85000"/>
                  </a:schemeClr>
                </a:gs>
              </a:gsLst>
              <a:path path="shape">
                <a:fillToRect l="50000" t="50000" r="50000" b="50000"/>
              </a:path>
            </a:gra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ln>
                  <a:solidFill>
                    <a:schemeClr val="tx1"/>
                  </a:solidFill>
                </a:ln>
              </a:endParaRPr>
            </a:p>
          </p:txBody>
        </p:sp>
        <p:sp>
          <p:nvSpPr>
            <p:cNvPr id="35" name="Forme libre 34"/>
            <p:cNvSpPr/>
            <p:nvPr/>
          </p:nvSpPr>
          <p:spPr>
            <a:xfrm>
              <a:off x="4866143" y="3663621"/>
              <a:ext cx="1157728" cy="748411"/>
            </a:xfrm>
            <a:custGeom>
              <a:avLst/>
              <a:gdLst>
                <a:gd name="connsiteX0" fmla="*/ 741751 w 1166979"/>
                <a:gd name="connsiteY0" fmla="*/ 0 h 770525"/>
                <a:gd name="connsiteX1" fmla="*/ 1166979 w 1166979"/>
                <a:gd name="connsiteY1" fmla="*/ 211015 h 770525"/>
                <a:gd name="connsiteX2" fmla="*/ 1141401 w 1166979"/>
                <a:gd name="connsiteY2" fmla="*/ 354889 h 770525"/>
                <a:gd name="connsiteX3" fmla="*/ 1090246 w 1166979"/>
                <a:gd name="connsiteY3" fmla="*/ 476383 h 770525"/>
                <a:gd name="connsiteX4" fmla="*/ 1013513 w 1166979"/>
                <a:gd name="connsiteY4" fmla="*/ 556313 h 770525"/>
                <a:gd name="connsiteX5" fmla="*/ 879230 w 1166979"/>
                <a:gd name="connsiteY5" fmla="*/ 665018 h 770525"/>
                <a:gd name="connsiteX6" fmla="*/ 764131 w 1166979"/>
                <a:gd name="connsiteY6" fmla="*/ 728962 h 770525"/>
                <a:gd name="connsiteX7" fmla="*/ 594679 w 1166979"/>
                <a:gd name="connsiteY7" fmla="*/ 767328 h 770525"/>
                <a:gd name="connsiteX8" fmla="*/ 425228 w 1166979"/>
                <a:gd name="connsiteY8" fmla="*/ 770525 h 770525"/>
                <a:gd name="connsiteX9" fmla="*/ 287748 w 1166979"/>
                <a:gd name="connsiteY9" fmla="*/ 735356 h 770525"/>
                <a:gd name="connsiteX10" fmla="*/ 134282 w 1166979"/>
                <a:gd name="connsiteY10" fmla="*/ 668215 h 770525"/>
                <a:gd name="connsiteX11" fmla="*/ 15986 w 1166979"/>
                <a:gd name="connsiteY11" fmla="*/ 585088 h 770525"/>
                <a:gd name="connsiteX12" fmla="*/ 0 w 1166979"/>
                <a:gd name="connsiteY12" fmla="*/ 562707 h 770525"/>
                <a:gd name="connsiteX13" fmla="*/ 143874 w 1166979"/>
                <a:gd name="connsiteY13" fmla="*/ 569102 h 770525"/>
                <a:gd name="connsiteX14" fmla="*/ 233395 w 1166979"/>
                <a:gd name="connsiteY14" fmla="*/ 556313 h 770525"/>
                <a:gd name="connsiteX15" fmla="*/ 338903 w 1166979"/>
                <a:gd name="connsiteY15" fmla="*/ 537130 h 770525"/>
                <a:gd name="connsiteX16" fmla="*/ 441214 w 1166979"/>
                <a:gd name="connsiteY16" fmla="*/ 479580 h 770525"/>
                <a:gd name="connsiteX17" fmla="*/ 524341 w 1166979"/>
                <a:gd name="connsiteY17" fmla="*/ 431622 h 770525"/>
                <a:gd name="connsiteX18" fmla="*/ 585088 w 1166979"/>
                <a:gd name="connsiteY18" fmla="*/ 377270 h 770525"/>
                <a:gd name="connsiteX19" fmla="*/ 645835 w 1166979"/>
                <a:gd name="connsiteY19" fmla="*/ 306931 h 770525"/>
                <a:gd name="connsiteX20" fmla="*/ 681004 w 1166979"/>
                <a:gd name="connsiteY20" fmla="*/ 246184 h 770525"/>
                <a:gd name="connsiteX21" fmla="*/ 712976 w 1166979"/>
                <a:gd name="connsiteY21" fmla="*/ 179043 h 770525"/>
                <a:gd name="connsiteX22" fmla="*/ 732159 w 1166979"/>
                <a:gd name="connsiteY22" fmla="*/ 95916 h 770525"/>
                <a:gd name="connsiteX23" fmla="*/ 741751 w 1166979"/>
                <a:gd name="connsiteY23" fmla="*/ 0 h 770525"/>
                <a:gd name="connsiteX0" fmla="*/ 741751 w 1166979"/>
                <a:gd name="connsiteY0" fmla="*/ 0 h 773696"/>
                <a:gd name="connsiteX1" fmla="*/ 1166979 w 1166979"/>
                <a:gd name="connsiteY1" fmla="*/ 211015 h 773696"/>
                <a:gd name="connsiteX2" fmla="*/ 1141401 w 1166979"/>
                <a:gd name="connsiteY2" fmla="*/ 354889 h 773696"/>
                <a:gd name="connsiteX3" fmla="*/ 1090246 w 1166979"/>
                <a:gd name="connsiteY3" fmla="*/ 476383 h 773696"/>
                <a:gd name="connsiteX4" fmla="*/ 1013513 w 1166979"/>
                <a:gd name="connsiteY4" fmla="*/ 556313 h 773696"/>
                <a:gd name="connsiteX5" fmla="*/ 879230 w 1166979"/>
                <a:gd name="connsiteY5" fmla="*/ 665018 h 773696"/>
                <a:gd name="connsiteX6" fmla="*/ 764131 w 1166979"/>
                <a:gd name="connsiteY6" fmla="*/ 728962 h 773696"/>
                <a:gd name="connsiteX7" fmla="*/ 594679 w 1166979"/>
                <a:gd name="connsiteY7" fmla="*/ 767328 h 773696"/>
                <a:gd name="connsiteX8" fmla="*/ 425228 w 1166979"/>
                <a:gd name="connsiteY8" fmla="*/ 770525 h 773696"/>
                <a:gd name="connsiteX9" fmla="*/ 287748 w 1166979"/>
                <a:gd name="connsiteY9" fmla="*/ 735356 h 773696"/>
                <a:gd name="connsiteX10" fmla="*/ 134282 w 1166979"/>
                <a:gd name="connsiteY10" fmla="*/ 668215 h 773696"/>
                <a:gd name="connsiteX11" fmla="*/ 15986 w 1166979"/>
                <a:gd name="connsiteY11" fmla="*/ 585088 h 773696"/>
                <a:gd name="connsiteX12" fmla="*/ 0 w 1166979"/>
                <a:gd name="connsiteY12" fmla="*/ 562707 h 773696"/>
                <a:gd name="connsiteX13" fmla="*/ 143874 w 1166979"/>
                <a:gd name="connsiteY13" fmla="*/ 569102 h 773696"/>
                <a:gd name="connsiteX14" fmla="*/ 233395 w 1166979"/>
                <a:gd name="connsiteY14" fmla="*/ 556313 h 773696"/>
                <a:gd name="connsiteX15" fmla="*/ 338903 w 1166979"/>
                <a:gd name="connsiteY15" fmla="*/ 537130 h 773696"/>
                <a:gd name="connsiteX16" fmla="*/ 441214 w 1166979"/>
                <a:gd name="connsiteY16" fmla="*/ 479580 h 773696"/>
                <a:gd name="connsiteX17" fmla="*/ 524341 w 1166979"/>
                <a:gd name="connsiteY17" fmla="*/ 431622 h 773696"/>
                <a:gd name="connsiteX18" fmla="*/ 585088 w 1166979"/>
                <a:gd name="connsiteY18" fmla="*/ 377270 h 773696"/>
                <a:gd name="connsiteX19" fmla="*/ 645835 w 1166979"/>
                <a:gd name="connsiteY19" fmla="*/ 306931 h 773696"/>
                <a:gd name="connsiteX20" fmla="*/ 681004 w 1166979"/>
                <a:gd name="connsiteY20" fmla="*/ 246184 h 773696"/>
                <a:gd name="connsiteX21" fmla="*/ 712976 w 1166979"/>
                <a:gd name="connsiteY21" fmla="*/ 179043 h 773696"/>
                <a:gd name="connsiteX22" fmla="*/ 732159 w 1166979"/>
                <a:gd name="connsiteY22" fmla="*/ 95916 h 773696"/>
                <a:gd name="connsiteX23" fmla="*/ 741751 w 1166979"/>
                <a:gd name="connsiteY23" fmla="*/ 0 h 773696"/>
                <a:gd name="connsiteX0" fmla="*/ 741751 w 1166979"/>
                <a:gd name="connsiteY0" fmla="*/ 0 h 773696"/>
                <a:gd name="connsiteX1" fmla="*/ 1166979 w 1166979"/>
                <a:gd name="connsiteY1" fmla="*/ 211015 h 773696"/>
                <a:gd name="connsiteX2" fmla="*/ 1141401 w 1166979"/>
                <a:gd name="connsiteY2" fmla="*/ 354889 h 773696"/>
                <a:gd name="connsiteX3" fmla="*/ 1090246 w 1166979"/>
                <a:gd name="connsiteY3" fmla="*/ 476383 h 773696"/>
                <a:gd name="connsiteX4" fmla="*/ 1013513 w 1166979"/>
                <a:gd name="connsiteY4" fmla="*/ 556313 h 773696"/>
                <a:gd name="connsiteX5" fmla="*/ 879230 w 1166979"/>
                <a:gd name="connsiteY5" fmla="*/ 665018 h 773696"/>
                <a:gd name="connsiteX6" fmla="*/ 764131 w 1166979"/>
                <a:gd name="connsiteY6" fmla="*/ 728962 h 773696"/>
                <a:gd name="connsiteX7" fmla="*/ 594679 w 1166979"/>
                <a:gd name="connsiteY7" fmla="*/ 767328 h 773696"/>
                <a:gd name="connsiteX8" fmla="*/ 425228 w 1166979"/>
                <a:gd name="connsiteY8" fmla="*/ 770525 h 773696"/>
                <a:gd name="connsiteX9" fmla="*/ 287748 w 1166979"/>
                <a:gd name="connsiteY9" fmla="*/ 735356 h 773696"/>
                <a:gd name="connsiteX10" fmla="*/ 134282 w 1166979"/>
                <a:gd name="connsiteY10" fmla="*/ 668215 h 773696"/>
                <a:gd name="connsiteX11" fmla="*/ 15986 w 1166979"/>
                <a:gd name="connsiteY11" fmla="*/ 585088 h 773696"/>
                <a:gd name="connsiteX12" fmla="*/ 0 w 1166979"/>
                <a:gd name="connsiteY12" fmla="*/ 562707 h 773696"/>
                <a:gd name="connsiteX13" fmla="*/ 143874 w 1166979"/>
                <a:gd name="connsiteY13" fmla="*/ 569102 h 773696"/>
                <a:gd name="connsiteX14" fmla="*/ 233395 w 1166979"/>
                <a:gd name="connsiteY14" fmla="*/ 556313 h 773696"/>
                <a:gd name="connsiteX15" fmla="*/ 338903 w 1166979"/>
                <a:gd name="connsiteY15" fmla="*/ 537130 h 773696"/>
                <a:gd name="connsiteX16" fmla="*/ 441214 w 1166979"/>
                <a:gd name="connsiteY16" fmla="*/ 479580 h 773696"/>
                <a:gd name="connsiteX17" fmla="*/ 524341 w 1166979"/>
                <a:gd name="connsiteY17" fmla="*/ 431622 h 773696"/>
                <a:gd name="connsiteX18" fmla="*/ 585088 w 1166979"/>
                <a:gd name="connsiteY18" fmla="*/ 377270 h 773696"/>
                <a:gd name="connsiteX19" fmla="*/ 645835 w 1166979"/>
                <a:gd name="connsiteY19" fmla="*/ 306931 h 773696"/>
                <a:gd name="connsiteX20" fmla="*/ 681004 w 1166979"/>
                <a:gd name="connsiteY20" fmla="*/ 246184 h 773696"/>
                <a:gd name="connsiteX21" fmla="*/ 712976 w 1166979"/>
                <a:gd name="connsiteY21" fmla="*/ 179043 h 773696"/>
                <a:gd name="connsiteX22" fmla="*/ 732159 w 1166979"/>
                <a:gd name="connsiteY22" fmla="*/ 95916 h 773696"/>
                <a:gd name="connsiteX23" fmla="*/ 741751 w 1166979"/>
                <a:gd name="connsiteY23" fmla="*/ 0 h 773696"/>
                <a:gd name="connsiteX0" fmla="*/ 741751 w 1166979"/>
                <a:gd name="connsiteY0" fmla="*/ 0 h 773696"/>
                <a:gd name="connsiteX1" fmla="*/ 1166979 w 1166979"/>
                <a:gd name="connsiteY1" fmla="*/ 211015 h 773696"/>
                <a:gd name="connsiteX2" fmla="*/ 1141401 w 1166979"/>
                <a:gd name="connsiteY2" fmla="*/ 354889 h 773696"/>
                <a:gd name="connsiteX3" fmla="*/ 1090246 w 1166979"/>
                <a:gd name="connsiteY3" fmla="*/ 476383 h 773696"/>
                <a:gd name="connsiteX4" fmla="*/ 1013513 w 1166979"/>
                <a:gd name="connsiteY4" fmla="*/ 556313 h 773696"/>
                <a:gd name="connsiteX5" fmla="*/ 879230 w 1166979"/>
                <a:gd name="connsiteY5" fmla="*/ 665018 h 773696"/>
                <a:gd name="connsiteX6" fmla="*/ 764131 w 1166979"/>
                <a:gd name="connsiteY6" fmla="*/ 728962 h 773696"/>
                <a:gd name="connsiteX7" fmla="*/ 594679 w 1166979"/>
                <a:gd name="connsiteY7" fmla="*/ 767328 h 773696"/>
                <a:gd name="connsiteX8" fmla="*/ 425228 w 1166979"/>
                <a:gd name="connsiteY8" fmla="*/ 770525 h 773696"/>
                <a:gd name="connsiteX9" fmla="*/ 287748 w 1166979"/>
                <a:gd name="connsiteY9" fmla="*/ 735356 h 773696"/>
                <a:gd name="connsiteX10" fmla="*/ 134282 w 1166979"/>
                <a:gd name="connsiteY10" fmla="*/ 668215 h 773696"/>
                <a:gd name="connsiteX11" fmla="*/ 15986 w 1166979"/>
                <a:gd name="connsiteY11" fmla="*/ 585088 h 773696"/>
                <a:gd name="connsiteX12" fmla="*/ 0 w 1166979"/>
                <a:gd name="connsiteY12" fmla="*/ 562707 h 773696"/>
                <a:gd name="connsiteX13" fmla="*/ 143874 w 1166979"/>
                <a:gd name="connsiteY13" fmla="*/ 569102 h 773696"/>
                <a:gd name="connsiteX14" fmla="*/ 233395 w 1166979"/>
                <a:gd name="connsiteY14" fmla="*/ 556313 h 773696"/>
                <a:gd name="connsiteX15" fmla="*/ 338903 w 1166979"/>
                <a:gd name="connsiteY15" fmla="*/ 537130 h 773696"/>
                <a:gd name="connsiteX16" fmla="*/ 441214 w 1166979"/>
                <a:gd name="connsiteY16" fmla="*/ 479580 h 773696"/>
                <a:gd name="connsiteX17" fmla="*/ 524341 w 1166979"/>
                <a:gd name="connsiteY17" fmla="*/ 431622 h 773696"/>
                <a:gd name="connsiteX18" fmla="*/ 585088 w 1166979"/>
                <a:gd name="connsiteY18" fmla="*/ 377270 h 773696"/>
                <a:gd name="connsiteX19" fmla="*/ 645835 w 1166979"/>
                <a:gd name="connsiteY19" fmla="*/ 306931 h 773696"/>
                <a:gd name="connsiteX20" fmla="*/ 681004 w 1166979"/>
                <a:gd name="connsiteY20" fmla="*/ 246184 h 773696"/>
                <a:gd name="connsiteX21" fmla="*/ 712976 w 1166979"/>
                <a:gd name="connsiteY21" fmla="*/ 179043 h 773696"/>
                <a:gd name="connsiteX22" fmla="*/ 732159 w 1166979"/>
                <a:gd name="connsiteY22" fmla="*/ 95916 h 773696"/>
                <a:gd name="connsiteX23" fmla="*/ 741751 w 1166979"/>
                <a:gd name="connsiteY23" fmla="*/ 0 h 773696"/>
                <a:gd name="connsiteX0" fmla="*/ 741751 w 1166979"/>
                <a:gd name="connsiteY0" fmla="*/ 0 h 773696"/>
                <a:gd name="connsiteX1" fmla="*/ 1166979 w 1166979"/>
                <a:gd name="connsiteY1" fmla="*/ 211015 h 773696"/>
                <a:gd name="connsiteX2" fmla="*/ 1141401 w 1166979"/>
                <a:gd name="connsiteY2" fmla="*/ 354889 h 773696"/>
                <a:gd name="connsiteX3" fmla="*/ 1090246 w 1166979"/>
                <a:gd name="connsiteY3" fmla="*/ 476383 h 773696"/>
                <a:gd name="connsiteX4" fmla="*/ 1013513 w 1166979"/>
                <a:gd name="connsiteY4" fmla="*/ 556313 h 773696"/>
                <a:gd name="connsiteX5" fmla="*/ 879230 w 1166979"/>
                <a:gd name="connsiteY5" fmla="*/ 665018 h 773696"/>
                <a:gd name="connsiteX6" fmla="*/ 764131 w 1166979"/>
                <a:gd name="connsiteY6" fmla="*/ 728962 h 773696"/>
                <a:gd name="connsiteX7" fmla="*/ 594679 w 1166979"/>
                <a:gd name="connsiteY7" fmla="*/ 767328 h 773696"/>
                <a:gd name="connsiteX8" fmla="*/ 425228 w 1166979"/>
                <a:gd name="connsiteY8" fmla="*/ 770525 h 773696"/>
                <a:gd name="connsiteX9" fmla="*/ 287748 w 1166979"/>
                <a:gd name="connsiteY9" fmla="*/ 735356 h 773696"/>
                <a:gd name="connsiteX10" fmla="*/ 134282 w 1166979"/>
                <a:gd name="connsiteY10" fmla="*/ 668215 h 773696"/>
                <a:gd name="connsiteX11" fmla="*/ 15986 w 1166979"/>
                <a:gd name="connsiteY11" fmla="*/ 585088 h 773696"/>
                <a:gd name="connsiteX12" fmla="*/ 0 w 1166979"/>
                <a:gd name="connsiteY12" fmla="*/ 562707 h 773696"/>
                <a:gd name="connsiteX13" fmla="*/ 143874 w 1166979"/>
                <a:gd name="connsiteY13" fmla="*/ 569102 h 773696"/>
                <a:gd name="connsiteX14" fmla="*/ 233395 w 1166979"/>
                <a:gd name="connsiteY14" fmla="*/ 556313 h 773696"/>
                <a:gd name="connsiteX15" fmla="*/ 338903 w 1166979"/>
                <a:gd name="connsiteY15" fmla="*/ 537130 h 773696"/>
                <a:gd name="connsiteX16" fmla="*/ 441214 w 1166979"/>
                <a:gd name="connsiteY16" fmla="*/ 479580 h 773696"/>
                <a:gd name="connsiteX17" fmla="*/ 524341 w 1166979"/>
                <a:gd name="connsiteY17" fmla="*/ 431622 h 773696"/>
                <a:gd name="connsiteX18" fmla="*/ 585088 w 1166979"/>
                <a:gd name="connsiteY18" fmla="*/ 377270 h 773696"/>
                <a:gd name="connsiteX19" fmla="*/ 645835 w 1166979"/>
                <a:gd name="connsiteY19" fmla="*/ 306931 h 773696"/>
                <a:gd name="connsiteX20" fmla="*/ 681004 w 1166979"/>
                <a:gd name="connsiteY20" fmla="*/ 246184 h 773696"/>
                <a:gd name="connsiteX21" fmla="*/ 712976 w 1166979"/>
                <a:gd name="connsiteY21" fmla="*/ 179043 h 773696"/>
                <a:gd name="connsiteX22" fmla="*/ 732159 w 1166979"/>
                <a:gd name="connsiteY22" fmla="*/ 95916 h 773696"/>
                <a:gd name="connsiteX23" fmla="*/ 741751 w 1166979"/>
                <a:gd name="connsiteY23" fmla="*/ 0 h 773696"/>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93276"/>
                <a:gd name="connsiteY0" fmla="*/ 0 h 773240"/>
                <a:gd name="connsiteX1" fmla="*/ 1166979 w 1193276"/>
                <a:gd name="connsiteY1" fmla="*/ 211015 h 773240"/>
                <a:gd name="connsiteX2" fmla="*/ 1141401 w 1193276"/>
                <a:gd name="connsiteY2" fmla="*/ 354889 h 773240"/>
                <a:gd name="connsiteX3" fmla="*/ 1090246 w 1193276"/>
                <a:gd name="connsiteY3" fmla="*/ 476383 h 773240"/>
                <a:gd name="connsiteX4" fmla="*/ 1013513 w 1193276"/>
                <a:gd name="connsiteY4" fmla="*/ 556313 h 773240"/>
                <a:gd name="connsiteX5" fmla="*/ 879230 w 1193276"/>
                <a:gd name="connsiteY5" fmla="*/ 665018 h 773240"/>
                <a:gd name="connsiteX6" fmla="*/ 764131 w 1193276"/>
                <a:gd name="connsiteY6" fmla="*/ 728962 h 773240"/>
                <a:gd name="connsiteX7" fmla="*/ 594679 w 1193276"/>
                <a:gd name="connsiteY7" fmla="*/ 767328 h 773240"/>
                <a:gd name="connsiteX8" fmla="*/ 425228 w 1193276"/>
                <a:gd name="connsiteY8" fmla="*/ 770525 h 773240"/>
                <a:gd name="connsiteX9" fmla="*/ 278156 w 1193276"/>
                <a:gd name="connsiteY9" fmla="*/ 741751 h 773240"/>
                <a:gd name="connsiteX10" fmla="*/ 134282 w 1193276"/>
                <a:gd name="connsiteY10" fmla="*/ 668215 h 773240"/>
                <a:gd name="connsiteX11" fmla="*/ 15986 w 1193276"/>
                <a:gd name="connsiteY11" fmla="*/ 585088 h 773240"/>
                <a:gd name="connsiteX12" fmla="*/ 0 w 1193276"/>
                <a:gd name="connsiteY12" fmla="*/ 562707 h 773240"/>
                <a:gd name="connsiteX13" fmla="*/ 143874 w 1193276"/>
                <a:gd name="connsiteY13" fmla="*/ 569102 h 773240"/>
                <a:gd name="connsiteX14" fmla="*/ 233395 w 1193276"/>
                <a:gd name="connsiteY14" fmla="*/ 556313 h 773240"/>
                <a:gd name="connsiteX15" fmla="*/ 338903 w 1193276"/>
                <a:gd name="connsiteY15" fmla="*/ 537130 h 773240"/>
                <a:gd name="connsiteX16" fmla="*/ 441214 w 1193276"/>
                <a:gd name="connsiteY16" fmla="*/ 479580 h 773240"/>
                <a:gd name="connsiteX17" fmla="*/ 524341 w 1193276"/>
                <a:gd name="connsiteY17" fmla="*/ 431622 h 773240"/>
                <a:gd name="connsiteX18" fmla="*/ 585088 w 1193276"/>
                <a:gd name="connsiteY18" fmla="*/ 377270 h 773240"/>
                <a:gd name="connsiteX19" fmla="*/ 645835 w 1193276"/>
                <a:gd name="connsiteY19" fmla="*/ 306931 h 773240"/>
                <a:gd name="connsiteX20" fmla="*/ 681004 w 1193276"/>
                <a:gd name="connsiteY20" fmla="*/ 246184 h 773240"/>
                <a:gd name="connsiteX21" fmla="*/ 712976 w 1193276"/>
                <a:gd name="connsiteY21" fmla="*/ 179043 h 773240"/>
                <a:gd name="connsiteX22" fmla="*/ 732159 w 1193276"/>
                <a:gd name="connsiteY22" fmla="*/ 95916 h 773240"/>
                <a:gd name="connsiteX23" fmla="*/ 741751 w 1193276"/>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2781 h 776021"/>
                <a:gd name="connsiteX1" fmla="*/ 1166979 w 1166979"/>
                <a:gd name="connsiteY1" fmla="*/ 213796 h 776021"/>
                <a:gd name="connsiteX2" fmla="*/ 1141401 w 1166979"/>
                <a:gd name="connsiteY2" fmla="*/ 357670 h 776021"/>
                <a:gd name="connsiteX3" fmla="*/ 1090246 w 1166979"/>
                <a:gd name="connsiteY3" fmla="*/ 479164 h 776021"/>
                <a:gd name="connsiteX4" fmla="*/ 1013513 w 1166979"/>
                <a:gd name="connsiteY4" fmla="*/ 559094 h 776021"/>
                <a:gd name="connsiteX5" fmla="*/ 879230 w 1166979"/>
                <a:gd name="connsiteY5" fmla="*/ 667799 h 776021"/>
                <a:gd name="connsiteX6" fmla="*/ 764131 w 1166979"/>
                <a:gd name="connsiteY6" fmla="*/ 731743 h 776021"/>
                <a:gd name="connsiteX7" fmla="*/ 594679 w 1166979"/>
                <a:gd name="connsiteY7" fmla="*/ 770109 h 776021"/>
                <a:gd name="connsiteX8" fmla="*/ 425228 w 1166979"/>
                <a:gd name="connsiteY8" fmla="*/ 773306 h 776021"/>
                <a:gd name="connsiteX9" fmla="*/ 278156 w 1166979"/>
                <a:gd name="connsiteY9" fmla="*/ 744532 h 776021"/>
                <a:gd name="connsiteX10" fmla="*/ 134282 w 1166979"/>
                <a:gd name="connsiteY10" fmla="*/ 670996 h 776021"/>
                <a:gd name="connsiteX11" fmla="*/ 15986 w 1166979"/>
                <a:gd name="connsiteY11" fmla="*/ 587869 h 776021"/>
                <a:gd name="connsiteX12" fmla="*/ 0 w 1166979"/>
                <a:gd name="connsiteY12" fmla="*/ 565488 h 776021"/>
                <a:gd name="connsiteX13" fmla="*/ 143874 w 1166979"/>
                <a:gd name="connsiteY13" fmla="*/ 571883 h 776021"/>
                <a:gd name="connsiteX14" fmla="*/ 233395 w 1166979"/>
                <a:gd name="connsiteY14" fmla="*/ 559094 h 776021"/>
                <a:gd name="connsiteX15" fmla="*/ 338903 w 1166979"/>
                <a:gd name="connsiteY15" fmla="*/ 539911 h 776021"/>
                <a:gd name="connsiteX16" fmla="*/ 441214 w 1166979"/>
                <a:gd name="connsiteY16" fmla="*/ 482361 h 776021"/>
                <a:gd name="connsiteX17" fmla="*/ 524341 w 1166979"/>
                <a:gd name="connsiteY17" fmla="*/ 434403 h 776021"/>
                <a:gd name="connsiteX18" fmla="*/ 585088 w 1166979"/>
                <a:gd name="connsiteY18" fmla="*/ 380051 h 776021"/>
                <a:gd name="connsiteX19" fmla="*/ 645835 w 1166979"/>
                <a:gd name="connsiteY19" fmla="*/ 309712 h 776021"/>
                <a:gd name="connsiteX20" fmla="*/ 681004 w 1166979"/>
                <a:gd name="connsiteY20" fmla="*/ 248965 h 776021"/>
                <a:gd name="connsiteX21" fmla="*/ 712976 w 1166979"/>
                <a:gd name="connsiteY21" fmla="*/ 181824 h 776021"/>
                <a:gd name="connsiteX22" fmla="*/ 732159 w 1166979"/>
                <a:gd name="connsiteY22" fmla="*/ 98697 h 776021"/>
                <a:gd name="connsiteX23" fmla="*/ 741751 w 1166979"/>
                <a:gd name="connsiteY23" fmla="*/ 2781 h 776021"/>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50806 w 1166979"/>
                <a:gd name="connsiteY16" fmla="*/ 482777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50806 w 1166979"/>
                <a:gd name="connsiteY16" fmla="*/ 482777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50806 w 1166979"/>
                <a:gd name="connsiteY16" fmla="*/ 482777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50806 w 1166979"/>
                <a:gd name="connsiteY16" fmla="*/ 482777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166979" h="773240">
                  <a:moveTo>
                    <a:pt x="741751" y="0"/>
                  </a:moveTo>
                  <a:lnTo>
                    <a:pt x="1166979" y="211015"/>
                  </a:lnTo>
                  <a:cubicBezTo>
                    <a:pt x="1153657" y="305332"/>
                    <a:pt x="1154190" y="310661"/>
                    <a:pt x="1141401" y="354889"/>
                  </a:cubicBezTo>
                  <a:cubicBezTo>
                    <a:pt x="1128612" y="399117"/>
                    <a:pt x="1111561" y="442812"/>
                    <a:pt x="1090246" y="476383"/>
                  </a:cubicBezTo>
                  <a:cubicBezTo>
                    <a:pt x="1068931" y="509954"/>
                    <a:pt x="1048682" y="524874"/>
                    <a:pt x="1013513" y="556313"/>
                  </a:cubicBezTo>
                  <a:cubicBezTo>
                    <a:pt x="978344" y="587752"/>
                    <a:pt x="920794" y="636243"/>
                    <a:pt x="879230" y="665018"/>
                  </a:cubicBezTo>
                  <a:cubicBezTo>
                    <a:pt x="837666" y="693793"/>
                    <a:pt x="811556" y="711910"/>
                    <a:pt x="764131" y="728962"/>
                  </a:cubicBezTo>
                  <a:cubicBezTo>
                    <a:pt x="716706" y="746014"/>
                    <a:pt x="651163" y="760401"/>
                    <a:pt x="594679" y="767328"/>
                  </a:cubicBezTo>
                  <a:cubicBezTo>
                    <a:pt x="538195" y="774255"/>
                    <a:pt x="477982" y="774788"/>
                    <a:pt x="425228" y="770525"/>
                  </a:cubicBezTo>
                  <a:cubicBezTo>
                    <a:pt x="372474" y="766262"/>
                    <a:pt x="334840" y="759157"/>
                    <a:pt x="278156" y="741751"/>
                  </a:cubicBezTo>
                  <a:cubicBezTo>
                    <a:pt x="224779" y="725361"/>
                    <a:pt x="177977" y="694325"/>
                    <a:pt x="134282" y="668215"/>
                  </a:cubicBezTo>
                  <a:cubicBezTo>
                    <a:pt x="90587" y="642105"/>
                    <a:pt x="38366" y="602673"/>
                    <a:pt x="15986" y="585088"/>
                  </a:cubicBezTo>
                  <a:lnTo>
                    <a:pt x="0" y="562707"/>
                  </a:lnTo>
                  <a:cubicBezTo>
                    <a:pt x="21315" y="560043"/>
                    <a:pt x="104975" y="570168"/>
                    <a:pt x="143874" y="569102"/>
                  </a:cubicBezTo>
                  <a:cubicBezTo>
                    <a:pt x="182773" y="568036"/>
                    <a:pt x="200890" y="561642"/>
                    <a:pt x="233395" y="556313"/>
                  </a:cubicBezTo>
                  <a:cubicBezTo>
                    <a:pt x="265900" y="550984"/>
                    <a:pt x="302668" y="549386"/>
                    <a:pt x="338903" y="537130"/>
                  </a:cubicBezTo>
                  <a:cubicBezTo>
                    <a:pt x="375138" y="524874"/>
                    <a:pt x="419900" y="500362"/>
                    <a:pt x="450806" y="482777"/>
                  </a:cubicBezTo>
                  <a:cubicBezTo>
                    <a:pt x="481712" y="465192"/>
                    <a:pt x="501961" y="449206"/>
                    <a:pt x="524341" y="431622"/>
                  </a:cubicBezTo>
                  <a:cubicBezTo>
                    <a:pt x="546721" y="414038"/>
                    <a:pt x="564839" y="398052"/>
                    <a:pt x="585088" y="377270"/>
                  </a:cubicBezTo>
                  <a:cubicBezTo>
                    <a:pt x="605337" y="356488"/>
                    <a:pt x="629849" y="328779"/>
                    <a:pt x="645835" y="306931"/>
                  </a:cubicBezTo>
                  <a:cubicBezTo>
                    <a:pt x="661821" y="285083"/>
                    <a:pt x="669814" y="267499"/>
                    <a:pt x="681004" y="246184"/>
                  </a:cubicBezTo>
                  <a:cubicBezTo>
                    <a:pt x="692194" y="224869"/>
                    <a:pt x="704450" y="204088"/>
                    <a:pt x="712976" y="179043"/>
                  </a:cubicBezTo>
                  <a:cubicBezTo>
                    <a:pt x="721502" y="153998"/>
                    <a:pt x="727363" y="125757"/>
                    <a:pt x="732159" y="95916"/>
                  </a:cubicBezTo>
                  <a:cubicBezTo>
                    <a:pt x="736955" y="66076"/>
                    <a:pt x="730028" y="60747"/>
                    <a:pt x="741751" y="0"/>
                  </a:cubicBezTo>
                  <a:close/>
                </a:path>
              </a:pathLst>
            </a:custGeom>
            <a:solidFill>
              <a:srgbClr val="0070C0">
                <a:alpha val="72000"/>
              </a:srgbClr>
            </a:solidFill>
            <a:ln w="19050">
              <a:noFill/>
            </a:ln>
            <a:effectLst>
              <a:softEdge rad="127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ln>
                  <a:solidFill>
                    <a:schemeClr val="tx1"/>
                  </a:solidFill>
                </a:ln>
              </a:endParaRPr>
            </a:p>
          </p:txBody>
        </p:sp>
        <p:sp>
          <p:nvSpPr>
            <p:cNvPr id="36" name="Forme libre 35"/>
            <p:cNvSpPr/>
            <p:nvPr/>
          </p:nvSpPr>
          <p:spPr>
            <a:xfrm>
              <a:off x="4067944" y="3654404"/>
              <a:ext cx="892020" cy="946372"/>
            </a:xfrm>
            <a:custGeom>
              <a:avLst/>
              <a:gdLst>
                <a:gd name="connsiteX0" fmla="*/ 412440 w 1003922"/>
                <a:gd name="connsiteY0" fmla="*/ 201424 h 997527"/>
                <a:gd name="connsiteX1" fmla="*/ 415637 w 1003922"/>
                <a:gd name="connsiteY1" fmla="*/ 290945 h 997527"/>
                <a:gd name="connsiteX2" fmla="*/ 431623 w 1003922"/>
                <a:gd name="connsiteY2" fmla="*/ 409242 h 997527"/>
                <a:gd name="connsiteX3" fmla="*/ 469989 w 1003922"/>
                <a:gd name="connsiteY3" fmla="*/ 514750 h 997527"/>
                <a:gd name="connsiteX4" fmla="*/ 533933 w 1003922"/>
                <a:gd name="connsiteY4" fmla="*/ 652229 h 997527"/>
                <a:gd name="connsiteX5" fmla="*/ 601074 w 1003922"/>
                <a:gd name="connsiteY5" fmla="*/ 719371 h 997527"/>
                <a:gd name="connsiteX6" fmla="*/ 706582 w 1003922"/>
                <a:gd name="connsiteY6" fmla="*/ 821681 h 997527"/>
                <a:gd name="connsiteX7" fmla="*/ 802498 w 1003922"/>
                <a:gd name="connsiteY7" fmla="*/ 885625 h 997527"/>
                <a:gd name="connsiteX8" fmla="*/ 892020 w 1003922"/>
                <a:gd name="connsiteY8" fmla="*/ 949569 h 997527"/>
                <a:gd name="connsiteX9" fmla="*/ 454003 w 1003922"/>
                <a:gd name="connsiteY9" fmla="*/ 712976 h 997527"/>
                <a:gd name="connsiteX10" fmla="*/ 310129 w 1003922"/>
                <a:gd name="connsiteY10" fmla="*/ 633046 h 997527"/>
                <a:gd name="connsiteX11" fmla="*/ 175847 w 1003922"/>
                <a:gd name="connsiteY11" fmla="*/ 511552 h 997527"/>
                <a:gd name="connsiteX12" fmla="*/ 92719 w 1003922"/>
                <a:gd name="connsiteY12" fmla="*/ 377270 h 997527"/>
                <a:gd name="connsiteX13" fmla="*/ 31972 w 1003922"/>
                <a:gd name="connsiteY13" fmla="*/ 239790 h 997527"/>
                <a:gd name="connsiteX14" fmla="*/ 3198 w 1003922"/>
                <a:gd name="connsiteY14" fmla="*/ 124691 h 997527"/>
                <a:gd name="connsiteX15" fmla="*/ 0 w 1003922"/>
                <a:gd name="connsiteY15" fmla="*/ 3197 h 997527"/>
                <a:gd name="connsiteX16" fmla="*/ 249382 w 1003922"/>
                <a:gd name="connsiteY16" fmla="*/ 0 h 997527"/>
                <a:gd name="connsiteX17" fmla="*/ 665019 w 1003922"/>
                <a:gd name="connsiteY17" fmla="*/ 207818 h 997527"/>
                <a:gd name="connsiteX18" fmla="*/ 693793 w 1003922"/>
                <a:gd name="connsiteY18" fmla="*/ 345298 h 997527"/>
                <a:gd name="connsiteX19" fmla="*/ 735357 w 1003922"/>
                <a:gd name="connsiteY19" fmla="*/ 473186 h 997527"/>
                <a:gd name="connsiteX20" fmla="*/ 799301 w 1003922"/>
                <a:gd name="connsiteY20" fmla="*/ 549919 h 997527"/>
                <a:gd name="connsiteX21" fmla="*/ 1003922 w 1003922"/>
                <a:gd name="connsiteY21" fmla="*/ 997527 h 997527"/>
                <a:gd name="connsiteX22" fmla="*/ 1003922 w 1003922"/>
                <a:gd name="connsiteY22" fmla="*/ 997527 h 997527"/>
                <a:gd name="connsiteX0" fmla="*/ 1003922 w 1003922"/>
                <a:gd name="connsiteY0" fmla="*/ 1000724 h 1000724"/>
                <a:gd name="connsiteX1" fmla="*/ 415637 w 1003922"/>
                <a:gd name="connsiteY1" fmla="*/ 290945 h 1000724"/>
                <a:gd name="connsiteX2" fmla="*/ 431623 w 1003922"/>
                <a:gd name="connsiteY2" fmla="*/ 409242 h 1000724"/>
                <a:gd name="connsiteX3" fmla="*/ 469989 w 1003922"/>
                <a:gd name="connsiteY3" fmla="*/ 514750 h 1000724"/>
                <a:gd name="connsiteX4" fmla="*/ 533933 w 1003922"/>
                <a:gd name="connsiteY4" fmla="*/ 652229 h 1000724"/>
                <a:gd name="connsiteX5" fmla="*/ 601074 w 1003922"/>
                <a:gd name="connsiteY5" fmla="*/ 719371 h 1000724"/>
                <a:gd name="connsiteX6" fmla="*/ 706582 w 1003922"/>
                <a:gd name="connsiteY6" fmla="*/ 821681 h 1000724"/>
                <a:gd name="connsiteX7" fmla="*/ 802498 w 1003922"/>
                <a:gd name="connsiteY7" fmla="*/ 885625 h 1000724"/>
                <a:gd name="connsiteX8" fmla="*/ 892020 w 1003922"/>
                <a:gd name="connsiteY8" fmla="*/ 949569 h 1000724"/>
                <a:gd name="connsiteX9" fmla="*/ 454003 w 1003922"/>
                <a:gd name="connsiteY9" fmla="*/ 712976 h 1000724"/>
                <a:gd name="connsiteX10" fmla="*/ 310129 w 1003922"/>
                <a:gd name="connsiteY10" fmla="*/ 633046 h 1000724"/>
                <a:gd name="connsiteX11" fmla="*/ 175847 w 1003922"/>
                <a:gd name="connsiteY11" fmla="*/ 511552 h 1000724"/>
                <a:gd name="connsiteX12" fmla="*/ 92719 w 1003922"/>
                <a:gd name="connsiteY12" fmla="*/ 377270 h 1000724"/>
                <a:gd name="connsiteX13" fmla="*/ 31972 w 1003922"/>
                <a:gd name="connsiteY13" fmla="*/ 239790 h 1000724"/>
                <a:gd name="connsiteX14" fmla="*/ 3198 w 1003922"/>
                <a:gd name="connsiteY14" fmla="*/ 124691 h 1000724"/>
                <a:gd name="connsiteX15" fmla="*/ 0 w 1003922"/>
                <a:gd name="connsiteY15" fmla="*/ 3197 h 1000724"/>
                <a:gd name="connsiteX16" fmla="*/ 249382 w 1003922"/>
                <a:gd name="connsiteY16" fmla="*/ 0 h 1000724"/>
                <a:gd name="connsiteX17" fmla="*/ 665019 w 1003922"/>
                <a:gd name="connsiteY17" fmla="*/ 207818 h 1000724"/>
                <a:gd name="connsiteX18" fmla="*/ 693793 w 1003922"/>
                <a:gd name="connsiteY18" fmla="*/ 345298 h 1000724"/>
                <a:gd name="connsiteX19" fmla="*/ 735357 w 1003922"/>
                <a:gd name="connsiteY19" fmla="*/ 473186 h 1000724"/>
                <a:gd name="connsiteX20" fmla="*/ 799301 w 1003922"/>
                <a:gd name="connsiteY20" fmla="*/ 549919 h 1000724"/>
                <a:gd name="connsiteX21" fmla="*/ 1003922 w 1003922"/>
                <a:gd name="connsiteY21" fmla="*/ 997527 h 1000724"/>
                <a:gd name="connsiteX22" fmla="*/ 1003922 w 1003922"/>
                <a:gd name="connsiteY22" fmla="*/ 997527 h 1000724"/>
                <a:gd name="connsiteX0" fmla="*/ 1003922 w 1003922"/>
                <a:gd name="connsiteY0" fmla="*/ 1000724 h 1000724"/>
                <a:gd name="connsiteX1" fmla="*/ 412440 w 1003922"/>
                <a:gd name="connsiteY1" fmla="*/ 214212 h 1000724"/>
                <a:gd name="connsiteX2" fmla="*/ 431623 w 1003922"/>
                <a:gd name="connsiteY2" fmla="*/ 409242 h 1000724"/>
                <a:gd name="connsiteX3" fmla="*/ 469989 w 1003922"/>
                <a:gd name="connsiteY3" fmla="*/ 514750 h 1000724"/>
                <a:gd name="connsiteX4" fmla="*/ 533933 w 1003922"/>
                <a:gd name="connsiteY4" fmla="*/ 652229 h 1000724"/>
                <a:gd name="connsiteX5" fmla="*/ 601074 w 1003922"/>
                <a:gd name="connsiteY5" fmla="*/ 719371 h 1000724"/>
                <a:gd name="connsiteX6" fmla="*/ 706582 w 1003922"/>
                <a:gd name="connsiteY6" fmla="*/ 821681 h 1000724"/>
                <a:gd name="connsiteX7" fmla="*/ 802498 w 1003922"/>
                <a:gd name="connsiteY7" fmla="*/ 885625 h 1000724"/>
                <a:gd name="connsiteX8" fmla="*/ 892020 w 1003922"/>
                <a:gd name="connsiteY8" fmla="*/ 949569 h 1000724"/>
                <a:gd name="connsiteX9" fmla="*/ 454003 w 1003922"/>
                <a:gd name="connsiteY9" fmla="*/ 712976 h 1000724"/>
                <a:gd name="connsiteX10" fmla="*/ 310129 w 1003922"/>
                <a:gd name="connsiteY10" fmla="*/ 633046 h 1000724"/>
                <a:gd name="connsiteX11" fmla="*/ 175847 w 1003922"/>
                <a:gd name="connsiteY11" fmla="*/ 511552 h 1000724"/>
                <a:gd name="connsiteX12" fmla="*/ 92719 w 1003922"/>
                <a:gd name="connsiteY12" fmla="*/ 377270 h 1000724"/>
                <a:gd name="connsiteX13" fmla="*/ 31972 w 1003922"/>
                <a:gd name="connsiteY13" fmla="*/ 239790 h 1000724"/>
                <a:gd name="connsiteX14" fmla="*/ 3198 w 1003922"/>
                <a:gd name="connsiteY14" fmla="*/ 124691 h 1000724"/>
                <a:gd name="connsiteX15" fmla="*/ 0 w 1003922"/>
                <a:gd name="connsiteY15" fmla="*/ 3197 h 1000724"/>
                <a:gd name="connsiteX16" fmla="*/ 249382 w 1003922"/>
                <a:gd name="connsiteY16" fmla="*/ 0 h 1000724"/>
                <a:gd name="connsiteX17" fmla="*/ 665019 w 1003922"/>
                <a:gd name="connsiteY17" fmla="*/ 207818 h 1000724"/>
                <a:gd name="connsiteX18" fmla="*/ 693793 w 1003922"/>
                <a:gd name="connsiteY18" fmla="*/ 345298 h 1000724"/>
                <a:gd name="connsiteX19" fmla="*/ 735357 w 1003922"/>
                <a:gd name="connsiteY19" fmla="*/ 473186 h 1000724"/>
                <a:gd name="connsiteX20" fmla="*/ 799301 w 1003922"/>
                <a:gd name="connsiteY20" fmla="*/ 549919 h 1000724"/>
                <a:gd name="connsiteX21" fmla="*/ 1003922 w 1003922"/>
                <a:gd name="connsiteY21" fmla="*/ 997527 h 1000724"/>
                <a:gd name="connsiteX22" fmla="*/ 1003922 w 1003922"/>
                <a:gd name="connsiteY22" fmla="*/ 997527 h 1000724"/>
                <a:gd name="connsiteX0" fmla="*/ 1003922 w 1003922"/>
                <a:gd name="connsiteY0" fmla="*/ 1000724 h 1000724"/>
                <a:gd name="connsiteX1" fmla="*/ 412440 w 1003922"/>
                <a:gd name="connsiteY1" fmla="*/ 214212 h 1000724"/>
                <a:gd name="connsiteX2" fmla="*/ 415637 w 1003922"/>
                <a:gd name="connsiteY2" fmla="*/ 294142 h 1000724"/>
                <a:gd name="connsiteX3" fmla="*/ 431623 w 1003922"/>
                <a:gd name="connsiteY3" fmla="*/ 409242 h 1000724"/>
                <a:gd name="connsiteX4" fmla="*/ 469989 w 1003922"/>
                <a:gd name="connsiteY4" fmla="*/ 514750 h 1000724"/>
                <a:gd name="connsiteX5" fmla="*/ 533933 w 1003922"/>
                <a:gd name="connsiteY5" fmla="*/ 652229 h 1000724"/>
                <a:gd name="connsiteX6" fmla="*/ 601074 w 1003922"/>
                <a:gd name="connsiteY6" fmla="*/ 719371 h 1000724"/>
                <a:gd name="connsiteX7" fmla="*/ 706582 w 1003922"/>
                <a:gd name="connsiteY7" fmla="*/ 821681 h 1000724"/>
                <a:gd name="connsiteX8" fmla="*/ 802498 w 1003922"/>
                <a:gd name="connsiteY8" fmla="*/ 885625 h 1000724"/>
                <a:gd name="connsiteX9" fmla="*/ 892020 w 1003922"/>
                <a:gd name="connsiteY9" fmla="*/ 949569 h 1000724"/>
                <a:gd name="connsiteX10" fmla="*/ 454003 w 1003922"/>
                <a:gd name="connsiteY10" fmla="*/ 712976 h 1000724"/>
                <a:gd name="connsiteX11" fmla="*/ 310129 w 1003922"/>
                <a:gd name="connsiteY11" fmla="*/ 633046 h 1000724"/>
                <a:gd name="connsiteX12" fmla="*/ 175847 w 1003922"/>
                <a:gd name="connsiteY12" fmla="*/ 511552 h 1000724"/>
                <a:gd name="connsiteX13" fmla="*/ 92719 w 1003922"/>
                <a:gd name="connsiteY13" fmla="*/ 377270 h 1000724"/>
                <a:gd name="connsiteX14" fmla="*/ 31972 w 1003922"/>
                <a:gd name="connsiteY14" fmla="*/ 239790 h 1000724"/>
                <a:gd name="connsiteX15" fmla="*/ 3198 w 1003922"/>
                <a:gd name="connsiteY15" fmla="*/ 124691 h 1000724"/>
                <a:gd name="connsiteX16" fmla="*/ 0 w 1003922"/>
                <a:gd name="connsiteY16" fmla="*/ 3197 h 1000724"/>
                <a:gd name="connsiteX17" fmla="*/ 249382 w 1003922"/>
                <a:gd name="connsiteY17" fmla="*/ 0 h 1000724"/>
                <a:gd name="connsiteX18" fmla="*/ 665019 w 1003922"/>
                <a:gd name="connsiteY18" fmla="*/ 207818 h 1000724"/>
                <a:gd name="connsiteX19" fmla="*/ 693793 w 1003922"/>
                <a:gd name="connsiteY19" fmla="*/ 345298 h 1000724"/>
                <a:gd name="connsiteX20" fmla="*/ 735357 w 1003922"/>
                <a:gd name="connsiteY20" fmla="*/ 473186 h 1000724"/>
                <a:gd name="connsiteX21" fmla="*/ 799301 w 1003922"/>
                <a:gd name="connsiteY21" fmla="*/ 549919 h 1000724"/>
                <a:gd name="connsiteX22" fmla="*/ 1003922 w 1003922"/>
                <a:gd name="connsiteY22" fmla="*/ 997527 h 1000724"/>
                <a:gd name="connsiteX23" fmla="*/ 1003922 w 1003922"/>
                <a:gd name="connsiteY23" fmla="*/ 997527 h 1000724"/>
                <a:gd name="connsiteX0" fmla="*/ 1003922 w 1003922"/>
                <a:gd name="connsiteY0" fmla="*/ 997527 h 997527"/>
                <a:gd name="connsiteX1" fmla="*/ 412440 w 1003922"/>
                <a:gd name="connsiteY1" fmla="*/ 211015 h 997527"/>
                <a:gd name="connsiteX2" fmla="*/ 415637 w 1003922"/>
                <a:gd name="connsiteY2" fmla="*/ 290945 h 997527"/>
                <a:gd name="connsiteX3" fmla="*/ 431623 w 1003922"/>
                <a:gd name="connsiteY3" fmla="*/ 406045 h 997527"/>
                <a:gd name="connsiteX4" fmla="*/ 469989 w 1003922"/>
                <a:gd name="connsiteY4" fmla="*/ 511553 h 997527"/>
                <a:gd name="connsiteX5" fmla="*/ 533933 w 1003922"/>
                <a:gd name="connsiteY5" fmla="*/ 649032 h 997527"/>
                <a:gd name="connsiteX6" fmla="*/ 601074 w 1003922"/>
                <a:gd name="connsiteY6" fmla="*/ 716174 h 997527"/>
                <a:gd name="connsiteX7" fmla="*/ 706582 w 1003922"/>
                <a:gd name="connsiteY7" fmla="*/ 818484 h 997527"/>
                <a:gd name="connsiteX8" fmla="*/ 802498 w 1003922"/>
                <a:gd name="connsiteY8" fmla="*/ 882428 h 997527"/>
                <a:gd name="connsiteX9" fmla="*/ 892020 w 1003922"/>
                <a:gd name="connsiteY9" fmla="*/ 946372 h 997527"/>
                <a:gd name="connsiteX10" fmla="*/ 454003 w 1003922"/>
                <a:gd name="connsiteY10" fmla="*/ 709779 h 997527"/>
                <a:gd name="connsiteX11" fmla="*/ 310129 w 1003922"/>
                <a:gd name="connsiteY11" fmla="*/ 629849 h 997527"/>
                <a:gd name="connsiteX12" fmla="*/ 175847 w 1003922"/>
                <a:gd name="connsiteY12" fmla="*/ 508355 h 997527"/>
                <a:gd name="connsiteX13" fmla="*/ 92719 w 1003922"/>
                <a:gd name="connsiteY13" fmla="*/ 374073 h 997527"/>
                <a:gd name="connsiteX14" fmla="*/ 31972 w 1003922"/>
                <a:gd name="connsiteY14" fmla="*/ 236593 h 997527"/>
                <a:gd name="connsiteX15" fmla="*/ 3198 w 1003922"/>
                <a:gd name="connsiteY15" fmla="*/ 121494 h 997527"/>
                <a:gd name="connsiteX16" fmla="*/ 0 w 1003922"/>
                <a:gd name="connsiteY16" fmla="*/ 0 h 997527"/>
                <a:gd name="connsiteX17" fmla="*/ 99114 w 1003922"/>
                <a:gd name="connsiteY17" fmla="*/ 9592 h 997527"/>
                <a:gd name="connsiteX18" fmla="*/ 665019 w 1003922"/>
                <a:gd name="connsiteY18" fmla="*/ 204621 h 997527"/>
                <a:gd name="connsiteX19" fmla="*/ 693793 w 1003922"/>
                <a:gd name="connsiteY19" fmla="*/ 342101 h 997527"/>
                <a:gd name="connsiteX20" fmla="*/ 735357 w 1003922"/>
                <a:gd name="connsiteY20" fmla="*/ 469989 h 997527"/>
                <a:gd name="connsiteX21" fmla="*/ 799301 w 1003922"/>
                <a:gd name="connsiteY21" fmla="*/ 546722 h 997527"/>
                <a:gd name="connsiteX22" fmla="*/ 1003922 w 1003922"/>
                <a:gd name="connsiteY22" fmla="*/ 994330 h 997527"/>
                <a:gd name="connsiteX23" fmla="*/ 1003922 w 1003922"/>
                <a:gd name="connsiteY23" fmla="*/ 994330 h 997527"/>
                <a:gd name="connsiteX0" fmla="*/ 1003922 w 1003922"/>
                <a:gd name="connsiteY0" fmla="*/ 997527 h 997527"/>
                <a:gd name="connsiteX1" fmla="*/ 412440 w 1003922"/>
                <a:gd name="connsiteY1" fmla="*/ 211015 h 997527"/>
                <a:gd name="connsiteX2" fmla="*/ 415637 w 1003922"/>
                <a:gd name="connsiteY2" fmla="*/ 290945 h 997527"/>
                <a:gd name="connsiteX3" fmla="*/ 431623 w 1003922"/>
                <a:gd name="connsiteY3" fmla="*/ 406045 h 997527"/>
                <a:gd name="connsiteX4" fmla="*/ 469989 w 1003922"/>
                <a:gd name="connsiteY4" fmla="*/ 511553 h 997527"/>
                <a:gd name="connsiteX5" fmla="*/ 533933 w 1003922"/>
                <a:gd name="connsiteY5" fmla="*/ 649032 h 997527"/>
                <a:gd name="connsiteX6" fmla="*/ 601074 w 1003922"/>
                <a:gd name="connsiteY6" fmla="*/ 716174 h 997527"/>
                <a:gd name="connsiteX7" fmla="*/ 706582 w 1003922"/>
                <a:gd name="connsiteY7" fmla="*/ 818484 h 997527"/>
                <a:gd name="connsiteX8" fmla="*/ 802498 w 1003922"/>
                <a:gd name="connsiteY8" fmla="*/ 882428 h 997527"/>
                <a:gd name="connsiteX9" fmla="*/ 892020 w 1003922"/>
                <a:gd name="connsiteY9" fmla="*/ 946372 h 997527"/>
                <a:gd name="connsiteX10" fmla="*/ 454003 w 1003922"/>
                <a:gd name="connsiteY10" fmla="*/ 709779 h 997527"/>
                <a:gd name="connsiteX11" fmla="*/ 310129 w 1003922"/>
                <a:gd name="connsiteY11" fmla="*/ 629849 h 997527"/>
                <a:gd name="connsiteX12" fmla="*/ 175847 w 1003922"/>
                <a:gd name="connsiteY12" fmla="*/ 508355 h 997527"/>
                <a:gd name="connsiteX13" fmla="*/ 92719 w 1003922"/>
                <a:gd name="connsiteY13" fmla="*/ 374073 h 997527"/>
                <a:gd name="connsiteX14" fmla="*/ 31972 w 1003922"/>
                <a:gd name="connsiteY14" fmla="*/ 236593 h 997527"/>
                <a:gd name="connsiteX15" fmla="*/ 3198 w 1003922"/>
                <a:gd name="connsiteY15" fmla="*/ 121494 h 997527"/>
                <a:gd name="connsiteX16" fmla="*/ 0 w 1003922"/>
                <a:gd name="connsiteY16" fmla="*/ 0 h 997527"/>
                <a:gd name="connsiteX17" fmla="*/ 99114 w 1003922"/>
                <a:gd name="connsiteY17" fmla="*/ 9592 h 997527"/>
                <a:gd name="connsiteX18" fmla="*/ 495567 w 1003922"/>
                <a:gd name="connsiteY18" fmla="*/ 204621 h 997527"/>
                <a:gd name="connsiteX19" fmla="*/ 693793 w 1003922"/>
                <a:gd name="connsiteY19" fmla="*/ 342101 h 997527"/>
                <a:gd name="connsiteX20" fmla="*/ 735357 w 1003922"/>
                <a:gd name="connsiteY20" fmla="*/ 469989 h 997527"/>
                <a:gd name="connsiteX21" fmla="*/ 799301 w 1003922"/>
                <a:gd name="connsiteY21" fmla="*/ 546722 h 997527"/>
                <a:gd name="connsiteX22" fmla="*/ 1003922 w 1003922"/>
                <a:gd name="connsiteY22" fmla="*/ 994330 h 997527"/>
                <a:gd name="connsiteX23" fmla="*/ 1003922 w 1003922"/>
                <a:gd name="connsiteY23" fmla="*/ 994330 h 997527"/>
                <a:gd name="connsiteX0" fmla="*/ 1003922 w 1003922"/>
                <a:gd name="connsiteY0" fmla="*/ 997527 h 997527"/>
                <a:gd name="connsiteX1" fmla="*/ 412440 w 1003922"/>
                <a:gd name="connsiteY1" fmla="*/ 211015 h 997527"/>
                <a:gd name="connsiteX2" fmla="*/ 415637 w 1003922"/>
                <a:gd name="connsiteY2" fmla="*/ 290945 h 997527"/>
                <a:gd name="connsiteX3" fmla="*/ 431623 w 1003922"/>
                <a:gd name="connsiteY3" fmla="*/ 406045 h 997527"/>
                <a:gd name="connsiteX4" fmla="*/ 469989 w 1003922"/>
                <a:gd name="connsiteY4" fmla="*/ 511553 h 997527"/>
                <a:gd name="connsiteX5" fmla="*/ 533933 w 1003922"/>
                <a:gd name="connsiteY5" fmla="*/ 649032 h 997527"/>
                <a:gd name="connsiteX6" fmla="*/ 601074 w 1003922"/>
                <a:gd name="connsiteY6" fmla="*/ 716174 h 997527"/>
                <a:gd name="connsiteX7" fmla="*/ 706582 w 1003922"/>
                <a:gd name="connsiteY7" fmla="*/ 818484 h 997527"/>
                <a:gd name="connsiteX8" fmla="*/ 802498 w 1003922"/>
                <a:gd name="connsiteY8" fmla="*/ 882428 h 997527"/>
                <a:gd name="connsiteX9" fmla="*/ 892020 w 1003922"/>
                <a:gd name="connsiteY9" fmla="*/ 946372 h 997527"/>
                <a:gd name="connsiteX10" fmla="*/ 454003 w 1003922"/>
                <a:gd name="connsiteY10" fmla="*/ 709779 h 997527"/>
                <a:gd name="connsiteX11" fmla="*/ 310129 w 1003922"/>
                <a:gd name="connsiteY11" fmla="*/ 629849 h 997527"/>
                <a:gd name="connsiteX12" fmla="*/ 175847 w 1003922"/>
                <a:gd name="connsiteY12" fmla="*/ 508355 h 997527"/>
                <a:gd name="connsiteX13" fmla="*/ 92719 w 1003922"/>
                <a:gd name="connsiteY13" fmla="*/ 374073 h 997527"/>
                <a:gd name="connsiteX14" fmla="*/ 31972 w 1003922"/>
                <a:gd name="connsiteY14" fmla="*/ 236593 h 997527"/>
                <a:gd name="connsiteX15" fmla="*/ 3198 w 1003922"/>
                <a:gd name="connsiteY15" fmla="*/ 121494 h 997527"/>
                <a:gd name="connsiteX16" fmla="*/ 0 w 1003922"/>
                <a:gd name="connsiteY16" fmla="*/ 0 h 997527"/>
                <a:gd name="connsiteX17" fmla="*/ 99114 w 1003922"/>
                <a:gd name="connsiteY17" fmla="*/ 9592 h 997527"/>
                <a:gd name="connsiteX18" fmla="*/ 495567 w 1003922"/>
                <a:gd name="connsiteY18" fmla="*/ 204621 h 997527"/>
                <a:gd name="connsiteX19" fmla="*/ 649032 w 1003922"/>
                <a:gd name="connsiteY19" fmla="*/ 358088 h 997527"/>
                <a:gd name="connsiteX20" fmla="*/ 735357 w 1003922"/>
                <a:gd name="connsiteY20" fmla="*/ 469989 h 997527"/>
                <a:gd name="connsiteX21" fmla="*/ 799301 w 1003922"/>
                <a:gd name="connsiteY21" fmla="*/ 546722 h 997527"/>
                <a:gd name="connsiteX22" fmla="*/ 1003922 w 1003922"/>
                <a:gd name="connsiteY22" fmla="*/ 994330 h 997527"/>
                <a:gd name="connsiteX23" fmla="*/ 1003922 w 1003922"/>
                <a:gd name="connsiteY23" fmla="*/ 994330 h 997527"/>
                <a:gd name="connsiteX0" fmla="*/ 1003922 w 1003922"/>
                <a:gd name="connsiteY0" fmla="*/ 997527 h 997527"/>
                <a:gd name="connsiteX1" fmla="*/ 412440 w 1003922"/>
                <a:gd name="connsiteY1" fmla="*/ 211015 h 997527"/>
                <a:gd name="connsiteX2" fmla="*/ 415637 w 1003922"/>
                <a:gd name="connsiteY2" fmla="*/ 290945 h 997527"/>
                <a:gd name="connsiteX3" fmla="*/ 431623 w 1003922"/>
                <a:gd name="connsiteY3" fmla="*/ 406045 h 997527"/>
                <a:gd name="connsiteX4" fmla="*/ 469989 w 1003922"/>
                <a:gd name="connsiteY4" fmla="*/ 511553 h 997527"/>
                <a:gd name="connsiteX5" fmla="*/ 533933 w 1003922"/>
                <a:gd name="connsiteY5" fmla="*/ 649032 h 997527"/>
                <a:gd name="connsiteX6" fmla="*/ 601074 w 1003922"/>
                <a:gd name="connsiteY6" fmla="*/ 716174 h 997527"/>
                <a:gd name="connsiteX7" fmla="*/ 706582 w 1003922"/>
                <a:gd name="connsiteY7" fmla="*/ 818484 h 997527"/>
                <a:gd name="connsiteX8" fmla="*/ 802498 w 1003922"/>
                <a:gd name="connsiteY8" fmla="*/ 882428 h 997527"/>
                <a:gd name="connsiteX9" fmla="*/ 892020 w 1003922"/>
                <a:gd name="connsiteY9" fmla="*/ 946372 h 997527"/>
                <a:gd name="connsiteX10" fmla="*/ 454003 w 1003922"/>
                <a:gd name="connsiteY10" fmla="*/ 709779 h 997527"/>
                <a:gd name="connsiteX11" fmla="*/ 310129 w 1003922"/>
                <a:gd name="connsiteY11" fmla="*/ 629849 h 997527"/>
                <a:gd name="connsiteX12" fmla="*/ 175847 w 1003922"/>
                <a:gd name="connsiteY12" fmla="*/ 508355 h 997527"/>
                <a:gd name="connsiteX13" fmla="*/ 92719 w 1003922"/>
                <a:gd name="connsiteY13" fmla="*/ 374073 h 997527"/>
                <a:gd name="connsiteX14" fmla="*/ 31972 w 1003922"/>
                <a:gd name="connsiteY14" fmla="*/ 236593 h 997527"/>
                <a:gd name="connsiteX15" fmla="*/ 3198 w 1003922"/>
                <a:gd name="connsiteY15" fmla="*/ 121494 h 997527"/>
                <a:gd name="connsiteX16" fmla="*/ 0 w 1003922"/>
                <a:gd name="connsiteY16" fmla="*/ 0 h 997527"/>
                <a:gd name="connsiteX17" fmla="*/ 99114 w 1003922"/>
                <a:gd name="connsiteY17" fmla="*/ 9592 h 997527"/>
                <a:gd name="connsiteX18" fmla="*/ 495567 w 1003922"/>
                <a:gd name="connsiteY18" fmla="*/ 204621 h 997527"/>
                <a:gd name="connsiteX19" fmla="*/ 649032 w 1003922"/>
                <a:gd name="connsiteY19" fmla="*/ 358088 h 997527"/>
                <a:gd name="connsiteX20" fmla="*/ 703385 w 1003922"/>
                <a:gd name="connsiteY20" fmla="*/ 473186 h 997527"/>
                <a:gd name="connsiteX21" fmla="*/ 799301 w 1003922"/>
                <a:gd name="connsiteY21" fmla="*/ 546722 h 997527"/>
                <a:gd name="connsiteX22" fmla="*/ 1003922 w 1003922"/>
                <a:gd name="connsiteY22" fmla="*/ 994330 h 997527"/>
                <a:gd name="connsiteX23" fmla="*/ 1003922 w 1003922"/>
                <a:gd name="connsiteY23" fmla="*/ 994330 h 997527"/>
                <a:gd name="connsiteX0" fmla="*/ 1003922 w 1003922"/>
                <a:gd name="connsiteY0" fmla="*/ 997527 h 997527"/>
                <a:gd name="connsiteX1" fmla="*/ 412440 w 1003922"/>
                <a:gd name="connsiteY1" fmla="*/ 211015 h 997527"/>
                <a:gd name="connsiteX2" fmla="*/ 415637 w 1003922"/>
                <a:gd name="connsiteY2" fmla="*/ 290945 h 997527"/>
                <a:gd name="connsiteX3" fmla="*/ 431623 w 1003922"/>
                <a:gd name="connsiteY3" fmla="*/ 406045 h 997527"/>
                <a:gd name="connsiteX4" fmla="*/ 469989 w 1003922"/>
                <a:gd name="connsiteY4" fmla="*/ 511553 h 997527"/>
                <a:gd name="connsiteX5" fmla="*/ 533933 w 1003922"/>
                <a:gd name="connsiteY5" fmla="*/ 649032 h 997527"/>
                <a:gd name="connsiteX6" fmla="*/ 601074 w 1003922"/>
                <a:gd name="connsiteY6" fmla="*/ 716174 h 997527"/>
                <a:gd name="connsiteX7" fmla="*/ 706582 w 1003922"/>
                <a:gd name="connsiteY7" fmla="*/ 818484 h 997527"/>
                <a:gd name="connsiteX8" fmla="*/ 802498 w 1003922"/>
                <a:gd name="connsiteY8" fmla="*/ 882428 h 997527"/>
                <a:gd name="connsiteX9" fmla="*/ 892020 w 1003922"/>
                <a:gd name="connsiteY9" fmla="*/ 946372 h 997527"/>
                <a:gd name="connsiteX10" fmla="*/ 454003 w 1003922"/>
                <a:gd name="connsiteY10" fmla="*/ 709779 h 997527"/>
                <a:gd name="connsiteX11" fmla="*/ 310129 w 1003922"/>
                <a:gd name="connsiteY11" fmla="*/ 629849 h 997527"/>
                <a:gd name="connsiteX12" fmla="*/ 175847 w 1003922"/>
                <a:gd name="connsiteY12" fmla="*/ 508355 h 997527"/>
                <a:gd name="connsiteX13" fmla="*/ 92719 w 1003922"/>
                <a:gd name="connsiteY13" fmla="*/ 374073 h 997527"/>
                <a:gd name="connsiteX14" fmla="*/ 31972 w 1003922"/>
                <a:gd name="connsiteY14" fmla="*/ 236593 h 997527"/>
                <a:gd name="connsiteX15" fmla="*/ 3198 w 1003922"/>
                <a:gd name="connsiteY15" fmla="*/ 121494 h 997527"/>
                <a:gd name="connsiteX16" fmla="*/ 0 w 1003922"/>
                <a:gd name="connsiteY16" fmla="*/ 0 h 997527"/>
                <a:gd name="connsiteX17" fmla="*/ 99114 w 1003922"/>
                <a:gd name="connsiteY17" fmla="*/ 9592 h 997527"/>
                <a:gd name="connsiteX18" fmla="*/ 495567 w 1003922"/>
                <a:gd name="connsiteY18" fmla="*/ 204621 h 997527"/>
                <a:gd name="connsiteX19" fmla="*/ 649032 w 1003922"/>
                <a:gd name="connsiteY19" fmla="*/ 358088 h 997527"/>
                <a:gd name="connsiteX20" fmla="*/ 703385 w 1003922"/>
                <a:gd name="connsiteY20" fmla="*/ 473186 h 997527"/>
                <a:gd name="connsiteX21" fmla="*/ 799301 w 1003922"/>
                <a:gd name="connsiteY21" fmla="*/ 546722 h 997527"/>
                <a:gd name="connsiteX22" fmla="*/ 1003922 w 1003922"/>
                <a:gd name="connsiteY22" fmla="*/ 994330 h 997527"/>
                <a:gd name="connsiteX0" fmla="*/ 1003922 w 1003922"/>
                <a:gd name="connsiteY0" fmla="*/ 997527 h 997527"/>
                <a:gd name="connsiteX1" fmla="*/ 412440 w 1003922"/>
                <a:gd name="connsiteY1" fmla="*/ 211015 h 997527"/>
                <a:gd name="connsiteX2" fmla="*/ 415637 w 1003922"/>
                <a:gd name="connsiteY2" fmla="*/ 290945 h 997527"/>
                <a:gd name="connsiteX3" fmla="*/ 431623 w 1003922"/>
                <a:gd name="connsiteY3" fmla="*/ 406045 h 997527"/>
                <a:gd name="connsiteX4" fmla="*/ 469989 w 1003922"/>
                <a:gd name="connsiteY4" fmla="*/ 511553 h 997527"/>
                <a:gd name="connsiteX5" fmla="*/ 533933 w 1003922"/>
                <a:gd name="connsiteY5" fmla="*/ 649032 h 997527"/>
                <a:gd name="connsiteX6" fmla="*/ 601074 w 1003922"/>
                <a:gd name="connsiteY6" fmla="*/ 716174 h 997527"/>
                <a:gd name="connsiteX7" fmla="*/ 706582 w 1003922"/>
                <a:gd name="connsiteY7" fmla="*/ 818484 h 997527"/>
                <a:gd name="connsiteX8" fmla="*/ 802498 w 1003922"/>
                <a:gd name="connsiteY8" fmla="*/ 882428 h 997527"/>
                <a:gd name="connsiteX9" fmla="*/ 892020 w 1003922"/>
                <a:gd name="connsiteY9" fmla="*/ 946372 h 997527"/>
                <a:gd name="connsiteX10" fmla="*/ 454003 w 1003922"/>
                <a:gd name="connsiteY10" fmla="*/ 709779 h 997527"/>
                <a:gd name="connsiteX11" fmla="*/ 310129 w 1003922"/>
                <a:gd name="connsiteY11" fmla="*/ 629849 h 997527"/>
                <a:gd name="connsiteX12" fmla="*/ 175847 w 1003922"/>
                <a:gd name="connsiteY12" fmla="*/ 508355 h 997527"/>
                <a:gd name="connsiteX13" fmla="*/ 92719 w 1003922"/>
                <a:gd name="connsiteY13" fmla="*/ 374073 h 997527"/>
                <a:gd name="connsiteX14" fmla="*/ 31972 w 1003922"/>
                <a:gd name="connsiteY14" fmla="*/ 236593 h 997527"/>
                <a:gd name="connsiteX15" fmla="*/ 3198 w 1003922"/>
                <a:gd name="connsiteY15" fmla="*/ 121494 h 997527"/>
                <a:gd name="connsiteX16" fmla="*/ 0 w 1003922"/>
                <a:gd name="connsiteY16" fmla="*/ 0 h 997527"/>
                <a:gd name="connsiteX17" fmla="*/ 99114 w 1003922"/>
                <a:gd name="connsiteY17" fmla="*/ 9592 h 997527"/>
                <a:gd name="connsiteX18" fmla="*/ 495567 w 1003922"/>
                <a:gd name="connsiteY18" fmla="*/ 204621 h 997527"/>
                <a:gd name="connsiteX19" fmla="*/ 649032 w 1003922"/>
                <a:gd name="connsiteY19" fmla="*/ 358088 h 997527"/>
                <a:gd name="connsiteX20" fmla="*/ 703385 w 1003922"/>
                <a:gd name="connsiteY20" fmla="*/ 473186 h 997527"/>
                <a:gd name="connsiteX21" fmla="*/ 799301 w 1003922"/>
                <a:gd name="connsiteY21" fmla="*/ 546722 h 997527"/>
                <a:gd name="connsiteX0" fmla="*/ 505159 w 892020"/>
                <a:gd name="connsiteY0" fmla="*/ 207818 h 946372"/>
                <a:gd name="connsiteX1" fmla="*/ 412440 w 892020"/>
                <a:gd name="connsiteY1" fmla="*/ 211015 h 946372"/>
                <a:gd name="connsiteX2" fmla="*/ 415637 w 892020"/>
                <a:gd name="connsiteY2" fmla="*/ 290945 h 946372"/>
                <a:gd name="connsiteX3" fmla="*/ 431623 w 892020"/>
                <a:gd name="connsiteY3" fmla="*/ 406045 h 946372"/>
                <a:gd name="connsiteX4" fmla="*/ 469989 w 892020"/>
                <a:gd name="connsiteY4" fmla="*/ 511553 h 946372"/>
                <a:gd name="connsiteX5" fmla="*/ 533933 w 892020"/>
                <a:gd name="connsiteY5" fmla="*/ 649032 h 946372"/>
                <a:gd name="connsiteX6" fmla="*/ 601074 w 892020"/>
                <a:gd name="connsiteY6" fmla="*/ 716174 h 946372"/>
                <a:gd name="connsiteX7" fmla="*/ 706582 w 892020"/>
                <a:gd name="connsiteY7" fmla="*/ 818484 h 946372"/>
                <a:gd name="connsiteX8" fmla="*/ 802498 w 892020"/>
                <a:gd name="connsiteY8" fmla="*/ 882428 h 946372"/>
                <a:gd name="connsiteX9" fmla="*/ 892020 w 892020"/>
                <a:gd name="connsiteY9" fmla="*/ 946372 h 946372"/>
                <a:gd name="connsiteX10" fmla="*/ 454003 w 892020"/>
                <a:gd name="connsiteY10" fmla="*/ 709779 h 946372"/>
                <a:gd name="connsiteX11" fmla="*/ 310129 w 892020"/>
                <a:gd name="connsiteY11" fmla="*/ 629849 h 946372"/>
                <a:gd name="connsiteX12" fmla="*/ 175847 w 892020"/>
                <a:gd name="connsiteY12" fmla="*/ 508355 h 946372"/>
                <a:gd name="connsiteX13" fmla="*/ 92719 w 892020"/>
                <a:gd name="connsiteY13" fmla="*/ 374073 h 946372"/>
                <a:gd name="connsiteX14" fmla="*/ 31972 w 892020"/>
                <a:gd name="connsiteY14" fmla="*/ 236593 h 946372"/>
                <a:gd name="connsiteX15" fmla="*/ 3198 w 892020"/>
                <a:gd name="connsiteY15" fmla="*/ 121494 h 946372"/>
                <a:gd name="connsiteX16" fmla="*/ 0 w 892020"/>
                <a:gd name="connsiteY16" fmla="*/ 0 h 946372"/>
                <a:gd name="connsiteX17" fmla="*/ 99114 w 892020"/>
                <a:gd name="connsiteY17" fmla="*/ 9592 h 946372"/>
                <a:gd name="connsiteX18" fmla="*/ 495567 w 892020"/>
                <a:gd name="connsiteY18" fmla="*/ 204621 h 946372"/>
                <a:gd name="connsiteX19" fmla="*/ 649032 w 892020"/>
                <a:gd name="connsiteY19" fmla="*/ 358088 h 946372"/>
                <a:gd name="connsiteX20" fmla="*/ 703385 w 892020"/>
                <a:gd name="connsiteY20" fmla="*/ 473186 h 946372"/>
                <a:gd name="connsiteX21" fmla="*/ 799301 w 892020"/>
                <a:gd name="connsiteY21" fmla="*/ 546722 h 946372"/>
                <a:gd name="connsiteX0" fmla="*/ 505159 w 892020"/>
                <a:gd name="connsiteY0" fmla="*/ 207818 h 946372"/>
                <a:gd name="connsiteX1" fmla="*/ 412440 w 892020"/>
                <a:gd name="connsiteY1" fmla="*/ 211015 h 946372"/>
                <a:gd name="connsiteX2" fmla="*/ 415637 w 892020"/>
                <a:gd name="connsiteY2" fmla="*/ 290945 h 946372"/>
                <a:gd name="connsiteX3" fmla="*/ 431623 w 892020"/>
                <a:gd name="connsiteY3" fmla="*/ 406045 h 946372"/>
                <a:gd name="connsiteX4" fmla="*/ 469989 w 892020"/>
                <a:gd name="connsiteY4" fmla="*/ 511553 h 946372"/>
                <a:gd name="connsiteX5" fmla="*/ 533933 w 892020"/>
                <a:gd name="connsiteY5" fmla="*/ 649032 h 946372"/>
                <a:gd name="connsiteX6" fmla="*/ 601074 w 892020"/>
                <a:gd name="connsiteY6" fmla="*/ 716174 h 946372"/>
                <a:gd name="connsiteX7" fmla="*/ 706582 w 892020"/>
                <a:gd name="connsiteY7" fmla="*/ 818484 h 946372"/>
                <a:gd name="connsiteX8" fmla="*/ 802498 w 892020"/>
                <a:gd name="connsiteY8" fmla="*/ 882428 h 946372"/>
                <a:gd name="connsiteX9" fmla="*/ 892020 w 892020"/>
                <a:gd name="connsiteY9" fmla="*/ 946372 h 946372"/>
                <a:gd name="connsiteX10" fmla="*/ 454003 w 892020"/>
                <a:gd name="connsiteY10" fmla="*/ 709779 h 946372"/>
                <a:gd name="connsiteX11" fmla="*/ 310129 w 892020"/>
                <a:gd name="connsiteY11" fmla="*/ 629849 h 946372"/>
                <a:gd name="connsiteX12" fmla="*/ 175847 w 892020"/>
                <a:gd name="connsiteY12" fmla="*/ 508355 h 946372"/>
                <a:gd name="connsiteX13" fmla="*/ 92719 w 892020"/>
                <a:gd name="connsiteY13" fmla="*/ 374073 h 946372"/>
                <a:gd name="connsiteX14" fmla="*/ 31972 w 892020"/>
                <a:gd name="connsiteY14" fmla="*/ 236593 h 946372"/>
                <a:gd name="connsiteX15" fmla="*/ 3198 w 892020"/>
                <a:gd name="connsiteY15" fmla="*/ 121494 h 946372"/>
                <a:gd name="connsiteX16" fmla="*/ 0 w 892020"/>
                <a:gd name="connsiteY16" fmla="*/ 0 h 946372"/>
                <a:gd name="connsiteX17" fmla="*/ 99114 w 892020"/>
                <a:gd name="connsiteY17" fmla="*/ 9592 h 946372"/>
                <a:gd name="connsiteX18" fmla="*/ 495567 w 892020"/>
                <a:gd name="connsiteY18" fmla="*/ 204621 h 946372"/>
                <a:gd name="connsiteX19" fmla="*/ 649032 w 892020"/>
                <a:gd name="connsiteY19" fmla="*/ 358088 h 946372"/>
                <a:gd name="connsiteX20" fmla="*/ 703385 w 892020"/>
                <a:gd name="connsiteY20" fmla="*/ 473186 h 946372"/>
                <a:gd name="connsiteX21" fmla="*/ 799301 w 892020"/>
                <a:gd name="connsiteY21" fmla="*/ 546722 h 946372"/>
                <a:gd name="connsiteX22" fmla="*/ 505159 w 892020"/>
                <a:gd name="connsiteY22" fmla="*/ 207818 h 946372"/>
                <a:gd name="connsiteX0" fmla="*/ 505159 w 892020"/>
                <a:gd name="connsiteY0" fmla="*/ 207818 h 946372"/>
                <a:gd name="connsiteX1" fmla="*/ 412440 w 892020"/>
                <a:gd name="connsiteY1" fmla="*/ 211015 h 946372"/>
                <a:gd name="connsiteX2" fmla="*/ 415637 w 892020"/>
                <a:gd name="connsiteY2" fmla="*/ 290945 h 946372"/>
                <a:gd name="connsiteX3" fmla="*/ 431623 w 892020"/>
                <a:gd name="connsiteY3" fmla="*/ 406045 h 946372"/>
                <a:gd name="connsiteX4" fmla="*/ 469989 w 892020"/>
                <a:gd name="connsiteY4" fmla="*/ 511553 h 946372"/>
                <a:gd name="connsiteX5" fmla="*/ 533933 w 892020"/>
                <a:gd name="connsiteY5" fmla="*/ 649032 h 946372"/>
                <a:gd name="connsiteX6" fmla="*/ 601074 w 892020"/>
                <a:gd name="connsiteY6" fmla="*/ 716174 h 946372"/>
                <a:gd name="connsiteX7" fmla="*/ 706582 w 892020"/>
                <a:gd name="connsiteY7" fmla="*/ 818484 h 946372"/>
                <a:gd name="connsiteX8" fmla="*/ 802498 w 892020"/>
                <a:gd name="connsiteY8" fmla="*/ 882428 h 946372"/>
                <a:gd name="connsiteX9" fmla="*/ 892020 w 892020"/>
                <a:gd name="connsiteY9" fmla="*/ 946372 h 946372"/>
                <a:gd name="connsiteX10" fmla="*/ 454003 w 892020"/>
                <a:gd name="connsiteY10" fmla="*/ 709779 h 946372"/>
                <a:gd name="connsiteX11" fmla="*/ 310129 w 892020"/>
                <a:gd name="connsiteY11" fmla="*/ 629849 h 946372"/>
                <a:gd name="connsiteX12" fmla="*/ 175847 w 892020"/>
                <a:gd name="connsiteY12" fmla="*/ 508355 h 946372"/>
                <a:gd name="connsiteX13" fmla="*/ 92719 w 892020"/>
                <a:gd name="connsiteY13" fmla="*/ 374073 h 946372"/>
                <a:gd name="connsiteX14" fmla="*/ 31972 w 892020"/>
                <a:gd name="connsiteY14" fmla="*/ 236593 h 946372"/>
                <a:gd name="connsiteX15" fmla="*/ 3198 w 892020"/>
                <a:gd name="connsiteY15" fmla="*/ 121494 h 946372"/>
                <a:gd name="connsiteX16" fmla="*/ 0 w 892020"/>
                <a:gd name="connsiteY16" fmla="*/ 0 h 946372"/>
                <a:gd name="connsiteX17" fmla="*/ 99114 w 892020"/>
                <a:gd name="connsiteY17" fmla="*/ 9592 h 946372"/>
                <a:gd name="connsiteX18" fmla="*/ 495567 w 892020"/>
                <a:gd name="connsiteY18" fmla="*/ 204621 h 946372"/>
                <a:gd name="connsiteX19" fmla="*/ 649032 w 892020"/>
                <a:gd name="connsiteY19" fmla="*/ 358088 h 946372"/>
                <a:gd name="connsiteX20" fmla="*/ 703385 w 892020"/>
                <a:gd name="connsiteY20" fmla="*/ 473186 h 946372"/>
                <a:gd name="connsiteX21" fmla="*/ 505159 w 892020"/>
                <a:gd name="connsiteY21" fmla="*/ 207818 h 946372"/>
                <a:gd name="connsiteX0" fmla="*/ 505159 w 892020"/>
                <a:gd name="connsiteY0" fmla="*/ 207818 h 946372"/>
                <a:gd name="connsiteX1" fmla="*/ 412440 w 892020"/>
                <a:gd name="connsiteY1" fmla="*/ 211015 h 946372"/>
                <a:gd name="connsiteX2" fmla="*/ 415637 w 892020"/>
                <a:gd name="connsiteY2" fmla="*/ 290945 h 946372"/>
                <a:gd name="connsiteX3" fmla="*/ 431623 w 892020"/>
                <a:gd name="connsiteY3" fmla="*/ 406045 h 946372"/>
                <a:gd name="connsiteX4" fmla="*/ 469989 w 892020"/>
                <a:gd name="connsiteY4" fmla="*/ 511553 h 946372"/>
                <a:gd name="connsiteX5" fmla="*/ 533933 w 892020"/>
                <a:gd name="connsiteY5" fmla="*/ 649032 h 946372"/>
                <a:gd name="connsiteX6" fmla="*/ 601074 w 892020"/>
                <a:gd name="connsiteY6" fmla="*/ 716174 h 946372"/>
                <a:gd name="connsiteX7" fmla="*/ 706582 w 892020"/>
                <a:gd name="connsiteY7" fmla="*/ 818484 h 946372"/>
                <a:gd name="connsiteX8" fmla="*/ 802498 w 892020"/>
                <a:gd name="connsiteY8" fmla="*/ 882428 h 946372"/>
                <a:gd name="connsiteX9" fmla="*/ 892020 w 892020"/>
                <a:gd name="connsiteY9" fmla="*/ 946372 h 946372"/>
                <a:gd name="connsiteX10" fmla="*/ 454003 w 892020"/>
                <a:gd name="connsiteY10" fmla="*/ 709779 h 946372"/>
                <a:gd name="connsiteX11" fmla="*/ 310129 w 892020"/>
                <a:gd name="connsiteY11" fmla="*/ 629849 h 946372"/>
                <a:gd name="connsiteX12" fmla="*/ 175847 w 892020"/>
                <a:gd name="connsiteY12" fmla="*/ 508355 h 946372"/>
                <a:gd name="connsiteX13" fmla="*/ 92719 w 892020"/>
                <a:gd name="connsiteY13" fmla="*/ 374073 h 946372"/>
                <a:gd name="connsiteX14" fmla="*/ 31972 w 892020"/>
                <a:gd name="connsiteY14" fmla="*/ 236593 h 946372"/>
                <a:gd name="connsiteX15" fmla="*/ 3198 w 892020"/>
                <a:gd name="connsiteY15" fmla="*/ 121494 h 946372"/>
                <a:gd name="connsiteX16" fmla="*/ 0 w 892020"/>
                <a:gd name="connsiteY16" fmla="*/ 0 h 946372"/>
                <a:gd name="connsiteX17" fmla="*/ 99114 w 892020"/>
                <a:gd name="connsiteY17" fmla="*/ 9592 h 946372"/>
                <a:gd name="connsiteX18" fmla="*/ 495567 w 892020"/>
                <a:gd name="connsiteY18" fmla="*/ 204621 h 946372"/>
                <a:gd name="connsiteX19" fmla="*/ 649032 w 892020"/>
                <a:gd name="connsiteY19" fmla="*/ 358088 h 946372"/>
                <a:gd name="connsiteX20" fmla="*/ 505159 w 892020"/>
                <a:gd name="connsiteY20" fmla="*/ 207818 h 946372"/>
                <a:gd name="connsiteX0" fmla="*/ 505159 w 892020"/>
                <a:gd name="connsiteY0" fmla="*/ 207818 h 946372"/>
                <a:gd name="connsiteX1" fmla="*/ 412440 w 892020"/>
                <a:gd name="connsiteY1" fmla="*/ 211015 h 946372"/>
                <a:gd name="connsiteX2" fmla="*/ 415637 w 892020"/>
                <a:gd name="connsiteY2" fmla="*/ 290945 h 946372"/>
                <a:gd name="connsiteX3" fmla="*/ 431623 w 892020"/>
                <a:gd name="connsiteY3" fmla="*/ 406045 h 946372"/>
                <a:gd name="connsiteX4" fmla="*/ 469989 w 892020"/>
                <a:gd name="connsiteY4" fmla="*/ 511553 h 946372"/>
                <a:gd name="connsiteX5" fmla="*/ 533933 w 892020"/>
                <a:gd name="connsiteY5" fmla="*/ 649032 h 946372"/>
                <a:gd name="connsiteX6" fmla="*/ 601074 w 892020"/>
                <a:gd name="connsiteY6" fmla="*/ 716174 h 946372"/>
                <a:gd name="connsiteX7" fmla="*/ 706582 w 892020"/>
                <a:gd name="connsiteY7" fmla="*/ 818484 h 946372"/>
                <a:gd name="connsiteX8" fmla="*/ 802498 w 892020"/>
                <a:gd name="connsiteY8" fmla="*/ 882428 h 946372"/>
                <a:gd name="connsiteX9" fmla="*/ 892020 w 892020"/>
                <a:gd name="connsiteY9" fmla="*/ 946372 h 946372"/>
                <a:gd name="connsiteX10" fmla="*/ 454003 w 892020"/>
                <a:gd name="connsiteY10" fmla="*/ 709779 h 946372"/>
                <a:gd name="connsiteX11" fmla="*/ 310129 w 892020"/>
                <a:gd name="connsiteY11" fmla="*/ 629849 h 946372"/>
                <a:gd name="connsiteX12" fmla="*/ 175847 w 892020"/>
                <a:gd name="connsiteY12" fmla="*/ 508355 h 946372"/>
                <a:gd name="connsiteX13" fmla="*/ 92719 w 892020"/>
                <a:gd name="connsiteY13" fmla="*/ 374073 h 946372"/>
                <a:gd name="connsiteX14" fmla="*/ 31972 w 892020"/>
                <a:gd name="connsiteY14" fmla="*/ 236593 h 946372"/>
                <a:gd name="connsiteX15" fmla="*/ 3198 w 892020"/>
                <a:gd name="connsiteY15" fmla="*/ 121494 h 946372"/>
                <a:gd name="connsiteX16" fmla="*/ 0 w 892020"/>
                <a:gd name="connsiteY16" fmla="*/ 0 h 946372"/>
                <a:gd name="connsiteX17" fmla="*/ 99114 w 892020"/>
                <a:gd name="connsiteY17" fmla="*/ 9592 h 946372"/>
                <a:gd name="connsiteX18" fmla="*/ 495567 w 892020"/>
                <a:gd name="connsiteY18" fmla="*/ 204621 h 946372"/>
                <a:gd name="connsiteX19" fmla="*/ 505159 w 892020"/>
                <a:gd name="connsiteY19" fmla="*/ 207818 h 946372"/>
                <a:gd name="connsiteX0" fmla="*/ 495567 w 892020"/>
                <a:gd name="connsiteY0" fmla="*/ 204621 h 946372"/>
                <a:gd name="connsiteX1" fmla="*/ 412440 w 892020"/>
                <a:gd name="connsiteY1" fmla="*/ 211015 h 946372"/>
                <a:gd name="connsiteX2" fmla="*/ 415637 w 892020"/>
                <a:gd name="connsiteY2" fmla="*/ 290945 h 946372"/>
                <a:gd name="connsiteX3" fmla="*/ 431623 w 892020"/>
                <a:gd name="connsiteY3" fmla="*/ 406045 h 946372"/>
                <a:gd name="connsiteX4" fmla="*/ 469989 w 892020"/>
                <a:gd name="connsiteY4" fmla="*/ 511553 h 946372"/>
                <a:gd name="connsiteX5" fmla="*/ 533933 w 892020"/>
                <a:gd name="connsiteY5" fmla="*/ 649032 h 946372"/>
                <a:gd name="connsiteX6" fmla="*/ 601074 w 892020"/>
                <a:gd name="connsiteY6" fmla="*/ 716174 h 946372"/>
                <a:gd name="connsiteX7" fmla="*/ 706582 w 892020"/>
                <a:gd name="connsiteY7" fmla="*/ 818484 h 946372"/>
                <a:gd name="connsiteX8" fmla="*/ 802498 w 892020"/>
                <a:gd name="connsiteY8" fmla="*/ 882428 h 946372"/>
                <a:gd name="connsiteX9" fmla="*/ 892020 w 892020"/>
                <a:gd name="connsiteY9" fmla="*/ 946372 h 946372"/>
                <a:gd name="connsiteX10" fmla="*/ 454003 w 892020"/>
                <a:gd name="connsiteY10" fmla="*/ 709779 h 946372"/>
                <a:gd name="connsiteX11" fmla="*/ 310129 w 892020"/>
                <a:gd name="connsiteY11" fmla="*/ 629849 h 946372"/>
                <a:gd name="connsiteX12" fmla="*/ 175847 w 892020"/>
                <a:gd name="connsiteY12" fmla="*/ 508355 h 946372"/>
                <a:gd name="connsiteX13" fmla="*/ 92719 w 892020"/>
                <a:gd name="connsiteY13" fmla="*/ 374073 h 946372"/>
                <a:gd name="connsiteX14" fmla="*/ 31972 w 892020"/>
                <a:gd name="connsiteY14" fmla="*/ 236593 h 946372"/>
                <a:gd name="connsiteX15" fmla="*/ 3198 w 892020"/>
                <a:gd name="connsiteY15" fmla="*/ 121494 h 946372"/>
                <a:gd name="connsiteX16" fmla="*/ 0 w 892020"/>
                <a:gd name="connsiteY16" fmla="*/ 0 h 946372"/>
                <a:gd name="connsiteX17" fmla="*/ 99114 w 892020"/>
                <a:gd name="connsiteY17" fmla="*/ 9592 h 946372"/>
                <a:gd name="connsiteX18" fmla="*/ 495567 w 892020"/>
                <a:gd name="connsiteY18" fmla="*/ 204621 h 9463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892020" h="946372">
                  <a:moveTo>
                    <a:pt x="495567" y="204621"/>
                  </a:moveTo>
                  <a:lnTo>
                    <a:pt x="412440" y="211015"/>
                  </a:lnTo>
                  <a:cubicBezTo>
                    <a:pt x="416703" y="237658"/>
                    <a:pt x="411374" y="264302"/>
                    <a:pt x="415637" y="290945"/>
                  </a:cubicBezTo>
                  <a:lnTo>
                    <a:pt x="431623" y="406045"/>
                  </a:lnTo>
                  <a:lnTo>
                    <a:pt x="469989" y="511553"/>
                  </a:lnTo>
                  <a:lnTo>
                    <a:pt x="533933" y="649032"/>
                  </a:lnTo>
                  <a:lnTo>
                    <a:pt x="601074" y="716174"/>
                  </a:lnTo>
                  <a:lnTo>
                    <a:pt x="706582" y="818484"/>
                  </a:lnTo>
                  <a:lnTo>
                    <a:pt x="802498" y="882428"/>
                  </a:lnTo>
                  <a:lnTo>
                    <a:pt x="892020" y="946372"/>
                  </a:lnTo>
                  <a:lnTo>
                    <a:pt x="454003" y="709779"/>
                  </a:lnTo>
                  <a:lnTo>
                    <a:pt x="310129" y="629849"/>
                  </a:lnTo>
                  <a:lnTo>
                    <a:pt x="175847" y="508355"/>
                  </a:lnTo>
                  <a:lnTo>
                    <a:pt x="92719" y="374073"/>
                  </a:lnTo>
                  <a:lnTo>
                    <a:pt x="31972" y="236593"/>
                  </a:lnTo>
                  <a:lnTo>
                    <a:pt x="3198" y="121494"/>
                  </a:lnTo>
                  <a:lnTo>
                    <a:pt x="0" y="0"/>
                  </a:lnTo>
                  <a:lnTo>
                    <a:pt x="99114" y="9592"/>
                  </a:lnTo>
                  <a:lnTo>
                    <a:pt x="495567" y="204621"/>
                  </a:lnTo>
                  <a:close/>
                </a:path>
              </a:pathLst>
            </a:custGeom>
            <a:solidFill>
              <a:srgbClr val="C00000">
                <a:alpha val="57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9" name="Arc plein 8"/>
            <p:cNvSpPr/>
            <p:nvPr/>
          </p:nvSpPr>
          <p:spPr>
            <a:xfrm flipV="1">
              <a:off x="4463702" y="3043276"/>
              <a:ext cx="1816591" cy="1647533"/>
            </a:xfrm>
            <a:prstGeom prst="blockArc">
              <a:avLst>
                <a:gd name="adj1" fmla="val 10800000"/>
                <a:gd name="adj2" fmla="val 82982"/>
                <a:gd name="adj3" fmla="val 16097"/>
              </a:avLst>
            </a:prstGeom>
            <a:gradFill>
              <a:gsLst>
                <a:gs pos="86000">
                  <a:schemeClr val="tx1">
                    <a:lumMod val="65000"/>
                    <a:lumOff val="35000"/>
                  </a:schemeClr>
                </a:gs>
                <a:gs pos="0">
                  <a:schemeClr val="bg1">
                    <a:lumMod val="85000"/>
                  </a:schemeClr>
                </a:gs>
              </a:gsLst>
              <a:lin ang="0" scaled="0"/>
            </a:gra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sp>
          <p:nvSpPr>
            <p:cNvPr id="38" name="Forme libre 37"/>
            <p:cNvSpPr/>
            <p:nvPr/>
          </p:nvSpPr>
          <p:spPr>
            <a:xfrm>
              <a:off x="4229900" y="3667193"/>
              <a:ext cx="466791" cy="191832"/>
            </a:xfrm>
            <a:custGeom>
              <a:avLst/>
              <a:gdLst>
                <a:gd name="connsiteX0" fmla="*/ 0 w 444411"/>
                <a:gd name="connsiteY0" fmla="*/ 0 h 198227"/>
                <a:gd name="connsiteX1" fmla="*/ 386861 w 444411"/>
                <a:gd name="connsiteY1" fmla="*/ 198227 h 198227"/>
                <a:gd name="connsiteX2" fmla="*/ 444411 w 444411"/>
                <a:gd name="connsiteY2" fmla="*/ 191832 h 198227"/>
                <a:gd name="connsiteX3" fmla="*/ 0 w 444411"/>
                <a:gd name="connsiteY3" fmla="*/ 0 h 198227"/>
                <a:gd name="connsiteX0" fmla="*/ 0 w 466791"/>
                <a:gd name="connsiteY0" fmla="*/ 0 h 191832"/>
                <a:gd name="connsiteX1" fmla="*/ 409241 w 466791"/>
                <a:gd name="connsiteY1" fmla="*/ 191832 h 191832"/>
                <a:gd name="connsiteX2" fmla="*/ 466791 w 466791"/>
                <a:gd name="connsiteY2" fmla="*/ 185437 h 191832"/>
                <a:gd name="connsiteX3" fmla="*/ 0 w 466791"/>
                <a:gd name="connsiteY3" fmla="*/ 0 h 191832"/>
                <a:gd name="connsiteX0" fmla="*/ 0 w 466791"/>
                <a:gd name="connsiteY0" fmla="*/ 3199 h 195031"/>
                <a:gd name="connsiteX1" fmla="*/ 409241 w 466791"/>
                <a:gd name="connsiteY1" fmla="*/ 195031 h 195031"/>
                <a:gd name="connsiteX2" fmla="*/ 466791 w 466791"/>
                <a:gd name="connsiteY2" fmla="*/ 188636 h 195031"/>
                <a:gd name="connsiteX3" fmla="*/ 83127 w 466791"/>
                <a:gd name="connsiteY3" fmla="*/ 0 h 195031"/>
                <a:gd name="connsiteX4" fmla="*/ 0 w 466791"/>
                <a:gd name="connsiteY4" fmla="*/ 3199 h 195031"/>
                <a:gd name="connsiteX0" fmla="*/ 0 w 466791"/>
                <a:gd name="connsiteY0" fmla="*/ 0 h 191832"/>
                <a:gd name="connsiteX1" fmla="*/ 409241 w 466791"/>
                <a:gd name="connsiteY1" fmla="*/ 191832 h 191832"/>
                <a:gd name="connsiteX2" fmla="*/ 466791 w 466791"/>
                <a:gd name="connsiteY2" fmla="*/ 185437 h 191832"/>
                <a:gd name="connsiteX3" fmla="*/ 73535 w 466791"/>
                <a:gd name="connsiteY3" fmla="*/ 3196 h 191832"/>
                <a:gd name="connsiteX4" fmla="*/ 0 w 466791"/>
                <a:gd name="connsiteY4" fmla="*/ 0 h 19183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66791" h="191832">
                  <a:moveTo>
                    <a:pt x="0" y="0"/>
                  </a:moveTo>
                  <a:lnTo>
                    <a:pt x="409241" y="191832"/>
                  </a:lnTo>
                  <a:lnTo>
                    <a:pt x="466791" y="185437"/>
                  </a:lnTo>
                  <a:cubicBezTo>
                    <a:pt x="371941" y="146005"/>
                    <a:pt x="168385" y="42628"/>
                    <a:pt x="73535" y="3196"/>
                  </a:cubicBezTo>
                  <a:lnTo>
                    <a:pt x="0" y="0"/>
                  </a:lnTo>
                  <a:close/>
                </a:path>
              </a:pathLst>
            </a:custGeom>
            <a:solidFill>
              <a:srgbClr val="0070C0">
                <a:alpha val="71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39" name="Arc plein 38"/>
            <p:cNvSpPr/>
            <p:nvPr/>
          </p:nvSpPr>
          <p:spPr>
            <a:xfrm flipV="1">
              <a:off x="4616102" y="3181638"/>
              <a:ext cx="1525726" cy="1370808"/>
            </a:xfrm>
            <a:prstGeom prst="blockArc">
              <a:avLst>
                <a:gd name="adj1" fmla="val 10800000"/>
                <a:gd name="adj2" fmla="val 10062"/>
                <a:gd name="adj3" fmla="val 8799"/>
              </a:avLst>
            </a:prstGeom>
            <a:solidFill>
              <a:srgbClr val="0070C0">
                <a:alpha val="39000"/>
              </a:srgbClr>
            </a:solid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sp>
          <p:nvSpPr>
            <p:cNvPr id="40" name="Arc plein 39"/>
            <p:cNvSpPr/>
            <p:nvPr/>
          </p:nvSpPr>
          <p:spPr>
            <a:xfrm flipV="1">
              <a:off x="4463295" y="3180012"/>
              <a:ext cx="1806420" cy="1510795"/>
            </a:xfrm>
            <a:prstGeom prst="blockArc">
              <a:avLst>
                <a:gd name="adj1" fmla="val 10578654"/>
                <a:gd name="adj2" fmla="val 392693"/>
                <a:gd name="adj3" fmla="val 7394"/>
              </a:avLst>
            </a:prstGeom>
            <a:solidFill>
              <a:srgbClr val="C00000">
                <a:alpha val="39000"/>
              </a:srgbClr>
            </a:solid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sp>
          <p:nvSpPr>
            <p:cNvPr id="41" name="Forme libre 40"/>
            <p:cNvSpPr/>
            <p:nvPr/>
          </p:nvSpPr>
          <p:spPr>
            <a:xfrm>
              <a:off x="5790134" y="3648007"/>
              <a:ext cx="450805" cy="188635"/>
            </a:xfrm>
            <a:custGeom>
              <a:avLst/>
              <a:gdLst>
                <a:gd name="connsiteX0" fmla="*/ 0 w 441214"/>
                <a:gd name="connsiteY0" fmla="*/ 0 h 201424"/>
                <a:gd name="connsiteX1" fmla="*/ 367678 w 441214"/>
                <a:gd name="connsiteY1" fmla="*/ 195030 h 201424"/>
                <a:gd name="connsiteX2" fmla="*/ 441214 w 441214"/>
                <a:gd name="connsiteY2" fmla="*/ 201424 h 201424"/>
                <a:gd name="connsiteX3" fmla="*/ 0 w 441214"/>
                <a:gd name="connsiteY3" fmla="*/ 0 h 201424"/>
                <a:gd name="connsiteX0" fmla="*/ 0 w 441214"/>
                <a:gd name="connsiteY0" fmla="*/ 0 h 201424"/>
                <a:gd name="connsiteX1" fmla="*/ 367678 w 441214"/>
                <a:gd name="connsiteY1" fmla="*/ 195030 h 201424"/>
                <a:gd name="connsiteX2" fmla="*/ 441214 w 441214"/>
                <a:gd name="connsiteY2" fmla="*/ 201424 h 201424"/>
                <a:gd name="connsiteX3" fmla="*/ 67141 w 441214"/>
                <a:gd name="connsiteY3" fmla="*/ 6395 h 201424"/>
                <a:gd name="connsiteX4" fmla="*/ 0 w 441214"/>
                <a:gd name="connsiteY4" fmla="*/ 0 h 201424"/>
                <a:gd name="connsiteX0" fmla="*/ 0 w 441214"/>
                <a:gd name="connsiteY0" fmla="*/ 0 h 195030"/>
                <a:gd name="connsiteX1" fmla="*/ 367678 w 441214"/>
                <a:gd name="connsiteY1" fmla="*/ 195030 h 195030"/>
                <a:gd name="connsiteX2" fmla="*/ 441214 w 441214"/>
                <a:gd name="connsiteY2" fmla="*/ 188635 h 195030"/>
                <a:gd name="connsiteX3" fmla="*/ 67141 w 441214"/>
                <a:gd name="connsiteY3" fmla="*/ 6395 h 195030"/>
                <a:gd name="connsiteX4" fmla="*/ 0 w 441214"/>
                <a:gd name="connsiteY4" fmla="*/ 0 h 195030"/>
                <a:gd name="connsiteX0" fmla="*/ 0 w 441214"/>
                <a:gd name="connsiteY0" fmla="*/ 0 h 188635"/>
                <a:gd name="connsiteX1" fmla="*/ 354889 w 441214"/>
                <a:gd name="connsiteY1" fmla="*/ 185438 h 188635"/>
                <a:gd name="connsiteX2" fmla="*/ 441214 w 441214"/>
                <a:gd name="connsiteY2" fmla="*/ 188635 h 188635"/>
                <a:gd name="connsiteX3" fmla="*/ 67141 w 441214"/>
                <a:gd name="connsiteY3" fmla="*/ 6395 h 188635"/>
                <a:gd name="connsiteX4" fmla="*/ 0 w 441214"/>
                <a:gd name="connsiteY4" fmla="*/ 0 h 188635"/>
                <a:gd name="connsiteX0" fmla="*/ 0 w 450805"/>
                <a:gd name="connsiteY0" fmla="*/ 0 h 188635"/>
                <a:gd name="connsiteX1" fmla="*/ 364480 w 450805"/>
                <a:gd name="connsiteY1" fmla="*/ 185438 h 188635"/>
                <a:gd name="connsiteX2" fmla="*/ 450805 w 450805"/>
                <a:gd name="connsiteY2" fmla="*/ 188635 h 188635"/>
                <a:gd name="connsiteX3" fmla="*/ 76732 w 450805"/>
                <a:gd name="connsiteY3" fmla="*/ 6395 h 188635"/>
                <a:gd name="connsiteX4" fmla="*/ 0 w 450805"/>
                <a:gd name="connsiteY4" fmla="*/ 0 h 18863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50805" h="188635">
                  <a:moveTo>
                    <a:pt x="0" y="0"/>
                  </a:moveTo>
                  <a:lnTo>
                    <a:pt x="364480" y="185438"/>
                  </a:lnTo>
                  <a:lnTo>
                    <a:pt x="450805" y="188635"/>
                  </a:lnTo>
                  <a:cubicBezTo>
                    <a:pt x="339969" y="136414"/>
                    <a:pt x="187568" y="58616"/>
                    <a:pt x="76732" y="6395"/>
                  </a:cubicBezTo>
                  <a:lnTo>
                    <a:pt x="0" y="0"/>
                  </a:lnTo>
                  <a:close/>
                </a:path>
              </a:pathLst>
            </a:custGeom>
            <a:solidFill>
              <a:srgbClr val="C00000">
                <a:alpha val="48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42" name="Forme libre 41"/>
            <p:cNvSpPr/>
            <p:nvPr/>
          </p:nvSpPr>
          <p:spPr>
            <a:xfrm>
              <a:off x="5650877" y="3645024"/>
              <a:ext cx="450805" cy="188635"/>
            </a:xfrm>
            <a:custGeom>
              <a:avLst/>
              <a:gdLst>
                <a:gd name="connsiteX0" fmla="*/ 0 w 441214"/>
                <a:gd name="connsiteY0" fmla="*/ 0 h 201424"/>
                <a:gd name="connsiteX1" fmla="*/ 367678 w 441214"/>
                <a:gd name="connsiteY1" fmla="*/ 195030 h 201424"/>
                <a:gd name="connsiteX2" fmla="*/ 441214 w 441214"/>
                <a:gd name="connsiteY2" fmla="*/ 201424 h 201424"/>
                <a:gd name="connsiteX3" fmla="*/ 0 w 441214"/>
                <a:gd name="connsiteY3" fmla="*/ 0 h 201424"/>
                <a:gd name="connsiteX0" fmla="*/ 0 w 441214"/>
                <a:gd name="connsiteY0" fmla="*/ 0 h 201424"/>
                <a:gd name="connsiteX1" fmla="*/ 367678 w 441214"/>
                <a:gd name="connsiteY1" fmla="*/ 195030 h 201424"/>
                <a:gd name="connsiteX2" fmla="*/ 441214 w 441214"/>
                <a:gd name="connsiteY2" fmla="*/ 201424 h 201424"/>
                <a:gd name="connsiteX3" fmla="*/ 67141 w 441214"/>
                <a:gd name="connsiteY3" fmla="*/ 6395 h 201424"/>
                <a:gd name="connsiteX4" fmla="*/ 0 w 441214"/>
                <a:gd name="connsiteY4" fmla="*/ 0 h 201424"/>
                <a:gd name="connsiteX0" fmla="*/ 0 w 441214"/>
                <a:gd name="connsiteY0" fmla="*/ 0 h 195030"/>
                <a:gd name="connsiteX1" fmla="*/ 367678 w 441214"/>
                <a:gd name="connsiteY1" fmla="*/ 195030 h 195030"/>
                <a:gd name="connsiteX2" fmla="*/ 441214 w 441214"/>
                <a:gd name="connsiteY2" fmla="*/ 188635 h 195030"/>
                <a:gd name="connsiteX3" fmla="*/ 67141 w 441214"/>
                <a:gd name="connsiteY3" fmla="*/ 6395 h 195030"/>
                <a:gd name="connsiteX4" fmla="*/ 0 w 441214"/>
                <a:gd name="connsiteY4" fmla="*/ 0 h 195030"/>
                <a:gd name="connsiteX0" fmla="*/ 0 w 441214"/>
                <a:gd name="connsiteY0" fmla="*/ 0 h 188635"/>
                <a:gd name="connsiteX1" fmla="*/ 354889 w 441214"/>
                <a:gd name="connsiteY1" fmla="*/ 185438 h 188635"/>
                <a:gd name="connsiteX2" fmla="*/ 441214 w 441214"/>
                <a:gd name="connsiteY2" fmla="*/ 188635 h 188635"/>
                <a:gd name="connsiteX3" fmla="*/ 67141 w 441214"/>
                <a:gd name="connsiteY3" fmla="*/ 6395 h 188635"/>
                <a:gd name="connsiteX4" fmla="*/ 0 w 441214"/>
                <a:gd name="connsiteY4" fmla="*/ 0 h 188635"/>
                <a:gd name="connsiteX0" fmla="*/ 0 w 450805"/>
                <a:gd name="connsiteY0" fmla="*/ 0 h 188635"/>
                <a:gd name="connsiteX1" fmla="*/ 364480 w 450805"/>
                <a:gd name="connsiteY1" fmla="*/ 185438 h 188635"/>
                <a:gd name="connsiteX2" fmla="*/ 450805 w 450805"/>
                <a:gd name="connsiteY2" fmla="*/ 188635 h 188635"/>
                <a:gd name="connsiteX3" fmla="*/ 76732 w 450805"/>
                <a:gd name="connsiteY3" fmla="*/ 6395 h 188635"/>
                <a:gd name="connsiteX4" fmla="*/ 0 w 450805"/>
                <a:gd name="connsiteY4" fmla="*/ 0 h 18863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50805" h="188635">
                  <a:moveTo>
                    <a:pt x="0" y="0"/>
                  </a:moveTo>
                  <a:lnTo>
                    <a:pt x="364480" y="185438"/>
                  </a:lnTo>
                  <a:lnTo>
                    <a:pt x="450805" y="188635"/>
                  </a:lnTo>
                  <a:cubicBezTo>
                    <a:pt x="339969" y="136414"/>
                    <a:pt x="187568" y="58616"/>
                    <a:pt x="76732" y="6395"/>
                  </a:cubicBezTo>
                  <a:lnTo>
                    <a:pt x="0" y="0"/>
                  </a:lnTo>
                  <a:close/>
                </a:path>
              </a:pathLst>
            </a:custGeom>
            <a:solidFill>
              <a:srgbClr val="0070C0">
                <a:alpha val="48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sp>
        <p:nvSpPr>
          <p:cNvPr id="2" name="Titre 1"/>
          <p:cNvSpPr>
            <a:spLocks noGrp="1"/>
          </p:cNvSpPr>
          <p:nvPr>
            <p:ph type="ctrTitle"/>
            <p:custDataLst>
              <p:tags r:id="rId2"/>
            </p:custDataLst>
          </p:nvPr>
        </p:nvSpPr>
        <p:spPr>
          <a:xfrm>
            <a:off x="0" y="108000"/>
            <a:ext cx="9144000" cy="900000"/>
          </a:xfrm>
          <a:scene3d>
            <a:camera prst="orthographicFront"/>
            <a:lightRig rig="threePt" dir="t"/>
          </a:scene3d>
          <a:sp3d>
            <a:bevelT prst="relaxedInset"/>
          </a:sp3d>
        </p:spPr>
        <p:txBody>
          <a:bodyPr>
            <a:normAutofit fontScale="90000"/>
          </a:bodyPr>
          <a:lstStyle/>
          <a:p>
            <a:r>
              <a:rPr lang="fr-FR" dirty="0" smtClean="0"/>
              <a:t>Les moteurs Courant Continu</a:t>
            </a:r>
            <a:endParaRPr lang="fr-FR" dirty="0"/>
          </a:p>
        </p:txBody>
      </p:sp>
      <p:grpSp>
        <p:nvGrpSpPr>
          <p:cNvPr id="2652" name="Groupe 2651"/>
          <p:cNvGrpSpPr/>
          <p:nvPr>
            <p:custDataLst>
              <p:tags r:id="rId3"/>
            </p:custDataLst>
          </p:nvPr>
        </p:nvGrpSpPr>
        <p:grpSpPr>
          <a:xfrm>
            <a:off x="2910953" y="2225776"/>
            <a:ext cx="1492076" cy="1494059"/>
            <a:chOff x="1365107" y="2659822"/>
            <a:chExt cx="1492076" cy="1494059"/>
          </a:xfrm>
        </p:grpSpPr>
        <p:sp>
          <p:nvSpPr>
            <p:cNvPr id="2653" name="Forme libre 2652"/>
            <p:cNvSpPr/>
            <p:nvPr/>
          </p:nvSpPr>
          <p:spPr>
            <a:xfrm>
              <a:off x="1365107" y="2659822"/>
              <a:ext cx="1401593" cy="1494059"/>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01593" h="1494059">
                  <a:moveTo>
                    <a:pt x="1401593" y="1101619"/>
                  </a:moveTo>
                  <a:lnTo>
                    <a:pt x="651783" y="764741"/>
                  </a:lnTo>
                  <a:cubicBezTo>
                    <a:pt x="651562" y="594527"/>
                    <a:pt x="651340" y="424314"/>
                    <a:pt x="651119" y="254100"/>
                  </a:cubicBezTo>
                  <a:lnTo>
                    <a:pt x="5918" y="0"/>
                  </a:lnTo>
                  <a:cubicBezTo>
                    <a:pt x="3945" y="402199"/>
                    <a:pt x="1973" y="804399"/>
                    <a:pt x="0" y="1206598"/>
                  </a:cubicBezTo>
                  <a:lnTo>
                    <a:pt x="643277" y="1494059"/>
                  </a:lnTo>
                  <a:lnTo>
                    <a:pt x="651265" y="993917"/>
                  </a:lnTo>
                  <a:cubicBezTo>
                    <a:pt x="874595" y="1115433"/>
                    <a:pt x="1224878" y="1258249"/>
                    <a:pt x="1347887" y="1302238"/>
                  </a:cubicBez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654" name="Groupe 2653"/>
            <p:cNvGrpSpPr/>
            <p:nvPr/>
          </p:nvGrpSpPr>
          <p:grpSpPr>
            <a:xfrm>
              <a:off x="2611486" y="3707980"/>
              <a:ext cx="245697" cy="313391"/>
              <a:chOff x="6629570" y="3897206"/>
              <a:chExt cx="245697" cy="313391"/>
            </a:xfrm>
          </p:grpSpPr>
          <p:sp>
            <p:nvSpPr>
              <p:cNvPr id="2655" name="Ellipse 2654"/>
              <p:cNvSpPr/>
              <p:nvPr/>
            </p:nvSpPr>
            <p:spPr>
              <a:xfrm>
                <a:off x="6682105" y="39525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656" name="Bouée 2655"/>
              <p:cNvSpPr/>
              <p:nvPr/>
            </p:nvSpPr>
            <p:spPr>
              <a:xfrm rot="1079884">
                <a:off x="6639412" y="38972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cxnSp>
            <p:nvCxnSpPr>
              <p:cNvPr id="2657" name="Connecteur droit 2656"/>
              <p:cNvCxnSpPr/>
              <p:nvPr/>
            </p:nvCxnSpPr>
            <p:spPr>
              <a:xfrm flipV="1">
                <a:off x="6629570" y="4041864"/>
                <a:ext cx="245697" cy="35462"/>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grpSp>
        <p:nvGrpSpPr>
          <p:cNvPr id="2686" name="Groupe 2685"/>
          <p:cNvGrpSpPr/>
          <p:nvPr>
            <p:custDataLst>
              <p:tags r:id="rId4"/>
            </p:custDataLst>
          </p:nvPr>
        </p:nvGrpSpPr>
        <p:grpSpPr>
          <a:xfrm>
            <a:off x="2566469" y="2416347"/>
            <a:ext cx="1841841" cy="1166286"/>
            <a:chOff x="5233150" y="2569131"/>
            <a:chExt cx="1841841" cy="1166286"/>
          </a:xfrm>
        </p:grpSpPr>
        <p:sp>
          <p:nvSpPr>
            <p:cNvPr id="2687" name="Forme libre 2686"/>
            <p:cNvSpPr/>
            <p:nvPr/>
          </p:nvSpPr>
          <p:spPr>
            <a:xfrm>
              <a:off x="5233150" y="2569131"/>
              <a:ext cx="1794424" cy="1138542"/>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94424" h="1138542">
                  <a:moveTo>
                    <a:pt x="1794424" y="936526"/>
                  </a:moveTo>
                  <a:lnTo>
                    <a:pt x="1082181" y="618657"/>
                  </a:lnTo>
                  <a:cubicBezTo>
                    <a:pt x="1182901" y="509234"/>
                    <a:pt x="1274367" y="423887"/>
                    <a:pt x="1423214" y="250714"/>
                  </a:cubicBezTo>
                  <a:lnTo>
                    <a:pt x="734074" y="0"/>
                  </a:lnTo>
                  <a:cubicBezTo>
                    <a:pt x="488814" y="319465"/>
                    <a:pt x="295068" y="519379"/>
                    <a:pt x="0" y="839246"/>
                  </a:cubicBezTo>
                  <a:lnTo>
                    <a:pt x="594698" y="1138542"/>
                  </a:lnTo>
                  <a:cubicBezTo>
                    <a:pt x="728408" y="988589"/>
                    <a:pt x="826659" y="889295"/>
                    <a:pt x="935040" y="772271"/>
                  </a:cubicBezTo>
                  <a:lnTo>
                    <a:pt x="1647301" y="1083903"/>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688" name="Groupe 2687"/>
            <p:cNvGrpSpPr/>
            <p:nvPr/>
          </p:nvGrpSpPr>
          <p:grpSpPr>
            <a:xfrm>
              <a:off x="6841947" y="3422026"/>
              <a:ext cx="229401" cy="313391"/>
              <a:chOff x="6487012" y="3744806"/>
              <a:chExt cx="229401" cy="313391"/>
            </a:xfrm>
          </p:grpSpPr>
          <p:sp>
            <p:nvSpPr>
              <p:cNvPr id="2690" name="Ellipse 268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691" name="Bouée 269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689" name="Connecteur droit 2688"/>
            <p:cNvCxnSpPr/>
            <p:nvPr/>
          </p:nvCxnSpPr>
          <p:spPr>
            <a:xfrm rot="1800000">
              <a:off x="6844491" y="3561770"/>
              <a:ext cx="230500" cy="2532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692" name="Groupe 2691"/>
          <p:cNvGrpSpPr/>
          <p:nvPr>
            <p:custDataLst>
              <p:tags r:id="rId5"/>
            </p:custDataLst>
          </p:nvPr>
        </p:nvGrpSpPr>
        <p:grpSpPr>
          <a:xfrm>
            <a:off x="2522755" y="2496573"/>
            <a:ext cx="1876809" cy="1094475"/>
            <a:chOff x="5194539" y="2646469"/>
            <a:chExt cx="1876809" cy="1094475"/>
          </a:xfrm>
        </p:grpSpPr>
        <p:sp>
          <p:nvSpPr>
            <p:cNvPr id="2693" name="Forme libre 2692"/>
            <p:cNvSpPr/>
            <p:nvPr/>
          </p:nvSpPr>
          <p:spPr>
            <a:xfrm>
              <a:off x="5194539" y="2646469"/>
              <a:ext cx="1823920" cy="985050"/>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208707 w 1890594"/>
                <a:gd name="connsiteY6" fmla="*/ 52843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194419 w 1890594"/>
                <a:gd name="connsiteY6" fmla="*/ 547481 h 851699"/>
                <a:gd name="connsiteX7" fmla="*/ 1890594 w 1890594"/>
                <a:gd name="connsiteY7" fmla="*/ 851699 h 851699"/>
                <a:gd name="connsiteX0" fmla="*/ 1754503 w 1890594"/>
                <a:gd name="connsiteY0" fmla="*/ 767038 h 859102"/>
                <a:gd name="connsiteX1" fmla="*/ 1009287 w 1890594"/>
                <a:gd name="connsiteY1" fmla="*/ 442326 h 859102"/>
                <a:gd name="connsiteX2" fmla="*/ 555623 w 1890594"/>
                <a:gd name="connsiteY2" fmla="*/ 240525 h 859102"/>
                <a:gd name="connsiteX3" fmla="*/ 0 w 1890594"/>
                <a:gd name="connsiteY3" fmla="*/ 0 h 859102"/>
                <a:gd name="connsiteX4" fmla="*/ 960530 w 1890594"/>
                <a:gd name="connsiteY4" fmla="*/ 431832 h 859102"/>
                <a:gd name="connsiteX5" fmla="*/ 1574306 w 1890594"/>
                <a:gd name="connsiteY5" fmla="*/ 859102 h 859102"/>
                <a:gd name="connsiteX6" fmla="*/ 1194419 w 1890594"/>
                <a:gd name="connsiteY6" fmla="*/ 547481 h 859102"/>
                <a:gd name="connsiteX7" fmla="*/ 1890594 w 1890594"/>
                <a:gd name="connsiteY7" fmla="*/ 851699 h 859102"/>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45731 w 1890594"/>
                <a:gd name="connsiteY5" fmla="*/ 830527 h 851699"/>
                <a:gd name="connsiteX6" fmla="*/ 1194419 w 1890594"/>
                <a:gd name="connsiteY6" fmla="*/ 547481 h 851699"/>
                <a:gd name="connsiteX7" fmla="*/ 1890594 w 1890594"/>
                <a:gd name="connsiteY7" fmla="*/ 851699 h 851699"/>
                <a:gd name="connsiteX0" fmla="*/ 1702116 w 1838207"/>
                <a:gd name="connsiteY0" fmla="*/ 917057 h 1001718"/>
                <a:gd name="connsiteX1" fmla="*/ 956900 w 1838207"/>
                <a:gd name="connsiteY1" fmla="*/ 592345 h 1001718"/>
                <a:gd name="connsiteX2" fmla="*/ 503236 w 1838207"/>
                <a:gd name="connsiteY2" fmla="*/ 390544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56900 w 1838207"/>
                <a:gd name="connsiteY1" fmla="*/ 592345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895625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99735 w 1838207"/>
                <a:gd name="connsiteY0" fmla="*/ 888481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85448 w 1823920"/>
                <a:gd name="connsiteY0" fmla="*/ 871813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23920" h="985050">
                  <a:moveTo>
                    <a:pt x="1692592" y="864670"/>
                  </a:moveTo>
                  <a:lnTo>
                    <a:pt x="961663" y="549483"/>
                  </a:lnTo>
                  <a:cubicBezTo>
                    <a:pt x="773361" y="404668"/>
                    <a:pt x="803773" y="425195"/>
                    <a:pt x="581818" y="238145"/>
                  </a:cubicBezTo>
                  <a:lnTo>
                    <a:pt x="0" y="0"/>
                  </a:lnTo>
                  <a:lnTo>
                    <a:pt x="815275" y="703296"/>
                  </a:lnTo>
                  <a:lnTo>
                    <a:pt x="1479057" y="963878"/>
                  </a:lnTo>
                  <a:lnTo>
                    <a:pt x="1127745" y="680832"/>
                  </a:lnTo>
                  <a:lnTo>
                    <a:pt x="1823920" y="985050"/>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694" name="Groupe 2693"/>
            <p:cNvGrpSpPr/>
            <p:nvPr/>
          </p:nvGrpSpPr>
          <p:grpSpPr>
            <a:xfrm>
              <a:off x="6841947" y="3422026"/>
              <a:ext cx="229401" cy="313391"/>
              <a:chOff x="6487012" y="3744806"/>
              <a:chExt cx="229401" cy="313391"/>
            </a:xfrm>
          </p:grpSpPr>
          <p:sp>
            <p:nvSpPr>
              <p:cNvPr id="2696" name="Ellipse 269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697" name="Bouée 269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695" name="Connecteur droit 2694"/>
            <p:cNvCxnSpPr/>
            <p:nvPr/>
          </p:nvCxnSpPr>
          <p:spPr>
            <a:xfrm rot="1800000" flipH="1" flipV="1">
              <a:off x="6953251" y="3424238"/>
              <a:ext cx="4762" cy="316706"/>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2698" name="Forme libre 2697"/>
          <p:cNvSpPr/>
          <p:nvPr>
            <p:custDataLst>
              <p:tags r:id="rId6"/>
            </p:custDataLst>
          </p:nvPr>
        </p:nvSpPr>
        <p:spPr>
          <a:xfrm>
            <a:off x="4307520" y="3027679"/>
            <a:ext cx="2178799" cy="1447377"/>
          </a:xfrm>
          <a:custGeom>
            <a:avLst/>
            <a:gdLst>
              <a:gd name="connsiteX0" fmla="*/ 0 w 771212"/>
              <a:gd name="connsiteY0" fmla="*/ 4943 h 1380353"/>
              <a:gd name="connsiteX1" fmla="*/ 358140 w 771212"/>
              <a:gd name="connsiteY1" fmla="*/ 27803 h 1380353"/>
              <a:gd name="connsiteX2" fmla="*/ 704850 w 771212"/>
              <a:gd name="connsiteY2" fmla="*/ 218303 h 1380353"/>
              <a:gd name="connsiteX3" fmla="*/ 765810 w 771212"/>
              <a:gd name="connsiteY3" fmla="*/ 854573 h 1380353"/>
              <a:gd name="connsiteX4" fmla="*/ 628650 w 771212"/>
              <a:gd name="connsiteY4" fmla="*/ 1201283 h 1380353"/>
              <a:gd name="connsiteX5" fmla="*/ 243840 w 771212"/>
              <a:gd name="connsiteY5" fmla="*/ 1380353 h 1380353"/>
              <a:gd name="connsiteX0" fmla="*/ 0 w 771212"/>
              <a:gd name="connsiteY0" fmla="*/ 2502 h 1377912"/>
              <a:gd name="connsiteX1" fmla="*/ 358140 w 771212"/>
              <a:gd name="connsiteY1" fmla="*/ 25362 h 1377912"/>
              <a:gd name="connsiteX2" fmla="*/ 704850 w 771212"/>
              <a:gd name="connsiteY2" fmla="*/ 215862 h 1377912"/>
              <a:gd name="connsiteX3" fmla="*/ 765810 w 771212"/>
              <a:gd name="connsiteY3" fmla="*/ 852132 h 1377912"/>
              <a:gd name="connsiteX4" fmla="*/ 628650 w 771212"/>
              <a:gd name="connsiteY4" fmla="*/ 1198842 h 1377912"/>
              <a:gd name="connsiteX5" fmla="*/ 243840 w 771212"/>
              <a:gd name="connsiteY5" fmla="*/ 1377912 h 1377912"/>
              <a:gd name="connsiteX0" fmla="*/ 0 w 770349"/>
              <a:gd name="connsiteY0" fmla="*/ 6877 h 1382287"/>
              <a:gd name="connsiteX1" fmla="*/ 358140 w 770349"/>
              <a:gd name="connsiteY1" fmla="*/ 29737 h 1382287"/>
              <a:gd name="connsiteX2" fmla="*/ 701040 w 770349"/>
              <a:gd name="connsiteY2" fmla="*/ 258337 h 1382287"/>
              <a:gd name="connsiteX3" fmla="*/ 765810 w 770349"/>
              <a:gd name="connsiteY3" fmla="*/ 856507 h 1382287"/>
              <a:gd name="connsiteX4" fmla="*/ 628650 w 770349"/>
              <a:gd name="connsiteY4" fmla="*/ 1203217 h 1382287"/>
              <a:gd name="connsiteX5" fmla="*/ 243840 w 770349"/>
              <a:gd name="connsiteY5" fmla="*/ 1382287 h 1382287"/>
              <a:gd name="connsiteX0" fmla="*/ 0 w 787279"/>
              <a:gd name="connsiteY0" fmla="*/ 6877 h 1382287"/>
              <a:gd name="connsiteX1" fmla="*/ 358140 w 787279"/>
              <a:gd name="connsiteY1" fmla="*/ 29737 h 1382287"/>
              <a:gd name="connsiteX2" fmla="*/ 701040 w 787279"/>
              <a:gd name="connsiteY2" fmla="*/ 258337 h 1382287"/>
              <a:gd name="connsiteX3" fmla="*/ 765810 w 787279"/>
              <a:gd name="connsiteY3" fmla="*/ 856507 h 1382287"/>
              <a:gd name="connsiteX4" fmla="*/ 777241 w 787279"/>
              <a:gd name="connsiteY4" fmla="*/ 932707 h 1382287"/>
              <a:gd name="connsiteX5" fmla="*/ 628650 w 787279"/>
              <a:gd name="connsiteY5" fmla="*/ 1203217 h 1382287"/>
              <a:gd name="connsiteX6" fmla="*/ 243840 w 787279"/>
              <a:gd name="connsiteY6" fmla="*/ 1382287 h 1382287"/>
              <a:gd name="connsiteX0" fmla="*/ 0 w 770349"/>
              <a:gd name="connsiteY0" fmla="*/ 6877 h 1382287"/>
              <a:gd name="connsiteX1" fmla="*/ 358140 w 770349"/>
              <a:gd name="connsiteY1" fmla="*/ 29737 h 1382287"/>
              <a:gd name="connsiteX2" fmla="*/ 701040 w 770349"/>
              <a:gd name="connsiteY2" fmla="*/ 258337 h 1382287"/>
              <a:gd name="connsiteX3" fmla="*/ 765810 w 770349"/>
              <a:gd name="connsiteY3" fmla="*/ 856507 h 1382287"/>
              <a:gd name="connsiteX4" fmla="*/ 628650 w 770349"/>
              <a:gd name="connsiteY4" fmla="*/ 1203217 h 1382287"/>
              <a:gd name="connsiteX5" fmla="*/ 243840 w 770349"/>
              <a:gd name="connsiteY5" fmla="*/ 1382287 h 1382287"/>
              <a:gd name="connsiteX0" fmla="*/ 0 w 767035"/>
              <a:gd name="connsiteY0" fmla="*/ 6877 h 1382287"/>
              <a:gd name="connsiteX1" fmla="*/ 358140 w 767035"/>
              <a:gd name="connsiteY1" fmla="*/ 29737 h 1382287"/>
              <a:gd name="connsiteX2" fmla="*/ 701040 w 767035"/>
              <a:gd name="connsiteY2" fmla="*/ 258337 h 1382287"/>
              <a:gd name="connsiteX3" fmla="*/ 762000 w 767035"/>
              <a:gd name="connsiteY3" fmla="*/ 886987 h 1382287"/>
              <a:gd name="connsiteX4" fmla="*/ 628650 w 767035"/>
              <a:gd name="connsiteY4" fmla="*/ 1203217 h 1382287"/>
              <a:gd name="connsiteX5" fmla="*/ 243840 w 767035"/>
              <a:gd name="connsiteY5" fmla="*/ 1382287 h 1382287"/>
              <a:gd name="connsiteX0" fmla="*/ 0 w 767035"/>
              <a:gd name="connsiteY0" fmla="*/ 6877 h 1382287"/>
              <a:gd name="connsiteX1" fmla="*/ 358140 w 767035"/>
              <a:gd name="connsiteY1" fmla="*/ 29737 h 1382287"/>
              <a:gd name="connsiteX2" fmla="*/ 701040 w 767035"/>
              <a:gd name="connsiteY2" fmla="*/ 258337 h 1382287"/>
              <a:gd name="connsiteX3" fmla="*/ 762000 w 767035"/>
              <a:gd name="connsiteY3" fmla="*/ 886987 h 1382287"/>
              <a:gd name="connsiteX4" fmla="*/ 628650 w 767035"/>
              <a:gd name="connsiteY4" fmla="*/ 1252747 h 1382287"/>
              <a:gd name="connsiteX5" fmla="*/ 243840 w 767035"/>
              <a:gd name="connsiteY5" fmla="*/ 1382287 h 1382287"/>
              <a:gd name="connsiteX0" fmla="*/ 0 w 767035"/>
              <a:gd name="connsiteY0" fmla="*/ 6877 h 1433907"/>
              <a:gd name="connsiteX1" fmla="*/ 358140 w 767035"/>
              <a:gd name="connsiteY1" fmla="*/ 29737 h 1433907"/>
              <a:gd name="connsiteX2" fmla="*/ 701040 w 767035"/>
              <a:gd name="connsiteY2" fmla="*/ 258337 h 1433907"/>
              <a:gd name="connsiteX3" fmla="*/ 762000 w 767035"/>
              <a:gd name="connsiteY3" fmla="*/ 886987 h 1433907"/>
              <a:gd name="connsiteX4" fmla="*/ 628650 w 767035"/>
              <a:gd name="connsiteY4" fmla="*/ 1252747 h 1433907"/>
              <a:gd name="connsiteX5" fmla="*/ 184846 w 767035"/>
              <a:gd name="connsiteY5" fmla="*/ 1433907 h 1433907"/>
              <a:gd name="connsiteX0" fmla="*/ 0 w 767035"/>
              <a:gd name="connsiteY0" fmla="*/ 6877 h 1433907"/>
              <a:gd name="connsiteX1" fmla="*/ 358140 w 767035"/>
              <a:gd name="connsiteY1" fmla="*/ 29737 h 1433907"/>
              <a:gd name="connsiteX2" fmla="*/ 701040 w 767035"/>
              <a:gd name="connsiteY2" fmla="*/ 258337 h 1433907"/>
              <a:gd name="connsiteX3" fmla="*/ 762000 w 767035"/>
              <a:gd name="connsiteY3" fmla="*/ 886987 h 1433907"/>
              <a:gd name="connsiteX4" fmla="*/ 628650 w 767035"/>
              <a:gd name="connsiteY4" fmla="*/ 1252747 h 1433907"/>
              <a:gd name="connsiteX5" fmla="*/ 184846 w 767035"/>
              <a:gd name="connsiteY5" fmla="*/ 1433907 h 1433907"/>
              <a:gd name="connsiteX0" fmla="*/ 0 w 767035"/>
              <a:gd name="connsiteY0" fmla="*/ 6877 h 1409326"/>
              <a:gd name="connsiteX1" fmla="*/ 358140 w 767035"/>
              <a:gd name="connsiteY1" fmla="*/ 29737 h 1409326"/>
              <a:gd name="connsiteX2" fmla="*/ 701040 w 767035"/>
              <a:gd name="connsiteY2" fmla="*/ 258337 h 1409326"/>
              <a:gd name="connsiteX3" fmla="*/ 762000 w 767035"/>
              <a:gd name="connsiteY3" fmla="*/ 886987 h 1409326"/>
              <a:gd name="connsiteX4" fmla="*/ 628650 w 767035"/>
              <a:gd name="connsiteY4" fmla="*/ 1252747 h 1409326"/>
              <a:gd name="connsiteX5" fmla="*/ 175014 w 767035"/>
              <a:gd name="connsiteY5" fmla="*/ 1409326 h 1409326"/>
              <a:gd name="connsiteX0" fmla="*/ 0 w 2163215"/>
              <a:gd name="connsiteY0" fmla="*/ 181409 h 1379839"/>
              <a:gd name="connsiteX1" fmla="*/ 1754320 w 2163215"/>
              <a:gd name="connsiteY1" fmla="*/ 250 h 1379839"/>
              <a:gd name="connsiteX2" fmla="*/ 2097220 w 2163215"/>
              <a:gd name="connsiteY2" fmla="*/ 228850 h 1379839"/>
              <a:gd name="connsiteX3" fmla="*/ 2158180 w 2163215"/>
              <a:gd name="connsiteY3" fmla="*/ 857500 h 1379839"/>
              <a:gd name="connsiteX4" fmla="*/ 2024830 w 2163215"/>
              <a:gd name="connsiteY4" fmla="*/ 1223260 h 1379839"/>
              <a:gd name="connsiteX5" fmla="*/ 1571194 w 2163215"/>
              <a:gd name="connsiteY5" fmla="*/ 1379839 h 1379839"/>
              <a:gd name="connsiteX0" fmla="*/ 0 w 2163215"/>
              <a:gd name="connsiteY0" fmla="*/ 194484 h 1392914"/>
              <a:gd name="connsiteX1" fmla="*/ 1754320 w 2163215"/>
              <a:gd name="connsiteY1" fmla="*/ 13325 h 1392914"/>
              <a:gd name="connsiteX2" fmla="*/ 2097220 w 2163215"/>
              <a:gd name="connsiteY2" fmla="*/ 241925 h 1392914"/>
              <a:gd name="connsiteX3" fmla="*/ 2158180 w 2163215"/>
              <a:gd name="connsiteY3" fmla="*/ 870575 h 1392914"/>
              <a:gd name="connsiteX4" fmla="*/ 2024830 w 2163215"/>
              <a:gd name="connsiteY4" fmla="*/ 1236335 h 1392914"/>
              <a:gd name="connsiteX5" fmla="*/ 1571194 w 2163215"/>
              <a:gd name="connsiteY5" fmla="*/ 1392914 h 1392914"/>
              <a:gd name="connsiteX0" fmla="*/ 0 w 2182880"/>
              <a:gd name="connsiteY0" fmla="*/ 191448 h 1394794"/>
              <a:gd name="connsiteX1" fmla="*/ 1773985 w 2182880"/>
              <a:gd name="connsiteY1" fmla="*/ 15205 h 1394794"/>
              <a:gd name="connsiteX2" fmla="*/ 2116885 w 2182880"/>
              <a:gd name="connsiteY2" fmla="*/ 243805 h 1394794"/>
              <a:gd name="connsiteX3" fmla="*/ 2177845 w 2182880"/>
              <a:gd name="connsiteY3" fmla="*/ 872455 h 1394794"/>
              <a:gd name="connsiteX4" fmla="*/ 2044495 w 2182880"/>
              <a:gd name="connsiteY4" fmla="*/ 1238215 h 1394794"/>
              <a:gd name="connsiteX5" fmla="*/ 1590859 w 2182880"/>
              <a:gd name="connsiteY5" fmla="*/ 1394794 h 1394794"/>
              <a:gd name="connsiteX0" fmla="*/ 0 w 2182880"/>
              <a:gd name="connsiteY0" fmla="*/ 238971 h 1442317"/>
              <a:gd name="connsiteX1" fmla="*/ 321475 w 2182880"/>
              <a:gd name="connsiteY1" fmla="*/ 10868 h 1442317"/>
              <a:gd name="connsiteX2" fmla="*/ 1773985 w 2182880"/>
              <a:gd name="connsiteY2" fmla="*/ 62728 h 1442317"/>
              <a:gd name="connsiteX3" fmla="*/ 2116885 w 2182880"/>
              <a:gd name="connsiteY3" fmla="*/ 291328 h 1442317"/>
              <a:gd name="connsiteX4" fmla="*/ 2177845 w 2182880"/>
              <a:gd name="connsiteY4" fmla="*/ 919978 h 1442317"/>
              <a:gd name="connsiteX5" fmla="*/ 2044495 w 2182880"/>
              <a:gd name="connsiteY5" fmla="*/ 1285738 h 1442317"/>
              <a:gd name="connsiteX6" fmla="*/ 1590859 w 2182880"/>
              <a:gd name="connsiteY6" fmla="*/ 1442317 h 1442317"/>
              <a:gd name="connsiteX0" fmla="*/ 0 w 2182880"/>
              <a:gd name="connsiteY0" fmla="*/ 238971 h 1442317"/>
              <a:gd name="connsiteX1" fmla="*/ 321475 w 2182880"/>
              <a:gd name="connsiteY1" fmla="*/ 10868 h 1442317"/>
              <a:gd name="connsiteX2" fmla="*/ 1773985 w 2182880"/>
              <a:gd name="connsiteY2" fmla="*/ 62728 h 1442317"/>
              <a:gd name="connsiteX3" fmla="*/ 2116885 w 2182880"/>
              <a:gd name="connsiteY3" fmla="*/ 291328 h 1442317"/>
              <a:gd name="connsiteX4" fmla="*/ 2177845 w 2182880"/>
              <a:gd name="connsiteY4" fmla="*/ 919978 h 1442317"/>
              <a:gd name="connsiteX5" fmla="*/ 2044495 w 2182880"/>
              <a:gd name="connsiteY5" fmla="*/ 1285738 h 1442317"/>
              <a:gd name="connsiteX6" fmla="*/ 1590859 w 2182880"/>
              <a:gd name="connsiteY6" fmla="*/ 1442317 h 1442317"/>
              <a:gd name="connsiteX0" fmla="*/ 0 w 2177964"/>
              <a:gd name="connsiteY0" fmla="*/ 236513 h 1442317"/>
              <a:gd name="connsiteX1" fmla="*/ 316559 w 2177964"/>
              <a:gd name="connsiteY1" fmla="*/ 10868 h 1442317"/>
              <a:gd name="connsiteX2" fmla="*/ 1769069 w 2177964"/>
              <a:gd name="connsiteY2" fmla="*/ 62728 h 1442317"/>
              <a:gd name="connsiteX3" fmla="*/ 2111969 w 2177964"/>
              <a:gd name="connsiteY3" fmla="*/ 291328 h 1442317"/>
              <a:gd name="connsiteX4" fmla="*/ 2172929 w 2177964"/>
              <a:gd name="connsiteY4" fmla="*/ 919978 h 1442317"/>
              <a:gd name="connsiteX5" fmla="*/ 2039579 w 2177964"/>
              <a:gd name="connsiteY5" fmla="*/ 1285738 h 1442317"/>
              <a:gd name="connsiteX6" fmla="*/ 1585943 w 2177964"/>
              <a:gd name="connsiteY6" fmla="*/ 1442317 h 1442317"/>
              <a:gd name="connsiteX0" fmla="*/ 0 w 2177964"/>
              <a:gd name="connsiteY0" fmla="*/ 236513 h 1442317"/>
              <a:gd name="connsiteX1" fmla="*/ 316559 w 2177964"/>
              <a:gd name="connsiteY1" fmla="*/ 10868 h 1442317"/>
              <a:gd name="connsiteX2" fmla="*/ 1769069 w 2177964"/>
              <a:gd name="connsiteY2" fmla="*/ 62728 h 1442317"/>
              <a:gd name="connsiteX3" fmla="*/ 2111969 w 2177964"/>
              <a:gd name="connsiteY3" fmla="*/ 291328 h 1442317"/>
              <a:gd name="connsiteX4" fmla="*/ 2172929 w 2177964"/>
              <a:gd name="connsiteY4" fmla="*/ 919978 h 1442317"/>
              <a:gd name="connsiteX5" fmla="*/ 2039579 w 2177964"/>
              <a:gd name="connsiteY5" fmla="*/ 1285738 h 1442317"/>
              <a:gd name="connsiteX6" fmla="*/ 1585943 w 2177964"/>
              <a:gd name="connsiteY6" fmla="*/ 1442317 h 1442317"/>
              <a:gd name="connsiteX0" fmla="*/ 0 w 2180422"/>
              <a:gd name="connsiteY0" fmla="*/ 248803 h 1442317"/>
              <a:gd name="connsiteX1" fmla="*/ 319017 w 2180422"/>
              <a:gd name="connsiteY1" fmla="*/ 10868 h 1442317"/>
              <a:gd name="connsiteX2" fmla="*/ 1771527 w 2180422"/>
              <a:gd name="connsiteY2" fmla="*/ 62728 h 1442317"/>
              <a:gd name="connsiteX3" fmla="*/ 2114427 w 2180422"/>
              <a:gd name="connsiteY3" fmla="*/ 291328 h 1442317"/>
              <a:gd name="connsiteX4" fmla="*/ 2175387 w 2180422"/>
              <a:gd name="connsiteY4" fmla="*/ 919978 h 1442317"/>
              <a:gd name="connsiteX5" fmla="*/ 2042037 w 2180422"/>
              <a:gd name="connsiteY5" fmla="*/ 1285738 h 1442317"/>
              <a:gd name="connsiteX6" fmla="*/ 1588401 w 2180422"/>
              <a:gd name="connsiteY6" fmla="*/ 1442317 h 1442317"/>
              <a:gd name="connsiteX0" fmla="*/ 0 w 2182880"/>
              <a:gd name="connsiteY0" fmla="*/ 273383 h 1442317"/>
              <a:gd name="connsiteX1" fmla="*/ 321475 w 2182880"/>
              <a:gd name="connsiteY1" fmla="*/ 10868 h 1442317"/>
              <a:gd name="connsiteX2" fmla="*/ 1773985 w 2182880"/>
              <a:gd name="connsiteY2" fmla="*/ 62728 h 1442317"/>
              <a:gd name="connsiteX3" fmla="*/ 2116885 w 2182880"/>
              <a:gd name="connsiteY3" fmla="*/ 291328 h 1442317"/>
              <a:gd name="connsiteX4" fmla="*/ 2177845 w 2182880"/>
              <a:gd name="connsiteY4" fmla="*/ 919978 h 1442317"/>
              <a:gd name="connsiteX5" fmla="*/ 2044495 w 2182880"/>
              <a:gd name="connsiteY5" fmla="*/ 1285738 h 1442317"/>
              <a:gd name="connsiteX6" fmla="*/ 1590859 w 2182880"/>
              <a:gd name="connsiteY6" fmla="*/ 1442317 h 1442317"/>
              <a:gd name="connsiteX0" fmla="*/ 0 w 2182880"/>
              <a:gd name="connsiteY0" fmla="*/ 273383 h 1442317"/>
              <a:gd name="connsiteX1" fmla="*/ 321475 w 2182880"/>
              <a:gd name="connsiteY1" fmla="*/ 10868 h 1442317"/>
              <a:gd name="connsiteX2" fmla="*/ 1773985 w 2182880"/>
              <a:gd name="connsiteY2" fmla="*/ 62728 h 1442317"/>
              <a:gd name="connsiteX3" fmla="*/ 2116885 w 2182880"/>
              <a:gd name="connsiteY3" fmla="*/ 291328 h 1442317"/>
              <a:gd name="connsiteX4" fmla="*/ 2177845 w 2182880"/>
              <a:gd name="connsiteY4" fmla="*/ 919978 h 1442317"/>
              <a:gd name="connsiteX5" fmla="*/ 2044495 w 2182880"/>
              <a:gd name="connsiteY5" fmla="*/ 1285738 h 1442317"/>
              <a:gd name="connsiteX6" fmla="*/ 1590859 w 2182880"/>
              <a:gd name="connsiteY6" fmla="*/ 1442317 h 1442317"/>
              <a:gd name="connsiteX0" fmla="*/ 0 w 2182880"/>
              <a:gd name="connsiteY0" fmla="*/ 246345 h 1442317"/>
              <a:gd name="connsiteX1" fmla="*/ 321475 w 2182880"/>
              <a:gd name="connsiteY1" fmla="*/ 10868 h 1442317"/>
              <a:gd name="connsiteX2" fmla="*/ 1773985 w 2182880"/>
              <a:gd name="connsiteY2" fmla="*/ 62728 h 1442317"/>
              <a:gd name="connsiteX3" fmla="*/ 2116885 w 2182880"/>
              <a:gd name="connsiteY3" fmla="*/ 291328 h 1442317"/>
              <a:gd name="connsiteX4" fmla="*/ 2177845 w 2182880"/>
              <a:gd name="connsiteY4" fmla="*/ 919978 h 1442317"/>
              <a:gd name="connsiteX5" fmla="*/ 2044495 w 2182880"/>
              <a:gd name="connsiteY5" fmla="*/ 1285738 h 1442317"/>
              <a:gd name="connsiteX6" fmla="*/ 1590859 w 2182880"/>
              <a:gd name="connsiteY6" fmla="*/ 1442317 h 1442317"/>
              <a:gd name="connsiteX0" fmla="*/ 0 w 2170589"/>
              <a:gd name="connsiteY0" fmla="*/ 251262 h 1442317"/>
              <a:gd name="connsiteX1" fmla="*/ 309184 w 2170589"/>
              <a:gd name="connsiteY1" fmla="*/ 10868 h 1442317"/>
              <a:gd name="connsiteX2" fmla="*/ 1761694 w 2170589"/>
              <a:gd name="connsiteY2" fmla="*/ 62728 h 1442317"/>
              <a:gd name="connsiteX3" fmla="*/ 2104594 w 2170589"/>
              <a:gd name="connsiteY3" fmla="*/ 291328 h 1442317"/>
              <a:gd name="connsiteX4" fmla="*/ 2165554 w 2170589"/>
              <a:gd name="connsiteY4" fmla="*/ 919978 h 1442317"/>
              <a:gd name="connsiteX5" fmla="*/ 2032204 w 2170589"/>
              <a:gd name="connsiteY5" fmla="*/ 1285738 h 1442317"/>
              <a:gd name="connsiteX6" fmla="*/ 1578568 w 2170589"/>
              <a:gd name="connsiteY6" fmla="*/ 1442317 h 1442317"/>
              <a:gd name="connsiteX0" fmla="*/ 0 w 2177963"/>
              <a:gd name="connsiteY0" fmla="*/ 251262 h 1442317"/>
              <a:gd name="connsiteX1" fmla="*/ 316558 w 2177963"/>
              <a:gd name="connsiteY1" fmla="*/ 10868 h 1442317"/>
              <a:gd name="connsiteX2" fmla="*/ 1769068 w 2177963"/>
              <a:gd name="connsiteY2" fmla="*/ 62728 h 1442317"/>
              <a:gd name="connsiteX3" fmla="*/ 2111968 w 2177963"/>
              <a:gd name="connsiteY3" fmla="*/ 291328 h 1442317"/>
              <a:gd name="connsiteX4" fmla="*/ 2172928 w 2177963"/>
              <a:gd name="connsiteY4" fmla="*/ 919978 h 1442317"/>
              <a:gd name="connsiteX5" fmla="*/ 2039578 w 2177963"/>
              <a:gd name="connsiteY5" fmla="*/ 1285738 h 1442317"/>
              <a:gd name="connsiteX6" fmla="*/ 1585942 w 2177963"/>
              <a:gd name="connsiteY6" fmla="*/ 1442317 h 1442317"/>
              <a:gd name="connsiteX0" fmla="*/ 0 w 2179196"/>
              <a:gd name="connsiteY0" fmla="*/ 255519 h 1446574"/>
              <a:gd name="connsiteX1" fmla="*/ 316558 w 2179196"/>
              <a:gd name="connsiteY1" fmla="*/ 15125 h 1446574"/>
              <a:gd name="connsiteX2" fmla="*/ 1724823 w 2179196"/>
              <a:gd name="connsiteY2" fmla="*/ 47320 h 1446574"/>
              <a:gd name="connsiteX3" fmla="*/ 2111968 w 2179196"/>
              <a:gd name="connsiteY3" fmla="*/ 295585 h 1446574"/>
              <a:gd name="connsiteX4" fmla="*/ 2172928 w 2179196"/>
              <a:gd name="connsiteY4" fmla="*/ 924235 h 1446574"/>
              <a:gd name="connsiteX5" fmla="*/ 2039578 w 2179196"/>
              <a:gd name="connsiteY5" fmla="*/ 1289995 h 1446574"/>
              <a:gd name="connsiteX6" fmla="*/ 1585942 w 2179196"/>
              <a:gd name="connsiteY6" fmla="*/ 1446574 h 1446574"/>
              <a:gd name="connsiteX0" fmla="*/ 0 w 2180720"/>
              <a:gd name="connsiteY0" fmla="*/ 256322 h 1447377"/>
              <a:gd name="connsiteX1" fmla="*/ 316558 w 2180720"/>
              <a:gd name="connsiteY1" fmla="*/ 15928 h 1447377"/>
              <a:gd name="connsiteX2" fmla="*/ 1724823 w 2180720"/>
              <a:gd name="connsiteY2" fmla="*/ 48123 h 1447377"/>
              <a:gd name="connsiteX3" fmla="*/ 2116884 w 2180720"/>
              <a:gd name="connsiteY3" fmla="*/ 316052 h 1447377"/>
              <a:gd name="connsiteX4" fmla="*/ 2172928 w 2180720"/>
              <a:gd name="connsiteY4" fmla="*/ 925038 h 1447377"/>
              <a:gd name="connsiteX5" fmla="*/ 2039578 w 2180720"/>
              <a:gd name="connsiteY5" fmla="*/ 1290798 h 1447377"/>
              <a:gd name="connsiteX6" fmla="*/ 1585942 w 2180720"/>
              <a:gd name="connsiteY6" fmla="*/ 1447377 h 1447377"/>
              <a:gd name="connsiteX0" fmla="*/ 0 w 2178799"/>
              <a:gd name="connsiteY0" fmla="*/ 256322 h 1447377"/>
              <a:gd name="connsiteX1" fmla="*/ 316558 w 2178799"/>
              <a:gd name="connsiteY1" fmla="*/ 15928 h 1447377"/>
              <a:gd name="connsiteX2" fmla="*/ 1724823 w 2178799"/>
              <a:gd name="connsiteY2" fmla="*/ 48123 h 1447377"/>
              <a:gd name="connsiteX3" fmla="*/ 2116884 w 2178799"/>
              <a:gd name="connsiteY3" fmla="*/ 316052 h 1447377"/>
              <a:gd name="connsiteX4" fmla="*/ 2172928 w 2178799"/>
              <a:gd name="connsiteY4" fmla="*/ 925038 h 1447377"/>
              <a:gd name="connsiteX5" fmla="*/ 2039578 w 2178799"/>
              <a:gd name="connsiteY5" fmla="*/ 1290798 h 1447377"/>
              <a:gd name="connsiteX6" fmla="*/ 1585942 w 2178799"/>
              <a:gd name="connsiteY6" fmla="*/ 1447377 h 14473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178799" h="1447377">
                <a:moveTo>
                  <a:pt x="0" y="256322"/>
                </a:moveTo>
                <a:cubicBezTo>
                  <a:pt x="12203" y="101137"/>
                  <a:pt x="20894" y="45302"/>
                  <a:pt x="316558" y="15928"/>
                </a:cubicBezTo>
                <a:cubicBezTo>
                  <a:pt x="612222" y="-13446"/>
                  <a:pt x="1424769" y="-1898"/>
                  <a:pt x="1724823" y="48123"/>
                </a:cubicBezTo>
                <a:cubicBezTo>
                  <a:pt x="2024877" y="98144"/>
                  <a:pt x="2052032" y="164984"/>
                  <a:pt x="2116884" y="316052"/>
                </a:cubicBezTo>
                <a:cubicBezTo>
                  <a:pt x="2181736" y="467120"/>
                  <a:pt x="2185812" y="762580"/>
                  <a:pt x="2172928" y="925038"/>
                </a:cubicBezTo>
                <a:cubicBezTo>
                  <a:pt x="2160044" y="1087496"/>
                  <a:pt x="2125938" y="1208248"/>
                  <a:pt x="2039578" y="1290798"/>
                </a:cubicBezTo>
                <a:cubicBezTo>
                  <a:pt x="1953218" y="1373348"/>
                  <a:pt x="1769262" y="1445902"/>
                  <a:pt x="1585942" y="1447377"/>
                </a:cubicBezTo>
              </a:path>
            </a:pathLst>
          </a:custGeom>
          <a:noFill/>
          <a:ln w="104775">
            <a:solidFill>
              <a:srgbClr val="C00000"/>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699" name="Forme libre 2698"/>
          <p:cNvSpPr/>
          <p:nvPr>
            <p:custDataLst>
              <p:tags r:id="rId7"/>
            </p:custDataLst>
          </p:nvPr>
        </p:nvSpPr>
        <p:spPr>
          <a:xfrm>
            <a:off x="4250596" y="3575975"/>
            <a:ext cx="1458683" cy="886925"/>
          </a:xfrm>
          <a:custGeom>
            <a:avLst/>
            <a:gdLst>
              <a:gd name="connsiteX0" fmla="*/ 0 w 777240"/>
              <a:gd name="connsiteY0" fmla="*/ 5684 h 599890"/>
              <a:gd name="connsiteX1" fmla="*/ 213360 w 777240"/>
              <a:gd name="connsiteY1" fmla="*/ 43784 h 599890"/>
              <a:gd name="connsiteX2" fmla="*/ 358140 w 777240"/>
              <a:gd name="connsiteY2" fmla="*/ 329534 h 599890"/>
              <a:gd name="connsiteX3" fmla="*/ 453390 w 777240"/>
              <a:gd name="connsiteY3" fmla="*/ 569564 h 599890"/>
              <a:gd name="connsiteX4" fmla="*/ 777240 w 777240"/>
              <a:gd name="connsiteY4" fmla="*/ 588614 h 599890"/>
              <a:gd name="connsiteX0" fmla="*/ 0 w 777240"/>
              <a:gd name="connsiteY0" fmla="*/ 8931 h 599518"/>
              <a:gd name="connsiteX1" fmla="*/ 213360 w 777240"/>
              <a:gd name="connsiteY1" fmla="*/ 47031 h 599518"/>
              <a:gd name="connsiteX2" fmla="*/ 247650 w 777240"/>
              <a:gd name="connsiteY2" fmla="*/ 401361 h 599518"/>
              <a:gd name="connsiteX3" fmla="*/ 453390 w 777240"/>
              <a:gd name="connsiteY3" fmla="*/ 572811 h 599518"/>
              <a:gd name="connsiteX4" fmla="*/ 777240 w 777240"/>
              <a:gd name="connsiteY4" fmla="*/ 591861 h 599518"/>
              <a:gd name="connsiteX0" fmla="*/ 0 w 777240"/>
              <a:gd name="connsiteY0" fmla="*/ 3625 h 594212"/>
              <a:gd name="connsiteX1" fmla="*/ 255270 w 777240"/>
              <a:gd name="connsiteY1" fmla="*/ 60775 h 594212"/>
              <a:gd name="connsiteX2" fmla="*/ 247650 w 777240"/>
              <a:gd name="connsiteY2" fmla="*/ 396055 h 594212"/>
              <a:gd name="connsiteX3" fmla="*/ 453390 w 777240"/>
              <a:gd name="connsiteY3" fmla="*/ 567505 h 594212"/>
              <a:gd name="connsiteX4" fmla="*/ 777240 w 777240"/>
              <a:gd name="connsiteY4" fmla="*/ 586555 h 594212"/>
              <a:gd name="connsiteX0" fmla="*/ 0 w 777240"/>
              <a:gd name="connsiteY0" fmla="*/ 4249 h 593840"/>
              <a:gd name="connsiteX1" fmla="*/ 255270 w 777240"/>
              <a:gd name="connsiteY1" fmla="*/ 61399 h 593840"/>
              <a:gd name="connsiteX2" fmla="*/ 247650 w 777240"/>
              <a:gd name="connsiteY2" fmla="*/ 419539 h 593840"/>
              <a:gd name="connsiteX3" fmla="*/ 453390 w 777240"/>
              <a:gd name="connsiteY3" fmla="*/ 568129 h 593840"/>
              <a:gd name="connsiteX4" fmla="*/ 777240 w 777240"/>
              <a:gd name="connsiteY4" fmla="*/ 587179 h 593840"/>
              <a:gd name="connsiteX0" fmla="*/ 0 w 777240"/>
              <a:gd name="connsiteY0" fmla="*/ 4249 h 598371"/>
              <a:gd name="connsiteX1" fmla="*/ 255270 w 777240"/>
              <a:gd name="connsiteY1" fmla="*/ 61399 h 598371"/>
              <a:gd name="connsiteX2" fmla="*/ 247650 w 777240"/>
              <a:gd name="connsiteY2" fmla="*/ 419539 h 598371"/>
              <a:gd name="connsiteX3" fmla="*/ 445770 w 777240"/>
              <a:gd name="connsiteY3" fmla="*/ 579559 h 598371"/>
              <a:gd name="connsiteX4" fmla="*/ 777240 w 777240"/>
              <a:gd name="connsiteY4" fmla="*/ 587179 h 598371"/>
              <a:gd name="connsiteX0" fmla="*/ 0 w 1465498"/>
              <a:gd name="connsiteY0" fmla="*/ 182 h 903279"/>
              <a:gd name="connsiteX1" fmla="*/ 943528 w 1465498"/>
              <a:gd name="connsiteY1" fmla="*/ 366307 h 903279"/>
              <a:gd name="connsiteX2" fmla="*/ 935908 w 1465498"/>
              <a:gd name="connsiteY2" fmla="*/ 724447 h 903279"/>
              <a:gd name="connsiteX3" fmla="*/ 1134028 w 1465498"/>
              <a:gd name="connsiteY3" fmla="*/ 884467 h 903279"/>
              <a:gd name="connsiteX4" fmla="*/ 1465498 w 1465498"/>
              <a:gd name="connsiteY4" fmla="*/ 892087 h 903279"/>
              <a:gd name="connsiteX0" fmla="*/ 519 w 1466017"/>
              <a:gd name="connsiteY0" fmla="*/ 0 h 903097"/>
              <a:gd name="connsiteX1" fmla="*/ 944047 w 1466017"/>
              <a:gd name="connsiteY1" fmla="*/ 366125 h 903097"/>
              <a:gd name="connsiteX2" fmla="*/ 936427 w 1466017"/>
              <a:gd name="connsiteY2" fmla="*/ 724265 h 903097"/>
              <a:gd name="connsiteX3" fmla="*/ 1134547 w 1466017"/>
              <a:gd name="connsiteY3" fmla="*/ 884285 h 903097"/>
              <a:gd name="connsiteX4" fmla="*/ 1466017 w 1466017"/>
              <a:gd name="connsiteY4" fmla="*/ 891905 h 903097"/>
              <a:gd name="connsiteX0" fmla="*/ 593 w 1466091"/>
              <a:gd name="connsiteY0" fmla="*/ 0 h 903097"/>
              <a:gd name="connsiteX1" fmla="*/ 840882 w 1466091"/>
              <a:gd name="connsiteY1" fmla="*/ 324582 h 903097"/>
              <a:gd name="connsiteX2" fmla="*/ 936501 w 1466091"/>
              <a:gd name="connsiteY2" fmla="*/ 724265 h 903097"/>
              <a:gd name="connsiteX3" fmla="*/ 1134621 w 1466091"/>
              <a:gd name="connsiteY3" fmla="*/ 884285 h 903097"/>
              <a:gd name="connsiteX4" fmla="*/ 1466091 w 1466091"/>
              <a:gd name="connsiteY4" fmla="*/ 891905 h 903097"/>
              <a:gd name="connsiteX0" fmla="*/ 0 w 1465498"/>
              <a:gd name="connsiteY0" fmla="*/ 0 h 903097"/>
              <a:gd name="connsiteX1" fmla="*/ 136948 w 1465498"/>
              <a:gd name="connsiteY1" fmla="*/ 232174 h 903097"/>
              <a:gd name="connsiteX2" fmla="*/ 840289 w 1465498"/>
              <a:gd name="connsiteY2" fmla="*/ 324582 h 903097"/>
              <a:gd name="connsiteX3" fmla="*/ 935908 w 1465498"/>
              <a:gd name="connsiteY3" fmla="*/ 724265 h 903097"/>
              <a:gd name="connsiteX4" fmla="*/ 1134028 w 1465498"/>
              <a:gd name="connsiteY4" fmla="*/ 884285 h 903097"/>
              <a:gd name="connsiteX5" fmla="*/ 1465498 w 1465498"/>
              <a:gd name="connsiteY5" fmla="*/ 891905 h 903097"/>
              <a:gd name="connsiteX0" fmla="*/ 5069 w 1470567"/>
              <a:gd name="connsiteY0" fmla="*/ 0 h 903097"/>
              <a:gd name="connsiteX1" fmla="*/ 142017 w 1470567"/>
              <a:gd name="connsiteY1" fmla="*/ 232174 h 903097"/>
              <a:gd name="connsiteX2" fmla="*/ 845358 w 1470567"/>
              <a:gd name="connsiteY2" fmla="*/ 324582 h 903097"/>
              <a:gd name="connsiteX3" fmla="*/ 940977 w 1470567"/>
              <a:gd name="connsiteY3" fmla="*/ 724265 h 903097"/>
              <a:gd name="connsiteX4" fmla="*/ 1139097 w 1470567"/>
              <a:gd name="connsiteY4" fmla="*/ 884285 h 903097"/>
              <a:gd name="connsiteX5" fmla="*/ 1470567 w 1470567"/>
              <a:gd name="connsiteY5" fmla="*/ 891905 h 903097"/>
              <a:gd name="connsiteX0" fmla="*/ 6295 w 1461961"/>
              <a:gd name="connsiteY0" fmla="*/ 0 h 931658"/>
              <a:gd name="connsiteX1" fmla="*/ 133411 w 1461961"/>
              <a:gd name="connsiteY1" fmla="*/ 260735 h 931658"/>
              <a:gd name="connsiteX2" fmla="*/ 836752 w 1461961"/>
              <a:gd name="connsiteY2" fmla="*/ 353143 h 931658"/>
              <a:gd name="connsiteX3" fmla="*/ 932371 w 1461961"/>
              <a:gd name="connsiteY3" fmla="*/ 752826 h 931658"/>
              <a:gd name="connsiteX4" fmla="*/ 1130491 w 1461961"/>
              <a:gd name="connsiteY4" fmla="*/ 912846 h 931658"/>
              <a:gd name="connsiteX5" fmla="*/ 1461961 w 1461961"/>
              <a:gd name="connsiteY5" fmla="*/ 920466 h 931658"/>
              <a:gd name="connsiteX0" fmla="*/ 6295 w 1461961"/>
              <a:gd name="connsiteY0" fmla="*/ 0 h 939447"/>
              <a:gd name="connsiteX1" fmla="*/ 133411 w 1461961"/>
              <a:gd name="connsiteY1" fmla="*/ 268524 h 939447"/>
              <a:gd name="connsiteX2" fmla="*/ 836752 w 1461961"/>
              <a:gd name="connsiteY2" fmla="*/ 360932 h 939447"/>
              <a:gd name="connsiteX3" fmla="*/ 932371 w 1461961"/>
              <a:gd name="connsiteY3" fmla="*/ 760615 h 939447"/>
              <a:gd name="connsiteX4" fmla="*/ 1130491 w 1461961"/>
              <a:gd name="connsiteY4" fmla="*/ 920635 h 939447"/>
              <a:gd name="connsiteX5" fmla="*/ 1461961 w 1461961"/>
              <a:gd name="connsiteY5" fmla="*/ 928255 h 939447"/>
              <a:gd name="connsiteX0" fmla="*/ 7055 w 1462721"/>
              <a:gd name="connsiteY0" fmla="*/ 0 h 939447"/>
              <a:gd name="connsiteX1" fmla="*/ 129255 w 1462721"/>
              <a:gd name="connsiteY1" fmla="*/ 278909 h 939447"/>
              <a:gd name="connsiteX2" fmla="*/ 837512 w 1462721"/>
              <a:gd name="connsiteY2" fmla="*/ 360932 h 939447"/>
              <a:gd name="connsiteX3" fmla="*/ 933131 w 1462721"/>
              <a:gd name="connsiteY3" fmla="*/ 760615 h 939447"/>
              <a:gd name="connsiteX4" fmla="*/ 1131251 w 1462721"/>
              <a:gd name="connsiteY4" fmla="*/ 920635 h 939447"/>
              <a:gd name="connsiteX5" fmla="*/ 1462721 w 1462721"/>
              <a:gd name="connsiteY5" fmla="*/ 928255 h 939447"/>
              <a:gd name="connsiteX0" fmla="*/ 6294 w 1466876"/>
              <a:gd name="connsiteY0" fmla="*/ 0 h 962814"/>
              <a:gd name="connsiteX1" fmla="*/ 133410 w 1466876"/>
              <a:gd name="connsiteY1" fmla="*/ 302276 h 962814"/>
              <a:gd name="connsiteX2" fmla="*/ 841667 w 1466876"/>
              <a:gd name="connsiteY2" fmla="*/ 384299 h 962814"/>
              <a:gd name="connsiteX3" fmla="*/ 937286 w 1466876"/>
              <a:gd name="connsiteY3" fmla="*/ 783982 h 962814"/>
              <a:gd name="connsiteX4" fmla="*/ 1135406 w 1466876"/>
              <a:gd name="connsiteY4" fmla="*/ 944002 h 962814"/>
              <a:gd name="connsiteX5" fmla="*/ 1466876 w 1466876"/>
              <a:gd name="connsiteY5" fmla="*/ 951622 h 962814"/>
              <a:gd name="connsiteX0" fmla="*/ 7933 w 1458683"/>
              <a:gd name="connsiteY0" fmla="*/ 0 h 962814"/>
              <a:gd name="connsiteX1" fmla="*/ 125217 w 1458683"/>
              <a:gd name="connsiteY1" fmla="*/ 302276 h 962814"/>
              <a:gd name="connsiteX2" fmla="*/ 833474 w 1458683"/>
              <a:gd name="connsiteY2" fmla="*/ 384299 h 962814"/>
              <a:gd name="connsiteX3" fmla="*/ 929093 w 1458683"/>
              <a:gd name="connsiteY3" fmla="*/ 783982 h 962814"/>
              <a:gd name="connsiteX4" fmla="*/ 1127213 w 1458683"/>
              <a:gd name="connsiteY4" fmla="*/ 944002 h 962814"/>
              <a:gd name="connsiteX5" fmla="*/ 1458683 w 1458683"/>
              <a:gd name="connsiteY5" fmla="*/ 951622 h 962814"/>
              <a:gd name="connsiteX0" fmla="*/ 9003 w 1459753"/>
              <a:gd name="connsiteY0" fmla="*/ 0 h 962814"/>
              <a:gd name="connsiteX1" fmla="*/ 126287 w 1459753"/>
              <a:gd name="connsiteY1" fmla="*/ 302276 h 962814"/>
              <a:gd name="connsiteX2" fmla="*/ 834544 w 1459753"/>
              <a:gd name="connsiteY2" fmla="*/ 384299 h 962814"/>
              <a:gd name="connsiteX3" fmla="*/ 930163 w 1459753"/>
              <a:gd name="connsiteY3" fmla="*/ 783982 h 962814"/>
              <a:gd name="connsiteX4" fmla="*/ 1128283 w 1459753"/>
              <a:gd name="connsiteY4" fmla="*/ 944002 h 962814"/>
              <a:gd name="connsiteX5" fmla="*/ 1459753 w 1459753"/>
              <a:gd name="connsiteY5" fmla="*/ 951622 h 962814"/>
              <a:gd name="connsiteX0" fmla="*/ 7933 w 1458683"/>
              <a:gd name="connsiteY0" fmla="*/ 0 h 962814"/>
              <a:gd name="connsiteX1" fmla="*/ 125217 w 1458683"/>
              <a:gd name="connsiteY1" fmla="*/ 302276 h 962814"/>
              <a:gd name="connsiteX2" fmla="*/ 833474 w 1458683"/>
              <a:gd name="connsiteY2" fmla="*/ 384299 h 962814"/>
              <a:gd name="connsiteX3" fmla="*/ 929093 w 1458683"/>
              <a:gd name="connsiteY3" fmla="*/ 783982 h 962814"/>
              <a:gd name="connsiteX4" fmla="*/ 1127213 w 1458683"/>
              <a:gd name="connsiteY4" fmla="*/ 944002 h 962814"/>
              <a:gd name="connsiteX5" fmla="*/ 1458683 w 1458683"/>
              <a:gd name="connsiteY5" fmla="*/ 951622 h 962814"/>
              <a:gd name="connsiteX0" fmla="*/ 7933 w 1458683"/>
              <a:gd name="connsiteY0" fmla="*/ 0 h 936850"/>
              <a:gd name="connsiteX1" fmla="*/ 125217 w 1458683"/>
              <a:gd name="connsiteY1" fmla="*/ 276312 h 936850"/>
              <a:gd name="connsiteX2" fmla="*/ 833474 w 1458683"/>
              <a:gd name="connsiteY2" fmla="*/ 358335 h 936850"/>
              <a:gd name="connsiteX3" fmla="*/ 929093 w 1458683"/>
              <a:gd name="connsiteY3" fmla="*/ 758018 h 936850"/>
              <a:gd name="connsiteX4" fmla="*/ 1127213 w 1458683"/>
              <a:gd name="connsiteY4" fmla="*/ 918038 h 936850"/>
              <a:gd name="connsiteX5" fmla="*/ 1458683 w 1458683"/>
              <a:gd name="connsiteY5" fmla="*/ 925658 h 9368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58683" h="936850">
                <a:moveTo>
                  <a:pt x="7933" y="0"/>
                </a:moveTo>
                <a:cubicBezTo>
                  <a:pt x="-7343" y="123944"/>
                  <a:pt x="-14831" y="222215"/>
                  <a:pt x="125217" y="276312"/>
                </a:cubicBezTo>
                <a:cubicBezTo>
                  <a:pt x="265265" y="330409"/>
                  <a:pt x="699495" y="278051"/>
                  <a:pt x="833474" y="358335"/>
                </a:cubicBezTo>
                <a:cubicBezTo>
                  <a:pt x="967453" y="438619"/>
                  <a:pt x="880137" y="664734"/>
                  <a:pt x="929093" y="758018"/>
                </a:cubicBezTo>
                <a:cubicBezTo>
                  <a:pt x="978049" y="851302"/>
                  <a:pt x="1038948" y="890098"/>
                  <a:pt x="1127213" y="918038"/>
                </a:cubicBezTo>
                <a:cubicBezTo>
                  <a:pt x="1215478" y="945978"/>
                  <a:pt x="1331683" y="937723"/>
                  <a:pt x="1458683" y="925658"/>
                </a:cubicBezTo>
              </a:path>
            </a:pathLst>
          </a:custGeom>
          <a:noFill/>
          <a:ln w="104775">
            <a:solidFill>
              <a:schemeClr val="tx1"/>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700" name="Groupe 2699"/>
          <p:cNvGrpSpPr/>
          <p:nvPr>
            <p:custDataLst>
              <p:tags r:id="rId8"/>
            </p:custDataLst>
          </p:nvPr>
        </p:nvGrpSpPr>
        <p:grpSpPr>
          <a:xfrm flipH="1">
            <a:off x="5646440" y="4087772"/>
            <a:ext cx="269523" cy="755301"/>
            <a:chOff x="7740352" y="5842051"/>
            <a:chExt cx="181252" cy="611285"/>
          </a:xfrm>
        </p:grpSpPr>
        <p:sp useBgFill="1">
          <p:nvSpPr>
            <p:cNvPr id="2701" name="Rectangle 2700"/>
            <p:cNvSpPr/>
            <p:nvPr/>
          </p:nvSpPr>
          <p:spPr>
            <a:xfrm>
              <a:off x="7740352" y="5842051"/>
              <a:ext cx="181252" cy="61128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cxnSp>
          <p:nvCxnSpPr>
            <p:cNvPr id="2702" name="Connecteur droit 2701"/>
            <p:cNvCxnSpPr/>
            <p:nvPr/>
          </p:nvCxnSpPr>
          <p:spPr>
            <a:xfrm>
              <a:off x="7740352" y="5842051"/>
              <a:ext cx="0" cy="611285"/>
            </a:xfrm>
            <a:prstGeom prst="line">
              <a:avLst/>
            </a:prstGeom>
            <a:ln w="76200">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2703" name="Connecteur droit 2702"/>
            <p:cNvCxnSpPr/>
            <p:nvPr/>
          </p:nvCxnSpPr>
          <p:spPr>
            <a:xfrm>
              <a:off x="7892752" y="5994872"/>
              <a:ext cx="0" cy="305642"/>
            </a:xfrm>
            <a:prstGeom prst="line">
              <a:avLst/>
            </a:prstGeom>
            <a:ln w="7620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2705" name="Ellipse 2704"/>
          <p:cNvSpPr/>
          <p:nvPr>
            <p:custDataLst>
              <p:tags r:id="rId9"/>
            </p:custDataLst>
          </p:nvPr>
        </p:nvSpPr>
        <p:spPr>
          <a:xfrm>
            <a:off x="5879959" y="4445232"/>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706" name="Ellipse 2705"/>
          <p:cNvSpPr/>
          <p:nvPr>
            <p:custDataLst>
              <p:tags r:id="rId10"/>
            </p:custDataLst>
          </p:nvPr>
        </p:nvSpPr>
        <p:spPr>
          <a:xfrm>
            <a:off x="5879959" y="4445232"/>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707" name="Ellipse 2706"/>
          <p:cNvSpPr/>
          <p:nvPr>
            <p:custDataLst>
              <p:tags r:id="rId11"/>
            </p:custDataLst>
          </p:nvPr>
        </p:nvSpPr>
        <p:spPr>
          <a:xfrm>
            <a:off x="5879959" y="4445232"/>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714" name="Groupe 2713"/>
          <p:cNvGrpSpPr/>
          <p:nvPr>
            <p:custDataLst>
              <p:tags r:id="rId12"/>
            </p:custDataLst>
          </p:nvPr>
        </p:nvGrpSpPr>
        <p:grpSpPr>
          <a:xfrm>
            <a:off x="5244125" y="2953737"/>
            <a:ext cx="671838" cy="370828"/>
            <a:chOff x="6294897" y="5491102"/>
            <a:chExt cx="721433" cy="370828"/>
          </a:xfrm>
        </p:grpSpPr>
        <p:sp useBgFill="1">
          <p:nvSpPr>
            <p:cNvPr id="2715" name="Rectangle 2714"/>
            <p:cNvSpPr/>
            <p:nvPr/>
          </p:nvSpPr>
          <p:spPr>
            <a:xfrm>
              <a:off x="6294897" y="5491102"/>
              <a:ext cx="653367" cy="370828"/>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cxnSp>
          <p:nvCxnSpPr>
            <p:cNvPr id="2716" name="Connecteur droit 2715"/>
            <p:cNvCxnSpPr/>
            <p:nvPr/>
          </p:nvCxnSpPr>
          <p:spPr>
            <a:xfrm flipV="1">
              <a:off x="6315551" y="5578619"/>
              <a:ext cx="700779" cy="222311"/>
            </a:xfrm>
            <a:prstGeom prst="line">
              <a:avLst/>
            </a:prstGeom>
            <a:ln w="104775">
              <a:solidFill>
                <a:srgbClr val="C00000"/>
              </a:solidFill>
            </a:ln>
            <a:scene3d>
              <a:camera prst="orthographicFront"/>
              <a:lightRig rig="threePt" dir="t"/>
            </a:scene3d>
            <a:sp3d>
              <a:bevelT/>
            </a:sp3d>
          </p:spPr>
          <p:style>
            <a:lnRef idx="1">
              <a:schemeClr val="accent1"/>
            </a:lnRef>
            <a:fillRef idx="0">
              <a:schemeClr val="accent1"/>
            </a:fillRef>
            <a:effectRef idx="0">
              <a:schemeClr val="accent1"/>
            </a:effectRef>
            <a:fontRef idx="minor">
              <a:schemeClr val="tx1"/>
            </a:fontRef>
          </p:style>
        </p:cxnSp>
      </p:grpSp>
      <p:grpSp>
        <p:nvGrpSpPr>
          <p:cNvPr id="2717" name="Groupe 2716"/>
          <p:cNvGrpSpPr/>
          <p:nvPr>
            <p:custDataLst>
              <p:tags r:id="rId13"/>
            </p:custDataLst>
          </p:nvPr>
        </p:nvGrpSpPr>
        <p:grpSpPr>
          <a:xfrm>
            <a:off x="5244417" y="2909195"/>
            <a:ext cx="657175" cy="467058"/>
            <a:chOff x="6356342" y="5431233"/>
            <a:chExt cx="657175" cy="370828"/>
          </a:xfrm>
        </p:grpSpPr>
        <p:sp useBgFill="1">
          <p:nvSpPr>
            <p:cNvPr id="2718" name="Rectangle 2717"/>
            <p:cNvSpPr/>
            <p:nvPr/>
          </p:nvSpPr>
          <p:spPr>
            <a:xfrm>
              <a:off x="6361810" y="5431233"/>
              <a:ext cx="586454" cy="370828"/>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cxnSp>
          <p:nvCxnSpPr>
            <p:cNvPr id="2719" name="Connecteur droit 2718"/>
            <p:cNvCxnSpPr/>
            <p:nvPr/>
          </p:nvCxnSpPr>
          <p:spPr>
            <a:xfrm>
              <a:off x="6356342" y="5510251"/>
              <a:ext cx="657175" cy="39289"/>
            </a:xfrm>
            <a:prstGeom prst="line">
              <a:avLst/>
            </a:prstGeom>
            <a:ln w="104775">
              <a:solidFill>
                <a:srgbClr val="C00000"/>
              </a:solidFill>
            </a:ln>
            <a:scene3d>
              <a:camera prst="orthographicFront"/>
              <a:lightRig rig="threePt" dir="t"/>
            </a:scene3d>
            <a:sp3d>
              <a:bevelT/>
            </a:sp3d>
          </p:spPr>
          <p:style>
            <a:lnRef idx="1">
              <a:schemeClr val="accent1"/>
            </a:lnRef>
            <a:fillRef idx="0">
              <a:schemeClr val="accent1"/>
            </a:fillRef>
            <a:effectRef idx="0">
              <a:schemeClr val="accent1"/>
            </a:effectRef>
            <a:fontRef idx="minor">
              <a:schemeClr val="tx1"/>
            </a:fontRef>
          </p:style>
        </p:cxnSp>
      </p:grpSp>
      <p:grpSp>
        <p:nvGrpSpPr>
          <p:cNvPr id="2733" name="Groupe 2732"/>
          <p:cNvGrpSpPr/>
          <p:nvPr>
            <p:custDataLst>
              <p:tags r:id="rId14"/>
            </p:custDataLst>
          </p:nvPr>
        </p:nvGrpSpPr>
        <p:grpSpPr>
          <a:xfrm flipH="1">
            <a:off x="2479344" y="3532695"/>
            <a:ext cx="634033" cy="523220"/>
            <a:chOff x="4428231" y="6526686"/>
            <a:chExt cx="634033" cy="523220"/>
          </a:xfrm>
        </p:grpSpPr>
        <p:cxnSp>
          <p:nvCxnSpPr>
            <p:cNvPr id="2734" name="Connecteur droit avec flèche 2733"/>
            <p:cNvCxnSpPr/>
            <p:nvPr/>
          </p:nvCxnSpPr>
          <p:spPr>
            <a:xfrm rot="5400000">
              <a:off x="4745248" y="6280335"/>
              <a:ext cx="0" cy="634033"/>
            </a:xfrm>
            <a:prstGeom prst="straightConnector1">
              <a:avLst/>
            </a:prstGeom>
            <a:ln w="57150">
              <a:solidFill>
                <a:srgbClr val="00B0F0"/>
              </a:solidFill>
              <a:prstDash val="solid"/>
              <a:tailEnd type="arrow"/>
            </a:ln>
            <a:effectLst>
              <a:outerShdw blurRad="50800" dist="38100" dir="2700000" algn="tl" rotWithShape="0">
                <a:prstClr val="black">
                  <a:alpha val="40000"/>
                </a:prstClr>
              </a:outerShdw>
            </a:effectLst>
          </p:spPr>
          <p:style>
            <a:lnRef idx="1">
              <a:schemeClr val="accent1"/>
            </a:lnRef>
            <a:fillRef idx="0">
              <a:schemeClr val="accent1"/>
            </a:fillRef>
            <a:effectRef idx="0">
              <a:schemeClr val="accent1"/>
            </a:effectRef>
            <a:fontRef idx="minor">
              <a:schemeClr val="tx1"/>
            </a:fontRef>
          </p:style>
        </p:cxnSp>
        <p:sp>
          <p:nvSpPr>
            <p:cNvPr id="2735" name="ZoneTexte 2734"/>
            <p:cNvSpPr txBox="1"/>
            <p:nvPr/>
          </p:nvSpPr>
          <p:spPr>
            <a:xfrm>
              <a:off x="4644255" y="6526686"/>
              <a:ext cx="349776" cy="523220"/>
            </a:xfrm>
            <a:prstGeom prst="rect">
              <a:avLst/>
            </a:prstGeom>
            <a:noFill/>
          </p:spPr>
          <p:txBody>
            <a:bodyPr wrap="none" rtlCol="0">
              <a:spAutoFit/>
            </a:bodyPr>
            <a:lstStyle/>
            <a:p>
              <a:r>
                <a:rPr lang="fr-FR" sz="2800" b="1" dirty="0" smtClean="0">
                  <a:solidFill>
                    <a:srgbClr val="00B0F0"/>
                  </a:solidFill>
                  <a:effectLst>
                    <a:outerShdw blurRad="50800" dist="38100" dir="2700000" algn="tl" rotWithShape="0">
                      <a:prstClr val="black">
                        <a:alpha val="40000"/>
                      </a:prstClr>
                    </a:outerShdw>
                  </a:effectLst>
                </a:rPr>
                <a:t>F</a:t>
              </a:r>
              <a:endParaRPr lang="fr-FR" sz="2800" b="1" dirty="0">
                <a:solidFill>
                  <a:srgbClr val="00B0F0"/>
                </a:solidFill>
                <a:effectLst>
                  <a:outerShdw blurRad="50800" dist="38100" dir="2700000" algn="tl" rotWithShape="0">
                    <a:prstClr val="black">
                      <a:alpha val="40000"/>
                    </a:prstClr>
                  </a:outerShdw>
                </a:effectLst>
              </a:endParaRPr>
            </a:p>
          </p:txBody>
        </p:sp>
      </p:grpSp>
      <p:cxnSp>
        <p:nvCxnSpPr>
          <p:cNvPr id="2736" name="Connecteur droit avec flèche 2735"/>
          <p:cNvCxnSpPr/>
          <p:nvPr>
            <p:custDataLst>
              <p:tags r:id="rId15"/>
            </p:custDataLst>
          </p:nvPr>
        </p:nvCxnSpPr>
        <p:spPr>
          <a:xfrm>
            <a:off x="3250175" y="3583650"/>
            <a:ext cx="192805" cy="95528"/>
          </a:xfrm>
          <a:prstGeom prst="straightConnector1">
            <a:avLst/>
          </a:prstGeom>
          <a:ln w="69850">
            <a:solidFill>
              <a:srgbClr val="FF0000"/>
            </a:solidFill>
            <a:tailEnd type="stealth" w="lg" len="lg"/>
          </a:ln>
        </p:spPr>
        <p:style>
          <a:lnRef idx="1">
            <a:schemeClr val="accent1"/>
          </a:lnRef>
          <a:fillRef idx="0">
            <a:schemeClr val="accent1"/>
          </a:fillRef>
          <a:effectRef idx="0">
            <a:schemeClr val="accent1"/>
          </a:effectRef>
          <a:fontRef idx="minor">
            <a:schemeClr val="tx1"/>
          </a:fontRef>
        </p:style>
      </p:cxnSp>
      <p:cxnSp>
        <p:nvCxnSpPr>
          <p:cNvPr id="2744" name="Connecteur droit avec flèche 2743"/>
          <p:cNvCxnSpPr/>
          <p:nvPr>
            <p:custDataLst>
              <p:tags r:id="rId16"/>
            </p:custDataLst>
          </p:nvPr>
        </p:nvCxnSpPr>
        <p:spPr>
          <a:xfrm>
            <a:off x="2818779" y="3387950"/>
            <a:ext cx="157147" cy="85357"/>
          </a:xfrm>
          <a:prstGeom prst="straightConnector1">
            <a:avLst/>
          </a:prstGeom>
          <a:ln w="69850">
            <a:solidFill>
              <a:srgbClr val="FF0000"/>
            </a:solidFill>
            <a:tailEnd type="stealth" w="lg" len="lg"/>
          </a:ln>
        </p:spPr>
        <p:style>
          <a:lnRef idx="1">
            <a:schemeClr val="accent1"/>
          </a:lnRef>
          <a:fillRef idx="0">
            <a:schemeClr val="accent1"/>
          </a:fillRef>
          <a:effectRef idx="0">
            <a:schemeClr val="accent1"/>
          </a:effectRef>
          <a:fontRef idx="minor">
            <a:schemeClr val="tx1"/>
          </a:fontRef>
        </p:style>
      </p:cxnSp>
      <p:grpSp>
        <p:nvGrpSpPr>
          <p:cNvPr id="2746" name="Groupe 2745"/>
          <p:cNvGrpSpPr/>
          <p:nvPr>
            <p:custDataLst>
              <p:tags r:id="rId17"/>
            </p:custDataLst>
          </p:nvPr>
        </p:nvGrpSpPr>
        <p:grpSpPr>
          <a:xfrm flipH="1">
            <a:off x="1997711" y="3271085"/>
            <a:ext cx="634033" cy="523220"/>
            <a:chOff x="4428231" y="6526686"/>
            <a:chExt cx="634033" cy="523220"/>
          </a:xfrm>
        </p:grpSpPr>
        <p:cxnSp>
          <p:nvCxnSpPr>
            <p:cNvPr id="2747" name="Connecteur droit avec flèche 2746"/>
            <p:cNvCxnSpPr/>
            <p:nvPr/>
          </p:nvCxnSpPr>
          <p:spPr>
            <a:xfrm rot="5400000">
              <a:off x="4745248" y="6280335"/>
              <a:ext cx="0" cy="634033"/>
            </a:xfrm>
            <a:prstGeom prst="straightConnector1">
              <a:avLst/>
            </a:prstGeom>
            <a:ln w="57150">
              <a:solidFill>
                <a:srgbClr val="00B0F0"/>
              </a:solidFill>
              <a:prstDash val="solid"/>
              <a:tailEnd type="arrow"/>
            </a:ln>
            <a:effectLst>
              <a:outerShdw blurRad="50800" dist="38100" dir="2700000" algn="tl" rotWithShape="0">
                <a:prstClr val="black">
                  <a:alpha val="40000"/>
                </a:prstClr>
              </a:outerShdw>
            </a:effectLst>
          </p:spPr>
          <p:style>
            <a:lnRef idx="1">
              <a:schemeClr val="accent1"/>
            </a:lnRef>
            <a:fillRef idx="0">
              <a:schemeClr val="accent1"/>
            </a:fillRef>
            <a:effectRef idx="0">
              <a:schemeClr val="accent1"/>
            </a:effectRef>
            <a:fontRef idx="minor">
              <a:schemeClr val="tx1"/>
            </a:fontRef>
          </p:style>
        </p:cxnSp>
        <p:sp>
          <p:nvSpPr>
            <p:cNvPr id="2748" name="ZoneTexte 2747"/>
            <p:cNvSpPr txBox="1"/>
            <p:nvPr/>
          </p:nvSpPr>
          <p:spPr>
            <a:xfrm>
              <a:off x="4644255" y="6526686"/>
              <a:ext cx="349776" cy="523220"/>
            </a:xfrm>
            <a:prstGeom prst="rect">
              <a:avLst/>
            </a:prstGeom>
            <a:noFill/>
          </p:spPr>
          <p:txBody>
            <a:bodyPr wrap="none" rtlCol="0">
              <a:spAutoFit/>
            </a:bodyPr>
            <a:lstStyle/>
            <a:p>
              <a:r>
                <a:rPr lang="fr-FR" sz="2800" b="1" dirty="0" smtClean="0">
                  <a:solidFill>
                    <a:srgbClr val="00B0F0"/>
                  </a:solidFill>
                  <a:effectLst>
                    <a:outerShdw blurRad="50800" dist="38100" dir="2700000" algn="tl" rotWithShape="0">
                      <a:prstClr val="black">
                        <a:alpha val="40000"/>
                      </a:prstClr>
                    </a:outerShdw>
                  </a:effectLst>
                </a:rPr>
                <a:t>F</a:t>
              </a:r>
              <a:endParaRPr lang="fr-FR" sz="2800" b="1" dirty="0">
                <a:solidFill>
                  <a:srgbClr val="00B0F0"/>
                </a:solidFill>
                <a:effectLst>
                  <a:outerShdw blurRad="50800" dist="38100" dir="2700000" algn="tl" rotWithShape="0">
                    <a:prstClr val="black">
                      <a:alpha val="40000"/>
                    </a:prstClr>
                  </a:outerShdw>
                </a:effectLst>
              </a:endParaRPr>
            </a:p>
          </p:txBody>
        </p:sp>
      </p:grpSp>
      <p:cxnSp>
        <p:nvCxnSpPr>
          <p:cNvPr id="2749" name="Connecteur droit avec flèche 2748"/>
          <p:cNvCxnSpPr/>
          <p:nvPr>
            <p:custDataLst>
              <p:tags r:id="rId18"/>
            </p:custDataLst>
          </p:nvPr>
        </p:nvCxnSpPr>
        <p:spPr>
          <a:xfrm>
            <a:off x="3645530" y="3310966"/>
            <a:ext cx="134382" cy="65189"/>
          </a:xfrm>
          <a:prstGeom prst="straightConnector1">
            <a:avLst/>
          </a:prstGeom>
          <a:ln w="69850">
            <a:solidFill>
              <a:srgbClr val="FF0000"/>
            </a:solidFill>
            <a:tailEnd type="stealth" w="lg" len="lg"/>
          </a:ln>
        </p:spPr>
        <p:style>
          <a:lnRef idx="1">
            <a:schemeClr val="accent1"/>
          </a:lnRef>
          <a:fillRef idx="0">
            <a:schemeClr val="accent1"/>
          </a:fillRef>
          <a:effectRef idx="0">
            <a:schemeClr val="accent1"/>
          </a:effectRef>
          <a:fontRef idx="minor">
            <a:schemeClr val="tx1"/>
          </a:fontRef>
        </p:style>
      </p:cxnSp>
      <p:grpSp>
        <p:nvGrpSpPr>
          <p:cNvPr id="2750" name="Groupe 2749"/>
          <p:cNvGrpSpPr/>
          <p:nvPr>
            <p:custDataLst>
              <p:tags r:id="rId19"/>
            </p:custDataLst>
          </p:nvPr>
        </p:nvGrpSpPr>
        <p:grpSpPr>
          <a:xfrm flipH="1">
            <a:off x="2866976" y="3235301"/>
            <a:ext cx="634033" cy="523220"/>
            <a:chOff x="4428231" y="6526686"/>
            <a:chExt cx="634033" cy="523220"/>
          </a:xfrm>
        </p:grpSpPr>
        <p:cxnSp>
          <p:nvCxnSpPr>
            <p:cNvPr id="2751" name="Connecteur droit avec flèche 2750"/>
            <p:cNvCxnSpPr/>
            <p:nvPr/>
          </p:nvCxnSpPr>
          <p:spPr>
            <a:xfrm rot="5400000">
              <a:off x="4745248" y="6280335"/>
              <a:ext cx="0" cy="634033"/>
            </a:xfrm>
            <a:prstGeom prst="straightConnector1">
              <a:avLst/>
            </a:prstGeom>
            <a:ln w="57150">
              <a:solidFill>
                <a:srgbClr val="00B0F0"/>
              </a:solidFill>
              <a:prstDash val="solid"/>
              <a:tailEnd type="arrow"/>
            </a:ln>
            <a:effectLst>
              <a:outerShdw blurRad="50800" dist="38100" dir="2700000" algn="tl" rotWithShape="0">
                <a:prstClr val="black">
                  <a:alpha val="40000"/>
                </a:prstClr>
              </a:outerShdw>
            </a:effectLst>
          </p:spPr>
          <p:style>
            <a:lnRef idx="1">
              <a:schemeClr val="accent1"/>
            </a:lnRef>
            <a:fillRef idx="0">
              <a:schemeClr val="accent1"/>
            </a:fillRef>
            <a:effectRef idx="0">
              <a:schemeClr val="accent1"/>
            </a:effectRef>
            <a:fontRef idx="minor">
              <a:schemeClr val="tx1"/>
            </a:fontRef>
          </p:style>
        </p:cxnSp>
        <p:sp>
          <p:nvSpPr>
            <p:cNvPr id="2752" name="ZoneTexte 2751"/>
            <p:cNvSpPr txBox="1"/>
            <p:nvPr/>
          </p:nvSpPr>
          <p:spPr>
            <a:xfrm>
              <a:off x="4644255" y="6526686"/>
              <a:ext cx="349776" cy="523220"/>
            </a:xfrm>
            <a:prstGeom prst="rect">
              <a:avLst/>
            </a:prstGeom>
            <a:noFill/>
          </p:spPr>
          <p:txBody>
            <a:bodyPr wrap="none" rtlCol="0">
              <a:spAutoFit/>
            </a:bodyPr>
            <a:lstStyle/>
            <a:p>
              <a:r>
                <a:rPr lang="fr-FR" sz="2800" b="1" dirty="0" smtClean="0">
                  <a:solidFill>
                    <a:srgbClr val="00B0F0"/>
                  </a:solidFill>
                  <a:effectLst>
                    <a:outerShdw blurRad="50800" dist="38100" dir="2700000" algn="tl" rotWithShape="0">
                      <a:prstClr val="black">
                        <a:alpha val="40000"/>
                      </a:prstClr>
                    </a:outerShdw>
                  </a:effectLst>
                </a:rPr>
                <a:t>F</a:t>
              </a:r>
              <a:endParaRPr lang="fr-FR" sz="2800" b="1" dirty="0">
                <a:solidFill>
                  <a:srgbClr val="00B0F0"/>
                </a:solidFill>
                <a:effectLst>
                  <a:outerShdw blurRad="50800" dist="38100" dir="2700000" algn="tl" rotWithShape="0">
                    <a:prstClr val="black">
                      <a:alpha val="40000"/>
                    </a:prstClr>
                  </a:outerShdw>
                </a:effectLst>
              </a:endParaRPr>
            </a:p>
          </p:txBody>
        </p:sp>
      </p:grpSp>
      <p:grpSp>
        <p:nvGrpSpPr>
          <p:cNvPr id="2680" name="Groupe 2679"/>
          <p:cNvGrpSpPr/>
          <p:nvPr>
            <p:custDataLst>
              <p:tags r:id="rId20"/>
            </p:custDataLst>
          </p:nvPr>
        </p:nvGrpSpPr>
        <p:grpSpPr>
          <a:xfrm>
            <a:off x="2392467" y="2843198"/>
            <a:ext cx="2008772" cy="740452"/>
            <a:chOff x="5062576" y="2995082"/>
            <a:chExt cx="2008772" cy="740452"/>
          </a:xfrm>
        </p:grpSpPr>
        <p:sp>
          <p:nvSpPr>
            <p:cNvPr id="2681" name="Forme libre 2680"/>
            <p:cNvSpPr/>
            <p:nvPr/>
          </p:nvSpPr>
          <p:spPr>
            <a:xfrm>
              <a:off x="5062576" y="2995082"/>
              <a:ext cx="1970063" cy="621020"/>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70063" h="621020">
                  <a:moveTo>
                    <a:pt x="1970063" y="543504"/>
                  </a:moveTo>
                  <a:lnTo>
                    <a:pt x="1290142" y="264037"/>
                  </a:lnTo>
                  <a:cubicBezTo>
                    <a:pt x="1509410" y="262726"/>
                    <a:pt x="1496205" y="263198"/>
                    <a:pt x="1767043" y="275295"/>
                  </a:cubicBezTo>
                  <a:lnTo>
                    <a:pt x="1048117" y="1935"/>
                  </a:lnTo>
                  <a:lnTo>
                    <a:pt x="0" y="0"/>
                  </a:lnTo>
                  <a:lnTo>
                    <a:pt x="592469" y="271736"/>
                  </a:lnTo>
                  <a:cubicBezTo>
                    <a:pt x="849080" y="300773"/>
                    <a:pt x="897733" y="292968"/>
                    <a:pt x="1073594" y="304776"/>
                  </a:cubicBezTo>
                  <a:lnTo>
                    <a:pt x="1802980" y="621020"/>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682" name="Groupe 2681"/>
            <p:cNvGrpSpPr/>
            <p:nvPr/>
          </p:nvGrpSpPr>
          <p:grpSpPr>
            <a:xfrm>
              <a:off x="6841947" y="3422026"/>
              <a:ext cx="229401" cy="313391"/>
              <a:chOff x="6487012" y="3744806"/>
              <a:chExt cx="229401" cy="313391"/>
            </a:xfrm>
          </p:grpSpPr>
          <p:sp>
            <p:nvSpPr>
              <p:cNvPr id="2684" name="Ellipse 2683"/>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685" name="Bouée 2684"/>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683" name="Connecteur droit 2682"/>
            <p:cNvCxnSpPr/>
            <p:nvPr/>
          </p:nvCxnSpPr>
          <p:spPr>
            <a:xfrm flipH="1">
              <a:off x="6924292" y="3411534"/>
              <a:ext cx="51993" cy="324000"/>
            </a:xfrm>
            <a:prstGeom prst="line">
              <a:avLst/>
            </a:prstGeom>
            <a:ln w="76200">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781" name="Connecteur droit avec flèche 2780"/>
          <p:cNvCxnSpPr/>
          <p:nvPr>
            <p:custDataLst>
              <p:tags r:id="rId21"/>
            </p:custDataLst>
          </p:nvPr>
        </p:nvCxnSpPr>
        <p:spPr>
          <a:xfrm>
            <a:off x="2465786" y="2612127"/>
            <a:ext cx="0" cy="634033"/>
          </a:xfrm>
          <a:prstGeom prst="straightConnector1">
            <a:avLst/>
          </a:prstGeom>
          <a:ln w="38100">
            <a:solidFill>
              <a:srgbClr val="FFFF00"/>
            </a:solidFill>
            <a:prstDash val="sysDash"/>
            <a:tailEnd type="arrow"/>
          </a:ln>
          <a:effectLst>
            <a:outerShdw blurRad="50800" dist="38100" dir="2700000" algn="tl" rotWithShape="0">
              <a:prstClr val="black">
                <a:alpha val="40000"/>
              </a:prstClr>
            </a:outerShdw>
          </a:effectLst>
        </p:spPr>
        <p:style>
          <a:lnRef idx="1">
            <a:schemeClr val="accent1"/>
          </a:lnRef>
          <a:fillRef idx="0">
            <a:schemeClr val="accent1"/>
          </a:fillRef>
          <a:effectRef idx="0">
            <a:schemeClr val="accent1"/>
          </a:effectRef>
          <a:fontRef idx="minor">
            <a:schemeClr val="tx1"/>
          </a:fontRef>
        </p:style>
      </p:cxnSp>
      <p:sp>
        <p:nvSpPr>
          <p:cNvPr id="2783" name="ZoneTexte 2782"/>
          <p:cNvSpPr txBox="1"/>
          <p:nvPr>
            <p:custDataLst>
              <p:tags r:id="rId22"/>
            </p:custDataLst>
          </p:nvPr>
        </p:nvSpPr>
        <p:spPr>
          <a:xfrm>
            <a:off x="3027403" y="3571024"/>
            <a:ext cx="280846" cy="523220"/>
          </a:xfrm>
          <a:prstGeom prst="rect">
            <a:avLst/>
          </a:prstGeom>
          <a:noFill/>
        </p:spPr>
        <p:txBody>
          <a:bodyPr wrap="none" rtlCol="0">
            <a:spAutoFit/>
          </a:bodyPr>
          <a:lstStyle/>
          <a:p>
            <a:r>
              <a:rPr lang="fr-FR" sz="2800" b="1" dirty="0" smtClean="0">
                <a:solidFill>
                  <a:srgbClr val="FF0000"/>
                </a:solidFill>
              </a:rPr>
              <a:t>I</a:t>
            </a:r>
            <a:endParaRPr lang="fr-FR" sz="2800" b="1" dirty="0">
              <a:solidFill>
                <a:srgbClr val="FF0000"/>
              </a:solidFill>
            </a:endParaRPr>
          </a:p>
        </p:txBody>
      </p:sp>
      <p:sp>
        <p:nvSpPr>
          <p:cNvPr id="93" name="Sous-titre 2"/>
          <p:cNvSpPr txBox="1">
            <a:spLocks/>
          </p:cNvSpPr>
          <p:nvPr>
            <p:custDataLst>
              <p:tags r:id="rId23"/>
            </p:custDataLst>
          </p:nvPr>
        </p:nvSpPr>
        <p:spPr>
          <a:xfrm>
            <a:off x="46890" y="4896358"/>
            <a:ext cx="9097109" cy="1961642"/>
          </a:xfrm>
          <a:prstGeom prst="rect">
            <a:avLst/>
          </a:prstGeom>
          <a:solidFill>
            <a:schemeClr val="bg2">
              <a:lumMod val="10000"/>
              <a:alpha val="51000"/>
            </a:schemeClr>
          </a:solidFill>
          <a:effectLst>
            <a:softEdge rad="63500"/>
          </a:effectLst>
          <a:scene3d>
            <a:camera prst="orthographicFront"/>
            <a:lightRig rig="threePt" dir="t"/>
          </a:scene3d>
          <a:sp3d>
            <a:bevelT prst="relaxedInset"/>
          </a:sp3d>
        </p:spPr>
        <p:txBody>
          <a:bodyPr vert="horz" lIns="0" tIns="180000" rIns="0" bIns="180000" rtlCol="0" anchor="ctr">
            <a:noAutofit/>
          </a:bodyPr>
          <a:lstStyle>
            <a:lvl1pPr marL="0" indent="0" algn="ctr" defTabSz="914400" rtl="0" eaLnBrk="1" latinLnBrk="0" hangingPunct="1">
              <a:spcBef>
                <a:spcPct val="20000"/>
              </a:spcBef>
              <a:buFont typeface="Arial" panose="020B0604020202020204" pitchFamily="34" charset="0"/>
              <a:buNone/>
              <a:defRPr sz="3200" b="1" kern="1200">
                <a:solidFill>
                  <a:schemeClr val="bg1"/>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1pPr>
            <a:lvl2pPr marL="457200" indent="0" algn="ctr" defTabSz="914400" rtl="0" eaLnBrk="1" latinLnBrk="0" hangingPunct="1">
              <a:spcBef>
                <a:spcPct val="20000"/>
              </a:spcBef>
              <a:buFont typeface="Arial" panose="020B0604020202020204" pitchFamily="34" charset="0"/>
              <a:buNone/>
              <a:defRPr sz="28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2pPr>
            <a:lvl3pPr marL="914400" indent="0" algn="ctr" defTabSz="914400" rtl="0" eaLnBrk="1" latinLnBrk="0" hangingPunct="1">
              <a:spcBef>
                <a:spcPct val="20000"/>
              </a:spcBef>
              <a:buFont typeface="Arial" panose="020B0604020202020204" pitchFamily="34" charset="0"/>
              <a:buNone/>
              <a:defRPr sz="24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3pPr>
            <a:lvl4pPr marL="1371600" indent="0" algn="ctr" defTabSz="914400" rtl="0" eaLnBrk="1" latinLnBrk="0" hangingPunct="1">
              <a:spcBef>
                <a:spcPct val="20000"/>
              </a:spcBef>
              <a:buFont typeface="Arial" panose="020B0604020202020204" pitchFamily="34" charset="0"/>
              <a:buNone/>
              <a:defRPr sz="20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4pPr>
            <a:lvl5pPr marL="1828800" indent="0" algn="ctr" defTabSz="914400" rtl="0" eaLnBrk="1" latinLnBrk="0" hangingPunct="1">
              <a:spcBef>
                <a:spcPct val="20000"/>
              </a:spcBef>
              <a:buFont typeface="Arial" panose="020B0604020202020204" pitchFamily="34" charset="0"/>
              <a:buNone/>
              <a:defRPr sz="20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5pPr>
            <a:lvl6pPr marL="22860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6pPr>
            <a:lvl7pPr marL="27432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7pPr>
            <a:lvl8pPr marL="32004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8pPr>
            <a:lvl9pPr marL="36576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9pPr>
          </a:lstStyle>
          <a:p>
            <a:r>
              <a:rPr lang="fr-FR" sz="1800" dirty="0" smtClean="0"/>
              <a:t>Les conducteurs sont disposés autour d’un axe </a:t>
            </a:r>
            <a:r>
              <a:rPr lang="fr-FR" sz="1800" smtClean="0"/>
              <a:t>(</a:t>
            </a:r>
            <a:r>
              <a:rPr lang="fr-FR" sz="1800" smtClean="0"/>
              <a:t>aller retour</a:t>
            </a:r>
            <a:r>
              <a:rPr lang="fr-FR" sz="1800" dirty="0" smtClean="0"/>
              <a:t>, boucle). Cette boucle est libre, le déplacement devient une rotation </a:t>
            </a:r>
          </a:p>
          <a:p>
            <a:r>
              <a:rPr lang="fr-FR" sz="1800" dirty="0" smtClean="0"/>
              <a:t>Il faut prévoir d’inverser le courant au passage perpendiculaire de la boucle avec le champ magnétique. </a:t>
            </a:r>
            <a:br>
              <a:rPr lang="fr-FR" sz="1800" dirty="0" smtClean="0"/>
            </a:br>
            <a:r>
              <a:rPr lang="fr-FR" sz="1800" dirty="0"/>
              <a:t>Ce sera le rôle du collecteur (partie tournante) et des</a:t>
            </a:r>
          </a:p>
          <a:p>
            <a:r>
              <a:rPr lang="fr-FR" sz="1800" dirty="0"/>
              <a:t>charbons (partie fixe) assurant le contact avec le circuit électrique. </a:t>
            </a:r>
          </a:p>
        </p:txBody>
      </p:sp>
      <p:sp>
        <p:nvSpPr>
          <p:cNvPr id="95" name="Sous-titre 2"/>
          <p:cNvSpPr txBox="1">
            <a:spLocks/>
          </p:cNvSpPr>
          <p:nvPr>
            <p:custDataLst>
              <p:tags r:id="rId24"/>
            </p:custDataLst>
          </p:nvPr>
        </p:nvSpPr>
        <p:spPr>
          <a:xfrm>
            <a:off x="6588223" y="2331454"/>
            <a:ext cx="2526465" cy="2113778"/>
          </a:xfrm>
          <a:prstGeom prst="rect">
            <a:avLst/>
          </a:prstGeom>
          <a:solidFill>
            <a:schemeClr val="bg2">
              <a:lumMod val="10000"/>
              <a:alpha val="51000"/>
            </a:schemeClr>
          </a:solidFill>
          <a:effectLst>
            <a:softEdge rad="63500"/>
          </a:effectLst>
          <a:scene3d>
            <a:camera prst="orthographicFront"/>
            <a:lightRig rig="threePt" dir="t"/>
          </a:scene3d>
          <a:sp3d>
            <a:bevelT prst="relaxedInset"/>
          </a:sp3d>
        </p:spPr>
        <p:txBody>
          <a:bodyPr vert="horz" lIns="0" tIns="180000" rIns="0" bIns="180000" rtlCol="0" anchor="t">
            <a:noAutofit/>
          </a:bodyPr>
          <a:lstStyle>
            <a:lvl1pPr marL="0" indent="0" algn="ctr" defTabSz="914400" rtl="0" eaLnBrk="1" latinLnBrk="0" hangingPunct="1">
              <a:spcBef>
                <a:spcPct val="20000"/>
              </a:spcBef>
              <a:buFont typeface="Arial" panose="020B0604020202020204" pitchFamily="34" charset="0"/>
              <a:buNone/>
              <a:defRPr sz="3200" b="1" kern="1200">
                <a:solidFill>
                  <a:schemeClr val="bg1"/>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1pPr>
            <a:lvl2pPr marL="457200" indent="0" algn="ctr" defTabSz="914400" rtl="0" eaLnBrk="1" latinLnBrk="0" hangingPunct="1">
              <a:spcBef>
                <a:spcPct val="20000"/>
              </a:spcBef>
              <a:buFont typeface="Arial" panose="020B0604020202020204" pitchFamily="34" charset="0"/>
              <a:buNone/>
              <a:defRPr sz="28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2pPr>
            <a:lvl3pPr marL="914400" indent="0" algn="ctr" defTabSz="914400" rtl="0" eaLnBrk="1" latinLnBrk="0" hangingPunct="1">
              <a:spcBef>
                <a:spcPct val="20000"/>
              </a:spcBef>
              <a:buFont typeface="Arial" panose="020B0604020202020204" pitchFamily="34" charset="0"/>
              <a:buNone/>
              <a:defRPr sz="24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3pPr>
            <a:lvl4pPr marL="1371600" indent="0" algn="ctr" defTabSz="914400" rtl="0" eaLnBrk="1" latinLnBrk="0" hangingPunct="1">
              <a:spcBef>
                <a:spcPct val="20000"/>
              </a:spcBef>
              <a:buFont typeface="Arial" panose="020B0604020202020204" pitchFamily="34" charset="0"/>
              <a:buNone/>
              <a:defRPr sz="20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4pPr>
            <a:lvl5pPr marL="1828800" indent="0" algn="ctr" defTabSz="914400" rtl="0" eaLnBrk="1" latinLnBrk="0" hangingPunct="1">
              <a:spcBef>
                <a:spcPct val="20000"/>
              </a:spcBef>
              <a:buFont typeface="Arial" panose="020B0604020202020204" pitchFamily="34" charset="0"/>
              <a:buNone/>
              <a:defRPr sz="20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5pPr>
            <a:lvl6pPr marL="22860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6pPr>
            <a:lvl7pPr marL="27432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7pPr>
            <a:lvl8pPr marL="32004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8pPr>
            <a:lvl9pPr marL="36576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9pPr>
          </a:lstStyle>
          <a:p>
            <a:r>
              <a:rPr lang="fr-FR" sz="1800" dirty="0" smtClean="0"/>
              <a:t>Si on change de sens </a:t>
            </a:r>
            <a:r>
              <a:rPr lang="fr-FR" sz="1800" smtClean="0"/>
              <a:t>l’alimentation </a:t>
            </a:r>
            <a:r>
              <a:rPr lang="fr-FR" sz="1800" smtClean="0"/>
              <a:t>continu (</a:t>
            </a:r>
            <a:r>
              <a:rPr lang="fr-FR" sz="1800" dirty="0" smtClean="0"/>
              <a:t>inversion plus et moins)</a:t>
            </a:r>
            <a:br>
              <a:rPr lang="fr-FR" sz="1800" dirty="0" smtClean="0"/>
            </a:br>
            <a:r>
              <a:rPr lang="fr-FR" sz="1800" dirty="0" smtClean="0"/>
              <a:t>on inverse le sens de rotation.</a:t>
            </a:r>
          </a:p>
          <a:p>
            <a:endParaRPr lang="fr-FR" sz="1800" dirty="0" smtClean="0"/>
          </a:p>
        </p:txBody>
      </p:sp>
      <p:sp>
        <p:nvSpPr>
          <p:cNvPr id="2782" name="ZoneTexte 2781"/>
          <p:cNvSpPr txBox="1"/>
          <p:nvPr>
            <p:custDataLst>
              <p:tags r:id="rId25"/>
            </p:custDataLst>
          </p:nvPr>
        </p:nvSpPr>
        <p:spPr>
          <a:xfrm>
            <a:off x="2169132" y="2224306"/>
            <a:ext cx="386644" cy="523220"/>
          </a:xfrm>
          <a:prstGeom prst="rect">
            <a:avLst/>
          </a:prstGeom>
          <a:noFill/>
        </p:spPr>
        <p:txBody>
          <a:bodyPr wrap="none" rtlCol="0">
            <a:spAutoFit/>
          </a:bodyPr>
          <a:lstStyle/>
          <a:p>
            <a:r>
              <a:rPr lang="fr-FR" sz="2800" b="1" dirty="0" smtClean="0">
                <a:solidFill>
                  <a:srgbClr val="FFFF00"/>
                </a:solidFill>
                <a:effectLst>
                  <a:outerShdw blurRad="50800" dist="38100" dir="2700000" algn="tl" rotWithShape="0">
                    <a:prstClr val="black">
                      <a:alpha val="40000"/>
                    </a:prstClr>
                  </a:outerShdw>
                </a:effectLst>
              </a:rPr>
              <a:t>B</a:t>
            </a:r>
            <a:endParaRPr lang="fr-FR" sz="2800" b="1" dirty="0">
              <a:solidFill>
                <a:srgbClr val="FFFF00"/>
              </a:solidFill>
              <a:effectLst>
                <a:outerShdw blurRad="50800" dist="38100" dir="2700000" algn="tl" rotWithShape="0">
                  <a:prstClr val="black">
                    <a:alpha val="40000"/>
                  </a:prstClr>
                </a:outerShdw>
              </a:effectLst>
            </a:endParaRPr>
          </a:p>
        </p:txBody>
      </p:sp>
      <p:sp>
        <p:nvSpPr>
          <p:cNvPr id="2776" name="Rectangle 2775"/>
          <p:cNvSpPr/>
          <p:nvPr>
            <p:custDataLst>
              <p:tags r:id="rId26"/>
            </p:custDataLst>
          </p:nvPr>
        </p:nvSpPr>
        <p:spPr>
          <a:xfrm>
            <a:off x="1460042" y="1634289"/>
            <a:ext cx="5184080" cy="3137475"/>
          </a:xfrm>
          <a:prstGeom prst="rect">
            <a:avLst/>
          </a:prstGeom>
          <a:solidFill>
            <a:schemeClr val="accent1">
              <a:alpha val="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b"/>
          <a:lstStyle/>
          <a:p>
            <a:pPr algn="ctr"/>
            <a:r>
              <a:rPr lang="fr-FR" dirty="0" smtClean="0"/>
              <a:t>click</a:t>
            </a:r>
            <a:endParaRPr lang="fr-FR" dirty="0"/>
          </a:p>
        </p:txBody>
      </p:sp>
      <p:grpSp>
        <p:nvGrpSpPr>
          <p:cNvPr id="20" name="Groupe 19"/>
          <p:cNvGrpSpPr/>
          <p:nvPr>
            <p:custDataLst>
              <p:tags r:id="rId27"/>
            </p:custDataLst>
          </p:nvPr>
        </p:nvGrpSpPr>
        <p:grpSpPr>
          <a:xfrm>
            <a:off x="1776659" y="1628800"/>
            <a:ext cx="2254470" cy="1724257"/>
            <a:chOff x="3917137" y="2352812"/>
            <a:chExt cx="2254470" cy="1724257"/>
          </a:xfrm>
        </p:grpSpPr>
        <p:grpSp>
          <p:nvGrpSpPr>
            <p:cNvPr id="11" name="Groupe 10"/>
            <p:cNvGrpSpPr/>
            <p:nvPr/>
          </p:nvGrpSpPr>
          <p:grpSpPr>
            <a:xfrm>
              <a:off x="3917137" y="2352812"/>
              <a:ext cx="2250529" cy="1724257"/>
              <a:chOff x="4565073" y="2352830"/>
              <a:chExt cx="1602597" cy="1367129"/>
            </a:xfrm>
            <a:gradFill flip="none" rotWithShape="1">
              <a:gsLst>
                <a:gs pos="60000">
                  <a:schemeClr val="tx1">
                    <a:lumMod val="65000"/>
                    <a:lumOff val="35000"/>
                  </a:schemeClr>
                </a:gs>
                <a:gs pos="0">
                  <a:schemeClr val="bg1">
                    <a:lumMod val="85000"/>
                  </a:schemeClr>
                </a:gs>
              </a:gsLst>
              <a:path path="shape">
                <a:fillToRect l="50000" t="50000" r="50000" b="50000"/>
              </a:path>
              <a:tileRect/>
            </a:gradFill>
          </p:grpSpPr>
          <p:sp>
            <p:nvSpPr>
              <p:cNvPr id="10" name="Forme libre 9"/>
              <p:cNvSpPr/>
              <p:nvPr/>
            </p:nvSpPr>
            <p:spPr>
              <a:xfrm>
                <a:off x="4565073" y="2352830"/>
                <a:ext cx="1420413" cy="757171"/>
              </a:xfrm>
              <a:custGeom>
                <a:avLst/>
                <a:gdLst>
                  <a:gd name="connsiteX0" fmla="*/ 352240 w 1451654"/>
                  <a:gd name="connsiteY0" fmla="*/ 747175 h 754291"/>
                  <a:gd name="connsiteX1" fmla="*/ 0 w 1451654"/>
                  <a:gd name="connsiteY1" fmla="*/ 608414 h 754291"/>
                  <a:gd name="connsiteX2" fmla="*/ 32022 w 1451654"/>
                  <a:gd name="connsiteY2" fmla="*/ 426957 h 754291"/>
                  <a:gd name="connsiteX3" fmla="*/ 88949 w 1451654"/>
                  <a:gd name="connsiteY3" fmla="*/ 281080 h 754291"/>
                  <a:gd name="connsiteX4" fmla="*/ 195689 w 1451654"/>
                  <a:gd name="connsiteY4" fmla="*/ 170782 h 754291"/>
                  <a:gd name="connsiteX5" fmla="*/ 309544 w 1451654"/>
                  <a:gd name="connsiteY5" fmla="*/ 96065 h 754291"/>
                  <a:gd name="connsiteX6" fmla="*/ 434073 w 1451654"/>
                  <a:gd name="connsiteY6" fmla="*/ 39137 h 754291"/>
                  <a:gd name="connsiteX7" fmla="*/ 594182 w 1451654"/>
                  <a:gd name="connsiteY7" fmla="*/ 0 h 754291"/>
                  <a:gd name="connsiteX8" fmla="*/ 793429 w 1451654"/>
                  <a:gd name="connsiteY8" fmla="*/ 21347 h 754291"/>
                  <a:gd name="connsiteX9" fmla="*/ 1006907 w 1451654"/>
                  <a:gd name="connsiteY9" fmla="*/ 110297 h 754291"/>
                  <a:gd name="connsiteX10" fmla="*/ 989117 w 1451654"/>
                  <a:gd name="connsiteY10" fmla="*/ 338007 h 754291"/>
                  <a:gd name="connsiteX11" fmla="*/ 1049603 w 1451654"/>
                  <a:gd name="connsiteY11" fmla="*/ 434073 h 754291"/>
                  <a:gd name="connsiteX12" fmla="*/ 1088741 w 1451654"/>
                  <a:gd name="connsiteY12" fmla="*/ 523022 h 754291"/>
                  <a:gd name="connsiteX13" fmla="*/ 1095857 w 1451654"/>
                  <a:gd name="connsiteY13" fmla="*/ 615529 h 754291"/>
                  <a:gd name="connsiteX14" fmla="*/ 1451654 w 1451654"/>
                  <a:gd name="connsiteY14" fmla="*/ 754291 h 754291"/>
                  <a:gd name="connsiteX15" fmla="*/ 1430306 w 1451654"/>
                  <a:gd name="connsiteY15" fmla="*/ 615529 h 754291"/>
                  <a:gd name="connsiteX16" fmla="*/ 1330683 w 1451654"/>
                  <a:gd name="connsiteY16" fmla="*/ 458979 h 754291"/>
                  <a:gd name="connsiteX17" fmla="*/ 1216828 w 1451654"/>
                  <a:gd name="connsiteY17" fmla="*/ 391377 h 754291"/>
                  <a:gd name="connsiteX18" fmla="*/ 1113647 w 1451654"/>
                  <a:gd name="connsiteY18" fmla="*/ 355797 h 754291"/>
                  <a:gd name="connsiteX19" fmla="*/ 1042487 w 1451654"/>
                  <a:gd name="connsiteY19" fmla="*/ 341565 h 754291"/>
                  <a:gd name="connsiteX20" fmla="*/ 910842 w 1451654"/>
                  <a:gd name="connsiteY20" fmla="*/ 338007 h 754291"/>
                  <a:gd name="connsiteX21" fmla="*/ 796987 w 1451654"/>
                  <a:gd name="connsiteY21" fmla="*/ 384261 h 754291"/>
                  <a:gd name="connsiteX22" fmla="*/ 672457 w 1451654"/>
                  <a:gd name="connsiteY22" fmla="*/ 466094 h 754291"/>
                  <a:gd name="connsiteX23" fmla="*/ 611972 w 1451654"/>
                  <a:gd name="connsiteY23" fmla="*/ 544370 h 754291"/>
                  <a:gd name="connsiteX24" fmla="*/ 562160 w 1451654"/>
                  <a:gd name="connsiteY24" fmla="*/ 636877 h 754291"/>
                  <a:gd name="connsiteX25" fmla="*/ 558602 w 1451654"/>
                  <a:gd name="connsiteY25" fmla="*/ 722269 h 754291"/>
                  <a:gd name="connsiteX26" fmla="*/ 547928 w 1451654"/>
                  <a:gd name="connsiteY26" fmla="*/ 743617 h 754291"/>
                  <a:gd name="connsiteX27" fmla="*/ 530138 w 1451654"/>
                  <a:gd name="connsiteY27" fmla="*/ 722269 h 754291"/>
                  <a:gd name="connsiteX28" fmla="*/ 530138 w 1451654"/>
                  <a:gd name="connsiteY28" fmla="*/ 722269 h 754291"/>
                  <a:gd name="connsiteX29" fmla="*/ 352240 w 1451654"/>
                  <a:gd name="connsiteY29" fmla="*/ 747175 h 754291"/>
                  <a:gd name="connsiteX0" fmla="*/ 352240 w 1451654"/>
                  <a:gd name="connsiteY0" fmla="*/ 747175 h 754291"/>
                  <a:gd name="connsiteX1" fmla="*/ 0 w 1451654"/>
                  <a:gd name="connsiteY1" fmla="*/ 608414 h 754291"/>
                  <a:gd name="connsiteX2" fmla="*/ 32022 w 1451654"/>
                  <a:gd name="connsiteY2" fmla="*/ 426957 h 754291"/>
                  <a:gd name="connsiteX3" fmla="*/ 88949 w 1451654"/>
                  <a:gd name="connsiteY3" fmla="*/ 281080 h 754291"/>
                  <a:gd name="connsiteX4" fmla="*/ 195689 w 1451654"/>
                  <a:gd name="connsiteY4" fmla="*/ 170782 h 754291"/>
                  <a:gd name="connsiteX5" fmla="*/ 309544 w 1451654"/>
                  <a:gd name="connsiteY5" fmla="*/ 96065 h 754291"/>
                  <a:gd name="connsiteX6" fmla="*/ 434073 w 1451654"/>
                  <a:gd name="connsiteY6" fmla="*/ 39137 h 754291"/>
                  <a:gd name="connsiteX7" fmla="*/ 594182 w 1451654"/>
                  <a:gd name="connsiteY7" fmla="*/ 0 h 754291"/>
                  <a:gd name="connsiteX8" fmla="*/ 793429 w 1451654"/>
                  <a:gd name="connsiteY8" fmla="*/ 21347 h 754291"/>
                  <a:gd name="connsiteX9" fmla="*/ 1167016 w 1451654"/>
                  <a:gd name="connsiteY9" fmla="*/ 167224 h 754291"/>
                  <a:gd name="connsiteX10" fmla="*/ 989117 w 1451654"/>
                  <a:gd name="connsiteY10" fmla="*/ 338007 h 754291"/>
                  <a:gd name="connsiteX11" fmla="*/ 1049603 w 1451654"/>
                  <a:gd name="connsiteY11" fmla="*/ 434073 h 754291"/>
                  <a:gd name="connsiteX12" fmla="*/ 1088741 w 1451654"/>
                  <a:gd name="connsiteY12" fmla="*/ 523022 h 754291"/>
                  <a:gd name="connsiteX13" fmla="*/ 1095857 w 1451654"/>
                  <a:gd name="connsiteY13" fmla="*/ 615529 h 754291"/>
                  <a:gd name="connsiteX14" fmla="*/ 1451654 w 1451654"/>
                  <a:gd name="connsiteY14" fmla="*/ 754291 h 754291"/>
                  <a:gd name="connsiteX15" fmla="*/ 1430306 w 1451654"/>
                  <a:gd name="connsiteY15" fmla="*/ 615529 h 754291"/>
                  <a:gd name="connsiteX16" fmla="*/ 1330683 w 1451654"/>
                  <a:gd name="connsiteY16" fmla="*/ 458979 h 754291"/>
                  <a:gd name="connsiteX17" fmla="*/ 1216828 w 1451654"/>
                  <a:gd name="connsiteY17" fmla="*/ 391377 h 754291"/>
                  <a:gd name="connsiteX18" fmla="*/ 1113647 w 1451654"/>
                  <a:gd name="connsiteY18" fmla="*/ 355797 h 754291"/>
                  <a:gd name="connsiteX19" fmla="*/ 1042487 w 1451654"/>
                  <a:gd name="connsiteY19" fmla="*/ 341565 h 754291"/>
                  <a:gd name="connsiteX20" fmla="*/ 910842 w 1451654"/>
                  <a:gd name="connsiteY20" fmla="*/ 338007 h 754291"/>
                  <a:gd name="connsiteX21" fmla="*/ 796987 w 1451654"/>
                  <a:gd name="connsiteY21" fmla="*/ 384261 h 754291"/>
                  <a:gd name="connsiteX22" fmla="*/ 672457 w 1451654"/>
                  <a:gd name="connsiteY22" fmla="*/ 466094 h 754291"/>
                  <a:gd name="connsiteX23" fmla="*/ 611972 w 1451654"/>
                  <a:gd name="connsiteY23" fmla="*/ 544370 h 754291"/>
                  <a:gd name="connsiteX24" fmla="*/ 562160 w 1451654"/>
                  <a:gd name="connsiteY24" fmla="*/ 636877 h 754291"/>
                  <a:gd name="connsiteX25" fmla="*/ 558602 w 1451654"/>
                  <a:gd name="connsiteY25" fmla="*/ 722269 h 754291"/>
                  <a:gd name="connsiteX26" fmla="*/ 547928 w 1451654"/>
                  <a:gd name="connsiteY26" fmla="*/ 743617 h 754291"/>
                  <a:gd name="connsiteX27" fmla="*/ 530138 w 1451654"/>
                  <a:gd name="connsiteY27" fmla="*/ 722269 h 754291"/>
                  <a:gd name="connsiteX28" fmla="*/ 530138 w 1451654"/>
                  <a:gd name="connsiteY28" fmla="*/ 722269 h 754291"/>
                  <a:gd name="connsiteX29" fmla="*/ 352240 w 1451654"/>
                  <a:gd name="connsiteY29" fmla="*/ 747175 h 754291"/>
                  <a:gd name="connsiteX0" fmla="*/ 352240 w 1451654"/>
                  <a:gd name="connsiteY0" fmla="*/ 747175 h 754291"/>
                  <a:gd name="connsiteX1" fmla="*/ 0 w 1451654"/>
                  <a:gd name="connsiteY1" fmla="*/ 608414 h 754291"/>
                  <a:gd name="connsiteX2" fmla="*/ 32022 w 1451654"/>
                  <a:gd name="connsiteY2" fmla="*/ 426957 h 754291"/>
                  <a:gd name="connsiteX3" fmla="*/ 88949 w 1451654"/>
                  <a:gd name="connsiteY3" fmla="*/ 281080 h 754291"/>
                  <a:gd name="connsiteX4" fmla="*/ 195689 w 1451654"/>
                  <a:gd name="connsiteY4" fmla="*/ 170782 h 754291"/>
                  <a:gd name="connsiteX5" fmla="*/ 309544 w 1451654"/>
                  <a:gd name="connsiteY5" fmla="*/ 96065 h 754291"/>
                  <a:gd name="connsiteX6" fmla="*/ 434073 w 1451654"/>
                  <a:gd name="connsiteY6" fmla="*/ 39137 h 754291"/>
                  <a:gd name="connsiteX7" fmla="*/ 594182 w 1451654"/>
                  <a:gd name="connsiteY7" fmla="*/ 0 h 754291"/>
                  <a:gd name="connsiteX8" fmla="*/ 793429 w 1451654"/>
                  <a:gd name="connsiteY8" fmla="*/ 21347 h 754291"/>
                  <a:gd name="connsiteX9" fmla="*/ 1167016 w 1451654"/>
                  <a:gd name="connsiteY9" fmla="*/ 167224 h 754291"/>
                  <a:gd name="connsiteX10" fmla="*/ 989117 w 1451654"/>
                  <a:gd name="connsiteY10" fmla="*/ 338007 h 754291"/>
                  <a:gd name="connsiteX11" fmla="*/ 1049603 w 1451654"/>
                  <a:gd name="connsiteY11" fmla="*/ 434073 h 754291"/>
                  <a:gd name="connsiteX12" fmla="*/ 1088741 w 1451654"/>
                  <a:gd name="connsiteY12" fmla="*/ 523022 h 754291"/>
                  <a:gd name="connsiteX13" fmla="*/ 1095857 w 1451654"/>
                  <a:gd name="connsiteY13" fmla="*/ 615529 h 754291"/>
                  <a:gd name="connsiteX14" fmla="*/ 1451654 w 1451654"/>
                  <a:gd name="connsiteY14" fmla="*/ 754291 h 754291"/>
                  <a:gd name="connsiteX15" fmla="*/ 1430306 w 1451654"/>
                  <a:gd name="connsiteY15" fmla="*/ 615529 h 754291"/>
                  <a:gd name="connsiteX16" fmla="*/ 1330683 w 1451654"/>
                  <a:gd name="connsiteY16" fmla="*/ 458979 h 754291"/>
                  <a:gd name="connsiteX17" fmla="*/ 1216828 w 1451654"/>
                  <a:gd name="connsiteY17" fmla="*/ 391377 h 754291"/>
                  <a:gd name="connsiteX18" fmla="*/ 1113647 w 1451654"/>
                  <a:gd name="connsiteY18" fmla="*/ 355797 h 754291"/>
                  <a:gd name="connsiteX19" fmla="*/ 1042487 w 1451654"/>
                  <a:gd name="connsiteY19" fmla="*/ 341565 h 754291"/>
                  <a:gd name="connsiteX20" fmla="*/ 910842 w 1451654"/>
                  <a:gd name="connsiteY20" fmla="*/ 338007 h 754291"/>
                  <a:gd name="connsiteX21" fmla="*/ 796987 w 1451654"/>
                  <a:gd name="connsiteY21" fmla="*/ 384261 h 754291"/>
                  <a:gd name="connsiteX22" fmla="*/ 672457 w 1451654"/>
                  <a:gd name="connsiteY22" fmla="*/ 466094 h 754291"/>
                  <a:gd name="connsiteX23" fmla="*/ 611972 w 1451654"/>
                  <a:gd name="connsiteY23" fmla="*/ 544370 h 754291"/>
                  <a:gd name="connsiteX24" fmla="*/ 562160 w 1451654"/>
                  <a:gd name="connsiteY24" fmla="*/ 636877 h 754291"/>
                  <a:gd name="connsiteX25" fmla="*/ 558602 w 1451654"/>
                  <a:gd name="connsiteY25" fmla="*/ 722269 h 754291"/>
                  <a:gd name="connsiteX26" fmla="*/ 547928 w 1451654"/>
                  <a:gd name="connsiteY26" fmla="*/ 743617 h 754291"/>
                  <a:gd name="connsiteX27" fmla="*/ 530138 w 1451654"/>
                  <a:gd name="connsiteY27" fmla="*/ 722269 h 754291"/>
                  <a:gd name="connsiteX28" fmla="*/ 352240 w 1451654"/>
                  <a:gd name="connsiteY28" fmla="*/ 747175 h 754291"/>
                  <a:gd name="connsiteX0" fmla="*/ 352240 w 1451654"/>
                  <a:gd name="connsiteY0" fmla="*/ 747175 h 754291"/>
                  <a:gd name="connsiteX1" fmla="*/ 0 w 1451654"/>
                  <a:gd name="connsiteY1" fmla="*/ 608414 h 754291"/>
                  <a:gd name="connsiteX2" fmla="*/ 32022 w 1451654"/>
                  <a:gd name="connsiteY2" fmla="*/ 426957 h 754291"/>
                  <a:gd name="connsiteX3" fmla="*/ 88949 w 1451654"/>
                  <a:gd name="connsiteY3" fmla="*/ 281080 h 754291"/>
                  <a:gd name="connsiteX4" fmla="*/ 195689 w 1451654"/>
                  <a:gd name="connsiteY4" fmla="*/ 170782 h 754291"/>
                  <a:gd name="connsiteX5" fmla="*/ 309544 w 1451654"/>
                  <a:gd name="connsiteY5" fmla="*/ 96065 h 754291"/>
                  <a:gd name="connsiteX6" fmla="*/ 434073 w 1451654"/>
                  <a:gd name="connsiteY6" fmla="*/ 39137 h 754291"/>
                  <a:gd name="connsiteX7" fmla="*/ 594182 w 1451654"/>
                  <a:gd name="connsiteY7" fmla="*/ 0 h 754291"/>
                  <a:gd name="connsiteX8" fmla="*/ 793429 w 1451654"/>
                  <a:gd name="connsiteY8" fmla="*/ 21347 h 754291"/>
                  <a:gd name="connsiteX9" fmla="*/ 1167016 w 1451654"/>
                  <a:gd name="connsiteY9" fmla="*/ 167224 h 754291"/>
                  <a:gd name="connsiteX10" fmla="*/ 989117 w 1451654"/>
                  <a:gd name="connsiteY10" fmla="*/ 338007 h 754291"/>
                  <a:gd name="connsiteX11" fmla="*/ 1049603 w 1451654"/>
                  <a:gd name="connsiteY11" fmla="*/ 434073 h 754291"/>
                  <a:gd name="connsiteX12" fmla="*/ 1088741 w 1451654"/>
                  <a:gd name="connsiteY12" fmla="*/ 523022 h 754291"/>
                  <a:gd name="connsiteX13" fmla="*/ 1095857 w 1451654"/>
                  <a:gd name="connsiteY13" fmla="*/ 615529 h 754291"/>
                  <a:gd name="connsiteX14" fmla="*/ 1451654 w 1451654"/>
                  <a:gd name="connsiteY14" fmla="*/ 754291 h 754291"/>
                  <a:gd name="connsiteX15" fmla="*/ 1430306 w 1451654"/>
                  <a:gd name="connsiteY15" fmla="*/ 615529 h 754291"/>
                  <a:gd name="connsiteX16" fmla="*/ 1330683 w 1451654"/>
                  <a:gd name="connsiteY16" fmla="*/ 458979 h 754291"/>
                  <a:gd name="connsiteX17" fmla="*/ 1216828 w 1451654"/>
                  <a:gd name="connsiteY17" fmla="*/ 391377 h 754291"/>
                  <a:gd name="connsiteX18" fmla="*/ 1113647 w 1451654"/>
                  <a:gd name="connsiteY18" fmla="*/ 355797 h 754291"/>
                  <a:gd name="connsiteX19" fmla="*/ 1042487 w 1451654"/>
                  <a:gd name="connsiteY19" fmla="*/ 341565 h 754291"/>
                  <a:gd name="connsiteX20" fmla="*/ 910842 w 1451654"/>
                  <a:gd name="connsiteY20" fmla="*/ 338007 h 754291"/>
                  <a:gd name="connsiteX21" fmla="*/ 796987 w 1451654"/>
                  <a:gd name="connsiteY21" fmla="*/ 384261 h 754291"/>
                  <a:gd name="connsiteX22" fmla="*/ 672457 w 1451654"/>
                  <a:gd name="connsiteY22" fmla="*/ 466094 h 754291"/>
                  <a:gd name="connsiteX23" fmla="*/ 611972 w 1451654"/>
                  <a:gd name="connsiteY23" fmla="*/ 544370 h 754291"/>
                  <a:gd name="connsiteX24" fmla="*/ 562160 w 1451654"/>
                  <a:gd name="connsiteY24" fmla="*/ 636877 h 754291"/>
                  <a:gd name="connsiteX25" fmla="*/ 558602 w 1451654"/>
                  <a:gd name="connsiteY25" fmla="*/ 722269 h 754291"/>
                  <a:gd name="connsiteX26" fmla="*/ 547928 w 1451654"/>
                  <a:gd name="connsiteY26" fmla="*/ 743617 h 754291"/>
                  <a:gd name="connsiteX27" fmla="*/ 352240 w 1451654"/>
                  <a:gd name="connsiteY27" fmla="*/ 747175 h 754291"/>
                  <a:gd name="connsiteX0" fmla="*/ 352240 w 1451654"/>
                  <a:gd name="connsiteY0" fmla="*/ 747175 h 754291"/>
                  <a:gd name="connsiteX1" fmla="*/ 0 w 1451654"/>
                  <a:gd name="connsiteY1" fmla="*/ 608414 h 754291"/>
                  <a:gd name="connsiteX2" fmla="*/ 32022 w 1451654"/>
                  <a:gd name="connsiteY2" fmla="*/ 426957 h 754291"/>
                  <a:gd name="connsiteX3" fmla="*/ 88949 w 1451654"/>
                  <a:gd name="connsiteY3" fmla="*/ 281080 h 754291"/>
                  <a:gd name="connsiteX4" fmla="*/ 195689 w 1451654"/>
                  <a:gd name="connsiteY4" fmla="*/ 170782 h 754291"/>
                  <a:gd name="connsiteX5" fmla="*/ 309544 w 1451654"/>
                  <a:gd name="connsiteY5" fmla="*/ 96065 h 754291"/>
                  <a:gd name="connsiteX6" fmla="*/ 434073 w 1451654"/>
                  <a:gd name="connsiteY6" fmla="*/ 39137 h 754291"/>
                  <a:gd name="connsiteX7" fmla="*/ 594182 w 1451654"/>
                  <a:gd name="connsiteY7" fmla="*/ 0 h 754291"/>
                  <a:gd name="connsiteX8" fmla="*/ 793429 w 1451654"/>
                  <a:gd name="connsiteY8" fmla="*/ 21347 h 754291"/>
                  <a:gd name="connsiteX9" fmla="*/ 1167016 w 1451654"/>
                  <a:gd name="connsiteY9" fmla="*/ 167224 h 754291"/>
                  <a:gd name="connsiteX10" fmla="*/ 989117 w 1451654"/>
                  <a:gd name="connsiteY10" fmla="*/ 338007 h 754291"/>
                  <a:gd name="connsiteX11" fmla="*/ 1049603 w 1451654"/>
                  <a:gd name="connsiteY11" fmla="*/ 434073 h 754291"/>
                  <a:gd name="connsiteX12" fmla="*/ 1088741 w 1451654"/>
                  <a:gd name="connsiteY12" fmla="*/ 523022 h 754291"/>
                  <a:gd name="connsiteX13" fmla="*/ 1095857 w 1451654"/>
                  <a:gd name="connsiteY13" fmla="*/ 615529 h 754291"/>
                  <a:gd name="connsiteX14" fmla="*/ 1451654 w 1451654"/>
                  <a:gd name="connsiteY14" fmla="*/ 754291 h 754291"/>
                  <a:gd name="connsiteX15" fmla="*/ 1430306 w 1451654"/>
                  <a:gd name="connsiteY15" fmla="*/ 615529 h 754291"/>
                  <a:gd name="connsiteX16" fmla="*/ 1330683 w 1451654"/>
                  <a:gd name="connsiteY16" fmla="*/ 458979 h 754291"/>
                  <a:gd name="connsiteX17" fmla="*/ 1216828 w 1451654"/>
                  <a:gd name="connsiteY17" fmla="*/ 391377 h 754291"/>
                  <a:gd name="connsiteX18" fmla="*/ 1113647 w 1451654"/>
                  <a:gd name="connsiteY18" fmla="*/ 355797 h 754291"/>
                  <a:gd name="connsiteX19" fmla="*/ 1042487 w 1451654"/>
                  <a:gd name="connsiteY19" fmla="*/ 341565 h 754291"/>
                  <a:gd name="connsiteX20" fmla="*/ 910842 w 1451654"/>
                  <a:gd name="connsiteY20" fmla="*/ 338007 h 754291"/>
                  <a:gd name="connsiteX21" fmla="*/ 796987 w 1451654"/>
                  <a:gd name="connsiteY21" fmla="*/ 384261 h 754291"/>
                  <a:gd name="connsiteX22" fmla="*/ 672457 w 1451654"/>
                  <a:gd name="connsiteY22" fmla="*/ 466094 h 754291"/>
                  <a:gd name="connsiteX23" fmla="*/ 611972 w 1451654"/>
                  <a:gd name="connsiteY23" fmla="*/ 544370 h 754291"/>
                  <a:gd name="connsiteX24" fmla="*/ 562160 w 1451654"/>
                  <a:gd name="connsiteY24" fmla="*/ 636877 h 754291"/>
                  <a:gd name="connsiteX25" fmla="*/ 547928 w 1451654"/>
                  <a:gd name="connsiteY25" fmla="*/ 743617 h 754291"/>
                  <a:gd name="connsiteX26" fmla="*/ 352240 w 1451654"/>
                  <a:gd name="connsiteY26" fmla="*/ 747175 h 754291"/>
                  <a:gd name="connsiteX0" fmla="*/ 352240 w 1451654"/>
                  <a:gd name="connsiteY0" fmla="*/ 747175 h 754291"/>
                  <a:gd name="connsiteX1" fmla="*/ 0 w 1451654"/>
                  <a:gd name="connsiteY1" fmla="*/ 608414 h 754291"/>
                  <a:gd name="connsiteX2" fmla="*/ 32022 w 1451654"/>
                  <a:gd name="connsiteY2" fmla="*/ 426957 h 754291"/>
                  <a:gd name="connsiteX3" fmla="*/ 103181 w 1451654"/>
                  <a:gd name="connsiteY3" fmla="*/ 284638 h 754291"/>
                  <a:gd name="connsiteX4" fmla="*/ 195689 w 1451654"/>
                  <a:gd name="connsiteY4" fmla="*/ 170782 h 754291"/>
                  <a:gd name="connsiteX5" fmla="*/ 309544 w 1451654"/>
                  <a:gd name="connsiteY5" fmla="*/ 96065 h 754291"/>
                  <a:gd name="connsiteX6" fmla="*/ 434073 w 1451654"/>
                  <a:gd name="connsiteY6" fmla="*/ 39137 h 754291"/>
                  <a:gd name="connsiteX7" fmla="*/ 594182 w 1451654"/>
                  <a:gd name="connsiteY7" fmla="*/ 0 h 754291"/>
                  <a:gd name="connsiteX8" fmla="*/ 793429 w 1451654"/>
                  <a:gd name="connsiteY8" fmla="*/ 21347 h 754291"/>
                  <a:gd name="connsiteX9" fmla="*/ 1167016 w 1451654"/>
                  <a:gd name="connsiteY9" fmla="*/ 167224 h 754291"/>
                  <a:gd name="connsiteX10" fmla="*/ 989117 w 1451654"/>
                  <a:gd name="connsiteY10" fmla="*/ 338007 h 754291"/>
                  <a:gd name="connsiteX11" fmla="*/ 1049603 w 1451654"/>
                  <a:gd name="connsiteY11" fmla="*/ 434073 h 754291"/>
                  <a:gd name="connsiteX12" fmla="*/ 1088741 w 1451654"/>
                  <a:gd name="connsiteY12" fmla="*/ 523022 h 754291"/>
                  <a:gd name="connsiteX13" fmla="*/ 1095857 w 1451654"/>
                  <a:gd name="connsiteY13" fmla="*/ 615529 h 754291"/>
                  <a:gd name="connsiteX14" fmla="*/ 1451654 w 1451654"/>
                  <a:gd name="connsiteY14" fmla="*/ 754291 h 754291"/>
                  <a:gd name="connsiteX15" fmla="*/ 1430306 w 1451654"/>
                  <a:gd name="connsiteY15" fmla="*/ 615529 h 754291"/>
                  <a:gd name="connsiteX16" fmla="*/ 1330683 w 1451654"/>
                  <a:gd name="connsiteY16" fmla="*/ 458979 h 754291"/>
                  <a:gd name="connsiteX17" fmla="*/ 1216828 w 1451654"/>
                  <a:gd name="connsiteY17" fmla="*/ 391377 h 754291"/>
                  <a:gd name="connsiteX18" fmla="*/ 1113647 w 1451654"/>
                  <a:gd name="connsiteY18" fmla="*/ 355797 h 754291"/>
                  <a:gd name="connsiteX19" fmla="*/ 1042487 w 1451654"/>
                  <a:gd name="connsiteY19" fmla="*/ 341565 h 754291"/>
                  <a:gd name="connsiteX20" fmla="*/ 910842 w 1451654"/>
                  <a:gd name="connsiteY20" fmla="*/ 338007 h 754291"/>
                  <a:gd name="connsiteX21" fmla="*/ 796987 w 1451654"/>
                  <a:gd name="connsiteY21" fmla="*/ 384261 h 754291"/>
                  <a:gd name="connsiteX22" fmla="*/ 672457 w 1451654"/>
                  <a:gd name="connsiteY22" fmla="*/ 466094 h 754291"/>
                  <a:gd name="connsiteX23" fmla="*/ 611972 w 1451654"/>
                  <a:gd name="connsiteY23" fmla="*/ 544370 h 754291"/>
                  <a:gd name="connsiteX24" fmla="*/ 562160 w 1451654"/>
                  <a:gd name="connsiteY24" fmla="*/ 636877 h 754291"/>
                  <a:gd name="connsiteX25" fmla="*/ 547928 w 1451654"/>
                  <a:gd name="connsiteY25" fmla="*/ 743617 h 754291"/>
                  <a:gd name="connsiteX26" fmla="*/ 352240 w 1451654"/>
                  <a:gd name="connsiteY26" fmla="*/ 747175 h 754291"/>
                  <a:gd name="connsiteX0" fmla="*/ 352240 w 1451654"/>
                  <a:gd name="connsiteY0" fmla="*/ 747175 h 754291"/>
                  <a:gd name="connsiteX1" fmla="*/ 0 w 1451654"/>
                  <a:gd name="connsiteY1" fmla="*/ 608414 h 754291"/>
                  <a:gd name="connsiteX2" fmla="*/ 46254 w 1451654"/>
                  <a:gd name="connsiteY2" fmla="*/ 426957 h 754291"/>
                  <a:gd name="connsiteX3" fmla="*/ 103181 w 1451654"/>
                  <a:gd name="connsiteY3" fmla="*/ 284638 h 754291"/>
                  <a:gd name="connsiteX4" fmla="*/ 195689 w 1451654"/>
                  <a:gd name="connsiteY4" fmla="*/ 170782 h 754291"/>
                  <a:gd name="connsiteX5" fmla="*/ 309544 w 1451654"/>
                  <a:gd name="connsiteY5" fmla="*/ 96065 h 754291"/>
                  <a:gd name="connsiteX6" fmla="*/ 434073 w 1451654"/>
                  <a:gd name="connsiteY6" fmla="*/ 39137 h 754291"/>
                  <a:gd name="connsiteX7" fmla="*/ 594182 w 1451654"/>
                  <a:gd name="connsiteY7" fmla="*/ 0 h 754291"/>
                  <a:gd name="connsiteX8" fmla="*/ 793429 w 1451654"/>
                  <a:gd name="connsiteY8" fmla="*/ 21347 h 754291"/>
                  <a:gd name="connsiteX9" fmla="*/ 1167016 w 1451654"/>
                  <a:gd name="connsiteY9" fmla="*/ 167224 h 754291"/>
                  <a:gd name="connsiteX10" fmla="*/ 989117 w 1451654"/>
                  <a:gd name="connsiteY10" fmla="*/ 338007 h 754291"/>
                  <a:gd name="connsiteX11" fmla="*/ 1049603 w 1451654"/>
                  <a:gd name="connsiteY11" fmla="*/ 434073 h 754291"/>
                  <a:gd name="connsiteX12" fmla="*/ 1088741 w 1451654"/>
                  <a:gd name="connsiteY12" fmla="*/ 523022 h 754291"/>
                  <a:gd name="connsiteX13" fmla="*/ 1095857 w 1451654"/>
                  <a:gd name="connsiteY13" fmla="*/ 615529 h 754291"/>
                  <a:gd name="connsiteX14" fmla="*/ 1451654 w 1451654"/>
                  <a:gd name="connsiteY14" fmla="*/ 754291 h 754291"/>
                  <a:gd name="connsiteX15" fmla="*/ 1430306 w 1451654"/>
                  <a:gd name="connsiteY15" fmla="*/ 615529 h 754291"/>
                  <a:gd name="connsiteX16" fmla="*/ 1330683 w 1451654"/>
                  <a:gd name="connsiteY16" fmla="*/ 458979 h 754291"/>
                  <a:gd name="connsiteX17" fmla="*/ 1216828 w 1451654"/>
                  <a:gd name="connsiteY17" fmla="*/ 391377 h 754291"/>
                  <a:gd name="connsiteX18" fmla="*/ 1113647 w 1451654"/>
                  <a:gd name="connsiteY18" fmla="*/ 355797 h 754291"/>
                  <a:gd name="connsiteX19" fmla="*/ 1042487 w 1451654"/>
                  <a:gd name="connsiteY19" fmla="*/ 341565 h 754291"/>
                  <a:gd name="connsiteX20" fmla="*/ 910842 w 1451654"/>
                  <a:gd name="connsiteY20" fmla="*/ 338007 h 754291"/>
                  <a:gd name="connsiteX21" fmla="*/ 796987 w 1451654"/>
                  <a:gd name="connsiteY21" fmla="*/ 384261 h 754291"/>
                  <a:gd name="connsiteX22" fmla="*/ 672457 w 1451654"/>
                  <a:gd name="connsiteY22" fmla="*/ 466094 h 754291"/>
                  <a:gd name="connsiteX23" fmla="*/ 611972 w 1451654"/>
                  <a:gd name="connsiteY23" fmla="*/ 544370 h 754291"/>
                  <a:gd name="connsiteX24" fmla="*/ 562160 w 1451654"/>
                  <a:gd name="connsiteY24" fmla="*/ 636877 h 754291"/>
                  <a:gd name="connsiteX25" fmla="*/ 547928 w 1451654"/>
                  <a:gd name="connsiteY25" fmla="*/ 743617 h 754291"/>
                  <a:gd name="connsiteX26" fmla="*/ 352240 w 1451654"/>
                  <a:gd name="connsiteY26" fmla="*/ 747175 h 754291"/>
                  <a:gd name="connsiteX0" fmla="*/ 352240 w 1451654"/>
                  <a:gd name="connsiteY0" fmla="*/ 747175 h 754291"/>
                  <a:gd name="connsiteX1" fmla="*/ 0 w 1451654"/>
                  <a:gd name="connsiteY1" fmla="*/ 608414 h 754291"/>
                  <a:gd name="connsiteX2" fmla="*/ 46254 w 1451654"/>
                  <a:gd name="connsiteY2" fmla="*/ 426957 h 754291"/>
                  <a:gd name="connsiteX3" fmla="*/ 103181 w 1451654"/>
                  <a:gd name="connsiteY3" fmla="*/ 284638 h 754291"/>
                  <a:gd name="connsiteX4" fmla="*/ 195689 w 1451654"/>
                  <a:gd name="connsiteY4" fmla="*/ 170782 h 754291"/>
                  <a:gd name="connsiteX5" fmla="*/ 309544 w 1451654"/>
                  <a:gd name="connsiteY5" fmla="*/ 96065 h 754291"/>
                  <a:gd name="connsiteX6" fmla="*/ 434073 w 1451654"/>
                  <a:gd name="connsiteY6" fmla="*/ 39137 h 754291"/>
                  <a:gd name="connsiteX7" fmla="*/ 594182 w 1451654"/>
                  <a:gd name="connsiteY7" fmla="*/ 0 h 754291"/>
                  <a:gd name="connsiteX8" fmla="*/ 793429 w 1451654"/>
                  <a:gd name="connsiteY8" fmla="*/ 21347 h 754291"/>
                  <a:gd name="connsiteX9" fmla="*/ 1167016 w 1451654"/>
                  <a:gd name="connsiteY9" fmla="*/ 167224 h 754291"/>
                  <a:gd name="connsiteX10" fmla="*/ 989117 w 1451654"/>
                  <a:gd name="connsiteY10" fmla="*/ 338007 h 754291"/>
                  <a:gd name="connsiteX11" fmla="*/ 1049603 w 1451654"/>
                  <a:gd name="connsiteY11" fmla="*/ 434073 h 754291"/>
                  <a:gd name="connsiteX12" fmla="*/ 1088741 w 1451654"/>
                  <a:gd name="connsiteY12" fmla="*/ 523022 h 754291"/>
                  <a:gd name="connsiteX13" fmla="*/ 1095857 w 1451654"/>
                  <a:gd name="connsiteY13" fmla="*/ 615529 h 754291"/>
                  <a:gd name="connsiteX14" fmla="*/ 1451654 w 1451654"/>
                  <a:gd name="connsiteY14" fmla="*/ 754291 h 754291"/>
                  <a:gd name="connsiteX15" fmla="*/ 1430306 w 1451654"/>
                  <a:gd name="connsiteY15" fmla="*/ 615529 h 754291"/>
                  <a:gd name="connsiteX16" fmla="*/ 1330683 w 1451654"/>
                  <a:gd name="connsiteY16" fmla="*/ 458979 h 754291"/>
                  <a:gd name="connsiteX17" fmla="*/ 1216828 w 1451654"/>
                  <a:gd name="connsiteY17" fmla="*/ 391377 h 754291"/>
                  <a:gd name="connsiteX18" fmla="*/ 1113647 w 1451654"/>
                  <a:gd name="connsiteY18" fmla="*/ 355797 h 754291"/>
                  <a:gd name="connsiteX19" fmla="*/ 1042487 w 1451654"/>
                  <a:gd name="connsiteY19" fmla="*/ 341565 h 754291"/>
                  <a:gd name="connsiteX20" fmla="*/ 910842 w 1451654"/>
                  <a:gd name="connsiteY20" fmla="*/ 338007 h 754291"/>
                  <a:gd name="connsiteX21" fmla="*/ 796987 w 1451654"/>
                  <a:gd name="connsiteY21" fmla="*/ 384261 h 754291"/>
                  <a:gd name="connsiteX22" fmla="*/ 672457 w 1451654"/>
                  <a:gd name="connsiteY22" fmla="*/ 466094 h 754291"/>
                  <a:gd name="connsiteX23" fmla="*/ 611972 w 1451654"/>
                  <a:gd name="connsiteY23" fmla="*/ 544370 h 754291"/>
                  <a:gd name="connsiteX24" fmla="*/ 562160 w 1451654"/>
                  <a:gd name="connsiteY24" fmla="*/ 636877 h 754291"/>
                  <a:gd name="connsiteX25" fmla="*/ 547928 w 1451654"/>
                  <a:gd name="connsiteY25" fmla="*/ 743617 h 754291"/>
                  <a:gd name="connsiteX26" fmla="*/ 352240 w 1451654"/>
                  <a:gd name="connsiteY26" fmla="*/ 747175 h 754291"/>
                  <a:gd name="connsiteX0" fmla="*/ 368998 w 1468412"/>
                  <a:gd name="connsiteY0" fmla="*/ 747175 h 754291"/>
                  <a:gd name="connsiteX1" fmla="*/ 16758 w 1468412"/>
                  <a:gd name="connsiteY1" fmla="*/ 608414 h 754291"/>
                  <a:gd name="connsiteX2" fmla="*/ 63012 w 1468412"/>
                  <a:gd name="connsiteY2" fmla="*/ 426957 h 754291"/>
                  <a:gd name="connsiteX3" fmla="*/ 119939 w 1468412"/>
                  <a:gd name="connsiteY3" fmla="*/ 284638 h 754291"/>
                  <a:gd name="connsiteX4" fmla="*/ 212447 w 1468412"/>
                  <a:gd name="connsiteY4" fmla="*/ 170782 h 754291"/>
                  <a:gd name="connsiteX5" fmla="*/ 326302 w 1468412"/>
                  <a:gd name="connsiteY5" fmla="*/ 96065 h 754291"/>
                  <a:gd name="connsiteX6" fmla="*/ 450831 w 1468412"/>
                  <a:gd name="connsiteY6" fmla="*/ 39137 h 754291"/>
                  <a:gd name="connsiteX7" fmla="*/ 610940 w 1468412"/>
                  <a:gd name="connsiteY7" fmla="*/ 0 h 754291"/>
                  <a:gd name="connsiteX8" fmla="*/ 810187 w 1468412"/>
                  <a:gd name="connsiteY8" fmla="*/ 21347 h 754291"/>
                  <a:gd name="connsiteX9" fmla="*/ 1183774 w 1468412"/>
                  <a:gd name="connsiteY9" fmla="*/ 167224 h 754291"/>
                  <a:gd name="connsiteX10" fmla="*/ 1005875 w 1468412"/>
                  <a:gd name="connsiteY10" fmla="*/ 338007 h 754291"/>
                  <a:gd name="connsiteX11" fmla="*/ 1066361 w 1468412"/>
                  <a:gd name="connsiteY11" fmla="*/ 434073 h 754291"/>
                  <a:gd name="connsiteX12" fmla="*/ 1105499 w 1468412"/>
                  <a:gd name="connsiteY12" fmla="*/ 523022 h 754291"/>
                  <a:gd name="connsiteX13" fmla="*/ 1112615 w 1468412"/>
                  <a:gd name="connsiteY13" fmla="*/ 615529 h 754291"/>
                  <a:gd name="connsiteX14" fmla="*/ 1468412 w 1468412"/>
                  <a:gd name="connsiteY14" fmla="*/ 754291 h 754291"/>
                  <a:gd name="connsiteX15" fmla="*/ 1447064 w 1468412"/>
                  <a:gd name="connsiteY15" fmla="*/ 615529 h 754291"/>
                  <a:gd name="connsiteX16" fmla="*/ 1347441 w 1468412"/>
                  <a:gd name="connsiteY16" fmla="*/ 458979 h 754291"/>
                  <a:gd name="connsiteX17" fmla="*/ 1233586 w 1468412"/>
                  <a:gd name="connsiteY17" fmla="*/ 391377 h 754291"/>
                  <a:gd name="connsiteX18" fmla="*/ 1130405 w 1468412"/>
                  <a:gd name="connsiteY18" fmla="*/ 355797 h 754291"/>
                  <a:gd name="connsiteX19" fmla="*/ 1059245 w 1468412"/>
                  <a:gd name="connsiteY19" fmla="*/ 341565 h 754291"/>
                  <a:gd name="connsiteX20" fmla="*/ 927600 w 1468412"/>
                  <a:gd name="connsiteY20" fmla="*/ 338007 h 754291"/>
                  <a:gd name="connsiteX21" fmla="*/ 813745 w 1468412"/>
                  <a:gd name="connsiteY21" fmla="*/ 384261 h 754291"/>
                  <a:gd name="connsiteX22" fmla="*/ 689215 w 1468412"/>
                  <a:gd name="connsiteY22" fmla="*/ 466094 h 754291"/>
                  <a:gd name="connsiteX23" fmla="*/ 628730 w 1468412"/>
                  <a:gd name="connsiteY23" fmla="*/ 544370 h 754291"/>
                  <a:gd name="connsiteX24" fmla="*/ 578918 w 1468412"/>
                  <a:gd name="connsiteY24" fmla="*/ 636877 h 754291"/>
                  <a:gd name="connsiteX25" fmla="*/ 564686 w 1468412"/>
                  <a:gd name="connsiteY25" fmla="*/ 743617 h 754291"/>
                  <a:gd name="connsiteX26" fmla="*/ 368998 w 1468412"/>
                  <a:gd name="connsiteY26" fmla="*/ 747175 h 754291"/>
                  <a:gd name="connsiteX0" fmla="*/ 352240 w 1451654"/>
                  <a:gd name="connsiteY0" fmla="*/ 747175 h 754291"/>
                  <a:gd name="connsiteX1" fmla="*/ 0 w 1451654"/>
                  <a:gd name="connsiteY1" fmla="*/ 608414 h 754291"/>
                  <a:gd name="connsiteX2" fmla="*/ 46254 w 1451654"/>
                  <a:gd name="connsiteY2" fmla="*/ 426957 h 754291"/>
                  <a:gd name="connsiteX3" fmla="*/ 103181 w 1451654"/>
                  <a:gd name="connsiteY3" fmla="*/ 284638 h 754291"/>
                  <a:gd name="connsiteX4" fmla="*/ 195689 w 1451654"/>
                  <a:gd name="connsiteY4" fmla="*/ 170782 h 754291"/>
                  <a:gd name="connsiteX5" fmla="*/ 309544 w 1451654"/>
                  <a:gd name="connsiteY5" fmla="*/ 96065 h 754291"/>
                  <a:gd name="connsiteX6" fmla="*/ 434073 w 1451654"/>
                  <a:gd name="connsiteY6" fmla="*/ 39137 h 754291"/>
                  <a:gd name="connsiteX7" fmla="*/ 594182 w 1451654"/>
                  <a:gd name="connsiteY7" fmla="*/ 0 h 754291"/>
                  <a:gd name="connsiteX8" fmla="*/ 793429 w 1451654"/>
                  <a:gd name="connsiteY8" fmla="*/ 21347 h 754291"/>
                  <a:gd name="connsiteX9" fmla="*/ 1167016 w 1451654"/>
                  <a:gd name="connsiteY9" fmla="*/ 167224 h 754291"/>
                  <a:gd name="connsiteX10" fmla="*/ 989117 w 1451654"/>
                  <a:gd name="connsiteY10" fmla="*/ 338007 h 754291"/>
                  <a:gd name="connsiteX11" fmla="*/ 1049603 w 1451654"/>
                  <a:gd name="connsiteY11" fmla="*/ 434073 h 754291"/>
                  <a:gd name="connsiteX12" fmla="*/ 1088741 w 1451654"/>
                  <a:gd name="connsiteY12" fmla="*/ 523022 h 754291"/>
                  <a:gd name="connsiteX13" fmla="*/ 1095857 w 1451654"/>
                  <a:gd name="connsiteY13" fmla="*/ 615529 h 754291"/>
                  <a:gd name="connsiteX14" fmla="*/ 1451654 w 1451654"/>
                  <a:gd name="connsiteY14" fmla="*/ 754291 h 754291"/>
                  <a:gd name="connsiteX15" fmla="*/ 1430306 w 1451654"/>
                  <a:gd name="connsiteY15" fmla="*/ 615529 h 754291"/>
                  <a:gd name="connsiteX16" fmla="*/ 1330683 w 1451654"/>
                  <a:gd name="connsiteY16" fmla="*/ 458979 h 754291"/>
                  <a:gd name="connsiteX17" fmla="*/ 1216828 w 1451654"/>
                  <a:gd name="connsiteY17" fmla="*/ 391377 h 754291"/>
                  <a:gd name="connsiteX18" fmla="*/ 1113647 w 1451654"/>
                  <a:gd name="connsiteY18" fmla="*/ 355797 h 754291"/>
                  <a:gd name="connsiteX19" fmla="*/ 1042487 w 1451654"/>
                  <a:gd name="connsiteY19" fmla="*/ 341565 h 754291"/>
                  <a:gd name="connsiteX20" fmla="*/ 910842 w 1451654"/>
                  <a:gd name="connsiteY20" fmla="*/ 338007 h 754291"/>
                  <a:gd name="connsiteX21" fmla="*/ 796987 w 1451654"/>
                  <a:gd name="connsiteY21" fmla="*/ 384261 h 754291"/>
                  <a:gd name="connsiteX22" fmla="*/ 672457 w 1451654"/>
                  <a:gd name="connsiteY22" fmla="*/ 466094 h 754291"/>
                  <a:gd name="connsiteX23" fmla="*/ 611972 w 1451654"/>
                  <a:gd name="connsiteY23" fmla="*/ 544370 h 754291"/>
                  <a:gd name="connsiteX24" fmla="*/ 562160 w 1451654"/>
                  <a:gd name="connsiteY24" fmla="*/ 636877 h 754291"/>
                  <a:gd name="connsiteX25" fmla="*/ 547928 w 1451654"/>
                  <a:gd name="connsiteY25" fmla="*/ 743617 h 754291"/>
                  <a:gd name="connsiteX26" fmla="*/ 352240 w 1451654"/>
                  <a:gd name="connsiteY26" fmla="*/ 747175 h 754291"/>
                  <a:gd name="connsiteX0" fmla="*/ 352240 w 1451654"/>
                  <a:gd name="connsiteY0" fmla="*/ 747175 h 754291"/>
                  <a:gd name="connsiteX1" fmla="*/ 0 w 1451654"/>
                  <a:gd name="connsiteY1" fmla="*/ 608414 h 754291"/>
                  <a:gd name="connsiteX2" fmla="*/ 46254 w 1451654"/>
                  <a:gd name="connsiteY2" fmla="*/ 426957 h 754291"/>
                  <a:gd name="connsiteX3" fmla="*/ 113315 w 1451654"/>
                  <a:gd name="connsiteY3" fmla="*/ 290280 h 754291"/>
                  <a:gd name="connsiteX4" fmla="*/ 195689 w 1451654"/>
                  <a:gd name="connsiteY4" fmla="*/ 170782 h 754291"/>
                  <a:gd name="connsiteX5" fmla="*/ 309544 w 1451654"/>
                  <a:gd name="connsiteY5" fmla="*/ 96065 h 754291"/>
                  <a:gd name="connsiteX6" fmla="*/ 434073 w 1451654"/>
                  <a:gd name="connsiteY6" fmla="*/ 39137 h 754291"/>
                  <a:gd name="connsiteX7" fmla="*/ 594182 w 1451654"/>
                  <a:gd name="connsiteY7" fmla="*/ 0 h 754291"/>
                  <a:gd name="connsiteX8" fmla="*/ 793429 w 1451654"/>
                  <a:gd name="connsiteY8" fmla="*/ 21347 h 754291"/>
                  <a:gd name="connsiteX9" fmla="*/ 1167016 w 1451654"/>
                  <a:gd name="connsiteY9" fmla="*/ 167224 h 754291"/>
                  <a:gd name="connsiteX10" fmla="*/ 989117 w 1451654"/>
                  <a:gd name="connsiteY10" fmla="*/ 338007 h 754291"/>
                  <a:gd name="connsiteX11" fmla="*/ 1049603 w 1451654"/>
                  <a:gd name="connsiteY11" fmla="*/ 434073 h 754291"/>
                  <a:gd name="connsiteX12" fmla="*/ 1088741 w 1451654"/>
                  <a:gd name="connsiteY12" fmla="*/ 523022 h 754291"/>
                  <a:gd name="connsiteX13" fmla="*/ 1095857 w 1451654"/>
                  <a:gd name="connsiteY13" fmla="*/ 615529 h 754291"/>
                  <a:gd name="connsiteX14" fmla="*/ 1451654 w 1451654"/>
                  <a:gd name="connsiteY14" fmla="*/ 754291 h 754291"/>
                  <a:gd name="connsiteX15" fmla="*/ 1430306 w 1451654"/>
                  <a:gd name="connsiteY15" fmla="*/ 615529 h 754291"/>
                  <a:gd name="connsiteX16" fmla="*/ 1330683 w 1451654"/>
                  <a:gd name="connsiteY16" fmla="*/ 458979 h 754291"/>
                  <a:gd name="connsiteX17" fmla="*/ 1216828 w 1451654"/>
                  <a:gd name="connsiteY17" fmla="*/ 391377 h 754291"/>
                  <a:gd name="connsiteX18" fmla="*/ 1113647 w 1451654"/>
                  <a:gd name="connsiteY18" fmla="*/ 355797 h 754291"/>
                  <a:gd name="connsiteX19" fmla="*/ 1042487 w 1451654"/>
                  <a:gd name="connsiteY19" fmla="*/ 341565 h 754291"/>
                  <a:gd name="connsiteX20" fmla="*/ 910842 w 1451654"/>
                  <a:gd name="connsiteY20" fmla="*/ 338007 h 754291"/>
                  <a:gd name="connsiteX21" fmla="*/ 796987 w 1451654"/>
                  <a:gd name="connsiteY21" fmla="*/ 384261 h 754291"/>
                  <a:gd name="connsiteX22" fmla="*/ 672457 w 1451654"/>
                  <a:gd name="connsiteY22" fmla="*/ 466094 h 754291"/>
                  <a:gd name="connsiteX23" fmla="*/ 611972 w 1451654"/>
                  <a:gd name="connsiteY23" fmla="*/ 544370 h 754291"/>
                  <a:gd name="connsiteX24" fmla="*/ 562160 w 1451654"/>
                  <a:gd name="connsiteY24" fmla="*/ 636877 h 754291"/>
                  <a:gd name="connsiteX25" fmla="*/ 547928 w 1451654"/>
                  <a:gd name="connsiteY25" fmla="*/ 743617 h 754291"/>
                  <a:gd name="connsiteX26" fmla="*/ 352240 w 1451654"/>
                  <a:gd name="connsiteY26" fmla="*/ 747175 h 754291"/>
                  <a:gd name="connsiteX0" fmla="*/ 352240 w 1451654"/>
                  <a:gd name="connsiteY0" fmla="*/ 747175 h 754291"/>
                  <a:gd name="connsiteX1" fmla="*/ 0 w 1451654"/>
                  <a:gd name="connsiteY1" fmla="*/ 608414 h 754291"/>
                  <a:gd name="connsiteX2" fmla="*/ 51322 w 1451654"/>
                  <a:gd name="connsiteY2" fmla="*/ 435420 h 754291"/>
                  <a:gd name="connsiteX3" fmla="*/ 113315 w 1451654"/>
                  <a:gd name="connsiteY3" fmla="*/ 290280 h 754291"/>
                  <a:gd name="connsiteX4" fmla="*/ 195689 w 1451654"/>
                  <a:gd name="connsiteY4" fmla="*/ 170782 h 754291"/>
                  <a:gd name="connsiteX5" fmla="*/ 309544 w 1451654"/>
                  <a:gd name="connsiteY5" fmla="*/ 96065 h 754291"/>
                  <a:gd name="connsiteX6" fmla="*/ 434073 w 1451654"/>
                  <a:gd name="connsiteY6" fmla="*/ 39137 h 754291"/>
                  <a:gd name="connsiteX7" fmla="*/ 594182 w 1451654"/>
                  <a:gd name="connsiteY7" fmla="*/ 0 h 754291"/>
                  <a:gd name="connsiteX8" fmla="*/ 793429 w 1451654"/>
                  <a:gd name="connsiteY8" fmla="*/ 21347 h 754291"/>
                  <a:gd name="connsiteX9" fmla="*/ 1167016 w 1451654"/>
                  <a:gd name="connsiteY9" fmla="*/ 167224 h 754291"/>
                  <a:gd name="connsiteX10" fmla="*/ 989117 w 1451654"/>
                  <a:gd name="connsiteY10" fmla="*/ 338007 h 754291"/>
                  <a:gd name="connsiteX11" fmla="*/ 1049603 w 1451654"/>
                  <a:gd name="connsiteY11" fmla="*/ 434073 h 754291"/>
                  <a:gd name="connsiteX12" fmla="*/ 1088741 w 1451654"/>
                  <a:gd name="connsiteY12" fmla="*/ 523022 h 754291"/>
                  <a:gd name="connsiteX13" fmla="*/ 1095857 w 1451654"/>
                  <a:gd name="connsiteY13" fmla="*/ 615529 h 754291"/>
                  <a:gd name="connsiteX14" fmla="*/ 1451654 w 1451654"/>
                  <a:gd name="connsiteY14" fmla="*/ 754291 h 754291"/>
                  <a:gd name="connsiteX15" fmla="*/ 1430306 w 1451654"/>
                  <a:gd name="connsiteY15" fmla="*/ 615529 h 754291"/>
                  <a:gd name="connsiteX16" fmla="*/ 1330683 w 1451654"/>
                  <a:gd name="connsiteY16" fmla="*/ 458979 h 754291"/>
                  <a:gd name="connsiteX17" fmla="*/ 1216828 w 1451654"/>
                  <a:gd name="connsiteY17" fmla="*/ 391377 h 754291"/>
                  <a:gd name="connsiteX18" fmla="*/ 1113647 w 1451654"/>
                  <a:gd name="connsiteY18" fmla="*/ 355797 h 754291"/>
                  <a:gd name="connsiteX19" fmla="*/ 1042487 w 1451654"/>
                  <a:gd name="connsiteY19" fmla="*/ 341565 h 754291"/>
                  <a:gd name="connsiteX20" fmla="*/ 910842 w 1451654"/>
                  <a:gd name="connsiteY20" fmla="*/ 338007 h 754291"/>
                  <a:gd name="connsiteX21" fmla="*/ 796987 w 1451654"/>
                  <a:gd name="connsiteY21" fmla="*/ 384261 h 754291"/>
                  <a:gd name="connsiteX22" fmla="*/ 672457 w 1451654"/>
                  <a:gd name="connsiteY22" fmla="*/ 466094 h 754291"/>
                  <a:gd name="connsiteX23" fmla="*/ 611972 w 1451654"/>
                  <a:gd name="connsiteY23" fmla="*/ 544370 h 754291"/>
                  <a:gd name="connsiteX24" fmla="*/ 562160 w 1451654"/>
                  <a:gd name="connsiteY24" fmla="*/ 636877 h 754291"/>
                  <a:gd name="connsiteX25" fmla="*/ 547928 w 1451654"/>
                  <a:gd name="connsiteY25" fmla="*/ 743617 h 754291"/>
                  <a:gd name="connsiteX26" fmla="*/ 352240 w 1451654"/>
                  <a:gd name="connsiteY26" fmla="*/ 747175 h 754291"/>
                  <a:gd name="connsiteX0" fmla="*/ 339572 w 1438986"/>
                  <a:gd name="connsiteY0" fmla="*/ 747175 h 754291"/>
                  <a:gd name="connsiteX1" fmla="*/ 0 w 1438986"/>
                  <a:gd name="connsiteY1" fmla="*/ 602772 h 754291"/>
                  <a:gd name="connsiteX2" fmla="*/ 38654 w 1438986"/>
                  <a:gd name="connsiteY2" fmla="*/ 435420 h 754291"/>
                  <a:gd name="connsiteX3" fmla="*/ 100647 w 1438986"/>
                  <a:gd name="connsiteY3" fmla="*/ 290280 h 754291"/>
                  <a:gd name="connsiteX4" fmla="*/ 183021 w 1438986"/>
                  <a:gd name="connsiteY4" fmla="*/ 170782 h 754291"/>
                  <a:gd name="connsiteX5" fmla="*/ 296876 w 1438986"/>
                  <a:gd name="connsiteY5" fmla="*/ 96065 h 754291"/>
                  <a:gd name="connsiteX6" fmla="*/ 421405 w 1438986"/>
                  <a:gd name="connsiteY6" fmla="*/ 39137 h 754291"/>
                  <a:gd name="connsiteX7" fmla="*/ 581514 w 1438986"/>
                  <a:gd name="connsiteY7" fmla="*/ 0 h 754291"/>
                  <a:gd name="connsiteX8" fmla="*/ 780761 w 1438986"/>
                  <a:gd name="connsiteY8" fmla="*/ 21347 h 754291"/>
                  <a:gd name="connsiteX9" fmla="*/ 1154348 w 1438986"/>
                  <a:gd name="connsiteY9" fmla="*/ 167224 h 754291"/>
                  <a:gd name="connsiteX10" fmla="*/ 976449 w 1438986"/>
                  <a:gd name="connsiteY10" fmla="*/ 338007 h 754291"/>
                  <a:gd name="connsiteX11" fmla="*/ 1036935 w 1438986"/>
                  <a:gd name="connsiteY11" fmla="*/ 434073 h 754291"/>
                  <a:gd name="connsiteX12" fmla="*/ 1076073 w 1438986"/>
                  <a:gd name="connsiteY12" fmla="*/ 523022 h 754291"/>
                  <a:gd name="connsiteX13" fmla="*/ 1083189 w 1438986"/>
                  <a:gd name="connsiteY13" fmla="*/ 615529 h 754291"/>
                  <a:gd name="connsiteX14" fmla="*/ 1438986 w 1438986"/>
                  <a:gd name="connsiteY14" fmla="*/ 754291 h 754291"/>
                  <a:gd name="connsiteX15" fmla="*/ 1417638 w 1438986"/>
                  <a:gd name="connsiteY15" fmla="*/ 615529 h 754291"/>
                  <a:gd name="connsiteX16" fmla="*/ 1318015 w 1438986"/>
                  <a:gd name="connsiteY16" fmla="*/ 458979 h 754291"/>
                  <a:gd name="connsiteX17" fmla="*/ 1204160 w 1438986"/>
                  <a:gd name="connsiteY17" fmla="*/ 391377 h 754291"/>
                  <a:gd name="connsiteX18" fmla="*/ 1100979 w 1438986"/>
                  <a:gd name="connsiteY18" fmla="*/ 355797 h 754291"/>
                  <a:gd name="connsiteX19" fmla="*/ 1029819 w 1438986"/>
                  <a:gd name="connsiteY19" fmla="*/ 341565 h 754291"/>
                  <a:gd name="connsiteX20" fmla="*/ 898174 w 1438986"/>
                  <a:gd name="connsiteY20" fmla="*/ 338007 h 754291"/>
                  <a:gd name="connsiteX21" fmla="*/ 784319 w 1438986"/>
                  <a:gd name="connsiteY21" fmla="*/ 384261 h 754291"/>
                  <a:gd name="connsiteX22" fmla="*/ 659789 w 1438986"/>
                  <a:gd name="connsiteY22" fmla="*/ 466094 h 754291"/>
                  <a:gd name="connsiteX23" fmla="*/ 599304 w 1438986"/>
                  <a:gd name="connsiteY23" fmla="*/ 544370 h 754291"/>
                  <a:gd name="connsiteX24" fmla="*/ 549492 w 1438986"/>
                  <a:gd name="connsiteY24" fmla="*/ 636877 h 754291"/>
                  <a:gd name="connsiteX25" fmla="*/ 535260 w 1438986"/>
                  <a:gd name="connsiteY25" fmla="*/ 743617 h 754291"/>
                  <a:gd name="connsiteX26" fmla="*/ 339572 w 1438986"/>
                  <a:gd name="connsiteY26" fmla="*/ 747175 h 754291"/>
                  <a:gd name="connsiteX0" fmla="*/ 339572 w 1438986"/>
                  <a:gd name="connsiteY0" fmla="*/ 747175 h 754291"/>
                  <a:gd name="connsiteX1" fmla="*/ 0 w 1438986"/>
                  <a:gd name="connsiteY1" fmla="*/ 602772 h 754291"/>
                  <a:gd name="connsiteX2" fmla="*/ 38654 w 1438986"/>
                  <a:gd name="connsiteY2" fmla="*/ 435420 h 754291"/>
                  <a:gd name="connsiteX3" fmla="*/ 100647 w 1438986"/>
                  <a:gd name="connsiteY3" fmla="*/ 290280 h 754291"/>
                  <a:gd name="connsiteX4" fmla="*/ 183021 w 1438986"/>
                  <a:gd name="connsiteY4" fmla="*/ 170782 h 754291"/>
                  <a:gd name="connsiteX5" fmla="*/ 296876 w 1438986"/>
                  <a:gd name="connsiteY5" fmla="*/ 96065 h 754291"/>
                  <a:gd name="connsiteX6" fmla="*/ 421405 w 1438986"/>
                  <a:gd name="connsiteY6" fmla="*/ 39137 h 754291"/>
                  <a:gd name="connsiteX7" fmla="*/ 581514 w 1438986"/>
                  <a:gd name="connsiteY7" fmla="*/ 0 h 754291"/>
                  <a:gd name="connsiteX8" fmla="*/ 780761 w 1438986"/>
                  <a:gd name="connsiteY8" fmla="*/ 21347 h 754291"/>
                  <a:gd name="connsiteX9" fmla="*/ 1154348 w 1438986"/>
                  <a:gd name="connsiteY9" fmla="*/ 167224 h 754291"/>
                  <a:gd name="connsiteX10" fmla="*/ 976449 w 1438986"/>
                  <a:gd name="connsiteY10" fmla="*/ 338007 h 754291"/>
                  <a:gd name="connsiteX11" fmla="*/ 1036935 w 1438986"/>
                  <a:gd name="connsiteY11" fmla="*/ 434073 h 754291"/>
                  <a:gd name="connsiteX12" fmla="*/ 1076073 w 1438986"/>
                  <a:gd name="connsiteY12" fmla="*/ 523022 h 754291"/>
                  <a:gd name="connsiteX13" fmla="*/ 1083189 w 1438986"/>
                  <a:gd name="connsiteY13" fmla="*/ 615529 h 754291"/>
                  <a:gd name="connsiteX14" fmla="*/ 1438986 w 1438986"/>
                  <a:gd name="connsiteY14" fmla="*/ 754291 h 754291"/>
                  <a:gd name="connsiteX15" fmla="*/ 1417638 w 1438986"/>
                  <a:gd name="connsiteY15" fmla="*/ 615529 h 754291"/>
                  <a:gd name="connsiteX16" fmla="*/ 1318015 w 1438986"/>
                  <a:gd name="connsiteY16" fmla="*/ 458979 h 754291"/>
                  <a:gd name="connsiteX17" fmla="*/ 1204160 w 1438986"/>
                  <a:gd name="connsiteY17" fmla="*/ 391377 h 754291"/>
                  <a:gd name="connsiteX18" fmla="*/ 1100979 w 1438986"/>
                  <a:gd name="connsiteY18" fmla="*/ 355797 h 754291"/>
                  <a:gd name="connsiteX19" fmla="*/ 1029819 w 1438986"/>
                  <a:gd name="connsiteY19" fmla="*/ 341565 h 754291"/>
                  <a:gd name="connsiteX20" fmla="*/ 898174 w 1438986"/>
                  <a:gd name="connsiteY20" fmla="*/ 338007 h 754291"/>
                  <a:gd name="connsiteX21" fmla="*/ 784319 w 1438986"/>
                  <a:gd name="connsiteY21" fmla="*/ 384261 h 754291"/>
                  <a:gd name="connsiteX22" fmla="*/ 659789 w 1438986"/>
                  <a:gd name="connsiteY22" fmla="*/ 466094 h 754291"/>
                  <a:gd name="connsiteX23" fmla="*/ 599304 w 1438986"/>
                  <a:gd name="connsiteY23" fmla="*/ 544370 h 754291"/>
                  <a:gd name="connsiteX24" fmla="*/ 549492 w 1438986"/>
                  <a:gd name="connsiteY24" fmla="*/ 636877 h 754291"/>
                  <a:gd name="connsiteX25" fmla="*/ 535260 w 1438986"/>
                  <a:gd name="connsiteY25" fmla="*/ 743617 h 754291"/>
                  <a:gd name="connsiteX26" fmla="*/ 339572 w 1438986"/>
                  <a:gd name="connsiteY26" fmla="*/ 747175 h 754291"/>
                  <a:gd name="connsiteX0" fmla="*/ 339572 w 1438986"/>
                  <a:gd name="connsiteY0" fmla="*/ 747175 h 754291"/>
                  <a:gd name="connsiteX1" fmla="*/ 0 w 1438986"/>
                  <a:gd name="connsiteY1" fmla="*/ 602772 h 754291"/>
                  <a:gd name="connsiteX2" fmla="*/ 38654 w 1438986"/>
                  <a:gd name="connsiteY2" fmla="*/ 435420 h 754291"/>
                  <a:gd name="connsiteX3" fmla="*/ 100647 w 1438986"/>
                  <a:gd name="connsiteY3" fmla="*/ 290280 h 754291"/>
                  <a:gd name="connsiteX4" fmla="*/ 183021 w 1438986"/>
                  <a:gd name="connsiteY4" fmla="*/ 170782 h 754291"/>
                  <a:gd name="connsiteX5" fmla="*/ 296876 w 1438986"/>
                  <a:gd name="connsiteY5" fmla="*/ 96065 h 754291"/>
                  <a:gd name="connsiteX6" fmla="*/ 421405 w 1438986"/>
                  <a:gd name="connsiteY6" fmla="*/ 39137 h 754291"/>
                  <a:gd name="connsiteX7" fmla="*/ 581514 w 1438986"/>
                  <a:gd name="connsiteY7" fmla="*/ 0 h 754291"/>
                  <a:gd name="connsiteX8" fmla="*/ 780761 w 1438986"/>
                  <a:gd name="connsiteY8" fmla="*/ 21347 h 754291"/>
                  <a:gd name="connsiteX9" fmla="*/ 1154348 w 1438986"/>
                  <a:gd name="connsiteY9" fmla="*/ 167224 h 754291"/>
                  <a:gd name="connsiteX10" fmla="*/ 976449 w 1438986"/>
                  <a:gd name="connsiteY10" fmla="*/ 338007 h 754291"/>
                  <a:gd name="connsiteX11" fmla="*/ 1036935 w 1438986"/>
                  <a:gd name="connsiteY11" fmla="*/ 434073 h 754291"/>
                  <a:gd name="connsiteX12" fmla="*/ 1076073 w 1438986"/>
                  <a:gd name="connsiteY12" fmla="*/ 523022 h 754291"/>
                  <a:gd name="connsiteX13" fmla="*/ 1083189 w 1438986"/>
                  <a:gd name="connsiteY13" fmla="*/ 615529 h 754291"/>
                  <a:gd name="connsiteX14" fmla="*/ 1438986 w 1438986"/>
                  <a:gd name="connsiteY14" fmla="*/ 754291 h 754291"/>
                  <a:gd name="connsiteX15" fmla="*/ 1417638 w 1438986"/>
                  <a:gd name="connsiteY15" fmla="*/ 615529 h 754291"/>
                  <a:gd name="connsiteX16" fmla="*/ 1318015 w 1438986"/>
                  <a:gd name="connsiteY16" fmla="*/ 458979 h 754291"/>
                  <a:gd name="connsiteX17" fmla="*/ 1204160 w 1438986"/>
                  <a:gd name="connsiteY17" fmla="*/ 391377 h 754291"/>
                  <a:gd name="connsiteX18" fmla="*/ 1100979 w 1438986"/>
                  <a:gd name="connsiteY18" fmla="*/ 355797 h 754291"/>
                  <a:gd name="connsiteX19" fmla="*/ 1029819 w 1438986"/>
                  <a:gd name="connsiteY19" fmla="*/ 341565 h 754291"/>
                  <a:gd name="connsiteX20" fmla="*/ 898174 w 1438986"/>
                  <a:gd name="connsiteY20" fmla="*/ 338007 h 754291"/>
                  <a:gd name="connsiteX21" fmla="*/ 784319 w 1438986"/>
                  <a:gd name="connsiteY21" fmla="*/ 384261 h 754291"/>
                  <a:gd name="connsiteX22" fmla="*/ 659789 w 1438986"/>
                  <a:gd name="connsiteY22" fmla="*/ 466094 h 754291"/>
                  <a:gd name="connsiteX23" fmla="*/ 599304 w 1438986"/>
                  <a:gd name="connsiteY23" fmla="*/ 544370 h 754291"/>
                  <a:gd name="connsiteX24" fmla="*/ 549492 w 1438986"/>
                  <a:gd name="connsiteY24" fmla="*/ 636877 h 754291"/>
                  <a:gd name="connsiteX25" fmla="*/ 535260 w 1438986"/>
                  <a:gd name="connsiteY25" fmla="*/ 743617 h 754291"/>
                  <a:gd name="connsiteX26" fmla="*/ 339572 w 1438986"/>
                  <a:gd name="connsiteY26" fmla="*/ 747175 h 754291"/>
                  <a:gd name="connsiteX0" fmla="*/ 339572 w 1438986"/>
                  <a:gd name="connsiteY0" fmla="*/ 747175 h 754291"/>
                  <a:gd name="connsiteX1" fmla="*/ 0 w 1438986"/>
                  <a:gd name="connsiteY1" fmla="*/ 602772 h 754291"/>
                  <a:gd name="connsiteX2" fmla="*/ 38654 w 1438986"/>
                  <a:gd name="connsiteY2" fmla="*/ 435420 h 754291"/>
                  <a:gd name="connsiteX3" fmla="*/ 100647 w 1438986"/>
                  <a:gd name="connsiteY3" fmla="*/ 290280 h 754291"/>
                  <a:gd name="connsiteX4" fmla="*/ 183021 w 1438986"/>
                  <a:gd name="connsiteY4" fmla="*/ 170782 h 754291"/>
                  <a:gd name="connsiteX5" fmla="*/ 296876 w 1438986"/>
                  <a:gd name="connsiteY5" fmla="*/ 96065 h 754291"/>
                  <a:gd name="connsiteX6" fmla="*/ 421405 w 1438986"/>
                  <a:gd name="connsiteY6" fmla="*/ 39137 h 754291"/>
                  <a:gd name="connsiteX7" fmla="*/ 581514 w 1438986"/>
                  <a:gd name="connsiteY7" fmla="*/ 0 h 754291"/>
                  <a:gd name="connsiteX8" fmla="*/ 780761 w 1438986"/>
                  <a:gd name="connsiteY8" fmla="*/ 21347 h 754291"/>
                  <a:gd name="connsiteX9" fmla="*/ 1154348 w 1438986"/>
                  <a:gd name="connsiteY9" fmla="*/ 167224 h 754291"/>
                  <a:gd name="connsiteX10" fmla="*/ 976449 w 1438986"/>
                  <a:gd name="connsiteY10" fmla="*/ 338007 h 754291"/>
                  <a:gd name="connsiteX11" fmla="*/ 1036935 w 1438986"/>
                  <a:gd name="connsiteY11" fmla="*/ 434073 h 754291"/>
                  <a:gd name="connsiteX12" fmla="*/ 1076073 w 1438986"/>
                  <a:gd name="connsiteY12" fmla="*/ 523022 h 754291"/>
                  <a:gd name="connsiteX13" fmla="*/ 1083189 w 1438986"/>
                  <a:gd name="connsiteY13" fmla="*/ 615529 h 754291"/>
                  <a:gd name="connsiteX14" fmla="*/ 1438986 w 1438986"/>
                  <a:gd name="connsiteY14" fmla="*/ 754291 h 754291"/>
                  <a:gd name="connsiteX15" fmla="*/ 1417638 w 1438986"/>
                  <a:gd name="connsiteY15" fmla="*/ 615529 h 754291"/>
                  <a:gd name="connsiteX16" fmla="*/ 1318015 w 1438986"/>
                  <a:gd name="connsiteY16" fmla="*/ 458979 h 754291"/>
                  <a:gd name="connsiteX17" fmla="*/ 1204160 w 1438986"/>
                  <a:gd name="connsiteY17" fmla="*/ 391377 h 754291"/>
                  <a:gd name="connsiteX18" fmla="*/ 1100979 w 1438986"/>
                  <a:gd name="connsiteY18" fmla="*/ 355797 h 754291"/>
                  <a:gd name="connsiteX19" fmla="*/ 1029819 w 1438986"/>
                  <a:gd name="connsiteY19" fmla="*/ 341565 h 754291"/>
                  <a:gd name="connsiteX20" fmla="*/ 898174 w 1438986"/>
                  <a:gd name="connsiteY20" fmla="*/ 338007 h 754291"/>
                  <a:gd name="connsiteX21" fmla="*/ 784319 w 1438986"/>
                  <a:gd name="connsiteY21" fmla="*/ 384261 h 754291"/>
                  <a:gd name="connsiteX22" fmla="*/ 659789 w 1438986"/>
                  <a:gd name="connsiteY22" fmla="*/ 466094 h 754291"/>
                  <a:gd name="connsiteX23" fmla="*/ 599304 w 1438986"/>
                  <a:gd name="connsiteY23" fmla="*/ 544370 h 754291"/>
                  <a:gd name="connsiteX24" fmla="*/ 549492 w 1438986"/>
                  <a:gd name="connsiteY24" fmla="*/ 636877 h 754291"/>
                  <a:gd name="connsiteX25" fmla="*/ 535260 w 1438986"/>
                  <a:gd name="connsiteY25" fmla="*/ 743617 h 754291"/>
                  <a:gd name="connsiteX26" fmla="*/ 339572 w 1438986"/>
                  <a:gd name="connsiteY26" fmla="*/ 747175 h 754291"/>
                  <a:gd name="connsiteX0" fmla="*/ 339572 w 1438986"/>
                  <a:gd name="connsiteY0" fmla="*/ 747175 h 754291"/>
                  <a:gd name="connsiteX1" fmla="*/ 0 w 1438986"/>
                  <a:gd name="connsiteY1" fmla="*/ 602772 h 754291"/>
                  <a:gd name="connsiteX2" fmla="*/ 38654 w 1438986"/>
                  <a:gd name="connsiteY2" fmla="*/ 435420 h 754291"/>
                  <a:gd name="connsiteX3" fmla="*/ 100647 w 1438986"/>
                  <a:gd name="connsiteY3" fmla="*/ 290280 h 754291"/>
                  <a:gd name="connsiteX4" fmla="*/ 185555 w 1438986"/>
                  <a:gd name="connsiteY4" fmla="*/ 176424 h 754291"/>
                  <a:gd name="connsiteX5" fmla="*/ 296876 w 1438986"/>
                  <a:gd name="connsiteY5" fmla="*/ 96065 h 754291"/>
                  <a:gd name="connsiteX6" fmla="*/ 421405 w 1438986"/>
                  <a:gd name="connsiteY6" fmla="*/ 39137 h 754291"/>
                  <a:gd name="connsiteX7" fmla="*/ 581514 w 1438986"/>
                  <a:gd name="connsiteY7" fmla="*/ 0 h 754291"/>
                  <a:gd name="connsiteX8" fmla="*/ 780761 w 1438986"/>
                  <a:gd name="connsiteY8" fmla="*/ 21347 h 754291"/>
                  <a:gd name="connsiteX9" fmla="*/ 1154348 w 1438986"/>
                  <a:gd name="connsiteY9" fmla="*/ 167224 h 754291"/>
                  <a:gd name="connsiteX10" fmla="*/ 976449 w 1438986"/>
                  <a:gd name="connsiteY10" fmla="*/ 338007 h 754291"/>
                  <a:gd name="connsiteX11" fmla="*/ 1036935 w 1438986"/>
                  <a:gd name="connsiteY11" fmla="*/ 434073 h 754291"/>
                  <a:gd name="connsiteX12" fmla="*/ 1076073 w 1438986"/>
                  <a:gd name="connsiteY12" fmla="*/ 523022 h 754291"/>
                  <a:gd name="connsiteX13" fmla="*/ 1083189 w 1438986"/>
                  <a:gd name="connsiteY13" fmla="*/ 615529 h 754291"/>
                  <a:gd name="connsiteX14" fmla="*/ 1438986 w 1438986"/>
                  <a:gd name="connsiteY14" fmla="*/ 754291 h 754291"/>
                  <a:gd name="connsiteX15" fmla="*/ 1417638 w 1438986"/>
                  <a:gd name="connsiteY15" fmla="*/ 615529 h 754291"/>
                  <a:gd name="connsiteX16" fmla="*/ 1318015 w 1438986"/>
                  <a:gd name="connsiteY16" fmla="*/ 458979 h 754291"/>
                  <a:gd name="connsiteX17" fmla="*/ 1204160 w 1438986"/>
                  <a:gd name="connsiteY17" fmla="*/ 391377 h 754291"/>
                  <a:gd name="connsiteX18" fmla="*/ 1100979 w 1438986"/>
                  <a:gd name="connsiteY18" fmla="*/ 355797 h 754291"/>
                  <a:gd name="connsiteX19" fmla="*/ 1029819 w 1438986"/>
                  <a:gd name="connsiteY19" fmla="*/ 341565 h 754291"/>
                  <a:gd name="connsiteX20" fmla="*/ 898174 w 1438986"/>
                  <a:gd name="connsiteY20" fmla="*/ 338007 h 754291"/>
                  <a:gd name="connsiteX21" fmla="*/ 784319 w 1438986"/>
                  <a:gd name="connsiteY21" fmla="*/ 384261 h 754291"/>
                  <a:gd name="connsiteX22" fmla="*/ 659789 w 1438986"/>
                  <a:gd name="connsiteY22" fmla="*/ 466094 h 754291"/>
                  <a:gd name="connsiteX23" fmla="*/ 599304 w 1438986"/>
                  <a:gd name="connsiteY23" fmla="*/ 544370 h 754291"/>
                  <a:gd name="connsiteX24" fmla="*/ 549492 w 1438986"/>
                  <a:gd name="connsiteY24" fmla="*/ 636877 h 754291"/>
                  <a:gd name="connsiteX25" fmla="*/ 535260 w 1438986"/>
                  <a:gd name="connsiteY25" fmla="*/ 743617 h 754291"/>
                  <a:gd name="connsiteX26" fmla="*/ 339572 w 1438986"/>
                  <a:gd name="connsiteY26" fmla="*/ 747175 h 754291"/>
                  <a:gd name="connsiteX0" fmla="*/ 339572 w 1438986"/>
                  <a:gd name="connsiteY0" fmla="*/ 747175 h 754291"/>
                  <a:gd name="connsiteX1" fmla="*/ 0 w 1438986"/>
                  <a:gd name="connsiteY1" fmla="*/ 602772 h 754291"/>
                  <a:gd name="connsiteX2" fmla="*/ 38654 w 1438986"/>
                  <a:gd name="connsiteY2" fmla="*/ 435420 h 754291"/>
                  <a:gd name="connsiteX3" fmla="*/ 110782 w 1438986"/>
                  <a:gd name="connsiteY3" fmla="*/ 295923 h 754291"/>
                  <a:gd name="connsiteX4" fmla="*/ 185555 w 1438986"/>
                  <a:gd name="connsiteY4" fmla="*/ 176424 h 754291"/>
                  <a:gd name="connsiteX5" fmla="*/ 296876 w 1438986"/>
                  <a:gd name="connsiteY5" fmla="*/ 96065 h 754291"/>
                  <a:gd name="connsiteX6" fmla="*/ 421405 w 1438986"/>
                  <a:gd name="connsiteY6" fmla="*/ 39137 h 754291"/>
                  <a:gd name="connsiteX7" fmla="*/ 581514 w 1438986"/>
                  <a:gd name="connsiteY7" fmla="*/ 0 h 754291"/>
                  <a:gd name="connsiteX8" fmla="*/ 780761 w 1438986"/>
                  <a:gd name="connsiteY8" fmla="*/ 21347 h 754291"/>
                  <a:gd name="connsiteX9" fmla="*/ 1154348 w 1438986"/>
                  <a:gd name="connsiteY9" fmla="*/ 167224 h 754291"/>
                  <a:gd name="connsiteX10" fmla="*/ 976449 w 1438986"/>
                  <a:gd name="connsiteY10" fmla="*/ 338007 h 754291"/>
                  <a:gd name="connsiteX11" fmla="*/ 1036935 w 1438986"/>
                  <a:gd name="connsiteY11" fmla="*/ 434073 h 754291"/>
                  <a:gd name="connsiteX12" fmla="*/ 1076073 w 1438986"/>
                  <a:gd name="connsiteY12" fmla="*/ 523022 h 754291"/>
                  <a:gd name="connsiteX13" fmla="*/ 1083189 w 1438986"/>
                  <a:gd name="connsiteY13" fmla="*/ 615529 h 754291"/>
                  <a:gd name="connsiteX14" fmla="*/ 1438986 w 1438986"/>
                  <a:gd name="connsiteY14" fmla="*/ 754291 h 754291"/>
                  <a:gd name="connsiteX15" fmla="*/ 1417638 w 1438986"/>
                  <a:gd name="connsiteY15" fmla="*/ 615529 h 754291"/>
                  <a:gd name="connsiteX16" fmla="*/ 1318015 w 1438986"/>
                  <a:gd name="connsiteY16" fmla="*/ 458979 h 754291"/>
                  <a:gd name="connsiteX17" fmla="*/ 1204160 w 1438986"/>
                  <a:gd name="connsiteY17" fmla="*/ 391377 h 754291"/>
                  <a:gd name="connsiteX18" fmla="*/ 1100979 w 1438986"/>
                  <a:gd name="connsiteY18" fmla="*/ 355797 h 754291"/>
                  <a:gd name="connsiteX19" fmla="*/ 1029819 w 1438986"/>
                  <a:gd name="connsiteY19" fmla="*/ 341565 h 754291"/>
                  <a:gd name="connsiteX20" fmla="*/ 898174 w 1438986"/>
                  <a:gd name="connsiteY20" fmla="*/ 338007 h 754291"/>
                  <a:gd name="connsiteX21" fmla="*/ 784319 w 1438986"/>
                  <a:gd name="connsiteY21" fmla="*/ 384261 h 754291"/>
                  <a:gd name="connsiteX22" fmla="*/ 659789 w 1438986"/>
                  <a:gd name="connsiteY22" fmla="*/ 466094 h 754291"/>
                  <a:gd name="connsiteX23" fmla="*/ 599304 w 1438986"/>
                  <a:gd name="connsiteY23" fmla="*/ 544370 h 754291"/>
                  <a:gd name="connsiteX24" fmla="*/ 549492 w 1438986"/>
                  <a:gd name="connsiteY24" fmla="*/ 636877 h 754291"/>
                  <a:gd name="connsiteX25" fmla="*/ 535260 w 1438986"/>
                  <a:gd name="connsiteY25" fmla="*/ 743617 h 754291"/>
                  <a:gd name="connsiteX26" fmla="*/ 339572 w 1438986"/>
                  <a:gd name="connsiteY26" fmla="*/ 747175 h 754291"/>
                  <a:gd name="connsiteX0" fmla="*/ 339572 w 1438986"/>
                  <a:gd name="connsiteY0" fmla="*/ 747175 h 754291"/>
                  <a:gd name="connsiteX1" fmla="*/ 0 w 1438986"/>
                  <a:gd name="connsiteY1" fmla="*/ 602772 h 754291"/>
                  <a:gd name="connsiteX2" fmla="*/ 51322 w 1438986"/>
                  <a:gd name="connsiteY2" fmla="*/ 446704 h 754291"/>
                  <a:gd name="connsiteX3" fmla="*/ 110782 w 1438986"/>
                  <a:gd name="connsiteY3" fmla="*/ 295923 h 754291"/>
                  <a:gd name="connsiteX4" fmla="*/ 185555 w 1438986"/>
                  <a:gd name="connsiteY4" fmla="*/ 176424 h 754291"/>
                  <a:gd name="connsiteX5" fmla="*/ 296876 w 1438986"/>
                  <a:gd name="connsiteY5" fmla="*/ 96065 h 754291"/>
                  <a:gd name="connsiteX6" fmla="*/ 421405 w 1438986"/>
                  <a:gd name="connsiteY6" fmla="*/ 39137 h 754291"/>
                  <a:gd name="connsiteX7" fmla="*/ 581514 w 1438986"/>
                  <a:gd name="connsiteY7" fmla="*/ 0 h 754291"/>
                  <a:gd name="connsiteX8" fmla="*/ 780761 w 1438986"/>
                  <a:gd name="connsiteY8" fmla="*/ 21347 h 754291"/>
                  <a:gd name="connsiteX9" fmla="*/ 1154348 w 1438986"/>
                  <a:gd name="connsiteY9" fmla="*/ 167224 h 754291"/>
                  <a:gd name="connsiteX10" fmla="*/ 976449 w 1438986"/>
                  <a:gd name="connsiteY10" fmla="*/ 338007 h 754291"/>
                  <a:gd name="connsiteX11" fmla="*/ 1036935 w 1438986"/>
                  <a:gd name="connsiteY11" fmla="*/ 434073 h 754291"/>
                  <a:gd name="connsiteX12" fmla="*/ 1076073 w 1438986"/>
                  <a:gd name="connsiteY12" fmla="*/ 523022 h 754291"/>
                  <a:gd name="connsiteX13" fmla="*/ 1083189 w 1438986"/>
                  <a:gd name="connsiteY13" fmla="*/ 615529 h 754291"/>
                  <a:gd name="connsiteX14" fmla="*/ 1438986 w 1438986"/>
                  <a:gd name="connsiteY14" fmla="*/ 754291 h 754291"/>
                  <a:gd name="connsiteX15" fmla="*/ 1417638 w 1438986"/>
                  <a:gd name="connsiteY15" fmla="*/ 615529 h 754291"/>
                  <a:gd name="connsiteX16" fmla="*/ 1318015 w 1438986"/>
                  <a:gd name="connsiteY16" fmla="*/ 458979 h 754291"/>
                  <a:gd name="connsiteX17" fmla="*/ 1204160 w 1438986"/>
                  <a:gd name="connsiteY17" fmla="*/ 391377 h 754291"/>
                  <a:gd name="connsiteX18" fmla="*/ 1100979 w 1438986"/>
                  <a:gd name="connsiteY18" fmla="*/ 355797 h 754291"/>
                  <a:gd name="connsiteX19" fmla="*/ 1029819 w 1438986"/>
                  <a:gd name="connsiteY19" fmla="*/ 341565 h 754291"/>
                  <a:gd name="connsiteX20" fmla="*/ 898174 w 1438986"/>
                  <a:gd name="connsiteY20" fmla="*/ 338007 h 754291"/>
                  <a:gd name="connsiteX21" fmla="*/ 784319 w 1438986"/>
                  <a:gd name="connsiteY21" fmla="*/ 384261 h 754291"/>
                  <a:gd name="connsiteX22" fmla="*/ 659789 w 1438986"/>
                  <a:gd name="connsiteY22" fmla="*/ 466094 h 754291"/>
                  <a:gd name="connsiteX23" fmla="*/ 599304 w 1438986"/>
                  <a:gd name="connsiteY23" fmla="*/ 544370 h 754291"/>
                  <a:gd name="connsiteX24" fmla="*/ 549492 w 1438986"/>
                  <a:gd name="connsiteY24" fmla="*/ 636877 h 754291"/>
                  <a:gd name="connsiteX25" fmla="*/ 535260 w 1438986"/>
                  <a:gd name="connsiteY25" fmla="*/ 743617 h 754291"/>
                  <a:gd name="connsiteX26" fmla="*/ 339572 w 1438986"/>
                  <a:gd name="connsiteY26" fmla="*/ 747175 h 754291"/>
                  <a:gd name="connsiteX0" fmla="*/ 329437 w 1428851"/>
                  <a:gd name="connsiteY0" fmla="*/ 747175 h 754291"/>
                  <a:gd name="connsiteX1" fmla="*/ 0 w 1428851"/>
                  <a:gd name="connsiteY1" fmla="*/ 599951 h 754291"/>
                  <a:gd name="connsiteX2" fmla="*/ 41187 w 1428851"/>
                  <a:gd name="connsiteY2" fmla="*/ 446704 h 754291"/>
                  <a:gd name="connsiteX3" fmla="*/ 100647 w 1428851"/>
                  <a:gd name="connsiteY3" fmla="*/ 295923 h 754291"/>
                  <a:gd name="connsiteX4" fmla="*/ 175420 w 1428851"/>
                  <a:gd name="connsiteY4" fmla="*/ 176424 h 754291"/>
                  <a:gd name="connsiteX5" fmla="*/ 286741 w 1428851"/>
                  <a:gd name="connsiteY5" fmla="*/ 96065 h 754291"/>
                  <a:gd name="connsiteX6" fmla="*/ 411270 w 1428851"/>
                  <a:gd name="connsiteY6" fmla="*/ 39137 h 754291"/>
                  <a:gd name="connsiteX7" fmla="*/ 571379 w 1428851"/>
                  <a:gd name="connsiteY7" fmla="*/ 0 h 754291"/>
                  <a:gd name="connsiteX8" fmla="*/ 770626 w 1428851"/>
                  <a:gd name="connsiteY8" fmla="*/ 21347 h 754291"/>
                  <a:gd name="connsiteX9" fmla="*/ 1144213 w 1428851"/>
                  <a:gd name="connsiteY9" fmla="*/ 167224 h 754291"/>
                  <a:gd name="connsiteX10" fmla="*/ 966314 w 1428851"/>
                  <a:gd name="connsiteY10" fmla="*/ 338007 h 754291"/>
                  <a:gd name="connsiteX11" fmla="*/ 1026800 w 1428851"/>
                  <a:gd name="connsiteY11" fmla="*/ 434073 h 754291"/>
                  <a:gd name="connsiteX12" fmla="*/ 1065938 w 1428851"/>
                  <a:gd name="connsiteY12" fmla="*/ 523022 h 754291"/>
                  <a:gd name="connsiteX13" fmla="*/ 1073054 w 1428851"/>
                  <a:gd name="connsiteY13" fmla="*/ 615529 h 754291"/>
                  <a:gd name="connsiteX14" fmla="*/ 1428851 w 1428851"/>
                  <a:gd name="connsiteY14" fmla="*/ 754291 h 754291"/>
                  <a:gd name="connsiteX15" fmla="*/ 1407503 w 1428851"/>
                  <a:gd name="connsiteY15" fmla="*/ 615529 h 754291"/>
                  <a:gd name="connsiteX16" fmla="*/ 1307880 w 1428851"/>
                  <a:gd name="connsiteY16" fmla="*/ 458979 h 754291"/>
                  <a:gd name="connsiteX17" fmla="*/ 1194025 w 1428851"/>
                  <a:gd name="connsiteY17" fmla="*/ 391377 h 754291"/>
                  <a:gd name="connsiteX18" fmla="*/ 1090844 w 1428851"/>
                  <a:gd name="connsiteY18" fmla="*/ 355797 h 754291"/>
                  <a:gd name="connsiteX19" fmla="*/ 1019684 w 1428851"/>
                  <a:gd name="connsiteY19" fmla="*/ 341565 h 754291"/>
                  <a:gd name="connsiteX20" fmla="*/ 888039 w 1428851"/>
                  <a:gd name="connsiteY20" fmla="*/ 338007 h 754291"/>
                  <a:gd name="connsiteX21" fmla="*/ 774184 w 1428851"/>
                  <a:gd name="connsiteY21" fmla="*/ 384261 h 754291"/>
                  <a:gd name="connsiteX22" fmla="*/ 649654 w 1428851"/>
                  <a:gd name="connsiteY22" fmla="*/ 466094 h 754291"/>
                  <a:gd name="connsiteX23" fmla="*/ 589169 w 1428851"/>
                  <a:gd name="connsiteY23" fmla="*/ 544370 h 754291"/>
                  <a:gd name="connsiteX24" fmla="*/ 539357 w 1428851"/>
                  <a:gd name="connsiteY24" fmla="*/ 636877 h 754291"/>
                  <a:gd name="connsiteX25" fmla="*/ 525125 w 1428851"/>
                  <a:gd name="connsiteY25" fmla="*/ 743617 h 754291"/>
                  <a:gd name="connsiteX26" fmla="*/ 329437 w 1428851"/>
                  <a:gd name="connsiteY26" fmla="*/ 747175 h 754291"/>
                  <a:gd name="connsiteX0" fmla="*/ 329437 w 1428851"/>
                  <a:gd name="connsiteY0" fmla="*/ 747175 h 754291"/>
                  <a:gd name="connsiteX1" fmla="*/ 0 w 1428851"/>
                  <a:gd name="connsiteY1" fmla="*/ 599951 h 754291"/>
                  <a:gd name="connsiteX2" fmla="*/ 41187 w 1428851"/>
                  <a:gd name="connsiteY2" fmla="*/ 446704 h 754291"/>
                  <a:gd name="connsiteX3" fmla="*/ 100647 w 1428851"/>
                  <a:gd name="connsiteY3" fmla="*/ 295923 h 754291"/>
                  <a:gd name="connsiteX4" fmla="*/ 175420 w 1428851"/>
                  <a:gd name="connsiteY4" fmla="*/ 176424 h 754291"/>
                  <a:gd name="connsiteX5" fmla="*/ 286741 w 1428851"/>
                  <a:gd name="connsiteY5" fmla="*/ 96065 h 754291"/>
                  <a:gd name="connsiteX6" fmla="*/ 411270 w 1428851"/>
                  <a:gd name="connsiteY6" fmla="*/ 39137 h 754291"/>
                  <a:gd name="connsiteX7" fmla="*/ 571379 w 1428851"/>
                  <a:gd name="connsiteY7" fmla="*/ 0 h 754291"/>
                  <a:gd name="connsiteX8" fmla="*/ 770626 w 1428851"/>
                  <a:gd name="connsiteY8" fmla="*/ 21347 h 754291"/>
                  <a:gd name="connsiteX9" fmla="*/ 1144213 w 1428851"/>
                  <a:gd name="connsiteY9" fmla="*/ 167224 h 754291"/>
                  <a:gd name="connsiteX10" fmla="*/ 966314 w 1428851"/>
                  <a:gd name="connsiteY10" fmla="*/ 338007 h 754291"/>
                  <a:gd name="connsiteX11" fmla="*/ 1026800 w 1428851"/>
                  <a:gd name="connsiteY11" fmla="*/ 434073 h 754291"/>
                  <a:gd name="connsiteX12" fmla="*/ 1065938 w 1428851"/>
                  <a:gd name="connsiteY12" fmla="*/ 523022 h 754291"/>
                  <a:gd name="connsiteX13" fmla="*/ 1073054 w 1428851"/>
                  <a:gd name="connsiteY13" fmla="*/ 615529 h 754291"/>
                  <a:gd name="connsiteX14" fmla="*/ 1428851 w 1428851"/>
                  <a:gd name="connsiteY14" fmla="*/ 754291 h 754291"/>
                  <a:gd name="connsiteX15" fmla="*/ 1407503 w 1428851"/>
                  <a:gd name="connsiteY15" fmla="*/ 615529 h 754291"/>
                  <a:gd name="connsiteX16" fmla="*/ 1307880 w 1428851"/>
                  <a:gd name="connsiteY16" fmla="*/ 458979 h 754291"/>
                  <a:gd name="connsiteX17" fmla="*/ 1194025 w 1428851"/>
                  <a:gd name="connsiteY17" fmla="*/ 391377 h 754291"/>
                  <a:gd name="connsiteX18" fmla="*/ 1090844 w 1428851"/>
                  <a:gd name="connsiteY18" fmla="*/ 355797 h 754291"/>
                  <a:gd name="connsiteX19" fmla="*/ 1019684 w 1428851"/>
                  <a:gd name="connsiteY19" fmla="*/ 341565 h 754291"/>
                  <a:gd name="connsiteX20" fmla="*/ 888039 w 1428851"/>
                  <a:gd name="connsiteY20" fmla="*/ 338007 h 754291"/>
                  <a:gd name="connsiteX21" fmla="*/ 774184 w 1428851"/>
                  <a:gd name="connsiteY21" fmla="*/ 384261 h 754291"/>
                  <a:gd name="connsiteX22" fmla="*/ 649654 w 1428851"/>
                  <a:gd name="connsiteY22" fmla="*/ 466094 h 754291"/>
                  <a:gd name="connsiteX23" fmla="*/ 589169 w 1428851"/>
                  <a:gd name="connsiteY23" fmla="*/ 544370 h 754291"/>
                  <a:gd name="connsiteX24" fmla="*/ 539357 w 1428851"/>
                  <a:gd name="connsiteY24" fmla="*/ 636877 h 754291"/>
                  <a:gd name="connsiteX25" fmla="*/ 525125 w 1428851"/>
                  <a:gd name="connsiteY25" fmla="*/ 743617 h 754291"/>
                  <a:gd name="connsiteX26" fmla="*/ 329437 w 1428851"/>
                  <a:gd name="connsiteY26" fmla="*/ 747175 h 754291"/>
                  <a:gd name="connsiteX0" fmla="*/ 329437 w 1428851"/>
                  <a:gd name="connsiteY0" fmla="*/ 747175 h 754291"/>
                  <a:gd name="connsiteX1" fmla="*/ 0 w 1428851"/>
                  <a:gd name="connsiteY1" fmla="*/ 599951 h 754291"/>
                  <a:gd name="connsiteX2" fmla="*/ 41187 w 1428851"/>
                  <a:gd name="connsiteY2" fmla="*/ 446704 h 754291"/>
                  <a:gd name="connsiteX3" fmla="*/ 100647 w 1428851"/>
                  <a:gd name="connsiteY3" fmla="*/ 295923 h 754291"/>
                  <a:gd name="connsiteX4" fmla="*/ 185554 w 1428851"/>
                  <a:gd name="connsiteY4" fmla="*/ 182066 h 754291"/>
                  <a:gd name="connsiteX5" fmla="*/ 286741 w 1428851"/>
                  <a:gd name="connsiteY5" fmla="*/ 96065 h 754291"/>
                  <a:gd name="connsiteX6" fmla="*/ 411270 w 1428851"/>
                  <a:gd name="connsiteY6" fmla="*/ 39137 h 754291"/>
                  <a:gd name="connsiteX7" fmla="*/ 571379 w 1428851"/>
                  <a:gd name="connsiteY7" fmla="*/ 0 h 754291"/>
                  <a:gd name="connsiteX8" fmla="*/ 770626 w 1428851"/>
                  <a:gd name="connsiteY8" fmla="*/ 21347 h 754291"/>
                  <a:gd name="connsiteX9" fmla="*/ 1144213 w 1428851"/>
                  <a:gd name="connsiteY9" fmla="*/ 167224 h 754291"/>
                  <a:gd name="connsiteX10" fmla="*/ 966314 w 1428851"/>
                  <a:gd name="connsiteY10" fmla="*/ 338007 h 754291"/>
                  <a:gd name="connsiteX11" fmla="*/ 1026800 w 1428851"/>
                  <a:gd name="connsiteY11" fmla="*/ 434073 h 754291"/>
                  <a:gd name="connsiteX12" fmla="*/ 1065938 w 1428851"/>
                  <a:gd name="connsiteY12" fmla="*/ 523022 h 754291"/>
                  <a:gd name="connsiteX13" fmla="*/ 1073054 w 1428851"/>
                  <a:gd name="connsiteY13" fmla="*/ 615529 h 754291"/>
                  <a:gd name="connsiteX14" fmla="*/ 1428851 w 1428851"/>
                  <a:gd name="connsiteY14" fmla="*/ 754291 h 754291"/>
                  <a:gd name="connsiteX15" fmla="*/ 1407503 w 1428851"/>
                  <a:gd name="connsiteY15" fmla="*/ 615529 h 754291"/>
                  <a:gd name="connsiteX16" fmla="*/ 1307880 w 1428851"/>
                  <a:gd name="connsiteY16" fmla="*/ 458979 h 754291"/>
                  <a:gd name="connsiteX17" fmla="*/ 1194025 w 1428851"/>
                  <a:gd name="connsiteY17" fmla="*/ 391377 h 754291"/>
                  <a:gd name="connsiteX18" fmla="*/ 1090844 w 1428851"/>
                  <a:gd name="connsiteY18" fmla="*/ 355797 h 754291"/>
                  <a:gd name="connsiteX19" fmla="*/ 1019684 w 1428851"/>
                  <a:gd name="connsiteY19" fmla="*/ 341565 h 754291"/>
                  <a:gd name="connsiteX20" fmla="*/ 888039 w 1428851"/>
                  <a:gd name="connsiteY20" fmla="*/ 338007 h 754291"/>
                  <a:gd name="connsiteX21" fmla="*/ 774184 w 1428851"/>
                  <a:gd name="connsiteY21" fmla="*/ 384261 h 754291"/>
                  <a:gd name="connsiteX22" fmla="*/ 649654 w 1428851"/>
                  <a:gd name="connsiteY22" fmla="*/ 466094 h 754291"/>
                  <a:gd name="connsiteX23" fmla="*/ 589169 w 1428851"/>
                  <a:gd name="connsiteY23" fmla="*/ 544370 h 754291"/>
                  <a:gd name="connsiteX24" fmla="*/ 539357 w 1428851"/>
                  <a:gd name="connsiteY24" fmla="*/ 636877 h 754291"/>
                  <a:gd name="connsiteX25" fmla="*/ 525125 w 1428851"/>
                  <a:gd name="connsiteY25" fmla="*/ 743617 h 754291"/>
                  <a:gd name="connsiteX26" fmla="*/ 329437 w 1428851"/>
                  <a:gd name="connsiteY26" fmla="*/ 747175 h 754291"/>
                  <a:gd name="connsiteX0" fmla="*/ 329437 w 1428851"/>
                  <a:gd name="connsiteY0" fmla="*/ 747175 h 754291"/>
                  <a:gd name="connsiteX1" fmla="*/ 0 w 1428851"/>
                  <a:gd name="connsiteY1" fmla="*/ 599951 h 754291"/>
                  <a:gd name="connsiteX2" fmla="*/ 41187 w 1428851"/>
                  <a:gd name="connsiteY2" fmla="*/ 446704 h 754291"/>
                  <a:gd name="connsiteX3" fmla="*/ 100647 w 1428851"/>
                  <a:gd name="connsiteY3" fmla="*/ 295923 h 754291"/>
                  <a:gd name="connsiteX4" fmla="*/ 185554 w 1428851"/>
                  <a:gd name="connsiteY4" fmla="*/ 182066 h 754291"/>
                  <a:gd name="connsiteX5" fmla="*/ 286741 w 1428851"/>
                  <a:gd name="connsiteY5" fmla="*/ 96065 h 754291"/>
                  <a:gd name="connsiteX6" fmla="*/ 411270 w 1428851"/>
                  <a:gd name="connsiteY6" fmla="*/ 39137 h 754291"/>
                  <a:gd name="connsiteX7" fmla="*/ 571379 w 1428851"/>
                  <a:gd name="connsiteY7" fmla="*/ 0 h 754291"/>
                  <a:gd name="connsiteX8" fmla="*/ 770626 w 1428851"/>
                  <a:gd name="connsiteY8" fmla="*/ 21347 h 754291"/>
                  <a:gd name="connsiteX9" fmla="*/ 1144213 w 1428851"/>
                  <a:gd name="connsiteY9" fmla="*/ 167224 h 754291"/>
                  <a:gd name="connsiteX10" fmla="*/ 966314 w 1428851"/>
                  <a:gd name="connsiteY10" fmla="*/ 338007 h 754291"/>
                  <a:gd name="connsiteX11" fmla="*/ 1026800 w 1428851"/>
                  <a:gd name="connsiteY11" fmla="*/ 434073 h 754291"/>
                  <a:gd name="connsiteX12" fmla="*/ 1065938 w 1428851"/>
                  <a:gd name="connsiteY12" fmla="*/ 523022 h 754291"/>
                  <a:gd name="connsiteX13" fmla="*/ 1073054 w 1428851"/>
                  <a:gd name="connsiteY13" fmla="*/ 615529 h 754291"/>
                  <a:gd name="connsiteX14" fmla="*/ 1428851 w 1428851"/>
                  <a:gd name="connsiteY14" fmla="*/ 754291 h 754291"/>
                  <a:gd name="connsiteX15" fmla="*/ 1407503 w 1428851"/>
                  <a:gd name="connsiteY15" fmla="*/ 615529 h 754291"/>
                  <a:gd name="connsiteX16" fmla="*/ 1307880 w 1428851"/>
                  <a:gd name="connsiteY16" fmla="*/ 458979 h 754291"/>
                  <a:gd name="connsiteX17" fmla="*/ 1194025 w 1428851"/>
                  <a:gd name="connsiteY17" fmla="*/ 391377 h 754291"/>
                  <a:gd name="connsiteX18" fmla="*/ 1090844 w 1428851"/>
                  <a:gd name="connsiteY18" fmla="*/ 355797 h 754291"/>
                  <a:gd name="connsiteX19" fmla="*/ 1019684 w 1428851"/>
                  <a:gd name="connsiteY19" fmla="*/ 341565 h 754291"/>
                  <a:gd name="connsiteX20" fmla="*/ 888039 w 1428851"/>
                  <a:gd name="connsiteY20" fmla="*/ 338007 h 754291"/>
                  <a:gd name="connsiteX21" fmla="*/ 774184 w 1428851"/>
                  <a:gd name="connsiteY21" fmla="*/ 384261 h 754291"/>
                  <a:gd name="connsiteX22" fmla="*/ 649654 w 1428851"/>
                  <a:gd name="connsiteY22" fmla="*/ 466094 h 754291"/>
                  <a:gd name="connsiteX23" fmla="*/ 589169 w 1428851"/>
                  <a:gd name="connsiteY23" fmla="*/ 544370 h 754291"/>
                  <a:gd name="connsiteX24" fmla="*/ 539357 w 1428851"/>
                  <a:gd name="connsiteY24" fmla="*/ 636877 h 754291"/>
                  <a:gd name="connsiteX25" fmla="*/ 525125 w 1428851"/>
                  <a:gd name="connsiteY25" fmla="*/ 743617 h 754291"/>
                  <a:gd name="connsiteX26" fmla="*/ 329437 w 1428851"/>
                  <a:gd name="connsiteY26" fmla="*/ 747175 h 754291"/>
                  <a:gd name="connsiteX0" fmla="*/ 329437 w 1428851"/>
                  <a:gd name="connsiteY0" fmla="*/ 747175 h 754291"/>
                  <a:gd name="connsiteX1" fmla="*/ 0 w 1428851"/>
                  <a:gd name="connsiteY1" fmla="*/ 599951 h 754291"/>
                  <a:gd name="connsiteX2" fmla="*/ 41187 w 1428851"/>
                  <a:gd name="connsiteY2" fmla="*/ 446704 h 754291"/>
                  <a:gd name="connsiteX3" fmla="*/ 100647 w 1428851"/>
                  <a:gd name="connsiteY3" fmla="*/ 295923 h 754291"/>
                  <a:gd name="connsiteX4" fmla="*/ 185554 w 1428851"/>
                  <a:gd name="connsiteY4" fmla="*/ 182066 h 754291"/>
                  <a:gd name="connsiteX5" fmla="*/ 286741 w 1428851"/>
                  <a:gd name="connsiteY5" fmla="*/ 96065 h 754291"/>
                  <a:gd name="connsiteX6" fmla="*/ 411270 w 1428851"/>
                  <a:gd name="connsiteY6" fmla="*/ 39137 h 754291"/>
                  <a:gd name="connsiteX7" fmla="*/ 571379 w 1428851"/>
                  <a:gd name="connsiteY7" fmla="*/ 0 h 754291"/>
                  <a:gd name="connsiteX8" fmla="*/ 770626 w 1428851"/>
                  <a:gd name="connsiteY8" fmla="*/ 21347 h 754291"/>
                  <a:gd name="connsiteX9" fmla="*/ 1144213 w 1428851"/>
                  <a:gd name="connsiteY9" fmla="*/ 167224 h 754291"/>
                  <a:gd name="connsiteX10" fmla="*/ 966314 w 1428851"/>
                  <a:gd name="connsiteY10" fmla="*/ 338007 h 754291"/>
                  <a:gd name="connsiteX11" fmla="*/ 1026800 w 1428851"/>
                  <a:gd name="connsiteY11" fmla="*/ 434073 h 754291"/>
                  <a:gd name="connsiteX12" fmla="*/ 1065938 w 1428851"/>
                  <a:gd name="connsiteY12" fmla="*/ 523022 h 754291"/>
                  <a:gd name="connsiteX13" fmla="*/ 1073054 w 1428851"/>
                  <a:gd name="connsiteY13" fmla="*/ 615529 h 754291"/>
                  <a:gd name="connsiteX14" fmla="*/ 1428851 w 1428851"/>
                  <a:gd name="connsiteY14" fmla="*/ 754291 h 754291"/>
                  <a:gd name="connsiteX15" fmla="*/ 1407503 w 1428851"/>
                  <a:gd name="connsiteY15" fmla="*/ 615529 h 754291"/>
                  <a:gd name="connsiteX16" fmla="*/ 1307880 w 1428851"/>
                  <a:gd name="connsiteY16" fmla="*/ 458979 h 754291"/>
                  <a:gd name="connsiteX17" fmla="*/ 1194025 w 1428851"/>
                  <a:gd name="connsiteY17" fmla="*/ 391377 h 754291"/>
                  <a:gd name="connsiteX18" fmla="*/ 1090844 w 1428851"/>
                  <a:gd name="connsiteY18" fmla="*/ 355797 h 754291"/>
                  <a:gd name="connsiteX19" fmla="*/ 1019684 w 1428851"/>
                  <a:gd name="connsiteY19" fmla="*/ 341565 h 754291"/>
                  <a:gd name="connsiteX20" fmla="*/ 888039 w 1428851"/>
                  <a:gd name="connsiteY20" fmla="*/ 338007 h 754291"/>
                  <a:gd name="connsiteX21" fmla="*/ 774184 w 1428851"/>
                  <a:gd name="connsiteY21" fmla="*/ 384261 h 754291"/>
                  <a:gd name="connsiteX22" fmla="*/ 649654 w 1428851"/>
                  <a:gd name="connsiteY22" fmla="*/ 466094 h 754291"/>
                  <a:gd name="connsiteX23" fmla="*/ 589169 w 1428851"/>
                  <a:gd name="connsiteY23" fmla="*/ 544370 h 754291"/>
                  <a:gd name="connsiteX24" fmla="*/ 539357 w 1428851"/>
                  <a:gd name="connsiteY24" fmla="*/ 636877 h 754291"/>
                  <a:gd name="connsiteX25" fmla="*/ 525125 w 1428851"/>
                  <a:gd name="connsiteY25" fmla="*/ 743617 h 754291"/>
                  <a:gd name="connsiteX26" fmla="*/ 329437 w 1428851"/>
                  <a:gd name="connsiteY26" fmla="*/ 747175 h 754291"/>
                  <a:gd name="connsiteX0" fmla="*/ 329437 w 1428851"/>
                  <a:gd name="connsiteY0" fmla="*/ 747175 h 754291"/>
                  <a:gd name="connsiteX1" fmla="*/ 0 w 1428851"/>
                  <a:gd name="connsiteY1" fmla="*/ 599951 h 754291"/>
                  <a:gd name="connsiteX2" fmla="*/ 41187 w 1428851"/>
                  <a:gd name="connsiteY2" fmla="*/ 446704 h 754291"/>
                  <a:gd name="connsiteX3" fmla="*/ 100647 w 1428851"/>
                  <a:gd name="connsiteY3" fmla="*/ 295923 h 754291"/>
                  <a:gd name="connsiteX4" fmla="*/ 185554 w 1428851"/>
                  <a:gd name="connsiteY4" fmla="*/ 182066 h 754291"/>
                  <a:gd name="connsiteX5" fmla="*/ 286741 w 1428851"/>
                  <a:gd name="connsiteY5" fmla="*/ 96065 h 754291"/>
                  <a:gd name="connsiteX6" fmla="*/ 411270 w 1428851"/>
                  <a:gd name="connsiteY6" fmla="*/ 39137 h 754291"/>
                  <a:gd name="connsiteX7" fmla="*/ 571379 w 1428851"/>
                  <a:gd name="connsiteY7" fmla="*/ 0 h 754291"/>
                  <a:gd name="connsiteX8" fmla="*/ 770626 w 1428851"/>
                  <a:gd name="connsiteY8" fmla="*/ 21347 h 754291"/>
                  <a:gd name="connsiteX9" fmla="*/ 1144213 w 1428851"/>
                  <a:gd name="connsiteY9" fmla="*/ 167224 h 754291"/>
                  <a:gd name="connsiteX10" fmla="*/ 966314 w 1428851"/>
                  <a:gd name="connsiteY10" fmla="*/ 338007 h 754291"/>
                  <a:gd name="connsiteX11" fmla="*/ 1026800 w 1428851"/>
                  <a:gd name="connsiteY11" fmla="*/ 434073 h 754291"/>
                  <a:gd name="connsiteX12" fmla="*/ 1065938 w 1428851"/>
                  <a:gd name="connsiteY12" fmla="*/ 523022 h 754291"/>
                  <a:gd name="connsiteX13" fmla="*/ 1073054 w 1428851"/>
                  <a:gd name="connsiteY13" fmla="*/ 615529 h 754291"/>
                  <a:gd name="connsiteX14" fmla="*/ 1428851 w 1428851"/>
                  <a:gd name="connsiteY14" fmla="*/ 754291 h 754291"/>
                  <a:gd name="connsiteX15" fmla="*/ 1407503 w 1428851"/>
                  <a:gd name="connsiteY15" fmla="*/ 615529 h 754291"/>
                  <a:gd name="connsiteX16" fmla="*/ 1307880 w 1428851"/>
                  <a:gd name="connsiteY16" fmla="*/ 458979 h 754291"/>
                  <a:gd name="connsiteX17" fmla="*/ 1194025 w 1428851"/>
                  <a:gd name="connsiteY17" fmla="*/ 391377 h 754291"/>
                  <a:gd name="connsiteX18" fmla="*/ 1090844 w 1428851"/>
                  <a:gd name="connsiteY18" fmla="*/ 355797 h 754291"/>
                  <a:gd name="connsiteX19" fmla="*/ 1019684 w 1428851"/>
                  <a:gd name="connsiteY19" fmla="*/ 341565 h 754291"/>
                  <a:gd name="connsiteX20" fmla="*/ 888039 w 1428851"/>
                  <a:gd name="connsiteY20" fmla="*/ 338007 h 754291"/>
                  <a:gd name="connsiteX21" fmla="*/ 774184 w 1428851"/>
                  <a:gd name="connsiteY21" fmla="*/ 384261 h 754291"/>
                  <a:gd name="connsiteX22" fmla="*/ 649654 w 1428851"/>
                  <a:gd name="connsiteY22" fmla="*/ 466094 h 754291"/>
                  <a:gd name="connsiteX23" fmla="*/ 589169 w 1428851"/>
                  <a:gd name="connsiteY23" fmla="*/ 544370 h 754291"/>
                  <a:gd name="connsiteX24" fmla="*/ 539357 w 1428851"/>
                  <a:gd name="connsiteY24" fmla="*/ 636877 h 754291"/>
                  <a:gd name="connsiteX25" fmla="*/ 525125 w 1428851"/>
                  <a:gd name="connsiteY25" fmla="*/ 743617 h 754291"/>
                  <a:gd name="connsiteX26" fmla="*/ 329437 w 1428851"/>
                  <a:gd name="connsiteY26" fmla="*/ 747175 h 754291"/>
                  <a:gd name="connsiteX0" fmla="*/ 329437 w 1428851"/>
                  <a:gd name="connsiteY0" fmla="*/ 747175 h 754291"/>
                  <a:gd name="connsiteX1" fmla="*/ 0 w 1428851"/>
                  <a:gd name="connsiteY1" fmla="*/ 599951 h 754291"/>
                  <a:gd name="connsiteX2" fmla="*/ 41187 w 1428851"/>
                  <a:gd name="connsiteY2" fmla="*/ 446704 h 754291"/>
                  <a:gd name="connsiteX3" fmla="*/ 100647 w 1428851"/>
                  <a:gd name="connsiteY3" fmla="*/ 295923 h 754291"/>
                  <a:gd name="connsiteX4" fmla="*/ 185554 w 1428851"/>
                  <a:gd name="connsiteY4" fmla="*/ 182066 h 754291"/>
                  <a:gd name="connsiteX5" fmla="*/ 286741 w 1428851"/>
                  <a:gd name="connsiteY5" fmla="*/ 96065 h 754291"/>
                  <a:gd name="connsiteX6" fmla="*/ 411270 w 1428851"/>
                  <a:gd name="connsiteY6" fmla="*/ 39137 h 754291"/>
                  <a:gd name="connsiteX7" fmla="*/ 571379 w 1428851"/>
                  <a:gd name="connsiteY7" fmla="*/ 0 h 754291"/>
                  <a:gd name="connsiteX8" fmla="*/ 770626 w 1428851"/>
                  <a:gd name="connsiteY8" fmla="*/ 21347 h 754291"/>
                  <a:gd name="connsiteX9" fmla="*/ 1144213 w 1428851"/>
                  <a:gd name="connsiteY9" fmla="*/ 167224 h 754291"/>
                  <a:gd name="connsiteX10" fmla="*/ 966314 w 1428851"/>
                  <a:gd name="connsiteY10" fmla="*/ 338007 h 754291"/>
                  <a:gd name="connsiteX11" fmla="*/ 1026800 w 1428851"/>
                  <a:gd name="connsiteY11" fmla="*/ 434073 h 754291"/>
                  <a:gd name="connsiteX12" fmla="*/ 1065938 w 1428851"/>
                  <a:gd name="connsiteY12" fmla="*/ 523022 h 754291"/>
                  <a:gd name="connsiteX13" fmla="*/ 1073054 w 1428851"/>
                  <a:gd name="connsiteY13" fmla="*/ 615529 h 754291"/>
                  <a:gd name="connsiteX14" fmla="*/ 1428851 w 1428851"/>
                  <a:gd name="connsiteY14" fmla="*/ 754291 h 754291"/>
                  <a:gd name="connsiteX15" fmla="*/ 1407503 w 1428851"/>
                  <a:gd name="connsiteY15" fmla="*/ 615529 h 754291"/>
                  <a:gd name="connsiteX16" fmla="*/ 1307880 w 1428851"/>
                  <a:gd name="connsiteY16" fmla="*/ 458979 h 754291"/>
                  <a:gd name="connsiteX17" fmla="*/ 1194025 w 1428851"/>
                  <a:gd name="connsiteY17" fmla="*/ 391377 h 754291"/>
                  <a:gd name="connsiteX18" fmla="*/ 1090844 w 1428851"/>
                  <a:gd name="connsiteY18" fmla="*/ 355797 h 754291"/>
                  <a:gd name="connsiteX19" fmla="*/ 1019684 w 1428851"/>
                  <a:gd name="connsiteY19" fmla="*/ 341565 h 754291"/>
                  <a:gd name="connsiteX20" fmla="*/ 888039 w 1428851"/>
                  <a:gd name="connsiteY20" fmla="*/ 338007 h 754291"/>
                  <a:gd name="connsiteX21" fmla="*/ 774184 w 1428851"/>
                  <a:gd name="connsiteY21" fmla="*/ 384261 h 754291"/>
                  <a:gd name="connsiteX22" fmla="*/ 649654 w 1428851"/>
                  <a:gd name="connsiteY22" fmla="*/ 466094 h 754291"/>
                  <a:gd name="connsiteX23" fmla="*/ 589169 w 1428851"/>
                  <a:gd name="connsiteY23" fmla="*/ 544370 h 754291"/>
                  <a:gd name="connsiteX24" fmla="*/ 539357 w 1428851"/>
                  <a:gd name="connsiteY24" fmla="*/ 636877 h 754291"/>
                  <a:gd name="connsiteX25" fmla="*/ 525125 w 1428851"/>
                  <a:gd name="connsiteY25" fmla="*/ 743617 h 754291"/>
                  <a:gd name="connsiteX26" fmla="*/ 329437 w 1428851"/>
                  <a:gd name="connsiteY26" fmla="*/ 747175 h 754291"/>
                  <a:gd name="connsiteX0" fmla="*/ 329437 w 1428851"/>
                  <a:gd name="connsiteY0" fmla="*/ 748018 h 755134"/>
                  <a:gd name="connsiteX1" fmla="*/ 0 w 1428851"/>
                  <a:gd name="connsiteY1" fmla="*/ 600794 h 755134"/>
                  <a:gd name="connsiteX2" fmla="*/ 41187 w 1428851"/>
                  <a:gd name="connsiteY2" fmla="*/ 447547 h 755134"/>
                  <a:gd name="connsiteX3" fmla="*/ 100647 w 1428851"/>
                  <a:gd name="connsiteY3" fmla="*/ 296766 h 755134"/>
                  <a:gd name="connsiteX4" fmla="*/ 185554 w 1428851"/>
                  <a:gd name="connsiteY4" fmla="*/ 182909 h 755134"/>
                  <a:gd name="connsiteX5" fmla="*/ 286741 w 1428851"/>
                  <a:gd name="connsiteY5" fmla="*/ 96908 h 755134"/>
                  <a:gd name="connsiteX6" fmla="*/ 411270 w 1428851"/>
                  <a:gd name="connsiteY6" fmla="*/ 39980 h 755134"/>
                  <a:gd name="connsiteX7" fmla="*/ 571379 w 1428851"/>
                  <a:gd name="connsiteY7" fmla="*/ 843 h 755134"/>
                  <a:gd name="connsiteX8" fmla="*/ 770626 w 1428851"/>
                  <a:gd name="connsiteY8" fmla="*/ 22190 h 755134"/>
                  <a:gd name="connsiteX9" fmla="*/ 1144213 w 1428851"/>
                  <a:gd name="connsiteY9" fmla="*/ 168067 h 755134"/>
                  <a:gd name="connsiteX10" fmla="*/ 966314 w 1428851"/>
                  <a:gd name="connsiteY10" fmla="*/ 338850 h 755134"/>
                  <a:gd name="connsiteX11" fmla="*/ 1026800 w 1428851"/>
                  <a:gd name="connsiteY11" fmla="*/ 434916 h 755134"/>
                  <a:gd name="connsiteX12" fmla="*/ 1065938 w 1428851"/>
                  <a:gd name="connsiteY12" fmla="*/ 523865 h 755134"/>
                  <a:gd name="connsiteX13" fmla="*/ 1073054 w 1428851"/>
                  <a:gd name="connsiteY13" fmla="*/ 616372 h 755134"/>
                  <a:gd name="connsiteX14" fmla="*/ 1428851 w 1428851"/>
                  <a:gd name="connsiteY14" fmla="*/ 755134 h 755134"/>
                  <a:gd name="connsiteX15" fmla="*/ 1407503 w 1428851"/>
                  <a:gd name="connsiteY15" fmla="*/ 616372 h 755134"/>
                  <a:gd name="connsiteX16" fmla="*/ 1307880 w 1428851"/>
                  <a:gd name="connsiteY16" fmla="*/ 459822 h 755134"/>
                  <a:gd name="connsiteX17" fmla="*/ 1194025 w 1428851"/>
                  <a:gd name="connsiteY17" fmla="*/ 392220 h 755134"/>
                  <a:gd name="connsiteX18" fmla="*/ 1090844 w 1428851"/>
                  <a:gd name="connsiteY18" fmla="*/ 356640 h 755134"/>
                  <a:gd name="connsiteX19" fmla="*/ 1019684 w 1428851"/>
                  <a:gd name="connsiteY19" fmla="*/ 342408 h 755134"/>
                  <a:gd name="connsiteX20" fmla="*/ 888039 w 1428851"/>
                  <a:gd name="connsiteY20" fmla="*/ 338850 h 755134"/>
                  <a:gd name="connsiteX21" fmla="*/ 774184 w 1428851"/>
                  <a:gd name="connsiteY21" fmla="*/ 385104 h 755134"/>
                  <a:gd name="connsiteX22" fmla="*/ 649654 w 1428851"/>
                  <a:gd name="connsiteY22" fmla="*/ 466937 h 755134"/>
                  <a:gd name="connsiteX23" fmla="*/ 589169 w 1428851"/>
                  <a:gd name="connsiteY23" fmla="*/ 545213 h 755134"/>
                  <a:gd name="connsiteX24" fmla="*/ 539357 w 1428851"/>
                  <a:gd name="connsiteY24" fmla="*/ 637720 h 755134"/>
                  <a:gd name="connsiteX25" fmla="*/ 525125 w 1428851"/>
                  <a:gd name="connsiteY25" fmla="*/ 744460 h 755134"/>
                  <a:gd name="connsiteX26" fmla="*/ 329437 w 1428851"/>
                  <a:gd name="connsiteY26" fmla="*/ 748018 h 755134"/>
                  <a:gd name="connsiteX0" fmla="*/ 329437 w 1428851"/>
                  <a:gd name="connsiteY0" fmla="*/ 747234 h 754350"/>
                  <a:gd name="connsiteX1" fmla="*/ 0 w 1428851"/>
                  <a:gd name="connsiteY1" fmla="*/ 600010 h 754350"/>
                  <a:gd name="connsiteX2" fmla="*/ 41187 w 1428851"/>
                  <a:gd name="connsiteY2" fmla="*/ 446763 h 754350"/>
                  <a:gd name="connsiteX3" fmla="*/ 100647 w 1428851"/>
                  <a:gd name="connsiteY3" fmla="*/ 295982 h 754350"/>
                  <a:gd name="connsiteX4" fmla="*/ 185554 w 1428851"/>
                  <a:gd name="connsiteY4" fmla="*/ 182125 h 754350"/>
                  <a:gd name="connsiteX5" fmla="*/ 286741 w 1428851"/>
                  <a:gd name="connsiteY5" fmla="*/ 96124 h 754350"/>
                  <a:gd name="connsiteX6" fmla="*/ 411270 w 1428851"/>
                  <a:gd name="connsiteY6" fmla="*/ 39196 h 754350"/>
                  <a:gd name="connsiteX7" fmla="*/ 571379 w 1428851"/>
                  <a:gd name="connsiteY7" fmla="*/ 59 h 754350"/>
                  <a:gd name="connsiteX8" fmla="*/ 770626 w 1428851"/>
                  <a:gd name="connsiteY8" fmla="*/ 21406 h 754350"/>
                  <a:gd name="connsiteX9" fmla="*/ 1144213 w 1428851"/>
                  <a:gd name="connsiteY9" fmla="*/ 167283 h 754350"/>
                  <a:gd name="connsiteX10" fmla="*/ 966314 w 1428851"/>
                  <a:gd name="connsiteY10" fmla="*/ 338066 h 754350"/>
                  <a:gd name="connsiteX11" fmla="*/ 1026800 w 1428851"/>
                  <a:gd name="connsiteY11" fmla="*/ 434132 h 754350"/>
                  <a:gd name="connsiteX12" fmla="*/ 1065938 w 1428851"/>
                  <a:gd name="connsiteY12" fmla="*/ 523081 h 754350"/>
                  <a:gd name="connsiteX13" fmla="*/ 1073054 w 1428851"/>
                  <a:gd name="connsiteY13" fmla="*/ 615588 h 754350"/>
                  <a:gd name="connsiteX14" fmla="*/ 1428851 w 1428851"/>
                  <a:gd name="connsiteY14" fmla="*/ 754350 h 754350"/>
                  <a:gd name="connsiteX15" fmla="*/ 1407503 w 1428851"/>
                  <a:gd name="connsiteY15" fmla="*/ 615588 h 754350"/>
                  <a:gd name="connsiteX16" fmla="*/ 1307880 w 1428851"/>
                  <a:gd name="connsiteY16" fmla="*/ 459038 h 754350"/>
                  <a:gd name="connsiteX17" fmla="*/ 1194025 w 1428851"/>
                  <a:gd name="connsiteY17" fmla="*/ 391436 h 754350"/>
                  <a:gd name="connsiteX18" fmla="*/ 1090844 w 1428851"/>
                  <a:gd name="connsiteY18" fmla="*/ 355856 h 754350"/>
                  <a:gd name="connsiteX19" fmla="*/ 1019684 w 1428851"/>
                  <a:gd name="connsiteY19" fmla="*/ 341624 h 754350"/>
                  <a:gd name="connsiteX20" fmla="*/ 888039 w 1428851"/>
                  <a:gd name="connsiteY20" fmla="*/ 338066 h 754350"/>
                  <a:gd name="connsiteX21" fmla="*/ 774184 w 1428851"/>
                  <a:gd name="connsiteY21" fmla="*/ 384320 h 754350"/>
                  <a:gd name="connsiteX22" fmla="*/ 649654 w 1428851"/>
                  <a:gd name="connsiteY22" fmla="*/ 466153 h 754350"/>
                  <a:gd name="connsiteX23" fmla="*/ 589169 w 1428851"/>
                  <a:gd name="connsiteY23" fmla="*/ 544429 h 754350"/>
                  <a:gd name="connsiteX24" fmla="*/ 539357 w 1428851"/>
                  <a:gd name="connsiteY24" fmla="*/ 636936 h 754350"/>
                  <a:gd name="connsiteX25" fmla="*/ 525125 w 1428851"/>
                  <a:gd name="connsiteY25" fmla="*/ 743676 h 754350"/>
                  <a:gd name="connsiteX26" fmla="*/ 329437 w 1428851"/>
                  <a:gd name="connsiteY26" fmla="*/ 747234 h 754350"/>
                  <a:gd name="connsiteX0" fmla="*/ 329437 w 1428851"/>
                  <a:gd name="connsiteY0" fmla="*/ 747234 h 754350"/>
                  <a:gd name="connsiteX1" fmla="*/ 0 w 1428851"/>
                  <a:gd name="connsiteY1" fmla="*/ 600010 h 754350"/>
                  <a:gd name="connsiteX2" fmla="*/ 41187 w 1428851"/>
                  <a:gd name="connsiteY2" fmla="*/ 446763 h 754350"/>
                  <a:gd name="connsiteX3" fmla="*/ 100647 w 1428851"/>
                  <a:gd name="connsiteY3" fmla="*/ 295982 h 754350"/>
                  <a:gd name="connsiteX4" fmla="*/ 185554 w 1428851"/>
                  <a:gd name="connsiteY4" fmla="*/ 182125 h 754350"/>
                  <a:gd name="connsiteX5" fmla="*/ 286741 w 1428851"/>
                  <a:gd name="connsiteY5" fmla="*/ 96124 h 754350"/>
                  <a:gd name="connsiteX6" fmla="*/ 411270 w 1428851"/>
                  <a:gd name="connsiteY6" fmla="*/ 39196 h 754350"/>
                  <a:gd name="connsiteX7" fmla="*/ 571379 w 1428851"/>
                  <a:gd name="connsiteY7" fmla="*/ 59 h 754350"/>
                  <a:gd name="connsiteX8" fmla="*/ 770626 w 1428851"/>
                  <a:gd name="connsiteY8" fmla="*/ 21406 h 754350"/>
                  <a:gd name="connsiteX9" fmla="*/ 1144213 w 1428851"/>
                  <a:gd name="connsiteY9" fmla="*/ 167283 h 754350"/>
                  <a:gd name="connsiteX10" fmla="*/ 966314 w 1428851"/>
                  <a:gd name="connsiteY10" fmla="*/ 338066 h 754350"/>
                  <a:gd name="connsiteX11" fmla="*/ 1026800 w 1428851"/>
                  <a:gd name="connsiteY11" fmla="*/ 434132 h 754350"/>
                  <a:gd name="connsiteX12" fmla="*/ 1065938 w 1428851"/>
                  <a:gd name="connsiteY12" fmla="*/ 523081 h 754350"/>
                  <a:gd name="connsiteX13" fmla="*/ 1073054 w 1428851"/>
                  <a:gd name="connsiteY13" fmla="*/ 615588 h 754350"/>
                  <a:gd name="connsiteX14" fmla="*/ 1428851 w 1428851"/>
                  <a:gd name="connsiteY14" fmla="*/ 754350 h 754350"/>
                  <a:gd name="connsiteX15" fmla="*/ 1407503 w 1428851"/>
                  <a:gd name="connsiteY15" fmla="*/ 615588 h 754350"/>
                  <a:gd name="connsiteX16" fmla="*/ 1307880 w 1428851"/>
                  <a:gd name="connsiteY16" fmla="*/ 459038 h 754350"/>
                  <a:gd name="connsiteX17" fmla="*/ 1194025 w 1428851"/>
                  <a:gd name="connsiteY17" fmla="*/ 391436 h 754350"/>
                  <a:gd name="connsiteX18" fmla="*/ 1090844 w 1428851"/>
                  <a:gd name="connsiteY18" fmla="*/ 355856 h 754350"/>
                  <a:gd name="connsiteX19" fmla="*/ 1019684 w 1428851"/>
                  <a:gd name="connsiteY19" fmla="*/ 341624 h 754350"/>
                  <a:gd name="connsiteX20" fmla="*/ 888039 w 1428851"/>
                  <a:gd name="connsiteY20" fmla="*/ 338066 h 754350"/>
                  <a:gd name="connsiteX21" fmla="*/ 774184 w 1428851"/>
                  <a:gd name="connsiteY21" fmla="*/ 384320 h 754350"/>
                  <a:gd name="connsiteX22" fmla="*/ 649654 w 1428851"/>
                  <a:gd name="connsiteY22" fmla="*/ 466153 h 754350"/>
                  <a:gd name="connsiteX23" fmla="*/ 589169 w 1428851"/>
                  <a:gd name="connsiteY23" fmla="*/ 544429 h 754350"/>
                  <a:gd name="connsiteX24" fmla="*/ 539357 w 1428851"/>
                  <a:gd name="connsiteY24" fmla="*/ 636936 h 754350"/>
                  <a:gd name="connsiteX25" fmla="*/ 525125 w 1428851"/>
                  <a:gd name="connsiteY25" fmla="*/ 743676 h 754350"/>
                  <a:gd name="connsiteX26" fmla="*/ 329437 w 1428851"/>
                  <a:gd name="connsiteY26" fmla="*/ 747234 h 754350"/>
                  <a:gd name="connsiteX0" fmla="*/ 329437 w 1428851"/>
                  <a:gd name="connsiteY0" fmla="*/ 747234 h 754350"/>
                  <a:gd name="connsiteX1" fmla="*/ 0 w 1428851"/>
                  <a:gd name="connsiteY1" fmla="*/ 600010 h 754350"/>
                  <a:gd name="connsiteX2" fmla="*/ 41187 w 1428851"/>
                  <a:gd name="connsiteY2" fmla="*/ 446763 h 754350"/>
                  <a:gd name="connsiteX3" fmla="*/ 100647 w 1428851"/>
                  <a:gd name="connsiteY3" fmla="*/ 295982 h 754350"/>
                  <a:gd name="connsiteX4" fmla="*/ 185554 w 1428851"/>
                  <a:gd name="connsiteY4" fmla="*/ 182125 h 754350"/>
                  <a:gd name="connsiteX5" fmla="*/ 286741 w 1428851"/>
                  <a:gd name="connsiteY5" fmla="*/ 96124 h 754350"/>
                  <a:gd name="connsiteX6" fmla="*/ 411270 w 1428851"/>
                  <a:gd name="connsiteY6" fmla="*/ 39196 h 754350"/>
                  <a:gd name="connsiteX7" fmla="*/ 571379 w 1428851"/>
                  <a:gd name="connsiteY7" fmla="*/ 59 h 754350"/>
                  <a:gd name="connsiteX8" fmla="*/ 770626 w 1428851"/>
                  <a:gd name="connsiteY8" fmla="*/ 21406 h 754350"/>
                  <a:gd name="connsiteX9" fmla="*/ 1144213 w 1428851"/>
                  <a:gd name="connsiteY9" fmla="*/ 167283 h 754350"/>
                  <a:gd name="connsiteX10" fmla="*/ 966314 w 1428851"/>
                  <a:gd name="connsiteY10" fmla="*/ 338066 h 754350"/>
                  <a:gd name="connsiteX11" fmla="*/ 1026800 w 1428851"/>
                  <a:gd name="connsiteY11" fmla="*/ 434132 h 754350"/>
                  <a:gd name="connsiteX12" fmla="*/ 1065938 w 1428851"/>
                  <a:gd name="connsiteY12" fmla="*/ 523081 h 754350"/>
                  <a:gd name="connsiteX13" fmla="*/ 1073054 w 1428851"/>
                  <a:gd name="connsiteY13" fmla="*/ 615588 h 754350"/>
                  <a:gd name="connsiteX14" fmla="*/ 1428851 w 1428851"/>
                  <a:gd name="connsiteY14" fmla="*/ 754350 h 754350"/>
                  <a:gd name="connsiteX15" fmla="*/ 1407503 w 1428851"/>
                  <a:gd name="connsiteY15" fmla="*/ 615588 h 754350"/>
                  <a:gd name="connsiteX16" fmla="*/ 1307880 w 1428851"/>
                  <a:gd name="connsiteY16" fmla="*/ 459038 h 754350"/>
                  <a:gd name="connsiteX17" fmla="*/ 1194025 w 1428851"/>
                  <a:gd name="connsiteY17" fmla="*/ 391436 h 754350"/>
                  <a:gd name="connsiteX18" fmla="*/ 1090844 w 1428851"/>
                  <a:gd name="connsiteY18" fmla="*/ 355856 h 754350"/>
                  <a:gd name="connsiteX19" fmla="*/ 1019684 w 1428851"/>
                  <a:gd name="connsiteY19" fmla="*/ 341624 h 754350"/>
                  <a:gd name="connsiteX20" fmla="*/ 888039 w 1428851"/>
                  <a:gd name="connsiteY20" fmla="*/ 338066 h 754350"/>
                  <a:gd name="connsiteX21" fmla="*/ 774184 w 1428851"/>
                  <a:gd name="connsiteY21" fmla="*/ 384320 h 754350"/>
                  <a:gd name="connsiteX22" fmla="*/ 649654 w 1428851"/>
                  <a:gd name="connsiteY22" fmla="*/ 466153 h 754350"/>
                  <a:gd name="connsiteX23" fmla="*/ 589169 w 1428851"/>
                  <a:gd name="connsiteY23" fmla="*/ 544429 h 754350"/>
                  <a:gd name="connsiteX24" fmla="*/ 539357 w 1428851"/>
                  <a:gd name="connsiteY24" fmla="*/ 636936 h 754350"/>
                  <a:gd name="connsiteX25" fmla="*/ 525125 w 1428851"/>
                  <a:gd name="connsiteY25" fmla="*/ 743676 h 754350"/>
                  <a:gd name="connsiteX26" fmla="*/ 329437 w 1428851"/>
                  <a:gd name="connsiteY26" fmla="*/ 747234 h 754350"/>
                  <a:gd name="connsiteX0" fmla="*/ 329437 w 1428851"/>
                  <a:gd name="connsiteY0" fmla="*/ 747234 h 754350"/>
                  <a:gd name="connsiteX1" fmla="*/ 0 w 1428851"/>
                  <a:gd name="connsiteY1" fmla="*/ 600010 h 754350"/>
                  <a:gd name="connsiteX2" fmla="*/ 41187 w 1428851"/>
                  <a:gd name="connsiteY2" fmla="*/ 446763 h 754350"/>
                  <a:gd name="connsiteX3" fmla="*/ 100647 w 1428851"/>
                  <a:gd name="connsiteY3" fmla="*/ 295982 h 754350"/>
                  <a:gd name="connsiteX4" fmla="*/ 185554 w 1428851"/>
                  <a:gd name="connsiteY4" fmla="*/ 182125 h 754350"/>
                  <a:gd name="connsiteX5" fmla="*/ 286741 w 1428851"/>
                  <a:gd name="connsiteY5" fmla="*/ 96124 h 754350"/>
                  <a:gd name="connsiteX6" fmla="*/ 411270 w 1428851"/>
                  <a:gd name="connsiteY6" fmla="*/ 39196 h 754350"/>
                  <a:gd name="connsiteX7" fmla="*/ 571379 w 1428851"/>
                  <a:gd name="connsiteY7" fmla="*/ 59 h 754350"/>
                  <a:gd name="connsiteX8" fmla="*/ 770626 w 1428851"/>
                  <a:gd name="connsiteY8" fmla="*/ 21406 h 754350"/>
                  <a:gd name="connsiteX9" fmla="*/ 1144213 w 1428851"/>
                  <a:gd name="connsiteY9" fmla="*/ 167283 h 754350"/>
                  <a:gd name="connsiteX10" fmla="*/ 966314 w 1428851"/>
                  <a:gd name="connsiteY10" fmla="*/ 338066 h 754350"/>
                  <a:gd name="connsiteX11" fmla="*/ 1026800 w 1428851"/>
                  <a:gd name="connsiteY11" fmla="*/ 434132 h 754350"/>
                  <a:gd name="connsiteX12" fmla="*/ 1065938 w 1428851"/>
                  <a:gd name="connsiteY12" fmla="*/ 523081 h 754350"/>
                  <a:gd name="connsiteX13" fmla="*/ 1073054 w 1428851"/>
                  <a:gd name="connsiteY13" fmla="*/ 615588 h 754350"/>
                  <a:gd name="connsiteX14" fmla="*/ 1428851 w 1428851"/>
                  <a:gd name="connsiteY14" fmla="*/ 754350 h 754350"/>
                  <a:gd name="connsiteX15" fmla="*/ 1407503 w 1428851"/>
                  <a:gd name="connsiteY15" fmla="*/ 615588 h 754350"/>
                  <a:gd name="connsiteX16" fmla="*/ 1307880 w 1428851"/>
                  <a:gd name="connsiteY16" fmla="*/ 459038 h 754350"/>
                  <a:gd name="connsiteX17" fmla="*/ 1194025 w 1428851"/>
                  <a:gd name="connsiteY17" fmla="*/ 391436 h 754350"/>
                  <a:gd name="connsiteX18" fmla="*/ 1090844 w 1428851"/>
                  <a:gd name="connsiteY18" fmla="*/ 355856 h 754350"/>
                  <a:gd name="connsiteX19" fmla="*/ 1019684 w 1428851"/>
                  <a:gd name="connsiteY19" fmla="*/ 341624 h 754350"/>
                  <a:gd name="connsiteX20" fmla="*/ 888039 w 1428851"/>
                  <a:gd name="connsiteY20" fmla="*/ 338066 h 754350"/>
                  <a:gd name="connsiteX21" fmla="*/ 774184 w 1428851"/>
                  <a:gd name="connsiteY21" fmla="*/ 384320 h 754350"/>
                  <a:gd name="connsiteX22" fmla="*/ 649654 w 1428851"/>
                  <a:gd name="connsiteY22" fmla="*/ 466153 h 754350"/>
                  <a:gd name="connsiteX23" fmla="*/ 589169 w 1428851"/>
                  <a:gd name="connsiteY23" fmla="*/ 544429 h 754350"/>
                  <a:gd name="connsiteX24" fmla="*/ 539357 w 1428851"/>
                  <a:gd name="connsiteY24" fmla="*/ 636936 h 754350"/>
                  <a:gd name="connsiteX25" fmla="*/ 525125 w 1428851"/>
                  <a:gd name="connsiteY25" fmla="*/ 743676 h 754350"/>
                  <a:gd name="connsiteX26" fmla="*/ 329437 w 1428851"/>
                  <a:gd name="connsiteY26" fmla="*/ 747234 h 754350"/>
                  <a:gd name="connsiteX0" fmla="*/ 329437 w 1428851"/>
                  <a:gd name="connsiteY0" fmla="*/ 747234 h 754350"/>
                  <a:gd name="connsiteX1" fmla="*/ 0 w 1428851"/>
                  <a:gd name="connsiteY1" fmla="*/ 600010 h 754350"/>
                  <a:gd name="connsiteX2" fmla="*/ 41187 w 1428851"/>
                  <a:gd name="connsiteY2" fmla="*/ 446763 h 754350"/>
                  <a:gd name="connsiteX3" fmla="*/ 100647 w 1428851"/>
                  <a:gd name="connsiteY3" fmla="*/ 295982 h 754350"/>
                  <a:gd name="connsiteX4" fmla="*/ 185554 w 1428851"/>
                  <a:gd name="connsiteY4" fmla="*/ 182125 h 754350"/>
                  <a:gd name="connsiteX5" fmla="*/ 286741 w 1428851"/>
                  <a:gd name="connsiteY5" fmla="*/ 96124 h 754350"/>
                  <a:gd name="connsiteX6" fmla="*/ 411270 w 1428851"/>
                  <a:gd name="connsiteY6" fmla="*/ 39196 h 754350"/>
                  <a:gd name="connsiteX7" fmla="*/ 571379 w 1428851"/>
                  <a:gd name="connsiteY7" fmla="*/ 59 h 754350"/>
                  <a:gd name="connsiteX8" fmla="*/ 770626 w 1428851"/>
                  <a:gd name="connsiteY8" fmla="*/ 21406 h 754350"/>
                  <a:gd name="connsiteX9" fmla="*/ 1144213 w 1428851"/>
                  <a:gd name="connsiteY9" fmla="*/ 167283 h 754350"/>
                  <a:gd name="connsiteX10" fmla="*/ 966314 w 1428851"/>
                  <a:gd name="connsiteY10" fmla="*/ 338066 h 754350"/>
                  <a:gd name="connsiteX11" fmla="*/ 1026800 w 1428851"/>
                  <a:gd name="connsiteY11" fmla="*/ 434132 h 754350"/>
                  <a:gd name="connsiteX12" fmla="*/ 1065938 w 1428851"/>
                  <a:gd name="connsiteY12" fmla="*/ 523081 h 754350"/>
                  <a:gd name="connsiteX13" fmla="*/ 1073054 w 1428851"/>
                  <a:gd name="connsiteY13" fmla="*/ 615588 h 754350"/>
                  <a:gd name="connsiteX14" fmla="*/ 1428851 w 1428851"/>
                  <a:gd name="connsiteY14" fmla="*/ 754350 h 754350"/>
                  <a:gd name="connsiteX15" fmla="*/ 1407503 w 1428851"/>
                  <a:gd name="connsiteY15" fmla="*/ 615588 h 754350"/>
                  <a:gd name="connsiteX16" fmla="*/ 1307880 w 1428851"/>
                  <a:gd name="connsiteY16" fmla="*/ 459038 h 754350"/>
                  <a:gd name="connsiteX17" fmla="*/ 1194025 w 1428851"/>
                  <a:gd name="connsiteY17" fmla="*/ 391436 h 754350"/>
                  <a:gd name="connsiteX18" fmla="*/ 1090844 w 1428851"/>
                  <a:gd name="connsiteY18" fmla="*/ 355856 h 754350"/>
                  <a:gd name="connsiteX19" fmla="*/ 1019684 w 1428851"/>
                  <a:gd name="connsiteY19" fmla="*/ 341624 h 754350"/>
                  <a:gd name="connsiteX20" fmla="*/ 888039 w 1428851"/>
                  <a:gd name="connsiteY20" fmla="*/ 338066 h 754350"/>
                  <a:gd name="connsiteX21" fmla="*/ 774184 w 1428851"/>
                  <a:gd name="connsiteY21" fmla="*/ 384320 h 754350"/>
                  <a:gd name="connsiteX22" fmla="*/ 649654 w 1428851"/>
                  <a:gd name="connsiteY22" fmla="*/ 466153 h 754350"/>
                  <a:gd name="connsiteX23" fmla="*/ 589169 w 1428851"/>
                  <a:gd name="connsiteY23" fmla="*/ 544429 h 754350"/>
                  <a:gd name="connsiteX24" fmla="*/ 539357 w 1428851"/>
                  <a:gd name="connsiteY24" fmla="*/ 636936 h 754350"/>
                  <a:gd name="connsiteX25" fmla="*/ 525125 w 1428851"/>
                  <a:gd name="connsiteY25" fmla="*/ 743676 h 754350"/>
                  <a:gd name="connsiteX26" fmla="*/ 329437 w 1428851"/>
                  <a:gd name="connsiteY26" fmla="*/ 747234 h 754350"/>
                  <a:gd name="connsiteX0" fmla="*/ 329437 w 1428851"/>
                  <a:gd name="connsiteY0" fmla="*/ 747234 h 754350"/>
                  <a:gd name="connsiteX1" fmla="*/ 0 w 1428851"/>
                  <a:gd name="connsiteY1" fmla="*/ 600010 h 754350"/>
                  <a:gd name="connsiteX2" fmla="*/ 41187 w 1428851"/>
                  <a:gd name="connsiteY2" fmla="*/ 446763 h 754350"/>
                  <a:gd name="connsiteX3" fmla="*/ 100647 w 1428851"/>
                  <a:gd name="connsiteY3" fmla="*/ 295982 h 754350"/>
                  <a:gd name="connsiteX4" fmla="*/ 185554 w 1428851"/>
                  <a:gd name="connsiteY4" fmla="*/ 182125 h 754350"/>
                  <a:gd name="connsiteX5" fmla="*/ 286741 w 1428851"/>
                  <a:gd name="connsiteY5" fmla="*/ 96124 h 754350"/>
                  <a:gd name="connsiteX6" fmla="*/ 411270 w 1428851"/>
                  <a:gd name="connsiteY6" fmla="*/ 39196 h 754350"/>
                  <a:gd name="connsiteX7" fmla="*/ 571379 w 1428851"/>
                  <a:gd name="connsiteY7" fmla="*/ 59 h 754350"/>
                  <a:gd name="connsiteX8" fmla="*/ 770626 w 1428851"/>
                  <a:gd name="connsiteY8" fmla="*/ 21406 h 754350"/>
                  <a:gd name="connsiteX9" fmla="*/ 1144213 w 1428851"/>
                  <a:gd name="connsiteY9" fmla="*/ 167283 h 754350"/>
                  <a:gd name="connsiteX10" fmla="*/ 966314 w 1428851"/>
                  <a:gd name="connsiteY10" fmla="*/ 338066 h 754350"/>
                  <a:gd name="connsiteX11" fmla="*/ 1026800 w 1428851"/>
                  <a:gd name="connsiteY11" fmla="*/ 434132 h 754350"/>
                  <a:gd name="connsiteX12" fmla="*/ 1065938 w 1428851"/>
                  <a:gd name="connsiteY12" fmla="*/ 523081 h 754350"/>
                  <a:gd name="connsiteX13" fmla="*/ 1073054 w 1428851"/>
                  <a:gd name="connsiteY13" fmla="*/ 615588 h 754350"/>
                  <a:gd name="connsiteX14" fmla="*/ 1428851 w 1428851"/>
                  <a:gd name="connsiteY14" fmla="*/ 754350 h 754350"/>
                  <a:gd name="connsiteX15" fmla="*/ 1407503 w 1428851"/>
                  <a:gd name="connsiteY15" fmla="*/ 615588 h 754350"/>
                  <a:gd name="connsiteX16" fmla="*/ 1307880 w 1428851"/>
                  <a:gd name="connsiteY16" fmla="*/ 459038 h 754350"/>
                  <a:gd name="connsiteX17" fmla="*/ 1194025 w 1428851"/>
                  <a:gd name="connsiteY17" fmla="*/ 391436 h 754350"/>
                  <a:gd name="connsiteX18" fmla="*/ 1090844 w 1428851"/>
                  <a:gd name="connsiteY18" fmla="*/ 355856 h 754350"/>
                  <a:gd name="connsiteX19" fmla="*/ 1019684 w 1428851"/>
                  <a:gd name="connsiteY19" fmla="*/ 341624 h 754350"/>
                  <a:gd name="connsiteX20" fmla="*/ 888039 w 1428851"/>
                  <a:gd name="connsiteY20" fmla="*/ 338066 h 754350"/>
                  <a:gd name="connsiteX21" fmla="*/ 774184 w 1428851"/>
                  <a:gd name="connsiteY21" fmla="*/ 384320 h 754350"/>
                  <a:gd name="connsiteX22" fmla="*/ 649654 w 1428851"/>
                  <a:gd name="connsiteY22" fmla="*/ 466153 h 754350"/>
                  <a:gd name="connsiteX23" fmla="*/ 589169 w 1428851"/>
                  <a:gd name="connsiteY23" fmla="*/ 544429 h 754350"/>
                  <a:gd name="connsiteX24" fmla="*/ 539357 w 1428851"/>
                  <a:gd name="connsiteY24" fmla="*/ 636936 h 754350"/>
                  <a:gd name="connsiteX25" fmla="*/ 525125 w 1428851"/>
                  <a:gd name="connsiteY25" fmla="*/ 743676 h 754350"/>
                  <a:gd name="connsiteX26" fmla="*/ 329437 w 1428851"/>
                  <a:gd name="connsiteY26" fmla="*/ 747234 h 754350"/>
                  <a:gd name="connsiteX0" fmla="*/ 329437 w 1428851"/>
                  <a:gd name="connsiteY0" fmla="*/ 747234 h 754350"/>
                  <a:gd name="connsiteX1" fmla="*/ 0 w 1428851"/>
                  <a:gd name="connsiteY1" fmla="*/ 600010 h 754350"/>
                  <a:gd name="connsiteX2" fmla="*/ 41187 w 1428851"/>
                  <a:gd name="connsiteY2" fmla="*/ 446763 h 754350"/>
                  <a:gd name="connsiteX3" fmla="*/ 100647 w 1428851"/>
                  <a:gd name="connsiteY3" fmla="*/ 295982 h 754350"/>
                  <a:gd name="connsiteX4" fmla="*/ 185554 w 1428851"/>
                  <a:gd name="connsiteY4" fmla="*/ 182125 h 754350"/>
                  <a:gd name="connsiteX5" fmla="*/ 286741 w 1428851"/>
                  <a:gd name="connsiteY5" fmla="*/ 96124 h 754350"/>
                  <a:gd name="connsiteX6" fmla="*/ 411270 w 1428851"/>
                  <a:gd name="connsiteY6" fmla="*/ 39196 h 754350"/>
                  <a:gd name="connsiteX7" fmla="*/ 571379 w 1428851"/>
                  <a:gd name="connsiteY7" fmla="*/ 59 h 754350"/>
                  <a:gd name="connsiteX8" fmla="*/ 770626 w 1428851"/>
                  <a:gd name="connsiteY8" fmla="*/ 21406 h 754350"/>
                  <a:gd name="connsiteX9" fmla="*/ 1144213 w 1428851"/>
                  <a:gd name="connsiteY9" fmla="*/ 167283 h 754350"/>
                  <a:gd name="connsiteX10" fmla="*/ 966314 w 1428851"/>
                  <a:gd name="connsiteY10" fmla="*/ 338066 h 754350"/>
                  <a:gd name="connsiteX11" fmla="*/ 1026800 w 1428851"/>
                  <a:gd name="connsiteY11" fmla="*/ 434132 h 754350"/>
                  <a:gd name="connsiteX12" fmla="*/ 1065938 w 1428851"/>
                  <a:gd name="connsiteY12" fmla="*/ 523081 h 754350"/>
                  <a:gd name="connsiteX13" fmla="*/ 1073054 w 1428851"/>
                  <a:gd name="connsiteY13" fmla="*/ 615588 h 754350"/>
                  <a:gd name="connsiteX14" fmla="*/ 1428851 w 1428851"/>
                  <a:gd name="connsiteY14" fmla="*/ 754350 h 754350"/>
                  <a:gd name="connsiteX15" fmla="*/ 1407503 w 1428851"/>
                  <a:gd name="connsiteY15" fmla="*/ 615588 h 754350"/>
                  <a:gd name="connsiteX16" fmla="*/ 1307880 w 1428851"/>
                  <a:gd name="connsiteY16" fmla="*/ 459038 h 754350"/>
                  <a:gd name="connsiteX17" fmla="*/ 1194025 w 1428851"/>
                  <a:gd name="connsiteY17" fmla="*/ 391436 h 754350"/>
                  <a:gd name="connsiteX18" fmla="*/ 1090844 w 1428851"/>
                  <a:gd name="connsiteY18" fmla="*/ 355856 h 754350"/>
                  <a:gd name="connsiteX19" fmla="*/ 1019684 w 1428851"/>
                  <a:gd name="connsiteY19" fmla="*/ 341624 h 754350"/>
                  <a:gd name="connsiteX20" fmla="*/ 888039 w 1428851"/>
                  <a:gd name="connsiteY20" fmla="*/ 338066 h 754350"/>
                  <a:gd name="connsiteX21" fmla="*/ 774184 w 1428851"/>
                  <a:gd name="connsiteY21" fmla="*/ 384320 h 754350"/>
                  <a:gd name="connsiteX22" fmla="*/ 649654 w 1428851"/>
                  <a:gd name="connsiteY22" fmla="*/ 466153 h 754350"/>
                  <a:gd name="connsiteX23" fmla="*/ 589169 w 1428851"/>
                  <a:gd name="connsiteY23" fmla="*/ 544429 h 754350"/>
                  <a:gd name="connsiteX24" fmla="*/ 539357 w 1428851"/>
                  <a:gd name="connsiteY24" fmla="*/ 636936 h 754350"/>
                  <a:gd name="connsiteX25" fmla="*/ 525125 w 1428851"/>
                  <a:gd name="connsiteY25" fmla="*/ 743676 h 754350"/>
                  <a:gd name="connsiteX26" fmla="*/ 329437 w 1428851"/>
                  <a:gd name="connsiteY26" fmla="*/ 747234 h 754350"/>
                  <a:gd name="connsiteX0" fmla="*/ 329437 w 1428851"/>
                  <a:gd name="connsiteY0" fmla="*/ 747234 h 754350"/>
                  <a:gd name="connsiteX1" fmla="*/ 0 w 1428851"/>
                  <a:gd name="connsiteY1" fmla="*/ 600010 h 754350"/>
                  <a:gd name="connsiteX2" fmla="*/ 41187 w 1428851"/>
                  <a:gd name="connsiteY2" fmla="*/ 446763 h 754350"/>
                  <a:gd name="connsiteX3" fmla="*/ 100647 w 1428851"/>
                  <a:gd name="connsiteY3" fmla="*/ 295982 h 754350"/>
                  <a:gd name="connsiteX4" fmla="*/ 185554 w 1428851"/>
                  <a:gd name="connsiteY4" fmla="*/ 182125 h 754350"/>
                  <a:gd name="connsiteX5" fmla="*/ 286741 w 1428851"/>
                  <a:gd name="connsiteY5" fmla="*/ 96124 h 754350"/>
                  <a:gd name="connsiteX6" fmla="*/ 411270 w 1428851"/>
                  <a:gd name="connsiteY6" fmla="*/ 39196 h 754350"/>
                  <a:gd name="connsiteX7" fmla="*/ 571379 w 1428851"/>
                  <a:gd name="connsiteY7" fmla="*/ 59 h 754350"/>
                  <a:gd name="connsiteX8" fmla="*/ 770626 w 1428851"/>
                  <a:gd name="connsiteY8" fmla="*/ 21406 h 754350"/>
                  <a:gd name="connsiteX9" fmla="*/ 1144213 w 1428851"/>
                  <a:gd name="connsiteY9" fmla="*/ 167283 h 754350"/>
                  <a:gd name="connsiteX10" fmla="*/ 966314 w 1428851"/>
                  <a:gd name="connsiteY10" fmla="*/ 338066 h 754350"/>
                  <a:gd name="connsiteX11" fmla="*/ 1034401 w 1428851"/>
                  <a:gd name="connsiteY11" fmla="*/ 428490 h 754350"/>
                  <a:gd name="connsiteX12" fmla="*/ 1065938 w 1428851"/>
                  <a:gd name="connsiteY12" fmla="*/ 523081 h 754350"/>
                  <a:gd name="connsiteX13" fmla="*/ 1073054 w 1428851"/>
                  <a:gd name="connsiteY13" fmla="*/ 615588 h 754350"/>
                  <a:gd name="connsiteX14" fmla="*/ 1428851 w 1428851"/>
                  <a:gd name="connsiteY14" fmla="*/ 754350 h 754350"/>
                  <a:gd name="connsiteX15" fmla="*/ 1407503 w 1428851"/>
                  <a:gd name="connsiteY15" fmla="*/ 615588 h 754350"/>
                  <a:gd name="connsiteX16" fmla="*/ 1307880 w 1428851"/>
                  <a:gd name="connsiteY16" fmla="*/ 459038 h 754350"/>
                  <a:gd name="connsiteX17" fmla="*/ 1194025 w 1428851"/>
                  <a:gd name="connsiteY17" fmla="*/ 391436 h 754350"/>
                  <a:gd name="connsiteX18" fmla="*/ 1090844 w 1428851"/>
                  <a:gd name="connsiteY18" fmla="*/ 355856 h 754350"/>
                  <a:gd name="connsiteX19" fmla="*/ 1019684 w 1428851"/>
                  <a:gd name="connsiteY19" fmla="*/ 341624 h 754350"/>
                  <a:gd name="connsiteX20" fmla="*/ 888039 w 1428851"/>
                  <a:gd name="connsiteY20" fmla="*/ 338066 h 754350"/>
                  <a:gd name="connsiteX21" fmla="*/ 774184 w 1428851"/>
                  <a:gd name="connsiteY21" fmla="*/ 384320 h 754350"/>
                  <a:gd name="connsiteX22" fmla="*/ 649654 w 1428851"/>
                  <a:gd name="connsiteY22" fmla="*/ 466153 h 754350"/>
                  <a:gd name="connsiteX23" fmla="*/ 589169 w 1428851"/>
                  <a:gd name="connsiteY23" fmla="*/ 544429 h 754350"/>
                  <a:gd name="connsiteX24" fmla="*/ 539357 w 1428851"/>
                  <a:gd name="connsiteY24" fmla="*/ 636936 h 754350"/>
                  <a:gd name="connsiteX25" fmla="*/ 525125 w 1428851"/>
                  <a:gd name="connsiteY25" fmla="*/ 743676 h 754350"/>
                  <a:gd name="connsiteX26" fmla="*/ 329437 w 1428851"/>
                  <a:gd name="connsiteY26" fmla="*/ 747234 h 754350"/>
                  <a:gd name="connsiteX0" fmla="*/ 329437 w 1452660"/>
                  <a:gd name="connsiteY0" fmla="*/ 747234 h 754350"/>
                  <a:gd name="connsiteX1" fmla="*/ 0 w 1452660"/>
                  <a:gd name="connsiteY1" fmla="*/ 600010 h 754350"/>
                  <a:gd name="connsiteX2" fmla="*/ 41187 w 1452660"/>
                  <a:gd name="connsiteY2" fmla="*/ 446763 h 754350"/>
                  <a:gd name="connsiteX3" fmla="*/ 100647 w 1452660"/>
                  <a:gd name="connsiteY3" fmla="*/ 295982 h 754350"/>
                  <a:gd name="connsiteX4" fmla="*/ 185554 w 1452660"/>
                  <a:gd name="connsiteY4" fmla="*/ 182125 h 754350"/>
                  <a:gd name="connsiteX5" fmla="*/ 286741 w 1452660"/>
                  <a:gd name="connsiteY5" fmla="*/ 96124 h 754350"/>
                  <a:gd name="connsiteX6" fmla="*/ 411270 w 1452660"/>
                  <a:gd name="connsiteY6" fmla="*/ 39196 h 754350"/>
                  <a:gd name="connsiteX7" fmla="*/ 571379 w 1452660"/>
                  <a:gd name="connsiteY7" fmla="*/ 59 h 754350"/>
                  <a:gd name="connsiteX8" fmla="*/ 770626 w 1452660"/>
                  <a:gd name="connsiteY8" fmla="*/ 21406 h 754350"/>
                  <a:gd name="connsiteX9" fmla="*/ 1144213 w 1452660"/>
                  <a:gd name="connsiteY9" fmla="*/ 167283 h 754350"/>
                  <a:gd name="connsiteX10" fmla="*/ 966314 w 1452660"/>
                  <a:gd name="connsiteY10" fmla="*/ 338066 h 754350"/>
                  <a:gd name="connsiteX11" fmla="*/ 1034401 w 1452660"/>
                  <a:gd name="connsiteY11" fmla="*/ 428490 h 754350"/>
                  <a:gd name="connsiteX12" fmla="*/ 1065938 w 1452660"/>
                  <a:gd name="connsiteY12" fmla="*/ 523081 h 754350"/>
                  <a:gd name="connsiteX13" fmla="*/ 1073054 w 1452660"/>
                  <a:gd name="connsiteY13" fmla="*/ 615588 h 754350"/>
                  <a:gd name="connsiteX14" fmla="*/ 1428851 w 1452660"/>
                  <a:gd name="connsiteY14" fmla="*/ 754350 h 754350"/>
                  <a:gd name="connsiteX15" fmla="*/ 1407503 w 1452660"/>
                  <a:gd name="connsiteY15" fmla="*/ 615588 h 754350"/>
                  <a:gd name="connsiteX16" fmla="*/ 1307880 w 1452660"/>
                  <a:gd name="connsiteY16" fmla="*/ 459038 h 754350"/>
                  <a:gd name="connsiteX17" fmla="*/ 1194025 w 1452660"/>
                  <a:gd name="connsiteY17" fmla="*/ 391436 h 754350"/>
                  <a:gd name="connsiteX18" fmla="*/ 1090844 w 1452660"/>
                  <a:gd name="connsiteY18" fmla="*/ 355856 h 754350"/>
                  <a:gd name="connsiteX19" fmla="*/ 1019684 w 1452660"/>
                  <a:gd name="connsiteY19" fmla="*/ 341624 h 754350"/>
                  <a:gd name="connsiteX20" fmla="*/ 888039 w 1452660"/>
                  <a:gd name="connsiteY20" fmla="*/ 338066 h 754350"/>
                  <a:gd name="connsiteX21" fmla="*/ 774184 w 1452660"/>
                  <a:gd name="connsiteY21" fmla="*/ 384320 h 754350"/>
                  <a:gd name="connsiteX22" fmla="*/ 649654 w 1452660"/>
                  <a:gd name="connsiteY22" fmla="*/ 466153 h 754350"/>
                  <a:gd name="connsiteX23" fmla="*/ 589169 w 1452660"/>
                  <a:gd name="connsiteY23" fmla="*/ 544429 h 754350"/>
                  <a:gd name="connsiteX24" fmla="*/ 539357 w 1452660"/>
                  <a:gd name="connsiteY24" fmla="*/ 636936 h 754350"/>
                  <a:gd name="connsiteX25" fmla="*/ 525125 w 1452660"/>
                  <a:gd name="connsiteY25" fmla="*/ 743676 h 754350"/>
                  <a:gd name="connsiteX26" fmla="*/ 329437 w 1452660"/>
                  <a:gd name="connsiteY26" fmla="*/ 747234 h 754350"/>
                  <a:gd name="connsiteX0" fmla="*/ 329437 w 1429552"/>
                  <a:gd name="connsiteY0" fmla="*/ 747234 h 754350"/>
                  <a:gd name="connsiteX1" fmla="*/ 0 w 1429552"/>
                  <a:gd name="connsiteY1" fmla="*/ 600010 h 754350"/>
                  <a:gd name="connsiteX2" fmla="*/ 41187 w 1429552"/>
                  <a:gd name="connsiteY2" fmla="*/ 446763 h 754350"/>
                  <a:gd name="connsiteX3" fmla="*/ 100647 w 1429552"/>
                  <a:gd name="connsiteY3" fmla="*/ 295982 h 754350"/>
                  <a:gd name="connsiteX4" fmla="*/ 185554 w 1429552"/>
                  <a:gd name="connsiteY4" fmla="*/ 182125 h 754350"/>
                  <a:gd name="connsiteX5" fmla="*/ 286741 w 1429552"/>
                  <a:gd name="connsiteY5" fmla="*/ 96124 h 754350"/>
                  <a:gd name="connsiteX6" fmla="*/ 411270 w 1429552"/>
                  <a:gd name="connsiteY6" fmla="*/ 39196 h 754350"/>
                  <a:gd name="connsiteX7" fmla="*/ 571379 w 1429552"/>
                  <a:gd name="connsiteY7" fmla="*/ 59 h 754350"/>
                  <a:gd name="connsiteX8" fmla="*/ 770626 w 1429552"/>
                  <a:gd name="connsiteY8" fmla="*/ 21406 h 754350"/>
                  <a:gd name="connsiteX9" fmla="*/ 1144213 w 1429552"/>
                  <a:gd name="connsiteY9" fmla="*/ 167283 h 754350"/>
                  <a:gd name="connsiteX10" fmla="*/ 966314 w 1429552"/>
                  <a:gd name="connsiteY10" fmla="*/ 338066 h 754350"/>
                  <a:gd name="connsiteX11" fmla="*/ 1034401 w 1429552"/>
                  <a:gd name="connsiteY11" fmla="*/ 428490 h 754350"/>
                  <a:gd name="connsiteX12" fmla="*/ 1065938 w 1429552"/>
                  <a:gd name="connsiteY12" fmla="*/ 523081 h 754350"/>
                  <a:gd name="connsiteX13" fmla="*/ 1073054 w 1429552"/>
                  <a:gd name="connsiteY13" fmla="*/ 615588 h 754350"/>
                  <a:gd name="connsiteX14" fmla="*/ 1428851 w 1429552"/>
                  <a:gd name="connsiteY14" fmla="*/ 754350 h 754350"/>
                  <a:gd name="connsiteX15" fmla="*/ 1407503 w 1429552"/>
                  <a:gd name="connsiteY15" fmla="*/ 615588 h 754350"/>
                  <a:gd name="connsiteX16" fmla="*/ 1307880 w 1429552"/>
                  <a:gd name="connsiteY16" fmla="*/ 459038 h 754350"/>
                  <a:gd name="connsiteX17" fmla="*/ 1194025 w 1429552"/>
                  <a:gd name="connsiteY17" fmla="*/ 391436 h 754350"/>
                  <a:gd name="connsiteX18" fmla="*/ 1090844 w 1429552"/>
                  <a:gd name="connsiteY18" fmla="*/ 355856 h 754350"/>
                  <a:gd name="connsiteX19" fmla="*/ 1019684 w 1429552"/>
                  <a:gd name="connsiteY19" fmla="*/ 341624 h 754350"/>
                  <a:gd name="connsiteX20" fmla="*/ 888039 w 1429552"/>
                  <a:gd name="connsiteY20" fmla="*/ 338066 h 754350"/>
                  <a:gd name="connsiteX21" fmla="*/ 774184 w 1429552"/>
                  <a:gd name="connsiteY21" fmla="*/ 384320 h 754350"/>
                  <a:gd name="connsiteX22" fmla="*/ 649654 w 1429552"/>
                  <a:gd name="connsiteY22" fmla="*/ 466153 h 754350"/>
                  <a:gd name="connsiteX23" fmla="*/ 589169 w 1429552"/>
                  <a:gd name="connsiteY23" fmla="*/ 544429 h 754350"/>
                  <a:gd name="connsiteX24" fmla="*/ 539357 w 1429552"/>
                  <a:gd name="connsiteY24" fmla="*/ 636936 h 754350"/>
                  <a:gd name="connsiteX25" fmla="*/ 525125 w 1429552"/>
                  <a:gd name="connsiteY25" fmla="*/ 743676 h 754350"/>
                  <a:gd name="connsiteX26" fmla="*/ 329437 w 1429552"/>
                  <a:gd name="connsiteY26" fmla="*/ 747234 h 754350"/>
                  <a:gd name="connsiteX0" fmla="*/ 329437 w 1459345"/>
                  <a:gd name="connsiteY0" fmla="*/ 747234 h 766398"/>
                  <a:gd name="connsiteX1" fmla="*/ 0 w 1459345"/>
                  <a:gd name="connsiteY1" fmla="*/ 600010 h 766398"/>
                  <a:gd name="connsiteX2" fmla="*/ 41187 w 1459345"/>
                  <a:gd name="connsiteY2" fmla="*/ 446763 h 766398"/>
                  <a:gd name="connsiteX3" fmla="*/ 100647 w 1459345"/>
                  <a:gd name="connsiteY3" fmla="*/ 295982 h 766398"/>
                  <a:gd name="connsiteX4" fmla="*/ 185554 w 1459345"/>
                  <a:gd name="connsiteY4" fmla="*/ 182125 h 766398"/>
                  <a:gd name="connsiteX5" fmla="*/ 286741 w 1459345"/>
                  <a:gd name="connsiteY5" fmla="*/ 96124 h 766398"/>
                  <a:gd name="connsiteX6" fmla="*/ 411270 w 1459345"/>
                  <a:gd name="connsiteY6" fmla="*/ 39196 h 766398"/>
                  <a:gd name="connsiteX7" fmla="*/ 571379 w 1459345"/>
                  <a:gd name="connsiteY7" fmla="*/ 59 h 766398"/>
                  <a:gd name="connsiteX8" fmla="*/ 770626 w 1459345"/>
                  <a:gd name="connsiteY8" fmla="*/ 21406 h 766398"/>
                  <a:gd name="connsiteX9" fmla="*/ 1144213 w 1459345"/>
                  <a:gd name="connsiteY9" fmla="*/ 167283 h 766398"/>
                  <a:gd name="connsiteX10" fmla="*/ 966314 w 1459345"/>
                  <a:gd name="connsiteY10" fmla="*/ 338066 h 766398"/>
                  <a:gd name="connsiteX11" fmla="*/ 1034401 w 1459345"/>
                  <a:gd name="connsiteY11" fmla="*/ 428490 h 766398"/>
                  <a:gd name="connsiteX12" fmla="*/ 1065938 w 1459345"/>
                  <a:gd name="connsiteY12" fmla="*/ 523081 h 766398"/>
                  <a:gd name="connsiteX13" fmla="*/ 1073054 w 1459345"/>
                  <a:gd name="connsiteY13" fmla="*/ 615588 h 766398"/>
                  <a:gd name="connsiteX14" fmla="*/ 1428851 w 1459345"/>
                  <a:gd name="connsiteY14" fmla="*/ 754350 h 766398"/>
                  <a:gd name="connsiteX15" fmla="*/ 1440075 w 1459345"/>
                  <a:gd name="connsiteY15" fmla="*/ 743972 h 766398"/>
                  <a:gd name="connsiteX16" fmla="*/ 1407503 w 1459345"/>
                  <a:gd name="connsiteY16" fmla="*/ 615588 h 766398"/>
                  <a:gd name="connsiteX17" fmla="*/ 1307880 w 1459345"/>
                  <a:gd name="connsiteY17" fmla="*/ 459038 h 766398"/>
                  <a:gd name="connsiteX18" fmla="*/ 1194025 w 1459345"/>
                  <a:gd name="connsiteY18" fmla="*/ 391436 h 766398"/>
                  <a:gd name="connsiteX19" fmla="*/ 1090844 w 1459345"/>
                  <a:gd name="connsiteY19" fmla="*/ 355856 h 766398"/>
                  <a:gd name="connsiteX20" fmla="*/ 1019684 w 1459345"/>
                  <a:gd name="connsiteY20" fmla="*/ 341624 h 766398"/>
                  <a:gd name="connsiteX21" fmla="*/ 888039 w 1459345"/>
                  <a:gd name="connsiteY21" fmla="*/ 338066 h 766398"/>
                  <a:gd name="connsiteX22" fmla="*/ 774184 w 1459345"/>
                  <a:gd name="connsiteY22" fmla="*/ 384320 h 766398"/>
                  <a:gd name="connsiteX23" fmla="*/ 649654 w 1459345"/>
                  <a:gd name="connsiteY23" fmla="*/ 466153 h 766398"/>
                  <a:gd name="connsiteX24" fmla="*/ 589169 w 1459345"/>
                  <a:gd name="connsiteY24" fmla="*/ 544429 h 766398"/>
                  <a:gd name="connsiteX25" fmla="*/ 539357 w 1459345"/>
                  <a:gd name="connsiteY25" fmla="*/ 636936 h 766398"/>
                  <a:gd name="connsiteX26" fmla="*/ 525125 w 1459345"/>
                  <a:gd name="connsiteY26" fmla="*/ 743676 h 766398"/>
                  <a:gd name="connsiteX27" fmla="*/ 329437 w 1459345"/>
                  <a:gd name="connsiteY27" fmla="*/ 747234 h 766398"/>
                  <a:gd name="connsiteX0" fmla="*/ 329437 w 1452660"/>
                  <a:gd name="connsiteY0" fmla="*/ 747234 h 754350"/>
                  <a:gd name="connsiteX1" fmla="*/ 0 w 1452660"/>
                  <a:gd name="connsiteY1" fmla="*/ 600010 h 754350"/>
                  <a:gd name="connsiteX2" fmla="*/ 41187 w 1452660"/>
                  <a:gd name="connsiteY2" fmla="*/ 446763 h 754350"/>
                  <a:gd name="connsiteX3" fmla="*/ 100647 w 1452660"/>
                  <a:gd name="connsiteY3" fmla="*/ 295982 h 754350"/>
                  <a:gd name="connsiteX4" fmla="*/ 185554 w 1452660"/>
                  <a:gd name="connsiteY4" fmla="*/ 182125 h 754350"/>
                  <a:gd name="connsiteX5" fmla="*/ 286741 w 1452660"/>
                  <a:gd name="connsiteY5" fmla="*/ 96124 h 754350"/>
                  <a:gd name="connsiteX6" fmla="*/ 411270 w 1452660"/>
                  <a:gd name="connsiteY6" fmla="*/ 39196 h 754350"/>
                  <a:gd name="connsiteX7" fmla="*/ 571379 w 1452660"/>
                  <a:gd name="connsiteY7" fmla="*/ 59 h 754350"/>
                  <a:gd name="connsiteX8" fmla="*/ 770626 w 1452660"/>
                  <a:gd name="connsiteY8" fmla="*/ 21406 h 754350"/>
                  <a:gd name="connsiteX9" fmla="*/ 1144213 w 1452660"/>
                  <a:gd name="connsiteY9" fmla="*/ 167283 h 754350"/>
                  <a:gd name="connsiteX10" fmla="*/ 966314 w 1452660"/>
                  <a:gd name="connsiteY10" fmla="*/ 338066 h 754350"/>
                  <a:gd name="connsiteX11" fmla="*/ 1034401 w 1452660"/>
                  <a:gd name="connsiteY11" fmla="*/ 428490 h 754350"/>
                  <a:gd name="connsiteX12" fmla="*/ 1065938 w 1452660"/>
                  <a:gd name="connsiteY12" fmla="*/ 523081 h 754350"/>
                  <a:gd name="connsiteX13" fmla="*/ 1073054 w 1452660"/>
                  <a:gd name="connsiteY13" fmla="*/ 615588 h 754350"/>
                  <a:gd name="connsiteX14" fmla="*/ 1428851 w 1452660"/>
                  <a:gd name="connsiteY14" fmla="*/ 754350 h 754350"/>
                  <a:gd name="connsiteX15" fmla="*/ 1407503 w 1452660"/>
                  <a:gd name="connsiteY15" fmla="*/ 615588 h 754350"/>
                  <a:gd name="connsiteX16" fmla="*/ 1307880 w 1452660"/>
                  <a:gd name="connsiteY16" fmla="*/ 459038 h 754350"/>
                  <a:gd name="connsiteX17" fmla="*/ 1194025 w 1452660"/>
                  <a:gd name="connsiteY17" fmla="*/ 391436 h 754350"/>
                  <a:gd name="connsiteX18" fmla="*/ 1090844 w 1452660"/>
                  <a:gd name="connsiteY18" fmla="*/ 355856 h 754350"/>
                  <a:gd name="connsiteX19" fmla="*/ 1019684 w 1452660"/>
                  <a:gd name="connsiteY19" fmla="*/ 341624 h 754350"/>
                  <a:gd name="connsiteX20" fmla="*/ 888039 w 1452660"/>
                  <a:gd name="connsiteY20" fmla="*/ 338066 h 754350"/>
                  <a:gd name="connsiteX21" fmla="*/ 774184 w 1452660"/>
                  <a:gd name="connsiteY21" fmla="*/ 384320 h 754350"/>
                  <a:gd name="connsiteX22" fmla="*/ 649654 w 1452660"/>
                  <a:gd name="connsiteY22" fmla="*/ 466153 h 754350"/>
                  <a:gd name="connsiteX23" fmla="*/ 589169 w 1452660"/>
                  <a:gd name="connsiteY23" fmla="*/ 544429 h 754350"/>
                  <a:gd name="connsiteX24" fmla="*/ 539357 w 1452660"/>
                  <a:gd name="connsiteY24" fmla="*/ 636936 h 754350"/>
                  <a:gd name="connsiteX25" fmla="*/ 525125 w 1452660"/>
                  <a:gd name="connsiteY25" fmla="*/ 743676 h 754350"/>
                  <a:gd name="connsiteX26" fmla="*/ 329437 w 1452660"/>
                  <a:gd name="connsiteY26" fmla="*/ 747234 h 754350"/>
                  <a:gd name="connsiteX0" fmla="*/ 329437 w 1428851"/>
                  <a:gd name="connsiteY0" fmla="*/ 747234 h 754350"/>
                  <a:gd name="connsiteX1" fmla="*/ 0 w 1428851"/>
                  <a:gd name="connsiteY1" fmla="*/ 600010 h 754350"/>
                  <a:gd name="connsiteX2" fmla="*/ 41187 w 1428851"/>
                  <a:gd name="connsiteY2" fmla="*/ 446763 h 754350"/>
                  <a:gd name="connsiteX3" fmla="*/ 100647 w 1428851"/>
                  <a:gd name="connsiteY3" fmla="*/ 295982 h 754350"/>
                  <a:gd name="connsiteX4" fmla="*/ 185554 w 1428851"/>
                  <a:gd name="connsiteY4" fmla="*/ 182125 h 754350"/>
                  <a:gd name="connsiteX5" fmla="*/ 286741 w 1428851"/>
                  <a:gd name="connsiteY5" fmla="*/ 96124 h 754350"/>
                  <a:gd name="connsiteX6" fmla="*/ 411270 w 1428851"/>
                  <a:gd name="connsiteY6" fmla="*/ 39196 h 754350"/>
                  <a:gd name="connsiteX7" fmla="*/ 571379 w 1428851"/>
                  <a:gd name="connsiteY7" fmla="*/ 59 h 754350"/>
                  <a:gd name="connsiteX8" fmla="*/ 770626 w 1428851"/>
                  <a:gd name="connsiteY8" fmla="*/ 21406 h 754350"/>
                  <a:gd name="connsiteX9" fmla="*/ 1144213 w 1428851"/>
                  <a:gd name="connsiteY9" fmla="*/ 167283 h 754350"/>
                  <a:gd name="connsiteX10" fmla="*/ 966314 w 1428851"/>
                  <a:gd name="connsiteY10" fmla="*/ 338066 h 754350"/>
                  <a:gd name="connsiteX11" fmla="*/ 1034401 w 1428851"/>
                  <a:gd name="connsiteY11" fmla="*/ 428490 h 754350"/>
                  <a:gd name="connsiteX12" fmla="*/ 1065938 w 1428851"/>
                  <a:gd name="connsiteY12" fmla="*/ 523081 h 754350"/>
                  <a:gd name="connsiteX13" fmla="*/ 1073054 w 1428851"/>
                  <a:gd name="connsiteY13" fmla="*/ 615588 h 754350"/>
                  <a:gd name="connsiteX14" fmla="*/ 1428851 w 1428851"/>
                  <a:gd name="connsiteY14" fmla="*/ 754350 h 754350"/>
                  <a:gd name="connsiteX15" fmla="*/ 1407503 w 1428851"/>
                  <a:gd name="connsiteY15" fmla="*/ 615588 h 754350"/>
                  <a:gd name="connsiteX16" fmla="*/ 1307880 w 1428851"/>
                  <a:gd name="connsiteY16" fmla="*/ 459038 h 754350"/>
                  <a:gd name="connsiteX17" fmla="*/ 1194025 w 1428851"/>
                  <a:gd name="connsiteY17" fmla="*/ 391436 h 754350"/>
                  <a:gd name="connsiteX18" fmla="*/ 1090844 w 1428851"/>
                  <a:gd name="connsiteY18" fmla="*/ 355856 h 754350"/>
                  <a:gd name="connsiteX19" fmla="*/ 1019684 w 1428851"/>
                  <a:gd name="connsiteY19" fmla="*/ 341624 h 754350"/>
                  <a:gd name="connsiteX20" fmla="*/ 888039 w 1428851"/>
                  <a:gd name="connsiteY20" fmla="*/ 338066 h 754350"/>
                  <a:gd name="connsiteX21" fmla="*/ 774184 w 1428851"/>
                  <a:gd name="connsiteY21" fmla="*/ 384320 h 754350"/>
                  <a:gd name="connsiteX22" fmla="*/ 649654 w 1428851"/>
                  <a:gd name="connsiteY22" fmla="*/ 466153 h 754350"/>
                  <a:gd name="connsiteX23" fmla="*/ 589169 w 1428851"/>
                  <a:gd name="connsiteY23" fmla="*/ 544429 h 754350"/>
                  <a:gd name="connsiteX24" fmla="*/ 539357 w 1428851"/>
                  <a:gd name="connsiteY24" fmla="*/ 636936 h 754350"/>
                  <a:gd name="connsiteX25" fmla="*/ 525125 w 1428851"/>
                  <a:gd name="connsiteY25" fmla="*/ 743676 h 754350"/>
                  <a:gd name="connsiteX26" fmla="*/ 329437 w 1428851"/>
                  <a:gd name="connsiteY26" fmla="*/ 747234 h 754350"/>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07503 w 1444053"/>
                  <a:gd name="connsiteY15" fmla="*/ 615588 h 757171"/>
                  <a:gd name="connsiteX16" fmla="*/ 1307880 w 1444053"/>
                  <a:gd name="connsiteY16" fmla="*/ 459038 h 757171"/>
                  <a:gd name="connsiteX17" fmla="*/ 1194025 w 1444053"/>
                  <a:gd name="connsiteY17" fmla="*/ 391436 h 757171"/>
                  <a:gd name="connsiteX18" fmla="*/ 1090844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49654 w 1444053"/>
                  <a:gd name="connsiteY22" fmla="*/ 466153 h 757171"/>
                  <a:gd name="connsiteX23" fmla="*/ 589169 w 1444053"/>
                  <a:gd name="connsiteY23" fmla="*/ 544429 h 757171"/>
                  <a:gd name="connsiteX24" fmla="*/ 539357 w 1444053"/>
                  <a:gd name="connsiteY24" fmla="*/ 636936 h 757171"/>
                  <a:gd name="connsiteX25" fmla="*/ 525125 w 1444053"/>
                  <a:gd name="connsiteY25" fmla="*/ 743676 h 757171"/>
                  <a:gd name="connsiteX26" fmla="*/ 329437 w 1444053"/>
                  <a:gd name="connsiteY26" fmla="*/ 747234 h 757171"/>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17637 w 1444053"/>
                  <a:gd name="connsiteY15" fmla="*/ 609947 h 757171"/>
                  <a:gd name="connsiteX16" fmla="*/ 1307880 w 1444053"/>
                  <a:gd name="connsiteY16" fmla="*/ 459038 h 757171"/>
                  <a:gd name="connsiteX17" fmla="*/ 1194025 w 1444053"/>
                  <a:gd name="connsiteY17" fmla="*/ 391436 h 757171"/>
                  <a:gd name="connsiteX18" fmla="*/ 1090844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49654 w 1444053"/>
                  <a:gd name="connsiteY22" fmla="*/ 466153 h 757171"/>
                  <a:gd name="connsiteX23" fmla="*/ 589169 w 1444053"/>
                  <a:gd name="connsiteY23" fmla="*/ 544429 h 757171"/>
                  <a:gd name="connsiteX24" fmla="*/ 539357 w 1444053"/>
                  <a:gd name="connsiteY24" fmla="*/ 636936 h 757171"/>
                  <a:gd name="connsiteX25" fmla="*/ 525125 w 1444053"/>
                  <a:gd name="connsiteY25" fmla="*/ 743676 h 757171"/>
                  <a:gd name="connsiteX26" fmla="*/ 329437 w 1444053"/>
                  <a:gd name="connsiteY26" fmla="*/ 747234 h 757171"/>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17637 w 1444053"/>
                  <a:gd name="connsiteY15" fmla="*/ 609947 h 757171"/>
                  <a:gd name="connsiteX16" fmla="*/ 1307880 w 1444053"/>
                  <a:gd name="connsiteY16" fmla="*/ 459038 h 757171"/>
                  <a:gd name="connsiteX17" fmla="*/ 1194025 w 1444053"/>
                  <a:gd name="connsiteY17" fmla="*/ 391436 h 757171"/>
                  <a:gd name="connsiteX18" fmla="*/ 1090844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49654 w 1444053"/>
                  <a:gd name="connsiteY22" fmla="*/ 466153 h 757171"/>
                  <a:gd name="connsiteX23" fmla="*/ 589169 w 1444053"/>
                  <a:gd name="connsiteY23" fmla="*/ 544429 h 757171"/>
                  <a:gd name="connsiteX24" fmla="*/ 539357 w 1444053"/>
                  <a:gd name="connsiteY24" fmla="*/ 636936 h 757171"/>
                  <a:gd name="connsiteX25" fmla="*/ 525125 w 1444053"/>
                  <a:gd name="connsiteY25" fmla="*/ 743676 h 757171"/>
                  <a:gd name="connsiteX26" fmla="*/ 329437 w 1444053"/>
                  <a:gd name="connsiteY26" fmla="*/ 747234 h 757171"/>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17637 w 1444053"/>
                  <a:gd name="connsiteY15" fmla="*/ 609947 h 757171"/>
                  <a:gd name="connsiteX16" fmla="*/ 1307880 w 1444053"/>
                  <a:gd name="connsiteY16" fmla="*/ 459038 h 757171"/>
                  <a:gd name="connsiteX17" fmla="*/ 1194025 w 1444053"/>
                  <a:gd name="connsiteY17" fmla="*/ 391436 h 757171"/>
                  <a:gd name="connsiteX18" fmla="*/ 1090844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49654 w 1444053"/>
                  <a:gd name="connsiteY22" fmla="*/ 466153 h 757171"/>
                  <a:gd name="connsiteX23" fmla="*/ 589169 w 1444053"/>
                  <a:gd name="connsiteY23" fmla="*/ 544429 h 757171"/>
                  <a:gd name="connsiteX24" fmla="*/ 539357 w 1444053"/>
                  <a:gd name="connsiteY24" fmla="*/ 636936 h 757171"/>
                  <a:gd name="connsiteX25" fmla="*/ 525125 w 1444053"/>
                  <a:gd name="connsiteY25" fmla="*/ 743676 h 757171"/>
                  <a:gd name="connsiteX26" fmla="*/ 329437 w 1444053"/>
                  <a:gd name="connsiteY26" fmla="*/ 747234 h 757171"/>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17637 w 1444053"/>
                  <a:gd name="connsiteY15" fmla="*/ 609947 h 757171"/>
                  <a:gd name="connsiteX16" fmla="*/ 1307880 w 1444053"/>
                  <a:gd name="connsiteY16" fmla="*/ 459038 h 757171"/>
                  <a:gd name="connsiteX17" fmla="*/ 1194025 w 1444053"/>
                  <a:gd name="connsiteY17" fmla="*/ 391436 h 757171"/>
                  <a:gd name="connsiteX18" fmla="*/ 1090844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49654 w 1444053"/>
                  <a:gd name="connsiteY22" fmla="*/ 466153 h 757171"/>
                  <a:gd name="connsiteX23" fmla="*/ 589169 w 1444053"/>
                  <a:gd name="connsiteY23" fmla="*/ 544429 h 757171"/>
                  <a:gd name="connsiteX24" fmla="*/ 539357 w 1444053"/>
                  <a:gd name="connsiteY24" fmla="*/ 636936 h 757171"/>
                  <a:gd name="connsiteX25" fmla="*/ 525125 w 1444053"/>
                  <a:gd name="connsiteY25" fmla="*/ 743676 h 757171"/>
                  <a:gd name="connsiteX26" fmla="*/ 329437 w 1444053"/>
                  <a:gd name="connsiteY26" fmla="*/ 747234 h 757171"/>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17637 w 1444053"/>
                  <a:gd name="connsiteY15" fmla="*/ 609947 h 757171"/>
                  <a:gd name="connsiteX16" fmla="*/ 1307880 w 1444053"/>
                  <a:gd name="connsiteY16" fmla="*/ 459038 h 757171"/>
                  <a:gd name="connsiteX17" fmla="*/ 1194025 w 1444053"/>
                  <a:gd name="connsiteY17" fmla="*/ 391436 h 757171"/>
                  <a:gd name="connsiteX18" fmla="*/ 1090844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49654 w 1444053"/>
                  <a:gd name="connsiteY22" fmla="*/ 466153 h 757171"/>
                  <a:gd name="connsiteX23" fmla="*/ 589169 w 1444053"/>
                  <a:gd name="connsiteY23" fmla="*/ 544429 h 757171"/>
                  <a:gd name="connsiteX24" fmla="*/ 539357 w 1444053"/>
                  <a:gd name="connsiteY24" fmla="*/ 636936 h 757171"/>
                  <a:gd name="connsiteX25" fmla="*/ 525125 w 1444053"/>
                  <a:gd name="connsiteY25" fmla="*/ 743676 h 757171"/>
                  <a:gd name="connsiteX26" fmla="*/ 329437 w 1444053"/>
                  <a:gd name="connsiteY26" fmla="*/ 747234 h 757171"/>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17637 w 1444053"/>
                  <a:gd name="connsiteY15" fmla="*/ 609947 h 757171"/>
                  <a:gd name="connsiteX16" fmla="*/ 1307880 w 1444053"/>
                  <a:gd name="connsiteY16" fmla="*/ 459038 h 757171"/>
                  <a:gd name="connsiteX17" fmla="*/ 1194025 w 1444053"/>
                  <a:gd name="connsiteY17" fmla="*/ 388615 h 757171"/>
                  <a:gd name="connsiteX18" fmla="*/ 1090844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49654 w 1444053"/>
                  <a:gd name="connsiteY22" fmla="*/ 466153 h 757171"/>
                  <a:gd name="connsiteX23" fmla="*/ 589169 w 1444053"/>
                  <a:gd name="connsiteY23" fmla="*/ 544429 h 757171"/>
                  <a:gd name="connsiteX24" fmla="*/ 539357 w 1444053"/>
                  <a:gd name="connsiteY24" fmla="*/ 636936 h 757171"/>
                  <a:gd name="connsiteX25" fmla="*/ 525125 w 1444053"/>
                  <a:gd name="connsiteY25" fmla="*/ 743676 h 757171"/>
                  <a:gd name="connsiteX26" fmla="*/ 329437 w 1444053"/>
                  <a:gd name="connsiteY26" fmla="*/ 747234 h 757171"/>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17637 w 1444053"/>
                  <a:gd name="connsiteY15" fmla="*/ 609947 h 757171"/>
                  <a:gd name="connsiteX16" fmla="*/ 1307880 w 1444053"/>
                  <a:gd name="connsiteY16" fmla="*/ 459038 h 757171"/>
                  <a:gd name="connsiteX17" fmla="*/ 1194025 w 1444053"/>
                  <a:gd name="connsiteY17" fmla="*/ 388615 h 757171"/>
                  <a:gd name="connsiteX18" fmla="*/ 1090844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49654 w 1444053"/>
                  <a:gd name="connsiteY22" fmla="*/ 466153 h 757171"/>
                  <a:gd name="connsiteX23" fmla="*/ 589169 w 1444053"/>
                  <a:gd name="connsiteY23" fmla="*/ 544429 h 757171"/>
                  <a:gd name="connsiteX24" fmla="*/ 539357 w 1444053"/>
                  <a:gd name="connsiteY24" fmla="*/ 636936 h 757171"/>
                  <a:gd name="connsiteX25" fmla="*/ 525125 w 1444053"/>
                  <a:gd name="connsiteY25" fmla="*/ 743676 h 757171"/>
                  <a:gd name="connsiteX26" fmla="*/ 329437 w 1444053"/>
                  <a:gd name="connsiteY26" fmla="*/ 747234 h 757171"/>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17637 w 1444053"/>
                  <a:gd name="connsiteY15" fmla="*/ 609947 h 757171"/>
                  <a:gd name="connsiteX16" fmla="*/ 1307880 w 1444053"/>
                  <a:gd name="connsiteY16" fmla="*/ 459038 h 757171"/>
                  <a:gd name="connsiteX17" fmla="*/ 1194025 w 1444053"/>
                  <a:gd name="connsiteY17" fmla="*/ 388615 h 757171"/>
                  <a:gd name="connsiteX18" fmla="*/ 1088311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49654 w 1444053"/>
                  <a:gd name="connsiteY22" fmla="*/ 466153 h 757171"/>
                  <a:gd name="connsiteX23" fmla="*/ 589169 w 1444053"/>
                  <a:gd name="connsiteY23" fmla="*/ 544429 h 757171"/>
                  <a:gd name="connsiteX24" fmla="*/ 539357 w 1444053"/>
                  <a:gd name="connsiteY24" fmla="*/ 636936 h 757171"/>
                  <a:gd name="connsiteX25" fmla="*/ 525125 w 1444053"/>
                  <a:gd name="connsiteY25" fmla="*/ 743676 h 757171"/>
                  <a:gd name="connsiteX26" fmla="*/ 329437 w 1444053"/>
                  <a:gd name="connsiteY26" fmla="*/ 747234 h 757171"/>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17637 w 1444053"/>
                  <a:gd name="connsiteY15" fmla="*/ 609947 h 757171"/>
                  <a:gd name="connsiteX16" fmla="*/ 1307880 w 1444053"/>
                  <a:gd name="connsiteY16" fmla="*/ 459038 h 757171"/>
                  <a:gd name="connsiteX17" fmla="*/ 1194025 w 1444053"/>
                  <a:gd name="connsiteY17" fmla="*/ 388615 h 757171"/>
                  <a:gd name="connsiteX18" fmla="*/ 1088311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49654 w 1444053"/>
                  <a:gd name="connsiteY22" fmla="*/ 466153 h 757171"/>
                  <a:gd name="connsiteX23" fmla="*/ 589169 w 1444053"/>
                  <a:gd name="connsiteY23" fmla="*/ 544429 h 757171"/>
                  <a:gd name="connsiteX24" fmla="*/ 539357 w 1444053"/>
                  <a:gd name="connsiteY24" fmla="*/ 636936 h 757171"/>
                  <a:gd name="connsiteX25" fmla="*/ 525125 w 1444053"/>
                  <a:gd name="connsiteY25" fmla="*/ 743676 h 757171"/>
                  <a:gd name="connsiteX26" fmla="*/ 329437 w 1444053"/>
                  <a:gd name="connsiteY26" fmla="*/ 747234 h 757171"/>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17637 w 1444053"/>
                  <a:gd name="connsiteY15" fmla="*/ 609947 h 757171"/>
                  <a:gd name="connsiteX16" fmla="*/ 1307880 w 1444053"/>
                  <a:gd name="connsiteY16" fmla="*/ 459038 h 757171"/>
                  <a:gd name="connsiteX17" fmla="*/ 1194025 w 1444053"/>
                  <a:gd name="connsiteY17" fmla="*/ 388615 h 757171"/>
                  <a:gd name="connsiteX18" fmla="*/ 1088311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49654 w 1444053"/>
                  <a:gd name="connsiteY22" fmla="*/ 466153 h 757171"/>
                  <a:gd name="connsiteX23" fmla="*/ 586635 w 1444053"/>
                  <a:gd name="connsiteY23" fmla="*/ 538786 h 757171"/>
                  <a:gd name="connsiteX24" fmla="*/ 539357 w 1444053"/>
                  <a:gd name="connsiteY24" fmla="*/ 636936 h 757171"/>
                  <a:gd name="connsiteX25" fmla="*/ 525125 w 1444053"/>
                  <a:gd name="connsiteY25" fmla="*/ 743676 h 757171"/>
                  <a:gd name="connsiteX26" fmla="*/ 329437 w 1444053"/>
                  <a:gd name="connsiteY26" fmla="*/ 747234 h 757171"/>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17637 w 1444053"/>
                  <a:gd name="connsiteY15" fmla="*/ 609947 h 757171"/>
                  <a:gd name="connsiteX16" fmla="*/ 1307880 w 1444053"/>
                  <a:gd name="connsiteY16" fmla="*/ 459038 h 757171"/>
                  <a:gd name="connsiteX17" fmla="*/ 1194025 w 1444053"/>
                  <a:gd name="connsiteY17" fmla="*/ 388615 h 757171"/>
                  <a:gd name="connsiteX18" fmla="*/ 1088311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49654 w 1444053"/>
                  <a:gd name="connsiteY22" fmla="*/ 466153 h 757171"/>
                  <a:gd name="connsiteX23" fmla="*/ 586635 w 1444053"/>
                  <a:gd name="connsiteY23" fmla="*/ 538786 h 757171"/>
                  <a:gd name="connsiteX24" fmla="*/ 539357 w 1444053"/>
                  <a:gd name="connsiteY24" fmla="*/ 636936 h 757171"/>
                  <a:gd name="connsiteX25" fmla="*/ 509923 w 1444053"/>
                  <a:gd name="connsiteY25" fmla="*/ 752139 h 757171"/>
                  <a:gd name="connsiteX26" fmla="*/ 329437 w 1444053"/>
                  <a:gd name="connsiteY26" fmla="*/ 747234 h 757171"/>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17637 w 1444053"/>
                  <a:gd name="connsiteY15" fmla="*/ 609947 h 757171"/>
                  <a:gd name="connsiteX16" fmla="*/ 1307880 w 1444053"/>
                  <a:gd name="connsiteY16" fmla="*/ 459038 h 757171"/>
                  <a:gd name="connsiteX17" fmla="*/ 1194025 w 1444053"/>
                  <a:gd name="connsiteY17" fmla="*/ 388615 h 757171"/>
                  <a:gd name="connsiteX18" fmla="*/ 1088311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49654 w 1444053"/>
                  <a:gd name="connsiteY22" fmla="*/ 466153 h 757171"/>
                  <a:gd name="connsiteX23" fmla="*/ 586635 w 1444053"/>
                  <a:gd name="connsiteY23" fmla="*/ 538786 h 757171"/>
                  <a:gd name="connsiteX24" fmla="*/ 539357 w 1444053"/>
                  <a:gd name="connsiteY24" fmla="*/ 636936 h 757171"/>
                  <a:gd name="connsiteX25" fmla="*/ 509923 w 1444053"/>
                  <a:gd name="connsiteY25" fmla="*/ 752139 h 757171"/>
                  <a:gd name="connsiteX26" fmla="*/ 329437 w 1444053"/>
                  <a:gd name="connsiteY26" fmla="*/ 747234 h 757171"/>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17637 w 1444053"/>
                  <a:gd name="connsiteY15" fmla="*/ 609947 h 757171"/>
                  <a:gd name="connsiteX16" fmla="*/ 1307880 w 1444053"/>
                  <a:gd name="connsiteY16" fmla="*/ 459038 h 757171"/>
                  <a:gd name="connsiteX17" fmla="*/ 1194025 w 1444053"/>
                  <a:gd name="connsiteY17" fmla="*/ 388615 h 757171"/>
                  <a:gd name="connsiteX18" fmla="*/ 1088311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49654 w 1444053"/>
                  <a:gd name="connsiteY22" fmla="*/ 466153 h 757171"/>
                  <a:gd name="connsiteX23" fmla="*/ 586635 w 1444053"/>
                  <a:gd name="connsiteY23" fmla="*/ 538786 h 757171"/>
                  <a:gd name="connsiteX24" fmla="*/ 526689 w 1444053"/>
                  <a:gd name="connsiteY24" fmla="*/ 628473 h 757171"/>
                  <a:gd name="connsiteX25" fmla="*/ 509923 w 1444053"/>
                  <a:gd name="connsiteY25" fmla="*/ 752139 h 757171"/>
                  <a:gd name="connsiteX26" fmla="*/ 329437 w 1444053"/>
                  <a:gd name="connsiteY26" fmla="*/ 747234 h 757171"/>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17637 w 1444053"/>
                  <a:gd name="connsiteY15" fmla="*/ 609947 h 757171"/>
                  <a:gd name="connsiteX16" fmla="*/ 1307880 w 1444053"/>
                  <a:gd name="connsiteY16" fmla="*/ 459038 h 757171"/>
                  <a:gd name="connsiteX17" fmla="*/ 1194025 w 1444053"/>
                  <a:gd name="connsiteY17" fmla="*/ 388615 h 757171"/>
                  <a:gd name="connsiteX18" fmla="*/ 1088311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49654 w 1444053"/>
                  <a:gd name="connsiteY22" fmla="*/ 466153 h 757171"/>
                  <a:gd name="connsiteX23" fmla="*/ 579034 w 1444053"/>
                  <a:gd name="connsiteY23" fmla="*/ 530323 h 757171"/>
                  <a:gd name="connsiteX24" fmla="*/ 526689 w 1444053"/>
                  <a:gd name="connsiteY24" fmla="*/ 628473 h 757171"/>
                  <a:gd name="connsiteX25" fmla="*/ 509923 w 1444053"/>
                  <a:gd name="connsiteY25" fmla="*/ 752139 h 757171"/>
                  <a:gd name="connsiteX26" fmla="*/ 329437 w 1444053"/>
                  <a:gd name="connsiteY26" fmla="*/ 747234 h 757171"/>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17637 w 1444053"/>
                  <a:gd name="connsiteY15" fmla="*/ 609947 h 757171"/>
                  <a:gd name="connsiteX16" fmla="*/ 1307880 w 1444053"/>
                  <a:gd name="connsiteY16" fmla="*/ 459038 h 757171"/>
                  <a:gd name="connsiteX17" fmla="*/ 1194025 w 1444053"/>
                  <a:gd name="connsiteY17" fmla="*/ 388615 h 757171"/>
                  <a:gd name="connsiteX18" fmla="*/ 1088311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54720 w 1444053"/>
                  <a:gd name="connsiteY22" fmla="*/ 454869 h 757171"/>
                  <a:gd name="connsiteX23" fmla="*/ 579034 w 1444053"/>
                  <a:gd name="connsiteY23" fmla="*/ 530323 h 757171"/>
                  <a:gd name="connsiteX24" fmla="*/ 526689 w 1444053"/>
                  <a:gd name="connsiteY24" fmla="*/ 628473 h 757171"/>
                  <a:gd name="connsiteX25" fmla="*/ 509923 w 1444053"/>
                  <a:gd name="connsiteY25" fmla="*/ 752139 h 757171"/>
                  <a:gd name="connsiteX26" fmla="*/ 329437 w 1444053"/>
                  <a:gd name="connsiteY26" fmla="*/ 747234 h 757171"/>
                  <a:gd name="connsiteX0" fmla="*/ 316543 w 1431159"/>
                  <a:gd name="connsiteY0" fmla="*/ 747234 h 757171"/>
                  <a:gd name="connsiteX1" fmla="*/ 0 w 1431159"/>
                  <a:gd name="connsiteY1" fmla="*/ 571297 h 757171"/>
                  <a:gd name="connsiteX2" fmla="*/ 28293 w 1431159"/>
                  <a:gd name="connsiteY2" fmla="*/ 446763 h 757171"/>
                  <a:gd name="connsiteX3" fmla="*/ 87753 w 1431159"/>
                  <a:gd name="connsiteY3" fmla="*/ 295982 h 757171"/>
                  <a:gd name="connsiteX4" fmla="*/ 172660 w 1431159"/>
                  <a:gd name="connsiteY4" fmla="*/ 182125 h 757171"/>
                  <a:gd name="connsiteX5" fmla="*/ 273847 w 1431159"/>
                  <a:gd name="connsiteY5" fmla="*/ 96124 h 757171"/>
                  <a:gd name="connsiteX6" fmla="*/ 398376 w 1431159"/>
                  <a:gd name="connsiteY6" fmla="*/ 39196 h 757171"/>
                  <a:gd name="connsiteX7" fmla="*/ 558485 w 1431159"/>
                  <a:gd name="connsiteY7" fmla="*/ 59 h 757171"/>
                  <a:gd name="connsiteX8" fmla="*/ 757732 w 1431159"/>
                  <a:gd name="connsiteY8" fmla="*/ 21406 h 757171"/>
                  <a:gd name="connsiteX9" fmla="*/ 1131319 w 1431159"/>
                  <a:gd name="connsiteY9" fmla="*/ 167283 h 757171"/>
                  <a:gd name="connsiteX10" fmla="*/ 953420 w 1431159"/>
                  <a:gd name="connsiteY10" fmla="*/ 338066 h 757171"/>
                  <a:gd name="connsiteX11" fmla="*/ 1021507 w 1431159"/>
                  <a:gd name="connsiteY11" fmla="*/ 428490 h 757171"/>
                  <a:gd name="connsiteX12" fmla="*/ 1053044 w 1431159"/>
                  <a:gd name="connsiteY12" fmla="*/ 523081 h 757171"/>
                  <a:gd name="connsiteX13" fmla="*/ 1060160 w 1431159"/>
                  <a:gd name="connsiteY13" fmla="*/ 615588 h 757171"/>
                  <a:gd name="connsiteX14" fmla="*/ 1431159 w 1431159"/>
                  <a:gd name="connsiteY14" fmla="*/ 757171 h 757171"/>
                  <a:gd name="connsiteX15" fmla="*/ 1404743 w 1431159"/>
                  <a:gd name="connsiteY15" fmla="*/ 609947 h 757171"/>
                  <a:gd name="connsiteX16" fmla="*/ 1294986 w 1431159"/>
                  <a:gd name="connsiteY16" fmla="*/ 459038 h 757171"/>
                  <a:gd name="connsiteX17" fmla="*/ 1181131 w 1431159"/>
                  <a:gd name="connsiteY17" fmla="*/ 388615 h 757171"/>
                  <a:gd name="connsiteX18" fmla="*/ 1075417 w 1431159"/>
                  <a:gd name="connsiteY18" fmla="*/ 355856 h 757171"/>
                  <a:gd name="connsiteX19" fmla="*/ 1006790 w 1431159"/>
                  <a:gd name="connsiteY19" fmla="*/ 341624 h 757171"/>
                  <a:gd name="connsiteX20" fmla="*/ 875145 w 1431159"/>
                  <a:gd name="connsiteY20" fmla="*/ 338066 h 757171"/>
                  <a:gd name="connsiteX21" fmla="*/ 761290 w 1431159"/>
                  <a:gd name="connsiteY21" fmla="*/ 384320 h 757171"/>
                  <a:gd name="connsiteX22" fmla="*/ 641826 w 1431159"/>
                  <a:gd name="connsiteY22" fmla="*/ 454869 h 757171"/>
                  <a:gd name="connsiteX23" fmla="*/ 566140 w 1431159"/>
                  <a:gd name="connsiteY23" fmla="*/ 530323 h 757171"/>
                  <a:gd name="connsiteX24" fmla="*/ 513795 w 1431159"/>
                  <a:gd name="connsiteY24" fmla="*/ 628473 h 757171"/>
                  <a:gd name="connsiteX25" fmla="*/ 497029 w 1431159"/>
                  <a:gd name="connsiteY25" fmla="*/ 752139 h 757171"/>
                  <a:gd name="connsiteX26" fmla="*/ 316543 w 1431159"/>
                  <a:gd name="connsiteY26" fmla="*/ 747234 h 757171"/>
                  <a:gd name="connsiteX0" fmla="*/ 316543 w 1431159"/>
                  <a:gd name="connsiteY0" fmla="*/ 747234 h 757171"/>
                  <a:gd name="connsiteX1" fmla="*/ 0 w 1431159"/>
                  <a:gd name="connsiteY1" fmla="*/ 571297 h 757171"/>
                  <a:gd name="connsiteX2" fmla="*/ 41187 w 1431159"/>
                  <a:gd name="connsiteY2" fmla="*/ 425228 h 757171"/>
                  <a:gd name="connsiteX3" fmla="*/ 87753 w 1431159"/>
                  <a:gd name="connsiteY3" fmla="*/ 295982 h 757171"/>
                  <a:gd name="connsiteX4" fmla="*/ 172660 w 1431159"/>
                  <a:gd name="connsiteY4" fmla="*/ 182125 h 757171"/>
                  <a:gd name="connsiteX5" fmla="*/ 273847 w 1431159"/>
                  <a:gd name="connsiteY5" fmla="*/ 96124 h 757171"/>
                  <a:gd name="connsiteX6" fmla="*/ 398376 w 1431159"/>
                  <a:gd name="connsiteY6" fmla="*/ 39196 h 757171"/>
                  <a:gd name="connsiteX7" fmla="*/ 558485 w 1431159"/>
                  <a:gd name="connsiteY7" fmla="*/ 59 h 757171"/>
                  <a:gd name="connsiteX8" fmla="*/ 757732 w 1431159"/>
                  <a:gd name="connsiteY8" fmla="*/ 21406 h 757171"/>
                  <a:gd name="connsiteX9" fmla="*/ 1131319 w 1431159"/>
                  <a:gd name="connsiteY9" fmla="*/ 167283 h 757171"/>
                  <a:gd name="connsiteX10" fmla="*/ 953420 w 1431159"/>
                  <a:gd name="connsiteY10" fmla="*/ 338066 h 757171"/>
                  <a:gd name="connsiteX11" fmla="*/ 1021507 w 1431159"/>
                  <a:gd name="connsiteY11" fmla="*/ 428490 h 757171"/>
                  <a:gd name="connsiteX12" fmla="*/ 1053044 w 1431159"/>
                  <a:gd name="connsiteY12" fmla="*/ 523081 h 757171"/>
                  <a:gd name="connsiteX13" fmla="*/ 1060160 w 1431159"/>
                  <a:gd name="connsiteY13" fmla="*/ 615588 h 757171"/>
                  <a:gd name="connsiteX14" fmla="*/ 1431159 w 1431159"/>
                  <a:gd name="connsiteY14" fmla="*/ 757171 h 757171"/>
                  <a:gd name="connsiteX15" fmla="*/ 1404743 w 1431159"/>
                  <a:gd name="connsiteY15" fmla="*/ 609947 h 757171"/>
                  <a:gd name="connsiteX16" fmla="*/ 1294986 w 1431159"/>
                  <a:gd name="connsiteY16" fmla="*/ 459038 h 757171"/>
                  <a:gd name="connsiteX17" fmla="*/ 1181131 w 1431159"/>
                  <a:gd name="connsiteY17" fmla="*/ 388615 h 757171"/>
                  <a:gd name="connsiteX18" fmla="*/ 1075417 w 1431159"/>
                  <a:gd name="connsiteY18" fmla="*/ 355856 h 757171"/>
                  <a:gd name="connsiteX19" fmla="*/ 1006790 w 1431159"/>
                  <a:gd name="connsiteY19" fmla="*/ 341624 h 757171"/>
                  <a:gd name="connsiteX20" fmla="*/ 875145 w 1431159"/>
                  <a:gd name="connsiteY20" fmla="*/ 338066 h 757171"/>
                  <a:gd name="connsiteX21" fmla="*/ 761290 w 1431159"/>
                  <a:gd name="connsiteY21" fmla="*/ 384320 h 757171"/>
                  <a:gd name="connsiteX22" fmla="*/ 641826 w 1431159"/>
                  <a:gd name="connsiteY22" fmla="*/ 454869 h 757171"/>
                  <a:gd name="connsiteX23" fmla="*/ 566140 w 1431159"/>
                  <a:gd name="connsiteY23" fmla="*/ 530323 h 757171"/>
                  <a:gd name="connsiteX24" fmla="*/ 513795 w 1431159"/>
                  <a:gd name="connsiteY24" fmla="*/ 628473 h 757171"/>
                  <a:gd name="connsiteX25" fmla="*/ 497029 w 1431159"/>
                  <a:gd name="connsiteY25" fmla="*/ 752139 h 757171"/>
                  <a:gd name="connsiteX26" fmla="*/ 316543 w 1431159"/>
                  <a:gd name="connsiteY26" fmla="*/ 747234 h 757171"/>
                  <a:gd name="connsiteX0" fmla="*/ 305798 w 1420414"/>
                  <a:gd name="connsiteY0" fmla="*/ 747234 h 757171"/>
                  <a:gd name="connsiteX1" fmla="*/ 0 w 1420414"/>
                  <a:gd name="connsiteY1" fmla="*/ 566511 h 757171"/>
                  <a:gd name="connsiteX2" fmla="*/ 30442 w 1420414"/>
                  <a:gd name="connsiteY2" fmla="*/ 425228 h 757171"/>
                  <a:gd name="connsiteX3" fmla="*/ 77008 w 1420414"/>
                  <a:gd name="connsiteY3" fmla="*/ 295982 h 757171"/>
                  <a:gd name="connsiteX4" fmla="*/ 161915 w 1420414"/>
                  <a:gd name="connsiteY4" fmla="*/ 182125 h 757171"/>
                  <a:gd name="connsiteX5" fmla="*/ 263102 w 1420414"/>
                  <a:gd name="connsiteY5" fmla="*/ 96124 h 757171"/>
                  <a:gd name="connsiteX6" fmla="*/ 387631 w 1420414"/>
                  <a:gd name="connsiteY6" fmla="*/ 39196 h 757171"/>
                  <a:gd name="connsiteX7" fmla="*/ 547740 w 1420414"/>
                  <a:gd name="connsiteY7" fmla="*/ 59 h 757171"/>
                  <a:gd name="connsiteX8" fmla="*/ 746987 w 1420414"/>
                  <a:gd name="connsiteY8" fmla="*/ 21406 h 757171"/>
                  <a:gd name="connsiteX9" fmla="*/ 1120574 w 1420414"/>
                  <a:gd name="connsiteY9" fmla="*/ 167283 h 757171"/>
                  <a:gd name="connsiteX10" fmla="*/ 942675 w 1420414"/>
                  <a:gd name="connsiteY10" fmla="*/ 338066 h 757171"/>
                  <a:gd name="connsiteX11" fmla="*/ 1010762 w 1420414"/>
                  <a:gd name="connsiteY11" fmla="*/ 428490 h 757171"/>
                  <a:gd name="connsiteX12" fmla="*/ 1042299 w 1420414"/>
                  <a:gd name="connsiteY12" fmla="*/ 523081 h 757171"/>
                  <a:gd name="connsiteX13" fmla="*/ 1049415 w 1420414"/>
                  <a:gd name="connsiteY13" fmla="*/ 615588 h 757171"/>
                  <a:gd name="connsiteX14" fmla="*/ 1420414 w 1420414"/>
                  <a:gd name="connsiteY14" fmla="*/ 757171 h 757171"/>
                  <a:gd name="connsiteX15" fmla="*/ 1393998 w 1420414"/>
                  <a:gd name="connsiteY15" fmla="*/ 609947 h 757171"/>
                  <a:gd name="connsiteX16" fmla="*/ 1284241 w 1420414"/>
                  <a:gd name="connsiteY16" fmla="*/ 459038 h 757171"/>
                  <a:gd name="connsiteX17" fmla="*/ 1170386 w 1420414"/>
                  <a:gd name="connsiteY17" fmla="*/ 388615 h 757171"/>
                  <a:gd name="connsiteX18" fmla="*/ 1064672 w 1420414"/>
                  <a:gd name="connsiteY18" fmla="*/ 355856 h 757171"/>
                  <a:gd name="connsiteX19" fmla="*/ 996045 w 1420414"/>
                  <a:gd name="connsiteY19" fmla="*/ 341624 h 757171"/>
                  <a:gd name="connsiteX20" fmla="*/ 864400 w 1420414"/>
                  <a:gd name="connsiteY20" fmla="*/ 338066 h 757171"/>
                  <a:gd name="connsiteX21" fmla="*/ 750545 w 1420414"/>
                  <a:gd name="connsiteY21" fmla="*/ 384320 h 757171"/>
                  <a:gd name="connsiteX22" fmla="*/ 631081 w 1420414"/>
                  <a:gd name="connsiteY22" fmla="*/ 454869 h 757171"/>
                  <a:gd name="connsiteX23" fmla="*/ 555395 w 1420414"/>
                  <a:gd name="connsiteY23" fmla="*/ 530323 h 757171"/>
                  <a:gd name="connsiteX24" fmla="*/ 503050 w 1420414"/>
                  <a:gd name="connsiteY24" fmla="*/ 628473 h 757171"/>
                  <a:gd name="connsiteX25" fmla="*/ 486284 w 1420414"/>
                  <a:gd name="connsiteY25" fmla="*/ 752139 h 757171"/>
                  <a:gd name="connsiteX26" fmla="*/ 305798 w 1420414"/>
                  <a:gd name="connsiteY26" fmla="*/ 747234 h 757171"/>
                  <a:gd name="connsiteX0" fmla="*/ 305798 w 1420414"/>
                  <a:gd name="connsiteY0" fmla="*/ 747234 h 757171"/>
                  <a:gd name="connsiteX1" fmla="*/ 0 w 1420414"/>
                  <a:gd name="connsiteY1" fmla="*/ 566511 h 757171"/>
                  <a:gd name="connsiteX2" fmla="*/ 30442 w 1420414"/>
                  <a:gd name="connsiteY2" fmla="*/ 425228 h 757171"/>
                  <a:gd name="connsiteX3" fmla="*/ 77008 w 1420414"/>
                  <a:gd name="connsiteY3" fmla="*/ 295982 h 757171"/>
                  <a:gd name="connsiteX4" fmla="*/ 161915 w 1420414"/>
                  <a:gd name="connsiteY4" fmla="*/ 182125 h 757171"/>
                  <a:gd name="connsiteX5" fmla="*/ 263102 w 1420414"/>
                  <a:gd name="connsiteY5" fmla="*/ 96124 h 757171"/>
                  <a:gd name="connsiteX6" fmla="*/ 387631 w 1420414"/>
                  <a:gd name="connsiteY6" fmla="*/ 39196 h 757171"/>
                  <a:gd name="connsiteX7" fmla="*/ 547740 w 1420414"/>
                  <a:gd name="connsiteY7" fmla="*/ 59 h 757171"/>
                  <a:gd name="connsiteX8" fmla="*/ 746987 w 1420414"/>
                  <a:gd name="connsiteY8" fmla="*/ 21406 h 757171"/>
                  <a:gd name="connsiteX9" fmla="*/ 1120574 w 1420414"/>
                  <a:gd name="connsiteY9" fmla="*/ 167283 h 757171"/>
                  <a:gd name="connsiteX10" fmla="*/ 942675 w 1420414"/>
                  <a:gd name="connsiteY10" fmla="*/ 338066 h 757171"/>
                  <a:gd name="connsiteX11" fmla="*/ 1010762 w 1420414"/>
                  <a:gd name="connsiteY11" fmla="*/ 428490 h 757171"/>
                  <a:gd name="connsiteX12" fmla="*/ 1042299 w 1420414"/>
                  <a:gd name="connsiteY12" fmla="*/ 523081 h 757171"/>
                  <a:gd name="connsiteX13" fmla="*/ 1049415 w 1420414"/>
                  <a:gd name="connsiteY13" fmla="*/ 615588 h 757171"/>
                  <a:gd name="connsiteX14" fmla="*/ 1420414 w 1420414"/>
                  <a:gd name="connsiteY14" fmla="*/ 757171 h 757171"/>
                  <a:gd name="connsiteX15" fmla="*/ 1393998 w 1420414"/>
                  <a:gd name="connsiteY15" fmla="*/ 609947 h 757171"/>
                  <a:gd name="connsiteX16" fmla="*/ 1284241 w 1420414"/>
                  <a:gd name="connsiteY16" fmla="*/ 459038 h 757171"/>
                  <a:gd name="connsiteX17" fmla="*/ 1170386 w 1420414"/>
                  <a:gd name="connsiteY17" fmla="*/ 388615 h 757171"/>
                  <a:gd name="connsiteX18" fmla="*/ 1064672 w 1420414"/>
                  <a:gd name="connsiteY18" fmla="*/ 355856 h 757171"/>
                  <a:gd name="connsiteX19" fmla="*/ 996045 w 1420414"/>
                  <a:gd name="connsiteY19" fmla="*/ 341624 h 757171"/>
                  <a:gd name="connsiteX20" fmla="*/ 864400 w 1420414"/>
                  <a:gd name="connsiteY20" fmla="*/ 338066 h 757171"/>
                  <a:gd name="connsiteX21" fmla="*/ 750545 w 1420414"/>
                  <a:gd name="connsiteY21" fmla="*/ 384320 h 757171"/>
                  <a:gd name="connsiteX22" fmla="*/ 631081 w 1420414"/>
                  <a:gd name="connsiteY22" fmla="*/ 454869 h 757171"/>
                  <a:gd name="connsiteX23" fmla="*/ 555395 w 1420414"/>
                  <a:gd name="connsiteY23" fmla="*/ 530323 h 757171"/>
                  <a:gd name="connsiteX24" fmla="*/ 503050 w 1420414"/>
                  <a:gd name="connsiteY24" fmla="*/ 628473 h 757171"/>
                  <a:gd name="connsiteX25" fmla="*/ 486284 w 1420414"/>
                  <a:gd name="connsiteY25" fmla="*/ 752139 h 757171"/>
                  <a:gd name="connsiteX26" fmla="*/ 305798 w 1420414"/>
                  <a:gd name="connsiteY26" fmla="*/ 747234 h 757171"/>
                  <a:gd name="connsiteX0" fmla="*/ 305798 w 1420414"/>
                  <a:gd name="connsiteY0" fmla="*/ 747234 h 757171"/>
                  <a:gd name="connsiteX1" fmla="*/ 0 w 1420414"/>
                  <a:gd name="connsiteY1" fmla="*/ 566511 h 757171"/>
                  <a:gd name="connsiteX2" fmla="*/ 30442 w 1420414"/>
                  <a:gd name="connsiteY2" fmla="*/ 425228 h 757171"/>
                  <a:gd name="connsiteX3" fmla="*/ 77008 w 1420414"/>
                  <a:gd name="connsiteY3" fmla="*/ 295982 h 757171"/>
                  <a:gd name="connsiteX4" fmla="*/ 161915 w 1420414"/>
                  <a:gd name="connsiteY4" fmla="*/ 182125 h 757171"/>
                  <a:gd name="connsiteX5" fmla="*/ 263102 w 1420414"/>
                  <a:gd name="connsiteY5" fmla="*/ 96124 h 757171"/>
                  <a:gd name="connsiteX6" fmla="*/ 387631 w 1420414"/>
                  <a:gd name="connsiteY6" fmla="*/ 39196 h 757171"/>
                  <a:gd name="connsiteX7" fmla="*/ 547740 w 1420414"/>
                  <a:gd name="connsiteY7" fmla="*/ 59 h 757171"/>
                  <a:gd name="connsiteX8" fmla="*/ 746987 w 1420414"/>
                  <a:gd name="connsiteY8" fmla="*/ 21406 h 757171"/>
                  <a:gd name="connsiteX9" fmla="*/ 1120574 w 1420414"/>
                  <a:gd name="connsiteY9" fmla="*/ 167283 h 757171"/>
                  <a:gd name="connsiteX10" fmla="*/ 942675 w 1420414"/>
                  <a:gd name="connsiteY10" fmla="*/ 338066 h 757171"/>
                  <a:gd name="connsiteX11" fmla="*/ 1010762 w 1420414"/>
                  <a:gd name="connsiteY11" fmla="*/ 428490 h 757171"/>
                  <a:gd name="connsiteX12" fmla="*/ 1042299 w 1420414"/>
                  <a:gd name="connsiteY12" fmla="*/ 523081 h 757171"/>
                  <a:gd name="connsiteX13" fmla="*/ 1053713 w 1420414"/>
                  <a:gd name="connsiteY13" fmla="*/ 610803 h 757171"/>
                  <a:gd name="connsiteX14" fmla="*/ 1420414 w 1420414"/>
                  <a:gd name="connsiteY14" fmla="*/ 757171 h 757171"/>
                  <a:gd name="connsiteX15" fmla="*/ 1393998 w 1420414"/>
                  <a:gd name="connsiteY15" fmla="*/ 609947 h 757171"/>
                  <a:gd name="connsiteX16" fmla="*/ 1284241 w 1420414"/>
                  <a:gd name="connsiteY16" fmla="*/ 459038 h 757171"/>
                  <a:gd name="connsiteX17" fmla="*/ 1170386 w 1420414"/>
                  <a:gd name="connsiteY17" fmla="*/ 388615 h 757171"/>
                  <a:gd name="connsiteX18" fmla="*/ 1064672 w 1420414"/>
                  <a:gd name="connsiteY18" fmla="*/ 355856 h 757171"/>
                  <a:gd name="connsiteX19" fmla="*/ 996045 w 1420414"/>
                  <a:gd name="connsiteY19" fmla="*/ 341624 h 757171"/>
                  <a:gd name="connsiteX20" fmla="*/ 864400 w 1420414"/>
                  <a:gd name="connsiteY20" fmla="*/ 338066 h 757171"/>
                  <a:gd name="connsiteX21" fmla="*/ 750545 w 1420414"/>
                  <a:gd name="connsiteY21" fmla="*/ 384320 h 757171"/>
                  <a:gd name="connsiteX22" fmla="*/ 631081 w 1420414"/>
                  <a:gd name="connsiteY22" fmla="*/ 454869 h 757171"/>
                  <a:gd name="connsiteX23" fmla="*/ 555395 w 1420414"/>
                  <a:gd name="connsiteY23" fmla="*/ 530323 h 757171"/>
                  <a:gd name="connsiteX24" fmla="*/ 503050 w 1420414"/>
                  <a:gd name="connsiteY24" fmla="*/ 628473 h 757171"/>
                  <a:gd name="connsiteX25" fmla="*/ 486284 w 1420414"/>
                  <a:gd name="connsiteY25" fmla="*/ 752139 h 757171"/>
                  <a:gd name="connsiteX26" fmla="*/ 305798 w 1420414"/>
                  <a:gd name="connsiteY26" fmla="*/ 747234 h 7571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420414" h="757171">
                    <a:moveTo>
                      <a:pt x="305798" y="747234"/>
                    </a:moveTo>
                    <a:lnTo>
                      <a:pt x="0" y="566511"/>
                    </a:lnTo>
                    <a:cubicBezTo>
                      <a:pt x="13115" y="483394"/>
                      <a:pt x="17607" y="470316"/>
                      <a:pt x="30442" y="425228"/>
                    </a:cubicBezTo>
                    <a:cubicBezTo>
                      <a:pt x="43277" y="380140"/>
                      <a:pt x="55096" y="336499"/>
                      <a:pt x="77008" y="295982"/>
                    </a:cubicBezTo>
                    <a:cubicBezTo>
                      <a:pt x="98920" y="255465"/>
                      <a:pt x="130900" y="215434"/>
                      <a:pt x="161915" y="182125"/>
                    </a:cubicBezTo>
                    <a:cubicBezTo>
                      <a:pt x="192930" y="148816"/>
                      <a:pt x="225233" y="121156"/>
                      <a:pt x="263102" y="96124"/>
                    </a:cubicBezTo>
                    <a:cubicBezTo>
                      <a:pt x="304612" y="68685"/>
                      <a:pt x="343295" y="55676"/>
                      <a:pt x="387631" y="39196"/>
                    </a:cubicBezTo>
                    <a:cubicBezTo>
                      <a:pt x="439130" y="20054"/>
                      <a:pt x="492814" y="-1261"/>
                      <a:pt x="547740" y="59"/>
                    </a:cubicBezTo>
                    <a:cubicBezTo>
                      <a:pt x="609089" y="1533"/>
                      <a:pt x="678037" y="5828"/>
                      <a:pt x="746987" y="21406"/>
                    </a:cubicBezTo>
                    <a:lnTo>
                      <a:pt x="1120574" y="167283"/>
                    </a:lnTo>
                    <a:lnTo>
                      <a:pt x="942675" y="338066"/>
                    </a:lnTo>
                    <a:cubicBezTo>
                      <a:pt x="968711" y="376899"/>
                      <a:pt x="994158" y="397654"/>
                      <a:pt x="1010762" y="428490"/>
                    </a:cubicBezTo>
                    <a:cubicBezTo>
                      <a:pt x="1027366" y="459326"/>
                      <a:pt x="1035140" y="492695"/>
                      <a:pt x="1042299" y="523081"/>
                    </a:cubicBezTo>
                    <a:cubicBezTo>
                      <a:pt x="1049458" y="553467"/>
                      <a:pt x="1051341" y="579967"/>
                      <a:pt x="1053713" y="610803"/>
                    </a:cubicBezTo>
                    <a:lnTo>
                      <a:pt x="1420414" y="757171"/>
                    </a:lnTo>
                    <a:cubicBezTo>
                      <a:pt x="1420415" y="697929"/>
                      <a:pt x="1416693" y="659636"/>
                      <a:pt x="1393998" y="609947"/>
                    </a:cubicBezTo>
                    <a:cubicBezTo>
                      <a:pt x="1371303" y="560258"/>
                      <a:pt x="1321510" y="495927"/>
                      <a:pt x="1284241" y="459038"/>
                    </a:cubicBezTo>
                    <a:cubicBezTo>
                      <a:pt x="1246972" y="422149"/>
                      <a:pt x="1206981" y="405812"/>
                      <a:pt x="1170386" y="388615"/>
                    </a:cubicBezTo>
                    <a:cubicBezTo>
                      <a:pt x="1133791" y="371418"/>
                      <a:pt x="1100347" y="362991"/>
                      <a:pt x="1064672" y="355856"/>
                    </a:cubicBezTo>
                    <a:lnTo>
                      <a:pt x="996045" y="341624"/>
                    </a:lnTo>
                    <a:lnTo>
                      <a:pt x="864400" y="338066"/>
                    </a:lnTo>
                    <a:lnTo>
                      <a:pt x="750545" y="384320"/>
                    </a:lnTo>
                    <a:cubicBezTo>
                      <a:pt x="710814" y="405668"/>
                      <a:pt x="663606" y="430535"/>
                      <a:pt x="631081" y="454869"/>
                    </a:cubicBezTo>
                    <a:cubicBezTo>
                      <a:pt x="598556" y="479203"/>
                      <a:pt x="573778" y="501859"/>
                      <a:pt x="555395" y="530323"/>
                    </a:cubicBezTo>
                    <a:lnTo>
                      <a:pt x="503050" y="628473"/>
                    </a:lnTo>
                    <a:cubicBezTo>
                      <a:pt x="493239" y="666874"/>
                      <a:pt x="485961" y="710917"/>
                      <a:pt x="486284" y="752139"/>
                    </a:cubicBezTo>
                    <a:lnTo>
                      <a:pt x="305798" y="747234"/>
                    </a:lnTo>
                    <a:close/>
                  </a:path>
                </a:pathLst>
              </a:custGeom>
              <a:grpFill/>
              <a:ln w="158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5" name="Arc plein 4"/>
              <p:cNvSpPr/>
              <p:nvPr/>
            </p:nvSpPr>
            <p:spPr>
              <a:xfrm>
                <a:off x="4871526" y="2495823"/>
                <a:ext cx="1296144" cy="1224136"/>
              </a:xfrm>
              <a:prstGeom prst="blockArc">
                <a:avLst>
                  <a:gd name="adj1" fmla="val 10800000"/>
                  <a:gd name="adj2" fmla="val 82982"/>
                  <a:gd name="adj3" fmla="val 16097"/>
                </a:avLst>
              </a:prstGeom>
              <a:grpFill/>
              <a:ln w="158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sp>
          <p:nvSpPr>
            <p:cNvPr id="13" name="Arc plein 12"/>
            <p:cNvSpPr/>
            <p:nvPr/>
          </p:nvSpPr>
          <p:spPr>
            <a:xfrm rot="60000">
              <a:off x="4538791" y="2709282"/>
              <a:ext cx="1460546" cy="1198126"/>
            </a:xfrm>
            <a:prstGeom prst="blockArc">
              <a:avLst>
                <a:gd name="adj1" fmla="val 10726805"/>
                <a:gd name="adj2" fmla="val 21578555"/>
                <a:gd name="adj3" fmla="val 5358"/>
              </a:avLst>
            </a:prstGeom>
            <a:solidFill>
              <a:schemeClr val="accent2">
                <a:alpha val="77000"/>
              </a:schemeClr>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sp>
          <p:nvSpPr>
            <p:cNvPr id="14" name="Arc plein 13"/>
            <p:cNvSpPr/>
            <p:nvPr/>
          </p:nvSpPr>
          <p:spPr>
            <a:xfrm rot="300000">
              <a:off x="4373253" y="2550698"/>
              <a:ext cx="1798354" cy="1450765"/>
            </a:xfrm>
            <a:prstGeom prst="blockArc">
              <a:avLst>
                <a:gd name="adj1" fmla="val 10366529"/>
                <a:gd name="adj2" fmla="val 21578555"/>
                <a:gd name="adj3" fmla="val 5358"/>
              </a:avLst>
            </a:prstGeom>
            <a:solidFill>
              <a:srgbClr val="0070C0">
                <a:alpha val="47000"/>
              </a:srgbClr>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nvGrpSpPr>
            <p:cNvPr id="16" name="Groupe 15"/>
            <p:cNvGrpSpPr/>
            <p:nvPr/>
          </p:nvGrpSpPr>
          <p:grpSpPr>
            <a:xfrm>
              <a:off x="3926186" y="2368893"/>
              <a:ext cx="2013966" cy="952095"/>
              <a:chOff x="3926186" y="2368893"/>
              <a:chExt cx="2013966" cy="952095"/>
            </a:xfrm>
          </p:grpSpPr>
          <p:sp>
            <p:nvSpPr>
              <p:cNvPr id="12" name="Forme libre 11"/>
              <p:cNvSpPr/>
              <p:nvPr/>
            </p:nvSpPr>
            <p:spPr>
              <a:xfrm>
                <a:off x="5243309" y="2780928"/>
                <a:ext cx="696843" cy="540060"/>
              </a:xfrm>
              <a:custGeom>
                <a:avLst/>
                <a:gdLst>
                  <a:gd name="connsiteX0" fmla="*/ 0 w 647552"/>
                  <a:gd name="connsiteY0" fmla="*/ 0 h 515906"/>
                  <a:gd name="connsiteX1" fmla="*/ 99624 w 647552"/>
                  <a:gd name="connsiteY1" fmla="*/ 103181 h 515906"/>
                  <a:gd name="connsiteX2" fmla="*/ 138762 w 647552"/>
                  <a:gd name="connsiteY2" fmla="*/ 298870 h 515906"/>
                  <a:gd name="connsiteX3" fmla="*/ 138762 w 647552"/>
                  <a:gd name="connsiteY3" fmla="*/ 298870 h 515906"/>
                  <a:gd name="connsiteX4" fmla="*/ 138762 w 647552"/>
                  <a:gd name="connsiteY4" fmla="*/ 330891 h 515906"/>
                  <a:gd name="connsiteX5" fmla="*/ 647552 w 647552"/>
                  <a:gd name="connsiteY5" fmla="*/ 515906 h 515906"/>
                  <a:gd name="connsiteX6" fmla="*/ 594183 w 647552"/>
                  <a:gd name="connsiteY6" fmla="*/ 298870 h 515906"/>
                  <a:gd name="connsiteX7" fmla="*/ 441190 w 647552"/>
                  <a:gd name="connsiteY7" fmla="*/ 131645 h 515906"/>
                  <a:gd name="connsiteX8" fmla="*/ 259733 w 647552"/>
                  <a:gd name="connsiteY8" fmla="*/ 32021 h 515906"/>
                  <a:gd name="connsiteX9" fmla="*/ 0 w 647552"/>
                  <a:gd name="connsiteY9" fmla="*/ 0 h 515906"/>
                  <a:gd name="connsiteX0" fmla="*/ 0 w 647552"/>
                  <a:gd name="connsiteY0" fmla="*/ 0 h 515906"/>
                  <a:gd name="connsiteX1" fmla="*/ 92508 w 647552"/>
                  <a:gd name="connsiteY1" fmla="*/ 103181 h 515906"/>
                  <a:gd name="connsiteX2" fmla="*/ 138762 w 647552"/>
                  <a:gd name="connsiteY2" fmla="*/ 298870 h 515906"/>
                  <a:gd name="connsiteX3" fmla="*/ 138762 w 647552"/>
                  <a:gd name="connsiteY3" fmla="*/ 298870 h 515906"/>
                  <a:gd name="connsiteX4" fmla="*/ 138762 w 647552"/>
                  <a:gd name="connsiteY4" fmla="*/ 330891 h 515906"/>
                  <a:gd name="connsiteX5" fmla="*/ 647552 w 647552"/>
                  <a:gd name="connsiteY5" fmla="*/ 515906 h 515906"/>
                  <a:gd name="connsiteX6" fmla="*/ 594183 w 647552"/>
                  <a:gd name="connsiteY6" fmla="*/ 298870 h 515906"/>
                  <a:gd name="connsiteX7" fmla="*/ 441190 w 647552"/>
                  <a:gd name="connsiteY7" fmla="*/ 131645 h 515906"/>
                  <a:gd name="connsiteX8" fmla="*/ 259733 w 647552"/>
                  <a:gd name="connsiteY8" fmla="*/ 32021 h 515906"/>
                  <a:gd name="connsiteX9" fmla="*/ 0 w 647552"/>
                  <a:gd name="connsiteY9" fmla="*/ 0 h 515906"/>
                  <a:gd name="connsiteX0" fmla="*/ 0 w 647552"/>
                  <a:gd name="connsiteY0" fmla="*/ 0 h 515906"/>
                  <a:gd name="connsiteX1" fmla="*/ 92508 w 647552"/>
                  <a:gd name="connsiteY1" fmla="*/ 103181 h 515906"/>
                  <a:gd name="connsiteX2" fmla="*/ 138762 w 647552"/>
                  <a:gd name="connsiteY2" fmla="*/ 298870 h 515906"/>
                  <a:gd name="connsiteX3" fmla="*/ 138762 w 647552"/>
                  <a:gd name="connsiteY3" fmla="*/ 298870 h 515906"/>
                  <a:gd name="connsiteX4" fmla="*/ 138762 w 647552"/>
                  <a:gd name="connsiteY4" fmla="*/ 330891 h 515906"/>
                  <a:gd name="connsiteX5" fmla="*/ 647552 w 647552"/>
                  <a:gd name="connsiteY5" fmla="*/ 515906 h 515906"/>
                  <a:gd name="connsiteX6" fmla="*/ 594183 w 647552"/>
                  <a:gd name="connsiteY6" fmla="*/ 298870 h 515906"/>
                  <a:gd name="connsiteX7" fmla="*/ 441190 w 647552"/>
                  <a:gd name="connsiteY7" fmla="*/ 131645 h 515906"/>
                  <a:gd name="connsiteX8" fmla="*/ 160145 w 647552"/>
                  <a:gd name="connsiteY8" fmla="*/ 4861 h 515906"/>
                  <a:gd name="connsiteX9" fmla="*/ 0 w 647552"/>
                  <a:gd name="connsiteY9" fmla="*/ 0 h 515906"/>
                  <a:gd name="connsiteX0" fmla="*/ 0 w 647552"/>
                  <a:gd name="connsiteY0" fmla="*/ 0 h 515906"/>
                  <a:gd name="connsiteX1" fmla="*/ 92508 w 647552"/>
                  <a:gd name="connsiteY1" fmla="*/ 103181 h 515906"/>
                  <a:gd name="connsiteX2" fmla="*/ 138762 w 647552"/>
                  <a:gd name="connsiteY2" fmla="*/ 298870 h 515906"/>
                  <a:gd name="connsiteX3" fmla="*/ 138762 w 647552"/>
                  <a:gd name="connsiteY3" fmla="*/ 298870 h 515906"/>
                  <a:gd name="connsiteX4" fmla="*/ 138762 w 647552"/>
                  <a:gd name="connsiteY4" fmla="*/ 330891 h 515906"/>
                  <a:gd name="connsiteX5" fmla="*/ 647552 w 647552"/>
                  <a:gd name="connsiteY5" fmla="*/ 515906 h 515906"/>
                  <a:gd name="connsiteX6" fmla="*/ 594183 w 647552"/>
                  <a:gd name="connsiteY6" fmla="*/ 298870 h 515906"/>
                  <a:gd name="connsiteX7" fmla="*/ 420065 w 647552"/>
                  <a:gd name="connsiteY7" fmla="*/ 110521 h 515906"/>
                  <a:gd name="connsiteX8" fmla="*/ 160145 w 647552"/>
                  <a:gd name="connsiteY8" fmla="*/ 4861 h 515906"/>
                  <a:gd name="connsiteX9" fmla="*/ 0 w 647552"/>
                  <a:gd name="connsiteY9" fmla="*/ 0 h 5159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647552" h="515906">
                    <a:moveTo>
                      <a:pt x="0" y="0"/>
                    </a:moveTo>
                    <a:lnTo>
                      <a:pt x="92508" y="103181"/>
                    </a:lnTo>
                    <a:lnTo>
                      <a:pt x="138762" y="298870"/>
                    </a:lnTo>
                    <a:lnTo>
                      <a:pt x="138762" y="298870"/>
                    </a:lnTo>
                    <a:lnTo>
                      <a:pt x="138762" y="330891"/>
                    </a:lnTo>
                    <a:lnTo>
                      <a:pt x="647552" y="515906"/>
                    </a:lnTo>
                    <a:lnTo>
                      <a:pt x="594183" y="298870"/>
                    </a:lnTo>
                    <a:lnTo>
                      <a:pt x="420065" y="110521"/>
                    </a:lnTo>
                    <a:lnTo>
                      <a:pt x="160145" y="4861"/>
                    </a:lnTo>
                    <a:lnTo>
                      <a:pt x="0" y="0"/>
                    </a:lnTo>
                    <a:close/>
                  </a:path>
                </a:pathLst>
              </a:custGeom>
              <a:solidFill>
                <a:schemeClr val="accent2">
                  <a:alpha val="64000"/>
                </a:schemeClr>
              </a:solidFill>
              <a:ln>
                <a:noFill/>
              </a:ln>
              <a:effectLst>
                <a:softEdge rad="127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5" name="Forme libre 14"/>
              <p:cNvSpPr/>
              <p:nvPr/>
            </p:nvSpPr>
            <p:spPr>
              <a:xfrm>
                <a:off x="3926186" y="2368893"/>
                <a:ext cx="2006852" cy="938640"/>
              </a:xfrm>
              <a:custGeom>
                <a:avLst/>
                <a:gdLst>
                  <a:gd name="connsiteX0" fmla="*/ 0 w 2006852"/>
                  <a:gd name="connsiteY0" fmla="*/ 694099 h 938543"/>
                  <a:gd name="connsiteX1" fmla="*/ 407406 w 2006852"/>
                  <a:gd name="connsiteY1" fmla="*/ 917418 h 938543"/>
                  <a:gd name="connsiteX2" fmla="*/ 467763 w 2006852"/>
                  <a:gd name="connsiteY2" fmla="*/ 938543 h 938543"/>
                  <a:gd name="connsiteX3" fmla="*/ 555279 w 2006852"/>
                  <a:gd name="connsiteY3" fmla="*/ 555279 h 938543"/>
                  <a:gd name="connsiteX4" fmla="*/ 860079 w 2006852"/>
                  <a:gd name="connsiteY4" fmla="*/ 310836 h 938543"/>
                  <a:gd name="connsiteX5" fmla="*/ 1182986 w 2006852"/>
                  <a:gd name="connsiteY5" fmla="*/ 229355 h 938543"/>
                  <a:gd name="connsiteX6" fmla="*/ 1587374 w 2006852"/>
                  <a:gd name="connsiteY6" fmla="*/ 229355 h 938543"/>
                  <a:gd name="connsiteX7" fmla="*/ 1828800 w 2006852"/>
                  <a:gd name="connsiteY7" fmla="*/ 328943 h 938543"/>
                  <a:gd name="connsiteX8" fmla="*/ 2006852 w 2006852"/>
                  <a:gd name="connsiteY8" fmla="*/ 431549 h 938543"/>
                  <a:gd name="connsiteX9" fmla="*/ 1907264 w 2006852"/>
                  <a:gd name="connsiteY9" fmla="*/ 334978 h 938543"/>
                  <a:gd name="connsiteX10" fmla="*/ 1729212 w 2006852"/>
                  <a:gd name="connsiteY10" fmla="*/ 238408 h 938543"/>
                  <a:gd name="connsiteX11" fmla="*/ 1524000 w 2006852"/>
                  <a:gd name="connsiteY11" fmla="*/ 178052 h 938543"/>
                  <a:gd name="connsiteX12" fmla="*/ 1071327 w 2006852"/>
                  <a:gd name="connsiteY12" fmla="*/ 54321 h 938543"/>
                  <a:gd name="connsiteX13" fmla="*/ 1038131 w 2006852"/>
                  <a:gd name="connsiteY13" fmla="*/ 30178 h 938543"/>
                  <a:gd name="connsiteX14" fmla="*/ 841972 w 2006852"/>
                  <a:gd name="connsiteY14" fmla="*/ 0 h 938543"/>
                  <a:gd name="connsiteX15" fmla="*/ 685046 w 2006852"/>
                  <a:gd name="connsiteY15" fmla="*/ 9054 h 938543"/>
                  <a:gd name="connsiteX16" fmla="*/ 549244 w 2006852"/>
                  <a:gd name="connsiteY16" fmla="*/ 30178 h 938543"/>
                  <a:gd name="connsiteX17" fmla="*/ 516048 w 2006852"/>
                  <a:gd name="connsiteY17" fmla="*/ 45267 h 938543"/>
                  <a:gd name="connsiteX18" fmla="*/ 377228 w 2006852"/>
                  <a:gd name="connsiteY18" fmla="*/ 102606 h 938543"/>
                  <a:gd name="connsiteX19" fmla="*/ 187105 w 2006852"/>
                  <a:gd name="connsiteY19" fmla="*/ 265568 h 938543"/>
                  <a:gd name="connsiteX20" fmla="*/ 96570 w 2006852"/>
                  <a:gd name="connsiteY20" fmla="*/ 413442 h 938543"/>
                  <a:gd name="connsiteX21" fmla="*/ 45267 w 2006852"/>
                  <a:gd name="connsiteY21" fmla="*/ 564333 h 938543"/>
                  <a:gd name="connsiteX22" fmla="*/ 51303 w 2006852"/>
                  <a:gd name="connsiteY22" fmla="*/ 585458 h 938543"/>
                  <a:gd name="connsiteX23" fmla="*/ 0 w 2006852"/>
                  <a:gd name="connsiteY23" fmla="*/ 694099 h 938543"/>
                  <a:gd name="connsiteX0" fmla="*/ 0 w 2006852"/>
                  <a:gd name="connsiteY0" fmla="*/ 694099 h 938543"/>
                  <a:gd name="connsiteX1" fmla="*/ 407406 w 2006852"/>
                  <a:gd name="connsiteY1" fmla="*/ 917418 h 938543"/>
                  <a:gd name="connsiteX2" fmla="*/ 467763 w 2006852"/>
                  <a:gd name="connsiteY2" fmla="*/ 938543 h 938543"/>
                  <a:gd name="connsiteX3" fmla="*/ 555279 w 2006852"/>
                  <a:gd name="connsiteY3" fmla="*/ 555279 h 938543"/>
                  <a:gd name="connsiteX4" fmla="*/ 860079 w 2006852"/>
                  <a:gd name="connsiteY4" fmla="*/ 310836 h 938543"/>
                  <a:gd name="connsiteX5" fmla="*/ 1182986 w 2006852"/>
                  <a:gd name="connsiteY5" fmla="*/ 229355 h 938543"/>
                  <a:gd name="connsiteX6" fmla="*/ 1587374 w 2006852"/>
                  <a:gd name="connsiteY6" fmla="*/ 229355 h 938543"/>
                  <a:gd name="connsiteX7" fmla="*/ 1828800 w 2006852"/>
                  <a:gd name="connsiteY7" fmla="*/ 328943 h 938543"/>
                  <a:gd name="connsiteX8" fmla="*/ 2006852 w 2006852"/>
                  <a:gd name="connsiteY8" fmla="*/ 431549 h 938543"/>
                  <a:gd name="connsiteX9" fmla="*/ 1907264 w 2006852"/>
                  <a:gd name="connsiteY9" fmla="*/ 334978 h 938543"/>
                  <a:gd name="connsiteX10" fmla="*/ 1729212 w 2006852"/>
                  <a:gd name="connsiteY10" fmla="*/ 238408 h 938543"/>
                  <a:gd name="connsiteX11" fmla="*/ 1524000 w 2006852"/>
                  <a:gd name="connsiteY11" fmla="*/ 178052 h 938543"/>
                  <a:gd name="connsiteX12" fmla="*/ 1089434 w 2006852"/>
                  <a:gd name="connsiteY12" fmla="*/ 45268 h 938543"/>
                  <a:gd name="connsiteX13" fmla="*/ 1038131 w 2006852"/>
                  <a:gd name="connsiteY13" fmla="*/ 30178 h 938543"/>
                  <a:gd name="connsiteX14" fmla="*/ 841972 w 2006852"/>
                  <a:gd name="connsiteY14" fmla="*/ 0 h 938543"/>
                  <a:gd name="connsiteX15" fmla="*/ 685046 w 2006852"/>
                  <a:gd name="connsiteY15" fmla="*/ 9054 h 938543"/>
                  <a:gd name="connsiteX16" fmla="*/ 549244 w 2006852"/>
                  <a:gd name="connsiteY16" fmla="*/ 30178 h 938543"/>
                  <a:gd name="connsiteX17" fmla="*/ 516048 w 2006852"/>
                  <a:gd name="connsiteY17" fmla="*/ 45267 h 938543"/>
                  <a:gd name="connsiteX18" fmla="*/ 377228 w 2006852"/>
                  <a:gd name="connsiteY18" fmla="*/ 102606 h 938543"/>
                  <a:gd name="connsiteX19" fmla="*/ 187105 w 2006852"/>
                  <a:gd name="connsiteY19" fmla="*/ 265568 h 938543"/>
                  <a:gd name="connsiteX20" fmla="*/ 96570 w 2006852"/>
                  <a:gd name="connsiteY20" fmla="*/ 413442 h 938543"/>
                  <a:gd name="connsiteX21" fmla="*/ 45267 w 2006852"/>
                  <a:gd name="connsiteY21" fmla="*/ 564333 h 938543"/>
                  <a:gd name="connsiteX22" fmla="*/ 51303 w 2006852"/>
                  <a:gd name="connsiteY22" fmla="*/ 585458 h 938543"/>
                  <a:gd name="connsiteX23" fmla="*/ 0 w 2006852"/>
                  <a:gd name="connsiteY23" fmla="*/ 694099 h 938543"/>
                  <a:gd name="connsiteX0" fmla="*/ 0 w 2006852"/>
                  <a:gd name="connsiteY0" fmla="*/ 694196 h 938640"/>
                  <a:gd name="connsiteX1" fmla="*/ 407406 w 2006852"/>
                  <a:gd name="connsiteY1" fmla="*/ 917515 h 938640"/>
                  <a:gd name="connsiteX2" fmla="*/ 467763 w 2006852"/>
                  <a:gd name="connsiteY2" fmla="*/ 938640 h 938640"/>
                  <a:gd name="connsiteX3" fmla="*/ 555279 w 2006852"/>
                  <a:gd name="connsiteY3" fmla="*/ 555376 h 938640"/>
                  <a:gd name="connsiteX4" fmla="*/ 860079 w 2006852"/>
                  <a:gd name="connsiteY4" fmla="*/ 310933 h 938640"/>
                  <a:gd name="connsiteX5" fmla="*/ 1182986 w 2006852"/>
                  <a:gd name="connsiteY5" fmla="*/ 229452 h 938640"/>
                  <a:gd name="connsiteX6" fmla="*/ 1587374 w 2006852"/>
                  <a:gd name="connsiteY6" fmla="*/ 229452 h 938640"/>
                  <a:gd name="connsiteX7" fmla="*/ 1828800 w 2006852"/>
                  <a:gd name="connsiteY7" fmla="*/ 329040 h 938640"/>
                  <a:gd name="connsiteX8" fmla="*/ 2006852 w 2006852"/>
                  <a:gd name="connsiteY8" fmla="*/ 431646 h 938640"/>
                  <a:gd name="connsiteX9" fmla="*/ 1907264 w 2006852"/>
                  <a:gd name="connsiteY9" fmla="*/ 335075 h 938640"/>
                  <a:gd name="connsiteX10" fmla="*/ 1729212 w 2006852"/>
                  <a:gd name="connsiteY10" fmla="*/ 238505 h 938640"/>
                  <a:gd name="connsiteX11" fmla="*/ 1524000 w 2006852"/>
                  <a:gd name="connsiteY11" fmla="*/ 178149 h 938640"/>
                  <a:gd name="connsiteX12" fmla="*/ 1089434 w 2006852"/>
                  <a:gd name="connsiteY12" fmla="*/ 45365 h 938640"/>
                  <a:gd name="connsiteX13" fmla="*/ 1020025 w 2006852"/>
                  <a:gd name="connsiteY13" fmla="*/ 15186 h 938640"/>
                  <a:gd name="connsiteX14" fmla="*/ 841972 w 2006852"/>
                  <a:gd name="connsiteY14" fmla="*/ 97 h 938640"/>
                  <a:gd name="connsiteX15" fmla="*/ 685046 w 2006852"/>
                  <a:gd name="connsiteY15" fmla="*/ 9151 h 938640"/>
                  <a:gd name="connsiteX16" fmla="*/ 549244 w 2006852"/>
                  <a:gd name="connsiteY16" fmla="*/ 30275 h 938640"/>
                  <a:gd name="connsiteX17" fmla="*/ 516048 w 2006852"/>
                  <a:gd name="connsiteY17" fmla="*/ 45364 h 938640"/>
                  <a:gd name="connsiteX18" fmla="*/ 377228 w 2006852"/>
                  <a:gd name="connsiteY18" fmla="*/ 102703 h 938640"/>
                  <a:gd name="connsiteX19" fmla="*/ 187105 w 2006852"/>
                  <a:gd name="connsiteY19" fmla="*/ 265665 h 938640"/>
                  <a:gd name="connsiteX20" fmla="*/ 96570 w 2006852"/>
                  <a:gd name="connsiteY20" fmla="*/ 413539 h 938640"/>
                  <a:gd name="connsiteX21" fmla="*/ 45267 w 2006852"/>
                  <a:gd name="connsiteY21" fmla="*/ 564430 h 938640"/>
                  <a:gd name="connsiteX22" fmla="*/ 51303 w 2006852"/>
                  <a:gd name="connsiteY22" fmla="*/ 585555 h 938640"/>
                  <a:gd name="connsiteX23" fmla="*/ 0 w 2006852"/>
                  <a:gd name="connsiteY23" fmla="*/ 694196 h 9386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2006852" h="938640">
                    <a:moveTo>
                      <a:pt x="0" y="694196"/>
                    </a:moveTo>
                    <a:lnTo>
                      <a:pt x="407406" y="917515"/>
                    </a:lnTo>
                    <a:lnTo>
                      <a:pt x="467763" y="938640"/>
                    </a:lnTo>
                    <a:lnTo>
                      <a:pt x="555279" y="555376"/>
                    </a:lnTo>
                    <a:lnTo>
                      <a:pt x="860079" y="310933"/>
                    </a:lnTo>
                    <a:lnTo>
                      <a:pt x="1182986" y="229452"/>
                    </a:lnTo>
                    <a:lnTo>
                      <a:pt x="1587374" y="229452"/>
                    </a:lnTo>
                    <a:lnTo>
                      <a:pt x="1828800" y="329040"/>
                    </a:lnTo>
                    <a:lnTo>
                      <a:pt x="2006852" y="431646"/>
                    </a:lnTo>
                    <a:lnTo>
                      <a:pt x="1907264" y="335075"/>
                    </a:lnTo>
                    <a:lnTo>
                      <a:pt x="1729212" y="238505"/>
                    </a:lnTo>
                    <a:lnTo>
                      <a:pt x="1524000" y="178149"/>
                    </a:lnTo>
                    <a:lnTo>
                      <a:pt x="1089434" y="45365"/>
                    </a:lnTo>
                    <a:lnTo>
                      <a:pt x="1020025" y="15186"/>
                    </a:lnTo>
                    <a:cubicBezTo>
                      <a:pt x="960674" y="10156"/>
                      <a:pt x="897802" y="1103"/>
                      <a:pt x="841972" y="97"/>
                    </a:cubicBezTo>
                    <a:cubicBezTo>
                      <a:pt x="786142" y="-909"/>
                      <a:pt x="737355" y="6133"/>
                      <a:pt x="685046" y="9151"/>
                    </a:cubicBezTo>
                    <a:lnTo>
                      <a:pt x="549244" y="30275"/>
                    </a:lnTo>
                    <a:lnTo>
                      <a:pt x="516048" y="45364"/>
                    </a:lnTo>
                    <a:lnTo>
                      <a:pt x="377228" y="102703"/>
                    </a:lnTo>
                    <a:lnTo>
                      <a:pt x="187105" y="265665"/>
                    </a:lnTo>
                    <a:lnTo>
                      <a:pt x="96570" y="413539"/>
                    </a:lnTo>
                    <a:lnTo>
                      <a:pt x="45267" y="564430"/>
                    </a:lnTo>
                    <a:lnTo>
                      <a:pt x="51303" y="585555"/>
                    </a:lnTo>
                    <a:lnTo>
                      <a:pt x="0" y="694196"/>
                    </a:lnTo>
                    <a:close/>
                  </a:path>
                </a:pathLst>
              </a:custGeom>
              <a:solidFill>
                <a:srgbClr val="0070C0">
                  <a:alpha val="33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grpSp>
      <p:grpSp>
        <p:nvGrpSpPr>
          <p:cNvPr id="2738" name="Groupe 2737"/>
          <p:cNvGrpSpPr/>
          <p:nvPr>
            <p:custDataLst>
              <p:tags r:id="rId28"/>
            </p:custDataLst>
          </p:nvPr>
        </p:nvGrpSpPr>
        <p:grpSpPr>
          <a:xfrm flipH="1">
            <a:off x="3145878" y="1809146"/>
            <a:ext cx="634033" cy="523220"/>
            <a:chOff x="4596393" y="6526686"/>
            <a:chExt cx="634033" cy="523220"/>
          </a:xfrm>
        </p:grpSpPr>
        <p:cxnSp>
          <p:nvCxnSpPr>
            <p:cNvPr id="2739" name="Connecteur droit avec flèche 2738"/>
            <p:cNvCxnSpPr/>
            <p:nvPr/>
          </p:nvCxnSpPr>
          <p:spPr>
            <a:xfrm rot="16200000" flipH="1">
              <a:off x="4913410" y="6626694"/>
              <a:ext cx="0" cy="634033"/>
            </a:xfrm>
            <a:prstGeom prst="straightConnector1">
              <a:avLst/>
            </a:prstGeom>
            <a:ln w="57150">
              <a:solidFill>
                <a:srgbClr val="00B0F0"/>
              </a:solidFill>
              <a:prstDash val="solid"/>
              <a:tailEnd type="arrow"/>
            </a:ln>
            <a:effectLst>
              <a:outerShdw blurRad="50800" dist="38100" dir="2700000" algn="tl" rotWithShape="0">
                <a:prstClr val="black">
                  <a:alpha val="40000"/>
                </a:prstClr>
              </a:outerShdw>
            </a:effectLst>
          </p:spPr>
          <p:style>
            <a:lnRef idx="1">
              <a:schemeClr val="accent1"/>
            </a:lnRef>
            <a:fillRef idx="0">
              <a:schemeClr val="accent1"/>
            </a:fillRef>
            <a:effectRef idx="0">
              <a:schemeClr val="accent1"/>
            </a:effectRef>
            <a:fontRef idx="minor">
              <a:schemeClr val="tx1"/>
            </a:fontRef>
          </p:style>
        </p:cxnSp>
        <p:sp>
          <p:nvSpPr>
            <p:cNvPr id="2740" name="ZoneTexte 2739"/>
            <p:cNvSpPr txBox="1"/>
            <p:nvPr/>
          </p:nvSpPr>
          <p:spPr>
            <a:xfrm>
              <a:off x="4644255" y="6526686"/>
              <a:ext cx="349776" cy="523220"/>
            </a:xfrm>
            <a:prstGeom prst="rect">
              <a:avLst/>
            </a:prstGeom>
            <a:noFill/>
          </p:spPr>
          <p:txBody>
            <a:bodyPr wrap="none" rtlCol="0">
              <a:spAutoFit/>
            </a:bodyPr>
            <a:lstStyle/>
            <a:p>
              <a:r>
                <a:rPr lang="fr-FR" sz="2800" b="1" dirty="0" smtClean="0">
                  <a:solidFill>
                    <a:srgbClr val="00B0F0"/>
                  </a:solidFill>
                  <a:effectLst>
                    <a:outerShdw blurRad="50800" dist="38100" dir="2700000" algn="tl" rotWithShape="0">
                      <a:prstClr val="black">
                        <a:alpha val="40000"/>
                      </a:prstClr>
                    </a:outerShdw>
                  </a:effectLst>
                </a:rPr>
                <a:t>F</a:t>
              </a:r>
              <a:endParaRPr lang="fr-FR" sz="2800" b="1" dirty="0">
                <a:solidFill>
                  <a:srgbClr val="00B0F0"/>
                </a:solidFill>
                <a:effectLst>
                  <a:outerShdw blurRad="50800" dist="38100" dir="2700000" algn="tl" rotWithShape="0">
                    <a:prstClr val="black">
                      <a:alpha val="40000"/>
                    </a:prstClr>
                  </a:outerShdw>
                </a:effectLst>
              </a:endParaRPr>
            </a:p>
          </p:txBody>
        </p:sp>
      </p:grpSp>
      <p:cxnSp>
        <p:nvCxnSpPr>
          <p:cNvPr id="2741" name="Connecteur droit avec flèche 2740"/>
          <p:cNvCxnSpPr/>
          <p:nvPr>
            <p:custDataLst>
              <p:tags r:id="rId29"/>
            </p:custDataLst>
          </p:nvPr>
        </p:nvCxnSpPr>
        <p:spPr>
          <a:xfrm flipH="1" flipV="1">
            <a:off x="3121964" y="2308721"/>
            <a:ext cx="173228" cy="53290"/>
          </a:xfrm>
          <a:prstGeom prst="straightConnector1">
            <a:avLst/>
          </a:prstGeom>
          <a:ln w="69850">
            <a:solidFill>
              <a:srgbClr val="FF0000"/>
            </a:solidFill>
            <a:tailEnd type="stealth" w="lg" len="lg"/>
          </a:ln>
        </p:spPr>
        <p:style>
          <a:lnRef idx="1">
            <a:schemeClr val="accent1"/>
          </a:lnRef>
          <a:fillRef idx="0">
            <a:schemeClr val="accent1"/>
          </a:fillRef>
          <a:effectRef idx="0">
            <a:schemeClr val="accent1"/>
          </a:effectRef>
          <a:fontRef idx="minor">
            <a:schemeClr val="tx1"/>
          </a:fontRef>
        </p:style>
      </p:cxnSp>
      <p:grpSp>
        <p:nvGrpSpPr>
          <p:cNvPr id="2753" name="Groupe 2752"/>
          <p:cNvGrpSpPr/>
          <p:nvPr>
            <p:custDataLst>
              <p:tags r:id="rId30"/>
            </p:custDataLst>
          </p:nvPr>
        </p:nvGrpSpPr>
        <p:grpSpPr>
          <a:xfrm flipH="1">
            <a:off x="2555776" y="2014954"/>
            <a:ext cx="634033" cy="523220"/>
            <a:chOff x="4596393" y="6526686"/>
            <a:chExt cx="634033" cy="523220"/>
          </a:xfrm>
        </p:grpSpPr>
        <p:cxnSp>
          <p:nvCxnSpPr>
            <p:cNvPr id="2754" name="Connecteur droit avec flèche 2753"/>
            <p:cNvCxnSpPr/>
            <p:nvPr/>
          </p:nvCxnSpPr>
          <p:spPr>
            <a:xfrm rot="16200000" flipH="1">
              <a:off x="4913410" y="6626694"/>
              <a:ext cx="0" cy="634033"/>
            </a:xfrm>
            <a:prstGeom prst="straightConnector1">
              <a:avLst/>
            </a:prstGeom>
            <a:ln w="57150">
              <a:solidFill>
                <a:srgbClr val="00B0F0"/>
              </a:solidFill>
              <a:prstDash val="solid"/>
              <a:tailEnd type="arrow"/>
            </a:ln>
            <a:effectLst>
              <a:outerShdw blurRad="50800" dist="38100" dir="2700000" algn="tl" rotWithShape="0">
                <a:prstClr val="black">
                  <a:alpha val="40000"/>
                </a:prstClr>
              </a:outerShdw>
            </a:effectLst>
          </p:spPr>
          <p:style>
            <a:lnRef idx="1">
              <a:schemeClr val="accent1"/>
            </a:lnRef>
            <a:fillRef idx="0">
              <a:schemeClr val="accent1"/>
            </a:fillRef>
            <a:effectRef idx="0">
              <a:schemeClr val="accent1"/>
            </a:effectRef>
            <a:fontRef idx="minor">
              <a:schemeClr val="tx1"/>
            </a:fontRef>
          </p:style>
        </p:cxnSp>
        <p:sp>
          <p:nvSpPr>
            <p:cNvPr id="2755" name="ZoneTexte 2754"/>
            <p:cNvSpPr txBox="1"/>
            <p:nvPr/>
          </p:nvSpPr>
          <p:spPr>
            <a:xfrm>
              <a:off x="4644255" y="6526686"/>
              <a:ext cx="349776" cy="523220"/>
            </a:xfrm>
            <a:prstGeom prst="rect">
              <a:avLst/>
            </a:prstGeom>
            <a:noFill/>
          </p:spPr>
          <p:txBody>
            <a:bodyPr wrap="none" rtlCol="0">
              <a:spAutoFit/>
            </a:bodyPr>
            <a:lstStyle/>
            <a:p>
              <a:r>
                <a:rPr lang="fr-FR" sz="2800" b="1" dirty="0" smtClean="0">
                  <a:solidFill>
                    <a:srgbClr val="00B0F0"/>
                  </a:solidFill>
                  <a:effectLst>
                    <a:outerShdw blurRad="50800" dist="38100" dir="2700000" algn="tl" rotWithShape="0">
                      <a:prstClr val="black">
                        <a:alpha val="40000"/>
                      </a:prstClr>
                    </a:outerShdw>
                  </a:effectLst>
                </a:rPr>
                <a:t>F</a:t>
              </a:r>
              <a:endParaRPr lang="fr-FR" sz="2800" b="1" dirty="0">
                <a:solidFill>
                  <a:srgbClr val="00B0F0"/>
                </a:solidFill>
                <a:effectLst>
                  <a:outerShdw blurRad="50800" dist="38100" dir="2700000" algn="tl" rotWithShape="0">
                    <a:prstClr val="black">
                      <a:alpha val="40000"/>
                    </a:prstClr>
                  </a:outerShdw>
                </a:effectLst>
              </a:endParaRPr>
            </a:p>
          </p:txBody>
        </p:sp>
      </p:grpSp>
      <p:cxnSp>
        <p:nvCxnSpPr>
          <p:cNvPr id="2756" name="Connecteur droit avec flèche 2755"/>
          <p:cNvCxnSpPr/>
          <p:nvPr>
            <p:custDataLst>
              <p:tags r:id="rId31"/>
            </p:custDataLst>
          </p:nvPr>
        </p:nvCxnSpPr>
        <p:spPr>
          <a:xfrm flipH="1" flipV="1">
            <a:off x="2754827" y="2587062"/>
            <a:ext cx="171462" cy="58958"/>
          </a:xfrm>
          <a:prstGeom prst="straightConnector1">
            <a:avLst/>
          </a:prstGeom>
          <a:ln w="69850">
            <a:solidFill>
              <a:srgbClr val="FF0000"/>
            </a:solidFill>
            <a:tailEnd type="stealth" w="lg" len="lg"/>
          </a:ln>
        </p:spPr>
        <p:style>
          <a:lnRef idx="1">
            <a:schemeClr val="accent1"/>
          </a:lnRef>
          <a:fillRef idx="0">
            <a:schemeClr val="accent1"/>
          </a:fillRef>
          <a:effectRef idx="0">
            <a:schemeClr val="accent1"/>
          </a:effectRef>
          <a:fontRef idx="minor">
            <a:schemeClr val="tx1"/>
          </a:fontRef>
        </p:style>
      </p:cxnSp>
      <p:cxnSp>
        <p:nvCxnSpPr>
          <p:cNvPr id="2759" name="Connecteur droit avec flèche 2758"/>
          <p:cNvCxnSpPr/>
          <p:nvPr>
            <p:custDataLst>
              <p:tags r:id="rId32"/>
            </p:custDataLst>
          </p:nvPr>
        </p:nvCxnSpPr>
        <p:spPr>
          <a:xfrm flipH="1" flipV="1">
            <a:off x="3455080" y="2466254"/>
            <a:ext cx="175919" cy="54786"/>
          </a:xfrm>
          <a:prstGeom prst="straightConnector1">
            <a:avLst/>
          </a:prstGeom>
          <a:ln w="69850">
            <a:solidFill>
              <a:srgbClr val="FF0000"/>
            </a:solidFill>
            <a:tailEnd type="stealth" w="lg" len="lg"/>
          </a:ln>
        </p:spPr>
        <p:style>
          <a:lnRef idx="1">
            <a:schemeClr val="accent1"/>
          </a:lnRef>
          <a:fillRef idx="0">
            <a:schemeClr val="accent1"/>
          </a:fillRef>
          <a:effectRef idx="0">
            <a:schemeClr val="accent1"/>
          </a:effectRef>
          <a:fontRef idx="minor">
            <a:schemeClr val="tx1"/>
          </a:fontRef>
        </p:style>
      </p:cxnSp>
      <p:grpSp>
        <p:nvGrpSpPr>
          <p:cNvPr id="2760" name="Groupe 2759"/>
          <p:cNvGrpSpPr/>
          <p:nvPr>
            <p:custDataLst>
              <p:tags r:id="rId33"/>
            </p:custDataLst>
          </p:nvPr>
        </p:nvGrpSpPr>
        <p:grpSpPr>
          <a:xfrm flipH="1">
            <a:off x="3759137" y="2073756"/>
            <a:ext cx="634033" cy="523220"/>
            <a:chOff x="4596393" y="6526686"/>
            <a:chExt cx="634033" cy="523220"/>
          </a:xfrm>
        </p:grpSpPr>
        <p:cxnSp>
          <p:nvCxnSpPr>
            <p:cNvPr id="2761" name="Connecteur droit avec flèche 2760"/>
            <p:cNvCxnSpPr/>
            <p:nvPr/>
          </p:nvCxnSpPr>
          <p:spPr>
            <a:xfrm rot="16200000" flipH="1">
              <a:off x="4913410" y="6626694"/>
              <a:ext cx="0" cy="634033"/>
            </a:xfrm>
            <a:prstGeom prst="straightConnector1">
              <a:avLst/>
            </a:prstGeom>
            <a:ln w="57150">
              <a:solidFill>
                <a:srgbClr val="00B0F0"/>
              </a:solidFill>
              <a:prstDash val="solid"/>
              <a:tailEnd type="arrow"/>
            </a:ln>
            <a:effectLst>
              <a:outerShdw blurRad="50800" dist="38100" dir="2700000" algn="tl" rotWithShape="0">
                <a:prstClr val="black">
                  <a:alpha val="40000"/>
                </a:prstClr>
              </a:outerShdw>
            </a:effectLst>
          </p:spPr>
          <p:style>
            <a:lnRef idx="1">
              <a:schemeClr val="accent1"/>
            </a:lnRef>
            <a:fillRef idx="0">
              <a:schemeClr val="accent1"/>
            </a:fillRef>
            <a:effectRef idx="0">
              <a:schemeClr val="accent1"/>
            </a:effectRef>
            <a:fontRef idx="minor">
              <a:schemeClr val="tx1"/>
            </a:fontRef>
          </p:style>
        </p:cxnSp>
        <p:sp>
          <p:nvSpPr>
            <p:cNvPr id="2762" name="ZoneTexte 2761"/>
            <p:cNvSpPr txBox="1"/>
            <p:nvPr/>
          </p:nvSpPr>
          <p:spPr>
            <a:xfrm>
              <a:off x="4644255" y="6526686"/>
              <a:ext cx="349776" cy="523220"/>
            </a:xfrm>
            <a:prstGeom prst="rect">
              <a:avLst/>
            </a:prstGeom>
            <a:noFill/>
            <a:ln>
              <a:noFill/>
            </a:ln>
          </p:spPr>
          <p:txBody>
            <a:bodyPr wrap="none" rtlCol="0">
              <a:spAutoFit/>
            </a:bodyPr>
            <a:lstStyle/>
            <a:p>
              <a:r>
                <a:rPr lang="fr-FR" sz="2800" b="1" dirty="0" smtClean="0">
                  <a:solidFill>
                    <a:srgbClr val="00B0F0"/>
                  </a:solidFill>
                  <a:effectLst>
                    <a:outerShdw blurRad="50800" dist="38100" dir="2700000" algn="tl" rotWithShape="0">
                      <a:prstClr val="black">
                        <a:alpha val="40000"/>
                      </a:prstClr>
                    </a:outerShdw>
                  </a:effectLst>
                </a:rPr>
                <a:t>F</a:t>
              </a:r>
              <a:endParaRPr lang="fr-FR" sz="2800" b="1" dirty="0">
                <a:solidFill>
                  <a:srgbClr val="00B0F0"/>
                </a:solidFill>
                <a:effectLst>
                  <a:outerShdw blurRad="50800" dist="38100" dir="2700000" algn="tl" rotWithShape="0">
                    <a:prstClr val="black">
                      <a:alpha val="40000"/>
                    </a:prstClr>
                  </a:outerShdw>
                </a:effectLst>
              </a:endParaRPr>
            </a:p>
          </p:txBody>
        </p:sp>
      </p:grpSp>
    </p:spTree>
    <p:extLst>
      <p:ext uri="{BB962C8B-B14F-4D97-AF65-F5344CB8AC3E}">
        <p14:creationId xmlns:p14="http://schemas.microsoft.com/office/powerpoint/2010/main" val="329563720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withEffect">
                                  <p:stCondLst>
                                    <p:cond delay="0"/>
                                  </p:stCondLst>
                                  <p:childTnLst>
                                    <p:set>
                                      <p:cBhvr>
                                        <p:cTn id="6" dur="1" fill="hold">
                                          <p:stCondLst>
                                            <p:cond delay="0"/>
                                          </p:stCondLst>
                                        </p:cTn>
                                        <p:tgtEl>
                                          <p:spTgt spid="2652"/>
                                        </p:tgtEl>
                                        <p:attrNameLst>
                                          <p:attrName>style.visibility</p:attrName>
                                        </p:attrNameLst>
                                      </p:cBhvr>
                                      <p:to>
                                        <p:strVal val="visible"/>
                                      </p:to>
                                    </p:set>
                                    <p:animEffect transition="in" filter="fade">
                                      <p:cBhvr>
                                        <p:cTn id="7" dur="500"/>
                                        <p:tgtEl>
                                          <p:spTgt spid="2652"/>
                                        </p:tgtEl>
                                      </p:cBhvr>
                                    </p:animEffect>
                                  </p:childTnLst>
                                </p:cTn>
                              </p:par>
                              <p:par>
                                <p:cTn id="8" presetID="10" presetClass="entr" presetSubtype="0" fill="hold" grpId="0" nodeType="withEffect">
                                  <p:stCondLst>
                                    <p:cond delay="0"/>
                                  </p:stCondLst>
                                  <p:iterate type="wd">
                                    <p:tmPct val="10000"/>
                                  </p:iterate>
                                  <p:childTnLst>
                                    <p:set>
                                      <p:cBhvr>
                                        <p:cTn id="9" dur="1" fill="hold">
                                          <p:stCondLst>
                                            <p:cond delay="0"/>
                                          </p:stCondLst>
                                        </p:cTn>
                                        <p:tgtEl>
                                          <p:spTgt spid="95"/>
                                        </p:tgtEl>
                                        <p:attrNameLst>
                                          <p:attrName>style.visibility</p:attrName>
                                        </p:attrNameLst>
                                      </p:cBhvr>
                                      <p:to>
                                        <p:strVal val="visible"/>
                                      </p:to>
                                    </p:set>
                                    <p:animEffect transition="in" filter="fade">
                                      <p:cBhvr>
                                        <p:cTn id="10" dur="500"/>
                                        <p:tgtEl>
                                          <p:spTgt spid="95"/>
                                        </p:tgtEl>
                                      </p:cBhvr>
                                    </p:animEffect>
                                  </p:childTnLst>
                                </p:cTn>
                              </p:par>
                              <p:par>
                                <p:cTn id="11" presetID="10" presetClass="entr" presetSubtype="0" fill="hold" grpId="0" nodeType="withEffect">
                                  <p:stCondLst>
                                    <p:cond delay="0"/>
                                  </p:stCondLst>
                                  <p:childTnLst>
                                    <p:set>
                                      <p:cBhvr>
                                        <p:cTn id="12" dur="1" fill="hold">
                                          <p:stCondLst>
                                            <p:cond delay="0"/>
                                          </p:stCondLst>
                                        </p:cTn>
                                        <p:tgtEl>
                                          <p:spTgt spid="2776"/>
                                        </p:tgtEl>
                                        <p:attrNameLst>
                                          <p:attrName>style.visibility</p:attrName>
                                        </p:attrNameLst>
                                      </p:cBhvr>
                                      <p:to>
                                        <p:strVal val="visible"/>
                                      </p:to>
                                    </p:set>
                                    <p:animEffect transition="in" filter="fade">
                                      <p:cBhvr>
                                        <p:cTn id="13" dur="500"/>
                                        <p:tgtEl>
                                          <p:spTgt spid="2776"/>
                                        </p:tgtEl>
                                      </p:cBhvr>
                                    </p:animEffect>
                                  </p:childTnLst>
                                </p:cTn>
                              </p:par>
                            </p:childTnLst>
                          </p:cTn>
                        </p:par>
                      </p:childTnLst>
                    </p:cTn>
                  </p:par>
                </p:childTnLst>
              </p:cTn>
              <p:prevCondLst>
                <p:cond evt="onPrev" delay="0">
                  <p:tgtEl>
                    <p:sldTgt/>
                  </p:tgtEl>
                </p:cond>
              </p:prevCondLst>
              <p:nextCondLst>
                <p:cond evt="onNext" delay="0">
                  <p:tgtEl>
                    <p:sldTgt/>
                  </p:tgtEl>
                </p:cond>
              </p:nextCondLst>
            </p:seq>
            <p:seq concurrent="1" nextAc="seek">
              <p:cTn id="14" restart="whenNotActive" fill="hold" evtFilter="cancelBubble" nodeType="interactiveSeq">
                <p:stCondLst>
                  <p:cond evt="onClick" delay="0">
                    <p:tgtEl>
                      <p:spTgt spid="2776"/>
                    </p:tgtEl>
                  </p:cond>
                </p:stCondLst>
                <p:endSync evt="end" delay="0">
                  <p:rtn val="all"/>
                </p:endSync>
                <p:childTnLst>
                  <p:par>
                    <p:cTn id="15" fill="hold">
                      <p:stCondLst>
                        <p:cond delay="0"/>
                      </p:stCondLst>
                      <p:childTnLst>
                        <p:par>
                          <p:cTn id="16" fill="hold">
                            <p:stCondLst>
                              <p:cond delay="0"/>
                            </p:stCondLst>
                            <p:childTnLst>
                              <p:par>
                                <p:cTn id="17" presetID="1" presetClass="exit" presetSubtype="0" fill="hold" nodeType="withEffect">
                                  <p:stCondLst>
                                    <p:cond delay="0"/>
                                  </p:stCondLst>
                                  <p:childTnLst>
                                    <p:set>
                                      <p:cBhvr>
                                        <p:cTn id="18" dur="1" fill="hold">
                                          <p:stCondLst>
                                            <p:cond delay="0"/>
                                          </p:stCondLst>
                                        </p:cTn>
                                        <p:tgtEl>
                                          <p:spTgt spid="2714"/>
                                        </p:tgtEl>
                                        <p:attrNameLst>
                                          <p:attrName>style.visibility</p:attrName>
                                        </p:attrNameLst>
                                      </p:cBhvr>
                                      <p:to>
                                        <p:strVal val="hidden"/>
                                      </p:to>
                                    </p:set>
                                  </p:childTnLst>
                                </p:cTn>
                              </p:par>
                              <p:par>
                                <p:cTn id="19" presetID="10" presetClass="entr" presetSubtype="0" fill="hold" nodeType="withEffect">
                                  <p:stCondLst>
                                    <p:cond delay="0"/>
                                  </p:stCondLst>
                                  <p:childTnLst>
                                    <p:set>
                                      <p:cBhvr>
                                        <p:cTn id="20" dur="1" fill="hold">
                                          <p:stCondLst>
                                            <p:cond delay="0"/>
                                          </p:stCondLst>
                                        </p:cTn>
                                        <p:tgtEl>
                                          <p:spTgt spid="2717"/>
                                        </p:tgtEl>
                                        <p:attrNameLst>
                                          <p:attrName>style.visibility</p:attrName>
                                        </p:attrNameLst>
                                      </p:cBhvr>
                                      <p:to>
                                        <p:strVal val="visible"/>
                                      </p:to>
                                    </p:set>
                                    <p:animEffect transition="in" filter="fade">
                                      <p:cBhvr>
                                        <p:cTn id="21" dur="500"/>
                                        <p:tgtEl>
                                          <p:spTgt spid="2717"/>
                                        </p:tgtEl>
                                      </p:cBhvr>
                                    </p:animEffect>
                                  </p:childTnLst>
                                </p:cTn>
                              </p:par>
                              <p:par>
                                <p:cTn id="22" presetID="1" presetClass="entr" presetSubtype="0" fill="hold" grpId="3" nodeType="withEffect">
                                  <p:stCondLst>
                                    <p:cond delay="0"/>
                                  </p:stCondLst>
                                  <p:childTnLst>
                                    <p:set>
                                      <p:cBhvr>
                                        <p:cTn id="23" dur="1" fill="hold">
                                          <p:stCondLst>
                                            <p:cond delay="0"/>
                                          </p:stCondLst>
                                        </p:cTn>
                                        <p:tgtEl>
                                          <p:spTgt spid="2707"/>
                                        </p:tgtEl>
                                        <p:attrNameLst>
                                          <p:attrName>style.visibility</p:attrName>
                                        </p:attrNameLst>
                                      </p:cBhvr>
                                      <p:to>
                                        <p:strVal val="visible"/>
                                      </p:to>
                                    </p:set>
                                  </p:childTnLst>
                                </p:cTn>
                              </p:par>
                              <p:par>
                                <p:cTn id="24" presetID="0" presetClass="path" presetSubtype="0" repeatCount="5000" fill="hold" grpId="4" nodeType="withEffect">
                                  <p:stCondLst>
                                    <p:cond delay="0"/>
                                  </p:stCondLst>
                                  <p:childTnLst>
                                    <p:animMotion origin="layout" path="M 5E-6 4.07407E-6 L 0.01945 -0.00255 L 0.0349 -0.01042 L 0.05001 -0.02153 L 0.05695 -0.03912 L 0.06285 -0.07454 L 0.06355 -0.1169 L 0.06042 -0.15672 L 0.05122 -0.18172 L 0.04289 -0.19306 L 0.02987 -0.2 L -0.06372 -0.21297 L -0.09218 -0.21042 L -0.14549 -0.20764 L -0.15782 -0.20417 L -0.16893 -0.19723 L -0.17414 -0.18866 L -0.17535 -0.16875 L -0.18438 -0.16875 L -0.25712 -0.21459 L -0.25452 -0.2882 L -0.32605 -0.32732 L -0.32796 -0.14885 L -0.2566 -0.10741 L -0.25591 -0.17824 L -0.18438 -0.14098 L -0.17865 -0.12987 L -0.17917 -0.10811 L -0.17084 -0.09352 L -0.16042 -0.09005 L -0.09479 -0.08311 L -0.08577 -0.07616 L -0.08055 -0.06667 L -0.08055 -0.04746 L -0.07795 -0.02338 L -0.07083 -0.01204 L -0.06423 -0.0051 L -0.0533 -0.00162 L -0.02465 0.00092 " pathEditMode="relative" rAng="0" ptsTypes="AAAAAAAAAAAAAAAAAAAAAAAAAAAAAAAAAAAAAAA">
                                      <p:cBhvr>
                                        <p:cTn id="25" dur="2000" fill="hold"/>
                                        <p:tgtEl>
                                          <p:spTgt spid="2707"/>
                                        </p:tgtEl>
                                        <p:attrNameLst>
                                          <p:attrName>ppt_x</p:attrName>
                                          <p:attrName>ppt_y</p:attrName>
                                        </p:attrNameLst>
                                      </p:cBhvr>
                                      <p:rCtr x="-13229" y="-16319"/>
                                    </p:animMotion>
                                  </p:childTnLst>
                                </p:cTn>
                              </p:par>
                              <p:par>
                                <p:cTn id="26" presetID="22" presetClass="entr" presetSubtype="4" fill="hold" nodeType="withEffect">
                                  <p:stCondLst>
                                    <p:cond delay="2750"/>
                                  </p:stCondLst>
                                  <p:childTnLst>
                                    <p:set>
                                      <p:cBhvr>
                                        <p:cTn id="27" dur="1" fill="hold">
                                          <p:stCondLst>
                                            <p:cond delay="0"/>
                                          </p:stCondLst>
                                        </p:cTn>
                                        <p:tgtEl>
                                          <p:spTgt spid="2736"/>
                                        </p:tgtEl>
                                        <p:attrNameLst>
                                          <p:attrName>style.visibility</p:attrName>
                                        </p:attrNameLst>
                                      </p:cBhvr>
                                      <p:to>
                                        <p:strVal val="visible"/>
                                      </p:to>
                                    </p:set>
                                    <p:animEffect transition="in" filter="wipe(down)">
                                      <p:cBhvr>
                                        <p:cTn id="28" dur="500"/>
                                        <p:tgtEl>
                                          <p:spTgt spid="2736"/>
                                        </p:tgtEl>
                                      </p:cBhvr>
                                    </p:animEffect>
                                  </p:childTnLst>
                                </p:cTn>
                              </p:par>
                              <p:par>
                                <p:cTn id="29" presetID="22" presetClass="entr" presetSubtype="4" fill="hold" nodeType="withEffect">
                                  <p:stCondLst>
                                    <p:cond delay="2750"/>
                                  </p:stCondLst>
                                  <p:childTnLst>
                                    <p:set>
                                      <p:cBhvr>
                                        <p:cTn id="30" dur="1" fill="hold">
                                          <p:stCondLst>
                                            <p:cond delay="0"/>
                                          </p:stCondLst>
                                        </p:cTn>
                                        <p:tgtEl>
                                          <p:spTgt spid="2741"/>
                                        </p:tgtEl>
                                        <p:attrNameLst>
                                          <p:attrName>style.visibility</p:attrName>
                                        </p:attrNameLst>
                                      </p:cBhvr>
                                      <p:to>
                                        <p:strVal val="visible"/>
                                      </p:to>
                                    </p:set>
                                    <p:animEffect transition="in" filter="wipe(down)">
                                      <p:cBhvr>
                                        <p:cTn id="31" dur="500"/>
                                        <p:tgtEl>
                                          <p:spTgt spid="2741"/>
                                        </p:tgtEl>
                                      </p:cBhvr>
                                    </p:animEffect>
                                  </p:childTnLst>
                                </p:cTn>
                              </p:par>
                              <p:par>
                                <p:cTn id="32" presetID="10" presetClass="entr" presetSubtype="0" fill="hold" grpId="0" nodeType="withEffect">
                                  <p:stCondLst>
                                    <p:cond delay="2750"/>
                                  </p:stCondLst>
                                  <p:childTnLst>
                                    <p:set>
                                      <p:cBhvr>
                                        <p:cTn id="33" dur="1" fill="hold">
                                          <p:stCondLst>
                                            <p:cond delay="0"/>
                                          </p:stCondLst>
                                        </p:cTn>
                                        <p:tgtEl>
                                          <p:spTgt spid="2783"/>
                                        </p:tgtEl>
                                        <p:attrNameLst>
                                          <p:attrName>style.visibility</p:attrName>
                                        </p:attrNameLst>
                                      </p:cBhvr>
                                      <p:to>
                                        <p:strVal val="visible"/>
                                      </p:to>
                                    </p:set>
                                    <p:animEffect transition="in" filter="fade">
                                      <p:cBhvr>
                                        <p:cTn id="34" dur="500"/>
                                        <p:tgtEl>
                                          <p:spTgt spid="2783"/>
                                        </p:tgtEl>
                                      </p:cBhvr>
                                    </p:animEffect>
                                  </p:childTnLst>
                                </p:cTn>
                              </p:par>
                            </p:childTnLst>
                          </p:cTn>
                        </p:par>
                        <p:par>
                          <p:cTn id="35" fill="hold">
                            <p:stCondLst>
                              <p:cond delay="10000"/>
                            </p:stCondLst>
                            <p:childTnLst>
                              <p:par>
                                <p:cTn id="36" presetID="1" presetClass="exit" presetSubtype="0" fill="hold" grpId="1" nodeType="afterEffect">
                                  <p:stCondLst>
                                    <p:cond delay="0"/>
                                  </p:stCondLst>
                                  <p:childTnLst>
                                    <p:set>
                                      <p:cBhvr>
                                        <p:cTn id="37" dur="1" fill="hold">
                                          <p:stCondLst>
                                            <p:cond delay="0"/>
                                          </p:stCondLst>
                                        </p:cTn>
                                        <p:tgtEl>
                                          <p:spTgt spid="2707"/>
                                        </p:tgtEl>
                                        <p:attrNameLst>
                                          <p:attrName>style.visibility</p:attrName>
                                        </p:attrNameLst>
                                      </p:cBhvr>
                                      <p:to>
                                        <p:strVal val="hidden"/>
                                      </p:to>
                                    </p:set>
                                  </p:childTnLst>
                                </p:cTn>
                              </p:par>
                            </p:childTnLst>
                          </p:cTn>
                        </p:par>
                      </p:childTnLst>
                    </p:cTn>
                  </p:par>
                  <p:par>
                    <p:cTn id="38" fill="hold">
                      <p:stCondLst>
                        <p:cond delay="indefinite"/>
                      </p:stCondLst>
                      <p:childTnLst>
                        <p:par>
                          <p:cTn id="39" fill="hold">
                            <p:stCondLst>
                              <p:cond delay="0"/>
                            </p:stCondLst>
                            <p:childTnLst>
                              <p:par>
                                <p:cTn id="40" presetID="10" presetClass="entr" presetSubtype="0" fill="hold" nodeType="clickEffect">
                                  <p:stCondLst>
                                    <p:cond delay="0"/>
                                  </p:stCondLst>
                                  <p:childTnLst>
                                    <p:set>
                                      <p:cBhvr>
                                        <p:cTn id="41" dur="1" fill="hold">
                                          <p:stCondLst>
                                            <p:cond delay="0"/>
                                          </p:stCondLst>
                                        </p:cTn>
                                        <p:tgtEl>
                                          <p:spTgt spid="2738"/>
                                        </p:tgtEl>
                                        <p:attrNameLst>
                                          <p:attrName>style.visibility</p:attrName>
                                        </p:attrNameLst>
                                      </p:cBhvr>
                                      <p:to>
                                        <p:strVal val="visible"/>
                                      </p:to>
                                    </p:set>
                                    <p:animEffect transition="in" filter="fade">
                                      <p:cBhvr>
                                        <p:cTn id="42" dur="500"/>
                                        <p:tgtEl>
                                          <p:spTgt spid="2738"/>
                                        </p:tgtEl>
                                      </p:cBhvr>
                                    </p:animEffect>
                                  </p:childTnLst>
                                </p:cTn>
                              </p:par>
                            </p:childTnLst>
                          </p:cTn>
                        </p:par>
                      </p:childTnLst>
                    </p:cTn>
                  </p:par>
                  <p:par>
                    <p:cTn id="43" fill="hold">
                      <p:stCondLst>
                        <p:cond delay="indefinite"/>
                      </p:stCondLst>
                      <p:childTnLst>
                        <p:par>
                          <p:cTn id="44" fill="hold">
                            <p:stCondLst>
                              <p:cond delay="0"/>
                            </p:stCondLst>
                            <p:childTnLst>
                              <p:par>
                                <p:cTn id="45" presetID="10" presetClass="entr" presetSubtype="0" fill="hold" nodeType="clickEffect">
                                  <p:stCondLst>
                                    <p:cond delay="0"/>
                                  </p:stCondLst>
                                  <p:childTnLst>
                                    <p:set>
                                      <p:cBhvr>
                                        <p:cTn id="46" dur="1" fill="hold">
                                          <p:stCondLst>
                                            <p:cond delay="0"/>
                                          </p:stCondLst>
                                        </p:cTn>
                                        <p:tgtEl>
                                          <p:spTgt spid="2733"/>
                                        </p:tgtEl>
                                        <p:attrNameLst>
                                          <p:attrName>style.visibility</p:attrName>
                                        </p:attrNameLst>
                                      </p:cBhvr>
                                      <p:to>
                                        <p:strVal val="visible"/>
                                      </p:to>
                                    </p:set>
                                    <p:animEffect transition="in" filter="fade">
                                      <p:cBhvr>
                                        <p:cTn id="47" dur="500"/>
                                        <p:tgtEl>
                                          <p:spTgt spid="2733"/>
                                        </p:tgtEl>
                                      </p:cBhvr>
                                    </p:animEffect>
                                  </p:childTnLst>
                                </p:cTn>
                              </p:par>
                            </p:childTnLst>
                          </p:cTn>
                        </p:par>
                      </p:childTnLst>
                    </p:cTn>
                  </p:par>
                  <p:par>
                    <p:cTn id="48" fill="hold">
                      <p:stCondLst>
                        <p:cond delay="indefinite"/>
                      </p:stCondLst>
                      <p:childTnLst>
                        <p:par>
                          <p:cTn id="49" fill="hold">
                            <p:stCondLst>
                              <p:cond delay="0"/>
                            </p:stCondLst>
                            <p:childTnLst>
                              <p:par>
                                <p:cTn id="50" presetID="1" presetClass="exit" presetSubtype="0" fill="hold" nodeType="clickEffect">
                                  <p:stCondLst>
                                    <p:cond delay="0"/>
                                  </p:stCondLst>
                                  <p:childTnLst>
                                    <p:set>
                                      <p:cBhvr>
                                        <p:cTn id="51" dur="1" fill="hold">
                                          <p:stCondLst>
                                            <p:cond delay="0"/>
                                          </p:stCondLst>
                                        </p:cTn>
                                        <p:tgtEl>
                                          <p:spTgt spid="2652"/>
                                        </p:tgtEl>
                                        <p:attrNameLst>
                                          <p:attrName>style.visibility</p:attrName>
                                        </p:attrNameLst>
                                      </p:cBhvr>
                                      <p:to>
                                        <p:strVal val="hidden"/>
                                      </p:to>
                                    </p:set>
                                  </p:childTnLst>
                                </p:cTn>
                              </p:par>
                              <p:par>
                                <p:cTn id="52" presetID="1" presetClass="exit" presetSubtype="0" fill="hold" grpId="2" nodeType="withEffect">
                                  <p:stCondLst>
                                    <p:cond delay="0"/>
                                  </p:stCondLst>
                                  <p:childTnLst>
                                    <p:set>
                                      <p:cBhvr>
                                        <p:cTn id="53" dur="1" fill="hold">
                                          <p:stCondLst>
                                            <p:cond delay="0"/>
                                          </p:stCondLst>
                                        </p:cTn>
                                        <p:tgtEl>
                                          <p:spTgt spid="2707"/>
                                        </p:tgtEl>
                                        <p:attrNameLst>
                                          <p:attrName>style.visibility</p:attrName>
                                        </p:attrNameLst>
                                      </p:cBhvr>
                                      <p:to>
                                        <p:strVal val="hidden"/>
                                      </p:to>
                                    </p:set>
                                  </p:childTnLst>
                                </p:cTn>
                              </p:par>
                              <p:par>
                                <p:cTn id="54" presetID="1" presetClass="exit" presetSubtype="0" fill="hold" nodeType="withEffect">
                                  <p:stCondLst>
                                    <p:cond delay="0"/>
                                  </p:stCondLst>
                                  <p:childTnLst>
                                    <p:set>
                                      <p:cBhvr>
                                        <p:cTn id="55" dur="1" fill="hold">
                                          <p:stCondLst>
                                            <p:cond delay="0"/>
                                          </p:stCondLst>
                                        </p:cTn>
                                        <p:tgtEl>
                                          <p:spTgt spid="2736"/>
                                        </p:tgtEl>
                                        <p:attrNameLst>
                                          <p:attrName>style.visibility</p:attrName>
                                        </p:attrNameLst>
                                      </p:cBhvr>
                                      <p:to>
                                        <p:strVal val="hidden"/>
                                      </p:to>
                                    </p:set>
                                  </p:childTnLst>
                                </p:cTn>
                              </p:par>
                              <p:par>
                                <p:cTn id="56" presetID="1" presetClass="exit" presetSubtype="0" fill="hold" nodeType="withEffect">
                                  <p:stCondLst>
                                    <p:cond delay="0"/>
                                  </p:stCondLst>
                                  <p:childTnLst>
                                    <p:set>
                                      <p:cBhvr>
                                        <p:cTn id="57" dur="1" fill="hold">
                                          <p:stCondLst>
                                            <p:cond delay="0"/>
                                          </p:stCondLst>
                                        </p:cTn>
                                        <p:tgtEl>
                                          <p:spTgt spid="2733"/>
                                        </p:tgtEl>
                                        <p:attrNameLst>
                                          <p:attrName>style.visibility</p:attrName>
                                        </p:attrNameLst>
                                      </p:cBhvr>
                                      <p:to>
                                        <p:strVal val="hidden"/>
                                      </p:to>
                                    </p:set>
                                  </p:childTnLst>
                                </p:cTn>
                              </p:par>
                              <p:par>
                                <p:cTn id="58" presetID="1" presetClass="exit" presetSubtype="0" fill="hold" nodeType="withEffect">
                                  <p:stCondLst>
                                    <p:cond delay="0"/>
                                  </p:stCondLst>
                                  <p:childTnLst>
                                    <p:set>
                                      <p:cBhvr>
                                        <p:cTn id="59" dur="1" fill="hold">
                                          <p:stCondLst>
                                            <p:cond delay="0"/>
                                          </p:stCondLst>
                                        </p:cTn>
                                        <p:tgtEl>
                                          <p:spTgt spid="2741"/>
                                        </p:tgtEl>
                                        <p:attrNameLst>
                                          <p:attrName>style.visibility</p:attrName>
                                        </p:attrNameLst>
                                      </p:cBhvr>
                                      <p:to>
                                        <p:strVal val="hidden"/>
                                      </p:to>
                                    </p:set>
                                  </p:childTnLst>
                                </p:cTn>
                              </p:par>
                              <p:par>
                                <p:cTn id="60" presetID="1" presetClass="exit" presetSubtype="0" fill="hold" nodeType="withEffect">
                                  <p:stCondLst>
                                    <p:cond delay="0"/>
                                  </p:stCondLst>
                                  <p:childTnLst>
                                    <p:set>
                                      <p:cBhvr>
                                        <p:cTn id="61" dur="1" fill="hold">
                                          <p:stCondLst>
                                            <p:cond delay="0"/>
                                          </p:stCondLst>
                                        </p:cTn>
                                        <p:tgtEl>
                                          <p:spTgt spid="2738"/>
                                        </p:tgtEl>
                                        <p:attrNameLst>
                                          <p:attrName>style.visibility</p:attrName>
                                        </p:attrNameLst>
                                      </p:cBhvr>
                                      <p:to>
                                        <p:strVal val="hidden"/>
                                      </p:to>
                                    </p:set>
                                  </p:childTnLst>
                                </p:cTn>
                              </p:par>
                              <p:par>
                                <p:cTn id="62" presetID="10" presetClass="entr" presetSubtype="0" fill="hold" nodeType="withEffect">
                                  <p:stCondLst>
                                    <p:cond delay="0"/>
                                  </p:stCondLst>
                                  <p:childTnLst>
                                    <p:set>
                                      <p:cBhvr>
                                        <p:cTn id="63" dur="1" fill="hold">
                                          <p:stCondLst>
                                            <p:cond delay="0"/>
                                          </p:stCondLst>
                                        </p:cTn>
                                        <p:tgtEl>
                                          <p:spTgt spid="2692"/>
                                        </p:tgtEl>
                                        <p:attrNameLst>
                                          <p:attrName>style.visibility</p:attrName>
                                        </p:attrNameLst>
                                      </p:cBhvr>
                                      <p:to>
                                        <p:strVal val="visible"/>
                                      </p:to>
                                    </p:set>
                                    <p:animEffect transition="in" filter="fade">
                                      <p:cBhvr>
                                        <p:cTn id="64" dur="500"/>
                                        <p:tgtEl>
                                          <p:spTgt spid="2692"/>
                                        </p:tgtEl>
                                      </p:cBhvr>
                                    </p:animEffect>
                                  </p:childTnLst>
                                </p:cTn>
                              </p:par>
                              <p:par>
                                <p:cTn id="65" presetID="1" presetClass="entr" presetSubtype="0" fill="hold" grpId="3" nodeType="withEffect">
                                  <p:stCondLst>
                                    <p:cond delay="0"/>
                                  </p:stCondLst>
                                  <p:childTnLst>
                                    <p:set>
                                      <p:cBhvr>
                                        <p:cTn id="66" dur="1" fill="hold">
                                          <p:stCondLst>
                                            <p:cond delay="0"/>
                                          </p:stCondLst>
                                        </p:cTn>
                                        <p:tgtEl>
                                          <p:spTgt spid="2706"/>
                                        </p:tgtEl>
                                        <p:attrNameLst>
                                          <p:attrName>style.visibility</p:attrName>
                                        </p:attrNameLst>
                                      </p:cBhvr>
                                      <p:to>
                                        <p:strVal val="visible"/>
                                      </p:to>
                                    </p:set>
                                  </p:childTnLst>
                                </p:cTn>
                              </p:par>
                              <p:par>
                                <p:cTn id="67" presetID="0" presetClass="path" presetSubtype="0" repeatCount="5000" fill="hold" grpId="4" nodeType="withEffect">
                                  <p:stCondLst>
                                    <p:cond delay="0"/>
                                  </p:stCondLst>
                                  <p:childTnLst>
                                    <p:animMotion origin="layout" path="M 0 0 L 0.01702 -0.00092 L 0.03247 -0.01226 L 0.04879 -0.02083 L 0.0559 -0.03564 L 0.06111 -0.05463 L 0.06233 -0.09699 L 0.05972 -0.13865 L 0.0507 -0.18101 L 0.03768 -0.19328 L 0.01493 -0.20277 L -0.06875 -0.20972 L -0.1026 -0.21041 L -0.14601 -0.20694 L -0.16753 -0.20185 L -0.17326 -0.18981 L -0.17274 -0.16365 L -0.18628 -0.16018 L -0.26493 -0.20439 L -0.30833 -0.25208 L -0.37066 -0.28588 L -0.28298 -0.18287 L -0.20712 -0.14305 L -0.25191 -0.18889 L -0.18507 -0.15 L -0.17986 -0.12986 L -0.18177 -0.11527 L -0.17917 -0.10046 L -0.17326 -0.09351 L -0.16163 -0.08842 L -0.09601 -0.08402 L -0.08298 -0.07199 L -0.08107 -0.05463 L -0.08038 -0.02268 L -0.06944 -0.00879 L -0.06094 -0.00277 L -0.0441 0.00348 L -0.02396 0.00162 " pathEditMode="relative" ptsTypes="AAAAAAAAAAAAAAAAAAAAAAAAAAAAAAAAAAAAAA">
                                      <p:cBhvr>
                                        <p:cTn id="68" dur="2000" fill="hold"/>
                                        <p:tgtEl>
                                          <p:spTgt spid="2706"/>
                                        </p:tgtEl>
                                        <p:attrNameLst>
                                          <p:attrName>ppt_x</p:attrName>
                                          <p:attrName>ppt_y</p:attrName>
                                        </p:attrNameLst>
                                      </p:cBhvr>
                                    </p:animMotion>
                                  </p:childTnLst>
                                </p:cTn>
                              </p:par>
                              <p:par>
                                <p:cTn id="69" presetID="10" presetClass="entr" presetSubtype="0" fill="hold" nodeType="withEffect">
                                  <p:stCondLst>
                                    <p:cond delay="2500"/>
                                  </p:stCondLst>
                                  <p:childTnLst>
                                    <p:set>
                                      <p:cBhvr>
                                        <p:cTn id="70" dur="1" fill="hold">
                                          <p:stCondLst>
                                            <p:cond delay="0"/>
                                          </p:stCondLst>
                                        </p:cTn>
                                        <p:tgtEl>
                                          <p:spTgt spid="2756"/>
                                        </p:tgtEl>
                                        <p:attrNameLst>
                                          <p:attrName>style.visibility</p:attrName>
                                        </p:attrNameLst>
                                      </p:cBhvr>
                                      <p:to>
                                        <p:strVal val="visible"/>
                                      </p:to>
                                    </p:set>
                                    <p:animEffect transition="in" filter="fade">
                                      <p:cBhvr>
                                        <p:cTn id="71" dur="500"/>
                                        <p:tgtEl>
                                          <p:spTgt spid="2756"/>
                                        </p:tgtEl>
                                      </p:cBhvr>
                                    </p:animEffect>
                                  </p:childTnLst>
                                </p:cTn>
                              </p:par>
                              <p:par>
                                <p:cTn id="72" presetID="10" presetClass="entr" presetSubtype="0" fill="hold" nodeType="withEffect">
                                  <p:stCondLst>
                                    <p:cond delay="2500"/>
                                  </p:stCondLst>
                                  <p:childTnLst>
                                    <p:set>
                                      <p:cBhvr>
                                        <p:cTn id="73" dur="1" fill="hold">
                                          <p:stCondLst>
                                            <p:cond delay="0"/>
                                          </p:stCondLst>
                                        </p:cTn>
                                        <p:tgtEl>
                                          <p:spTgt spid="2749"/>
                                        </p:tgtEl>
                                        <p:attrNameLst>
                                          <p:attrName>style.visibility</p:attrName>
                                        </p:attrNameLst>
                                      </p:cBhvr>
                                      <p:to>
                                        <p:strVal val="visible"/>
                                      </p:to>
                                    </p:set>
                                    <p:animEffect transition="in" filter="fade">
                                      <p:cBhvr>
                                        <p:cTn id="74" dur="500"/>
                                        <p:tgtEl>
                                          <p:spTgt spid="2749"/>
                                        </p:tgtEl>
                                      </p:cBhvr>
                                    </p:animEffect>
                                  </p:childTnLst>
                                </p:cTn>
                              </p:par>
                            </p:childTnLst>
                          </p:cTn>
                        </p:par>
                        <p:par>
                          <p:cTn id="75" fill="hold">
                            <p:stCondLst>
                              <p:cond delay="10000"/>
                            </p:stCondLst>
                            <p:childTnLst>
                              <p:par>
                                <p:cTn id="76" presetID="1" presetClass="exit" presetSubtype="0" fill="hold" grpId="1" nodeType="afterEffect">
                                  <p:stCondLst>
                                    <p:cond delay="0"/>
                                  </p:stCondLst>
                                  <p:childTnLst>
                                    <p:set>
                                      <p:cBhvr>
                                        <p:cTn id="77" dur="1" fill="hold">
                                          <p:stCondLst>
                                            <p:cond delay="0"/>
                                          </p:stCondLst>
                                        </p:cTn>
                                        <p:tgtEl>
                                          <p:spTgt spid="2706"/>
                                        </p:tgtEl>
                                        <p:attrNameLst>
                                          <p:attrName>style.visibility</p:attrName>
                                        </p:attrNameLst>
                                      </p:cBhvr>
                                      <p:to>
                                        <p:strVal val="hidden"/>
                                      </p:to>
                                    </p:set>
                                  </p:childTnLst>
                                </p:cTn>
                              </p:par>
                            </p:childTnLst>
                          </p:cTn>
                        </p:par>
                      </p:childTnLst>
                    </p:cTn>
                  </p:par>
                  <p:par>
                    <p:cTn id="78" fill="hold">
                      <p:stCondLst>
                        <p:cond delay="indefinite"/>
                      </p:stCondLst>
                      <p:childTnLst>
                        <p:par>
                          <p:cTn id="79" fill="hold">
                            <p:stCondLst>
                              <p:cond delay="0"/>
                            </p:stCondLst>
                            <p:childTnLst>
                              <p:par>
                                <p:cTn id="80" presetID="10" presetClass="entr" presetSubtype="0" fill="hold" nodeType="clickEffect">
                                  <p:stCondLst>
                                    <p:cond delay="0"/>
                                  </p:stCondLst>
                                  <p:childTnLst>
                                    <p:set>
                                      <p:cBhvr>
                                        <p:cTn id="81" dur="1" fill="hold">
                                          <p:stCondLst>
                                            <p:cond delay="0"/>
                                          </p:stCondLst>
                                        </p:cTn>
                                        <p:tgtEl>
                                          <p:spTgt spid="2753"/>
                                        </p:tgtEl>
                                        <p:attrNameLst>
                                          <p:attrName>style.visibility</p:attrName>
                                        </p:attrNameLst>
                                      </p:cBhvr>
                                      <p:to>
                                        <p:strVal val="visible"/>
                                      </p:to>
                                    </p:set>
                                    <p:animEffect transition="in" filter="fade">
                                      <p:cBhvr>
                                        <p:cTn id="82" dur="500"/>
                                        <p:tgtEl>
                                          <p:spTgt spid="2753"/>
                                        </p:tgtEl>
                                      </p:cBhvr>
                                    </p:animEffect>
                                  </p:childTnLst>
                                </p:cTn>
                              </p:par>
                            </p:childTnLst>
                          </p:cTn>
                        </p:par>
                      </p:childTnLst>
                    </p:cTn>
                  </p:par>
                  <p:par>
                    <p:cTn id="83" fill="hold">
                      <p:stCondLst>
                        <p:cond delay="indefinite"/>
                      </p:stCondLst>
                      <p:childTnLst>
                        <p:par>
                          <p:cTn id="84" fill="hold">
                            <p:stCondLst>
                              <p:cond delay="0"/>
                            </p:stCondLst>
                            <p:childTnLst>
                              <p:par>
                                <p:cTn id="85" presetID="10" presetClass="entr" presetSubtype="0" fill="hold" nodeType="clickEffect">
                                  <p:stCondLst>
                                    <p:cond delay="0"/>
                                  </p:stCondLst>
                                  <p:childTnLst>
                                    <p:set>
                                      <p:cBhvr>
                                        <p:cTn id="86" dur="1" fill="hold">
                                          <p:stCondLst>
                                            <p:cond delay="0"/>
                                          </p:stCondLst>
                                        </p:cTn>
                                        <p:tgtEl>
                                          <p:spTgt spid="2750"/>
                                        </p:tgtEl>
                                        <p:attrNameLst>
                                          <p:attrName>style.visibility</p:attrName>
                                        </p:attrNameLst>
                                      </p:cBhvr>
                                      <p:to>
                                        <p:strVal val="visible"/>
                                      </p:to>
                                    </p:set>
                                    <p:animEffect transition="in" filter="fade">
                                      <p:cBhvr>
                                        <p:cTn id="87" dur="500"/>
                                        <p:tgtEl>
                                          <p:spTgt spid="2750"/>
                                        </p:tgtEl>
                                      </p:cBhvr>
                                    </p:animEffect>
                                  </p:childTnLst>
                                </p:cTn>
                              </p:par>
                            </p:childTnLst>
                          </p:cTn>
                        </p:par>
                      </p:childTnLst>
                    </p:cTn>
                  </p:par>
                  <p:par>
                    <p:cTn id="88" fill="hold">
                      <p:stCondLst>
                        <p:cond delay="indefinite"/>
                      </p:stCondLst>
                      <p:childTnLst>
                        <p:par>
                          <p:cTn id="89" fill="hold">
                            <p:stCondLst>
                              <p:cond delay="0"/>
                            </p:stCondLst>
                            <p:childTnLst>
                              <p:par>
                                <p:cTn id="90" presetID="1" presetClass="exit" presetSubtype="0" fill="hold" nodeType="clickEffect">
                                  <p:stCondLst>
                                    <p:cond delay="0"/>
                                  </p:stCondLst>
                                  <p:childTnLst>
                                    <p:set>
                                      <p:cBhvr>
                                        <p:cTn id="91" dur="1" fill="hold">
                                          <p:stCondLst>
                                            <p:cond delay="0"/>
                                          </p:stCondLst>
                                        </p:cTn>
                                        <p:tgtEl>
                                          <p:spTgt spid="2692"/>
                                        </p:tgtEl>
                                        <p:attrNameLst>
                                          <p:attrName>style.visibility</p:attrName>
                                        </p:attrNameLst>
                                      </p:cBhvr>
                                      <p:to>
                                        <p:strVal val="hidden"/>
                                      </p:to>
                                    </p:set>
                                  </p:childTnLst>
                                </p:cTn>
                              </p:par>
                              <p:par>
                                <p:cTn id="92" presetID="1" presetClass="exit" presetSubtype="0" fill="hold" grpId="2" nodeType="withEffect">
                                  <p:stCondLst>
                                    <p:cond delay="0"/>
                                  </p:stCondLst>
                                  <p:childTnLst>
                                    <p:set>
                                      <p:cBhvr>
                                        <p:cTn id="93" dur="1" fill="hold">
                                          <p:stCondLst>
                                            <p:cond delay="0"/>
                                          </p:stCondLst>
                                        </p:cTn>
                                        <p:tgtEl>
                                          <p:spTgt spid="2706"/>
                                        </p:tgtEl>
                                        <p:attrNameLst>
                                          <p:attrName>style.visibility</p:attrName>
                                        </p:attrNameLst>
                                      </p:cBhvr>
                                      <p:to>
                                        <p:strVal val="hidden"/>
                                      </p:to>
                                    </p:set>
                                  </p:childTnLst>
                                </p:cTn>
                              </p:par>
                              <p:par>
                                <p:cTn id="94" presetID="1" presetClass="exit" presetSubtype="0" fill="hold" nodeType="withEffect">
                                  <p:stCondLst>
                                    <p:cond delay="0"/>
                                  </p:stCondLst>
                                  <p:childTnLst>
                                    <p:set>
                                      <p:cBhvr>
                                        <p:cTn id="95" dur="1" fill="hold">
                                          <p:stCondLst>
                                            <p:cond delay="0"/>
                                          </p:stCondLst>
                                        </p:cTn>
                                        <p:tgtEl>
                                          <p:spTgt spid="2756"/>
                                        </p:tgtEl>
                                        <p:attrNameLst>
                                          <p:attrName>style.visibility</p:attrName>
                                        </p:attrNameLst>
                                      </p:cBhvr>
                                      <p:to>
                                        <p:strVal val="hidden"/>
                                      </p:to>
                                    </p:set>
                                  </p:childTnLst>
                                </p:cTn>
                              </p:par>
                              <p:par>
                                <p:cTn id="96" presetID="1" presetClass="exit" presetSubtype="0" fill="hold" nodeType="withEffect">
                                  <p:stCondLst>
                                    <p:cond delay="0"/>
                                  </p:stCondLst>
                                  <p:childTnLst>
                                    <p:set>
                                      <p:cBhvr>
                                        <p:cTn id="97" dur="1" fill="hold">
                                          <p:stCondLst>
                                            <p:cond delay="0"/>
                                          </p:stCondLst>
                                        </p:cTn>
                                        <p:tgtEl>
                                          <p:spTgt spid="2749"/>
                                        </p:tgtEl>
                                        <p:attrNameLst>
                                          <p:attrName>style.visibility</p:attrName>
                                        </p:attrNameLst>
                                      </p:cBhvr>
                                      <p:to>
                                        <p:strVal val="hidden"/>
                                      </p:to>
                                    </p:set>
                                  </p:childTnLst>
                                </p:cTn>
                              </p:par>
                              <p:par>
                                <p:cTn id="98" presetID="1" presetClass="exit" presetSubtype="0" fill="hold" nodeType="withEffect">
                                  <p:stCondLst>
                                    <p:cond delay="0"/>
                                  </p:stCondLst>
                                  <p:childTnLst>
                                    <p:set>
                                      <p:cBhvr>
                                        <p:cTn id="99" dur="1" fill="hold">
                                          <p:stCondLst>
                                            <p:cond delay="0"/>
                                          </p:stCondLst>
                                        </p:cTn>
                                        <p:tgtEl>
                                          <p:spTgt spid="2753"/>
                                        </p:tgtEl>
                                        <p:attrNameLst>
                                          <p:attrName>style.visibility</p:attrName>
                                        </p:attrNameLst>
                                      </p:cBhvr>
                                      <p:to>
                                        <p:strVal val="hidden"/>
                                      </p:to>
                                    </p:set>
                                  </p:childTnLst>
                                </p:cTn>
                              </p:par>
                              <p:par>
                                <p:cTn id="100" presetID="1" presetClass="exit" presetSubtype="0" fill="hold" nodeType="withEffect">
                                  <p:stCondLst>
                                    <p:cond delay="0"/>
                                  </p:stCondLst>
                                  <p:childTnLst>
                                    <p:set>
                                      <p:cBhvr>
                                        <p:cTn id="101" dur="1" fill="hold">
                                          <p:stCondLst>
                                            <p:cond delay="0"/>
                                          </p:stCondLst>
                                        </p:cTn>
                                        <p:tgtEl>
                                          <p:spTgt spid="2750"/>
                                        </p:tgtEl>
                                        <p:attrNameLst>
                                          <p:attrName>style.visibility</p:attrName>
                                        </p:attrNameLst>
                                      </p:cBhvr>
                                      <p:to>
                                        <p:strVal val="hidden"/>
                                      </p:to>
                                    </p:set>
                                  </p:childTnLst>
                                </p:cTn>
                              </p:par>
                              <p:par>
                                <p:cTn id="102" presetID="10" presetClass="entr" presetSubtype="0" fill="hold" nodeType="withEffect">
                                  <p:stCondLst>
                                    <p:cond delay="0"/>
                                  </p:stCondLst>
                                  <p:childTnLst>
                                    <p:set>
                                      <p:cBhvr>
                                        <p:cTn id="103" dur="1" fill="hold">
                                          <p:stCondLst>
                                            <p:cond delay="0"/>
                                          </p:stCondLst>
                                        </p:cTn>
                                        <p:tgtEl>
                                          <p:spTgt spid="2680"/>
                                        </p:tgtEl>
                                        <p:attrNameLst>
                                          <p:attrName>style.visibility</p:attrName>
                                        </p:attrNameLst>
                                      </p:cBhvr>
                                      <p:to>
                                        <p:strVal val="visible"/>
                                      </p:to>
                                    </p:set>
                                    <p:animEffect transition="in" filter="fade">
                                      <p:cBhvr>
                                        <p:cTn id="104" dur="500"/>
                                        <p:tgtEl>
                                          <p:spTgt spid="2680"/>
                                        </p:tgtEl>
                                      </p:cBhvr>
                                    </p:animEffect>
                                  </p:childTnLst>
                                </p:cTn>
                              </p:par>
                            </p:childTnLst>
                          </p:cTn>
                        </p:par>
                      </p:childTnLst>
                    </p:cTn>
                  </p:par>
                  <p:par>
                    <p:cTn id="105" fill="hold">
                      <p:stCondLst>
                        <p:cond delay="indefinite"/>
                      </p:stCondLst>
                      <p:childTnLst>
                        <p:par>
                          <p:cTn id="106" fill="hold">
                            <p:stCondLst>
                              <p:cond delay="0"/>
                            </p:stCondLst>
                            <p:childTnLst>
                              <p:par>
                                <p:cTn id="107" presetID="10" presetClass="entr" presetSubtype="0" fill="hold" nodeType="clickEffect">
                                  <p:stCondLst>
                                    <p:cond delay="0"/>
                                  </p:stCondLst>
                                  <p:childTnLst>
                                    <p:set>
                                      <p:cBhvr>
                                        <p:cTn id="108" dur="1" fill="hold">
                                          <p:stCondLst>
                                            <p:cond delay="0"/>
                                          </p:stCondLst>
                                        </p:cTn>
                                        <p:tgtEl>
                                          <p:spTgt spid="2686"/>
                                        </p:tgtEl>
                                        <p:attrNameLst>
                                          <p:attrName>style.visibility</p:attrName>
                                        </p:attrNameLst>
                                      </p:cBhvr>
                                      <p:to>
                                        <p:strVal val="visible"/>
                                      </p:to>
                                    </p:set>
                                    <p:animEffect transition="in" filter="fade">
                                      <p:cBhvr>
                                        <p:cTn id="109" dur="500"/>
                                        <p:tgtEl>
                                          <p:spTgt spid="2686"/>
                                        </p:tgtEl>
                                      </p:cBhvr>
                                    </p:animEffect>
                                  </p:childTnLst>
                                </p:cTn>
                              </p:par>
                              <p:par>
                                <p:cTn id="110" presetID="1" presetClass="exit" presetSubtype="0" fill="hold" nodeType="withEffect">
                                  <p:stCondLst>
                                    <p:cond delay="0"/>
                                  </p:stCondLst>
                                  <p:childTnLst>
                                    <p:set>
                                      <p:cBhvr>
                                        <p:cTn id="111" dur="1" fill="hold">
                                          <p:stCondLst>
                                            <p:cond delay="0"/>
                                          </p:stCondLst>
                                        </p:cTn>
                                        <p:tgtEl>
                                          <p:spTgt spid="2680"/>
                                        </p:tgtEl>
                                        <p:attrNameLst>
                                          <p:attrName>style.visibility</p:attrName>
                                        </p:attrNameLst>
                                      </p:cBhvr>
                                      <p:to>
                                        <p:strVal val="hidden"/>
                                      </p:to>
                                    </p:set>
                                  </p:childTnLst>
                                </p:cTn>
                              </p:par>
                              <p:par>
                                <p:cTn id="112" presetID="1" presetClass="entr" presetSubtype="0" fill="hold" grpId="3" nodeType="withEffect">
                                  <p:stCondLst>
                                    <p:cond delay="0"/>
                                  </p:stCondLst>
                                  <p:childTnLst>
                                    <p:set>
                                      <p:cBhvr>
                                        <p:cTn id="113" dur="1" fill="hold">
                                          <p:stCondLst>
                                            <p:cond delay="0"/>
                                          </p:stCondLst>
                                        </p:cTn>
                                        <p:tgtEl>
                                          <p:spTgt spid="2705"/>
                                        </p:tgtEl>
                                        <p:attrNameLst>
                                          <p:attrName>style.visibility</p:attrName>
                                        </p:attrNameLst>
                                      </p:cBhvr>
                                      <p:to>
                                        <p:strVal val="visible"/>
                                      </p:to>
                                    </p:set>
                                  </p:childTnLst>
                                </p:cTn>
                              </p:par>
                              <p:par>
                                <p:cTn id="114" presetID="0" presetClass="path" presetSubtype="0" repeatCount="5000" fill="hold" grpId="4" nodeType="withEffect">
                                  <p:stCondLst>
                                    <p:cond delay="0"/>
                                  </p:stCondLst>
                                  <p:childTnLst>
                                    <p:animMotion origin="layout" path="M 0 0 L 0.02326 -0.00787 L 0.0434 -0.01829 L 0.05642 -0.04421 L 0.06163 -0.07894 L 0.06042 -0.13079 L 0.05712 -0.16273 L 0.04601 -0.19236 L 0.02535 -0.20255 L -0.01181 -0.20787 L -0.07344 -0.21296 L -0.10851 -0.21042 L -0.14618 -0.2088 L -0.16823 -0.20347 L -0.17535 -0.19236 L -0.17865 -0.16458 L -0.25 -0.20949 L -0.21302 -0.26319 L -0.28507 -0.30301 L -0.37014 -0.17593 L -0.3026 -0.13241 L -0.26493 -0.18889 L -0.18646 -0.1456 L -0.18177 -0.13681 L -0.18246 -0.1213 L -0.18056 -0.10579 L -0.17465 -0.09537 L -0.16562 -0.0919 L -0.09931 -0.08588 L -0.08646 -0.07801 L -0.08125 -0.06157 L -0.08246 -0.02593 L -0.07205 -0.01134 L -0.0592 -0.00185 L -0.02205 -0.00093 " pathEditMode="relative" ptsTypes="AAAAAAAAAAAAAAAAAAAAAAAAAAAAAAAAAAA">
                                      <p:cBhvr>
                                        <p:cTn id="115" dur="2000" fill="hold"/>
                                        <p:tgtEl>
                                          <p:spTgt spid="2705"/>
                                        </p:tgtEl>
                                        <p:attrNameLst>
                                          <p:attrName>ppt_x</p:attrName>
                                          <p:attrName>ppt_y</p:attrName>
                                        </p:attrNameLst>
                                      </p:cBhvr>
                                    </p:animMotion>
                                  </p:childTnLst>
                                </p:cTn>
                              </p:par>
                              <p:par>
                                <p:cTn id="116" presetID="10" presetClass="entr" presetSubtype="0" fill="hold" nodeType="withEffect">
                                  <p:stCondLst>
                                    <p:cond delay="0"/>
                                  </p:stCondLst>
                                  <p:childTnLst>
                                    <p:set>
                                      <p:cBhvr>
                                        <p:cTn id="117" dur="1" fill="hold">
                                          <p:stCondLst>
                                            <p:cond delay="0"/>
                                          </p:stCondLst>
                                        </p:cTn>
                                        <p:tgtEl>
                                          <p:spTgt spid="2744"/>
                                        </p:tgtEl>
                                        <p:attrNameLst>
                                          <p:attrName>style.visibility</p:attrName>
                                        </p:attrNameLst>
                                      </p:cBhvr>
                                      <p:to>
                                        <p:strVal val="visible"/>
                                      </p:to>
                                    </p:set>
                                    <p:animEffect transition="in" filter="fade">
                                      <p:cBhvr>
                                        <p:cTn id="118" dur="500"/>
                                        <p:tgtEl>
                                          <p:spTgt spid="2744"/>
                                        </p:tgtEl>
                                      </p:cBhvr>
                                    </p:animEffect>
                                  </p:childTnLst>
                                </p:cTn>
                              </p:par>
                              <p:par>
                                <p:cTn id="119" presetID="10" presetClass="entr" presetSubtype="0" fill="hold" nodeType="withEffect">
                                  <p:stCondLst>
                                    <p:cond delay="0"/>
                                  </p:stCondLst>
                                  <p:childTnLst>
                                    <p:set>
                                      <p:cBhvr>
                                        <p:cTn id="120" dur="1" fill="hold">
                                          <p:stCondLst>
                                            <p:cond delay="0"/>
                                          </p:stCondLst>
                                        </p:cTn>
                                        <p:tgtEl>
                                          <p:spTgt spid="2759"/>
                                        </p:tgtEl>
                                        <p:attrNameLst>
                                          <p:attrName>style.visibility</p:attrName>
                                        </p:attrNameLst>
                                      </p:cBhvr>
                                      <p:to>
                                        <p:strVal val="visible"/>
                                      </p:to>
                                    </p:set>
                                    <p:animEffect transition="in" filter="fade">
                                      <p:cBhvr>
                                        <p:cTn id="121" dur="500"/>
                                        <p:tgtEl>
                                          <p:spTgt spid="2759"/>
                                        </p:tgtEl>
                                      </p:cBhvr>
                                    </p:animEffect>
                                  </p:childTnLst>
                                </p:cTn>
                              </p:par>
                            </p:childTnLst>
                          </p:cTn>
                        </p:par>
                        <p:par>
                          <p:cTn id="122" fill="hold">
                            <p:stCondLst>
                              <p:cond delay="10000"/>
                            </p:stCondLst>
                            <p:childTnLst>
                              <p:par>
                                <p:cTn id="123" presetID="1" presetClass="exit" presetSubtype="0" fill="hold" grpId="1" nodeType="afterEffect">
                                  <p:stCondLst>
                                    <p:cond delay="0"/>
                                  </p:stCondLst>
                                  <p:childTnLst>
                                    <p:set>
                                      <p:cBhvr>
                                        <p:cTn id="124" dur="1" fill="hold">
                                          <p:stCondLst>
                                            <p:cond delay="0"/>
                                          </p:stCondLst>
                                        </p:cTn>
                                        <p:tgtEl>
                                          <p:spTgt spid="2705"/>
                                        </p:tgtEl>
                                        <p:attrNameLst>
                                          <p:attrName>style.visibility</p:attrName>
                                        </p:attrNameLst>
                                      </p:cBhvr>
                                      <p:to>
                                        <p:strVal val="hidden"/>
                                      </p:to>
                                    </p:set>
                                  </p:childTnLst>
                                </p:cTn>
                              </p:par>
                            </p:childTnLst>
                          </p:cTn>
                        </p:par>
                      </p:childTnLst>
                    </p:cTn>
                  </p:par>
                  <p:par>
                    <p:cTn id="125" fill="hold">
                      <p:stCondLst>
                        <p:cond delay="indefinite"/>
                      </p:stCondLst>
                      <p:childTnLst>
                        <p:par>
                          <p:cTn id="126" fill="hold">
                            <p:stCondLst>
                              <p:cond delay="0"/>
                            </p:stCondLst>
                            <p:childTnLst>
                              <p:par>
                                <p:cTn id="127" presetID="10" presetClass="entr" presetSubtype="0" fill="hold" nodeType="clickEffect">
                                  <p:stCondLst>
                                    <p:cond delay="0"/>
                                  </p:stCondLst>
                                  <p:childTnLst>
                                    <p:set>
                                      <p:cBhvr>
                                        <p:cTn id="128" dur="1" fill="hold">
                                          <p:stCondLst>
                                            <p:cond delay="0"/>
                                          </p:stCondLst>
                                        </p:cTn>
                                        <p:tgtEl>
                                          <p:spTgt spid="2760"/>
                                        </p:tgtEl>
                                        <p:attrNameLst>
                                          <p:attrName>style.visibility</p:attrName>
                                        </p:attrNameLst>
                                      </p:cBhvr>
                                      <p:to>
                                        <p:strVal val="visible"/>
                                      </p:to>
                                    </p:set>
                                    <p:animEffect transition="in" filter="fade">
                                      <p:cBhvr>
                                        <p:cTn id="129" dur="500"/>
                                        <p:tgtEl>
                                          <p:spTgt spid="2760"/>
                                        </p:tgtEl>
                                      </p:cBhvr>
                                    </p:animEffect>
                                  </p:childTnLst>
                                </p:cTn>
                              </p:par>
                            </p:childTnLst>
                          </p:cTn>
                        </p:par>
                      </p:childTnLst>
                    </p:cTn>
                  </p:par>
                  <p:par>
                    <p:cTn id="130" fill="hold">
                      <p:stCondLst>
                        <p:cond delay="indefinite"/>
                      </p:stCondLst>
                      <p:childTnLst>
                        <p:par>
                          <p:cTn id="131" fill="hold">
                            <p:stCondLst>
                              <p:cond delay="0"/>
                            </p:stCondLst>
                            <p:childTnLst>
                              <p:par>
                                <p:cTn id="132" presetID="10" presetClass="entr" presetSubtype="0" fill="hold" nodeType="clickEffect">
                                  <p:stCondLst>
                                    <p:cond delay="0"/>
                                  </p:stCondLst>
                                  <p:childTnLst>
                                    <p:set>
                                      <p:cBhvr>
                                        <p:cTn id="133" dur="1" fill="hold">
                                          <p:stCondLst>
                                            <p:cond delay="0"/>
                                          </p:stCondLst>
                                        </p:cTn>
                                        <p:tgtEl>
                                          <p:spTgt spid="2746"/>
                                        </p:tgtEl>
                                        <p:attrNameLst>
                                          <p:attrName>style.visibility</p:attrName>
                                        </p:attrNameLst>
                                      </p:cBhvr>
                                      <p:to>
                                        <p:strVal val="visible"/>
                                      </p:to>
                                    </p:set>
                                    <p:animEffect transition="in" filter="fade">
                                      <p:cBhvr>
                                        <p:cTn id="134" dur="500"/>
                                        <p:tgtEl>
                                          <p:spTgt spid="2746"/>
                                        </p:tgtEl>
                                      </p:cBhvr>
                                    </p:animEffect>
                                  </p:childTnLst>
                                </p:cTn>
                              </p:par>
                            </p:childTnLst>
                          </p:cTn>
                        </p:par>
                      </p:childTnLst>
                    </p:cTn>
                  </p:par>
                  <p:par>
                    <p:cTn id="135" fill="hold">
                      <p:stCondLst>
                        <p:cond delay="indefinite"/>
                      </p:stCondLst>
                      <p:childTnLst>
                        <p:par>
                          <p:cTn id="136" fill="hold">
                            <p:stCondLst>
                              <p:cond delay="0"/>
                            </p:stCondLst>
                            <p:childTnLst>
                              <p:par>
                                <p:cTn id="137" presetID="1" presetClass="exit" presetSubtype="0" fill="hold" nodeType="clickEffect">
                                  <p:stCondLst>
                                    <p:cond delay="0"/>
                                  </p:stCondLst>
                                  <p:childTnLst>
                                    <p:set>
                                      <p:cBhvr>
                                        <p:cTn id="138" dur="1" fill="hold">
                                          <p:stCondLst>
                                            <p:cond delay="0"/>
                                          </p:stCondLst>
                                        </p:cTn>
                                        <p:tgtEl>
                                          <p:spTgt spid="2686"/>
                                        </p:tgtEl>
                                        <p:attrNameLst>
                                          <p:attrName>style.visibility</p:attrName>
                                        </p:attrNameLst>
                                      </p:cBhvr>
                                      <p:to>
                                        <p:strVal val="hidden"/>
                                      </p:to>
                                    </p:set>
                                  </p:childTnLst>
                                </p:cTn>
                              </p:par>
                              <p:par>
                                <p:cTn id="139" presetID="1" presetClass="exit" presetSubtype="0" fill="hold" grpId="2" nodeType="withEffect">
                                  <p:stCondLst>
                                    <p:cond delay="0"/>
                                  </p:stCondLst>
                                  <p:childTnLst>
                                    <p:set>
                                      <p:cBhvr>
                                        <p:cTn id="140" dur="1" fill="hold">
                                          <p:stCondLst>
                                            <p:cond delay="0"/>
                                          </p:stCondLst>
                                        </p:cTn>
                                        <p:tgtEl>
                                          <p:spTgt spid="2705"/>
                                        </p:tgtEl>
                                        <p:attrNameLst>
                                          <p:attrName>style.visibility</p:attrName>
                                        </p:attrNameLst>
                                      </p:cBhvr>
                                      <p:to>
                                        <p:strVal val="hidden"/>
                                      </p:to>
                                    </p:set>
                                  </p:childTnLst>
                                </p:cTn>
                              </p:par>
                              <p:par>
                                <p:cTn id="141" presetID="1" presetClass="exit" presetSubtype="0" fill="hold" nodeType="withEffect">
                                  <p:stCondLst>
                                    <p:cond delay="0"/>
                                  </p:stCondLst>
                                  <p:childTnLst>
                                    <p:set>
                                      <p:cBhvr>
                                        <p:cTn id="142" dur="1" fill="hold">
                                          <p:stCondLst>
                                            <p:cond delay="0"/>
                                          </p:stCondLst>
                                        </p:cTn>
                                        <p:tgtEl>
                                          <p:spTgt spid="2744"/>
                                        </p:tgtEl>
                                        <p:attrNameLst>
                                          <p:attrName>style.visibility</p:attrName>
                                        </p:attrNameLst>
                                      </p:cBhvr>
                                      <p:to>
                                        <p:strVal val="hidden"/>
                                      </p:to>
                                    </p:set>
                                  </p:childTnLst>
                                </p:cTn>
                              </p:par>
                              <p:par>
                                <p:cTn id="143" presetID="1" presetClass="exit" presetSubtype="0" fill="hold" nodeType="withEffect">
                                  <p:stCondLst>
                                    <p:cond delay="0"/>
                                  </p:stCondLst>
                                  <p:childTnLst>
                                    <p:set>
                                      <p:cBhvr>
                                        <p:cTn id="144" dur="1" fill="hold">
                                          <p:stCondLst>
                                            <p:cond delay="0"/>
                                          </p:stCondLst>
                                        </p:cTn>
                                        <p:tgtEl>
                                          <p:spTgt spid="2759"/>
                                        </p:tgtEl>
                                        <p:attrNameLst>
                                          <p:attrName>style.visibility</p:attrName>
                                        </p:attrNameLst>
                                      </p:cBhvr>
                                      <p:to>
                                        <p:strVal val="hidden"/>
                                      </p:to>
                                    </p:set>
                                  </p:childTnLst>
                                </p:cTn>
                              </p:par>
                              <p:par>
                                <p:cTn id="145" presetID="1" presetClass="exit" presetSubtype="0" fill="hold" nodeType="withEffect">
                                  <p:stCondLst>
                                    <p:cond delay="0"/>
                                  </p:stCondLst>
                                  <p:childTnLst>
                                    <p:set>
                                      <p:cBhvr>
                                        <p:cTn id="146" dur="1" fill="hold">
                                          <p:stCondLst>
                                            <p:cond delay="0"/>
                                          </p:stCondLst>
                                        </p:cTn>
                                        <p:tgtEl>
                                          <p:spTgt spid="2760"/>
                                        </p:tgtEl>
                                        <p:attrNameLst>
                                          <p:attrName>style.visibility</p:attrName>
                                        </p:attrNameLst>
                                      </p:cBhvr>
                                      <p:to>
                                        <p:strVal val="hidden"/>
                                      </p:to>
                                    </p:set>
                                  </p:childTnLst>
                                </p:cTn>
                              </p:par>
                              <p:par>
                                <p:cTn id="147" presetID="1" presetClass="exit" presetSubtype="0" fill="hold" nodeType="withEffect">
                                  <p:stCondLst>
                                    <p:cond delay="0"/>
                                  </p:stCondLst>
                                  <p:childTnLst>
                                    <p:set>
                                      <p:cBhvr>
                                        <p:cTn id="148" dur="1" fill="hold">
                                          <p:stCondLst>
                                            <p:cond delay="0"/>
                                          </p:stCondLst>
                                        </p:cTn>
                                        <p:tgtEl>
                                          <p:spTgt spid="2746"/>
                                        </p:tgtEl>
                                        <p:attrNameLst>
                                          <p:attrName>style.visibility</p:attrName>
                                        </p:attrNameLst>
                                      </p:cBhvr>
                                      <p:to>
                                        <p:strVal val="hidden"/>
                                      </p:to>
                                    </p:set>
                                  </p:childTnLst>
                                </p:cTn>
                              </p:par>
                              <p:par>
                                <p:cTn id="149" presetID="10" presetClass="entr" presetSubtype="0" fill="hold" nodeType="withEffect">
                                  <p:stCondLst>
                                    <p:cond delay="0"/>
                                  </p:stCondLst>
                                  <p:childTnLst>
                                    <p:set>
                                      <p:cBhvr>
                                        <p:cTn id="150" dur="1" fill="hold">
                                          <p:stCondLst>
                                            <p:cond delay="0"/>
                                          </p:stCondLst>
                                        </p:cTn>
                                        <p:tgtEl>
                                          <p:spTgt spid="2652"/>
                                        </p:tgtEl>
                                        <p:attrNameLst>
                                          <p:attrName>style.visibility</p:attrName>
                                        </p:attrNameLst>
                                      </p:cBhvr>
                                      <p:to>
                                        <p:strVal val="visible"/>
                                      </p:to>
                                    </p:set>
                                    <p:animEffect transition="in" filter="fade">
                                      <p:cBhvr>
                                        <p:cTn id="151" dur="500"/>
                                        <p:tgtEl>
                                          <p:spTgt spid="2652"/>
                                        </p:tgtEl>
                                      </p:cBhvr>
                                    </p:animEffect>
                                  </p:childTnLst>
                                </p:cTn>
                              </p:par>
                            </p:childTnLst>
                          </p:cTn>
                        </p:par>
                        <p:par>
                          <p:cTn id="152" fill="hold">
                            <p:stCondLst>
                              <p:cond delay="500"/>
                            </p:stCondLst>
                            <p:childTnLst>
                              <p:par>
                                <p:cTn id="153" presetID="10" presetClass="entr" presetSubtype="0" fill="hold" nodeType="afterEffect">
                                  <p:stCondLst>
                                    <p:cond delay="0"/>
                                  </p:stCondLst>
                                  <p:childTnLst>
                                    <p:set>
                                      <p:cBhvr>
                                        <p:cTn id="154" dur="1" fill="hold">
                                          <p:stCondLst>
                                            <p:cond delay="0"/>
                                          </p:stCondLst>
                                        </p:cTn>
                                        <p:tgtEl>
                                          <p:spTgt spid="2714"/>
                                        </p:tgtEl>
                                        <p:attrNameLst>
                                          <p:attrName>style.visibility</p:attrName>
                                        </p:attrNameLst>
                                      </p:cBhvr>
                                      <p:to>
                                        <p:strVal val="visible"/>
                                      </p:to>
                                    </p:set>
                                    <p:animEffect transition="in" filter="fade">
                                      <p:cBhvr>
                                        <p:cTn id="155" dur="500"/>
                                        <p:tgtEl>
                                          <p:spTgt spid="2714"/>
                                        </p:tgtEl>
                                      </p:cBhvr>
                                    </p:animEffect>
                                  </p:childTnLst>
                                </p:cTn>
                              </p:par>
                              <p:par>
                                <p:cTn id="156" presetID="1" presetClass="exit" presetSubtype="0" fill="hold" nodeType="withEffect">
                                  <p:stCondLst>
                                    <p:cond delay="0"/>
                                  </p:stCondLst>
                                  <p:childTnLst>
                                    <p:set>
                                      <p:cBhvr>
                                        <p:cTn id="157" dur="1" fill="hold">
                                          <p:stCondLst>
                                            <p:cond delay="0"/>
                                          </p:stCondLst>
                                        </p:cTn>
                                        <p:tgtEl>
                                          <p:spTgt spid="2717"/>
                                        </p:tgtEl>
                                        <p:attrNameLst>
                                          <p:attrName>style.visibility</p:attrName>
                                        </p:attrNameLst>
                                      </p:cBhvr>
                                      <p:to>
                                        <p:strVal val="hidden"/>
                                      </p:to>
                                    </p:set>
                                  </p:childTnLst>
                                </p:cTn>
                              </p:par>
                              <p:par>
                                <p:cTn id="158" presetID="1" presetClass="entr" presetSubtype="0" fill="hold" grpId="1" nodeType="withEffect">
                                  <p:stCondLst>
                                    <p:cond delay="0"/>
                                  </p:stCondLst>
                                  <p:childTnLst>
                                    <p:set>
                                      <p:cBhvr>
                                        <p:cTn id="159" dur="1" fill="hold">
                                          <p:stCondLst>
                                            <p:cond delay="0"/>
                                          </p:stCondLst>
                                        </p:cTn>
                                        <p:tgtEl>
                                          <p:spTgt spid="2776"/>
                                        </p:tgtEl>
                                        <p:attrNameLst>
                                          <p:attrName>style.visibility</p:attrName>
                                        </p:attrNameLst>
                                      </p:cBhvr>
                                      <p:to>
                                        <p:strVal val="visible"/>
                                      </p:to>
                                    </p:set>
                                  </p:childTnLst>
                                </p:cTn>
                              </p:par>
                            </p:childTnLst>
                          </p:cTn>
                        </p:par>
                      </p:childTnLst>
                    </p:cTn>
                  </p:par>
                </p:childTnLst>
              </p:cTn>
              <p:nextCondLst>
                <p:cond evt="onClick" delay="0">
                  <p:tgtEl>
                    <p:spTgt spid="2776"/>
                  </p:tgtEl>
                </p:cond>
              </p:nextCondLst>
            </p:seq>
          </p:childTnLst>
        </p:cTn>
      </p:par>
    </p:tnLst>
    <p:bldLst>
      <p:bldP spid="2705" grpId="1" animBg="1"/>
      <p:bldP spid="2705" grpId="2" animBg="1"/>
      <p:bldP spid="2705" grpId="3" animBg="1"/>
      <p:bldP spid="2705" grpId="4" animBg="1"/>
      <p:bldP spid="2706" grpId="1" animBg="1"/>
      <p:bldP spid="2706" grpId="2" animBg="1"/>
      <p:bldP spid="2706" grpId="3" animBg="1"/>
      <p:bldP spid="2706" grpId="4" animBg="1"/>
      <p:bldP spid="2707" grpId="1" animBg="1"/>
      <p:bldP spid="2707" grpId="2" animBg="1"/>
      <p:bldP spid="2707" grpId="3" animBg="1"/>
      <p:bldP spid="2707" grpId="4" animBg="1"/>
      <p:bldP spid="2783" grpId="0"/>
      <p:bldP spid="95" grpId="0" animBg="1"/>
      <p:bldP spid="2776" grpId="0" animBg="1"/>
      <p:bldP spid="2776" grpId="1" animBg="1"/>
    </p:bldLst>
  </p:timing>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658" name="Groupe 2657"/>
          <p:cNvGrpSpPr/>
          <p:nvPr>
            <p:custDataLst>
              <p:tags r:id="rId1"/>
            </p:custDataLst>
          </p:nvPr>
        </p:nvGrpSpPr>
        <p:grpSpPr>
          <a:xfrm>
            <a:off x="1905457" y="2667703"/>
            <a:ext cx="2235831" cy="1647533"/>
            <a:chOff x="4044462" y="3043276"/>
            <a:chExt cx="2235831" cy="1647533"/>
          </a:xfrm>
        </p:grpSpPr>
        <p:sp>
          <p:nvSpPr>
            <p:cNvPr id="2659" name="Forme libre 2658"/>
            <p:cNvSpPr/>
            <p:nvPr/>
          </p:nvSpPr>
          <p:spPr>
            <a:xfrm>
              <a:off x="4057250" y="3657601"/>
              <a:ext cx="1003922" cy="1000724"/>
            </a:xfrm>
            <a:custGeom>
              <a:avLst/>
              <a:gdLst>
                <a:gd name="connsiteX0" fmla="*/ 412440 w 1003922"/>
                <a:gd name="connsiteY0" fmla="*/ 201424 h 997527"/>
                <a:gd name="connsiteX1" fmla="*/ 415637 w 1003922"/>
                <a:gd name="connsiteY1" fmla="*/ 290945 h 997527"/>
                <a:gd name="connsiteX2" fmla="*/ 431623 w 1003922"/>
                <a:gd name="connsiteY2" fmla="*/ 409242 h 997527"/>
                <a:gd name="connsiteX3" fmla="*/ 469989 w 1003922"/>
                <a:gd name="connsiteY3" fmla="*/ 514750 h 997527"/>
                <a:gd name="connsiteX4" fmla="*/ 533933 w 1003922"/>
                <a:gd name="connsiteY4" fmla="*/ 652229 h 997527"/>
                <a:gd name="connsiteX5" fmla="*/ 601074 w 1003922"/>
                <a:gd name="connsiteY5" fmla="*/ 719371 h 997527"/>
                <a:gd name="connsiteX6" fmla="*/ 706582 w 1003922"/>
                <a:gd name="connsiteY6" fmla="*/ 821681 h 997527"/>
                <a:gd name="connsiteX7" fmla="*/ 802498 w 1003922"/>
                <a:gd name="connsiteY7" fmla="*/ 885625 h 997527"/>
                <a:gd name="connsiteX8" fmla="*/ 892020 w 1003922"/>
                <a:gd name="connsiteY8" fmla="*/ 949569 h 997527"/>
                <a:gd name="connsiteX9" fmla="*/ 454003 w 1003922"/>
                <a:gd name="connsiteY9" fmla="*/ 712976 h 997527"/>
                <a:gd name="connsiteX10" fmla="*/ 310129 w 1003922"/>
                <a:gd name="connsiteY10" fmla="*/ 633046 h 997527"/>
                <a:gd name="connsiteX11" fmla="*/ 175847 w 1003922"/>
                <a:gd name="connsiteY11" fmla="*/ 511552 h 997527"/>
                <a:gd name="connsiteX12" fmla="*/ 92719 w 1003922"/>
                <a:gd name="connsiteY12" fmla="*/ 377270 h 997527"/>
                <a:gd name="connsiteX13" fmla="*/ 31972 w 1003922"/>
                <a:gd name="connsiteY13" fmla="*/ 239790 h 997527"/>
                <a:gd name="connsiteX14" fmla="*/ 3198 w 1003922"/>
                <a:gd name="connsiteY14" fmla="*/ 124691 h 997527"/>
                <a:gd name="connsiteX15" fmla="*/ 0 w 1003922"/>
                <a:gd name="connsiteY15" fmla="*/ 3197 h 997527"/>
                <a:gd name="connsiteX16" fmla="*/ 249382 w 1003922"/>
                <a:gd name="connsiteY16" fmla="*/ 0 h 997527"/>
                <a:gd name="connsiteX17" fmla="*/ 665019 w 1003922"/>
                <a:gd name="connsiteY17" fmla="*/ 207818 h 997527"/>
                <a:gd name="connsiteX18" fmla="*/ 693793 w 1003922"/>
                <a:gd name="connsiteY18" fmla="*/ 345298 h 997527"/>
                <a:gd name="connsiteX19" fmla="*/ 735357 w 1003922"/>
                <a:gd name="connsiteY19" fmla="*/ 473186 h 997527"/>
                <a:gd name="connsiteX20" fmla="*/ 799301 w 1003922"/>
                <a:gd name="connsiteY20" fmla="*/ 549919 h 997527"/>
                <a:gd name="connsiteX21" fmla="*/ 1003922 w 1003922"/>
                <a:gd name="connsiteY21" fmla="*/ 997527 h 997527"/>
                <a:gd name="connsiteX22" fmla="*/ 1003922 w 1003922"/>
                <a:gd name="connsiteY22" fmla="*/ 997527 h 997527"/>
                <a:gd name="connsiteX0" fmla="*/ 1003922 w 1003922"/>
                <a:gd name="connsiteY0" fmla="*/ 1000724 h 1000724"/>
                <a:gd name="connsiteX1" fmla="*/ 415637 w 1003922"/>
                <a:gd name="connsiteY1" fmla="*/ 290945 h 1000724"/>
                <a:gd name="connsiteX2" fmla="*/ 431623 w 1003922"/>
                <a:gd name="connsiteY2" fmla="*/ 409242 h 1000724"/>
                <a:gd name="connsiteX3" fmla="*/ 469989 w 1003922"/>
                <a:gd name="connsiteY3" fmla="*/ 514750 h 1000724"/>
                <a:gd name="connsiteX4" fmla="*/ 533933 w 1003922"/>
                <a:gd name="connsiteY4" fmla="*/ 652229 h 1000724"/>
                <a:gd name="connsiteX5" fmla="*/ 601074 w 1003922"/>
                <a:gd name="connsiteY5" fmla="*/ 719371 h 1000724"/>
                <a:gd name="connsiteX6" fmla="*/ 706582 w 1003922"/>
                <a:gd name="connsiteY6" fmla="*/ 821681 h 1000724"/>
                <a:gd name="connsiteX7" fmla="*/ 802498 w 1003922"/>
                <a:gd name="connsiteY7" fmla="*/ 885625 h 1000724"/>
                <a:gd name="connsiteX8" fmla="*/ 892020 w 1003922"/>
                <a:gd name="connsiteY8" fmla="*/ 949569 h 1000724"/>
                <a:gd name="connsiteX9" fmla="*/ 454003 w 1003922"/>
                <a:gd name="connsiteY9" fmla="*/ 712976 h 1000724"/>
                <a:gd name="connsiteX10" fmla="*/ 310129 w 1003922"/>
                <a:gd name="connsiteY10" fmla="*/ 633046 h 1000724"/>
                <a:gd name="connsiteX11" fmla="*/ 175847 w 1003922"/>
                <a:gd name="connsiteY11" fmla="*/ 511552 h 1000724"/>
                <a:gd name="connsiteX12" fmla="*/ 92719 w 1003922"/>
                <a:gd name="connsiteY12" fmla="*/ 377270 h 1000724"/>
                <a:gd name="connsiteX13" fmla="*/ 31972 w 1003922"/>
                <a:gd name="connsiteY13" fmla="*/ 239790 h 1000724"/>
                <a:gd name="connsiteX14" fmla="*/ 3198 w 1003922"/>
                <a:gd name="connsiteY14" fmla="*/ 124691 h 1000724"/>
                <a:gd name="connsiteX15" fmla="*/ 0 w 1003922"/>
                <a:gd name="connsiteY15" fmla="*/ 3197 h 1000724"/>
                <a:gd name="connsiteX16" fmla="*/ 249382 w 1003922"/>
                <a:gd name="connsiteY16" fmla="*/ 0 h 1000724"/>
                <a:gd name="connsiteX17" fmla="*/ 665019 w 1003922"/>
                <a:gd name="connsiteY17" fmla="*/ 207818 h 1000724"/>
                <a:gd name="connsiteX18" fmla="*/ 693793 w 1003922"/>
                <a:gd name="connsiteY18" fmla="*/ 345298 h 1000724"/>
                <a:gd name="connsiteX19" fmla="*/ 735357 w 1003922"/>
                <a:gd name="connsiteY19" fmla="*/ 473186 h 1000724"/>
                <a:gd name="connsiteX20" fmla="*/ 799301 w 1003922"/>
                <a:gd name="connsiteY20" fmla="*/ 549919 h 1000724"/>
                <a:gd name="connsiteX21" fmla="*/ 1003922 w 1003922"/>
                <a:gd name="connsiteY21" fmla="*/ 997527 h 1000724"/>
                <a:gd name="connsiteX22" fmla="*/ 1003922 w 1003922"/>
                <a:gd name="connsiteY22" fmla="*/ 997527 h 1000724"/>
                <a:gd name="connsiteX0" fmla="*/ 1003922 w 1003922"/>
                <a:gd name="connsiteY0" fmla="*/ 1000724 h 1000724"/>
                <a:gd name="connsiteX1" fmla="*/ 412440 w 1003922"/>
                <a:gd name="connsiteY1" fmla="*/ 214212 h 1000724"/>
                <a:gd name="connsiteX2" fmla="*/ 431623 w 1003922"/>
                <a:gd name="connsiteY2" fmla="*/ 409242 h 1000724"/>
                <a:gd name="connsiteX3" fmla="*/ 469989 w 1003922"/>
                <a:gd name="connsiteY3" fmla="*/ 514750 h 1000724"/>
                <a:gd name="connsiteX4" fmla="*/ 533933 w 1003922"/>
                <a:gd name="connsiteY4" fmla="*/ 652229 h 1000724"/>
                <a:gd name="connsiteX5" fmla="*/ 601074 w 1003922"/>
                <a:gd name="connsiteY5" fmla="*/ 719371 h 1000724"/>
                <a:gd name="connsiteX6" fmla="*/ 706582 w 1003922"/>
                <a:gd name="connsiteY6" fmla="*/ 821681 h 1000724"/>
                <a:gd name="connsiteX7" fmla="*/ 802498 w 1003922"/>
                <a:gd name="connsiteY7" fmla="*/ 885625 h 1000724"/>
                <a:gd name="connsiteX8" fmla="*/ 892020 w 1003922"/>
                <a:gd name="connsiteY8" fmla="*/ 949569 h 1000724"/>
                <a:gd name="connsiteX9" fmla="*/ 454003 w 1003922"/>
                <a:gd name="connsiteY9" fmla="*/ 712976 h 1000724"/>
                <a:gd name="connsiteX10" fmla="*/ 310129 w 1003922"/>
                <a:gd name="connsiteY10" fmla="*/ 633046 h 1000724"/>
                <a:gd name="connsiteX11" fmla="*/ 175847 w 1003922"/>
                <a:gd name="connsiteY11" fmla="*/ 511552 h 1000724"/>
                <a:gd name="connsiteX12" fmla="*/ 92719 w 1003922"/>
                <a:gd name="connsiteY12" fmla="*/ 377270 h 1000724"/>
                <a:gd name="connsiteX13" fmla="*/ 31972 w 1003922"/>
                <a:gd name="connsiteY13" fmla="*/ 239790 h 1000724"/>
                <a:gd name="connsiteX14" fmla="*/ 3198 w 1003922"/>
                <a:gd name="connsiteY14" fmla="*/ 124691 h 1000724"/>
                <a:gd name="connsiteX15" fmla="*/ 0 w 1003922"/>
                <a:gd name="connsiteY15" fmla="*/ 3197 h 1000724"/>
                <a:gd name="connsiteX16" fmla="*/ 249382 w 1003922"/>
                <a:gd name="connsiteY16" fmla="*/ 0 h 1000724"/>
                <a:gd name="connsiteX17" fmla="*/ 665019 w 1003922"/>
                <a:gd name="connsiteY17" fmla="*/ 207818 h 1000724"/>
                <a:gd name="connsiteX18" fmla="*/ 693793 w 1003922"/>
                <a:gd name="connsiteY18" fmla="*/ 345298 h 1000724"/>
                <a:gd name="connsiteX19" fmla="*/ 735357 w 1003922"/>
                <a:gd name="connsiteY19" fmla="*/ 473186 h 1000724"/>
                <a:gd name="connsiteX20" fmla="*/ 799301 w 1003922"/>
                <a:gd name="connsiteY20" fmla="*/ 549919 h 1000724"/>
                <a:gd name="connsiteX21" fmla="*/ 1003922 w 1003922"/>
                <a:gd name="connsiteY21" fmla="*/ 997527 h 1000724"/>
                <a:gd name="connsiteX22" fmla="*/ 1003922 w 1003922"/>
                <a:gd name="connsiteY22" fmla="*/ 997527 h 1000724"/>
                <a:gd name="connsiteX0" fmla="*/ 1003922 w 1003922"/>
                <a:gd name="connsiteY0" fmla="*/ 1000724 h 1000724"/>
                <a:gd name="connsiteX1" fmla="*/ 412440 w 1003922"/>
                <a:gd name="connsiteY1" fmla="*/ 214212 h 1000724"/>
                <a:gd name="connsiteX2" fmla="*/ 415637 w 1003922"/>
                <a:gd name="connsiteY2" fmla="*/ 294142 h 1000724"/>
                <a:gd name="connsiteX3" fmla="*/ 431623 w 1003922"/>
                <a:gd name="connsiteY3" fmla="*/ 409242 h 1000724"/>
                <a:gd name="connsiteX4" fmla="*/ 469989 w 1003922"/>
                <a:gd name="connsiteY4" fmla="*/ 514750 h 1000724"/>
                <a:gd name="connsiteX5" fmla="*/ 533933 w 1003922"/>
                <a:gd name="connsiteY5" fmla="*/ 652229 h 1000724"/>
                <a:gd name="connsiteX6" fmla="*/ 601074 w 1003922"/>
                <a:gd name="connsiteY6" fmla="*/ 719371 h 1000724"/>
                <a:gd name="connsiteX7" fmla="*/ 706582 w 1003922"/>
                <a:gd name="connsiteY7" fmla="*/ 821681 h 1000724"/>
                <a:gd name="connsiteX8" fmla="*/ 802498 w 1003922"/>
                <a:gd name="connsiteY8" fmla="*/ 885625 h 1000724"/>
                <a:gd name="connsiteX9" fmla="*/ 892020 w 1003922"/>
                <a:gd name="connsiteY9" fmla="*/ 949569 h 1000724"/>
                <a:gd name="connsiteX10" fmla="*/ 454003 w 1003922"/>
                <a:gd name="connsiteY10" fmla="*/ 712976 h 1000724"/>
                <a:gd name="connsiteX11" fmla="*/ 310129 w 1003922"/>
                <a:gd name="connsiteY11" fmla="*/ 633046 h 1000724"/>
                <a:gd name="connsiteX12" fmla="*/ 175847 w 1003922"/>
                <a:gd name="connsiteY12" fmla="*/ 511552 h 1000724"/>
                <a:gd name="connsiteX13" fmla="*/ 92719 w 1003922"/>
                <a:gd name="connsiteY13" fmla="*/ 377270 h 1000724"/>
                <a:gd name="connsiteX14" fmla="*/ 31972 w 1003922"/>
                <a:gd name="connsiteY14" fmla="*/ 239790 h 1000724"/>
                <a:gd name="connsiteX15" fmla="*/ 3198 w 1003922"/>
                <a:gd name="connsiteY15" fmla="*/ 124691 h 1000724"/>
                <a:gd name="connsiteX16" fmla="*/ 0 w 1003922"/>
                <a:gd name="connsiteY16" fmla="*/ 3197 h 1000724"/>
                <a:gd name="connsiteX17" fmla="*/ 249382 w 1003922"/>
                <a:gd name="connsiteY17" fmla="*/ 0 h 1000724"/>
                <a:gd name="connsiteX18" fmla="*/ 665019 w 1003922"/>
                <a:gd name="connsiteY18" fmla="*/ 207818 h 1000724"/>
                <a:gd name="connsiteX19" fmla="*/ 693793 w 1003922"/>
                <a:gd name="connsiteY19" fmla="*/ 345298 h 1000724"/>
                <a:gd name="connsiteX20" fmla="*/ 735357 w 1003922"/>
                <a:gd name="connsiteY20" fmla="*/ 473186 h 1000724"/>
                <a:gd name="connsiteX21" fmla="*/ 799301 w 1003922"/>
                <a:gd name="connsiteY21" fmla="*/ 549919 h 1000724"/>
                <a:gd name="connsiteX22" fmla="*/ 1003922 w 1003922"/>
                <a:gd name="connsiteY22" fmla="*/ 997527 h 1000724"/>
                <a:gd name="connsiteX23" fmla="*/ 1003922 w 1003922"/>
                <a:gd name="connsiteY23" fmla="*/ 997527 h 10007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003922" h="1000724">
                  <a:moveTo>
                    <a:pt x="1003922" y="1000724"/>
                  </a:moveTo>
                  <a:lnTo>
                    <a:pt x="412440" y="214212"/>
                  </a:lnTo>
                  <a:cubicBezTo>
                    <a:pt x="416703" y="240855"/>
                    <a:pt x="411374" y="267499"/>
                    <a:pt x="415637" y="294142"/>
                  </a:cubicBezTo>
                  <a:lnTo>
                    <a:pt x="431623" y="409242"/>
                  </a:lnTo>
                  <a:lnTo>
                    <a:pt x="469989" y="514750"/>
                  </a:lnTo>
                  <a:lnTo>
                    <a:pt x="533933" y="652229"/>
                  </a:lnTo>
                  <a:lnTo>
                    <a:pt x="601074" y="719371"/>
                  </a:lnTo>
                  <a:lnTo>
                    <a:pt x="706582" y="821681"/>
                  </a:lnTo>
                  <a:lnTo>
                    <a:pt x="802498" y="885625"/>
                  </a:lnTo>
                  <a:lnTo>
                    <a:pt x="892020" y="949569"/>
                  </a:lnTo>
                  <a:lnTo>
                    <a:pt x="454003" y="712976"/>
                  </a:lnTo>
                  <a:lnTo>
                    <a:pt x="310129" y="633046"/>
                  </a:lnTo>
                  <a:lnTo>
                    <a:pt x="175847" y="511552"/>
                  </a:lnTo>
                  <a:lnTo>
                    <a:pt x="92719" y="377270"/>
                  </a:lnTo>
                  <a:lnTo>
                    <a:pt x="31972" y="239790"/>
                  </a:lnTo>
                  <a:lnTo>
                    <a:pt x="3198" y="124691"/>
                  </a:lnTo>
                  <a:lnTo>
                    <a:pt x="0" y="3197"/>
                  </a:lnTo>
                  <a:lnTo>
                    <a:pt x="249382" y="0"/>
                  </a:lnTo>
                  <a:lnTo>
                    <a:pt x="665019" y="207818"/>
                  </a:lnTo>
                  <a:lnTo>
                    <a:pt x="693793" y="345298"/>
                  </a:lnTo>
                  <a:lnTo>
                    <a:pt x="735357" y="473186"/>
                  </a:lnTo>
                  <a:lnTo>
                    <a:pt x="799301" y="549919"/>
                  </a:lnTo>
                  <a:lnTo>
                    <a:pt x="1003922" y="997527"/>
                  </a:lnTo>
                  <a:lnTo>
                    <a:pt x="1003922" y="997527"/>
                  </a:lnTo>
                </a:path>
              </a:pathLst>
            </a:custGeom>
            <a:gradFill>
              <a:gsLst>
                <a:gs pos="60000">
                  <a:schemeClr val="tx1">
                    <a:lumMod val="65000"/>
                    <a:lumOff val="35000"/>
                  </a:schemeClr>
                </a:gs>
                <a:gs pos="0">
                  <a:schemeClr val="bg1">
                    <a:lumMod val="85000"/>
                  </a:schemeClr>
                </a:gs>
              </a:gsLst>
              <a:path path="shape">
                <a:fillToRect l="50000" t="50000" r="50000" b="50000"/>
              </a:path>
            </a:gra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660" name="Forme libre 2659"/>
            <p:cNvSpPr/>
            <p:nvPr/>
          </p:nvSpPr>
          <p:spPr>
            <a:xfrm>
              <a:off x="4044462" y="3663994"/>
              <a:ext cx="668215" cy="201424"/>
            </a:xfrm>
            <a:custGeom>
              <a:avLst/>
              <a:gdLst>
                <a:gd name="connsiteX0" fmla="*/ 668215 w 668215"/>
                <a:gd name="connsiteY0" fmla="*/ 201424 h 201424"/>
                <a:gd name="connsiteX1" fmla="*/ 258973 w 668215"/>
                <a:gd name="connsiteY1" fmla="*/ 0 h 201424"/>
                <a:gd name="connsiteX2" fmla="*/ 0 w 668215"/>
                <a:gd name="connsiteY2" fmla="*/ 0 h 201424"/>
                <a:gd name="connsiteX3" fmla="*/ 425228 w 668215"/>
                <a:gd name="connsiteY3" fmla="*/ 195030 h 201424"/>
                <a:gd name="connsiteX4" fmla="*/ 668215 w 668215"/>
                <a:gd name="connsiteY4" fmla="*/ 201424 h 20142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68215" h="201424">
                  <a:moveTo>
                    <a:pt x="668215" y="201424"/>
                  </a:moveTo>
                  <a:lnTo>
                    <a:pt x="258973" y="0"/>
                  </a:lnTo>
                  <a:lnTo>
                    <a:pt x="0" y="0"/>
                  </a:lnTo>
                  <a:lnTo>
                    <a:pt x="425228" y="195030"/>
                  </a:lnTo>
                  <a:lnTo>
                    <a:pt x="668215" y="201424"/>
                  </a:lnTo>
                  <a:close/>
                </a:path>
              </a:pathLst>
            </a:custGeom>
            <a:gradFill>
              <a:gsLst>
                <a:gs pos="86000">
                  <a:schemeClr val="tx1">
                    <a:lumMod val="65000"/>
                    <a:lumOff val="35000"/>
                  </a:schemeClr>
                </a:gs>
                <a:gs pos="0">
                  <a:schemeClr val="bg1">
                    <a:lumMod val="85000"/>
                  </a:schemeClr>
                </a:gs>
              </a:gsLst>
              <a:path path="shape">
                <a:fillToRect l="50000" t="50000" r="50000" b="50000"/>
              </a:path>
            </a:gra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661" name="Forme libre 2660"/>
            <p:cNvSpPr/>
            <p:nvPr/>
          </p:nvSpPr>
          <p:spPr>
            <a:xfrm>
              <a:off x="5611091" y="3644811"/>
              <a:ext cx="658624" cy="204621"/>
            </a:xfrm>
            <a:custGeom>
              <a:avLst/>
              <a:gdLst>
                <a:gd name="connsiteX0" fmla="*/ 246185 w 658624"/>
                <a:gd name="connsiteY0" fmla="*/ 0 h 204621"/>
                <a:gd name="connsiteX1" fmla="*/ 658624 w 658624"/>
                <a:gd name="connsiteY1" fmla="*/ 204621 h 204621"/>
                <a:gd name="connsiteX2" fmla="*/ 409242 w 658624"/>
                <a:gd name="connsiteY2" fmla="*/ 204621 h 204621"/>
                <a:gd name="connsiteX3" fmla="*/ 0 w 658624"/>
                <a:gd name="connsiteY3" fmla="*/ 0 h 204621"/>
                <a:gd name="connsiteX4" fmla="*/ 246185 w 658624"/>
                <a:gd name="connsiteY4" fmla="*/ 0 h 20462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58624" h="204621">
                  <a:moveTo>
                    <a:pt x="246185" y="0"/>
                  </a:moveTo>
                  <a:lnTo>
                    <a:pt x="658624" y="204621"/>
                  </a:lnTo>
                  <a:lnTo>
                    <a:pt x="409242" y="204621"/>
                  </a:lnTo>
                  <a:lnTo>
                    <a:pt x="0" y="0"/>
                  </a:lnTo>
                  <a:lnTo>
                    <a:pt x="246185" y="0"/>
                  </a:lnTo>
                  <a:close/>
                </a:path>
              </a:pathLst>
            </a:custGeom>
            <a:gradFill>
              <a:gsLst>
                <a:gs pos="86000">
                  <a:schemeClr val="tx1">
                    <a:lumMod val="65000"/>
                    <a:lumOff val="35000"/>
                  </a:schemeClr>
                </a:gs>
                <a:gs pos="0">
                  <a:schemeClr val="bg1">
                    <a:lumMod val="85000"/>
                  </a:schemeClr>
                </a:gs>
              </a:gsLst>
            </a:gra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662" name="Forme libre 2661"/>
            <p:cNvSpPr/>
            <p:nvPr/>
          </p:nvSpPr>
          <p:spPr>
            <a:xfrm>
              <a:off x="4866143" y="3651207"/>
              <a:ext cx="1166979" cy="773240"/>
            </a:xfrm>
            <a:custGeom>
              <a:avLst/>
              <a:gdLst>
                <a:gd name="connsiteX0" fmla="*/ 741751 w 1166979"/>
                <a:gd name="connsiteY0" fmla="*/ 0 h 770525"/>
                <a:gd name="connsiteX1" fmla="*/ 1166979 w 1166979"/>
                <a:gd name="connsiteY1" fmla="*/ 211015 h 770525"/>
                <a:gd name="connsiteX2" fmla="*/ 1141401 w 1166979"/>
                <a:gd name="connsiteY2" fmla="*/ 354889 h 770525"/>
                <a:gd name="connsiteX3" fmla="*/ 1090246 w 1166979"/>
                <a:gd name="connsiteY3" fmla="*/ 476383 h 770525"/>
                <a:gd name="connsiteX4" fmla="*/ 1013513 w 1166979"/>
                <a:gd name="connsiteY4" fmla="*/ 556313 h 770525"/>
                <a:gd name="connsiteX5" fmla="*/ 879230 w 1166979"/>
                <a:gd name="connsiteY5" fmla="*/ 665018 h 770525"/>
                <a:gd name="connsiteX6" fmla="*/ 764131 w 1166979"/>
                <a:gd name="connsiteY6" fmla="*/ 728962 h 770525"/>
                <a:gd name="connsiteX7" fmla="*/ 594679 w 1166979"/>
                <a:gd name="connsiteY7" fmla="*/ 767328 h 770525"/>
                <a:gd name="connsiteX8" fmla="*/ 425228 w 1166979"/>
                <a:gd name="connsiteY8" fmla="*/ 770525 h 770525"/>
                <a:gd name="connsiteX9" fmla="*/ 287748 w 1166979"/>
                <a:gd name="connsiteY9" fmla="*/ 735356 h 770525"/>
                <a:gd name="connsiteX10" fmla="*/ 134282 w 1166979"/>
                <a:gd name="connsiteY10" fmla="*/ 668215 h 770525"/>
                <a:gd name="connsiteX11" fmla="*/ 15986 w 1166979"/>
                <a:gd name="connsiteY11" fmla="*/ 585088 h 770525"/>
                <a:gd name="connsiteX12" fmla="*/ 0 w 1166979"/>
                <a:gd name="connsiteY12" fmla="*/ 562707 h 770525"/>
                <a:gd name="connsiteX13" fmla="*/ 143874 w 1166979"/>
                <a:gd name="connsiteY13" fmla="*/ 569102 h 770525"/>
                <a:gd name="connsiteX14" fmla="*/ 233395 w 1166979"/>
                <a:gd name="connsiteY14" fmla="*/ 556313 h 770525"/>
                <a:gd name="connsiteX15" fmla="*/ 338903 w 1166979"/>
                <a:gd name="connsiteY15" fmla="*/ 537130 h 770525"/>
                <a:gd name="connsiteX16" fmla="*/ 441214 w 1166979"/>
                <a:gd name="connsiteY16" fmla="*/ 479580 h 770525"/>
                <a:gd name="connsiteX17" fmla="*/ 524341 w 1166979"/>
                <a:gd name="connsiteY17" fmla="*/ 431622 h 770525"/>
                <a:gd name="connsiteX18" fmla="*/ 585088 w 1166979"/>
                <a:gd name="connsiteY18" fmla="*/ 377270 h 770525"/>
                <a:gd name="connsiteX19" fmla="*/ 645835 w 1166979"/>
                <a:gd name="connsiteY19" fmla="*/ 306931 h 770525"/>
                <a:gd name="connsiteX20" fmla="*/ 681004 w 1166979"/>
                <a:gd name="connsiteY20" fmla="*/ 246184 h 770525"/>
                <a:gd name="connsiteX21" fmla="*/ 712976 w 1166979"/>
                <a:gd name="connsiteY21" fmla="*/ 179043 h 770525"/>
                <a:gd name="connsiteX22" fmla="*/ 732159 w 1166979"/>
                <a:gd name="connsiteY22" fmla="*/ 95916 h 770525"/>
                <a:gd name="connsiteX23" fmla="*/ 741751 w 1166979"/>
                <a:gd name="connsiteY23" fmla="*/ 0 h 770525"/>
                <a:gd name="connsiteX0" fmla="*/ 741751 w 1166979"/>
                <a:gd name="connsiteY0" fmla="*/ 0 h 773696"/>
                <a:gd name="connsiteX1" fmla="*/ 1166979 w 1166979"/>
                <a:gd name="connsiteY1" fmla="*/ 211015 h 773696"/>
                <a:gd name="connsiteX2" fmla="*/ 1141401 w 1166979"/>
                <a:gd name="connsiteY2" fmla="*/ 354889 h 773696"/>
                <a:gd name="connsiteX3" fmla="*/ 1090246 w 1166979"/>
                <a:gd name="connsiteY3" fmla="*/ 476383 h 773696"/>
                <a:gd name="connsiteX4" fmla="*/ 1013513 w 1166979"/>
                <a:gd name="connsiteY4" fmla="*/ 556313 h 773696"/>
                <a:gd name="connsiteX5" fmla="*/ 879230 w 1166979"/>
                <a:gd name="connsiteY5" fmla="*/ 665018 h 773696"/>
                <a:gd name="connsiteX6" fmla="*/ 764131 w 1166979"/>
                <a:gd name="connsiteY6" fmla="*/ 728962 h 773696"/>
                <a:gd name="connsiteX7" fmla="*/ 594679 w 1166979"/>
                <a:gd name="connsiteY7" fmla="*/ 767328 h 773696"/>
                <a:gd name="connsiteX8" fmla="*/ 425228 w 1166979"/>
                <a:gd name="connsiteY8" fmla="*/ 770525 h 773696"/>
                <a:gd name="connsiteX9" fmla="*/ 287748 w 1166979"/>
                <a:gd name="connsiteY9" fmla="*/ 735356 h 773696"/>
                <a:gd name="connsiteX10" fmla="*/ 134282 w 1166979"/>
                <a:gd name="connsiteY10" fmla="*/ 668215 h 773696"/>
                <a:gd name="connsiteX11" fmla="*/ 15986 w 1166979"/>
                <a:gd name="connsiteY11" fmla="*/ 585088 h 773696"/>
                <a:gd name="connsiteX12" fmla="*/ 0 w 1166979"/>
                <a:gd name="connsiteY12" fmla="*/ 562707 h 773696"/>
                <a:gd name="connsiteX13" fmla="*/ 143874 w 1166979"/>
                <a:gd name="connsiteY13" fmla="*/ 569102 h 773696"/>
                <a:gd name="connsiteX14" fmla="*/ 233395 w 1166979"/>
                <a:gd name="connsiteY14" fmla="*/ 556313 h 773696"/>
                <a:gd name="connsiteX15" fmla="*/ 338903 w 1166979"/>
                <a:gd name="connsiteY15" fmla="*/ 537130 h 773696"/>
                <a:gd name="connsiteX16" fmla="*/ 441214 w 1166979"/>
                <a:gd name="connsiteY16" fmla="*/ 479580 h 773696"/>
                <a:gd name="connsiteX17" fmla="*/ 524341 w 1166979"/>
                <a:gd name="connsiteY17" fmla="*/ 431622 h 773696"/>
                <a:gd name="connsiteX18" fmla="*/ 585088 w 1166979"/>
                <a:gd name="connsiteY18" fmla="*/ 377270 h 773696"/>
                <a:gd name="connsiteX19" fmla="*/ 645835 w 1166979"/>
                <a:gd name="connsiteY19" fmla="*/ 306931 h 773696"/>
                <a:gd name="connsiteX20" fmla="*/ 681004 w 1166979"/>
                <a:gd name="connsiteY20" fmla="*/ 246184 h 773696"/>
                <a:gd name="connsiteX21" fmla="*/ 712976 w 1166979"/>
                <a:gd name="connsiteY21" fmla="*/ 179043 h 773696"/>
                <a:gd name="connsiteX22" fmla="*/ 732159 w 1166979"/>
                <a:gd name="connsiteY22" fmla="*/ 95916 h 773696"/>
                <a:gd name="connsiteX23" fmla="*/ 741751 w 1166979"/>
                <a:gd name="connsiteY23" fmla="*/ 0 h 773696"/>
                <a:gd name="connsiteX0" fmla="*/ 741751 w 1166979"/>
                <a:gd name="connsiteY0" fmla="*/ 0 h 773696"/>
                <a:gd name="connsiteX1" fmla="*/ 1166979 w 1166979"/>
                <a:gd name="connsiteY1" fmla="*/ 211015 h 773696"/>
                <a:gd name="connsiteX2" fmla="*/ 1141401 w 1166979"/>
                <a:gd name="connsiteY2" fmla="*/ 354889 h 773696"/>
                <a:gd name="connsiteX3" fmla="*/ 1090246 w 1166979"/>
                <a:gd name="connsiteY3" fmla="*/ 476383 h 773696"/>
                <a:gd name="connsiteX4" fmla="*/ 1013513 w 1166979"/>
                <a:gd name="connsiteY4" fmla="*/ 556313 h 773696"/>
                <a:gd name="connsiteX5" fmla="*/ 879230 w 1166979"/>
                <a:gd name="connsiteY5" fmla="*/ 665018 h 773696"/>
                <a:gd name="connsiteX6" fmla="*/ 764131 w 1166979"/>
                <a:gd name="connsiteY6" fmla="*/ 728962 h 773696"/>
                <a:gd name="connsiteX7" fmla="*/ 594679 w 1166979"/>
                <a:gd name="connsiteY7" fmla="*/ 767328 h 773696"/>
                <a:gd name="connsiteX8" fmla="*/ 425228 w 1166979"/>
                <a:gd name="connsiteY8" fmla="*/ 770525 h 773696"/>
                <a:gd name="connsiteX9" fmla="*/ 287748 w 1166979"/>
                <a:gd name="connsiteY9" fmla="*/ 735356 h 773696"/>
                <a:gd name="connsiteX10" fmla="*/ 134282 w 1166979"/>
                <a:gd name="connsiteY10" fmla="*/ 668215 h 773696"/>
                <a:gd name="connsiteX11" fmla="*/ 15986 w 1166979"/>
                <a:gd name="connsiteY11" fmla="*/ 585088 h 773696"/>
                <a:gd name="connsiteX12" fmla="*/ 0 w 1166979"/>
                <a:gd name="connsiteY12" fmla="*/ 562707 h 773696"/>
                <a:gd name="connsiteX13" fmla="*/ 143874 w 1166979"/>
                <a:gd name="connsiteY13" fmla="*/ 569102 h 773696"/>
                <a:gd name="connsiteX14" fmla="*/ 233395 w 1166979"/>
                <a:gd name="connsiteY14" fmla="*/ 556313 h 773696"/>
                <a:gd name="connsiteX15" fmla="*/ 338903 w 1166979"/>
                <a:gd name="connsiteY15" fmla="*/ 537130 h 773696"/>
                <a:gd name="connsiteX16" fmla="*/ 441214 w 1166979"/>
                <a:gd name="connsiteY16" fmla="*/ 479580 h 773696"/>
                <a:gd name="connsiteX17" fmla="*/ 524341 w 1166979"/>
                <a:gd name="connsiteY17" fmla="*/ 431622 h 773696"/>
                <a:gd name="connsiteX18" fmla="*/ 585088 w 1166979"/>
                <a:gd name="connsiteY18" fmla="*/ 377270 h 773696"/>
                <a:gd name="connsiteX19" fmla="*/ 645835 w 1166979"/>
                <a:gd name="connsiteY19" fmla="*/ 306931 h 773696"/>
                <a:gd name="connsiteX20" fmla="*/ 681004 w 1166979"/>
                <a:gd name="connsiteY20" fmla="*/ 246184 h 773696"/>
                <a:gd name="connsiteX21" fmla="*/ 712976 w 1166979"/>
                <a:gd name="connsiteY21" fmla="*/ 179043 h 773696"/>
                <a:gd name="connsiteX22" fmla="*/ 732159 w 1166979"/>
                <a:gd name="connsiteY22" fmla="*/ 95916 h 773696"/>
                <a:gd name="connsiteX23" fmla="*/ 741751 w 1166979"/>
                <a:gd name="connsiteY23" fmla="*/ 0 h 773696"/>
                <a:gd name="connsiteX0" fmla="*/ 741751 w 1166979"/>
                <a:gd name="connsiteY0" fmla="*/ 0 h 773696"/>
                <a:gd name="connsiteX1" fmla="*/ 1166979 w 1166979"/>
                <a:gd name="connsiteY1" fmla="*/ 211015 h 773696"/>
                <a:gd name="connsiteX2" fmla="*/ 1141401 w 1166979"/>
                <a:gd name="connsiteY2" fmla="*/ 354889 h 773696"/>
                <a:gd name="connsiteX3" fmla="*/ 1090246 w 1166979"/>
                <a:gd name="connsiteY3" fmla="*/ 476383 h 773696"/>
                <a:gd name="connsiteX4" fmla="*/ 1013513 w 1166979"/>
                <a:gd name="connsiteY4" fmla="*/ 556313 h 773696"/>
                <a:gd name="connsiteX5" fmla="*/ 879230 w 1166979"/>
                <a:gd name="connsiteY5" fmla="*/ 665018 h 773696"/>
                <a:gd name="connsiteX6" fmla="*/ 764131 w 1166979"/>
                <a:gd name="connsiteY6" fmla="*/ 728962 h 773696"/>
                <a:gd name="connsiteX7" fmla="*/ 594679 w 1166979"/>
                <a:gd name="connsiteY7" fmla="*/ 767328 h 773696"/>
                <a:gd name="connsiteX8" fmla="*/ 425228 w 1166979"/>
                <a:gd name="connsiteY8" fmla="*/ 770525 h 773696"/>
                <a:gd name="connsiteX9" fmla="*/ 287748 w 1166979"/>
                <a:gd name="connsiteY9" fmla="*/ 735356 h 773696"/>
                <a:gd name="connsiteX10" fmla="*/ 134282 w 1166979"/>
                <a:gd name="connsiteY10" fmla="*/ 668215 h 773696"/>
                <a:gd name="connsiteX11" fmla="*/ 15986 w 1166979"/>
                <a:gd name="connsiteY11" fmla="*/ 585088 h 773696"/>
                <a:gd name="connsiteX12" fmla="*/ 0 w 1166979"/>
                <a:gd name="connsiteY12" fmla="*/ 562707 h 773696"/>
                <a:gd name="connsiteX13" fmla="*/ 143874 w 1166979"/>
                <a:gd name="connsiteY13" fmla="*/ 569102 h 773696"/>
                <a:gd name="connsiteX14" fmla="*/ 233395 w 1166979"/>
                <a:gd name="connsiteY14" fmla="*/ 556313 h 773696"/>
                <a:gd name="connsiteX15" fmla="*/ 338903 w 1166979"/>
                <a:gd name="connsiteY15" fmla="*/ 537130 h 773696"/>
                <a:gd name="connsiteX16" fmla="*/ 441214 w 1166979"/>
                <a:gd name="connsiteY16" fmla="*/ 479580 h 773696"/>
                <a:gd name="connsiteX17" fmla="*/ 524341 w 1166979"/>
                <a:gd name="connsiteY17" fmla="*/ 431622 h 773696"/>
                <a:gd name="connsiteX18" fmla="*/ 585088 w 1166979"/>
                <a:gd name="connsiteY18" fmla="*/ 377270 h 773696"/>
                <a:gd name="connsiteX19" fmla="*/ 645835 w 1166979"/>
                <a:gd name="connsiteY19" fmla="*/ 306931 h 773696"/>
                <a:gd name="connsiteX20" fmla="*/ 681004 w 1166979"/>
                <a:gd name="connsiteY20" fmla="*/ 246184 h 773696"/>
                <a:gd name="connsiteX21" fmla="*/ 712976 w 1166979"/>
                <a:gd name="connsiteY21" fmla="*/ 179043 h 773696"/>
                <a:gd name="connsiteX22" fmla="*/ 732159 w 1166979"/>
                <a:gd name="connsiteY22" fmla="*/ 95916 h 773696"/>
                <a:gd name="connsiteX23" fmla="*/ 741751 w 1166979"/>
                <a:gd name="connsiteY23" fmla="*/ 0 h 773696"/>
                <a:gd name="connsiteX0" fmla="*/ 741751 w 1166979"/>
                <a:gd name="connsiteY0" fmla="*/ 0 h 773696"/>
                <a:gd name="connsiteX1" fmla="*/ 1166979 w 1166979"/>
                <a:gd name="connsiteY1" fmla="*/ 211015 h 773696"/>
                <a:gd name="connsiteX2" fmla="*/ 1141401 w 1166979"/>
                <a:gd name="connsiteY2" fmla="*/ 354889 h 773696"/>
                <a:gd name="connsiteX3" fmla="*/ 1090246 w 1166979"/>
                <a:gd name="connsiteY3" fmla="*/ 476383 h 773696"/>
                <a:gd name="connsiteX4" fmla="*/ 1013513 w 1166979"/>
                <a:gd name="connsiteY4" fmla="*/ 556313 h 773696"/>
                <a:gd name="connsiteX5" fmla="*/ 879230 w 1166979"/>
                <a:gd name="connsiteY5" fmla="*/ 665018 h 773696"/>
                <a:gd name="connsiteX6" fmla="*/ 764131 w 1166979"/>
                <a:gd name="connsiteY6" fmla="*/ 728962 h 773696"/>
                <a:gd name="connsiteX7" fmla="*/ 594679 w 1166979"/>
                <a:gd name="connsiteY7" fmla="*/ 767328 h 773696"/>
                <a:gd name="connsiteX8" fmla="*/ 425228 w 1166979"/>
                <a:gd name="connsiteY8" fmla="*/ 770525 h 773696"/>
                <a:gd name="connsiteX9" fmla="*/ 287748 w 1166979"/>
                <a:gd name="connsiteY9" fmla="*/ 735356 h 773696"/>
                <a:gd name="connsiteX10" fmla="*/ 134282 w 1166979"/>
                <a:gd name="connsiteY10" fmla="*/ 668215 h 773696"/>
                <a:gd name="connsiteX11" fmla="*/ 15986 w 1166979"/>
                <a:gd name="connsiteY11" fmla="*/ 585088 h 773696"/>
                <a:gd name="connsiteX12" fmla="*/ 0 w 1166979"/>
                <a:gd name="connsiteY12" fmla="*/ 562707 h 773696"/>
                <a:gd name="connsiteX13" fmla="*/ 143874 w 1166979"/>
                <a:gd name="connsiteY13" fmla="*/ 569102 h 773696"/>
                <a:gd name="connsiteX14" fmla="*/ 233395 w 1166979"/>
                <a:gd name="connsiteY14" fmla="*/ 556313 h 773696"/>
                <a:gd name="connsiteX15" fmla="*/ 338903 w 1166979"/>
                <a:gd name="connsiteY15" fmla="*/ 537130 h 773696"/>
                <a:gd name="connsiteX16" fmla="*/ 441214 w 1166979"/>
                <a:gd name="connsiteY16" fmla="*/ 479580 h 773696"/>
                <a:gd name="connsiteX17" fmla="*/ 524341 w 1166979"/>
                <a:gd name="connsiteY17" fmla="*/ 431622 h 773696"/>
                <a:gd name="connsiteX18" fmla="*/ 585088 w 1166979"/>
                <a:gd name="connsiteY18" fmla="*/ 377270 h 773696"/>
                <a:gd name="connsiteX19" fmla="*/ 645835 w 1166979"/>
                <a:gd name="connsiteY19" fmla="*/ 306931 h 773696"/>
                <a:gd name="connsiteX20" fmla="*/ 681004 w 1166979"/>
                <a:gd name="connsiteY20" fmla="*/ 246184 h 773696"/>
                <a:gd name="connsiteX21" fmla="*/ 712976 w 1166979"/>
                <a:gd name="connsiteY21" fmla="*/ 179043 h 773696"/>
                <a:gd name="connsiteX22" fmla="*/ 732159 w 1166979"/>
                <a:gd name="connsiteY22" fmla="*/ 95916 h 773696"/>
                <a:gd name="connsiteX23" fmla="*/ 741751 w 1166979"/>
                <a:gd name="connsiteY23" fmla="*/ 0 h 773696"/>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93276"/>
                <a:gd name="connsiteY0" fmla="*/ 0 h 773240"/>
                <a:gd name="connsiteX1" fmla="*/ 1166979 w 1193276"/>
                <a:gd name="connsiteY1" fmla="*/ 211015 h 773240"/>
                <a:gd name="connsiteX2" fmla="*/ 1141401 w 1193276"/>
                <a:gd name="connsiteY2" fmla="*/ 354889 h 773240"/>
                <a:gd name="connsiteX3" fmla="*/ 1090246 w 1193276"/>
                <a:gd name="connsiteY3" fmla="*/ 476383 h 773240"/>
                <a:gd name="connsiteX4" fmla="*/ 1013513 w 1193276"/>
                <a:gd name="connsiteY4" fmla="*/ 556313 h 773240"/>
                <a:gd name="connsiteX5" fmla="*/ 879230 w 1193276"/>
                <a:gd name="connsiteY5" fmla="*/ 665018 h 773240"/>
                <a:gd name="connsiteX6" fmla="*/ 764131 w 1193276"/>
                <a:gd name="connsiteY6" fmla="*/ 728962 h 773240"/>
                <a:gd name="connsiteX7" fmla="*/ 594679 w 1193276"/>
                <a:gd name="connsiteY7" fmla="*/ 767328 h 773240"/>
                <a:gd name="connsiteX8" fmla="*/ 425228 w 1193276"/>
                <a:gd name="connsiteY8" fmla="*/ 770525 h 773240"/>
                <a:gd name="connsiteX9" fmla="*/ 278156 w 1193276"/>
                <a:gd name="connsiteY9" fmla="*/ 741751 h 773240"/>
                <a:gd name="connsiteX10" fmla="*/ 134282 w 1193276"/>
                <a:gd name="connsiteY10" fmla="*/ 668215 h 773240"/>
                <a:gd name="connsiteX11" fmla="*/ 15986 w 1193276"/>
                <a:gd name="connsiteY11" fmla="*/ 585088 h 773240"/>
                <a:gd name="connsiteX12" fmla="*/ 0 w 1193276"/>
                <a:gd name="connsiteY12" fmla="*/ 562707 h 773240"/>
                <a:gd name="connsiteX13" fmla="*/ 143874 w 1193276"/>
                <a:gd name="connsiteY13" fmla="*/ 569102 h 773240"/>
                <a:gd name="connsiteX14" fmla="*/ 233395 w 1193276"/>
                <a:gd name="connsiteY14" fmla="*/ 556313 h 773240"/>
                <a:gd name="connsiteX15" fmla="*/ 338903 w 1193276"/>
                <a:gd name="connsiteY15" fmla="*/ 537130 h 773240"/>
                <a:gd name="connsiteX16" fmla="*/ 441214 w 1193276"/>
                <a:gd name="connsiteY16" fmla="*/ 479580 h 773240"/>
                <a:gd name="connsiteX17" fmla="*/ 524341 w 1193276"/>
                <a:gd name="connsiteY17" fmla="*/ 431622 h 773240"/>
                <a:gd name="connsiteX18" fmla="*/ 585088 w 1193276"/>
                <a:gd name="connsiteY18" fmla="*/ 377270 h 773240"/>
                <a:gd name="connsiteX19" fmla="*/ 645835 w 1193276"/>
                <a:gd name="connsiteY19" fmla="*/ 306931 h 773240"/>
                <a:gd name="connsiteX20" fmla="*/ 681004 w 1193276"/>
                <a:gd name="connsiteY20" fmla="*/ 246184 h 773240"/>
                <a:gd name="connsiteX21" fmla="*/ 712976 w 1193276"/>
                <a:gd name="connsiteY21" fmla="*/ 179043 h 773240"/>
                <a:gd name="connsiteX22" fmla="*/ 732159 w 1193276"/>
                <a:gd name="connsiteY22" fmla="*/ 95916 h 773240"/>
                <a:gd name="connsiteX23" fmla="*/ 741751 w 1193276"/>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2781 h 776021"/>
                <a:gd name="connsiteX1" fmla="*/ 1166979 w 1166979"/>
                <a:gd name="connsiteY1" fmla="*/ 213796 h 776021"/>
                <a:gd name="connsiteX2" fmla="*/ 1141401 w 1166979"/>
                <a:gd name="connsiteY2" fmla="*/ 357670 h 776021"/>
                <a:gd name="connsiteX3" fmla="*/ 1090246 w 1166979"/>
                <a:gd name="connsiteY3" fmla="*/ 479164 h 776021"/>
                <a:gd name="connsiteX4" fmla="*/ 1013513 w 1166979"/>
                <a:gd name="connsiteY4" fmla="*/ 559094 h 776021"/>
                <a:gd name="connsiteX5" fmla="*/ 879230 w 1166979"/>
                <a:gd name="connsiteY5" fmla="*/ 667799 h 776021"/>
                <a:gd name="connsiteX6" fmla="*/ 764131 w 1166979"/>
                <a:gd name="connsiteY6" fmla="*/ 731743 h 776021"/>
                <a:gd name="connsiteX7" fmla="*/ 594679 w 1166979"/>
                <a:gd name="connsiteY7" fmla="*/ 770109 h 776021"/>
                <a:gd name="connsiteX8" fmla="*/ 425228 w 1166979"/>
                <a:gd name="connsiteY8" fmla="*/ 773306 h 776021"/>
                <a:gd name="connsiteX9" fmla="*/ 278156 w 1166979"/>
                <a:gd name="connsiteY9" fmla="*/ 744532 h 776021"/>
                <a:gd name="connsiteX10" fmla="*/ 134282 w 1166979"/>
                <a:gd name="connsiteY10" fmla="*/ 670996 h 776021"/>
                <a:gd name="connsiteX11" fmla="*/ 15986 w 1166979"/>
                <a:gd name="connsiteY11" fmla="*/ 587869 h 776021"/>
                <a:gd name="connsiteX12" fmla="*/ 0 w 1166979"/>
                <a:gd name="connsiteY12" fmla="*/ 565488 h 776021"/>
                <a:gd name="connsiteX13" fmla="*/ 143874 w 1166979"/>
                <a:gd name="connsiteY13" fmla="*/ 571883 h 776021"/>
                <a:gd name="connsiteX14" fmla="*/ 233395 w 1166979"/>
                <a:gd name="connsiteY14" fmla="*/ 559094 h 776021"/>
                <a:gd name="connsiteX15" fmla="*/ 338903 w 1166979"/>
                <a:gd name="connsiteY15" fmla="*/ 539911 h 776021"/>
                <a:gd name="connsiteX16" fmla="*/ 441214 w 1166979"/>
                <a:gd name="connsiteY16" fmla="*/ 482361 h 776021"/>
                <a:gd name="connsiteX17" fmla="*/ 524341 w 1166979"/>
                <a:gd name="connsiteY17" fmla="*/ 434403 h 776021"/>
                <a:gd name="connsiteX18" fmla="*/ 585088 w 1166979"/>
                <a:gd name="connsiteY18" fmla="*/ 380051 h 776021"/>
                <a:gd name="connsiteX19" fmla="*/ 645835 w 1166979"/>
                <a:gd name="connsiteY19" fmla="*/ 309712 h 776021"/>
                <a:gd name="connsiteX20" fmla="*/ 681004 w 1166979"/>
                <a:gd name="connsiteY20" fmla="*/ 248965 h 776021"/>
                <a:gd name="connsiteX21" fmla="*/ 712976 w 1166979"/>
                <a:gd name="connsiteY21" fmla="*/ 181824 h 776021"/>
                <a:gd name="connsiteX22" fmla="*/ 732159 w 1166979"/>
                <a:gd name="connsiteY22" fmla="*/ 98697 h 776021"/>
                <a:gd name="connsiteX23" fmla="*/ 741751 w 1166979"/>
                <a:gd name="connsiteY23" fmla="*/ 2781 h 776021"/>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50806 w 1166979"/>
                <a:gd name="connsiteY16" fmla="*/ 482777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50806 w 1166979"/>
                <a:gd name="connsiteY16" fmla="*/ 482777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50806 w 1166979"/>
                <a:gd name="connsiteY16" fmla="*/ 482777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50806 w 1166979"/>
                <a:gd name="connsiteY16" fmla="*/ 482777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166979" h="773240">
                  <a:moveTo>
                    <a:pt x="741751" y="0"/>
                  </a:moveTo>
                  <a:lnTo>
                    <a:pt x="1166979" y="211015"/>
                  </a:lnTo>
                  <a:cubicBezTo>
                    <a:pt x="1153657" y="305332"/>
                    <a:pt x="1154190" y="310661"/>
                    <a:pt x="1141401" y="354889"/>
                  </a:cubicBezTo>
                  <a:cubicBezTo>
                    <a:pt x="1128612" y="399117"/>
                    <a:pt x="1111561" y="442812"/>
                    <a:pt x="1090246" y="476383"/>
                  </a:cubicBezTo>
                  <a:cubicBezTo>
                    <a:pt x="1068931" y="509954"/>
                    <a:pt x="1048682" y="524874"/>
                    <a:pt x="1013513" y="556313"/>
                  </a:cubicBezTo>
                  <a:cubicBezTo>
                    <a:pt x="978344" y="587752"/>
                    <a:pt x="920794" y="636243"/>
                    <a:pt x="879230" y="665018"/>
                  </a:cubicBezTo>
                  <a:cubicBezTo>
                    <a:pt x="837666" y="693793"/>
                    <a:pt x="811556" y="711910"/>
                    <a:pt x="764131" y="728962"/>
                  </a:cubicBezTo>
                  <a:cubicBezTo>
                    <a:pt x="716706" y="746014"/>
                    <a:pt x="651163" y="760401"/>
                    <a:pt x="594679" y="767328"/>
                  </a:cubicBezTo>
                  <a:cubicBezTo>
                    <a:pt x="538195" y="774255"/>
                    <a:pt x="477982" y="774788"/>
                    <a:pt x="425228" y="770525"/>
                  </a:cubicBezTo>
                  <a:cubicBezTo>
                    <a:pt x="372474" y="766262"/>
                    <a:pt x="334840" y="759157"/>
                    <a:pt x="278156" y="741751"/>
                  </a:cubicBezTo>
                  <a:cubicBezTo>
                    <a:pt x="224779" y="725361"/>
                    <a:pt x="177977" y="694325"/>
                    <a:pt x="134282" y="668215"/>
                  </a:cubicBezTo>
                  <a:cubicBezTo>
                    <a:pt x="90587" y="642105"/>
                    <a:pt x="38366" y="602673"/>
                    <a:pt x="15986" y="585088"/>
                  </a:cubicBezTo>
                  <a:lnTo>
                    <a:pt x="0" y="562707"/>
                  </a:lnTo>
                  <a:cubicBezTo>
                    <a:pt x="21315" y="560043"/>
                    <a:pt x="104975" y="570168"/>
                    <a:pt x="143874" y="569102"/>
                  </a:cubicBezTo>
                  <a:cubicBezTo>
                    <a:pt x="182773" y="568036"/>
                    <a:pt x="200890" y="561642"/>
                    <a:pt x="233395" y="556313"/>
                  </a:cubicBezTo>
                  <a:cubicBezTo>
                    <a:pt x="265900" y="550984"/>
                    <a:pt x="302668" y="549386"/>
                    <a:pt x="338903" y="537130"/>
                  </a:cubicBezTo>
                  <a:cubicBezTo>
                    <a:pt x="375138" y="524874"/>
                    <a:pt x="419900" y="500362"/>
                    <a:pt x="450806" y="482777"/>
                  </a:cubicBezTo>
                  <a:cubicBezTo>
                    <a:pt x="481712" y="465192"/>
                    <a:pt x="501961" y="449206"/>
                    <a:pt x="524341" y="431622"/>
                  </a:cubicBezTo>
                  <a:cubicBezTo>
                    <a:pt x="546721" y="414038"/>
                    <a:pt x="564839" y="398052"/>
                    <a:pt x="585088" y="377270"/>
                  </a:cubicBezTo>
                  <a:cubicBezTo>
                    <a:pt x="605337" y="356488"/>
                    <a:pt x="629849" y="328779"/>
                    <a:pt x="645835" y="306931"/>
                  </a:cubicBezTo>
                  <a:cubicBezTo>
                    <a:pt x="661821" y="285083"/>
                    <a:pt x="669814" y="267499"/>
                    <a:pt x="681004" y="246184"/>
                  </a:cubicBezTo>
                  <a:cubicBezTo>
                    <a:pt x="692194" y="224869"/>
                    <a:pt x="704450" y="204088"/>
                    <a:pt x="712976" y="179043"/>
                  </a:cubicBezTo>
                  <a:cubicBezTo>
                    <a:pt x="721502" y="153998"/>
                    <a:pt x="727363" y="125757"/>
                    <a:pt x="732159" y="95916"/>
                  </a:cubicBezTo>
                  <a:cubicBezTo>
                    <a:pt x="736955" y="66076"/>
                    <a:pt x="730028" y="60747"/>
                    <a:pt x="741751" y="0"/>
                  </a:cubicBezTo>
                  <a:close/>
                </a:path>
              </a:pathLst>
            </a:custGeom>
            <a:gradFill>
              <a:gsLst>
                <a:gs pos="60000">
                  <a:schemeClr val="tx1">
                    <a:lumMod val="65000"/>
                    <a:lumOff val="35000"/>
                  </a:schemeClr>
                </a:gs>
                <a:gs pos="0">
                  <a:schemeClr val="bg1">
                    <a:lumMod val="85000"/>
                  </a:schemeClr>
                </a:gs>
              </a:gsLst>
              <a:path path="shape">
                <a:fillToRect l="50000" t="50000" r="50000" b="50000"/>
              </a:path>
            </a:gra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ln>
                  <a:solidFill>
                    <a:schemeClr val="tx1"/>
                  </a:solidFill>
                </a:ln>
              </a:endParaRPr>
            </a:p>
          </p:txBody>
        </p:sp>
        <p:sp>
          <p:nvSpPr>
            <p:cNvPr id="2663" name="Forme libre 2662"/>
            <p:cNvSpPr/>
            <p:nvPr/>
          </p:nvSpPr>
          <p:spPr>
            <a:xfrm>
              <a:off x="4866143" y="3663621"/>
              <a:ext cx="1157728" cy="748411"/>
            </a:xfrm>
            <a:custGeom>
              <a:avLst/>
              <a:gdLst>
                <a:gd name="connsiteX0" fmla="*/ 741751 w 1166979"/>
                <a:gd name="connsiteY0" fmla="*/ 0 h 770525"/>
                <a:gd name="connsiteX1" fmla="*/ 1166979 w 1166979"/>
                <a:gd name="connsiteY1" fmla="*/ 211015 h 770525"/>
                <a:gd name="connsiteX2" fmla="*/ 1141401 w 1166979"/>
                <a:gd name="connsiteY2" fmla="*/ 354889 h 770525"/>
                <a:gd name="connsiteX3" fmla="*/ 1090246 w 1166979"/>
                <a:gd name="connsiteY3" fmla="*/ 476383 h 770525"/>
                <a:gd name="connsiteX4" fmla="*/ 1013513 w 1166979"/>
                <a:gd name="connsiteY4" fmla="*/ 556313 h 770525"/>
                <a:gd name="connsiteX5" fmla="*/ 879230 w 1166979"/>
                <a:gd name="connsiteY5" fmla="*/ 665018 h 770525"/>
                <a:gd name="connsiteX6" fmla="*/ 764131 w 1166979"/>
                <a:gd name="connsiteY6" fmla="*/ 728962 h 770525"/>
                <a:gd name="connsiteX7" fmla="*/ 594679 w 1166979"/>
                <a:gd name="connsiteY7" fmla="*/ 767328 h 770525"/>
                <a:gd name="connsiteX8" fmla="*/ 425228 w 1166979"/>
                <a:gd name="connsiteY8" fmla="*/ 770525 h 770525"/>
                <a:gd name="connsiteX9" fmla="*/ 287748 w 1166979"/>
                <a:gd name="connsiteY9" fmla="*/ 735356 h 770525"/>
                <a:gd name="connsiteX10" fmla="*/ 134282 w 1166979"/>
                <a:gd name="connsiteY10" fmla="*/ 668215 h 770525"/>
                <a:gd name="connsiteX11" fmla="*/ 15986 w 1166979"/>
                <a:gd name="connsiteY11" fmla="*/ 585088 h 770525"/>
                <a:gd name="connsiteX12" fmla="*/ 0 w 1166979"/>
                <a:gd name="connsiteY12" fmla="*/ 562707 h 770525"/>
                <a:gd name="connsiteX13" fmla="*/ 143874 w 1166979"/>
                <a:gd name="connsiteY13" fmla="*/ 569102 h 770525"/>
                <a:gd name="connsiteX14" fmla="*/ 233395 w 1166979"/>
                <a:gd name="connsiteY14" fmla="*/ 556313 h 770525"/>
                <a:gd name="connsiteX15" fmla="*/ 338903 w 1166979"/>
                <a:gd name="connsiteY15" fmla="*/ 537130 h 770525"/>
                <a:gd name="connsiteX16" fmla="*/ 441214 w 1166979"/>
                <a:gd name="connsiteY16" fmla="*/ 479580 h 770525"/>
                <a:gd name="connsiteX17" fmla="*/ 524341 w 1166979"/>
                <a:gd name="connsiteY17" fmla="*/ 431622 h 770525"/>
                <a:gd name="connsiteX18" fmla="*/ 585088 w 1166979"/>
                <a:gd name="connsiteY18" fmla="*/ 377270 h 770525"/>
                <a:gd name="connsiteX19" fmla="*/ 645835 w 1166979"/>
                <a:gd name="connsiteY19" fmla="*/ 306931 h 770525"/>
                <a:gd name="connsiteX20" fmla="*/ 681004 w 1166979"/>
                <a:gd name="connsiteY20" fmla="*/ 246184 h 770525"/>
                <a:gd name="connsiteX21" fmla="*/ 712976 w 1166979"/>
                <a:gd name="connsiteY21" fmla="*/ 179043 h 770525"/>
                <a:gd name="connsiteX22" fmla="*/ 732159 w 1166979"/>
                <a:gd name="connsiteY22" fmla="*/ 95916 h 770525"/>
                <a:gd name="connsiteX23" fmla="*/ 741751 w 1166979"/>
                <a:gd name="connsiteY23" fmla="*/ 0 h 770525"/>
                <a:gd name="connsiteX0" fmla="*/ 741751 w 1166979"/>
                <a:gd name="connsiteY0" fmla="*/ 0 h 773696"/>
                <a:gd name="connsiteX1" fmla="*/ 1166979 w 1166979"/>
                <a:gd name="connsiteY1" fmla="*/ 211015 h 773696"/>
                <a:gd name="connsiteX2" fmla="*/ 1141401 w 1166979"/>
                <a:gd name="connsiteY2" fmla="*/ 354889 h 773696"/>
                <a:gd name="connsiteX3" fmla="*/ 1090246 w 1166979"/>
                <a:gd name="connsiteY3" fmla="*/ 476383 h 773696"/>
                <a:gd name="connsiteX4" fmla="*/ 1013513 w 1166979"/>
                <a:gd name="connsiteY4" fmla="*/ 556313 h 773696"/>
                <a:gd name="connsiteX5" fmla="*/ 879230 w 1166979"/>
                <a:gd name="connsiteY5" fmla="*/ 665018 h 773696"/>
                <a:gd name="connsiteX6" fmla="*/ 764131 w 1166979"/>
                <a:gd name="connsiteY6" fmla="*/ 728962 h 773696"/>
                <a:gd name="connsiteX7" fmla="*/ 594679 w 1166979"/>
                <a:gd name="connsiteY7" fmla="*/ 767328 h 773696"/>
                <a:gd name="connsiteX8" fmla="*/ 425228 w 1166979"/>
                <a:gd name="connsiteY8" fmla="*/ 770525 h 773696"/>
                <a:gd name="connsiteX9" fmla="*/ 287748 w 1166979"/>
                <a:gd name="connsiteY9" fmla="*/ 735356 h 773696"/>
                <a:gd name="connsiteX10" fmla="*/ 134282 w 1166979"/>
                <a:gd name="connsiteY10" fmla="*/ 668215 h 773696"/>
                <a:gd name="connsiteX11" fmla="*/ 15986 w 1166979"/>
                <a:gd name="connsiteY11" fmla="*/ 585088 h 773696"/>
                <a:gd name="connsiteX12" fmla="*/ 0 w 1166979"/>
                <a:gd name="connsiteY12" fmla="*/ 562707 h 773696"/>
                <a:gd name="connsiteX13" fmla="*/ 143874 w 1166979"/>
                <a:gd name="connsiteY13" fmla="*/ 569102 h 773696"/>
                <a:gd name="connsiteX14" fmla="*/ 233395 w 1166979"/>
                <a:gd name="connsiteY14" fmla="*/ 556313 h 773696"/>
                <a:gd name="connsiteX15" fmla="*/ 338903 w 1166979"/>
                <a:gd name="connsiteY15" fmla="*/ 537130 h 773696"/>
                <a:gd name="connsiteX16" fmla="*/ 441214 w 1166979"/>
                <a:gd name="connsiteY16" fmla="*/ 479580 h 773696"/>
                <a:gd name="connsiteX17" fmla="*/ 524341 w 1166979"/>
                <a:gd name="connsiteY17" fmla="*/ 431622 h 773696"/>
                <a:gd name="connsiteX18" fmla="*/ 585088 w 1166979"/>
                <a:gd name="connsiteY18" fmla="*/ 377270 h 773696"/>
                <a:gd name="connsiteX19" fmla="*/ 645835 w 1166979"/>
                <a:gd name="connsiteY19" fmla="*/ 306931 h 773696"/>
                <a:gd name="connsiteX20" fmla="*/ 681004 w 1166979"/>
                <a:gd name="connsiteY20" fmla="*/ 246184 h 773696"/>
                <a:gd name="connsiteX21" fmla="*/ 712976 w 1166979"/>
                <a:gd name="connsiteY21" fmla="*/ 179043 h 773696"/>
                <a:gd name="connsiteX22" fmla="*/ 732159 w 1166979"/>
                <a:gd name="connsiteY22" fmla="*/ 95916 h 773696"/>
                <a:gd name="connsiteX23" fmla="*/ 741751 w 1166979"/>
                <a:gd name="connsiteY23" fmla="*/ 0 h 773696"/>
                <a:gd name="connsiteX0" fmla="*/ 741751 w 1166979"/>
                <a:gd name="connsiteY0" fmla="*/ 0 h 773696"/>
                <a:gd name="connsiteX1" fmla="*/ 1166979 w 1166979"/>
                <a:gd name="connsiteY1" fmla="*/ 211015 h 773696"/>
                <a:gd name="connsiteX2" fmla="*/ 1141401 w 1166979"/>
                <a:gd name="connsiteY2" fmla="*/ 354889 h 773696"/>
                <a:gd name="connsiteX3" fmla="*/ 1090246 w 1166979"/>
                <a:gd name="connsiteY3" fmla="*/ 476383 h 773696"/>
                <a:gd name="connsiteX4" fmla="*/ 1013513 w 1166979"/>
                <a:gd name="connsiteY4" fmla="*/ 556313 h 773696"/>
                <a:gd name="connsiteX5" fmla="*/ 879230 w 1166979"/>
                <a:gd name="connsiteY5" fmla="*/ 665018 h 773696"/>
                <a:gd name="connsiteX6" fmla="*/ 764131 w 1166979"/>
                <a:gd name="connsiteY6" fmla="*/ 728962 h 773696"/>
                <a:gd name="connsiteX7" fmla="*/ 594679 w 1166979"/>
                <a:gd name="connsiteY7" fmla="*/ 767328 h 773696"/>
                <a:gd name="connsiteX8" fmla="*/ 425228 w 1166979"/>
                <a:gd name="connsiteY8" fmla="*/ 770525 h 773696"/>
                <a:gd name="connsiteX9" fmla="*/ 287748 w 1166979"/>
                <a:gd name="connsiteY9" fmla="*/ 735356 h 773696"/>
                <a:gd name="connsiteX10" fmla="*/ 134282 w 1166979"/>
                <a:gd name="connsiteY10" fmla="*/ 668215 h 773696"/>
                <a:gd name="connsiteX11" fmla="*/ 15986 w 1166979"/>
                <a:gd name="connsiteY11" fmla="*/ 585088 h 773696"/>
                <a:gd name="connsiteX12" fmla="*/ 0 w 1166979"/>
                <a:gd name="connsiteY12" fmla="*/ 562707 h 773696"/>
                <a:gd name="connsiteX13" fmla="*/ 143874 w 1166979"/>
                <a:gd name="connsiteY13" fmla="*/ 569102 h 773696"/>
                <a:gd name="connsiteX14" fmla="*/ 233395 w 1166979"/>
                <a:gd name="connsiteY14" fmla="*/ 556313 h 773696"/>
                <a:gd name="connsiteX15" fmla="*/ 338903 w 1166979"/>
                <a:gd name="connsiteY15" fmla="*/ 537130 h 773696"/>
                <a:gd name="connsiteX16" fmla="*/ 441214 w 1166979"/>
                <a:gd name="connsiteY16" fmla="*/ 479580 h 773696"/>
                <a:gd name="connsiteX17" fmla="*/ 524341 w 1166979"/>
                <a:gd name="connsiteY17" fmla="*/ 431622 h 773696"/>
                <a:gd name="connsiteX18" fmla="*/ 585088 w 1166979"/>
                <a:gd name="connsiteY18" fmla="*/ 377270 h 773696"/>
                <a:gd name="connsiteX19" fmla="*/ 645835 w 1166979"/>
                <a:gd name="connsiteY19" fmla="*/ 306931 h 773696"/>
                <a:gd name="connsiteX20" fmla="*/ 681004 w 1166979"/>
                <a:gd name="connsiteY20" fmla="*/ 246184 h 773696"/>
                <a:gd name="connsiteX21" fmla="*/ 712976 w 1166979"/>
                <a:gd name="connsiteY21" fmla="*/ 179043 h 773696"/>
                <a:gd name="connsiteX22" fmla="*/ 732159 w 1166979"/>
                <a:gd name="connsiteY22" fmla="*/ 95916 h 773696"/>
                <a:gd name="connsiteX23" fmla="*/ 741751 w 1166979"/>
                <a:gd name="connsiteY23" fmla="*/ 0 h 773696"/>
                <a:gd name="connsiteX0" fmla="*/ 741751 w 1166979"/>
                <a:gd name="connsiteY0" fmla="*/ 0 h 773696"/>
                <a:gd name="connsiteX1" fmla="*/ 1166979 w 1166979"/>
                <a:gd name="connsiteY1" fmla="*/ 211015 h 773696"/>
                <a:gd name="connsiteX2" fmla="*/ 1141401 w 1166979"/>
                <a:gd name="connsiteY2" fmla="*/ 354889 h 773696"/>
                <a:gd name="connsiteX3" fmla="*/ 1090246 w 1166979"/>
                <a:gd name="connsiteY3" fmla="*/ 476383 h 773696"/>
                <a:gd name="connsiteX4" fmla="*/ 1013513 w 1166979"/>
                <a:gd name="connsiteY4" fmla="*/ 556313 h 773696"/>
                <a:gd name="connsiteX5" fmla="*/ 879230 w 1166979"/>
                <a:gd name="connsiteY5" fmla="*/ 665018 h 773696"/>
                <a:gd name="connsiteX6" fmla="*/ 764131 w 1166979"/>
                <a:gd name="connsiteY6" fmla="*/ 728962 h 773696"/>
                <a:gd name="connsiteX7" fmla="*/ 594679 w 1166979"/>
                <a:gd name="connsiteY7" fmla="*/ 767328 h 773696"/>
                <a:gd name="connsiteX8" fmla="*/ 425228 w 1166979"/>
                <a:gd name="connsiteY8" fmla="*/ 770525 h 773696"/>
                <a:gd name="connsiteX9" fmla="*/ 287748 w 1166979"/>
                <a:gd name="connsiteY9" fmla="*/ 735356 h 773696"/>
                <a:gd name="connsiteX10" fmla="*/ 134282 w 1166979"/>
                <a:gd name="connsiteY10" fmla="*/ 668215 h 773696"/>
                <a:gd name="connsiteX11" fmla="*/ 15986 w 1166979"/>
                <a:gd name="connsiteY11" fmla="*/ 585088 h 773696"/>
                <a:gd name="connsiteX12" fmla="*/ 0 w 1166979"/>
                <a:gd name="connsiteY12" fmla="*/ 562707 h 773696"/>
                <a:gd name="connsiteX13" fmla="*/ 143874 w 1166979"/>
                <a:gd name="connsiteY13" fmla="*/ 569102 h 773696"/>
                <a:gd name="connsiteX14" fmla="*/ 233395 w 1166979"/>
                <a:gd name="connsiteY14" fmla="*/ 556313 h 773696"/>
                <a:gd name="connsiteX15" fmla="*/ 338903 w 1166979"/>
                <a:gd name="connsiteY15" fmla="*/ 537130 h 773696"/>
                <a:gd name="connsiteX16" fmla="*/ 441214 w 1166979"/>
                <a:gd name="connsiteY16" fmla="*/ 479580 h 773696"/>
                <a:gd name="connsiteX17" fmla="*/ 524341 w 1166979"/>
                <a:gd name="connsiteY17" fmla="*/ 431622 h 773696"/>
                <a:gd name="connsiteX18" fmla="*/ 585088 w 1166979"/>
                <a:gd name="connsiteY18" fmla="*/ 377270 h 773696"/>
                <a:gd name="connsiteX19" fmla="*/ 645835 w 1166979"/>
                <a:gd name="connsiteY19" fmla="*/ 306931 h 773696"/>
                <a:gd name="connsiteX20" fmla="*/ 681004 w 1166979"/>
                <a:gd name="connsiteY20" fmla="*/ 246184 h 773696"/>
                <a:gd name="connsiteX21" fmla="*/ 712976 w 1166979"/>
                <a:gd name="connsiteY21" fmla="*/ 179043 h 773696"/>
                <a:gd name="connsiteX22" fmla="*/ 732159 w 1166979"/>
                <a:gd name="connsiteY22" fmla="*/ 95916 h 773696"/>
                <a:gd name="connsiteX23" fmla="*/ 741751 w 1166979"/>
                <a:gd name="connsiteY23" fmla="*/ 0 h 773696"/>
                <a:gd name="connsiteX0" fmla="*/ 741751 w 1166979"/>
                <a:gd name="connsiteY0" fmla="*/ 0 h 773696"/>
                <a:gd name="connsiteX1" fmla="*/ 1166979 w 1166979"/>
                <a:gd name="connsiteY1" fmla="*/ 211015 h 773696"/>
                <a:gd name="connsiteX2" fmla="*/ 1141401 w 1166979"/>
                <a:gd name="connsiteY2" fmla="*/ 354889 h 773696"/>
                <a:gd name="connsiteX3" fmla="*/ 1090246 w 1166979"/>
                <a:gd name="connsiteY3" fmla="*/ 476383 h 773696"/>
                <a:gd name="connsiteX4" fmla="*/ 1013513 w 1166979"/>
                <a:gd name="connsiteY4" fmla="*/ 556313 h 773696"/>
                <a:gd name="connsiteX5" fmla="*/ 879230 w 1166979"/>
                <a:gd name="connsiteY5" fmla="*/ 665018 h 773696"/>
                <a:gd name="connsiteX6" fmla="*/ 764131 w 1166979"/>
                <a:gd name="connsiteY6" fmla="*/ 728962 h 773696"/>
                <a:gd name="connsiteX7" fmla="*/ 594679 w 1166979"/>
                <a:gd name="connsiteY7" fmla="*/ 767328 h 773696"/>
                <a:gd name="connsiteX8" fmla="*/ 425228 w 1166979"/>
                <a:gd name="connsiteY8" fmla="*/ 770525 h 773696"/>
                <a:gd name="connsiteX9" fmla="*/ 287748 w 1166979"/>
                <a:gd name="connsiteY9" fmla="*/ 735356 h 773696"/>
                <a:gd name="connsiteX10" fmla="*/ 134282 w 1166979"/>
                <a:gd name="connsiteY10" fmla="*/ 668215 h 773696"/>
                <a:gd name="connsiteX11" fmla="*/ 15986 w 1166979"/>
                <a:gd name="connsiteY11" fmla="*/ 585088 h 773696"/>
                <a:gd name="connsiteX12" fmla="*/ 0 w 1166979"/>
                <a:gd name="connsiteY12" fmla="*/ 562707 h 773696"/>
                <a:gd name="connsiteX13" fmla="*/ 143874 w 1166979"/>
                <a:gd name="connsiteY13" fmla="*/ 569102 h 773696"/>
                <a:gd name="connsiteX14" fmla="*/ 233395 w 1166979"/>
                <a:gd name="connsiteY14" fmla="*/ 556313 h 773696"/>
                <a:gd name="connsiteX15" fmla="*/ 338903 w 1166979"/>
                <a:gd name="connsiteY15" fmla="*/ 537130 h 773696"/>
                <a:gd name="connsiteX16" fmla="*/ 441214 w 1166979"/>
                <a:gd name="connsiteY16" fmla="*/ 479580 h 773696"/>
                <a:gd name="connsiteX17" fmla="*/ 524341 w 1166979"/>
                <a:gd name="connsiteY17" fmla="*/ 431622 h 773696"/>
                <a:gd name="connsiteX18" fmla="*/ 585088 w 1166979"/>
                <a:gd name="connsiteY18" fmla="*/ 377270 h 773696"/>
                <a:gd name="connsiteX19" fmla="*/ 645835 w 1166979"/>
                <a:gd name="connsiteY19" fmla="*/ 306931 h 773696"/>
                <a:gd name="connsiteX20" fmla="*/ 681004 w 1166979"/>
                <a:gd name="connsiteY20" fmla="*/ 246184 h 773696"/>
                <a:gd name="connsiteX21" fmla="*/ 712976 w 1166979"/>
                <a:gd name="connsiteY21" fmla="*/ 179043 h 773696"/>
                <a:gd name="connsiteX22" fmla="*/ 732159 w 1166979"/>
                <a:gd name="connsiteY22" fmla="*/ 95916 h 773696"/>
                <a:gd name="connsiteX23" fmla="*/ 741751 w 1166979"/>
                <a:gd name="connsiteY23" fmla="*/ 0 h 773696"/>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93276"/>
                <a:gd name="connsiteY0" fmla="*/ 0 h 773240"/>
                <a:gd name="connsiteX1" fmla="*/ 1166979 w 1193276"/>
                <a:gd name="connsiteY1" fmla="*/ 211015 h 773240"/>
                <a:gd name="connsiteX2" fmla="*/ 1141401 w 1193276"/>
                <a:gd name="connsiteY2" fmla="*/ 354889 h 773240"/>
                <a:gd name="connsiteX3" fmla="*/ 1090246 w 1193276"/>
                <a:gd name="connsiteY3" fmla="*/ 476383 h 773240"/>
                <a:gd name="connsiteX4" fmla="*/ 1013513 w 1193276"/>
                <a:gd name="connsiteY4" fmla="*/ 556313 h 773240"/>
                <a:gd name="connsiteX5" fmla="*/ 879230 w 1193276"/>
                <a:gd name="connsiteY5" fmla="*/ 665018 h 773240"/>
                <a:gd name="connsiteX6" fmla="*/ 764131 w 1193276"/>
                <a:gd name="connsiteY6" fmla="*/ 728962 h 773240"/>
                <a:gd name="connsiteX7" fmla="*/ 594679 w 1193276"/>
                <a:gd name="connsiteY7" fmla="*/ 767328 h 773240"/>
                <a:gd name="connsiteX8" fmla="*/ 425228 w 1193276"/>
                <a:gd name="connsiteY8" fmla="*/ 770525 h 773240"/>
                <a:gd name="connsiteX9" fmla="*/ 278156 w 1193276"/>
                <a:gd name="connsiteY9" fmla="*/ 741751 h 773240"/>
                <a:gd name="connsiteX10" fmla="*/ 134282 w 1193276"/>
                <a:gd name="connsiteY10" fmla="*/ 668215 h 773240"/>
                <a:gd name="connsiteX11" fmla="*/ 15986 w 1193276"/>
                <a:gd name="connsiteY11" fmla="*/ 585088 h 773240"/>
                <a:gd name="connsiteX12" fmla="*/ 0 w 1193276"/>
                <a:gd name="connsiteY12" fmla="*/ 562707 h 773240"/>
                <a:gd name="connsiteX13" fmla="*/ 143874 w 1193276"/>
                <a:gd name="connsiteY13" fmla="*/ 569102 h 773240"/>
                <a:gd name="connsiteX14" fmla="*/ 233395 w 1193276"/>
                <a:gd name="connsiteY14" fmla="*/ 556313 h 773240"/>
                <a:gd name="connsiteX15" fmla="*/ 338903 w 1193276"/>
                <a:gd name="connsiteY15" fmla="*/ 537130 h 773240"/>
                <a:gd name="connsiteX16" fmla="*/ 441214 w 1193276"/>
                <a:gd name="connsiteY16" fmla="*/ 479580 h 773240"/>
                <a:gd name="connsiteX17" fmla="*/ 524341 w 1193276"/>
                <a:gd name="connsiteY17" fmla="*/ 431622 h 773240"/>
                <a:gd name="connsiteX18" fmla="*/ 585088 w 1193276"/>
                <a:gd name="connsiteY18" fmla="*/ 377270 h 773240"/>
                <a:gd name="connsiteX19" fmla="*/ 645835 w 1193276"/>
                <a:gd name="connsiteY19" fmla="*/ 306931 h 773240"/>
                <a:gd name="connsiteX20" fmla="*/ 681004 w 1193276"/>
                <a:gd name="connsiteY20" fmla="*/ 246184 h 773240"/>
                <a:gd name="connsiteX21" fmla="*/ 712976 w 1193276"/>
                <a:gd name="connsiteY21" fmla="*/ 179043 h 773240"/>
                <a:gd name="connsiteX22" fmla="*/ 732159 w 1193276"/>
                <a:gd name="connsiteY22" fmla="*/ 95916 h 773240"/>
                <a:gd name="connsiteX23" fmla="*/ 741751 w 1193276"/>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2781 h 776021"/>
                <a:gd name="connsiteX1" fmla="*/ 1166979 w 1166979"/>
                <a:gd name="connsiteY1" fmla="*/ 213796 h 776021"/>
                <a:gd name="connsiteX2" fmla="*/ 1141401 w 1166979"/>
                <a:gd name="connsiteY2" fmla="*/ 357670 h 776021"/>
                <a:gd name="connsiteX3" fmla="*/ 1090246 w 1166979"/>
                <a:gd name="connsiteY3" fmla="*/ 479164 h 776021"/>
                <a:gd name="connsiteX4" fmla="*/ 1013513 w 1166979"/>
                <a:gd name="connsiteY4" fmla="*/ 559094 h 776021"/>
                <a:gd name="connsiteX5" fmla="*/ 879230 w 1166979"/>
                <a:gd name="connsiteY5" fmla="*/ 667799 h 776021"/>
                <a:gd name="connsiteX6" fmla="*/ 764131 w 1166979"/>
                <a:gd name="connsiteY6" fmla="*/ 731743 h 776021"/>
                <a:gd name="connsiteX7" fmla="*/ 594679 w 1166979"/>
                <a:gd name="connsiteY7" fmla="*/ 770109 h 776021"/>
                <a:gd name="connsiteX8" fmla="*/ 425228 w 1166979"/>
                <a:gd name="connsiteY8" fmla="*/ 773306 h 776021"/>
                <a:gd name="connsiteX9" fmla="*/ 278156 w 1166979"/>
                <a:gd name="connsiteY9" fmla="*/ 744532 h 776021"/>
                <a:gd name="connsiteX10" fmla="*/ 134282 w 1166979"/>
                <a:gd name="connsiteY10" fmla="*/ 670996 h 776021"/>
                <a:gd name="connsiteX11" fmla="*/ 15986 w 1166979"/>
                <a:gd name="connsiteY11" fmla="*/ 587869 h 776021"/>
                <a:gd name="connsiteX12" fmla="*/ 0 w 1166979"/>
                <a:gd name="connsiteY12" fmla="*/ 565488 h 776021"/>
                <a:gd name="connsiteX13" fmla="*/ 143874 w 1166979"/>
                <a:gd name="connsiteY13" fmla="*/ 571883 h 776021"/>
                <a:gd name="connsiteX14" fmla="*/ 233395 w 1166979"/>
                <a:gd name="connsiteY14" fmla="*/ 559094 h 776021"/>
                <a:gd name="connsiteX15" fmla="*/ 338903 w 1166979"/>
                <a:gd name="connsiteY15" fmla="*/ 539911 h 776021"/>
                <a:gd name="connsiteX16" fmla="*/ 441214 w 1166979"/>
                <a:gd name="connsiteY16" fmla="*/ 482361 h 776021"/>
                <a:gd name="connsiteX17" fmla="*/ 524341 w 1166979"/>
                <a:gd name="connsiteY17" fmla="*/ 434403 h 776021"/>
                <a:gd name="connsiteX18" fmla="*/ 585088 w 1166979"/>
                <a:gd name="connsiteY18" fmla="*/ 380051 h 776021"/>
                <a:gd name="connsiteX19" fmla="*/ 645835 w 1166979"/>
                <a:gd name="connsiteY19" fmla="*/ 309712 h 776021"/>
                <a:gd name="connsiteX20" fmla="*/ 681004 w 1166979"/>
                <a:gd name="connsiteY20" fmla="*/ 248965 h 776021"/>
                <a:gd name="connsiteX21" fmla="*/ 712976 w 1166979"/>
                <a:gd name="connsiteY21" fmla="*/ 181824 h 776021"/>
                <a:gd name="connsiteX22" fmla="*/ 732159 w 1166979"/>
                <a:gd name="connsiteY22" fmla="*/ 98697 h 776021"/>
                <a:gd name="connsiteX23" fmla="*/ 741751 w 1166979"/>
                <a:gd name="connsiteY23" fmla="*/ 2781 h 776021"/>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50806 w 1166979"/>
                <a:gd name="connsiteY16" fmla="*/ 482777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50806 w 1166979"/>
                <a:gd name="connsiteY16" fmla="*/ 482777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50806 w 1166979"/>
                <a:gd name="connsiteY16" fmla="*/ 482777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50806 w 1166979"/>
                <a:gd name="connsiteY16" fmla="*/ 482777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166979" h="773240">
                  <a:moveTo>
                    <a:pt x="741751" y="0"/>
                  </a:moveTo>
                  <a:lnTo>
                    <a:pt x="1166979" y="211015"/>
                  </a:lnTo>
                  <a:cubicBezTo>
                    <a:pt x="1153657" y="305332"/>
                    <a:pt x="1154190" y="310661"/>
                    <a:pt x="1141401" y="354889"/>
                  </a:cubicBezTo>
                  <a:cubicBezTo>
                    <a:pt x="1128612" y="399117"/>
                    <a:pt x="1111561" y="442812"/>
                    <a:pt x="1090246" y="476383"/>
                  </a:cubicBezTo>
                  <a:cubicBezTo>
                    <a:pt x="1068931" y="509954"/>
                    <a:pt x="1048682" y="524874"/>
                    <a:pt x="1013513" y="556313"/>
                  </a:cubicBezTo>
                  <a:cubicBezTo>
                    <a:pt x="978344" y="587752"/>
                    <a:pt x="920794" y="636243"/>
                    <a:pt x="879230" y="665018"/>
                  </a:cubicBezTo>
                  <a:cubicBezTo>
                    <a:pt x="837666" y="693793"/>
                    <a:pt x="811556" y="711910"/>
                    <a:pt x="764131" y="728962"/>
                  </a:cubicBezTo>
                  <a:cubicBezTo>
                    <a:pt x="716706" y="746014"/>
                    <a:pt x="651163" y="760401"/>
                    <a:pt x="594679" y="767328"/>
                  </a:cubicBezTo>
                  <a:cubicBezTo>
                    <a:pt x="538195" y="774255"/>
                    <a:pt x="477982" y="774788"/>
                    <a:pt x="425228" y="770525"/>
                  </a:cubicBezTo>
                  <a:cubicBezTo>
                    <a:pt x="372474" y="766262"/>
                    <a:pt x="334840" y="759157"/>
                    <a:pt x="278156" y="741751"/>
                  </a:cubicBezTo>
                  <a:cubicBezTo>
                    <a:pt x="224779" y="725361"/>
                    <a:pt x="177977" y="694325"/>
                    <a:pt x="134282" y="668215"/>
                  </a:cubicBezTo>
                  <a:cubicBezTo>
                    <a:pt x="90587" y="642105"/>
                    <a:pt x="38366" y="602673"/>
                    <a:pt x="15986" y="585088"/>
                  </a:cubicBezTo>
                  <a:lnTo>
                    <a:pt x="0" y="562707"/>
                  </a:lnTo>
                  <a:cubicBezTo>
                    <a:pt x="21315" y="560043"/>
                    <a:pt x="104975" y="570168"/>
                    <a:pt x="143874" y="569102"/>
                  </a:cubicBezTo>
                  <a:cubicBezTo>
                    <a:pt x="182773" y="568036"/>
                    <a:pt x="200890" y="561642"/>
                    <a:pt x="233395" y="556313"/>
                  </a:cubicBezTo>
                  <a:cubicBezTo>
                    <a:pt x="265900" y="550984"/>
                    <a:pt x="302668" y="549386"/>
                    <a:pt x="338903" y="537130"/>
                  </a:cubicBezTo>
                  <a:cubicBezTo>
                    <a:pt x="375138" y="524874"/>
                    <a:pt x="419900" y="500362"/>
                    <a:pt x="450806" y="482777"/>
                  </a:cubicBezTo>
                  <a:cubicBezTo>
                    <a:pt x="481712" y="465192"/>
                    <a:pt x="501961" y="449206"/>
                    <a:pt x="524341" y="431622"/>
                  </a:cubicBezTo>
                  <a:cubicBezTo>
                    <a:pt x="546721" y="414038"/>
                    <a:pt x="564839" y="398052"/>
                    <a:pt x="585088" y="377270"/>
                  </a:cubicBezTo>
                  <a:cubicBezTo>
                    <a:pt x="605337" y="356488"/>
                    <a:pt x="629849" y="328779"/>
                    <a:pt x="645835" y="306931"/>
                  </a:cubicBezTo>
                  <a:cubicBezTo>
                    <a:pt x="661821" y="285083"/>
                    <a:pt x="669814" y="267499"/>
                    <a:pt x="681004" y="246184"/>
                  </a:cubicBezTo>
                  <a:cubicBezTo>
                    <a:pt x="692194" y="224869"/>
                    <a:pt x="704450" y="204088"/>
                    <a:pt x="712976" y="179043"/>
                  </a:cubicBezTo>
                  <a:cubicBezTo>
                    <a:pt x="721502" y="153998"/>
                    <a:pt x="727363" y="125757"/>
                    <a:pt x="732159" y="95916"/>
                  </a:cubicBezTo>
                  <a:cubicBezTo>
                    <a:pt x="736955" y="66076"/>
                    <a:pt x="730028" y="60747"/>
                    <a:pt x="741751" y="0"/>
                  </a:cubicBezTo>
                  <a:close/>
                </a:path>
              </a:pathLst>
            </a:custGeom>
            <a:solidFill>
              <a:srgbClr val="0070C0">
                <a:alpha val="72000"/>
              </a:srgbClr>
            </a:solidFill>
            <a:ln w="19050">
              <a:noFill/>
            </a:ln>
            <a:effectLst>
              <a:softEdge rad="127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ln>
                  <a:solidFill>
                    <a:schemeClr val="tx1"/>
                  </a:solidFill>
                </a:ln>
              </a:endParaRPr>
            </a:p>
          </p:txBody>
        </p:sp>
        <p:sp>
          <p:nvSpPr>
            <p:cNvPr id="2664" name="Forme libre 2663"/>
            <p:cNvSpPr/>
            <p:nvPr/>
          </p:nvSpPr>
          <p:spPr>
            <a:xfrm>
              <a:off x="4067944" y="3654404"/>
              <a:ext cx="892020" cy="946372"/>
            </a:xfrm>
            <a:custGeom>
              <a:avLst/>
              <a:gdLst>
                <a:gd name="connsiteX0" fmla="*/ 412440 w 1003922"/>
                <a:gd name="connsiteY0" fmla="*/ 201424 h 997527"/>
                <a:gd name="connsiteX1" fmla="*/ 415637 w 1003922"/>
                <a:gd name="connsiteY1" fmla="*/ 290945 h 997527"/>
                <a:gd name="connsiteX2" fmla="*/ 431623 w 1003922"/>
                <a:gd name="connsiteY2" fmla="*/ 409242 h 997527"/>
                <a:gd name="connsiteX3" fmla="*/ 469989 w 1003922"/>
                <a:gd name="connsiteY3" fmla="*/ 514750 h 997527"/>
                <a:gd name="connsiteX4" fmla="*/ 533933 w 1003922"/>
                <a:gd name="connsiteY4" fmla="*/ 652229 h 997527"/>
                <a:gd name="connsiteX5" fmla="*/ 601074 w 1003922"/>
                <a:gd name="connsiteY5" fmla="*/ 719371 h 997527"/>
                <a:gd name="connsiteX6" fmla="*/ 706582 w 1003922"/>
                <a:gd name="connsiteY6" fmla="*/ 821681 h 997527"/>
                <a:gd name="connsiteX7" fmla="*/ 802498 w 1003922"/>
                <a:gd name="connsiteY7" fmla="*/ 885625 h 997527"/>
                <a:gd name="connsiteX8" fmla="*/ 892020 w 1003922"/>
                <a:gd name="connsiteY8" fmla="*/ 949569 h 997527"/>
                <a:gd name="connsiteX9" fmla="*/ 454003 w 1003922"/>
                <a:gd name="connsiteY9" fmla="*/ 712976 h 997527"/>
                <a:gd name="connsiteX10" fmla="*/ 310129 w 1003922"/>
                <a:gd name="connsiteY10" fmla="*/ 633046 h 997527"/>
                <a:gd name="connsiteX11" fmla="*/ 175847 w 1003922"/>
                <a:gd name="connsiteY11" fmla="*/ 511552 h 997527"/>
                <a:gd name="connsiteX12" fmla="*/ 92719 w 1003922"/>
                <a:gd name="connsiteY12" fmla="*/ 377270 h 997527"/>
                <a:gd name="connsiteX13" fmla="*/ 31972 w 1003922"/>
                <a:gd name="connsiteY13" fmla="*/ 239790 h 997527"/>
                <a:gd name="connsiteX14" fmla="*/ 3198 w 1003922"/>
                <a:gd name="connsiteY14" fmla="*/ 124691 h 997527"/>
                <a:gd name="connsiteX15" fmla="*/ 0 w 1003922"/>
                <a:gd name="connsiteY15" fmla="*/ 3197 h 997527"/>
                <a:gd name="connsiteX16" fmla="*/ 249382 w 1003922"/>
                <a:gd name="connsiteY16" fmla="*/ 0 h 997527"/>
                <a:gd name="connsiteX17" fmla="*/ 665019 w 1003922"/>
                <a:gd name="connsiteY17" fmla="*/ 207818 h 997527"/>
                <a:gd name="connsiteX18" fmla="*/ 693793 w 1003922"/>
                <a:gd name="connsiteY18" fmla="*/ 345298 h 997527"/>
                <a:gd name="connsiteX19" fmla="*/ 735357 w 1003922"/>
                <a:gd name="connsiteY19" fmla="*/ 473186 h 997527"/>
                <a:gd name="connsiteX20" fmla="*/ 799301 w 1003922"/>
                <a:gd name="connsiteY20" fmla="*/ 549919 h 997527"/>
                <a:gd name="connsiteX21" fmla="*/ 1003922 w 1003922"/>
                <a:gd name="connsiteY21" fmla="*/ 997527 h 997527"/>
                <a:gd name="connsiteX22" fmla="*/ 1003922 w 1003922"/>
                <a:gd name="connsiteY22" fmla="*/ 997527 h 997527"/>
                <a:gd name="connsiteX0" fmla="*/ 1003922 w 1003922"/>
                <a:gd name="connsiteY0" fmla="*/ 1000724 h 1000724"/>
                <a:gd name="connsiteX1" fmla="*/ 415637 w 1003922"/>
                <a:gd name="connsiteY1" fmla="*/ 290945 h 1000724"/>
                <a:gd name="connsiteX2" fmla="*/ 431623 w 1003922"/>
                <a:gd name="connsiteY2" fmla="*/ 409242 h 1000724"/>
                <a:gd name="connsiteX3" fmla="*/ 469989 w 1003922"/>
                <a:gd name="connsiteY3" fmla="*/ 514750 h 1000724"/>
                <a:gd name="connsiteX4" fmla="*/ 533933 w 1003922"/>
                <a:gd name="connsiteY4" fmla="*/ 652229 h 1000724"/>
                <a:gd name="connsiteX5" fmla="*/ 601074 w 1003922"/>
                <a:gd name="connsiteY5" fmla="*/ 719371 h 1000724"/>
                <a:gd name="connsiteX6" fmla="*/ 706582 w 1003922"/>
                <a:gd name="connsiteY6" fmla="*/ 821681 h 1000724"/>
                <a:gd name="connsiteX7" fmla="*/ 802498 w 1003922"/>
                <a:gd name="connsiteY7" fmla="*/ 885625 h 1000724"/>
                <a:gd name="connsiteX8" fmla="*/ 892020 w 1003922"/>
                <a:gd name="connsiteY8" fmla="*/ 949569 h 1000724"/>
                <a:gd name="connsiteX9" fmla="*/ 454003 w 1003922"/>
                <a:gd name="connsiteY9" fmla="*/ 712976 h 1000724"/>
                <a:gd name="connsiteX10" fmla="*/ 310129 w 1003922"/>
                <a:gd name="connsiteY10" fmla="*/ 633046 h 1000724"/>
                <a:gd name="connsiteX11" fmla="*/ 175847 w 1003922"/>
                <a:gd name="connsiteY11" fmla="*/ 511552 h 1000724"/>
                <a:gd name="connsiteX12" fmla="*/ 92719 w 1003922"/>
                <a:gd name="connsiteY12" fmla="*/ 377270 h 1000724"/>
                <a:gd name="connsiteX13" fmla="*/ 31972 w 1003922"/>
                <a:gd name="connsiteY13" fmla="*/ 239790 h 1000724"/>
                <a:gd name="connsiteX14" fmla="*/ 3198 w 1003922"/>
                <a:gd name="connsiteY14" fmla="*/ 124691 h 1000724"/>
                <a:gd name="connsiteX15" fmla="*/ 0 w 1003922"/>
                <a:gd name="connsiteY15" fmla="*/ 3197 h 1000724"/>
                <a:gd name="connsiteX16" fmla="*/ 249382 w 1003922"/>
                <a:gd name="connsiteY16" fmla="*/ 0 h 1000724"/>
                <a:gd name="connsiteX17" fmla="*/ 665019 w 1003922"/>
                <a:gd name="connsiteY17" fmla="*/ 207818 h 1000724"/>
                <a:gd name="connsiteX18" fmla="*/ 693793 w 1003922"/>
                <a:gd name="connsiteY18" fmla="*/ 345298 h 1000724"/>
                <a:gd name="connsiteX19" fmla="*/ 735357 w 1003922"/>
                <a:gd name="connsiteY19" fmla="*/ 473186 h 1000724"/>
                <a:gd name="connsiteX20" fmla="*/ 799301 w 1003922"/>
                <a:gd name="connsiteY20" fmla="*/ 549919 h 1000724"/>
                <a:gd name="connsiteX21" fmla="*/ 1003922 w 1003922"/>
                <a:gd name="connsiteY21" fmla="*/ 997527 h 1000724"/>
                <a:gd name="connsiteX22" fmla="*/ 1003922 w 1003922"/>
                <a:gd name="connsiteY22" fmla="*/ 997527 h 1000724"/>
                <a:gd name="connsiteX0" fmla="*/ 1003922 w 1003922"/>
                <a:gd name="connsiteY0" fmla="*/ 1000724 h 1000724"/>
                <a:gd name="connsiteX1" fmla="*/ 412440 w 1003922"/>
                <a:gd name="connsiteY1" fmla="*/ 214212 h 1000724"/>
                <a:gd name="connsiteX2" fmla="*/ 431623 w 1003922"/>
                <a:gd name="connsiteY2" fmla="*/ 409242 h 1000724"/>
                <a:gd name="connsiteX3" fmla="*/ 469989 w 1003922"/>
                <a:gd name="connsiteY3" fmla="*/ 514750 h 1000724"/>
                <a:gd name="connsiteX4" fmla="*/ 533933 w 1003922"/>
                <a:gd name="connsiteY4" fmla="*/ 652229 h 1000724"/>
                <a:gd name="connsiteX5" fmla="*/ 601074 w 1003922"/>
                <a:gd name="connsiteY5" fmla="*/ 719371 h 1000724"/>
                <a:gd name="connsiteX6" fmla="*/ 706582 w 1003922"/>
                <a:gd name="connsiteY6" fmla="*/ 821681 h 1000724"/>
                <a:gd name="connsiteX7" fmla="*/ 802498 w 1003922"/>
                <a:gd name="connsiteY7" fmla="*/ 885625 h 1000724"/>
                <a:gd name="connsiteX8" fmla="*/ 892020 w 1003922"/>
                <a:gd name="connsiteY8" fmla="*/ 949569 h 1000724"/>
                <a:gd name="connsiteX9" fmla="*/ 454003 w 1003922"/>
                <a:gd name="connsiteY9" fmla="*/ 712976 h 1000724"/>
                <a:gd name="connsiteX10" fmla="*/ 310129 w 1003922"/>
                <a:gd name="connsiteY10" fmla="*/ 633046 h 1000724"/>
                <a:gd name="connsiteX11" fmla="*/ 175847 w 1003922"/>
                <a:gd name="connsiteY11" fmla="*/ 511552 h 1000724"/>
                <a:gd name="connsiteX12" fmla="*/ 92719 w 1003922"/>
                <a:gd name="connsiteY12" fmla="*/ 377270 h 1000724"/>
                <a:gd name="connsiteX13" fmla="*/ 31972 w 1003922"/>
                <a:gd name="connsiteY13" fmla="*/ 239790 h 1000724"/>
                <a:gd name="connsiteX14" fmla="*/ 3198 w 1003922"/>
                <a:gd name="connsiteY14" fmla="*/ 124691 h 1000724"/>
                <a:gd name="connsiteX15" fmla="*/ 0 w 1003922"/>
                <a:gd name="connsiteY15" fmla="*/ 3197 h 1000724"/>
                <a:gd name="connsiteX16" fmla="*/ 249382 w 1003922"/>
                <a:gd name="connsiteY16" fmla="*/ 0 h 1000724"/>
                <a:gd name="connsiteX17" fmla="*/ 665019 w 1003922"/>
                <a:gd name="connsiteY17" fmla="*/ 207818 h 1000724"/>
                <a:gd name="connsiteX18" fmla="*/ 693793 w 1003922"/>
                <a:gd name="connsiteY18" fmla="*/ 345298 h 1000724"/>
                <a:gd name="connsiteX19" fmla="*/ 735357 w 1003922"/>
                <a:gd name="connsiteY19" fmla="*/ 473186 h 1000724"/>
                <a:gd name="connsiteX20" fmla="*/ 799301 w 1003922"/>
                <a:gd name="connsiteY20" fmla="*/ 549919 h 1000724"/>
                <a:gd name="connsiteX21" fmla="*/ 1003922 w 1003922"/>
                <a:gd name="connsiteY21" fmla="*/ 997527 h 1000724"/>
                <a:gd name="connsiteX22" fmla="*/ 1003922 w 1003922"/>
                <a:gd name="connsiteY22" fmla="*/ 997527 h 1000724"/>
                <a:gd name="connsiteX0" fmla="*/ 1003922 w 1003922"/>
                <a:gd name="connsiteY0" fmla="*/ 1000724 h 1000724"/>
                <a:gd name="connsiteX1" fmla="*/ 412440 w 1003922"/>
                <a:gd name="connsiteY1" fmla="*/ 214212 h 1000724"/>
                <a:gd name="connsiteX2" fmla="*/ 415637 w 1003922"/>
                <a:gd name="connsiteY2" fmla="*/ 294142 h 1000724"/>
                <a:gd name="connsiteX3" fmla="*/ 431623 w 1003922"/>
                <a:gd name="connsiteY3" fmla="*/ 409242 h 1000724"/>
                <a:gd name="connsiteX4" fmla="*/ 469989 w 1003922"/>
                <a:gd name="connsiteY4" fmla="*/ 514750 h 1000724"/>
                <a:gd name="connsiteX5" fmla="*/ 533933 w 1003922"/>
                <a:gd name="connsiteY5" fmla="*/ 652229 h 1000724"/>
                <a:gd name="connsiteX6" fmla="*/ 601074 w 1003922"/>
                <a:gd name="connsiteY6" fmla="*/ 719371 h 1000724"/>
                <a:gd name="connsiteX7" fmla="*/ 706582 w 1003922"/>
                <a:gd name="connsiteY7" fmla="*/ 821681 h 1000724"/>
                <a:gd name="connsiteX8" fmla="*/ 802498 w 1003922"/>
                <a:gd name="connsiteY8" fmla="*/ 885625 h 1000724"/>
                <a:gd name="connsiteX9" fmla="*/ 892020 w 1003922"/>
                <a:gd name="connsiteY9" fmla="*/ 949569 h 1000724"/>
                <a:gd name="connsiteX10" fmla="*/ 454003 w 1003922"/>
                <a:gd name="connsiteY10" fmla="*/ 712976 h 1000724"/>
                <a:gd name="connsiteX11" fmla="*/ 310129 w 1003922"/>
                <a:gd name="connsiteY11" fmla="*/ 633046 h 1000724"/>
                <a:gd name="connsiteX12" fmla="*/ 175847 w 1003922"/>
                <a:gd name="connsiteY12" fmla="*/ 511552 h 1000724"/>
                <a:gd name="connsiteX13" fmla="*/ 92719 w 1003922"/>
                <a:gd name="connsiteY13" fmla="*/ 377270 h 1000724"/>
                <a:gd name="connsiteX14" fmla="*/ 31972 w 1003922"/>
                <a:gd name="connsiteY14" fmla="*/ 239790 h 1000724"/>
                <a:gd name="connsiteX15" fmla="*/ 3198 w 1003922"/>
                <a:gd name="connsiteY15" fmla="*/ 124691 h 1000724"/>
                <a:gd name="connsiteX16" fmla="*/ 0 w 1003922"/>
                <a:gd name="connsiteY16" fmla="*/ 3197 h 1000724"/>
                <a:gd name="connsiteX17" fmla="*/ 249382 w 1003922"/>
                <a:gd name="connsiteY17" fmla="*/ 0 h 1000724"/>
                <a:gd name="connsiteX18" fmla="*/ 665019 w 1003922"/>
                <a:gd name="connsiteY18" fmla="*/ 207818 h 1000724"/>
                <a:gd name="connsiteX19" fmla="*/ 693793 w 1003922"/>
                <a:gd name="connsiteY19" fmla="*/ 345298 h 1000724"/>
                <a:gd name="connsiteX20" fmla="*/ 735357 w 1003922"/>
                <a:gd name="connsiteY20" fmla="*/ 473186 h 1000724"/>
                <a:gd name="connsiteX21" fmla="*/ 799301 w 1003922"/>
                <a:gd name="connsiteY21" fmla="*/ 549919 h 1000724"/>
                <a:gd name="connsiteX22" fmla="*/ 1003922 w 1003922"/>
                <a:gd name="connsiteY22" fmla="*/ 997527 h 1000724"/>
                <a:gd name="connsiteX23" fmla="*/ 1003922 w 1003922"/>
                <a:gd name="connsiteY23" fmla="*/ 997527 h 1000724"/>
                <a:gd name="connsiteX0" fmla="*/ 1003922 w 1003922"/>
                <a:gd name="connsiteY0" fmla="*/ 997527 h 997527"/>
                <a:gd name="connsiteX1" fmla="*/ 412440 w 1003922"/>
                <a:gd name="connsiteY1" fmla="*/ 211015 h 997527"/>
                <a:gd name="connsiteX2" fmla="*/ 415637 w 1003922"/>
                <a:gd name="connsiteY2" fmla="*/ 290945 h 997527"/>
                <a:gd name="connsiteX3" fmla="*/ 431623 w 1003922"/>
                <a:gd name="connsiteY3" fmla="*/ 406045 h 997527"/>
                <a:gd name="connsiteX4" fmla="*/ 469989 w 1003922"/>
                <a:gd name="connsiteY4" fmla="*/ 511553 h 997527"/>
                <a:gd name="connsiteX5" fmla="*/ 533933 w 1003922"/>
                <a:gd name="connsiteY5" fmla="*/ 649032 h 997527"/>
                <a:gd name="connsiteX6" fmla="*/ 601074 w 1003922"/>
                <a:gd name="connsiteY6" fmla="*/ 716174 h 997527"/>
                <a:gd name="connsiteX7" fmla="*/ 706582 w 1003922"/>
                <a:gd name="connsiteY7" fmla="*/ 818484 h 997527"/>
                <a:gd name="connsiteX8" fmla="*/ 802498 w 1003922"/>
                <a:gd name="connsiteY8" fmla="*/ 882428 h 997527"/>
                <a:gd name="connsiteX9" fmla="*/ 892020 w 1003922"/>
                <a:gd name="connsiteY9" fmla="*/ 946372 h 997527"/>
                <a:gd name="connsiteX10" fmla="*/ 454003 w 1003922"/>
                <a:gd name="connsiteY10" fmla="*/ 709779 h 997527"/>
                <a:gd name="connsiteX11" fmla="*/ 310129 w 1003922"/>
                <a:gd name="connsiteY11" fmla="*/ 629849 h 997527"/>
                <a:gd name="connsiteX12" fmla="*/ 175847 w 1003922"/>
                <a:gd name="connsiteY12" fmla="*/ 508355 h 997527"/>
                <a:gd name="connsiteX13" fmla="*/ 92719 w 1003922"/>
                <a:gd name="connsiteY13" fmla="*/ 374073 h 997527"/>
                <a:gd name="connsiteX14" fmla="*/ 31972 w 1003922"/>
                <a:gd name="connsiteY14" fmla="*/ 236593 h 997527"/>
                <a:gd name="connsiteX15" fmla="*/ 3198 w 1003922"/>
                <a:gd name="connsiteY15" fmla="*/ 121494 h 997527"/>
                <a:gd name="connsiteX16" fmla="*/ 0 w 1003922"/>
                <a:gd name="connsiteY16" fmla="*/ 0 h 997527"/>
                <a:gd name="connsiteX17" fmla="*/ 99114 w 1003922"/>
                <a:gd name="connsiteY17" fmla="*/ 9592 h 997527"/>
                <a:gd name="connsiteX18" fmla="*/ 665019 w 1003922"/>
                <a:gd name="connsiteY18" fmla="*/ 204621 h 997527"/>
                <a:gd name="connsiteX19" fmla="*/ 693793 w 1003922"/>
                <a:gd name="connsiteY19" fmla="*/ 342101 h 997527"/>
                <a:gd name="connsiteX20" fmla="*/ 735357 w 1003922"/>
                <a:gd name="connsiteY20" fmla="*/ 469989 h 997527"/>
                <a:gd name="connsiteX21" fmla="*/ 799301 w 1003922"/>
                <a:gd name="connsiteY21" fmla="*/ 546722 h 997527"/>
                <a:gd name="connsiteX22" fmla="*/ 1003922 w 1003922"/>
                <a:gd name="connsiteY22" fmla="*/ 994330 h 997527"/>
                <a:gd name="connsiteX23" fmla="*/ 1003922 w 1003922"/>
                <a:gd name="connsiteY23" fmla="*/ 994330 h 997527"/>
                <a:gd name="connsiteX0" fmla="*/ 1003922 w 1003922"/>
                <a:gd name="connsiteY0" fmla="*/ 997527 h 997527"/>
                <a:gd name="connsiteX1" fmla="*/ 412440 w 1003922"/>
                <a:gd name="connsiteY1" fmla="*/ 211015 h 997527"/>
                <a:gd name="connsiteX2" fmla="*/ 415637 w 1003922"/>
                <a:gd name="connsiteY2" fmla="*/ 290945 h 997527"/>
                <a:gd name="connsiteX3" fmla="*/ 431623 w 1003922"/>
                <a:gd name="connsiteY3" fmla="*/ 406045 h 997527"/>
                <a:gd name="connsiteX4" fmla="*/ 469989 w 1003922"/>
                <a:gd name="connsiteY4" fmla="*/ 511553 h 997527"/>
                <a:gd name="connsiteX5" fmla="*/ 533933 w 1003922"/>
                <a:gd name="connsiteY5" fmla="*/ 649032 h 997527"/>
                <a:gd name="connsiteX6" fmla="*/ 601074 w 1003922"/>
                <a:gd name="connsiteY6" fmla="*/ 716174 h 997527"/>
                <a:gd name="connsiteX7" fmla="*/ 706582 w 1003922"/>
                <a:gd name="connsiteY7" fmla="*/ 818484 h 997527"/>
                <a:gd name="connsiteX8" fmla="*/ 802498 w 1003922"/>
                <a:gd name="connsiteY8" fmla="*/ 882428 h 997527"/>
                <a:gd name="connsiteX9" fmla="*/ 892020 w 1003922"/>
                <a:gd name="connsiteY9" fmla="*/ 946372 h 997527"/>
                <a:gd name="connsiteX10" fmla="*/ 454003 w 1003922"/>
                <a:gd name="connsiteY10" fmla="*/ 709779 h 997527"/>
                <a:gd name="connsiteX11" fmla="*/ 310129 w 1003922"/>
                <a:gd name="connsiteY11" fmla="*/ 629849 h 997527"/>
                <a:gd name="connsiteX12" fmla="*/ 175847 w 1003922"/>
                <a:gd name="connsiteY12" fmla="*/ 508355 h 997527"/>
                <a:gd name="connsiteX13" fmla="*/ 92719 w 1003922"/>
                <a:gd name="connsiteY13" fmla="*/ 374073 h 997527"/>
                <a:gd name="connsiteX14" fmla="*/ 31972 w 1003922"/>
                <a:gd name="connsiteY14" fmla="*/ 236593 h 997527"/>
                <a:gd name="connsiteX15" fmla="*/ 3198 w 1003922"/>
                <a:gd name="connsiteY15" fmla="*/ 121494 h 997527"/>
                <a:gd name="connsiteX16" fmla="*/ 0 w 1003922"/>
                <a:gd name="connsiteY16" fmla="*/ 0 h 997527"/>
                <a:gd name="connsiteX17" fmla="*/ 99114 w 1003922"/>
                <a:gd name="connsiteY17" fmla="*/ 9592 h 997527"/>
                <a:gd name="connsiteX18" fmla="*/ 495567 w 1003922"/>
                <a:gd name="connsiteY18" fmla="*/ 204621 h 997527"/>
                <a:gd name="connsiteX19" fmla="*/ 693793 w 1003922"/>
                <a:gd name="connsiteY19" fmla="*/ 342101 h 997527"/>
                <a:gd name="connsiteX20" fmla="*/ 735357 w 1003922"/>
                <a:gd name="connsiteY20" fmla="*/ 469989 h 997527"/>
                <a:gd name="connsiteX21" fmla="*/ 799301 w 1003922"/>
                <a:gd name="connsiteY21" fmla="*/ 546722 h 997527"/>
                <a:gd name="connsiteX22" fmla="*/ 1003922 w 1003922"/>
                <a:gd name="connsiteY22" fmla="*/ 994330 h 997527"/>
                <a:gd name="connsiteX23" fmla="*/ 1003922 w 1003922"/>
                <a:gd name="connsiteY23" fmla="*/ 994330 h 997527"/>
                <a:gd name="connsiteX0" fmla="*/ 1003922 w 1003922"/>
                <a:gd name="connsiteY0" fmla="*/ 997527 h 997527"/>
                <a:gd name="connsiteX1" fmla="*/ 412440 w 1003922"/>
                <a:gd name="connsiteY1" fmla="*/ 211015 h 997527"/>
                <a:gd name="connsiteX2" fmla="*/ 415637 w 1003922"/>
                <a:gd name="connsiteY2" fmla="*/ 290945 h 997527"/>
                <a:gd name="connsiteX3" fmla="*/ 431623 w 1003922"/>
                <a:gd name="connsiteY3" fmla="*/ 406045 h 997527"/>
                <a:gd name="connsiteX4" fmla="*/ 469989 w 1003922"/>
                <a:gd name="connsiteY4" fmla="*/ 511553 h 997527"/>
                <a:gd name="connsiteX5" fmla="*/ 533933 w 1003922"/>
                <a:gd name="connsiteY5" fmla="*/ 649032 h 997527"/>
                <a:gd name="connsiteX6" fmla="*/ 601074 w 1003922"/>
                <a:gd name="connsiteY6" fmla="*/ 716174 h 997527"/>
                <a:gd name="connsiteX7" fmla="*/ 706582 w 1003922"/>
                <a:gd name="connsiteY7" fmla="*/ 818484 h 997527"/>
                <a:gd name="connsiteX8" fmla="*/ 802498 w 1003922"/>
                <a:gd name="connsiteY8" fmla="*/ 882428 h 997527"/>
                <a:gd name="connsiteX9" fmla="*/ 892020 w 1003922"/>
                <a:gd name="connsiteY9" fmla="*/ 946372 h 997527"/>
                <a:gd name="connsiteX10" fmla="*/ 454003 w 1003922"/>
                <a:gd name="connsiteY10" fmla="*/ 709779 h 997527"/>
                <a:gd name="connsiteX11" fmla="*/ 310129 w 1003922"/>
                <a:gd name="connsiteY11" fmla="*/ 629849 h 997527"/>
                <a:gd name="connsiteX12" fmla="*/ 175847 w 1003922"/>
                <a:gd name="connsiteY12" fmla="*/ 508355 h 997527"/>
                <a:gd name="connsiteX13" fmla="*/ 92719 w 1003922"/>
                <a:gd name="connsiteY13" fmla="*/ 374073 h 997527"/>
                <a:gd name="connsiteX14" fmla="*/ 31972 w 1003922"/>
                <a:gd name="connsiteY14" fmla="*/ 236593 h 997527"/>
                <a:gd name="connsiteX15" fmla="*/ 3198 w 1003922"/>
                <a:gd name="connsiteY15" fmla="*/ 121494 h 997527"/>
                <a:gd name="connsiteX16" fmla="*/ 0 w 1003922"/>
                <a:gd name="connsiteY16" fmla="*/ 0 h 997527"/>
                <a:gd name="connsiteX17" fmla="*/ 99114 w 1003922"/>
                <a:gd name="connsiteY17" fmla="*/ 9592 h 997527"/>
                <a:gd name="connsiteX18" fmla="*/ 495567 w 1003922"/>
                <a:gd name="connsiteY18" fmla="*/ 204621 h 997527"/>
                <a:gd name="connsiteX19" fmla="*/ 649032 w 1003922"/>
                <a:gd name="connsiteY19" fmla="*/ 358088 h 997527"/>
                <a:gd name="connsiteX20" fmla="*/ 735357 w 1003922"/>
                <a:gd name="connsiteY20" fmla="*/ 469989 h 997527"/>
                <a:gd name="connsiteX21" fmla="*/ 799301 w 1003922"/>
                <a:gd name="connsiteY21" fmla="*/ 546722 h 997527"/>
                <a:gd name="connsiteX22" fmla="*/ 1003922 w 1003922"/>
                <a:gd name="connsiteY22" fmla="*/ 994330 h 997527"/>
                <a:gd name="connsiteX23" fmla="*/ 1003922 w 1003922"/>
                <a:gd name="connsiteY23" fmla="*/ 994330 h 997527"/>
                <a:gd name="connsiteX0" fmla="*/ 1003922 w 1003922"/>
                <a:gd name="connsiteY0" fmla="*/ 997527 h 997527"/>
                <a:gd name="connsiteX1" fmla="*/ 412440 w 1003922"/>
                <a:gd name="connsiteY1" fmla="*/ 211015 h 997527"/>
                <a:gd name="connsiteX2" fmla="*/ 415637 w 1003922"/>
                <a:gd name="connsiteY2" fmla="*/ 290945 h 997527"/>
                <a:gd name="connsiteX3" fmla="*/ 431623 w 1003922"/>
                <a:gd name="connsiteY3" fmla="*/ 406045 h 997527"/>
                <a:gd name="connsiteX4" fmla="*/ 469989 w 1003922"/>
                <a:gd name="connsiteY4" fmla="*/ 511553 h 997527"/>
                <a:gd name="connsiteX5" fmla="*/ 533933 w 1003922"/>
                <a:gd name="connsiteY5" fmla="*/ 649032 h 997527"/>
                <a:gd name="connsiteX6" fmla="*/ 601074 w 1003922"/>
                <a:gd name="connsiteY6" fmla="*/ 716174 h 997527"/>
                <a:gd name="connsiteX7" fmla="*/ 706582 w 1003922"/>
                <a:gd name="connsiteY7" fmla="*/ 818484 h 997527"/>
                <a:gd name="connsiteX8" fmla="*/ 802498 w 1003922"/>
                <a:gd name="connsiteY8" fmla="*/ 882428 h 997527"/>
                <a:gd name="connsiteX9" fmla="*/ 892020 w 1003922"/>
                <a:gd name="connsiteY9" fmla="*/ 946372 h 997527"/>
                <a:gd name="connsiteX10" fmla="*/ 454003 w 1003922"/>
                <a:gd name="connsiteY10" fmla="*/ 709779 h 997527"/>
                <a:gd name="connsiteX11" fmla="*/ 310129 w 1003922"/>
                <a:gd name="connsiteY11" fmla="*/ 629849 h 997527"/>
                <a:gd name="connsiteX12" fmla="*/ 175847 w 1003922"/>
                <a:gd name="connsiteY12" fmla="*/ 508355 h 997527"/>
                <a:gd name="connsiteX13" fmla="*/ 92719 w 1003922"/>
                <a:gd name="connsiteY13" fmla="*/ 374073 h 997527"/>
                <a:gd name="connsiteX14" fmla="*/ 31972 w 1003922"/>
                <a:gd name="connsiteY14" fmla="*/ 236593 h 997527"/>
                <a:gd name="connsiteX15" fmla="*/ 3198 w 1003922"/>
                <a:gd name="connsiteY15" fmla="*/ 121494 h 997527"/>
                <a:gd name="connsiteX16" fmla="*/ 0 w 1003922"/>
                <a:gd name="connsiteY16" fmla="*/ 0 h 997527"/>
                <a:gd name="connsiteX17" fmla="*/ 99114 w 1003922"/>
                <a:gd name="connsiteY17" fmla="*/ 9592 h 997527"/>
                <a:gd name="connsiteX18" fmla="*/ 495567 w 1003922"/>
                <a:gd name="connsiteY18" fmla="*/ 204621 h 997527"/>
                <a:gd name="connsiteX19" fmla="*/ 649032 w 1003922"/>
                <a:gd name="connsiteY19" fmla="*/ 358088 h 997527"/>
                <a:gd name="connsiteX20" fmla="*/ 703385 w 1003922"/>
                <a:gd name="connsiteY20" fmla="*/ 473186 h 997527"/>
                <a:gd name="connsiteX21" fmla="*/ 799301 w 1003922"/>
                <a:gd name="connsiteY21" fmla="*/ 546722 h 997527"/>
                <a:gd name="connsiteX22" fmla="*/ 1003922 w 1003922"/>
                <a:gd name="connsiteY22" fmla="*/ 994330 h 997527"/>
                <a:gd name="connsiteX23" fmla="*/ 1003922 w 1003922"/>
                <a:gd name="connsiteY23" fmla="*/ 994330 h 997527"/>
                <a:gd name="connsiteX0" fmla="*/ 1003922 w 1003922"/>
                <a:gd name="connsiteY0" fmla="*/ 997527 h 997527"/>
                <a:gd name="connsiteX1" fmla="*/ 412440 w 1003922"/>
                <a:gd name="connsiteY1" fmla="*/ 211015 h 997527"/>
                <a:gd name="connsiteX2" fmla="*/ 415637 w 1003922"/>
                <a:gd name="connsiteY2" fmla="*/ 290945 h 997527"/>
                <a:gd name="connsiteX3" fmla="*/ 431623 w 1003922"/>
                <a:gd name="connsiteY3" fmla="*/ 406045 h 997527"/>
                <a:gd name="connsiteX4" fmla="*/ 469989 w 1003922"/>
                <a:gd name="connsiteY4" fmla="*/ 511553 h 997527"/>
                <a:gd name="connsiteX5" fmla="*/ 533933 w 1003922"/>
                <a:gd name="connsiteY5" fmla="*/ 649032 h 997527"/>
                <a:gd name="connsiteX6" fmla="*/ 601074 w 1003922"/>
                <a:gd name="connsiteY6" fmla="*/ 716174 h 997527"/>
                <a:gd name="connsiteX7" fmla="*/ 706582 w 1003922"/>
                <a:gd name="connsiteY7" fmla="*/ 818484 h 997527"/>
                <a:gd name="connsiteX8" fmla="*/ 802498 w 1003922"/>
                <a:gd name="connsiteY8" fmla="*/ 882428 h 997527"/>
                <a:gd name="connsiteX9" fmla="*/ 892020 w 1003922"/>
                <a:gd name="connsiteY9" fmla="*/ 946372 h 997527"/>
                <a:gd name="connsiteX10" fmla="*/ 454003 w 1003922"/>
                <a:gd name="connsiteY10" fmla="*/ 709779 h 997527"/>
                <a:gd name="connsiteX11" fmla="*/ 310129 w 1003922"/>
                <a:gd name="connsiteY11" fmla="*/ 629849 h 997527"/>
                <a:gd name="connsiteX12" fmla="*/ 175847 w 1003922"/>
                <a:gd name="connsiteY12" fmla="*/ 508355 h 997527"/>
                <a:gd name="connsiteX13" fmla="*/ 92719 w 1003922"/>
                <a:gd name="connsiteY13" fmla="*/ 374073 h 997527"/>
                <a:gd name="connsiteX14" fmla="*/ 31972 w 1003922"/>
                <a:gd name="connsiteY14" fmla="*/ 236593 h 997527"/>
                <a:gd name="connsiteX15" fmla="*/ 3198 w 1003922"/>
                <a:gd name="connsiteY15" fmla="*/ 121494 h 997527"/>
                <a:gd name="connsiteX16" fmla="*/ 0 w 1003922"/>
                <a:gd name="connsiteY16" fmla="*/ 0 h 997527"/>
                <a:gd name="connsiteX17" fmla="*/ 99114 w 1003922"/>
                <a:gd name="connsiteY17" fmla="*/ 9592 h 997527"/>
                <a:gd name="connsiteX18" fmla="*/ 495567 w 1003922"/>
                <a:gd name="connsiteY18" fmla="*/ 204621 h 997527"/>
                <a:gd name="connsiteX19" fmla="*/ 649032 w 1003922"/>
                <a:gd name="connsiteY19" fmla="*/ 358088 h 997527"/>
                <a:gd name="connsiteX20" fmla="*/ 703385 w 1003922"/>
                <a:gd name="connsiteY20" fmla="*/ 473186 h 997527"/>
                <a:gd name="connsiteX21" fmla="*/ 799301 w 1003922"/>
                <a:gd name="connsiteY21" fmla="*/ 546722 h 997527"/>
                <a:gd name="connsiteX22" fmla="*/ 1003922 w 1003922"/>
                <a:gd name="connsiteY22" fmla="*/ 994330 h 997527"/>
                <a:gd name="connsiteX0" fmla="*/ 1003922 w 1003922"/>
                <a:gd name="connsiteY0" fmla="*/ 997527 h 997527"/>
                <a:gd name="connsiteX1" fmla="*/ 412440 w 1003922"/>
                <a:gd name="connsiteY1" fmla="*/ 211015 h 997527"/>
                <a:gd name="connsiteX2" fmla="*/ 415637 w 1003922"/>
                <a:gd name="connsiteY2" fmla="*/ 290945 h 997527"/>
                <a:gd name="connsiteX3" fmla="*/ 431623 w 1003922"/>
                <a:gd name="connsiteY3" fmla="*/ 406045 h 997527"/>
                <a:gd name="connsiteX4" fmla="*/ 469989 w 1003922"/>
                <a:gd name="connsiteY4" fmla="*/ 511553 h 997527"/>
                <a:gd name="connsiteX5" fmla="*/ 533933 w 1003922"/>
                <a:gd name="connsiteY5" fmla="*/ 649032 h 997527"/>
                <a:gd name="connsiteX6" fmla="*/ 601074 w 1003922"/>
                <a:gd name="connsiteY6" fmla="*/ 716174 h 997527"/>
                <a:gd name="connsiteX7" fmla="*/ 706582 w 1003922"/>
                <a:gd name="connsiteY7" fmla="*/ 818484 h 997527"/>
                <a:gd name="connsiteX8" fmla="*/ 802498 w 1003922"/>
                <a:gd name="connsiteY8" fmla="*/ 882428 h 997527"/>
                <a:gd name="connsiteX9" fmla="*/ 892020 w 1003922"/>
                <a:gd name="connsiteY9" fmla="*/ 946372 h 997527"/>
                <a:gd name="connsiteX10" fmla="*/ 454003 w 1003922"/>
                <a:gd name="connsiteY10" fmla="*/ 709779 h 997527"/>
                <a:gd name="connsiteX11" fmla="*/ 310129 w 1003922"/>
                <a:gd name="connsiteY11" fmla="*/ 629849 h 997527"/>
                <a:gd name="connsiteX12" fmla="*/ 175847 w 1003922"/>
                <a:gd name="connsiteY12" fmla="*/ 508355 h 997527"/>
                <a:gd name="connsiteX13" fmla="*/ 92719 w 1003922"/>
                <a:gd name="connsiteY13" fmla="*/ 374073 h 997527"/>
                <a:gd name="connsiteX14" fmla="*/ 31972 w 1003922"/>
                <a:gd name="connsiteY14" fmla="*/ 236593 h 997527"/>
                <a:gd name="connsiteX15" fmla="*/ 3198 w 1003922"/>
                <a:gd name="connsiteY15" fmla="*/ 121494 h 997527"/>
                <a:gd name="connsiteX16" fmla="*/ 0 w 1003922"/>
                <a:gd name="connsiteY16" fmla="*/ 0 h 997527"/>
                <a:gd name="connsiteX17" fmla="*/ 99114 w 1003922"/>
                <a:gd name="connsiteY17" fmla="*/ 9592 h 997527"/>
                <a:gd name="connsiteX18" fmla="*/ 495567 w 1003922"/>
                <a:gd name="connsiteY18" fmla="*/ 204621 h 997527"/>
                <a:gd name="connsiteX19" fmla="*/ 649032 w 1003922"/>
                <a:gd name="connsiteY19" fmla="*/ 358088 h 997527"/>
                <a:gd name="connsiteX20" fmla="*/ 703385 w 1003922"/>
                <a:gd name="connsiteY20" fmla="*/ 473186 h 997527"/>
                <a:gd name="connsiteX21" fmla="*/ 799301 w 1003922"/>
                <a:gd name="connsiteY21" fmla="*/ 546722 h 997527"/>
                <a:gd name="connsiteX0" fmla="*/ 505159 w 892020"/>
                <a:gd name="connsiteY0" fmla="*/ 207818 h 946372"/>
                <a:gd name="connsiteX1" fmla="*/ 412440 w 892020"/>
                <a:gd name="connsiteY1" fmla="*/ 211015 h 946372"/>
                <a:gd name="connsiteX2" fmla="*/ 415637 w 892020"/>
                <a:gd name="connsiteY2" fmla="*/ 290945 h 946372"/>
                <a:gd name="connsiteX3" fmla="*/ 431623 w 892020"/>
                <a:gd name="connsiteY3" fmla="*/ 406045 h 946372"/>
                <a:gd name="connsiteX4" fmla="*/ 469989 w 892020"/>
                <a:gd name="connsiteY4" fmla="*/ 511553 h 946372"/>
                <a:gd name="connsiteX5" fmla="*/ 533933 w 892020"/>
                <a:gd name="connsiteY5" fmla="*/ 649032 h 946372"/>
                <a:gd name="connsiteX6" fmla="*/ 601074 w 892020"/>
                <a:gd name="connsiteY6" fmla="*/ 716174 h 946372"/>
                <a:gd name="connsiteX7" fmla="*/ 706582 w 892020"/>
                <a:gd name="connsiteY7" fmla="*/ 818484 h 946372"/>
                <a:gd name="connsiteX8" fmla="*/ 802498 w 892020"/>
                <a:gd name="connsiteY8" fmla="*/ 882428 h 946372"/>
                <a:gd name="connsiteX9" fmla="*/ 892020 w 892020"/>
                <a:gd name="connsiteY9" fmla="*/ 946372 h 946372"/>
                <a:gd name="connsiteX10" fmla="*/ 454003 w 892020"/>
                <a:gd name="connsiteY10" fmla="*/ 709779 h 946372"/>
                <a:gd name="connsiteX11" fmla="*/ 310129 w 892020"/>
                <a:gd name="connsiteY11" fmla="*/ 629849 h 946372"/>
                <a:gd name="connsiteX12" fmla="*/ 175847 w 892020"/>
                <a:gd name="connsiteY12" fmla="*/ 508355 h 946372"/>
                <a:gd name="connsiteX13" fmla="*/ 92719 w 892020"/>
                <a:gd name="connsiteY13" fmla="*/ 374073 h 946372"/>
                <a:gd name="connsiteX14" fmla="*/ 31972 w 892020"/>
                <a:gd name="connsiteY14" fmla="*/ 236593 h 946372"/>
                <a:gd name="connsiteX15" fmla="*/ 3198 w 892020"/>
                <a:gd name="connsiteY15" fmla="*/ 121494 h 946372"/>
                <a:gd name="connsiteX16" fmla="*/ 0 w 892020"/>
                <a:gd name="connsiteY16" fmla="*/ 0 h 946372"/>
                <a:gd name="connsiteX17" fmla="*/ 99114 w 892020"/>
                <a:gd name="connsiteY17" fmla="*/ 9592 h 946372"/>
                <a:gd name="connsiteX18" fmla="*/ 495567 w 892020"/>
                <a:gd name="connsiteY18" fmla="*/ 204621 h 946372"/>
                <a:gd name="connsiteX19" fmla="*/ 649032 w 892020"/>
                <a:gd name="connsiteY19" fmla="*/ 358088 h 946372"/>
                <a:gd name="connsiteX20" fmla="*/ 703385 w 892020"/>
                <a:gd name="connsiteY20" fmla="*/ 473186 h 946372"/>
                <a:gd name="connsiteX21" fmla="*/ 799301 w 892020"/>
                <a:gd name="connsiteY21" fmla="*/ 546722 h 946372"/>
                <a:gd name="connsiteX0" fmla="*/ 505159 w 892020"/>
                <a:gd name="connsiteY0" fmla="*/ 207818 h 946372"/>
                <a:gd name="connsiteX1" fmla="*/ 412440 w 892020"/>
                <a:gd name="connsiteY1" fmla="*/ 211015 h 946372"/>
                <a:gd name="connsiteX2" fmla="*/ 415637 w 892020"/>
                <a:gd name="connsiteY2" fmla="*/ 290945 h 946372"/>
                <a:gd name="connsiteX3" fmla="*/ 431623 w 892020"/>
                <a:gd name="connsiteY3" fmla="*/ 406045 h 946372"/>
                <a:gd name="connsiteX4" fmla="*/ 469989 w 892020"/>
                <a:gd name="connsiteY4" fmla="*/ 511553 h 946372"/>
                <a:gd name="connsiteX5" fmla="*/ 533933 w 892020"/>
                <a:gd name="connsiteY5" fmla="*/ 649032 h 946372"/>
                <a:gd name="connsiteX6" fmla="*/ 601074 w 892020"/>
                <a:gd name="connsiteY6" fmla="*/ 716174 h 946372"/>
                <a:gd name="connsiteX7" fmla="*/ 706582 w 892020"/>
                <a:gd name="connsiteY7" fmla="*/ 818484 h 946372"/>
                <a:gd name="connsiteX8" fmla="*/ 802498 w 892020"/>
                <a:gd name="connsiteY8" fmla="*/ 882428 h 946372"/>
                <a:gd name="connsiteX9" fmla="*/ 892020 w 892020"/>
                <a:gd name="connsiteY9" fmla="*/ 946372 h 946372"/>
                <a:gd name="connsiteX10" fmla="*/ 454003 w 892020"/>
                <a:gd name="connsiteY10" fmla="*/ 709779 h 946372"/>
                <a:gd name="connsiteX11" fmla="*/ 310129 w 892020"/>
                <a:gd name="connsiteY11" fmla="*/ 629849 h 946372"/>
                <a:gd name="connsiteX12" fmla="*/ 175847 w 892020"/>
                <a:gd name="connsiteY12" fmla="*/ 508355 h 946372"/>
                <a:gd name="connsiteX13" fmla="*/ 92719 w 892020"/>
                <a:gd name="connsiteY13" fmla="*/ 374073 h 946372"/>
                <a:gd name="connsiteX14" fmla="*/ 31972 w 892020"/>
                <a:gd name="connsiteY14" fmla="*/ 236593 h 946372"/>
                <a:gd name="connsiteX15" fmla="*/ 3198 w 892020"/>
                <a:gd name="connsiteY15" fmla="*/ 121494 h 946372"/>
                <a:gd name="connsiteX16" fmla="*/ 0 w 892020"/>
                <a:gd name="connsiteY16" fmla="*/ 0 h 946372"/>
                <a:gd name="connsiteX17" fmla="*/ 99114 w 892020"/>
                <a:gd name="connsiteY17" fmla="*/ 9592 h 946372"/>
                <a:gd name="connsiteX18" fmla="*/ 495567 w 892020"/>
                <a:gd name="connsiteY18" fmla="*/ 204621 h 946372"/>
                <a:gd name="connsiteX19" fmla="*/ 649032 w 892020"/>
                <a:gd name="connsiteY19" fmla="*/ 358088 h 946372"/>
                <a:gd name="connsiteX20" fmla="*/ 703385 w 892020"/>
                <a:gd name="connsiteY20" fmla="*/ 473186 h 946372"/>
                <a:gd name="connsiteX21" fmla="*/ 799301 w 892020"/>
                <a:gd name="connsiteY21" fmla="*/ 546722 h 946372"/>
                <a:gd name="connsiteX22" fmla="*/ 505159 w 892020"/>
                <a:gd name="connsiteY22" fmla="*/ 207818 h 946372"/>
                <a:gd name="connsiteX0" fmla="*/ 505159 w 892020"/>
                <a:gd name="connsiteY0" fmla="*/ 207818 h 946372"/>
                <a:gd name="connsiteX1" fmla="*/ 412440 w 892020"/>
                <a:gd name="connsiteY1" fmla="*/ 211015 h 946372"/>
                <a:gd name="connsiteX2" fmla="*/ 415637 w 892020"/>
                <a:gd name="connsiteY2" fmla="*/ 290945 h 946372"/>
                <a:gd name="connsiteX3" fmla="*/ 431623 w 892020"/>
                <a:gd name="connsiteY3" fmla="*/ 406045 h 946372"/>
                <a:gd name="connsiteX4" fmla="*/ 469989 w 892020"/>
                <a:gd name="connsiteY4" fmla="*/ 511553 h 946372"/>
                <a:gd name="connsiteX5" fmla="*/ 533933 w 892020"/>
                <a:gd name="connsiteY5" fmla="*/ 649032 h 946372"/>
                <a:gd name="connsiteX6" fmla="*/ 601074 w 892020"/>
                <a:gd name="connsiteY6" fmla="*/ 716174 h 946372"/>
                <a:gd name="connsiteX7" fmla="*/ 706582 w 892020"/>
                <a:gd name="connsiteY7" fmla="*/ 818484 h 946372"/>
                <a:gd name="connsiteX8" fmla="*/ 802498 w 892020"/>
                <a:gd name="connsiteY8" fmla="*/ 882428 h 946372"/>
                <a:gd name="connsiteX9" fmla="*/ 892020 w 892020"/>
                <a:gd name="connsiteY9" fmla="*/ 946372 h 946372"/>
                <a:gd name="connsiteX10" fmla="*/ 454003 w 892020"/>
                <a:gd name="connsiteY10" fmla="*/ 709779 h 946372"/>
                <a:gd name="connsiteX11" fmla="*/ 310129 w 892020"/>
                <a:gd name="connsiteY11" fmla="*/ 629849 h 946372"/>
                <a:gd name="connsiteX12" fmla="*/ 175847 w 892020"/>
                <a:gd name="connsiteY12" fmla="*/ 508355 h 946372"/>
                <a:gd name="connsiteX13" fmla="*/ 92719 w 892020"/>
                <a:gd name="connsiteY13" fmla="*/ 374073 h 946372"/>
                <a:gd name="connsiteX14" fmla="*/ 31972 w 892020"/>
                <a:gd name="connsiteY14" fmla="*/ 236593 h 946372"/>
                <a:gd name="connsiteX15" fmla="*/ 3198 w 892020"/>
                <a:gd name="connsiteY15" fmla="*/ 121494 h 946372"/>
                <a:gd name="connsiteX16" fmla="*/ 0 w 892020"/>
                <a:gd name="connsiteY16" fmla="*/ 0 h 946372"/>
                <a:gd name="connsiteX17" fmla="*/ 99114 w 892020"/>
                <a:gd name="connsiteY17" fmla="*/ 9592 h 946372"/>
                <a:gd name="connsiteX18" fmla="*/ 495567 w 892020"/>
                <a:gd name="connsiteY18" fmla="*/ 204621 h 946372"/>
                <a:gd name="connsiteX19" fmla="*/ 649032 w 892020"/>
                <a:gd name="connsiteY19" fmla="*/ 358088 h 946372"/>
                <a:gd name="connsiteX20" fmla="*/ 703385 w 892020"/>
                <a:gd name="connsiteY20" fmla="*/ 473186 h 946372"/>
                <a:gd name="connsiteX21" fmla="*/ 505159 w 892020"/>
                <a:gd name="connsiteY21" fmla="*/ 207818 h 946372"/>
                <a:gd name="connsiteX0" fmla="*/ 505159 w 892020"/>
                <a:gd name="connsiteY0" fmla="*/ 207818 h 946372"/>
                <a:gd name="connsiteX1" fmla="*/ 412440 w 892020"/>
                <a:gd name="connsiteY1" fmla="*/ 211015 h 946372"/>
                <a:gd name="connsiteX2" fmla="*/ 415637 w 892020"/>
                <a:gd name="connsiteY2" fmla="*/ 290945 h 946372"/>
                <a:gd name="connsiteX3" fmla="*/ 431623 w 892020"/>
                <a:gd name="connsiteY3" fmla="*/ 406045 h 946372"/>
                <a:gd name="connsiteX4" fmla="*/ 469989 w 892020"/>
                <a:gd name="connsiteY4" fmla="*/ 511553 h 946372"/>
                <a:gd name="connsiteX5" fmla="*/ 533933 w 892020"/>
                <a:gd name="connsiteY5" fmla="*/ 649032 h 946372"/>
                <a:gd name="connsiteX6" fmla="*/ 601074 w 892020"/>
                <a:gd name="connsiteY6" fmla="*/ 716174 h 946372"/>
                <a:gd name="connsiteX7" fmla="*/ 706582 w 892020"/>
                <a:gd name="connsiteY7" fmla="*/ 818484 h 946372"/>
                <a:gd name="connsiteX8" fmla="*/ 802498 w 892020"/>
                <a:gd name="connsiteY8" fmla="*/ 882428 h 946372"/>
                <a:gd name="connsiteX9" fmla="*/ 892020 w 892020"/>
                <a:gd name="connsiteY9" fmla="*/ 946372 h 946372"/>
                <a:gd name="connsiteX10" fmla="*/ 454003 w 892020"/>
                <a:gd name="connsiteY10" fmla="*/ 709779 h 946372"/>
                <a:gd name="connsiteX11" fmla="*/ 310129 w 892020"/>
                <a:gd name="connsiteY11" fmla="*/ 629849 h 946372"/>
                <a:gd name="connsiteX12" fmla="*/ 175847 w 892020"/>
                <a:gd name="connsiteY12" fmla="*/ 508355 h 946372"/>
                <a:gd name="connsiteX13" fmla="*/ 92719 w 892020"/>
                <a:gd name="connsiteY13" fmla="*/ 374073 h 946372"/>
                <a:gd name="connsiteX14" fmla="*/ 31972 w 892020"/>
                <a:gd name="connsiteY14" fmla="*/ 236593 h 946372"/>
                <a:gd name="connsiteX15" fmla="*/ 3198 w 892020"/>
                <a:gd name="connsiteY15" fmla="*/ 121494 h 946372"/>
                <a:gd name="connsiteX16" fmla="*/ 0 w 892020"/>
                <a:gd name="connsiteY16" fmla="*/ 0 h 946372"/>
                <a:gd name="connsiteX17" fmla="*/ 99114 w 892020"/>
                <a:gd name="connsiteY17" fmla="*/ 9592 h 946372"/>
                <a:gd name="connsiteX18" fmla="*/ 495567 w 892020"/>
                <a:gd name="connsiteY18" fmla="*/ 204621 h 946372"/>
                <a:gd name="connsiteX19" fmla="*/ 649032 w 892020"/>
                <a:gd name="connsiteY19" fmla="*/ 358088 h 946372"/>
                <a:gd name="connsiteX20" fmla="*/ 505159 w 892020"/>
                <a:gd name="connsiteY20" fmla="*/ 207818 h 946372"/>
                <a:gd name="connsiteX0" fmla="*/ 505159 w 892020"/>
                <a:gd name="connsiteY0" fmla="*/ 207818 h 946372"/>
                <a:gd name="connsiteX1" fmla="*/ 412440 w 892020"/>
                <a:gd name="connsiteY1" fmla="*/ 211015 h 946372"/>
                <a:gd name="connsiteX2" fmla="*/ 415637 w 892020"/>
                <a:gd name="connsiteY2" fmla="*/ 290945 h 946372"/>
                <a:gd name="connsiteX3" fmla="*/ 431623 w 892020"/>
                <a:gd name="connsiteY3" fmla="*/ 406045 h 946372"/>
                <a:gd name="connsiteX4" fmla="*/ 469989 w 892020"/>
                <a:gd name="connsiteY4" fmla="*/ 511553 h 946372"/>
                <a:gd name="connsiteX5" fmla="*/ 533933 w 892020"/>
                <a:gd name="connsiteY5" fmla="*/ 649032 h 946372"/>
                <a:gd name="connsiteX6" fmla="*/ 601074 w 892020"/>
                <a:gd name="connsiteY6" fmla="*/ 716174 h 946372"/>
                <a:gd name="connsiteX7" fmla="*/ 706582 w 892020"/>
                <a:gd name="connsiteY7" fmla="*/ 818484 h 946372"/>
                <a:gd name="connsiteX8" fmla="*/ 802498 w 892020"/>
                <a:gd name="connsiteY8" fmla="*/ 882428 h 946372"/>
                <a:gd name="connsiteX9" fmla="*/ 892020 w 892020"/>
                <a:gd name="connsiteY9" fmla="*/ 946372 h 946372"/>
                <a:gd name="connsiteX10" fmla="*/ 454003 w 892020"/>
                <a:gd name="connsiteY10" fmla="*/ 709779 h 946372"/>
                <a:gd name="connsiteX11" fmla="*/ 310129 w 892020"/>
                <a:gd name="connsiteY11" fmla="*/ 629849 h 946372"/>
                <a:gd name="connsiteX12" fmla="*/ 175847 w 892020"/>
                <a:gd name="connsiteY12" fmla="*/ 508355 h 946372"/>
                <a:gd name="connsiteX13" fmla="*/ 92719 w 892020"/>
                <a:gd name="connsiteY13" fmla="*/ 374073 h 946372"/>
                <a:gd name="connsiteX14" fmla="*/ 31972 w 892020"/>
                <a:gd name="connsiteY14" fmla="*/ 236593 h 946372"/>
                <a:gd name="connsiteX15" fmla="*/ 3198 w 892020"/>
                <a:gd name="connsiteY15" fmla="*/ 121494 h 946372"/>
                <a:gd name="connsiteX16" fmla="*/ 0 w 892020"/>
                <a:gd name="connsiteY16" fmla="*/ 0 h 946372"/>
                <a:gd name="connsiteX17" fmla="*/ 99114 w 892020"/>
                <a:gd name="connsiteY17" fmla="*/ 9592 h 946372"/>
                <a:gd name="connsiteX18" fmla="*/ 495567 w 892020"/>
                <a:gd name="connsiteY18" fmla="*/ 204621 h 946372"/>
                <a:gd name="connsiteX19" fmla="*/ 505159 w 892020"/>
                <a:gd name="connsiteY19" fmla="*/ 207818 h 946372"/>
                <a:gd name="connsiteX0" fmla="*/ 495567 w 892020"/>
                <a:gd name="connsiteY0" fmla="*/ 204621 h 946372"/>
                <a:gd name="connsiteX1" fmla="*/ 412440 w 892020"/>
                <a:gd name="connsiteY1" fmla="*/ 211015 h 946372"/>
                <a:gd name="connsiteX2" fmla="*/ 415637 w 892020"/>
                <a:gd name="connsiteY2" fmla="*/ 290945 h 946372"/>
                <a:gd name="connsiteX3" fmla="*/ 431623 w 892020"/>
                <a:gd name="connsiteY3" fmla="*/ 406045 h 946372"/>
                <a:gd name="connsiteX4" fmla="*/ 469989 w 892020"/>
                <a:gd name="connsiteY4" fmla="*/ 511553 h 946372"/>
                <a:gd name="connsiteX5" fmla="*/ 533933 w 892020"/>
                <a:gd name="connsiteY5" fmla="*/ 649032 h 946372"/>
                <a:gd name="connsiteX6" fmla="*/ 601074 w 892020"/>
                <a:gd name="connsiteY6" fmla="*/ 716174 h 946372"/>
                <a:gd name="connsiteX7" fmla="*/ 706582 w 892020"/>
                <a:gd name="connsiteY7" fmla="*/ 818484 h 946372"/>
                <a:gd name="connsiteX8" fmla="*/ 802498 w 892020"/>
                <a:gd name="connsiteY8" fmla="*/ 882428 h 946372"/>
                <a:gd name="connsiteX9" fmla="*/ 892020 w 892020"/>
                <a:gd name="connsiteY9" fmla="*/ 946372 h 946372"/>
                <a:gd name="connsiteX10" fmla="*/ 454003 w 892020"/>
                <a:gd name="connsiteY10" fmla="*/ 709779 h 946372"/>
                <a:gd name="connsiteX11" fmla="*/ 310129 w 892020"/>
                <a:gd name="connsiteY11" fmla="*/ 629849 h 946372"/>
                <a:gd name="connsiteX12" fmla="*/ 175847 w 892020"/>
                <a:gd name="connsiteY12" fmla="*/ 508355 h 946372"/>
                <a:gd name="connsiteX13" fmla="*/ 92719 w 892020"/>
                <a:gd name="connsiteY13" fmla="*/ 374073 h 946372"/>
                <a:gd name="connsiteX14" fmla="*/ 31972 w 892020"/>
                <a:gd name="connsiteY14" fmla="*/ 236593 h 946372"/>
                <a:gd name="connsiteX15" fmla="*/ 3198 w 892020"/>
                <a:gd name="connsiteY15" fmla="*/ 121494 h 946372"/>
                <a:gd name="connsiteX16" fmla="*/ 0 w 892020"/>
                <a:gd name="connsiteY16" fmla="*/ 0 h 946372"/>
                <a:gd name="connsiteX17" fmla="*/ 99114 w 892020"/>
                <a:gd name="connsiteY17" fmla="*/ 9592 h 946372"/>
                <a:gd name="connsiteX18" fmla="*/ 495567 w 892020"/>
                <a:gd name="connsiteY18" fmla="*/ 204621 h 9463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892020" h="946372">
                  <a:moveTo>
                    <a:pt x="495567" y="204621"/>
                  </a:moveTo>
                  <a:lnTo>
                    <a:pt x="412440" y="211015"/>
                  </a:lnTo>
                  <a:cubicBezTo>
                    <a:pt x="416703" y="237658"/>
                    <a:pt x="411374" y="264302"/>
                    <a:pt x="415637" y="290945"/>
                  </a:cubicBezTo>
                  <a:lnTo>
                    <a:pt x="431623" y="406045"/>
                  </a:lnTo>
                  <a:lnTo>
                    <a:pt x="469989" y="511553"/>
                  </a:lnTo>
                  <a:lnTo>
                    <a:pt x="533933" y="649032"/>
                  </a:lnTo>
                  <a:lnTo>
                    <a:pt x="601074" y="716174"/>
                  </a:lnTo>
                  <a:lnTo>
                    <a:pt x="706582" y="818484"/>
                  </a:lnTo>
                  <a:lnTo>
                    <a:pt x="802498" y="882428"/>
                  </a:lnTo>
                  <a:lnTo>
                    <a:pt x="892020" y="946372"/>
                  </a:lnTo>
                  <a:lnTo>
                    <a:pt x="454003" y="709779"/>
                  </a:lnTo>
                  <a:lnTo>
                    <a:pt x="310129" y="629849"/>
                  </a:lnTo>
                  <a:lnTo>
                    <a:pt x="175847" y="508355"/>
                  </a:lnTo>
                  <a:lnTo>
                    <a:pt x="92719" y="374073"/>
                  </a:lnTo>
                  <a:lnTo>
                    <a:pt x="31972" y="236593"/>
                  </a:lnTo>
                  <a:lnTo>
                    <a:pt x="3198" y="121494"/>
                  </a:lnTo>
                  <a:lnTo>
                    <a:pt x="0" y="0"/>
                  </a:lnTo>
                  <a:lnTo>
                    <a:pt x="99114" y="9592"/>
                  </a:lnTo>
                  <a:lnTo>
                    <a:pt x="495567" y="204621"/>
                  </a:lnTo>
                  <a:close/>
                </a:path>
              </a:pathLst>
            </a:custGeom>
            <a:solidFill>
              <a:srgbClr val="C00000">
                <a:alpha val="57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665" name="Arc plein 2664"/>
            <p:cNvSpPr/>
            <p:nvPr/>
          </p:nvSpPr>
          <p:spPr>
            <a:xfrm flipV="1">
              <a:off x="4463702" y="3043276"/>
              <a:ext cx="1816591" cy="1647533"/>
            </a:xfrm>
            <a:prstGeom prst="blockArc">
              <a:avLst>
                <a:gd name="adj1" fmla="val 10800000"/>
                <a:gd name="adj2" fmla="val 82982"/>
                <a:gd name="adj3" fmla="val 16097"/>
              </a:avLst>
            </a:prstGeom>
            <a:gradFill>
              <a:gsLst>
                <a:gs pos="86000">
                  <a:schemeClr val="tx1">
                    <a:lumMod val="65000"/>
                    <a:lumOff val="35000"/>
                  </a:schemeClr>
                </a:gs>
                <a:gs pos="0">
                  <a:schemeClr val="bg1">
                    <a:lumMod val="85000"/>
                  </a:schemeClr>
                </a:gs>
              </a:gsLst>
              <a:lin ang="0" scaled="0"/>
            </a:gra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sp>
          <p:nvSpPr>
            <p:cNvPr id="2666" name="Forme libre 2665"/>
            <p:cNvSpPr/>
            <p:nvPr/>
          </p:nvSpPr>
          <p:spPr>
            <a:xfrm>
              <a:off x="4229900" y="3667193"/>
              <a:ext cx="466791" cy="191832"/>
            </a:xfrm>
            <a:custGeom>
              <a:avLst/>
              <a:gdLst>
                <a:gd name="connsiteX0" fmla="*/ 0 w 444411"/>
                <a:gd name="connsiteY0" fmla="*/ 0 h 198227"/>
                <a:gd name="connsiteX1" fmla="*/ 386861 w 444411"/>
                <a:gd name="connsiteY1" fmla="*/ 198227 h 198227"/>
                <a:gd name="connsiteX2" fmla="*/ 444411 w 444411"/>
                <a:gd name="connsiteY2" fmla="*/ 191832 h 198227"/>
                <a:gd name="connsiteX3" fmla="*/ 0 w 444411"/>
                <a:gd name="connsiteY3" fmla="*/ 0 h 198227"/>
                <a:gd name="connsiteX0" fmla="*/ 0 w 466791"/>
                <a:gd name="connsiteY0" fmla="*/ 0 h 191832"/>
                <a:gd name="connsiteX1" fmla="*/ 409241 w 466791"/>
                <a:gd name="connsiteY1" fmla="*/ 191832 h 191832"/>
                <a:gd name="connsiteX2" fmla="*/ 466791 w 466791"/>
                <a:gd name="connsiteY2" fmla="*/ 185437 h 191832"/>
                <a:gd name="connsiteX3" fmla="*/ 0 w 466791"/>
                <a:gd name="connsiteY3" fmla="*/ 0 h 191832"/>
                <a:gd name="connsiteX0" fmla="*/ 0 w 466791"/>
                <a:gd name="connsiteY0" fmla="*/ 3199 h 195031"/>
                <a:gd name="connsiteX1" fmla="*/ 409241 w 466791"/>
                <a:gd name="connsiteY1" fmla="*/ 195031 h 195031"/>
                <a:gd name="connsiteX2" fmla="*/ 466791 w 466791"/>
                <a:gd name="connsiteY2" fmla="*/ 188636 h 195031"/>
                <a:gd name="connsiteX3" fmla="*/ 83127 w 466791"/>
                <a:gd name="connsiteY3" fmla="*/ 0 h 195031"/>
                <a:gd name="connsiteX4" fmla="*/ 0 w 466791"/>
                <a:gd name="connsiteY4" fmla="*/ 3199 h 195031"/>
                <a:gd name="connsiteX0" fmla="*/ 0 w 466791"/>
                <a:gd name="connsiteY0" fmla="*/ 0 h 191832"/>
                <a:gd name="connsiteX1" fmla="*/ 409241 w 466791"/>
                <a:gd name="connsiteY1" fmla="*/ 191832 h 191832"/>
                <a:gd name="connsiteX2" fmla="*/ 466791 w 466791"/>
                <a:gd name="connsiteY2" fmla="*/ 185437 h 191832"/>
                <a:gd name="connsiteX3" fmla="*/ 73535 w 466791"/>
                <a:gd name="connsiteY3" fmla="*/ 3196 h 191832"/>
                <a:gd name="connsiteX4" fmla="*/ 0 w 466791"/>
                <a:gd name="connsiteY4" fmla="*/ 0 h 19183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66791" h="191832">
                  <a:moveTo>
                    <a:pt x="0" y="0"/>
                  </a:moveTo>
                  <a:lnTo>
                    <a:pt x="409241" y="191832"/>
                  </a:lnTo>
                  <a:lnTo>
                    <a:pt x="466791" y="185437"/>
                  </a:lnTo>
                  <a:cubicBezTo>
                    <a:pt x="371941" y="146005"/>
                    <a:pt x="168385" y="42628"/>
                    <a:pt x="73535" y="3196"/>
                  </a:cubicBezTo>
                  <a:lnTo>
                    <a:pt x="0" y="0"/>
                  </a:lnTo>
                  <a:close/>
                </a:path>
              </a:pathLst>
            </a:custGeom>
            <a:solidFill>
              <a:srgbClr val="0070C0">
                <a:alpha val="71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667" name="Arc plein 2666"/>
            <p:cNvSpPr/>
            <p:nvPr/>
          </p:nvSpPr>
          <p:spPr>
            <a:xfrm flipV="1">
              <a:off x="4616102" y="3181638"/>
              <a:ext cx="1525726" cy="1370808"/>
            </a:xfrm>
            <a:prstGeom prst="blockArc">
              <a:avLst>
                <a:gd name="adj1" fmla="val 10800000"/>
                <a:gd name="adj2" fmla="val 10062"/>
                <a:gd name="adj3" fmla="val 8799"/>
              </a:avLst>
            </a:prstGeom>
            <a:solidFill>
              <a:srgbClr val="0070C0">
                <a:alpha val="39000"/>
              </a:srgbClr>
            </a:solid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sp>
          <p:nvSpPr>
            <p:cNvPr id="2668" name="Arc plein 2667"/>
            <p:cNvSpPr/>
            <p:nvPr/>
          </p:nvSpPr>
          <p:spPr>
            <a:xfrm flipV="1">
              <a:off x="4463295" y="3180012"/>
              <a:ext cx="1806420" cy="1510795"/>
            </a:xfrm>
            <a:prstGeom prst="blockArc">
              <a:avLst>
                <a:gd name="adj1" fmla="val 10578654"/>
                <a:gd name="adj2" fmla="val 392693"/>
                <a:gd name="adj3" fmla="val 7394"/>
              </a:avLst>
            </a:prstGeom>
            <a:solidFill>
              <a:srgbClr val="C00000">
                <a:alpha val="39000"/>
              </a:srgbClr>
            </a:solid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sp>
          <p:nvSpPr>
            <p:cNvPr id="2669" name="Forme libre 2668"/>
            <p:cNvSpPr/>
            <p:nvPr/>
          </p:nvSpPr>
          <p:spPr>
            <a:xfrm>
              <a:off x="5790134" y="3648007"/>
              <a:ext cx="450805" cy="188635"/>
            </a:xfrm>
            <a:custGeom>
              <a:avLst/>
              <a:gdLst>
                <a:gd name="connsiteX0" fmla="*/ 0 w 441214"/>
                <a:gd name="connsiteY0" fmla="*/ 0 h 201424"/>
                <a:gd name="connsiteX1" fmla="*/ 367678 w 441214"/>
                <a:gd name="connsiteY1" fmla="*/ 195030 h 201424"/>
                <a:gd name="connsiteX2" fmla="*/ 441214 w 441214"/>
                <a:gd name="connsiteY2" fmla="*/ 201424 h 201424"/>
                <a:gd name="connsiteX3" fmla="*/ 0 w 441214"/>
                <a:gd name="connsiteY3" fmla="*/ 0 h 201424"/>
                <a:gd name="connsiteX0" fmla="*/ 0 w 441214"/>
                <a:gd name="connsiteY0" fmla="*/ 0 h 201424"/>
                <a:gd name="connsiteX1" fmla="*/ 367678 w 441214"/>
                <a:gd name="connsiteY1" fmla="*/ 195030 h 201424"/>
                <a:gd name="connsiteX2" fmla="*/ 441214 w 441214"/>
                <a:gd name="connsiteY2" fmla="*/ 201424 h 201424"/>
                <a:gd name="connsiteX3" fmla="*/ 67141 w 441214"/>
                <a:gd name="connsiteY3" fmla="*/ 6395 h 201424"/>
                <a:gd name="connsiteX4" fmla="*/ 0 w 441214"/>
                <a:gd name="connsiteY4" fmla="*/ 0 h 201424"/>
                <a:gd name="connsiteX0" fmla="*/ 0 w 441214"/>
                <a:gd name="connsiteY0" fmla="*/ 0 h 195030"/>
                <a:gd name="connsiteX1" fmla="*/ 367678 w 441214"/>
                <a:gd name="connsiteY1" fmla="*/ 195030 h 195030"/>
                <a:gd name="connsiteX2" fmla="*/ 441214 w 441214"/>
                <a:gd name="connsiteY2" fmla="*/ 188635 h 195030"/>
                <a:gd name="connsiteX3" fmla="*/ 67141 w 441214"/>
                <a:gd name="connsiteY3" fmla="*/ 6395 h 195030"/>
                <a:gd name="connsiteX4" fmla="*/ 0 w 441214"/>
                <a:gd name="connsiteY4" fmla="*/ 0 h 195030"/>
                <a:gd name="connsiteX0" fmla="*/ 0 w 441214"/>
                <a:gd name="connsiteY0" fmla="*/ 0 h 188635"/>
                <a:gd name="connsiteX1" fmla="*/ 354889 w 441214"/>
                <a:gd name="connsiteY1" fmla="*/ 185438 h 188635"/>
                <a:gd name="connsiteX2" fmla="*/ 441214 w 441214"/>
                <a:gd name="connsiteY2" fmla="*/ 188635 h 188635"/>
                <a:gd name="connsiteX3" fmla="*/ 67141 w 441214"/>
                <a:gd name="connsiteY3" fmla="*/ 6395 h 188635"/>
                <a:gd name="connsiteX4" fmla="*/ 0 w 441214"/>
                <a:gd name="connsiteY4" fmla="*/ 0 h 188635"/>
                <a:gd name="connsiteX0" fmla="*/ 0 w 450805"/>
                <a:gd name="connsiteY0" fmla="*/ 0 h 188635"/>
                <a:gd name="connsiteX1" fmla="*/ 364480 w 450805"/>
                <a:gd name="connsiteY1" fmla="*/ 185438 h 188635"/>
                <a:gd name="connsiteX2" fmla="*/ 450805 w 450805"/>
                <a:gd name="connsiteY2" fmla="*/ 188635 h 188635"/>
                <a:gd name="connsiteX3" fmla="*/ 76732 w 450805"/>
                <a:gd name="connsiteY3" fmla="*/ 6395 h 188635"/>
                <a:gd name="connsiteX4" fmla="*/ 0 w 450805"/>
                <a:gd name="connsiteY4" fmla="*/ 0 h 18863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50805" h="188635">
                  <a:moveTo>
                    <a:pt x="0" y="0"/>
                  </a:moveTo>
                  <a:lnTo>
                    <a:pt x="364480" y="185438"/>
                  </a:lnTo>
                  <a:lnTo>
                    <a:pt x="450805" y="188635"/>
                  </a:lnTo>
                  <a:cubicBezTo>
                    <a:pt x="339969" y="136414"/>
                    <a:pt x="187568" y="58616"/>
                    <a:pt x="76732" y="6395"/>
                  </a:cubicBezTo>
                  <a:lnTo>
                    <a:pt x="0" y="0"/>
                  </a:lnTo>
                  <a:close/>
                </a:path>
              </a:pathLst>
            </a:custGeom>
            <a:solidFill>
              <a:srgbClr val="C00000">
                <a:alpha val="48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670" name="Forme libre 2669"/>
            <p:cNvSpPr/>
            <p:nvPr/>
          </p:nvSpPr>
          <p:spPr>
            <a:xfrm>
              <a:off x="5650877" y="3645024"/>
              <a:ext cx="450805" cy="188635"/>
            </a:xfrm>
            <a:custGeom>
              <a:avLst/>
              <a:gdLst>
                <a:gd name="connsiteX0" fmla="*/ 0 w 441214"/>
                <a:gd name="connsiteY0" fmla="*/ 0 h 201424"/>
                <a:gd name="connsiteX1" fmla="*/ 367678 w 441214"/>
                <a:gd name="connsiteY1" fmla="*/ 195030 h 201424"/>
                <a:gd name="connsiteX2" fmla="*/ 441214 w 441214"/>
                <a:gd name="connsiteY2" fmla="*/ 201424 h 201424"/>
                <a:gd name="connsiteX3" fmla="*/ 0 w 441214"/>
                <a:gd name="connsiteY3" fmla="*/ 0 h 201424"/>
                <a:gd name="connsiteX0" fmla="*/ 0 w 441214"/>
                <a:gd name="connsiteY0" fmla="*/ 0 h 201424"/>
                <a:gd name="connsiteX1" fmla="*/ 367678 w 441214"/>
                <a:gd name="connsiteY1" fmla="*/ 195030 h 201424"/>
                <a:gd name="connsiteX2" fmla="*/ 441214 w 441214"/>
                <a:gd name="connsiteY2" fmla="*/ 201424 h 201424"/>
                <a:gd name="connsiteX3" fmla="*/ 67141 w 441214"/>
                <a:gd name="connsiteY3" fmla="*/ 6395 h 201424"/>
                <a:gd name="connsiteX4" fmla="*/ 0 w 441214"/>
                <a:gd name="connsiteY4" fmla="*/ 0 h 201424"/>
                <a:gd name="connsiteX0" fmla="*/ 0 w 441214"/>
                <a:gd name="connsiteY0" fmla="*/ 0 h 195030"/>
                <a:gd name="connsiteX1" fmla="*/ 367678 w 441214"/>
                <a:gd name="connsiteY1" fmla="*/ 195030 h 195030"/>
                <a:gd name="connsiteX2" fmla="*/ 441214 w 441214"/>
                <a:gd name="connsiteY2" fmla="*/ 188635 h 195030"/>
                <a:gd name="connsiteX3" fmla="*/ 67141 w 441214"/>
                <a:gd name="connsiteY3" fmla="*/ 6395 h 195030"/>
                <a:gd name="connsiteX4" fmla="*/ 0 w 441214"/>
                <a:gd name="connsiteY4" fmla="*/ 0 h 195030"/>
                <a:gd name="connsiteX0" fmla="*/ 0 w 441214"/>
                <a:gd name="connsiteY0" fmla="*/ 0 h 188635"/>
                <a:gd name="connsiteX1" fmla="*/ 354889 w 441214"/>
                <a:gd name="connsiteY1" fmla="*/ 185438 h 188635"/>
                <a:gd name="connsiteX2" fmla="*/ 441214 w 441214"/>
                <a:gd name="connsiteY2" fmla="*/ 188635 h 188635"/>
                <a:gd name="connsiteX3" fmla="*/ 67141 w 441214"/>
                <a:gd name="connsiteY3" fmla="*/ 6395 h 188635"/>
                <a:gd name="connsiteX4" fmla="*/ 0 w 441214"/>
                <a:gd name="connsiteY4" fmla="*/ 0 h 188635"/>
                <a:gd name="connsiteX0" fmla="*/ 0 w 450805"/>
                <a:gd name="connsiteY0" fmla="*/ 0 h 188635"/>
                <a:gd name="connsiteX1" fmla="*/ 364480 w 450805"/>
                <a:gd name="connsiteY1" fmla="*/ 185438 h 188635"/>
                <a:gd name="connsiteX2" fmla="*/ 450805 w 450805"/>
                <a:gd name="connsiteY2" fmla="*/ 188635 h 188635"/>
                <a:gd name="connsiteX3" fmla="*/ 76732 w 450805"/>
                <a:gd name="connsiteY3" fmla="*/ 6395 h 188635"/>
                <a:gd name="connsiteX4" fmla="*/ 0 w 450805"/>
                <a:gd name="connsiteY4" fmla="*/ 0 h 18863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50805" h="188635">
                  <a:moveTo>
                    <a:pt x="0" y="0"/>
                  </a:moveTo>
                  <a:lnTo>
                    <a:pt x="364480" y="185438"/>
                  </a:lnTo>
                  <a:lnTo>
                    <a:pt x="450805" y="188635"/>
                  </a:lnTo>
                  <a:cubicBezTo>
                    <a:pt x="339969" y="136414"/>
                    <a:pt x="187568" y="58616"/>
                    <a:pt x="76732" y="6395"/>
                  </a:cubicBezTo>
                  <a:lnTo>
                    <a:pt x="0" y="0"/>
                  </a:lnTo>
                  <a:close/>
                </a:path>
              </a:pathLst>
            </a:custGeom>
            <a:solidFill>
              <a:srgbClr val="0070C0">
                <a:alpha val="48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sp>
        <p:nvSpPr>
          <p:cNvPr id="2" name="Titre 1"/>
          <p:cNvSpPr>
            <a:spLocks noGrp="1"/>
          </p:cNvSpPr>
          <p:nvPr>
            <p:ph type="ctrTitle"/>
            <p:custDataLst>
              <p:tags r:id="rId2"/>
            </p:custDataLst>
          </p:nvPr>
        </p:nvSpPr>
        <p:spPr>
          <a:xfrm>
            <a:off x="0" y="108000"/>
            <a:ext cx="9144000" cy="900000"/>
          </a:xfrm>
          <a:scene3d>
            <a:camera prst="orthographicFront"/>
            <a:lightRig rig="threePt" dir="t"/>
          </a:scene3d>
          <a:sp3d>
            <a:bevelT prst="relaxedInset"/>
          </a:sp3d>
        </p:spPr>
        <p:txBody>
          <a:bodyPr>
            <a:normAutofit fontScale="90000"/>
          </a:bodyPr>
          <a:lstStyle/>
          <a:p>
            <a:r>
              <a:rPr lang="fr-FR" dirty="0" smtClean="0"/>
              <a:t>Les moteurs Courant </a:t>
            </a:r>
            <a:r>
              <a:rPr lang="fr-FR" dirty="0"/>
              <a:t>Continu</a:t>
            </a:r>
          </a:p>
        </p:txBody>
      </p:sp>
      <p:grpSp>
        <p:nvGrpSpPr>
          <p:cNvPr id="816" name="Groupe 815"/>
          <p:cNvGrpSpPr/>
          <p:nvPr>
            <p:custDataLst>
              <p:tags r:id="rId3"/>
            </p:custDataLst>
          </p:nvPr>
        </p:nvGrpSpPr>
        <p:grpSpPr>
          <a:xfrm>
            <a:off x="2248887" y="2910752"/>
            <a:ext cx="2008772" cy="740335"/>
            <a:chOff x="5062576" y="2995082"/>
            <a:chExt cx="2008772" cy="740335"/>
          </a:xfrm>
        </p:grpSpPr>
        <p:sp>
          <p:nvSpPr>
            <p:cNvPr id="817" name="Forme libre 816"/>
            <p:cNvSpPr/>
            <p:nvPr/>
          </p:nvSpPr>
          <p:spPr>
            <a:xfrm>
              <a:off x="5062576" y="2995082"/>
              <a:ext cx="1970063" cy="621020"/>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70063" h="621020">
                  <a:moveTo>
                    <a:pt x="1970063" y="543504"/>
                  </a:moveTo>
                  <a:lnTo>
                    <a:pt x="1290142" y="264037"/>
                  </a:lnTo>
                  <a:cubicBezTo>
                    <a:pt x="1509410" y="262726"/>
                    <a:pt x="1496205" y="263198"/>
                    <a:pt x="1767043" y="275295"/>
                  </a:cubicBezTo>
                  <a:lnTo>
                    <a:pt x="1048117" y="1935"/>
                  </a:lnTo>
                  <a:lnTo>
                    <a:pt x="0" y="0"/>
                  </a:lnTo>
                  <a:lnTo>
                    <a:pt x="592469" y="271736"/>
                  </a:lnTo>
                  <a:cubicBezTo>
                    <a:pt x="849080" y="300773"/>
                    <a:pt x="897733" y="292968"/>
                    <a:pt x="1073594" y="304776"/>
                  </a:cubicBezTo>
                  <a:lnTo>
                    <a:pt x="1802980" y="621020"/>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818" name="Groupe 817"/>
            <p:cNvGrpSpPr/>
            <p:nvPr/>
          </p:nvGrpSpPr>
          <p:grpSpPr>
            <a:xfrm>
              <a:off x="6841947" y="3422026"/>
              <a:ext cx="229401" cy="313391"/>
              <a:chOff x="6487012" y="3744806"/>
              <a:chExt cx="229401" cy="313391"/>
            </a:xfrm>
          </p:grpSpPr>
          <p:sp>
            <p:nvSpPr>
              <p:cNvPr id="820" name="Ellipse 81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821" name="Bouée 82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819" name="Connecteur droit 818"/>
            <p:cNvCxnSpPr/>
            <p:nvPr/>
          </p:nvCxnSpPr>
          <p:spPr>
            <a:xfrm rot="180000">
              <a:off x="6936581" y="3431381"/>
              <a:ext cx="40482" cy="300038"/>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906" name="Groupe 905"/>
          <p:cNvGrpSpPr/>
          <p:nvPr>
            <p:custDataLst>
              <p:tags r:id="rId4"/>
            </p:custDataLst>
          </p:nvPr>
        </p:nvGrpSpPr>
        <p:grpSpPr>
          <a:xfrm>
            <a:off x="2457049" y="2445474"/>
            <a:ext cx="1800610" cy="1210392"/>
            <a:chOff x="5270738" y="2525025"/>
            <a:chExt cx="1800610" cy="1210392"/>
          </a:xfrm>
        </p:grpSpPr>
        <p:sp>
          <p:nvSpPr>
            <p:cNvPr id="907" name="Forme libre 906"/>
            <p:cNvSpPr/>
            <p:nvPr/>
          </p:nvSpPr>
          <p:spPr>
            <a:xfrm>
              <a:off x="5270738" y="2525025"/>
              <a:ext cx="1742957" cy="1209147"/>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208707 w 1890594"/>
                <a:gd name="connsiteY6" fmla="*/ 52843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194419 w 1890594"/>
                <a:gd name="connsiteY6" fmla="*/ 547481 h 851699"/>
                <a:gd name="connsiteX7" fmla="*/ 1890594 w 1890594"/>
                <a:gd name="connsiteY7" fmla="*/ 851699 h 851699"/>
                <a:gd name="connsiteX0" fmla="*/ 1754503 w 1890594"/>
                <a:gd name="connsiteY0" fmla="*/ 767038 h 859102"/>
                <a:gd name="connsiteX1" fmla="*/ 1009287 w 1890594"/>
                <a:gd name="connsiteY1" fmla="*/ 442326 h 859102"/>
                <a:gd name="connsiteX2" fmla="*/ 555623 w 1890594"/>
                <a:gd name="connsiteY2" fmla="*/ 240525 h 859102"/>
                <a:gd name="connsiteX3" fmla="*/ 0 w 1890594"/>
                <a:gd name="connsiteY3" fmla="*/ 0 h 859102"/>
                <a:gd name="connsiteX4" fmla="*/ 960530 w 1890594"/>
                <a:gd name="connsiteY4" fmla="*/ 431832 h 859102"/>
                <a:gd name="connsiteX5" fmla="*/ 1574306 w 1890594"/>
                <a:gd name="connsiteY5" fmla="*/ 859102 h 859102"/>
                <a:gd name="connsiteX6" fmla="*/ 1194419 w 1890594"/>
                <a:gd name="connsiteY6" fmla="*/ 547481 h 859102"/>
                <a:gd name="connsiteX7" fmla="*/ 1890594 w 1890594"/>
                <a:gd name="connsiteY7" fmla="*/ 851699 h 859102"/>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45731 w 1890594"/>
                <a:gd name="connsiteY5" fmla="*/ 830527 h 851699"/>
                <a:gd name="connsiteX6" fmla="*/ 1194419 w 1890594"/>
                <a:gd name="connsiteY6" fmla="*/ 547481 h 851699"/>
                <a:gd name="connsiteX7" fmla="*/ 1890594 w 1890594"/>
                <a:gd name="connsiteY7" fmla="*/ 851699 h 851699"/>
                <a:gd name="connsiteX0" fmla="*/ 1702116 w 1838207"/>
                <a:gd name="connsiteY0" fmla="*/ 917057 h 1001718"/>
                <a:gd name="connsiteX1" fmla="*/ 956900 w 1838207"/>
                <a:gd name="connsiteY1" fmla="*/ 592345 h 1001718"/>
                <a:gd name="connsiteX2" fmla="*/ 503236 w 1838207"/>
                <a:gd name="connsiteY2" fmla="*/ 390544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56900 w 1838207"/>
                <a:gd name="connsiteY1" fmla="*/ 592345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895625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99735 w 1838207"/>
                <a:gd name="connsiteY0" fmla="*/ 888481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85448 w 1823920"/>
                <a:gd name="connsiteY0" fmla="*/ 871813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739075 w 1747720"/>
                <a:gd name="connsiteY4" fmla="*/ 8247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650969 w 1747720"/>
                <a:gd name="connsiteY4" fmla="*/ 9390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228197"/>
                <a:gd name="connsiteX1" fmla="*/ 904513 w 1747720"/>
                <a:gd name="connsiteY1" fmla="*/ 651877 h 1228197"/>
                <a:gd name="connsiteX2" fmla="*/ 615156 w 1747720"/>
                <a:gd name="connsiteY2" fmla="*/ 250051 h 1228197"/>
                <a:gd name="connsiteX3" fmla="*/ 0 w 1747720"/>
                <a:gd name="connsiteY3" fmla="*/ 0 h 1228197"/>
                <a:gd name="connsiteX4" fmla="*/ 650969 w 1747720"/>
                <a:gd name="connsiteY4" fmla="*/ 939040 h 1228197"/>
                <a:gd name="connsiteX5" fmla="*/ 1336182 w 1747720"/>
                <a:gd name="connsiteY5" fmla="*/ 1228197 h 1228197"/>
                <a:gd name="connsiteX6" fmla="*/ 1051545 w 1747720"/>
                <a:gd name="connsiteY6" fmla="*/ 802276 h 1228197"/>
                <a:gd name="connsiteX7" fmla="*/ 1747720 w 1747720"/>
                <a:gd name="connsiteY7" fmla="*/ 1106494 h 122819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51545 w 1747720"/>
                <a:gd name="connsiteY6" fmla="*/ 802276 h 1209147"/>
                <a:gd name="connsiteX7" fmla="*/ 1747720 w 1747720"/>
                <a:gd name="connsiteY7" fmla="*/ 1106494 h 120914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37258 w 1747720"/>
                <a:gd name="connsiteY6" fmla="*/ 830851 h 1209147"/>
                <a:gd name="connsiteX7" fmla="*/ 1747720 w 1747720"/>
                <a:gd name="connsiteY7" fmla="*/ 1106494 h 1209147"/>
                <a:gd name="connsiteX0" fmla="*/ 1652111 w 1742957"/>
                <a:gd name="connsiteY0" fmla="*/ 964683 h 1209147"/>
                <a:gd name="connsiteX1" fmla="*/ 904513 w 1742957"/>
                <a:gd name="connsiteY1" fmla="*/ 651877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42957" h="1209147">
                  <a:moveTo>
                    <a:pt x="1652111" y="964683"/>
                  </a:moveTo>
                  <a:lnTo>
                    <a:pt x="904513" y="651877"/>
                  </a:lnTo>
                  <a:cubicBezTo>
                    <a:pt x="761455" y="478487"/>
                    <a:pt x="803773" y="484726"/>
                    <a:pt x="615156" y="250051"/>
                  </a:cubicBezTo>
                  <a:lnTo>
                    <a:pt x="0" y="0"/>
                  </a:lnTo>
                  <a:lnTo>
                    <a:pt x="650969" y="939040"/>
                  </a:lnTo>
                  <a:lnTo>
                    <a:pt x="1319513" y="1209147"/>
                  </a:lnTo>
                  <a:lnTo>
                    <a:pt x="1037258" y="830851"/>
                  </a:lnTo>
                  <a:lnTo>
                    <a:pt x="1742957" y="1132688"/>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908" name="Groupe 907"/>
            <p:cNvGrpSpPr/>
            <p:nvPr/>
          </p:nvGrpSpPr>
          <p:grpSpPr>
            <a:xfrm>
              <a:off x="6841947" y="3422026"/>
              <a:ext cx="229401" cy="313391"/>
              <a:chOff x="6487012" y="3744806"/>
              <a:chExt cx="229401" cy="313391"/>
            </a:xfrm>
          </p:grpSpPr>
          <p:sp>
            <p:nvSpPr>
              <p:cNvPr id="910" name="Ellipse 90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911" name="Bouée 91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909" name="Connecteur droit 908"/>
            <p:cNvCxnSpPr/>
            <p:nvPr/>
          </p:nvCxnSpPr>
          <p:spPr>
            <a:xfrm flipV="1">
              <a:off x="6853238" y="3474244"/>
              <a:ext cx="207168" cy="209551"/>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912" name="Groupe 911"/>
          <p:cNvGrpSpPr/>
          <p:nvPr>
            <p:custDataLst>
              <p:tags r:id="rId5"/>
            </p:custDataLst>
          </p:nvPr>
        </p:nvGrpSpPr>
        <p:grpSpPr>
          <a:xfrm>
            <a:off x="2573730" y="2356566"/>
            <a:ext cx="1683929" cy="1371072"/>
            <a:chOff x="5387419" y="2441681"/>
            <a:chExt cx="1683929" cy="1371072"/>
          </a:xfrm>
        </p:grpSpPr>
        <p:sp>
          <p:nvSpPr>
            <p:cNvPr id="913" name="Forme libre 912"/>
            <p:cNvSpPr/>
            <p:nvPr/>
          </p:nvSpPr>
          <p:spPr>
            <a:xfrm>
              <a:off x="5387419" y="2441681"/>
              <a:ext cx="1611989" cy="1371072"/>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208707 w 1890594"/>
                <a:gd name="connsiteY6" fmla="*/ 52843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194419 w 1890594"/>
                <a:gd name="connsiteY6" fmla="*/ 547481 h 851699"/>
                <a:gd name="connsiteX7" fmla="*/ 1890594 w 1890594"/>
                <a:gd name="connsiteY7" fmla="*/ 851699 h 851699"/>
                <a:gd name="connsiteX0" fmla="*/ 1754503 w 1890594"/>
                <a:gd name="connsiteY0" fmla="*/ 767038 h 859102"/>
                <a:gd name="connsiteX1" fmla="*/ 1009287 w 1890594"/>
                <a:gd name="connsiteY1" fmla="*/ 442326 h 859102"/>
                <a:gd name="connsiteX2" fmla="*/ 555623 w 1890594"/>
                <a:gd name="connsiteY2" fmla="*/ 240525 h 859102"/>
                <a:gd name="connsiteX3" fmla="*/ 0 w 1890594"/>
                <a:gd name="connsiteY3" fmla="*/ 0 h 859102"/>
                <a:gd name="connsiteX4" fmla="*/ 960530 w 1890594"/>
                <a:gd name="connsiteY4" fmla="*/ 431832 h 859102"/>
                <a:gd name="connsiteX5" fmla="*/ 1574306 w 1890594"/>
                <a:gd name="connsiteY5" fmla="*/ 859102 h 859102"/>
                <a:gd name="connsiteX6" fmla="*/ 1194419 w 1890594"/>
                <a:gd name="connsiteY6" fmla="*/ 547481 h 859102"/>
                <a:gd name="connsiteX7" fmla="*/ 1890594 w 1890594"/>
                <a:gd name="connsiteY7" fmla="*/ 851699 h 859102"/>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45731 w 1890594"/>
                <a:gd name="connsiteY5" fmla="*/ 830527 h 851699"/>
                <a:gd name="connsiteX6" fmla="*/ 1194419 w 1890594"/>
                <a:gd name="connsiteY6" fmla="*/ 547481 h 851699"/>
                <a:gd name="connsiteX7" fmla="*/ 1890594 w 1890594"/>
                <a:gd name="connsiteY7" fmla="*/ 851699 h 851699"/>
                <a:gd name="connsiteX0" fmla="*/ 1702116 w 1838207"/>
                <a:gd name="connsiteY0" fmla="*/ 917057 h 1001718"/>
                <a:gd name="connsiteX1" fmla="*/ 956900 w 1838207"/>
                <a:gd name="connsiteY1" fmla="*/ 592345 h 1001718"/>
                <a:gd name="connsiteX2" fmla="*/ 503236 w 1838207"/>
                <a:gd name="connsiteY2" fmla="*/ 390544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56900 w 1838207"/>
                <a:gd name="connsiteY1" fmla="*/ 592345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895625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99735 w 1838207"/>
                <a:gd name="connsiteY0" fmla="*/ 888481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85448 w 1823920"/>
                <a:gd name="connsiteY0" fmla="*/ 871813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739075 w 1747720"/>
                <a:gd name="connsiteY4" fmla="*/ 8247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650969 w 1747720"/>
                <a:gd name="connsiteY4" fmla="*/ 9390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228197"/>
                <a:gd name="connsiteX1" fmla="*/ 904513 w 1747720"/>
                <a:gd name="connsiteY1" fmla="*/ 651877 h 1228197"/>
                <a:gd name="connsiteX2" fmla="*/ 615156 w 1747720"/>
                <a:gd name="connsiteY2" fmla="*/ 250051 h 1228197"/>
                <a:gd name="connsiteX3" fmla="*/ 0 w 1747720"/>
                <a:gd name="connsiteY3" fmla="*/ 0 h 1228197"/>
                <a:gd name="connsiteX4" fmla="*/ 650969 w 1747720"/>
                <a:gd name="connsiteY4" fmla="*/ 939040 h 1228197"/>
                <a:gd name="connsiteX5" fmla="*/ 1336182 w 1747720"/>
                <a:gd name="connsiteY5" fmla="*/ 1228197 h 1228197"/>
                <a:gd name="connsiteX6" fmla="*/ 1051545 w 1747720"/>
                <a:gd name="connsiteY6" fmla="*/ 802276 h 1228197"/>
                <a:gd name="connsiteX7" fmla="*/ 1747720 w 1747720"/>
                <a:gd name="connsiteY7" fmla="*/ 1106494 h 122819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51545 w 1747720"/>
                <a:gd name="connsiteY6" fmla="*/ 802276 h 1209147"/>
                <a:gd name="connsiteX7" fmla="*/ 1747720 w 1747720"/>
                <a:gd name="connsiteY7" fmla="*/ 1106494 h 120914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37258 w 1747720"/>
                <a:gd name="connsiteY6" fmla="*/ 830851 h 1209147"/>
                <a:gd name="connsiteX7" fmla="*/ 1747720 w 1747720"/>
                <a:gd name="connsiteY7" fmla="*/ 1106494 h 1209147"/>
                <a:gd name="connsiteX0" fmla="*/ 1652111 w 1742957"/>
                <a:gd name="connsiteY0" fmla="*/ 964683 h 1209147"/>
                <a:gd name="connsiteX1" fmla="*/ 904513 w 1742957"/>
                <a:gd name="connsiteY1" fmla="*/ 651877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52111 w 1742957"/>
                <a:gd name="connsiteY0" fmla="*/ 964683 h 1209147"/>
                <a:gd name="connsiteX1" fmla="*/ 940231 w 1742957"/>
                <a:gd name="connsiteY1" fmla="*/ 637590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52137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33088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33088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556861 w 1626276"/>
                <a:gd name="connsiteY0" fmla="*/ 1031358 h 1292491"/>
                <a:gd name="connsiteX1" fmla="*/ 816407 w 1626276"/>
                <a:gd name="connsiteY1" fmla="*/ 720934 h 1292491"/>
                <a:gd name="connsiteX2" fmla="*/ 627063 w 1626276"/>
                <a:gd name="connsiteY2" fmla="*/ 242908 h 1292491"/>
                <a:gd name="connsiteX3" fmla="*/ 0 w 1626276"/>
                <a:gd name="connsiteY3" fmla="*/ 0 h 1292491"/>
                <a:gd name="connsiteX4" fmla="*/ 534288 w 1626276"/>
                <a:gd name="connsiteY4" fmla="*/ 1022384 h 1292491"/>
                <a:gd name="connsiteX5" fmla="*/ 1202832 w 1626276"/>
                <a:gd name="connsiteY5" fmla="*/ 1292491 h 1292491"/>
                <a:gd name="connsiteX6" fmla="*/ 920577 w 1626276"/>
                <a:gd name="connsiteY6" fmla="*/ 914195 h 1292491"/>
                <a:gd name="connsiteX7" fmla="*/ 1626276 w 1626276"/>
                <a:gd name="connsiteY7" fmla="*/ 1216032 h 1292491"/>
                <a:gd name="connsiteX0" fmla="*/ 1556861 w 1626276"/>
                <a:gd name="connsiteY0" fmla="*/ 1031358 h 1292491"/>
                <a:gd name="connsiteX1" fmla="*/ 816407 w 1626276"/>
                <a:gd name="connsiteY1" fmla="*/ 720934 h 1292491"/>
                <a:gd name="connsiteX2" fmla="*/ 627063 w 1626276"/>
                <a:gd name="connsiteY2" fmla="*/ 242908 h 1292491"/>
                <a:gd name="connsiteX3" fmla="*/ 0 w 1626276"/>
                <a:gd name="connsiteY3" fmla="*/ 0 h 1292491"/>
                <a:gd name="connsiteX4" fmla="*/ 412845 w 1626276"/>
                <a:gd name="connsiteY4" fmla="*/ 1105728 h 1292491"/>
                <a:gd name="connsiteX5" fmla="*/ 1202832 w 1626276"/>
                <a:gd name="connsiteY5" fmla="*/ 1292491 h 1292491"/>
                <a:gd name="connsiteX6" fmla="*/ 920577 w 1626276"/>
                <a:gd name="connsiteY6" fmla="*/ 914195 h 1292491"/>
                <a:gd name="connsiteX7" fmla="*/ 1626276 w 1626276"/>
                <a:gd name="connsiteY7" fmla="*/ 1216032 h 1292491"/>
                <a:gd name="connsiteX0" fmla="*/ 1556861 w 1626276"/>
                <a:gd name="connsiteY0" fmla="*/ 1031358 h 1387741"/>
                <a:gd name="connsiteX1" fmla="*/ 816407 w 1626276"/>
                <a:gd name="connsiteY1" fmla="*/ 720934 h 1387741"/>
                <a:gd name="connsiteX2" fmla="*/ 627063 w 1626276"/>
                <a:gd name="connsiteY2" fmla="*/ 242908 h 1387741"/>
                <a:gd name="connsiteX3" fmla="*/ 0 w 1626276"/>
                <a:gd name="connsiteY3" fmla="*/ 0 h 1387741"/>
                <a:gd name="connsiteX4" fmla="*/ 412845 w 1626276"/>
                <a:gd name="connsiteY4" fmla="*/ 1105728 h 1387741"/>
                <a:gd name="connsiteX5" fmla="*/ 1088532 w 1626276"/>
                <a:gd name="connsiteY5" fmla="*/ 1387741 h 1387741"/>
                <a:gd name="connsiteX6" fmla="*/ 920577 w 1626276"/>
                <a:gd name="connsiteY6" fmla="*/ 914195 h 1387741"/>
                <a:gd name="connsiteX7" fmla="*/ 1626276 w 1626276"/>
                <a:gd name="connsiteY7" fmla="*/ 1216032 h 1387741"/>
                <a:gd name="connsiteX0" fmla="*/ 1556861 w 1626276"/>
                <a:gd name="connsiteY0" fmla="*/ 1031358 h 1371072"/>
                <a:gd name="connsiteX1" fmla="*/ 816407 w 1626276"/>
                <a:gd name="connsiteY1" fmla="*/ 720934 h 1371072"/>
                <a:gd name="connsiteX2" fmla="*/ 627063 w 1626276"/>
                <a:gd name="connsiteY2" fmla="*/ 242908 h 1371072"/>
                <a:gd name="connsiteX3" fmla="*/ 0 w 1626276"/>
                <a:gd name="connsiteY3" fmla="*/ 0 h 1371072"/>
                <a:gd name="connsiteX4" fmla="*/ 412845 w 1626276"/>
                <a:gd name="connsiteY4" fmla="*/ 1105728 h 1371072"/>
                <a:gd name="connsiteX5" fmla="*/ 1074245 w 1626276"/>
                <a:gd name="connsiteY5" fmla="*/ 1371072 h 1371072"/>
                <a:gd name="connsiteX6" fmla="*/ 920577 w 1626276"/>
                <a:gd name="connsiteY6" fmla="*/ 914195 h 1371072"/>
                <a:gd name="connsiteX7" fmla="*/ 1626276 w 1626276"/>
                <a:gd name="connsiteY7" fmla="*/ 1216032 h 1371072"/>
                <a:gd name="connsiteX0" fmla="*/ 1556861 w 1626276"/>
                <a:gd name="connsiteY0" fmla="*/ 1031358 h 1371072"/>
                <a:gd name="connsiteX1" fmla="*/ 816407 w 1626276"/>
                <a:gd name="connsiteY1" fmla="*/ 720934 h 1371072"/>
                <a:gd name="connsiteX2" fmla="*/ 627063 w 1626276"/>
                <a:gd name="connsiteY2" fmla="*/ 242908 h 1371072"/>
                <a:gd name="connsiteX3" fmla="*/ 0 w 1626276"/>
                <a:gd name="connsiteY3" fmla="*/ 0 h 1371072"/>
                <a:gd name="connsiteX4" fmla="*/ 412845 w 1626276"/>
                <a:gd name="connsiteY4" fmla="*/ 1105728 h 1371072"/>
                <a:gd name="connsiteX5" fmla="*/ 1074245 w 1626276"/>
                <a:gd name="connsiteY5" fmla="*/ 1371072 h 1371072"/>
                <a:gd name="connsiteX6" fmla="*/ 899146 w 1626276"/>
                <a:gd name="connsiteY6" fmla="*/ 928483 h 1371072"/>
                <a:gd name="connsiteX7" fmla="*/ 1626276 w 1626276"/>
                <a:gd name="connsiteY7" fmla="*/ 1216032 h 1371072"/>
                <a:gd name="connsiteX0" fmla="*/ 1556861 w 1611989"/>
                <a:gd name="connsiteY0" fmla="*/ 1031358 h 1371072"/>
                <a:gd name="connsiteX1" fmla="*/ 816407 w 1611989"/>
                <a:gd name="connsiteY1" fmla="*/ 720934 h 1371072"/>
                <a:gd name="connsiteX2" fmla="*/ 627063 w 1611989"/>
                <a:gd name="connsiteY2" fmla="*/ 242908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11989" h="1371072">
                  <a:moveTo>
                    <a:pt x="1556861" y="1031358"/>
                  </a:moveTo>
                  <a:lnTo>
                    <a:pt x="816407" y="720934"/>
                  </a:lnTo>
                  <a:cubicBezTo>
                    <a:pt x="737643" y="540400"/>
                    <a:pt x="751386" y="539495"/>
                    <a:pt x="627063" y="242908"/>
                  </a:cubicBezTo>
                  <a:lnTo>
                    <a:pt x="0" y="0"/>
                  </a:lnTo>
                  <a:lnTo>
                    <a:pt x="412845" y="1105728"/>
                  </a:lnTo>
                  <a:lnTo>
                    <a:pt x="1074245" y="1371072"/>
                  </a:lnTo>
                  <a:lnTo>
                    <a:pt x="899146" y="928483"/>
                  </a:lnTo>
                  <a:lnTo>
                    <a:pt x="1611989" y="1239844"/>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914" name="Groupe 913"/>
            <p:cNvGrpSpPr/>
            <p:nvPr/>
          </p:nvGrpSpPr>
          <p:grpSpPr>
            <a:xfrm>
              <a:off x="6841947" y="3422026"/>
              <a:ext cx="229401" cy="313391"/>
              <a:chOff x="6487012" y="3744806"/>
              <a:chExt cx="229401" cy="313391"/>
            </a:xfrm>
          </p:grpSpPr>
          <p:sp>
            <p:nvSpPr>
              <p:cNvPr id="916" name="Ellipse 91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917" name="Bouée 91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915" name="Connecteur droit 914"/>
            <p:cNvCxnSpPr/>
            <p:nvPr/>
          </p:nvCxnSpPr>
          <p:spPr>
            <a:xfrm rot="60000" flipV="1">
              <a:off x="6853238" y="3474244"/>
              <a:ext cx="207168" cy="209551"/>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918" name="Groupe 917"/>
          <p:cNvGrpSpPr/>
          <p:nvPr>
            <p:custDataLst>
              <p:tags r:id="rId6"/>
            </p:custDataLst>
          </p:nvPr>
        </p:nvGrpSpPr>
        <p:grpSpPr>
          <a:xfrm>
            <a:off x="2715641" y="2331918"/>
            <a:ext cx="1542018" cy="1456796"/>
            <a:chOff x="5537438" y="2415488"/>
            <a:chExt cx="1542018" cy="1456796"/>
          </a:xfrm>
        </p:grpSpPr>
        <p:sp>
          <p:nvSpPr>
            <p:cNvPr id="919" name="Forme libre 918"/>
            <p:cNvSpPr/>
            <p:nvPr/>
          </p:nvSpPr>
          <p:spPr>
            <a:xfrm>
              <a:off x="5537438" y="2415488"/>
              <a:ext cx="1452445" cy="145679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208707 w 1890594"/>
                <a:gd name="connsiteY6" fmla="*/ 52843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194419 w 1890594"/>
                <a:gd name="connsiteY6" fmla="*/ 547481 h 851699"/>
                <a:gd name="connsiteX7" fmla="*/ 1890594 w 1890594"/>
                <a:gd name="connsiteY7" fmla="*/ 851699 h 851699"/>
                <a:gd name="connsiteX0" fmla="*/ 1754503 w 1890594"/>
                <a:gd name="connsiteY0" fmla="*/ 767038 h 859102"/>
                <a:gd name="connsiteX1" fmla="*/ 1009287 w 1890594"/>
                <a:gd name="connsiteY1" fmla="*/ 442326 h 859102"/>
                <a:gd name="connsiteX2" fmla="*/ 555623 w 1890594"/>
                <a:gd name="connsiteY2" fmla="*/ 240525 h 859102"/>
                <a:gd name="connsiteX3" fmla="*/ 0 w 1890594"/>
                <a:gd name="connsiteY3" fmla="*/ 0 h 859102"/>
                <a:gd name="connsiteX4" fmla="*/ 960530 w 1890594"/>
                <a:gd name="connsiteY4" fmla="*/ 431832 h 859102"/>
                <a:gd name="connsiteX5" fmla="*/ 1574306 w 1890594"/>
                <a:gd name="connsiteY5" fmla="*/ 859102 h 859102"/>
                <a:gd name="connsiteX6" fmla="*/ 1194419 w 1890594"/>
                <a:gd name="connsiteY6" fmla="*/ 547481 h 859102"/>
                <a:gd name="connsiteX7" fmla="*/ 1890594 w 1890594"/>
                <a:gd name="connsiteY7" fmla="*/ 851699 h 859102"/>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45731 w 1890594"/>
                <a:gd name="connsiteY5" fmla="*/ 830527 h 851699"/>
                <a:gd name="connsiteX6" fmla="*/ 1194419 w 1890594"/>
                <a:gd name="connsiteY6" fmla="*/ 547481 h 851699"/>
                <a:gd name="connsiteX7" fmla="*/ 1890594 w 1890594"/>
                <a:gd name="connsiteY7" fmla="*/ 851699 h 851699"/>
                <a:gd name="connsiteX0" fmla="*/ 1702116 w 1838207"/>
                <a:gd name="connsiteY0" fmla="*/ 917057 h 1001718"/>
                <a:gd name="connsiteX1" fmla="*/ 956900 w 1838207"/>
                <a:gd name="connsiteY1" fmla="*/ 592345 h 1001718"/>
                <a:gd name="connsiteX2" fmla="*/ 503236 w 1838207"/>
                <a:gd name="connsiteY2" fmla="*/ 390544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56900 w 1838207"/>
                <a:gd name="connsiteY1" fmla="*/ 592345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895625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99735 w 1838207"/>
                <a:gd name="connsiteY0" fmla="*/ 888481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85448 w 1823920"/>
                <a:gd name="connsiteY0" fmla="*/ 871813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739075 w 1747720"/>
                <a:gd name="connsiteY4" fmla="*/ 8247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650969 w 1747720"/>
                <a:gd name="connsiteY4" fmla="*/ 9390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228197"/>
                <a:gd name="connsiteX1" fmla="*/ 904513 w 1747720"/>
                <a:gd name="connsiteY1" fmla="*/ 651877 h 1228197"/>
                <a:gd name="connsiteX2" fmla="*/ 615156 w 1747720"/>
                <a:gd name="connsiteY2" fmla="*/ 250051 h 1228197"/>
                <a:gd name="connsiteX3" fmla="*/ 0 w 1747720"/>
                <a:gd name="connsiteY3" fmla="*/ 0 h 1228197"/>
                <a:gd name="connsiteX4" fmla="*/ 650969 w 1747720"/>
                <a:gd name="connsiteY4" fmla="*/ 939040 h 1228197"/>
                <a:gd name="connsiteX5" fmla="*/ 1336182 w 1747720"/>
                <a:gd name="connsiteY5" fmla="*/ 1228197 h 1228197"/>
                <a:gd name="connsiteX6" fmla="*/ 1051545 w 1747720"/>
                <a:gd name="connsiteY6" fmla="*/ 802276 h 1228197"/>
                <a:gd name="connsiteX7" fmla="*/ 1747720 w 1747720"/>
                <a:gd name="connsiteY7" fmla="*/ 1106494 h 122819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51545 w 1747720"/>
                <a:gd name="connsiteY6" fmla="*/ 802276 h 1209147"/>
                <a:gd name="connsiteX7" fmla="*/ 1747720 w 1747720"/>
                <a:gd name="connsiteY7" fmla="*/ 1106494 h 120914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37258 w 1747720"/>
                <a:gd name="connsiteY6" fmla="*/ 830851 h 1209147"/>
                <a:gd name="connsiteX7" fmla="*/ 1747720 w 1747720"/>
                <a:gd name="connsiteY7" fmla="*/ 1106494 h 1209147"/>
                <a:gd name="connsiteX0" fmla="*/ 1652111 w 1742957"/>
                <a:gd name="connsiteY0" fmla="*/ 964683 h 1209147"/>
                <a:gd name="connsiteX1" fmla="*/ 904513 w 1742957"/>
                <a:gd name="connsiteY1" fmla="*/ 651877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52111 w 1742957"/>
                <a:gd name="connsiteY0" fmla="*/ 964683 h 1209147"/>
                <a:gd name="connsiteX1" fmla="*/ 940231 w 1742957"/>
                <a:gd name="connsiteY1" fmla="*/ 637590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52137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33088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33088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556861 w 1626276"/>
                <a:gd name="connsiteY0" fmla="*/ 1031358 h 1292491"/>
                <a:gd name="connsiteX1" fmla="*/ 816407 w 1626276"/>
                <a:gd name="connsiteY1" fmla="*/ 720934 h 1292491"/>
                <a:gd name="connsiteX2" fmla="*/ 627063 w 1626276"/>
                <a:gd name="connsiteY2" fmla="*/ 242908 h 1292491"/>
                <a:gd name="connsiteX3" fmla="*/ 0 w 1626276"/>
                <a:gd name="connsiteY3" fmla="*/ 0 h 1292491"/>
                <a:gd name="connsiteX4" fmla="*/ 534288 w 1626276"/>
                <a:gd name="connsiteY4" fmla="*/ 1022384 h 1292491"/>
                <a:gd name="connsiteX5" fmla="*/ 1202832 w 1626276"/>
                <a:gd name="connsiteY5" fmla="*/ 1292491 h 1292491"/>
                <a:gd name="connsiteX6" fmla="*/ 920577 w 1626276"/>
                <a:gd name="connsiteY6" fmla="*/ 914195 h 1292491"/>
                <a:gd name="connsiteX7" fmla="*/ 1626276 w 1626276"/>
                <a:gd name="connsiteY7" fmla="*/ 1216032 h 1292491"/>
                <a:gd name="connsiteX0" fmla="*/ 1556861 w 1626276"/>
                <a:gd name="connsiteY0" fmla="*/ 1031358 h 1292491"/>
                <a:gd name="connsiteX1" fmla="*/ 816407 w 1626276"/>
                <a:gd name="connsiteY1" fmla="*/ 720934 h 1292491"/>
                <a:gd name="connsiteX2" fmla="*/ 627063 w 1626276"/>
                <a:gd name="connsiteY2" fmla="*/ 242908 h 1292491"/>
                <a:gd name="connsiteX3" fmla="*/ 0 w 1626276"/>
                <a:gd name="connsiteY3" fmla="*/ 0 h 1292491"/>
                <a:gd name="connsiteX4" fmla="*/ 412845 w 1626276"/>
                <a:gd name="connsiteY4" fmla="*/ 1105728 h 1292491"/>
                <a:gd name="connsiteX5" fmla="*/ 1202832 w 1626276"/>
                <a:gd name="connsiteY5" fmla="*/ 1292491 h 1292491"/>
                <a:gd name="connsiteX6" fmla="*/ 920577 w 1626276"/>
                <a:gd name="connsiteY6" fmla="*/ 914195 h 1292491"/>
                <a:gd name="connsiteX7" fmla="*/ 1626276 w 1626276"/>
                <a:gd name="connsiteY7" fmla="*/ 1216032 h 1292491"/>
                <a:gd name="connsiteX0" fmla="*/ 1556861 w 1626276"/>
                <a:gd name="connsiteY0" fmla="*/ 1031358 h 1387741"/>
                <a:gd name="connsiteX1" fmla="*/ 816407 w 1626276"/>
                <a:gd name="connsiteY1" fmla="*/ 720934 h 1387741"/>
                <a:gd name="connsiteX2" fmla="*/ 627063 w 1626276"/>
                <a:gd name="connsiteY2" fmla="*/ 242908 h 1387741"/>
                <a:gd name="connsiteX3" fmla="*/ 0 w 1626276"/>
                <a:gd name="connsiteY3" fmla="*/ 0 h 1387741"/>
                <a:gd name="connsiteX4" fmla="*/ 412845 w 1626276"/>
                <a:gd name="connsiteY4" fmla="*/ 1105728 h 1387741"/>
                <a:gd name="connsiteX5" fmla="*/ 1088532 w 1626276"/>
                <a:gd name="connsiteY5" fmla="*/ 1387741 h 1387741"/>
                <a:gd name="connsiteX6" fmla="*/ 920577 w 1626276"/>
                <a:gd name="connsiteY6" fmla="*/ 914195 h 1387741"/>
                <a:gd name="connsiteX7" fmla="*/ 1626276 w 1626276"/>
                <a:gd name="connsiteY7" fmla="*/ 1216032 h 1387741"/>
                <a:gd name="connsiteX0" fmla="*/ 1556861 w 1626276"/>
                <a:gd name="connsiteY0" fmla="*/ 1031358 h 1371072"/>
                <a:gd name="connsiteX1" fmla="*/ 816407 w 1626276"/>
                <a:gd name="connsiteY1" fmla="*/ 720934 h 1371072"/>
                <a:gd name="connsiteX2" fmla="*/ 627063 w 1626276"/>
                <a:gd name="connsiteY2" fmla="*/ 242908 h 1371072"/>
                <a:gd name="connsiteX3" fmla="*/ 0 w 1626276"/>
                <a:gd name="connsiteY3" fmla="*/ 0 h 1371072"/>
                <a:gd name="connsiteX4" fmla="*/ 412845 w 1626276"/>
                <a:gd name="connsiteY4" fmla="*/ 1105728 h 1371072"/>
                <a:gd name="connsiteX5" fmla="*/ 1074245 w 1626276"/>
                <a:gd name="connsiteY5" fmla="*/ 1371072 h 1371072"/>
                <a:gd name="connsiteX6" fmla="*/ 920577 w 1626276"/>
                <a:gd name="connsiteY6" fmla="*/ 914195 h 1371072"/>
                <a:gd name="connsiteX7" fmla="*/ 1626276 w 1626276"/>
                <a:gd name="connsiteY7" fmla="*/ 1216032 h 1371072"/>
                <a:gd name="connsiteX0" fmla="*/ 1556861 w 1626276"/>
                <a:gd name="connsiteY0" fmla="*/ 1031358 h 1371072"/>
                <a:gd name="connsiteX1" fmla="*/ 816407 w 1626276"/>
                <a:gd name="connsiteY1" fmla="*/ 720934 h 1371072"/>
                <a:gd name="connsiteX2" fmla="*/ 627063 w 1626276"/>
                <a:gd name="connsiteY2" fmla="*/ 242908 h 1371072"/>
                <a:gd name="connsiteX3" fmla="*/ 0 w 1626276"/>
                <a:gd name="connsiteY3" fmla="*/ 0 h 1371072"/>
                <a:gd name="connsiteX4" fmla="*/ 412845 w 1626276"/>
                <a:gd name="connsiteY4" fmla="*/ 1105728 h 1371072"/>
                <a:gd name="connsiteX5" fmla="*/ 1074245 w 1626276"/>
                <a:gd name="connsiteY5" fmla="*/ 1371072 h 1371072"/>
                <a:gd name="connsiteX6" fmla="*/ 899146 w 1626276"/>
                <a:gd name="connsiteY6" fmla="*/ 928483 h 1371072"/>
                <a:gd name="connsiteX7" fmla="*/ 1626276 w 1626276"/>
                <a:gd name="connsiteY7" fmla="*/ 1216032 h 1371072"/>
                <a:gd name="connsiteX0" fmla="*/ 1556861 w 1611989"/>
                <a:gd name="connsiteY0" fmla="*/ 1031358 h 1371072"/>
                <a:gd name="connsiteX1" fmla="*/ 816407 w 1611989"/>
                <a:gd name="connsiteY1" fmla="*/ 720934 h 1371072"/>
                <a:gd name="connsiteX2" fmla="*/ 627063 w 1611989"/>
                <a:gd name="connsiteY2" fmla="*/ 242908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56861 w 1611989"/>
                <a:gd name="connsiteY0" fmla="*/ 1031358 h 1371072"/>
                <a:gd name="connsiteX1" fmla="*/ 840220 w 1611989"/>
                <a:gd name="connsiteY1" fmla="*/ 716172 h 1371072"/>
                <a:gd name="connsiteX2" fmla="*/ 627063 w 1611989"/>
                <a:gd name="connsiteY2" fmla="*/ 242908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627063 w 1611989"/>
                <a:gd name="connsiteY2" fmla="*/ 242908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784225 w 1611989"/>
                <a:gd name="connsiteY2" fmla="*/ 207189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784225 w 1611989"/>
                <a:gd name="connsiteY2" fmla="*/ 207189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784225 w 1611989"/>
                <a:gd name="connsiteY2" fmla="*/ 207189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784225 w 1611989"/>
                <a:gd name="connsiteY2" fmla="*/ 207189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784225 w 1611989"/>
                <a:gd name="connsiteY2" fmla="*/ 207189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435417 w 1476257"/>
                <a:gd name="connsiteY0" fmla="*/ 1069458 h 1411553"/>
                <a:gd name="connsiteX1" fmla="*/ 704488 w 1476257"/>
                <a:gd name="connsiteY1" fmla="*/ 756653 h 1411553"/>
                <a:gd name="connsiteX2" fmla="*/ 648493 w 1476257"/>
                <a:gd name="connsiteY2" fmla="*/ 247670 h 1411553"/>
                <a:gd name="connsiteX3" fmla="*/ 0 w 1476257"/>
                <a:gd name="connsiteY3" fmla="*/ 0 h 1411553"/>
                <a:gd name="connsiteX4" fmla="*/ 277113 w 1476257"/>
                <a:gd name="connsiteY4" fmla="*/ 1146209 h 1411553"/>
                <a:gd name="connsiteX5" fmla="*/ 938513 w 1476257"/>
                <a:gd name="connsiteY5" fmla="*/ 1411553 h 1411553"/>
                <a:gd name="connsiteX6" fmla="*/ 763414 w 1476257"/>
                <a:gd name="connsiteY6" fmla="*/ 968964 h 1411553"/>
                <a:gd name="connsiteX7" fmla="*/ 1476257 w 1476257"/>
                <a:gd name="connsiteY7" fmla="*/ 1280325 h 1411553"/>
                <a:gd name="connsiteX0" fmla="*/ 1435417 w 1476257"/>
                <a:gd name="connsiteY0" fmla="*/ 1069458 h 1411553"/>
                <a:gd name="connsiteX1" fmla="*/ 704488 w 1476257"/>
                <a:gd name="connsiteY1" fmla="*/ 756653 h 1411553"/>
                <a:gd name="connsiteX2" fmla="*/ 648493 w 1476257"/>
                <a:gd name="connsiteY2" fmla="*/ 247670 h 1411553"/>
                <a:gd name="connsiteX3" fmla="*/ 0 w 1476257"/>
                <a:gd name="connsiteY3" fmla="*/ 0 h 1411553"/>
                <a:gd name="connsiteX4" fmla="*/ 153288 w 1476257"/>
                <a:gd name="connsiteY4" fmla="*/ 1184309 h 1411553"/>
                <a:gd name="connsiteX5" fmla="*/ 938513 w 1476257"/>
                <a:gd name="connsiteY5" fmla="*/ 1411553 h 1411553"/>
                <a:gd name="connsiteX6" fmla="*/ 763414 w 1476257"/>
                <a:gd name="connsiteY6" fmla="*/ 968964 h 1411553"/>
                <a:gd name="connsiteX7" fmla="*/ 1476257 w 1476257"/>
                <a:gd name="connsiteY7" fmla="*/ 1280325 h 1411553"/>
                <a:gd name="connsiteX0" fmla="*/ 1435417 w 1476257"/>
                <a:gd name="connsiteY0" fmla="*/ 1069458 h 1411553"/>
                <a:gd name="connsiteX1" fmla="*/ 704488 w 1476257"/>
                <a:gd name="connsiteY1" fmla="*/ 756653 h 1411553"/>
                <a:gd name="connsiteX2" fmla="*/ 648493 w 1476257"/>
                <a:gd name="connsiteY2" fmla="*/ 247670 h 1411553"/>
                <a:gd name="connsiteX3" fmla="*/ 0 w 1476257"/>
                <a:gd name="connsiteY3" fmla="*/ 0 h 1411553"/>
                <a:gd name="connsiteX4" fmla="*/ 141382 w 1476257"/>
                <a:gd name="connsiteY4" fmla="*/ 1184309 h 1411553"/>
                <a:gd name="connsiteX5" fmla="*/ 938513 w 1476257"/>
                <a:gd name="connsiteY5" fmla="*/ 1411553 h 1411553"/>
                <a:gd name="connsiteX6" fmla="*/ 763414 w 1476257"/>
                <a:gd name="connsiteY6" fmla="*/ 968964 h 1411553"/>
                <a:gd name="connsiteX7" fmla="*/ 1476257 w 1476257"/>
                <a:gd name="connsiteY7" fmla="*/ 1280325 h 1411553"/>
                <a:gd name="connsiteX0" fmla="*/ 1421130 w 1461970"/>
                <a:gd name="connsiteY0" fmla="*/ 1055170 h 1397265"/>
                <a:gd name="connsiteX1" fmla="*/ 690201 w 1461970"/>
                <a:gd name="connsiteY1" fmla="*/ 742365 h 1397265"/>
                <a:gd name="connsiteX2" fmla="*/ 634206 w 1461970"/>
                <a:gd name="connsiteY2" fmla="*/ 233382 h 1397265"/>
                <a:gd name="connsiteX3" fmla="*/ 0 w 1461970"/>
                <a:gd name="connsiteY3" fmla="*/ 0 h 1397265"/>
                <a:gd name="connsiteX4" fmla="*/ 127095 w 1461970"/>
                <a:gd name="connsiteY4" fmla="*/ 1170021 h 1397265"/>
                <a:gd name="connsiteX5" fmla="*/ 924226 w 1461970"/>
                <a:gd name="connsiteY5" fmla="*/ 1397265 h 1397265"/>
                <a:gd name="connsiteX6" fmla="*/ 749127 w 1461970"/>
                <a:gd name="connsiteY6" fmla="*/ 954676 h 1397265"/>
                <a:gd name="connsiteX7" fmla="*/ 1461970 w 1461970"/>
                <a:gd name="connsiteY7" fmla="*/ 1266037 h 1397265"/>
                <a:gd name="connsiteX0" fmla="*/ 1421130 w 1461970"/>
                <a:gd name="connsiteY0" fmla="*/ 1055170 h 1456796"/>
                <a:gd name="connsiteX1" fmla="*/ 690201 w 1461970"/>
                <a:gd name="connsiteY1" fmla="*/ 742365 h 1456796"/>
                <a:gd name="connsiteX2" fmla="*/ 634206 w 1461970"/>
                <a:gd name="connsiteY2" fmla="*/ 233382 h 1456796"/>
                <a:gd name="connsiteX3" fmla="*/ 0 w 1461970"/>
                <a:gd name="connsiteY3" fmla="*/ 0 h 1456796"/>
                <a:gd name="connsiteX4" fmla="*/ 127095 w 1461970"/>
                <a:gd name="connsiteY4" fmla="*/ 1170021 h 1456796"/>
                <a:gd name="connsiteX5" fmla="*/ 788495 w 1461970"/>
                <a:gd name="connsiteY5" fmla="*/ 1456796 h 1456796"/>
                <a:gd name="connsiteX6" fmla="*/ 749127 w 1461970"/>
                <a:gd name="connsiteY6" fmla="*/ 954676 h 1456796"/>
                <a:gd name="connsiteX7" fmla="*/ 1461970 w 1461970"/>
                <a:gd name="connsiteY7" fmla="*/ 1266037 h 1456796"/>
                <a:gd name="connsiteX0" fmla="*/ 1421130 w 1461970"/>
                <a:gd name="connsiteY0" fmla="*/ 1055170 h 1456796"/>
                <a:gd name="connsiteX1" fmla="*/ 690201 w 1461970"/>
                <a:gd name="connsiteY1" fmla="*/ 742365 h 1456796"/>
                <a:gd name="connsiteX2" fmla="*/ 634206 w 1461970"/>
                <a:gd name="connsiteY2" fmla="*/ 233382 h 1456796"/>
                <a:gd name="connsiteX3" fmla="*/ 0 w 1461970"/>
                <a:gd name="connsiteY3" fmla="*/ 0 h 1456796"/>
                <a:gd name="connsiteX4" fmla="*/ 127095 w 1461970"/>
                <a:gd name="connsiteY4" fmla="*/ 1170021 h 1456796"/>
                <a:gd name="connsiteX5" fmla="*/ 788495 w 1461970"/>
                <a:gd name="connsiteY5" fmla="*/ 1456796 h 1456796"/>
                <a:gd name="connsiteX6" fmla="*/ 749127 w 1461970"/>
                <a:gd name="connsiteY6" fmla="*/ 954676 h 1456796"/>
                <a:gd name="connsiteX7" fmla="*/ 1461970 w 1461970"/>
                <a:gd name="connsiteY7" fmla="*/ 1266037 h 1456796"/>
                <a:gd name="connsiteX0" fmla="*/ 1421130 w 1461970"/>
                <a:gd name="connsiteY0" fmla="*/ 1055170 h 1456796"/>
                <a:gd name="connsiteX1" fmla="*/ 690201 w 1461970"/>
                <a:gd name="connsiteY1" fmla="*/ 742365 h 1456796"/>
                <a:gd name="connsiteX2" fmla="*/ 634206 w 1461970"/>
                <a:gd name="connsiteY2" fmla="*/ 233382 h 1456796"/>
                <a:gd name="connsiteX3" fmla="*/ 0 w 1461970"/>
                <a:gd name="connsiteY3" fmla="*/ 0 h 1456796"/>
                <a:gd name="connsiteX4" fmla="*/ 127095 w 1461970"/>
                <a:gd name="connsiteY4" fmla="*/ 1170021 h 1456796"/>
                <a:gd name="connsiteX5" fmla="*/ 788495 w 1461970"/>
                <a:gd name="connsiteY5" fmla="*/ 1456796 h 1456796"/>
                <a:gd name="connsiteX6" fmla="*/ 718171 w 1461970"/>
                <a:gd name="connsiteY6" fmla="*/ 957057 h 1456796"/>
                <a:gd name="connsiteX7" fmla="*/ 1461970 w 1461970"/>
                <a:gd name="connsiteY7" fmla="*/ 1266037 h 1456796"/>
                <a:gd name="connsiteX0" fmla="*/ 1421130 w 1461970"/>
                <a:gd name="connsiteY0" fmla="*/ 1055170 h 1456796"/>
                <a:gd name="connsiteX1" fmla="*/ 690201 w 1461970"/>
                <a:gd name="connsiteY1" fmla="*/ 742365 h 1456796"/>
                <a:gd name="connsiteX2" fmla="*/ 634206 w 1461970"/>
                <a:gd name="connsiteY2" fmla="*/ 233382 h 1456796"/>
                <a:gd name="connsiteX3" fmla="*/ 0 w 1461970"/>
                <a:gd name="connsiteY3" fmla="*/ 0 h 1456796"/>
                <a:gd name="connsiteX4" fmla="*/ 127095 w 1461970"/>
                <a:gd name="connsiteY4" fmla="*/ 1170021 h 1456796"/>
                <a:gd name="connsiteX5" fmla="*/ 788495 w 1461970"/>
                <a:gd name="connsiteY5" fmla="*/ 1456796 h 1456796"/>
                <a:gd name="connsiteX6" fmla="*/ 718171 w 1461970"/>
                <a:gd name="connsiteY6" fmla="*/ 957057 h 1456796"/>
                <a:gd name="connsiteX7" fmla="*/ 1461970 w 1461970"/>
                <a:gd name="connsiteY7" fmla="*/ 1266037 h 1456796"/>
                <a:gd name="connsiteX0" fmla="*/ 1421130 w 1452445"/>
                <a:gd name="connsiteY0" fmla="*/ 1055170 h 1456796"/>
                <a:gd name="connsiteX1" fmla="*/ 690201 w 1452445"/>
                <a:gd name="connsiteY1" fmla="*/ 742365 h 1456796"/>
                <a:gd name="connsiteX2" fmla="*/ 634206 w 1452445"/>
                <a:gd name="connsiteY2" fmla="*/ 233382 h 1456796"/>
                <a:gd name="connsiteX3" fmla="*/ 0 w 1452445"/>
                <a:gd name="connsiteY3" fmla="*/ 0 h 1456796"/>
                <a:gd name="connsiteX4" fmla="*/ 127095 w 1452445"/>
                <a:gd name="connsiteY4" fmla="*/ 1170021 h 1456796"/>
                <a:gd name="connsiteX5" fmla="*/ 788495 w 1452445"/>
                <a:gd name="connsiteY5" fmla="*/ 1456796 h 1456796"/>
                <a:gd name="connsiteX6" fmla="*/ 718171 w 1452445"/>
                <a:gd name="connsiteY6" fmla="*/ 957057 h 1456796"/>
                <a:gd name="connsiteX7" fmla="*/ 1452445 w 1452445"/>
                <a:gd name="connsiteY7" fmla="*/ 1287469 h 14567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52445" h="1456796">
                  <a:moveTo>
                    <a:pt x="1421130" y="1055170"/>
                  </a:moveTo>
                  <a:lnTo>
                    <a:pt x="690201" y="742365"/>
                  </a:lnTo>
                  <a:cubicBezTo>
                    <a:pt x="661444" y="540400"/>
                    <a:pt x="660897" y="518063"/>
                    <a:pt x="634206" y="233382"/>
                  </a:cubicBezTo>
                  <a:lnTo>
                    <a:pt x="0" y="0"/>
                  </a:lnTo>
                  <a:lnTo>
                    <a:pt x="127095" y="1170021"/>
                  </a:lnTo>
                  <a:lnTo>
                    <a:pt x="788495" y="1456796"/>
                  </a:lnTo>
                  <a:cubicBezTo>
                    <a:pt x="768228" y="1284661"/>
                    <a:pt x="736056" y="1136336"/>
                    <a:pt x="718171" y="957057"/>
                  </a:cubicBezTo>
                  <a:lnTo>
                    <a:pt x="1452445" y="128746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920" name="Groupe 919"/>
            <p:cNvGrpSpPr/>
            <p:nvPr/>
          </p:nvGrpSpPr>
          <p:grpSpPr>
            <a:xfrm>
              <a:off x="6841947" y="3422026"/>
              <a:ext cx="229401" cy="313391"/>
              <a:chOff x="6487012" y="3744806"/>
              <a:chExt cx="229401" cy="313391"/>
            </a:xfrm>
          </p:grpSpPr>
          <p:sp>
            <p:nvSpPr>
              <p:cNvPr id="922" name="Ellipse 92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923" name="Bouée 922"/>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921" name="Connecteur droit 920"/>
            <p:cNvCxnSpPr/>
            <p:nvPr/>
          </p:nvCxnSpPr>
          <p:spPr>
            <a:xfrm flipV="1">
              <a:off x="6843713" y="3514725"/>
              <a:ext cx="235743" cy="126207"/>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900" name="Groupe 899"/>
          <p:cNvGrpSpPr/>
          <p:nvPr>
            <p:custDataLst>
              <p:tags r:id="rId7"/>
            </p:custDataLst>
          </p:nvPr>
        </p:nvGrpSpPr>
        <p:grpSpPr>
          <a:xfrm>
            <a:off x="2380850" y="2560146"/>
            <a:ext cx="1876809" cy="1094475"/>
            <a:chOff x="5194539" y="2646469"/>
            <a:chExt cx="1876809" cy="1094475"/>
          </a:xfrm>
        </p:grpSpPr>
        <p:sp>
          <p:nvSpPr>
            <p:cNvPr id="901" name="Forme libre 900"/>
            <p:cNvSpPr/>
            <p:nvPr/>
          </p:nvSpPr>
          <p:spPr>
            <a:xfrm>
              <a:off x="5194539" y="2646469"/>
              <a:ext cx="1823920" cy="985050"/>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208707 w 1890594"/>
                <a:gd name="connsiteY6" fmla="*/ 52843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194419 w 1890594"/>
                <a:gd name="connsiteY6" fmla="*/ 547481 h 851699"/>
                <a:gd name="connsiteX7" fmla="*/ 1890594 w 1890594"/>
                <a:gd name="connsiteY7" fmla="*/ 851699 h 851699"/>
                <a:gd name="connsiteX0" fmla="*/ 1754503 w 1890594"/>
                <a:gd name="connsiteY0" fmla="*/ 767038 h 859102"/>
                <a:gd name="connsiteX1" fmla="*/ 1009287 w 1890594"/>
                <a:gd name="connsiteY1" fmla="*/ 442326 h 859102"/>
                <a:gd name="connsiteX2" fmla="*/ 555623 w 1890594"/>
                <a:gd name="connsiteY2" fmla="*/ 240525 h 859102"/>
                <a:gd name="connsiteX3" fmla="*/ 0 w 1890594"/>
                <a:gd name="connsiteY3" fmla="*/ 0 h 859102"/>
                <a:gd name="connsiteX4" fmla="*/ 960530 w 1890594"/>
                <a:gd name="connsiteY4" fmla="*/ 431832 h 859102"/>
                <a:gd name="connsiteX5" fmla="*/ 1574306 w 1890594"/>
                <a:gd name="connsiteY5" fmla="*/ 859102 h 859102"/>
                <a:gd name="connsiteX6" fmla="*/ 1194419 w 1890594"/>
                <a:gd name="connsiteY6" fmla="*/ 547481 h 859102"/>
                <a:gd name="connsiteX7" fmla="*/ 1890594 w 1890594"/>
                <a:gd name="connsiteY7" fmla="*/ 851699 h 859102"/>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45731 w 1890594"/>
                <a:gd name="connsiteY5" fmla="*/ 830527 h 851699"/>
                <a:gd name="connsiteX6" fmla="*/ 1194419 w 1890594"/>
                <a:gd name="connsiteY6" fmla="*/ 547481 h 851699"/>
                <a:gd name="connsiteX7" fmla="*/ 1890594 w 1890594"/>
                <a:gd name="connsiteY7" fmla="*/ 851699 h 851699"/>
                <a:gd name="connsiteX0" fmla="*/ 1702116 w 1838207"/>
                <a:gd name="connsiteY0" fmla="*/ 917057 h 1001718"/>
                <a:gd name="connsiteX1" fmla="*/ 956900 w 1838207"/>
                <a:gd name="connsiteY1" fmla="*/ 592345 h 1001718"/>
                <a:gd name="connsiteX2" fmla="*/ 503236 w 1838207"/>
                <a:gd name="connsiteY2" fmla="*/ 390544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56900 w 1838207"/>
                <a:gd name="connsiteY1" fmla="*/ 592345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895625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99735 w 1838207"/>
                <a:gd name="connsiteY0" fmla="*/ 888481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85448 w 1823920"/>
                <a:gd name="connsiteY0" fmla="*/ 871813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23920" h="985050">
                  <a:moveTo>
                    <a:pt x="1692592" y="864670"/>
                  </a:moveTo>
                  <a:lnTo>
                    <a:pt x="961663" y="549483"/>
                  </a:lnTo>
                  <a:cubicBezTo>
                    <a:pt x="773361" y="404668"/>
                    <a:pt x="803773" y="425195"/>
                    <a:pt x="581818" y="238145"/>
                  </a:cubicBezTo>
                  <a:lnTo>
                    <a:pt x="0" y="0"/>
                  </a:lnTo>
                  <a:lnTo>
                    <a:pt x="815275" y="703296"/>
                  </a:lnTo>
                  <a:lnTo>
                    <a:pt x="1479057" y="963878"/>
                  </a:lnTo>
                  <a:lnTo>
                    <a:pt x="1127745" y="680832"/>
                  </a:lnTo>
                  <a:lnTo>
                    <a:pt x="1823920" y="985050"/>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902" name="Groupe 901"/>
            <p:cNvGrpSpPr/>
            <p:nvPr/>
          </p:nvGrpSpPr>
          <p:grpSpPr>
            <a:xfrm>
              <a:off x="6841947" y="3422026"/>
              <a:ext cx="229401" cy="313391"/>
              <a:chOff x="6487012" y="3744806"/>
              <a:chExt cx="229401" cy="313391"/>
            </a:xfrm>
          </p:grpSpPr>
          <p:sp>
            <p:nvSpPr>
              <p:cNvPr id="904" name="Ellipse 903"/>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905" name="Bouée 904"/>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903" name="Connecteur droit 902"/>
            <p:cNvCxnSpPr/>
            <p:nvPr/>
          </p:nvCxnSpPr>
          <p:spPr>
            <a:xfrm rot="1800000" flipH="1" flipV="1">
              <a:off x="6953251" y="3424238"/>
              <a:ext cx="4762" cy="316706"/>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894" name="Groupe 893"/>
          <p:cNvGrpSpPr/>
          <p:nvPr>
            <p:custDataLst>
              <p:tags r:id="rId8"/>
            </p:custDataLst>
          </p:nvPr>
        </p:nvGrpSpPr>
        <p:grpSpPr>
          <a:xfrm>
            <a:off x="2314175" y="2694742"/>
            <a:ext cx="1943484" cy="961124"/>
            <a:chOff x="5127864" y="2779820"/>
            <a:chExt cx="1943484" cy="961124"/>
          </a:xfrm>
        </p:grpSpPr>
        <p:sp>
          <p:nvSpPr>
            <p:cNvPr id="895" name="Forme libre 894"/>
            <p:cNvSpPr/>
            <p:nvPr/>
          </p:nvSpPr>
          <p:spPr>
            <a:xfrm>
              <a:off x="5127864" y="2779820"/>
              <a:ext cx="1897738" cy="82788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97738" h="827886">
                  <a:moveTo>
                    <a:pt x="1754503" y="767038"/>
                  </a:moveTo>
                  <a:lnTo>
                    <a:pt x="1009287" y="442326"/>
                  </a:lnTo>
                  <a:cubicBezTo>
                    <a:pt x="794792" y="352280"/>
                    <a:pt x="839490" y="370425"/>
                    <a:pt x="555623" y="240525"/>
                  </a:cubicBezTo>
                  <a:lnTo>
                    <a:pt x="0" y="0"/>
                  </a:lnTo>
                  <a:lnTo>
                    <a:pt x="960530" y="431832"/>
                  </a:lnTo>
                  <a:lnTo>
                    <a:pt x="1657649" y="718608"/>
                  </a:lnTo>
                  <a:lnTo>
                    <a:pt x="1208707" y="528431"/>
                  </a:lnTo>
                  <a:lnTo>
                    <a:pt x="1897738" y="827886"/>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896" name="Groupe 895"/>
            <p:cNvGrpSpPr/>
            <p:nvPr/>
          </p:nvGrpSpPr>
          <p:grpSpPr>
            <a:xfrm>
              <a:off x="6841947" y="3422026"/>
              <a:ext cx="229401" cy="313391"/>
              <a:chOff x="6487012" y="3744806"/>
              <a:chExt cx="229401" cy="313391"/>
            </a:xfrm>
          </p:grpSpPr>
          <p:sp>
            <p:nvSpPr>
              <p:cNvPr id="898" name="Ellipse 897"/>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899" name="Bouée 898"/>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897" name="Connecteur droit 896"/>
            <p:cNvCxnSpPr/>
            <p:nvPr/>
          </p:nvCxnSpPr>
          <p:spPr>
            <a:xfrm rot="900000" flipH="1" flipV="1">
              <a:off x="6953251" y="3424238"/>
              <a:ext cx="4762" cy="316706"/>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888" name="Groupe 887"/>
          <p:cNvGrpSpPr/>
          <p:nvPr>
            <p:custDataLst>
              <p:tags r:id="rId9"/>
            </p:custDataLst>
          </p:nvPr>
        </p:nvGrpSpPr>
        <p:grpSpPr>
          <a:xfrm>
            <a:off x="2278456" y="2839507"/>
            <a:ext cx="1979203" cy="815868"/>
            <a:chOff x="5092145" y="2925076"/>
            <a:chExt cx="1979203" cy="815868"/>
          </a:xfrm>
        </p:grpSpPr>
        <p:sp>
          <p:nvSpPr>
            <p:cNvPr id="889" name="Forme libre 888"/>
            <p:cNvSpPr/>
            <p:nvPr/>
          </p:nvSpPr>
          <p:spPr>
            <a:xfrm>
              <a:off x="5092145" y="2925076"/>
              <a:ext cx="1962032" cy="655118"/>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62032" h="655118">
                  <a:moveTo>
                    <a:pt x="1773553" y="655118"/>
                  </a:moveTo>
                  <a:lnTo>
                    <a:pt x="1045006" y="320881"/>
                  </a:lnTo>
                  <a:cubicBezTo>
                    <a:pt x="759073" y="280842"/>
                    <a:pt x="858541" y="301368"/>
                    <a:pt x="562767" y="250049"/>
                  </a:cubicBezTo>
                  <a:lnTo>
                    <a:pt x="0" y="0"/>
                  </a:lnTo>
                  <a:lnTo>
                    <a:pt x="1027206" y="138938"/>
                  </a:lnTo>
                  <a:lnTo>
                    <a:pt x="1695749" y="411426"/>
                  </a:lnTo>
                  <a:lnTo>
                    <a:pt x="1258715" y="356981"/>
                  </a:lnTo>
                  <a:lnTo>
                    <a:pt x="1962032" y="639766"/>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890" name="Groupe 889"/>
            <p:cNvGrpSpPr/>
            <p:nvPr/>
          </p:nvGrpSpPr>
          <p:grpSpPr>
            <a:xfrm>
              <a:off x="6841947" y="3422026"/>
              <a:ext cx="229401" cy="313391"/>
              <a:chOff x="6487012" y="3744806"/>
              <a:chExt cx="229401" cy="313391"/>
            </a:xfrm>
          </p:grpSpPr>
          <p:sp>
            <p:nvSpPr>
              <p:cNvPr id="892" name="Ellipse 89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893" name="Bouée 892"/>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891" name="Connecteur droit 890"/>
            <p:cNvCxnSpPr/>
            <p:nvPr/>
          </p:nvCxnSpPr>
          <p:spPr>
            <a:xfrm flipH="1" flipV="1">
              <a:off x="6953251" y="3424238"/>
              <a:ext cx="4762" cy="316706"/>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882" name="Groupe 881"/>
          <p:cNvGrpSpPr/>
          <p:nvPr>
            <p:custDataLst>
              <p:tags r:id="rId10"/>
            </p:custDataLst>
          </p:nvPr>
        </p:nvGrpSpPr>
        <p:grpSpPr>
          <a:xfrm>
            <a:off x="2271311" y="2827239"/>
            <a:ext cx="1986348" cy="819041"/>
            <a:chOff x="5085000" y="2916376"/>
            <a:chExt cx="1986348" cy="819041"/>
          </a:xfrm>
        </p:grpSpPr>
        <p:sp>
          <p:nvSpPr>
            <p:cNvPr id="883" name="Forme libre 882"/>
            <p:cNvSpPr/>
            <p:nvPr/>
          </p:nvSpPr>
          <p:spPr>
            <a:xfrm>
              <a:off x="5085000" y="2916376"/>
              <a:ext cx="1966795" cy="697155"/>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66795" h="697155">
                  <a:moveTo>
                    <a:pt x="1780698" y="697155"/>
                  </a:moveTo>
                  <a:lnTo>
                    <a:pt x="1047388" y="370062"/>
                  </a:lnTo>
                  <a:cubicBezTo>
                    <a:pt x="766218" y="408604"/>
                    <a:pt x="858541" y="393411"/>
                    <a:pt x="569911" y="427817"/>
                  </a:cubicBezTo>
                  <a:lnTo>
                    <a:pt x="0" y="158719"/>
                  </a:lnTo>
                  <a:lnTo>
                    <a:pt x="1034350" y="0"/>
                  </a:lnTo>
                  <a:lnTo>
                    <a:pt x="1733849" y="260581"/>
                  </a:lnTo>
                  <a:lnTo>
                    <a:pt x="1268240" y="332344"/>
                  </a:lnTo>
                  <a:lnTo>
                    <a:pt x="1966795" y="634178"/>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884" name="Groupe 883"/>
            <p:cNvGrpSpPr/>
            <p:nvPr/>
          </p:nvGrpSpPr>
          <p:grpSpPr>
            <a:xfrm>
              <a:off x="6841947" y="3422026"/>
              <a:ext cx="229401" cy="313391"/>
              <a:chOff x="6487012" y="3744806"/>
              <a:chExt cx="229401" cy="313391"/>
            </a:xfrm>
          </p:grpSpPr>
          <p:sp>
            <p:nvSpPr>
              <p:cNvPr id="886" name="Ellipse 88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887" name="Bouée 88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885" name="Connecteur droit 884"/>
            <p:cNvCxnSpPr>
              <a:endCxn id="887" idx="1"/>
            </p:cNvCxnSpPr>
            <p:nvPr/>
          </p:nvCxnSpPr>
          <p:spPr>
            <a:xfrm flipH="1" flipV="1">
              <a:off x="6913746" y="3448282"/>
              <a:ext cx="77752" cy="269550"/>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876" name="Groupe 875"/>
          <p:cNvGrpSpPr/>
          <p:nvPr>
            <p:custDataLst>
              <p:tags r:id="rId11"/>
            </p:custDataLst>
          </p:nvPr>
        </p:nvGrpSpPr>
        <p:grpSpPr>
          <a:xfrm>
            <a:off x="2285599" y="2672604"/>
            <a:ext cx="1972060" cy="978584"/>
            <a:chOff x="5099288" y="2756833"/>
            <a:chExt cx="1972060" cy="978584"/>
          </a:xfrm>
        </p:grpSpPr>
        <p:sp>
          <p:nvSpPr>
            <p:cNvPr id="877" name="Forme libre 876"/>
            <p:cNvSpPr/>
            <p:nvPr/>
          </p:nvSpPr>
          <p:spPr>
            <a:xfrm>
              <a:off x="5099288" y="2756833"/>
              <a:ext cx="1952507" cy="882892"/>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52507" h="882892">
                  <a:moveTo>
                    <a:pt x="1775935" y="882892"/>
                  </a:moveTo>
                  <a:lnTo>
                    <a:pt x="1047388" y="551036"/>
                  </a:lnTo>
                  <a:cubicBezTo>
                    <a:pt x="813843" y="653872"/>
                    <a:pt x="870447" y="610104"/>
                    <a:pt x="608010" y="749285"/>
                  </a:cubicBezTo>
                  <a:lnTo>
                    <a:pt x="0" y="468282"/>
                  </a:lnTo>
                  <a:lnTo>
                    <a:pt x="977199" y="0"/>
                  </a:lnTo>
                  <a:lnTo>
                    <a:pt x="1695749" y="267724"/>
                  </a:lnTo>
                  <a:lnTo>
                    <a:pt x="1242046" y="465693"/>
                  </a:lnTo>
                  <a:lnTo>
                    <a:pt x="1952507" y="779433"/>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878" name="Groupe 877"/>
            <p:cNvGrpSpPr/>
            <p:nvPr/>
          </p:nvGrpSpPr>
          <p:grpSpPr>
            <a:xfrm>
              <a:off x="6841947" y="3422026"/>
              <a:ext cx="229401" cy="313391"/>
              <a:chOff x="6487012" y="3744806"/>
              <a:chExt cx="229401" cy="313391"/>
            </a:xfrm>
          </p:grpSpPr>
          <p:sp>
            <p:nvSpPr>
              <p:cNvPr id="880" name="Ellipse 87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881" name="Bouée 88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879" name="Connecteur droit 878"/>
            <p:cNvCxnSpPr/>
            <p:nvPr/>
          </p:nvCxnSpPr>
          <p:spPr>
            <a:xfrm flipH="1" flipV="1">
              <a:off x="6896101" y="3467100"/>
              <a:ext cx="126205" cy="221456"/>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870" name="Groupe 869"/>
          <p:cNvGrpSpPr/>
          <p:nvPr>
            <p:custDataLst>
              <p:tags r:id="rId12"/>
            </p:custDataLst>
          </p:nvPr>
        </p:nvGrpSpPr>
        <p:grpSpPr>
          <a:xfrm>
            <a:off x="2366561" y="2546974"/>
            <a:ext cx="1891098" cy="1100028"/>
            <a:chOff x="5180250" y="2635389"/>
            <a:chExt cx="1891098" cy="1100028"/>
          </a:xfrm>
        </p:grpSpPr>
        <p:sp>
          <p:nvSpPr>
            <p:cNvPr id="871" name="Forme libre 870"/>
            <p:cNvSpPr/>
            <p:nvPr/>
          </p:nvSpPr>
          <p:spPr>
            <a:xfrm>
              <a:off x="5180250" y="2635389"/>
              <a:ext cx="1869163" cy="100433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69163" h="1004336">
                  <a:moveTo>
                    <a:pt x="1699736" y="1004336"/>
                  </a:moveTo>
                  <a:lnTo>
                    <a:pt x="978333" y="693911"/>
                  </a:lnTo>
                  <a:cubicBezTo>
                    <a:pt x="790031" y="849134"/>
                    <a:pt x="846635" y="807748"/>
                    <a:pt x="610392" y="999316"/>
                  </a:cubicBezTo>
                  <a:lnTo>
                    <a:pt x="0" y="734982"/>
                  </a:lnTo>
                  <a:lnTo>
                    <a:pt x="839087" y="0"/>
                  </a:lnTo>
                  <a:lnTo>
                    <a:pt x="1538587" y="246293"/>
                  </a:lnTo>
                  <a:cubicBezTo>
                    <a:pt x="1322835" y="429107"/>
                    <a:pt x="1328123" y="428319"/>
                    <a:pt x="1146797" y="565706"/>
                  </a:cubicBezTo>
                  <a:lnTo>
                    <a:pt x="1869163" y="88658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872" name="Groupe 871"/>
            <p:cNvGrpSpPr/>
            <p:nvPr/>
          </p:nvGrpSpPr>
          <p:grpSpPr>
            <a:xfrm>
              <a:off x="6841947" y="3422026"/>
              <a:ext cx="229401" cy="313391"/>
              <a:chOff x="6487012" y="3744806"/>
              <a:chExt cx="229401" cy="313391"/>
            </a:xfrm>
          </p:grpSpPr>
          <p:sp>
            <p:nvSpPr>
              <p:cNvPr id="874" name="Ellipse 873"/>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875" name="Bouée 874"/>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873" name="Connecteur droit 872"/>
            <p:cNvCxnSpPr/>
            <p:nvPr/>
          </p:nvCxnSpPr>
          <p:spPr>
            <a:xfrm rot="900000" flipH="1" flipV="1">
              <a:off x="6862011" y="3525253"/>
              <a:ext cx="196515" cy="112294"/>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864" name="Groupe 863"/>
          <p:cNvGrpSpPr/>
          <p:nvPr>
            <p:custDataLst>
              <p:tags r:id="rId13"/>
            </p:custDataLst>
          </p:nvPr>
        </p:nvGrpSpPr>
        <p:grpSpPr>
          <a:xfrm>
            <a:off x="2470835" y="2438712"/>
            <a:ext cx="1786824" cy="1227917"/>
            <a:chOff x="5284524" y="2523093"/>
            <a:chExt cx="1786824" cy="1227917"/>
          </a:xfrm>
        </p:grpSpPr>
        <p:sp>
          <p:nvSpPr>
            <p:cNvPr id="865" name="Forme libre 864"/>
            <p:cNvSpPr/>
            <p:nvPr/>
          </p:nvSpPr>
          <p:spPr>
            <a:xfrm>
              <a:off x="5284524" y="2523093"/>
              <a:ext cx="1752857" cy="1227917"/>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52857" h="1227917">
                  <a:moveTo>
                    <a:pt x="1603483" y="1132673"/>
                  </a:moveTo>
                  <a:lnTo>
                    <a:pt x="886091" y="822248"/>
                  </a:lnTo>
                  <a:cubicBezTo>
                    <a:pt x="733883" y="1053671"/>
                    <a:pt x="770435" y="992233"/>
                    <a:pt x="602371" y="1227917"/>
                  </a:cubicBezTo>
                  <a:lnTo>
                    <a:pt x="0" y="947540"/>
                  </a:lnTo>
                  <a:lnTo>
                    <a:pt x="638561" y="0"/>
                  </a:lnTo>
                  <a:lnTo>
                    <a:pt x="1318007" y="242282"/>
                  </a:lnTo>
                  <a:cubicBezTo>
                    <a:pt x="1142360" y="493275"/>
                    <a:pt x="1127597" y="496498"/>
                    <a:pt x="1014450" y="661959"/>
                  </a:cubicBezTo>
                  <a:lnTo>
                    <a:pt x="1752857" y="986852"/>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866" name="Groupe 865"/>
            <p:cNvGrpSpPr/>
            <p:nvPr/>
          </p:nvGrpSpPr>
          <p:grpSpPr>
            <a:xfrm>
              <a:off x="6841947" y="3422026"/>
              <a:ext cx="229401" cy="313391"/>
              <a:chOff x="6487012" y="3744806"/>
              <a:chExt cx="229401" cy="313391"/>
            </a:xfrm>
          </p:grpSpPr>
          <p:sp>
            <p:nvSpPr>
              <p:cNvPr id="868" name="Ellipse 867"/>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869" name="Bouée 868"/>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867" name="Connecteur droit 866"/>
            <p:cNvCxnSpPr/>
            <p:nvPr/>
          </p:nvCxnSpPr>
          <p:spPr>
            <a:xfrm flipH="1" flipV="1">
              <a:off x="6862011" y="3525253"/>
              <a:ext cx="196515" cy="112294"/>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858" name="Groupe 857"/>
          <p:cNvGrpSpPr/>
          <p:nvPr>
            <p:custDataLst>
              <p:tags r:id="rId14"/>
            </p:custDataLst>
          </p:nvPr>
        </p:nvGrpSpPr>
        <p:grpSpPr>
          <a:xfrm>
            <a:off x="2591065" y="2358501"/>
            <a:ext cx="1666594" cy="1388339"/>
            <a:chOff x="5412862" y="2446893"/>
            <a:chExt cx="1666594" cy="1388339"/>
          </a:xfrm>
        </p:grpSpPr>
        <p:sp>
          <p:nvSpPr>
            <p:cNvPr id="859" name="Forme libre 858"/>
            <p:cNvSpPr/>
            <p:nvPr/>
          </p:nvSpPr>
          <p:spPr>
            <a:xfrm>
              <a:off x="5412862" y="2446893"/>
              <a:ext cx="1604468" cy="1388339"/>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04468" h="1388339">
                  <a:moveTo>
                    <a:pt x="1511241" y="1236947"/>
                  </a:moveTo>
                  <a:lnTo>
                    <a:pt x="793849" y="918501"/>
                  </a:lnTo>
                  <a:cubicBezTo>
                    <a:pt x="689767" y="1190030"/>
                    <a:pt x="710276" y="1120570"/>
                    <a:pt x="614402" y="1388339"/>
                  </a:cubicBezTo>
                  <a:lnTo>
                    <a:pt x="0" y="1091919"/>
                  </a:lnTo>
                  <a:lnTo>
                    <a:pt x="377877" y="0"/>
                  </a:lnTo>
                  <a:lnTo>
                    <a:pt x="1065344" y="242282"/>
                  </a:lnTo>
                  <a:cubicBezTo>
                    <a:pt x="945844" y="521349"/>
                    <a:pt x="935091" y="536604"/>
                    <a:pt x="858039" y="726128"/>
                  </a:cubicBezTo>
                  <a:lnTo>
                    <a:pt x="1604468" y="1047010"/>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860" name="Groupe 859"/>
            <p:cNvGrpSpPr/>
            <p:nvPr/>
          </p:nvGrpSpPr>
          <p:grpSpPr>
            <a:xfrm>
              <a:off x="6841947" y="3422026"/>
              <a:ext cx="229401" cy="313391"/>
              <a:chOff x="6487012" y="3744806"/>
              <a:chExt cx="229401" cy="313391"/>
            </a:xfrm>
          </p:grpSpPr>
          <p:sp>
            <p:nvSpPr>
              <p:cNvPr id="862" name="Ellipse 86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863" name="Bouée 862"/>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861" name="Connecteur droit 860"/>
            <p:cNvCxnSpPr/>
            <p:nvPr/>
          </p:nvCxnSpPr>
          <p:spPr>
            <a:xfrm rot="2220000" flipH="1">
              <a:off x="6841332" y="3521869"/>
              <a:ext cx="238124" cy="11191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852" name="Groupe 851"/>
          <p:cNvGrpSpPr/>
          <p:nvPr>
            <p:custDataLst>
              <p:tags r:id="rId15"/>
            </p:custDataLst>
          </p:nvPr>
        </p:nvGrpSpPr>
        <p:grpSpPr>
          <a:xfrm>
            <a:off x="2707370" y="2316840"/>
            <a:ext cx="1550289" cy="1480581"/>
            <a:chOff x="5529167" y="2402777"/>
            <a:chExt cx="1550289" cy="1480581"/>
          </a:xfrm>
        </p:grpSpPr>
        <p:sp>
          <p:nvSpPr>
            <p:cNvPr id="853" name="Forme libre 852"/>
            <p:cNvSpPr/>
            <p:nvPr/>
          </p:nvSpPr>
          <p:spPr>
            <a:xfrm>
              <a:off x="5529167" y="2402777"/>
              <a:ext cx="1444047" cy="1480581"/>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44047" h="1480581">
                  <a:moveTo>
                    <a:pt x="1394936" y="1281063"/>
                  </a:moveTo>
                  <a:lnTo>
                    <a:pt x="693586" y="966628"/>
                  </a:lnTo>
                  <a:cubicBezTo>
                    <a:pt x="669715" y="1282273"/>
                    <a:pt x="674182" y="1216822"/>
                    <a:pt x="646487" y="1480581"/>
                  </a:cubicBezTo>
                  <a:lnTo>
                    <a:pt x="0" y="1180151"/>
                  </a:lnTo>
                  <a:lnTo>
                    <a:pt x="137245" y="0"/>
                  </a:lnTo>
                  <a:lnTo>
                    <a:pt x="788618" y="258324"/>
                  </a:lnTo>
                  <a:cubicBezTo>
                    <a:pt x="745318" y="601559"/>
                    <a:pt x="746597" y="556656"/>
                    <a:pt x="725692" y="762223"/>
                  </a:cubicBezTo>
                  <a:lnTo>
                    <a:pt x="1444047" y="1067063"/>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854" name="Groupe 853"/>
            <p:cNvGrpSpPr/>
            <p:nvPr/>
          </p:nvGrpSpPr>
          <p:grpSpPr>
            <a:xfrm>
              <a:off x="6841947" y="3422026"/>
              <a:ext cx="229401" cy="313391"/>
              <a:chOff x="6487012" y="3744806"/>
              <a:chExt cx="229401" cy="313391"/>
            </a:xfrm>
          </p:grpSpPr>
          <p:sp>
            <p:nvSpPr>
              <p:cNvPr id="856" name="Ellipse 85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857" name="Bouée 85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855" name="Connecteur droit 854"/>
            <p:cNvCxnSpPr/>
            <p:nvPr/>
          </p:nvCxnSpPr>
          <p:spPr>
            <a:xfrm rot="1320000" flipH="1">
              <a:off x="6841332" y="3521869"/>
              <a:ext cx="238124" cy="11191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846" name="Groupe 845"/>
          <p:cNvGrpSpPr/>
          <p:nvPr>
            <p:custDataLst>
              <p:tags r:id="rId16"/>
            </p:custDataLst>
          </p:nvPr>
        </p:nvGrpSpPr>
        <p:grpSpPr>
          <a:xfrm>
            <a:off x="2636068" y="2327803"/>
            <a:ext cx="1621591" cy="1444487"/>
            <a:chOff x="5457865" y="2418819"/>
            <a:chExt cx="1621591" cy="1444487"/>
          </a:xfrm>
        </p:grpSpPr>
        <p:sp>
          <p:nvSpPr>
            <p:cNvPr id="847" name="Forme libre 846"/>
            <p:cNvSpPr/>
            <p:nvPr/>
          </p:nvSpPr>
          <p:spPr>
            <a:xfrm>
              <a:off x="5457865" y="2418819"/>
              <a:ext cx="1522386" cy="1444487"/>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22386" h="1444487">
                  <a:moveTo>
                    <a:pt x="1522386" y="1265021"/>
                  </a:moveTo>
                  <a:lnTo>
                    <a:pt x="821036" y="954597"/>
                  </a:lnTo>
                  <a:cubicBezTo>
                    <a:pt x="897428" y="1246179"/>
                    <a:pt x="881842" y="1184739"/>
                    <a:pt x="938368" y="1444487"/>
                  </a:cubicBezTo>
                  <a:lnTo>
                    <a:pt x="271829" y="1152077"/>
                  </a:lnTo>
                  <a:lnTo>
                    <a:pt x="0" y="0"/>
                  </a:lnTo>
                  <a:lnTo>
                    <a:pt x="635332" y="250303"/>
                  </a:lnTo>
                  <a:cubicBezTo>
                    <a:pt x="732400" y="605570"/>
                    <a:pt x="709616" y="540614"/>
                    <a:pt x="756890" y="738160"/>
                  </a:cubicBezTo>
                  <a:lnTo>
                    <a:pt x="1467224" y="1071074"/>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848" name="Groupe 847"/>
            <p:cNvGrpSpPr/>
            <p:nvPr/>
          </p:nvGrpSpPr>
          <p:grpSpPr>
            <a:xfrm>
              <a:off x="6841947" y="3422026"/>
              <a:ext cx="229401" cy="313391"/>
              <a:chOff x="6487012" y="3744806"/>
              <a:chExt cx="229401" cy="313391"/>
            </a:xfrm>
          </p:grpSpPr>
          <p:sp>
            <p:nvSpPr>
              <p:cNvPr id="850" name="Ellipse 84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851" name="Bouée 85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849" name="Connecteur droit 848"/>
            <p:cNvCxnSpPr/>
            <p:nvPr/>
          </p:nvCxnSpPr>
          <p:spPr>
            <a:xfrm flipH="1">
              <a:off x="6841332" y="3521869"/>
              <a:ext cx="238124" cy="11191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840" name="Groupe 839"/>
          <p:cNvGrpSpPr/>
          <p:nvPr>
            <p:custDataLst>
              <p:tags r:id="rId17"/>
            </p:custDataLst>
          </p:nvPr>
        </p:nvGrpSpPr>
        <p:grpSpPr>
          <a:xfrm>
            <a:off x="2522731" y="2387620"/>
            <a:ext cx="1734928" cy="1323044"/>
            <a:chOff x="5336420" y="2473587"/>
            <a:chExt cx="1734928" cy="1323044"/>
          </a:xfrm>
        </p:grpSpPr>
        <p:sp>
          <p:nvSpPr>
            <p:cNvPr id="841" name="Forme libre 840"/>
            <p:cNvSpPr/>
            <p:nvPr/>
          </p:nvSpPr>
          <p:spPr>
            <a:xfrm>
              <a:off x="5336420" y="2473587"/>
              <a:ext cx="1672405" cy="1323044"/>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72405" h="1323044">
                  <a:moveTo>
                    <a:pt x="1672405" y="1186441"/>
                  </a:moveTo>
                  <a:lnTo>
                    <a:pt x="959149" y="885542"/>
                  </a:lnTo>
                  <a:cubicBezTo>
                    <a:pt x="1116504" y="1139024"/>
                    <a:pt x="1069962" y="1079966"/>
                    <a:pt x="1197925" y="1323044"/>
                  </a:cubicBezTo>
                  <a:lnTo>
                    <a:pt x="524241" y="1035397"/>
                  </a:lnTo>
                  <a:lnTo>
                    <a:pt x="0" y="0"/>
                  </a:lnTo>
                  <a:lnTo>
                    <a:pt x="623425" y="259829"/>
                  </a:lnTo>
                  <a:cubicBezTo>
                    <a:pt x="758593" y="574615"/>
                    <a:pt x="726283" y="521567"/>
                    <a:pt x="835470" y="716731"/>
                  </a:cubicBezTo>
                  <a:lnTo>
                    <a:pt x="1583905" y="102106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842" name="Groupe 841"/>
            <p:cNvGrpSpPr/>
            <p:nvPr/>
          </p:nvGrpSpPr>
          <p:grpSpPr>
            <a:xfrm>
              <a:off x="6841947" y="3422026"/>
              <a:ext cx="229401" cy="313391"/>
              <a:chOff x="6487012" y="3744806"/>
              <a:chExt cx="229401" cy="313391"/>
            </a:xfrm>
          </p:grpSpPr>
          <p:sp>
            <p:nvSpPr>
              <p:cNvPr id="844" name="Ellipse 843"/>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845" name="Bouée 844"/>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843" name="Connecteur droit 842"/>
            <p:cNvCxnSpPr/>
            <p:nvPr/>
          </p:nvCxnSpPr>
          <p:spPr>
            <a:xfrm flipH="1">
              <a:off x="6850856" y="3495675"/>
              <a:ext cx="216694" cy="173831"/>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834" name="Groupe 833"/>
          <p:cNvGrpSpPr/>
          <p:nvPr>
            <p:custDataLst>
              <p:tags r:id="rId18"/>
            </p:custDataLst>
          </p:nvPr>
        </p:nvGrpSpPr>
        <p:grpSpPr>
          <a:xfrm>
            <a:off x="2403670" y="2474164"/>
            <a:ext cx="1853989" cy="1168960"/>
            <a:chOff x="5217359" y="2566457"/>
            <a:chExt cx="1853989" cy="1168960"/>
          </a:xfrm>
        </p:grpSpPr>
        <p:sp>
          <p:nvSpPr>
            <p:cNvPr id="835" name="Forme libre 834"/>
            <p:cNvSpPr/>
            <p:nvPr/>
          </p:nvSpPr>
          <p:spPr>
            <a:xfrm>
              <a:off x="5217359" y="2566457"/>
              <a:ext cx="1803374" cy="1132544"/>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03374" h="1132544">
                  <a:moveTo>
                    <a:pt x="1803374" y="1069760"/>
                  </a:moveTo>
                  <a:lnTo>
                    <a:pt x="1099642" y="771242"/>
                  </a:lnTo>
                  <a:cubicBezTo>
                    <a:pt x="1309385" y="981862"/>
                    <a:pt x="1267605" y="934710"/>
                    <a:pt x="1433668" y="1132544"/>
                  </a:cubicBezTo>
                  <a:cubicBezTo>
                    <a:pt x="1197994" y="1012848"/>
                    <a:pt x="967082" y="950304"/>
                    <a:pt x="750459" y="847278"/>
                  </a:cubicBezTo>
                  <a:lnTo>
                    <a:pt x="0" y="0"/>
                  </a:lnTo>
                  <a:lnTo>
                    <a:pt x="613900" y="259829"/>
                  </a:lnTo>
                  <a:cubicBezTo>
                    <a:pt x="810981" y="486509"/>
                    <a:pt x="795339" y="464417"/>
                    <a:pt x="930719" y="635769"/>
                  </a:cubicBezTo>
                  <a:lnTo>
                    <a:pt x="1662485" y="956775"/>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836" name="Groupe 835"/>
            <p:cNvGrpSpPr/>
            <p:nvPr/>
          </p:nvGrpSpPr>
          <p:grpSpPr>
            <a:xfrm>
              <a:off x="6841947" y="3422026"/>
              <a:ext cx="229401" cy="313391"/>
              <a:chOff x="6487012" y="3744806"/>
              <a:chExt cx="229401" cy="313391"/>
            </a:xfrm>
          </p:grpSpPr>
          <p:sp>
            <p:nvSpPr>
              <p:cNvPr id="838" name="Ellipse 837"/>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839" name="Bouée 838"/>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837" name="Connecteur droit 836"/>
            <p:cNvCxnSpPr/>
            <p:nvPr/>
          </p:nvCxnSpPr>
          <p:spPr>
            <a:xfrm rot="900000" flipH="1">
              <a:off x="6898482" y="3436144"/>
              <a:ext cx="121443" cy="292894"/>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828" name="Groupe 827"/>
          <p:cNvGrpSpPr/>
          <p:nvPr>
            <p:custDataLst>
              <p:tags r:id="rId19"/>
            </p:custDataLst>
          </p:nvPr>
        </p:nvGrpSpPr>
        <p:grpSpPr>
          <a:xfrm>
            <a:off x="2332232" y="2609828"/>
            <a:ext cx="1925427" cy="1040373"/>
            <a:chOff x="5145921" y="2695044"/>
            <a:chExt cx="1925427" cy="1040373"/>
          </a:xfrm>
        </p:grpSpPr>
        <p:sp>
          <p:nvSpPr>
            <p:cNvPr id="829" name="Forme libre 828"/>
            <p:cNvSpPr/>
            <p:nvPr/>
          </p:nvSpPr>
          <p:spPr>
            <a:xfrm>
              <a:off x="5145921" y="2695044"/>
              <a:ext cx="1881956" cy="922123"/>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81956" h="922123">
                  <a:moveTo>
                    <a:pt x="1881956" y="922123"/>
                  </a:moveTo>
                  <a:lnTo>
                    <a:pt x="1194892" y="621224"/>
                  </a:lnTo>
                  <a:cubicBezTo>
                    <a:pt x="1435591" y="777075"/>
                    <a:pt x="1379524" y="734685"/>
                    <a:pt x="1605118" y="882513"/>
                  </a:cubicBezTo>
                  <a:lnTo>
                    <a:pt x="905241" y="594866"/>
                  </a:lnTo>
                  <a:lnTo>
                    <a:pt x="0" y="0"/>
                  </a:lnTo>
                  <a:lnTo>
                    <a:pt x="592469" y="259829"/>
                  </a:lnTo>
                  <a:cubicBezTo>
                    <a:pt x="830031" y="417453"/>
                    <a:pt x="833439" y="421556"/>
                    <a:pt x="997394" y="538139"/>
                  </a:cubicBezTo>
                  <a:lnTo>
                    <a:pt x="1731541" y="859144"/>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830" name="Groupe 829"/>
            <p:cNvGrpSpPr/>
            <p:nvPr/>
          </p:nvGrpSpPr>
          <p:grpSpPr>
            <a:xfrm>
              <a:off x="6841947" y="3422026"/>
              <a:ext cx="229401" cy="313391"/>
              <a:chOff x="6487012" y="3744806"/>
              <a:chExt cx="229401" cy="313391"/>
            </a:xfrm>
          </p:grpSpPr>
          <p:sp>
            <p:nvSpPr>
              <p:cNvPr id="832" name="Ellipse 83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833" name="Bouée 832"/>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831" name="Connecteur droit 830"/>
            <p:cNvCxnSpPr/>
            <p:nvPr/>
          </p:nvCxnSpPr>
          <p:spPr>
            <a:xfrm flipH="1">
              <a:off x="6898482" y="3436144"/>
              <a:ext cx="121443" cy="292894"/>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822" name="Groupe 821"/>
          <p:cNvGrpSpPr/>
          <p:nvPr>
            <p:custDataLst>
              <p:tags r:id="rId20"/>
            </p:custDataLst>
          </p:nvPr>
        </p:nvGrpSpPr>
        <p:grpSpPr>
          <a:xfrm>
            <a:off x="2275081" y="2750885"/>
            <a:ext cx="1982578" cy="895117"/>
            <a:chOff x="5088770" y="2840300"/>
            <a:chExt cx="1982578" cy="895117"/>
          </a:xfrm>
        </p:grpSpPr>
        <p:sp>
          <p:nvSpPr>
            <p:cNvPr id="823" name="Forme libre 822"/>
            <p:cNvSpPr/>
            <p:nvPr/>
          </p:nvSpPr>
          <p:spPr>
            <a:xfrm>
              <a:off x="5088770" y="2840300"/>
              <a:ext cx="1936725" cy="737701"/>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36725" h="737701">
                  <a:moveTo>
                    <a:pt x="1936725" y="731623"/>
                  </a:moveTo>
                  <a:lnTo>
                    <a:pt x="1261567" y="449774"/>
                  </a:lnTo>
                  <a:cubicBezTo>
                    <a:pt x="1511791" y="527044"/>
                    <a:pt x="1455724" y="508467"/>
                    <a:pt x="1728943" y="582476"/>
                  </a:cubicBezTo>
                  <a:lnTo>
                    <a:pt x="998110" y="304354"/>
                  </a:lnTo>
                  <a:lnTo>
                    <a:pt x="0" y="0"/>
                  </a:lnTo>
                  <a:lnTo>
                    <a:pt x="582944" y="259830"/>
                  </a:lnTo>
                  <a:cubicBezTo>
                    <a:pt x="844318" y="365067"/>
                    <a:pt x="869158" y="373931"/>
                    <a:pt x="1047400" y="423839"/>
                  </a:cubicBezTo>
                  <a:lnTo>
                    <a:pt x="1791073" y="737701"/>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824" name="Groupe 823"/>
            <p:cNvGrpSpPr/>
            <p:nvPr/>
          </p:nvGrpSpPr>
          <p:grpSpPr>
            <a:xfrm>
              <a:off x="6841947" y="3422026"/>
              <a:ext cx="229401" cy="313391"/>
              <a:chOff x="6487012" y="3744806"/>
              <a:chExt cx="229401" cy="313391"/>
            </a:xfrm>
          </p:grpSpPr>
          <p:sp>
            <p:nvSpPr>
              <p:cNvPr id="826" name="Ellipse 82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827" name="Bouée 82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825" name="Connecteur droit 824"/>
            <p:cNvCxnSpPr/>
            <p:nvPr/>
          </p:nvCxnSpPr>
          <p:spPr>
            <a:xfrm rot="1080000">
              <a:off x="6936581" y="3431381"/>
              <a:ext cx="40482" cy="300038"/>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810" name="Groupe 809"/>
          <p:cNvGrpSpPr/>
          <p:nvPr>
            <p:custDataLst>
              <p:tags r:id="rId21"/>
            </p:custDataLst>
          </p:nvPr>
        </p:nvGrpSpPr>
        <p:grpSpPr>
          <a:xfrm>
            <a:off x="2275081" y="2747145"/>
            <a:ext cx="1982578" cy="900326"/>
            <a:chOff x="5088770" y="2835091"/>
            <a:chExt cx="1982578" cy="900326"/>
          </a:xfrm>
        </p:grpSpPr>
        <p:sp>
          <p:nvSpPr>
            <p:cNvPr id="811" name="Forme libre 810"/>
            <p:cNvSpPr/>
            <p:nvPr/>
          </p:nvSpPr>
          <p:spPr>
            <a:xfrm>
              <a:off x="5088770" y="2835091"/>
              <a:ext cx="1943869" cy="797679"/>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43869" h="797679">
                  <a:moveTo>
                    <a:pt x="1943869" y="703494"/>
                  </a:moveTo>
                  <a:lnTo>
                    <a:pt x="1254423" y="390690"/>
                  </a:lnTo>
                  <a:cubicBezTo>
                    <a:pt x="1426066" y="336992"/>
                    <a:pt x="1479537" y="332700"/>
                    <a:pt x="1717037" y="270978"/>
                  </a:cubicBezTo>
                  <a:lnTo>
                    <a:pt x="1007635" y="0"/>
                  </a:lnTo>
                  <a:lnTo>
                    <a:pt x="0" y="312390"/>
                  </a:lnTo>
                  <a:lnTo>
                    <a:pt x="597231" y="588889"/>
                  </a:lnTo>
                  <a:cubicBezTo>
                    <a:pt x="834792" y="525057"/>
                    <a:pt x="900115" y="522015"/>
                    <a:pt x="1061688" y="488579"/>
                  </a:cubicBezTo>
                  <a:lnTo>
                    <a:pt x="1781548" y="79767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812" name="Groupe 811"/>
            <p:cNvGrpSpPr/>
            <p:nvPr/>
          </p:nvGrpSpPr>
          <p:grpSpPr>
            <a:xfrm>
              <a:off x="6841947" y="3422026"/>
              <a:ext cx="229401" cy="313391"/>
              <a:chOff x="6487012" y="3744806"/>
              <a:chExt cx="229401" cy="313391"/>
            </a:xfrm>
          </p:grpSpPr>
          <p:sp>
            <p:nvSpPr>
              <p:cNvPr id="814" name="Ellipse 813"/>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815" name="Bouée 814"/>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813" name="Connecteur droit 812"/>
            <p:cNvCxnSpPr/>
            <p:nvPr/>
          </p:nvCxnSpPr>
          <p:spPr>
            <a:xfrm>
              <a:off x="6902749" y="3450319"/>
              <a:ext cx="108917" cy="25582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804" name="Groupe 803"/>
          <p:cNvGrpSpPr/>
          <p:nvPr>
            <p:custDataLst>
              <p:tags r:id="rId22"/>
            </p:custDataLst>
          </p:nvPr>
        </p:nvGrpSpPr>
        <p:grpSpPr>
          <a:xfrm>
            <a:off x="2330807" y="2609989"/>
            <a:ext cx="1926852" cy="1042171"/>
            <a:chOff x="5144496" y="2693246"/>
            <a:chExt cx="1926852" cy="1042171"/>
          </a:xfrm>
        </p:grpSpPr>
        <p:sp>
          <p:nvSpPr>
            <p:cNvPr id="805" name="Forme libre 804"/>
            <p:cNvSpPr/>
            <p:nvPr/>
          </p:nvSpPr>
          <p:spPr>
            <a:xfrm>
              <a:off x="5144496" y="2693246"/>
              <a:ext cx="1890677" cy="94965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90677" h="949656">
                  <a:moveTo>
                    <a:pt x="1890677" y="832675"/>
                  </a:moveTo>
                  <a:lnTo>
                    <a:pt x="1186033" y="507207"/>
                  </a:lnTo>
                  <a:cubicBezTo>
                    <a:pt x="1309549" y="418048"/>
                    <a:pt x="1406081" y="380826"/>
                    <a:pt x="1603054" y="255780"/>
                  </a:cubicBezTo>
                  <a:lnTo>
                    <a:pt x="898717" y="0"/>
                  </a:lnTo>
                  <a:lnTo>
                    <a:pt x="0" y="603680"/>
                  </a:lnTo>
                  <a:lnTo>
                    <a:pt x="592166" y="882713"/>
                  </a:lnTo>
                  <a:cubicBezTo>
                    <a:pt x="776535" y="768222"/>
                    <a:pt x="859588" y="722120"/>
                    <a:pt x="1005963" y="630425"/>
                  </a:cubicBezTo>
                  <a:lnTo>
                    <a:pt x="1730889" y="949656"/>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806" name="Groupe 805"/>
            <p:cNvGrpSpPr/>
            <p:nvPr/>
          </p:nvGrpSpPr>
          <p:grpSpPr>
            <a:xfrm>
              <a:off x="6841947" y="3422026"/>
              <a:ext cx="229401" cy="313391"/>
              <a:chOff x="6487012" y="3744806"/>
              <a:chExt cx="229401" cy="313391"/>
            </a:xfrm>
          </p:grpSpPr>
          <p:sp>
            <p:nvSpPr>
              <p:cNvPr id="808" name="Ellipse 807"/>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809" name="Bouée 808"/>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807" name="Connecteur droit 806"/>
            <p:cNvCxnSpPr/>
            <p:nvPr/>
          </p:nvCxnSpPr>
          <p:spPr>
            <a:xfrm>
              <a:off x="6879952" y="3478182"/>
              <a:ext cx="154511" cy="195038"/>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798" name="Groupe 797"/>
          <p:cNvGrpSpPr/>
          <p:nvPr>
            <p:custDataLst>
              <p:tags r:id="rId23"/>
            </p:custDataLst>
          </p:nvPr>
        </p:nvGrpSpPr>
        <p:grpSpPr>
          <a:xfrm>
            <a:off x="2415818" y="2484801"/>
            <a:ext cx="1841841" cy="1166286"/>
            <a:chOff x="5233150" y="2569131"/>
            <a:chExt cx="1841841" cy="1166286"/>
          </a:xfrm>
        </p:grpSpPr>
        <p:sp>
          <p:nvSpPr>
            <p:cNvPr id="799" name="Forme libre 798"/>
            <p:cNvSpPr/>
            <p:nvPr/>
          </p:nvSpPr>
          <p:spPr>
            <a:xfrm>
              <a:off x="5233150" y="2569131"/>
              <a:ext cx="1794424" cy="1138542"/>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94424" h="1138542">
                  <a:moveTo>
                    <a:pt x="1794424" y="936526"/>
                  </a:moveTo>
                  <a:lnTo>
                    <a:pt x="1082181" y="618657"/>
                  </a:lnTo>
                  <a:cubicBezTo>
                    <a:pt x="1182901" y="509234"/>
                    <a:pt x="1274367" y="423887"/>
                    <a:pt x="1423214" y="250714"/>
                  </a:cubicBezTo>
                  <a:lnTo>
                    <a:pt x="734074" y="0"/>
                  </a:lnTo>
                  <a:cubicBezTo>
                    <a:pt x="488814" y="319465"/>
                    <a:pt x="295068" y="519379"/>
                    <a:pt x="0" y="839246"/>
                  </a:cubicBezTo>
                  <a:lnTo>
                    <a:pt x="594698" y="1138542"/>
                  </a:lnTo>
                  <a:cubicBezTo>
                    <a:pt x="728408" y="988589"/>
                    <a:pt x="826659" y="889295"/>
                    <a:pt x="935040" y="772271"/>
                  </a:cubicBezTo>
                  <a:lnTo>
                    <a:pt x="1647301" y="1083903"/>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800" name="Groupe 799"/>
            <p:cNvGrpSpPr/>
            <p:nvPr/>
          </p:nvGrpSpPr>
          <p:grpSpPr>
            <a:xfrm>
              <a:off x="6841947" y="3422026"/>
              <a:ext cx="229401" cy="313391"/>
              <a:chOff x="6487012" y="3744806"/>
              <a:chExt cx="229401" cy="313391"/>
            </a:xfrm>
          </p:grpSpPr>
          <p:sp>
            <p:nvSpPr>
              <p:cNvPr id="802" name="Ellipse 80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803" name="Bouée 802"/>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801" name="Connecteur droit 800"/>
            <p:cNvCxnSpPr/>
            <p:nvPr/>
          </p:nvCxnSpPr>
          <p:spPr>
            <a:xfrm rot="1800000">
              <a:off x="6844491" y="3561770"/>
              <a:ext cx="230500" cy="2532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792" name="Groupe 791"/>
          <p:cNvGrpSpPr/>
          <p:nvPr>
            <p:custDataLst>
              <p:tags r:id="rId24"/>
            </p:custDataLst>
          </p:nvPr>
        </p:nvGrpSpPr>
        <p:grpSpPr>
          <a:xfrm>
            <a:off x="2522202" y="2385879"/>
            <a:ext cx="1735457" cy="1333581"/>
            <a:chOff x="5339534" y="2472877"/>
            <a:chExt cx="1735457" cy="1333581"/>
          </a:xfrm>
        </p:grpSpPr>
        <p:sp>
          <p:nvSpPr>
            <p:cNvPr id="793" name="Forme libre 792"/>
            <p:cNvSpPr/>
            <p:nvPr/>
          </p:nvSpPr>
          <p:spPr>
            <a:xfrm>
              <a:off x="5339534" y="2472877"/>
              <a:ext cx="1650046" cy="1333581"/>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50046" h="1333581">
                  <a:moveTo>
                    <a:pt x="1650046" y="1002384"/>
                  </a:moveTo>
                  <a:lnTo>
                    <a:pt x="955534" y="704778"/>
                  </a:lnTo>
                  <a:cubicBezTo>
                    <a:pt x="1018260" y="582691"/>
                    <a:pt x="1097059" y="431487"/>
                    <a:pt x="1195247" y="250715"/>
                  </a:cubicBezTo>
                  <a:lnTo>
                    <a:pt x="521306" y="0"/>
                  </a:lnTo>
                  <a:cubicBezTo>
                    <a:pt x="357101" y="390388"/>
                    <a:pt x="165886" y="678955"/>
                    <a:pt x="0" y="1031750"/>
                  </a:cubicBezTo>
                  <a:lnTo>
                    <a:pt x="614963" y="1333581"/>
                  </a:lnTo>
                  <a:cubicBezTo>
                    <a:pt x="692948" y="1181095"/>
                    <a:pt x="773467" y="1031141"/>
                    <a:pt x="853985" y="888787"/>
                  </a:cubicBezTo>
                  <a:lnTo>
                    <a:pt x="883167" y="894230"/>
                  </a:lnTo>
                  <a:cubicBezTo>
                    <a:pt x="1106497" y="1015746"/>
                    <a:pt x="1443238" y="1156432"/>
                    <a:pt x="1563714" y="1205486"/>
                  </a:cubicBez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794" name="Groupe 793"/>
            <p:cNvGrpSpPr/>
            <p:nvPr/>
          </p:nvGrpSpPr>
          <p:grpSpPr>
            <a:xfrm>
              <a:off x="6841947" y="3422026"/>
              <a:ext cx="229401" cy="313391"/>
              <a:chOff x="6487012" y="3744806"/>
              <a:chExt cx="229401" cy="313391"/>
            </a:xfrm>
          </p:grpSpPr>
          <p:sp>
            <p:nvSpPr>
              <p:cNvPr id="796" name="Ellipse 79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797" name="Bouée 79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795" name="Connecteur droit 794"/>
            <p:cNvCxnSpPr/>
            <p:nvPr/>
          </p:nvCxnSpPr>
          <p:spPr>
            <a:xfrm rot="900000">
              <a:off x="6844491" y="3561770"/>
              <a:ext cx="230500" cy="2532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786" name="Groupe 785"/>
          <p:cNvGrpSpPr/>
          <p:nvPr>
            <p:custDataLst>
              <p:tags r:id="rId25"/>
            </p:custDataLst>
          </p:nvPr>
        </p:nvGrpSpPr>
        <p:grpSpPr>
          <a:xfrm>
            <a:off x="2648850" y="2330342"/>
            <a:ext cx="1608809" cy="1452630"/>
            <a:chOff x="5466182" y="2419686"/>
            <a:chExt cx="1608809" cy="1452630"/>
          </a:xfrm>
        </p:grpSpPr>
        <p:sp>
          <p:nvSpPr>
            <p:cNvPr id="787" name="Forme libre 786"/>
            <p:cNvSpPr/>
            <p:nvPr/>
          </p:nvSpPr>
          <p:spPr>
            <a:xfrm>
              <a:off x="5466182" y="2419686"/>
              <a:ext cx="1561392" cy="1452630"/>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61392" h="1452630">
                  <a:moveTo>
                    <a:pt x="1561392" y="1080905"/>
                  </a:moveTo>
                  <a:lnTo>
                    <a:pt x="808622" y="752904"/>
                  </a:lnTo>
                  <a:cubicBezTo>
                    <a:pt x="840952" y="582690"/>
                    <a:pt x="896955" y="421354"/>
                    <a:pt x="929286" y="248181"/>
                  </a:cubicBezTo>
                  <a:lnTo>
                    <a:pt x="260411" y="0"/>
                  </a:lnTo>
                  <a:cubicBezTo>
                    <a:pt x="169662" y="408118"/>
                    <a:pt x="84831" y="760010"/>
                    <a:pt x="0" y="1153332"/>
                  </a:cubicBezTo>
                  <a:lnTo>
                    <a:pt x="622563" y="1452630"/>
                  </a:lnTo>
                  <a:lnTo>
                    <a:pt x="748920" y="952488"/>
                  </a:lnTo>
                  <a:cubicBezTo>
                    <a:pt x="972250" y="1074004"/>
                    <a:pt x="1298859" y="1202024"/>
                    <a:pt x="1421868" y="1246013"/>
                  </a:cubicBez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788" name="Groupe 787"/>
            <p:cNvGrpSpPr/>
            <p:nvPr/>
          </p:nvGrpSpPr>
          <p:grpSpPr>
            <a:xfrm>
              <a:off x="6841947" y="3422026"/>
              <a:ext cx="229401" cy="313391"/>
              <a:chOff x="6487012" y="3744806"/>
              <a:chExt cx="229401" cy="313391"/>
            </a:xfrm>
          </p:grpSpPr>
          <p:sp>
            <p:nvSpPr>
              <p:cNvPr id="790" name="Ellipse 78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791" name="Bouée 79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789" name="Connecteur droit 788"/>
            <p:cNvCxnSpPr/>
            <p:nvPr/>
          </p:nvCxnSpPr>
          <p:spPr>
            <a:xfrm>
              <a:off x="6844491" y="3561770"/>
              <a:ext cx="230500" cy="2532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780" name="Groupe 779"/>
          <p:cNvGrpSpPr/>
          <p:nvPr>
            <p:custDataLst>
              <p:tags r:id="rId26"/>
            </p:custDataLst>
          </p:nvPr>
        </p:nvGrpSpPr>
        <p:grpSpPr>
          <a:xfrm>
            <a:off x="2765583" y="2284986"/>
            <a:ext cx="1492076" cy="1494059"/>
            <a:chOff x="1365107" y="2659822"/>
            <a:chExt cx="1492076" cy="1494059"/>
          </a:xfrm>
        </p:grpSpPr>
        <p:sp>
          <p:nvSpPr>
            <p:cNvPr id="781" name="Forme libre 780"/>
            <p:cNvSpPr/>
            <p:nvPr/>
          </p:nvSpPr>
          <p:spPr>
            <a:xfrm>
              <a:off x="1365107" y="2659822"/>
              <a:ext cx="1401593" cy="1494059"/>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01593" h="1494059">
                  <a:moveTo>
                    <a:pt x="1401593" y="1101619"/>
                  </a:moveTo>
                  <a:lnTo>
                    <a:pt x="651783" y="764741"/>
                  </a:lnTo>
                  <a:cubicBezTo>
                    <a:pt x="651562" y="594527"/>
                    <a:pt x="651340" y="424314"/>
                    <a:pt x="651119" y="254100"/>
                  </a:cubicBezTo>
                  <a:lnTo>
                    <a:pt x="5918" y="0"/>
                  </a:lnTo>
                  <a:cubicBezTo>
                    <a:pt x="3945" y="402199"/>
                    <a:pt x="1973" y="804399"/>
                    <a:pt x="0" y="1206598"/>
                  </a:cubicBezTo>
                  <a:lnTo>
                    <a:pt x="643277" y="1494059"/>
                  </a:lnTo>
                  <a:lnTo>
                    <a:pt x="651265" y="993917"/>
                  </a:lnTo>
                  <a:cubicBezTo>
                    <a:pt x="874595" y="1115433"/>
                    <a:pt x="1224878" y="1258249"/>
                    <a:pt x="1347887" y="1302238"/>
                  </a:cubicBez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782" name="Groupe 781"/>
            <p:cNvGrpSpPr/>
            <p:nvPr/>
          </p:nvGrpSpPr>
          <p:grpSpPr>
            <a:xfrm>
              <a:off x="2611486" y="3707980"/>
              <a:ext cx="245697" cy="313391"/>
              <a:chOff x="6629570" y="3897206"/>
              <a:chExt cx="245697" cy="313391"/>
            </a:xfrm>
          </p:grpSpPr>
          <p:sp>
            <p:nvSpPr>
              <p:cNvPr id="783" name="Ellipse 782"/>
              <p:cNvSpPr/>
              <p:nvPr/>
            </p:nvSpPr>
            <p:spPr>
              <a:xfrm>
                <a:off x="6682105" y="39525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784" name="Bouée 783"/>
              <p:cNvSpPr/>
              <p:nvPr/>
            </p:nvSpPr>
            <p:spPr>
              <a:xfrm rot="1079884">
                <a:off x="6639412" y="38972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cxnSp>
            <p:nvCxnSpPr>
              <p:cNvPr id="785" name="Connecteur droit 784"/>
              <p:cNvCxnSpPr/>
              <p:nvPr/>
            </p:nvCxnSpPr>
            <p:spPr>
              <a:xfrm flipV="1">
                <a:off x="6629570" y="4041864"/>
                <a:ext cx="245697" cy="35462"/>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grpSp>
        <p:nvGrpSpPr>
          <p:cNvPr id="779" name="Groupe 778"/>
          <p:cNvGrpSpPr/>
          <p:nvPr>
            <p:custDataLst>
              <p:tags r:id="rId27"/>
            </p:custDataLst>
          </p:nvPr>
        </p:nvGrpSpPr>
        <p:grpSpPr>
          <a:xfrm>
            <a:off x="2715641" y="2329130"/>
            <a:ext cx="1542018" cy="1456796"/>
            <a:chOff x="5537438" y="2415488"/>
            <a:chExt cx="1542018" cy="1456796"/>
          </a:xfrm>
        </p:grpSpPr>
        <p:sp>
          <p:nvSpPr>
            <p:cNvPr id="774" name="Forme libre 773"/>
            <p:cNvSpPr/>
            <p:nvPr/>
          </p:nvSpPr>
          <p:spPr>
            <a:xfrm>
              <a:off x="5537438" y="2415488"/>
              <a:ext cx="1452445" cy="145679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208707 w 1890594"/>
                <a:gd name="connsiteY6" fmla="*/ 52843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194419 w 1890594"/>
                <a:gd name="connsiteY6" fmla="*/ 547481 h 851699"/>
                <a:gd name="connsiteX7" fmla="*/ 1890594 w 1890594"/>
                <a:gd name="connsiteY7" fmla="*/ 851699 h 851699"/>
                <a:gd name="connsiteX0" fmla="*/ 1754503 w 1890594"/>
                <a:gd name="connsiteY0" fmla="*/ 767038 h 859102"/>
                <a:gd name="connsiteX1" fmla="*/ 1009287 w 1890594"/>
                <a:gd name="connsiteY1" fmla="*/ 442326 h 859102"/>
                <a:gd name="connsiteX2" fmla="*/ 555623 w 1890594"/>
                <a:gd name="connsiteY2" fmla="*/ 240525 h 859102"/>
                <a:gd name="connsiteX3" fmla="*/ 0 w 1890594"/>
                <a:gd name="connsiteY3" fmla="*/ 0 h 859102"/>
                <a:gd name="connsiteX4" fmla="*/ 960530 w 1890594"/>
                <a:gd name="connsiteY4" fmla="*/ 431832 h 859102"/>
                <a:gd name="connsiteX5" fmla="*/ 1574306 w 1890594"/>
                <a:gd name="connsiteY5" fmla="*/ 859102 h 859102"/>
                <a:gd name="connsiteX6" fmla="*/ 1194419 w 1890594"/>
                <a:gd name="connsiteY6" fmla="*/ 547481 h 859102"/>
                <a:gd name="connsiteX7" fmla="*/ 1890594 w 1890594"/>
                <a:gd name="connsiteY7" fmla="*/ 851699 h 859102"/>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45731 w 1890594"/>
                <a:gd name="connsiteY5" fmla="*/ 830527 h 851699"/>
                <a:gd name="connsiteX6" fmla="*/ 1194419 w 1890594"/>
                <a:gd name="connsiteY6" fmla="*/ 547481 h 851699"/>
                <a:gd name="connsiteX7" fmla="*/ 1890594 w 1890594"/>
                <a:gd name="connsiteY7" fmla="*/ 851699 h 851699"/>
                <a:gd name="connsiteX0" fmla="*/ 1702116 w 1838207"/>
                <a:gd name="connsiteY0" fmla="*/ 917057 h 1001718"/>
                <a:gd name="connsiteX1" fmla="*/ 956900 w 1838207"/>
                <a:gd name="connsiteY1" fmla="*/ 592345 h 1001718"/>
                <a:gd name="connsiteX2" fmla="*/ 503236 w 1838207"/>
                <a:gd name="connsiteY2" fmla="*/ 390544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56900 w 1838207"/>
                <a:gd name="connsiteY1" fmla="*/ 592345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895625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99735 w 1838207"/>
                <a:gd name="connsiteY0" fmla="*/ 888481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85448 w 1823920"/>
                <a:gd name="connsiteY0" fmla="*/ 871813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739075 w 1747720"/>
                <a:gd name="connsiteY4" fmla="*/ 8247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650969 w 1747720"/>
                <a:gd name="connsiteY4" fmla="*/ 9390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228197"/>
                <a:gd name="connsiteX1" fmla="*/ 904513 w 1747720"/>
                <a:gd name="connsiteY1" fmla="*/ 651877 h 1228197"/>
                <a:gd name="connsiteX2" fmla="*/ 615156 w 1747720"/>
                <a:gd name="connsiteY2" fmla="*/ 250051 h 1228197"/>
                <a:gd name="connsiteX3" fmla="*/ 0 w 1747720"/>
                <a:gd name="connsiteY3" fmla="*/ 0 h 1228197"/>
                <a:gd name="connsiteX4" fmla="*/ 650969 w 1747720"/>
                <a:gd name="connsiteY4" fmla="*/ 939040 h 1228197"/>
                <a:gd name="connsiteX5" fmla="*/ 1336182 w 1747720"/>
                <a:gd name="connsiteY5" fmla="*/ 1228197 h 1228197"/>
                <a:gd name="connsiteX6" fmla="*/ 1051545 w 1747720"/>
                <a:gd name="connsiteY6" fmla="*/ 802276 h 1228197"/>
                <a:gd name="connsiteX7" fmla="*/ 1747720 w 1747720"/>
                <a:gd name="connsiteY7" fmla="*/ 1106494 h 122819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51545 w 1747720"/>
                <a:gd name="connsiteY6" fmla="*/ 802276 h 1209147"/>
                <a:gd name="connsiteX7" fmla="*/ 1747720 w 1747720"/>
                <a:gd name="connsiteY7" fmla="*/ 1106494 h 120914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37258 w 1747720"/>
                <a:gd name="connsiteY6" fmla="*/ 830851 h 1209147"/>
                <a:gd name="connsiteX7" fmla="*/ 1747720 w 1747720"/>
                <a:gd name="connsiteY7" fmla="*/ 1106494 h 1209147"/>
                <a:gd name="connsiteX0" fmla="*/ 1652111 w 1742957"/>
                <a:gd name="connsiteY0" fmla="*/ 964683 h 1209147"/>
                <a:gd name="connsiteX1" fmla="*/ 904513 w 1742957"/>
                <a:gd name="connsiteY1" fmla="*/ 651877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52111 w 1742957"/>
                <a:gd name="connsiteY0" fmla="*/ 964683 h 1209147"/>
                <a:gd name="connsiteX1" fmla="*/ 940231 w 1742957"/>
                <a:gd name="connsiteY1" fmla="*/ 637590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52137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33088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33088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556861 w 1626276"/>
                <a:gd name="connsiteY0" fmla="*/ 1031358 h 1292491"/>
                <a:gd name="connsiteX1" fmla="*/ 816407 w 1626276"/>
                <a:gd name="connsiteY1" fmla="*/ 720934 h 1292491"/>
                <a:gd name="connsiteX2" fmla="*/ 627063 w 1626276"/>
                <a:gd name="connsiteY2" fmla="*/ 242908 h 1292491"/>
                <a:gd name="connsiteX3" fmla="*/ 0 w 1626276"/>
                <a:gd name="connsiteY3" fmla="*/ 0 h 1292491"/>
                <a:gd name="connsiteX4" fmla="*/ 534288 w 1626276"/>
                <a:gd name="connsiteY4" fmla="*/ 1022384 h 1292491"/>
                <a:gd name="connsiteX5" fmla="*/ 1202832 w 1626276"/>
                <a:gd name="connsiteY5" fmla="*/ 1292491 h 1292491"/>
                <a:gd name="connsiteX6" fmla="*/ 920577 w 1626276"/>
                <a:gd name="connsiteY6" fmla="*/ 914195 h 1292491"/>
                <a:gd name="connsiteX7" fmla="*/ 1626276 w 1626276"/>
                <a:gd name="connsiteY7" fmla="*/ 1216032 h 1292491"/>
                <a:gd name="connsiteX0" fmla="*/ 1556861 w 1626276"/>
                <a:gd name="connsiteY0" fmla="*/ 1031358 h 1292491"/>
                <a:gd name="connsiteX1" fmla="*/ 816407 w 1626276"/>
                <a:gd name="connsiteY1" fmla="*/ 720934 h 1292491"/>
                <a:gd name="connsiteX2" fmla="*/ 627063 w 1626276"/>
                <a:gd name="connsiteY2" fmla="*/ 242908 h 1292491"/>
                <a:gd name="connsiteX3" fmla="*/ 0 w 1626276"/>
                <a:gd name="connsiteY3" fmla="*/ 0 h 1292491"/>
                <a:gd name="connsiteX4" fmla="*/ 412845 w 1626276"/>
                <a:gd name="connsiteY4" fmla="*/ 1105728 h 1292491"/>
                <a:gd name="connsiteX5" fmla="*/ 1202832 w 1626276"/>
                <a:gd name="connsiteY5" fmla="*/ 1292491 h 1292491"/>
                <a:gd name="connsiteX6" fmla="*/ 920577 w 1626276"/>
                <a:gd name="connsiteY6" fmla="*/ 914195 h 1292491"/>
                <a:gd name="connsiteX7" fmla="*/ 1626276 w 1626276"/>
                <a:gd name="connsiteY7" fmla="*/ 1216032 h 1292491"/>
                <a:gd name="connsiteX0" fmla="*/ 1556861 w 1626276"/>
                <a:gd name="connsiteY0" fmla="*/ 1031358 h 1387741"/>
                <a:gd name="connsiteX1" fmla="*/ 816407 w 1626276"/>
                <a:gd name="connsiteY1" fmla="*/ 720934 h 1387741"/>
                <a:gd name="connsiteX2" fmla="*/ 627063 w 1626276"/>
                <a:gd name="connsiteY2" fmla="*/ 242908 h 1387741"/>
                <a:gd name="connsiteX3" fmla="*/ 0 w 1626276"/>
                <a:gd name="connsiteY3" fmla="*/ 0 h 1387741"/>
                <a:gd name="connsiteX4" fmla="*/ 412845 w 1626276"/>
                <a:gd name="connsiteY4" fmla="*/ 1105728 h 1387741"/>
                <a:gd name="connsiteX5" fmla="*/ 1088532 w 1626276"/>
                <a:gd name="connsiteY5" fmla="*/ 1387741 h 1387741"/>
                <a:gd name="connsiteX6" fmla="*/ 920577 w 1626276"/>
                <a:gd name="connsiteY6" fmla="*/ 914195 h 1387741"/>
                <a:gd name="connsiteX7" fmla="*/ 1626276 w 1626276"/>
                <a:gd name="connsiteY7" fmla="*/ 1216032 h 1387741"/>
                <a:gd name="connsiteX0" fmla="*/ 1556861 w 1626276"/>
                <a:gd name="connsiteY0" fmla="*/ 1031358 h 1371072"/>
                <a:gd name="connsiteX1" fmla="*/ 816407 w 1626276"/>
                <a:gd name="connsiteY1" fmla="*/ 720934 h 1371072"/>
                <a:gd name="connsiteX2" fmla="*/ 627063 w 1626276"/>
                <a:gd name="connsiteY2" fmla="*/ 242908 h 1371072"/>
                <a:gd name="connsiteX3" fmla="*/ 0 w 1626276"/>
                <a:gd name="connsiteY3" fmla="*/ 0 h 1371072"/>
                <a:gd name="connsiteX4" fmla="*/ 412845 w 1626276"/>
                <a:gd name="connsiteY4" fmla="*/ 1105728 h 1371072"/>
                <a:gd name="connsiteX5" fmla="*/ 1074245 w 1626276"/>
                <a:gd name="connsiteY5" fmla="*/ 1371072 h 1371072"/>
                <a:gd name="connsiteX6" fmla="*/ 920577 w 1626276"/>
                <a:gd name="connsiteY6" fmla="*/ 914195 h 1371072"/>
                <a:gd name="connsiteX7" fmla="*/ 1626276 w 1626276"/>
                <a:gd name="connsiteY7" fmla="*/ 1216032 h 1371072"/>
                <a:gd name="connsiteX0" fmla="*/ 1556861 w 1626276"/>
                <a:gd name="connsiteY0" fmla="*/ 1031358 h 1371072"/>
                <a:gd name="connsiteX1" fmla="*/ 816407 w 1626276"/>
                <a:gd name="connsiteY1" fmla="*/ 720934 h 1371072"/>
                <a:gd name="connsiteX2" fmla="*/ 627063 w 1626276"/>
                <a:gd name="connsiteY2" fmla="*/ 242908 h 1371072"/>
                <a:gd name="connsiteX3" fmla="*/ 0 w 1626276"/>
                <a:gd name="connsiteY3" fmla="*/ 0 h 1371072"/>
                <a:gd name="connsiteX4" fmla="*/ 412845 w 1626276"/>
                <a:gd name="connsiteY4" fmla="*/ 1105728 h 1371072"/>
                <a:gd name="connsiteX5" fmla="*/ 1074245 w 1626276"/>
                <a:gd name="connsiteY5" fmla="*/ 1371072 h 1371072"/>
                <a:gd name="connsiteX6" fmla="*/ 899146 w 1626276"/>
                <a:gd name="connsiteY6" fmla="*/ 928483 h 1371072"/>
                <a:gd name="connsiteX7" fmla="*/ 1626276 w 1626276"/>
                <a:gd name="connsiteY7" fmla="*/ 1216032 h 1371072"/>
                <a:gd name="connsiteX0" fmla="*/ 1556861 w 1611989"/>
                <a:gd name="connsiteY0" fmla="*/ 1031358 h 1371072"/>
                <a:gd name="connsiteX1" fmla="*/ 816407 w 1611989"/>
                <a:gd name="connsiteY1" fmla="*/ 720934 h 1371072"/>
                <a:gd name="connsiteX2" fmla="*/ 627063 w 1611989"/>
                <a:gd name="connsiteY2" fmla="*/ 242908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56861 w 1611989"/>
                <a:gd name="connsiteY0" fmla="*/ 1031358 h 1371072"/>
                <a:gd name="connsiteX1" fmla="*/ 840220 w 1611989"/>
                <a:gd name="connsiteY1" fmla="*/ 716172 h 1371072"/>
                <a:gd name="connsiteX2" fmla="*/ 627063 w 1611989"/>
                <a:gd name="connsiteY2" fmla="*/ 242908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627063 w 1611989"/>
                <a:gd name="connsiteY2" fmla="*/ 242908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784225 w 1611989"/>
                <a:gd name="connsiteY2" fmla="*/ 207189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784225 w 1611989"/>
                <a:gd name="connsiteY2" fmla="*/ 207189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784225 w 1611989"/>
                <a:gd name="connsiteY2" fmla="*/ 207189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784225 w 1611989"/>
                <a:gd name="connsiteY2" fmla="*/ 207189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784225 w 1611989"/>
                <a:gd name="connsiteY2" fmla="*/ 207189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435417 w 1476257"/>
                <a:gd name="connsiteY0" fmla="*/ 1069458 h 1411553"/>
                <a:gd name="connsiteX1" fmla="*/ 704488 w 1476257"/>
                <a:gd name="connsiteY1" fmla="*/ 756653 h 1411553"/>
                <a:gd name="connsiteX2" fmla="*/ 648493 w 1476257"/>
                <a:gd name="connsiteY2" fmla="*/ 247670 h 1411553"/>
                <a:gd name="connsiteX3" fmla="*/ 0 w 1476257"/>
                <a:gd name="connsiteY3" fmla="*/ 0 h 1411553"/>
                <a:gd name="connsiteX4" fmla="*/ 277113 w 1476257"/>
                <a:gd name="connsiteY4" fmla="*/ 1146209 h 1411553"/>
                <a:gd name="connsiteX5" fmla="*/ 938513 w 1476257"/>
                <a:gd name="connsiteY5" fmla="*/ 1411553 h 1411553"/>
                <a:gd name="connsiteX6" fmla="*/ 763414 w 1476257"/>
                <a:gd name="connsiteY6" fmla="*/ 968964 h 1411553"/>
                <a:gd name="connsiteX7" fmla="*/ 1476257 w 1476257"/>
                <a:gd name="connsiteY7" fmla="*/ 1280325 h 1411553"/>
                <a:gd name="connsiteX0" fmla="*/ 1435417 w 1476257"/>
                <a:gd name="connsiteY0" fmla="*/ 1069458 h 1411553"/>
                <a:gd name="connsiteX1" fmla="*/ 704488 w 1476257"/>
                <a:gd name="connsiteY1" fmla="*/ 756653 h 1411553"/>
                <a:gd name="connsiteX2" fmla="*/ 648493 w 1476257"/>
                <a:gd name="connsiteY2" fmla="*/ 247670 h 1411553"/>
                <a:gd name="connsiteX3" fmla="*/ 0 w 1476257"/>
                <a:gd name="connsiteY3" fmla="*/ 0 h 1411553"/>
                <a:gd name="connsiteX4" fmla="*/ 153288 w 1476257"/>
                <a:gd name="connsiteY4" fmla="*/ 1184309 h 1411553"/>
                <a:gd name="connsiteX5" fmla="*/ 938513 w 1476257"/>
                <a:gd name="connsiteY5" fmla="*/ 1411553 h 1411553"/>
                <a:gd name="connsiteX6" fmla="*/ 763414 w 1476257"/>
                <a:gd name="connsiteY6" fmla="*/ 968964 h 1411553"/>
                <a:gd name="connsiteX7" fmla="*/ 1476257 w 1476257"/>
                <a:gd name="connsiteY7" fmla="*/ 1280325 h 1411553"/>
                <a:gd name="connsiteX0" fmla="*/ 1435417 w 1476257"/>
                <a:gd name="connsiteY0" fmla="*/ 1069458 h 1411553"/>
                <a:gd name="connsiteX1" fmla="*/ 704488 w 1476257"/>
                <a:gd name="connsiteY1" fmla="*/ 756653 h 1411553"/>
                <a:gd name="connsiteX2" fmla="*/ 648493 w 1476257"/>
                <a:gd name="connsiteY2" fmla="*/ 247670 h 1411553"/>
                <a:gd name="connsiteX3" fmla="*/ 0 w 1476257"/>
                <a:gd name="connsiteY3" fmla="*/ 0 h 1411553"/>
                <a:gd name="connsiteX4" fmla="*/ 141382 w 1476257"/>
                <a:gd name="connsiteY4" fmla="*/ 1184309 h 1411553"/>
                <a:gd name="connsiteX5" fmla="*/ 938513 w 1476257"/>
                <a:gd name="connsiteY5" fmla="*/ 1411553 h 1411553"/>
                <a:gd name="connsiteX6" fmla="*/ 763414 w 1476257"/>
                <a:gd name="connsiteY6" fmla="*/ 968964 h 1411553"/>
                <a:gd name="connsiteX7" fmla="*/ 1476257 w 1476257"/>
                <a:gd name="connsiteY7" fmla="*/ 1280325 h 1411553"/>
                <a:gd name="connsiteX0" fmla="*/ 1421130 w 1461970"/>
                <a:gd name="connsiteY0" fmla="*/ 1055170 h 1397265"/>
                <a:gd name="connsiteX1" fmla="*/ 690201 w 1461970"/>
                <a:gd name="connsiteY1" fmla="*/ 742365 h 1397265"/>
                <a:gd name="connsiteX2" fmla="*/ 634206 w 1461970"/>
                <a:gd name="connsiteY2" fmla="*/ 233382 h 1397265"/>
                <a:gd name="connsiteX3" fmla="*/ 0 w 1461970"/>
                <a:gd name="connsiteY3" fmla="*/ 0 h 1397265"/>
                <a:gd name="connsiteX4" fmla="*/ 127095 w 1461970"/>
                <a:gd name="connsiteY4" fmla="*/ 1170021 h 1397265"/>
                <a:gd name="connsiteX5" fmla="*/ 924226 w 1461970"/>
                <a:gd name="connsiteY5" fmla="*/ 1397265 h 1397265"/>
                <a:gd name="connsiteX6" fmla="*/ 749127 w 1461970"/>
                <a:gd name="connsiteY6" fmla="*/ 954676 h 1397265"/>
                <a:gd name="connsiteX7" fmla="*/ 1461970 w 1461970"/>
                <a:gd name="connsiteY7" fmla="*/ 1266037 h 1397265"/>
                <a:gd name="connsiteX0" fmla="*/ 1421130 w 1461970"/>
                <a:gd name="connsiteY0" fmla="*/ 1055170 h 1456796"/>
                <a:gd name="connsiteX1" fmla="*/ 690201 w 1461970"/>
                <a:gd name="connsiteY1" fmla="*/ 742365 h 1456796"/>
                <a:gd name="connsiteX2" fmla="*/ 634206 w 1461970"/>
                <a:gd name="connsiteY2" fmla="*/ 233382 h 1456796"/>
                <a:gd name="connsiteX3" fmla="*/ 0 w 1461970"/>
                <a:gd name="connsiteY3" fmla="*/ 0 h 1456796"/>
                <a:gd name="connsiteX4" fmla="*/ 127095 w 1461970"/>
                <a:gd name="connsiteY4" fmla="*/ 1170021 h 1456796"/>
                <a:gd name="connsiteX5" fmla="*/ 788495 w 1461970"/>
                <a:gd name="connsiteY5" fmla="*/ 1456796 h 1456796"/>
                <a:gd name="connsiteX6" fmla="*/ 749127 w 1461970"/>
                <a:gd name="connsiteY6" fmla="*/ 954676 h 1456796"/>
                <a:gd name="connsiteX7" fmla="*/ 1461970 w 1461970"/>
                <a:gd name="connsiteY7" fmla="*/ 1266037 h 1456796"/>
                <a:gd name="connsiteX0" fmla="*/ 1421130 w 1461970"/>
                <a:gd name="connsiteY0" fmla="*/ 1055170 h 1456796"/>
                <a:gd name="connsiteX1" fmla="*/ 690201 w 1461970"/>
                <a:gd name="connsiteY1" fmla="*/ 742365 h 1456796"/>
                <a:gd name="connsiteX2" fmla="*/ 634206 w 1461970"/>
                <a:gd name="connsiteY2" fmla="*/ 233382 h 1456796"/>
                <a:gd name="connsiteX3" fmla="*/ 0 w 1461970"/>
                <a:gd name="connsiteY3" fmla="*/ 0 h 1456796"/>
                <a:gd name="connsiteX4" fmla="*/ 127095 w 1461970"/>
                <a:gd name="connsiteY4" fmla="*/ 1170021 h 1456796"/>
                <a:gd name="connsiteX5" fmla="*/ 788495 w 1461970"/>
                <a:gd name="connsiteY5" fmla="*/ 1456796 h 1456796"/>
                <a:gd name="connsiteX6" fmla="*/ 749127 w 1461970"/>
                <a:gd name="connsiteY6" fmla="*/ 954676 h 1456796"/>
                <a:gd name="connsiteX7" fmla="*/ 1461970 w 1461970"/>
                <a:gd name="connsiteY7" fmla="*/ 1266037 h 1456796"/>
                <a:gd name="connsiteX0" fmla="*/ 1421130 w 1461970"/>
                <a:gd name="connsiteY0" fmla="*/ 1055170 h 1456796"/>
                <a:gd name="connsiteX1" fmla="*/ 690201 w 1461970"/>
                <a:gd name="connsiteY1" fmla="*/ 742365 h 1456796"/>
                <a:gd name="connsiteX2" fmla="*/ 634206 w 1461970"/>
                <a:gd name="connsiteY2" fmla="*/ 233382 h 1456796"/>
                <a:gd name="connsiteX3" fmla="*/ 0 w 1461970"/>
                <a:gd name="connsiteY3" fmla="*/ 0 h 1456796"/>
                <a:gd name="connsiteX4" fmla="*/ 127095 w 1461970"/>
                <a:gd name="connsiteY4" fmla="*/ 1170021 h 1456796"/>
                <a:gd name="connsiteX5" fmla="*/ 788495 w 1461970"/>
                <a:gd name="connsiteY5" fmla="*/ 1456796 h 1456796"/>
                <a:gd name="connsiteX6" fmla="*/ 718171 w 1461970"/>
                <a:gd name="connsiteY6" fmla="*/ 957057 h 1456796"/>
                <a:gd name="connsiteX7" fmla="*/ 1461970 w 1461970"/>
                <a:gd name="connsiteY7" fmla="*/ 1266037 h 1456796"/>
                <a:gd name="connsiteX0" fmla="*/ 1421130 w 1461970"/>
                <a:gd name="connsiteY0" fmla="*/ 1055170 h 1456796"/>
                <a:gd name="connsiteX1" fmla="*/ 690201 w 1461970"/>
                <a:gd name="connsiteY1" fmla="*/ 742365 h 1456796"/>
                <a:gd name="connsiteX2" fmla="*/ 634206 w 1461970"/>
                <a:gd name="connsiteY2" fmla="*/ 233382 h 1456796"/>
                <a:gd name="connsiteX3" fmla="*/ 0 w 1461970"/>
                <a:gd name="connsiteY3" fmla="*/ 0 h 1456796"/>
                <a:gd name="connsiteX4" fmla="*/ 127095 w 1461970"/>
                <a:gd name="connsiteY4" fmla="*/ 1170021 h 1456796"/>
                <a:gd name="connsiteX5" fmla="*/ 788495 w 1461970"/>
                <a:gd name="connsiteY5" fmla="*/ 1456796 h 1456796"/>
                <a:gd name="connsiteX6" fmla="*/ 718171 w 1461970"/>
                <a:gd name="connsiteY6" fmla="*/ 957057 h 1456796"/>
                <a:gd name="connsiteX7" fmla="*/ 1461970 w 1461970"/>
                <a:gd name="connsiteY7" fmla="*/ 1266037 h 1456796"/>
                <a:gd name="connsiteX0" fmla="*/ 1421130 w 1452445"/>
                <a:gd name="connsiteY0" fmla="*/ 1055170 h 1456796"/>
                <a:gd name="connsiteX1" fmla="*/ 690201 w 1452445"/>
                <a:gd name="connsiteY1" fmla="*/ 742365 h 1456796"/>
                <a:gd name="connsiteX2" fmla="*/ 634206 w 1452445"/>
                <a:gd name="connsiteY2" fmla="*/ 233382 h 1456796"/>
                <a:gd name="connsiteX3" fmla="*/ 0 w 1452445"/>
                <a:gd name="connsiteY3" fmla="*/ 0 h 1456796"/>
                <a:gd name="connsiteX4" fmla="*/ 127095 w 1452445"/>
                <a:gd name="connsiteY4" fmla="*/ 1170021 h 1456796"/>
                <a:gd name="connsiteX5" fmla="*/ 788495 w 1452445"/>
                <a:gd name="connsiteY5" fmla="*/ 1456796 h 1456796"/>
                <a:gd name="connsiteX6" fmla="*/ 718171 w 1452445"/>
                <a:gd name="connsiteY6" fmla="*/ 957057 h 1456796"/>
                <a:gd name="connsiteX7" fmla="*/ 1452445 w 1452445"/>
                <a:gd name="connsiteY7" fmla="*/ 1287469 h 14567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52445" h="1456796">
                  <a:moveTo>
                    <a:pt x="1421130" y="1055170"/>
                  </a:moveTo>
                  <a:lnTo>
                    <a:pt x="690201" y="742365"/>
                  </a:lnTo>
                  <a:cubicBezTo>
                    <a:pt x="661444" y="540400"/>
                    <a:pt x="660897" y="518063"/>
                    <a:pt x="634206" y="233382"/>
                  </a:cubicBezTo>
                  <a:lnTo>
                    <a:pt x="0" y="0"/>
                  </a:lnTo>
                  <a:lnTo>
                    <a:pt x="127095" y="1170021"/>
                  </a:lnTo>
                  <a:lnTo>
                    <a:pt x="788495" y="1456796"/>
                  </a:lnTo>
                  <a:cubicBezTo>
                    <a:pt x="768228" y="1284661"/>
                    <a:pt x="736056" y="1136336"/>
                    <a:pt x="718171" y="957057"/>
                  </a:cubicBezTo>
                  <a:lnTo>
                    <a:pt x="1452445" y="128746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775" name="Groupe 774"/>
            <p:cNvGrpSpPr/>
            <p:nvPr/>
          </p:nvGrpSpPr>
          <p:grpSpPr>
            <a:xfrm>
              <a:off x="6841947" y="3422026"/>
              <a:ext cx="229401" cy="313391"/>
              <a:chOff x="6487012" y="3744806"/>
              <a:chExt cx="229401" cy="313391"/>
            </a:xfrm>
          </p:grpSpPr>
          <p:sp>
            <p:nvSpPr>
              <p:cNvPr id="776" name="Ellipse 77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777" name="Bouée 77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778" name="Connecteur droit 777"/>
            <p:cNvCxnSpPr/>
            <p:nvPr/>
          </p:nvCxnSpPr>
          <p:spPr>
            <a:xfrm flipV="1">
              <a:off x="6843713" y="3514725"/>
              <a:ext cx="235743" cy="126207"/>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770" name="Groupe 769"/>
          <p:cNvGrpSpPr/>
          <p:nvPr>
            <p:custDataLst>
              <p:tags r:id="rId28"/>
            </p:custDataLst>
          </p:nvPr>
        </p:nvGrpSpPr>
        <p:grpSpPr>
          <a:xfrm>
            <a:off x="2573730" y="2356566"/>
            <a:ext cx="1683929" cy="1371072"/>
            <a:chOff x="5387419" y="2441681"/>
            <a:chExt cx="1683929" cy="1371072"/>
          </a:xfrm>
        </p:grpSpPr>
        <p:sp>
          <p:nvSpPr>
            <p:cNvPr id="765" name="Forme libre 764"/>
            <p:cNvSpPr/>
            <p:nvPr/>
          </p:nvSpPr>
          <p:spPr>
            <a:xfrm>
              <a:off x="5387419" y="2441681"/>
              <a:ext cx="1611989" cy="1371072"/>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208707 w 1890594"/>
                <a:gd name="connsiteY6" fmla="*/ 52843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194419 w 1890594"/>
                <a:gd name="connsiteY6" fmla="*/ 547481 h 851699"/>
                <a:gd name="connsiteX7" fmla="*/ 1890594 w 1890594"/>
                <a:gd name="connsiteY7" fmla="*/ 851699 h 851699"/>
                <a:gd name="connsiteX0" fmla="*/ 1754503 w 1890594"/>
                <a:gd name="connsiteY0" fmla="*/ 767038 h 859102"/>
                <a:gd name="connsiteX1" fmla="*/ 1009287 w 1890594"/>
                <a:gd name="connsiteY1" fmla="*/ 442326 h 859102"/>
                <a:gd name="connsiteX2" fmla="*/ 555623 w 1890594"/>
                <a:gd name="connsiteY2" fmla="*/ 240525 h 859102"/>
                <a:gd name="connsiteX3" fmla="*/ 0 w 1890594"/>
                <a:gd name="connsiteY3" fmla="*/ 0 h 859102"/>
                <a:gd name="connsiteX4" fmla="*/ 960530 w 1890594"/>
                <a:gd name="connsiteY4" fmla="*/ 431832 h 859102"/>
                <a:gd name="connsiteX5" fmla="*/ 1574306 w 1890594"/>
                <a:gd name="connsiteY5" fmla="*/ 859102 h 859102"/>
                <a:gd name="connsiteX6" fmla="*/ 1194419 w 1890594"/>
                <a:gd name="connsiteY6" fmla="*/ 547481 h 859102"/>
                <a:gd name="connsiteX7" fmla="*/ 1890594 w 1890594"/>
                <a:gd name="connsiteY7" fmla="*/ 851699 h 859102"/>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45731 w 1890594"/>
                <a:gd name="connsiteY5" fmla="*/ 830527 h 851699"/>
                <a:gd name="connsiteX6" fmla="*/ 1194419 w 1890594"/>
                <a:gd name="connsiteY6" fmla="*/ 547481 h 851699"/>
                <a:gd name="connsiteX7" fmla="*/ 1890594 w 1890594"/>
                <a:gd name="connsiteY7" fmla="*/ 851699 h 851699"/>
                <a:gd name="connsiteX0" fmla="*/ 1702116 w 1838207"/>
                <a:gd name="connsiteY0" fmla="*/ 917057 h 1001718"/>
                <a:gd name="connsiteX1" fmla="*/ 956900 w 1838207"/>
                <a:gd name="connsiteY1" fmla="*/ 592345 h 1001718"/>
                <a:gd name="connsiteX2" fmla="*/ 503236 w 1838207"/>
                <a:gd name="connsiteY2" fmla="*/ 390544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56900 w 1838207"/>
                <a:gd name="connsiteY1" fmla="*/ 592345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895625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99735 w 1838207"/>
                <a:gd name="connsiteY0" fmla="*/ 888481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85448 w 1823920"/>
                <a:gd name="connsiteY0" fmla="*/ 871813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739075 w 1747720"/>
                <a:gd name="connsiteY4" fmla="*/ 8247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650969 w 1747720"/>
                <a:gd name="connsiteY4" fmla="*/ 9390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228197"/>
                <a:gd name="connsiteX1" fmla="*/ 904513 w 1747720"/>
                <a:gd name="connsiteY1" fmla="*/ 651877 h 1228197"/>
                <a:gd name="connsiteX2" fmla="*/ 615156 w 1747720"/>
                <a:gd name="connsiteY2" fmla="*/ 250051 h 1228197"/>
                <a:gd name="connsiteX3" fmla="*/ 0 w 1747720"/>
                <a:gd name="connsiteY3" fmla="*/ 0 h 1228197"/>
                <a:gd name="connsiteX4" fmla="*/ 650969 w 1747720"/>
                <a:gd name="connsiteY4" fmla="*/ 939040 h 1228197"/>
                <a:gd name="connsiteX5" fmla="*/ 1336182 w 1747720"/>
                <a:gd name="connsiteY5" fmla="*/ 1228197 h 1228197"/>
                <a:gd name="connsiteX6" fmla="*/ 1051545 w 1747720"/>
                <a:gd name="connsiteY6" fmla="*/ 802276 h 1228197"/>
                <a:gd name="connsiteX7" fmla="*/ 1747720 w 1747720"/>
                <a:gd name="connsiteY7" fmla="*/ 1106494 h 122819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51545 w 1747720"/>
                <a:gd name="connsiteY6" fmla="*/ 802276 h 1209147"/>
                <a:gd name="connsiteX7" fmla="*/ 1747720 w 1747720"/>
                <a:gd name="connsiteY7" fmla="*/ 1106494 h 120914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37258 w 1747720"/>
                <a:gd name="connsiteY6" fmla="*/ 830851 h 1209147"/>
                <a:gd name="connsiteX7" fmla="*/ 1747720 w 1747720"/>
                <a:gd name="connsiteY7" fmla="*/ 1106494 h 1209147"/>
                <a:gd name="connsiteX0" fmla="*/ 1652111 w 1742957"/>
                <a:gd name="connsiteY0" fmla="*/ 964683 h 1209147"/>
                <a:gd name="connsiteX1" fmla="*/ 904513 w 1742957"/>
                <a:gd name="connsiteY1" fmla="*/ 651877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52111 w 1742957"/>
                <a:gd name="connsiteY0" fmla="*/ 964683 h 1209147"/>
                <a:gd name="connsiteX1" fmla="*/ 940231 w 1742957"/>
                <a:gd name="connsiteY1" fmla="*/ 637590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52137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33088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33088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556861 w 1626276"/>
                <a:gd name="connsiteY0" fmla="*/ 1031358 h 1292491"/>
                <a:gd name="connsiteX1" fmla="*/ 816407 w 1626276"/>
                <a:gd name="connsiteY1" fmla="*/ 720934 h 1292491"/>
                <a:gd name="connsiteX2" fmla="*/ 627063 w 1626276"/>
                <a:gd name="connsiteY2" fmla="*/ 242908 h 1292491"/>
                <a:gd name="connsiteX3" fmla="*/ 0 w 1626276"/>
                <a:gd name="connsiteY3" fmla="*/ 0 h 1292491"/>
                <a:gd name="connsiteX4" fmla="*/ 534288 w 1626276"/>
                <a:gd name="connsiteY4" fmla="*/ 1022384 h 1292491"/>
                <a:gd name="connsiteX5" fmla="*/ 1202832 w 1626276"/>
                <a:gd name="connsiteY5" fmla="*/ 1292491 h 1292491"/>
                <a:gd name="connsiteX6" fmla="*/ 920577 w 1626276"/>
                <a:gd name="connsiteY6" fmla="*/ 914195 h 1292491"/>
                <a:gd name="connsiteX7" fmla="*/ 1626276 w 1626276"/>
                <a:gd name="connsiteY7" fmla="*/ 1216032 h 1292491"/>
                <a:gd name="connsiteX0" fmla="*/ 1556861 w 1626276"/>
                <a:gd name="connsiteY0" fmla="*/ 1031358 h 1292491"/>
                <a:gd name="connsiteX1" fmla="*/ 816407 w 1626276"/>
                <a:gd name="connsiteY1" fmla="*/ 720934 h 1292491"/>
                <a:gd name="connsiteX2" fmla="*/ 627063 w 1626276"/>
                <a:gd name="connsiteY2" fmla="*/ 242908 h 1292491"/>
                <a:gd name="connsiteX3" fmla="*/ 0 w 1626276"/>
                <a:gd name="connsiteY3" fmla="*/ 0 h 1292491"/>
                <a:gd name="connsiteX4" fmla="*/ 412845 w 1626276"/>
                <a:gd name="connsiteY4" fmla="*/ 1105728 h 1292491"/>
                <a:gd name="connsiteX5" fmla="*/ 1202832 w 1626276"/>
                <a:gd name="connsiteY5" fmla="*/ 1292491 h 1292491"/>
                <a:gd name="connsiteX6" fmla="*/ 920577 w 1626276"/>
                <a:gd name="connsiteY6" fmla="*/ 914195 h 1292491"/>
                <a:gd name="connsiteX7" fmla="*/ 1626276 w 1626276"/>
                <a:gd name="connsiteY7" fmla="*/ 1216032 h 1292491"/>
                <a:gd name="connsiteX0" fmla="*/ 1556861 w 1626276"/>
                <a:gd name="connsiteY0" fmla="*/ 1031358 h 1387741"/>
                <a:gd name="connsiteX1" fmla="*/ 816407 w 1626276"/>
                <a:gd name="connsiteY1" fmla="*/ 720934 h 1387741"/>
                <a:gd name="connsiteX2" fmla="*/ 627063 w 1626276"/>
                <a:gd name="connsiteY2" fmla="*/ 242908 h 1387741"/>
                <a:gd name="connsiteX3" fmla="*/ 0 w 1626276"/>
                <a:gd name="connsiteY3" fmla="*/ 0 h 1387741"/>
                <a:gd name="connsiteX4" fmla="*/ 412845 w 1626276"/>
                <a:gd name="connsiteY4" fmla="*/ 1105728 h 1387741"/>
                <a:gd name="connsiteX5" fmla="*/ 1088532 w 1626276"/>
                <a:gd name="connsiteY5" fmla="*/ 1387741 h 1387741"/>
                <a:gd name="connsiteX6" fmla="*/ 920577 w 1626276"/>
                <a:gd name="connsiteY6" fmla="*/ 914195 h 1387741"/>
                <a:gd name="connsiteX7" fmla="*/ 1626276 w 1626276"/>
                <a:gd name="connsiteY7" fmla="*/ 1216032 h 1387741"/>
                <a:gd name="connsiteX0" fmla="*/ 1556861 w 1626276"/>
                <a:gd name="connsiteY0" fmla="*/ 1031358 h 1371072"/>
                <a:gd name="connsiteX1" fmla="*/ 816407 w 1626276"/>
                <a:gd name="connsiteY1" fmla="*/ 720934 h 1371072"/>
                <a:gd name="connsiteX2" fmla="*/ 627063 w 1626276"/>
                <a:gd name="connsiteY2" fmla="*/ 242908 h 1371072"/>
                <a:gd name="connsiteX3" fmla="*/ 0 w 1626276"/>
                <a:gd name="connsiteY3" fmla="*/ 0 h 1371072"/>
                <a:gd name="connsiteX4" fmla="*/ 412845 w 1626276"/>
                <a:gd name="connsiteY4" fmla="*/ 1105728 h 1371072"/>
                <a:gd name="connsiteX5" fmla="*/ 1074245 w 1626276"/>
                <a:gd name="connsiteY5" fmla="*/ 1371072 h 1371072"/>
                <a:gd name="connsiteX6" fmla="*/ 920577 w 1626276"/>
                <a:gd name="connsiteY6" fmla="*/ 914195 h 1371072"/>
                <a:gd name="connsiteX7" fmla="*/ 1626276 w 1626276"/>
                <a:gd name="connsiteY7" fmla="*/ 1216032 h 1371072"/>
                <a:gd name="connsiteX0" fmla="*/ 1556861 w 1626276"/>
                <a:gd name="connsiteY0" fmla="*/ 1031358 h 1371072"/>
                <a:gd name="connsiteX1" fmla="*/ 816407 w 1626276"/>
                <a:gd name="connsiteY1" fmla="*/ 720934 h 1371072"/>
                <a:gd name="connsiteX2" fmla="*/ 627063 w 1626276"/>
                <a:gd name="connsiteY2" fmla="*/ 242908 h 1371072"/>
                <a:gd name="connsiteX3" fmla="*/ 0 w 1626276"/>
                <a:gd name="connsiteY3" fmla="*/ 0 h 1371072"/>
                <a:gd name="connsiteX4" fmla="*/ 412845 w 1626276"/>
                <a:gd name="connsiteY4" fmla="*/ 1105728 h 1371072"/>
                <a:gd name="connsiteX5" fmla="*/ 1074245 w 1626276"/>
                <a:gd name="connsiteY5" fmla="*/ 1371072 h 1371072"/>
                <a:gd name="connsiteX6" fmla="*/ 899146 w 1626276"/>
                <a:gd name="connsiteY6" fmla="*/ 928483 h 1371072"/>
                <a:gd name="connsiteX7" fmla="*/ 1626276 w 1626276"/>
                <a:gd name="connsiteY7" fmla="*/ 1216032 h 1371072"/>
                <a:gd name="connsiteX0" fmla="*/ 1556861 w 1611989"/>
                <a:gd name="connsiteY0" fmla="*/ 1031358 h 1371072"/>
                <a:gd name="connsiteX1" fmla="*/ 816407 w 1611989"/>
                <a:gd name="connsiteY1" fmla="*/ 720934 h 1371072"/>
                <a:gd name="connsiteX2" fmla="*/ 627063 w 1611989"/>
                <a:gd name="connsiteY2" fmla="*/ 242908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11989" h="1371072">
                  <a:moveTo>
                    <a:pt x="1556861" y="1031358"/>
                  </a:moveTo>
                  <a:lnTo>
                    <a:pt x="816407" y="720934"/>
                  </a:lnTo>
                  <a:cubicBezTo>
                    <a:pt x="737643" y="540400"/>
                    <a:pt x="751386" y="539495"/>
                    <a:pt x="627063" y="242908"/>
                  </a:cubicBezTo>
                  <a:lnTo>
                    <a:pt x="0" y="0"/>
                  </a:lnTo>
                  <a:lnTo>
                    <a:pt x="412845" y="1105728"/>
                  </a:lnTo>
                  <a:lnTo>
                    <a:pt x="1074245" y="1371072"/>
                  </a:lnTo>
                  <a:lnTo>
                    <a:pt x="899146" y="928483"/>
                  </a:lnTo>
                  <a:lnTo>
                    <a:pt x="1611989" y="1239844"/>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766" name="Groupe 765"/>
            <p:cNvGrpSpPr/>
            <p:nvPr/>
          </p:nvGrpSpPr>
          <p:grpSpPr>
            <a:xfrm>
              <a:off x="6841947" y="3422026"/>
              <a:ext cx="229401" cy="313391"/>
              <a:chOff x="6487012" y="3744806"/>
              <a:chExt cx="229401" cy="313391"/>
            </a:xfrm>
          </p:grpSpPr>
          <p:sp>
            <p:nvSpPr>
              <p:cNvPr id="767" name="Ellipse 766"/>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768" name="Bouée 767"/>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769" name="Connecteur droit 768"/>
            <p:cNvCxnSpPr/>
            <p:nvPr/>
          </p:nvCxnSpPr>
          <p:spPr>
            <a:xfrm rot="60000" flipV="1">
              <a:off x="6853238" y="3474244"/>
              <a:ext cx="207168" cy="209551"/>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764" name="Groupe 763"/>
          <p:cNvGrpSpPr/>
          <p:nvPr>
            <p:custDataLst>
              <p:tags r:id="rId29"/>
            </p:custDataLst>
          </p:nvPr>
        </p:nvGrpSpPr>
        <p:grpSpPr>
          <a:xfrm>
            <a:off x="2457049" y="2440891"/>
            <a:ext cx="1800610" cy="1210392"/>
            <a:chOff x="5270738" y="2525025"/>
            <a:chExt cx="1800610" cy="1210392"/>
          </a:xfrm>
        </p:grpSpPr>
        <p:sp>
          <p:nvSpPr>
            <p:cNvPr id="759" name="Forme libre 758"/>
            <p:cNvSpPr/>
            <p:nvPr/>
          </p:nvSpPr>
          <p:spPr>
            <a:xfrm>
              <a:off x="5270738" y="2525025"/>
              <a:ext cx="1742957" cy="1209147"/>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208707 w 1890594"/>
                <a:gd name="connsiteY6" fmla="*/ 52843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194419 w 1890594"/>
                <a:gd name="connsiteY6" fmla="*/ 547481 h 851699"/>
                <a:gd name="connsiteX7" fmla="*/ 1890594 w 1890594"/>
                <a:gd name="connsiteY7" fmla="*/ 851699 h 851699"/>
                <a:gd name="connsiteX0" fmla="*/ 1754503 w 1890594"/>
                <a:gd name="connsiteY0" fmla="*/ 767038 h 859102"/>
                <a:gd name="connsiteX1" fmla="*/ 1009287 w 1890594"/>
                <a:gd name="connsiteY1" fmla="*/ 442326 h 859102"/>
                <a:gd name="connsiteX2" fmla="*/ 555623 w 1890594"/>
                <a:gd name="connsiteY2" fmla="*/ 240525 h 859102"/>
                <a:gd name="connsiteX3" fmla="*/ 0 w 1890594"/>
                <a:gd name="connsiteY3" fmla="*/ 0 h 859102"/>
                <a:gd name="connsiteX4" fmla="*/ 960530 w 1890594"/>
                <a:gd name="connsiteY4" fmla="*/ 431832 h 859102"/>
                <a:gd name="connsiteX5" fmla="*/ 1574306 w 1890594"/>
                <a:gd name="connsiteY5" fmla="*/ 859102 h 859102"/>
                <a:gd name="connsiteX6" fmla="*/ 1194419 w 1890594"/>
                <a:gd name="connsiteY6" fmla="*/ 547481 h 859102"/>
                <a:gd name="connsiteX7" fmla="*/ 1890594 w 1890594"/>
                <a:gd name="connsiteY7" fmla="*/ 851699 h 859102"/>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45731 w 1890594"/>
                <a:gd name="connsiteY5" fmla="*/ 830527 h 851699"/>
                <a:gd name="connsiteX6" fmla="*/ 1194419 w 1890594"/>
                <a:gd name="connsiteY6" fmla="*/ 547481 h 851699"/>
                <a:gd name="connsiteX7" fmla="*/ 1890594 w 1890594"/>
                <a:gd name="connsiteY7" fmla="*/ 851699 h 851699"/>
                <a:gd name="connsiteX0" fmla="*/ 1702116 w 1838207"/>
                <a:gd name="connsiteY0" fmla="*/ 917057 h 1001718"/>
                <a:gd name="connsiteX1" fmla="*/ 956900 w 1838207"/>
                <a:gd name="connsiteY1" fmla="*/ 592345 h 1001718"/>
                <a:gd name="connsiteX2" fmla="*/ 503236 w 1838207"/>
                <a:gd name="connsiteY2" fmla="*/ 390544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56900 w 1838207"/>
                <a:gd name="connsiteY1" fmla="*/ 592345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895625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99735 w 1838207"/>
                <a:gd name="connsiteY0" fmla="*/ 888481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85448 w 1823920"/>
                <a:gd name="connsiteY0" fmla="*/ 871813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739075 w 1747720"/>
                <a:gd name="connsiteY4" fmla="*/ 8247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650969 w 1747720"/>
                <a:gd name="connsiteY4" fmla="*/ 9390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228197"/>
                <a:gd name="connsiteX1" fmla="*/ 904513 w 1747720"/>
                <a:gd name="connsiteY1" fmla="*/ 651877 h 1228197"/>
                <a:gd name="connsiteX2" fmla="*/ 615156 w 1747720"/>
                <a:gd name="connsiteY2" fmla="*/ 250051 h 1228197"/>
                <a:gd name="connsiteX3" fmla="*/ 0 w 1747720"/>
                <a:gd name="connsiteY3" fmla="*/ 0 h 1228197"/>
                <a:gd name="connsiteX4" fmla="*/ 650969 w 1747720"/>
                <a:gd name="connsiteY4" fmla="*/ 939040 h 1228197"/>
                <a:gd name="connsiteX5" fmla="*/ 1336182 w 1747720"/>
                <a:gd name="connsiteY5" fmla="*/ 1228197 h 1228197"/>
                <a:gd name="connsiteX6" fmla="*/ 1051545 w 1747720"/>
                <a:gd name="connsiteY6" fmla="*/ 802276 h 1228197"/>
                <a:gd name="connsiteX7" fmla="*/ 1747720 w 1747720"/>
                <a:gd name="connsiteY7" fmla="*/ 1106494 h 122819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51545 w 1747720"/>
                <a:gd name="connsiteY6" fmla="*/ 802276 h 1209147"/>
                <a:gd name="connsiteX7" fmla="*/ 1747720 w 1747720"/>
                <a:gd name="connsiteY7" fmla="*/ 1106494 h 120914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37258 w 1747720"/>
                <a:gd name="connsiteY6" fmla="*/ 830851 h 1209147"/>
                <a:gd name="connsiteX7" fmla="*/ 1747720 w 1747720"/>
                <a:gd name="connsiteY7" fmla="*/ 1106494 h 1209147"/>
                <a:gd name="connsiteX0" fmla="*/ 1652111 w 1742957"/>
                <a:gd name="connsiteY0" fmla="*/ 964683 h 1209147"/>
                <a:gd name="connsiteX1" fmla="*/ 904513 w 1742957"/>
                <a:gd name="connsiteY1" fmla="*/ 651877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42957" h="1209147">
                  <a:moveTo>
                    <a:pt x="1652111" y="964683"/>
                  </a:moveTo>
                  <a:lnTo>
                    <a:pt x="904513" y="651877"/>
                  </a:lnTo>
                  <a:cubicBezTo>
                    <a:pt x="761455" y="478487"/>
                    <a:pt x="803773" y="484726"/>
                    <a:pt x="615156" y="250051"/>
                  </a:cubicBezTo>
                  <a:lnTo>
                    <a:pt x="0" y="0"/>
                  </a:lnTo>
                  <a:lnTo>
                    <a:pt x="650969" y="939040"/>
                  </a:lnTo>
                  <a:lnTo>
                    <a:pt x="1319513" y="1209147"/>
                  </a:lnTo>
                  <a:lnTo>
                    <a:pt x="1037258" y="830851"/>
                  </a:lnTo>
                  <a:lnTo>
                    <a:pt x="1742957" y="1132688"/>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760" name="Groupe 759"/>
            <p:cNvGrpSpPr/>
            <p:nvPr/>
          </p:nvGrpSpPr>
          <p:grpSpPr>
            <a:xfrm>
              <a:off x="6841947" y="3422026"/>
              <a:ext cx="229401" cy="313391"/>
              <a:chOff x="6487012" y="3744806"/>
              <a:chExt cx="229401" cy="313391"/>
            </a:xfrm>
          </p:grpSpPr>
          <p:sp>
            <p:nvSpPr>
              <p:cNvPr id="761" name="Ellipse 760"/>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762" name="Bouée 761"/>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763" name="Connecteur droit 762"/>
            <p:cNvCxnSpPr/>
            <p:nvPr/>
          </p:nvCxnSpPr>
          <p:spPr>
            <a:xfrm flipV="1">
              <a:off x="6853238" y="3474244"/>
              <a:ext cx="207168" cy="209551"/>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756" name="Groupe 755"/>
          <p:cNvGrpSpPr/>
          <p:nvPr>
            <p:custDataLst>
              <p:tags r:id="rId30"/>
            </p:custDataLst>
          </p:nvPr>
        </p:nvGrpSpPr>
        <p:grpSpPr>
          <a:xfrm>
            <a:off x="2380850" y="2556708"/>
            <a:ext cx="1876809" cy="1094475"/>
            <a:chOff x="5194539" y="2646469"/>
            <a:chExt cx="1876809" cy="1094475"/>
          </a:xfrm>
        </p:grpSpPr>
        <p:sp>
          <p:nvSpPr>
            <p:cNvPr id="751" name="Forme libre 750"/>
            <p:cNvSpPr/>
            <p:nvPr/>
          </p:nvSpPr>
          <p:spPr>
            <a:xfrm>
              <a:off x="5194539" y="2646469"/>
              <a:ext cx="1823920" cy="985050"/>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208707 w 1890594"/>
                <a:gd name="connsiteY6" fmla="*/ 52843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194419 w 1890594"/>
                <a:gd name="connsiteY6" fmla="*/ 547481 h 851699"/>
                <a:gd name="connsiteX7" fmla="*/ 1890594 w 1890594"/>
                <a:gd name="connsiteY7" fmla="*/ 851699 h 851699"/>
                <a:gd name="connsiteX0" fmla="*/ 1754503 w 1890594"/>
                <a:gd name="connsiteY0" fmla="*/ 767038 h 859102"/>
                <a:gd name="connsiteX1" fmla="*/ 1009287 w 1890594"/>
                <a:gd name="connsiteY1" fmla="*/ 442326 h 859102"/>
                <a:gd name="connsiteX2" fmla="*/ 555623 w 1890594"/>
                <a:gd name="connsiteY2" fmla="*/ 240525 h 859102"/>
                <a:gd name="connsiteX3" fmla="*/ 0 w 1890594"/>
                <a:gd name="connsiteY3" fmla="*/ 0 h 859102"/>
                <a:gd name="connsiteX4" fmla="*/ 960530 w 1890594"/>
                <a:gd name="connsiteY4" fmla="*/ 431832 h 859102"/>
                <a:gd name="connsiteX5" fmla="*/ 1574306 w 1890594"/>
                <a:gd name="connsiteY5" fmla="*/ 859102 h 859102"/>
                <a:gd name="connsiteX6" fmla="*/ 1194419 w 1890594"/>
                <a:gd name="connsiteY6" fmla="*/ 547481 h 859102"/>
                <a:gd name="connsiteX7" fmla="*/ 1890594 w 1890594"/>
                <a:gd name="connsiteY7" fmla="*/ 851699 h 859102"/>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45731 w 1890594"/>
                <a:gd name="connsiteY5" fmla="*/ 830527 h 851699"/>
                <a:gd name="connsiteX6" fmla="*/ 1194419 w 1890594"/>
                <a:gd name="connsiteY6" fmla="*/ 547481 h 851699"/>
                <a:gd name="connsiteX7" fmla="*/ 1890594 w 1890594"/>
                <a:gd name="connsiteY7" fmla="*/ 851699 h 851699"/>
                <a:gd name="connsiteX0" fmla="*/ 1702116 w 1838207"/>
                <a:gd name="connsiteY0" fmla="*/ 917057 h 1001718"/>
                <a:gd name="connsiteX1" fmla="*/ 956900 w 1838207"/>
                <a:gd name="connsiteY1" fmla="*/ 592345 h 1001718"/>
                <a:gd name="connsiteX2" fmla="*/ 503236 w 1838207"/>
                <a:gd name="connsiteY2" fmla="*/ 390544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56900 w 1838207"/>
                <a:gd name="connsiteY1" fmla="*/ 592345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895625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99735 w 1838207"/>
                <a:gd name="connsiteY0" fmla="*/ 888481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85448 w 1823920"/>
                <a:gd name="connsiteY0" fmla="*/ 871813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23920" h="985050">
                  <a:moveTo>
                    <a:pt x="1692592" y="864670"/>
                  </a:moveTo>
                  <a:lnTo>
                    <a:pt x="961663" y="549483"/>
                  </a:lnTo>
                  <a:cubicBezTo>
                    <a:pt x="773361" y="404668"/>
                    <a:pt x="803773" y="425195"/>
                    <a:pt x="581818" y="238145"/>
                  </a:cubicBezTo>
                  <a:lnTo>
                    <a:pt x="0" y="0"/>
                  </a:lnTo>
                  <a:lnTo>
                    <a:pt x="815275" y="703296"/>
                  </a:lnTo>
                  <a:lnTo>
                    <a:pt x="1479057" y="963878"/>
                  </a:lnTo>
                  <a:lnTo>
                    <a:pt x="1127745" y="680832"/>
                  </a:lnTo>
                  <a:lnTo>
                    <a:pt x="1823920" y="985050"/>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752" name="Groupe 751"/>
            <p:cNvGrpSpPr/>
            <p:nvPr/>
          </p:nvGrpSpPr>
          <p:grpSpPr>
            <a:xfrm>
              <a:off x="6841947" y="3422026"/>
              <a:ext cx="229401" cy="313391"/>
              <a:chOff x="6487012" y="3744806"/>
              <a:chExt cx="229401" cy="313391"/>
            </a:xfrm>
          </p:grpSpPr>
          <p:sp>
            <p:nvSpPr>
              <p:cNvPr id="753" name="Ellipse 752"/>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754" name="Bouée 753"/>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755" name="Connecteur droit 754"/>
            <p:cNvCxnSpPr/>
            <p:nvPr/>
          </p:nvCxnSpPr>
          <p:spPr>
            <a:xfrm rot="1800000" flipH="1" flipV="1">
              <a:off x="6953251" y="3424238"/>
              <a:ext cx="4762" cy="316706"/>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750" name="Groupe 749"/>
          <p:cNvGrpSpPr/>
          <p:nvPr>
            <p:custDataLst>
              <p:tags r:id="rId31"/>
            </p:custDataLst>
          </p:nvPr>
        </p:nvGrpSpPr>
        <p:grpSpPr>
          <a:xfrm>
            <a:off x="2314175" y="2693497"/>
            <a:ext cx="1943484" cy="961124"/>
            <a:chOff x="5127864" y="2779820"/>
            <a:chExt cx="1943484" cy="961124"/>
          </a:xfrm>
        </p:grpSpPr>
        <p:sp>
          <p:nvSpPr>
            <p:cNvPr id="745" name="Forme libre 744"/>
            <p:cNvSpPr/>
            <p:nvPr/>
          </p:nvSpPr>
          <p:spPr>
            <a:xfrm>
              <a:off x="5127864" y="2779820"/>
              <a:ext cx="1897738" cy="82788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97738" h="827886">
                  <a:moveTo>
                    <a:pt x="1754503" y="767038"/>
                  </a:moveTo>
                  <a:lnTo>
                    <a:pt x="1009287" y="442326"/>
                  </a:lnTo>
                  <a:cubicBezTo>
                    <a:pt x="794792" y="352280"/>
                    <a:pt x="839490" y="370425"/>
                    <a:pt x="555623" y="240525"/>
                  </a:cubicBezTo>
                  <a:lnTo>
                    <a:pt x="0" y="0"/>
                  </a:lnTo>
                  <a:lnTo>
                    <a:pt x="960530" y="431832"/>
                  </a:lnTo>
                  <a:lnTo>
                    <a:pt x="1657649" y="718608"/>
                  </a:lnTo>
                  <a:lnTo>
                    <a:pt x="1208707" y="528431"/>
                  </a:lnTo>
                  <a:lnTo>
                    <a:pt x="1897738" y="827886"/>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746" name="Groupe 745"/>
            <p:cNvGrpSpPr/>
            <p:nvPr/>
          </p:nvGrpSpPr>
          <p:grpSpPr>
            <a:xfrm>
              <a:off x="6841947" y="3422026"/>
              <a:ext cx="229401" cy="313391"/>
              <a:chOff x="6487012" y="3744806"/>
              <a:chExt cx="229401" cy="313391"/>
            </a:xfrm>
          </p:grpSpPr>
          <p:sp>
            <p:nvSpPr>
              <p:cNvPr id="747" name="Ellipse 746"/>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748" name="Bouée 747"/>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749" name="Connecteur droit 748"/>
            <p:cNvCxnSpPr/>
            <p:nvPr/>
          </p:nvCxnSpPr>
          <p:spPr>
            <a:xfrm rot="900000" flipH="1" flipV="1">
              <a:off x="6953251" y="3424238"/>
              <a:ext cx="4762" cy="316706"/>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744" name="Groupe 743"/>
          <p:cNvGrpSpPr/>
          <p:nvPr>
            <p:custDataLst>
              <p:tags r:id="rId32"/>
            </p:custDataLst>
          </p:nvPr>
        </p:nvGrpSpPr>
        <p:grpSpPr>
          <a:xfrm>
            <a:off x="2278456" y="2842230"/>
            <a:ext cx="1979203" cy="815868"/>
            <a:chOff x="5092145" y="2925076"/>
            <a:chExt cx="1979203" cy="815868"/>
          </a:xfrm>
        </p:grpSpPr>
        <p:sp>
          <p:nvSpPr>
            <p:cNvPr id="739" name="Forme libre 738"/>
            <p:cNvSpPr/>
            <p:nvPr/>
          </p:nvSpPr>
          <p:spPr>
            <a:xfrm>
              <a:off x="5092145" y="2925076"/>
              <a:ext cx="1962032" cy="655118"/>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62032" h="655118">
                  <a:moveTo>
                    <a:pt x="1773553" y="655118"/>
                  </a:moveTo>
                  <a:lnTo>
                    <a:pt x="1045006" y="320881"/>
                  </a:lnTo>
                  <a:cubicBezTo>
                    <a:pt x="759073" y="280842"/>
                    <a:pt x="858541" y="301368"/>
                    <a:pt x="562767" y="250049"/>
                  </a:cubicBezTo>
                  <a:lnTo>
                    <a:pt x="0" y="0"/>
                  </a:lnTo>
                  <a:lnTo>
                    <a:pt x="1027206" y="138938"/>
                  </a:lnTo>
                  <a:lnTo>
                    <a:pt x="1695749" y="411426"/>
                  </a:lnTo>
                  <a:lnTo>
                    <a:pt x="1258715" y="356981"/>
                  </a:lnTo>
                  <a:lnTo>
                    <a:pt x="1962032" y="639766"/>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740" name="Groupe 739"/>
            <p:cNvGrpSpPr/>
            <p:nvPr/>
          </p:nvGrpSpPr>
          <p:grpSpPr>
            <a:xfrm>
              <a:off x="6841947" y="3422026"/>
              <a:ext cx="229401" cy="313391"/>
              <a:chOff x="6487012" y="3744806"/>
              <a:chExt cx="229401" cy="313391"/>
            </a:xfrm>
          </p:grpSpPr>
          <p:sp>
            <p:nvSpPr>
              <p:cNvPr id="741" name="Ellipse 740"/>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742" name="Bouée 741"/>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743" name="Connecteur droit 742"/>
            <p:cNvCxnSpPr/>
            <p:nvPr/>
          </p:nvCxnSpPr>
          <p:spPr>
            <a:xfrm flipH="1" flipV="1">
              <a:off x="6953251" y="3424238"/>
              <a:ext cx="4762" cy="316706"/>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736" name="Groupe 735"/>
          <p:cNvGrpSpPr/>
          <p:nvPr>
            <p:custDataLst>
              <p:tags r:id="rId33"/>
            </p:custDataLst>
          </p:nvPr>
        </p:nvGrpSpPr>
        <p:grpSpPr>
          <a:xfrm>
            <a:off x="2271311" y="2827670"/>
            <a:ext cx="1986348" cy="819041"/>
            <a:chOff x="5085000" y="2916376"/>
            <a:chExt cx="1986348" cy="819041"/>
          </a:xfrm>
        </p:grpSpPr>
        <p:sp>
          <p:nvSpPr>
            <p:cNvPr id="731" name="Forme libre 730"/>
            <p:cNvSpPr/>
            <p:nvPr/>
          </p:nvSpPr>
          <p:spPr>
            <a:xfrm>
              <a:off x="5085000" y="2916376"/>
              <a:ext cx="1966795" cy="697155"/>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66795" h="697155">
                  <a:moveTo>
                    <a:pt x="1780698" y="697155"/>
                  </a:moveTo>
                  <a:lnTo>
                    <a:pt x="1047388" y="370062"/>
                  </a:lnTo>
                  <a:cubicBezTo>
                    <a:pt x="766218" y="408604"/>
                    <a:pt x="858541" y="393411"/>
                    <a:pt x="569911" y="427817"/>
                  </a:cubicBezTo>
                  <a:lnTo>
                    <a:pt x="0" y="158719"/>
                  </a:lnTo>
                  <a:lnTo>
                    <a:pt x="1034350" y="0"/>
                  </a:lnTo>
                  <a:lnTo>
                    <a:pt x="1733849" y="260581"/>
                  </a:lnTo>
                  <a:lnTo>
                    <a:pt x="1268240" y="332344"/>
                  </a:lnTo>
                  <a:lnTo>
                    <a:pt x="1966795" y="634178"/>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732" name="Groupe 731"/>
            <p:cNvGrpSpPr/>
            <p:nvPr/>
          </p:nvGrpSpPr>
          <p:grpSpPr>
            <a:xfrm>
              <a:off x="6841947" y="3422026"/>
              <a:ext cx="229401" cy="313391"/>
              <a:chOff x="6487012" y="3744806"/>
              <a:chExt cx="229401" cy="313391"/>
            </a:xfrm>
          </p:grpSpPr>
          <p:sp>
            <p:nvSpPr>
              <p:cNvPr id="733" name="Ellipse 732"/>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734" name="Bouée 733"/>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735" name="Connecteur droit 734"/>
            <p:cNvCxnSpPr>
              <a:endCxn id="734" idx="1"/>
            </p:cNvCxnSpPr>
            <p:nvPr/>
          </p:nvCxnSpPr>
          <p:spPr>
            <a:xfrm flipH="1" flipV="1">
              <a:off x="6913746" y="3448282"/>
              <a:ext cx="77752" cy="269550"/>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727" name="Groupe 726"/>
          <p:cNvGrpSpPr/>
          <p:nvPr>
            <p:custDataLst>
              <p:tags r:id="rId34"/>
            </p:custDataLst>
          </p:nvPr>
        </p:nvGrpSpPr>
        <p:grpSpPr>
          <a:xfrm>
            <a:off x="2285599" y="2669951"/>
            <a:ext cx="1972060" cy="978584"/>
            <a:chOff x="5099288" y="2756833"/>
            <a:chExt cx="1972060" cy="978584"/>
          </a:xfrm>
        </p:grpSpPr>
        <p:sp>
          <p:nvSpPr>
            <p:cNvPr id="722" name="Forme libre 721"/>
            <p:cNvSpPr/>
            <p:nvPr/>
          </p:nvSpPr>
          <p:spPr>
            <a:xfrm>
              <a:off x="5099288" y="2756833"/>
              <a:ext cx="1952507" cy="882892"/>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52507" h="882892">
                  <a:moveTo>
                    <a:pt x="1775935" y="882892"/>
                  </a:moveTo>
                  <a:lnTo>
                    <a:pt x="1047388" y="551036"/>
                  </a:lnTo>
                  <a:cubicBezTo>
                    <a:pt x="813843" y="653872"/>
                    <a:pt x="870447" y="610104"/>
                    <a:pt x="608010" y="749285"/>
                  </a:cubicBezTo>
                  <a:lnTo>
                    <a:pt x="0" y="468282"/>
                  </a:lnTo>
                  <a:lnTo>
                    <a:pt x="977199" y="0"/>
                  </a:lnTo>
                  <a:lnTo>
                    <a:pt x="1695749" y="267724"/>
                  </a:lnTo>
                  <a:lnTo>
                    <a:pt x="1242046" y="465693"/>
                  </a:lnTo>
                  <a:lnTo>
                    <a:pt x="1952507" y="779433"/>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723" name="Groupe 722"/>
            <p:cNvGrpSpPr/>
            <p:nvPr/>
          </p:nvGrpSpPr>
          <p:grpSpPr>
            <a:xfrm>
              <a:off x="6841947" y="3422026"/>
              <a:ext cx="229401" cy="313391"/>
              <a:chOff x="6487012" y="3744806"/>
              <a:chExt cx="229401" cy="313391"/>
            </a:xfrm>
          </p:grpSpPr>
          <p:sp>
            <p:nvSpPr>
              <p:cNvPr id="724" name="Ellipse 723"/>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725" name="Bouée 724"/>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726" name="Connecteur droit 725"/>
            <p:cNvCxnSpPr/>
            <p:nvPr/>
          </p:nvCxnSpPr>
          <p:spPr>
            <a:xfrm flipH="1" flipV="1">
              <a:off x="6896101" y="3467100"/>
              <a:ext cx="126205" cy="221456"/>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719" name="Groupe 718"/>
          <p:cNvGrpSpPr/>
          <p:nvPr>
            <p:custDataLst>
              <p:tags r:id="rId35"/>
            </p:custDataLst>
          </p:nvPr>
        </p:nvGrpSpPr>
        <p:grpSpPr>
          <a:xfrm>
            <a:off x="2366561" y="2549814"/>
            <a:ext cx="1891098" cy="1100028"/>
            <a:chOff x="5180250" y="2635389"/>
            <a:chExt cx="1891098" cy="1100028"/>
          </a:xfrm>
        </p:grpSpPr>
        <p:sp>
          <p:nvSpPr>
            <p:cNvPr id="714" name="Forme libre 713"/>
            <p:cNvSpPr/>
            <p:nvPr/>
          </p:nvSpPr>
          <p:spPr>
            <a:xfrm>
              <a:off x="5180250" y="2635389"/>
              <a:ext cx="1869163" cy="100433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69163" h="1004336">
                  <a:moveTo>
                    <a:pt x="1699736" y="1004336"/>
                  </a:moveTo>
                  <a:lnTo>
                    <a:pt x="978333" y="693911"/>
                  </a:lnTo>
                  <a:cubicBezTo>
                    <a:pt x="790031" y="849134"/>
                    <a:pt x="846635" y="807748"/>
                    <a:pt x="610392" y="999316"/>
                  </a:cubicBezTo>
                  <a:lnTo>
                    <a:pt x="0" y="734982"/>
                  </a:lnTo>
                  <a:lnTo>
                    <a:pt x="839087" y="0"/>
                  </a:lnTo>
                  <a:lnTo>
                    <a:pt x="1538587" y="246293"/>
                  </a:lnTo>
                  <a:cubicBezTo>
                    <a:pt x="1322835" y="429107"/>
                    <a:pt x="1328123" y="428319"/>
                    <a:pt x="1146797" y="565706"/>
                  </a:cubicBezTo>
                  <a:lnTo>
                    <a:pt x="1869163" y="88658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715" name="Groupe 714"/>
            <p:cNvGrpSpPr/>
            <p:nvPr/>
          </p:nvGrpSpPr>
          <p:grpSpPr>
            <a:xfrm>
              <a:off x="6841947" y="3422026"/>
              <a:ext cx="229401" cy="313391"/>
              <a:chOff x="6487012" y="3744806"/>
              <a:chExt cx="229401" cy="313391"/>
            </a:xfrm>
          </p:grpSpPr>
          <p:sp>
            <p:nvSpPr>
              <p:cNvPr id="716" name="Ellipse 71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717" name="Bouée 71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718" name="Connecteur droit 717"/>
            <p:cNvCxnSpPr/>
            <p:nvPr/>
          </p:nvCxnSpPr>
          <p:spPr>
            <a:xfrm rot="900000" flipH="1" flipV="1">
              <a:off x="6862011" y="3525253"/>
              <a:ext cx="196515" cy="112294"/>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713" name="Groupe 712"/>
          <p:cNvGrpSpPr/>
          <p:nvPr>
            <p:custDataLst>
              <p:tags r:id="rId36"/>
            </p:custDataLst>
          </p:nvPr>
        </p:nvGrpSpPr>
        <p:grpSpPr>
          <a:xfrm>
            <a:off x="2470835" y="2436990"/>
            <a:ext cx="1786824" cy="1227917"/>
            <a:chOff x="5284524" y="2523093"/>
            <a:chExt cx="1786824" cy="1227917"/>
          </a:xfrm>
        </p:grpSpPr>
        <p:sp>
          <p:nvSpPr>
            <p:cNvPr id="708" name="Forme libre 707"/>
            <p:cNvSpPr/>
            <p:nvPr/>
          </p:nvSpPr>
          <p:spPr>
            <a:xfrm>
              <a:off x="5284524" y="2523093"/>
              <a:ext cx="1752857" cy="1227917"/>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52857" h="1227917">
                  <a:moveTo>
                    <a:pt x="1603483" y="1132673"/>
                  </a:moveTo>
                  <a:lnTo>
                    <a:pt x="886091" y="822248"/>
                  </a:lnTo>
                  <a:cubicBezTo>
                    <a:pt x="733883" y="1053671"/>
                    <a:pt x="770435" y="992233"/>
                    <a:pt x="602371" y="1227917"/>
                  </a:cubicBezTo>
                  <a:lnTo>
                    <a:pt x="0" y="947540"/>
                  </a:lnTo>
                  <a:lnTo>
                    <a:pt x="638561" y="0"/>
                  </a:lnTo>
                  <a:lnTo>
                    <a:pt x="1318007" y="242282"/>
                  </a:lnTo>
                  <a:cubicBezTo>
                    <a:pt x="1142360" y="493275"/>
                    <a:pt x="1127597" y="496498"/>
                    <a:pt x="1014450" y="661959"/>
                  </a:cubicBezTo>
                  <a:lnTo>
                    <a:pt x="1752857" y="986852"/>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709" name="Groupe 708"/>
            <p:cNvGrpSpPr/>
            <p:nvPr/>
          </p:nvGrpSpPr>
          <p:grpSpPr>
            <a:xfrm>
              <a:off x="6841947" y="3422026"/>
              <a:ext cx="229401" cy="313391"/>
              <a:chOff x="6487012" y="3744806"/>
              <a:chExt cx="229401" cy="313391"/>
            </a:xfrm>
          </p:grpSpPr>
          <p:sp>
            <p:nvSpPr>
              <p:cNvPr id="710" name="Ellipse 70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711" name="Bouée 71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712" name="Connecteur droit 711"/>
            <p:cNvCxnSpPr/>
            <p:nvPr/>
          </p:nvCxnSpPr>
          <p:spPr>
            <a:xfrm flipH="1" flipV="1">
              <a:off x="6862011" y="3525253"/>
              <a:ext cx="196515" cy="112294"/>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705" name="Groupe 704"/>
          <p:cNvGrpSpPr/>
          <p:nvPr>
            <p:custDataLst>
              <p:tags r:id="rId37"/>
            </p:custDataLst>
          </p:nvPr>
        </p:nvGrpSpPr>
        <p:grpSpPr>
          <a:xfrm>
            <a:off x="2591065" y="2364474"/>
            <a:ext cx="1666594" cy="1388339"/>
            <a:chOff x="5412862" y="2446893"/>
            <a:chExt cx="1666594" cy="1388339"/>
          </a:xfrm>
        </p:grpSpPr>
        <p:sp>
          <p:nvSpPr>
            <p:cNvPr id="700" name="Forme libre 699"/>
            <p:cNvSpPr/>
            <p:nvPr/>
          </p:nvSpPr>
          <p:spPr>
            <a:xfrm>
              <a:off x="5412862" y="2446893"/>
              <a:ext cx="1604468" cy="1388339"/>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04468" h="1388339">
                  <a:moveTo>
                    <a:pt x="1511241" y="1236947"/>
                  </a:moveTo>
                  <a:lnTo>
                    <a:pt x="793849" y="918501"/>
                  </a:lnTo>
                  <a:cubicBezTo>
                    <a:pt x="689767" y="1190030"/>
                    <a:pt x="710276" y="1120570"/>
                    <a:pt x="614402" y="1388339"/>
                  </a:cubicBezTo>
                  <a:lnTo>
                    <a:pt x="0" y="1091919"/>
                  </a:lnTo>
                  <a:lnTo>
                    <a:pt x="377877" y="0"/>
                  </a:lnTo>
                  <a:lnTo>
                    <a:pt x="1065344" y="242282"/>
                  </a:lnTo>
                  <a:cubicBezTo>
                    <a:pt x="945844" y="521349"/>
                    <a:pt x="935091" y="536604"/>
                    <a:pt x="858039" y="726128"/>
                  </a:cubicBezTo>
                  <a:lnTo>
                    <a:pt x="1604468" y="1047010"/>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701" name="Groupe 700"/>
            <p:cNvGrpSpPr/>
            <p:nvPr/>
          </p:nvGrpSpPr>
          <p:grpSpPr>
            <a:xfrm>
              <a:off x="6841947" y="3422026"/>
              <a:ext cx="229401" cy="313391"/>
              <a:chOff x="6487012" y="3744806"/>
              <a:chExt cx="229401" cy="313391"/>
            </a:xfrm>
          </p:grpSpPr>
          <p:sp>
            <p:nvSpPr>
              <p:cNvPr id="702" name="Ellipse 70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703" name="Bouée 702"/>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704" name="Connecteur droit 703"/>
            <p:cNvCxnSpPr/>
            <p:nvPr/>
          </p:nvCxnSpPr>
          <p:spPr>
            <a:xfrm rot="2220000" flipH="1">
              <a:off x="6841332" y="3521869"/>
              <a:ext cx="238124" cy="11191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88" name="Groupe 187"/>
          <p:cNvGrpSpPr/>
          <p:nvPr>
            <p:custDataLst>
              <p:tags r:id="rId38"/>
            </p:custDataLst>
          </p:nvPr>
        </p:nvGrpSpPr>
        <p:grpSpPr>
          <a:xfrm>
            <a:off x="2636068" y="2341024"/>
            <a:ext cx="1621591" cy="1444487"/>
            <a:chOff x="5457865" y="2418819"/>
            <a:chExt cx="1621591" cy="1444487"/>
          </a:xfrm>
        </p:grpSpPr>
        <p:sp>
          <p:nvSpPr>
            <p:cNvPr id="183" name="Forme libre 182"/>
            <p:cNvSpPr/>
            <p:nvPr/>
          </p:nvSpPr>
          <p:spPr>
            <a:xfrm>
              <a:off x="5457865" y="2418819"/>
              <a:ext cx="1522386" cy="1444487"/>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22386" h="1444487">
                  <a:moveTo>
                    <a:pt x="1522386" y="1265021"/>
                  </a:moveTo>
                  <a:lnTo>
                    <a:pt x="821036" y="954597"/>
                  </a:lnTo>
                  <a:cubicBezTo>
                    <a:pt x="897428" y="1246179"/>
                    <a:pt x="881842" y="1184739"/>
                    <a:pt x="938368" y="1444487"/>
                  </a:cubicBezTo>
                  <a:lnTo>
                    <a:pt x="271829" y="1152077"/>
                  </a:lnTo>
                  <a:lnTo>
                    <a:pt x="0" y="0"/>
                  </a:lnTo>
                  <a:lnTo>
                    <a:pt x="635332" y="250303"/>
                  </a:lnTo>
                  <a:cubicBezTo>
                    <a:pt x="732400" y="605570"/>
                    <a:pt x="709616" y="540614"/>
                    <a:pt x="756890" y="738160"/>
                  </a:cubicBezTo>
                  <a:lnTo>
                    <a:pt x="1467224" y="1071074"/>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184" name="Groupe 183"/>
            <p:cNvGrpSpPr/>
            <p:nvPr/>
          </p:nvGrpSpPr>
          <p:grpSpPr>
            <a:xfrm>
              <a:off x="6841947" y="3422026"/>
              <a:ext cx="229401" cy="313391"/>
              <a:chOff x="6487012" y="3744806"/>
              <a:chExt cx="229401" cy="313391"/>
            </a:xfrm>
          </p:grpSpPr>
          <p:sp>
            <p:nvSpPr>
              <p:cNvPr id="185" name="Ellipse 184"/>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86" name="Bouée 185"/>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187" name="Connecteur droit 186"/>
            <p:cNvCxnSpPr/>
            <p:nvPr/>
          </p:nvCxnSpPr>
          <p:spPr>
            <a:xfrm flipH="1">
              <a:off x="6841332" y="3521869"/>
              <a:ext cx="238124" cy="11191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79" name="Groupe 178"/>
          <p:cNvGrpSpPr/>
          <p:nvPr>
            <p:custDataLst>
              <p:tags r:id="rId39"/>
            </p:custDataLst>
          </p:nvPr>
        </p:nvGrpSpPr>
        <p:grpSpPr>
          <a:xfrm>
            <a:off x="2522731" y="2398794"/>
            <a:ext cx="1734928" cy="1323044"/>
            <a:chOff x="5336420" y="2473587"/>
            <a:chExt cx="1734928" cy="1323044"/>
          </a:xfrm>
        </p:grpSpPr>
        <p:sp>
          <p:nvSpPr>
            <p:cNvPr id="174" name="Forme libre 173"/>
            <p:cNvSpPr/>
            <p:nvPr/>
          </p:nvSpPr>
          <p:spPr>
            <a:xfrm>
              <a:off x="5336420" y="2473587"/>
              <a:ext cx="1672405" cy="1323044"/>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72405" h="1323044">
                  <a:moveTo>
                    <a:pt x="1672405" y="1186441"/>
                  </a:moveTo>
                  <a:lnTo>
                    <a:pt x="959149" y="885542"/>
                  </a:lnTo>
                  <a:cubicBezTo>
                    <a:pt x="1116504" y="1139024"/>
                    <a:pt x="1069962" y="1079966"/>
                    <a:pt x="1197925" y="1323044"/>
                  </a:cubicBezTo>
                  <a:lnTo>
                    <a:pt x="524241" y="1035397"/>
                  </a:lnTo>
                  <a:lnTo>
                    <a:pt x="0" y="0"/>
                  </a:lnTo>
                  <a:lnTo>
                    <a:pt x="623425" y="259829"/>
                  </a:lnTo>
                  <a:cubicBezTo>
                    <a:pt x="758593" y="574615"/>
                    <a:pt x="726283" y="521567"/>
                    <a:pt x="835470" y="716731"/>
                  </a:cubicBezTo>
                  <a:lnTo>
                    <a:pt x="1583905" y="102106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175" name="Groupe 174"/>
            <p:cNvGrpSpPr/>
            <p:nvPr/>
          </p:nvGrpSpPr>
          <p:grpSpPr>
            <a:xfrm>
              <a:off x="6841947" y="3422026"/>
              <a:ext cx="229401" cy="313391"/>
              <a:chOff x="6487012" y="3744806"/>
              <a:chExt cx="229401" cy="313391"/>
            </a:xfrm>
          </p:grpSpPr>
          <p:sp>
            <p:nvSpPr>
              <p:cNvPr id="176" name="Ellipse 17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77" name="Bouée 17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178" name="Connecteur droit 177"/>
            <p:cNvCxnSpPr/>
            <p:nvPr/>
          </p:nvCxnSpPr>
          <p:spPr>
            <a:xfrm flipH="1">
              <a:off x="6850856" y="3495675"/>
              <a:ext cx="216694" cy="173831"/>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70" name="Groupe 169"/>
          <p:cNvGrpSpPr/>
          <p:nvPr>
            <p:custDataLst>
              <p:tags r:id="rId40"/>
            </p:custDataLst>
          </p:nvPr>
        </p:nvGrpSpPr>
        <p:grpSpPr>
          <a:xfrm>
            <a:off x="2403670" y="2497352"/>
            <a:ext cx="1853989" cy="1168960"/>
            <a:chOff x="5217359" y="2566457"/>
            <a:chExt cx="1853989" cy="1168960"/>
          </a:xfrm>
        </p:grpSpPr>
        <p:sp>
          <p:nvSpPr>
            <p:cNvPr id="165" name="Forme libre 164"/>
            <p:cNvSpPr/>
            <p:nvPr/>
          </p:nvSpPr>
          <p:spPr>
            <a:xfrm>
              <a:off x="5217359" y="2566457"/>
              <a:ext cx="1803374" cy="1132544"/>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03374" h="1132544">
                  <a:moveTo>
                    <a:pt x="1803374" y="1069760"/>
                  </a:moveTo>
                  <a:lnTo>
                    <a:pt x="1099642" y="771242"/>
                  </a:lnTo>
                  <a:cubicBezTo>
                    <a:pt x="1309385" y="981862"/>
                    <a:pt x="1267605" y="934710"/>
                    <a:pt x="1433668" y="1132544"/>
                  </a:cubicBezTo>
                  <a:cubicBezTo>
                    <a:pt x="1197994" y="1012848"/>
                    <a:pt x="967082" y="950304"/>
                    <a:pt x="750459" y="847278"/>
                  </a:cubicBezTo>
                  <a:lnTo>
                    <a:pt x="0" y="0"/>
                  </a:lnTo>
                  <a:lnTo>
                    <a:pt x="613900" y="259829"/>
                  </a:lnTo>
                  <a:cubicBezTo>
                    <a:pt x="810981" y="486509"/>
                    <a:pt x="795339" y="464417"/>
                    <a:pt x="930719" y="635769"/>
                  </a:cubicBezTo>
                  <a:lnTo>
                    <a:pt x="1662485" y="956775"/>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166" name="Groupe 165"/>
            <p:cNvGrpSpPr/>
            <p:nvPr/>
          </p:nvGrpSpPr>
          <p:grpSpPr>
            <a:xfrm>
              <a:off x="6841947" y="3422026"/>
              <a:ext cx="229401" cy="313391"/>
              <a:chOff x="6487012" y="3744806"/>
              <a:chExt cx="229401" cy="313391"/>
            </a:xfrm>
          </p:grpSpPr>
          <p:sp>
            <p:nvSpPr>
              <p:cNvPr id="167" name="Ellipse 166"/>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68" name="Bouée 167"/>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169" name="Connecteur droit 168"/>
            <p:cNvCxnSpPr/>
            <p:nvPr/>
          </p:nvCxnSpPr>
          <p:spPr>
            <a:xfrm rot="900000" flipH="1">
              <a:off x="6898482" y="3436144"/>
              <a:ext cx="121443" cy="292894"/>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64" name="Groupe 163"/>
          <p:cNvGrpSpPr/>
          <p:nvPr>
            <p:custDataLst>
              <p:tags r:id="rId41"/>
            </p:custDataLst>
          </p:nvPr>
        </p:nvGrpSpPr>
        <p:grpSpPr>
          <a:xfrm>
            <a:off x="2332232" y="2623576"/>
            <a:ext cx="1925427" cy="1040373"/>
            <a:chOff x="5145921" y="2695044"/>
            <a:chExt cx="1925427" cy="1040373"/>
          </a:xfrm>
        </p:grpSpPr>
        <p:sp>
          <p:nvSpPr>
            <p:cNvPr id="159" name="Forme libre 158"/>
            <p:cNvSpPr/>
            <p:nvPr/>
          </p:nvSpPr>
          <p:spPr>
            <a:xfrm>
              <a:off x="5145921" y="2695044"/>
              <a:ext cx="1881956" cy="922123"/>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81956" h="922123">
                  <a:moveTo>
                    <a:pt x="1881956" y="922123"/>
                  </a:moveTo>
                  <a:lnTo>
                    <a:pt x="1194892" y="621224"/>
                  </a:lnTo>
                  <a:cubicBezTo>
                    <a:pt x="1435591" y="777075"/>
                    <a:pt x="1379524" y="734685"/>
                    <a:pt x="1605118" y="882513"/>
                  </a:cubicBezTo>
                  <a:lnTo>
                    <a:pt x="905241" y="594866"/>
                  </a:lnTo>
                  <a:lnTo>
                    <a:pt x="0" y="0"/>
                  </a:lnTo>
                  <a:lnTo>
                    <a:pt x="592469" y="259829"/>
                  </a:lnTo>
                  <a:cubicBezTo>
                    <a:pt x="830031" y="417453"/>
                    <a:pt x="833439" y="421556"/>
                    <a:pt x="997394" y="538139"/>
                  </a:cubicBezTo>
                  <a:lnTo>
                    <a:pt x="1731541" y="859144"/>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160" name="Groupe 159"/>
            <p:cNvGrpSpPr/>
            <p:nvPr/>
          </p:nvGrpSpPr>
          <p:grpSpPr>
            <a:xfrm>
              <a:off x="6841947" y="3422026"/>
              <a:ext cx="229401" cy="313391"/>
              <a:chOff x="6487012" y="3744806"/>
              <a:chExt cx="229401" cy="313391"/>
            </a:xfrm>
          </p:grpSpPr>
          <p:sp>
            <p:nvSpPr>
              <p:cNvPr id="161" name="Ellipse 160"/>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62" name="Bouée 161"/>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163" name="Connecteur droit 162"/>
            <p:cNvCxnSpPr/>
            <p:nvPr/>
          </p:nvCxnSpPr>
          <p:spPr>
            <a:xfrm flipH="1">
              <a:off x="6898482" y="3436144"/>
              <a:ext cx="121443" cy="292894"/>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56" name="Groupe 155"/>
          <p:cNvGrpSpPr/>
          <p:nvPr>
            <p:custDataLst>
              <p:tags r:id="rId42"/>
            </p:custDataLst>
          </p:nvPr>
        </p:nvGrpSpPr>
        <p:grpSpPr>
          <a:xfrm>
            <a:off x="2275081" y="2771512"/>
            <a:ext cx="1982578" cy="895117"/>
            <a:chOff x="5088770" y="2840300"/>
            <a:chExt cx="1982578" cy="895117"/>
          </a:xfrm>
        </p:grpSpPr>
        <p:sp>
          <p:nvSpPr>
            <p:cNvPr id="151" name="Forme libre 150"/>
            <p:cNvSpPr/>
            <p:nvPr/>
          </p:nvSpPr>
          <p:spPr>
            <a:xfrm>
              <a:off x="5088770" y="2840300"/>
              <a:ext cx="1936725" cy="737701"/>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36725" h="737701">
                  <a:moveTo>
                    <a:pt x="1936725" y="731623"/>
                  </a:moveTo>
                  <a:lnTo>
                    <a:pt x="1261567" y="449774"/>
                  </a:lnTo>
                  <a:cubicBezTo>
                    <a:pt x="1511791" y="527044"/>
                    <a:pt x="1455724" y="508467"/>
                    <a:pt x="1728943" y="582476"/>
                  </a:cubicBezTo>
                  <a:lnTo>
                    <a:pt x="998110" y="304354"/>
                  </a:lnTo>
                  <a:lnTo>
                    <a:pt x="0" y="0"/>
                  </a:lnTo>
                  <a:lnTo>
                    <a:pt x="582944" y="259830"/>
                  </a:lnTo>
                  <a:cubicBezTo>
                    <a:pt x="844318" y="365067"/>
                    <a:pt x="869158" y="373931"/>
                    <a:pt x="1047400" y="423839"/>
                  </a:cubicBezTo>
                  <a:lnTo>
                    <a:pt x="1791073" y="737701"/>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152" name="Groupe 151"/>
            <p:cNvGrpSpPr/>
            <p:nvPr/>
          </p:nvGrpSpPr>
          <p:grpSpPr>
            <a:xfrm>
              <a:off x="6841947" y="3422026"/>
              <a:ext cx="229401" cy="313391"/>
              <a:chOff x="6487012" y="3744806"/>
              <a:chExt cx="229401" cy="313391"/>
            </a:xfrm>
          </p:grpSpPr>
          <p:sp>
            <p:nvSpPr>
              <p:cNvPr id="153" name="Ellipse 152"/>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54" name="Bouée 153"/>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155" name="Connecteur droit 154"/>
            <p:cNvCxnSpPr/>
            <p:nvPr/>
          </p:nvCxnSpPr>
          <p:spPr>
            <a:xfrm rot="1080000">
              <a:off x="6936581" y="3431381"/>
              <a:ext cx="40482" cy="300038"/>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50" name="Groupe 149"/>
          <p:cNvGrpSpPr/>
          <p:nvPr>
            <p:custDataLst>
              <p:tags r:id="rId43"/>
            </p:custDataLst>
          </p:nvPr>
        </p:nvGrpSpPr>
        <p:grpSpPr>
          <a:xfrm>
            <a:off x="2248887" y="2871241"/>
            <a:ext cx="2008772" cy="740335"/>
            <a:chOff x="5062576" y="2995082"/>
            <a:chExt cx="2008772" cy="740335"/>
          </a:xfrm>
        </p:grpSpPr>
        <p:sp>
          <p:nvSpPr>
            <p:cNvPr id="145" name="Forme libre 144"/>
            <p:cNvSpPr/>
            <p:nvPr/>
          </p:nvSpPr>
          <p:spPr>
            <a:xfrm>
              <a:off x="5062576" y="2995082"/>
              <a:ext cx="1970063" cy="621020"/>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70063" h="621020">
                  <a:moveTo>
                    <a:pt x="1970063" y="543504"/>
                  </a:moveTo>
                  <a:lnTo>
                    <a:pt x="1290142" y="264037"/>
                  </a:lnTo>
                  <a:cubicBezTo>
                    <a:pt x="1509410" y="262726"/>
                    <a:pt x="1496205" y="263198"/>
                    <a:pt x="1767043" y="275295"/>
                  </a:cubicBezTo>
                  <a:lnTo>
                    <a:pt x="1048117" y="1935"/>
                  </a:lnTo>
                  <a:lnTo>
                    <a:pt x="0" y="0"/>
                  </a:lnTo>
                  <a:lnTo>
                    <a:pt x="592469" y="271736"/>
                  </a:lnTo>
                  <a:cubicBezTo>
                    <a:pt x="849080" y="300773"/>
                    <a:pt x="897733" y="292968"/>
                    <a:pt x="1073594" y="304776"/>
                  </a:cubicBezTo>
                  <a:lnTo>
                    <a:pt x="1802980" y="621020"/>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146" name="Groupe 145"/>
            <p:cNvGrpSpPr/>
            <p:nvPr/>
          </p:nvGrpSpPr>
          <p:grpSpPr>
            <a:xfrm>
              <a:off x="6841947" y="3422026"/>
              <a:ext cx="229401" cy="313391"/>
              <a:chOff x="6487012" y="3744806"/>
              <a:chExt cx="229401" cy="313391"/>
            </a:xfrm>
          </p:grpSpPr>
          <p:sp>
            <p:nvSpPr>
              <p:cNvPr id="147" name="Ellipse 146"/>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48" name="Bouée 147"/>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149" name="Connecteur droit 148"/>
            <p:cNvCxnSpPr/>
            <p:nvPr/>
          </p:nvCxnSpPr>
          <p:spPr>
            <a:xfrm rot="180000">
              <a:off x="6936581" y="3431381"/>
              <a:ext cx="40482" cy="300038"/>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41" name="Groupe 140"/>
          <p:cNvGrpSpPr/>
          <p:nvPr>
            <p:custDataLst>
              <p:tags r:id="rId44"/>
            </p:custDataLst>
          </p:nvPr>
        </p:nvGrpSpPr>
        <p:grpSpPr>
          <a:xfrm>
            <a:off x="2275081" y="2727225"/>
            <a:ext cx="1982578" cy="900326"/>
            <a:chOff x="5088770" y="2835091"/>
            <a:chExt cx="1982578" cy="900326"/>
          </a:xfrm>
        </p:grpSpPr>
        <p:sp>
          <p:nvSpPr>
            <p:cNvPr id="136" name="Forme libre 135"/>
            <p:cNvSpPr/>
            <p:nvPr/>
          </p:nvSpPr>
          <p:spPr>
            <a:xfrm>
              <a:off x="5088770" y="2835091"/>
              <a:ext cx="1943869" cy="797679"/>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43869" h="797679">
                  <a:moveTo>
                    <a:pt x="1943869" y="703494"/>
                  </a:moveTo>
                  <a:lnTo>
                    <a:pt x="1254423" y="390690"/>
                  </a:lnTo>
                  <a:cubicBezTo>
                    <a:pt x="1426066" y="336992"/>
                    <a:pt x="1479537" y="332700"/>
                    <a:pt x="1717037" y="270978"/>
                  </a:cubicBezTo>
                  <a:lnTo>
                    <a:pt x="1007635" y="0"/>
                  </a:lnTo>
                  <a:lnTo>
                    <a:pt x="0" y="312390"/>
                  </a:lnTo>
                  <a:lnTo>
                    <a:pt x="597231" y="588889"/>
                  </a:lnTo>
                  <a:cubicBezTo>
                    <a:pt x="834792" y="525057"/>
                    <a:pt x="900115" y="522015"/>
                    <a:pt x="1061688" y="488579"/>
                  </a:cubicBezTo>
                  <a:lnTo>
                    <a:pt x="1781548" y="79767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137" name="Groupe 136"/>
            <p:cNvGrpSpPr/>
            <p:nvPr/>
          </p:nvGrpSpPr>
          <p:grpSpPr>
            <a:xfrm>
              <a:off x="6841947" y="3422026"/>
              <a:ext cx="229401" cy="313391"/>
              <a:chOff x="6487012" y="3744806"/>
              <a:chExt cx="229401" cy="313391"/>
            </a:xfrm>
          </p:grpSpPr>
          <p:sp>
            <p:nvSpPr>
              <p:cNvPr id="138" name="Ellipse 137"/>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39" name="Bouée 138"/>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140" name="Connecteur droit 139"/>
            <p:cNvCxnSpPr/>
            <p:nvPr/>
          </p:nvCxnSpPr>
          <p:spPr>
            <a:xfrm>
              <a:off x="6902749" y="3450319"/>
              <a:ext cx="108917" cy="25582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33" name="Groupe 132"/>
          <p:cNvGrpSpPr/>
          <p:nvPr>
            <p:custDataLst>
              <p:tags r:id="rId45"/>
            </p:custDataLst>
          </p:nvPr>
        </p:nvGrpSpPr>
        <p:grpSpPr>
          <a:xfrm>
            <a:off x="2330807" y="2583209"/>
            <a:ext cx="1926852" cy="1042171"/>
            <a:chOff x="5144496" y="2693246"/>
            <a:chExt cx="1926852" cy="1042171"/>
          </a:xfrm>
        </p:grpSpPr>
        <p:sp>
          <p:nvSpPr>
            <p:cNvPr id="128" name="Forme libre 127"/>
            <p:cNvSpPr/>
            <p:nvPr/>
          </p:nvSpPr>
          <p:spPr>
            <a:xfrm>
              <a:off x="5144496" y="2693246"/>
              <a:ext cx="1890677" cy="94965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90677" h="949656">
                  <a:moveTo>
                    <a:pt x="1890677" y="832675"/>
                  </a:moveTo>
                  <a:lnTo>
                    <a:pt x="1186033" y="507207"/>
                  </a:lnTo>
                  <a:cubicBezTo>
                    <a:pt x="1309549" y="418048"/>
                    <a:pt x="1406081" y="380826"/>
                    <a:pt x="1603054" y="255780"/>
                  </a:cubicBezTo>
                  <a:lnTo>
                    <a:pt x="898717" y="0"/>
                  </a:lnTo>
                  <a:lnTo>
                    <a:pt x="0" y="603680"/>
                  </a:lnTo>
                  <a:lnTo>
                    <a:pt x="592166" y="882713"/>
                  </a:lnTo>
                  <a:cubicBezTo>
                    <a:pt x="776535" y="768222"/>
                    <a:pt x="859588" y="722120"/>
                    <a:pt x="1005963" y="630425"/>
                  </a:cubicBezTo>
                  <a:lnTo>
                    <a:pt x="1730889" y="949656"/>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129" name="Groupe 128"/>
            <p:cNvGrpSpPr/>
            <p:nvPr/>
          </p:nvGrpSpPr>
          <p:grpSpPr>
            <a:xfrm>
              <a:off x="6841947" y="3422026"/>
              <a:ext cx="229401" cy="313391"/>
              <a:chOff x="6487012" y="3744806"/>
              <a:chExt cx="229401" cy="313391"/>
            </a:xfrm>
          </p:grpSpPr>
          <p:sp>
            <p:nvSpPr>
              <p:cNvPr id="130" name="Ellipse 12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31" name="Bouée 13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132" name="Connecteur droit 131"/>
            <p:cNvCxnSpPr/>
            <p:nvPr/>
          </p:nvCxnSpPr>
          <p:spPr>
            <a:xfrm>
              <a:off x="6879952" y="3478182"/>
              <a:ext cx="154511" cy="195038"/>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24" name="Groupe 123"/>
          <p:cNvGrpSpPr/>
          <p:nvPr>
            <p:custDataLst>
              <p:tags r:id="rId46"/>
            </p:custDataLst>
          </p:nvPr>
        </p:nvGrpSpPr>
        <p:grpSpPr>
          <a:xfrm>
            <a:off x="2415818" y="2439193"/>
            <a:ext cx="1841841" cy="1166286"/>
            <a:chOff x="5233150" y="2569131"/>
            <a:chExt cx="1841841" cy="1166286"/>
          </a:xfrm>
        </p:grpSpPr>
        <p:sp>
          <p:nvSpPr>
            <p:cNvPr id="119" name="Forme libre 118"/>
            <p:cNvSpPr/>
            <p:nvPr/>
          </p:nvSpPr>
          <p:spPr>
            <a:xfrm>
              <a:off x="5233150" y="2569131"/>
              <a:ext cx="1794424" cy="1138542"/>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94424" h="1138542">
                  <a:moveTo>
                    <a:pt x="1794424" y="936526"/>
                  </a:moveTo>
                  <a:lnTo>
                    <a:pt x="1082181" y="618657"/>
                  </a:lnTo>
                  <a:cubicBezTo>
                    <a:pt x="1182901" y="509234"/>
                    <a:pt x="1274367" y="423887"/>
                    <a:pt x="1423214" y="250714"/>
                  </a:cubicBezTo>
                  <a:lnTo>
                    <a:pt x="734074" y="0"/>
                  </a:lnTo>
                  <a:cubicBezTo>
                    <a:pt x="488814" y="319465"/>
                    <a:pt x="295068" y="519379"/>
                    <a:pt x="0" y="839246"/>
                  </a:cubicBezTo>
                  <a:lnTo>
                    <a:pt x="594698" y="1138542"/>
                  </a:lnTo>
                  <a:cubicBezTo>
                    <a:pt x="728408" y="988589"/>
                    <a:pt x="826659" y="889295"/>
                    <a:pt x="935040" y="772271"/>
                  </a:cubicBezTo>
                  <a:lnTo>
                    <a:pt x="1647301" y="1083903"/>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120" name="Groupe 119"/>
            <p:cNvGrpSpPr/>
            <p:nvPr/>
          </p:nvGrpSpPr>
          <p:grpSpPr>
            <a:xfrm>
              <a:off x="6841947" y="3422026"/>
              <a:ext cx="229401" cy="313391"/>
              <a:chOff x="6487012" y="3744806"/>
              <a:chExt cx="229401" cy="313391"/>
            </a:xfrm>
          </p:grpSpPr>
          <p:sp>
            <p:nvSpPr>
              <p:cNvPr id="121" name="Ellipse 120"/>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22" name="Bouée 121"/>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123" name="Connecteur droit 122"/>
            <p:cNvCxnSpPr/>
            <p:nvPr/>
          </p:nvCxnSpPr>
          <p:spPr>
            <a:xfrm rot="1800000">
              <a:off x="6844491" y="3561770"/>
              <a:ext cx="230500" cy="2532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18" name="Groupe 117"/>
          <p:cNvGrpSpPr/>
          <p:nvPr>
            <p:custDataLst>
              <p:tags r:id="rId47"/>
            </p:custDataLst>
          </p:nvPr>
        </p:nvGrpSpPr>
        <p:grpSpPr>
          <a:xfrm>
            <a:off x="2522202" y="2367185"/>
            <a:ext cx="1735457" cy="1333581"/>
            <a:chOff x="5339534" y="2472877"/>
            <a:chExt cx="1735457" cy="1333581"/>
          </a:xfrm>
        </p:grpSpPr>
        <p:sp>
          <p:nvSpPr>
            <p:cNvPr id="113" name="Forme libre 112"/>
            <p:cNvSpPr/>
            <p:nvPr/>
          </p:nvSpPr>
          <p:spPr>
            <a:xfrm>
              <a:off x="5339534" y="2472877"/>
              <a:ext cx="1650046" cy="1333581"/>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50046" h="1333581">
                  <a:moveTo>
                    <a:pt x="1650046" y="1002384"/>
                  </a:moveTo>
                  <a:lnTo>
                    <a:pt x="955534" y="704778"/>
                  </a:lnTo>
                  <a:cubicBezTo>
                    <a:pt x="1018260" y="582691"/>
                    <a:pt x="1097059" y="431487"/>
                    <a:pt x="1195247" y="250715"/>
                  </a:cubicBezTo>
                  <a:lnTo>
                    <a:pt x="521306" y="0"/>
                  </a:lnTo>
                  <a:cubicBezTo>
                    <a:pt x="357101" y="390388"/>
                    <a:pt x="165886" y="678955"/>
                    <a:pt x="0" y="1031750"/>
                  </a:cubicBezTo>
                  <a:lnTo>
                    <a:pt x="614963" y="1333581"/>
                  </a:lnTo>
                  <a:cubicBezTo>
                    <a:pt x="692948" y="1181095"/>
                    <a:pt x="773467" y="1031141"/>
                    <a:pt x="853985" y="888787"/>
                  </a:cubicBezTo>
                  <a:lnTo>
                    <a:pt x="883167" y="894230"/>
                  </a:lnTo>
                  <a:cubicBezTo>
                    <a:pt x="1106497" y="1015746"/>
                    <a:pt x="1443238" y="1156432"/>
                    <a:pt x="1563714" y="1205486"/>
                  </a:cubicBez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114" name="Groupe 113"/>
            <p:cNvGrpSpPr/>
            <p:nvPr/>
          </p:nvGrpSpPr>
          <p:grpSpPr>
            <a:xfrm>
              <a:off x="6841947" y="3422026"/>
              <a:ext cx="229401" cy="313391"/>
              <a:chOff x="6487012" y="3744806"/>
              <a:chExt cx="229401" cy="313391"/>
            </a:xfrm>
          </p:grpSpPr>
          <p:sp>
            <p:nvSpPr>
              <p:cNvPr id="115" name="Ellipse 114"/>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16" name="Bouée 115"/>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117" name="Connecteur droit 116"/>
            <p:cNvCxnSpPr/>
            <p:nvPr/>
          </p:nvCxnSpPr>
          <p:spPr>
            <a:xfrm rot="900000">
              <a:off x="6844491" y="3561770"/>
              <a:ext cx="230500" cy="2532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12" name="Groupe 111"/>
          <p:cNvGrpSpPr/>
          <p:nvPr>
            <p:custDataLst>
              <p:tags r:id="rId48"/>
            </p:custDataLst>
          </p:nvPr>
        </p:nvGrpSpPr>
        <p:grpSpPr>
          <a:xfrm>
            <a:off x="2648850" y="2295177"/>
            <a:ext cx="1608809" cy="1452630"/>
            <a:chOff x="5466182" y="2419686"/>
            <a:chExt cx="1608809" cy="1452630"/>
          </a:xfrm>
        </p:grpSpPr>
        <p:sp>
          <p:nvSpPr>
            <p:cNvPr id="107" name="Forme libre 106"/>
            <p:cNvSpPr/>
            <p:nvPr/>
          </p:nvSpPr>
          <p:spPr>
            <a:xfrm>
              <a:off x="5466182" y="2419686"/>
              <a:ext cx="1561392" cy="1452630"/>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61392" h="1452630">
                  <a:moveTo>
                    <a:pt x="1561392" y="1080905"/>
                  </a:moveTo>
                  <a:lnTo>
                    <a:pt x="808622" y="752904"/>
                  </a:lnTo>
                  <a:cubicBezTo>
                    <a:pt x="840952" y="582690"/>
                    <a:pt x="896955" y="421354"/>
                    <a:pt x="929286" y="248181"/>
                  </a:cubicBezTo>
                  <a:lnTo>
                    <a:pt x="260411" y="0"/>
                  </a:lnTo>
                  <a:cubicBezTo>
                    <a:pt x="169662" y="408118"/>
                    <a:pt x="84831" y="760010"/>
                    <a:pt x="0" y="1153332"/>
                  </a:cubicBezTo>
                  <a:lnTo>
                    <a:pt x="622563" y="1452630"/>
                  </a:lnTo>
                  <a:lnTo>
                    <a:pt x="748920" y="952488"/>
                  </a:lnTo>
                  <a:cubicBezTo>
                    <a:pt x="972250" y="1074004"/>
                    <a:pt x="1298859" y="1202024"/>
                    <a:pt x="1421868" y="1246013"/>
                  </a:cubicBez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108" name="Groupe 107"/>
            <p:cNvGrpSpPr/>
            <p:nvPr/>
          </p:nvGrpSpPr>
          <p:grpSpPr>
            <a:xfrm>
              <a:off x="6841947" y="3422026"/>
              <a:ext cx="229401" cy="313391"/>
              <a:chOff x="6487012" y="3744806"/>
              <a:chExt cx="229401" cy="313391"/>
            </a:xfrm>
          </p:grpSpPr>
          <p:sp>
            <p:nvSpPr>
              <p:cNvPr id="109" name="Ellipse 108"/>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10" name="Bouée 109"/>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111" name="Connecteur droit 110"/>
            <p:cNvCxnSpPr/>
            <p:nvPr/>
          </p:nvCxnSpPr>
          <p:spPr>
            <a:xfrm>
              <a:off x="6844491" y="3561770"/>
              <a:ext cx="230500" cy="2532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89" name="Groupe 188"/>
          <p:cNvGrpSpPr/>
          <p:nvPr>
            <p:custDataLst>
              <p:tags r:id="rId49"/>
            </p:custDataLst>
          </p:nvPr>
        </p:nvGrpSpPr>
        <p:grpSpPr>
          <a:xfrm>
            <a:off x="2765583" y="2295177"/>
            <a:ext cx="1492076" cy="1494059"/>
            <a:chOff x="1365107" y="2659822"/>
            <a:chExt cx="1492076" cy="1494059"/>
          </a:xfrm>
        </p:grpSpPr>
        <p:sp>
          <p:nvSpPr>
            <p:cNvPr id="72" name="Forme libre 71"/>
            <p:cNvSpPr/>
            <p:nvPr/>
          </p:nvSpPr>
          <p:spPr>
            <a:xfrm>
              <a:off x="1365107" y="2659822"/>
              <a:ext cx="1401593" cy="1494059"/>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01593" h="1494059">
                  <a:moveTo>
                    <a:pt x="1401593" y="1101619"/>
                  </a:moveTo>
                  <a:lnTo>
                    <a:pt x="651783" y="764741"/>
                  </a:lnTo>
                  <a:cubicBezTo>
                    <a:pt x="651562" y="594527"/>
                    <a:pt x="651340" y="424314"/>
                    <a:pt x="651119" y="254100"/>
                  </a:cubicBezTo>
                  <a:lnTo>
                    <a:pt x="5918" y="0"/>
                  </a:lnTo>
                  <a:cubicBezTo>
                    <a:pt x="3945" y="402199"/>
                    <a:pt x="1973" y="804399"/>
                    <a:pt x="0" y="1206598"/>
                  </a:cubicBezTo>
                  <a:lnTo>
                    <a:pt x="643277" y="1494059"/>
                  </a:lnTo>
                  <a:lnTo>
                    <a:pt x="651265" y="993917"/>
                  </a:lnTo>
                  <a:cubicBezTo>
                    <a:pt x="874595" y="1115433"/>
                    <a:pt x="1224878" y="1258249"/>
                    <a:pt x="1347887" y="1302238"/>
                  </a:cubicBez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94" name="Groupe 93"/>
            <p:cNvGrpSpPr/>
            <p:nvPr/>
          </p:nvGrpSpPr>
          <p:grpSpPr>
            <a:xfrm>
              <a:off x="2611486" y="3707980"/>
              <a:ext cx="245697" cy="313391"/>
              <a:chOff x="6629570" y="3897206"/>
              <a:chExt cx="245697" cy="313391"/>
            </a:xfrm>
          </p:grpSpPr>
          <p:sp>
            <p:nvSpPr>
              <p:cNvPr id="91" name="Ellipse 90"/>
              <p:cNvSpPr/>
              <p:nvPr/>
            </p:nvSpPr>
            <p:spPr>
              <a:xfrm>
                <a:off x="6682105" y="39525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92" name="Bouée 91"/>
              <p:cNvSpPr/>
              <p:nvPr/>
            </p:nvSpPr>
            <p:spPr>
              <a:xfrm rot="1079884">
                <a:off x="6639412" y="38972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cxnSp>
            <p:nvCxnSpPr>
              <p:cNvPr id="93" name="Connecteur droit 92"/>
              <p:cNvCxnSpPr/>
              <p:nvPr/>
            </p:nvCxnSpPr>
            <p:spPr>
              <a:xfrm flipV="1">
                <a:off x="6629570" y="4041864"/>
                <a:ext cx="245697" cy="35462"/>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grpSp>
        <p:nvGrpSpPr>
          <p:cNvPr id="1212" name="Groupe 1211"/>
          <p:cNvGrpSpPr/>
          <p:nvPr>
            <p:custDataLst>
              <p:tags r:id="rId50"/>
            </p:custDataLst>
          </p:nvPr>
        </p:nvGrpSpPr>
        <p:grpSpPr>
          <a:xfrm>
            <a:off x="2248887" y="2896925"/>
            <a:ext cx="2008772" cy="740335"/>
            <a:chOff x="5062576" y="2995082"/>
            <a:chExt cx="2008772" cy="740335"/>
          </a:xfrm>
        </p:grpSpPr>
        <p:sp>
          <p:nvSpPr>
            <p:cNvPr id="1213" name="Forme libre 1212"/>
            <p:cNvSpPr/>
            <p:nvPr/>
          </p:nvSpPr>
          <p:spPr>
            <a:xfrm>
              <a:off x="5062576" y="2995082"/>
              <a:ext cx="1970063" cy="621020"/>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70063" h="621020">
                  <a:moveTo>
                    <a:pt x="1970063" y="543504"/>
                  </a:moveTo>
                  <a:lnTo>
                    <a:pt x="1290142" y="264037"/>
                  </a:lnTo>
                  <a:cubicBezTo>
                    <a:pt x="1509410" y="262726"/>
                    <a:pt x="1496205" y="263198"/>
                    <a:pt x="1767043" y="275295"/>
                  </a:cubicBezTo>
                  <a:lnTo>
                    <a:pt x="1048117" y="1935"/>
                  </a:lnTo>
                  <a:lnTo>
                    <a:pt x="0" y="0"/>
                  </a:lnTo>
                  <a:lnTo>
                    <a:pt x="592469" y="271736"/>
                  </a:lnTo>
                  <a:cubicBezTo>
                    <a:pt x="849080" y="300773"/>
                    <a:pt x="897733" y="292968"/>
                    <a:pt x="1073594" y="304776"/>
                  </a:cubicBezTo>
                  <a:lnTo>
                    <a:pt x="1802980" y="621020"/>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1214" name="Groupe 1213"/>
            <p:cNvGrpSpPr/>
            <p:nvPr/>
          </p:nvGrpSpPr>
          <p:grpSpPr>
            <a:xfrm>
              <a:off x="6841947" y="3422026"/>
              <a:ext cx="229401" cy="313391"/>
              <a:chOff x="6487012" y="3744806"/>
              <a:chExt cx="229401" cy="313391"/>
            </a:xfrm>
          </p:grpSpPr>
          <p:sp>
            <p:nvSpPr>
              <p:cNvPr id="1216" name="Ellipse 121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217" name="Bouée 121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1215" name="Connecteur droit 1214"/>
            <p:cNvCxnSpPr/>
            <p:nvPr/>
          </p:nvCxnSpPr>
          <p:spPr>
            <a:xfrm rot="180000">
              <a:off x="6936581" y="3431381"/>
              <a:ext cx="40482" cy="300038"/>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218" name="Groupe 1217"/>
          <p:cNvGrpSpPr/>
          <p:nvPr>
            <p:custDataLst>
              <p:tags r:id="rId51"/>
            </p:custDataLst>
          </p:nvPr>
        </p:nvGrpSpPr>
        <p:grpSpPr>
          <a:xfrm>
            <a:off x="2457049" y="2431647"/>
            <a:ext cx="1800610" cy="1210392"/>
            <a:chOff x="5270738" y="2525025"/>
            <a:chExt cx="1800610" cy="1210392"/>
          </a:xfrm>
        </p:grpSpPr>
        <p:sp>
          <p:nvSpPr>
            <p:cNvPr id="1219" name="Forme libre 1218"/>
            <p:cNvSpPr/>
            <p:nvPr/>
          </p:nvSpPr>
          <p:spPr>
            <a:xfrm>
              <a:off x="5270738" y="2525025"/>
              <a:ext cx="1742957" cy="1209147"/>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208707 w 1890594"/>
                <a:gd name="connsiteY6" fmla="*/ 52843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194419 w 1890594"/>
                <a:gd name="connsiteY6" fmla="*/ 547481 h 851699"/>
                <a:gd name="connsiteX7" fmla="*/ 1890594 w 1890594"/>
                <a:gd name="connsiteY7" fmla="*/ 851699 h 851699"/>
                <a:gd name="connsiteX0" fmla="*/ 1754503 w 1890594"/>
                <a:gd name="connsiteY0" fmla="*/ 767038 h 859102"/>
                <a:gd name="connsiteX1" fmla="*/ 1009287 w 1890594"/>
                <a:gd name="connsiteY1" fmla="*/ 442326 h 859102"/>
                <a:gd name="connsiteX2" fmla="*/ 555623 w 1890594"/>
                <a:gd name="connsiteY2" fmla="*/ 240525 h 859102"/>
                <a:gd name="connsiteX3" fmla="*/ 0 w 1890594"/>
                <a:gd name="connsiteY3" fmla="*/ 0 h 859102"/>
                <a:gd name="connsiteX4" fmla="*/ 960530 w 1890594"/>
                <a:gd name="connsiteY4" fmla="*/ 431832 h 859102"/>
                <a:gd name="connsiteX5" fmla="*/ 1574306 w 1890594"/>
                <a:gd name="connsiteY5" fmla="*/ 859102 h 859102"/>
                <a:gd name="connsiteX6" fmla="*/ 1194419 w 1890594"/>
                <a:gd name="connsiteY6" fmla="*/ 547481 h 859102"/>
                <a:gd name="connsiteX7" fmla="*/ 1890594 w 1890594"/>
                <a:gd name="connsiteY7" fmla="*/ 851699 h 859102"/>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45731 w 1890594"/>
                <a:gd name="connsiteY5" fmla="*/ 830527 h 851699"/>
                <a:gd name="connsiteX6" fmla="*/ 1194419 w 1890594"/>
                <a:gd name="connsiteY6" fmla="*/ 547481 h 851699"/>
                <a:gd name="connsiteX7" fmla="*/ 1890594 w 1890594"/>
                <a:gd name="connsiteY7" fmla="*/ 851699 h 851699"/>
                <a:gd name="connsiteX0" fmla="*/ 1702116 w 1838207"/>
                <a:gd name="connsiteY0" fmla="*/ 917057 h 1001718"/>
                <a:gd name="connsiteX1" fmla="*/ 956900 w 1838207"/>
                <a:gd name="connsiteY1" fmla="*/ 592345 h 1001718"/>
                <a:gd name="connsiteX2" fmla="*/ 503236 w 1838207"/>
                <a:gd name="connsiteY2" fmla="*/ 390544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56900 w 1838207"/>
                <a:gd name="connsiteY1" fmla="*/ 592345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895625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99735 w 1838207"/>
                <a:gd name="connsiteY0" fmla="*/ 888481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85448 w 1823920"/>
                <a:gd name="connsiteY0" fmla="*/ 871813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739075 w 1747720"/>
                <a:gd name="connsiteY4" fmla="*/ 8247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650969 w 1747720"/>
                <a:gd name="connsiteY4" fmla="*/ 9390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228197"/>
                <a:gd name="connsiteX1" fmla="*/ 904513 w 1747720"/>
                <a:gd name="connsiteY1" fmla="*/ 651877 h 1228197"/>
                <a:gd name="connsiteX2" fmla="*/ 615156 w 1747720"/>
                <a:gd name="connsiteY2" fmla="*/ 250051 h 1228197"/>
                <a:gd name="connsiteX3" fmla="*/ 0 w 1747720"/>
                <a:gd name="connsiteY3" fmla="*/ 0 h 1228197"/>
                <a:gd name="connsiteX4" fmla="*/ 650969 w 1747720"/>
                <a:gd name="connsiteY4" fmla="*/ 939040 h 1228197"/>
                <a:gd name="connsiteX5" fmla="*/ 1336182 w 1747720"/>
                <a:gd name="connsiteY5" fmla="*/ 1228197 h 1228197"/>
                <a:gd name="connsiteX6" fmla="*/ 1051545 w 1747720"/>
                <a:gd name="connsiteY6" fmla="*/ 802276 h 1228197"/>
                <a:gd name="connsiteX7" fmla="*/ 1747720 w 1747720"/>
                <a:gd name="connsiteY7" fmla="*/ 1106494 h 122819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51545 w 1747720"/>
                <a:gd name="connsiteY6" fmla="*/ 802276 h 1209147"/>
                <a:gd name="connsiteX7" fmla="*/ 1747720 w 1747720"/>
                <a:gd name="connsiteY7" fmla="*/ 1106494 h 120914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37258 w 1747720"/>
                <a:gd name="connsiteY6" fmla="*/ 830851 h 1209147"/>
                <a:gd name="connsiteX7" fmla="*/ 1747720 w 1747720"/>
                <a:gd name="connsiteY7" fmla="*/ 1106494 h 1209147"/>
                <a:gd name="connsiteX0" fmla="*/ 1652111 w 1742957"/>
                <a:gd name="connsiteY0" fmla="*/ 964683 h 1209147"/>
                <a:gd name="connsiteX1" fmla="*/ 904513 w 1742957"/>
                <a:gd name="connsiteY1" fmla="*/ 651877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42957" h="1209147">
                  <a:moveTo>
                    <a:pt x="1652111" y="964683"/>
                  </a:moveTo>
                  <a:lnTo>
                    <a:pt x="904513" y="651877"/>
                  </a:lnTo>
                  <a:cubicBezTo>
                    <a:pt x="761455" y="478487"/>
                    <a:pt x="803773" y="484726"/>
                    <a:pt x="615156" y="250051"/>
                  </a:cubicBezTo>
                  <a:lnTo>
                    <a:pt x="0" y="0"/>
                  </a:lnTo>
                  <a:lnTo>
                    <a:pt x="650969" y="939040"/>
                  </a:lnTo>
                  <a:lnTo>
                    <a:pt x="1319513" y="1209147"/>
                  </a:lnTo>
                  <a:lnTo>
                    <a:pt x="1037258" y="830851"/>
                  </a:lnTo>
                  <a:lnTo>
                    <a:pt x="1742957" y="1132688"/>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1220" name="Groupe 1219"/>
            <p:cNvGrpSpPr/>
            <p:nvPr/>
          </p:nvGrpSpPr>
          <p:grpSpPr>
            <a:xfrm>
              <a:off x="6841947" y="3422026"/>
              <a:ext cx="229401" cy="313391"/>
              <a:chOff x="6487012" y="3744806"/>
              <a:chExt cx="229401" cy="313391"/>
            </a:xfrm>
          </p:grpSpPr>
          <p:sp>
            <p:nvSpPr>
              <p:cNvPr id="1222" name="Ellipse 122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223" name="Bouée 1222"/>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1221" name="Connecteur droit 1220"/>
            <p:cNvCxnSpPr/>
            <p:nvPr/>
          </p:nvCxnSpPr>
          <p:spPr>
            <a:xfrm flipV="1">
              <a:off x="6853238" y="3474244"/>
              <a:ext cx="207168" cy="209551"/>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224" name="Groupe 1223"/>
          <p:cNvGrpSpPr/>
          <p:nvPr>
            <p:custDataLst>
              <p:tags r:id="rId52"/>
            </p:custDataLst>
          </p:nvPr>
        </p:nvGrpSpPr>
        <p:grpSpPr>
          <a:xfrm>
            <a:off x="2573730" y="2342739"/>
            <a:ext cx="1683929" cy="1371072"/>
            <a:chOff x="5387419" y="2441681"/>
            <a:chExt cx="1683929" cy="1371072"/>
          </a:xfrm>
        </p:grpSpPr>
        <p:sp>
          <p:nvSpPr>
            <p:cNvPr id="1225" name="Forme libre 1224"/>
            <p:cNvSpPr/>
            <p:nvPr/>
          </p:nvSpPr>
          <p:spPr>
            <a:xfrm>
              <a:off x="5387419" y="2441681"/>
              <a:ext cx="1611989" cy="1371072"/>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208707 w 1890594"/>
                <a:gd name="connsiteY6" fmla="*/ 52843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194419 w 1890594"/>
                <a:gd name="connsiteY6" fmla="*/ 547481 h 851699"/>
                <a:gd name="connsiteX7" fmla="*/ 1890594 w 1890594"/>
                <a:gd name="connsiteY7" fmla="*/ 851699 h 851699"/>
                <a:gd name="connsiteX0" fmla="*/ 1754503 w 1890594"/>
                <a:gd name="connsiteY0" fmla="*/ 767038 h 859102"/>
                <a:gd name="connsiteX1" fmla="*/ 1009287 w 1890594"/>
                <a:gd name="connsiteY1" fmla="*/ 442326 h 859102"/>
                <a:gd name="connsiteX2" fmla="*/ 555623 w 1890594"/>
                <a:gd name="connsiteY2" fmla="*/ 240525 h 859102"/>
                <a:gd name="connsiteX3" fmla="*/ 0 w 1890594"/>
                <a:gd name="connsiteY3" fmla="*/ 0 h 859102"/>
                <a:gd name="connsiteX4" fmla="*/ 960530 w 1890594"/>
                <a:gd name="connsiteY4" fmla="*/ 431832 h 859102"/>
                <a:gd name="connsiteX5" fmla="*/ 1574306 w 1890594"/>
                <a:gd name="connsiteY5" fmla="*/ 859102 h 859102"/>
                <a:gd name="connsiteX6" fmla="*/ 1194419 w 1890594"/>
                <a:gd name="connsiteY6" fmla="*/ 547481 h 859102"/>
                <a:gd name="connsiteX7" fmla="*/ 1890594 w 1890594"/>
                <a:gd name="connsiteY7" fmla="*/ 851699 h 859102"/>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45731 w 1890594"/>
                <a:gd name="connsiteY5" fmla="*/ 830527 h 851699"/>
                <a:gd name="connsiteX6" fmla="*/ 1194419 w 1890594"/>
                <a:gd name="connsiteY6" fmla="*/ 547481 h 851699"/>
                <a:gd name="connsiteX7" fmla="*/ 1890594 w 1890594"/>
                <a:gd name="connsiteY7" fmla="*/ 851699 h 851699"/>
                <a:gd name="connsiteX0" fmla="*/ 1702116 w 1838207"/>
                <a:gd name="connsiteY0" fmla="*/ 917057 h 1001718"/>
                <a:gd name="connsiteX1" fmla="*/ 956900 w 1838207"/>
                <a:gd name="connsiteY1" fmla="*/ 592345 h 1001718"/>
                <a:gd name="connsiteX2" fmla="*/ 503236 w 1838207"/>
                <a:gd name="connsiteY2" fmla="*/ 390544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56900 w 1838207"/>
                <a:gd name="connsiteY1" fmla="*/ 592345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895625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99735 w 1838207"/>
                <a:gd name="connsiteY0" fmla="*/ 888481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85448 w 1823920"/>
                <a:gd name="connsiteY0" fmla="*/ 871813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739075 w 1747720"/>
                <a:gd name="connsiteY4" fmla="*/ 8247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650969 w 1747720"/>
                <a:gd name="connsiteY4" fmla="*/ 9390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228197"/>
                <a:gd name="connsiteX1" fmla="*/ 904513 w 1747720"/>
                <a:gd name="connsiteY1" fmla="*/ 651877 h 1228197"/>
                <a:gd name="connsiteX2" fmla="*/ 615156 w 1747720"/>
                <a:gd name="connsiteY2" fmla="*/ 250051 h 1228197"/>
                <a:gd name="connsiteX3" fmla="*/ 0 w 1747720"/>
                <a:gd name="connsiteY3" fmla="*/ 0 h 1228197"/>
                <a:gd name="connsiteX4" fmla="*/ 650969 w 1747720"/>
                <a:gd name="connsiteY4" fmla="*/ 939040 h 1228197"/>
                <a:gd name="connsiteX5" fmla="*/ 1336182 w 1747720"/>
                <a:gd name="connsiteY5" fmla="*/ 1228197 h 1228197"/>
                <a:gd name="connsiteX6" fmla="*/ 1051545 w 1747720"/>
                <a:gd name="connsiteY6" fmla="*/ 802276 h 1228197"/>
                <a:gd name="connsiteX7" fmla="*/ 1747720 w 1747720"/>
                <a:gd name="connsiteY7" fmla="*/ 1106494 h 122819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51545 w 1747720"/>
                <a:gd name="connsiteY6" fmla="*/ 802276 h 1209147"/>
                <a:gd name="connsiteX7" fmla="*/ 1747720 w 1747720"/>
                <a:gd name="connsiteY7" fmla="*/ 1106494 h 120914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37258 w 1747720"/>
                <a:gd name="connsiteY6" fmla="*/ 830851 h 1209147"/>
                <a:gd name="connsiteX7" fmla="*/ 1747720 w 1747720"/>
                <a:gd name="connsiteY7" fmla="*/ 1106494 h 1209147"/>
                <a:gd name="connsiteX0" fmla="*/ 1652111 w 1742957"/>
                <a:gd name="connsiteY0" fmla="*/ 964683 h 1209147"/>
                <a:gd name="connsiteX1" fmla="*/ 904513 w 1742957"/>
                <a:gd name="connsiteY1" fmla="*/ 651877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52111 w 1742957"/>
                <a:gd name="connsiteY0" fmla="*/ 964683 h 1209147"/>
                <a:gd name="connsiteX1" fmla="*/ 940231 w 1742957"/>
                <a:gd name="connsiteY1" fmla="*/ 637590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52137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33088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33088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556861 w 1626276"/>
                <a:gd name="connsiteY0" fmla="*/ 1031358 h 1292491"/>
                <a:gd name="connsiteX1" fmla="*/ 816407 w 1626276"/>
                <a:gd name="connsiteY1" fmla="*/ 720934 h 1292491"/>
                <a:gd name="connsiteX2" fmla="*/ 627063 w 1626276"/>
                <a:gd name="connsiteY2" fmla="*/ 242908 h 1292491"/>
                <a:gd name="connsiteX3" fmla="*/ 0 w 1626276"/>
                <a:gd name="connsiteY3" fmla="*/ 0 h 1292491"/>
                <a:gd name="connsiteX4" fmla="*/ 534288 w 1626276"/>
                <a:gd name="connsiteY4" fmla="*/ 1022384 h 1292491"/>
                <a:gd name="connsiteX5" fmla="*/ 1202832 w 1626276"/>
                <a:gd name="connsiteY5" fmla="*/ 1292491 h 1292491"/>
                <a:gd name="connsiteX6" fmla="*/ 920577 w 1626276"/>
                <a:gd name="connsiteY6" fmla="*/ 914195 h 1292491"/>
                <a:gd name="connsiteX7" fmla="*/ 1626276 w 1626276"/>
                <a:gd name="connsiteY7" fmla="*/ 1216032 h 1292491"/>
                <a:gd name="connsiteX0" fmla="*/ 1556861 w 1626276"/>
                <a:gd name="connsiteY0" fmla="*/ 1031358 h 1292491"/>
                <a:gd name="connsiteX1" fmla="*/ 816407 w 1626276"/>
                <a:gd name="connsiteY1" fmla="*/ 720934 h 1292491"/>
                <a:gd name="connsiteX2" fmla="*/ 627063 w 1626276"/>
                <a:gd name="connsiteY2" fmla="*/ 242908 h 1292491"/>
                <a:gd name="connsiteX3" fmla="*/ 0 w 1626276"/>
                <a:gd name="connsiteY3" fmla="*/ 0 h 1292491"/>
                <a:gd name="connsiteX4" fmla="*/ 412845 w 1626276"/>
                <a:gd name="connsiteY4" fmla="*/ 1105728 h 1292491"/>
                <a:gd name="connsiteX5" fmla="*/ 1202832 w 1626276"/>
                <a:gd name="connsiteY5" fmla="*/ 1292491 h 1292491"/>
                <a:gd name="connsiteX6" fmla="*/ 920577 w 1626276"/>
                <a:gd name="connsiteY6" fmla="*/ 914195 h 1292491"/>
                <a:gd name="connsiteX7" fmla="*/ 1626276 w 1626276"/>
                <a:gd name="connsiteY7" fmla="*/ 1216032 h 1292491"/>
                <a:gd name="connsiteX0" fmla="*/ 1556861 w 1626276"/>
                <a:gd name="connsiteY0" fmla="*/ 1031358 h 1387741"/>
                <a:gd name="connsiteX1" fmla="*/ 816407 w 1626276"/>
                <a:gd name="connsiteY1" fmla="*/ 720934 h 1387741"/>
                <a:gd name="connsiteX2" fmla="*/ 627063 w 1626276"/>
                <a:gd name="connsiteY2" fmla="*/ 242908 h 1387741"/>
                <a:gd name="connsiteX3" fmla="*/ 0 w 1626276"/>
                <a:gd name="connsiteY3" fmla="*/ 0 h 1387741"/>
                <a:gd name="connsiteX4" fmla="*/ 412845 w 1626276"/>
                <a:gd name="connsiteY4" fmla="*/ 1105728 h 1387741"/>
                <a:gd name="connsiteX5" fmla="*/ 1088532 w 1626276"/>
                <a:gd name="connsiteY5" fmla="*/ 1387741 h 1387741"/>
                <a:gd name="connsiteX6" fmla="*/ 920577 w 1626276"/>
                <a:gd name="connsiteY6" fmla="*/ 914195 h 1387741"/>
                <a:gd name="connsiteX7" fmla="*/ 1626276 w 1626276"/>
                <a:gd name="connsiteY7" fmla="*/ 1216032 h 1387741"/>
                <a:gd name="connsiteX0" fmla="*/ 1556861 w 1626276"/>
                <a:gd name="connsiteY0" fmla="*/ 1031358 h 1371072"/>
                <a:gd name="connsiteX1" fmla="*/ 816407 w 1626276"/>
                <a:gd name="connsiteY1" fmla="*/ 720934 h 1371072"/>
                <a:gd name="connsiteX2" fmla="*/ 627063 w 1626276"/>
                <a:gd name="connsiteY2" fmla="*/ 242908 h 1371072"/>
                <a:gd name="connsiteX3" fmla="*/ 0 w 1626276"/>
                <a:gd name="connsiteY3" fmla="*/ 0 h 1371072"/>
                <a:gd name="connsiteX4" fmla="*/ 412845 w 1626276"/>
                <a:gd name="connsiteY4" fmla="*/ 1105728 h 1371072"/>
                <a:gd name="connsiteX5" fmla="*/ 1074245 w 1626276"/>
                <a:gd name="connsiteY5" fmla="*/ 1371072 h 1371072"/>
                <a:gd name="connsiteX6" fmla="*/ 920577 w 1626276"/>
                <a:gd name="connsiteY6" fmla="*/ 914195 h 1371072"/>
                <a:gd name="connsiteX7" fmla="*/ 1626276 w 1626276"/>
                <a:gd name="connsiteY7" fmla="*/ 1216032 h 1371072"/>
                <a:gd name="connsiteX0" fmla="*/ 1556861 w 1626276"/>
                <a:gd name="connsiteY0" fmla="*/ 1031358 h 1371072"/>
                <a:gd name="connsiteX1" fmla="*/ 816407 w 1626276"/>
                <a:gd name="connsiteY1" fmla="*/ 720934 h 1371072"/>
                <a:gd name="connsiteX2" fmla="*/ 627063 w 1626276"/>
                <a:gd name="connsiteY2" fmla="*/ 242908 h 1371072"/>
                <a:gd name="connsiteX3" fmla="*/ 0 w 1626276"/>
                <a:gd name="connsiteY3" fmla="*/ 0 h 1371072"/>
                <a:gd name="connsiteX4" fmla="*/ 412845 w 1626276"/>
                <a:gd name="connsiteY4" fmla="*/ 1105728 h 1371072"/>
                <a:gd name="connsiteX5" fmla="*/ 1074245 w 1626276"/>
                <a:gd name="connsiteY5" fmla="*/ 1371072 h 1371072"/>
                <a:gd name="connsiteX6" fmla="*/ 899146 w 1626276"/>
                <a:gd name="connsiteY6" fmla="*/ 928483 h 1371072"/>
                <a:gd name="connsiteX7" fmla="*/ 1626276 w 1626276"/>
                <a:gd name="connsiteY7" fmla="*/ 1216032 h 1371072"/>
                <a:gd name="connsiteX0" fmla="*/ 1556861 w 1611989"/>
                <a:gd name="connsiteY0" fmla="*/ 1031358 h 1371072"/>
                <a:gd name="connsiteX1" fmla="*/ 816407 w 1611989"/>
                <a:gd name="connsiteY1" fmla="*/ 720934 h 1371072"/>
                <a:gd name="connsiteX2" fmla="*/ 627063 w 1611989"/>
                <a:gd name="connsiteY2" fmla="*/ 242908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11989" h="1371072">
                  <a:moveTo>
                    <a:pt x="1556861" y="1031358"/>
                  </a:moveTo>
                  <a:lnTo>
                    <a:pt x="816407" y="720934"/>
                  </a:lnTo>
                  <a:cubicBezTo>
                    <a:pt x="737643" y="540400"/>
                    <a:pt x="751386" y="539495"/>
                    <a:pt x="627063" y="242908"/>
                  </a:cubicBezTo>
                  <a:lnTo>
                    <a:pt x="0" y="0"/>
                  </a:lnTo>
                  <a:lnTo>
                    <a:pt x="412845" y="1105728"/>
                  </a:lnTo>
                  <a:lnTo>
                    <a:pt x="1074245" y="1371072"/>
                  </a:lnTo>
                  <a:lnTo>
                    <a:pt x="899146" y="928483"/>
                  </a:lnTo>
                  <a:lnTo>
                    <a:pt x="1611989" y="1239844"/>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1226" name="Groupe 1225"/>
            <p:cNvGrpSpPr/>
            <p:nvPr/>
          </p:nvGrpSpPr>
          <p:grpSpPr>
            <a:xfrm>
              <a:off x="6841947" y="3422026"/>
              <a:ext cx="229401" cy="313391"/>
              <a:chOff x="6487012" y="3744806"/>
              <a:chExt cx="229401" cy="313391"/>
            </a:xfrm>
          </p:grpSpPr>
          <p:sp>
            <p:nvSpPr>
              <p:cNvPr id="1228" name="Ellipse 1227"/>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229" name="Bouée 1228"/>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1227" name="Connecteur droit 1226"/>
            <p:cNvCxnSpPr/>
            <p:nvPr/>
          </p:nvCxnSpPr>
          <p:spPr>
            <a:xfrm rot="60000" flipV="1">
              <a:off x="6853238" y="3474244"/>
              <a:ext cx="207168" cy="209551"/>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230" name="Groupe 1229"/>
          <p:cNvGrpSpPr/>
          <p:nvPr>
            <p:custDataLst>
              <p:tags r:id="rId53"/>
            </p:custDataLst>
          </p:nvPr>
        </p:nvGrpSpPr>
        <p:grpSpPr>
          <a:xfrm>
            <a:off x="2715641" y="2318091"/>
            <a:ext cx="1542018" cy="1456796"/>
            <a:chOff x="5537438" y="2415488"/>
            <a:chExt cx="1542018" cy="1456796"/>
          </a:xfrm>
        </p:grpSpPr>
        <p:sp>
          <p:nvSpPr>
            <p:cNvPr id="1231" name="Forme libre 1230"/>
            <p:cNvSpPr/>
            <p:nvPr/>
          </p:nvSpPr>
          <p:spPr>
            <a:xfrm>
              <a:off x="5537438" y="2415488"/>
              <a:ext cx="1452445" cy="145679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208707 w 1890594"/>
                <a:gd name="connsiteY6" fmla="*/ 52843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194419 w 1890594"/>
                <a:gd name="connsiteY6" fmla="*/ 547481 h 851699"/>
                <a:gd name="connsiteX7" fmla="*/ 1890594 w 1890594"/>
                <a:gd name="connsiteY7" fmla="*/ 851699 h 851699"/>
                <a:gd name="connsiteX0" fmla="*/ 1754503 w 1890594"/>
                <a:gd name="connsiteY0" fmla="*/ 767038 h 859102"/>
                <a:gd name="connsiteX1" fmla="*/ 1009287 w 1890594"/>
                <a:gd name="connsiteY1" fmla="*/ 442326 h 859102"/>
                <a:gd name="connsiteX2" fmla="*/ 555623 w 1890594"/>
                <a:gd name="connsiteY2" fmla="*/ 240525 h 859102"/>
                <a:gd name="connsiteX3" fmla="*/ 0 w 1890594"/>
                <a:gd name="connsiteY3" fmla="*/ 0 h 859102"/>
                <a:gd name="connsiteX4" fmla="*/ 960530 w 1890594"/>
                <a:gd name="connsiteY4" fmla="*/ 431832 h 859102"/>
                <a:gd name="connsiteX5" fmla="*/ 1574306 w 1890594"/>
                <a:gd name="connsiteY5" fmla="*/ 859102 h 859102"/>
                <a:gd name="connsiteX6" fmla="*/ 1194419 w 1890594"/>
                <a:gd name="connsiteY6" fmla="*/ 547481 h 859102"/>
                <a:gd name="connsiteX7" fmla="*/ 1890594 w 1890594"/>
                <a:gd name="connsiteY7" fmla="*/ 851699 h 859102"/>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45731 w 1890594"/>
                <a:gd name="connsiteY5" fmla="*/ 830527 h 851699"/>
                <a:gd name="connsiteX6" fmla="*/ 1194419 w 1890594"/>
                <a:gd name="connsiteY6" fmla="*/ 547481 h 851699"/>
                <a:gd name="connsiteX7" fmla="*/ 1890594 w 1890594"/>
                <a:gd name="connsiteY7" fmla="*/ 851699 h 851699"/>
                <a:gd name="connsiteX0" fmla="*/ 1702116 w 1838207"/>
                <a:gd name="connsiteY0" fmla="*/ 917057 h 1001718"/>
                <a:gd name="connsiteX1" fmla="*/ 956900 w 1838207"/>
                <a:gd name="connsiteY1" fmla="*/ 592345 h 1001718"/>
                <a:gd name="connsiteX2" fmla="*/ 503236 w 1838207"/>
                <a:gd name="connsiteY2" fmla="*/ 390544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56900 w 1838207"/>
                <a:gd name="connsiteY1" fmla="*/ 592345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895625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99735 w 1838207"/>
                <a:gd name="connsiteY0" fmla="*/ 888481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85448 w 1823920"/>
                <a:gd name="connsiteY0" fmla="*/ 871813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739075 w 1747720"/>
                <a:gd name="connsiteY4" fmla="*/ 8247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650969 w 1747720"/>
                <a:gd name="connsiteY4" fmla="*/ 9390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228197"/>
                <a:gd name="connsiteX1" fmla="*/ 904513 w 1747720"/>
                <a:gd name="connsiteY1" fmla="*/ 651877 h 1228197"/>
                <a:gd name="connsiteX2" fmla="*/ 615156 w 1747720"/>
                <a:gd name="connsiteY2" fmla="*/ 250051 h 1228197"/>
                <a:gd name="connsiteX3" fmla="*/ 0 w 1747720"/>
                <a:gd name="connsiteY3" fmla="*/ 0 h 1228197"/>
                <a:gd name="connsiteX4" fmla="*/ 650969 w 1747720"/>
                <a:gd name="connsiteY4" fmla="*/ 939040 h 1228197"/>
                <a:gd name="connsiteX5" fmla="*/ 1336182 w 1747720"/>
                <a:gd name="connsiteY5" fmla="*/ 1228197 h 1228197"/>
                <a:gd name="connsiteX6" fmla="*/ 1051545 w 1747720"/>
                <a:gd name="connsiteY6" fmla="*/ 802276 h 1228197"/>
                <a:gd name="connsiteX7" fmla="*/ 1747720 w 1747720"/>
                <a:gd name="connsiteY7" fmla="*/ 1106494 h 122819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51545 w 1747720"/>
                <a:gd name="connsiteY6" fmla="*/ 802276 h 1209147"/>
                <a:gd name="connsiteX7" fmla="*/ 1747720 w 1747720"/>
                <a:gd name="connsiteY7" fmla="*/ 1106494 h 120914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37258 w 1747720"/>
                <a:gd name="connsiteY6" fmla="*/ 830851 h 1209147"/>
                <a:gd name="connsiteX7" fmla="*/ 1747720 w 1747720"/>
                <a:gd name="connsiteY7" fmla="*/ 1106494 h 1209147"/>
                <a:gd name="connsiteX0" fmla="*/ 1652111 w 1742957"/>
                <a:gd name="connsiteY0" fmla="*/ 964683 h 1209147"/>
                <a:gd name="connsiteX1" fmla="*/ 904513 w 1742957"/>
                <a:gd name="connsiteY1" fmla="*/ 651877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52111 w 1742957"/>
                <a:gd name="connsiteY0" fmla="*/ 964683 h 1209147"/>
                <a:gd name="connsiteX1" fmla="*/ 940231 w 1742957"/>
                <a:gd name="connsiteY1" fmla="*/ 637590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52137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33088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33088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556861 w 1626276"/>
                <a:gd name="connsiteY0" fmla="*/ 1031358 h 1292491"/>
                <a:gd name="connsiteX1" fmla="*/ 816407 w 1626276"/>
                <a:gd name="connsiteY1" fmla="*/ 720934 h 1292491"/>
                <a:gd name="connsiteX2" fmla="*/ 627063 w 1626276"/>
                <a:gd name="connsiteY2" fmla="*/ 242908 h 1292491"/>
                <a:gd name="connsiteX3" fmla="*/ 0 w 1626276"/>
                <a:gd name="connsiteY3" fmla="*/ 0 h 1292491"/>
                <a:gd name="connsiteX4" fmla="*/ 534288 w 1626276"/>
                <a:gd name="connsiteY4" fmla="*/ 1022384 h 1292491"/>
                <a:gd name="connsiteX5" fmla="*/ 1202832 w 1626276"/>
                <a:gd name="connsiteY5" fmla="*/ 1292491 h 1292491"/>
                <a:gd name="connsiteX6" fmla="*/ 920577 w 1626276"/>
                <a:gd name="connsiteY6" fmla="*/ 914195 h 1292491"/>
                <a:gd name="connsiteX7" fmla="*/ 1626276 w 1626276"/>
                <a:gd name="connsiteY7" fmla="*/ 1216032 h 1292491"/>
                <a:gd name="connsiteX0" fmla="*/ 1556861 w 1626276"/>
                <a:gd name="connsiteY0" fmla="*/ 1031358 h 1292491"/>
                <a:gd name="connsiteX1" fmla="*/ 816407 w 1626276"/>
                <a:gd name="connsiteY1" fmla="*/ 720934 h 1292491"/>
                <a:gd name="connsiteX2" fmla="*/ 627063 w 1626276"/>
                <a:gd name="connsiteY2" fmla="*/ 242908 h 1292491"/>
                <a:gd name="connsiteX3" fmla="*/ 0 w 1626276"/>
                <a:gd name="connsiteY3" fmla="*/ 0 h 1292491"/>
                <a:gd name="connsiteX4" fmla="*/ 412845 w 1626276"/>
                <a:gd name="connsiteY4" fmla="*/ 1105728 h 1292491"/>
                <a:gd name="connsiteX5" fmla="*/ 1202832 w 1626276"/>
                <a:gd name="connsiteY5" fmla="*/ 1292491 h 1292491"/>
                <a:gd name="connsiteX6" fmla="*/ 920577 w 1626276"/>
                <a:gd name="connsiteY6" fmla="*/ 914195 h 1292491"/>
                <a:gd name="connsiteX7" fmla="*/ 1626276 w 1626276"/>
                <a:gd name="connsiteY7" fmla="*/ 1216032 h 1292491"/>
                <a:gd name="connsiteX0" fmla="*/ 1556861 w 1626276"/>
                <a:gd name="connsiteY0" fmla="*/ 1031358 h 1387741"/>
                <a:gd name="connsiteX1" fmla="*/ 816407 w 1626276"/>
                <a:gd name="connsiteY1" fmla="*/ 720934 h 1387741"/>
                <a:gd name="connsiteX2" fmla="*/ 627063 w 1626276"/>
                <a:gd name="connsiteY2" fmla="*/ 242908 h 1387741"/>
                <a:gd name="connsiteX3" fmla="*/ 0 w 1626276"/>
                <a:gd name="connsiteY3" fmla="*/ 0 h 1387741"/>
                <a:gd name="connsiteX4" fmla="*/ 412845 w 1626276"/>
                <a:gd name="connsiteY4" fmla="*/ 1105728 h 1387741"/>
                <a:gd name="connsiteX5" fmla="*/ 1088532 w 1626276"/>
                <a:gd name="connsiteY5" fmla="*/ 1387741 h 1387741"/>
                <a:gd name="connsiteX6" fmla="*/ 920577 w 1626276"/>
                <a:gd name="connsiteY6" fmla="*/ 914195 h 1387741"/>
                <a:gd name="connsiteX7" fmla="*/ 1626276 w 1626276"/>
                <a:gd name="connsiteY7" fmla="*/ 1216032 h 1387741"/>
                <a:gd name="connsiteX0" fmla="*/ 1556861 w 1626276"/>
                <a:gd name="connsiteY0" fmla="*/ 1031358 h 1371072"/>
                <a:gd name="connsiteX1" fmla="*/ 816407 w 1626276"/>
                <a:gd name="connsiteY1" fmla="*/ 720934 h 1371072"/>
                <a:gd name="connsiteX2" fmla="*/ 627063 w 1626276"/>
                <a:gd name="connsiteY2" fmla="*/ 242908 h 1371072"/>
                <a:gd name="connsiteX3" fmla="*/ 0 w 1626276"/>
                <a:gd name="connsiteY3" fmla="*/ 0 h 1371072"/>
                <a:gd name="connsiteX4" fmla="*/ 412845 w 1626276"/>
                <a:gd name="connsiteY4" fmla="*/ 1105728 h 1371072"/>
                <a:gd name="connsiteX5" fmla="*/ 1074245 w 1626276"/>
                <a:gd name="connsiteY5" fmla="*/ 1371072 h 1371072"/>
                <a:gd name="connsiteX6" fmla="*/ 920577 w 1626276"/>
                <a:gd name="connsiteY6" fmla="*/ 914195 h 1371072"/>
                <a:gd name="connsiteX7" fmla="*/ 1626276 w 1626276"/>
                <a:gd name="connsiteY7" fmla="*/ 1216032 h 1371072"/>
                <a:gd name="connsiteX0" fmla="*/ 1556861 w 1626276"/>
                <a:gd name="connsiteY0" fmla="*/ 1031358 h 1371072"/>
                <a:gd name="connsiteX1" fmla="*/ 816407 w 1626276"/>
                <a:gd name="connsiteY1" fmla="*/ 720934 h 1371072"/>
                <a:gd name="connsiteX2" fmla="*/ 627063 w 1626276"/>
                <a:gd name="connsiteY2" fmla="*/ 242908 h 1371072"/>
                <a:gd name="connsiteX3" fmla="*/ 0 w 1626276"/>
                <a:gd name="connsiteY3" fmla="*/ 0 h 1371072"/>
                <a:gd name="connsiteX4" fmla="*/ 412845 w 1626276"/>
                <a:gd name="connsiteY4" fmla="*/ 1105728 h 1371072"/>
                <a:gd name="connsiteX5" fmla="*/ 1074245 w 1626276"/>
                <a:gd name="connsiteY5" fmla="*/ 1371072 h 1371072"/>
                <a:gd name="connsiteX6" fmla="*/ 899146 w 1626276"/>
                <a:gd name="connsiteY6" fmla="*/ 928483 h 1371072"/>
                <a:gd name="connsiteX7" fmla="*/ 1626276 w 1626276"/>
                <a:gd name="connsiteY7" fmla="*/ 1216032 h 1371072"/>
                <a:gd name="connsiteX0" fmla="*/ 1556861 w 1611989"/>
                <a:gd name="connsiteY0" fmla="*/ 1031358 h 1371072"/>
                <a:gd name="connsiteX1" fmla="*/ 816407 w 1611989"/>
                <a:gd name="connsiteY1" fmla="*/ 720934 h 1371072"/>
                <a:gd name="connsiteX2" fmla="*/ 627063 w 1611989"/>
                <a:gd name="connsiteY2" fmla="*/ 242908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56861 w 1611989"/>
                <a:gd name="connsiteY0" fmla="*/ 1031358 h 1371072"/>
                <a:gd name="connsiteX1" fmla="*/ 840220 w 1611989"/>
                <a:gd name="connsiteY1" fmla="*/ 716172 h 1371072"/>
                <a:gd name="connsiteX2" fmla="*/ 627063 w 1611989"/>
                <a:gd name="connsiteY2" fmla="*/ 242908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627063 w 1611989"/>
                <a:gd name="connsiteY2" fmla="*/ 242908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784225 w 1611989"/>
                <a:gd name="connsiteY2" fmla="*/ 207189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784225 w 1611989"/>
                <a:gd name="connsiteY2" fmla="*/ 207189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784225 w 1611989"/>
                <a:gd name="connsiteY2" fmla="*/ 207189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784225 w 1611989"/>
                <a:gd name="connsiteY2" fmla="*/ 207189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784225 w 1611989"/>
                <a:gd name="connsiteY2" fmla="*/ 207189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435417 w 1476257"/>
                <a:gd name="connsiteY0" fmla="*/ 1069458 h 1411553"/>
                <a:gd name="connsiteX1" fmla="*/ 704488 w 1476257"/>
                <a:gd name="connsiteY1" fmla="*/ 756653 h 1411553"/>
                <a:gd name="connsiteX2" fmla="*/ 648493 w 1476257"/>
                <a:gd name="connsiteY2" fmla="*/ 247670 h 1411553"/>
                <a:gd name="connsiteX3" fmla="*/ 0 w 1476257"/>
                <a:gd name="connsiteY3" fmla="*/ 0 h 1411553"/>
                <a:gd name="connsiteX4" fmla="*/ 277113 w 1476257"/>
                <a:gd name="connsiteY4" fmla="*/ 1146209 h 1411553"/>
                <a:gd name="connsiteX5" fmla="*/ 938513 w 1476257"/>
                <a:gd name="connsiteY5" fmla="*/ 1411553 h 1411553"/>
                <a:gd name="connsiteX6" fmla="*/ 763414 w 1476257"/>
                <a:gd name="connsiteY6" fmla="*/ 968964 h 1411553"/>
                <a:gd name="connsiteX7" fmla="*/ 1476257 w 1476257"/>
                <a:gd name="connsiteY7" fmla="*/ 1280325 h 1411553"/>
                <a:gd name="connsiteX0" fmla="*/ 1435417 w 1476257"/>
                <a:gd name="connsiteY0" fmla="*/ 1069458 h 1411553"/>
                <a:gd name="connsiteX1" fmla="*/ 704488 w 1476257"/>
                <a:gd name="connsiteY1" fmla="*/ 756653 h 1411553"/>
                <a:gd name="connsiteX2" fmla="*/ 648493 w 1476257"/>
                <a:gd name="connsiteY2" fmla="*/ 247670 h 1411553"/>
                <a:gd name="connsiteX3" fmla="*/ 0 w 1476257"/>
                <a:gd name="connsiteY3" fmla="*/ 0 h 1411553"/>
                <a:gd name="connsiteX4" fmla="*/ 153288 w 1476257"/>
                <a:gd name="connsiteY4" fmla="*/ 1184309 h 1411553"/>
                <a:gd name="connsiteX5" fmla="*/ 938513 w 1476257"/>
                <a:gd name="connsiteY5" fmla="*/ 1411553 h 1411553"/>
                <a:gd name="connsiteX6" fmla="*/ 763414 w 1476257"/>
                <a:gd name="connsiteY6" fmla="*/ 968964 h 1411553"/>
                <a:gd name="connsiteX7" fmla="*/ 1476257 w 1476257"/>
                <a:gd name="connsiteY7" fmla="*/ 1280325 h 1411553"/>
                <a:gd name="connsiteX0" fmla="*/ 1435417 w 1476257"/>
                <a:gd name="connsiteY0" fmla="*/ 1069458 h 1411553"/>
                <a:gd name="connsiteX1" fmla="*/ 704488 w 1476257"/>
                <a:gd name="connsiteY1" fmla="*/ 756653 h 1411553"/>
                <a:gd name="connsiteX2" fmla="*/ 648493 w 1476257"/>
                <a:gd name="connsiteY2" fmla="*/ 247670 h 1411553"/>
                <a:gd name="connsiteX3" fmla="*/ 0 w 1476257"/>
                <a:gd name="connsiteY3" fmla="*/ 0 h 1411553"/>
                <a:gd name="connsiteX4" fmla="*/ 141382 w 1476257"/>
                <a:gd name="connsiteY4" fmla="*/ 1184309 h 1411553"/>
                <a:gd name="connsiteX5" fmla="*/ 938513 w 1476257"/>
                <a:gd name="connsiteY5" fmla="*/ 1411553 h 1411553"/>
                <a:gd name="connsiteX6" fmla="*/ 763414 w 1476257"/>
                <a:gd name="connsiteY6" fmla="*/ 968964 h 1411553"/>
                <a:gd name="connsiteX7" fmla="*/ 1476257 w 1476257"/>
                <a:gd name="connsiteY7" fmla="*/ 1280325 h 1411553"/>
                <a:gd name="connsiteX0" fmla="*/ 1421130 w 1461970"/>
                <a:gd name="connsiteY0" fmla="*/ 1055170 h 1397265"/>
                <a:gd name="connsiteX1" fmla="*/ 690201 w 1461970"/>
                <a:gd name="connsiteY1" fmla="*/ 742365 h 1397265"/>
                <a:gd name="connsiteX2" fmla="*/ 634206 w 1461970"/>
                <a:gd name="connsiteY2" fmla="*/ 233382 h 1397265"/>
                <a:gd name="connsiteX3" fmla="*/ 0 w 1461970"/>
                <a:gd name="connsiteY3" fmla="*/ 0 h 1397265"/>
                <a:gd name="connsiteX4" fmla="*/ 127095 w 1461970"/>
                <a:gd name="connsiteY4" fmla="*/ 1170021 h 1397265"/>
                <a:gd name="connsiteX5" fmla="*/ 924226 w 1461970"/>
                <a:gd name="connsiteY5" fmla="*/ 1397265 h 1397265"/>
                <a:gd name="connsiteX6" fmla="*/ 749127 w 1461970"/>
                <a:gd name="connsiteY6" fmla="*/ 954676 h 1397265"/>
                <a:gd name="connsiteX7" fmla="*/ 1461970 w 1461970"/>
                <a:gd name="connsiteY7" fmla="*/ 1266037 h 1397265"/>
                <a:gd name="connsiteX0" fmla="*/ 1421130 w 1461970"/>
                <a:gd name="connsiteY0" fmla="*/ 1055170 h 1456796"/>
                <a:gd name="connsiteX1" fmla="*/ 690201 w 1461970"/>
                <a:gd name="connsiteY1" fmla="*/ 742365 h 1456796"/>
                <a:gd name="connsiteX2" fmla="*/ 634206 w 1461970"/>
                <a:gd name="connsiteY2" fmla="*/ 233382 h 1456796"/>
                <a:gd name="connsiteX3" fmla="*/ 0 w 1461970"/>
                <a:gd name="connsiteY3" fmla="*/ 0 h 1456796"/>
                <a:gd name="connsiteX4" fmla="*/ 127095 w 1461970"/>
                <a:gd name="connsiteY4" fmla="*/ 1170021 h 1456796"/>
                <a:gd name="connsiteX5" fmla="*/ 788495 w 1461970"/>
                <a:gd name="connsiteY5" fmla="*/ 1456796 h 1456796"/>
                <a:gd name="connsiteX6" fmla="*/ 749127 w 1461970"/>
                <a:gd name="connsiteY6" fmla="*/ 954676 h 1456796"/>
                <a:gd name="connsiteX7" fmla="*/ 1461970 w 1461970"/>
                <a:gd name="connsiteY7" fmla="*/ 1266037 h 1456796"/>
                <a:gd name="connsiteX0" fmla="*/ 1421130 w 1461970"/>
                <a:gd name="connsiteY0" fmla="*/ 1055170 h 1456796"/>
                <a:gd name="connsiteX1" fmla="*/ 690201 w 1461970"/>
                <a:gd name="connsiteY1" fmla="*/ 742365 h 1456796"/>
                <a:gd name="connsiteX2" fmla="*/ 634206 w 1461970"/>
                <a:gd name="connsiteY2" fmla="*/ 233382 h 1456796"/>
                <a:gd name="connsiteX3" fmla="*/ 0 w 1461970"/>
                <a:gd name="connsiteY3" fmla="*/ 0 h 1456796"/>
                <a:gd name="connsiteX4" fmla="*/ 127095 w 1461970"/>
                <a:gd name="connsiteY4" fmla="*/ 1170021 h 1456796"/>
                <a:gd name="connsiteX5" fmla="*/ 788495 w 1461970"/>
                <a:gd name="connsiteY5" fmla="*/ 1456796 h 1456796"/>
                <a:gd name="connsiteX6" fmla="*/ 749127 w 1461970"/>
                <a:gd name="connsiteY6" fmla="*/ 954676 h 1456796"/>
                <a:gd name="connsiteX7" fmla="*/ 1461970 w 1461970"/>
                <a:gd name="connsiteY7" fmla="*/ 1266037 h 1456796"/>
                <a:gd name="connsiteX0" fmla="*/ 1421130 w 1461970"/>
                <a:gd name="connsiteY0" fmla="*/ 1055170 h 1456796"/>
                <a:gd name="connsiteX1" fmla="*/ 690201 w 1461970"/>
                <a:gd name="connsiteY1" fmla="*/ 742365 h 1456796"/>
                <a:gd name="connsiteX2" fmla="*/ 634206 w 1461970"/>
                <a:gd name="connsiteY2" fmla="*/ 233382 h 1456796"/>
                <a:gd name="connsiteX3" fmla="*/ 0 w 1461970"/>
                <a:gd name="connsiteY3" fmla="*/ 0 h 1456796"/>
                <a:gd name="connsiteX4" fmla="*/ 127095 w 1461970"/>
                <a:gd name="connsiteY4" fmla="*/ 1170021 h 1456796"/>
                <a:gd name="connsiteX5" fmla="*/ 788495 w 1461970"/>
                <a:gd name="connsiteY5" fmla="*/ 1456796 h 1456796"/>
                <a:gd name="connsiteX6" fmla="*/ 718171 w 1461970"/>
                <a:gd name="connsiteY6" fmla="*/ 957057 h 1456796"/>
                <a:gd name="connsiteX7" fmla="*/ 1461970 w 1461970"/>
                <a:gd name="connsiteY7" fmla="*/ 1266037 h 1456796"/>
                <a:gd name="connsiteX0" fmla="*/ 1421130 w 1461970"/>
                <a:gd name="connsiteY0" fmla="*/ 1055170 h 1456796"/>
                <a:gd name="connsiteX1" fmla="*/ 690201 w 1461970"/>
                <a:gd name="connsiteY1" fmla="*/ 742365 h 1456796"/>
                <a:gd name="connsiteX2" fmla="*/ 634206 w 1461970"/>
                <a:gd name="connsiteY2" fmla="*/ 233382 h 1456796"/>
                <a:gd name="connsiteX3" fmla="*/ 0 w 1461970"/>
                <a:gd name="connsiteY3" fmla="*/ 0 h 1456796"/>
                <a:gd name="connsiteX4" fmla="*/ 127095 w 1461970"/>
                <a:gd name="connsiteY4" fmla="*/ 1170021 h 1456796"/>
                <a:gd name="connsiteX5" fmla="*/ 788495 w 1461970"/>
                <a:gd name="connsiteY5" fmla="*/ 1456796 h 1456796"/>
                <a:gd name="connsiteX6" fmla="*/ 718171 w 1461970"/>
                <a:gd name="connsiteY6" fmla="*/ 957057 h 1456796"/>
                <a:gd name="connsiteX7" fmla="*/ 1461970 w 1461970"/>
                <a:gd name="connsiteY7" fmla="*/ 1266037 h 1456796"/>
                <a:gd name="connsiteX0" fmla="*/ 1421130 w 1452445"/>
                <a:gd name="connsiteY0" fmla="*/ 1055170 h 1456796"/>
                <a:gd name="connsiteX1" fmla="*/ 690201 w 1452445"/>
                <a:gd name="connsiteY1" fmla="*/ 742365 h 1456796"/>
                <a:gd name="connsiteX2" fmla="*/ 634206 w 1452445"/>
                <a:gd name="connsiteY2" fmla="*/ 233382 h 1456796"/>
                <a:gd name="connsiteX3" fmla="*/ 0 w 1452445"/>
                <a:gd name="connsiteY3" fmla="*/ 0 h 1456796"/>
                <a:gd name="connsiteX4" fmla="*/ 127095 w 1452445"/>
                <a:gd name="connsiteY4" fmla="*/ 1170021 h 1456796"/>
                <a:gd name="connsiteX5" fmla="*/ 788495 w 1452445"/>
                <a:gd name="connsiteY5" fmla="*/ 1456796 h 1456796"/>
                <a:gd name="connsiteX6" fmla="*/ 718171 w 1452445"/>
                <a:gd name="connsiteY6" fmla="*/ 957057 h 1456796"/>
                <a:gd name="connsiteX7" fmla="*/ 1452445 w 1452445"/>
                <a:gd name="connsiteY7" fmla="*/ 1287469 h 14567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52445" h="1456796">
                  <a:moveTo>
                    <a:pt x="1421130" y="1055170"/>
                  </a:moveTo>
                  <a:lnTo>
                    <a:pt x="690201" y="742365"/>
                  </a:lnTo>
                  <a:cubicBezTo>
                    <a:pt x="661444" y="540400"/>
                    <a:pt x="660897" y="518063"/>
                    <a:pt x="634206" y="233382"/>
                  </a:cubicBezTo>
                  <a:lnTo>
                    <a:pt x="0" y="0"/>
                  </a:lnTo>
                  <a:lnTo>
                    <a:pt x="127095" y="1170021"/>
                  </a:lnTo>
                  <a:lnTo>
                    <a:pt x="788495" y="1456796"/>
                  </a:lnTo>
                  <a:cubicBezTo>
                    <a:pt x="768228" y="1284661"/>
                    <a:pt x="736056" y="1136336"/>
                    <a:pt x="718171" y="957057"/>
                  </a:cubicBezTo>
                  <a:lnTo>
                    <a:pt x="1452445" y="128746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1232" name="Groupe 1231"/>
            <p:cNvGrpSpPr/>
            <p:nvPr/>
          </p:nvGrpSpPr>
          <p:grpSpPr>
            <a:xfrm>
              <a:off x="6841947" y="3422026"/>
              <a:ext cx="229401" cy="313391"/>
              <a:chOff x="6487012" y="3744806"/>
              <a:chExt cx="229401" cy="313391"/>
            </a:xfrm>
          </p:grpSpPr>
          <p:sp>
            <p:nvSpPr>
              <p:cNvPr id="1234" name="Ellipse 1233"/>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235" name="Bouée 1234"/>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1233" name="Connecteur droit 1232"/>
            <p:cNvCxnSpPr/>
            <p:nvPr/>
          </p:nvCxnSpPr>
          <p:spPr>
            <a:xfrm flipV="1">
              <a:off x="6843713" y="3514725"/>
              <a:ext cx="235743" cy="126207"/>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236" name="Groupe 1235"/>
          <p:cNvGrpSpPr/>
          <p:nvPr>
            <p:custDataLst>
              <p:tags r:id="rId54"/>
            </p:custDataLst>
          </p:nvPr>
        </p:nvGrpSpPr>
        <p:grpSpPr>
          <a:xfrm>
            <a:off x="2380850" y="2546319"/>
            <a:ext cx="1876809" cy="1094475"/>
            <a:chOff x="5194539" y="2646469"/>
            <a:chExt cx="1876809" cy="1094475"/>
          </a:xfrm>
        </p:grpSpPr>
        <p:sp>
          <p:nvSpPr>
            <p:cNvPr id="1237" name="Forme libre 1236"/>
            <p:cNvSpPr/>
            <p:nvPr/>
          </p:nvSpPr>
          <p:spPr>
            <a:xfrm>
              <a:off x="5194539" y="2646469"/>
              <a:ext cx="1823920" cy="985050"/>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208707 w 1890594"/>
                <a:gd name="connsiteY6" fmla="*/ 52843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194419 w 1890594"/>
                <a:gd name="connsiteY6" fmla="*/ 547481 h 851699"/>
                <a:gd name="connsiteX7" fmla="*/ 1890594 w 1890594"/>
                <a:gd name="connsiteY7" fmla="*/ 851699 h 851699"/>
                <a:gd name="connsiteX0" fmla="*/ 1754503 w 1890594"/>
                <a:gd name="connsiteY0" fmla="*/ 767038 h 859102"/>
                <a:gd name="connsiteX1" fmla="*/ 1009287 w 1890594"/>
                <a:gd name="connsiteY1" fmla="*/ 442326 h 859102"/>
                <a:gd name="connsiteX2" fmla="*/ 555623 w 1890594"/>
                <a:gd name="connsiteY2" fmla="*/ 240525 h 859102"/>
                <a:gd name="connsiteX3" fmla="*/ 0 w 1890594"/>
                <a:gd name="connsiteY3" fmla="*/ 0 h 859102"/>
                <a:gd name="connsiteX4" fmla="*/ 960530 w 1890594"/>
                <a:gd name="connsiteY4" fmla="*/ 431832 h 859102"/>
                <a:gd name="connsiteX5" fmla="*/ 1574306 w 1890594"/>
                <a:gd name="connsiteY5" fmla="*/ 859102 h 859102"/>
                <a:gd name="connsiteX6" fmla="*/ 1194419 w 1890594"/>
                <a:gd name="connsiteY6" fmla="*/ 547481 h 859102"/>
                <a:gd name="connsiteX7" fmla="*/ 1890594 w 1890594"/>
                <a:gd name="connsiteY7" fmla="*/ 851699 h 859102"/>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45731 w 1890594"/>
                <a:gd name="connsiteY5" fmla="*/ 830527 h 851699"/>
                <a:gd name="connsiteX6" fmla="*/ 1194419 w 1890594"/>
                <a:gd name="connsiteY6" fmla="*/ 547481 h 851699"/>
                <a:gd name="connsiteX7" fmla="*/ 1890594 w 1890594"/>
                <a:gd name="connsiteY7" fmla="*/ 851699 h 851699"/>
                <a:gd name="connsiteX0" fmla="*/ 1702116 w 1838207"/>
                <a:gd name="connsiteY0" fmla="*/ 917057 h 1001718"/>
                <a:gd name="connsiteX1" fmla="*/ 956900 w 1838207"/>
                <a:gd name="connsiteY1" fmla="*/ 592345 h 1001718"/>
                <a:gd name="connsiteX2" fmla="*/ 503236 w 1838207"/>
                <a:gd name="connsiteY2" fmla="*/ 390544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56900 w 1838207"/>
                <a:gd name="connsiteY1" fmla="*/ 592345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895625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99735 w 1838207"/>
                <a:gd name="connsiteY0" fmla="*/ 888481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85448 w 1823920"/>
                <a:gd name="connsiteY0" fmla="*/ 871813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23920" h="985050">
                  <a:moveTo>
                    <a:pt x="1692592" y="864670"/>
                  </a:moveTo>
                  <a:lnTo>
                    <a:pt x="961663" y="549483"/>
                  </a:lnTo>
                  <a:cubicBezTo>
                    <a:pt x="773361" y="404668"/>
                    <a:pt x="803773" y="425195"/>
                    <a:pt x="581818" y="238145"/>
                  </a:cubicBezTo>
                  <a:lnTo>
                    <a:pt x="0" y="0"/>
                  </a:lnTo>
                  <a:lnTo>
                    <a:pt x="815275" y="703296"/>
                  </a:lnTo>
                  <a:lnTo>
                    <a:pt x="1479057" y="963878"/>
                  </a:lnTo>
                  <a:lnTo>
                    <a:pt x="1127745" y="680832"/>
                  </a:lnTo>
                  <a:lnTo>
                    <a:pt x="1823920" y="985050"/>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1238" name="Groupe 1237"/>
            <p:cNvGrpSpPr/>
            <p:nvPr/>
          </p:nvGrpSpPr>
          <p:grpSpPr>
            <a:xfrm>
              <a:off x="6841947" y="3422026"/>
              <a:ext cx="229401" cy="313391"/>
              <a:chOff x="6487012" y="3744806"/>
              <a:chExt cx="229401" cy="313391"/>
            </a:xfrm>
          </p:grpSpPr>
          <p:sp>
            <p:nvSpPr>
              <p:cNvPr id="1240" name="Ellipse 123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241" name="Bouée 124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1239" name="Connecteur droit 1238"/>
            <p:cNvCxnSpPr/>
            <p:nvPr/>
          </p:nvCxnSpPr>
          <p:spPr>
            <a:xfrm rot="1800000" flipH="1" flipV="1">
              <a:off x="6953251" y="3424238"/>
              <a:ext cx="4762" cy="316706"/>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242" name="Groupe 1241"/>
          <p:cNvGrpSpPr/>
          <p:nvPr>
            <p:custDataLst>
              <p:tags r:id="rId55"/>
            </p:custDataLst>
          </p:nvPr>
        </p:nvGrpSpPr>
        <p:grpSpPr>
          <a:xfrm>
            <a:off x="2314175" y="2680915"/>
            <a:ext cx="1943484" cy="961124"/>
            <a:chOff x="5127864" y="2779820"/>
            <a:chExt cx="1943484" cy="961124"/>
          </a:xfrm>
        </p:grpSpPr>
        <p:sp>
          <p:nvSpPr>
            <p:cNvPr id="1243" name="Forme libre 1242"/>
            <p:cNvSpPr/>
            <p:nvPr/>
          </p:nvSpPr>
          <p:spPr>
            <a:xfrm>
              <a:off x="5127864" y="2779820"/>
              <a:ext cx="1897738" cy="82788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97738" h="827886">
                  <a:moveTo>
                    <a:pt x="1754503" y="767038"/>
                  </a:moveTo>
                  <a:lnTo>
                    <a:pt x="1009287" y="442326"/>
                  </a:lnTo>
                  <a:cubicBezTo>
                    <a:pt x="794792" y="352280"/>
                    <a:pt x="839490" y="370425"/>
                    <a:pt x="555623" y="240525"/>
                  </a:cubicBezTo>
                  <a:lnTo>
                    <a:pt x="0" y="0"/>
                  </a:lnTo>
                  <a:lnTo>
                    <a:pt x="960530" y="431832"/>
                  </a:lnTo>
                  <a:lnTo>
                    <a:pt x="1657649" y="718608"/>
                  </a:lnTo>
                  <a:lnTo>
                    <a:pt x="1208707" y="528431"/>
                  </a:lnTo>
                  <a:lnTo>
                    <a:pt x="1897738" y="827886"/>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1244" name="Groupe 1243"/>
            <p:cNvGrpSpPr/>
            <p:nvPr/>
          </p:nvGrpSpPr>
          <p:grpSpPr>
            <a:xfrm>
              <a:off x="6841947" y="3422026"/>
              <a:ext cx="229401" cy="313391"/>
              <a:chOff x="6487012" y="3744806"/>
              <a:chExt cx="229401" cy="313391"/>
            </a:xfrm>
          </p:grpSpPr>
          <p:sp>
            <p:nvSpPr>
              <p:cNvPr id="1246" name="Ellipse 124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247" name="Bouée 124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1245" name="Connecteur droit 1244"/>
            <p:cNvCxnSpPr/>
            <p:nvPr/>
          </p:nvCxnSpPr>
          <p:spPr>
            <a:xfrm rot="900000" flipH="1" flipV="1">
              <a:off x="6953251" y="3424238"/>
              <a:ext cx="4762" cy="316706"/>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248" name="Groupe 1247"/>
          <p:cNvGrpSpPr/>
          <p:nvPr>
            <p:custDataLst>
              <p:tags r:id="rId56"/>
            </p:custDataLst>
          </p:nvPr>
        </p:nvGrpSpPr>
        <p:grpSpPr>
          <a:xfrm>
            <a:off x="2278456" y="2825680"/>
            <a:ext cx="1979203" cy="815868"/>
            <a:chOff x="5092145" y="2925076"/>
            <a:chExt cx="1979203" cy="815868"/>
          </a:xfrm>
        </p:grpSpPr>
        <p:sp>
          <p:nvSpPr>
            <p:cNvPr id="1249" name="Forme libre 1248"/>
            <p:cNvSpPr/>
            <p:nvPr/>
          </p:nvSpPr>
          <p:spPr>
            <a:xfrm>
              <a:off x="5092145" y="2925076"/>
              <a:ext cx="1962032" cy="655118"/>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62032" h="655118">
                  <a:moveTo>
                    <a:pt x="1773553" y="655118"/>
                  </a:moveTo>
                  <a:lnTo>
                    <a:pt x="1045006" y="320881"/>
                  </a:lnTo>
                  <a:cubicBezTo>
                    <a:pt x="759073" y="280842"/>
                    <a:pt x="858541" y="301368"/>
                    <a:pt x="562767" y="250049"/>
                  </a:cubicBezTo>
                  <a:lnTo>
                    <a:pt x="0" y="0"/>
                  </a:lnTo>
                  <a:lnTo>
                    <a:pt x="1027206" y="138938"/>
                  </a:lnTo>
                  <a:lnTo>
                    <a:pt x="1695749" y="411426"/>
                  </a:lnTo>
                  <a:lnTo>
                    <a:pt x="1258715" y="356981"/>
                  </a:lnTo>
                  <a:lnTo>
                    <a:pt x="1962032" y="639766"/>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1250" name="Groupe 1249"/>
            <p:cNvGrpSpPr/>
            <p:nvPr/>
          </p:nvGrpSpPr>
          <p:grpSpPr>
            <a:xfrm>
              <a:off x="6841947" y="3422026"/>
              <a:ext cx="229401" cy="313391"/>
              <a:chOff x="6487012" y="3744806"/>
              <a:chExt cx="229401" cy="313391"/>
            </a:xfrm>
          </p:grpSpPr>
          <p:sp>
            <p:nvSpPr>
              <p:cNvPr id="1252" name="Ellipse 125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253" name="Bouée 1252"/>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1251" name="Connecteur droit 1250"/>
            <p:cNvCxnSpPr/>
            <p:nvPr/>
          </p:nvCxnSpPr>
          <p:spPr>
            <a:xfrm flipH="1" flipV="1">
              <a:off x="6953251" y="3424238"/>
              <a:ext cx="4762" cy="316706"/>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254" name="Groupe 1253"/>
          <p:cNvGrpSpPr/>
          <p:nvPr>
            <p:custDataLst>
              <p:tags r:id="rId57"/>
            </p:custDataLst>
          </p:nvPr>
        </p:nvGrpSpPr>
        <p:grpSpPr>
          <a:xfrm>
            <a:off x="2271311" y="2813412"/>
            <a:ext cx="1986348" cy="819041"/>
            <a:chOff x="5085000" y="2916376"/>
            <a:chExt cx="1986348" cy="819041"/>
          </a:xfrm>
        </p:grpSpPr>
        <p:sp>
          <p:nvSpPr>
            <p:cNvPr id="1255" name="Forme libre 1254"/>
            <p:cNvSpPr/>
            <p:nvPr/>
          </p:nvSpPr>
          <p:spPr>
            <a:xfrm>
              <a:off x="5085000" y="2916376"/>
              <a:ext cx="1966795" cy="697155"/>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66795" h="697155">
                  <a:moveTo>
                    <a:pt x="1780698" y="697155"/>
                  </a:moveTo>
                  <a:lnTo>
                    <a:pt x="1047388" y="370062"/>
                  </a:lnTo>
                  <a:cubicBezTo>
                    <a:pt x="766218" y="408604"/>
                    <a:pt x="858541" y="393411"/>
                    <a:pt x="569911" y="427817"/>
                  </a:cubicBezTo>
                  <a:lnTo>
                    <a:pt x="0" y="158719"/>
                  </a:lnTo>
                  <a:lnTo>
                    <a:pt x="1034350" y="0"/>
                  </a:lnTo>
                  <a:lnTo>
                    <a:pt x="1733849" y="260581"/>
                  </a:lnTo>
                  <a:lnTo>
                    <a:pt x="1268240" y="332344"/>
                  </a:lnTo>
                  <a:lnTo>
                    <a:pt x="1966795" y="634178"/>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1256" name="Groupe 1255"/>
            <p:cNvGrpSpPr/>
            <p:nvPr/>
          </p:nvGrpSpPr>
          <p:grpSpPr>
            <a:xfrm>
              <a:off x="6841947" y="3422026"/>
              <a:ext cx="229401" cy="313391"/>
              <a:chOff x="6487012" y="3744806"/>
              <a:chExt cx="229401" cy="313391"/>
            </a:xfrm>
          </p:grpSpPr>
          <p:sp>
            <p:nvSpPr>
              <p:cNvPr id="1258" name="Ellipse 1257"/>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259" name="Bouée 1258"/>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1257" name="Connecteur droit 1256"/>
            <p:cNvCxnSpPr>
              <a:endCxn id="1259" idx="1"/>
            </p:cNvCxnSpPr>
            <p:nvPr/>
          </p:nvCxnSpPr>
          <p:spPr>
            <a:xfrm flipH="1" flipV="1">
              <a:off x="6913746" y="3448282"/>
              <a:ext cx="77752" cy="269550"/>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260" name="Groupe 1259"/>
          <p:cNvGrpSpPr/>
          <p:nvPr>
            <p:custDataLst>
              <p:tags r:id="rId58"/>
            </p:custDataLst>
          </p:nvPr>
        </p:nvGrpSpPr>
        <p:grpSpPr>
          <a:xfrm>
            <a:off x="2285599" y="2658777"/>
            <a:ext cx="1972060" cy="978584"/>
            <a:chOff x="5099288" y="2756833"/>
            <a:chExt cx="1972060" cy="978584"/>
          </a:xfrm>
        </p:grpSpPr>
        <p:sp>
          <p:nvSpPr>
            <p:cNvPr id="1261" name="Forme libre 1260"/>
            <p:cNvSpPr/>
            <p:nvPr/>
          </p:nvSpPr>
          <p:spPr>
            <a:xfrm>
              <a:off x="5099288" y="2756833"/>
              <a:ext cx="1952507" cy="882892"/>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52507" h="882892">
                  <a:moveTo>
                    <a:pt x="1775935" y="882892"/>
                  </a:moveTo>
                  <a:lnTo>
                    <a:pt x="1047388" y="551036"/>
                  </a:lnTo>
                  <a:cubicBezTo>
                    <a:pt x="813843" y="653872"/>
                    <a:pt x="870447" y="610104"/>
                    <a:pt x="608010" y="749285"/>
                  </a:cubicBezTo>
                  <a:lnTo>
                    <a:pt x="0" y="468282"/>
                  </a:lnTo>
                  <a:lnTo>
                    <a:pt x="977199" y="0"/>
                  </a:lnTo>
                  <a:lnTo>
                    <a:pt x="1695749" y="267724"/>
                  </a:lnTo>
                  <a:lnTo>
                    <a:pt x="1242046" y="465693"/>
                  </a:lnTo>
                  <a:lnTo>
                    <a:pt x="1952507" y="779433"/>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1262" name="Groupe 1261"/>
            <p:cNvGrpSpPr/>
            <p:nvPr/>
          </p:nvGrpSpPr>
          <p:grpSpPr>
            <a:xfrm>
              <a:off x="6841947" y="3422026"/>
              <a:ext cx="229401" cy="313391"/>
              <a:chOff x="6487012" y="3744806"/>
              <a:chExt cx="229401" cy="313391"/>
            </a:xfrm>
          </p:grpSpPr>
          <p:sp>
            <p:nvSpPr>
              <p:cNvPr id="1264" name="Ellipse 1263"/>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265" name="Bouée 1264"/>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1263" name="Connecteur droit 1262"/>
            <p:cNvCxnSpPr/>
            <p:nvPr/>
          </p:nvCxnSpPr>
          <p:spPr>
            <a:xfrm flipH="1" flipV="1">
              <a:off x="6896101" y="3467100"/>
              <a:ext cx="126205" cy="221456"/>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266" name="Groupe 1265"/>
          <p:cNvGrpSpPr/>
          <p:nvPr>
            <p:custDataLst>
              <p:tags r:id="rId59"/>
            </p:custDataLst>
          </p:nvPr>
        </p:nvGrpSpPr>
        <p:grpSpPr>
          <a:xfrm>
            <a:off x="2366561" y="2533147"/>
            <a:ext cx="1891098" cy="1100028"/>
            <a:chOff x="5180250" y="2635389"/>
            <a:chExt cx="1891098" cy="1100028"/>
          </a:xfrm>
        </p:grpSpPr>
        <p:sp>
          <p:nvSpPr>
            <p:cNvPr id="1267" name="Forme libre 1266"/>
            <p:cNvSpPr/>
            <p:nvPr/>
          </p:nvSpPr>
          <p:spPr>
            <a:xfrm>
              <a:off x="5180250" y="2635389"/>
              <a:ext cx="1869163" cy="100433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69163" h="1004336">
                  <a:moveTo>
                    <a:pt x="1699736" y="1004336"/>
                  </a:moveTo>
                  <a:lnTo>
                    <a:pt x="978333" y="693911"/>
                  </a:lnTo>
                  <a:cubicBezTo>
                    <a:pt x="790031" y="849134"/>
                    <a:pt x="846635" y="807748"/>
                    <a:pt x="610392" y="999316"/>
                  </a:cubicBezTo>
                  <a:lnTo>
                    <a:pt x="0" y="734982"/>
                  </a:lnTo>
                  <a:lnTo>
                    <a:pt x="839087" y="0"/>
                  </a:lnTo>
                  <a:lnTo>
                    <a:pt x="1538587" y="246293"/>
                  </a:lnTo>
                  <a:cubicBezTo>
                    <a:pt x="1322835" y="429107"/>
                    <a:pt x="1328123" y="428319"/>
                    <a:pt x="1146797" y="565706"/>
                  </a:cubicBezTo>
                  <a:lnTo>
                    <a:pt x="1869163" y="88658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1268" name="Groupe 1267"/>
            <p:cNvGrpSpPr/>
            <p:nvPr/>
          </p:nvGrpSpPr>
          <p:grpSpPr>
            <a:xfrm>
              <a:off x="6841947" y="3422026"/>
              <a:ext cx="229401" cy="313391"/>
              <a:chOff x="6487012" y="3744806"/>
              <a:chExt cx="229401" cy="313391"/>
            </a:xfrm>
          </p:grpSpPr>
          <p:sp>
            <p:nvSpPr>
              <p:cNvPr id="1270" name="Ellipse 126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271" name="Bouée 127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1269" name="Connecteur droit 1268"/>
            <p:cNvCxnSpPr/>
            <p:nvPr/>
          </p:nvCxnSpPr>
          <p:spPr>
            <a:xfrm rot="900000" flipH="1" flipV="1">
              <a:off x="6862011" y="3525253"/>
              <a:ext cx="196515" cy="112294"/>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272" name="Groupe 1271"/>
          <p:cNvGrpSpPr/>
          <p:nvPr>
            <p:custDataLst>
              <p:tags r:id="rId60"/>
            </p:custDataLst>
          </p:nvPr>
        </p:nvGrpSpPr>
        <p:grpSpPr>
          <a:xfrm>
            <a:off x="2470835" y="2424885"/>
            <a:ext cx="1786824" cy="1227917"/>
            <a:chOff x="5284524" y="2523093"/>
            <a:chExt cx="1786824" cy="1227917"/>
          </a:xfrm>
        </p:grpSpPr>
        <p:sp>
          <p:nvSpPr>
            <p:cNvPr id="1273" name="Forme libre 1272"/>
            <p:cNvSpPr/>
            <p:nvPr/>
          </p:nvSpPr>
          <p:spPr>
            <a:xfrm>
              <a:off x="5284524" y="2523093"/>
              <a:ext cx="1752857" cy="1227917"/>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52857" h="1227917">
                  <a:moveTo>
                    <a:pt x="1603483" y="1132673"/>
                  </a:moveTo>
                  <a:lnTo>
                    <a:pt x="886091" y="822248"/>
                  </a:lnTo>
                  <a:cubicBezTo>
                    <a:pt x="733883" y="1053671"/>
                    <a:pt x="770435" y="992233"/>
                    <a:pt x="602371" y="1227917"/>
                  </a:cubicBezTo>
                  <a:lnTo>
                    <a:pt x="0" y="947540"/>
                  </a:lnTo>
                  <a:lnTo>
                    <a:pt x="638561" y="0"/>
                  </a:lnTo>
                  <a:lnTo>
                    <a:pt x="1318007" y="242282"/>
                  </a:lnTo>
                  <a:cubicBezTo>
                    <a:pt x="1142360" y="493275"/>
                    <a:pt x="1127597" y="496498"/>
                    <a:pt x="1014450" y="661959"/>
                  </a:cubicBezTo>
                  <a:lnTo>
                    <a:pt x="1752857" y="986852"/>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1274" name="Groupe 1273"/>
            <p:cNvGrpSpPr/>
            <p:nvPr/>
          </p:nvGrpSpPr>
          <p:grpSpPr>
            <a:xfrm>
              <a:off x="6841947" y="3422026"/>
              <a:ext cx="229401" cy="313391"/>
              <a:chOff x="6487012" y="3744806"/>
              <a:chExt cx="229401" cy="313391"/>
            </a:xfrm>
          </p:grpSpPr>
          <p:sp>
            <p:nvSpPr>
              <p:cNvPr id="1276" name="Ellipse 127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277" name="Bouée 127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1275" name="Connecteur droit 1274"/>
            <p:cNvCxnSpPr/>
            <p:nvPr/>
          </p:nvCxnSpPr>
          <p:spPr>
            <a:xfrm flipH="1" flipV="1">
              <a:off x="6862011" y="3525253"/>
              <a:ext cx="196515" cy="112294"/>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278" name="Groupe 1277"/>
          <p:cNvGrpSpPr/>
          <p:nvPr>
            <p:custDataLst>
              <p:tags r:id="rId61"/>
            </p:custDataLst>
          </p:nvPr>
        </p:nvGrpSpPr>
        <p:grpSpPr>
          <a:xfrm>
            <a:off x="2591065" y="2344674"/>
            <a:ext cx="1666594" cy="1388339"/>
            <a:chOff x="5412862" y="2446893"/>
            <a:chExt cx="1666594" cy="1388339"/>
          </a:xfrm>
        </p:grpSpPr>
        <p:sp>
          <p:nvSpPr>
            <p:cNvPr id="1279" name="Forme libre 1278"/>
            <p:cNvSpPr/>
            <p:nvPr/>
          </p:nvSpPr>
          <p:spPr>
            <a:xfrm>
              <a:off x="5412862" y="2446893"/>
              <a:ext cx="1604468" cy="1388339"/>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04468" h="1388339">
                  <a:moveTo>
                    <a:pt x="1511241" y="1236947"/>
                  </a:moveTo>
                  <a:lnTo>
                    <a:pt x="793849" y="918501"/>
                  </a:lnTo>
                  <a:cubicBezTo>
                    <a:pt x="689767" y="1190030"/>
                    <a:pt x="710276" y="1120570"/>
                    <a:pt x="614402" y="1388339"/>
                  </a:cubicBezTo>
                  <a:lnTo>
                    <a:pt x="0" y="1091919"/>
                  </a:lnTo>
                  <a:lnTo>
                    <a:pt x="377877" y="0"/>
                  </a:lnTo>
                  <a:lnTo>
                    <a:pt x="1065344" y="242282"/>
                  </a:lnTo>
                  <a:cubicBezTo>
                    <a:pt x="945844" y="521349"/>
                    <a:pt x="935091" y="536604"/>
                    <a:pt x="858039" y="726128"/>
                  </a:cubicBezTo>
                  <a:lnTo>
                    <a:pt x="1604468" y="1047010"/>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1280" name="Groupe 1279"/>
            <p:cNvGrpSpPr/>
            <p:nvPr/>
          </p:nvGrpSpPr>
          <p:grpSpPr>
            <a:xfrm>
              <a:off x="6841947" y="3422026"/>
              <a:ext cx="229401" cy="313391"/>
              <a:chOff x="6487012" y="3744806"/>
              <a:chExt cx="229401" cy="313391"/>
            </a:xfrm>
          </p:grpSpPr>
          <p:sp>
            <p:nvSpPr>
              <p:cNvPr id="1282" name="Ellipse 128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283" name="Bouée 1282"/>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1281" name="Connecteur droit 1280"/>
            <p:cNvCxnSpPr/>
            <p:nvPr/>
          </p:nvCxnSpPr>
          <p:spPr>
            <a:xfrm rot="2220000" flipH="1">
              <a:off x="6841332" y="3521869"/>
              <a:ext cx="238124" cy="11191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284" name="Groupe 1283"/>
          <p:cNvGrpSpPr/>
          <p:nvPr>
            <p:custDataLst>
              <p:tags r:id="rId62"/>
            </p:custDataLst>
          </p:nvPr>
        </p:nvGrpSpPr>
        <p:grpSpPr>
          <a:xfrm>
            <a:off x="2707370" y="2303013"/>
            <a:ext cx="1550289" cy="1480581"/>
            <a:chOff x="5529167" y="2402777"/>
            <a:chExt cx="1550289" cy="1480581"/>
          </a:xfrm>
        </p:grpSpPr>
        <p:sp>
          <p:nvSpPr>
            <p:cNvPr id="1285" name="Forme libre 1284"/>
            <p:cNvSpPr/>
            <p:nvPr/>
          </p:nvSpPr>
          <p:spPr>
            <a:xfrm>
              <a:off x="5529167" y="2402777"/>
              <a:ext cx="1444047" cy="1480581"/>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44047" h="1480581">
                  <a:moveTo>
                    <a:pt x="1394936" y="1281063"/>
                  </a:moveTo>
                  <a:lnTo>
                    <a:pt x="693586" y="966628"/>
                  </a:lnTo>
                  <a:cubicBezTo>
                    <a:pt x="669715" y="1282273"/>
                    <a:pt x="674182" y="1216822"/>
                    <a:pt x="646487" y="1480581"/>
                  </a:cubicBezTo>
                  <a:lnTo>
                    <a:pt x="0" y="1180151"/>
                  </a:lnTo>
                  <a:lnTo>
                    <a:pt x="137245" y="0"/>
                  </a:lnTo>
                  <a:lnTo>
                    <a:pt x="788618" y="258324"/>
                  </a:lnTo>
                  <a:cubicBezTo>
                    <a:pt x="745318" y="601559"/>
                    <a:pt x="746597" y="556656"/>
                    <a:pt x="725692" y="762223"/>
                  </a:cubicBezTo>
                  <a:lnTo>
                    <a:pt x="1444047" y="1067063"/>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1286" name="Groupe 1285"/>
            <p:cNvGrpSpPr/>
            <p:nvPr/>
          </p:nvGrpSpPr>
          <p:grpSpPr>
            <a:xfrm>
              <a:off x="6841947" y="3422026"/>
              <a:ext cx="229401" cy="313391"/>
              <a:chOff x="6487012" y="3744806"/>
              <a:chExt cx="229401" cy="313391"/>
            </a:xfrm>
          </p:grpSpPr>
          <p:sp>
            <p:nvSpPr>
              <p:cNvPr id="1288" name="Ellipse 1287"/>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289" name="Bouée 1288"/>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1287" name="Connecteur droit 1286"/>
            <p:cNvCxnSpPr/>
            <p:nvPr/>
          </p:nvCxnSpPr>
          <p:spPr>
            <a:xfrm rot="1320000" flipH="1">
              <a:off x="6841332" y="3521869"/>
              <a:ext cx="238124" cy="11191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290" name="Groupe 1289"/>
          <p:cNvGrpSpPr/>
          <p:nvPr>
            <p:custDataLst>
              <p:tags r:id="rId63"/>
            </p:custDataLst>
          </p:nvPr>
        </p:nvGrpSpPr>
        <p:grpSpPr>
          <a:xfrm>
            <a:off x="2636068" y="2313976"/>
            <a:ext cx="1621591" cy="1444487"/>
            <a:chOff x="5457865" y="2418819"/>
            <a:chExt cx="1621591" cy="1444487"/>
          </a:xfrm>
        </p:grpSpPr>
        <p:sp>
          <p:nvSpPr>
            <p:cNvPr id="1291" name="Forme libre 1290"/>
            <p:cNvSpPr/>
            <p:nvPr/>
          </p:nvSpPr>
          <p:spPr>
            <a:xfrm>
              <a:off x="5457865" y="2418819"/>
              <a:ext cx="1522386" cy="1444487"/>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22386" h="1444487">
                  <a:moveTo>
                    <a:pt x="1522386" y="1265021"/>
                  </a:moveTo>
                  <a:lnTo>
                    <a:pt x="821036" y="954597"/>
                  </a:lnTo>
                  <a:cubicBezTo>
                    <a:pt x="897428" y="1246179"/>
                    <a:pt x="881842" y="1184739"/>
                    <a:pt x="938368" y="1444487"/>
                  </a:cubicBezTo>
                  <a:lnTo>
                    <a:pt x="271829" y="1152077"/>
                  </a:lnTo>
                  <a:lnTo>
                    <a:pt x="0" y="0"/>
                  </a:lnTo>
                  <a:lnTo>
                    <a:pt x="635332" y="250303"/>
                  </a:lnTo>
                  <a:cubicBezTo>
                    <a:pt x="732400" y="605570"/>
                    <a:pt x="709616" y="540614"/>
                    <a:pt x="756890" y="738160"/>
                  </a:cubicBezTo>
                  <a:lnTo>
                    <a:pt x="1467224" y="1071074"/>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1292" name="Groupe 1291"/>
            <p:cNvGrpSpPr/>
            <p:nvPr/>
          </p:nvGrpSpPr>
          <p:grpSpPr>
            <a:xfrm>
              <a:off x="6841947" y="3422026"/>
              <a:ext cx="229401" cy="313391"/>
              <a:chOff x="6487012" y="3744806"/>
              <a:chExt cx="229401" cy="313391"/>
            </a:xfrm>
          </p:grpSpPr>
          <p:sp>
            <p:nvSpPr>
              <p:cNvPr id="1294" name="Ellipse 1293"/>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295" name="Bouée 1294"/>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1293" name="Connecteur droit 1292"/>
            <p:cNvCxnSpPr/>
            <p:nvPr/>
          </p:nvCxnSpPr>
          <p:spPr>
            <a:xfrm flipH="1">
              <a:off x="6841332" y="3521869"/>
              <a:ext cx="238124" cy="11191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296" name="Groupe 1295"/>
          <p:cNvGrpSpPr/>
          <p:nvPr>
            <p:custDataLst>
              <p:tags r:id="rId64"/>
            </p:custDataLst>
          </p:nvPr>
        </p:nvGrpSpPr>
        <p:grpSpPr>
          <a:xfrm>
            <a:off x="2522731" y="2373793"/>
            <a:ext cx="1734928" cy="1323044"/>
            <a:chOff x="5336420" y="2473587"/>
            <a:chExt cx="1734928" cy="1323044"/>
          </a:xfrm>
        </p:grpSpPr>
        <p:sp>
          <p:nvSpPr>
            <p:cNvPr id="1297" name="Forme libre 1296"/>
            <p:cNvSpPr/>
            <p:nvPr/>
          </p:nvSpPr>
          <p:spPr>
            <a:xfrm>
              <a:off x="5336420" y="2473587"/>
              <a:ext cx="1672405" cy="1323044"/>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72405" h="1323044">
                  <a:moveTo>
                    <a:pt x="1672405" y="1186441"/>
                  </a:moveTo>
                  <a:lnTo>
                    <a:pt x="959149" y="885542"/>
                  </a:lnTo>
                  <a:cubicBezTo>
                    <a:pt x="1116504" y="1139024"/>
                    <a:pt x="1069962" y="1079966"/>
                    <a:pt x="1197925" y="1323044"/>
                  </a:cubicBezTo>
                  <a:lnTo>
                    <a:pt x="524241" y="1035397"/>
                  </a:lnTo>
                  <a:lnTo>
                    <a:pt x="0" y="0"/>
                  </a:lnTo>
                  <a:lnTo>
                    <a:pt x="623425" y="259829"/>
                  </a:lnTo>
                  <a:cubicBezTo>
                    <a:pt x="758593" y="574615"/>
                    <a:pt x="726283" y="521567"/>
                    <a:pt x="835470" y="716731"/>
                  </a:cubicBezTo>
                  <a:lnTo>
                    <a:pt x="1583905" y="102106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1298" name="Groupe 1297"/>
            <p:cNvGrpSpPr/>
            <p:nvPr/>
          </p:nvGrpSpPr>
          <p:grpSpPr>
            <a:xfrm>
              <a:off x="6841947" y="3422026"/>
              <a:ext cx="229401" cy="313391"/>
              <a:chOff x="6487012" y="3744806"/>
              <a:chExt cx="229401" cy="313391"/>
            </a:xfrm>
          </p:grpSpPr>
          <p:sp>
            <p:nvSpPr>
              <p:cNvPr id="1300" name="Ellipse 129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301" name="Bouée 130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1299" name="Connecteur droit 1298"/>
            <p:cNvCxnSpPr/>
            <p:nvPr/>
          </p:nvCxnSpPr>
          <p:spPr>
            <a:xfrm flipH="1">
              <a:off x="6850856" y="3495675"/>
              <a:ext cx="216694" cy="173831"/>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302" name="Groupe 1301"/>
          <p:cNvGrpSpPr/>
          <p:nvPr>
            <p:custDataLst>
              <p:tags r:id="rId65"/>
            </p:custDataLst>
          </p:nvPr>
        </p:nvGrpSpPr>
        <p:grpSpPr>
          <a:xfrm>
            <a:off x="2403670" y="2460337"/>
            <a:ext cx="1853989" cy="1168960"/>
            <a:chOff x="5217359" y="2566457"/>
            <a:chExt cx="1853989" cy="1168960"/>
          </a:xfrm>
        </p:grpSpPr>
        <p:sp>
          <p:nvSpPr>
            <p:cNvPr id="1303" name="Forme libre 1302"/>
            <p:cNvSpPr/>
            <p:nvPr/>
          </p:nvSpPr>
          <p:spPr>
            <a:xfrm>
              <a:off x="5217359" y="2566457"/>
              <a:ext cx="1803374" cy="1132544"/>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03374" h="1132544">
                  <a:moveTo>
                    <a:pt x="1803374" y="1069760"/>
                  </a:moveTo>
                  <a:lnTo>
                    <a:pt x="1099642" y="771242"/>
                  </a:lnTo>
                  <a:cubicBezTo>
                    <a:pt x="1309385" y="981862"/>
                    <a:pt x="1267605" y="934710"/>
                    <a:pt x="1433668" y="1132544"/>
                  </a:cubicBezTo>
                  <a:cubicBezTo>
                    <a:pt x="1197994" y="1012848"/>
                    <a:pt x="967082" y="950304"/>
                    <a:pt x="750459" y="847278"/>
                  </a:cubicBezTo>
                  <a:lnTo>
                    <a:pt x="0" y="0"/>
                  </a:lnTo>
                  <a:lnTo>
                    <a:pt x="613900" y="259829"/>
                  </a:lnTo>
                  <a:cubicBezTo>
                    <a:pt x="810981" y="486509"/>
                    <a:pt x="795339" y="464417"/>
                    <a:pt x="930719" y="635769"/>
                  </a:cubicBezTo>
                  <a:lnTo>
                    <a:pt x="1662485" y="956775"/>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1304" name="Groupe 1303"/>
            <p:cNvGrpSpPr/>
            <p:nvPr/>
          </p:nvGrpSpPr>
          <p:grpSpPr>
            <a:xfrm>
              <a:off x="6841947" y="3422026"/>
              <a:ext cx="229401" cy="313391"/>
              <a:chOff x="6487012" y="3744806"/>
              <a:chExt cx="229401" cy="313391"/>
            </a:xfrm>
          </p:grpSpPr>
          <p:sp>
            <p:nvSpPr>
              <p:cNvPr id="1306" name="Ellipse 130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307" name="Bouée 130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1305" name="Connecteur droit 1304"/>
            <p:cNvCxnSpPr/>
            <p:nvPr/>
          </p:nvCxnSpPr>
          <p:spPr>
            <a:xfrm rot="900000" flipH="1">
              <a:off x="6898482" y="3436144"/>
              <a:ext cx="121443" cy="292894"/>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308" name="Groupe 1307"/>
          <p:cNvGrpSpPr/>
          <p:nvPr>
            <p:custDataLst>
              <p:tags r:id="rId66"/>
            </p:custDataLst>
          </p:nvPr>
        </p:nvGrpSpPr>
        <p:grpSpPr>
          <a:xfrm>
            <a:off x="2332232" y="2596001"/>
            <a:ext cx="1925427" cy="1040373"/>
            <a:chOff x="5145921" y="2695044"/>
            <a:chExt cx="1925427" cy="1040373"/>
          </a:xfrm>
        </p:grpSpPr>
        <p:sp>
          <p:nvSpPr>
            <p:cNvPr id="1309" name="Forme libre 1308"/>
            <p:cNvSpPr/>
            <p:nvPr/>
          </p:nvSpPr>
          <p:spPr>
            <a:xfrm>
              <a:off x="5145921" y="2695044"/>
              <a:ext cx="1881956" cy="922123"/>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81956" h="922123">
                  <a:moveTo>
                    <a:pt x="1881956" y="922123"/>
                  </a:moveTo>
                  <a:lnTo>
                    <a:pt x="1194892" y="621224"/>
                  </a:lnTo>
                  <a:cubicBezTo>
                    <a:pt x="1435591" y="777075"/>
                    <a:pt x="1379524" y="734685"/>
                    <a:pt x="1605118" y="882513"/>
                  </a:cubicBezTo>
                  <a:lnTo>
                    <a:pt x="905241" y="594866"/>
                  </a:lnTo>
                  <a:lnTo>
                    <a:pt x="0" y="0"/>
                  </a:lnTo>
                  <a:lnTo>
                    <a:pt x="592469" y="259829"/>
                  </a:lnTo>
                  <a:cubicBezTo>
                    <a:pt x="830031" y="417453"/>
                    <a:pt x="833439" y="421556"/>
                    <a:pt x="997394" y="538139"/>
                  </a:cubicBezTo>
                  <a:lnTo>
                    <a:pt x="1731541" y="859144"/>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1310" name="Groupe 1309"/>
            <p:cNvGrpSpPr/>
            <p:nvPr/>
          </p:nvGrpSpPr>
          <p:grpSpPr>
            <a:xfrm>
              <a:off x="6841947" y="3422026"/>
              <a:ext cx="229401" cy="313391"/>
              <a:chOff x="6487012" y="3744806"/>
              <a:chExt cx="229401" cy="313391"/>
            </a:xfrm>
          </p:grpSpPr>
          <p:sp>
            <p:nvSpPr>
              <p:cNvPr id="1312" name="Ellipse 131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313" name="Bouée 1312"/>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1311" name="Connecteur droit 1310"/>
            <p:cNvCxnSpPr/>
            <p:nvPr/>
          </p:nvCxnSpPr>
          <p:spPr>
            <a:xfrm flipH="1">
              <a:off x="6898482" y="3436144"/>
              <a:ext cx="121443" cy="292894"/>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314" name="Groupe 1313"/>
          <p:cNvGrpSpPr/>
          <p:nvPr>
            <p:custDataLst>
              <p:tags r:id="rId67"/>
            </p:custDataLst>
          </p:nvPr>
        </p:nvGrpSpPr>
        <p:grpSpPr>
          <a:xfrm>
            <a:off x="2275081" y="2737058"/>
            <a:ext cx="1982578" cy="895117"/>
            <a:chOff x="5088770" y="2840300"/>
            <a:chExt cx="1982578" cy="895117"/>
          </a:xfrm>
        </p:grpSpPr>
        <p:sp>
          <p:nvSpPr>
            <p:cNvPr id="1315" name="Forme libre 1314"/>
            <p:cNvSpPr/>
            <p:nvPr/>
          </p:nvSpPr>
          <p:spPr>
            <a:xfrm>
              <a:off x="5088770" y="2840300"/>
              <a:ext cx="1936725" cy="737701"/>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36725" h="737701">
                  <a:moveTo>
                    <a:pt x="1936725" y="731623"/>
                  </a:moveTo>
                  <a:lnTo>
                    <a:pt x="1261567" y="449774"/>
                  </a:lnTo>
                  <a:cubicBezTo>
                    <a:pt x="1511791" y="527044"/>
                    <a:pt x="1455724" y="508467"/>
                    <a:pt x="1728943" y="582476"/>
                  </a:cubicBezTo>
                  <a:lnTo>
                    <a:pt x="998110" y="304354"/>
                  </a:lnTo>
                  <a:lnTo>
                    <a:pt x="0" y="0"/>
                  </a:lnTo>
                  <a:lnTo>
                    <a:pt x="582944" y="259830"/>
                  </a:lnTo>
                  <a:cubicBezTo>
                    <a:pt x="844318" y="365067"/>
                    <a:pt x="869158" y="373931"/>
                    <a:pt x="1047400" y="423839"/>
                  </a:cubicBezTo>
                  <a:lnTo>
                    <a:pt x="1791073" y="737701"/>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1316" name="Groupe 1315"/>
            <p:cNvGrpSpPr/>
            <p:nvPr/>
          </p:nvGrpSpPr>
          <p:grpSpPr>
            <a:xfrm>
              <a:off x="6841947" y="3422026"/>
              <a:ext cx="229401" cy="313391"/>
              <a:chOff x="6487012" y="3744806"/>
              <a:chExt cx="229401" cy="313391"/>
            </a:xfrm>
          </p:grpSpPr>
          <p:sp>
            <p:nvSpPr>
              <p:cNvPr id="1318" name="Ellipse 1317"/>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319" name="Bouée 1318"/>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1317" name="Connecteur droit 1316"/>
            <p:cNvCxnSpPr/>
            <p:nvPr/>
          </p:nvCxnSpPr>
          <p:spPr>
            <a:xfrm rot="1080000">
              <a:off x="6936581" y="3431381"/>
              <a:ext cx="40482" cy="300038"/>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320" name="Groupe 1319"/>
          <p:cNvGrpSpPr/>
          <p:nvPr>
            <p:custDataLst>
              <p:tags r:id="rId68"/>
            </p:custDataLst>
          </p:nvPr>
        </p:nvGrpSpPr>
        <p:grpSpPr>
          <a:xfrm>
            <a:off x="2275081" y="2733318"/>
            <a:ext cx="1982578" cy="900326"/>
            <a:chOff x="5088770" y="2835091"/>
            <a:chExt cx="1982578" cy="900326"/>
          </a:xfrm>
        </p:grpSpPr>
        <p:sp>
          <p:nvSpPr>
            <p:cNvPr id="1321" name="Forme libre 1320"/>
            <p:cNvSpPr/>
            <p:nvPr/>
          </p:nvSpPr>
          <p:spPr>
            <a:xfrm>
              <a:off x="5088770" y="2835091"/>
              <a:ext cx="1943869" cy="797679"/>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43869" h="797679">
                  <a:moveTo>
                    <a:pt x="1943869" y="703494"/>
                  </a:moveTo>
                  <a:lnTo>
                    <a:pt x="1254423" y="390690"/>
                  </a:lnTo>
                  <a:cubicBezTo>
                    <a:pt x="1426066" y="336992"/>
                    <a:pt x="1479537" y="332700"/>
                    <a:pt x="1717037" y="270978"/>
                  </a:cubicBezTo>
                  <a:lnTo>
                    <a:pt x="1007635" y="0"/>
                  </a:lnTo>
                  <a:lnTo>
                    <a:pt x="0" y="312390"/>
                  </a:lnTo>
                  <a:lnTo>
                    <a:pt x="597231" y="588889"/>
                  </a:lnTo>
                  <a:cubicBezTo>
                    <a:pt x="834792" y="525057"/>
                    <a:pt x="900115" y="522015"/>
                    <a:pt x="1061688" y="488579"/>
                  </a:cubicBezTo>
                  <a:lnTo>
                    <a:pt x="1781548" y="79767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1322" name="Groupe 1321"/>
            <p:cNvGrpSpPr/>
            <p:nvPr/>
          </p:nvGrpSpPr>
          <p:grpSpPr>
            <a:xfrm>
              <a:off x="6841947" y="3422026"/>
              <a:ext cx="229401" cy="313391"/>
              <a:chOff x="6487012" y="3744806"/>
              <a:chExt cx="229401" cy="313391"/>
            </a:xfrm>
          </p:grpSpPr>
          <p:sp>
            <p:nvSpPr>
              <p:cNvPr id="1324" name="Ellipse 1323"/>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325" name="Bouée 1324"/>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1323" name="Connecteur droit 1322"/>
            <p:cNvCxnSpPr/>
            <p:nvPr/>
          </p:nvCxnSpPr>
          <p:spPr>
            <a:xfrm>
              <a:off x="6902749" y="3450319"/>
              <a:ext cx="108917" cy="25582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326" name="Groupe 1325"/>
          <p:cNvGrpSpPr/>
          <p:nvPr>
            <p:custDataLst>
              <p:tags r:id="rId69"/>
            </p:custDataLst>
          </p:nvPr>
        </p:nvGrpSpPr>
        <p:grpSpPr>
          <a:xfrm>
            <a:off x="2330807" y="2596162"/>
            <a:ext cx="1926852" cy="1042171"/>
            <a:chOff x="5144496" y="2693246"/>
            <a:chExt cx="1926852" cy="1042171"/>
          </a:xfrm>
        </p:grpSpPr>
        <p:sp>
          <p:nvSpPr>
            <p:cNvPr id="1327" name="Forme libre 1326"/>
            <p:cNvSpPr/>
            <p:nvPr/>
          </p:nvSpPr>
          <p:spPr>
            <a:xfrm>
              <a:off x="5144496" y="2693246"/>
              <a:ext cx="1890677" cy="94965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90677" h="949656">
                  <a:moveTo>
                    <a:pt x="1890677" y="832675"/>
                  </a:moveTo>
                  <a:lnTo>
                    <a:pt x="1186033" y="507207"/>
                  </a:lnTo>
                  <a:cubicBezTo>
                    <a:pt x="1309549" y="418048"/>
                    <a:pt x="1406081" y="380826"/>
                    <a:pt x="1603054" y="255780"/>
                  </a:cubicBezTo>
                  <a:lnTo>
                    <a:pt x="898717" y="0"/>
                  </a:lnTo>
                  <a:lnTo>
                    <a:pt x="0" y="603680"/>
                  </a:lnTo>
                  <a:lnTo>
                    <a:pt x="592166" y="882713"/>
                  </a:lnTo>
                  <a:cubicBezTo>
                    <a:pt x="776535" y="768222"/>
                    <a:pt x="859588" y="722120"/>
                    <a:pt x="1005963" y="630425"/>
                  </a:cubicBezTo>
                  <a:lnTo>
                    <a:pt x="1730889" y="949656"/>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1328" name="Groupe 1327"/>
            <p:cNvGrpSpPr/>
            <p:nvPr/>
          </p:nvGrpSpPr>
          <p:grpSpPr>
            <a:xfrm>
              <a:off x="6841947" y="3422026"/>
              <a:ext cx="229401" cy="313391"/>
              <a:chOff x="6487012" y="3744806"/>
              <a:chExt cx="229401" cy="313391"/>
            </a:xfrm>
          </p:grpSpPr>
          <p:sp>
            <p:nvSpPr>
              <p:cNvPr id="1330" name="Ellipse 132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331" name="Bouée 133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1329" name="Connecteur droit 1328"/>
            <p:cNvCxnSpPr/>
            <p:nvPr/>
          </p:nvCxnSpPr>
          <p:spPr>
            <a:xfrm>
              <a:off x="6879952" y="3478182"/>
              <a:ext cx="154511" cy="195038"/>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332" name="Groupe 1331"/>
          <p:cNvGrpSpPr/>
          <p:nvPr>
            <p:custDataLst>
              <p:tags r:id="rId70"/>
            </p:custDataLst>
          </p:nvPr>
        </p:nvGrpSpPr>
        <p:grpSpPr>
          <a:xfrm>
            <a:off x="2415818" y="2470974"/>
            <a:ext cx="1841841" cy="1166286"/>
            <a:chOff x="5233150" y="2569131"/>
            <a:chExt cx="1841841" cy="1166286"/>
          </a:xfrm>
        </p:grpSpPr>
        <p:sp>
          <p:nvSpPr>
            <p:cNvPr id="1333" name="Forme libre 1332"/>
            <p:cNvSpPr/>
            <p:nvPr/>
          </p:nvSpPr>
          <p:spPr>
            <a:xfrm>
              <a:off x="5233150" y="2569131"/>
              <a:ext cx="1794424" cy="1138542"/>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94424" h="1138542">
                  <a:moveTo>
                    <a:pt x="1794424" y="936526"/>
                  </a:moveTo>
                  <a:lnTo>
                    <a:pt x="1082181" y="618657"/>
                  </a:lnTo>
                  <a:cubicBezTo>
                    <a:pt x="1182901" y="509234"/>
                    <a:pt x="1274367" y="423887"/>
                    <a:pt x="1423214" y="250714"/>
                  </a:cubicBezTo>
                  <a:lnTo>
                    <a:pt x="734074" y="0"/>
                  </a:lnTo>
                  <a:cubicBezTo>
                    <a:pt x="488814" y="319465"/>
                    <a:pt x="295068" y="519379"/>
                    <a:pt x="0" y="839246"/>
                  </a:cubicBezTo>
                  <a:lnTo>
                    <a:pt x="594698" y="1138542"/>
                  </a:lnTo>
                  <a:cubicBezTo>
                    <a:pt x="728408" y="988589"/>
                    <a:pt x="826659" y="889295"/>
                    <a:pt x="935040" y="772271"/>
                  </a:cubicBezTo>
                  <a:lnTo>
                    <a:pt x="1647301" y="1083903"/>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1334" name="Groupe 1333"/>
            <p:cNvGrpSpPr/>
            <p:nvPr/>
          </p:nvGrpSpPr>
          <p:grpSpPr>
            <a:xfrm>
              <a:off x="6841947" y="3422026"/>
              <a:ext cx="229401" cy="313391"/>
              <a:chOff x="6487012" y="3744806"/>
              <a:chExt cx="229401" cy="313391"/>
            </a:xfrm>
          </p:grpSpPr>
          <p:sp>
            <p:nvSpPr>
              <p:cNvPr id="1336" name="Ellipse 133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337" name="Bouée 133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1335" name="Connecteur droit 1334"/>
            <p:cNvCxnSpPr/>
            <p:nvPr/>
          </p:nvCxnSpPr>
          <p:spPr>
            <a:xfrm rot="1800000">
              <a:off x="6844491" y="3561770"/>
              <a:ext cx="230500" cy="2532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338" name="Groupe 1337"/>
          <p:cNvGrpSpPr/>
          <p:nvPr>
            <p:custDataLst>
              <p:tags r:id="rId71"/>
            </p:custDataLst>
          </p:nvPr>
        </p:nvGrpSpPr>
        <p:grpSpPr>
          <a:xfrm>
            <a:off x="2522202" y="2372052"/>
            <a:ext cx="1735457" cy="1333581"/>
            <a:chOff x="5339534" y="2472877"/>
            <a:chExt cx="1735457" cy="1333581"/>
          </a:xfrm>
        </p:grpSpPr>
        <p:sp>
          <p:nvSpPr>
            <p:cNvPr id="1339" name="Forme libre 1338"/>
            <p:cNvSpPr/>
            <p:nvPr/>
          </p:nvSpPr>
          <p:spPr>
            <a:xfrm>
              <a:off x="5339534" y="2472877"/>
              <a:ext cx="1650046" cy="1333581"/>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50046" h="1333581">
                  <a:moveTo>
                    <a:pt x="1650046" y="1002384"/>
                  </a:moveTo>
                  <a:lnTo>
                    <a:pt x="955534" y="704778"/>
                  </a:lnTo>
                  <a:cubicBezTo>
                    <a:pt x="1018260" y="582691"/>
                    <a:pt x="1097059" y="431487"/>
                    <a:pt x="1195247" y="250715"/>
                  </a:cubicBezTo>
                  <a:lnTo>
                    <a:pt x="521306" y="0"/>
                  </a:lnTo>
                  <a:cubicBezTo>
                    <a:pt x="357101" y="390388"/>
                    <a:pt x="165886" y="678955"/>
                    <a:pt x="0" y="1031750"/>
                  </a:cubicBezTo>
                  <a:lnTo>
                    <a:pt x="614963" y="1333581"/>
                  </a:lnTo>
                  <a:cubicBezTo>
                    <a:pt x="692948" y="1181095"/>
                    <a:pt x="773467" y="1031141"/>
                    <a:pt x="853985" y="888787"/>
                  </a:cubicBezTo>
                  <a:lnTo>
                    <a:pt x="883167" y="894230"/>
                  </a:lnTo>
                  <a:cubicBezTo>
                    <a:pt x="1106497" y="1015746"/>
                    <a:pt x="1443238" y="1156432"/>
                    <a:pt x="1563714" y="1205486"/>
                  </a:cubicBez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1340" name="Groupe 1339"/>
            <p:cNvGrpSpPr/>
            <p:nvPr/>
          </p:nvGrpSpPr>
          <p:grpSpPr>
            <a:xfrm>
              <a:off x="6841947" y="3422026"/>
              <a:ext cx="229401" cy="313391"/>
              <a:chOff x="6487012" y="3744806"/>
              <a:chExt cx="229401" cy="313391"/>
            </a:xfrm>
          </p:grpSpPr>
          <p:sp>
            <p:nvSpPr>
              <p:cNvPr id="1342" name="Ellipse 134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343" name="Bouée 1342"/>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1341" name="Connecteur droit 1340"/>
            <p:cNvCxnSpPr/>
            <p:nvPr/>
          </p:nvCxnSpPr>
          <p:spPr>
            <a:xfrm rot="900000">
              <a:off x="6844491" y="3561770"/>
              <a:ext cx="230500" cy="2532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344" name="Groupe 1343"/>
          <p:cNvGrpSpPr/>
          <p:nvPr>
            <p:custDataLst>
              <p:tags r:id="rId72"/>
            </p:custDataLst>
          </p:nvPr>
        </p:nvGrpSpPr>
        <p:grpSpPr>
          <a:xfrm>
            <a:off x="2648850" y="2316515"/>
            <a:ext cx="1608809" cy="1452630"/>
            <a:chOff x="5466182" y="2419686"/>
            <a:chExt cx="1608809" cy="1452630"/>
          </a:xfrm>
        </p:grpSpPr>
        <p:sp>
          <p:nvSpPr>
            <p:cNvPr id="1345" name="Forme libre 1344"/>
            <p:cNvSpPr/>
            <p:nvPr/>
          </p:nvSpPr>
          <p:spPr>
            <a:xfrm>
              <a:off x="5466182" y="2419686"/>
              <a:ext cx="1561392" cy="1452630"/>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61392" h="1452630">
                  <a:moveTo>
                    <a:pt x="1561392" y="1080905"/>
                  </a:moveTo>
                  <a:lnTo>
                    <a:pt x="808622" y="752904"/>
                  </a:lnTo>
                  <a:cubicBezTo>
                    <a:pt x="840952" y="582690"/>
                    <a:pt x="896955" y="421354"/>
                    <a:pt x="929286" y="248181"/>
                  </a:cubicBezTo>
                  <a:lnTo>
                    <a:pt x="260411" y="0"/>
                  </a:lnTo>
                  <a:cubicBezTo>
                    <a:pt x="169662" y="408118"/>
                    <a:pt x="84831" y="760010"/>
                    <a:pt x="0" y="1153332"/>
                  </a:cubicBezTo>
                  <a:lnTo>
                    <a:pt x="622563" y="1452630"/>
                  </a:lnTo>
                  <a:lnTo>
                    <a:pt x="748920" y="952488"/>
                  </a:lnTo>
                  <a:cubicBezTo>
                    <a:pt x="972250" y="1074004"/>
                    <a:pt x="1298859" y="1202024"/>
                    <a:pt x="1421868" y="1246013"/>
                  </a:cubicBez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1346" name="Groupe 1345"/>
            <p:cNvGrpSpPr/>
            <p:nvPr/>
          </p:nvGrpSpPr>
          <p:grpSpPr>
            <a:xfrm>
              <a:off x="6841947" y="3422026"/>
              <a:ext cx="229401" cy="313391"/>
              <a:chOff x="6487012" y="3744806"/>
              <a:chExt cx="229401" cy="313391"/>
            </a:xfrm>
          </p:grpSpPr>
          <p:sp>
            <p:nvSpPr>
              <p:cNvPr id="1348" name="Ellipse 1347"/>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349" name="Bouée 1348"/>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1347" name="Connecteur droit 1346"/>
            <p:cNvCxnSpPr/>
            <p:nvPr/>
          </p:nvCxnSpPr>
          <p:spPr>
            <a:xfrm>
              <a:off x="6844491" y="3561770"/>
              <a:ext cx="230500" cy="2532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350" name="Groupe 1349"/>
          <p:cNvGrpSpPr/>
          <p:nvPr>
            <p:custDataLst>
              <p:tags r:id="rId73"/>
            </p:custDataLst>
          </p:nvPr>
        </p:nvGrpSpPr>
        <p:grpSpPr>
          <a:xfrm>
            <a:off x="2765583" y="2271159"/>
            <a:ext cx="1492076" cy="1494059"/>
            <a:chOff x="1365107" y="2659822"/>
            <a:chExt cx="1492076" cy="1494059"/>
          </a:xfrm>
        </p:grpSpPr>
        <p:sp>
          <p:nvSpPr>
            <p:cNvPr id="1351" name="Forme libre 1350"/>
            <p:cNvSpPr/>
            <p:nvPr/>
          </p:nvSpPr>
          <p:spPr>
            <a:xfrm>
              <a:off x="1365107" y="2659822"/>
              <a:ext cx="1401593" cy="1494059"/>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01593" h="1494059">
                  <a:moveTo>
                    <a:pt x="1401593" y="1101619"/>
                  </a:moveTo>
                  <a:lnTo>
                    <a:pt x="651783" y="764741"/>
                  </a:lnTo>
                  <a:cubicBezTo>
                    <a:pt x="651562" y="594527"/>
                    <a:pt x="651340" y="424314"/>
                    <a:pt x="651119" y="254100"/>
                  </a:cubicBezTo>
                  <a:lnTo>
                    <a:pt x="5918" y="0"/>
                  </a:lnTo>
                  <a:cubicBezTo>
                    <a:pt x="3945" y="402199"/>
                    <a:pt x="1973" y="804399"/>
                    <a:pt x="0" y="1206598"/>
                  </a:cubicBezTo>
                  <a:lnTo>
                    <a:pt x="643277" y="1494059"/>
                  </a:lnTo>
                  <a:lnTo>
                    <a:pt x="651265" y="993917"/>
                  </a:lnTo>
                  <a:cubicBezTo>
                    <a:pt x="874595" y="1115433"/>
                    <a:pt x="1224878" y="1258249"/>
                    <a:pt x="1347887" y="1302238"/>
                  </a:cubicBez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1352" name="Groupe 1351"/>
            <p:cNvGrpSpPr/>
            <p:nvPr/>
          </p:nvGrpSpPr>
          <p:grpSpPr>
            <a:xfrm>
              <a:off x="2611486" y="3707980"/>
              <a:ext cx="245697" cy="313391"/>
              <a:chOff x="6629570" y="3897206"/>
              <a:chExt cx="245697" cy="313391"/>
            </a:xfrm>
          </p:grpSpPr>
          <p:sp>
            <p:nvSpPr>
              <p:cNvPr id="1353" name="Ellipse 1352"/>
              <p:cNvSpPr/>
              <p:nvPr/>
            </p:nvSpPr>
            <p:spPr>
              <a:xfrm>
                <a:off x="6682105" y="39525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354" name="Bouée 1353"/>
              <p:cNvSpPr/>
              <p:nvPr/>
            </p:nvSpPr>
            <p:spPr>
              <a:xfrm rot="1079884">
                <a:off x="6639412" y="38972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cxnSp>
            <p:nvCxnSpPr>
              <p:cNvPr id="1355" name="Connecteur droit 1354"/>
              <p:cNvCxnSpPr/>
              <p:nvPr/>
            </p:nvCxnSpPr>
            <p:spPr>
              <a:xfrm flipV="1">
                <a:off x="6629570" y="4041864"/>
                <a:ext cx="245697" cy="35462"/>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grpSp>
        <p:nvGrpSpPr>
          <p:cNvPr id="1356" name="Groupe 1355"/>
          <p:cNvGrpSpPr/>
          <p:nvPr>
            <p:custDataLst>
              <p:tags r:id="rId74"/>
            </p:custDataLst>
          </p:nvPr>
        </p:nvGrpSpPr>
        <p:grpSpPr>
          <a:xfrm>
            <a:off x="2715641" y="2315303"/>
            <a:ext cx="1542018" cy="1456796"/>
            <a:chOff x="5537438" y="2415488"/>
            <a:chExt cx="1542018" cy="1456796"/>
          </a:xfrm>
        </p:grpSpPr>
        <p:sp>
          <p:nvSpPr>
            <p:cNvPr id="1357" name="Forme libre 1356"/>
            <p:cNvSpPr/>
            <p:nvPr/>
          </p:nvSpPr>
          <p:spPr>
            <a:xfrm>
              <a:off x="5537438" y="2415488"/>
              <a:ext cx="1452445" cy="145679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208707 w 1890594"/>
                <a:gd name="connsiteY6" fmla="*/ 52843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194419 w 1890594"/>
                <a:gd name="connsiteY6" fmla="*/ 547481 h 851699"/>
                <a:gd name="connsiteX7" fmla="*/ 1890594 w 1890594"/>
                <a:gd name="connsiteY7" fmla="*/ 851699 h 851699"/>
                <a:gd name="connsiteX0" fmla="*/ 1754503 w 1890594"/>
                <a:gd name="connsiteY0" fmla="*/ 767038 h 859102"/>
                <a:gd name="connsiteX1" fmla="*/ 1009287 w 1890594"/>
                <a:gd name="connsiteY1" fmla="*/ 442326 h 859102"/>
                <a:gd name="connsiteX2" fmla="*/ 555623 w 1890594"/>
                <a:gd name="connsiteY2" fmla="*/ 240525 h 859102"/>
                <a:gd name="connsiteX3" fmla="*/ 0 w 1890594"/>
                <a:gd name="connsiteY3" fmla="*/ 0 h 859102"/>
                <a:gd name="connsiteX4" fmla="*/ 960530 w 1890594"/>
                <a:gd name="connsiteY4" fmla="*/ 431832 h 859102"/>
                <a:gd name="connsiteX5" fmla="*/ 1574306 w 1890594"/>
                <a:gd name="connsiteY5" fmla="*/ 859102 h 859102"/>
                <a:gd name="connsiteX6" fmla="*/ 1194419 w 1890594"/>
                <a:gd name="connsiteY6" fmla="*/ 547481 h 859102"/>
                <a:gd name="connsiteX7" fmla="*/ 1890594 w 1890594"/>
                <a:gd name="connsiteY7" fmla="*/ 851699 h 859102"/>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45731 w 1890594"/>
                <a:gd name="connsiteY5" fmla="*/ 830527 h 851699"/>
                <a:gd name="connsiteX6" fmla="*/ 1194419 w 1890594"/>
                <a:gd name="connsiteY6" fmla="*/ 547481 h 851699"/>
                <a:gd name="connsiteX7" fmla="*/ 1890594 w 1890594"/>
                <a:gd name="connsiteY7" fmla="*/ 851699 h 851699"/>
                <a:gd name="connsiteX0" fmla="*/ 1702116 w 1838207"/>
                <a:gd name="connsiteY0" fmla="*/ 917057 h 1001718"/>
                <a:gd name="connsiteX1" fmla="*/ 956900 w 1838207"/>
                <a:gd name="connsiteY1" fmla="*/ 592345 h 1001718"/>
                <a:gd name="connsiteX2" fmla="*/ 503236 w 1838207"/>
                <a:gd name="connsiteY2" fmla="*/ 390544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56900 w 1838207"/>
                <a:gd name="connsiteY1" fmla="*/ 592345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895625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99735 w 1838207"/>
                <a:gd name="connsiteY0" fmla="*/ 888481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85448 w 1823920"/>
                <a:gd name="connsiteY0" fmla="*/ 871813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739075 w 1747720"/>
                <a:gd name="connsiteY4" fmla="*/ 8247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650969 w 1747720"/>
                <a:gd name="connsiteY4" fmla="*/ 9390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228197"/>
                <a:gd name="connsiteX1" fmla="*/ 904513 w 1747720"/>
                <a:gd name="connsiteY1" fmla="*/ 651877 h 1228197"/>
                <a:gd name="connsiteX2" fmla="*/ 615156 w 1747720"/>
                <a:gd name="connsiteY2" fmla="*/ 250051 h 1228197"/>
                <a:gd name="connsiteX3" fmla="*/ 0 w 1747720"/>
                <a:gd name="connsiteY3" fmla="*/ 0 h 1228197"/>
                <a:gd name="connsiteX4" fmla="*/ 650969 w 1747720"/>
                <a:gd name="connsiteY4" fmla="*/ 939040 h 1228197"/>
                <a:gd name="connsiteX5" fmla="*/ 1336182 w 1747720"/>
                <a:gd name="connsiteY5" fmla="*/ 1228197 h 1228197"/>
                <a:gd name="connsiteX6" fmla="*/ 1051545 w 1747720"/>
                <a:gd name="connsiteY6" fmla="*/ 802276 h 1228197"/>
                <a:gd name="connsiteX7" fmla="*/ 1747720 w 1747720"/>
                <a:gd name="connsiteY7" fmla="*/ 1106494 h 122819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51545 w 1747720"/>
                <a:gd name="connsiteY6" fmla="*/ 802276 h 1209147"/>
                <a:gd name="connsiteX7" fmla="*/ 1747720 w 1747720"/>
                <a:gd name="connsiteY7" fmla="*/ 1106494 h 120914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37258 w 1747720"/>
                <a:gd name="connsiteY6" fmla="*/ 830851 h 1209147"/>
                <a:gd name="connsiteX7" fmla="*/ 1747720 w 1747720"/>
                <a:gd name="connsiteY7" fmla="*/ 1106494 h 1209147"/>
                <a:gd name="connsiteX0" fmla="*/ 1652111 w 1742957"/>
                <a:gd name="connsiteY0" fmla="*/ 964683 h 1209147"/>
                <a:gd name="connsiteX1" fmla="*/ 904513 w 1742957"/>
                <a:gd name="connsiteY1" fmla="*/ 651877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52111 w 1742957"/>
                <a:gd name="connsiteY0" fmla="*/ 964683 h 1209147"/>
                <a:gd name="connsiteX1" fmla="*/ 940231 w 1742957"/>
                <a:gd name="connsiteY1" fmla="*/ 637590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52137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33088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33088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556861 w 1626276"/>
                <a:gd name="connsiteY0" fmla="*/ 1031358 h 1292491"/>
                <a:gd name="connsiteX1" fmla="*/ 816407 w 1626276"/>
                <a:gd name="connsiteY1" fmla="*/ 720934 h 1292491"/>
                <a:gd name="connsiteX2" fmla="*/ 627063 w 1626276"/>
                <a:gd name="connsiteY2" fmla="*/ 242908 h 1292491"/>
                <a:gd name="connsiteX3" fmla="*/ 0 w 1626276"/>
                <a:gd name="connsiteY3" fmla="*/ 0 h 1292491"/>
                <a:gd name="connsiteX4" fmla="*/ 534288 w 1626276"/>
                <a:gd name="connsiteY4" fmla="*/ 1022384 h 1292491"/>
                <a:gd name="connsiteX5" fmla="*/ 1202832 w 1626276"/>
                <a:gd name="connsiteY5" fmla="*/ 1292491 h 1292491"/>
                <a:gd name="connsiteX6" fmla="*/ 920577 w 1626276"/>
                <a:gd name="connsiteY6" fmla="*/ 914195 h 1292491"/>
                <a:gd name="connsiteX7" fmla="*/ 1626276 w 1626276"/>
                <a:gd name="connsiteY7" fmla="*/ 1216032 h 1292491"/>
                <a:gd name="connsiteX0" fmla="*/ 1556861 w 1626276"/>
                <a:gd name="connsiteY0" fmla="*/ 1031358 h 1292491"/>
                <a:gd name="connsiteX1" fmla="*/ 816407 w 1626276"/>
                <a:gd name="connsiteY1" fmla="*/ 720934 h 1292491"/>
                <a:gd name="connsiteX2" fmla="*/ 627063 w 1626276"/>
                <a:gd name="connsiteY2" fmla="*/ 242908 h 1292491"/>
                <a:gd name="connsiteX3" fmla="*/ 0 w 1626276"/>
                <a:gd name="connsiteY3" fmla="*/ 0 h 1292491"/>
                <a:gd name="connsiteX4" fmla="*/ 412845 w 1626276"/>
                <a:gd name="connsiteY4" fmla="*/ 1105728 h 1292491"/>
                <a:gd name="connsiteX5" fmla="*/ 1202832 w 1626276"/>
                <a:gd name="connsiteY5" fmla="*/ 1292491 h 1292491"/>
                <a:gd name="connsiteX6" fmla="*/ 920577 w 1626276"/>
                <a:gd name="connsiteY6" fmla="*/ 914195 h 1292491"/>
                <a:gd name="connsiteX7" fmla="*/ 1626276 w 1626276"/>
                <a:gd name="connsiteY7" fmla="*/ 1216032 h 1292491"/>
                <a:gd name="connsiteX0" fmla="*/ 1556861 w 1626276"/>
                <a:gd name="connsiteY0" fmla="*/ 1031358 h 1387741"/>
                <a:gd name="connsiteX1" fmla="*/ 816407 w 1626276"/>
                <a:gd name="connsiteY1" fmla="*/ 720934 h 1387741"/>
                <a:gd name="connsiteX2" fmla="*/ 627063 w 1626276"/>
                <a:gd name="connsiteY2" fmla="*/ 242908 h 1387741"/>
                <a:gd name="connsiteX3" fmla="*/ 0 w 1626276"/>
                <a:gd name="connsiteY3" fmla="*/ 0 h 1387741"/>
                <a:gd name="connsiteX4" fmla="*/ 412845 w 1626276"/>
                <a:gd name="connsiteY4" fmla="*/ 1105728 h 1387741"/>
                <a:gd name="connsiteX5" fmla="*/ 1088532 w 1626276"/>
                <a:gd name="connsiteY5" fmla="*/ 1387741 h 1387741"/>
                <a:gd name="connsiteX6" fmla="*/ 920577 w 1626276"/>
                <a:gd name="connsiteY6" fmla="*/ 914195 h 1387741"/>
                <a:gd name="connsiteX7" fmla="*/ 1626276 w 1626276"/>
                <a:gd name="connsiteY7" fmla="*/ 1216032 h 1387741"/>
                <a:gd name="connsiteX0" fmla="*/ 1556861 w 1626276"/>
                <a:gd name="connsiteY0" fmla="*/ 1031358 h 1371072"/>
                <a:gd name="connsiteX1" fmla="*/ 816407 w 1626276"/>
                <a:gd name="connsiteY1" fmla="*/ 720934 h 1371072"/>
                <a:gd name="connsiteX2" fmla="*/ 627063 w 1626276"/>
                <a:gd name="connsiteY2" fmla="*/ 242908 h 1371072"/>
                <a:gd name="connsiteX3" fmla="*/ 0 w 1626276"/>
                <a:gd name="connsiteY3" fmla="*/ 0 h 1371072"/>
                <a:gd name="connsiteX4" fmla="*/ 412845 w 1626276"/>
                <a:gd name="connsiteY4" fmla="*/ 1105728 h 1371072"/>
                <a:gd name="connsiteX5" fmla="*/ 1074245 w 1626276"/>
                <a:gd name="connsiteY5" fmla="*/ 1371072 h 1371072"/>
                <a:gd name="connsiteX6" fmla="*/ 920577 w 1626276"/>
                <a:gd name="connsiteY6" fmla="*/ 914195 h 1371072"/>
                <a:gd name="connsiteX7" fmla="*/ 1626276 w 1626276"/>
                <a:gd name="connsiteY7" fmla="*/ 1216032 h 1371072"/>
                <a:gd name="connsiteX0" fmla="*/ 1556861 w 1626276"/>
                <a:gd name="connsiteY0" fmla="*/ 1031358 h 1371072"/>
                <a:gd name="connsiteX1" fmla="*/ 816407 w 1626276"/>
                <a:gd name="connsiteY1" fmla="*/ 720934 h 1371072"/>
                <a:gd name="connsiteX2" fmla="*/ 627063 w 1626276"/>
                <a:gd name="connsiteY2" fmla="*/ 242908 h 1371072"/>
                <a:gd name="connsiteX3" fmla="*/ 0 w 1626276"/>
                <a:gd name="connsiteY3" fmla="*/ 0 h 1371072"/>
                <a:gd name="connsiteX4" fmla="*/ 412845 w 1626276"/>
                <a:gd name="connsiteY4" fmla="*/ 1105728 h 1371072"/>
                <a:gd name="connsiteX5" fmla="*/ 1074245 w 1626276"/>
                <a:gd name="connsiteY5" fmla="*/ 1371072 h 1371072"/>
                <a:gd name="connsiteX6" fmla="*/ 899146 w 1626276"/>
                <a:gd name="connsiteY6" fmla="*/ 928483 h 1371072"/>
                <a:gd name="connsiteX7" fmla="*/ 1626276 w 1626276"/>
                <a:gd name="connsiteY7" fmla="*/ 1216032 h 1371072"/>
                <a:gd name="connsiteX0" fmla="*/ 1556861 w 1611989"/>
                <a:gd name="connsiteY0" fmla="*/ 1031358 h 1371072"/>
                <a:gd name="connsiteX1" fmla="*/ 816407 w 1611989"/>
                <a:gd name="connsiteY1" fmla="*/ 720934 h 1371072"/>
                <a:gd name="connsiteX2" fmla="*/ 627063 w 1611989"/>
                <a:gd name="connsiteY2" fmla="*/ 242908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56861 w 1611989"/>
                <a:gd name="connsiteY0" fmla="*/ 1031358 h 1371072"/>
                <a:gd name="connsiteX1" fmla="*/ 840220 w 1611989"/>
                <a:gd name="connsiteY1" fmla="*/ 716172 h 1371072"/>
                <a:gd name="connsiteX2" fmla="*/ 627063 w 1611989"/>
                <a:gd name="connsiteY2" fmla="*/ 242908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627063 w 1611989"/>
                <a:gd name="connsiteY2" fmla="*/ 242908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784225 w 1611989"/>
                <a:gd name="connsiteY2" fmla="*/ 207189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784225 w 1611989"/>
                <a:gd name="connsiteY2" fmla="*/ 207189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784225 w 1611989"/>
                <a:gd name="connsiteY2" fmla="*/ 207189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784225 w 1611989"/>
                <a:gd name="connsiteY2" fmla="*/ 207189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784225 w 1611989"/>
                <a:gd name="connsiteY2" fmla="*/ 207189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435417 w 1476257"/>
                <a:gd name="connsiteY0" fmla="*/ 1069458 h 1411553"/>
                <a:gd name="connsiteX1" fmla="*/ 704488 w 1476257"/>
                <a:gd name="connsiteY1" fmla="*/ 756653 h 1411553"/>
                <a:gd name="connsiteX2" fmla="*/ 648493 w 1476257"/>
                <a:gd name="connsiteY2" fmla="*/ 247670 h 1411553"/>
                <a:gd name="connsiteX3" fmla="*/ 0 w 1476257"/>
                <a:gd name="connsiteY3" fmla="*/ 0 h 1411553"/>
                <a:gd name="connsiteX4" fmla="*/ 277113 w 1476257"/>
                <a:gd name="connsiteY4" fmla="*/ 1146209 h 1411553"/>
                <a:gd name="connsiteX5" fmla="*/ 938513 w 1476257"/>
                <a:gd name="connsiteY5" fmla="*/ 1411553 h 1411553"/>
                <a:gd name="connsiteX6" fmla="*/ 763414 w 1476257"/>
                <a:gd name="connsiteY6" fmla="*/ 968964 h 1411553"/>
                <a:gd name="connsiteX7" fmla="*/ 1476257 w 1476257"/>
                <a:gd name="connsiteY7" fmla="*/ 1280325 h 1411553"/>
                <a:gd name="connsiteX0" fmla="*/ 1435417 w 1476257"/>
                <a:gd name="connsiteY0" fmla="*/ 1069458 h 1411553"/>
                <a:gd name="connsiteX1" fmla="*/ 704488 w 1476257"/>
                <a:gd name="connsiteY1" fmla="*/ 756653 h 1411553"/>
                <a:gd name="connsiteX2" fmla="*/ 648493 w 1476257"/>
                <a:gd name="connsiteY2" fmla="*/ 247670 h 1411553"/>
                <a:gd name="connsiteX3" fmla="*/ 0 w 1476257"/>
                <a:gd name="connsiteY3" fmla="*/ 0 h 1411553"/>
                <a:gd name="connsiteX4" fmla="*/ 153288 w 1476257"/>
                <a:gd name="connsiteY4" fmla="*/ 1184309 h 1411553"/>
                <a:gd name="connsiteX5" fmla="*/ 938513 w 1476257"/>
                <a:gd name="connsiteY5" fmla="*/ 1411553 h 1411553"/>
                <a:gd name="connsiteX6" fmla="*/ 763414 w 1476257"/>
                <a:gd name="connsiteY6" fmla="*/ 968964 h 1411553"/>
                <a:gd name="connsiteX7" fmla="*/ 1476257 w 1476257"/>
                <a:gd name="connsiteY7" fmla="*/ 1280325 h 1411553"/>
                <a:gd name="connsiteX0" fmla="*/ 1435417 w 1476257"/>
                <a:gd name="connsiteY0" fmla="*/ 1069458 h 1411553"/>
                <a:gd name="connsiteX1" fmla="*/ 704488 w 1476257"/>
                <a:gd name="connsiteY1" fmla="*/ 756653 h 1411553"/>
                <a:gd name="connsiteX2" fmla="*/ 648493 w 1476257"/>
                <a:gd name="connsiteY2" fmla="*/ 247670 h 1411553"/>
                <a:gd name="connsiteX3" fmla="*/ 0 w 1476257"/>
                <a:gd name="connsiteY3" fmla="*/ 0 h 1411553"/>
                <a:gd name="connsiteX4" fmla="*/ 141382 w 1476257"/>
                <a:gd name="connsiteY4" fmla="*/ 1184309 h 1411553"/>
                <a:gd name="connsiteX5" fmla="*/ 938513 w 1476257"/>
                <a:gd name="connsiteY5" fmla="*/ 1411553 h 1411553"/>
                <a:gd name="connsiteX6" fmla="*/ 763414 w 1476257"/>
                <a:gd name="connsiteY6" fmla="*/ 968964 h 1411553"/>
                <a:gd name="connsiteX7" fmla="*/ 1476257 w 1476257"/>
                <a:gd name="connsiteY7" fmla="*/ 1280325 h 1411553"/>
                <a:gd name="connsiteX0" fmla="*/ 1421130 w 1461970"/>
                <a:gd name="connsiteY0" fmla="*/ 1055170 h 1397265"/>
                <a:gd name="connsiteX1" fmla="*/ 690201 w 1461970"/>
                <a:gd name="connsiteY1" fmla="*/ 742365 h 1397265"/>
                <a:gd name="connsiteX2" fmla="*/ 634206 w 1461970"/>
                <a:gd name="connsiteY2" fmla="*/ 233382 h 1397265"/>
                <a:gd name="connsiteX3" fmla="*/ 0 w 1461970"/>
                <a:gd name="connsiteY3" fmla="*/ 0 h 1397265"/>
                <a:gd name="connsiteX4" fmla="*/ 127095 w 1461970"/>
                <a:gd name="connsiteY4" fmla="*/ 1170021 h 1397265"/>
                <a:gd name="connsiteX5" fmla="*/ 924226 w 1461970"/>
                <a:gd name="connsiteY5" fmla="*/ 1397265 h 1397265"/>
                <a:gd name="connsiteX6" fmla="*/ 749127 w 1461970"/>
                <a:gd name="connsiteY6" fmla="*/ 954676 h 1397265"/>
                <a:gd name="connsiteX7" fmla="*/ 1461970 w 1461970"/>
                <a:gd name="connsiteY7" fmla="*/ 1266037 h 1397265"/>
                <a:gd name="connsiteX0" fmla="*/ 1421130 w 1461970"/>
                <a:gd name="connsiteY0" fmla="*/ 1055170 h 1456796"/>
                <a:gd name="connsiteX1" fmla="*/ 690201 w 1461970"/>
                <a:gd name="connsiteY1" fmla="*/ 742365 h 1456796"/>
                <a:gd name="connsiteX2" fmla="*/ 634206 w 1461970"/>
                <a:gd name="connsiteY2" fmla="*/ 233382 h 1456796"/>
                <a:gd name="connsiteX3" fmla="*/ 0 w 1461970"/>
                <a:gd name="connsiteY3" fmla="*/ 0 h 1456796"/>
                <a:gd name="connsiteX4" fmla="*/ 127095 w 1461970"/>
                <a:gd name="connsiteY4" fmla="*/ 1170021 h 1456796"/>
                <a:gd name="connsiteX5" fmla="*/ 788495 w 1461970"/>
                <a:gd name="connsiteY5" fmla="*/ 1456796 h 1456796"/>
                <a:gd name="connsiteX6" fmla="*/ 749127 w 1461970"/>
                <a:gd name="connsiteY6" fmla="*/ 954676 h 1456796"/>
                <a:gd name="connsiteX7" fmla="*/ 1461970 w 1461970"/>
                <a:gd name="connsiteY7" fmla="*/ 1266037 h 1456796"/>
                <a:gd name="connsiteX0" fmla="*/ 1421130 w 1461970"/>
                <a:gd name="connsiteY0" fmla="*/ 1055170 h 1456796"/>
                <a:gd name="connsiteX1" fmla="*/ 690201 w 1461970"/>
                <a:gd name="connsiteY1" fmla="*/ 742365 h 1456796"/>
                <a:gd name="connsiteX2" fmla="*/ 634206 w 1461970"/>
                <a:gd name="connsiteY2" fmla="*/ 233382 h 1456796"/>
                <a:gd name="connsiteX3" fmla="*/ 0 w 1461970"/>
                <a:gd name="connsiteY3" fmla="*/ 0 h 1456796"/>
                <a:gd name="connsiteX4" fmla="*/ 127095 w 1461970"/>
                <a:gd name="connsiteY4" fmla="*/ 1170021 h 1456796"/>
                <a:gd name="connsiteX5" fmla="*/ 788495 w 1461970"/>
                <a:gd name="connsiteY5" fmla="*/ 1456796 h 1456796"/>
                <a:gd name="connsiteX6" fmla="*/ 749127 w 1461970"/>
                <a:gd name="connsiteY6" fmla="*/ 954676 h 1456796"/>
                <a:gd name="connsiteX7" fmla="*/ 1461970 w 1461970"/>
                <a:gd name="connsiteY7" fmla="*/ 1266037 h 1456796"/>
                <a:gd name="connsiteX0" fmla="*/ 1421130 w 1461970"/>
                <a:gd name="connsiteY0" fmla="*/ 1055170 h 1456796"/>
                <a:gd name="connsiteX1" fmla="*/ 690201 w 1461970"/>
                <a:gd name="connsiteY1" fmla="*/ 742365 h 1456796"/>
                <a:gd name="connsiteX2" fmla="*/ 634206 w 1461970"/>
                <a:gd name="connsiteY2" fmla="*/ 233382 h 1456796"/>
                <a:gd name="connsiteX3" fmla="*/ 0 w 1461970"/>
                <a:gd name="connsiteY3" fmla="*/ 0 h 1456796"/>
                <a:gd name="connsiteX4" fmla="*/ 127095 w 1461970"/>
                <a:gd name="connsiteY4" fmla="*/ 1170021 h 1456796"/>
                <a:gd name="connsiteX5" fmla="*/ 788495 w 1461970"/>
                <a:gd name="connsiteY5" fmla="*/ 1456796 h 1456796"/>
                <a:gd name="connsiteX6" fmla="*/ 718171 w 1461970"/>
                <a:gd name="connsiteY6" fmla="*/ 957057 h 1456796"/>
                <a:gd name="connsiteX7" fmla="*/ 1461970 w 1461970"/>
                <a:gd name="connsiteY7" fmla="*/ 1266037 h 1456796"/>
                <a:gd name="connsiteX0" fmla="*/ 1421130 w 1461970"/>
                <a:gd name="connsiteY0" fmla="*/ 1055170 h 1456796"/>
                <a:gd name="connsiteX1" fmla="*/ 690201 w 1461970"/>
                <a:gd name="connsiteY1" fmla="*/ 742365 h 1456796"/>
                <a:gd name="connsiteX2" fmla="*/ 634206 w 1461970"/>
                <a:gd name="connsiteY2" fmla="*/ 233382 h 1456796"/>
                <a:gd name="connsiteX3" fmla="*/ 0 w 1461970"/>
                <a:gd name="connsiteY3" fmla="*/ 0 h 1456796"/>
                <a:gd name="connsiteX4" fmla="*/ 127095 w 1461970"/>
                <a:gd name="connsiteY4" fmla="*/ 1170021 h 1456796"/>
                <a:gd name="connsiteX5" fmla="*/ 788495 w 1461970"/>
                <a:gd name="connsiteY5" fmla="*/ 1456796 h 1456796"/>
                <a:gd name="connsiteX6" fmla="*/ 718171 w 1461970"/>
                <a:gd name="connsiteY6" fmla="*/ 957057 h 1456796"/>
                <a:gd name="connsiteX7" fmla="*/ 1461970 w 1461970"/>
                <a:gd name="connsiteY7" fmla="*/ 1266037 h 1456796"/>
                <a:gd name="connsiteX0" fmla="*/ 1421130 w 1452445"/>
                <a:gd name="connsiteY0" fmla="*/ 1055170 h 1456796"/>
                <a:gd name="connsiteX1" fmla="*/ 690201 w 1452445"/>
                <a:gd name="connsiteY1" fmla="*/ 742365 h 1456796"/>
                <a:gd name="connsiteX2" fmla="*/ 634206 w 1452445"/>
                <a:gd name="connsiteY2" fmla="*/ 233382 h 1456796"/>
                <a:gd name="connsiteX3" fmla="*/ 0 w 1452445"/>
                <a:gd name="connsiteY3" fmla="*/ 0 h 1456796"/>
                <a:gd name="connsiteX4" fmla="*/ 127095 w 1452445"/>
                <a:gd name="connsiteY4" fmla="*/ 1170021 h 1456796"/>
                <a:gd name="connsiteX5" fmla="*/ 788495 w 1452445"/>
                <a:gd name="connsiteY5" fmla="*/ 1456796 h 1456796"/>
                <a:gd name="connsiteX6" fmla="*/ 718171 w 1452445"/>
                <a:gd name="connsiteY6" fmla="*/ 957057 h 1456796"/>
                <a:gd name="connsiteX7" fmla="*/ 1452445 w 1452445"/>
                <a:gd name="connsiteY7" fmla="*/ 1287469 h 14567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52445" h="1456796">
                  <a:moveTo>
                    <a:pt x="1421130" y="1055170"/>
                  </a:moveTo>
                  <a:lnTo>
                    <a:pt x="690201" y="742365"/>
                  </a:lnTo>
                  <a:cubicBezTo>
                    <a:pt x="661444" y="540400"/>
                    <a:pt x="660897" y="518063"/>
                    <a:pt x="634206" y="233382"/>
                  </a:cubicBezTo>
                  <a:lnTo>
                    <a:pt x="0" y="0"/>
                  </a:lnTo>
                  <a:lnTo>
                    <a:pt x="127095" y="1170021"/>
                  </a:lnTo>
                  <a:lnTo>
                    <a:pt x="788495" y="1456796"/>
                  </a:lnTo>
                  <a:cubicBezTo>
                    <a:pt x="768228" y="1284661"/>
                    <a:pt x="736056" y="1136336"/>
                    <a:pt x="718171" y="957057"/>
                  </a:cubicBezTo>
                  <a:lnTo>
                    <a:pt x="1452445" y="128746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1358" name="Groupe 1357"/>
            <p:cNvGrpSpPr/>
            <p:nvPr/>
          </p:nvGrpSpPr>
          <p:grpSpPr>
            <a:xfrm>
              <a:off x="6841947" y="3422026"/>
              <a:ext cx="229401" cy="313391"/>
              <a:chOff x="6487012" y="3744806"/>
              <a:chExt cx="229401" cy="313391"/>
            </a:xfrm>
          </p:grpSpPr>
          <p:sp>
            <p:nvSpPr>
              <p:cNvPr id="1360" name="Ellipse 135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361" name="Bouée 136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1359" name="Connecteur droit 1358"/>
            <p:cNvCxnSpPr/>
            <p:nvPr/>
          </p:nvCxnSpPr>
          <p:spPr>
            <a:xfrm flipV="1">
              <a:off x="6843713" y="3514725"/>
              <a:ext cx="235743" cy="126207"/>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362" name="Groupe 1361"/>
          <p:cNvGrpSpPr/>
          <p:nvPr>
            <p:custDataLst>
              <p:tags r:id="rId75"/>
            </p:custDataLst>
          </p:nvPr>
        </p:nvGrpSpPr>
        <p:grpSpPr>
          <a:xfrm>
            <a:off x="2573730" y="2342739"/>
            <a:ext cx="1683929" cy="1371072"/>
            <a:chOff x="5387419" y="2441681"/>
            <a:chExt cx="1683929" cy="1371072"/>
          </a:xfrm>
        </p:grpSpPr>
        <p:sp>
          <p:nvSpPr>
            <p:cNvPr id="1363" name="Forme libre 1362"/>
            <p:cNvSpPr/>
            <p:nvPr/>
          </p:nvSpPr>
          <p:spPr>
            <a:xfrm>
              <a:off x="5387419" y="2441681"/>
              <a:ext cx="1611989" cy="1371072"/>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208707 w 1890594"/>
                <a:gd name="connsiteY6" fmla="*/ 52843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194419 w 1890594"/>
                <a:gd name="connsiteY6" fmla="*/ 547481 h 851699"/>
                <a:gd name="connsiteX7" fmla="*/ 1890594 w 1890594"/>
                <a:gd name="connsiteY7" fmla="*/ 851699 h 851699"/>
                <a:gd name="connsiteX0" fmla="*/ 1754503 w 1890594"/>
                <a:gd name="connsiteY0" fmla="*/ 767038 h 859102"/>
                <a:gd name="connsiteX1" fmla="*/ 1009287 w 1890594"/>
                <a:gd name="connsiteY1" fmla="*/ 442326 h 859102"/>
                <a:gd name="connsiteX2" fmla="*/ 555623 w 1890594"/>
                <a:gd name="connsiteY2" fmla="*/ 240525 h 859102"/>
                <a:gd name="connsiteX3" fmla="*/ 0 w 1890594"/>
                <a:gd name="connsiteY3" fmla="*/ 0 h 859102"/>
                <a:gd name="connsiteX4" fmla="*/ 960530 w 1890594"/>
                <a:gd name="connsiteY4" fmla="*/ 431832 h 859102"/>
                <a:gd name="connsiteX5" fmla="*/ 1574306 w 1890594"/>
                <a:gd name="connsiteY5" fmla="*/ 859102 h 859102"/>
                <a:gd name="connsiteX6" fmla="*/ 1194419 w 1890594"/>
                <a:gd name="connsiteY6" fmla="*/ 547481 h 859102"/>
                <a:gd name="connsiteX7" fmla="*/ 1890594 w 1890594"/>
                <a:gd name="connsiteY7" fmla="*/ 851699 h 859102"/>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45731 w 1890594"/>
                <a:gd name="connsiteY5" fmla="*/ 830527 h 851699"/>
                <a:gd name="connsiteX6" fmla="*/ 1194419 w 1890594"/>
                <a:gd name="connsiteY6" fmla="*/ 547481 h 851699"/>
                <a:gd name="connsiteX7" fmla="*/ 1890594 w 1890594"/>
                <a:gd name="connsiteY7" fmla="*/ 851699 h 851699"/>
                <a:gd name="connsiteX0" fmla="*/ 1702116 w 1838207"/>
                <a:gd name="connsiteY0" fmla="*/ 917057 h 1001718"/>
                <a:gd name="connsiteX1" fmla="*/ 956900 w 1838207"/>
                <a:gd name="connsiteY1" fmla="*/ 592345 h 1001718"/>
                <a:gd name="connsiteX2" fmla="*/ 503236 w 1838207"/>
                <a:gd name="connsiteY2" fmla="*/ 390544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56900 w 1838207"/>
                <a:gd name="connsiteY1" fmla="*/ 592345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895625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99735 w 1838207"/>
                <a:gd name="connsiteY0" fmla="*/ 888481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85448 w 1823920"/>
                <a:gd name="connsiteY0" fmla="*/ 871813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739075 w 1747720"/>
                <a:gd name="connsiteY4" fmla="*/ 8247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650969 w 1747720"/>
                <a:gd name="connsiteY4" fmla="*/ 9390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228197"/>
                <a:gd name="connsiteX1" fmla="*/ 904513 w 1747720"/>
                <a:gd name="connsiteY1" fmla="*/ 651877 h 1228197"/>
                <a:gd name="connsiteX2" fmla="*/ 615156 w 1747720"/>
                <a:gd name="connsiteY2" fmla="*/ 250051 h 1228197"/>
                <a:gd name="connsiteX3" fmla="*/ 0 w 1747720"/>
                <a:gd name="connsiteY3" fmla="*/ 0 h 1228197"/>
                <a:gd name="connsiteX4" fmla="*/ 650969 w 1747720"/>
                <a:gd name="connsiteY4" fmla="*/ 939040 h 1228197"/>
                <a:gd name="connsiteX5" fmla="*/ 1336182 w 1747720"/>
                <a:gd name="connsiteY5" fmla="*/ 1228197 h 1228197"/>
                <a:gd name="connsiteX6" fmla="*/ 1051545 w 1747720"/>
                <a:gd name="connsiteY6" fmla="*/ 802276 h 1228197"/>
                <a:gd name="connsiteX7" fmla="*/ 1747720 w 1747720"/>
                <a:gd name="connsiteY7" fmla="*/ 1106494 h 122819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51545 w 1747720"/>
                <a:gd name="connsiteY6" fmla="*/ 802276 h 1209147"/>
                <a:gd name="connsiteX7" fmla="*/ 1747720 w 1747720"/>
                <a:gd name="connsiteY7" fmla="*/ 1106494 h 120914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37258 w 1747720"/>
                <a:gd name="connsiteY6" fmla="*/ 830851 h 1209147"/>
                <a:gd name="connsiteX7" fmla="*/ 1747720 w 1747720"/>
                <a:gd name="connsiteY7" fmla="*/ 1106494 h 1209147"/>
                <a:gd name="connsiteX0" fmla="*/ 1652111 w 1742957"/>
                <a:gd name="connsiteY0" fmla="*/ 964683 h 1209147"/>
                <a:gd name="connsiteX1" fmla="*/ 904513 w 1742957"/>
                <a:gd name="connsiteY1" fmla="*/ 651877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52111 w 1742957"/>
                <a:gd name="connsiteY0" fmla="*/ 964683 h 1209147"/>
                <a:gd name="connsiteX1" fmla="*/ 940231 w 1742957"/>
                <a:gd name="connsiteY1" fmla="*/ 637590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52137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33088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33088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556861 w 1626276"/>
                <a:gd name="connsiteY0" fmla="*/ 1031358 h 1292491"/>
                <a:gd name="connsiteX1" fmla="*/ 816407 w 1626276"/>
                <a:gd name="connsiteY1" fmla="*/ 720934 h 1292491"/>
                <a:gd name="connsiteX2" fmla="*/ 627063 w 1626276"/>
                <a:gd name="connsiteY2" fmla="*/ 242908 h 1292491"/>
                <a:gd name="connsiteX3" fmla="*/ 0 w 1626276"/>
                <a:gd name="connsiteY3" fmla="*/ 0 h 1292491"/>
                <a:gd name="connsiteX4" fmla="*/ 534288 w 1626276"/>
                <a:gd name="connsiteY4" fmla="*/ 1022384 h 1292491"/>
                <a:gd name="connsiteX5" fmla="*/ 1202832 w 1626276"/>
                <a:gd name="connsiteY5" fmla="*/ 1292491 h 1292491"/>
                <a:gd name="connsiteX6" fmla="*/ 920577 w 1626276"/>
                <a:gd name="connsiteY6" fmla="*/ 914195 h 1292491"/>
                <a:gd name="connsiteX7" fmla="*/ 1626276 w 1626276"/>
                <a:gd name="connsiteY7" fmla="*/ 1216032 h 1292491"/>
                <a:gd name="connsiteX0" fmla="*/ 1556861 w 1626276"/>
                <a:gd name="connsiteY0" fmla="*/ 1031358 h 1292491"/>
                <a:gd name="connsiteX1" fmla="*/ 816407 w 1626276"/>
                <a:gd name="connsiteY1" fmla="*/ 720934 h 1292491"/>
                <a:gd name="connsiteX2" fmla="*/ 627063 w 1626276"/>
                <a:gd name="connsiteY2" fmla="*/ 242908 h 1292491"/>
                <a:gd name="connsiteX3" fmla="*/ 0 w 1626276"/>
                <a:gd name="connsiteY3" fmla="*/ 0 h 1292491"/>
                <a:gd name="connsiteX4" fmla="*/ 412845 w 1626276"/>
                <a:gd name="connsiteY4" fmla="*/ 1105728 h 1292491"/>
                <a:gd name="connsiteX5" fmla="*/ 1202832 w 1626276"/>
                <a:gd name="connsiteY5" fmla="*/ 1292491 h 1292491"/>
                <a:gd name="connsiteX6" fmla="*/ 920577 w 1626276"/>
                <a:gd name="connsiteY6" fmla="*/ 914195 h 1292491"/>
                <a:gd name="connsiteX7" fmla="*/ 1626276 w 1626276"/>
                <a:gd name="connsiteY7" fmla="*/ 1216032 h 1292491"/>
                <a:gd name="connsiteX0" fmla="*/ 1556861 w 1626276"/>
                <a:gd name="connsiteY0" fmla="*/ 1031358 h 1387741"/>
                <a:gd name="connsiteX1" fmla="*/ 816407 w 1626276"/>
                <a:gd name="connsiteY1" fmla="*/ 720934 h 1387741"/>
                <a:gd name="connsiteX2" fmla="*/ 627063 w 1626276"/>
                <a:gd name="connsiteY2" fmla="*/ 242908 h 1387741"/>
                <a:gd name="connsiteX3" fmla="*/ 0 w 1626276"/>
                <a:gd name="connsiteY3" fmla="*/ 0 h 1387741"/>
                <a:gd name="connsiteX4" fmla="*/ 412845 w 1626276"/>
                <a:gd name="connsiteY4" fmla="*/ 1105728 h 1387741"/>
                <a:gd name="connsiteX5" fmla="*/ 1088532 w 1626276"/>
                <a:gd name="connsiteY5" fmla="*/ 1387741 h 1387741"/>
                <a:gd name="connsiteX6" fmla="*/ 920577 w 1626276"/>
                <a:gd name="connsiteY6" fmla="*/ 914195 h 1387741"/>
                <a:gd name="connsiteX7" fmla="*/ 1626276 w 1626276"/>
                <a:gd name="connsiteY7" fmla="*/ 1216032 h 1387741"/>
                <a:gd name="connsiteX0" fmla="*/ 1556861 w 1626276"/>
                <a:gd name="connsiteY0" fmla="*/ 1031358 h 1371072"/>
                <a:gd name="connsiteX1" fmla="*/ 816407 w 1626276"/>
                <a:gd name="connsiteY1" fmla="*/ 720934 h 1371072"/>
                <a:gd name="connsiteX2" fmla="*/ 627063 w 1626276"/>
                <a:gd name="connsiteY2" fmla="*/ 242908 h 1371072"/>
                <a:gd name="connsiteX3" fmla="*/ 0 w 1626276"/>
                <a:gd name="connsiteY3" fmla="*/ 0 h 1371072"/>
                <a:gd name="connsiteX4" fmla="*/ 412845 w 1626276"/>
                <a:gd name="connsiteY4" fmla="*/ 1105728 h 1371072"/>
                <a:gd name="connsiteX5" fmla="*/ 1074245 w 1626276"/>
                <a:gd name="connsiteY5" fmla="*/ 1371072 h 1371072"/>
                <a:gd name="connsiteX6" fmla="*/ 920577 w 1626276"/>
                <a:gd name="connsiteY6" fmla="*/ 914195 h 1371072"/>
                <a:gd name="connsiteX7" fmla="*/ 1626276 w 1626276"/>
                <a:gd name="connsiteY7" fmla="*/ 1216032 h 1371072"/>
                <a:gd name="connsiteX0" fmla="*/ 1556861 w 1626276"/>
                <a:gd name="connsiteY0" fmla="*/ 1031358 h 1371072"/>
                <a:gd name="connsiteX1" fmla="*/ 816407 w 1626276"/>
                <a:gd name="connsiteY1" fmla="*/ 720934 h 1371072"/>
                <a:gd name="connsiteX2" fmla="*/ 627063 w 1626276"/>
                <a:gd name="connsiteY2" fmla="*/ 242908 h 1371072"/>
                <a:gd name="connsiteX3" fmla="*/ 0 w 1626276"/>
                <a:gd name="connsiteY3" fmla="*/ 0 h 1371072"/>
                <a:gd name="connsiteX4" fmla="*/ 412845 w 1626276"/>
                <a:gd name="connsiteY4" fmla="*/ 1105728 h 1371072"/>
                <a:gd name="connsiteX5" fmla="*/ 1074245 w 1626276"/>
                <a:gd name="connsiteY5" fmla="*/ 1371072 h 1371072"/>
                <a:gd name="connsiteX6" fmla="*/ 899146 w 1626276"/>
                <a:gd name="connsiteY6" fmla="*/ 928483 h 1371072"/>
                <a:gd name="connsiteX7" fmla="*/ 1626276 w 1626276"/>
                <a:gd name="connsiteY7" fmla="*/ 1216032 h 1371072"/>
                <a:gd name="connsiteX0" fmla="*/ 1556861 w 1611989"/>
                <a:gd name="connsiteY0" fmla="*/ 1031358 h 1371072"/>
                <a:gd name="connsiteX1" fmla="*/ 816407 w 1611989"/>
                <a:gd name="connsiteY1" fmla="*/ 720934 h 1371072"/>
                <a:gd name="connsiteX2" fmla="*/ 627063 w 1611989"/>
                <a:gd name="connsiteY2" fmla="*/ 242908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11989" h="1371072">
                  <a:moveTo>
                    <a:pt x="1556861" y="1031358"/>
                  </a:moveTo>
                  <a:lnTo>
                    <a:pt x="816407" y="720934"/>
                  </a:lnTo>
                  <a:cubicBezTo>
                    <a:pt x="737643" y="540400"/>
                    <a:pt x="751386" y="539495"/>
                    <a:pt x="627063" y="242908"/>
                  </a:cubicBezTo>
                  <a:lnTo>
                    <a:pt x="0" y="0"/>
                  </a:lnTo>
                  <a:lnTo>
                    <a:pt x="412845" y="1105728"/>
                  </a:lnTo>
                  <a:lnTo>
                    <a:pt x="1074245" y="1371072"/>
                  </a:lnTo>
                  <a:lnTo>
                    <a:pt x="899146" y="928483"/>
                  </a:lnTo>
                  <a:lnTo>
                    <a:pt x="1611989" y="1239844"/>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1364" name="Groupe 1363"/>
            <p:cNvGrpSpPr/>
            <p:nvPr/>
          </p:nvGrpSpPr>
          <p:grpSpPr>
            <a:xfrm>
              <a:off x="6841947" y="3422026"/>
              <a:ext cx="229401" cy="313391"/>
              <a:chOff x="6487012" y="3744806"/>
              <a:chExt cx="229401" cy="313391"/>
            </a:xfrm>
          </p:grpSpPr>
          <p:sp>
            <p:nvSpPr>
              <p:cNvPr id="1366" name="Ellipse 136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367" name="Bouée 136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1365" name="Connecteur droit 1364"/>
            <p:cNvCxnSpPr/>
            <p:nvPr/>
          </p:nvCxnSpPr>
          <p:spPr>
            <a:xfrm rot="60000" flipV="1">
              <a:off x="6853238" y="3474244"/>
              <a:ext cx="207168" cy="209551"/>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368" name="Groupe 1367"/>
          <p:cNvGrpSpPr/>
          <p:nvPr>
            <p:custDataLst>
              <p:tags r:id="rId76"/>
            </p:custDataLst>
          </p:nvPr>
        </p:nvGrpSpPr>
        <p:grpSpPr>
          <a:xfrm>
            <a:off x="2457049" y="2427064"/>
            <a:ext cx="1800610" cy="1210392"/>
            <a:chOff x="5270738" y="2525025"/>
            <a:chExt cx="1800610" cy="1210392"/>
          </a:xfrm>
        </p:grpSpPr>
        <p:sp>
          <p:nvSpPr>
            <p:cNvPr id="1369" name="Forme libre 1368"/>
            <p:cNvSpPr/>
            <p:nvPr/>
          </p:nvSpPr>
          <p:spPr>
            <a:xfrm>
              <a:off x="5270738" y="2525025"/>
              <a:ext cx="1742957" cy="1209147"/>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208707 w 1890594"/>
                <a:gd name="connsiteY6" fmla="*/ 52843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194419 w 1890594"/>
                <a:gd name="connsiteY6" fmla="*/ 547481 h 851699"/>
                <a:gd name="connsiteX7" fmla="*/ 1890594 w 1890594"/>
                <a:gd name="connsiteY7" fmla="*/ 851699 h 851699"/>
                <a:gd name="connsiteX0" fmla="*/ 1754503 w 1890594"/>
                <a:gd name="connsiteY0" fmla="*/ 767038 h 859102"/>
                <a:gd name="connsiteX1" fmla="*/ 1009287 w 1890594"/>
                <a:gd name="connsiteY1" fmla="*/ 442326 h 859102"/>
                <a:gd name="connsiteX2" fmla="*/ 555623 w 1890594"/>
                <a:gd name="connsiteY2" fmla="*/ 240525 h 859102"/>
                <a:gd name="connsiteX3" fmla="*/ 0 w 1890594"/>
                <a:gd name="connsiteY3" fmla="*/ 0 h 859102"/>
                <a:gd name="connsiteX4" fmla="*/ 960530 w 1890594"/>
                <a:gd name="connsiteY4" fmla="*/ 431832 h 859102"/>
                <a:gd name="connsiteX5" fmla="*/ 1574306 w 1890594"/>
                <a:gd name="connsiteY5" fmla="*/ 859102 h 859102"/>
                <a:gd name="connsiteX6" fmla="*/ 1194419 w 1890594"/>
                <a:gd name="connsiteY6" fmla="*/ 547481 h 859102"/>
                <a:gd name="connsiteX7" fmla="*/ 1890594 w 1890594"/>
                <a:gd name="connsiteY7" fmla="*/ 851699 h 859102"/>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45731 w 1890594"/>
                <a:gd name="connsiteY5" fmla="*/ 830527 h 851699"/>
                <a:gd name="connsiteX6" fmla="*/ 1194419 w 1890594"/>
                <a:gd name="connsiteY6" fmla="*/ 547481 h 851699"/>
                <a:gd name="connsiteX7" fmla="*/ 1890594 w 1890594"/>
                <a:gd name="connsiteY7" fmla="*/ 851699 h 851699"/>
                <a:gd name="connsiteX0" fmla="*/ 1702116 w 1838207"/>
                <a:gd name="connsiteY0" fmla="*/ 917057 h 1001718"/>
                <a:gd name="connsiteX1" fmla="*/ 956900 w 1838207"/>
                <a:gd name="connsiteY1" fmla="*/ 592345 h 1001718"/>
                <a:gd name="connsiteX2" fmla="*/ 503236 w 1838207"/>
                <a:gd name="connsiteY2" fmla="*/ 390544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56900 w 1838207"/>
                <a:gd name="connsiteY1" fmla="*/ 592345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895625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99735 w 1838207"/>
                <a:gd name="connsiteY0" fmla="*/ 888481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85448 w 1823920"/>
                <a:gd name="connsiteY0" fmla="*/ 871813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739075 w 1747720"/>
                <a:gd name="connsiteY4" fmla="*/ 8247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650969 w 1747720"/>
                <a:gd name="connsiteY4" fmla="*/ 9390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228197"/>
                <a:gd name="connsiteX1" fmla="*/ 904513 w 1747720"/>
                <a:gd name="connsiteY1" fmla="*/ 651877 h 1228197"/>
                <a:gd name="connsiteX2" fmla="*/ 615156 w 1747720"/>
                <a:gd name="connsiteY2" fmla="*/ 250051 h 1228197"/>
                <a:gd name="connsiteX3" fmla="*/ 0 w 1747720"/>
                <a:gd name="connsiteY3" fmla="*/ 0 h 1228197"/>
                <a:gd name="connsiteX4" fmla="*/ 650969 w 1747720"/>
                <a:gd name="connsiteY4" fmla="*/ 939040 h 1228197"/>
                <a:gd name="connsiteX5" fmla="*/ 1336182 w 1747720"/>
                <a:gd name="connsiteY5" fmla="*/ 1228197 h 1228197"/>
                <a:gd name="connsiteX6" fmla="*/ 1051545 w 1747720"/>
                <a:gd name="connsiteY6" fmla="*/ 802276 h 1228197"/>
                <a:gd name="connsiteX7" fmla="*/ 1747720 w 1747720"/>
                <a:gd name="connsiteY7" fmla="*/ 1106494 h 122819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51545 w 1747720"/>
                <a:gd name="connsiteY6" fmla="*/ 802276 h 1209147"/>
                <a:gd name="connsiteX7" fmla="*/ 1747720 w 1747720"/>
                <a:gd name="connsiteY7" fmla="*/ 1106494 h 120914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37258 w 1747720"/>
                <a:gd name="connsiteY6" fmla="*/ 830851 h 1209147"/>
                <a:gd name="connsiteX7" fmla="*/ 1747720 w 1747720"/>
                <a:gd name="connsiteY7" fmla="*/ 1106494 h 1209147"/>
                <a:gd name="connsiteX0" fmla="*/ 1652111 w 1742957"/>
                <a:gd name="connsiteY0" fmla="*/ 964683 h 1209147"/>
                <a:gd name="connsiteX1" fmla="*/ 904513 w 1742957"/>
                <a:gd name="connsiteY1" fmla="*/ 651877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42957" h="1209147">
                  <a:moveTo>
                    <a:pt x="1652111" y="964683"/>
                  </a:moveTo>
                  <a:lnTo>
                    <a:pt x="904513" y="651877"/>
                  </a:lnTo>
                  <a:cubicBezTo>
                    <a:pt x="761455" y="478487"/>
                    <a:pt x="803773" y="484726"/>
                    <a:pt x="615156" y="250051"/>
                  </a:cubicBezTo>
                  <a:lnTo>
                    <a:pt x="0" y="0"/>
                  </a:lnTo>
                  <a:lnTo>
                    <a:pt x="650969" y="939040"/>
                  </a:lnTo>
                  <a:lnTo>
                    <a:pt x="1319513" y="1209147"/>
                  </a:lnTo>
                  <a:lnTo>
                    <a:pt x="1037258" y="830851"/>
                  </a:lnTo>
                  <a:lnTo>
                    <a:pt x="1742957" y="1132688"/>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1370" name="Groupe 1369"/>
            <p:cNvGrpSpPr/>
            <p:nvPr/>
          </p:nvGrpSpPr>
          <p:grpSpPr>
            <a:xfrm>
              <a:off x="6841947" y="3422026"/>
              <a:ext cx="229401" cy="313391"/>
              <a:chOff x="6487012" y="3744806"/>
              <a:chExt cx="229401" cy="313391"/>
            </a:xfrm>
          </p:grpSpPr>
          <p:sp>
            <p:nvSpPr>
              <p:cNvPr id="1372" name="Ellipse 137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373" name="Bouée 1372"/>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1371" name="Connecteur droit 1370"/>
            <p:cNvCxnSpPr/>
            <p:nvPr/>
          </p:nvCxnSpPr>
          <p:spPr>
            <a:xfrm flipV="1">
              <a:off x="6853238" y="3474244"/>
              <a:ext cx="207168" cy="209551"/>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374" name="Groupe 1373"/>
          <p:cNvGrpSpPr/>
          <p:nvPr>
            <p:custDataLst>
              <p:tags r:id="rId77"/>
            </p:custDataLst>
          </p:nvPr>
        </p:nvGrpSpPr>
        <p:grpSpPr>
          <a:xfrm>
            <a:off x="2380850" y="2542881"/>
            <a:ext cx="1876809" cy="1094475"/>
            <a:chOff x="5194539" y="2646469"/>
            <a:chExt cx="1876809" cy="1094475"/>
          </a:xfrm>
        </p:grpSpPr>
        <p:sp>
          <p:nvSpPr>
            <p:cNvPr id="1375" name="Forme libre 1374"/>
            <p:cNvSpPr/>
            <p:nvPr/>
          </p:nvSpPr>
          <p:spPr>
            <a:xfrm>
              <a:off x="5194539" y="2646469"/>
              <a:ext cx="1823920" cy="985050"/>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208707 w 1890594"/>
                <a:gd name="connsiteY6" fmla="*/ 52843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194419 w 1890594"/>
                <a:gd name="connsiteY6" fmla="*/ 547481 h 851699"/>
                <a:gd name="connsiteX7" fmla="*/ 1890594 w 1890594"/>
                <a:gd name="connsiteY7" fmla="*/ 851699 h 851699"/>
                <a:gd name="connsiteX0" fmla="*/ 1754503 w 1890594"/>
                <a:gd name="connsiteY0" fmla="*/ 767038 h 859102"/>
                <a:gd name="connsiteX1" fmla="*/ 1009287 w 1890594"/>
                <a:gd name="connsiteY1" fmla="*/ 442326 h 859102"/>
                <a:gd name="connsiteX2" fmla="*/ 555623 w 1890594"/>
                <a:gd name="connsiteY2" fmla="*/ 240525 h 859102"/>
                <a:gd name="connsiteX3" fmla="*/ 0 w 1890594"/>
                <a:gd name="connsiteY3" fmla="*/ 0 h 859102"/>
                <a:gd name="connsiteX4" fmla="*/ 960530 w 1890594"/>
                <a:gd name="connsiteY4" fmla="*/ 431832 h 859102"/>
                <a:gd name="connsiteX5" fmla="*/ 1574306 w 1890594"/>
                <a:gd name="connsiteY5" fmla="*/ 859102 h 859102"/>
                <a:gd name="connsiteX6" fmla="*/ 1194419 w 1890594"/>
                <a:gd name="connsiteY6" fmla="*/ 547481 h 859102"/>
                <a:gd name="connsiteX7" fmla="*/ 1890594 w 1890594"/>
                <a:gd name="connsiteY7" fmla="*/ 851699 h 859102"/>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45731 w 1890594"/>
                <a:gd name="connsiteY5" fmla="*/ 830527 h 851699"/>
                <a:gd name="connsiteX6" fmla="*/ 1194419 w 1890594"/>
                <a:gd name="connsiteY6" fmla="*/ 547481 h 851699"/>
                <a:gd name="connsiteX7" fmla="*/ 1890594 w 1890594"/>
                <a:gd name="connsiteY7" fmla="*/ 851699 h 851699"/>
                <a:gd name="connsiteX0" fmla="*/ 1702116 w 1838207"/>
                <a:gd name="connsiteY0" fmla="*/ 917057 h 1001718"/>
                <a:gd name="connsiteX1" fmla="*/ 956900 w 1838207"/>
                <a:gd name="connsiteY1" fmla="*/ 592345 h 1001718"/>
                <a:gd name="connsiteX2" fmla="*/ 503236 w 1838207"/>
                <a:gd name="connsiteY2" fmla="*/ 390544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56900 w 1838207"/>
                <a:gd name="connsiteY1" fmla="*/ 592345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895625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99735 w 1838207"/>
                <a:gd name="connsiteY0" fmla="*/ 888481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85448 w 1823920"/>
                <a:gd name="connsiteY0" fmla="*/ 871813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23920" h="985050">
                  <a:moveTo>
                    <a:pt x="1692592" y="864670"/>
                  </a:moveTo>
                  <a:lnTo>
                    <a:pt x="961663" y="549483"/>
                  </a:lnTo>
                  <a:cubicBezTo>
                    <a:pt x="773361" y="404668"/>
                    <a:pt x="803773" y="425195"/>
                    <a:pt x="581818" y="238145"/>
                  </a:cubicBezTo>
                  <a:lnTo>
                    <a:pt x="0" y="0"/>
                  </a:lnTo>
                  <a:lnTo>
                    <a:pt x="815275" y="703296"/>
                  </a:lnTo>
                  <a:lnTo>
                    <a:pt x="1479057" y="963878"/>
                  </a:lnTo>
                  <a:lnTo>
                    <a:pt x="1127745" y="680832"/>
                  </a:lnTo>
                  <a:lnTo>
                    <a:pt x="1823920" y="985050"/>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1376" name="Groupe 1375"/>
            <p:cNvGrpSpPr/>
            <p:nvPr/>
          </p:nvGrpSpPr>
          <p:grpSpPr>
            <a:xfrm>
              <a:off x="6841947" y="3422026"/>
              <a:ext cx="229401" cy="313391"/>
              <a:chOff x="6487012" y="3744806"/>
              <a:chExt cx="229401" cy="313391"/>
            </a:xfrm>
          </p:grpSpPr>
          <p:sp>
            <p:nvSpPr>
              <p:cNvPr id="1378" name="Ellipse 1377"/>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379" name="Bouée 1378"/>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1377" name="Connecteur droit 1376"/>
            <p:cNvCxnSpPr/>
            <p:nvPr/>
          </p:nvCxnSpPr>
          <p:spPr>
            <a:xfrm rot="1800000" flipH="1" flipV="1">
              <a:off x="6953251" y="3424238"/>
              <a:ext cx="4762" cy="316706"/>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380" name="Groupe 1379"/>
          <p:cNvGrpSpPr/>
          <p:nvPr>
            <p:custDataLst>
              <p:tags r:id="rId78"/>
            </p:custDataLst>
          </p:nvPr>
        </p:nvGrpSpPr>
        <p:grpSpPr>
          <a:xfrm>
            <a:off x="2314175" y="2679670"/>
            <a:ext cx="1943484" cy="961124"/>
            <a:chOff x="5127864" y="2779820"/>
            <a:chExt cx="1943484" cy="961124"/>
          </a:xfrm>
        </p:grpSpPr>
        <p:sp>
          <p:nvSpPr>
            <p:cNvPr id="1381" name="Forme libre 1380"/>
            <p:cNvSpPr/>
            <p:nvPr/>
          </p:nvSpPr>
          <p:spPr>
            <a:xfrm>
              <a:off x="5127864" y="2779820"/>
              <a:ext cx="1897738" cy="82788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97738" h="827886">
                  <a:moveTo>
                    <a:pt x="1754503" y="767038"/>
                  </a:moveTo>
                  <a:lnTo>
                    <a:pt x="1009287" y="442326"/>
                  </a:lnTo>
                  <a:cubicBezTo>
                    <a:pt x="794792" y="352280"/>
                    <a:pt x="839490" y="370425"/>
                    <a:pt x="555623" y="240525"/>
                  </a:cubicBezTo>
                  <a:lnTo>
                    <a:pt x="0" y="0"/>
                  </a:lnTo>
                  <a:lnTo>
                    <a:pt x="960530" y="431832"/>
                  </a:lnTo>
                  <a:lnTo>
                    <a:pt x="1657649" y="718608"/>
                  </a:lnTo>
                  <a:lnTo>
                    <a:pt x="1208707" y="528431"/>
                  </a:lnTo>
                  <a:lnTo>
                    <a:pt x="1897738" y="827886"/>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1382" name="Groupe 1381"/>
            <p:cNvGrpSpPr/>
            <p:nvPr/>
          </p:nvGrpSpPr>
          <p:grpSpPr>
            <a:xfrm>
              <a:off x="6841947" y="3422026"/>
              <a:ext cx="229401" cy="313391"/>
              <a:chOff x="6487012" y="3744806"/>
              <a:chExt cx="229401" cy="313391"/>
            </a:xfrm>
          </p:grpSpPr>
          <p:sp>
            <p:nvSpPr>
              <p:cNvPr id="1384" name="Ellipse 1383"/>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385" name="Bouée 1384"/>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1383" name="Connecteur droit 1382"/>
            <p:cNvCxnSpPr/>
            <p:nvPr/>
          </p:nvCxnSpPr>
          <p:spPr>
            <a:xfrm rot="900000" flipH="1" flipV="1">
              <a:off x="6953251" y="3424238"/>
              <a:ext cx="4762" cy="316706"/>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386" name="Groupe 1385"/>
          <p:cNvGrpSpPr/>
          <p:nvPr>
            <p:custDataLst>
              <p:tags r:id="rId79"/>
            </p:custDataLst>
          </p:nvPr>
        </p:nvGrpSpPr>
        <p:grpSpPr>
          <a:xfrm>
            <a:off x="2278456" y="2828403"/>
            <a:ext cx="1979203" cy="815868"/>
            <a:chOff x="5092145" y="2925076"/>
            <a:chExt cx="1979203" cy="815868"/>
          </a:xfrm>
        </p:grpSpPr>
        <p:sp>
          <p:nvSpPr>
            <p:cNvPr id="1387" name="Forme libre 1386"/>
            <p:cNvSpPr/>
            <p:nvPr/>
          </p:nvSpPr>
          <p:spPr>
            <a:xfrm>
              <a:off x="5092145" y="2925076"/>
              <a:ext cx="1962032" cy="655118"/>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62032" h="655118">
                  <a:moveTo>
                    <a:pt x="1773553" y="655118"/>
                  </a:moveTo>
                  <a:lnTo>
                    <a:pt x="1045006" y="320881"/>
                  </a:lnTo>
                  <a:cubicBezTo>
                    <a:pt x="759073" y="280842"/>
                    <a:pt x="858541" y="301368"/>
                    <a:pt x="562767" y="250049"/>
                  </a:cubicBezTo>
                  <a:lnTo>
                    <a:pt x="0" y="0"/>
                  </a:lnTo>
                  <a:lnTo>
                    <a:pt x="1027206" y="138938"/>
                  </a:lnTo>
                  <a:lnTo>
                    <a:pt x="1695749" y="411426"/>
                  </a:lnTo>
                  <a:lnTo>
                    <a:pt x="1258715" y="356981"/>
                  </a:lnTo>
                  <a:lnTo>
                    <a:pt x="1962032" y="639766"/>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1388" name="Groupe 1387"/>
            <p:cNvGrpSpPr/>
            <p:nvPr/>
          </p:nvGrpSpPr>
          <p:grpSpPr>
            <a:xfrm>
              <a:off x="6841947" y="3422026"/>
              <a:ext cx="229401" cy="313391"/>
              <a:chOff x="6487012" y="3744806"/>
              <a:chExt cx="229401" cy="313391"/>
            </a:xfrm>
          </p:grpSpPr>
          <p:sp>
            <p:nvSpPr>
              <p:cNvPr id="1390" name="Ellipse 138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391" name="Bouée 139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1389" name="Connecteur droit 1388"/>
            <p:cNvCxnSpPr/>
            <p:nvPr/>
          </p:nvCxnSpPr>
          <p:spPr>
            <a:xfrm flipH="1" flipV="1">
              <a:off x="6953251" y="3424238"/>
              <a:ext cx="4762" cy="316706"/>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392" name="Groupe 1391"/>
          <p:cNvGrpSpPr/>
          <p:nvPr>
            <p:custDataLst>
              <p:tags r:id="rId80"/>
            </p:custDataLst>
          </p:nvPr>
        </p:nvGrpSpPr>
        <p:grpSpPr>
          <a:xfrm>
            <a:off x="2271311" y="2813843"/>
            <a:ext cx="1986348" cy="819041"/>
            <a:chOff x="5085000" y="2916376"/>
            <a:chExt cx="1986348" cy="819041"/>
          </a:xfrm>
        </p:grpSpPr>
        <p:sp>
          <p:nvSpPr>
            <p:cNvPr id="1393" name="Forme libre 1392"/>
            <p:cNvSpPr/>
            <p:nvPr/>
          </p:nvSpPr>
          <p:spPr>
            <a:xfrm>
              <a:off x="5085000" y="2916376"/>
              <a:ext cx="1966795" cy="697155"/>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66795" h="697155">
                  <a:moveTo>
                    <a:pt x="1780698" y="697155"/>
                  </a:moveTo>
                  <a:lnTo>
                    <a:pt x="1047388" y="370062"/>
                  </a:lnTo>
                  <a:cubicBezTo>
                    <a:pt x="766218" y="408604"/>
                    <a:pt x="858541" y="393411"/>
                    <a:pt x="569911" y="427817"/>
                  </a:cubicBezTo>
                  <a:lnTo>
                    <a:pt x="0" y="158719"/>
                  </a:lnTo>
                  <a:lnTo>
                    <a:pt x="1034350" y="0"/>
                  </a:lnTo>
                  <a:lnTo>
                    <a:pt x="1733849" y="260581"/>
                  </a:lnTo>
                  <a:lnTo>
                    <a:pt x="1268240" y="332344"/>
                  </a:lnTo>
                  <a:lnTo>
                    <a:pt x="1966795" y="634178"/>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1394" name="Groupe 1393"/>
            <p:cNvGrpSpPr/>
            <p:nvPr/>
          </p:nvGrpSpPr>
          <p:grpSpPr>
            <a:xfrm>
              <a:off x="6841947" y="3422026"/>
              <a:ext cx="229401" cy="313391"/>
              <a:chOff x="6487012" y="3744806"/>
              <a:chExt cx="229401" cy="313391"/>
            </a:xfrm>
          </p:grpSpPr>
          <p:sp>
            <p:nvSpPr>
              <p:cNvPr id="1396" name="Ellipse 139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397" name="Bouée 139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1395" name="Connecteur droit 1394"/>
            <p:cNvCxnSpPr>
              <a:endCxn id="1397" idx="1"/>
            </p:cNvCxnSpPr>
            <p:nvPr/>
          </p:nvCxnSpPr>
          <p:spPr>
            <a:xfrm flipH="1" flipV="1">
              <a:off x="6913746" y="3448282"/>
              <a:ext cx="77752" cy="269550"/>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398" name="Groupe 1397"/>
          <p:cNvGrpSpPr/>
          <p:nvPr>
            <p:custDataLst>
              <p:tags r:id="rId81"/>
            </p:custDataLst>
          </p:nvPr>
        </p:nvGrpSpPr>
        <p:grpSpPr>
          <a:xfrm>
            <a:off x="2285599" y="2656124"/>
            <a:ext cx="1972060" cy="978584"/>
            <a:chOff x="5099288" y="2756833"/>
            <a:chExt cx="1972060" cy="978584"/>
          </a:xfrm>
        </p:grpSpPr>
        <p:sp>
          <p:nvSpPr>
            <p:cNvPr id="1399" name="Forme libre 1398"/>
            <p:cNvSpPr/>
            <p:nvPr/>
          </p:nvSpPr>
          <p:spPr>
            <a:xfrm>
              <a:off x="5099288" y="2756833"/>
              <a:ext cx="1952507" cy="882892"/>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52507" h="882892">
                  <a:moveTo>
                    <a:pt x="1775935" y="882892"/>
                  </a:moveTo>
                  <a:lnTo>
                    <a:pt x="1047388" y="551036"/>
                  </a:lnTo>
                  <a:cubicBezTo>
                    <a:pt x="813843" y="653872"/>
                    <a:pt x="870447" y="610104"/>
                    <a:pt x="608010" y="749285"/>
                  </a:cubicBezTo>
                  <a:lnTo>
                    <a:pt x="0" y="468282"/>
                  </a:lnTo>
                  <a:lnTo>
                    <a:pt x="977199" y="0"/>
                  </a:lnTo>
                  <a:lnTo>
                    <a:pt x="1695749" y="267724"/>
                  </a:lnTo>
                  <a:lnTo>
                    <a:pt x="1242046" y="465693"/>
                  </a:lnTo>
                  <a:lnTo>
                    <a:pt x="1952507" y="779433"/>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1400" name="Groupe 1399"/>
            <p:cNvGrpSpPr/>
            <p:nvPr/>
          </p:nvGrpSpPr>
          <p:grpSpPr>
            <a:xfrm>
              <a:off x="6841947" y="3422026"/>
              <a:ext cx="229401" cy="313391"/>
              <a:chOff x="6487012" y="3744806"/>
              <a:chExt cx="229401" cy="313391"/>
            </a:xfrm>
          </p:grpSpPr>
          <p:sp>
            <p:nvSpPr>
              <p:cNvPr id="1402" name="Ellipse 140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403" name="Bouée 1402"/>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1401" name="Connecteur droit 1400"/>
            <p:cNvCxnSpPr/>
            <p:nvPr/>
          </p:nvCxnSpPr>
          <p:spPr>
            <a:xfrm flipH="1" flipV="1">
              <a:off x="6896101" y="3467100"/>
              <a:ext cx="126205" cy="221456"/>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404" name="Groupe 1403"/>
          <p:cNvGrpSpPr/>
          <p:nvPr>
            <p:custDataLst>
              <p:tags r:id="rId82"/>
            </p:custDataLst>
          </p:nvPr>
        </p:nvGrpSpPr>
        <p:grpSpPr>
          <a:xfrm>
            <a:off x="2366561" y="2535987"/>
            <a:ext cx="1891098" cy="1100028"/>
            <a:chOff x="5180250" y="2635389"/>
            <a:chExt cx="1891098" cy="1100028"/>
          </a:xfrm>
        </p:grpSpPr>
        <p:sp>
          <p:nvSpPr>
            <p:cNvPr id="1405" name="Forme libre 1404"/>
            <p:cNvSpPr/>
            <p:nvPr/>
          </p:nvSpPr>
          <p:spPr>
            <a:xfrm>
              <a:off x="5180250" y="2635389"/>
              <a:ext cx="1869163" cy="100433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69163" h="1004336">
                  <a:moveTo>
                    <a:pt x="1699736" y="1004336"/>
                  </a:moveTo>
                  <a:lnTo>
                    <a:pt x="978333" y="693911"/>
                  </a:lnTo>
                  <a:cubicBezTo>
                    <a:pt x="790031" y="849134"/>
                    <a:pt x="846635" y="807748"/>
                    <a:pt x="610392" y="999316"/>
                  </a:cubicBezTo>
                  <a:lnTo>
                    <a:pt x="0" y="734982"/>
                  </a:lnTo>
                  <a:lnTo>
                    <a:pt x="839087" y="0"/>
                  </a:lnTo>
                  <a:lnTo>
                    <a:pt x="1538587" y="246293"/>
                  </a:lnTo>
                  <a:cubicBezTo>
                    <a:pt x="1322835" y="429107"/>
                    <a:pt x="1328123" y="428319"/>
                    <a:pt x="1146797" y="565706"/>
                  </a:cubicBezTo>
                  <a:lnTo>
                    <a:pt x="1869163" y="88658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1406" name="Groupe 1405"/>
            <p:cNvGrpSpPr/>
            <p:nvPr/>
          </p:nvGrpSpPr>
          <p:grpSpPr>
            <a:xfrm>
              <a:off x="6841947" y="3422026"/>
              <a:ext cx="229401" cy="313391"/>
              <a:chOff x="6487012" y="3744806"/>
              <a:chExt cx="229401" cy="313391"/>
            </a:xfrm>
          </p:grpSpPr>
          <p:sp>
            <p:nvSpPr>
              <p:cNvPr id="1408" name="Ellipse 1407"/>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409" name="Bouée 1408"/>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1407" name="Connecteur droit 1406"/>
            <p:cNvCxnSpPr/>
            <p:nvPr/>
          </p:nvCxnSpPr>
          <p:spPr>
            <a:xfrm rot="900000" flipH="1" flipV="1">
              <a:off x="6862011" y="3525253"/>
              <a:ext cx="196515" cy="112294"/>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410" name="Groupe 1409"/>
          <p:cNvGrpSpPr/>
          <p:nvPr>
            <p:custDataLst>
              <p:tags r:id="rId83"/>
            </p:custDataLst>
          </p:nvPr>
        </p:nvGrpSpPr>
        <p:grpSpPr>
          <a:xfrm>
            <a:off x="2470835" y="2423163"/>
            <a:ext cx="1786824" cy="1227917"/>
            <a:chOff x="5284524" y="2523093"/>
            <a:chExt cx="1786824" cy="1227917"/>
          </a:xfrm>
        </p:grpSpPr>
        <p:sp>
          <p:nvSpPr>
            <p:cNvPr id="1411" name="Forme libre 1410"/>
            <p:cNvSpPr/>
            <p:nvPr/>
          </p:nvSpPr>
          <p:spPr>
            <a:xfrm>
              <a:off x="5284524" y="2523093"/>
              <a:ext cx="1752857" cy="1227917"/>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52857" h="1227917">
                  <a:moveTo>
                    <a:pt x="1603483" y="1132673"/>
                  </a:moveTo>
                  <a:lnTo>
                    <a:pt x="886091" y="822248"/>
                  </a:lnTo>
                  <a:cubicBezTo>
                    <a:pt x="733883" y="1053671"/>
                    <a:pt x="770435" y="992233"/>
                    <a:pt x="602371" y="1227917"/>
                  </a:cubicBezTo>
                  <a:lnTo>
                    <a:pt x="0" y="947540"/>
                  </a:lnTo>
                  <a:lnTo>
                    <a:pt x="638561" y="0"/>
                  </a:lnTo>
                  <a:lnTo>
                    <a:pt x="1318007" y="242282"/>
                  </a:lnTo>
                  <a:cubicBezTo>
                    <a:pt x="1142360" y="493275"/>
                    <a:pt x="1127597" y="496498"/>
                    <a:pt x="1014450" y="661959"/>
                  </a:cubicBezTo>
                  <a:lnTo>
                    <a:pt x="1752857" y="986852"/>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1412" name="Groupe 1411"/>
            <p:cNvGrpSpPr/>
            <p:nvPr/>
          </p:nvGrpSpPr>
          <p:grpSpPr>
            <a:xfrm>
              <a:off x="6841947" y="3422026"/>
              <a:ext cx="229401" cy="313391"/>
              <a:chOff x="6487012" y="3744806"/>
              <a:chExt cx="229401" cy="313391"/>
            </a:xfrm>
          </p:grpSpPr>
          <p:sp>
            <p:nvSpPr>
              <p:cNvPr id="1414" name="Ellipse 1413"/>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415" name="Bouée 1414"/>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1413" name="Connecteur droit 1412"/>
            <p:cNvCxnSpPr/>
            <p:nvPr/>
          </p:nvCxnSpPr>
          <p:spPr>
            <a:xfrm flipH="1" flipV="1">
              <a:off x="6862011" y="3525253"/>
              <a:ext cx="196515" cy="112294"/>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416" name="Groupe 1415"/>
          <p:cNvGrpSpPr/>
          <p:nvPr>
            <p:custDataLst>
              <p:tags r:id="rId84"/>
            </p:custDataLst>
          </p:nvPr>
        </p:nvGrpSpPr>
        <p:grpSpPr>
          <a:xfrm>
            <a:off x="2591065" y="2350647"/>
            <a:ext cx="1666594" cy="1388339"/>
            <a:chOff x="5412862" y="2446893"/>
            <a:chExt cx="1666594" cy="1388339"/>
          </a:xfrm>
        </p:grpSpPr>
        <p:sp>
          <p:nvSpPr>
            <p:cNvPr id="1417" name="Forme libre 1416"/>
            <p:cNvSpPr/>
            <p:nvPr/>
          </p:nvSpPr>
          <p:spPr>
            <a:xfrm>
              <a:off x="5412862" y="2446893"/>
              <a:ext cx="1604468" cy="1388339"/>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04468" h="1388339">
                  <a:moveTo>
                    <a:pt x="1511241" y="1236947"/>
                  </a:moveTo>
                  <a:lnTo>
                    <a:pt x="793849" y="918501"/>
                  </a:lnTo>
                  <a:cubicBezTo>
                    <a:pt x="689767" y="1190030"/>
                    <a:pt x="710276" y="1120570"/>
                    <a:pt x="614402" y="1388339"/>
                  </a:cubicBezTo>
                  <a:lnTo>
                    <a:pt x="0" y="1091919"/>
                  </a:lnTo>
                  <a:lnTo>
                    <a:pt x="377877" y="0"/>
                  </a:lnTo>
                  <a:lnTo>
                    <a:pt x="1065344" y="242282"/>
                  </a:lnTo>
                  <a:cubicBezTo>
                    <a:pt x="945844" y="521349"/>
                    <a:pt x="935091" y="536604"/>
                    <a:pt x="858039" y="726128"/>
                  </a:cubicBezTo>
                  <a:lnTo>
                    <a:pt x="1604468" y="1047010"/>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1418" name="Groupe 1417"/>
            <p:cNvGrpSpPr/>
            <p:nvPr/>
          </p:nvGrpSpPr>
          <p:grpSpPr>
            <a:xfrm>
              <a:off x="6841947" y="3422026"/>
              <a:ext cx="229401" cy="313391"/>
              <a:chOff x="6487012" y="3744806"/>
              <a:chExt cx="229401" cy="313391"/>
            </a:xfrm>
          </p:grpSpPr>
          <p:sp>
            <p:nvSpPr>
              <p:cNvPr id="1420" name="Ellipse 141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421" name="Bouée 142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1419" name="Connecteur droit 1418"/>
            <p:cNvCxnSpPr/>
            <p:nvPr/>
          </p:nvCxnSpPr>
          <p:spPr>
            <a:xfrm rot="2220000" flipH="1">
              <a:off x="6841332" y="3521869"/>
              <a:ext cx="238124" cy="11191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422" name="Groupe 1421"/>
          <p:cNvGrpSpPr/>
          <p:nvPr>
            <p:custDataLst>
              <p:tags r:id="rId85"/>
            </p:custDataLst>
          </p:nvPr>
        </p:nvGrpSpPr>
        <p:grpSpPr>
          <a:xfrm>
            <a:off x="2707370" y="2309854"/>
            <a:ext cx="1550289" cy="1480581"/>
            <a:chOff x="5529167" y="2402777"/>
            <a:chExt cx="1550289" cy="1480581"/>
          </a:xfrm>
        </p:grpSpPr>
        <p:sp>
          <p:nvSpPr>
            <p:cNvPr id="1423" name="Forme libre 1422"/>
            <p:cNvSpPr/>
            <p:nvPr/>
          </p:nvSpPr>
          <p:spPr>
            <a:xfrm>
              <a:off x="5529167" y="2402777"/>
              <a:ext cx="1444047" cy="1480581"/>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44047" h="1480581">
                  <a:moveTo>
                    <a:pt x="1394936" y="1281063"/>
                  </a:moveTo>
                  <a:lnTo>
                    <a:pt x="693586" y="966628"/>
                  </a:lnTo>
                  <a:cubicBezTo>
                    <a:pt x="669715" y="1282273"/>
                    <a:pt x="674182" y="1216822"/>
                    <a:pt x="646487" y="1480581"/>
                  </a:cubicBezTo>
                  <a:lnTo>
                    <a:pt x="0" y="1180151"/>
                  </a:lnTo>
                  <a:lnTo>
                    <a:pt x="137245" y="0"/>
                  </a:lnTo>
                  <a:lnTo>
                    <a:pt x="788618" y="258324"/>
                  </a:lnTo>
                  <a:cubicBezTo>
                    <a:pt x="745318" y="601559"/>
                    <a:pt x="746597" y="556656"/>
                    <a:pt x="725692" y="762223"/>
                  </a:cubicBezTo>
                  <a:lnTo>
                    <a:pt x="1444047" y="1067063"/>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1424" name="Groupe 1423"/>
            <p:cNvGrpSpPr/>
            <p:nvPr/>
          </p:nvGrpSpPr>
          <p:grpSpPr>
            <a:xfrm>
              <a:off x="6841947" y="3422026"/>
              <a:ext cx="229401" cy="313391"/>
              <a:chOff x="6487012" y="3744806"/>
              <a:chExt cx="229401" cy="313391"/>
            </a:xfrm>
          </p:grpSpPr>
          <p:sp>
            <p:nvSpPr>
              <p:cNvPr id="1426" name="Ellipse 142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427" name="Bouée 142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1425" name="Connecteur droit 1424"/>
            <p:cNvCxnSpPr/>
            <p:nvPr/>
          </p:nvCxnSpPr>
          <p:spPr>
            <a:xfrm rot="1320000" flipH="1">
              <a:off x="6841332" y="3521869"/>
              <a:ext cx="238124" cy="11191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428" name="Groupe 1427"/>
          <p:cNvGrpSpPr/>
          <p:nvPr>
            <p:custDataLst>
              <p:tags r:id="rId86"/>
            </p:custDataLst>
          </p:nvPr>
        </p:nvGrpSpPr>
        <p:grpSpPr>
          <a:xfrm>
            <a:off x="2636068" y="2327197"/>
            <a:ext cx="1621591" cy="1444487"/>
            <a:chOff x="5457865" y="2418819"/>
            <a:chExt cx="1621591" cy="1444487"/>
          </a:xfrm>
        </p:grpSpPr>
        <p:sp>
          <p:nvSpPr>
            <p:cNvPr id="1429" name="Forme libre 1428"/>
            <p:cNvSpPr/>
            <p:nvPr/>
          </p:nvSpPr>
          <p:spPr>
            <a:xfrm>
              <a:off x="5457865" y="2418819"/>
              <a:ext cx="1522386" cy="1444487"/>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22386" h="1444487">
                  <a:moveTo>
                    <a:pt x="1522386" y="1265021"/>
                  </a:moveTo>
                  <a:lnTo>
                    <a:pt x="821036" y="954597"/>
                  </a:lnTo>
                  <a:cubicBezTo>
                    <a:pt x="897428" y="1246179"/>
                    <a:pt x="881842" y="1184739"/>
                    <a:pt x="938368" y="1444487"/>
                  </a:cubicBezTo>
                  <a:lnTo>
                    <a:pt x="271829" y="1152077"/>
                  </a:lnTo>
                  <a:lnTo>
                    <a:pt x="0" y="0"/>
                  </a:lnTo>
                  <a:lnTo>
                    <a:pt x="635332" y="250303"/>
                  </a:lnTo>
                  <a:cubicBezTo>
                    <a:pt x="732400" y="605570"/>
                    <a:pt x="709616" y="540614"/>
                    <a:pt x="756890" y="738160"/>
                  </a:cubicBezTo>
                  <a:lnTo>
                    <a:pt x="1467224" y="1071074"/>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1430" name="Groupe 1429"/>
            <p:cNvGrpSpPr/>
            <p:nvPr/>
          </p:nvGrpSpPr>
          <p:grpSpPr>
            <a:xfrm>
              <a:off x="6841947" y="3422026"/>
              <a:ext cx="229401" cy="313391"/>
              <a:chOff x="6487012" y="3744806"/>
              <a:chExt cx="229401" cy="313391"/>
            </a:xfrm>
          </p:grpSpPr>
          <p:sp>
            <p:nvSpPr>
              <p:cNvPr id="1432" name="Ellipse 143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433" name="Bouée 1432"/>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1431" name="Connecteur droit 1430"/>
            <p:cNvCxnSpPr/>
            <p:nvPr/>
          </p:nvCxnSpPr>
          <p:spPr>
            <a:xfrm flipH="1">
              <a:off x="6841332" y="3521869"/>
              <a:ext cx="238124" cy="11191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434" name="Groupe 1433"/>
          <p:cNvGrpSpPr/>
          <p:nvPr>
            <p:custDataLst>
              <p:tags r:id="rId87"/>
            </p:custDataLst>
          </p:nvPr>
        </p:nvGrpSpPr>
        <p:grpSpPr>
          <a:xfrm>
            <a:off x="2522731" y="2384967"/>
            <a:ext cx="1734928" cy="1323044"/>
            <a:chOff x="5336420" y="2473587"/>
            <a:chExt cx="1734928" cy="1323044"/>
          </a:xfrm>
        </p:grpSpPr>
        <p:sp>
          <p:nvSpPr>
            <p:cNvPr id="1435" name="Forme libre 1434"/>
            <p:cNvSpPr/>
            <p:nvPr/>
          </p:nvSpPr>
          <p:spPr>
            <a:xfrm>
              <a:off x="5336420" y="2473587"/>
              <a:ext cx="1672405" cy="1323044"/>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72405" h="1323044">
                  <a:moveTo>
                    <a:pt x="1672405" y="1186441"/>
                  </a:moveTo>
                  <a:lnTo>
                    <a:pt x="959149" y="885542"/>
                  </a:lnTo>
                  <a:cubicBezTo>
                    <a:pt x="1116504" y="1139024"/>
                    <a:pt x="1069962" y="1079966"/>
                    <a:pt x="1197925" y="1323044"/>
                  </a:cubicBezTo>
                  <a:lnTo>
                    <a:pt x="524241" y="1035397"/>
                  </a:lnTo>
                  <a:lnTo>
                    <a:pt x="0" y="0"/>
                  </a:lnTo>
                  <a:lnTo>
                    <a:pt x="623425" y="259829"/>
                  </a:lnTo>
                  <a:cubicBezTo>
                    <a:pt x="758593" y="574615"/>
                    <a:pt x="726283" y="521567"/>
                    <a:pt x="835470" y="716731"/>
                  </a:cubicBezTo>
                  <a:lnTo>
                    <a:pt x="1583905" y="102106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1436" name="Groupe 1435"/>
            <p:cNvGrpSpPr/>
            <p:nvPr/>
          </p:nvGrpSpPr>
          <p:grpSpPr>
            <a:xfrm>
              <a:off x="6841947" y="3422026"/>
              <a:ext cx="229401" cy="313391"/>
              <a:chOff x="6487012" y="3744806"/>
              <a:chExt cx="229401" cy="313391"/>
            </a:xfrm>
          </p:grpSpPr>
          <p:sp>
            <p:nvSpPr>
              <p:cNvPr id="1438" name="Ellipse 1437"/>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439" name="Bouée 1438"/>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1437" name="Connecteur droit 1436"/>
            <p:cNvCxnSpPr/>
            <p:nvPr/>
          </p:nvCxnSpPr>
          <p:spPr>
            <a:xfrm flipH="1">
              <a:off x="6850856" y="3495675"/>
              <a:ext cx="216694" cy="173831"/>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440" name="Groupe 1439"/>
          <p:cNvGrpSpPr/>
          <p:nvPr>
            <p:custDataLst>
              <p:tags r:id="rId88"/>
            </p:custDataLst>
          </p:nvPr>
        </p:nvGrpSpPr>
        <p:grpSpPr>
          <a:xfrm>
            <a:off x="2403670" y="2483525"/>
            <a:ext cx="1853989" cy="1168960"/>
            <a:chOff x="5217359" y="2566457"/>
            <a:chExt cx="1853989" cy="1168960"/>
          </a:xfrm>
        </p:grpSpPr>
        <p:sp>
          <p:nvSpPr>
            <p:cNvPr id="1441" name="Forme libre 1440"/>
            <p:cNvSpPr/>
            <p:nvPr/>
          </p:nvSpPr>
          <p:spPr>
            <a:xfrm>
              <a:off x="5217359" y="2566457"/>
              <a:ext cx="1803374" cy="1132544"/>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03374" h="1132544">
                  <a:moveTo>
                    <a:pt x="1803374" y="1069760"/>
                  </a:moveTo>
                  <a:lnTo>
                    <a:pt x="1099642" y="771242"/>
                  </a:lnTo>
                  <a:cubicBezTo>
                    <a:pt x="1309385" y="981862"/>
                    <a:pt x="1267605" y="934710"/>
                    <a:pt x="1433668" y="1132544"/>
                  </a:cubicBezTo>
                  <a:cubicBezTo>
                    <a:pt x="1197994" y="1012848"/>
                    <a:pt x="967082" y="950304"/>
                    <a:pt x="750459" y="847278"/>
                  </a:cubicBezTo>
                  <a:lnTo>
                    <a:pt x="0" y="0"/>
                  </a:lnTo>
                  <a:lnTo>
                    <a:pt x="613900" y="259829"/>
                  </a:lnTo>
                  <a:cubicBezTo>
                    <a:pt x="810981" y="486509"/>
                    <a:pt x="795339" y="464417"/>
                    <a:pt x="930719" y="635769"/>
                  </a:cubicBezTo>
                  <a:lnTo>
                    <a:pt x="1662485" y="956775"/>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1442" name="Groupe 1441"/>
            <p:cNvGrpSpPr/>
            <p:nvPr/>
          </p:nvGrpSpPr>
          <p:grpSpPr>
            <a:xfrm>
              <a:off x="6841947" y="3422026"/>
              <a:ext cx="229401" cy="313391"/>
              <a:chOff x="6487012" y="3744806"/>
              <a:chExt cx="229401" cy="313391"/>
            </a:xfrm>
          </p:grpSpPr>
          <p:sp>
            <p:nvSpPr>
              <p:cNvPr id="1444" name="Ellipse 1443"/>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445" name="Bouée 1444"/>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1443" name="Connecteur droit 1442"/>
            <p:cNvCxnSpPr/>
            <p:nvPr/>
          </p:nvCxnSpPr>
          <p:spPr>
            <a:xfrm rot="900000" flipH="1">
              <a:off x="6898482" y="3436144"/>
              <a:ext cx="121443" cy="292894"/>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446" name="Groupe 1445"/>
          <p:cNvGrpSpPr/>
          <p:nvPr>
            <p:custDataLst>
              <p:tags r:id="rId89"/>
            </p:custDataLst>
          </p:nvPr>
        </p:nvGrpSpPr>
        <p:grpSpPr>
          <a:xfrm>
            <a:off x="2332232" y="2609749"/>
            <a:ext cx="1925427" cy="1040373"/>
            <a:chOff x="5145921" y="2695044"/>
            <a:chExt cx="1925427" cy="1040373"/>
          </a:xfrm>
        </p:grpSpPr>
        <p:sp>
          <p:nvSpPr>
            <p:cNvPr id="1447" name="Forme libre 1446"/>
            <p:cNvSpPr/>
            <p:nvPr/>
          </p:nvSpPr>
          <p:spPr>
            <a:xfrm>
              <a:off x="5145921" y="2695044"/>
              <a:ext cx="1881956" cy="922123"/>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81956" h="922123">
                  <a:moveTo>
                    <a:pt x="1881956" y="922123"/>
                  </a:moveTo>
                  <a:lnTo>
                    <a:pt x="1194892" y="621224"/>
                  </a:lnTo>
                  <a:cubicBezTo>
                    <a:pt x="1435591" y="777075"/>
                    <a:pt x="1379524" y="734685"/>
                    <a:pt x="1605118" y="882513"/>
                  </a:cubicBezTo>
                  <a:lnTo>
                    <a:pt x="905241" y="594866"/>
                  </a:lnTo>
                  <a:lnTo>
                    <a:pt x="0" y="0"/>
                  </a:lnTo>
                  <a:lnTo>
                    <a:pt x="592469" y="259829"/>
                  </a:lnTo>
                  <a:cubicBezTo>
                    <a:pt x="830031" y="417453"/>
                    <a:pt x="833439" y="421556"/>
                    <a:pt x="997394" y="538139"/>
                  </a:cubicBezTo>
                  <a:lnTo>
                    <a:pt x="1731541" y="859144"/>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1448" name="Groupe 1447"/>
            <p:cNvGrpSpPr/>
            <p:nvPr/>
          </p:nvGrpSpPr>
          <p:grpSpPr>
            <a:xfrm>
              <a:off x="6841947" y="3422026"/>
              <a:ext cx="229401" cy="313391"/>
              <a:chOff x="6487012" y="3744806"/>
              <a:chExt cx="229401" cy="313391"/>
            </a:xfrm>
          </p:grpSpPr>
          <p:sp>
            <p:nvSpPr>
              <p:cNvPr id="1450" name="Ellipse 144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451" name="Bouée 145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1449" name="Connecteur droit 1448"/>
            <p:cNvCxnSpPr/>
            <p:nvPr/>
          </p:nvCxnSpPr>
          <p:spPr>
            <a:xfrm flipH="1">
              <a:off x="6898482" y="3436144"/>
              <a:ext cx="121443" cy="292894"/>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452" name="Groupe 1451"/>
          <p:cNvGrpSpPr/>
          <p:nvPr>
            <p:custDataLst>
              <p:tags r:id="rId90"/>
            </p:custDataLst>
          </p:nvPr>
        </p:nvGrpSpPr>
        <p:grpSpPr>
          <a:xfrm>
            <a:off x="2275081" y="2727225"/>
            <a:ext cx="1982578" cy="895117"/>
            <a:chOff x="5088770" y="2840300"/>
            <a:chExt cx="1982578" cy="895117"/>
          </a:xfrm>
        </p:grpSpPr>
        <p:sp>
          <p:nvSpPr>
            <p:cNvPr id="1453" name="Forme libre 1452"/>
            <p:cNvSpPr/>
            <p:nvPr/>
          </p:nvSpPr>
          <p:spPr>
            <a:xfrm>
              <a:off x="5088770" y="2840300"/>
              <a:ext cx="1936725" cy="737701"/>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36725" h="737701">
                  <a:moveTo>
                    <a:pt x="1936725" y="731623"/>
                  </a:moveTo>
                  <a:lnTo>
                    <a:pt x="1261567" y="449774"/>
                  </a:lnTo>
                  <a:cubicBezTo>
                    <a:pt x="1511791" y="527044"/>
                    <a:pt x="1455724" y="508467"/>
                    <a:pt x="1728943" y="582476"/>
                  </a:cubicBezTo>
                  <a:lnTo>
                    <a:pt x="998110" y="304354"/>
                  </a:lnTo>
                  <a:lnTo>
                    <a:pt x="0" y="0"/>
                  </a:lnTo>
                  <a:lnTo>
                    <a:pt x="582944" y="259830"/>
                  </a:lnTo>
                  <a:cubicBezTo>
                    <a:pt x="844318" y="365067"/>
                    <a:pt x="869158" y="373931"/>
                    <a:pt x="1047400" y="423839"/>
                  </a:cubicBezTo>
                  <a:lnTo>
                    <a:pt x="1791073" y="737701"/>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1454" name="Groupe 1453"/>
            <p:cNvGrpSpPr/>
            <p:nvPr/>
          </p:nvGrpSpPr>
          <p:grpSpPr>
            <a:xfrm>
              <a:off x="6841947" y="3422026"/>
              <a:ext cx="229401" cy="313391"/>
              <a:chOff x="6487012" y="3744806"/>
              <a:chExt cx="229401" cy="313391"/>
            </a:xfrm>
          </p:grpSpPr>
          <p:sp>
            <p:nvSpPr>
              <p:cNvPr id="1456" name="Ellipse 145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457" name="Bouée 145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1455" name="Connecteur droit 1454"/>
            <p:cNvCxnSpPr/>
            <p:nvPr/>
          </p:nvCxnSpPr>
          <p:spPr>
            <a:xfrm rot="1080000">
              <a:off x="6936581" y="3431381"/>
              <a:ext cx="40482" cy="300038"/>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458" name="Groupe 1457"/>
          <p:cNvGrpSpPr/>
          <p:nvPr>
            <p:custDataLst>
              <p:tags r:id="rId91"/>
            </p:custDataLst>
          </p:nvPr>
        </p:nvGrpSpPr>
        <p:grpSpPr>
          <a:xfrm>
            <a:off x="2248887" y="2912467"/>
            <a:ext cx="2008772" cy="740335"/>
            <a:chOff x="5062576" y="2995082"/>
            <a:chExt cx="2008772" cy="740335"/>
          </a:xfrm>
        </p:grpSpPr>
        <p:sp>
          <p:nvSpPr>
            <p:cNvPr id="1459" name="Forme libre 1458"/>
            <p:cNvSpPr/>
            <p:nvPr/>
          </p:nvSpPr>
          <p:spPr>
            <a:xfrm>
              <a:off x="5062576" y="2995082"/>
              <a:ext cx="1970063" cy="621020"/>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70063" h="621020">
                  <a:moveTo>
                    <a:pt x="1970063" y="543504"/>
                  </a:moveTo>
                  <a:lnTo>
                    <a:pt x="1290142" y="264037"/>
                  </a:lnTo>
                  <a:cubicBezTo>
                    <a:pt x="1509410" y="262726"/>
                    <a:pt x="1496205" y="263198"/>
                    <a:pt x="1767043" y="275295"/>
                  </a:cubicBezTo>
                  <a:lnTo>
                    <a:pt x="1048117" y="1935"/>
                  </a:lnTo>
                  <a:lnTo>
                    <a:pt x="0" y="0"/>
                  </a:lnTo>
                  <a:lnTo>
                    <a:pt x="592469" y="271736"/>
                  </a:lnTo>
                  <a:cubicBezTo>
                    <a:pt x="849080" y="300773"/>
                    <a:pt x="897733" y="292968"/>
                    <a:pt x="1073594" y="304776"/>
                  </a:cubicBezTo>
                  <a:lnTo>
                    <a:pt x="1802980" y="621020"/>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1460" name="Groupe 1459"/>
            <p:cNvGrpSpPr/>
            <p:nvPr/>
          </p:nvGrpSpPr>
          <p:grpSpPr>
            <a:xfrm>
              <a:off x="6841947" y="3422026"/>
              <a:ext cx="229401" cy="313391"/>
              <a:chOff x="6487012" y="3744806"/>
              <a:chExt cx="229401" cy="313391"/>
            </a:xfrm>
          </p:grpSpPr>
          <p:sp>
            <p:nvSpPr>
              <p:cNvPr id="1462" name="Ellipse 146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463" name="Bouée 1462"/>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1461" name="Connecteur droit 1460"/>
            <p:cNvCxnSpPr/>
            <p:nvPr/>
          </p:nvCxnSpPr>
          <p:spPr>
            <a:xfrm rot="180000">
              <a:off x="6936581" y="3431381"/>
              <a:ext cx="40482" cy="300038"/>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464" name="Groupe 1463"/>
          <p:cNvGrpSpPr/>
          <p:nvPr>
            <p:custDataLst>
              <p:tags r:id="rId92"/>
            </p:custDataLst>
          </p:nvPr>
        </p:nvGrpSpPr>
        <p:grpSpPr>
          <a:xfrm>
            <a:off x="2275081" y="2754554"/>
            <a:ext cx="1982578" cy="900326"/>
            <a:chOff x="5088770" y="2835091"/>
            <a:chExt cx="1982578" cy="900326"/>
          </a:xfrm>
        </p:grpSpPr>
        <p:sp>
          <p:nvSpPr>
            <p:cNvPr id="1465" name="Forme libre 1464"/>
            <p:cNvSpPr/>
            <p:nvPr/>
          </p:nvSpPr>
          <p:spPr>
            <a:xfrm>
              <a:off x="5088770" y="2835091"/>
              <a:ext cx="1943869" cy="797679"/>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43869" h="797679">
                  <a:moveTo>
                    <a:pt x="1943869" y="703494"/>
                  </a:moveTo>
                  <a:lnTo>
                    <a:pt x="1254423" y="390690"/>
                  </a:lnTo>
                  <a:cubicBezTo>
                    <a:pt x="1426066" y="336992"/>
                    <a:pt x="1479537" y="332700"/>
                    <a:pt x="1717037" y="270978"/>
                  </a:cubicBezTo>
                  <a:lnTo>
                    <a:pt x="1007635" y="0"/>
                  </a:lnTo>
                  <a:lnTo>
                    <a:pt x="0" y="312390"/>
                  </a:lnTo>
                  <a:lnTo>
                    <a:pt x="597231" y="588889"/>
                  </a:lnTo>
                  <a:cubicBezTo>
                    <a:pt x="834792" y="525057"/>
                    <a:pt x="900115" y="522015"/>
                    <a:pt x="1061688" y="488579"/>
                  </a:cubicBezTo>
                  <a:lnTo>
                    <a:pt x="1781548" y="79767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1466" name="Groupe 1465"/>
            <p:cNvGrpSpPr/>
            <p:nvPr/>
          </p:nvGrpSpPr>
          <p:grpSpPr>
            <a:xfrm>
              <a:off x="6841947" y="3422026"/>
              <a:ext cx="229401" cy="313391"/>
              <a:chOff x="6487012" y="3744806"/>
              <a:chExt cx="229401" cy="313391"/>
            </a:xfrm>
          </p:grpSpPr>
          <p:sp>
            <p:nvSpPr>
              <p:cNvPr id="1468" name="Ellipse 1467"/>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469" name="Bouée 1468"/>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1467" name="Connecteur droit 1466"/>
            <p:cNvCxnSpPr/>
            <p:nvPr/>
          </p:nvCxnSpPr>
          <p:spPr>
            <a:xfrm>
              <a:off x="6902749" y="3450319"/>
              <a:ext cx="108917" cy="25582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470" name="Groupe 1469"/>
          <p:cNvGrpSpPr/>
          <p:nvPr>
            <p:custDataLst>
              <p:tags r:id="rId93"/>
            </p:custDataLst>
          </p:nvPr>
        </p:nvGrpSpPr>
        <p:grpSpPr>
          <a:xfrm>
            <a:off x="2330807" y="2609749"/>
            <a:ext cx="1926852" cy="1042171"/>
            <a:chOff x="5144496" y="2693246"/>
            <a:chExt cx="1926852" cy="1042171"/>
          </a:xfrm>
        </p:grpSpPr>
        <p:sp>
          <p:nvSpPr>
            <p:cNvPr id="1471" name="Forme libre 1470"/>
            <p:cNvSpPr/>
            <p:nvPr/>
          </p:nvSpPr>
          <p:spPr>
            <a:xfrm>
              <a:off x="5144496" y="2693246"/>
              <a:ext cx="1890677" cy="94965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90677" h="949656">
                  <a:moveTo>
                    <a:pt x="1890677" y="832675"/>
                  </a:moveTo>
                  <a:lnTo>
                    <a:pt x="1186033" y="507207"/>
                  </a:lnTo>
                  <a:cubicBezTo>
                    <a:pt x="1309549" y="418048"/>
                    <a:pt x="1406081" y="380826"/>
                    <a:pt x="1603054" y="255780"/>
                  </a:cubicBezTo>
                  <a:lnTo>
                    <a:pt x="898717" y="0"/>
                  </a:lnTo>
                  <a:lnTo>
                    <a:pt x="0" y="603680"/>
                  </a:lnTo>
                  <a:lnTo>
                    <a:pt x="592166" y="882713"/>
                  </a:lnTo>
                  <a:cubicBezTo>
                    <a:pt x="776535" y="768222"/>
                    <a:pt x="859588" y="722120"/>
                    <a:pt x="1005963" y="630425"/>
                  </a:cubicBezTo>
                  <a:lnTo>
                    <a:pt x="1730889" y="949656"/>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1472" name="Groupe 1471"/>
            <p:cNvGrpSpPr/>
            <p:nvPr/>
          </p:nvGrpSpPr>
          <p:grpSpPr>
            <a:xfrm>
              <a:off x="6841947" y="3422026"/>
              <a:ext cx="229401" cy="313391"/>
              <a:chOff x="6487012" y="3744806"/>
              <a:chExt cx="229401" cy="313391"/>
            </a:xfrm>
          </p:grpSpPr>
          <p:sp>
            <p:nvSpPr>
              <p:cNvPr id="1474" name="Ellipse 1473"/>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475" name="Bouée 1474"/>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1473" name="Connecteur droit 1472"/>
            <p:cNvCxnSpPr/>
            <p:nvPr/>
          </p:nvCxnSpPr>
          <p:spPr>
            <a:xfrm>
              <a:off x="6879952" y="3478182"/>
              <a:ext cx="154511" cy="195038"/>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476" name="Groupe 1475"/>
          <p:cNvGrpSpPr/>
          <p:nvPr>
            <p:custDataLst>
              <p:tags r:id="rId94"/>
            </p:custDataLst>
          </p:nvPr>
        </p:nvGrpSpPr>
        <p:grpSpPr>
          <a:xfrm>
            <a:off x="2415818" y="2484891"/>
            <a:ext cx="1841841" cy="1166286"/>
            <a:chOff x="5233150" y="2569131"/>
            <a:chExt cx="1841841" cy="1166286"/>
          </a:xfrm>
        </p:grpSpPr>
        <p:sp>
          <p:nvSpPr>
            <p:cNvPr id="1477" name="Forme libre 1476"/>
            <p:cNvSpPr/>
            <p:nvPr/>
          </p:nvSpPr>
          <p:spPr>
            <a:xfrm>
              <a:off x="5233150" y="2569131"/>
              <a:ext cx="1794424" cy="1138542"/>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94424" h="1138542">
                  <a:moveTo>
                    <a:pt x="1794424" y="936526"/>
                  </a:moveTo>
                  <a:lnTo>
                    <a:pt x="1082181" y="618657"/>
                  </a:lnTo>
                  <a:cubicBezTo>
                    <a:pt x="1182901" y="509234"/>
                    <a:pt x="1274367" y="423887"/>
                    <a:pt x="1423214" y="250714"/>
                  </a:cubicBezTo>
                  <a:lnTo>
                    <a:pt x="734074" y="0"/>
                  </a:lnTo>
                  <a:cubicBezTo>
                    <a:pt x="488814" y="319465"/>
                    <a:pt x="295068" y="519379"/>
                    <a:pt x="0" y="839246"/>
                  </a:cubicBezTo>
                  <a:lnTo>
                    <a:pt x="594698" y="1138542"/>
                  </a:lnTo>
                  <a:cubicBezTo>
                    <a:pt x="728408" y="988589"/>
                    <a:pt x="826659" y="889295"/>
                    <a:pt x="935040" y="772271"/>
                  </a:cubicBezTo>
                  <a:lnTo>
                    <a:pt x="1647301" y="1083903"/>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1478" name="Groupe 1477"/>
            <p:cNvGrpSpPr/>
            <p:nvPr/>
          </p:nvGrpSpPr>
          <p:grpSpPr>
            <a:xfrm>
              <a:off x="6841947" y="3422026"/>
              <a:ext cx="229401" cy="313391"/>
              <a:chOff x="6487012" y="3744806"/>
              <a:chExt cx="229401" cy="313391"/>
            </a:xfrm>
          </p:grpSpPr>
          <p:sp>
            <p:nvSpPr>
              <p:cNvPr id="1480" name="Ellipse 147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481" name="Bouée 148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1479" name="Connecteur droit 1478"/>
            <p:cNvCxnSpPr/>
            <p:nvPr/>
          </p:nvCxnSpPr>
          <p:spPr>
            <a:xfrm rot="1800000">
              <a:off x="6844491" y="3561770"/>
              <a:ext cx="230500" cy="2532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482" name="Groupe 1481"/>
          <p:cNvGrpSpPr/>
          <p:nvPr>
            <p:custDataLst>
              <p:tags r:id="rId95"/>
            </p:custDataLst>
          </p:nvPr>
        </p:nvGrpSpPr>
        <p:grpSpPr>
          <a:xfrm>
            <a:off x="2522202" y="2390271"/>
            <a:ext cx="1735457" cy="1333581"/>
            <a:chOff x="5339534" y="2472877"/>
            <a:chExt cx="1735457" cy="1333581"/>
          </a:xfrm>
        </p:grpSpPr>
        <p:sp>
          <p:nvSpPr>
            <p:cNvPr id="1483" name="Forme libre 1482"/>
            <p:cNvSpPr/>
            <p:nvPr/>
          </p:nvSpPr>
          <p:spPr>
            <a:xfrm>
              <a:off x="5339534" y="2472877"/>
              <a:ext cx="1650046" cy="1333581"/>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50046" h="1333581">
                  <a:moveTo>
                    <a:pt x="1650046" y="1002384"/>
                  </a:moveTo>
                  <a:lnTo>
                    <a:pt x="955534" y="704778"/>
                  </a:lnTo>
                  <a:cubicBezTo>
                    <a:pt x="1018260" y="582691"/>
                    <a:pt x="1097059" y="431487"/>
                    <a:pt x="1195247" y="250715"/>
                  </a:cubicBezTo>
                  <a:lnTo>
                    <a:pt x="521306" y="0"/>
                  </a:lnTo>
                  <a:cubicBezTo>
                    <a:pt x="357101" y="390388"/>
                    <a:pt x="165886" y="678955"/>
                    <a:pt x="0" y="1031750"/>
                  </a:cubicBezTo>
                  <a:lnTo>
                    <a:pt x="614963" y="1333581"/>
                  </a:lnTo>
                  <a:cubicBezTo>
                    <a:pt x="692948" y="1181095"/>
                    <a:pt x="773467" y="1031141"/>
                    <a:pt x="853985" y="888787"/>
                  </a:cubicBezTo>
                  <a:lnTo>
                    <a:pt x="883167" y="894230"/>
                  </a:lnTo>
                  <a:cubicBezTo>
                    <a:pt x="1106497" y="1015746"/>
                    <a:pt x="1443238" y="1156432"/>
                    <a:pt x="1563714" y="1205486"/>
                  </a:cubicBez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1484" name="Groupe 1483"/>
            <p:cNvGrpSpPr/>
            <p:nvPr/>
          </p:nvGrpSpPr>
          <p:grpSpPr>
            <a:xfrm>
              <a:off x="6841947" y="3422026"/>
              <a:ext cx="229401" cy="313391"/>
              <a:chOff x="6487012" y="3744806"/>
              <a:chExt cx="229401" cy="313391"/>
            </a:xfrm>
          </p:grpSpPr>
          <p:sp>
            <p:nvSpPr>
              <p:cNvPr id="1486" name="Ellipse 148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487" name="Bouée 148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1485" name="Connecteur droit 1484"/>
            <p:cNvCxnSpPr/>
            <p:nvPr/>
          </p:nvCxnSpPr>
          <p:spPr>
            <a:xfrm rot="900000">
              <a:off x="6844491" y="3561770"/>
              <a:ext cx="230500" cy="2532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488" name="Groupe 1487"/>
          <p:cNvGrpSpPr/>
          <p:nvPr>
            <p:custDataLst>
              <p:tags r:id="rId96"/>
            </p:custDataLst>
          </p:nvPr>
        </p:nvGrpSpPr>
        <p:grpSpPr>
          <a:xfrm>
            <a:off x="2648850" y="2340616"/>
            <a:ext cx="1608809" cy="1452630"/>
            <a:chOff x="5466182" y="2419686"/>
            <a:chExt cx="1608809" cy="1452630"/>
          </a:xfrm>
        </p:grpSpPr>
        <p:sp>
          <p:nvSpPr>
            <p:cNvPr id="1489" name="Forme libre 1488"/>
            <p:cNvSpPr/>
            <p:nvPr/>
          </p:nvSpPr>
          <p:spPr>
            <a:xfrm>
              <a:off x="5466182" y="2419686"/>
              <a:ext cx="1561392" cy="1452630"/>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61392" h="1452630">
                  <a:moveTo>
                    <a:pt x="1561392" y="1080905"/>
                  </a:moveTo>
                  <a:lnTo>
                    <a:pt x="808622" y="752904"/>
                  </a:lnTo>
                  <a:cubicBezTo>
                    <a:pt x="840952" y="582690"/>
                    <a:pt x="896955" y="421354"/>
                    <a:pt x="929286" y="248181"/>
                  </a:cubicBezTo>
                  <a:lnTo>
                    <a:pt x="260411" y="0"/>
                  </a:lnTo>
                  <a:cubicBezTo>
                    <a:pt x="169662" y="408118"/>
                    <a:pt x="84831" y="760010"/>
                    <a:pt x="0" y="1153332"/>
                  </a:cubicBezTo>
                  <a:lnTo>
                    <a:pt x="622563" y="1452630"/>
                  </a:lnTo>
                  <a:lnTo>
                    <a:pt x="748920" y="952488"/>
                  </a:lnTo>
                  <a:cubicBezTo>
                    <a:pt x="972250" y="1074004"/>
                    <a:pt x="1298859" y="1202024"/>
                    <a:pt x="1421868" y="1246013"/>
                  </a:cubicBez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1490" name="Groupe 1489"/>
            <p:cNvGrpSpPr/>
            <p:nvPr/>
          </p:nvGrpSpPr>
          <p:grpSpPr>
            <a:xfrm>
              <a:off x="6841947" y="3422026"/>
              <a:ext cx="229401" cy="313391"/>
              <a:chOff x="6487012" y="3744806"/>
              <a:chExt cx="229401" cy="313391"/>
            </a:xfrm>
          </p:grpSpPr>
          <p:sp>
            <p:nvSpPr>
              <p:cNvPr id="1492" name="Ellipse 149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493" name="Bouée 1492"/>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1491" name="Connecteur droit 1490"/>
            <p:cNvCxnSpPr/>
            <p:nvPr/>
          </p:nvCxnSpPr>
          <p:spPr>
            <a:xfrm>
              <a:off x="6844491" y="3561770"/>
              <a:ext cx="230500" cy="2532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494" name="Groupe 1493"/>
          <p:cNvGrpSpPr/>
          <p:nvPr>
            <p:custDataLst>
              <p:tags r:id="rId97"/>
            </p:custDataLst>
          </p:nvPr>
        </p:nvGrpSpPr>
        <p:grpSpPr>
          <a:xfrm>
            <a:off x="2765583" y="2295177"/>
            <a:ext cx="1492076" cy="1494059"/>
            <a:chOff x="1365107" y="2659822"/>
            <a:chExt cx="1492076" cy="1494059"/>
          </a:xfrm>
        </p:grpSpPr>
        <p:sp>
          <p:nvSpPr>
            <p:cNvPr id="1495" name="Forme libre 1494"/>
            <p:cNvSpPr/>
            <p:nvPr/>
          </p:nvSpPr>
          <p:spPr>
            <a:xfrm>
              <a:off x="1365107" y="2659822"/>
              <a:ext cx="1401593" cy="1494059"/>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01593" h="1494059">
                  <a:moveTo>
                    <a:pt x="1401593" y="1101619"/>
                  </a:moveTo>
                  <a:lnTo>
                    <a:pt x="651783" y="764741"/>
                  </a:lnTo>
                  <a:cubicBezTo>
                    <a:pt x="651562" y="594527"/>
                    <a:pt x="651340" y="424314"/>
                    <a:pt x="651119" y="254100"/>
                  </a:cubicBezTo>
                  <a:lnTo>
                    <a:pt x="5918" y="0"/>
                  </a:lnTo>
                  <a:cubicBezTo>
                    <a:pt x="3945" y="402199"/>
                    <a:pt x="1973" y="804399"/>
                    <a:pt x="0" y="1206598"/>
                  </a:cubicBezTo>
                  <a:lnTo>
                    <a:pt x="643277" y="1494059"/>
                  </a:lnTo>
                  <a:lnTo>
                    <a:pt x="651265" y="993917"/>
                  </a:lnTo>
                  <a:cubicBezTo>
                    <a:pt x="874595" y="1115433"/>
                    <a:pt x="1224878" y="1258249"/>
                    <a:pt x="1347887" y="1302238"/>
                  </a:cubicBez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1496" name="Groupe 1495"/>
            <p:cNvGrpSpPr/>
            <p:nvPr/>
          </p:nvGrpSpPr>
          <p:grpSpPr>
            <a:xfrm>
              <a:off x="2611486" y="3707980"/>
              <a:ext cx="245697" cy="313391"/>
              <a:chOff x="6629570" y="3897206"/>
              <a:chExt cx="245697" cy="313391"/>
            </a:xfrm>
          </p:grpSpPr>
          <p:sp>
            <p:nvSpPr>
              <p:cNvPr id="1497" name="Ellipse 1496"/>
              <p:cNvSpPr/>
              <p:nvPr/>
            </p:nvSpPr>
            <p:spPr>
              <a:xfrm>
                <a:off x="6682105" y="39525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498" name="Bouée 1497"/>
              <p:cNvSpPr/>
              <p:nvPr/>
            </p:nvSpPr>
            <p:spPr>
              <a:xfrm rot="1079884">
                <a:off x="6639412" y="38972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cxnSp>
            <p:nvCxnSpPr>
              <p:cNvPr id="1499" name="Connecteur droit 1498"/>
              <p:cNvCxnSpPr/>
              <p:nvPr/>
            </p:nvCxnSpPr>
            <p:spPr>
              <a:xfrm flipV="1">
                <a:off x="6629570" y="4041864"/>
                <a:ext cx="245697" cy="35462"/>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grpSp>
        <p:nvGrpSpPr>
          <p:cNvPr id="2076" name="Groupe 2075"/>
          <p:cNvGrpSpPr/>
          <p:nvPr>
            <p:custDataLst>
              <p:tags r:id="rId98"/>
            </p:custDataLst>
          </p:nvPr>
        </p:nvGrpSpPr>
        <p:grpSpPr>
          <a:xfrm>
            <a:off x="2248887" y="2894765"/>
            <a:ext cx="2008772" cy="740335"/>
            <a:chOff x="5062576" y="2995082"/>
            <a:chExt cx="2008772" cy="740335"/>
          </a:xfrm>
        </p:grpSpPr>
        <p:sp>
          <p:nvSpPr>
            <p:cNvPr id="2077" name="Forme libre 2076"/>
            <p:cNvSpPr/>
            <p:nvPr/>
          </p:nvSpPr>
          <p:spPr>
            <a:xfrm>
              <a:off x="5062576" y="2995082"/>
              <a:ext cx="1970063" cy="621020"/>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70063" h="621020">
                  <a:moveTo>
                    <a:pt x="1970063" y="543504"/>
                  </a:moveTo>
                  <a:lnTo>
                    <a:pt x="1290142" y="264037"/>
                  </a:lnTo>
                  <a:cubicBezTo>
                    <a:pt x="1509410" y="262726"/>
                    <a:pt x="1496205" y="263198"/>
                    <a:pt x="1767043" y="275295"/>
                  </a:cubicBezTo>
                  <a:lnTo>
                    <a:pt x="1048117" y="1935"/>
                  </a:lnTo>
                  <a:lnTo>
                    <a:pt x="0" y="0"/>
                  </a:lnTo>
                  <a:lnTo>
                    <a:pt x="592469" y="271736"/>
                  </a:lnTo>
                  <a:cubicBezTo>
                    <a:pt x="849080" y="300773"/>
                    <a:pt x="897733" y="292968"/>
                    <a:pt x="1073594" y="304776"/>
                  </a:cubicBezTo>
                  <a:lnTo>
                    <a:pt x="1802980" y="621020"/>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078" name="Groupe 2077"/>
            <p:cNvGrpSpPr/>
            <p:nvPr/>
          </p:nvGrpSpPr>
          <p:grpSpPr>
            <a:xfrm>
              <a:off x="6841947" y="3422026"/>
              <a:ext cx="229401" cy="313391"/>
              <a:chOff x="6487012" y="3744806"/>
              <a:chExt cx="229401" cy="313391"/>
            </a:xfrm>
          </p:grpSpPr>
          <p:sp>
            <p:nvSpPr>
              <p:cNvPr id="2080" name="Ellipse 207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081" name="Bouée 208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079" name="Connecteur droit 2078"/>
            <p:cNvCxnSpPr/>
            <p:nvPr/>
          </p:nvCxnSpPr>
          <p:spPr>
            <a:xfrm rot="180000">
              <a:off x="6936581" y="3431381"/>
              <a:ext cx="40482" cy="300038"/>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082" name="Groupe 2081"/>
          <p:cNvGrpSpPr/>
          <p:nvPr>
            <p:custDataLst>
              <p:tags r:id="rId99"/>
            </p:custDataLst>
          </p:nvPr>
        </p:nvGrpSpPr>
        <p:grpSpPr>
          <a:xfrm>
            <a:off x="2457049" y="2429487"/>
            <a:ext cx="1800610" cy="1210392"/>
            <a:chOff x="5270738" y="2525025"/>
            <a:chExt cx="1800610" cy="1210392"/>
          </a:xfrm>
        </p:grpSpPr>
        <p:sp>
          <p:nvSpPr>
            <p:cNvPr id="2083" name="Forme libre 2082"/>
            <p:cNvSpPr/>
            <p:nvPr/>
          </p:nvSpPr>
          <p:spPr>
            <a:xfrm>
              <a:off x="5270738" y="2525025"/>
              <a:ext cx="1742957" cy="1209147"/>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208707 w 1890594"/>
                <a:gd name="connsiteY6" fmla="*/ 52843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194419 w 1890594"/>
                <a:gd name="connsiteY6" fmla="*/ 547481 h 851699"/>
                <a:gd name="connsiteX7" fmla="*/ 1890594 w 1890594"/>
                <a:gd name="connsiteY7" fmla="*/ 851699 h 851699"/>
                <a:gd name="connsiteX0" fmla="*/ 1754503 w 1890594"/>
                <a:gd name="connsiteY0" fmla="*/ 767038 h 859102"/>
                <a:gd name="connsiteX1" fmla="*/ 1009287 w 1890594"/>
                <a:gd name="connsiteY1" fmla="*/ 442326 h 859102"/>
                <a:gd name="connsiteX2" fmla="*/ 555623 w 1890594"/>
                <a:gd name="connsiteY2" fmla="*/ 240525 h 859102"/>
                <a:gd name="connsiteX3" fmla="*/ 0 w 1890594"/>
                <a:gd name="connsiteY3" fmla="*/ 0 h 859102"/>
                <a:gd name="connsiteX4" fmla="*/ 960530 w 1890594"/>
                <a:gd name="connsiteY4" fmla="*/ 431832 h 859102"/>
                <a:gd name="connsiteX5" fmla="*/ 1574306 w 1890594"/>
                <a:gd name="connsiteY5" fmla="*/ 859102 h 859102"/>
                <a:gd name="connsiteX6" fmla="*/ 1194419 w 1890594"/>
                <a:gd name="connsiteY6" fmla="*/ 547481 h 859102"/>
                <a:gd name="connsiteX7" fmla="*/ 1890594 w 1890594"/>
                <a:gd name="connsiteY7" fmla="*/ 851699 h 859102"/>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45731 w 1890594"/>
                <a:gd name="connsiteY5" fmla="*/ 830527 h 851699"/>
                <a:gd name="connsiteX6" fmla="*/ 1194419 w 1890594"/>
                <a:gd name="connsiteY6" fmla="*/ 547481 h 851699"/>
                <a:gd name="connsiteX7" fmla="*/ 1890594 w 1890594"/>
                <a:gd name="connsiteY7" fmla="*/ 851699 h 851699"/>
                <a:gd name="connsiteX0" fmla="*/ 1702116 w 1838207"/>
                <a:gd name="connsiteY0" fmla="*/ 917057 h 1001718"/>
                <a:gd name="connsiteX1" fmla="*/ 956900 w 1838207"/>
                <a:gd name="connsiteY1" fmla="*/ 592345 h 1001718"/>
                <a:gd name="connsiteX2" fmla="*/ 503236 w 1838207"/>
                <a:gd name="connsiteY2" fmla="*/ 390544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56900 w 1838207"/>
                <a:gd name="connsiteY1" fmla="*/ 592345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895625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99735 w 1838207"/>
                <a:gd name="connsiteY0" fmla="*/ 888481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85448 w 1823920"/>
                <a:gd name="connsiteY0" fmla="*/ 871813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739075 w 1747720"/>
                <a:gd name="connsiteY4" fmla="*/ 8247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650969 w 1747720"/>
                <a:gd name="connsiteY4" fmla="*/ 9390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228197"/>
                <a:gd name="connsiteX1" fmla="*/ 904513 w 1747720"/>
                <a:gd name="connsiteY1" fmla="*/ 651877 h 1228197"/>
                <a:gd name="connsiteX2" fmla="*/ 615156 w 1747720"/>
                <a:gd name="connsiteY2" fmla="*/ 250051 h 1228197"/>
                <a:gd name="connsiteX3" fmla="*/ 0 w 1747720"/>
                <a:gd name="connsiteY3" fmla="*/ 0 h 1228197"/>
                <a:gd name="connsiteX4" fmla="*/ 650969 w 1747720"/>
                <a:gd name="connsiteY4" fmla="*/ 939040 h 1228197"/>
                <a:gd name="connsiteX5" fmla="*/ 1336182 w 1747720"/>
                <a:gd name="connsiteY5" fmla="*/ 1228197 h 1228197"/>
                <a:gd name="connsiteX6" fmla="*/ 1051545 w 1747720"/>
                <a:gd name="connsiteY6" fmla="*/ 802276 h 1228197"/>
                <a:gd name="connsiteX7" fmla="*/ 1747720 w 1747720"/>
                <a:gd name="connsiteY7" fmla="*/ 1106494 h 122819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51545 w 1747720"/>
                <a:gd name="connsiteY6" fmla="*/ 802276 h 1209147"/>
                <a:gd name="connsiteX7" fmla="*/ 1747720 w 1747720"/>
                <a:gd name="connsiteY7" fmla="*/ 1106494 h 120914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37258 w 1747720"/>
                <a:gd name="connsiteY6" fmla="*/ 830851 h 1209147"/>
                <a:gd name="connsiteX7" fmla="*/ 1747720 w 1747720"/>
                <a:gd name="connsiteY7" fmla="*/ 1106494 h 1209147"/>
                <a:gd name="connsiteX0" fmla="*/ 1652111 w 1742957"/>
                <a:gd name="connsiteY0" fmla="*/ 964683 h 1209147"/>
                <a:gd name="connsiteX1" fmla="*/ 904513 w 1742957"/>
                <a:gd name="connsiteY1" fmla="*/ 651877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42957" h="1209147">
                  <a:moveTo>
                    <a:pt x="1652111" y="964683"/>
                  </a:moveTo>
                  <a:lnTo>
                    <a:pt x="904513" y="651877"/>
                  </a:lnTo>
                  <a:cubicBezTo>
                    <a:pt x="761455" y="478487"/>
                    <a:pt x="803773" y="484726"/>
                    <a:pt x="615156" y="250051"/>
                  </a:cubicBezTo>
                  <a:lnTo>
                    <a:pt x="0" y="0"/>
                  </a:lnTo>
                  <a:lnTo>
                    <a:pt x="650969" y="939040"/>
                  </a:lnTo>
                  <a:lnTo>
                    <a:pt x="1319513" y="1209147"/>
                  </a:lnTo>
                  <a:lnTo>
                    <a:pt x="1037258" y="830851"/>
                  </a:lnTo>
                  <a:lnTo>
                    <a:pt x="1742957" y="1132688"/>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084" name="Groupe 2083"/>
            <p:cNvGrpSpPr/>
            <p:nvPr/>
          </p:nvGrpSpPr>
          <p:grpSpPr>
            <a:xfrm>
              <a:off x="6841947" y="3422026"/>
              <a:ext cx="229401" cy="313391"/>
              <a:chOff x="6487012" y="3744806"/>
              <a:chExt cx="229401" cy="313391"/>
            </a:xfrm>
          </p:grpSpPr>
          <p:sp>
            <p:nvSpPr>
              <p:cNvPr id="2086" name="Ellipse 208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087" name="Bouée 208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085" name="Connecteur droit 2084"/>
            <p:cNvCxnSpPr/>
            <p:nvPr/>
          </p:nvCxnSpPr>
          <p:spPr>
            <a:xfrm flipV="1">
              <a:off x="6853238" y="3474244"/>
              <a:ext cx="207168" cy="209551"/>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088" name="Groupe 2087"/>
          <p:cNvGrpSpPr/>
          <p:nvPr>
            <p:custDataLst>
              <p:tags r:id="rId100"/>
            </p:custDataLst>
          </p:nvPr>
        </p:nvGrpSpPr>
        <p:grpSpPr>
          <a:xfrm>
            <a:off x="2573730" y="2340579"/>
            <a:ext cx="1683929" cy="1371072"/>
            <a:chOff x="5387419" y="2441681"/>
            <a:chExt cx="1683929" cy="1371072"/>
          </a:xfrm>
        </p:grpSpPr>
        <p:sp>
          <p:nvSpPr>
            <p:cNvPr id="2089" name="Forme libre 2088"/>
            <p:cNvSpPr/>
            <p:nvPr/>
          </p:nvSpPr>
          <p:spPr>
            <a:xfrm>
              <a:off x="5387419" y="2441681"/>
              <a:ext cx="1611989" cy="1371072"/>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208707 w 1890594"/>
                <a:gd name="connsiteY6" fmla="*/ 52843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194419 w 1890594"/>
                <a:gd name="connsiteY6" fmla="*/ 547481 h 851699"/>
                <a:gd name="connsiteX7" fmla="*/ 1890594 w 1890594"/>
                <a:gd name="connsiteY7" fmla="*/ 851699 h 851699"/>
                <a:gd name="connsiteX0" fmla="*/ 1754503 w 1890594"/>
                <a:gd name="connsiteY0" fmla="*/ 767038 h 859102"/>
                <a:gd name="connsiteX1" fmla="*/ 1009287 w 1890594"/>
                <a:gd name="connsiteY1" fmla="*/ 442326 h 859102"/>
                <a:gd name="connsiteX2" fmla="*/ 555623 w 1890594"/>
                <a:gd name="connsiteY2" fmla="*/ 240525 h 859102"/>
                <a:gd name="connsiteX3" fmla="*/ 0 w 1890594"/>
                <a:gd name="connsiteY3" fmla="*/ 0 h 859102"/>
                <a:gd name="connsiteX4" fmla="*/ 960530 w 1890594"/>
                <a:gd name="connsiteY4" fmla="*/ 431832 h 859102"/>
                <a:gd name="connsiteX5" fmla="*/ 1574306 w 1890594"/>
                <a:gd name="connsiteY5" fmla="*/ 859102 h 859102"/>
                <a:gd name="connsiteX6" fmla="*/ 1194419 w 1890594"/>
                <a:gd name="connsiteY6" fmla="*/ 547481 h 859102"/>
                <a:gd name="connsiteX7" fmla="*/ 1890594 w 1890594"/>
                <a:gd name="connsiteY7" fmla="*/ 851699 h 859102"/>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45731 w 1890594"/>
                <a:gd name="connsiteY5" fmla="*/ 830527 h 851699"/>
                <a:gd name="connsiteX6" fmla="*/ 1194419 w 1890594"/>
                <a:gd name="connsiteY6" fmla="*/ 547481 h 851699"/>
                <a:gd name="connsiteX7" fmla="*/ 1890594 w 1890594"/>
                <a:gd name="connsiteY7" fmla="*/ 851699 h 851699"/>
                <a:gd name="connsiteX0" fmla="*/ 1702116 w 1838207"/>
                <a:gd name="connsiteY0" fmla="*/ 917057 h 1001718"/>
                <a:gd name="connsiteX1" fmla="*/ 956900 w 1838207"/>
                <a:gd name="connsiteY1" fmla="*/ 592345 h 1001718"/>
                <a:gd name="connsiteX2" fmla="*/ 503236 w 1838207"/>
                <a:gd name="connsiteY2" fmla="*/ 390544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56900 w 1838207"/>
                <a:gd name="connsiteY1" fmla="*/ 592345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895625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99735 w 1838207"/>
                <a:gd name="connsiteY0" fmla="*/ 888481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85448 w 1823920"/>
                <a:gd name="connsiteY0" fmla="*/ 871813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739075 w 1747720"/>
                <a:gd name="connsiteY4" fmla="*/ 8247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650969 w 1747720"/>
                <a:gd name="connsiteY4" fmla="*/ 9390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228197"/>
                <a:gd name="connsiteX1" fmla="*/ 904513 w 1747720"/>
                <a:gd name="connsiteY1" fmla="*/ 651877 h 1228197"/>
                <a:gd name="connsiteX2" fmla="*/ 615156 w 1747720"/>
                <a:gd name="connsiteY2" fmla="*/ 250051 h 1228197"/>
                <a:gd name="connsiteX3" fmla="*/ 0 w 1747720"/>
                <a:gd name="connsiteY3" fmla="*/ 0 h 1228197"/>
                <a:gd name="connsiteX4" fmla="*/ 650969 w 1747720"/>
                <a:gd name="connsiteY4" fmla="*/ 939040 h 1228197"/>
                <a:gd name="connsiteX5" fmla="*/ 1336182 w 1747720"/>
                <a:gd name="connsiteY5" fmla="*/ 1228197 h 1228197"/>
                <a:gd name="connsiteX6" fmla="*/ 1051545 w 1747720"/>
                <a:gd name="connsiteY6" fmla="*/ 802276 h 1228197"/>
                <a:gd name="connsiteX7" fmla="*/ 1747720 w 1747720"/>
                <a:gd name="connsiteY7" fmla="*/ 1106494 h 122819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51545 w 1747720"/>
                <a:gd name="connsiteY6" fmla="*/ 802276 h 1209147"/>
                <a:gd name="connsiteX7" fmla="*/ 1747720 w 1747720"/>
                <a:gd name="connsiteY7" fmla="*/ 1106494 h 120914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37258 w 1747720"/>
                <a:gd name="connsiteY6" fmla="*/ 830851 h 1209147"/>
                <a:gd name="connsiteX7" fmla="*/ 1747720 w 1747720"/>
                <a:gd name="connsiteY7" fmla="*/ 1106494 h 1209147"/>
                <a:gd name="connsiteX0" fmla="*/ 1652111 w 1742957"/>
                <a:gd name="connsiteY0" fmla="*/ 964683 h 1209147"/>
                <a:gd name="connsiteX1" fmla="*/ 904513 w 1742957"/>
                <a:gd name="connsiteY1" fmla="*/ 651877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52111 w 1742957"/>
                <a:gd name="connsiteY0" fmla="*/ 964683 h 1209147"/>
                <a:gd name="connsiteX1" fmla="*/ 940231 w 1742957"/>
                <a:gd name="connsiteY1" fmla="*/ 637590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52137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33088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33088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556861 w 1626276"/>
                <a:gd name="connsiteY0" fmla="*/ 1031358 h 1292491"/>
                <a:gd name="connsiteX1" fmla="*/ 816407 w 1626276"/>
                <a:gd name="connsiteY1" fmla="*/ 720934 h 1292491"/>
                <a:gd name="connsiteX2" fmla="*/ 627063 w 1626276"/>
                <a:gd name="connsiteY2" fmla="*/ 242908 h 1292491"/>
                <a:gd name="connsiteX3" fmla="*/ 0 w 1626276"/>
                <a:gd name="connsiteY3" fmla="*/ 0 h 1292491"/>
                <a:gd name="connsiteX4" fmla="*/ 534288 w 1626276"/>
                <a:gd name="connsiteY4" fmla="*/ 1022384 h 1292491"/>
                <a:gd name="connsiteX5" fmla="*/ 1202832 w 1626276"/>
                <a:gd name="connsiteY5" fmla="*/ 1292491 h 1292491"/>
                <a:gd name="connsiteX6" fmla="*/ 920577 w 1626276"/>
                <a:gd name="connsiteY6" fmla="*/ 914195 h 1292491"/>
                <a:gd name="connsiteX7" fmla="*/ 1626276 w 1626276"/>
                <a:gd name="connsiteY7" fmla="*/ 1216032 h 1292491"/>
                <a:gd name="connsiteX0" fmla="*/ 1556861 w 1626276"/>
                <a:gd name="connsiteY0" fmla="*/ 1031358 h 1292491"/>
                <a:gd name="connsiteX1" fmla="*/ 816407 w 1626276"/>
                <a:gd name="connsiteY1" fmla="*/ 720934 h 1292491"/>
                <a:gd name="connsiteX2" fmla="*/ 627063 w 1626276"/>
                <a:gd name="connsiteY2" fmla="*/ 242908 h 1292491"/>
                <a:gd name="connsiteX3" fmla="*/ 0 w 1626276"/>
                <a:gd name="connsiteY3" fmla="*/ 0 h 1292491"/>
                <a:gd name="connsiteX4" fmla="*/ 412845 w 1626276"/>
                <a:gd name="connsiteY4" fmla="*/ 1105728 h 1292491"/>
                <a:gd name="connsiteX5" fmla="*/ 1202832 w 1626276"/>
                <a:gd name="connsiteY5" fmla="*/ 1292491 h 1292491"/>
                <a:gd name="connsiteX6" fmla="*/ 920577 w 1626276"/>
                <a:gd name="connsiteY6" fmla="*/ 914195 h 1292491"/>
                <a:gd name="connsiteX7" fmla="*/ 1626276 w 1626276"/>
                <a:gd name="connsiteY7" fmla="*/ 1216032 h 1292491"/>
                <a:gd name="connsiteX0" fmla="*/ 1556861 w 1626276"/>
                <a:gd name="connsiteY0" fmla="*/ 1031358 h 1387741"/>
                <a:gd name="connsiteX1" fmla="*/ 816407 w 1626276"/>
                <a:gd name="connsiteY1" fmla="*/ 720934 h 1387741"/>
                <a:gd name="connsiteX2" fmla="*/ 627063 w 1626276"/>
                <a:gd name="connsiteY2" fmla="*/ 242908 h 1387741"/>
                <a:gd name="connsiteX3" fmla="*/ 0 w 1626276"/>
                <a:gd name="connsiteY3" fmla="*/ 0 h 1387741"/>
                <a:gd name="connsiteX4" fmla="*/ 412845 w 1626276"/>
                <a:gd name="connsiteY4" fmla="*/ 1105728 h 1387741"/>
                <a:gd name="connsiteX5" fmla="*/ 1088532 w 1626276"/>
                <a:gd name="connsiteY5" fmla="*/ 1387741 h 1387741"/>
                <a:gd name="connsiteX6" fmla="*/ 920577 w 1626276"/>
                <a:gd name="connsiteY6" fmla="*/ 914195 h 1387741"/>
                <a:gd name="connsiteX7" fmla="*/ 1626276 w 1626276"/>
                <a:gd name="connsiteY7" fmla="*/ 1216032 h 1387741"/>
                <a:gd name="connsiteX0" fmla="*/ 1556861 w 1626276"/>
                <a:gd name="connsiteY0" fmla="*/ 1031358 h 1371072"/>
                <a:gd name="connsiteX1" fmla="*/ 816407 w 1626276"/>
                <a:gd name="connsiteY1" fmla="*/ 720934 h 1371072"/>
                <a:gd name="connsiteX2" fmla="*/ 627063 w 1626276"/>
                <a:gd name="connsiteY2" fmla="*/ 242908 h 1371072"/>
                <a:gd name="connsiteX3" fmla="*/ 0 w 1626276"/>
                <a:gd name="connsiteY3" fmla="*/ 0 h 1371072"/>
                <a:gd name="connsiteX4" fmla="*/ 412845 w 1626276"/>
                <a:gd name="connsiteY4" fmla="*/ 1105728 h 1371072"/>
                <a:gd name="connsiteX5" fmla="*/ 1074245 w 1626276"/>
                <a:gd name="connsiteY5" fmla="*/ 1371072 h 1371072"/>
                <a:gd name="connsiteX6" fmla="*/ 920577 w 1626276"/>
                <a:gd name="connsiteY6" fmla="*/ 914195 h 1371072"/>
                <a:gd name="connsiteX7" fmla="*/ 1626276 w 1626276"/>
                <a:gd name="connsiteY7" fmla="*/ 1216032 h 1371072"/>
                <a:gd name="connsiteX0" fmla="*/ 1556861 w 1626276"/>
                <a:gd name="connsiteY0" fmla="*/ 1031358 h 1371072"/>
                <a:gd name="connsiteX1" fmla="*/ 816407 w 1626276"/>
                <a:gd name="connsiteY1" fmla="*/ 720934 h 1371072"/>
                <a:gd name="connsiteX2" fmla="*/ 627063 w 1626276"/>
                <a:gd name="connsiteY2" fmla="*/ 242908 h 1371072"/>
                <a:gd name="connsiteX3" fmla="*/ 0 w 1626276"/>
                <a:gd name="connsiteY3" fmla="*/ 0 h 1371072"/>
                <a:gd name="connsiteX4" fmla="*/ 412845 w 1626276"/>
                <a:gd name="connsiteY4" fmla="*/ 1105728 h 1371072"/>
                <a:gd name="connsiteX5" fmla="*/ 1074245 w 1626276"/>
                <a:gd name="connsiteY5" fmla="*/ 1371072 h 1371072"/>
                <a:gd name="connsiteX6" fmla="*/ 899146 w 1626276"/>
                <a:gd name="connsiteY6" fmla="*/ 928483 h 1371072"/>
                <a:gd name="connsiteX7" fmla="*/ 1626276 w 1626276"/>
                <a:gd name="connsiteY7" fmla="*/ 1216032 h 1371072"/>
                <a:gd name="connsiteX0" fmla="*/ 1556861 w 1611989"/>
                <a:gd name="connsiteY0" fmla="*/ 1031358 h 1371072"/>
                <a:gd name="connsiteX1" fmla="*/ 816407 w 1611989"/>
                <a:gd name="connsiteY1" fmla="*/ 720934 h 1371072"/>
                <a:gd name="connsiteX2" fmla="*/ 627063 w 1611989"/>
                <a:gd name="connsiteY2" fmla="*/ 242908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11989" h="1371072">
                  <a:moveTo>
                    <a:pt x="1556861" y="1031358"/>
                  </a:moveTo>
                  <a:lnTo>
                    <a:pt x="816407" y="720934"/>
                  </a:lnTo>
                  <a:cubicBezTo>
                    <a:pt x="737643" y="540400"/>
                    <a:pt x="751386" y="539495"/>
                    <a:pt x="627063" y="242908"/>
                  </a:cubicBezTo>
                  <a:lnTo>
                    <a:pt x="0" y="0"/>
                  </a:lnTo>
                  <a:lnTo>
                    <a:pt x="412845" y="1105728"/>
                  </a:lnTo>
                  <a:lnTo>
                    <a:pt x="1074245" y="1371072"/>
                  </a:lnTo>
                  <a:lnTo>
                    <a:pt x="899146" y="928483"/>
                  </a:lnTo>
                  <a:lnTo>
                    <a:pt x="1611989" y="1239844"/>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090" name="Groupe 2089"/>
            <p:cNvGrpSpPr/>
            <p:nvPr/>
          </p:nvGrpSpPr>
          <p:grpSpPr>
            <a:xfrm>
              <a:off x="6841947" y="3422026"/>
              <a:ext cx="229401" cy="313391"/>
              <a:chOff x="6487012" y="3744806"/>
              <a:chExt cx="229401" cy="313391"/>
            </a:xfrm>
          </p:grpSpPr>
          <p:sp>
            <p:nvSpPr>
              <p:cNvPr id="2092" name="Ellipse 209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093" name="Bouée 2092"/>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091" name="Connecteur droit 2090"/>
            <p:cNvCxnSpPr/>
            <p:nvPr/>
          </p:nvCxnSpPr>
          <p:spPr>
            <a:xfrm rot="60000" flipV="1">
              <a:off x="6853238" y="3474244"/>
              <a:ext cx="207168" cy="209551"/>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094" name="Groupe 2093"/>
          <p:cNvGrpSpPr/>
          <p:nvPr>
            <p:custDataLst>
              <p:tags r:id="rId101"/>
            </p:custDataLst>
          </p:nvPr>
        </p:nvGrpSpPr>
        <p:grpSpPr>
          <a:xfrm>
            <a:off x="2715641" y="2315931"/>
            <a:ext cx="1542018" cy="1456796"/>
            <a:chOff x="5537438" y="2415488"/>
            <a:chExt cx="1542018" cy="1456796"/>
          </a:xfrm>
        </p:grpSpPr>
        <p:sp>
          <p:nvSpPr>
            <p:cNvPr id="2095" name="Forme libre 2094"/>
            <p:cNvSpPr/>
            <p:nvPr/>
          </p:nvSpPr>
          <p:spPr>
            <a:xfrm>
              <a:off x="5537438" y="2415488"/>
              <a:ext cx="1452445" cy="145679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208707 w 1890594"/>
                <a:gd name="connsiteY6" fmla="*/ 52843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194419 w 1890594"/>
                <a:gd name="connsiteY6" fmla="*/ 547481 h 851699"/>
                <a:gd name="connsiteX7" fmla="*/ 1890594 w 1890594"/>
                <a:gd name="connsiteY7" fmla="*/ 851699 h 851699"/>
                <a:gd name="connsiteX0" fmla="*/ 1754503 w 1890594"/>
                <a:gd name="connsiteY0" fmla="*/ 767038 h 859102"/>
                <a:gd name="connsiteX1" fmla="*/ 1009287 w 1890594"/>
                <a:gd name="connsiteY1" fmla="*/ 442326 h 859102"/>
                <a:gd name="connsiteX2" fmla="*/ 555623 w 1890594"/>
                <a:gd name="connsiteY2" fmla="*/ 240525 h 859102"/>
                <a:gd name="connsiteX3" fmla="*/ 0 w 1890594"/>
                <a:gd name="connsiteY3" fmla="*/ 0 h 859102"/>
                <a:gd name="connsiteX4" fmla="*/ 960530 w 1890594"/>
                <a:gd name="connsiteY4" fmla="*/ 431832 h 859102"/>
                <a:gd name="connsiteX5" fmla="*/ 1574306 w 1890594"/>
                <a:gd name="connsiteY5" fmla="*/ 859102 h 859102"/>
                <a:gd name="connsiteX6" fmla="*/ 1194419 w 1890594"/>
                <a:gd name="connsiteY6" fmla="*/ 547481 h 859102"/>
                <a:gd name="connsiteX7" fmla="*/ 1890594 w 1890594"/>
                <a:gd name="connsiteY7" fmla="*/ 851699 h 859102"/>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45731 w 1890594"/>
                <a:gd name="connsiteY5" fmla="*/ 830527 h 851699"/>
                <a:gd name="connsiteX6" fmla="*/ 1194419 w 1890594"/>
                <a:gd name="connsiteY6" fmla="*/ 547481 h 851699"/>
                <a:gd name="connsiteX7" fmla="*/ 1890594 w 1890594"/>
                <a:gd name="connsiteY7" fmla="*/ 851699 h 851699"/>
                <a:gd name="connsiteX0" fmla="*/ 1702116 w 1838207"/>
                <a:gd name="connsiteY0" fmla="*/ 917057 h 1001718"/>
                <a:gd name="connsiteX1" fmla="*/ 956900 w 1838207"/>
                <a:gd name="connsiteY1" fmla="*/ 592345 h 1001718"/>
                <a:gd name="connsiteX2" fmla="*/ 503236 w 1838207"/>
                <a:gd name="connsiteY2" fmla="*/ 390544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56900 w 1838207"/>
                <a:gd name="connsiteY1" fmla="*/ 592345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895625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99735 w 1838207"/>
                <a:gd name="connsiteY0" fmla="*/ 888481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85448 w 1823920"/>
                <a:gd name="connsiteY0" fmla="*/ 871813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739075 w 1747720"/>
                <a:gd name="connsiteY4" fmla="*/ 8247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650969 w 1747720"/>
                <a:gd name="connsiteY4" fmla="*/ 9390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228197"/>
                <a:gd name="connsiteX1" fmla="*/ 904513 w 1747720"/>
                <a:gd name="connsiteY1" fmla="*/ 651877 h 1228197"/>
                <a:gd name="connsiteX2" fmla="*/ 615156 w 1747720"/>
                <a:gd name="connsiteY2" fmla="*/ 250051 h 1228197"/>
                <a:gd name="connsiteX3" fmla="*/ 0 w 1747720"/>
                <a:gd name="connsiteY3" fmla="*/ 0 h 1228197"/>
                <a:gd name="connsiteX4" fmla="*/ 650969 w 1747720"/>
                <a:gd name="connsiteY4" fmla="*/ 939040 h 1228197"/>
                <a:gd name="connsiteX5" fmla="*/ 1336182 w 1747720"/>
                <a:gd name="connsiteY5" fmla="*/ 1228197 h 1228197"/>
                <a:gd name="connsiteX6" fmla="*/ 1051545 w 1747720"/>
                <a:gd name="connsiteY6" fmla="*/ 802276 h 1228197"/>
                <a:gd name="connsiteX7" fmla="*/ 1747720 w 1747720"/>
                <a:gd name="connsiteY7" fmla="*/ 1106494 h 122819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51545 w 1747720"/>
                <a:gd name="connsiteY6" fmla="*/ 802276 h 1209147"/>
                <a:gd name="connsiteX7" fmla="*/ 1747720 w 1747720"/>
                <a:gd name="connsiteY7" fmla="*/ 1106494 h 120914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37258 w 1747720"/>
                <a:gd name="connsiteY6" fmla="*/ 830851 h 1209147"/>
                <a:gd name="connsiteX7" fmla="*/ 1747720 w 1747720"/>
                <a:gd name="connsiteY7" fmla="*/ 1106494 h 1209147"/>
                <a:gd name="connsiteX0" fmla="*/ 1652111 w 1742957"/>
                <a:gd name="connsiteY0" fmla="*/ 964683 h 1209147"/>
                <a:gd name="connsiteX1" fmla="*/ 904513 w 1742957"/>
                <a:gd name="connsiteY1" fmla="*/ 651877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52111 w 1742957"/>
                <a:gd name="connsiteY0" fmla="*/ 964683 h 1209147"/>
                <a:gd name="connsiteX1" fmla="*/ 940231 w 1742957"/>
                <a:gd name="connsiteY1" fmla="*/ 637590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52137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33088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33088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556861 w 1626276"/>
                <a:gd name="connsiteY0" fmla="*/ 1031358 h 1292491"/>
                <a:gd name="connsiteX1" fmla="*/ 816407 w 1626276"/>
                <a:gd name="connsiteY1" fmla="*/ 720934 h 1292491"/>
                <a:gd name="connsiteX2" fmla="*/ 627063 w 1626276"/>
                <a:gd name="connsiteY2" fmla="*/ 242908 h 1292491"/>
                <a:gd name="connsiteX3" fmla="*/ 0 w 1626276"/>
                <a:gd name="connsiteY3" fmla="*/ 0 h 1292491"/>
                <a:gd name="connsiteX4" fmla="*/ 534288 w 1626276"/>
                <a:gd name="connsiteY4" fmla="*/ 1022384 h 1292491"/>
                <a:gd name="connsiteX5" fmla="*/ 1202832 w 1626276"/>
                <a:gd name="connsiteY5" fmla="*/ 1292491 h 1292491"/>
                <a:gd name="connsiteX6" fmla="*/ 920577 w 1626276"/>
                <a:gd name="connsiteY6" fmla="*/ 914195 h 1292491"/>
                <a:gd name="connsiteX7" fmla="*/ 1626276 w 1626276"/>
                <a:gd name="connsiteY7" fmla="*/ 1216032 h 1292491"/>
                <a:gd name="connsiteX0" fmla="*/ 1556861 w 1626276"/>
                <a:gd name="connsiteY0" fmla="*/ 1031358 h 1292491"/>
                <a:gd name="connsiteX1" fmla="*/ 816407 w 1626276"/>
                <a:gd name="connsiteY1" fmla="*/ 720934 h 1292491"/>
                <a:gd name="connsiteX2" fmla="*/ 627063 w 1626276"/>
                <a:gd name="connsiteY2" fmla="*/ 242908 h 1292491"/>
                <a:gd name="connsiteX3" fmla="*/ 0 w 1626276"/>
                <a:gd name="connsiteY3" fmla="*/ 0 h 1292491"/>
                <a:gd name="connsiteX4" fmla="*/ 412845 w 1626276"/>
                <a:gd name="connsiteY4" fmla="*/ 1105728 h 1292491"/>
                <a:gd name="connsiteX5" fmla="*/ 1202832 w 1626276"/>
                <a:gd name="connsiteY5" fmla="*/ 1292491 h 1292491"/>
                <a:gd name="connsiteX6" fmla="*/ 920577 w 1626276"/>
                <a:gd name="connsiteY6" fmla="*/ 914195 h 1292491"/>
                <a:gd name="connsiteX7" fmla="*/ 1626276 w 1626276"/>
                <a:gd name="connsiteY7" fmla="*/ 1216032 h 1292491"/>
                <a:gd name="connsiteX0" fmla="*/ 1556861 w 1626276"/>
                <a:gd name="connsiteY0" fmla="*/ 1031358 h 1387741"/>
                <a:gd name="connsiteX1" fmla="*/ 816407 w 1626276"/>
                <a:gd name="connsiteY1" fmla="*/ 720934 h 1387741"/>
                <a:gd name="connsiteX2" fmla="*/ 627063 w 1626276"/>
                <a:gd name="connsiteY2" fmla="*/ 242908 h 1387741"/>
                <a:gd name="connsiteX3" fmla="*/ 0 w 1626276"/>
                <a:gd name="connsiteY3" fmla="*/ 0 h 1387741"/>
                <a:gd name="connsiteX4" fmla="*/ 412845 w 1626276"/>
                <a:gd name="connsiteY4" fmla="*/ 1105728 h 1387741"/>
                <a:gd name="connsiteX5" fmla="*/ 1088532 w 1626276"/>
                <a:gd name="connsiteY5" fmla="*/ 1387741 h 1387741"/>
                <a:gd name="connsiteX6" fmla="*/ 920577 w 1626276"/>
                <a:gd name="connsiteY6" fmla="*/ 914195 h 1387741"/>
                <a:gd name="connsiteX7" fmla="*/ 1626276 w 1626276"/>
                <a:gd name="connsiteY7" fmla="*/ 1216032 h 1387741"/>
                <a:gd name="connsiteX0" fmla="*/ 1556861 w 1626276"/>
                <a:gd name="connsiteY0" fmla="*/ 1031358 h 1371072"/>
                <a:gd name="connsiteX1" fmla="*/ 816407 w 1626276"/>
                <a:gd name="connsiteY1" fmla="*/ 720934 h 1371072"/>
                <a:gd name="connsiteX2" fmla="*/ 627063 w 1626276"/>
                <a:gd name="connsiteY2" fmla="*/ 242908 h 1371072"/>
                <a:gd name="connsiteX3" fmla="*/ 0 w 1626276"/>
                <a:gd name="connsiteY3" fmla="*/ 0 h 1371072"/>
                <a:gd name="connsiteX4" fmla="*/ 412845 w 1626276"/>
                <a:gd name="connsiteY4" fmla="*/ 1105728 h 1371072"/>
                <a:gd name="connsiteX5" fmla="*/ 1074245 w 1626276"/>
                <a:gd name="connsiteY5" fmla="*/ 1371072 h 1371072"/>
                <a:gd name="connsiteX6" fmla="*/ 920577 w 1626276"/>
                <a:gd name="connsiteY6" fmla="*/ 914195 h 1371072"/>
                <a:gd name="connsiteX7" fmla="*/ 1626276 w 1626276"/>
                <a:gd name="connsiteY7" fmla="*/ 1216032 h 1371072"/>
                <a:gd name="connsiteX0" fmla="*/ 1556861 w 1626276"/>
                <a:gd name="connsiteY0" fmla="*/ 1031358 h 1371072"/>
                <a:gd name="connsiteX1" fmla="*/ 816407 w 1626276"/>
                <a:gd name="connsiteY1" fmla="*/ 720934 h 1371072"/>
                <a:gd name="connsiteX2" fmla="*/ 627063 w 1626276"/>
                <a:gd name="connsiteY2" fmla="*/ 242908 h 1371072"/>
                <a:gd name="connsiteX3" fmla="*/ 0 w 1626276"/>
                <a:gd name="connsiteY3" fmla="*/ 0 h 1371072"/>
                <a:gd name="connsiteX4" fmla="*/ 412845 w 1626276"/>
                <a:gd name="connsiteY4" fmla="*/ 1105728 h 1371072"/>
                <a:gd name="connsiteX5" fmla="*/ 1074245 w 1626276"/>
                <a:gd name="connsiteY5" fmla="*/ 1371072 h 1371072"/>
                <a:gd name="connsiteX6" fmla="*/ 899146 w 1626276"/>
                <a:gd name="connsiteY6" fmla="*/ 928483 h 1371072"/>
                <a:gd name="connsiteX7" fmla="*/ 1626276 w 1626276"/>
                <a:gd name="connsiteY7" fmla="*/ 1216032 h 1371072"/>
                <a:gd name="connsiteX0" fmla="*/ 1556861 w 1611989"/>
                <a:gd name="connsiteY0" fmla="*/ 1031358 h 1371072"/>
                <a:gd name="connsiteX1" fmla="*/ 816407 w 1611989"/>
                <a:gd name="connsiteY1" fmla="*/ 720934 h 1371072"/>
                <a:gd name="connsiteX2" fmla="*/ 627063 w 1611989"/>
                <a:gd name="connsiteY2" fmla="*/ 242908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56861 w 1611989"/>
                <a:gd name="connsiteY0" fmla="*/ 1031358 h 1371072"/>
                <a:gd name="connsiteX1" fmla="*/ 840220 w 1611989"/>
                <a:gd name="connsiteY1" fmla="*/ 716172 h 1371072"/>
                <a:gd name="connsiteX2" fmla="*/ 627063 w 1611989"/>
                <a:gd name="connsiteY2" fmla="*/ 242908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627063 w 1611989"/>
                <a:gd name="connsiteY2" fmla="*/ 242908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784225 w 1611989"/>
                <a:gd name="connsiteY2" fmla="*/ 207189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784225 w 1611989"/>
                <a:gd name="connsiteY2" fmla="*/ 207189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784225 w 1611989"/>
                <a:gd name="connsiteY2" fmla="*/ 207189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784225 w 1611989"/>
                <a:gd name="connsiteY2" fmla="*/ 207189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784225 w 1611989"/>
                <a:gd name="connsiteY2" fmla="*/ 207189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435417 w 1476257"/>
                <a:gd name="connsiteY0" fmla="*/ 1069458 h 1411553"/>
                <a:gd name="connsiteX1" fmla="*/ 704488 w 1476257"/>
                <a:gd name="connsiteY1" fmla="*/ 756653 h 1411553"/>
                <a:gd name="connsiteX2" fmla="*/ 648493 w 1476257"/>
                <a:gd name="connsiteY2" fmla="*/ 247670 h 1411553"/>
                <a:gd name="connsiteX3" fmla="*/ 0 w 1476257"/>
                <a:gd name="connsiteY3" fmla="*/ 0 h 1411553"/>
                <a:gd name="connsiteX4" fmla="*/ 277113 w 1476257"/>
                <a:gd name="connsiteY4" fmla="*/ 1146209 h 1411553"/>
                <a:gd name="connsiteX5" fmla="*/ 938513 w 1476257"/>
                <a:gd name="connsiteY5" fmla="*/ 1411553 h 1411553"/>
                <a:gd name="connsiteX6" fmla="*/ 763414 w 1476257"/>
                <a:gd name="connsiteY6" fmla="*/ 968964 h 1411553"/>
                <a:gd name="connsiteX7" fmla="*/ 1476257 w 1476257"/>
                <a:gd name="connsiteY7" fmla="*/ 1280325 h 1411553"/>
                <a:gd name="connsiteX0" fmla="*/ 1435417 w 1476257"/>
                <a:gd name="connsiteY0" fmla="*/ 1069458 h 1411553"/>
                <a:gd name="connsiteX1" fmla="*/ 704488 w 1476257"/>
                <a:gd name="connsiteY1" fmla="*/ 756653 h 1411553"/>
                <a:gd name="connsiteX2" fmla="*/ 648493 w 1476257"/>
                <a:gd name="connsiteY2" fmla="*/ 247670 h 1411553"/>
                <a:gd name="connsiteX3" fmla="*/ 0 w 1476257"/>
                <a:gd name="connsiteY3" fmla="*/ 0 h 1411553"/>
                <a:gd name="connsiteX4" fmla="*/ 153288 w 1476257"/>
                <a:gd name="connsiteY4" fmla="*/ 1184309 h 1411553"/>
                <a:gd name="connsiteX5" fmla="*/ 938513 w 1476257"/>
                <a:gd name="connsiteY5" fmla="*/ 1411553 h 1411553"/>
                <a:gd name="connsiteX6" fmla="*/ 763414 w 1476257"/>
                <a:gd name="connsiteY6" fmla="*/ 968964 h 1411553"/>
                <a:gd name="connsiteX7" fmla="*/ 1476257 w 1476257"/>
                <a:gd name="connsiteY7" fmla="*/ 1280325 h 1411553"/>
                <a:gd name="connsiteX0" fmla="*/ 1435417 w 1476257"/>
                <a:gd name="connsiteY0" fmla="*/ 1069458 h 1411553"/>
                <a:gd name="connsiteX1" fmla="*/ 704488 w 1476257"/>
                <a:gd name="connsiteY1" fmla="*/ 756653 h 1411553"/>
                <a:gd name="connsiteX2" fmla="*/ 648493 w 1476257"/>
                <a:gd name="connsiteY2" fmla="*/ 247670 h 1411553"/>
                <a:gd name="connsiteX3" fmla="*/ 0 w 1476257"/>
                <a:gd name="connsiteY3" fmla="*/ 0 h 1411553"/>
                <a:gd name="connsiteX4" fmla="*/ 141382 w 1476257"/>
                <a:gd name="connsiteY4" fmla="*/ 1184309 h 1411553"/>
                <a:gd name="connsiteX5" fmla="*/ 938513 w 1476257"/>
                <a:gd name="connsiteY5" fmla="*/ 1411553 h 1411553"/>
                <a:gd name="connsiteX6" fmla="*/ 763414 w 1476257"/>
                <a:gd name="connsiteY6" fmla="*/ 968964 h 1411553"/>
                <a:gd name="connsiteX7" fmla="*/ 1476257 w 1476257"/>
                <a:gd name="connsiteY7" fmla="*/ 1280325 h 1411553"/>
                <a:gd name="connsiteX0" fmla="*/ 1421130 w 1461970"/>
                <a:gd name="connsiteY0" fmla="*/ 1055170 h 1397265"/>
                <a:gd name="connsiteX1" fmla="*/ 690201 w 1461970"/>
                <a:gd name="connsiteY1" fmla="*/ 742365 h 1397265"/>
                <a:gd name="connsiteX2" fmla="*/ 634206 w 1461970"/>
                <a:gd name="connsiteY2" fmla="*/ 233382 h 1397265"/>
                <a:gd name="connsiteX3" fmla="*/ 0 w 1461970"/>
                <a:gd name="connsiteY3" fmla="*/ 0 h 1397265"/>
                <a:gd name="connsiteX4" fmla="*/ 127095 w 1461970"/>
                <a:gd name="connsiteY4" fmla="*/ 1170021 h 1397265"/>
                <a:gd name="connsiteX5" fmla="*/ 924226 w 1461970"/>
                <a:gd name="connsiteY5" fmla="*/ 1397265 h 1397265"/>
                <a:gd name="connsiteX6" fmla="*/ 749127 w 1461970"/>
                <a:gd name="connsiteY6" fmla="*/ 954676 h 1397265"/>
                <a:gd name="connsiteX7" fmla="*/ 1461970 w 1461970"/>
                <a:gd name="connsiteY7" fmla="*/ 1266037 h 1397265"/>
                <a:gd name="connsiteX0" fmla="*/ 1421130 w 1461970"/>
                <a:gd name="connsiteY0" fmla="*/ 1055170 h 1456796"/>
                <a:gd name="connsiteX1" fmla="*/ 690201 w 1461970"/>
                <a:gd name="connsiteY1" fmla="*/ 742365 h 1456796"/>
                <a:gd name="connsiteX2" fmla="*/ 634206 w 1461970"/>
                <a:gd name="connsiteY2" fmla="*/ 233382 h 1456796"/>
                <a:gd name="connsiteX3" fmla="*/ 0 w 1461970"/>
                <a:gd name="connsiteY3" fmla="*/ 0 h 1456796"/>
                <a:gd name="connsiteX4" fmla="*/ 127095 w 1461970"/>
                <a:gd name="connsiteY4" fmla="*/ 1170021 h 1456796"/>
                <a:gd name="connsiteX5" fmla="*/ 788495 w 1461970"/>
                <a:gd name="connsiteY5" fmla="*/ 1456796 h 1456796"/>
                <a:gd name="connsiteX6" fmla="*/ 749127 w 1461970"/>
                <a:gd name="connsiteY6" fmla="*/ 954676 h 1456796"/>
                <a:gd name="connsiteX7" fmla="*/ 1461970 w 1461970"/>
                <a:gd name="connsiteY7" fmla="*/ 1266037 h 1456796"/>
                <a:gd name="connsiteX0" fmla="*/ 1421130 w 1461970"/>
                <a:gd name="connsiteY0" fmla="*/ 1055170 h 1456796"/>
                <a:gd name="connsiteX1" fmla="*/ 690201 w 1461970"/>
                <a:gd name="connsiteY1" fmla="*/ 742365 h 1456796"/>
                <a:gd name="connsiteX2" fmla="*/ 634206 w 1461970"/>
                <a:gd name="connsiteY2" fmla="*/ 233382 h 1456796"/>
                <a:gd name="connsiteX3" fmla="*/ 0 w 1461970"/>
                <a:gd name="connsiteY3" fmla="*/ 0 h 1456796"/>
                <a:gd name="connsiteX4" fmla="*/ 127095 w 1461970"/>
                <a:gd name="connsiteY4" fmla="*/ 1170021 h 1456796"/>
                <a:gd name="connsiteX5" fmla="*/ 788495 w 1461970"/>
                <a:gd name="connsiteY5" fmla="*/ 1456796 h 1456796"/>
                <a:gd name="connsiteX6" fmla="*/ 749127 w 1461970"/>
                <a:gd name="connsiteY6" fmla="*/ 954676 h 1456796"/>
                <a:gd name="connsiteX7" fmla="*/ 1461970 w 1461970"/>
                <a:gd name="connsiteY7" fmla="*/ 1266037 h 1456796"/>
                <a:gd name="connsiteX0" fmla="*/ 1421130 w 1461970"/>
                <a:gd name="connsiteY0" fmla="*/ 1055170 h 1456796"/>
                <a:gd name="connsiteX1" fmla="*/ 690201 w 1461970"/>
                <a:gd name="connsiteY1" fmla="*/ 742365 h 1456796"/>
                <a:gd name="connsiteX2" fmla="*/ 634206 w 1461970"/>
                <a:gd name="connsiteY2" fmla="*/ 233382 h 1456796"/>
                <a:gd name="connsiteX3" fmla="*/ 0 w 1461970"/>
                <a:gd name="connsiteY3" fmla="*/ 0 h 1456796"/>
                <a:gd name="connsiteX4" fmla="*/ 127095 w 1461970"/>
                <a:gd name="connsiteY4" fmla="*/ 1170021 h 1456796"/>
                <a:gd name="connsiteX5" fmla="*/ 788495 w 1461970"/>
                <a:gd name="connsiteY5" fmla="*/ 1456796 h 1456796"/>
                <a:gd name="connsiteX6" fmla="*/ 718171 w 1461970"/>
                <a:gd name="connsiteY6" fmla="*/ 957057 h 1456796"/>
                <a:gd name="connsiteX7" fmla="*/ 1461970 w 1461970"/>
                <a:gd name="connsiteY7" fmla="*/ 1266037 h 1456796"/>
                <a:gd name="connsiteX0" fmla="*/ 1421130 w 1461970"/>
                <a:gd name="connsiteY0" fmla="*/ 1055170 h 1456796"/>
                <a:gd name="connsiteX1" fmla="*/ 690201 w 1461970"/>
                <a:gd name="connsiteY1" fmla="*/ 742365 h 1456796"/>
                <a:gd name="connsiteX2" fmla="*/ 634206 w 1461970"/>
                <a:gd name="connsiteY2" fmla="*/ 233382 h 1456796"/>
                <a:gd name="connsiteX3" fmla="*/ 0 w 1461970"/>
                <a:gd name="connsiteY3" fmla="*/ 0 h 1456796"/>
                <a:gd name="connsiteX4" fmla="*/ 127095 w 1461970"/>
                <a:gd name="connsiteY4" fmla="*/ 1170021 h 1456796"/>
                <a:gd name="connsiteX5" fmla="*/ 788495 w 1461970"/>
                <a:gd name="connsiteY5" fmla="*/ 1456796 h 1456796"/>
                <a:gd name="connsiteX6" fmla="*/ 718171 w 1461970"/>
                <a:gd name="connsiteY6" fmla="*/ 957057 h 1456796"/>
                <a:gd name="connsiteX7" fmla="*/ 1461970 w 1461970"/>
                <a:gd name="connsiteY7" fmla="*/ 1266037 h 1456796"/>
                <a:gd name="connsiteX0" fmla="*/ 1421130 w 1452445"/>
                <a:gd name="connsiteY0" fmla="*/ 1055170 h 1456796"/>
                <a:gd name="connsiteX1" fmla="*/ 690201 w 1452445"/>
                <a:gd name="connsiteY1" fmla="*/ 742365 h 1456796"/>
                <a:gd name="connsiteX2" fmla="*/ 634206 w 1452445"/>
                <a:gd name="connsiteY2" fmla="*/ 233382 h 1456796"/>
                <a:gd name="connsiteX3" fmla="*/ 0 w 1452445"/>
                <a:gd name="connsiteY3" fmla="*/ 0 h 1456796"/>
                <a:gd name="connsiteX4" fmla="*/ 127095 w 1452445"/>
                <a:gd name="connsiteY4" fmla="*/ 1170021 h 1456796"/>
                <a:gd name="connsiteX5" fmla="*/ 788495 w 1452445"/>
                <a:gd name="connsiteY5" fmla="*/ 1456796 h 1456796"/>
                <a:gd name="connsiteX6" fmla="*/ 718171 w 1452445"/>
                <a:gd name="connsiteY6" fmla="*/ 957057 h 1456796"/>
                <a:gd name="connsiteX7" fmla="*/ 1452445 w 1452445"/>
                <a:gd name="connsiteY7" fmla="*/ 1287469 h 14567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52445" h="1456796">
                  <a:moveTo>
                    <a:pt x="1421130" y="1055170"/>
                  </a:moveTo>
                  <a:lnTo>
                    <a:pt x="690201" y="742365"/>
                  </a:lnTo>
                  <a:cubicBezTo>
                    <a:pt x="661444" y="540400"/>
                    <a:pt x="660897" y="518063"/>
                    <a:pt x="634206" y="233382"/>
                  </a:cubicBezTo>
                  <a:lnTo>
                    <a:pt x="0" y="0"/>
                  </a:lnTo>
                  <a:lnTo>
                    <a:pt x="127095" y="1170021"/>
                  </a:lnTo>
                  <a:lnTo>
                    <a:pt x="788495" y="1456796"/>
                  </a:lnTo>
                  <a:cubicBezTo>
                    <a:pt x="768228" y="1284661"/>
                    <a:pt x="736056" y="1136336"/>
                    <a:pt x="718171" y="957057"/>
                  </a:cubicBezTo>
                  <a:lnTo>
                    <a:pt x="1452445" y="128746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096" name="Groupe 2095"/>
            <p:cNvGrpSpPr/>
            <p:nvPr/>
          </p:nvGrpSpPr>
          <p:grpSpPr>
            <a:xfrm>
              <a:off x="6841947" y="3422026"/>
              <a:ext cx="229401" cy="313391"/>
              <a:chOff x="6487012" y="3744806"/>
              <a:chExt cx="229401" cy="313391"/>
            </a:xfrm>
          </p:grpSpPr>
          <p:sp>
            <p:nvSpPr>
              <p:cNvPr id="2098" name="Ellipse 2097"/>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099" name="Bouée 2098"/>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097" name="Connecteur droit 2096"/>
            <p:cNvCxnSpPr/>
            <p:nvPr/>
          </p:nvCxnSpPr>
          <p:spPr>
            <a:xfrm flipV="1">
              <a:off x="6843713" y="3514725"/>
              <a:ext cx="235743" cy="126207"/>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100" name="Groupe 2099"/>
          <p:cNvGrpSpPr/>
          <p:nvPr>
            <p:custDataLst>
              <p:tags r:id="rId102"/>
            </p:custDataLst>
          </p:nvPr>
        </p:nvGrpSpPr>
        <p:grpSpPr>
          <a:xfrm>
            <a:off x="2380850" y="2544159"/>
            <a:ext cx="1876809" cy="1094475"/>
            <a:chOff x="5194539" y="2646469"/>
            <a:chExt cx="1876809" cy="1094475"/>
          </a:xfrm>
        </p:grpSpPr>
        <p:sp>
          <p:nvSpPr>
            <p:cNvPr id="2101" name="Forme libre 2100"/>
            <p:cNvSpPr/>
            <p:nvPr/>
          </p:nvSpPr>
          <p:spPr>
            <a:xfrm>
              <a:off x="5194539" y="2646469"/>
              <a:ext cx="1823920" cy="985050"/>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208707 w 1890594"/>
                <a:gd name="connsiteY6" fmla="*/ 52843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194419 w 1890594"/>
                <a:gd name="connsiteY6" fmla="*/ 547481 h 851699"/>
                <a:gd name="connsiteX7" fmla="*/ 1890594 w 1890594"/>
                <a:gd name="connsiteY7" fmla="*/ 851699 h 851699"/>
                <a:gd name="connsiteX0" fmla="*/ 1754503 w 1890594"/>
                <a:gd name="connsiteY0" fmla="*/ 767038 h 859102"/>
                <a:gd name="connsiteX1" fmla="*/ 1009287 w 1890594"/>
                <a:gd name="connsiteY1" fmla="*/ 442326 h 859102"/>
                <a:gd name="connsiteX2" fmla="*/ 555623 w 1890594"/>
                <a:gd name="connsiteY2" fmla="*/ 240525 h 859102"/>
                <a:gd name="connsiteX3" fmla="*/ 0 w 1890594"/>
                <a:gd name="connsiteY3" fmla="*/ 0 h 859102"/>
                <a:gd name="connsiteX4" fmla="*/ 960530 w 1890594"/>
                <a:gd name="connsiteY4" fmla="*/ 431832 h 859102"/>
                <a:gd name="connsiteX5" fmla="*/ 1574306 w 1890594"/>
                <a:gd name="connsiteY5" fmla="*/ 859102 h 859102"/>
                <a:gd name="connsiteX6" fmla="*/ 1194419 w 1890594"/>
                <a:gd name="connsiteY6" fmla="*/ 547481 h 859102"/>
                <a:gd name="connsiteX7" fmla="*/ 1890594 w 1890594"/>
                <a:gd name="connsiteY7" fmla="*/ 851699 h 859102"/>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45731 w 1890594"/>
                <a:gd name="connsiteY5" fmla="*/ 830527 h 851699"/>
                <a:gd name="connsiteX6" fmla="*/ 1194419 w 1890594"/>
                <a:gd name="connsiteY6" fmla="*/ 547481 h 851699"/>
                <a:gd name="connsiteX7" fmla="*/ 1890594 w 1890594"/>
                <a:gd name="connsiteY7" fmla="*/ 851699 h 851699"/>
                <a:gd name="connsiteX0" fmla="*/ 1702116 w 1838207"/>
                <a:gd name="connsiteY0" fmla="*/ 917057 h 1001718"/>
                <a:gd name="connsiteX1" fmla="*/ 956900 w 1838207"/>
                <a:gd name="connsiteY1" fmla="*/ 592345 h 1001718"/>
                <a:gd name="connsiteX2" fmla="*/ 503236 w 1838207"/>
                <a:gd name="connsiteY2" fmla="*/ 390544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56900 w 1838207"/>
                <a:gd name="connsiteY1" fmla="*/ 592345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895625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99735 w 1838207"/>
                <a:gd name="connsiteY0" fmla="*/ 888481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85448 w 1823920"/>
                <a:gd name="connsiteY0" fmla="*/ 871813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23920" h="985050">
                  <a:moveTo>
                    <a:pt x="1692592" y="864670"/>
                  </a:moveTo>
                  <a:lnTo>
                    <a:pt x="961663" y="549483"/>
                  </a:lnTo>
                  <a:cubicBezTo>
                    <a:pt x="773361" y="404668"/>
                    <a:pt x="803773" y="425195"/>
                    <a:pt x="581818" y="238145"/>
                  </a:cubicBezTo>
                  <a:lnTo>
                    <a:pt x="0" y="0"/>
                  </a:lnTo>
                  <a:lnTo>
                    <a:pt x="815275" y="703296"/>
                  </a:lnTo>
                  <a:lnTo>
                    <a:pt x="1479057" y="963878"/>
                  </a:lnTo>
                  <a:lnTo>
                    <a:pt x="1127745" y="680832"/>
                  </a:lnTo>
                  <a:lnTo>
                    <a:pt x="1823920" y="985050"/>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102" name="Groupe 2101"/>
            <p:cNvGrpSpPr/>
            <p:nvPr/>
          </p:nvGrpSpPr>
          <p:grpSpPr>
            <a:xfrm>
              <a:off x="6841947" y="3422026"/>
              <a:ext cx="229401" cy="313391"/>
              <a:chOff x="6487012" y="3744806"/>
              <a:chExt cx="229401" cy="313391"/>
            </a:xfrm>
          </p:grpSpPr>
          <p:sp>
            <p:nvSpPr>
              <p:cNvPr id="2104" name="Ellipse 2103"/>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105" name="Bouée 2104"/>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103" name="Connecteur droit 2102"/>
            <p:cNvCxnSpPr/>
            <p:nvPr/>
          </p:nvCxnSpPr>
          <p:spPr>
            <a:xfrm rot="1800000" flipH="1" flipV="1">
              <a:off x="6953251" y="3424238"/>
              <a:ext cx="4762" cy="316706"/>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106" name="Groupe 2105"/>
          <p:cNvGrpSpPr/>
          <p:nvPr>
            <p:custDataLst>
              <p:tags r:id="rId103"/>
            </p:custDataLst>
          </p:nvPr>
        </p:nvGrpSpPr>
        <p:grpSpPr>
          <a:xfrm>
            <a:off x="2314175" y="2678755"/>
            <a:ext cx="1943484" cy="961124"/>
            <a:chOff x="5127864" y="2779820"/>
            <a:chExt cx="1943484" cy="961124"/>
          </a:xfrm>
        </p:grpSpPr>
        <p:sp>
          <p:nvSpPr>
            <p:cNvPr id="2107" name="Forme libre 2106"/>
            <p:cNvSpPr/>
            <p:nvPr/>
          </p:nvSpPr>
          <p:spPr>
            <a:xfrm>
              <a:off x="5127864" y="2779820"/>
              <a:ext cx="1897738" cy="82788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97738" h="827886">
                  <a:moveTo>
                    <a:pt x="1754503" y="767038"/>
                  </a:moveTo>
                  <a:lnTo>
                    <a:pt x="1009287" y="442326"/>
                  </a:lnTo>
                  <a:cubicBezTo>
                    <a:pt x="794792" y="352280"/>
                    <a:pt x="839490" y="370425"/>
                    <a:pt x="555623" y="240525"/>
                  </a:cubicBezTo>
                  <a:lnTo>
                    <a:pt x="0" y="0"/>
                  </a:lnTo>
                  <a:lnTo>
                    <a:pt x="960530" y="431832"/>
                  </a:lnTo>
                  <a:lnTo>
                    <a:pt x="1657649" y="718608"/>
                  </a:lnTo>
                  <a:lnTo>
                    <a:pt x="1208707" y="528431"/>
                  </a:lnTo>
                  <a:lnTo>
                    <a:pt x="1897738" y="827886"/>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108" name="Groupe 2107"/>
            <p:cNvGrpSpPr/>
            <p:nvPr/>
          </p:nvGrpSpPr>
          <p:grpSpPr>
            <a:xfrm>
              <a:off x="6841947" y="3422026"/>
              <a:ext cx="229401" cy="313391"/>
              <a:chOff x="6487012" y="3744806"/>
              <a:chExt cx="229401" cy="313391"/>
            </a:xfrm>
          </p:grpSpPr>
          <p:sp>
            <p:nvSpPr>
              <p:cNvPr id="2110" name="Ellipse 210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111" name="Bouée 211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109" name="Connecteur droit 2108"/>
            <p:cNvCxnSpPr/>
            <p:nvPr/>
          </p:nvCxnSpPr>
          <p:spPr>
            <a:xfrm rot="900000" flipH="1" flipV="1">
              <a:off x="6953251" y="3424238"/>
              <a:ext cx="4762" cy="316706"/>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112" name="Groupe 2111"/>
          <p:cNvGrpSpPr/>
          <p:nvPr>
            <p:custDataLst>
              <p:tags r:id="rId104"/>
            </p:custDataLst>
          </p:nvPr>
        </p:nvGrpSpPr>
        <p:grpSpPr>
          <a:xfrm>
            <a:off x="2278456" y="2823520"/>
            <a:ext cx="1979203" cy="815868"/>
            <a:chOff x="5092145" y="2925076"/>
            <a:chExt cx="1979203" cy="815868"/>
          </a:xfrm>
        </p:grpSpPr>
        <p:sp>
          <p:nvSpPr>
            <p:cNvPr id="2113" name="Forme libre 2112"/>
            <p:cNvSpPr/>
            <p:nvPr/>
          </p:nvSpPr>
          <p:spPr>
            <a:xfrm>
              <a:off x="5092145" y="2925076"/>
              <a:ext cx="1962032" cy="655118"/>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62032" h="655118">
                  <a:moveTo>
                    <a:pt x="1773553" y="655118"/>
                  </a:moveTo>
                  <a:lnTo>
                    <a:pt x="1045006" y="320881"/>
                  </a:lnTo>
                  <a:cubicBezTo>
                    <a:pt x="759073" y="280842"/>
                    <a:pt x="858541" y="301368"/>
                    <a:pt x="562767" y="250049"/>
                  </a:cubicBezTo>
                  <a:lnTo>
                    <a:pt x="0" y="0"/>
                  </a:lnTo>
                  <a:lnTo>
                    <a:pt x="1027206" y="138938"/>
                  </a:lnTo>
                  <a:lnTo>
                    <a:pt x="1695749" y="411426"/>
                  </a:lnTo>
                  <a:lnTo>
                    <a:pt x="1258715" y="356981"/>
                  </a:lnTo>
                  <a:lnTo>
                    <a:pt x="1962032" y="639766"/>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114" name="Groupe 2113"/>
            <p:cNvGrpSpPr/>
            <p:nvPr/>
          </p:nvGrpSpPr>
          <p:grpSpPr>
            <a:xfrm>
              <a:off x="6841947" y="3422026"/>
              <a:ext cx="229401" cy="313391"/>
              <a:chOff x="6487012" y="3744806"/>
              <a:chExt cx="229401" cy="313391"/>
            </a:xfrm>
          </p:grpSpPr>
          <p:sp>
            <p:nvSpPr>
              <p:cNvPr id="2116" name="Ellipse 211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117" name="Bouée 211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115" name="Connecteur droit 2114"/>
            <p:cNvCxnSpPr/>
            <p:nvPr/>
          </p:nvCxnSpPr>
          <p:spPr>
            <a:xfrm flipH="1" flipV="1">
              <a:off x="6953251" y="3424238"/>
              <a:ext cx="4762" cy="316706"/>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118" name="Groupe 2117"/>
          <p:cNvGrpSpPr/>
          <p:nvPr>
            <p:custDataLst>
              <p:tags r:id="rId105"/>
            </p:custDataLst>
          </p:nvPr>
        </p:nvGrpSpPr>
        <p:grpSpPr>
          <a:xfrm>
            <a:off x="2271311" y="2811252"/>
            <a:ext cx="1986348" cy="819041"/>
            <a:chOff x="5085000" y="2916376"/>
            <a:chExt cx="1986348" cy="819041"/>
          </a:xfrm>
        </p:grpSpPr>
        <p:sp>
          <p:nvSpPr>
            <p:cNvPr id="2119" name="Forme libre 2118"/>
            <p:cNvSpPr/>
            <p:nvPr/>
          </p:nvSpPr>
          <p:spPr>
            <a:xfrm>
              <a:off x="5085000" y="2916376"/>
              <a:ext cx="1966795" cy="697155"/>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66795" h="697155">
                  <a:moveTo>
                    <a:pt x="1780698" y="697155"/>
                  </a:moveTo>
                  <a:lnTo>
                    <a:pt x="1047388" y="370062"/>
                  </a:lnTo>
                  <a:cubicBezTo>
                    <a:pt x="766218" y="408604"/>
                    <a:pt x="858541" y="393411"/>
                    <a:pt x="569911" y="427817"/>
                  </a:cubicBezTo>
                  <a:lnTo>
                    <a:pt x="0" y="158719"/>
                  </a:lnTo>
                  <a:lnTo>
                    <a:pt x="1034350" y="0"/>
                  </a:lnTo>
                  <a:lnTo>
                    <a:pt x="1733849" y="260581"/>
                  </a:lnTo>
                  <a:lnTo>
                    <a:pt x="1268240" y="332344"/>
                  </a:lnTo>
                  <a:lnTo>
                    <a:pt x="1966795" y="634178"/>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120" name="Groupe 2119"/>
            <p:cNvGrpSpPr/>
            <p:nvPr/>
          </p:nvGrpSpPr>
          <p:grpSpPr>
            <a:xfrm>
              <a:off x="6841947" y="3422026"/>
              <a:ext cx="229401" cy="313391"/>
              <a:chOff x="6487012" y="3744806"/>
              <a:chExt cx="229401" cy="313391"/>
            </a:xfrm>
          </p:grpSpPr>
          <p:sp>
            <p:nvSpPr>
              <p:cNvPr id="2122" name="Ellipse 212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123" name="Bouée 2122"/>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121" name="Connecteur droit 2120"/>
            <p:cNvCxnSpPr>
              <a:endCxn id="2123" idx="1"/>
            </p:cNvCxnSpPr>
            <p:nvPr/>
          </p:nvCxnSpPr>
          <p:spPr>
            <a:xfrm flipH="1" flipV="1">
              <a:off x="6913746" y="3448282"/>
              <a:ext cx="77752" cy="269550"/>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124" name="Groupe 2123"/>
          <p:cNvGrpSpPr/>
          <p:nvPr>
            <p:custDataLst>
              <p:tags r:id="rId106"/>
            </p:custDataLst>
          </p:nvPr>
        </p:nvGrpSpPr>
        <p:grpSpPr>
          <a:xfrm>
            <a:off x="2285599" y="2656617"/>
            <a:ext cx="1972060" cy="978584"/>
            <a:chOff x="5099288" y="2756833"/>
            <a:chExt cx="1972060" cy="978584"/>
          </a:xfrm>
        </p:grpSpPr>
        <p:sp>
          <p:nvSpPr>
            <p:cNvPr id="2125" name="Forme libre 2124"/>
            <p:cNvSpPr/>
            <p:nvPr/>
          </p:nvSpPr>
          <p:spPr>
            <a:xfrm>
              <a:off x="5099288" y="2756833"/>
              <a:ext cx="1952507" cy="882892"/>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52507" h="882892">
                  <a:moveTo>
                    <a:pt x="1775935" y="882892"/>
                  </a:moveTo>
                  <a:lnTo>
                    <a:pt x="1047388" y="551036"/>
                  </a:lnTo>
                  <a:cubicBezTo>
                    <a:pt x="813843" y="653872"/>
                    <a:pt x="870447" y="610104"/>
                    <a:pt x="608010" y="749285"/>
                  </a:cubicBezTo>
                  <a:lnTo>
                    <a:pt x="0" y="468282"/>
                  </a:lnTo>
                  <a:lnTo>
                    <a:pt x="977199" y="0"/>
                  </a:lnTo>
                  <a:lnTo>
                    <a:pt x="1695749" y="267724"/>
                  </a:lnTo>
                  <a:lnTo>
                    <a:pt x="1242046" y="465693"/>
                  </a:lnTo>
                  <a:lnTo>
                    <a:pt x="1952507" y="779433"/>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126" name="Groupe 2125"/>
            <p:cNvGrpSpPr/>
            <p:nvPr/>
          </p:nvGrpSpPr>
          <p:grpSpPr>
            <a:xfrm>
              <a:off x="6841947" y="3422026"/>
              <a:ext cx="229401" cy="313391"/>
              <a:chOff x="6487012" y="3744806"/>
              <a:chExt cx="229401" cy="313391"/>
            </a:xfrm>
          </p:grpSpPr>
          <p:sp>
            <p:nvSpPr>
              <p:cNvPr id="2128" name="Ellipse 2127"/>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129" name="Bouée 2128"/>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127" name="Connecteur droit 2126"/>
            <p:cNvCxnSpPr/>
            <p:nvPr/>
          </p:nvCxnSpPr>
          <p:spPr>
            <a:xfrm flipH="1" flipV="1">
              <a:off x="6896101" y="3467100"/>
              <a:ext cx="126205" cy="221456"/>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130" name="Groupe 2129"/>
          <p:cNvGrpSpPr/>
          <p:nvPr>
            <p:custDataLst>
              <p:tags r:id="rId107"/>
            </p:custDataLst>
          </p:nvPr>
        </p:nvGrpSpPr>
        <p:grpSpPr>
          <a:xfrm>
            <a:off x="2366561" y="2530987"/>
            <a:ext cx="1891098" cy="1100028"/>
            <a:chOff x="5180250" y="2635389"/>
            <a:chExt cx="1891098" cy="1100028"/>
          </a:xfrm>
        </p:grpSpPr>
        <p:sp>
          <p:nvSpPr>
            <p:cNvPr id="2131" name="Forme libre 2130"/>
            <p:cNvSpPr/>
            <p:nvPr/>
          </p:nvSpPr>
          <p:spPr>
            <a:xfrm>
              <a:off x="5180250" y="2635389"/>
              <a:ext cx="1869163" cy="100433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69163" h="1004336">
                  <a:moveTo>
                    <a:pt x="1699736" y="1004336"/>
                  </a:moveTo>
                  <a:lnTo>
                    <a:pt x="978333" y="693911"/>
                  </a:lnTo>
                  <a:cubicBezTo>
                    <a:pt x="790031" y="849134"/>
                    <a:pt x="846635" y="807748"/>
                    <a:pt x="610392" y="999316"/>
                  </a:cubicBezTo>
                  <a:lnTo>
                    <a:pt x="0" y="734982"/>
                  </a:lnTo>
                  <a:lnTo>
                    <a:pt x="839087" y="0"/>
                  </a:lnTo>
                  <a:lnTo>
                    <a:pt x="1538587" y="246293"/>
                  </a:lnTo>
                  <a:cubicBezTo>
                    <a:pt x="1322835" y="429107"/>
                    <a:pt x="1328123" y="428319"/>
                    <a:pt x="1146797" y="565706"/>
                  </a:cubicBezTo>
                  <a:lnTo>
                    <a:pt x="1869163" y="88658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132" name="Groupe 2131"/>
            <p:cNvGrpSpPr/>
            <p:nvPr/>
          </p:nvGrpSpPr>
          <p:grpSpPr>
            <a:xfrm>
              <a:off x="6841947" y="3422026"/>
              <a:ext cx="229401" cy="313391"/>
              <a:chOff x="6487012" y="3744806"/>
              <a:chExt cx="229401" cy="313391"/>
            </a:xfrm>
          </p:grpSpPr>
          <p:sp>
            <p:nvSpPr>
              <p:cNvPr id="2134" name="Ellipse 2133"/>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135" name="Bouée 2134"/>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133" name="Connecteur droit 2132"/>
            <p:cNvCxnSpPr/>
            <p:nvPr/>
          </p:nvCxnSpPr>
          <p:spPr>
            <a:xfrm rot="900000" flipH="1" flipV="1">
              <a:off x="6862011" y="3525253"/>
              <a:ext cx="196515" cy="112294"/>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136" name="Groupe 2135"/>
          <p:cNvGrpSpPr/>
          <p:nvPr>
            <p:custDataLst>
              <p:tags r:id="rId108"/>
            </p:custDataLst>
          </p:nvPr>
        </p:nvGrpSpPr>
        <p:grpSpPr>
          <a:xfrm>
            <a:off x="2470835" y="2422725"/>
            <a:ext cx="1786824" cy="1227917"/>
            <a:chOff x="5284524" y="2523093"/>
            <a:chExt cx="1786824" cy="1227917"/>
          </a:xfrm>
        </p:grpSpPr>
        <p:sp>
          <p:nvSpPr>
            <p:cNvPr id="2137" name="Forme libre 2136"/>
            <p:cNvSpPr/>
            <p:nvPr/>
          </p:nvSpPr>
          <p:spPr>
            <a:xfrm>
              <a:off x="5284524" y="2523093"/>
              <a:ext cx="1752857" cy="1227917"/>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52857" h="1227917">
                  <a:moveTo>
                    <a:pt x="1603483" y="1132673"/>
                  </a:moveTo>
                  <a:lnTo>
                    <a:pt x="886091" y="822248"/>
                  </a:lnTo>
                  <a:cubicBezTo>
                    <a:pt x="733883" y="1053671"/>
                    <a:pt x="770435" y="992233"/>
                    <a:pt x="602371" y="1227917"/>
                  </a:cubicBezTo>
                  <a:lnTo>
                    <a:pt x="0" y="947540"/>
                  </a:lnTo>
                  <a:lnTo>
                    <a:pt x="638561" y="0"/>
                  </a:lnTo>
                  <a:lnTo>
                    <a:pt x="1318007" y="242282"/>
                  </a:lnTo>
                  <a:cubicBezTo>
                    <a:pt x="1142360" y="493275"/>
                    <a:pt x="1127597" y="496498"/>
                    <a:pt x="1014450" y="661959"/>
                  </a:cubicBezTo>
                  <a:lnTo>
                    <a:pt x="1752857" y="986852"/>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138" name="Groupe 2137"/>
            <p:cNvGrpSpPr/>
            <p:nvPr/>
          </p:nvGrpSpPr>
          <p:grpSpPr>
            <a:xfrm>
              <a:off x="6841947" y="3422026"/>
              <a:ext cx="229401" cy="313391"/>
              <a:chOff x="6487012" y="3744806"/>
              <a:chExt cx="229401" cy="313391"/>
            </a:xfrm>
          </p:grpSpPr>
          <p:sp>
            <p:nvSpPr>
              <p:cNvPr id="2140" name="Ellipse 213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141" name="Bouée 214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139" name="Connecteur droit 2138"/>
            <p:cNvCxnSpPr/>
            <p:nvPr/>
          </p:nvCxnSpPr>
          <p:spPr>
            <a:xfrm flipH="1" flipV="1">
              <a:off x="6862011" y="3525253"/>
              <a:ext cx="196515" cy="112294"/>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142" name="Groupe 2141"/>
          <p:cNvGrpSpPr/>
          <p:nvPr>
            <p:custDataLst>
              <p:tags r:id="rId109"/>
            </p:custDataLst>
          </p:nvPr>
        </p:nvGrpSpPr>
        <p:grpSpPr>
          <a:xfrm>
            <a:off x="2591065" y="2342514"/>
            <a:ext cx="1666594" cy="1388339"/>
            <a:chOff x="5412862" y="2446893"/>
            <a:chExt cx="1666594" cy="1388339"/>
          </a:xfrm>
        </p:grpSpPr>
        <p:sp>
          <p:nvSpPr>
            <p:cNvPr id="2143" name="Forme libre 2142"/>
            <p:cNvSpPr/>
            <p:nvPr/>
          </p:nvSpPr>
          <p:spPr>
            <a:xfrm>
              <a:off x="5412862" y="2446893"/>
              <a:ext cx="1604468" cy="1388339"/>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04468" h="1388339">
                  <a:moveTo>
                    <a:pt x="1511241" y="1236947"/>
                  </a:moveTo>
                  <a:lnTo>
                    <a:pt x="793849" y="918501"/>
                  </a:lnTo>
                  <a:cubicBezTo>
                    <a:pt x="689767" y="1190030"/>
                    <a:pt x="710276" y="1120570"/>
                    <a:pt x="614402" y="1388339"/>
                  </a:cubicBezTo>
                  <a:lnTo>
                    <a:pt x="0" y="1091919"/>
                  </a:lnTo>
                  <a:lnTo>
                    <a:pt x="377877" y="0"/>
                  </a:lnTo>
                  <a:lnTo>
                    <a:pt x="1065344" y="242282"/>
                  </a:lnTo>
                  <a:cubicBezTo>
                    <a:pt x="945844" y="521349"/>
                    <a:pt x="935091" y="536604"/>
                    <a:pt x="858039" y="726128"/>
                  </a:cubicBezTo>
                  <a:lnTo>
                    <a:pt x="1604468" y="1047010"/>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144" name="Groupe 2143"/>
            <p:cNvGrpSpPr/>
            <p:nvPr/>
          </p:nvGrpSpPr>
          <p:grpSpPr>
            <a:xfrm>
              <a:off x="6841947" y="3422026"/>
              <a:ext cx="229401" cy="313391"/>
              <a:chOff x="6487012" y="3744806"/>
              <a:chExt cx="229401" cy="313391"/>
            </a:xfrm>
          </p:grpSpPr>
          <p:sp>
            <p:nvSpPr>
              <p:cNvPr id="2146" name="Ellipse 214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147" name="Bouée 214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145" name="Connecteur droit 2144"/>
            <p:cNvCxnSpPr/>
            <p:nvPr/>
          </p:nvCxnSpPr>
          <p:spPr>
            <a:xfrm rot="2220000" flipH="1">
              <a:off x="6841332" y="3521869"/>
              <a:ext cx="238124" cy="11191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148" name="Groupe 2147"/>
          <p:cNvGrpSpPr/>
          <p:nvPr>
            <p:custDataLst>
              <p:tags r:id="rId110"/>
            </p:custDataLst>
          </p:nvPr>
        </p:nvGrpSpPr>
        <p:grpSpPr>
          <a:xfrm>
            <a:off x="2707370" y="2300853"/>
            <a:ext cx="1550289" cy="1480581"/>
            <a:chOff x="5529167" y="2402777"/>
            <a:chExt cx="1550289" cy="1480581"/>
          </a:xfrm>
        </p:grpSpPr>
        <p:sp>
          <p:nvSpPr>
            <p:cNvPr id="2149" name="Forme libre 2148"/>
            <p:cNvSpPr/>
            <p:nvPr/>
          </p:nvSpPr>
          <p:spPr>
            <a:xfrm>
              <a:off x="5529167" y="2402777"/>
              <a:ext cx="1444047" cy="1480581"/>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44047" h="1480581">
                  <a:moveTo>
                    <a:pt x="1394936" y="1281063"/>
                  </a:moveTo>
                  <a:lnTo>
                    <a:pt x="693586" y="966628"/>
                  </a:lnTo>
                  <a:cubicBezTo>
                    <a:pt x="669715" y="1282273"/>
                    <a:pt x="674182" y="1216822"/>
                    <a:pt x="646487" y="1480581"/>
                  </a:cubicBezTo>
                  <a:lnTo>
                    <a:pt x="0" y="1180151"/>
                  </a:lnTo>
                  <a:lnTo>
                    <a:pt x="137245" y="0"/>
                  </a:lnTo>
                  <a:lnTo>
                    <a:pt x="788618" y="258324"/>
                  </a:lnTo>
                  <a:cubicBezTo>
                    <a:pt x="745318" y="601559"/>
                    <a:pt x="746597" y="556656"/>
                    <a:pt x="725692" y="762223"/>
                  </a:cubicBezTo>
                  <a:lnTo>
                    <a:pt x="1444047" y="1067063"/>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150" name="Groupe 2149"/>
            <p:cNvGrpSpPr/>
            <p:nvPr/>
          </p:nvGrpSpPr>
          <p:grpSpPr>
            <a:xfrm>
              <a:off x="6841947" y="3422026"/>
              <a:ext cx="229401" cy="313391"/>
              <a:chOff x="6487012" y="3744806"/>
              <a:chExt cx="229401" cy="313391"/>
            </a:xfrm>
          </p:grpSpPr>
          <p:sp>
            <p:nvSpPr>
              <p:cNvPr id="2152" name="Ellipse 215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153" name="Bouée 2152"/>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151" name="Connecteur droit 2150"/>
            <p:cNvCxnSpPr/>
            <p:nvPr/>
          </p:nvCxnSpPr>
          <p:spPr>
            <a:xfrm rot="1320000" flipH="1">
              <a:off x="6841332" y="3521869"/>
              <a:ext cx="238124" cy="11191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154" name="Groupe 2153"/>
          <p:cNvGrpSpPr/>
          <p:nvPr>
            <p:custDataLst>
              <p:tags r:id="rId111"/>
            </p:custDataLst>
          </p:nvPr>
        </p:nvGrpSpPr>
        <p:grpSpPr>
          <a:xfrm>
            <a:off x="2636068" y="2311816"/>
            <a:ext cx="1621591" cy="1444487"/>
            <a:chOff x="5457865" y="2418819"/>
            <a:chExt cx="1621591" cy="1444487"/>
          </a:xfrm>
        </p:grpSpPr>
        <p:sp>
          <p:nvSpPr>
            <p:cNvPr id="2155" name="Forme libre 2154"/>
            <p:cNvSpPr/>
            <p:nvPr/>
          </p:nvSpPr>
          <p:spPr>
            <a:xfrm>
              <a:off x="5457865" y="2418819"/>
              <a:ext cx="1522386" cy="1444487"/>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22386" h="1444487">
                  <a:moveTo>
                    <a:pt x="1522386" y="1265021"/>
                  </a:moveTo>
                  <a:lnTo>
                    <a:pt x="821036" y="954597"/>
                  </a:lnTo>
                  <a:cubicBezTo>
                    <a:pt x="897428" y="1246179"/>
                    <a:pt x="881842" y="1184739"/>
                    <a:pt x="938368" y="1444487"/>
                  </a:cubicBezTo>
                  <a:lnTo>
                    <a:pt x="271829" y="1152077"/>
                  </a:lnTo>
                  <a:lnTo>
                    <a:pt x="0" y="0"/>
                  </a:lnTo>
                  <a:lnTo>
                    <a:pt x="635332" y="250303"/>
                  </a:lnTo>
                  <a:cubicBezTo>
                    <a:pt x="732400" y="605570"/>
                    <a:pt x="709616" y="540614"/>
                    <a:pt x="756890" y="738160"/>
                  </a:cubicBezTo>
                  <a:lnTo>
                    <a:pt x="1467224" y="1071074"/>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156" name="Groupe 2155"/>
            <p:cNvGrpSpPr/>
            <p:nvPr/>
          </p:nvGrpSpPr>
          <p:grpSpPr>
            <a:xfrm>
              <a:off x="6841947" y="3422026"/>
              <a:ext cx="229401" cy="313391"/>
              <a:chOff x="6487012" y="3744806"/>
              <a:chExt cx="229401" cy="313391"/>
            </a:xfrm>
          </p:grpSpPr>
          <p:sp>
            <p:nvSpPr>
              <p:cNvPr id="2158" name="Ellipse 2157"/>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159" name="Bouée 2158"/>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157" name="Connecteur droit 2156"/>
            <p:cNvCxnSpPr/>
            <p:nvPr/>
          </p:nvCxnSpPr>
          <p:spPr>
            <a:xfrm flipH="1">
              <a:off x="6841332" y="3521869"/>
              <a:ext cx="238124" cy="11191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160" name="Groupe 2159"/>
          <p:cNvGrpSpPr/>
          <p:nvPr>
            <p:custDataLst>
              <p:tags r:id="rId112"/>
            </p:custDataLst>
          </p:nvPr>
        </p:nvGrpSpPr>
        <p:grpSpPr>
          <a:xfrm>
            <a:off x="2522731" y="2371633"/>
            <a:ext cx="1734928" cy="1323044"/>
            <a:chOff x="5336420" y="2473587"/>
            <a:chExt cx="1734928" cy="1323044"/>
          </a:xfrm>
        </p:grpSpPr>
        <p:sp>
          <p:nvSpPr>
            <p:cNvPr id="2161" name="Forme libre 2160"/>
            <p:cNvSpPr/>
            <p:nvPr/>
          </p:nvSpPr>
          <p:spPr>
            <a:xfrm>
              <a:off x="5336420" y="2473587"/>
              <a:ext cx="1672405" cy="1323044"/>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72405" h="1323044">
                  <a:moveTo>
                    <a:pt x="1672405" y="1186441"/>
                  </a:moveTo>
                  <a:lnTo>
                    <a:pt x="959149" y="885542"/>
                  </a:lnTo>
                  <a:cubicBezTo>
                    <a:pt x="1116504" y="1139024"/>
                    <a:pt x="1069962" y="1079966"/>
                    <a:pt x="1197925" y="1323044"/>
                  </a:cubicBezTo>
                  <a:lnTo>
                    <a:pt x="524241" y="1035397"/>
                  </a:lnTo>
                  <a:lnTo>
                    <a:pt x="0" y="0"/>
                  </a:lnTo>
                  <a:lnTo>
                    <a:pt x="623425" y="259829"/>
                  </a:lnTo>
                  <a:cubicBezTo>
                    <a:pt x="758593" y="574615"/>
                    <a:pt x="726283" y="521567"/>
                    <a:pt x="835470" y="716731"/>
                  </a:cubicBezTo>
                  <a:lnTo>
                    <a:pt x="1583905" y="102106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162" name="Groupe 2161"/>
            <p:cNvGrpSpPr/>
            <p:nvPr/>
          </p:nvGrpSpPr>
          <p:grpSpPr>
            <a:xfrm>
              <a:off x="6841947" y="3422026"/>
              <a:ext cx="229401" cy="313391"/>
              <a:chOff x="6487012" y="3744806"/>
              <a:chExt cx="229401" cy="313391"/>
            </a:xfrm>
          </p:grpSpPr>
          <p:sp>
            <p:nvSpPr>
              <p:cNvPr id="2164" name="Ellipse 2163"/>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165" name="Bouée 2164"/>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163" name="Connecteur droit 2162"/>
            <p:cNvCxnSpPr/>
            <p:nvPr/>
          </p:nvCxnSpPr>
          <p:spPr>
            <a:xfrm flipH="1">
              <a:off x="6850856" y="3495675"/>
              <a:ext cx="216694" cy="173831"/>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166" name="Groupe 2165"/>
          <p:cNvGrpSpPr/>
          <p:nvPr>
            <p:custDataLst>
              <p:tags r:id="rId113"/>
            </p:custDataLst>
          </p:nvPr>
        </p:nvGrpSpPr>
        <p:grpSpPr>
          <a:xfrm>
            <a:off x="2403670" y="2458177"/>
            <a:ext cx="1853989" cy="1168960"/>
            <a:chOff x="5217359" y="2566457"/>
            <a:chExt cx="1853989" cy="1168960"/>
          </a:xfrm>
        </p:grpSpPr>
        <p:sp>
          <p:nvSpPr>
            <p:cNvPr id="2167" name="Forme libre 2166"/>
            <p:cNvSpPr/>
            <p:nvPr/>
          </p:nvSpPr>
          <p:spPr>
            <a:xfrm>
              <a:off x="5217359" y="2566457"/>
              <a:ext cx="1803374" cy="1132544"/>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03374" h="1132544">
                  <a:moveTo>
                    <a:pt x="1803374" y="1069760"/>
                  </a:moveTo>
                  <a:lnTo>
                    <a:pt x="1099642" y="771242"/>
                  </a:lnTo>
                  <a:cubicBezTo>
                    <a:pt x="1309385" y="981862"/>
                    <a:pt x="1267605" y="934710"/>
                    <a:pt x="1433668" y="1132544"/>
                  </a:cubicBezTo>
                  <a:cubicBezTo>
                    <a:pt x="1197994" y="1012848"/>
                    <a:pt x="967082" y="950304"/>
                    <a:pt x="750459" y="847278"/>
                  </a:cubicBezTo>
                  <a:lnTo>
                    <a:pt x="0" y="0"/>
                  </a:lnTo>
                  <a:lnTo>
                    <a:pt x="613900" y="259829"/>
                  </a:lnTo>
                  <a:cubicBezTo>
                    <a:pt x="810981" y="486509"/>
                    <a:pt x="795339" y="464417"/>
                    <a:pt x="930719" y="635769"/>
                  </a:cubicBezTo>
                  <a:lnTo>
                    <a:pt x="1662485" y="956775"/>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168" name="Groupe 2167"/>
            <p:cNvGrpSpPr/>
            <p:nvPr/>
          </p:nvGrpSpPr>
          <p:grpSpPr>
            <a:xfrm>
              <a:off x="6841947" y="3422026"/>
              <a:ext cx="229401" cy="313391"/>
              <a:chOff x="6487012" y="3744806"/>
              <a:chExt cx="229401" cy="313391"/>
            </a:xfrm>
          </p:grpSpPr>
          <p:sp>
            <p:nvSpPr>
              <p:cNvPr id="2170" name="Ellipse 216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171" name="Bouée 217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169" name="Connecteur droit 2168"/>
            <p:cNvCxnSpPr/>
            <p:nvPr/>
          </p:nvCxnSpPr>
          <p:spPr>
            <a:xfrm rot="900000" flipH="1">
              <a:off x="6898482" y="3436144"/>
              <a:ext cx="121443" cy="292894"/>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172" name="Groupe 2171"/>
          <p:cNvGrpSpPr/>
          <p:nvPr>
            <p:custDataLst>
              <p:tags r:id="rId114"/>
            </p:custDataLst>
          </p:nvPr>
        </p:nvGrpSpPr>
        <p:grpSpPr>
          <a:xfrm>
            <a:off x="2332232" y="2593841"/>
            <a:ext cx="1925427" cy="1040373"/>
            <a:chOff x="5145921" y="2695044"/>
            <a:chExt cx="1925427" cy="1040373"/>
          </a:xfrm>
        </p:grpSpPr>
        <p:sp>
          <p:nvSpPr>
            <p:cNvPr id="2173" name="Forme libre 2172"/>
            <p:cNvSpPr/>
            <p:nvPr/>
          </p:nvSpPr>
          <p:spPr>
            <a:xfrm>
              <a:off x="5145921" y="2695044"/>
              <a:ext cx="1881956" cy="922123"/>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81956" h="922123">
                  <a:moveTo>
                    <a:pt x="1881956" y="922123"/>
                  </a:moveTo>
                  <a:lnTo>
                    <a:pt x="1194892" y="621224"/>
                  </a:lnTo>
                  <a:cubicBezTo>
                    <a:pt x="1435591" y="777075"/>
                    <a:pt x="1379524" y="734685"/>
                    <a:pt x="1605118" y="882513"/>
                  </a:cubicBezTo>
                  <a:lnTo>
                    <a:pt x="905241" y="594866"/>
                  </a:lnTo>
                  <a:lnTo>
                    <a:pt x="0" y="0"/>
                  </a:lnTo>
                  <a:lnTo>
                    <a:pt x="592469" y="259829"/>
                  </a:lnTo>
                  <a:cubicBezTo>
                    <a:pt x="830031" y="417453"/>
                    <a:pt x="833439" y="421556"/>
                    <a:pt x="997394" y="538139"/>
                  </a:cubicBezTo>
                  <a:lnTo>
                    <a:pt x="1731541" y="859144"/>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174" name="Groupe 2173"/>
            <p:cNvGrpSpPr/>
            <p:nvPr/>
          </p:nvGrpSpPr>
          <p:grpSpPr>
            <a:xfrm>
              <a:off x="6841947" y="3422026"/>
              <a:ext cx="229401" cy="313391"/>
              <a:chOff x="6487012" y="3744806"/>
              <a:chExt cx="229401" cy="313391"/>
            </a:xfrm>
          </p:grpSpPr>
          <p:sp>
            <p:nvSpPr>
              <p:cNvPr id="2176" name="Ellipse 217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177" name="Bouée 217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175" name="Connecteur droit 2174"/>
            <p:cNvCxnSpPr/>
            <p:nvPr/>
          </p:nvCxnSpPr>
          <p:spPr>
            <a:xfrm flipH="1">
              <a:off x="6898482" y="3436144"/>
              <a:ext cx="121443" cy="292894"/>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178" name="Groupe 2177"/>
          <p:cNvGrpSpPr/>
          <p:nvPr>
            <p:custDataLst>
              <p:tags r:id="rId115"/>
            </p:custDataLst>
          </p:nvPr>
        </p:nvGrpSpPr>
        <p:grpSpPr>
          <a:xfrm>
            <a:off x="2275081" y="2734898"/>
            <a:ext cx="1982578" cy="895117"/>
            <a:chOff x="5088770" y="2840300"/>
            <a:chExt cx="1982578" cy="895117"/>
          </a:xfrm>
        </p:grpSpPr>
        <p:sp>
          <p:nvSpPr>
            <p:cNvPr id="2179" name="Forme libre 2178"/>
            <p:cNvSpPr/>
            <p:nvPr/>
          </p:nvSpPr>
          <p:spPr>
            <a:xfrm>
              <a:off x="5088770" y="2840300"/>
              <a:ext cx="1936725" cy="737701"/>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36725" h="737701">
                  <a:moveTo>
                    <a:pt x="1936725" y="731623"/>
                  </a:moveTo>
                  <a:lnTo>
                    <a:pt x="1261567" y="449774"/>
                  </a:lnTo>
                  <a:cubicBezTo>
                    <a:pt x="1511791" y="527044"/>
                    <a:pt x="1455724" y="508467"/>
                    <a:pt x="1728943" y="582476"/>
                  </a:cubicBezTo>
                  <a:lnTo>
                    <a:pt x="998110" y="304354"/>
                  </a:lnTo>
                  <a:lnTo>
                    <a:pt x="0" y="0"/>
                  </a:lnTo>
                  <a:lnTo>
                    <a:pt x="582944" y="259830"/>
                  </a:lnTo>
                  <a:cubicBezTo>
                    <a:pt x="844318" y="365067"/>
                    <a:pt x="869158" y="373931"/>
                    <a:pt x="1047400" y="423839"/>
                  </a:cubicBezTo>
                  <a:lnTo>
                    <a:pt x="1791073" y="737701"/>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180" name="Groupe 2179"/>
            <p:cNvGrpSpPr/>
            <p:nvPr/>
          </p:nvGrpSpPr>
          <p:grpSpPr>
            <a:xfrm>
              <a:off x="6841947" y="3422026"/>
              <a:ext cx="229401" cy="313391"/>
              <a:chOff x="6487012" y="3744806"/>
              <a:chExt cx="229401" cy="313391"/>
            </a:xfrm>
          </p:grpSpPr>
          <p:sp>
            <p:nvSpPr>
              <p:cNvPr id="2182" name="Ellipse 218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183" name="Bouée 2182"/>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181" name="Connecteur droit 2180"/>
            <p:cNvCxnSpPr/>
            <p:nvPr/>
          </p:nvCxnSpPr>
          <p:spPr>
            <a:xfrm rot="1080000">
              <a:off x="6936581" y="3431381"/>
              <a:ext cx="40482" cy="300038"/>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184" name="Groupe 2183"/>
          <p:cNvGrpSpPr/>
          <p:nvPr>
            <p:custDataLst>
              <p:tags r:id="rId116"/>
            </p:custDataLst>
          </p:nvPr>
        </p:nvGrpSpPr>
        <p:grpSpPr>
          <a:xfrm>
            <a:off x="2275081" y="2731158"/>
            <a:ext cx="1982578" cy="900326"/>
            <a:chOff x="5088770" y="2835091"/>
            <a:chExt cx="1982578" cy="900326"/>
          </a:xfrm>
        </p:grpSpPr>
        <p:sp>
          <p:nvSpPr>
            <p:cNvPr id="2185" name="Forme libre 2184"/>
            <p:cNvSpPr/>
            <p:nvPr/>
          </p:nvSpPr>
          <p:spPr>
            <a:xfrm>
              <a:off x="5088770" y="2835091"/>
              <a:ext cx="1943869" cy="797679"/>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43869" h="797679">
                  <a:moveTo>
                    <a:pt x="1943869" y="703494"/>
                  </a:moveTo>
                  <a:lnTo>
                    <a:pt x="1254423" y="390690"/>
                  </a:lnTo>
                  <a:cubicBezTo>
                    <a:pt x="1426066" y="336992"/>
                    <a:pt x="1479537" y="332700"/>
                    <a:pt x="1717037" y="270978"/>
                  </a:cubicBezTo>
                  <a:lnTo>
                    <a:pt x="1007635" y="0"/>
                  </a:lnTo>
                  <a:lnTo>
                    <a:pt x="0" y="312390"/>
                  </a:lnTo>
                  <a:lnTo>
                    <a:pt x="597231" y="588889"/>
                  </a:lnTo>
                  <a:cubicBezTo>
                    <a:pt x="834792" y="525057"/>
                    <a:pt x="900115" y="522015"/>
                    <a:pt x="1061688" y="488579"/>
                  </a:cubicBezTo>
                  <a:lnTo>
                    <a:pt x="1781548" y="79767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186" name="Groupe 2185"/>
            <p:cNvGrpSpPr/>
            <p:nvPr/>
          </p:nvGrpSpPr>
          <p:grpSpPr>
            <a:xfrm>
              <a:off x="6841947" y="3422026"/>
              <a:ext cx="229401" cy="313391"/>
              <a:chOff x="6487012" y="3744806"/>
              <a:chExt cx="229401" cy="313391"/>
            </a:xfrm>
          </p:grpSpPr>
          <p:sp>
            <p:nvSpPr>
              <p:cNvPr id="2188" name="Ellipse 2187"/>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189" name="Bouée 2188"/>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187" name="Connecteur droit 2186"/>
            <p:cNvCxnSpPr/>
            <p:nvPr/>
          </p:nvCxnSpPr>
          <p:spPr>
            <a:xfrm>
              <a:off x="6902749" y="3450319"/>
              <a:ext cx="108917" cy="25582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190" name="Groupe 2189"/>
          <p:cNvGrpSpPr/>
          <p:nvPr>
            <p:custDataLst>
              <p:tags r:id="rId117"/>
            </p:custDataLst>
          </p:nvPr>
        </p:nvGrpSpPr>
        <p:grpSpPr>
          <a:xfrm>
            <a:off x="2330807" y="2594002"/>
            <a:ext cx="1926852" cy="1042171"/>
            <a:chOff x="5144496" y="2693246"/>
            <a:chExt cx="1926852" cy="1042171"/>
          </a:xfrm>
        </p:grpSpPr>
        <p:sp>
          <p:nvSpPr>
            <p:cNvPr id="2191" name="Forme libre 2190"/>
            <p:cNvSpPr/>
            <p:nvPr/>
          </p:nvSpPr>
          <p:spPr>
            <a:xfrm>
              <a:off x="5144496" y="2693246"/>
              <a:ext cx="1890677" cy="94965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90677" h="949656">
                  <a:moveTo>
                    <a:pt x="1890677" y="832675"/>
                  </a:moveTo>
                  <a:lnTo>
                    <a:pt x="1186033" y="507207"/>
                  </a:lnTo>
                  <a:cubicBezTo>
                    <a:pt x="1309549" y="418048"/>
                    <a:pt x="1406081" y="380826"/>
                    <a:pt x="1603054" y="255780"/>
                  </a:cubicBezTo>
                  <a:lnTo>
                    <a:pt x="898717" y="0"/>
                  </a:lnTo>
                  <a:lnTo>
                    <a:pt x="0" y="603680"/>
                  </a:lnTo>
                  <a:lnTo>
                    <a:pt x="592166" y="882713"/>
                  </a:lnTo>
                  <a:cubicBezTo>
                    <a:pt x="776535" y="768222"/>
                    <a:pt x="859588" y="722120"/>
                    <a:pt x="1005963" y="630425"/>
                  </a:cubicBezTo>
                  <a:lnTo>
                    <a:pt x="1730889" y="949656"/>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192" name="Groupe 2191"/>
            <p:cNvGrpSpPr/>
            <p:nvPr/>
          </p:nvGrpSpPr>
          <p:grpSpPr>
            <a:xfrm>
              <a:off x="6841947" y="3422026"/>
              <a:ext cx="229401" cy="313391"/>
              <a:chOff x="6487012" y="3744806"/>
              <a:chExt cx="229401" cy="313391"/>
            </a:xfrm>
          </p:grpSpPr>
          <p:sp>
            <p:nvSpPr>
              <p:cNvPr id="2194" name="Ellipse 2193"/>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195" name="Bouée 2194"/>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193" name="Connecteur droit 2192"/>
            <p:cNvCxnSpPr/>
            <p:nvPr/>
          </p:nvCxnSpPr>
          <p:spPr>
            <a:xfrm>
              <a:off x="6879952" y="3478182"/>
              <a:ext cx="154511" cy="195038"/>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196" name="Groupe 2195"/>
          <p:cNvGrpSpPr/>
          <p:nvPr>
            <p:custDataLst>
              <p:tags r:id="rId118"/>
            </p:custDataLst>
          </p:nvPr>
        </p:nvGrpSpPr>
        <p:grpSpPr>
          <a:xfrm>
            <a:off x="2415818" y="2468814"/>
            <a:ext cx="1841841" cy="1166286"/>
            <a:chOff x="5233150" y="2569131"/>
            <a:chExt cx="1841841" cy="1166286"/>
          </a:xfrm>
        </p:grpSpPr>
        <p:sp>
          <p:nvSpPr>
            <p:cNvPr id="2197" name="Forme libre 2196"/>
            <p:cNvSpPr/>
            <p:nvPr/>
          </p:nvSpPr>
          <p:spPr>
            <a:xfrm>
              <a:off x="5233150" y="2569131"/>
              <a:ext cx="1794424" cy="1138542"/>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94424" h="1138542">
                  <a:moveTo>
                    <a:pt x="1794424" y="936526"/>
                  </a:moveTo>
                  <a:lnTo>
                    <a:pt x="1082181" y="618657"/>
                  </a:lnTo>
                  <a:cubicBezTo>
                    <a:pt x="1182901" y="509234"/>
                    <a:pt x="1274367" y="423887"/>
                    <a:pt x="1423214" y="250714"/>
                  </a:cubicBezTo>
                  <a:lnTo>
                    <a:pt x="734074" y="0"/>
                  </a:lnTo>
                  <a:cubicBezTo>
                    <a:pt x="488814" y="319465"/>
                    <a:pt x="295068" y="519379"/>
                    <a:pt x="0" y="839246"/>
                  </a:cubicBezTo>
                  <a:lnTo>
                    <a:pt x="594698" y="1138542"/>
                  </a:lnTo>
                  <a:cubicBezTo>
                    <a:pt x="728408" y="988589"/>
                    <a:pt x="826659" y="889295"/>
                    <a:pt x="935040" y="772271"/>
                  </a:cubicBezTo>
                  <a:lnTo>
                    <a:pt x="1647301" y="1083903"/>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198" name="Groupe 2197"/>
            <p:cNvGrpSpPr/>
            <p:nvPr/>
          </p:nvGrpSpPr>
          <p:grpSpPr>
            <a:xfrm>
              <a:off x="6841947" y="3422026"/>
              <a:ext cx="229401" cy="313391"/>
              <a:chOff x="6487012" y="3744806"/>
              <a:chExt cx="229401" cy="313391"/>
            </a:xfrm>
          </p:grpSpPr>
          <p:sp>
            <p:nvSpPr>
              <p:cNvPr id="2200" name="Ellipse 219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201" name="Bouée 220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199" name="Connecteur droit 2198"/>
            <p:cNvCxnSpPr/>
            <p:nvPr/>
          </p:nvCxnSpPr>
          <p:spPr>
            <a:xfrm rot="1800000">
              <a:off x="6844491" y="3561770"/>
              <a:ext cx="230500" cy="2532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202" name="Groupe 2201"/>
          <p:cNvGrpSpPr/>
          <p:nvPr>
            <p:custDataLst>
              <p:tags r:id="rId119"/>
            </p:custDataLst>
          </p:nvPr>
        </p:nvGrpSpPr>
        <p:grpSpPr>
          <a:xfrm>
            <a:off x="2522202" y="2369892"/>
            <a:ext cx="1735457" cy="1333581"/>
            <a:chOff x="5339534" y="2472877"/>
            <a:chExt cx="1735457" cy="1333581"/>
          </a:xfrm>
        </p:grpSpPr>
        <p:sp>
          <p:nvSpPr>
            <p:cNvPr id="2203" name="Forme libre 2202"/>
            <p:cNvSpPr/>
            <p:nvPr/>
          </p:nvSpPr>
          <p:spPr>
            <a:xfrm>
              <a:off x="5339534" y="2472877"/>
              <a:ext cx="1650046" cy="1333581"/>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50046" h="1333581">
                  <a:moveTo>
                    <a:pt x="1650046" y="1002384"/>
                  </a:moveTo>
                  <a:lnTo>
                    <a:pt x="955534" y="704778"/>
                  </a:lnTo>
                  <a:cubicBezTo>
                    <a:pt x="1018260" y="582691"/>
                    <a:pt x="1097059" y="431487"/>
                    <a:pt x="1195247" y="250715"/>
                  </a:cubicBezTo>
                  <a:lnTo>
                    <a:pt x="521306" y="0"/>
                  </a:lnTo>
                  <a:cubicBezTo>
                    <a:pt x="357101" y="390388"/>
                    <a:pt x="165886" y="678955"/>
                    <a:pt x="0" y="1031750"/>
                  </a:cubicBezTo>
                  <a:lnTo>
                    <a:pt x="614963" y="1333581"/>
                  </a:lnTo>
                  <a:cubicBezTo>
                    <a:pt x="692948" y="1181095"/>
                    <a:pt x="773467" y="1031141"/>
                    <a:pt x="853985" y="888787"/>
                  </a:cubicBezTo>
                  <a:lnTo>
                    <a:pt x="883167" y="894230"/>
                  </a:lnTo>
                  <a:cubicBezTo>
                    <a:pt x="1106497" y="1015746"/>
                    <a:pt x="1443238" y="1156432"/>
                    <a:pt x="1563714" y="1205486"/>
                  </a:cubicBez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204" name="Groupe 2203"/>
            <p:cNvGrpSpPr/>
            <p:nvPr/>
          </p:nvGrpSpPr>
          <p:grpSpPr>
            <a:xfrm>
              <a:off x="6841947" y="3422026"/>
              <a:ext cx="229401" cy="313391"/>
              <a:chOff x="6487012" y="3744806"/>
              <a:chExt cx="229401" cy="313391"/>
            </a:xfrm>
          </p:grpSpPr>
          <p:sp>
            <p:nvSpPr>
              <p:cNvPr id="2206" name="Ellipse 220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207" name="Bouée 220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205" name="Connecteur droit 2204"/>
            <p:cNvCxnSpPr/>
            <p:nvPr/>
          </p:nvCxnSpPr>
          <p:spPr>
            <a:xfrm rot="900000">
              <a:off x="6844491" y="3561770"/>
              <a:ext cx="230500" cy="2532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208" name="Groupe 2207"/>
          <p:cNvGrpSpPr/>
          <p:nvPr>
            <p:custDataLst>
              <p:tags r:id="rId120"/>
            </p:custDataLst>
          </p:nvPr>
        </p:nvGrpSpPr>
        <p:grpSpPr>
          <a:xfrm>
            <a:off x="2648850" y="2314355"/>
            <a:ext cx="1608809" cy="1452630"/>
            <a:chOff x="5466182" y="2419686"/>
            <a:chExt cx="1608809" cy="1452630"/>
          </a:xfrm>
        </p:grpSpPr>
        <p:sp>
          <p:nvSpPr>
            <p:cNvPr id="2209" name="Forme libre 2208"/>
            <p:cNvSpPr/>
            <p:nvPr/>
          </p:nvSpPr>
          <p:spPr>
            <a:xfrm>
              <a:off x="5466182" y="2419686"/>
              <a:ext cx="1561392" cy="1452630"/>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61392" h="1452630">
                  <a:moveTo>
                    <a:pt x="1561392" y="1080905"/>
                  </a:moveTo>
                  <a:lnTo>
                    <a:pt x="808622" y="752904"/>
                  </a:lnTo>
                  <a:cubicBezTo>
                    <a:pt x="840952" y="582690"/>
                    <a:pt x="896955" y="421354"/>
                    <a:pt x="929286" y="248181"/>
                  </a:cubicBezTo>
                  <a:lnTo>
                    <a:pt x="260411" y="0"/>
                  </a:lnTo>
                  <a:cubicBezTo>
                    <a:pt x="169662" y="408118"/>
                    <a:pt x="84831" y="760010"/>
                    <a:pt x="0" y="1153332"/>
                  </a:cubicBezTo>
                  <a:lnTo>
                    <a:pt x="622563" y="1452630"/>
                  </a:lnTo>
                  <a:lnTo>
                    <a:pt x="748920" y="952488"/>
                  </a:lnTo>
                  <a:cubicBezTo>
                    <a:pt x="972250" y="1074004"/>
                    <a:pt x="1298859" y="1202024"/>
                    <a:pt x="1421868" y="1246013"/>
                  </a:cubicBez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210" name="Groupe 2209"/>
            <p:cNvGrpSpPr/>
            <p:nvPr/>
          </p:nvGrpSpPr>
          <p:grpSpPr>
            <a:xfrm>
              <a:off x="6841947" y="3422026"/>
              <a:ext cx="229401" cy="313391"/>
              <a:chOff x="6487012" y="3744806"/>
              <a:chExt cx="229401" cy="313391"/>
            </a:xfrm>
          </p:grpSpPr>
          <p:sp>
            <p:nvSpPr>
              <p:cNvPr id="2212" name="Ellipse 221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213" name="Bouée 2212"/>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211" name="Connecteur droit 2210"/>
            <p:cNvCxnSpPr/>
            <p:nvPr/>
          </p:nvCxnSpPr>
          <p:spPr>
            <a:xfrm>
              <a:off x="6844491" y="3561770"/>
              <a:ext cx="230500" cy="2532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214" name="Groupe 2213"/>
          <p:cNvGrpSpPr/>
          <p:nvPr>
            <p:custDataLst>
              <p:tags r:id="rId121"/>
            </p:custDataLst>
          </p:nvPr>
        </p:nvGrpSpPr>
        <p:grpSpPr>
          <a:xfrm>
            <a:off x="2765583" y="2268999"/>
            <a:ext cx="1492076" cy="1494059"/>
            <a:chOff x="1365107" y="2659822"/>
            <a:chExt cx="1492076" cy="1494059"/>
          </a:xfrm>
        </p:grpSpPr>
        <p:sp>
          <p:nvSpPr>
            <p:cNvPr id="2215" name="Forme libre 2214"/>
            <p:cNvSpPr/>
            <p:nvPr/>
          </p:nvSpPr>
          <p:spPr>
            <a:xfrm>
              <a:off x="1365107" y="2659822"/>
              <a:ext cx="1401593" cy="1494059"/>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01593" h="1494059">
                  <a:moveTo>
                    <a:pt x="1401593" y="1101619"/>
                  </a:moveTo>
                  <a:lnTo>
                    <a:pt x="651783" y="764741"/>
                  </a:lnTo>
                  <a:cubicBezTo>
                    <a:pt x="651562" y="594527"/>
                    <a:pt x="651340" y="424314"/>
                    <a:pt x="651119" y="254100"/>
                  </a:cubicBezTo>
                  <a:lnTo>
                    <a:pt x="5918" y="0"/>
                  </a:lnTo>
                  <a:cubicBezTo>
                    <a:pt x="3945" y="402199"/>
                    <a:pt x="1973" y="804399"/>
                    <a:pt x="0" y="1206598"/>
                  </a:cubicBezTo>
                  <a:lnTo>
                    <a:pt x="643277" y="1494059"/>
                  </a:lnTo>
                  <a:lnTo>
                    <a:pt x="651265" y="993917"/>
                  </a:lnTo>
                  <a:cubicBezTo>
                    <a:pt x="874595" y="1115433"/>
                    <a:pt x="1224878" y="1258249"/>
                    <a:pt x="1347887" y="1302238"/>
                  </a:cubicBez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216" name="Groupe 2215"/>
            <p:cNvGrpSpPr/>
            <p:nvPr/>
          </p:nvGrpSpPr>
          <p:grpSpPr>
            <a:xfrm>
              <a:off x="2611486" y="3707980"/>
              <a:ext cx="245697" cy="313391"/>
              <a:chOff x="6629570" y="3897206"/>
              <a:chExt cx="245697" cy="313391"/>
            </a:xfrm>
          </p:grpSpPr>
          <p:sp>
            <p:nvSpPr>
              <p:cNvPr id="2217" name="Ellipse 2216"/>
              <p:cNvSpPr/>
              <p:nvPr/>
            </p:nvSpPr>
            <p:spPr>
              <a:xfrm>
                <a:off x="6682105" y="39525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218" name="Bouée 2217"/>
              <p:cNvSpPr/>
              <p:nvPr/>
            </p:nvSpPr>
            <p:spPr>
              <a:xfrm rot="1079884">
                <a:off x="6639412" y="38972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cxnSp>
            <p:nvCxnSpPr>
              <p:cNvPr id="2219" name="Connecteur droit 2218"/>
              <p:cNvCxnSpPr/>
              <p:nvPr/>
            </p:nvCxnSpPr>
            <p:spPr>
              <a:xfrm flipV="1">
                <a:off x="6629570" y="4041864"/>
                <a:ext cx="245697" cy="35462"/>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grpSp>
        <p:nvGrpSpPr>
          <p:cNvPr id="2220" name="Groupe 2219"/>
          <p:cNvGrpSpPr/>
          <p:nvPr>
            <p:custDataLst>
              <p:tags r:id="rId122"/>
            </p:custDataLst>
          </p:nvPr>
        </p:nvGrpSpPr>
        <p:grpSpPr>
          <a:xfrm>
            <a:off x="2715641" y="2313143"/>
            <a:ext cx="1542018" cy="1456796"/>
            <a:chOff x="5537438" y="2415488"/>
            <a:chExt cx="1542018" cy="1456796"/>
          </a:xfrm>
        </p:grpSpPr>
        <p:sp>
          <p:nvSpPr>
            <p:cNvPr id="2221" name="Forme libre 2220"/>
            <p:cNvSpPr/>
            <p:nvPr/>
          </p:nvSpPr>
          <p:spPr>
            <a:xfrm>
              <a:off x="5537438" y="2415488"/>
              <a:ext cx="1452445" cy="145679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208707 w 1890594"/>
                <a:gd name="connsiteY6" fmla="*/ 52843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194419 w 1890594"/>
                <a:gd name="connsiteY6" fmla="*/ 547481 h 851699"/>
                <a:gd name="connsiteX7" fmla="*/ 1890594 w 1890594"/>
                <a:gd name="connsiteY7" fmla="*/ 851699 h 851699"/>
                <a:gd name="connsiteX0" fmla="*/ 1754503 w 1890594"/>
                <a:gd name="connsiteY0" fmla="*/ 767038 h 859102"/>
                <a:gd name="connsiteX1" fmla="*/ 1009287 w 1890594"/>
                <a:gd name="connsiteY1" fmla="*/ 442326 h 859102"/>
                <a:gd name="connsiteX2" fmla="*/ 555623 w 1890594"/>
                <a:gd name="connsiteY2" fmla="*/ 240525 h 859102"/>
                <a:gd name="connsiteX3" fmla="*/ 0 w 1890594"/>
                <a:gd name="connsiteY3" fmla="*/ 0 h 859102"/>
                <a:gd name="connsiteX4" fmla="*/ 960530 w 1890594"/>
                <a:gd name="connsiteY4" fmla="*/ 431832 h 859102"/>
                <a:gd name="connsiteX5" fmla="*/ 1574306 w 1890594"/>
                <a:gd name="connsiteY5" fmla="*/ 859102 h 859102"/>
                <a:gd name="connsiteX6" fmla="*/ 1194419 w 1890594"/>
                <a:gd name="connsiteY6" fmla="*/ 547481 h 859102"/>
                <a:gd name="connsiteX7" fmla="*/ 1890594 w 1890594"/>
                <a:gd name="connsiteY7" fmla="*/ 851699 h 859102"/>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45731 w 1890594"/>
                <a:gd name="connsiteY5" fmla="*/ 830527 h 851699"/>
                <a:gd name="connsiteX6" fmla="*/ 1194419 w 1890594"/>
                <a:gd name="connsiteY6" fmla="*/ 547481 h 851699"/>
                <a:gd name="connsiteX7" fmla="*/ 1890594 w 1890594"/>
                <a:gd name="connsiteY7" fmla="*/ 851699 h 851699"/>
                <a:gd name="connsiteX0" fmla="*/ 1702116 w 1838207"/>
                <a:gd name="connsiteY0" fmla="*/ 917057 h 1001718"/>
                <a:gd name="connsiteX1" fmla="*/ 956900 w 1838207"/>
                <a:gd name="connsiteY1" fmla="*/ 592345 h 1001718"/>
                <a:gd name="connsiteX2" fmla="*/ 503236 w 1838207"/>
                <a:gd name="connsiteY2" fmla="*/ 390544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56900 w 1838207"/>
                <a:gd name="connsiteY1" fmla="*/ 592345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895625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99735 w 1838207"/>
                <a:gd name="connsiteY0" fmla="*/ 888481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85448 w 1823920"/>
                <a:gd name="connsiteY0" fmla="*/ 871813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739075 w 1747720"/>
                <a:gd name="connsiteY4" fmla="*/ 8247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650969 w 1747720"/>
                <a:gd name="connsiteY4" fmla="*/ 9390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228197"/>
                <a:gd name="connsiteX1" fmla="*/ 904513 w 1747720"/>
                <a:gd name="connsiteY1" fmla="*/ 651877 h 1228197"/>
                <a:gd name="connsiteX2" fmla="*/ 615156 w 1747720"/>
                <a:gd name="connsiteY2" fmla="*/ 250051 h 1228197"/>
                <a:gd name="connsiteX3" fmla="*/ 0 w 1747720"/>
                <a:gd name="connsiteY3" fmla="*/ 0 h 1228197"/>
                <a:gd name="connsiteX4" fmla="*/ 650969 w 1747720"/>
                <a:gd name="connsiteY4" fmla="*/ 939040 h 1228197"/>
                <a:gd name="connsiteX5" fmla="*/ 1336182 w 1747720"/>
                <a:gd name="connsiteY5" fmla="*/ 1228197 h 1228197"/>
                <a:gd name="connsiteX6" fmla="*/ 1051545 w 1747720"/>
                <a:gd name="connsiteY6" fmla="*/ 802276 h 1228197"/>
                <a:gd name="connsiteX7" fmla="*/ 1747720 w 1747720"/>
                <a:gd name="connsiteY7" fmla="*/ 1106494 h 122819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51545 w 1747720"/>
                <a:gd name="connsiteY6" fmla="*/ 802276 h 1209147"/>
                <a:gd name="connsiteX7" fmla="*/ 1747720 w 1747720"/>
                <a:gd name="connsiteY7" fmla="*/ 1106494 h 120914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37258 w 1747720"/>
                <a:gd name="connsiteY6" fmla="*/ 830851 h 1209147"/>
                <a:gd name="connsiteX7" fmla="*/ 1747720 w 1747720"/>
                <a:gd name="connsiteY7" fmla="*/ 1106494 h 1209147"/>
                <a:gd name="connsiteX0" fmla="*/ 1652111 w 1742957"/>
                <a:gd name="connsiteY0" fmla="*/ 964683 h 1209147"/>
                <a:gd name="connsiteX1" fmla="*/ 904513 w 1742957"/>
                <a:gd name="connsiteY1" fmla="*/ 651877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52111 w 1742957"/>
                <a:gd name="connsiteY0" fmla="*/ 964683 h 1209147"/>
                <a:gd name="connsiteX1" fmla="*/ 940231 w 1742957"/>
                <a:gd name="connsiteY1" fmla="*/ 637590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52137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33088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33088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556861 w 1626276"/>
                <a:gd name="connsiteY0" fmla="*/ 1031358 h 1292491"/>
                <a:gd name="connsiteX1" fmla="*/ 816407 w 1626276"/>
                <a:gd name="connsiteY1" fmla="*/ 720934 h 1292491"/>
                <a:gd name="connsiteX2" fmla="*/ 627063 w 1626276"/>
                <a:gd name="connsiteY2" fmla="*/ 242908 h 1292491"/>
                <a:gd name="connsiteX3" fmla="*/ 0 w 1626276"/>
                <a:gd name="connsiteY3" fmla="*/ 0 h 1292491"/>
                <a:gd name="connsiteX4" fmla="*/ 534288 w 1626276"/>
                <a:gd name="connsiteY4" fmla="*/ 1022384 h 1292491"/>
                <a:gd name="connsiteX5" fmla="*/ 1202832 w 1626276"/>
                <a:gd name="connsiteY5" fmla="*/ 1292491 h 1292491"/>
                <a:gd name="connsiteX6" fmla="*/ 920577 w 1626276"/>
                <a:gd name="connsiteY6" fmla="*/ 914195 h 1292491"/>
                <a:gd name="connsiteX7" fmla="*/ 1626276 w 1626276"/>
                <a:gd name="connsiteY7" fmla="*/ 1216032 h 1292491"/>
                <a:gd name="connsiteX0" fmla="*/ 1556861 w 1626276"/>
                <a:gd name="connsiteY0" fmla="*/ 1031358 h 1292491"/>
                <a:gd name="connsiteX1" fmla="*/ 816407 w 1626276"/>
                <a:gd name="connsiteY1" fmla="*/ 720934 h 1292491"/>
                <a:gd name="connsiteX2" fmla="*/ 627063 w 1626276"/>
                <a:gd name="connsiteY2" fmla="*/ 242908 h 1292491"/>
                <a:gd name="connsiteX3" fmla="*/ 0 w 1626276"/>
                <a:gd name="connsiteY3" fmla="*/ 0 h 1292491"/>
                <a:gd name="connsiteX4" fmla="*/ 412845 w 1626276"/>
                <a:gd name="connsiteY4" fmla="*/ 1105728 h 1292491"/>
                <a:gd name="connsiteX5" fmla="*/ 1202832 w 1626276"/>
                <a:gd name="connsiteY5" fmla="*/ 1292491 h 1292491"/>
                <a:gd name="connsiteX6" fmla="*/ 920577 w 1626276"/>
                <a:gd name="connsiteY6" fmla="*/ 914195 h 1292491"/>
                <a:gd name="connsiteX7" fmla="*/ 1626276 w 1626276"/>
                <a:gd name="connsiteY7" fmla="*/ 1216032 h 1292491"/>
                <a:gd name="connsiteX0" fmla="*/ 1556861 w 1626276"/>
                <a:gd name="connsiteY0" fmla="*/ 1031358 h 1387741"/>
                <a:gd name="connsiteX1" fmla="*/ 816407 w 1626276"/>
                <a:gd name="connsiteY1" fmla="*/ 720934 h 1387741"/>
                <a:gd name="connsiteX2" fmla="*/ 627063 w 1626276"/>
                <a:gd name="connsiteY2" fmla="*/ 242908 h 1387741"/>
                <a:gd name="connsiteX3" fmla="*/ 0 w 1626276"/>
                <a:gd name="connsiteY3" fmla="*/ 0 h 1387741"/>
                <a:gd name="connsiteX4" fmla="*/ 412845 w 1626276"/>
                <a:gd name="connsiteY4" fmla="*/ 1105728 h 1387741"/>
                <a:gd name="connsiteX5" fmla="*/ 1088532 w 1626276"/>
                <a:gd name="connsiteY5" fmla="*/ 1387741 h 1387741"/>
                <a:gd name="connsiteX6" fmla="*/ 920577 w 1626276"/>
                <a:gd name="connsiteY6" fmla="*/ 914195 h 1387741"/>
                <a:gd name="connsiteX7" fmla="*/ 1626276 w 1626276"/>
                <a:gd name="connsiteY7" fmla="*/ 1216032 h 1387741"/>
                <a:gd name="connsiteX0" fmla="*/ 1556861 w 1626276"/>
                <a:gd name="connsiteY0" fmla="*/ 1031358 h 1371072"/>
                <a:gd name="connsiteX1" fmla="*/ 816407 w 1626276"/>
                <a:gd name="connsiteY1" fmla="*/ 720934 h 1371072"/>
                <a:gd name="connsiteX2" fmla="*/ 627063 w 1626276"/>
                <a:gd name="connsiteY2" fmla="*/ 242908 h 1371072"/>
                <a:gd name="connsiteX3" fmla="*/ 0 w 1626276"/>
                <a:gd name="connsiteY3" fmla="*/ 0 h 1371072"/>
                <a:gd name="connsiteX4" fmla="*/ 412845 w 1626276"/>
                <a:gd name="connsiteY4" fmla="*/ 1105728 h 1371072"/>
                <a:gd name="connsiteX5" fmla="*/ 1074245 w 1626276"/>
                <a:gd name="connsiteY5" fmla="*/ 1371072 h 1371072"/>
                <a:gd name="connsiteX6" fmla="*/ 920577 w 1626276"/>
                <a:gd name="connsiteY6" fmla="*/ 914195 h 1371072"/>
                <a:gd name="connsiteX7" fmla="*/ 1626276 w 1626276"/>
                <a:gd name="connsiteY7" fmla="*/ 1216032 h 1371072"/>
                <a:gd name="connsiteX0" fmla="*/ 1556861 w 1626276"/>
                <a:gd name="connsiteY0" fmla="*/ 1031358 h 1371072"/>
                <a:gd name="connsiteX1" fmla="*/ 816407 w 1626276"/>
                <a:gd name="connsiteY1" fmla="*/ 720934 h 1371072"/>
                <a:gd name="connsiteX2" fmla="*/ 627063 w 1626276"/>
                <a:gd name="connsiteY2" fmla="*/ 242908 h 1371072"/>
                <a:gd name="connsiteX3" fmla="*/ 0 w 1626276"/>
                <a:gd name="connsiteY3" fmla="*/ 0 h 1371072"/>
                <a:gd name="connsiteX4" fmla="*/ 412845 w 1626276"/>
                <a:gd name="connsiteY4" fmla="*/ 1105728 h 1371072"/>
                <a:gd name="connsiteX5" fmla="*/ 1074245 w 1626276"/>
                <a:gd name="connsiteY5" fmla="*/ 1371072 h 1371072"/>
                <a:gd name="connsiteX6" fmla="*/ 899146 w 1626276"/>
                <a:gd name="connsiteY6" fmla="*/ 928483 h 1371072"/>
                <a:gd name="connsiteX7" fmla="*/ 1626276 w 1626276"/>
                <a:gd name="connsiteY7" fmla="*/ 1216032 h 1371072"/>
                <a:gd name="connsiteX0" fmla="*/ 1556861 w 1611989"/>
                <a:gd name="connsiteY0" fmla="*/ 1031358 h 1371072"/>
                <a:gd name="connsiteX1" fmla="*/ 816407 w 1611989"/>
                <a:gd name="connsiteY1" fmla="*/ 720934 h 1371072"/>
                <a:gd name="connsiteX2" fmla="*/ 627063 w 1611989"/>
                <a:gd name="connsiteY2" fmla="*/ 242908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56861 w 1611989"/>
                <a:gd name="connsiteY0" fmla="*/ 1031358 h 1371072"/>
                <a:gd name="connsiteX1" fmla="*/ 840220 w 1611989"/>
                <a:gd name="connsiteY1" fmla="*/ 716172 h 1371072"/>
                <a:gd name="connsiteX2" fmla="*/ 627063 w 1611989"/>
                <a:gd name="connsiteY2" fmla="*/ 242908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627063 w 1611989"/>
                <a:gd name="connsiteY2" fmla="*/ 242908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784225 w 1611989"/>
                <a:gd name="connsiteY2" fmla="*/ 207189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784225 w 1611989"/>
                <a:gd name="connsiteY2" fmla="*/ 207189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784225 w 1611989"/>
                <a:gd name="connsiteY2" fmla="*/ 207189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784225 w 1611989"/>
                <a:gd name="connsiteY2" fmla="*/ 207189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784225 w 1611989"/>
                <a:gd name="connsiteY2" fmla="*/ 207189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435417 w 1476257"/>
                <a:gd name="connsiteY0" fmla="*/ 1069458 h 1411553"/>
                <a:gd name="connsiteX1" fmla="*/ 704488 w 1476257"/>
                <a:gd name="connsiteY1" fmla="*/ 756653 h 1411553"/>
                <a:gd name="connsiteX2" fmla="*/ 648493 w 1476257"/>
                <a:gd name="connsiteY2" fmla="*/ 247670 h 1411553"/>
                <a:gd name="connsiteX3" fmla="*/ 0 w 1476257"/>
                <a:gd name="connsiteY3" fmla="*/ 0 h 1411553"/>
                <a:gd name="connsiteX4" fmla="*/ 277113 w 1476257"/>
                <a:gd name="connsiteY4" fmla="*/ 1146209 h 1411553"/>
                <a:gd name="connsiteX5" fmla="*/ 938513 w 1476257"/>
                <a:gd name="connsiteY5" fmla="*/ 1411553 h 1411553"/>
                <a:gd name="connsiteX6" fmla="*/ 763414 w 1476257"/>
                <a:gd name="connsiteY6" fmla="*/ 968964 h 1411553"/>
                <a:gd name="connsiteX7" fmla="*/ 1476257 w 1476257"/>
                <a:gd name="connsiteY7" fmla="*/ 1280325 h 1411553"/>
                <a:gd name="connsiteX0" fmla="*/ 1435417 w 1476257"/>
                <a:gd name="connsiteY0" fmla="*/ 1069458 h 1411553"/>
                <a:gd name="connsiteX1" fmla="*/ 704488 w 1476257"/>
                <a:gd name="connsiteY1" fmla="*/ 756653 h 1411553"/>
                <a:gd name="connsiteX2" fmla="*/ 648493 w 1476257"/>
                <a:gd name="connsiteY2" fmla="*/ 247670 h 1411553"/>
                <a:gd name="connsiteX3" fmla="*/ 0 w 1476257"/>
                <a:gd name="connsiteY3" fmla="*/ 0 h 1411553"/>
                <a:gd name="connsiteX4" fmla="*/ 153288 w 1476257"/>
                <a:gd name="connsiteY4" fmla="*/ 1184309 h 1411553"/>
                <a:gd name="connsiteX5" fmla="*/ 938513 w 1476257"/>
                <a:gd name="connsiteY5" fmla="*/ 1411553 h 1411553"/>
                <a:gd name="connsiteX6" fmla="*/ 763414 w 1476257"/>
                <a:gd name="connsiteY6" fmla="*/ 968964 h 1411553"/>
                <a:gd name="connsiteX7" fmla="*/ 1476257 w 1476257"/>
                <a:gd name="connsiteY7" fmla="*/ 1280325 h 1411553"/>
                <a:gd name="connsiteX0" fmla="*/ 1435417 w 1476257"/>
                <a:gd name="connsiteY0" fmla="*/ 1069458 h 1411553"/>
                <a:gd name="connsiteX1" fmla="*/ 704488 w 1476257"/>
                <a:gd name="connsiteY1" fmla="*/ 756653 h 1411553"/>
                <a:gd name="connsiteX2" fmla="*/ 648493 w 1476257"/>
                <a:gd name="connsiteY2" fmla="*/ 247670 h 1411553"/>
                <a:gd name="connsiteX3" fmla="*/ 0 w 1476257"/>
                <a:gd name="connsiteY3" fmla="*/ 0 h 1411553"/>
                <a:gd name="connsiteX4" fmla="*/ 141382 w 1476257"/>
                <a:gd name="connsiteY4" fmla="*/ 1184309 h 1411553"/>
                <a:gd name="connsiteX5" fmla="*/ 938513 w 1476257"/>
                <a:gd name="connsiteY5" fmla="*/ 1411553 h 1411553"/>
                <a:gd name="connsiteX6" fmla="*/ 763414 w 1476257"/>
                <a:gd name="connsiteY6" fmla="*/ 968964 h 1411553"/>
                <a:gd name="connsiteX7" fmla="*/ 1476257 w 1476257"/>
                <a:gd name="connsiteY7" fmla="*/ 1280325 h 1411553"/>
                <a:gd name="connsiteX0" fmla="*/ 1421130 w 1461970"/>
                <a:gd name="connsiteY0" fmla="*/ 1055170 h 1397265"/>
                <a:gd name="connsiteX1" fmla="*/ 690201 w 1461970"/>
                <a:gd name="connsiteY1" fmla="*/ 742365 h 1397265"/>
                <a:gd name="connsiteX2" fmla="*/ 634206 w 1461970"/>
                <a:gd name="connsiteY2" fmla="*/ 233382 h 1397265"/>
                <a:gd name="connsiteX3" fmla="*/ 0 w 1461970"/>
                <a:gd name="connsiteY3" fmla="*/ 0 h 1397265"/>
                <a:gd name="connsiteX4" fmla="*/ 127095 w 1461970"/>
                <a:gd name="connsiteY4" fmla="*/ 1170021 h 1397265"/>
                <a:gd name="connsiteX5" fmla="*/ 924226 w 1461970"/>
                <a:gd name="connsiteY5" fmla="*/ 1397265 h 1397265"/>
                <a:gd name="connsiteX6" fmla="*/ 749127 w 1461970"/>
                <a:gd name="connsiteY6" fmla="*/ 954676 h 1397265"/>
                <a:gd name="connsiteX7" fmla="*/ 1461970 w 1461970"/>
                <a:gd name="connsiteY7" fmla="*/ 1266037 h 1397265"/>
                <a:gd name="connsiteX0" fmla="*/ 1421130 w 1461970"/>
                <a:gd name="connsiteY0" fmla="*/ 1055170 h 1456796"/>
                <a:gd name="connsiteX1" fmla="*/ 690201 w 1461970"/>
                <a:gd name="connsiteY1" fmla="*/ 742365 h 1456796"/>
                <a:gd name="connsiteX2" fmla="*/ 634206 w 1461970"/>
                <a:gd name="connsiteY2" fmla="*/ 233382 h 1456796"/>
                <a:gd name="connsiteX3" fmla="*/ 0 w 1461970"/>
                <a:gd name="connsiteY3" fmla="*/ 0 h 1456796"/>
                <a:gd name="connsiteX4" fmla="*/ 127095 w 1461970"/>
                <a:gd name="connsiteY4" fmla="*/ 1170021 h 1456796"/>
                <a:gd name="connsiteX5" fmla="*/ 788495 w 1461970"/>
                <a:gd name="connsiteY5" fmla="*/ 1456796 h 1456796"/>
                <a:gd name="connsiteX6" fmla="*/ 749127 w 1461970"/>
                <a:gd name="connsiteY6" fmla="*/ 954676 h 1456796"/>
                <a:gd name="connsiteX7" fmla="*/ 1461970 w 1461970"/>
                <a:gd name="connsiteY7" fmla="*/ 1266037 h 1456796"/>
                <a:gd name="connsiteX0" fmla="*/ 1421130 w 1461970"/>
                <a:gd name="connsiteY0" fmla="*/ 1055170 h 1456796"/>
                <a:gd name="connsiteX1" fmla="*/ 690201 w 1461970"/>
                <a:gd name="connsiteY1" fmla="*/ 742365 h 1456796"/>
                <a:gd name="connsiteX2" fmla="*/ 634206 w 1461970"/>
                <a:gd name="connsiteY2" fmla="*/ 233382 h 1456796"/>
                <a:gd name="connsiteX3" fmla="*/ 0 w 1461970"/>
                <a:gd name="connsiteY3" fmla="*/ 0 h 1456796"/>
                <a:gd name="connsiteX4" fmla="*/ 127095 w 1461970"/>
                <a:gd name="connsiteY4" fmla="*/ 1170021 h 1456796"/>
                <a:gd name="connsiteX5" fmla="*/ 788495 w 1461970"/>
                <a:gd name="connsiteY5" fmla="*/ 1456796 h 1456796"/>
                <a:gd name="connsiteX6" fmla="*/ 749127 w 1461970"/>
                <a:gd name="connsiteY6" fmla="*/ 954676 h 1456796"/>
                <a:gd name="connsiteX7" fmla="*/ 1461970 w 1461970"/>
                <a:gd name="connsiteY7" fmla="*/ 1266037 h 1456796"/>
                <a:gd name="connsiteX0" fmla="*/ 1421130 w 1461970"/>
                <a:gd name="connsiteY0" fmla="*/ 1055170 h 1456796"/>
                <a:gd name="connsiteX1" fmla="*/ 690201 w 1461970"/>
                <a:gd name="connsiteY1" fmla="*/ 742365 h 1456796"/>
                <a:gd name="connsiteX2" fmla="*/ 634206 w 1461970"/>
                <a:gd name="connsiteY2" fmla="*/ 233382 h 1456796"/>
                <a:gd name="connsiteX3" fmla="*/ 0 w 1461970"/>
                <a:gd name="connsiteY3" fmla="*/ 0 h 1456796"/>
                <a:gd name="connsiteX4" fmla="*/ 127095 w 1461970"/>
                <a:gd name="connsiteY4" fmla="*/ 1170021 h 1456796"/>
                <a:gd name="connsiteX5" fmla="*/ 788495 w 1461970"/>
                <a:gd name="connsiteY5" fmla="*/ 1456796 h 1456796"/>
                <a:gd name="connsiteX6" fmla="*/ 718171 w 1461970"/>
                <a:gd name="connsiteY6" fmla="*/ 957057 h 1456796"/>
                <a:gd name="connsiteX7" fmla="*/ 1461970 w 1461970"/>
                <a:gd name="connsiteY7" fmla="*/ 1266037 h 1456796"/>
                <a:gd name="connsiteX0" fmla="*/ 1421130 w 1461970"/>
                <a:gd name="connsiteY0" fmla="*/ 1055170 h 1456796"/>
                <a:gd name="connsiteX1" fmla="*/ 690201 w 1461970"/>
                <a:gd name="connsiteY1" fmla="*/ 742365 h 1456796"/>
                <a:gd name="connsiteX2" fmla="*/ 634206 w 1461970"/>
                <a:gd name="connsiteY2" fmla="*/ 233382 h 1456796"/>
                <a:gd name="connsiteX3" fmla="*/ 0 w 1461970"/>
                <a:gd name="connsiteY3" fmla="*/ 0 h 1456796"/>
                <a:gd name="connsiteX4" fmla="*/ 127095 w 1461970"/>
                <a:gd name="connsiteY4" fmla="*/ 1170021 h 1456796"/>
                <a:gd name="connsiteX5" fmla="*/ 788495 w 1461970"/>
                <a:gd name="connsiteY5" fmla="*/ 1456796 h 1456796"/>
                <a:gd name="connsiteX6" fmla="*/ 718171 w 1461970"/>
                <a:gd name="connsiteY6" fmla="*/ 957057 h 1456796"/>
                <a:gd name="connsiteX7" fmla="*/ 1461970 w 1461970"/>
                <a:gd name="connsiteY7" fmla="*/ 1266037 h 1456796"/>
                <a:gd name="connsiteX0" fmla="*/ 1421130 w 1452445"/>
                <a:gd name="connsiteY0" fmla="*/ 1055170 h 1456796"/>
                <a:gd name="connsiteX1" fmla="*/ 690201 w 1452445"/>
                <a:gd name="connsiteY1" fmla="*/ 742365 h 1456796"/>
                <a:gd name="connsiteX2" fmla="*/ 634206 w 1452445"/>
                <a:gd name="connsiteY2" fmla="*/ 233382 h 1456796"/>
                <a:gd name="connsiteX3" fmla="*/ 0 w 1452445"/>
                <a:gd name="connsiteY3" fmla="*/ 0 h 1456796"/>
                <a:gd name="connsiteX4" fmla="*/ 127095 w 1452445"/>
                <a:gd name="connsiteY4" fmla="*/ 1170021 h 1456796"/>
                <a:gd name="connsiteX5" fmla="*/ 788495 w 1452445"/>
                <a:gd name="connsiteY5" fmla="*/ 1456796 h 1456796"/>
                <a:gd name="connsiteX6" fmla="*/ 718171 w 1452445"/>
                <a:gd name="connsiteY6" fmla="*/ 957057 h 1456796"/>
                <a:gd name="connsiteX7" fmla="*/ 1452445 w 1452445"/>
                <a:gd name="connsiteY7" fmla="*/ 1287469 h 14567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52445" h="1456796">
                  <a:moveTo>
                    <a:pt x="1421130" y="1055170"/>
                  </a:moveTo>
                  <a:lnTo>
                    <a:pt x="690201" y="742365"/>
                  </a:lnTo>
                  <a:cubicBezTo>
                    <a:pt x="661444" y="540400"/>
                    <a:pt x="660897" y="518063"/>
                    <a:pt x="634206" y="233382"/>
                  </a:cubicBezTo>
                  <a:lnTo>
                    <a:pt x="0" y="0"/>
                  </a:lnTo>
                  <a:lnTo>
                    <a:pt x="127095" y="1170021"/>
                  </a:lnTo>
                  <a:lnTo>
                    <a:pt x="788495" y="1456796"/>
                  </a:lnTo>
                  <a:cubicBezTo>
                    <a:pt x="768228" y="1284661"/>
                    <a:pt x="736056" y="1136336"/>
                    <a:pt x="718171" y="957057"/>
                  </a:cubicBezTo>
                  <a:lnTo>
                    <a:pt x="1452445" y="128746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222" name="Groupe 2221"/>
            <p:cNvGrpSpPr/>
            <p:nvPr/>
          </p:nvGrpSpPr>
          <p:grpSpPr>
            <a:xfrm>
              <a:off x="6841947" y="3422026"/>
              <a:ext cx="229401" cy="313391"/>
              <a:chOff x="6487012" y="3744806"/>
              <a:chExt cx="229401" cy="313391"/>
            </a:xfrm>
          </p:grpSpPr>
          <p:sp>
            <p:nvSpPr>
              <p:cNvPr id="2224" name="Ellipse 2223"/>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225" name="Bouée 2224"/>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223" name="Connecteur droit 2222"/>
            <p:cNvCxnSpPr/>
            <p:nvPr/>
          </p:nvCxnSpPr>
          <p:spPr>
            <a:xfrm flipV="1">
              <a:off x="6843713" y="3514725"/>
              <a:ext cx="235743" cy="126207"/>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226" name="Groupe 2225"/>
          <p:cNvGrpSpPr/>
          <p:nvPr>
            <p:custDataLst>
              <p:tags r:id="rId123"/>
            </p:custDataLst>
          </p:nvPr>
        </p:nvGrpSpPr>
        <p:grpSpPr>
          <a:xfrm>
            <a:off x="2573730" y="2340579"/>
            <a:ext cx="1683929" cy="1371072"/>
            <a:chOff x="5387419" y="2441681"/>
            <a:chExt cx="1683929" cy="1371072"/>
          </a:xfrm>
        </p:grpSpPr>
        <p:sp>
          <p:nvSpPr>
            <p:cNvPr id="2227" name="Forme libre 2226"/>
            <p:cNvSpPr/>
            <p:nvPr/>
          </p:nvSpPr>
          <p:spPr>
            <a:xfrm>
              <a:off x="5387419" y="2441681"/>
              <a:ext cx="1611989" cy="1371072"/>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208707 w 1890594"/>
                <a:gd name="connsiteY6" fmla="*/ 52843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194419 w 1890594"/>
                <a:gd name="connsiteY6" fmla="*/ 547481 h 851699"/>
                <a:gd name="connsiteX7" fmla="*/ 1890594 w 1890594"/>
                <a:gd name="connsiteY7" fmla="*/ 851699 h 851699"/>
                <a:gd name="connsiteX0" fmla="*/ 1754503 w 1890594"/>
                <a:gd name="connsiteY0" fmla="*/ 767038 h 859102"/>
                <a:gd name="connsiteX1" fmla="*/ 1009287 w 1890594"/>
                <a:gd name="connsiteY1" fmla="*/ 442326 h 859102"/>
                <a:gd name="connsiteX2" fmla="*/ 555623 w 1890594"/>
                <a:gd name="connsiteY2" fmla="*/ 240525 h 859102"/>
                <a:gd name="connsiteX3" fmla="*/ 0 w 1890594"/>
                <a:gd name="connsiteY3" fmla="*/ 0 h 859102"/>
                <a:gd name="connsiteX4" fmla="*/ 960530 w 1890594"/>
                <a:gd name="connsiteY4" fmla="*/ 431832 h 859102"/>
                <a:gd name="connsiteX5" fmla="*/ 1574306 w 1890594"/>
                <a:gd name="connsiteY5" fmla="*/ 859102 h 859102"/>
                <a:gd name="connsiteX6" fmla="*/ 1194419 w 1890594"/>
                <a:gd name="connsiteY6" fmla="*/ 547481 h 859102"/>
                <a:gd name="connsiteX7" fmla="*/ 1890594 w 1890594"/>
                <a:gd name="connsiteY7" fmla="*/ 851699 h 859102"/>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45731 w 1890594"/>
                <a:gd name="connsiteY5" fmla="*/ 830527 h 851699"/>
                <a:gd name="connsiteX6" fmla="*/ 1194419 w 1890594"/>
                <a:gd name="connsiteY6" fmla="*/ 547481 h 851699"/>
                <a:gd name="connsiteX7" fmla="*/ 1890594 w 1890594"/>
                <a:gd name="connsiteY7" fmla="*/ 851699 h 851699"/>
                <a:gd name="connsiteX0" fmla="*/ 1702116 w 1838207"/>
                <a:gd name="connsiteY0" fmla="*/ 917057 h 1001718"/>
                <a:gd name="connsiteX1" fmla="*/ 956900 w 1838207"/>
                <a:gd name="connsiteY1" fmla="*/ 592345 h 1001718"/>
                <a:gd name="connsiteX2" fmla="*/ 503236 w 1838207"/>
                <a:gd name="connsiteY2" fmla="*/ 390544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56900 w 1838207"/>
                <a:gd name="connsiteY1" fmla="*/ 592345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895625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99735 w 1838207"/>
                <a:gd name="connsiteY0" fmla="*/ 888481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85448 w 1823920"/>
                <a:gd name="connsiteY0" fmla="*/ 871813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739075 w 1747720"/>
                <a:gd name="connsiteY4" fmla="*/ 8247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650969 w 1747720"/>
                <a:gd name="connsiteY4" fmla="*/ 9390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228197"/>
                <a:gd name="connsiteX1" fmla="*/ 904513 w 1747720"/>
                <a:gd name="connsiteY1" fmla="*/ 651877 h 1228197"/>
                <a:gd name="connsiteX2" fmla="*/ 615156 w 1747720"/>
                <a:gd name="connsiteY2" fmla="*/ 250051 h 1228197"/>
                <a:gd name="connsiteX3" fmla="*/ 0 w 1747720"/>
                <a:gd name="connsiteY3" fmla="*/ 0 h 1228197"/>
                <a:gd name="connsiteX4" fmla="*/ 650969 w 1747720"/>
                <a:gd name="connsiteY4" fmla="*/ 939040 h 1228197"/>
                <a:gd name="connsiteX5" fmla="*/ 1336182 w 1747720"/>
                <a:gd name="connsiteY5" fmla="*/ 1228197 h 1228197"/>
                <a:gd name="connsiteX6" fmla="*/ 1051545 w 1747720"/>
                <a:gd name="connsiteY6" fmla="*/ 802276 h 1228197"/>
                <a:gd name="connsiteX7" fmla="*/ 1747720 w 1747720"/>
                <a:gd name="connsiteY7" fmla="*/ 1106494 h 122819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51545 w 1747720"/>
                <a:gd name="connsiteY6" fmla="*/ 802276 h 1209147"/>
                <a:gd name="connsiteX7" fmla="*/ 1747720 w 1747720"/>
                <a:gd name="connsiteY7" fmla="*/ 1106494 h 120914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37258 w 1747720"/>
                <a:gd name="connsiteY6" fmla="*/ 830851 h 1209147"/>
                <a:gd name="connsiteX7" fmla="*/ 1747720 w 1747720"/>
                <a:gd name="connsiteY7" fmla="*/ 1106494 h 1209147"/>
                <a:gd name="connsiteX0" fmla="*/ 1652111 w 1742957"/>
                <a:gd name="connsiteY0" fmla="*/ 964683 h 1209147"/>
                <a:gd name="connsiteX1" fmla="*/ 904513 w 1742957"/>
                <a:gd name="connsiteY1" fmla="*/ 651877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52111 w 1742957"/>
                <a:gd name="connsiteY0" fmla="*/ 964683 h 1209147"/>
                <a:gd name="connsiteX1" fmla="*/ 940231 w 1742957"/>
                <a:gd name="connsiteY1" fmla="*/ 637590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52137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33088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33088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556861 w 1626276"/>
                <a:gd name="connsiteY0" fmla="*/ 1031358 h 1292491"/>
                <a:gd name="connsiteX1" fmla="*/ 816407 w 1626276"/>
                <a:gd name="connsiteY1" fmla="*/ 720934 h 1292491"/>
                <a:gd name="connsiteX2" fmla="*/ 627063 w 1626276"/>
                <a:gd name="connsiteY2" fmla="*/ 242908 h 1292491"/>
                <a:gd name="connsiteX3" fmla="*/ 0 w 1626276"/>
                <a:gd name="connsiteY3" fmla="*/ 0 h 1292491"/>
                <a:gd name="connsiteX4" fmla="*/ 534288 w 1626276"/>
                <a:gd name="connsiteY4" fmla="*/ 1022384 h 1292491"/>
                <a:gd name="connsiteX5" fmla="*/ 1202832 w 1626276"/>
                <a:gd name="connsiteY5" fmla="*/ 1292491 h 1292491"/>
                <a:gd name="connsiteX6" fmla="*/ 920577 w 1626276"/>
                <a:gd name="connsiteY6" fmla="*/ 914195 h 1292491"/>
                <a:gd name="connsiteX7" fmla="*/ 1626276 w 1626276"/>
                <a:gd name="connsiteY7" fmla="*/ 1216032 h 1292491"/>
                <a:gd name="connsiteX0" fmla="*/ 1556861 w 1626276"/>
                <a:gd name="connsiteY0" fmla="*/ 1031358 h 1292491"/>
                <a:gd name="connsiteX1" fmla="*/ 816407 w 1626276"/>
                <a:gd name="connsiteY1" fmla="*/ 720934 h 1292491"/>
                <a:gd name="connsiteX2" fmla="*/ 627063 w 1626276"/>
                <a:gd name="connsiteY2" fmla="*/ 242908 h 1292491"/>
                <a:gd name="connsiteX3" fmla="*/ 0 w 1626276"/>
                <a:gd name="connsiteY3" fmla="*/ 0 h 1292491"/>
                <a:gd name="connsiteX4" fmla="*/ 412845 w 1626276"/>
                <a:gd name="connsiteY4" fmla="*/ 1105728 h 1292491"/>
                <a:gd name="connsiteX5" fmla="*/ 1202832 w 1626276"/>
                <a:gd name="connsiteY5" fmla="*/ 1292491 h 1292491"/>
                <a:gd name="connsiteX6" fmla="*/ 920577 w 1626276"/>
                <a:gd name="connsiteY6" fmla="*/ 914195 h 1292491"/>
                <a:gd name="connsiteX7" fmla="*/ 1626276 w 1626276"/>
                <a:gd name="connsiteY7" fmla="*/ 1216032 h 1292491"/>
                <a:gd name="connsiteX0" fmla="*/ 1556861 w 1626276"/>
                <a:gd name="connsiteY0" fmla="*/ 1031358 h 1387741"/>
                <a:gd name="connsiteX1" fmla="*/ 816407 w 1626276"/>
                <a:gd name="connsiteY1" fmla="*/ 720934 h 1387741"/>
                <a:gd name="connsiteX2" fmla="*/ 627063 w 1626276"/>
                <a:gd name="connsiteY2" fmla="*/ 242908 h 1387741"/>
                <a:gd name="connsiteX3" fmla="*/ 0 w 1626276"/>
                <a:gd name="connsiteY3" fmla="*/ 0 h 1387741"/>
                <a:gd name="connsiteX4" fmla="*/ 412845 w 1626276"/>
                <a:gd name="connsiteY4" fmla="*/ 1105728 h 1387741"/>
                <a:gd name="connsiteX5" fmla="*/ 1088532 w 1626276"/>
                <a:gd name="connsiteY5" fmla="*/ 1387741 h 1387741"/>
                <a:gd name="connsiteX6" fmla="*/ 920577 w 1626276"/>
                <a:gd name="connsiteY6" fmla="*/ 914195 h 1387741"/>
                <a:gd name="connsiteX7" fmla="*/ 1626276 w 1626276"/>
                <a:gd name="connsiteY7" fmla="*/ 1216032 h 1387741"/>
                <a:gd name="connsiteX0" fmla="*/ 1556861 w 1626276"/>
                <a:gd name="connsiteY0" fmla="*/ 1031358 h 1371072"/>
                <a:gd name="connsiteX1" fmla="*/ 816407 w 1626276"/>
                <a:gd name="connsiteY1" fmla="*/ 720934 h 1371072"/>
                <a:gd name="connsiteX2" fmla="*/ 627063 w 1626276"/>
                <a:gd name="connsiteY2" fmla="*/ 242908 h 1371072"/>
                <a:gd name="connsiteX3" fmla="*/ 0 w 1626276"/>
                <a:gd name="connsiteY3" fmla="*/ 0 h 1371072"/>
                <a:gd name="connsiteX4" fmla="*/ 412845 w 1626276"/>
                <a:gd name="connsiteY4" fmla="*/ 1105728 h 1371072"/>
                <a:gd name="connsiteX5" fmla="*/ 1074245 w 1626276"/>
                <a:gd name="connsiteY5" fmla="*/ 1371072 h 1371072"/>
                <a:gd name="connsiteX6" fmla="*/ 920577 w 1626276"/>
                <a:gd name="connsiteY6" fmla="*/ 914195 h 1371072"/>
                <a:gd name="connsiteX7" fmla="*/ 1626276 w 1626276"/>
                <a:gd name="connsiteY7" fmla="*/ 1216032 h 1371072"/>
                <a:gd name="connsiteX0" fmla="*/ 1556861 w 1626276"/>
                <a:gd name="connsiteY0" fmla="*/ 1031358 h 1371072"/>
                <a:gd name="connsiteX1" fmla="*/ 816407 w 1626276"/>
                <a:gd name="connsiteY1" fmla="*/ 720934 h 1371072"/>
                <a:gd name="connsiteX2" fmla="*/ 627063 w 1626276"/>
                <a:gd name="connsiteY2" fmla="*/ 242908 h 1371072"/>
                <a:gd name="connsiteX3" fmla="*/ 0 w 1626276"/>
                <a:gd name="connsiteY3" fmla="*/ 0 h 1371072"/>
                <a:gd name="connsiteX4" fmla="*/ 412845 w 1626276"/>
                <a:gd name="connsiteY4" fmla="*/ 1105728 h 1371072"/>
                <a:gd name="connsiteX5" fmla="*/ 1074245 w 1626276"/>
                <a:gd name="connsiteY5" fmla="*/ 1371072 h 1371072"/>
                <a:gd name="connsiteX6" fmla="*/ 899146 w 1626276"/>
                <a:gd name="connsiteY6" fmla="*/ 928483 h 1371072"/>
                <a:gd name="connsiteX7" fmla="*/ 1626276 w 1626276"/>
                <a:gd name="connsiteY7" fmla="*/ 1216032 h 1371072"/>
                <a:gd name="connsiteX0" fmla="*/ 1556861 w 1611989"/>
                <a:gd name="connsiteY0" fmla="*/ 1031358 h 1371072"/>
                <a:gd name="connsiteX1" fmla="*/ 816407 w 1611989"/>
                <a:gd name="connsiteY1" fmla="*/ 720934 h 1371072"/>
                <a:gd name="connsiteX2" fmla="*/ 627063 w 1611989"/>
                <a:gd name="connsiteY2" fmla="*/ 242908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11989" h="1371072">
                  <a:moveTo>
                    <a:pt x="1556861" y="1031358"/>
                  </a:moveTo>
                  <a:lnTo>
                    <a:pt x="816407" y="720934"/>
                  </a:lnTo>
                  <a:cubicBezTo>
                    <a:pt x="737643" y="540400"/>
                    <a:pt x="751386" y="539495"/>
                    <a:pt x="627063" y="242908"/>
                  </a:cubicBezTo>
                  <a:lnTo>
                    <a:pt x="0" y="0"/>
                  </a:lnTo>
                  <a:lnTo>
                    <a:pt x="412845" y="1105728"/>
                  </a:lnTo>
                  <a:lnTo>
                    <a:pt x="1074245" y="1371072"/>
                  </a:lnTo>
                  <a:lnTo>
                    <a:pt x="899146" y="928483"/>
                  </a:lnTo>
                  <a:lnTo>
                    <a:pt x="1611989" y="1239844"/>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228" name="Groupe 2227"/>
            <p:cNvGrpSpPr/>
            <p:nvPr/>
          </p:nvGrpSpPr>
          <p:grpSpPr>
            <a:xfrm>
              <a:off x="6841947" y="3422026"/>
              <a:ext cx="229401" cy="313391"/>
              <a:chOff x="6487012" y="3744806"/>
              <a:chExt cx="229401" cy="313391"/>
            </a:xfrm>
          </p:grpSpPr>
          <p:sp>
            <p:nvSpPr>
              <p:cNvPr id="2230" name="Ellipse 222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231" name="Bouée 223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229" name="Connecteur droit 2228"/>
            <p:cNvCxnSpPr/>
            <p:nvPr/>
          </p:nvCxnSpPr>
          <p:spPr>
            <a:xfrm rot="60000" flipV="1">
              <a:off x="6853238" y="3474244"/>
              <a:ext cx="207168" cy="209551"/>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232" name="Groupe 2231"/>
          <p:cNvGrpSpPr/>
          <p:nvPr>
            <p:custDataLst>
              <p:tags r:id="rId124"/>
            </p:custDataLst>
          </p:nvPr>
        </p:nvGrpSpPr>
        <p:grpSpPr>
          <a:xfrm>
            <a:off x="2457049" y="2424904"/>
            <a:ext cx="1800610" cy="1210392"/>
            <a:chOff x="5270738" y="2525025"/>
            <a:chExt cx="1800610" cy="1210392"/>
          </a:xfrm>
        </p:grpSpPr>
        <p:sp>
          <p:nvSpPr>
            <p:cNvPr id="2233" name="Forme libre 2232"/>
            <p:cNvSpPr/>
            <p:nvPr/>
          </p:nvSpPr>
          <p:spPr>
            <a:xfrm>
              <a:off x="5270738" y="2525025"/>
              <a:ext cx="1742957" cy="1209147"/>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208707 w 1890594"/>
                <a:gd name="connsiteY6" fmla="*/ 52843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194419 w 1890594"/>
                <a:gd name="connsiteY6" fmla="*/ 547481 h 851699"/>
                <a:gd name="connsiteX7" fmla="*/ 1890594 w 1890594"/>
                <a:gd name="connsiteY7" fmla="*/ 851699 h 851699"/>
                <a:gd name="connsiteX0" fmla="*/ 1754503 w 1890594"/>
                <a:gd name="connsiteY0" fmla="*/ 767038 h 859102"/>
                <a:gd name="connsiteX1" fmla="*/ 1009287 w 1890594"/>
                <a:gd name="connsiteY1" fmla="*/ 442326 h 859102"/>
                <a:gd name="connsiteX2" fmla="*/ 555623 w 1890594"/>
                <a:gd name="connsiteY2" fmla="*/ 240525 h 859102"/>
                <a:gd name="connsiteX3" fmla="*/ 0 w 1890594"/>
                <a:gd name="connsiteY3" fmla="*/ 0 h 859102"/>
                <a:gd name="connsiteX4" fmla="*/ 960530 w 1890594"/>
                <a:gd name="connsiteY4" fmla="*/ 431832 h 859102"/>
                <a:gd name="connsiteX5" fmla="*/ 1574306 w 1890594"/>
                <a:gd name="connsiteY5" fmla="*/ 859102 h 859102"/>
                <a:gd name="connsiteX6" fmla="*/ 1194419 w 1890594"/>
                <a:gd name="connsiteY6" fmla="*/ 547481 h 859102"/>
                <a:gd name="connsiteX7" fmla="*/ 1890594 w 1890594"/>
                <a:gd name="connsiteY7" fmla="*/ 851699 h 859102"/>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45731 w 1890594"/>
                <a:gd name="connsiteY5" fmla="*/ 830527 h 851699"/>
                <a:gd name="connsiteX6" fmla="*/ 1194419 w 1890594"/>
                <a:gd name="connsiteY6" fmla="*/ 547481 h 851699"/>
                <a:gd name="connsiteX7" fmla="*/ 1890594 w 1890594"/>
                <a:gd name="connsiteY7" fmla="*/ 851699 h 851699"/>
                <a:gd name="connsiteX0" fmla="*/ 1702116 w 1838207"/>
                <a:gd name="connsiteY0" fmla="*/ 917057 h 1001718"/>
                <a:gd name="connsiteX1" fmla="*/ 956900 w 1838207"/>
                <a:gd name="connsiteY1" fmla="*/ 592345 h 1001718"/>
                <a:gd name="connsiteX2" fmla="*/ 503236 w 1838207"/>
                <a:gd name="connsiteY2" fmla="*/ 390544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56900 w 1838207"/>
                <a:gd name="connsiteY1" fmla="*/ 592345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895625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99735 w 1838207"/>
                <a:gd name="connsiteY0" fmla="*/ 888481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85448 w 1823920"/>
                <a:gd name="connsiteY0" fmla="*/ 871813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739075 w 1747720"/>
                <a:gd name="connsiteY4" fmla="*/ 8247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650969 w 1747720"/>
                <a:gd name="connsiteY4" fmla="*/ 9390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228197"/>
                <a:gd name="connsiteX1" fmla="*/ 904513 w 1747720"/>
                <a:gd name="connsiteY1" fmla="*/ 651877 h 1228197"/>
                <a:gd name="connsiteX2" fmla="*/ 615156 w 1747720"/>
                <a:gd name="connsiteY2" fmla="*/ 250051 h 1228197"/>
                <a:gd name="connsiteX3" fmla="*/ 0 w 1747720"/>
                <a:gd name="connsiteY3" fmla="*/ 0 h 1228197"/>
                <a:gd name="connsiteX4" fmla="*/ 650969 w 1747720"/>
                <a:gd name="connsiteY4" fmla="*/ 939040 h 1228197"/>
                <a:gd name="connsiteX5" fmla="*/ 1336182 w 1747720"/>
                <a:gd name="connsiteY5" fmla="*/ 1228197 h 1228197"/>
                <a:gd name="connsiteX6" fmla="*/ 1051545 w 1747720"/>
                <a:gd name="connsiteY6" fmla="*/ 802276 h 1228197"/>
                <a:gd name="connsiteX7" fmla="*/ 1747720 w 1747720"/>
                <a:gd name="connsiteY7" fmla="*/ 1106494 h 122819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51545 w 1747720"/>
                <a:gd name="connsiteY6" fmla="*/ 802276 h 1209147"/>
                <a:gd name="connsiteX7" fmla="*/ 1747720 w 1747720"/>
                <a:gd name="connsiteY7" fmla="*/ 1106494 h 120914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37258 w 1747720"/>
                <a:gd name="connsiteY6" fmla="*/ 830851 h 1209147"/>
                <a:gd name="connsiteX7" fmla="*/ 1747720 w 1747720"/>
                <a:gd name="connsiteY7" fmla="*/ 1106494 h 1209147"/>
                <a:gd name="connsiteX0" fmla="*/ 1652111 w 1742957"/>
                <a:gd name="connsiteY0" fmla="*/ 964683 h 1209147"/>
                <a:gd name="connsiteX1" fmla="*/ 904513 w 1742957"/>
                <a:gd name="connsiteY1" fmla="*/ 651877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42957" h="1209147">
                  <a:moveTo>
                    <a:pt x="1652111" y="964683"/>
                  </a:moveTo>
                  <a:lnTo>
                    <a:pt x="904513" y="651877"/>
                  </a:lnTo>
                  <a:cubicBezTo>
                    <a:pt x="761455" y="478487"/>
                    <a:pt x="803773" y="484726"/>
                    <a:pt x="615156" y="250051"/>
                  </a:cubicBezTo>
                  <a:lnTo>
                    <a:pt x="0" y="0"/>
                  </a:lnTo>
                  <a:lnTo>
                    <a:pt x="650969" y="939040"/>
                  </a:lnTo>
                  <a:lnTo>
                    <a:pt x="1319513" y="1209147"/>
                  </a:lnTo>
                  <a:lnTo>
                    <a:pt x="1037258" y="830851"/>
                  </a:lnTo>
                  <a:lnTo>
                    <a:pt x="1742957" y="1132688"/>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234" name="Groupe 2233"/>
            <p:cNvGrpSpPr/>
            <p:nvPr/>
          </p:nvGrpSpPr>
          <p:grpSpPr>
            <a:xfrm>
              <a:off x="6841947" y="3422026"/>
              <a:ext cx="229401" cy="313391"/>
              <a:chOff x="6487012" y="3744806"/>
              <a:chExt cx="229401" cy="313391"/>
            </a:xfrm>
          </p:grpSpPr>
          <p:sp>
            <p:nvSpPr>
              <p:cNvPr id="2236" name="Ellipse 223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237" name="Bouée 223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235" name="Connecteur droit 2234"/>
            <p:cNvCxnSpPr/>
            <p:nvPr/>
          </p:nvCxnSpPr>
          <p:spPr>
            <a:xfrm flipV="1">
              <a:off x="6853238" y="3474244"/>
              <a:ext cx="207168" cy="209551"/>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238" name="Groupe 2237"/>
          <p:cNvGrpSpPr/>
          <p:nvPr>
            <p:custDataLst>
              <p:tags r:id="rId125"/>
            </p:custDataLst>
          </p:nvPr>
        </p:nvGrpSpPr>
        <p:grpSpPr>
          <a:xfrm>
            <a:off x="2380850" y="2540721"/>
            <a:ext cx="1876809" cy="1094475"/>
            <a:chOff x="5194539" y="2646469"/>
            <a:chExt cx="1876809" cy="1094475"/>
          </a:xfrm>
        </p:grpSpPr>
        <p:sp>
          <p:nvSpPr>
            <p:cNvPr id="2239" name="Forme libre 2238"/>
            <p:cNvSpPr/>
            <p:nvPr/>
          </p:nvSpPr>
          <p:spPr>
            <a:xfrm>
              <a:off x="5194539" y="2646469"/>
              <a:ext cx="1823920" cy="985050"/>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208707 w 1890594"/>
                <a:gd name="connsiteY6" fmla="*/ 52843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194419 w 1890594"/>
                <a:gd name="connsiteY6" fmla="*/ 547481 h 851699"/>
                <a:gd name="connsiteX7" fmla="*/ 1890594 w 1890594"/>
                <a:gd name="connsiteY7" fmla="*/ 851699 h 851699"/>
                <a:gd name="connsiteX0" fmla="*/ 1754503 w 1890594"/>
                <a:gd name="connsiteY0" fmla="*/ 767038 h 859102"/>
                <a:gd name="connsiteX1" fmla="*/ 1009287 w 1890594"/>
                <a:gd name="connsiteY1" fmla="*/ 442326 h 859102"/>
                <a:gd name="connsiteX2" fmla="*/ 555623 w 1890594"/>
                <a:gd name="connsiteY2" fmla="*/ 240525 h 859102"/>
                <a:gd name="connsiteX3" fmla="*/ 0 w 1890594"/>
                <a:gd name="connsiteY3" fmla="*/ 0 h 859102"/>
                <a:gd name="connsiteX4" fmla="*/ 960530 w 1890594"/>
                <a:gd name="connsiteY4" fmla="*/ 431832 h 859102"/>
                <a:gd name="connsiteX5" fmla="*/ 1574306 w 1890594"/>
                <a:gd name="connsiteY5" fmla="*/ 859102 h 859102"/>
                <a:gd name="connsiteX6" fmla="*/ 1194419 w 1890594"/>
                <a:gd name="connsiteY6" fmla="*/ 547481 h 859102"/>
                <a:gd name="connsiteX7" fmla="*/ 1890594 w 1890594"/>
                <a:gd name="connsiteY7" fmla="*/ 851699 h 859102"/>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45731 w 1890594"/>
                <a:gd name="connsiteY5" fmla="*/ 830527 h 851699"/>
                <a:gd name="connsiteX6" fmla="*/ 1194419 w 1890594"/>
                <a:gd name="connsiteY6" fmla="*/ 547481 h 851699"/>
                <a:gd name="connsiteX7" fmla="*/ 1890594 w 1890594"/>
                <a:gd name="connsiteY7" fmla="*/ 851699 h 851699"/>
                <a:gd name="connsiteX0" fmla="*/ 1702116 w 1838207"/>
                <a:gd name="connsiteY0" fmla="*/ 917057 h 1001718"/>
                <a:gd name="connsiteX1" fmla="*/ 956900 w 1838207"/>
                <a:gd name="connsiteY1" fmla="*/ 592345 h 1001718"/>
                <a:gd name="connsiteX2" fmla="*/ 503236 w 1838207"/>
                <a:gd name="connsiteY2" fmla="*/ 390544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56900 w 1838207"/>
                <a:gd name="connsiteY1" fmla="*/ 592345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895625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99735 w 1838207"/>
                <a:gd name="connsiteY0" fmla="*/ 888481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85448 w 1823920"/>
                <a:gd name="connsiteY0" fmla="*/ 871813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23920" h="985050">
                  <a:moveTo>
                    <a:pt x="1692592" y="864670"/>
                  </a:moveTo>
                  <a:lnTo>
                    <a:pt x="961663" y="549483"/>
                  </a:lnTo>
                  <a:cubicBezTo>
                    <a:pt x="773361" y="404668"/>
                    <a:pt x="803773" y="425195"/>
                    <a:pt x="581818" y="238145"/>
                  </a:cubicBezTo>
                  <a:lnTo>
                    <a:pt x="0" y="0"/>
                  </a:lnTo>
                  <a:lnTo>
                    <a:pt x="815275" y="703296"/>
                  </a:lnTo>
                  <a:lnTo>
                    <a:pt x="1479057" y="963878"/>
                  </a:lnTo>
                  <a:lnTo>
                    <a:pt x="1127745" y="680832"/>
                  </a:lnTo>
                  <a:lnTo>
                    <a:pt x="1823920" y="985050"/>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240" name="Groupe 2239"/>
            <p:cNvGrpSpPr/>
            <p:nvPr/>
          </p:nvGrpSpPr>
          <p:grpSpPr>
            <a:xfrm>
              <a:off x="6841947" y="3422026"/>
              <a:ext cx="229401" cy="313391"/>
              <a:chOff x="6487012" y="3744806"/>
              <a:chExt cx="229401" cy="313391"/>
            </a:xfrm>
          </p:grpSpPr>
          <p:sp>
            <p:nvSpPr>
              <p:cNvPr id="2242" name="Ellipse 224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243" name="Bouée 2242"/>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241" name="Connecteur droit 2240"/>
            <p:cNvCxnSpPr/>
            <p:nvPr/>
          </p:nvCxnSpPr>
          <p:spPr>
            <a:xfrm rot="1800000" flipH="1" flipV="1">
              <a:off x="6953251" y="3424238"/>
              <a:ext cx="4762" cy="316706"/>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244" name="Groupe 2243"/>
          <p:cNvGrpSpPr/>
          <p:nvPr>
            <p:custDataLst>
              <p:tags r:id="rId126"/>
            </p:custDataLst>
          </p:nvPr>
        </p:nvGrpSpPr>
        <p:grpSpPr>
          <a:xfrm>
            <a:off x="2314175" y="2677510"/>
            <a:ext cx="1943484" cy="961124"/>
            <a:chOff x="5127864" y="2779820"/>
            <a:chExt cx="1943484" cy="961124"/>
          </a:xfrm>
        </p:grpSpPr>
        <p:sp>
          <p:nvSpPr>
            <p:cNvPr id="2245" name="Forme libre 2244"/>
            <p:cNvSpPr/>
            <p:nvPr/>
          </p:nvSpPr>
          <p:spPr>
            <a:xfrm>
              <a:off x="5127864" y="2779820"/>
              <a:ext cx="1897738" cy="82788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97738" h="827886">
                  <a:moveTo>
                    <a:pt x="1754503" y="767038"/>
                  </a:moveTo>
                  <a:lnTo>
                    <a:pt x="1009287" y="442326"/>
                  </a:lnTo>
                  <a:cubicBezTo>
                    <a:pt x="794792" y="352280"/>
                    <a:pt x="839490" y="370425"/>
                    <a:pt x="555623" y="240525"/>
                  </a:cubicBezTo>
                  <a:lnTo>
                    <a:pt x="0" y="0"/>
                  </a:lnTo>
                  <a:lnTo>
                    <a:pt x="960530" y="431832"/>
                  </a:lnTo>
                  <a:lnTo>
                    <a:pt x="1657649" y="718608"/>
                  </a:lnTo>
                  <a:lnTo>
                    <a:pt x="1208707" y="528431"/>
                  </a:lnTo>
                  <a:lnTo>
                    <a:pt x="1897738" y="827886"/>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246" name="Groupe 2245"/>
            <p:cNvGrpSpPr/>
            <p:nvPr/>
          </p:nvGrpSpPr>
          <p:grpSpPr>
            <a:xfrm>
              <a:off x="6841947" y="3422026"/>
              <a:ext cx="229401" cy="313391"/>
              <a:chOff x="6487012" y="3744806"/>
              <a:chExt cx="229401" cy="313391"/>
            </a:xfrm>
          </p:grpSpPr>
          <p:sp>
            <p:nvSpPr>
              <p:cNvPr id="2248" name="Ellipse 2247"/>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249" name="Bouée 2248"/>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247" name="Connecteur droit 2246"/>
            <p:cNvCxnSpPr/>
            <p:nvPr/>
          </p:nvCxnSpPr>
          <p:spPr>
            <a:xfrm rot="900000" flipH="1" flipV="1">
              <a:off x="6953251" y="3424238"/>
              <a:ext cx="4762" cy="316706"/>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250" name="Groupe 2249"/>
          <p:cNvGrpSpPr/>
          <p:nvPr>
            <p:custDataLst>
              <p:tags r:id="rId127"/>
            </p:custDataLst>
          </p:nvPr>
        </p:nvGrpSpPr>
        <p:grpSpPr>
          <a:xfrm>
            <a:off x="2278456" y="2826243"/>
            <a:ext cx="1979203" cy="815868"/>
            <a:chOff x="5092145" y="2925076"/>
            <a:chExt cx="1979203" cy="815868"/>
          </a:xfrm>
        </p:grpSpPr>
        <p:sp>
          <p:nvSpPr>
            <p:cNvPr id="2251" name="Forme libre 2250"/>
            <p:cNvSpPr/>
            <p:nvPr/>
          </p:nvSpPr>
          <p:spPr>
            <a:xfrm>
              <a:off x="5092145" y="2925076"/>
              <a:ext cx="1962032" cy="655118"/>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62032" h="655118">
                  <a:moveTo>
                    <a:pt x="1773553" y="655118"/>
                  </a:moveTo>
                  <a:lnTo>
                    <a:pt x="1045006" y="320881"/>
                  </a:lnTo>
                  <a:cubicBezTo>
                    <a:pt x="759073" y="280842"/>
                    <a:pt x="858541" y="301368"/>
                    <a:pt x="562767" y="250049"/>
                  </a:cubicBezTo>
                  <a:lnTo>
                    <a:pt x="0" y="0"/>
                  </a:lnTo>
                  <a:lnTo>
                    <a:pt x="1027206" y="138938"/>
                  </a:lnTo>
                  <a:lnTo>
                    <a:pt x="1695749" y="411426"/>
                  </a:lnTo>
                  <a:lnTo>
                    <a:pt x="1258715" y="356981"/>
                  </a:lnTo>
                  <a:lnTo>
                    <a:pt x="1962032" y="639766"/>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252" name="Groupe 2251"/>
            <p:cNvGrpSpPr/>
            <p:nvPr/>
          </p:nvGrpSpPr>
          <p:grpSpPr>
            <a:xfrm>
              <a:off x="6841947" y="3422026"/>
              <a:ext cx="229401" cy="313391"/>
              <a:chOff x="6487012" y="3744806"/>
              <a:chExt cx="229401" cy="313391"/>
            </a:xfrm>
          </p:grpSpPr>
          <p:sp>
            <p:nvSpPr>
              <p:cNvPr id="2254" name="Ellipse 2253"/>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255" name="Bouée 2254"/>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253" name="Connecteur droit 2252"/>
            <p:cNvCxnSpPr/>
            <p:nvPr/>
          </p:nvCxnSpPr>
          <p:spPr>
            <a:xfrm flipH="1" flipV="1">
              <a:off x="6953251" y="3424238"/>
              <a:ext cx="4762" cy="316706"/>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256" name="Groupe 2255"/>
          <p:cNvGrpSpPr/>
          <p:nvPr>
            <p:custDataLst>
              <p:tags r:id="rId128"/>
            </p:custDataLst>
          </p:nvPr>
        </p:nvGrpSpPr>
        <p:grpSpPr>
          <a:xfrm>
            <a:off x="2271311" y="2811683"/>
            <a:ext cx="1986348" cy="819041"/>
            <a:chOff x="5085000" y="2916376"/>
            <a:chExt cx="1986348" cy="819041"/>
          </a:xfrm>
        </p:grpSpPr>
        <p:sp>
          <p:nvSpPr>
            <p:cNvPr id="2257" name="Forme libre 2256"/>
            <p:cNvSpPr/>
            <p:nvPr/>
          </p:nvSpPr>
          <p:spPr>
            <a:xfrm>
              <a:off x="5085000" y="2916376"/>
              <a:ext cx="1966795" cy="697155"/>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66795" h="697155">
                  <a:moveTo>
                    <a:pt x="1780698" y="697155"/>
                  </a:moveTo>
                  <a:lnTo>
                    <a:pt x="1047388" y="370062"/>
                  </a:lnTo>
                  <a:cubicBezTo>
                    <a:pt x="766218" y="408604"/>
                    <a:pt x="858541" y="393411"/>
                    <a:pt x="569911" y="427817"/>
                  </a:cubicBezTo>
                  <a:lnTo>
                    <a:pt x="0" y="158719"/>
                  </a:lnTo>
                  <a:lnTo>
                    <a:pt x="1034350" y="0"/>
                  </a:lnTo>
                  <a:lnTo>
                    <a:pt x="1733849" y="260581"/>
                  </a:lnTo>
                  <a:lnTo>
                    <a:pt x="1268240" y="332344"/>
                  </a:lnTo>
                  <a:lnTo>
                    <a:pt x="1966795" y="634178"/>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258" name="Groupe 2257"/>
            <p:cNvGrpSpPr/>
            <p:nvPr/>
          </p:nvGrpSpPr>
          <p:grpSpPr>
            <a:xfrm>
              <a:off x="6841947" y="3422026"/>
              <a:ext cx="229401" cy="313391"/>
              <a:chOff x="6487012" y="3744806"/>
              <a:chExt cx="229401" cy="313391"/>
            </a:xfrm>
          </p:grpSpPr>
          <p:sp>
            <p:nvSpPr>
              <p:cNvPr id="2260" name="Ellipse 225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261" name="Bouée 226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259" name="Connecteur droit 2258"/>
            <p:cNvCxnSpPr>
              <a:endCxn id="2261" idx="1"/>
            </p:cNvCxnSpPr>
            <p:nvPr/>
          </p:nvCxnSpPr>
          <p:spPr>
            <a:xfrm flipH="1" flipV="1">
              <a:off x="6913746" y="3448282"/>
              <a:ext cx="77752" cy="269550"/>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262" name="Groupe 2261"/>
          <p:cNvGrpSpPr/>
          <p:nvPr>
            <p:custDataLst>
              <p:tags r:id="rId129"/>
            </p:custDataLst>
          </p:nvPr>
        </p:nvGrpSpPr>
        <p:grpSpPr>
          <a:xfrm>
            <a:off x="2285599" y="2653964"/>
            <a:ext cx="1972060" cy="978584"/>
            <a:chOff x="5099288" y="2756833"/>
            <a:chExt cx="1972060" cy="978584"/>
          </a:xfrm>
        </p:grpSpPr>
        <p:sp>
          <p:nvSpPr>
            <p:cNvPr id="2263" name="Forme libre 2262"/>
            <p:cNvSpPr/>
            <p:nvPr/>
          </p:nvSpPr>
          <p:spPr>
            <a:xfrm>
              <a:off x="5099288" y="2756833"/>
              <a:ext cx="1952507" cy="882892"/>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52507" h="882892">
                  <a:moveTo>
                    <a:pt x="1775935" y="882892"/>
                  </a:moveTo>
                  <a:lnTo>
                    <a:pt x="1047388" y="551036"/>
                  </a:lnTo>
                  <a:cubicBezTo>
                    <a:pt x="813843" y="653872"/>
                    <a:pt x="870447" y="610104"/>
                    <a:pt x="608010" y="749285"/>
                  </a:cubicBezTo>
                  <a:lnTo>
                    <a:pt x="0" y="468282"/>
                  </a:lnTo>
                  <a:lnTo>
                    <a:pt x="977199" y="0"/>
                  </a:lnTo>
                  <a:lnTo>
                    <a:pt x="1695749" y="267724"/>
                  </a:lnTo>
                  <a:lnTo>
                    <a:pt x="1242046" y="465693"/>
                  </a:lnTo>
                  <a:lnTo>
                    <a:pt x="1952507" y="779433"/>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264" name="Groupe 2263"/>
            <p:cNvGrpSpPr/>
            <p:nvPr/>
          </p:nvGrpSpPr>
          <p:grpSpPr>
            <a:xfrm>
              <a:off x="6841947" y="3422026"/>
              <a:ext cx="229401" cy="313391"/>
              <a:chOff x="6487012" y="3744806"/>
              <a:chExt cx="229401" cy="313391"/>
            </a:xfrm>
          </p:grpSpPr>
          <p:sp>
            <p:nvSpPr>
              <p:cNvPr id="2266" name="Ellipse 226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267" name="Bouée 226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265" name="Connecteur droit 2264"/>
            <p:cNvCxnSpPr/>
            <p:nvPr/>
          </p:nvCxnSpPr>
          <p:spPr>
            <a:xfrm flipH="1" flipV="1">
              <a:off x="6896101" y="3467100"/>
              <a:ext cx="126205" cy="221456"/>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268" name="Groupe 2267"/>
          <p:cNvGrpSpPr/>
          <p:nvPr>
            <p:custDataLst>
              <p:tags r:id="rId130"/>
            </p:custDataLst>
          </p:nvPr>
        </p:nvGrpSpPr>
        <p:grpSpPr>
          <a:xfrm>
            <a:off x="2366561" y="2533827"/>
            <a:ext cx="1891098" cy="1100028"/>
            <a:chOff x="5180250" y="2635389"/>
            <a:chExt cx="1891098" cy="1100028"/>
          </a:xfrm>
        </p:grpSpPr>
        <p:sp>
          <p:nvSpPr>
            <p:cNvPr id="2269" name="Forme libre 2268"/>
            <p:cNvSpPr/>
            <p:nvPr/>
          </p:nvSpPr>
          <p:spPr>
            <a:xfrm>
              <a:off x="5180250" y="2635389"/>
              <a:ext cx="1869163" cy="100433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69163" h="1004336">
                  <a:moveTo>
                    <a:pt x="1699736" y="1004336"/>
                  </a:moveTo>
                  <a:lnTo>
                    <a:pt x="978333" y="693911"/>
                  </a:lnTo>
                  <a:cubicBezTo>
                    <a:pt x="790031" y="849134"/>
                    <a:pt x="846635" y="807748"/>
                    <a:pt x="610392" y="999316"/>
                  </a:cubicBezTo>
                  <a:lnTo>
                    <a:pt x="0" y="734982"/>
                  </a:lnTo>
                  <a:lnTo>
                    <a:pt x="839087" y="0"/>
                  </a:lnTo>
                  <a:lnTo>
                    <a:pt x="1538587" y="246293"/>
                  </a:lnTo>
                  <a:cubicBezTo>
                    <a:pt x="1322835" y="429107"/>
                    <a:pt x="1328123" y="428319"/>
                    <a:pt x="1146797" y="565706"/>
                  </a:cubicBezTo>
                  <a:lnTo>
                    <a:pt x="1869163" y="88658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270" name="Groupe 2269"/>
            <p:cNvGrpSpPr/>
            <p:nvPr/>
          </p:nvGrpSpPr>
          <p:grpSpPr>
            <a:xfrm>
              <a:off x="6841947" y="3422026"/>
              <a:ext cx="229401" cy="313391"/>
              <a:chOff x="6487012" y="3744806"/>
              <a:chExt cx="229401" cy="313391"/>
            </a:xfrm>
          </p:grpSpPr>
          <p:sp>
            <p:nvSpPr>
              <p:cNvPr id="2272" name="Ellipse 227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273" name="Bouée 2272"/>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271" name="Connecteur droit 2270"/>
            <p:cNvCxnSpPr/>
            <p:nvPr/>
          </p:nvCxnSpPr>
          <p:spPr>
            <a:xfrm rot="900000" flipH="1" flipV="1">
              <a:off x="6862011" y="3525253"/>
              <a:ext cx="196515" cy="112294"/>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274" name="Groupe 2273"/>
          <p:cNvGrpSpPr/>
          <p:nvPr>
            <p:custDataLst>
              <p:tags r:id="rId131"/>
            </p:custDataLst>
          </p:nvPr>
        </p:nvGrpSpPr>
        <p:grpSpPr>
          <a:xfrm>
            <a:off x="2470835" y="2421003"/>
            <a:ext cx="1786824" cy="1227917"/>
            <a:chOff x="5284524" y="2523093"/>
            <a:chExt cx="1786824" cy="1227917"/>
          </a:xfrm>
        </p:grpSpPr>
        <p:sp>
          <p:nvSpPr>
            <p:cNvPr id="2275" name="Forme libre 2274"/>
            <p:cNvSpPr/>
            <p:nvPr/>
          </p:nvSpPr>
          <p:spPr>
            <a:xfrm>
              <a:off x="5284524" y="2523093"/>
              <a:ext cx="1752857" cy="1227917"/>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52857" h="1227917">
                  <a:moveTo>
                    <a:pt x="1603483" y="1132673"/>
                  </a:moveTo>
                  <a:lnTo>
                    <a:pt x="886091" y="822248"/>
                  </a:lnTo>
                  <a:cubicBezTo>
                    <a:pt x="733883" y="1053671"/>
                    <a:pt x="770435" y="992233"/>
                    <a:pt x="602371" y="1227917"/>
                  </a:cubicBezTo>
                  <a:lnTo>
                    <a:pt x="0" y="947540"/>
                  </a:lnTo>
                  <a:lnTo>
                    <a:pt x="638561" y="0"/>
                  </a:lnTo>
                  <a:lnTo>
                    <a:pt x="1318007" y="242282"/>
                  </a:lnTo>
                  <a:cubicBezTo>
                    <a:pt x="1142360" y="493275"/>
                    <a:pt x="1127597" y="496498"/>
                    <a:pt x="1014450" y="661959"/>
                  </a:cubicBezTo>
                  <a:lnTo>
                    <a:pt x="1752857" y="986852"/>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276" name="Groupe 2275"/>
            <p:cNvGrpSpPr/>
            <p:nvPr/>
          </p:nvGrpSpPr>
          <p:grpSpPr>
            <a:xfrm>
              <a:off x="6841947" y="3422026"/>
              <a:ext cx="229401" cy="313391"/>
              <a:chOff x="6487012" y="3744806"/>
              <a:chExt cx="229401" cy="313391"/>
            </a:xfrm>
          </p:grpSpPr>
          <p:sp>
            <p:nvSpPr>
              <p:cNvPr id="2278" name="Ellipse 2277"/>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279" name="Bouée 2278"/>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277" name="Connecteur droit 2276"/>
            <p:cNvCxnSpPr/>
            <p:nvPr/>
          </p:nvCxnSpPr>
          <p:spPr>
            <a:xfrm flipH="1" flipV="1">
              <a:off x="6862011" y="3525253"/>
              <a:ext cx="196515" cy="112294"/>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280" name="Groupe 2279"/>
          <p:cNvGrpSpPr/>
          <p:nvPr>
            <p:custDataLst>
              <p:tags r:id="rId132"/>
            </p:custDataLst>
          </p:nvPr>
        </p:nvGrpSpPr>
        <p:grpSpPr>
          <a:xfrm>
            <a:off x="2591065" y="2348487"/>
            <a:ext cx="1666594" cy="1388339"/>
            <a:chOff x="5412862" y="2446893"/>
            <a:chExt cx="1666594" cy="1388339"/>
          </a:xfrm>
        </p:grpSpPr>
        <p:sp>
          <p:nvSpPr>
            <p:cNvPr id="2281" name="Forme libre 2280"/>
            <p:cNvSpPr/>
            <p:nvPr/>
          </p:nvSpPr>
          <p:spPr>
            <a:xfrm>
              <a:off x="5412862" y="2446893"/>
              <a:ext cx="1604468" cy="1388339"/>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04468" h="1388339">
                  <a:moveTo>
                    <a:pt x="1511241" y="1236947"/>
                  </a:moveTo>
                  <a:lnTo>
                    <a:pt x="793849" y="918501"/>
                  </a:lnTo>
                  <a:cubicBezTo>
                    <a:pt x="689767" y="1190030"/>
                    <a:pt x="710276" y="1120570"/>
                    <a:pt x="614402" y="1388339"/>
                  </a:cubicBezTo>
                  <a:lnTo>
                    <a:pt x="0" y="1091919"/>
                  </a:lnTo>
                  <a:lnTo>
                    <a:pt x="377877" y="0"/>
                  </a:lnTo>
                  <a:lnTo>
                    <a:pt x="1065344" y="242282"/>
                  </a:lnTo>
                  <a:cubicBezTo>
                    <a:pt x="945844" y="521349"/>
                    <a:pt x="935091" y="536604"/>
                    <a:pt x="858039" y="726128"/>
                  </a:cubicBezTo>
                  <a:lnTo>
                    <a:pt x="1604468" y="1047010"/>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282" name="Groupe 2281"/>
            <p:cNvGrpSpPr/>
            <p:nvPr/>
          </p:nvGrpSpPr>
          <p:grpSpPr>
            <a:xfrm>
              <a:off x="6841947" y="3422026"/>
              <a:ext cx="229401" cy="313391"/>
              <a:chOff x="6487012" y="3744806"/>
              <a:chExt cx="229401" cy="313391"/>
            </a:xfrm>
          </p:grpSpPr>
          <p:sp>
            <p:nvSpPr>
              <p:cNvPr id="2284" name="Ellipse 2283"/>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285" name="Bouée 2284"/>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283" name="Connecteur droit 2282"/>
            <p:cNvCxnSpPr/>
            <p:nvPr/>
          </p:nvCxnSpPr>
          <p:spPr>
            <a:xfrm rot="2220000" flipH="1">
              <a:off x="6841332" y="3521869"/>
              <a:ext cx="238124" cy="11191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286" name="Groupe 2285"/>
          <p:cNvGrpSpPr/>
          <p:nvPr>
            <p:custDataLst>
              <p:tags r:id="rId133"/>
            </p:custDataLst>
          </p:nvPr>
        </p:nvGrpSpPr>
        <p:grpSpPr>
          <a:xfrm>
            <a:off x="2707370" y="2307694"/>
            <a:ext cx="1550289" cy="1480581"/>
            <a:chOff x="5529167" y="2402777"/>
            <a:chExt cx="1550289" cy="1480581"/>
          </a:xfrm>
        </p:grpSpPr>
        <p:sp>
          <p:nvSpPr>
            <p:cNvPr id="2287" name="Forme libre 2286"/>
            <p:cNvSpPr/>
            <p:nvPr/>
          </p:nvSpPr>
          <p:spPr>
            <a:xfrm>
              <a:off x="5529167" y="2402777"/>
              <a:ext cx="1444047" cy="1480581"/>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44047" h="1480581">
                  <a:moveTo>
                    <a:pt x="1394936" y="1281063"/>
                  </a:moveTo>
                  <a:lnTo>
                    <a:pt x="693586" y="966628"/>
                  </a:lnTo>
                  <a:cubicBezTo>
                    <a:pt x="669715" y="1282273"/>
                    <a:pt x="674182" y="1216822"/>
                    <a:pt x="646487" y="1480581"/>
                  </a:cubicBezTo>
                  <a:lnTo>
                    <a:pt x="0" y="1180151"/>
                  </a:lnTo>
                  <a:lnTo>
                    <a:pt x="137245" y="0"/>
                  </a:lnTo>
                  <a:lnTo>
                    <a:pt x="788618" y="258324"/>
                  </a:lnTo>
                  <a:cubicBezTo>
                    <a:pt x="745318" y="601559"/>
                    <a:pt x="746597" y="556656"/>
                    <a:pt x="725692" y="762223"/>
                  </a:cubicBezTo>
                  <a:lnTo>
                    <a:pt x="1444047" y="1067063"/>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288" name="Groupe 2287"/>
            <p:cNvGrpSpPr/>
            <p:nvPr/>
          </p:nvGrpSpPr>
          <p:grpSpPr>
            <a:xfrm>
              <a:off x="6841947" y="3422026"/>
              <a:ext cx="229401" cy="313391"/>
              <a:chOff x="6487012" y="3744806"/>
              <a:chExt cx="229401" cy="313391"/>
            </a:xfrm>
          </p:grpSpPr>
          <p:sp>
            <p:nvSpPr>
              <p:cNvPr id="2290" name="Ellipse 228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291" name="Bouée 229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289" name="Connecteur droit 2288"/>
            <p:cNvCxnSpPr/>
            <p:nvPr/>
          </p:nvCxnSpPr>
          <p:spPr>
            <a:xfrm rot="1320000" flipH="1">
              <a:off x="6841332" y="3521869"/>
              <a:ext cx="238124" cy="11191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292" name="Groupe 2291"/>
          <p:cNvGrpSpPr/>
          <p:nvPr>
            <p:custDataLst>
              <p:tags r:id="rId134"/>
            </p:custDataLst>
          </p:nvPr>
        </p:nvGrpSpPr>
        <p:grpSpPr>
          <a:xfrm>
            <a:off x="2636068" y="2325037"/>
            <a:ext cx="1621591" cy="1444487"/>
            <a:chOff x="5457865" y="2418819"/>
            <a:chExt cx="1621591" cy="1444487"/>
          </a:xfrm>
        </p:grpSpPr>
        <p:sp>
          <p:nvSpPr>
            <p:cNvPr id="2293" name="Forme libre 2292"/>
            <p:cNvSpPr/>
            <p:nvPr/>
          </p:nvSpPr>
          <p:spPr>
            <a:xfrm>
              <a:off x="5457865" y="2418819"/>
              <a:ext cx="1522386" cy="1444487"/>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22386" h="1444487">
                  <a:moveTo>
                    <a:pt x="1522386" y="1265021"/>
                  </a:moveTo>
                  <a:lnTo>
                    <a:pt x="821036" y="954597"/>
                  </a:lnTo>
                  <a:cubicBezTo>
                    <a:pt x="897428" y="1246179"/>
                    <a:pt x="881842" y="1184739"/>
                    <a:pt x="938368" y="1444487"/>
                  </a:cubicBezTo>
                  <a:lnTo>
                    <a:pt x="271829" y="1152077"/>
                  </a:lnTo>
                  <a:lnTo>
                    <a:pt x="0" y="0"/>
                  </a:lnTo>
                  <a:lnTo>
                    <a:pt x="635332" y="250303"/>
                  </a:lnTo>
                  <a:cubicBezTo>
                    <a:pt x="732400" y="605570"/>
                    <a:pt x="709616" y="540614"/>
                    <a:pt x="756890" y="738160"/>
                  </a:cubicBezTo>
                  <a:lnTo>
                    <a:pt x="1467224" y="1071074"/>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294" name="Groupe 2293"/>
            <p:cNvGrpSpPr/>
            <p:nvPr/>
          </p:nvGrpSpPr>
          <p:grpSpPr>
            <a:xfrm>
              <a:off x="6841947" y="3422026"/>
              <a:ext cx="229401" cy="313391"/>
              <a:chOff x="6487012" y="3744806"/>
              <a:chExt cx="229401" cy="313391"/>
            </a:xfrm>
          </p:grpSpPr>
          <p:sp>
            <p:nvSpPr>
              <p:cNvPr id="2296" name="Ellipse 229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297" name="Bouée 229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295" name="Connecteur droit 2294"/>
            <p:cNvCxnSpPr/>
            <p:nvPr/>
          </p:nvCxnSpPr>
          <p:spPr>
            <a:xfrm flipH="1">
              <a:off x="6841332" y="3521869"/>
              <a:ext cx="238124" cy="11191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298" name="Groupe 2297"/>
          <p:cNvGrpSpPr/>
          <p:nvPr>
            <p:custDataLst>
              <p:tags r:id="rId135"/>
            </p:custDataLst>
          </p:nvPr>
        </p:nvGrpSpPr>
        <p:grpSpPr>
          <a:xfrm>
            <a:off x="2522731" y="2382807"/>
            <a:ext cx="1734928" cy="1323044"/>
            <a:chOff x="5336420" y="2473587"/>
            <a:chExt cx="1734928" cy="1323044"/>
          </a:xfrm>
        </p:grpSpPr>
        <p:sp>
          <p:nvSpPr>
            <p:cNvPr id="2299" name="Forme libre 2298"/>
            <p:cNvSpPr/>
            <p:nvPr/>
          </p:nvSpPr>
          <p:spPr>
            <a:xfrm>
              <a:off x="5336420" y="2473587"/>
              <a:ext cx="1672405" cy="1323044"/>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72405" h="1323044">
                  <a:moveTo>
                    <a:pt x="1672405" y="1186441"/>
                  </a:moveTo>
                  <a:lnTo>
                    <a:pt x="959149" y="885542"/>
                  </a:lnTo>
                  <a:cubicBezTo>
                    <a:pt x="1116504" y="1139024"/>
                    <a:pt x="1069962" y="1079966"/>
                    <a:pt x="1197925" y="1323044"/>
                  </a:cubicBezTo>
                  <a:lnTo>
                    <a:pt x="524241" y="1035397"/>
                  </a:lnTo>
                  <a:lnTo>
                    <a:pt x="0" y="0"/>
                  </a:lnTo>
                  <a:lnTo>
                    <a:pt x="623425" y="259829"/>
                  </a:lnTo>
                  <a:cubicBezTo>
                    <a:pt x="758593" y="574615"/>
                    <a:pt x="726283" y="521567"/>
                    <a:pt x="835470" y="716731"/>
                  </a:cubicBezTo>
                  <a:lnTo>
                    <a:pt x="1583905" y="102106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300" name="Groupe 2299"/>
            <p:cNvGrpSpPr/>
            <p:nvPr/>
          </p:nvGrpSpPr>
          <p:grpSpPr>
            <a:xfrm>
              <a:off x="6841947" y="3422026"/>
              <a:ext cx="229401" cy="313391"/>
              <a:chOff x="6487012" y="3744806"/>
              <a:chExt cx="229401" cy="313391"/>
            </a:xfrm>
          </p:grpSpPr>
          <p:sp>
            <p:nvSpPr>
              <p:cNvPr id="2302" name="Ellipse 230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303" name="Bouée 2302"/>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301" name="Connecteur droit 2300"/>
            <p:cNvCxnSpPr/>
            <p:nvPr/>
          </p:nvCxnSpPr>
          <p:spPr>
            <a:xfrm flipH="1">
              <a:off x="6850856" y="3495675"/>
              <a:ext cx="216694" cy="173831"/>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304" name="Groupe 2303"/>
          <p:cNvGrpSpPr/>
          <p:nvPr>
            <p:custDataLst>
              <p:tags r:id="rId136"/>
            </p:custDataLst>
          </p:nvPr>
        </p:nvGrpSpPr>
        <p:grpSpPr>
          <a:xfrm>
            <a:off x="2403670" y="2481365"/>
            <a:ext cx="1853989" cy="1168960"/>
            <a:chOff x="5217359" y="2566457"/>
            <a:chExt cx="1853989" cy="1168960"/>
          </a:xfrm>
        </p:grpSpPr>
        <p:sp>
          <p:nvSpPr>
            <p:cNvPr id="2305" name="Forme libre 2304"/>
            <p:cNvSpPr/>
            <p:nvPr/>
          </p:nvSpPr>
          <p:spPr>
            <a:xfrm>
              <a:off x="5217359" y="2566457"/>
              <a:ext cx="1803374" cy="1132544"/>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03374" h="1132544">
                  <a:moveTo>
                    <a:pt x="1803374" y="1069760"/>
                  </a:moveTo>
                  <a:lnTo>
                    <a:pt x="1099642" y="771242"/>
                  </a:lnTo>
                  <a:cubicBezTo>
                    <a:pt x="1309385" y="981862"/>
                    <a:pt x="1267605" y="934710"/>
                    <a:pt x="1433668" y="1132544"/>
                  </a:cubicBezTo>
                  <a:cubicBezTo>
                    <a:pt x="1197994" y="1012848"/>
                    <a:pt x="967082" y="950304"/>
                    <a:pt x="750459" y="847278"/>
                  </a:cubicBezTo>
                  <a:lnTo>
                    <a:pt x="0" y="0"/>
                  </a:lnTo>
                  <a:lnTo>
                    <a:pt x="613900" y="259829"/>
                  </a:lnTo>
                  <a:cubicBezTo>
                    <a:pt x="810981" y="486509"/>
                    <a:pt x="795339" y="464417"/>
                    <a:pt x="930719" y="635769"/>
                  </a:cubicBezTo>
                  <a:lnTo>
                    <a:pt x="1662485" y="956775"/>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306" name="Groupe 2305"/>
            <p:cNvGrpSpPr/>
            <p:nvPr/>
          </p:nvGrpSpPr>
          <p:grpSpPr>
            <a:xfrm>
              <a:off x="6841947" y="3422026"/>
              <a:ext cx="229401" cy="313391"/>
              <a:chOff x="6487012" y="3744806"/>
              <a:chExt cx="229401" cy="313391"/>
            </a:xfrm>
          </p:grpSpPr>
          <p:sp>
            <p:nvSpPr>
              <p:cNvPr id="2308" name="Ellipse 2307"/>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309" name="Bouée 2308"/>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307" name="Connecteur droit 2306"/>
            <p:cNvCxnSpPr/>
            <p:nvPr/>
          </p:nvCxnSpPr>
          <p:spPr>
            <a:xfrm rot="900000" flipH="1">
              <a:off x="6898482" y="3436144"/>
              <a:ext cx="121443" cy="292894"/>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310" name="Groupe 2309"/>
          <p:cNvGrpSpPr/>
          <p:nvPr>
            <p:custDataLst>
              <p:tags r:id="rId137"/>
            </p:custDataLst>
          </p:nvPr>
        </p:nvGrpSpPr>
        <p:grpSpPr>
          <a:xfrm>
            <a:off x="2332232" y="2607589"/>
            <a:ext cx="1925427" cy="1040373"/>
            <a:chOff x="5145921" y="2695044"/>
            <a:chExt cx="1925427" cy="1040373"/>
          </a:xfrm>
        </p:grpSpPr>
        <p:sp>
          <p:nvSpPr>
            <p:cNvPr id="2311" name="Forme libre 2310"/>
            <p:cNvSpPr/>
            <p:nvPr/>
          </p:nvSpPr>
          <p:spPr>
            <a:xfrm>
              <a:off x="5145921" y="2695044"/>
              <a:ext cx="1881956" cy="922123"/>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81956" h="922123">
                  <a:moveTo>
                    <a:pt x="1881956" y="922123"/>
                  </a:moveTo>
                  <a:lnTo>
                    <a:pt x="1194892" y="621224"/>
                  </a:lnTo>
                  <a:cubicBezTo>
                    <a:pt x="1435591" y="777075"/>
                    <a:pt x="1379524" y="734685"/>
                    <a:pt x="1605118" y="882513"/>
                  </a:cubicBezTo>
                  <a:lnTo>
                    <a:pt x="905241" y="594866"/>
                  </a:lnTo>
                  <a:lnTo>
                    <a:pt x="0" y="0"/>
                  </a:lnTo>
                  <a:lnTo>
                    <a:pt x="592469" y="259829"/>
                  </a:lnTo>
                  <a:cubicBezTo>
                    <a:pt x="830031" y="417453"/>
                    <a:pt x="833439" y="421556"/>
                    <a:pt x="997394" y="538139"/>
                  </a:cubicBezTo>
                  <a:lnTo>
                    <a:pt x="1731541" y="859144"/>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312" name="Groupe 2311"/>
            <p:cNvGrpSpPr/>
            <p:nvPr/>
          </p:nvGrpSpPr>
          <p:grpSpPr>
            <a:xfrm>
              <a:off x="6841947" y="3422026"/>
              <a:ext cx="229401" cy="313391"/>
              <a:chOff x="6487012" y="3744806"/>
              <a:chExt cx="229401" cy="313391"/>
            </a:xfrm>
          </p:grpSpPr>
          <p:sp>
            <p:nvSpPr>
              <p:cNvPr id="2314" name="Ellipse 2313"/>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315" name="Bouée 2314"/>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313" name="Connecteur droit 2312"/>
            <p:cNvCxnSpPr/>
            <p:nvPr/>
          </p:nvCxnSpPr>
          <p:spPr>
            <a:xfrm flipH="1">
              <a:off x="6898482" y="3436144"/>
              <a:ext cx="121443" cy="292894"/>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316" name="Groupe 2315"/>
          <p:cNvGrpSpPr/>
          <p:nvPr>
            <p:custDataLst>
              <p:tags r:id="rId138"/>
            </p:custDataLst>
          </p:nvPr>
        </p:nvGrpSpPr>
        <p:grpSpPr>
          <a:xfrm>
            <a:off x="2275081" y="2755525"/>
            <a:ext cx="1982578" cy="895117"/>
            <a:chOff x="5088770" y="2840300"/>
            <a:chExt cx="1982578" cy="895117"/>
          </a:xfrm>
        </p:grpSpPr>
        <p:sp>
          <p:nvSpPr>
            <p:cNvPr id="2317" name="Forme libre 2316"/>
            <p:cNvSpPr/>
            <p:nvPr/>
          </p:nvSpPr>
          <p:spPr>
            <a:xfrm>
              <a:off x="5088770" y="2840300"/>
              <a:ext cx="1936725" cy="737701"/>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36725" h="737701">
                  <a:moveTo>
                    <a:pt x="1936725" y="731623"/>
                  </a:moveTo>
                  <a:lnTo>
                    <a:pt x="1261567" y="449774"/>
                  </a:lnTo>
                  <a:cubicBezTo>
                    <a:pt x="1511791" y="527044"/>
                    <a:pt x="1455724" y="508467"/>
                    <a:pt x="1728943" y="582476"/>
                  </a:cubicBezTo>
                  <a:lnTo>
                    <a:pt x="998110" y="304354"/>
                  </a:lnTo>
                  <a:lnTo>
                    <a:pt x="0" y="0"/>
                  </a:lnTo>
                  <a:lnTo>
                    <a:pt x="582944" y="259830"/>
                  </a:lnTo>
                  <a:cubicBezTo>
                    <a:pt x="844318" y="365067"/>
                    <a:pt x="869158" y="373931"/>
                    <a:pt x="1047400" y="423839"/>
                  </a:cubicBezTo>
                  <a:lnTo>
                    <a:pt x="1791073" y="737701"/>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318" name="Groupe 2317"/>
            <p:cNvGrpSpPr/>
            <p:nvPr/>
          </p:nvGrpSpPr>
          <p:grpSpPr>
            <a:xfrm>
              <a:off x="6841947" y="3422026"/>
              <a:ext cx="229401" cy="313391"/>
              <a:chOff x="6487012" y="3744806"/>
              <a:chExt cx="229401" cy="313391"/>
            </a:xfrm>
          </p:grpSpPr>
          <p:sp>
            <p:nvSpPr>
              <p:cNvPr id="2320" name="Ellipse 231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321" name="Bouée 232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319" name="Connecteur droit 2318"/>
            <p:cNvCxnSpPr/>
            <p:nvPr/>
          </p:nvCxnSpPr>
          <p:spPr>
            <a:xfrm rot="1080000">
              <a:off x="6936581" y="3431381"/>
              <a:ext cx="40482" cy="300038"/>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322" name="Groupe 2321"/>
          <p:cNvGrpSpPr/>
          <p:nvPr>
            <p:custDataLst>
              <p:tags r:id="rId139"/>
            </p:custDataLst>
          </p:nvPr>
        </p:nvGrpSpPr>
        <p:grpSpPr>
          <a:xfrm>
            <a:off x="2248887" y="2910307"/>
            <a:ext cx="2008772" cy="740335"/>
            <a:chOff x="5062576" y="2995082"/>
            <a:chExt cx="2008772" cy="740335"/>
          </a:xfrm>
        </p:grpSpPr>
        <p:sp>
          <p:nvSpPr>
            <p:cNvPr id="2323" name="Forme libre 2322"/>
            <p:cNvSpPr/>
            <p:nvPr/>
          </p:nvSpPr>
          <p:spPr>
            <a:xfrm>
              <a:off x="5062576" y="2995082"/>
              <a:ext cx="1970063" cy="621020"/>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70063" h="621020">
                  <a:moveTo>
                    <a:pt x="1970063" y="543504"/>
                  </a:moveTo>
                  <a:lnTo>
                    <a:pt x="1290142" y="264037"/>
                  </a:lnTo>
                  <a:cubicBezTo>
                    <a:pt x="1509410" y="262726"/>
                    <a:pt x="1496205" y="263198"/>
                    <a:pt x="1767043" y="275295"/>
                  </a:cubicBezTo>
                  <a:lnTo>
                    <a:pt x="1048117" y="1935"/>
                  </a:lnTo>
                  <a:lnTo>
                    <a:pt x="0" y="0"/>
                  </a:lnTo>
                  <a:lnTo>
                    <a:pt x="592469" y="271736"/>
                  </a:lnTo>
                  <a:cubicBezTo>
                    <a:pt x="849080" y="300773"/>
                    <a:pt x="897733" y="292968"/>
                    <a:pt x="1073594" y="304776"/>
                  </a:cubicBezTo>
                  <a:lnTo>
                    <a:pt x="1802980" y="621020"/>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324" name="Groupe 2323"/>
            <p:cNvGrpSpPr/>
            <p:nvPr/>
          </p:nvGrpSpPr>
          <p:grpSpPr>
            <a:xfrm>
              <a:off x="6841947" y="3422026"/>
              <a:ext cx="229401" cy="313391"/>
              <a:chOff x="6487012" y="3744806"/>
              <a:chExt cx="229401" cy="313391"/>
            </a:xfrm>
          </p:grpSpPr>
          <p:sp>
            <p:nvSpPr>
              <p:cNvPr id="2326" name="Ellipse 232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327" name="Bouée 232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325" name="Connecteur droit 2324"/>
            <p:cNvCxnSpPr/>
            <p:nvPr/>
          </p:nvCxnSpPr>
          <p:spPr>
            <a:xfrm rot="180000">
              <a:off x="6936581" y="3431381"/>
              <a:ext cx="40482" cy="300038"/>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328" name="Groupe 2327"/>
          <p:cNvGrpSpPr/>
          <p:nvPr>
            <p:custDataLst>
              <p:tags r:id="rId140"/>
            </p:custDataLst>
          </p:nvPr>
        </p:nvGrpSpPr>
        <p:grpSpPr>
          <a:xfrm>
            <a:off x="2275081" y="2752394"/>
            <a:ext cx="1982578" cy="900326"/>
            <a:chOff x="5088770" y="2835091"/>
            <a:chExt cx="1982578" cy="900326"/>
          </a:xfrm>
        </p:grpSpPr>
        <p:sp>
          <p:nvSpPr>
            <p:cNvPr id="2329" name="Forme libre 2328"/>
            <p:cNvSpPr/>
            <p:nvPr/>
          </p:nvSpPr>
          <p:spPr>
            <a:xfrm>
              <a:off x="5088770" y="2835091"/>
              <a:ext cx="1943869" cy="797679"/>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43869" h="797679">
                  <a:moveTo>
                    <a:pt x="1943869" y="703494"/>
                  </a:moveTo>
                  <a:lnTo>
                    <a:pt x="1254423" y="390690"/>
                  </a:lnTo>
                  <a:cubicBezTo>
                    <a:pt x="1426066" y="336992"/>
                    <a:pt x="1479537" y="332700"/>
                    <a:pt x="1717037" y="270978"/>
                  </a:cubicBezTo>
                  <a:lnTo>
                    <a:pt x="1007635" y="0"/>
                  </a:lnTo>
                  <a:lnTo>
                    <a:pt x="0" y="312390"/>
                  </a:lnTo>
                  <a:lnTo>
                    <a:pt x="597231" y="588889"/>
                  </a:lnTo>
                  <a:cubicBezTo>
                    <a:pt x="834792" y="525057"/>
                    <a:pt x="900115" y="522015"/>
                    <a:pt x="1061688" y="488579"/>
                  </a:cubicBezTo>
                  <a:lnTo>
                    <a:pt x="1781548" y="79767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330" name="Groupe 2329"/>
            <p:cNvGrpSpPr/>
            <p:nvPr/>
          </p:nvGrpSpPr>
          <p:grpSpPr>
            <a:xfrm>
              <a:off x="6841947" y="3422026"/>
              <a:ext cx="229401" cy="313391"/>
              <a:chOff x="6487012" y="3744806"/>
              <a:chExt cx="229401" cy="313391"/>
            </a:xfrm>
          </p:grpSpPr>
          <p:sp>
            <p:nvSpPr>
              <p:cNvPr id="2332" name="Ellipse 233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333" name="Bouée 2332"/>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331" name="Connecteur droit 2330"/>
            <p:cNvCxnSpPr/>
            <p:nvPr/>
          </p:nvCxnSpPr>
          <p:spPr>
            <a:xfrm>
              <a:off x="6902749" y="3450319"/>
              <a:ext cx="108917" cy="25582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334" name="Groupe 2333"/>
          <p:cNvGrpSpPr/>
          <p:nvPr>
            <p:custDataLst>
              <p:tags r:id="rId141"/>
            </p:custDataLst>
          </p:nvPr>
        </p:nvGrpSpPr>
        <p:grpSpPr>
          <a:xfrm>
            <a:off x="2330807" y="2607589"/>
            <a:ext cx="1926852" cy="1042171"/>
            <a:chOff x="5144496" y="2693246"/>
            <a:chExt cx="1926852" cy="1042171"/>
          </a:xfrm>
        </p:grpSpPr>
        <p:sp>
          <p:nvSpPr>
            <p:cNvPr id="2335" name="Forme libre 2334"/>
            <p:cNvSpPr/>
            <p:nvPr/>
          </p:nvSpPr>
          <p:spPr>
            <a:xfrm>
              <a:off x="5144496" y="2693246"/>
              <a:ext cx="1890677" cy="94965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90677" h="949656">
                  <a:moveTo>
                    <a:pt x="1890677" y="832675"/>
                  </a:moveTo>
                  <a:lnTo>
                    <a:pt x="1186033" y="507207"/>
                  </a:lnTo>
                  <a:cubicBezTo>
                    <a:pt x="1309549" y="418048"/>
                    <a:pt x="1406081" y="380826"/>
                    <a:pt x="1603054" y="255780"/>
                  </a:cubicBezTo>
                  <a:lnTo>
                    <a:pt x="898717" y="0"/>
                  </a:lnTo>
                  <a:lnTo>
                    <a:pt x="0" y="603680"/>
                  </a:lnTo>
                  <a:lnTo>
                    <a:pt x="592166" y="882713"/>
                  </a:lnTo>
                  <a:cubicBezTo>
                    <a:pt x="776535" y="768222"/>
                    <a:pt x="859588" y="722120"/>
                    <a:pt x="1005963" y="630425"/>
                  </a:cubicBezTo>
                  <a:lnTo>
                    <a:pt x="1730889" y="949656"/>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336" name="Groupe 2335"/>
            <p:cNvGrpSpPr/>
            <p:nvPr/>
          </p:nvGrpSpPr>
          <p:grpSpPr>
            <a:xfrm>
              <a:off x="6841947" y="3422026"/>
              <a:ext cx="229401" cy="313391"/>
              <a:chOff x="6487012" y="3744806"/>
              <a:chExt cx="229401" cy="313391"/>
            </a:xfrm>
          </p:grpSpPr>
          <p:sp>
            <p:nvSpPr>
              <p:cNvPr id="2338" name="Ellipse 2337"/>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339" name="Bouée 2338"/>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337" name="Connecteur droit 2336"/>
            <p:cNvCxnSpPr/>
            <p:nvPr/>
          </p:nvCxnSpPr>
          <p:spPr>
            <a:xfrm>
              <a:off x="6879952" y="3478182"/>
              <a:ext cx="154511" cy="195038"/>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340" name="Groupe 2339"/>
          <p:cNvGrpSpPr/>
          <p:nvPr>
            <p:custDataLst>
              <p:tags r:id="rId142"/>
            </p:custDataLst>
          </p:nvPr>
        </p:nvGrpSpPr>
        <p:grpSpPr>
          <a:xfrm>
            <a:off x="2415818" y="2482731"/>
            <a:ext cx="1841841" cy="1166286"/>
            <a:chOff x="5233150" y="2569131"/>
            <a:chExt cx="1841841" cy="1166286"/>
          </a:xfrm>
        </p:grpSpPr>
        <p:sp>
          <p:nvSpPr>
            <p:cNvPr id="2341" name="Forme libre 2340"/>
            <p:cNvSpPr/>
            <p:nvPr/>
          </p:nvSpPr>
          <p:spPr>
            <a:xfrm>
              <a:off x="5233150" y="2569131"/>
              <a:ext cx="1794424" cy="1138542"/>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94424" h="1138542">
                  <a:moveTo>
                    <a:pt x="1794424" y="936526"/>
                  </a:moveTo>
                  <a:lnTo>
                    <a:pt x="1082181" y="618657"/>
                  </a:lnTo>
                  <a:cubicBezTo>
                    <a:pt x="1182901" y="509234"/>
                    <a:pt x="1274367" y="423887"/>
                    <a:pt x="1423214" y="250714"/>
                  </a:cubicBezTo>
                  <a:lnTo>
                    <a:pt x="734074" y="0"/>
                  </a:lnTo>
                  <a:cubicBezTo>
                    <a:pt x="488814" y="319465"/>
                    <a:pt x="295068" y="519379"/>
                    <a:pt x="0" y="839246"/>
                  </a:cubicBezTo>
                  <a:lnTo>
                    <a:pt x="594698" y="1138542"/>
                  </a:lnTo>
                  <a:cubicBezTo>
                    <a:pt x="728408" y="988589"/>
                    <a:pt x="826659" y="889295"/>
                    <a:pt x="935040" y="772271"/>
                  </a:cubicBezTo>
                  <a:lnTo>
                    <a:pt x="1647301" y="1083903"/>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342" name="Groupe 2341"/>
            <p:cNvGrpSpPr/>
            <p:nvPr/>
          </p:nvGrpSpPr>
          <p:grpSpPr>
            <a:xfrm>
              <a:off x="6841947" y="3422026"/>
              <a:ext cx="229401" cy="313391"/>
              <a:chOff x="6487012" y="3744806"/>
              <a:chExt cx="229401" cy="313391"/>
            </a:xfrm>
          </p:grpSpPr>
          <p:sp>
            <p:nvSpPr>
              <p:cNvPr id="2344" name="Ellipse 2343"/>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345" name="Bouée 2344"/>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343" name="Connecteur droit 2342"/>
            <p:cNvCxnSpPr/>
            <p:nvPr/>
          </p:nvCxnSpPr>
          <p:spPr>
            <a:xfrm rot="1800000">
              <a:off x="6844491" y="3561770"/>
              <a:ext cx="230500" cy="2532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346" name="Groupe 2345"/>
          <p:cNvGrpSpPr/>
          <p:nvPr>
            <p:custDataLst>
              <p:tags r:id="rId143"/>
            </p:custDataLst>
          </p:nvPr>
        </p:nvGrpSpPr>
        <p:grpSpPr>
          <a:xfrm>
            <a:off x="2522202" y="2388111"/>
            <a:ext cx="1735457" cy="1333581"/>
            <a:chOff x="5339534" y="2472877"/>
            <a:chExt cx="1735457" cy="1333581"/>
          </a:xfrm>
        </p:grpSpPr>
        <p:sp>
          <p:nvSpPr>
            <p:cNvPr id="2347" name="Forme libre 2346"/>
            <p:cNvSpPr/>
            <p:nvPr/>
          </p:nvSpPr>
          <p:spPr>
            <a:xfrm>
              <a:off x="5339534" y="2472877"/>
              <a:ext cx="1650046" cy="1333581"/>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50046" h="1333581">
                  <a:moveTo>
                    <a:pt x="1650046" y="1002384"/>
                  </a:moveTo>
                  <a:lnTo>
                    <a:pt x="955534" y="704778"/>
                  </a:lnTo>
                  <a:cubicBezTo>
                    <a:pt x="1018260" y="582691"/>
                    <a:pt x="1097059" y="431487"/>
                    <a:pt x="1195247" y="250715"/>
                  </a:cubicBezTo>
                  <a:lnTo>
                    <a:pt x="521306" y="0"/>
                  </a:lnTo>
                  <a:cubicBezTo>
                    <a:pt x="357101" y="390388"/>
                    <a:pt x="165886" y="678955"/>
                    <a:pt x="0" y="1031750"/>
                  </a:cubicBezTo>
                  <a:lnTo>
                    <a:pt x="614963" y="1333581"/>
                  </a:lnTo>
                  <a:cubicBezTo>
                    <a:pt x="692948" y="1181095"/>
                    <a:pt x="773467" y="1031141"/>
                    <a:pt x="853985" y="888787"/>
                  </a:cubicBezTo>
                  <a:lnTo>
                    <a:pt x="883167" y="894230"/>
                  </a:lnTo>
                  <a:cubicBezTo>
                    <a:pt x="1106497" y="1015746"/>
                    <a:pt x="1443238" y="1156432"/>
                    <a:pt x="1563714" y="1205486"/>
                  </a:cubicBez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348" name="Groupe 2347"/>
            <p:cNvGrpSpPr/>
            <p:nvPr/>
          </p:nvGrpSpPr>
          <p:grpSpPr>
            <a:xfrm>
              <a:off x="6841947" y="3422026"/>
              <a:ext cx="229401" cy="313391"/>
              <a:chOff x="6487012" y="3744806"/>
              <a:chExt cx="229401" cy="313391"/>
            </a:xfrm>
          </p:grpSpPr>
          <p:sp>
            <p:nvSpPr>
              <p:cNvPr id="2350" name="Ellipse 234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351" name="Bouée 235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349" name="Connecteur droit 2348"/>
            <p:cNvCxnSpPr/>
            <p:nvPr/>
          </p:nvCxnSpPr>
          <p:spPr>
            <a:xfrm rot="900000">
              <a:off x="6844491" y="3561770"/>
              <a:ext cx="230500" cy="2532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352" name="Groupe 2351"/>
          <p:cNvGrpSpPr/>
          <p:nvPr>
            <p:custDataLst>
              <p:tags r:id="rId144"/>
            </p:custDataLst>
          </p:nvPr>
        </p:nvGrpSpPr>
        <p:grpSpPr>
          <a:xfrm>
            <a:off x="2648850" y="2338456"/>
            <a:ext cx="1608809" cy="1452630"/>
            <a:chOff x="5466182" y="2419686"/>
            <a:chExt cx="1608809" cy="1452630"/>
          </a:xfrm>
        </p:grpSpPr>
        <p:sp>
          <p:nvSpPr>
            <p:cNvPr id="2353" name="Forme libre 2352"/>
            <p:cNvSpPr/>
            <p:nvPr/>
          </p:nvSpPr>
          <p:spPr>
            <a:xfrm>
              <a:off x="5466182" y="2419686"/>
              <a:ext cx="1561392" cy="1452630"/>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61392" h="1452630">
                  <a:moveTo>
                    <a:pt x="1561392" y="1080905"/>
                  </a:moveTo>
                  <a:lnTo>
                    <a:pt x="808622" y="752904"/>
                  </a:lnTo>
                  <a:cubicBezTo>
                    <a:pt x="840952" y="582690"/>
                    <a:pt x="896955" y="421354"/>
                    <a:pt x="929286" y="248181"/>
                  </a:cubicBezTo>
                  <a:lnTo>
                    <a:pt x="260411" y="0"/>
                  </a:lnTo>
                  <a:cubicBezTo>
                    <a:pt x="169662" y="408118"/>
                    <a:pt x="84831" y="760010"/>
                    <a:pt x="0" y="1153332"/>
                  </a:cubicBezTo>
                  <a:lnTo>
                    <a:pt x="622563" y="1452630"/>
                  </a:lnTo>
                  <a:lnTo>
                    <a:pt x="748920" y="952488"/>
                  </a:lnTo>
                  <a:cubicBezTo>
                    <a:pt x="972250" y="1074004"/>
                    <a:pt x="1298859" y="1202024"/>
                    <a:pt x="1421868" y="1246013"/>
                  </a:cubicBez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354" name="Groupe 2353"/>
            <p:cNvGrpSpPr/>
            <p:nvPr/>
          </p:nvGrpSpPr>
          <p:grpSpPr>
            <a:xfrm>
              <a:off x="6841947" y="3422026"/>
              <a:ext cx="229401" cy="313391"/>
              <a:chOff x="6487012" y="3744806"/>
              <a:chExt cx="229401" cy="313391"/>
            </a:xfrm>
          </p:grpSpPr>
          <p:sp>
            <p:nvSpPr>
              <p:cNvPr id="2356" name="Ellipse 235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357" name="Bouée 235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355" name="Connecteur droit 2354"/>
            <p:cNvCxnSpPr/>
            <p:nvPr/>
          </p:nvCxnSpPr>
          <p:spPr>
            <a:xfrm>
              <a:off x="6844491" y="3561770"/>
              <a:ext cx="230500" cy="2532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358" name="Groupe 2357"/>
          <p:cNvGrpSpPr/>
          <p:nvPr>
            <p:custDataLst>
              <p:tags r:id="rId145"/>
            </p:custDataLst>
          </p:nvPr>
        </p:nvGrpSpPr>
        <p:grpSpPr>
          <a:xfrm>
            <a:off x="2765583" y="2295177"/>
            <a:ext cx="1492076" cy="1494059"/>
            <a:chOff x="1365107" y="2659822"/>
            <a:chExt cx="1492076" cy="1494059"/>
          </a:xfrm>
        </p:grpSpPr>
        <p:sp>
          <p:nvSpPr>
            <p:cNvPr id="2359" name="Forme libre 2358"/>
            <p:cNvSpPr/>
            <p:nvPr/>
          </p:nvSpPr>
          <p:spPr>
            <a:xfrm>
              <a:off x="1365107" y="2659822"/>
              <a:ext cx="1401593" cy="1494059"/>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01593" h="1494059">
                  <a:moveTo>
                    <a:pt x="1401593" y="1101619"/>
                  </a:moveTo>
                  <a:lnTo>
                    <a:pt x="651783" y="764741"/>
                  </a:lnTo>
                  <a:cubicBezTo>
                    <a:pt x="651562" y="594527"/>
                    <a:pt x="651340" y="424314"/>
                    <a:pt x="651119" y="254100"/>
                  </a:cubicBezTo>
                  <a:lnTo>
                    <a:pt x="5918" y="0"/>
                  </a:lnTo>
                  <a:cubicBezTo>
                    <a:pt x="3945" y="402199"/>
                    <a:pt x="1973" y="804399"/>
                    <a:pt x="0" y="1206598"/>
                  </a:cubicBezTo>
                  <a:lnTo>
                    <a:pt x="643277" y="1494059"/>
                  </a:lnTo>
                  <a:lnTo>
                    <a:pt x="651265" y="993917"/>
                  </a:lnTo>
                  <a:cubicBezTo>
                    <a:pt x="874595" y="1115433"/>
                    <a:pt x="1224878" y="1258249"/>
                    <a:pt x="1347887" y="1302238"/>
                  </a:cubicBez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360" name="Groupe 2359"/>
            <p:cNvGrpSpPr/>
            <p:nvPr/>
          </p:nvGrpSpPr>
          <p:grpSpPr>
            <a:xfrm>
              <a:off x="2611486" y="3707980"/>
              <a:ext cx="245697" cy="313391"/>
              <a:chOff x="6629570" y="3897206"/>
              <a:chExt cx="245697" cy="313391"/>
            </a:xfrm>
          </p:grpSpPr>
          <p:sp>
            <p:nvSpPr>
              <p:cNvPr id="2361" name="Ellipse 2360"/>
              <p:cNvSpPr/>
              <p:nvPr/>
            </p:nvSpPr>
            <p:spPr>
              <a:xfrm>
                <a:off x="6682105" y="39525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362" name="Bouée 2361"/>
              <p:cNvSpPr/>
              <p:nvPr/>
            </p:nvSpPr>
            <p:spPr>
              <a:xfrm rot="1079884">
                <a:off x="6639412" y="38972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cxnSp>
            <p:nvCxnSpPr>
              <p:cNvPr id="2363" name="Connecteur droit 2362"/>
              <p:cNvCxnSpPr/>
              <p:nvPr/>
            </p:nvCxnSpPr>
            <p:spPr>
              <a:xfrm flipV="1">
                <a:off x="6629570" y="4041864"/>
                <a:ext cx="245697" cy="35462"/>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grpSp>
        <p:nvGrpSpPr>
          <p:cNvPr id="2364" name="Groupe 2363"/>
          <p:cNvGrpSpPr/>
          <p:nvPr>
            <p:custDataLst>
              <p:tags r:id="rId146"/>
            </p:custDataLst>
          </p:nvPr>
        </p:nvGrpSpPr>
        <p:grpSpPr>
          <a:xfrm>
            <a:off x="2248887" y="2880938"/>
            <a:ext cx="2008772" cy="740335"/>
            <a:chOff x="5062576" y="2995082"/>
            <a:chExt cx="2008772" cy="740335"/>
          </a:xfrm>
        </p:grpSpPr>
        <p:sp>
          <p:nvSpPr>
            <p:cNvPr id="2365" name="Forme libre 2364"/>
            <p:cNvSpPr/>
            <p:nvPr/>
          </p:nvSpPr>
          <p:spPr>
            <a:xfrm>
              <a:off x="5062576" y="2995082"/>
              <a:ext cx="1970063" cy="621020"/>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70063" h="621020">
                  <a:moveTo>
                    <a:pt x="1970063" y="543504"/>
                  </a:moveTo>
                  <a:lnTo>
                    <a:pt x="1290142" y="264037"/>
                  </a:lnTo>
                  <a:cubicBezTo>
                    <a:pt x="1509410" y="262726"/>
                    <a:pt x="1496205" y="263198"/>
                    <a:pt x="1767043" y="275295"/>
                  </a:cubicBezTo>
                  <a:lnTo>
                    <a:pt x="1048117" y="1935"/>
                  </a:lnTo>
                  <a:lnTo>
                    <a:pt x="0" y="0"/>
                  </a:lnTo>
                  <a:lnTo>
                    <a:pt x="592469" y="271736"/>
                  </a:lnTo>
                  <a:cubicBezTo>
                    <a:pt x="849080" y="300773"/>
                    <a:pt x="897733" y="292968"/>
                    <a:pt x="1073594" y="304776"/>
                  </a:cubicBezTo>
                  <a:lnTo>
                    <a:pt x="1802980" y="621020"/>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366" name="Groupe 2365"/>
            <p:cNvGrpSpPr/>
            <p:nvPr/>
          </p:nvGrpSpPr>
          <p:grpSpPr>
            <a:xfrm>
              <a:off x="6841947" y="3422026"/>
              <a:ext cx="229401" cy="313391"/>
              <a:chOff x="6487012" y="3744806"/>
              <a:chExt cx="229401" cy="313391"/>
            </a:xfrm>
          </p:grpSpPr>
          <p:sp>
            <p:nvSpPr>
              <p:cNvPr id="2368" name="Ellipse 2367"/>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369" name="Bouée 2368"/>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367" name="Connecteur droit 2366"/>
            <p:cNvCxnSpPr/>
            <p:nvPr/>
          </p:nvCxnSpPr>
          <p:spPr>
            <a:xfrm rot="180000">
              <a:off x="6936581" y="3431381"/>
              <a:ext cx="40482" cy="300038"/>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370" name="Groupe 2369"/>
          <p:cNvGrpSpPr/>
          <p:nvPr>
            <p:custDataLst>
              <p:tags r:id="rId147"/>
            </p:custDataLst>
          </p:nvPr>
        </p:nvGrpSpPr>
        <p:grpSpPr>
          <a:xfrm>
            <a:off x="2457049" y="2415660"/>
            <a:ext cx="1800610" cy="1210392"/>
            <a:chOff x="5270738" y="2525025"/>
            <a:chExt cx="1800610" cy="1210392"/>
          </a:xfrm>
        </p:grpSpPr>
        <p:sp>
          <p:nvSpPr>
            <p:cNvPr id="2371" name="Forme libre 2370"/>
            <p:cNvSpPr/>
            <p:nvPr/>
          </p:nvSpPr>
          <p:spPr>
            <a:xfrm>
              <a:off x="5270738" y="2525025"/>
              <a:ext cx="1742957" cy="1209147"/>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208707 w 1890594"/>
                <a:gd name="connsiteY6" fmla="*/ 52843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194419 w 1890594"/>
                <a:gd name="connsiteY6" fmla="*/ 547481 h 851699"/>
                <a:gd name="connsiteX7" fmla="*/ 1890594 w 1890594"/>
                <a:gd name="connsiteY7" fmla="*/ 851699 h 851699"/>
                <a:gd name="connsiteX0" fmla="*/ 1754503 w 1890594"/>
                <a:gd name="connsiteY0" fmla="*/ 767038 h 859102"/>
                <a:gd name="connsiteX1" fmla="*/ 1009287 w 1890594"/>
                <a:gd name="connsiteY1" fmla="*/ 442326 h 859102"/>
                <a:gd name="connsiteX2" fmla="*/ 555623 w 1890594"/>
                <a:gd name="connsiteY2" fmla="*/ 240525 h 859102"/>
                <a:gd name="connsiteX3" fmla="*/ 0 w 1890594"/>
                <a:gd name="connsiteY3" fmla="*/ 0 h 859102"/>
                <a:gd name="connsiteX4" fmla="*/ 960530 w 1890594"/>
                <a:gd name="connsiteY4" fmla="*/ 431832 h 859102"/>
                <a:gd name="connsiteX5" fmla="*/ 1574306 w 1890594"/>
                <a:gd name="connsiteY5" fmla="*/ 859102 h 859102"/>
                <a:gd name="connsiteX6" fmla="*/ 1194419 w 1890594"/>
                <a:gd name="connsiteY6" fmla="*/ 547481 h 859102"/>
                <a:gd name="connsiteX7" fmla="*/ 1890594 w 1890594"/>
                <a:gd name="connsiteY7" fmla="*/ 851699 h 859102"/>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45731 w 1890594"/>
                <a:gd name="connsiteY5" fmla="*/ 830527 h 851699"/>
                <a:gd name="connsiteX6" fmla="*/ 1194419 w 1890594"/>
                <a:gd name="connsiteY6" fmla="*/ 547481 h 851699"/>
                <a:gd name="connsiteX7" fmla="*/ 1890594 w 1890594"/>
                <a:gd name="connsiteY7" fmla="*/ 851699 h 851699"/>
                <a:gd name="connsiteX0" fmla="*/ 1702116 w 1838207"/>
                <a:gd name="connsiteY0" fmla="*/ 917057 h 1001718"/>
                <a:gd name="connsiteX1" fmla="*/ 956900 w 1838207"/>
                <a:gd name="connsiteY1" fmla="*/ 592345 h 1001718"/>
                <a:gd name="connsiteX2" fmla="*/ 503236 w 1838207"/>
                <a:gd name="connsiteY2" fmla="*/ 390544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56900 w 1838207"/>
                <a:gd name="connsiteY1" fmla="*/ 592345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895625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99735 w 1838207"/>
                <a:gd name="connsiteY0" fmla="*/ 888481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85448 w 1823920"/>
                <a:gd name="connsiteY0" fmla="*/ 871813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739075 w 1747720"/>
                <a:gd name="connsiteY4" fmla="*/ 8247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650969 w 1747720"/>
                <a:gd name="connsiteY4" fmla="*/ 9390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228197"/>
                <a:gd name="connsiteX1" fmla="*/ 904513 w 1747720"/>
                <a:gd name="connsiteY1" fmla="*/ 651877 h 1228197"/>
                <a:gd name="connsiteX2" fmla="*/ 615156 w 1747720"/>
                <a:gd name="connsiteY2" fmla="*/ 250051 h 1228197"/>
                <a:gd name="connsiteX3" fmla="*/ 0 w 1747720"/>
                <a:gd name="connsiteY3" fmla="*/ 0 h 1228197"/>
                <a:gd name="connsiteX4" fmla="*/ 650969 w 1747720"/>
                <a:gd name="connsiteY4" fmla="*/ 939040 h 1228197"/>
                <a:gd name="connsiteX5" fmla="*/ 1336182 w 1747720"/>
                <a:gd name="connsiteY5" fmla="*/ 1228197 h 1228197"/>
                <a:gd name="connsiteX6" fmla="*/ 1051545 w 1747720"/>
                <a:gd name="connsiteY6" fmla="*/ 802276 h 1228197"/>
                <a:gd name="connsiteX7" fmla="*/ 1747720 w 1747720"/>
                <a:gd name="connsiteY7" fmla="*/ 1106494 h 122819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51545 w 1747720"/>
                <a:gd name="connsiteY6" fmla="*/ 802276 h 1209147"/>
                <a:gd name="connsiteX7" fmla="*/ 1747720 w 1747720"/>
                <a:gd name="connsiteY7" fmla="*/ 1106494 h 120914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37258 w 1747720"/>
                <a:gd name="connsiteY6" fmla="*/ 830851 h 1209147"/>
                <a:gd name="connsiteX7" fmla="*/ 1747720 w 1747720"/>
                <a:gd name="connsiteY7" fmla="*/ 1106494 h 1209147"/>
                <a:gd name="connsiteX0" fmla="*/ 1652111 w 1742957"/>
                <a:gd name="connsiteY0" fmla="*/ 964683 h 1209147"/>
                <a:gd name="connsiteX1" fmla="*/ 904513 w 1742957"/>
                <a:gd name="connsiteY1" fmla="*/ 651877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42957" h="1209147">
                  <a:moveTo>
                    <a:pt x="1652111" y="964683"/>
                  </a:moveTo>
                  <a:lnTo>
                    <a:pt x="904513" y="651877"/>
                  </a:lnTo>
                  <a:cubicBezTo>
                    <a:pt x="761455" y="478487"/>
                    <a:pt x="803773" y="484726"/>
                    <a:pt x="615156" y="250051"/>
                  </a:cubicBezTo>
                  <a:lnTo>
                    <a:pt x="0" y="0"/>
                  </a:lnTo>
                  <a:lnTo>
                    <a:pt x="650969" y="939040"/>
                  </a:lnTo>
                  <a:lnTo>
                    <a:pt x="1319513" y="1209147"/>
                  </a:lnTo>
                  <a:lnTo>
                    <a:pt x="1037258" y="830851"/>
                  </a:lnTo>
                  <a:lnTo>
                    <a:pt x="1742957" y="1132688"/>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372" name="Groupe 2371"/>
            <p:cNvGrpSpPr/>
            <p:nvPr/>
          </p:nvGrpSpPr>
          <p:grpSpPr>
            <a:xfrm>
              <a:off x="6841947" y="3422026"/>
              <a:ext cx="229401" cy="313391"/>
              <a:chOff x="6487012" y="3744806"/>
              <a:chExt cx="229401" cy="313391"/>
            </a:xfrm>
          </p:grpSpPr>
          <p:sp>
            <p:nvSpPr>
              <p:cNvPr id="2374" name="Ellipse 2373"/>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375" name="Bouée 2374"/>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373" name="Connecteur droit 2372"/>
            <p:cNvCxnSpPr/>
            <p:nvPr/>
          </p:nvCxnSpPr>
          <p:spPr>
            <a:xfrm flipV="1">
              <a:off x="6853238" y="3474244"/>
              <a:ext cx="207168" cy="209551"/>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376" name="Groupe 2375"/>
          <p:cNvGrpSpPr/>
          <p:nvPr>
            <p:custDataLst>
              <p:tags r:id="rId148"/>
            </p:custDataLst>
          </p:nvPr>
        </p:nvGrpSpPr>
        <p:grpSpPr>
          <a:xfrm>
            <a:off x="2573730" y="2326752"/>
            <a:ext cx="1683929" cy="1371072"/>
            <a:chOff x="5387419" y="2441681"/>
            <a:chExt cx="1683929" cy="1371072"/>
          </a:xfrm>
        </p:grpSpPr>
        <p:sp>
          <p:nvSpPr>
            <p:cNvPr id="2377" name="Forme libre 2376"/>
            <p:cNvSpPr/>
            <p:nvPr/>
          </p:nvSpPr>
          <p:spPr>
            <a:xfrm>
              <a:off x="5387419" y="2441681"/>
              <a:ext cx="1611989" cy="1371072"/>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208707 w 1890594"/>
                <a:gd name="connsiteY6" fmla="*/ 52843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194419 w 1890594"/>
                <a:gd name="connsiteY6" fmla="*/ 547481 h 851699"/>
                <a:gd name="connsiteX7" fmla="*/ 1890594 w 1890594"/>
                <a:gd name="connsiteY7" fmla="*/ 851699 h 851699"/>
                <a:gd name="connsiteX0" fmla="*/ 1754503 w 1890594"/>
                <a:gd name="connsiteY0" fmla="*/ 767038 h 859102"/>
                <a:gd name="connsiteX1" fmla="*/ 1009287 w 1890594"/>
                <a:gd name="connsiteY1" fmla="*/ 442326 h 859102"/>
                <a:gd name="connsiteX2" fmla="*/ 555623 w 1890594"/>
                <a:gd name="connsiteY2" fmla="*/ 240525 h 859102"/>
                <a:gd name="connsiteX3" fmla="*/ 0 w 1890594"/>
                <a:gd name="connsiteY3" fmla="*/ 0 h 859102"/>
                <a:gd name="connsiteX4" fmla="*/ 960530 w 1890594"/>
                <a:gd name="connsiteY4" fmla="*/ 431832 h 859102"/>
                <a:gd name="connsiteX5" fmla="*/ 1574306 w 1890594"/>
                <a:gd name="connsiteY5" fmla="*/ 859102 h 859102"/>
                <a:gd name="connsiteX6" fmla="*/ 1194419 w 1890594"/>
                <a:gd name="connsiteY6" fmla="*/ 547481 h 859102"/>
                <a:gd name="connsiteX7" fmla="*/ 1890594 w 1890594"/>
                <a:gd name="connsiteY7" fmla="*/ 851699 h 859102"/>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45731 w 1890594"/>
                <a:gd name="connsiteY5" fmla="*/ 830527 h 851699"/>
                <a:gd name="connsiteX6" fmla="*/ 1194419 w 1890594"/>
                <a:gd name="connsiteY6" fmla="*/ 547481 h 851699"/>
                <a:gd name="connsiteX7" fmla="*/ 1890594 w 1890594"/>
                <a:gd name="connsiteY7" fmla="*/ 851699 h 851699"/>
                <a:gd name="connsiteX0" fmla="*/ 1702116 w 1838207"/>
                <a:gd name="connsiteY0" fmla="*/ 917057 h 1001718"/>
                <a:gd name="connsiteX1" fmla="*/ 956900 w 1838207"/>
                <a:gd name="connsiteY1" fmla="*/ 592345 h 1001718"/>
                <a:gd name="connsiteX2" fmla="*/ 503236 w 1838207"/>
                <a:gd name="connsiteY2" fmla="*/ 390544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56900 w 1838207"/>
                <a:gd name="connsiteY1" fmla="*/ 592345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895625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99735 w 1838207"/>
                <a:gd name="connsiteY0" fmla="*/ 888481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85448 w 1823920"/>
                <a:gd name="connsiteY0" fmla="*/ 871813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739075 w 1747720"/>
                <a:gd name="connsiteY4" fmla="*/ 8247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650969 w 1747720"/>
                <a:gd name="connsiteY4" fmla="*/ 9390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228197"/>
                <a:gd name="connsiteX1" fmla="*/ 904513 w 1747720"/>
                <a:gd name="connsiteY1" fmla="*/ 651877 h 1228197"/>
                <a:gd name="connsiteX2" fmla="*/ 615156 w 1747720"/>
                <a:gd name="connsiteY2" fmla="*/ 250051 h 1228197"/>
                <a:gd name="connsiteX3" fmla="*/ 0 w 1747720"/>
                <a:gd name="connsiteY3" fmla="*/ 0 h 1228197"/>
                <a:gd name="connsiteX4" fmla="*/ 650969 w 1747720"/>
                <a:gd name="connsiteY4" fmla="*/ 939040 h 1228197"/>
                <a:gd name="connsiteX5" fmla="*/ 1336182 w 1747720"/>
                <a:gd name="connsiteY5" fmla="*/ 1228197 h 1228197"/>
                <a:gd name="connsiteX6" fmla="*/ 1051545 w 1747720"/>
                <a:gd name="connsiteY6" fmla="*/ 802276 h 1228197"/>
                <a:gd name="connsiteX7" fmla="*/ 1747720 w 1747720"/>
                <a:gd name="connsiteY7" fmla="*/ 1106494 h 122819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51545 w 1747720"/>
                <a:gd name="connsiteY6" fmla="*/ 802276 h 1209147"/>
                <a:gd name="connsiteX7" fmla="*/ 1747720 w 1747720"/>
                <a:gd name="connsiteY7" fmla="*/ 1106494 h 120914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37258 w 1747720"/>
                <a:gd name="connsiteY6" fmla="*/ 830851 h 1209147"/>
                <a:gd name="connsiteX7" fmla="*/ 1747720 w 1747720"/>
                <a:gd name="connsiteY7" fmla="*/ 1106494 h 1209147"/>
                <a:gd name="connsiteX0" fmla="*/ 1652111 w 1742957"/>
                <a:gd name="connsiteY0" fmla="*/ 964683 h 1209147"/>
                <a:gd name="connsiteX1" fmla="*/ 904513 w 1742957"/>
                <a:gd name="connsiteY1" fmla="*/ 651877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52111 w 1742957"/>
                <a:gd name="connsiteY0" fmla="*/ 964683 h 1209147"/>
                <a:gd name="connsiteX1" fmla="*/ 940231 w 1742957"/>
                <a:gd name="connsiteY1" fmla="*/ 637590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52137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33088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33088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556861 w 1626276"/>
                <a:gd name="connsiteY0" fmla="*/ 1031358 h 1292491"/>
                <a:gd name="connsiteX1" fmla="*/ 816407 w 1626276"/>
                <a:gd name="connsiteY1" fmla="*/ 720934 h 1292491"/>
                <a:gd name="connsiteX2" fmla="*/ 627063 w 1626276"/>
                <a:gd name="connsiteY2" fmla="*/ 242908 h 1292491"/>
                <a:gd name="connsiteX3" fmla="*/ 0 w 1626276"/>
                <a:gd name="connsiteY3" fmla="*/ 0 h 1292491"/>
                <a:gd name="connsiteX4" fmla="*/ 534288 w 1626276"/>
                <a:gd name="connsiteY4" fmla="*/ 1022384 h 1292491"/>
                <a:gd name="connsiteX5" fmla="*/ 1202832 w 1626276"/>
                <a:gd name="connsiteY5" fmla="*/ 1292491 h 1292491"/>
                <a:gd name="connsiteX6" fmla="*/ 920577 w 1626276"/>
                <a:gd name="connsiteY6" fmla="*/ 914195 h 1292491"/>
                <a:gd name="connsiteX7" fmla="*/ 1626276 w 1626276"/>
                <a:gd name="connsiteY7" fmla="*/ 1216032 h 1292491"/>
                <a:gd name="connsiteX0" fmla="*/ 1556861 w 1626276"/>
                <a:gd name="connsiteY0" fmla="*/ 1031358 h 1292491"/>
                <a:gd name="connsiteX1" fmla="*/ 816407 w 1626276"/>
                <a:gd name="connsiteY1" fmla="*/ 720934 h 1292491"/>
                <a:gd name="connsiteX2" fmla="*/ 627063 w 1626276"/>
                <a:gd name="connsiteY2" fmla="*/ 242908 h 1292491"/>
                <a:gd name="connsiteX3" fmla="*/ 0 w 1626276"/>
                <a:gd name="connsiteY3" fmla="*/ 0 h 1292491"/>
                <a:gd name="connsiteX4" fmla="*/ 412845 w 1626276"/>
                <a:gd name="connsiteY4" fmla="*/ 1105728 h 1292491"/>
                <a:gd name="connsiteX5" fmla="*/ 1202832 w 1626276"/>
                <a:gd name="connsiteY5" fmla="*/ 1292491 h 1292491"/>
                <a:gd name="connsiteX6" fmla="*/ 920577 w 1626276"/>
                <a:gd name="connsiteY6" fmla="*/ 914195 h 1292491"/>
                <a:gd name="connsiteX7" fmla="*/ 1626276 w 1626276"/>
                <a:gd name="connsiteY7" fmla="*/ 1216032 h 1292491"/>
                <a:gd name="connsiteX0" fmla="*/ 1556861 w 1626276"/>
                <a:gd name="connsiteY0" fmla="*/ 1031358 h 1387741"/>
                <a:gd name="connsiteX1" fmla="*/ 816407 w 1626276"/>
                <a:gd name="connsiteY1" fmla="*/ 720934 h 1387741"/>
                <a:gd name="connsiteX2" fmla="*/ 627063 w 1626276"/>
                <a:gd name="connsiteY2" fmla="*/ 242908 h 1387741"/>
                <a:gd name="connsiteX3" fmla="*/ 0 w 1626276"/>
                <a:gd name="connsiteY3" fmla="*/ 0 h 1387741"/>
                <a:gd name="connsiteX4" fmla="*/ 412845 w 1626276"/>
                <a:gd name="connsiteY4" fmla="*/ 1105728 h 1387741"/>
                <a:gd name="connsiteX5" fmla="*/ 1088532 w 1626276"/>
                <a:gd name="connsiteY5" fmla="*/ 1387741 h 1387741"/>
                <a:gd name="connsiteX6" fmla="*/ 920577 w 1626276"/>
                <a:gd name="connsiteY6" fmla="*/ 914195 h 1387741"/>
                <a:gd name="connsiteX7" fmla="*/ 1626276 w 1626276"/>
                <a:gd name="connsiteY7" fmla="*/ 1216032 h 1387741"/>
                <a:gd name="connsiteX0" fmla="*/ 1556861 w 1626276"/>
                <a:gd name="connsiteY0" fmla="*/ 1031358 h 1371072"/>
                <a:gd name="connsiteX1" fmla="*/ 816407 w 1626276"/>
                <a:gd name="connsiteY1" fmla="*/ 720934 h 1371072"/>
                <a:gd name="connsiteX2" fmla="*/ 627063 w 1626276"/>
                <a:gd name="connsiteY2" fmla="*/ 242908 h 1371072"/>
                <a:gd name="connsiteX3" fmla="*/ 0 w 1626276"/>
                <a:gd name="connsiteY3" fmla="*/ 0 h 1371072"/>
                <a:gd name="connsiteX4" fmla="*/ 412845 w 1626276"/>
                <a:gd name="connsiteY4" fmla="*/ 1105728 h 1371072"/>
                <a:gd name="connsiteX5" fmla="*/ 1074245 w 1626276"/>
                <a:gd name="connsiteY5" fmla="*/ 1371072 h 1371072"/>
                <a:gd name="connsiteX6" fmla="*/ 920577 w 1626276"/>
                <a:gd name="connsiteY6" fmla="*/ 914195 h 1371072"/>
                <a:gd name="connsiteX7" fmla="*/ 1626276 w 1626276"/>
                <a:gd name="connsiteY7" fmla="*/ 1216032 h 1371072"/>
                <a:gd name="connsiteX0" fmla="*/ 1556861 w 1626276"/>
                <a:gd name="connsiteY0" fmla="*/ 1031358 h 1371072"/>
                <a:gd name="connsiteX1" fmla="*/ 816407 w 1626276"/>
                <a:gd name="connsiteY1" fmla="*/ 720934 h 1371072"/>
                <a:gd name="connsiteX2" fmla="*/ 627063 w 1626276"/>
                <a:gd name="connsiteY2" fmla="*/ 242908 h 1371072"/>
                <a:gd name="connsiteX3" fmla="*/ 0 w 1626276"/>
                <a:gd name="connsiteY3" fmla="*/ 0 h 1371072"/>
                <a:gd name="connsiteX4" fmla="*/ 412845 w 1626276"/>
                <a:gd name="connsiteY4" fmla="*/ 1105728 h 1371072"/>
                <a:gd name="connsiteX5" fmla="*/ 1074245 w 1626276"/>
                <a:gd name="connsiteY5" fmla="*/ 1371072 h 1371072"/>
                <a:gd name="connsiteX6" fmla="*/ 899146 w 1626276"/>
                <a:gd name="connsiteY6" fmla="*/ 928483 h 1371072"/>
                <a:gd name="connsiteX7" fmla="*/ 1626276 w 1626276"/>
                <a:gd name="connsiteY7" fmla="*/ 1216032 h 1371072"/>
                <a:gd name="connsiteX0" fmla="*/ 1556861 w 1611989"/>
                <a:gd name="connsiteY0" fmla="*/ 1031358 h 1371072"/>
                <a:gd name="connsiteX1" fmla="*/ 816407 w 1611989"/>
                <a:gd name="connsiteY1" fmla="*/ 720934 h 1371072"/>
                <a:gd name="connsiteX2" fmla="*/ 627063 w 1611989"/>
                <a:gd name="connsiteY2" fmla="*/ 242908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11989" h="1371072">
                  <a:moveTo>
                    <a:pt x="1556861" y="1031358"/>
                  </a:moveTo>
                  <a:lnTo>
                    <a:pt x="816407" y="720934"/>
                  </a:lnTo>
                  <a:cubicBezTo>
                    <a:pt x="737643" y="540400"/>
                    <a:pt x="751386" y="539495"/>
                    <a:pt x="627063" y="242908"/>
                  </a:cubicBezTo>
                  <a:lnTo>
                    <a:pt x="0" y="0"/>
                  </a:lnTo>
                  <a:lnTo>
                    <a:pt x="412845" y="1105728"/>
                  </a:lnTo>
                  <a:lnTo>
                    <a:pt x="1074245" y="1371072"/>
                  </a:lnTo>
                  <a:lnTo>
                    <a:pt x="899146" y="928483"/>
                  </a:lnTo>
                  <a:lnTo>
                    <a:pt x="1611989" y="1239844"/>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378" name="Groupe 2377"/>
            <p:cNvGrpSpPr/>
            <p:nvPr/>
          </p:nvGrpSpPr>
          <p:grpSpPr>
            <a:xfrm>
              <a:off x="6841947" y="3422026"/>
              <a:ext cx="229401" cy="313391"/>
              <a:chOff x="6487012" y="3744806"/>
              <a:chExt cx="229401" cy="313391"/>
            </a:xfrm>
          </p:grpSpPr>
          <p:sp>
            <p:nvSpPr>
              <p:cNvPr id="2380" name="Ellipse 237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381" name="Bouée 238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379" name="Connecteur droit 2378"/>
            <p:cNvCxnSpPr/>
            <p:nvPr/>
          </p:nvCxnSpPr>
          <p:spPr>
            <a:xfrm rot="60000" flipV="1">
              <a:off x="6853238" y="3474244"/>
              <a:ext cx="207168" cy="209551"/>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382" name="Groupe 2381"/>
          <p:cNvGrpSpPr/>
          <p:nvPr>
            <p:custDataLst>
              <p:tags r:id="rId149"/>
            </p:custDataLst>
          </p:nvPr>
        </p:nvGrpSpPr>
        <p:grpSpPr>
          <a:xfrm>
            <a:off x="2715641" y="2302104"/>
            <a:ext cx="1542018" cy="1456796"/>
            <a:chOff x="5537438" y="2415488"/>
            <a:chExt cx="1542018" cy="1456796"/>
          </a:xfrm>
        </p:grpSpPr>
        <p:sp>
          <p:nvSpPr>
            <p:cNvPr id="2383" name="Forme libre 2382"/>
            <p:cNvSpPr/>
            <p:nvPr/>
          </p:nvSpPr>
          <p:spPr>
            <a:xfrm>
              <a:off x="5537438" y="2415488"/>
              <a:ext cx="1452445" cy="145679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208707 w 1890594"/>
                <a:gd name="connsiteY6" fmla="*/ 52843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194419 w 1890594"/>
                <a:gd name="connsiteY6" fmla="*/ 547481 h 851699"/>
                <a:gd name="connsiteX7" fmla="*/ 1890594 w 1890594"/>
                <a:gd name="connsiteY7" fmla="*/ 851699 h 851699"/>
                <a:gd name="connsiteX0" fmla="*/ 1754503 w 1890594"/>
                <a:gd name="connsiteY0" fmla="*/ 767038 h 859102"/>
                <a:gd name="connsiteX1" fmla="*/ 1009287 w 1890594"/>
                <a:gd name="connsiteY1" fmla="*/ 442326 h 859102"/>
                <a:gd name="connsiteX2" fmla="*/ 555623 w 1890594"/>
                <a:gd name="connsiteY2" fmla="*/ 240525 h 859102"/>
                <a:gd name="connsiteX3" fmla="*/ 0 w 1890594"/>
                <a:gd name="connsiteY3" fmla="*/ 0 h 859102"/>
                <a:gd name="connsiteX4" fmla="*/ 960530 w 1890594"/>
                <a:gd name="connsiteY4" fmla="*/ 431832 h 859102"/>
                <a:gd name="connsiteX5" fmla="*/ 1574306 w 1890594"/>
                <a:gd name="connsiteY5" fmla="*/ 859102 h 859102"/>
                <a:gd name="connsiteX6" fmla="*/ 1194419 w 1890594"/>
                <a:gd name="connsiteY6" fmla="*/ 547481 h 859102"/>
                <a:gd name="connsiteX7" fmla="*/ 1890594 w 1890594"/>
                <a:gd name="connsiteY7" fmla="*/ 851699 h 859102"/>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45731 w 1890594"/>
                <a:gd name="connsiteY5" fmla="*/ 830527 h 851699"/>
                <a:gd name="connsiteX6" fmla="*/ 1194419 w 1890594"/>
                <a:gd name="connsiteY6" fmla="*/ 547481 h 851699"/>
                <a:gd name="connsiteX7" fmla="*/ 1890594 w 1890594"/>
                <a:gd name="connsiteY7" fmla="*/ 851699 h 851699"/>
                <a:gd name="connsiteX0" fmla="*/ 1702116 w 1838207"/>
                <a:gd name="connsiteY0" fmla="*/ 917057 h 1001718"/>
                <a:gd name="connsiteX1" fmla="*/ 956900 w 1838207"/>
                <a:gd name="connsiteY1" fmla="*/ 592345 h 1001718"/>
                <a:gd name="connsiteX2" fmla="*/ 503236 w 1838207"/>
                <a:gd name="connsiteY2" fmla="*/ 390544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56900 w 1838207"/>
                <a:gd name="connsiteY1" fmla="*/ 592345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895625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99735 w 1838207"/>
                <a:gd name="connsiteY0" fmla="*/ 888481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85448 w 1823920"/>
                <a:gd name="connsiteY0" fmla="*/ 871813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739075 w 1747720"/>
                <a:gd name="connsiteY4" fmla="*/ 8247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650969 w 1747720"/>
                <a:gd name="connsiteY4" fmla="*/ 9390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228197"/>
                <a:gd name="connsiteX1" fmla="*/ 904513 w 1747720"/>
                <a:gd name="connsiteY1" fmla="*/ 651877 h 1228197"/>
                <a:gd name="connsiteX2" fmla="*/ 615156 w 1747720"/>
                <a:gd name="connsiteY2" fmla="*/ 250051 h 1228197"/>
                <a:gd name="connsiteX3" fmla="*/ 0 w 1747720"/>
                <a:gd name="connsiteY3" fmla="*/ 0 h 1228197"/>
                <a:gd name="connsiteX4" fmla="*/ 650969 w 1747720"/>
                <a:gd name="connsiteY4" fmla="*/ 939040 h 1228197"/>
                <a:gd name="connsiteX5" fmla="*/ 1336182 w 1747720"/>
                <a:gd name="connsiteY5" fmla="*/ 1228197 h 1228197"/>
                <a:gd name="connsiteX6" fmla="*/ 1051545 w 1747720"/>
                <a:gd name="connsiteY6" fmla="*/ 802276 h 1228197"/>
                <a:gd name="connsiteX7" fmla="*/ 1747720 w 1747720"/>
                <a:gd name="connsiteY7" fmla="*/ 1106494 h 122819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51545 w 1747720"/>
                <a:gd name="connsiteY6" fmla="*/ 802276 h 1209147"/>
                <a:gd name="connsiteX7" fmla="*/ 1747720 w 1747720"/>
                <a:gd name="connsiteY7" fmla="*/ 1106494 h 120914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37258 w 1747720"/>
                <a:gd name="connsiteY6" fmla="*/ 830851 h 1209147"/>
                <a:gd name="connsiteX7" fmla="*/ 1747720 w 1747720"/>
                <a:gd name="connsiteY7" fmla="*/ 1106494 h 1209147"/>
                <a:gd name="connsiteX0" fmla="*/ 1652111 w 1742957"/>
                <a:gd name="connsiteY0" fmla="*/ 964683 h 1209147"/>
                <a:gd name="connsiteX1" fmla="*/ 904513 w 1742957"/>
                <a:gd name="connsiteY1" fmla="*/ 651877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52111 w 1742957"/>
                <a:gd name="connsiteY0" fmla="*/ 964683 h 1209147"/>
                <a:gd name="connsiteX1" fmla="*/ 940231 w 1742957"/>
                <a:gd name="connsiteY1" fmla="*/ 637590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52137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33088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33088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556861 w 1626276"/>
                <a:gd name="connsiteY0" fmla="*/ 1031358 h 1292491"/>
                <a:gd name="connsiteX1" fmla="*/ 816407 w 1626276"/>
                <a:gd name="connsiteY1" fmla="*/ 720934 h 1292491"/>
                <a:gd name="connsiteX2" fmla="*/ 627063 w 1626276"/>
                <a:gd name="connsiteY2" fmla="*/ 242908 h 1292491"/>
                <a:gd name="connsiteX3" fmla="*/ 0 w 1626276"/>
                <a:gd name="connsiteY3" fmla="*/ 0 h 1292491"/>
                <a:gd name="connsiteX4" fmla="*/ 534288 w 1626276"/>
                <a:gd name="connsiteY4" fmla="*/ 1022384 h 1292491"/>
                <a:gd name="connsiteX5" fmla="*/ 1202832 w 1626276"/>
                <a:gd name="connsiteY5" fmla="*/ 1292491 h 1292491"/>
                <a:gd name="connsiteX6" fmla="*/ 920577 w 1626276"/>
                <a:gd name="connsiteY6" fmla="*/ 914195 h 1292491"/>
                <a:gd name="connsiteX7" fmla="*/ 1626276 w 1626276"/>
                <a:gd name="connsiteY7" fmla="*/ 1216032 h 1292491"/>
                <a:gd name="connsiteX0" fmla="*/ 1556861 w 1626276"/>
                <a:gd name="connsiteY0" fmla="*/ 1031358 h 1292491"/>
                <a:gd name="connsiteX1" fmla="*/ 816407 w 1626276"/>
                <a:gd name="connsiteY1" fmla="*/ 720934 h 1292491"/>
                <a:gd name="connsiteX2" fmla="*/ 627063 w 1626276"/>
                <a:gd name="connsiteY2" fmla="*/ 242908 h 1292491"/>
                <a:gd name="connsiteX3" fmla="*/ 0 w 1626276"/>
                <a:gd name="connsiteY3" fmla="*/ 0 h 1292491"/>
                <a:gd name="connsiteX4" fmla="*/ 412845 w 1626276"/>
                <a:gd name="connsiteY4" fmla="*/ 1105728 h 1292491"/>
                <a:gd name="connsiteX5" fmla="*/ 1202832 w 1626276"/>
                <a:gd name="connsiteY5" fmla="*/ 1292491 h 1292491"/>
                <a:gd name="connsiteX6" fmla="*/ 920577 w 1626276"/>
                <a:gd name="connsiteY6" fmla="*/ 914195 h 1292491"/>
                <a:gd name="connsiteX7" fmla="*/ 1626276 w 1626276"/>
                <a:gd name="connsiteY7" fmla="*/ 1216032 h 1292491"/>
                <a:gd name="connsiteX0" fmla="*/ 1556861 w 1626276"/>
                <a:gd name="connsiteY0" fmla="*/ 1031358 h 1387741"/>
                <a:gd name="connsiteX1" fmla="*/ 816407 w 1626276"/>
                <a:gd name="connsiteY1" fmla="*/ 720934 h 1387741"/>
                <a:gd name="connsiteX2" fmla="*/ 627063 w 1626276"/>
                <a:gd name="connsiteY2" fmla="*/ 242908 h 1387741"/>
                <a:gd name="connsiteX3" fmla="*/ 0 w 1626276"/>
                <a:gd name="connsiteY3" fmla="*/ 0 h 1387741"/>
                <a:gd name="connsiteX4" fmla="*/ 412845 w 1626276"/>
                <a:gd name="connsiteY4" fmla="*/ 1105728 h 1387741"/>
                <a:gd name="connsiteX5" fmla="*/ 1088532 w 1626276"/>
                <a:gd name="connsiteY5" fmla="*/ 1387741 h 1387741"/>
                <a:gd name="connsiteX6" fmla="*/ 920577 w 1626276"/>
                <a:gd name="connsiteY6" fmla="*/ 914195 h 1387741"/>
                <a:gd name="connsiteX7" fmla="*/ 1626276 w 1626276"/>
                <a:gd name="connsiteY7" fmla="*/ 1216032 h 1387741"/>
                <a:gd name="connsiteX0" fmla="*/ 1556861 w 1626276"/>
                <a:gd name="connsiteY0" fmla="*/ 1031358 h 1371072"/>
                <a:gd name="connsiteX1" fmla="*/ 816407 w 1626276"/>
                <a:gd name="connsiteY1" fmla="*/ 720934 h 1371072"/>
                <a:gd name="connsiteX2" fmla="*/ 627063 w 1626276"/>
                <a:gd name="connsiteY2" fmla="*/ 242908 h 1371072"/>
                <a:gd name="connsiteX3" fmla="*/ 0 w 1626276"/>
                <a:gd name="connsiteY3" fmla="*/ 0 h 1371072"/>
                <a:gd name="connsiteX4" fmla="*/ 412845 w 1626276"/>
                <a:gd name="connsiteY4" fmla="*/ 1105728 h 1371072"/>
                <a:gd name="connsiteX5" fmla="*/ 1074245 w 1626276"/>
                <a:gd name="connsiteY5" fmla="*/ 1371072 h 1371072"/>
                <a:gd name="connsiteX6" fmla="*/ 920577 w 1626276"/>
                <a:gd name="connsiteY6" fmla="*/ 914195 h 1371072"/>
                <a:gd name="connsiteX7" fmla="*/ 1626276 w 1626276"/>
                <a:gd name="connsiteY7" fmla="*/ 1216032 h 1371072"/>
                <a:gd name="connsiteX0" fmla="*/ 1556861 w 1626276"/>
                <a:gd name="connsiteY0" fmla="*/ 1031358 h 1371072"/>
                <a:gd name="connsiteX1" fmla="*/ 816407 w 1626276"/>
                <a:gd name="connsiteY1" fmla="*/ 720934 h 1371072"/>
                <a:gd name="connsiteX2" fmla="*/ 627063 w 1626276"/>
                <a:gd name="connsiteY2" fmla="*/ 242908 h 1371072"/>
                <a:gd name="connsiteX3" fmla="*/ 0 w 1626276"/>
                <a:gd name="connsiteY3" fmla="*/ 0 h 1371072"/>
                <a:gd name="connsiteX4" fmla="*/ 412845 w 1626276"/>
                <a:gd name="connsiteY4" fmla="*/ 1105728 h 1371072"/>
                <a:gd name="connsiteX5" fmla="*/ 1074245 w 1626276"/>
                <a:gd name="connsiteY5" fmla="*/ 1371072 h 1371072"/>
                <a:gd name="connsiteX6" fmla="*/ 899146 w 1626276"/>
                <a:gd name="connsiteY6" fmla="*/ 928483 h 1371072"/>
                <a:gd name="connsiteX7" fmla="*/ 1626276 w 1626276"/>
                <a:gd name="connsiteY7" fmla="*/ 1216032 h 1371072"/>
                <a:gd name="connsiteX0" fmla="*/ 1556861 w 1611989"/>
                <a:gd name="connsiteY0" fmla="*/ 1031358 h 1371072"/>
                <a:gd name="connsiteX1" fmla="*/ 816407 w 1611989"/>
                <a:gd name="connsiteY1" fmla="*/ 720934 h 1371072"/>
                <a:gd name="connsiteX2" fmla="*/ 627063 w 1611989"/>
                <a:gd name="connsiteY2" fmla="*/ 242908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56861 w 1611989"/>
                <a:gd name="connsiteY0" fmla="*/ 1031358 h 1371072"/>
                <a:gd name="connsiteX1" fmla="*/ 840220 w 1611989"/>
                <a:gd name="connsiteY1" fmla="*/ 716172 h 1371072"/>
                <a:gd name="connsiteX2" fmla="*/ 627063 w 1611989"/>
                <a:gd name="connsiteY2" fmla="*/ 242908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627063 w 1611989"/>
                <a:gd name="connsiteY2" fmla="*/ 242908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784225 w 1611989"/>
                <a:gd name="connsiteY2" fmla="*/ 207189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784225 w 1611989"/>
                <a:gd name="connsiteY2" fmla="*/ 207189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784225 w 1611989"/>
                <a:gd name="connsiteY2" fmla="*/ 207189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784225 w 1611989"/>
                <a:gd name="connsiteY2" fmla="*/ 207189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784225 w 1611989"/>
                <a:gd name="connsiteY2" fmla="*/ 207189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435417 w 1476257"/>
                <a:gd name="connsiteY0" fmla="*/ 1069458 h 1411553"/>
                <a:gd name="connsiteX1" fmla="*/ 704488 w 1476257"/>
                <a:gd name="connsiteY1" fmla="*/ 756653 h 1411553"/>
                <a:gd name="connsiteX2" fmla="*/ 648493 w 1476257"/>
                <a:gd name="connsiteY2" fmla="*/ 247670 h 1411553"/>
                <a:gd name="connsiteX3" fmla="*/ 0 w 1476257"/>
                <a:gd name="connsiteY3" fmla="*/ 0 h 1411553"/>
                <a:gd name="connsiteX4" fmla="*/ 277113 w 1476257"/>
                <a:gd name="connsiteY4" fmla="*/ 1146209 h 1411553"/>
                <a:gd name="connsiteX5" fmla="*/ 938513 w 1476257"/>
                <a:gd name="connsiteY5" fmla="*/ 1411553 h 1411553"/>
                <a:gd name="connsiteX6" fmla="*/ 763414 w 1476257"/>
                <a:gd name="connsiteY6" fmla="*/ 968964 h 1411553"/>
                <a:gd name="connsiteX7" fmla="*/ 1476257 w 1476257"/>
                <a:gd name="connsiteY7" fmla="*/ 1280325 h 1411553"/>
                <a:gd name="connsiteX0" fmla="*/ 1435417 w 1476257"/>
                <a:gd name="connsiteY0" fmla="*/ 1069458 h 1411553"/>
                <a:gd name="connsiteX1" fmla="*/ 704488 w 1476257"/>
                <a:gd name="connsiteY1" fmla="*/ 756653 h 1411553"/>
                <a:gd name="connsiteX2" fmla="*/ 648493 w 1476257"/>
                <a:gd name="connsiteY2" fmla="*/ 247670 h 1411553"/>
                <a:gd name="connsiteX3" fmla="*/ 0 w 1476257"/>
                <a:gd name="connsiteY3" fmla="*/ 0 h 1411553"/>
                <a:gd name="connsiteX4" fmla="*/ 153288 w 1476257"/>
                <a:gd name="connsiteY4" fmla="*/ 1184309 h 1411553"/>
                <a:gd name="connsiteX5" fmla="*/ 938513 w 1476257"/>
                <a:gd name="connsiteY5" fmla="*/ 1411553 h 1411553"/>
                <a:gd name="connsiteX6" fmla="*/ 763414 w 1476257"/>
                <a:gd name="connsiteY6" fmla="*/ 968964 h 1411553"/>
                <a:gd name="connsiteX7" fmla="*/ 1476257 w 1476257"/>
                <a:gd name="connsiteY7" fmla="*/ 1280325 h 1411553"/>
                <a:gd name="connsiteX0" fmla="*/ 1435417 w 1476257"/>
                <a:gd name="connsiteY0" fmla="*/ 1069458 h 1411553"/>
                <a:gd name="connsiteX1" fmla="*/ 704488 w 1476257"/>
                <a:gd name="connsiteY1" fmla="*/ 756653 h 1411553"/>
                <a:gd name="connsiteX2" fmla="*/ 648493 w 1476257"/>
                <a:gd name="connsiteY2" fmla="*/ 247670 h 1411553"/>
                <a:gd name="connsiteX3" fmla="*/ 0 w 1476257"/>
                <a:gd name="connsiteY3" fmla="*/ 0 h 1411553"/>
                <a:gd name="connsiteX4" fmla="*/ 141382 w 1476257"/>
                <a:gd name="connsiteY4" fmla="*/ 1184309 h 1411553"/>
                <a:gd name="connsiteX5" fmla="*/ 938513 w 1476257"/>
                <a:gd name="connsiteY5" fmla="*/ 1411553 h 1411553"/>
                <a:gd name="connsiteX6" fmla="*/ 763414 w 1476257"/>
                <a:gd name="connsiteY6" fmla="*/ 968964 h 1411553"/>
                <a:gd name="connsiteX7" fmla="*/ 1476257 w 1476257"/>
                <a:gd name="connsiteY7" fmla="*/ 1280325 h 1411553"/>
                <a:gd name="connsiteX0" fmla="*/ 1421130 w 1461970"/>
                <a:gd name="connsiteY0" fmla="*/ 1055170 h 1397265"/>
                <a:gd name="connsiteX1" fmla="*/ 690201 w 1461970"/>
                <a:gd name="connsiteY1" fmla="*/ 742365 h 1397265"/>
                <a:gd name="connsiteX2" fmla="*/ 634206 w 1461970"/>
                <a:gd name="connsiteY2" fmla="*/ 233382 h 1397265"/>
                <a:gd name="connsiteX3" fmla="*/ 0 w 1461970"/>
                <a:gd name="connsiteY3" fmla="*/ 0 h 1397265"/>
                <a:gd name="connsiteX4" fmla="*/ 127095 w 1461970"/>
                <a:gd name="connsiteY4" fmla="*/ 1170021 h 1397265"/>
                <a:gd name="connsiteX5" fmla="*/ 924226 w 1461970"/>
                <a:gd name="connsiteY5" fmla="*/ 1397265 h 1397265"/>
                <a:gd name="connsiteX6" fmla="*/ 749127 w 1461970"/>
                <a:gd name="connsiteY6" fmla="*/ 954676 h 1397265"/>
                <a:gd name="connsiteX7" fmla="*/ 1461970 w 1461970"/>
                <a:gd name="connsiteY7" fmla="*/ 1266037 h 1397265"/>
                <a:gd name="connsiteX0" fmla="*/ 1421130 w 1461970"/>
                <a:gd name="connsiteY0" fmla="*/ 1055170 h 1456796"/>
                <a:gd name="connsiteX1" fmla="*/ 690201 w 1461970"/>
                <a:gd name="connsiteY1" fmla="*/ 742365 h 1456796"/>
                <a:gd name="connsiteX2" fmla="*/ 634206 w 1461970"/>
                <a:gd name="connsiteY2" fmla="*/ 233382 h 1456796"/>
                <a:gd name="connsiteX3" fmla="*/ 0 w 1461970"/>
                <a:gd name="connsiteY3" fmla="*/ 0 h 1456796"/>
                <a:gd name="connsiteX4" fmla="*/ 127095 w 1461970"/>
                <a:gd name="connsiteY4" fmla="*/ 1170021 h 1456796"/>
                <a:gd name="connsiteX5" fmla="*/ 788495 w 1461970"/>
                <a:gd name="connsiteY5" fmla="*/ 1456796 h 1456796"/>
                <a:gd name="connsiteX6" fmla="*/ 749127 w 1461970"/>
                <a:gd name="connsiteY6" fmla="*/ 954676 h 1456796"/>
                <a:gd name="connsiteX7" fmla="*/ 1461970 w 1461970"/>
                <a:gd name="connsiteY7" fmla="*/ 1266037 h 1456796"/>
                <a:gd name="connsiteX0" fmla="*/ 1421130 w 1461970"/>
                <a:gd name="connsiteY0" fmla="*/ 1055170 h 1456796"/>
                <a:gd name="connsiteX1" fmla="*/ 690201 w 1461970"/>
                <a:gd name="connsiteY1" fmla="*/ 742365 h 1456796"/>
                <a:gd name="connsiteX2" fmla="*/ 634206 w 1461970"/>
                <a:gd name="connsiteY2" fmla="*/ 233382 h 1456796"/>
                <a:gd name="connsiteX3" fmla="*/ 0 w 1461970"/>
                <a:gd name="connsiteY3" fmla="*/ 0 h 1456796"/>
                <a:gd name="connsiteX4" fmla="*/ 127095 w 1461970"/>
                <a:gd name="connsiteY4" fmla="*/ 1170021 h 1456796"/>
                <a:gd name="connsiteX5" fmla="*/ 788495 w 1461970"/>
                <a:gd name="connsiteY5" fmla="*/ 1456796 h 1456796"/>
                <a:gd name="connsiteX6" fmla="*/ 749127 w 1461970"/>
                <a:gd name="connsiteY6" fmla="*/ 954676 h 1456796"/>
                <a:gd name="connsiteX7" fmla="*/ 1461970 w 1461970"/>
                <a:gd name="connsiteY7" fmla="*/ 1266037 h 1456796"/>
                <a:gd name="connsiteX0" fmla="*/ 1421130 w 1461970"/>
                <a:gd name="connsiteY0" fmla="*/ 1055170 h 1456796"/>
                <a:gd name="connsiteX1" fmla="*/ 690201 w 1461970"/>
                <a:gd name="connsiteY1" fmla="*/ 742365 h 1456796"/>
                <a:gd name="connsiteX2" fmla="*/ 634206 w 1461970"/>
                <a:gd name="connsiteY2" fmla="*/ 233382 h 1456796"/>
                <a:gd name="connsiteX3" fmla="*/ 0 w 1461970"/>
                <a:gd name="connsiteY3" fmla="*/ 0 h 1456796"/>
                <a:gd name="connsiteX4" fmla="*/ 127095 w 1461970"/>
                <a:gd name="connsiteY4" fmla="*/ 1170021 h 1456796"/>
                <a:gd name="connsiteX5" fmla="*/ 788495 w 1461970"/>
                <a:gd name="connsiteY5" fmla="*/ 1456796 h 1456796"/>
                <a:gd name="connsiteX6" fmla="*/ 718171 w 1461970"/>
                <a:gd name="connsiteY6" fmla="*/ 957057 h 1456796"/>
                <a:gd name="connsiteX7" fmla="*/ 1461970 w 1461970"/>
                <a:gd name="connsiteY7" fmla="*/ 1266037 h 1456796"/>
                <a:gd name="connsiteX0" fmla="*/ 1421130 w 1461970"/>
                <a:gd name="connsiteY0" fmla="*/ 1055170 h 1456796"/>
                <a:gd name="connsiteX1" fmla="*/ 690201 w 1461970"/>
                <a:gd name="connsiteY1" fmla="*/ 742365 h 1456796"/>
                <a:gd name="connsiteX2" fmla="*/ 634206 w 1461970"/>
                <a:gd name="connsiteY2" fmla="*/ 233382 h 1456796"/>
                <a:gd name="connsiteX3" fmla="*/ 0 w 1461970"/>
                <a:gd name="connsiteY3" fmla="*/ 0 h 1456796"/>
                <a:gd name="connsiteX4" fmla="*/ 127095 w 1461970"/>
                <a:gd name="connsiteY4" fmla="*/ 1170021 h 1456796"/>
                <a:gd name="connsiteX5" fmla="*/ 788495 w 1461970"/>
                <a:gd name="connsiteY5" fmla="*/ 1456796 h 1456796"/>
                <a:gd name="connsiteX6" fmla="*/ 718171 w 1461970"/>
                <a:gd name="connsiteY6" fmla="*/ 957057 h 1456796"/>
                <a:gd name="connsiteX7" fmla="*/ 1461970 w 1461970"/>
                <a:gd name="connsiteY7" fmla="*/ 1266037 h 1456796"/>
                <a:gd name="connsiteX0" fmla="*/ 1421130 w 1452445"/>
                <a:gd name="connsiteY0" fmla="*/ 1055170 h 1456796"/>
                <a:gd name="connsiteX1" fmla="*/ 690201 w 1452445"/>
                <a:gd name="connsiteY1" fmla="*/ 742365 h 1456796"/>
                <a:gd name="connsiteX2" fmla="*/ 634206 w 1452445"/>
                <a:gd name="connsiteY2" fmla="*/ 233382 h 1456796"/>
                <a:gd name="connsiteX3" fmla="*/ 0 w 1452445"/>
                <a:gd name="connsiteY3" fmla="*/ 0 h 1456796"/>
                <a:gd name="connsiteX4" fmla="*/ 127095 w 1452445"/>
                <a:gd name="connsiteY4" fmla="*/ 1170021 h 1456796"/>
                <a:gd name="connsiteX5" fmla="*/ 788495 w 1452445"/>
                <a:gd name="connsiteY5" fmla="*/ 1456796 h 1456796"/>
                <a:gd name="connsiteX6" fmla="*/ 718171 w 1452445"/>
                <a:gd name="connsiteY6" fmla="*/ 957057 h 1456796"/>
                <a:gd name="connsiteX7" fmla="*/ 1452445 w 1452445"/>
                <a:gd name="connsiteY7" fmla="*/ 1287469 h 14567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52445" h="1456796">
                  <a:moveTo>
                    <a:pt x="1421130" y="1055170"/>
                  </a:moveTo>
                  <a:lnTo>
                    <a:pt x="690201" y="742365"/>
                  </a:lnTo>
                  <a:cubicBezTo>
                    <a:pt x="661444" y="540400"/>
                    <a:pt x="660897" y="518063"/>
                    <a:pt x="634206" y="233382"/>
                  </a:cubicBezTo>
                  <a:lnTo>
                    <a:pt x="0" y="0"/>
                  </a:lnTo>
                  <a:lnTo>
                    <a:pt x="127095" y="1170021"/>
                  </a:lnTo>
                  <a:lnTo>
                    <a:pt x="788495" y="1456796"/>
                  </a:lnTo>
                  <a:cubicBezTo>
                    <a:pt x="768228" y="1284661"/>
                    <a:pt x="736056" y="1136336"/>
                    <a:pt x="718171" y="957057"/>
                  </a:cubicBezTo>
                  <a:lnTo>
                    <a:pt x="1452445" y="128746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384" name="Groupe 2383"/>
            <p:cNvGrpSpPr/>
            <p:nvPr/>
          </p:nvGrpSpPr>
          <p:grpSpPr>
            <a:xfrm>
              <a:off x="6841947" y="3422026"/>
              <a:ext cx="229401" cy="313391"/>
              <a:chOff x="6487012" y="3744806"/>
              <a:chExt cx="229401" cy="313391"/>
            </a:xfrm>
          </p:grpSpPr>
          <p:sp>
            <p:nvSpPr>
              <p:cNvPr id="2386" name="Ellipse 238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387" name="Bouée 238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385" name="Connecteur droit 2384"/>
            <p:cNvCxnSpPr/>
            <p:nvPr/>
          </p:nvCxnSpPr>
          <p:spPr>
            <a:xfrm flipV="1">
              <a:off x="6843713" y="3514725"/>
              <a:ext cx="235743" cy="126207"/>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388" name="Groupe 2387"/>
          <p:cNvGrpSpPr/>
          <p:nvPr>
            <p:custDataLst>
              <p:tags r:id="rId150"/>
            </p:custDataLst>
          </p:nvPr>
        </p:nvGrpSpPr>
        <p:grpSpPr>
          <a:xfrm>
            <a:off x="2380850" y="2530332"/>
            <a:ext cx="1876809" cy="1094475"/>
            <a:chOff x="5194539" y="2646469"/>
            <a:chExt cx="1876809" cy="1094475"/>
          </a:xfrm>
        </p:grpSpPr>
        <p:sp>
          <p:nvSpPr>
            <p:cNvPr id="2389" name="Forme libre 2388"/>
            <p:cNvSpPr/>
            <p:nvPr/>
          </p:nvSpPr>
          <p:spPr>
            <a:xfrm>
              <a:off x="5194539" y="2646469"/>
              <a:ext cx="1823920" cy="985050"/>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208707 w 1890594"/>
                <a:gd name="connsiteY6" fmla="*/ 52843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194419 w 1890594"/>
                <a:gd name="connsiteY6" fmla="*/ 547481 h 851699"/>
                <a:gd name="connsiteX7" fmla="*/ 1890594 w 1890594"/>
                <a:gd name="connsiteY7" fmla="*/ 851699 h 851699"/>
                <a:gd name="connsiteX0" fmla="*/ 1754503 w 1890594"/>
                <a:gd name="connsiteY0" fmla="*/ 767038 h 859102"/>
                <a:gd name="connsiteX1" fmla="*/ 1009287 w 1890594"/>
                <a:gd name="connsiteY1" fmla="*/ 442326 h 859102"/>
                <a:gd name="connsiteX2" fmla="*/ 555623 w 1890594"/>
                <a:gd name="connsiteY2" fmla="*/ 240525 h 859102"/>
                <a:gd name="connsiteX3" fmla="*/ 0 w 1890594"/>
                <a:gd name="connsiteY3" fmla="*/ 0 h 859102"/>
                <a:gd name="connsiteX4" fmla="*/ 960530 w 1890594"/>
                <a:gd name="connsiteY4" fmla="*/ 431832 h 859102"/>
                <a:gd name="connsiteX5" fmla="*/ 1574306 w 1890594"/>
                <a:gd name="connsiteY5" fmla="*/ 859102 h 859102"/>
                <a:gd name="connsiteX6" fmla="*/ 1194419 w 1890594"/>
                <a:gd name="connsiteY6" fmla="*/ 547481 h 859102"/>
                <a:gd name="connsiteX7" fmla="*/ 1890594 w 1890594"/>
                <a:gd name="connsiteY7" fmla="*/ 851699 h 859102"/>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45731 w 1890594"/>
                <a:gd name="connsiteY5" fmla="*/ 830527 h 851699"/>
                <a:gd name="connsiteX6" fmla="*/ 1194419 w 1890594"/>
                <a:gd name="connsiteY6" fmla="*/ 547481 h 851699"/>
                <a:gd name="connsiteX7" fmla="*/ 1890594 w 1890594"/>
                <a:gd name="connsiteY7" fmla="*/ 851699 h 851699"/>
                <a:gd name="connsiteX0" fmla="*/ 1702116 w 1838207"/>
                <a:gd name="connsiteY0" fmla="*/ 917057 h 1001718"/>
                <a:gd name="connsiteX1" fmla="*/ 956900 w 1838207"/>
                <a:gd name="connsiteY1" fmla="*/ 592345 h 1001718"/>
                <a:gd name="connsiteX2" fmla="*/ 503236 w 1838207"/>
                <a:gd name="connsiteY2" fmla="*/ 390544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56900 w 1838207"/>
                <a:gd name="connsiteY1" fmla="*/ 592345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895625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99735 w 1838207"/>
                <a:gd name="connsiteY0" fmla="*/ 888481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85448 w 1823920"/>
                <a:gd name="connsiteY0" fmla="*/ 871813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23920" h="985050">
                  <a:moveTo>
                    <a:pt x="1692592" y="864670"/>
                  </a:moveTo>
                  <a:lnTo>
                    <a:pt x="961663" y="549483"/>
                  </a:lnTo>
                  <a:cubicBezTo>
                    <a:pt x="773361" y="404668"/>
                    <a:pt x="803773" y="425195"/>
                    <a:pt x="581818" y="238145"/>
                  </a:cubicBezTo>
                  <a:lnTo>
                    <a:pt x="0" y="0"/>
                  </a:lnTo>
                  <a:lnTo>
                    <a:pt x="815275" y="703296"/>
                  </a:lnTo>
                  <a:lnTo>
                    <a:pt x="1479057" y="963878"/>
                  </a:lnTo>
                  <a:lnTo>
                    <a:pt x="1127745" y="680832"/>
                  </a:lnTo>
                  <a:lnTo>
                    <a:pt x="1823920" y="985050"/>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390" name="Groupe 2389"/>
            <p:cNvGrpSpPr/>
            <p:nvPr/>
          </p:nvGrpSpPr>
          <p:grpSpPr>
            <a:xfrm>
              <a:off x="6841947" y="3422026"/>
              <a:ext cx="229401" cy="313391"/>
              <a:chOff x="6487012" y="3744806"/>
              <a:chExt cx="229401" cy="313391"/>
            </a:xfrm>
          </p:grpSpPr>
          <p:sp>
            <p:nvSpPr>
              <p:cNvPr id="2392" name="Ellipse 239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393" name="Bouée 2392"/>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391" name="Connecteur droit 2390"/>
            <p:cNvCxnSpPr/>
            <p:nvPr/>
          </p:nvCxnSpPr>
          <p:spPr>
            <a:xfrm rot="1800000" flipH="1" flipV="1">
              <a:off x="6953251" y="3424238"/>
              <a:ext cx="4762" cy="316706"/>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394" name="Groupe 2393"/>
          <p:cNvGrpSpPr/>
          <p:nvPr>
            <p:custDataLst>
              <p:tags r:id="rId151"/>
            </p:custDataLst>
          </p:nvPr>
        </p:nvGrpSpPr>
        <p:grpSpPr>
          <a:xfrm>
            <a:off x="2314175" y="2664928"/>
            <a:ext cx="1943484" cy="961124"/>
            <a:chOff x="5127864" y="2779820"/>
            <a:chExt cx="1943484" cy="961124"/>
          </a:xfrm>
        </p:grpSpPr>
        <p:sp>
          <p:nvSpPr>
            <p:cNvPr id="2395" name="Forme libre 2394"/>
            <p:cNvSpPr/>
            <p:nvPr/>
          </p:nvSpPr>
          <p:spPr>
            <a:xfrm>
              <a:off x="5127864" y="2779820"/>
              <a:ext cx="1897738" cy="82788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97738" h="827886">
                  <a:moveTo>
                    <a:pt x="1754503" y="767038"/>
                  </a:moveTo>
                  <a:lnTo>
                    <a:pt x="1009287" y="442326"/>
                  </a:lnTo>
                  <a:cubicBezTo>
                    <a:pt x="794792" y="352280"/>
                    <a:pt x="839490" y="370425"/>
                    <a:pt x="555623" y="240525"/>
                  </a:cubicBezTo>
                  <a:lnTo>
                    <a:pt x="0" y="0"/>
                  </a:lnTo>
                  <a:lnTo>
                    <a:pt x="960530" y="431832"/>
                  </a:lnTo>
                  <a:lnTo>
                    <a:pt x="1657649" y="718608"/>
                  </a:lnTo>
                  <a:lnTo>
                    <a:pt x="1208707" y="528431"/>
                  </a:lnTo>
                  <a:lnTo>
                    <a:pt x="1897738" y="827886"/>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396" name="Groupe 2395"/>
            <p:cNvGrpSpPr/>
            <p:nvPr/>
          </p:nvGrpSpPr>
          <p:grpSpPr>
            <a:xfrm>
              <a:off x="6841947" y="3422026"/>
              <a:ext cx="229401" cy="313391"/>
              <a:chOff x="6487012" y="3744806"/>
              <a:chExt cx="229401" cy="313391"/>
            </a:xfrm>
          </p:grpSpPr>
          <p:sp>
            <p:nvSpPr>
              <p:cNvPr id="2398" name="Ellipse 2397"/>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399" name="Bouée 2398"/>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397" name="Connecteur droit 2396"/>
            <p:cNvCxnSpPr/>
            <p:nvPr/>
          </p:nvCxnSpPr>
          <p:spPr>
            <a:xfrm rot="900000" flipH="1" flipV="1">
              <a:off x="6953251" y="3424238"/>
              <a:ext cx="4762" cy="316706"/>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400" name="Groupe 2399"/>
          <p:cNvGrpSpPr/>
          <p:nvPr>
            <p:custDataLst>
              <p:tags r:id="rId152"/>
            </p:custDataLst>
          </p:nvPr>
        </p:nvGrpSpPr>
        <p:grpSpPr>
          <a:xfrm>
            <a:off x="2278456" y="2809693"/>
            <a:ext cx="1979203" cy="815868"/>
            <a:chOff x="5092145" y="2925076"/>
            <a:chExt cx="1979203" cy="815868"/>
          </a:xfrm>
        </p:grpSpPr>
        <p:sp>
          <p:nvSpPr>
            <p:cNvPr id="2401" name="Forme libre 2400"/>
            <p:cNvSpPr/>
            <p:nvPr/>
          </p:nvSpPr>
          <p:spPr>
            <a:xfrm>
              <a:off x="5092145" y="2925076"/>
              <a:ext cx="1962032" cy="655118"/>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62032" h="655118">
                  <a:moveTo>
                    <a:pt x="1773553" y="655118"/>
                  </a:moveTo>
                  <a:lnTo>
                    <a:pt x="1045006" y="320881"/>
                  </a:lnTo>
                  <a:cubicBezTo>
                    <a:pt x="759073" y="280842"/>
                    <a:pt x="858541" y="301368"/>
                    <a:pt x="562767" y="250049"/>
                  </a:cubicBezTo>
                  <a:lnTo>
                    <a:pt x="0" y="0"/>
                  </a:lnTo>
                  <a:lnTo>
                    <a:pt x="1027206" y="138938"/>
                  </a:lnTo>
                  <a:lnTo>
                    <a:pt x="1695749" y="411426"/>
                  </a:lnTo>
                  <a:lnTo>
                    <a:pt x="1258715" y="356981"/>
                  </a:lnTo>
                  <a:lnTo>
                    <a:pt x="1962032" y="639766"/>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402" name="Groupe 2401"/>
            <p:cNvGrpSpPr/>
            <p:nvPr/>
          </p:nvGrpSpPr>
          <p:grpSpPr>
            <a:xfrm>
              <a:off x="6841947" y="3422026"/>
              <a:ext cx="229401" cy="313391"/>
              <a:chOff x="6487012" y="3744806"/>
              <a:chExt cx="229401" cy="313391"/>
            </a:xfrm>
          </p:grpSpPr>
          <p:sp>
            <p:nvSpPr>
              <p:cNvPr id="2404" name="Ellipse 2403"/>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405" name="Bouée 2404"/>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403" name="Connecteur droit 2402"/>
            <p:cNvCxnSpPr/>
            <p:nvPr/>
          </p:nvCxnSpPr>
          <p:spPr>
            <a:xfrm flipH="1" flipV="1">
              <a:off x="6953251" y="3424238"/>
              <a:ext cx="4762" cy="316706"/>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406" name="Groupe 2405"/>
          <p:cNvGrpSpPr/>
          <p:nvPr>
            <p:custDataLst>
              <p:tags r:id="rId153"/>
            </p:custDataLst>
          </p:nvPr>
        </p:nvGrpSpPr>
        <p:grpSpPr>
          <a:xfrm>
            <a:off x="2271311" y="2797425"/>
            <a:ext cx="1986348" cy="819041"/>
            <a:chOff x="5085000" y="2916376"/>
            <a:chExt cx="1986348" cy="819041"/>
          </a:xfrm>
        </p:grpSpPr>
        <p:sp>
          <p:nvSpPr>
            <p:cNvPr id="2407" name="Forme libre 2406"/>
            <p:cNvSpPr/>
            <p:nvPr/>
          </p:nvSpPr>
          <p:spPr>
            <a:xfrm>
              <a:off x="5085000" y="2916376"/>
              <a:ext cx="1966795" cy="697155"/>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66795" h="697155">
                  <a:moveTo>
                    <a:pt x="1780698" y="697155"/>
                  </a:moveTo>
                  <a:lnTo>
                    <a:pt x="1047388" y="370062"/>
                  </a:lnTo>
                  <a:cubicBezTo>
                    <a:pt x="766218" y="408604"/>
                    <a:pt x="858541" y="393411"/>
                    <a:pt x="569911" y="427817"/>
                  </a:cubicBezTo>
                  <a:lnTo>
                    <a:pt x="0" y="158719"/>
                  </a:lnTo>
                  <a:lnTo>
                    <a:pt x="1034350" y="0"/>
                  </a:lnTo>
                  <a:lnTo>
                    <a:pt x="1733849" y="260581"/>
                  </a:lnTo>
                  <a:lnTo>
                    <a:pt x="1268240" y="332344"/>
                  </a:lnTo>
                  <a:lnTo>
                    <a:pt x="1966795" y="634178"/>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408" name="Groupe 2407"/>
            <p:cNvGrpSpPr/>
            <p:nvPr/>
          </p:nvGrpSpPr>
          <p:grpSpPr>
            <a:xfrm>
              <a:off x="6841947" y="3422026"/>
              <a:ext cx="229401" cy="313391"/>
              <a:chOff x="6487012" y="3744806"/>
              <a:chExt cx="229401" cy="313391"/>
            </a:xfrm>
          </p:grpSpPr>
          <p:sp>
            <p:nvSpPr>
              <p:cNvPr id="2410" name="Ellipse 240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411" name="Bouée 241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409" name="Connecteur droit 2408"/>
            <p:cNvCxnSpPr>
              <a:endCxn id="2411" idx="1"/>
            </p:cNvCxnSpPr>
            <p:nvPr/>
          </p:nvCxnSpPr>
          <p:spPr>
            <a:xfrm flipH="1" flipV="1">
              <a:off x="6913746" y="3448282"/>
              <a:ext cx="77752" cy="269550"/>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412" name="Groupe 2411"/>
          <p:cNvGrpSpPr/>
          <p:nvPr>
            <p:custDataLst>
              <p:tags r:id="rId154"/>
            </p:custDataLst>
          </p:nvPr>
        </p:nvGrpSpPr>
        <p:grpSpPr>
          <a:xfrm>
            <a:off x="2285599" y="2642790"/>
            <a:ext cx="1972060" cy="978584"/>
            <a:chOff x="5099288" y="2756833"/>
            <a:chExt cx="1972060" cy="978584"/>
          </a:xfrm>
        </p:grpSpPr>
        <p:sp>
          <p:nvSpPr>
            <p:cNvPr id="2413" name="Forme libre 2412"/>
            <p:cNvSpPr/>
            <p:nvPr/>
          </p:nvSpPr>
          <p:spPr>
            <a:xfrm>
              <a:off x="5099288" y="2756833"/>
              <a:ext cx="1952507" cy="882892"/>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52507" h="882892">
                  <a:moveTo>
                    <a:pt x="1775935" y="882892"/>
                  </a:moveTo>
                  <a:lnTo>
                    <a:pt x="1047388" y="551036"/>
                  </a:lnTo>
                  <a:cubicBezTo>
                    <a:pt x="813843" y="653872"/>
                    <a:pt x="870447" y="610104"/>
                    <a:pt x="608010" y="749285"/>
                  </a:cubicBezTo>
                  <a:lnTo>
                    <a:pt x="0" y="468282"/>
                  </a:lnTo>
                  <a:lnTo>
                    <a:pt x="977199" y="0"/>
                  </a:lnTo>
                  <a:lnTo>
                    <a:pt x="1695749" y="267724"/>
                  </a:lnTo>
                  <a:lnTo>
                    <a:pt x="1242046" y="465693"/>
                  </a:lnTo>
                  <a:lnTo>
                    <a:pt x="1952507" y="779433"/>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414" name="Groupe 2413"/>
            <p:cNvGrpSpPr/>
            <p:nvPr/>
          </p:nvGrpSpPr>
          <p:grpSpPr>
            <a:xfrm>
              <a:off x="6841947" y="3422026"/>
              <a:ext cx="229401" cy="313391"/>
              <a:chOff x="6487012" y="3744806"/>
              <a:chExt cx="229401" cy="313391"/>
            </a:xfrm>
          </p:grpSpPr>
          <p:sp>
            <p:nvSpPr>
              <p:cNvPr id="2416" name="Ellipse 241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417" name="Bouée 241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415" name="Connecteur droit 2414"/>
            <p:cNvCxnSpPr/>
            <p:nvPr/>
          </p:nvCxnSpPr>
          <p:spPr>
            <a:xfrm flipH="1" flipV="1">
              <a:off x="6896101" y="3467100"/>
              <a:ext cx="126205" cy="221456"/>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418" name="Groupe 2417"/>
          <p:cNvGrpSpPr/>
          <p:nvPr>
            <p:custDataLst>
              <p:tags r:id="rId155"/>
            </p:custDataLst>
          </p:nvPr>
        </p:nvGrpSpPr>
        <p:grpSpPr>
          <a:xfrm>
            <a:off x="2366561" y="2517160"/>
            <a:ext cx="1891098" cy="1100028"/>
            <a:chOff x="5180250" y="2635389"/>
            <a:chExt cx="1891098" cy="1100028"/>
          </a:xfrm>
        </p:grpSpPr>
        <p:sp>
          <p:nvSpPr>
            <p:cNvPr id="2419" name="Forme libre 2418"/>
            <p:cNvSpPr/>
            <p:nvPr/>
          </p:nvSpPr>
          <p:spPr>
            <a:xfrm>
              <a:off x="5180250" y="2635389"/>
              <a:ext cx="1869163" cy="100433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69163" h="1004336">
                  <a:moveTo>
                    <a:pt x="1699736" y="1004336"/>
                  </a:moveTo>
                  <a:lnTo>
                    <a:pt x="978333" y="693911"/>
                  </a:lnTo>
                  <a:cubicBezTo>
                    <a:pt x="790031" y="849134"/>
                    <a:pt x="846635" y="807748"/>
                    <a:pt x="610392" y="999316"/>
                  </a:cubicBezTo>
                  <a:lnTo>
                    <a:pt x="0" y="734982"/>
                  </a:lnTo>
                  <a:lnTo>
                    <a:pt x="839087" y="0"/>
                  </a:lnTo>
                  <a:lnTo>
                    <a:pt x="1538587" y="246293"/>
                  </a:lnTo>
                  <a:cubicBezTo>
                    <a:pt x="1322835" y="429107"/>
                    <a:pt x="1328123" y="428319"/>
                    <a:pt x="1146797" y="565706"/>
                  </a:cubicBezTo>
                  <a:lnTo>
                    <a:pt x="1869163" y="88658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420" name="Groupe 2419"/>
            <p:cNvGrpSpPr/>
            <p:nvPr/>
          </p:nvGrpSpPr>
          <p:grpSpPr>
            <a:xfrm>
              <a:off x="6841947" y="3422026"/>
              <a:ext cx="229401" cy="313391"/>
              <a:chOff x="6487012" y="3744806"/>
              <a:chExt cx="229401" cy="313391"/>
            </a:xfrm>
          </p:grpSpPr>
          <p:sp>
            <p:nvSpPr>
              <p:cNvPr id="2422" name="Ellipse 242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423" name="Bouée 2422"/>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421" name="Connecteur droit 2420"/>
            <p:cNvCxnSpPr/>
            <p:nvPr/>
          </p:nvCxnSpPr>
          <p:spPr>
            <a:xfrm rot="900000" flipH="1" flipV="1">
              <a:off x="6862011" y="3525253"/>
              <a:ext cx="196515" cy="112294"/>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424" name="Groupe 2423"/>
          <p:cNvGrpSpPr/>
          <p:nvPr>
            <p:custDataLst>
              <p:tags r:id="rId156"/>
            </p:custDataLst>
          </p:nvPr>
        </p:nvGrpSpPr>
        <p:grpSpPr>
          <a:xfrm>
            <a:off x="2470835" y="2408898"/>
            <a:ext cx="1786824" cy="1227917"/>
            <a:chOff x="5284524" y="2523093"/>
            <a:chExt cx="1786824" cy="1227917"/>
          </a:xfrm>
        </p:grpSpPr>
        <p:sp>
          <p:nvSpPr>
            <p:cNvPr id="2425" name="Forme libre 2424"/>
            <p:cNvSpPr/>
            <p:nvPr/>
          </p:nvSpPr>
          <p:spPr>
            <a:xfrm>
              <a:off x="5284524" y="2523093"/>
              <a:ext cx="1752857" cy="1227917"/>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52857" h="1227917">
                  <a:moveTo>
                    <a:pt x="1603483" y="1132673"/>
                  </a:moveTo>
                  <a:lnTo>
                    <a:pt x="886091" y="822248"/>
                  </a:lnTo>
                  <a:cubicBezTo>
                    <a:pt x="733883" y="1053671"/>
                    <a:pt x="770435" y="992233"/>
                    <a:pt x="602371" y="1227917"/>
                  </a:cubicBezTo>
                  <a:lnTo>
                    <a:pt x="0" y="947540"/>
                  </a:lnTo>
                  <a:lnTo>
                    <a:pt x="638561" y="0"/>
                  </a:lnTo>
                  <a:lnTo>
                    <a:pt x="1318007" y="242282"/>
                  </a:lnTo>
                  <a:cubicBezTo>
                    <a:pt x="1142360" y="493275"/>
                    <a:pt x="1127597" y="496498"/>
                    <a:pt x="1014450" y="661959"/>
                  </a:cubicBezTo>
                  <a:lnTo>
                    <a:pt x="1752857" y="986852"/>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426" name="Groupe 2425"/>
            <p:cNvGrpSpPr/>
            <p:nvPr/>
          </p:nvGrpSpPr>
          <p:grpSpPr>
            <a:xfrm>
              <a:off x="6841947" y="3422026"/>
              <a:ext cx="229401" cy="313391"/>
              <a:chOff x="6487012" y="3744806"/>
              <a:chExt cx="229401" cy="313391"/>
            </a:xfrm>
          </p:grpSpPr>
          <p:sp>
            <p:nvSpPr>
              <p:cNvPr id="2428" name="Ellipse 2427"/>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429" name="Bouée 2428"/>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427" name="Connecteur droit 2426"/>
            <p:cNvCxnSpPr/>
            <p:nvPr/>
          </p:nvCxnSpPr>
          <p:spPr>
            <a:xfrm flipH="1" flipV="1">
              <a:off x="6862011" y="3525253"/>
              <a:ext cx="196515" cy="112294"/>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430" name="Groupe 2429"/>
          <p:cNvGrpSpPr/>
          <p:nvPr>
            <p:custDataLst>
              <p:tags r:id="rId157"/>
            </p:custDataLst>
          </p:nvPr>
        </p:nvGrpSpPr>
        <p:grpSpPr>
          <a:xfrm>
            <a:off x="2591065" y="2328687"/>
            <a:ext cx="1666594" cy="1388339"/>
            <a:chOff x="5412862" y="2446893"/>
            <a:chExt cx="1666594" cy="1388339"/>
          </a:xfrm>
        </p:grpSpPr>
        <p:sp>
          <p:nvSpPr>
            <p:cNvPr id="2431" name="Forme libre 2430"/>
            <p:cNvSpPr/>
            <p:nvPr/>
          </p:nvSpPr>
          <p:spPr>
            <a:xfrm>
              <a:off x="5412862" y="2446893"/>
              <a:ext cx="1604468" cy="1388339"/>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04468" h="1388339">
                  <a:moveTo>
                    <a:pt x="1511241" y="1236947"/>
                  </a:moveTo>
                  <a:lnTo>
                    <a:pt x="793849" y="918501"/>
                  </a:lnTo>
                  <a:cubicBezTo>
                    <a:pt x="689767" y="1190030"/>
                    <a:pt x="710276" y="1120570"/>
                    <a:pt x="614402" y="1388339"/>
                  </a:cubicBezTo>
                  <a:lnTo>
                    <a:pt x="0" y="1091919"/>
                  </a:lnTo>
                  <a:lnTo>
                    <a:pt x="377877" y="0"/>
                  </a:lnTo>
                  <a:lnTo>
                    <a:pt x="1065344" y="242282"/>
                  </a:lnTo>
                  <a:cubicBezTo>
                    <a:pt x="945844" y="521349"/>
                    <a:pt x="935091" y="536604"/>
                    <a:pt x="858039" y="726128"/>
                  </a:cubicBezTo>
                  <a:lnTo>
                    <a:pt x="1604468" y="1047010"/>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432" name="Groupe 2431"/>
            <p:cNvGrpSpPr/>
            <p:nvPr/>
          </p:nvGrpSpPr>
          <p:grpSpPr>
            <a:xfrm>
              <a:off x="6841947" y="3422026"/>
              <a:ext cx="229401" cy="313391"/>
              <a:chOff x="6487012" y="3744806"/>
              <a:chExt cx="229401" cy="313391"/>
            </a:xfrm>
          </p:grpSpPr>
          <p:sp>
            <p:nvSpPr>
              <p:cNvPr id="2434" name="Ellipse 2433"/>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435" name="Bouée 2434"/>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433" name="Connecteur droit 2432"/>
            <p:cNvCxnSpPr/>
            <p:nvPr/>
          </p:nvCxnSpPr>
          <p:spPr>
            <a:xfrm rot="2220000" flipH="1">
              <a:off x="6841332" y="3521869"/>
              <a:ext cx="238124" cy="11191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436" name="Groupe 2435"/>
          <p:cNvGrpSpPr/>
          <p:nvPr>
            <p:custDataLst>
              <p:tags r:id="rId158"/>
            </p:custDataLst>
          </p:nvPr>
        </p:nvGrpSpPr>
        <p:grpSpPr>
          <a:xfrm>
            <a:off x="2707370" y="2287026"/>
            <a:ext cx="1550289" cy="1480581"/>
            <a:chOff x="5529167" y="2402777"/>
            <a:chExt cx="1550289" cy="1480581"/>
          </a:xfrm>
        </p:grpSpPr>
        <p:sp>
          <p:nvSpPr>
            <p:cNvPr id="2437" name="Forme libre 2436"/>
            <p:cNvSpPr/>
            <p:nvPr/>
          </p:nvSpPr>
          <p:spPr>
            <a:xfrm>
              <a:off x="5529167" y="2402777"/>
              <a:ext cx="1444047" cy="1480581"/>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44047" h="1480581">
                  <a:moveTo>
                    <a:pt x="1394936" y="1281063"/>
                  </a:moveTo>
                  <a:lnTo>
                    <a:pt x="693586" y="966628"/>
                  </a:lnTo>
                  <a:cubicBezTo>
                    <a:pt x="669715" y="1282273"/>
                    <a:pt x="674182" y="1216822"/>
                    <a:pt x="646487" y="1480581"/>
                  </a:cubicBezTo>
                  <a:lnTo>
                    <a:pt x="0" y="1180151"/>
                  </a:lnTo>
                  <a:lnTo>
                    <a:pt x="137245" y="0"/>
                  </a:lnTo>
                  <a:lnTo>
                    <a:pt x="788618" y="258324"/>
                  </a:lnTo>
                  <a:cubicBezTo>
                    <a:pt x="745318" y="601559"/>
                    <a:pt x="746597" y="556656"/>
                    <a:pt x="725692" y="762223"/>
                  </a:cubicBezTo>
                  <a:lnTo>
                    <a:pt x="1444047" y="1067063"/>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438" name="Groupe 2437"/>
            <p:cNvGrpSpPr/>
            <p:nvPr/>
          </p:nvGrpSpPr>
          <p:grpSpPr>
            <a:xfrm>
              <a:off x="6841947" y="3422026"/>
              <a:ext cx="229401" cy="313391"/>
              <a:chOff x="6487012" y="3744806"/>
              <a:chExt cx="229401" cy="313391"/>
            </a:xfrm>
          </p:grpSpPr>
          <p:sp>
            <p:nvSpPr>
              <p:cNvPr id="2440" name="Ellipse 243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441" name="Bouée 244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439" name="Connecteur droit 2438"/>
            <p:cNvCxnSpPr/>
            <p:nvPr/>
          </p:nvCxnSpPr>
          <p:spPr>
            <a:xfrm rot="1320000" flipH="1">
              <a:off x="6841332" y="3521869"/>
              <a:ext cx="238124" cy="11191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442" name="Groupe 2441"/>
          <p:cNvGrpSpPr/>
          <p:nvPr>
            <p:custDataLst>
              <p:tags r:id="rId159"/>
            </p:custDataLst>
          </p:nvPr>
        </p:nvGrpSpPr>
        <p:grpSpPr>
          <a:xfrm>
            <a:off x="2636068" y="2297989"/>
            <a:ext cx="1621591" cy="1444487"/>
            <a:chOff x="5457865" y="2418819"/>
            <a:chExt cx="1621591" cy="1444487"/>
          </a:xfrm>
        </p:grpSpPr>
        <p:sp>
          <p:nvSpPr>
            <p:cNvPr id="2443" name="Forme libre 2442"/>
            <p:cNvSpPr/>
            <p:nvPr/>
          </p:nvSpPr>
          <p:spPr>
            <a:xfrm>
              <a:off x="5457865" y="2418819"/>
              <a:ext cx="1522386" cy="1444487"/>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22386" h="1444487">
                  <a:moveTo>
                    <a:pt x="1522386" y="1265021"/>
                  </a:moveTo>
                  <a:lnTo>
                    <a:pt x="821036" y="954597"/>
                  </a:lnTo>
                  <a:cubicBezTo>
                    <a:pt x="897428" y="1246179"/>
                    <a:pt x="881842" y="1184739"/>
                    <a:pt x="938368" y="1444487"/>
                  </a:cubicBezTo>
                  <a:lnTo>
                    <a:pt x="271829" y="1152077"/>
                  </a:lnTo>
                  <a:lnTo>
                    <a:pt x="0" y="0"/>
                  </a:lnTo>
                  <a:lnTo>
                    <a:pt x="635332" y="250303"/>
                  </a:lnTo>
                  <a:cubicBezTo>
                    <a:pt x="732400" y="605570"/>
                    <a:pt x="709616" y="540614"/>
                    <a:pt x="756890" y="738160"/>
                  </a:cubicBezTo>
                  <a:lnTo>
                    <a:pt x="1467224" y="1071074"/>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444" name="Groupe 2443"/>
            <p:cNvGrpSpPr/>
            <p:nvPr/>
          </p:nvGrpSpPr>
          <p:grpSpPr>
            <a:xfrm>
              <a:off x="6841947" y="3422026"/>
              <a:ext cx="229401" cy="313391"/>
              <a:chOff x="6487012" y="3744806"/>
              <a:chExt cx="229401" cy="313391"/>
            </a:xfrm>
          </p:grpSpPr>
          <p:sp>
            <p:nvSpPr>
              <p:cNvPr id="2446" name="Ellipse 244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447" name="Bouée 244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445" name="Connecteur droit 2444"/>
            <p:cNvCxnSpPr/>
            <p:nvPr/>
          </p:nvCxnSpPr>
          <p:spPr>
            <a:xfrm flipH="1">
              <a:off x="6841332" y="3521869"/>
              <a:ext cx="238124" cy="11191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448" name="Groupe 2447"/>
          <p:cNvGrpSpPr/>
          <p:nvPr>
            <p:custDataLst>
              <p:tags r:id="rId160"/>
            </p:custDataLst>
          </p:nvPr>
        </p:nvGrpSpPr>
        <p:grpSpPr>
          <a:xfrm>
            <a:off x="2522731" y="2357806"/>
            <a:ext cx="1734928" cy="1323044"/>
            <a:chOff x="5336420" y="2473587"/>
            <a:chExt cx="1734928" cy="1323044"/>
          </a:xfrm>
        </p:grpSpPr>
        <p:sp>
          <p:nvSpPr>
            <p:cNvPr id="2449" name="Forme libre 2448"/>
            <p:cNvSpPr/>
            <p:nvPr/>
          </p:nvSpPr>
          <p:spPr>
            <a:xfrm>
              <a:off x="5336420" y="2473587"/>
              <a:ext cx="1672405" cy="1323044"/>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72405" h="1323044">
                  <a:moveTo>
                    <a:pt x="1672405" y="1186441"/>
                  </a:moveTo>
                  <a:lnTo>
                    <a:pt x="959149" y="885542"/>
                  </a:lnTo>
                  <a:cubicBezTo>
                    <a:pt x="1116504" y="1139024"/>
                    <a:pt x="1069962" y="1079966"/>
                    <a:pt x="1197925" y="1323044"/>
                  </a:cubicBezTo>
                  <a:lnTo>
                    <a:pt x="524241" y="1035397"/>
                  </a:lnTo>
                  <a:lnTo>
                    <a:pt x="0" y="0"/>
                  </a:lnTo>
                  <a:lnTo>
                    <a:pt x="623425" y="259829"/>
                  </a:lnTo>
                  <a:cubicBezTo>
                    <a:pt x="758593" y="574615"/>
                    <a:pt x="726283" y="521567"/>
                    <a:pt x="835470" y="716731"/>
                  </a:cubicBezTo>
                  <a:lnTo>
                    <a:pt x="1583905" y="102106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450" name="Groupe 2449"/>
            <p:cNvGrpSpPr/>
            <p:nvPr/>
          </p:nvGrpSpPr>
          <p:grpSpPr>
            <a:xfrm>
              <a:off x="6841947" y="3422026"/>
              <a:ext cx="229401" cy="313391"/>
              <a:chOff x="6487012" y="3744806"/>
              <a:chExt cx="229401" cy="313391"/>
            </a:xfrm>
          </p:grpSpPr>
          <p:sp>
            <p:nvSpPr>
              <p:cNvPr id="2452" name="Ellipse 245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453" name="Bouée 2452"/>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451" name="Connecteur droit 2450"/>
            <p:cNvCxnSpPr/>
            <p:nvPr/>
          </p:nvCxnSpPr>
          <p:spPr>
            <a:xfrm flipH="1">
              <a:off x="6850856" y="3495675"/>
              <a:ext cx="216694" cy="173831"/>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454" name="Groupe 2453"/>
          <p:cNvGrpSpPr/>
          <p:nvPr>
            <p:custDataLst>
              <p:tags r:id="rId161"/>
            </p:custDataLst>
          </p:nvPr>
        </p:nvGrpSpPr>
        <p:grpSpPr>
          <a:xfrm>
            <a:off x="2403670" y="2444350"/>
            <a:ext cx="1853989" cy="1168960"/>
            <a:chOff x="5217359" y="2566457"/>
            <a:chExt cx="1853989" cy="1168960"/>
          </a:xfrm>
        </p:grpSpPr>
        <p:sp>
          <p:nvSpPr>
            <p:cNvPr id="2455" name="Forme libre 2454"/>
            <p:cNvSpPr/>
            <p:nvPr/>
          </p:nvSpPr>
          <p:spPr>
            <a:xfrm>
              <a:off x="5217359" y="2566457"/>
              <a:ext cx="1803374" cy="1132544"/>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03374" h="1132544">
                  <a:moveTo>
                    <a:pt x="1803374" y="1069760"/>
                  </a:moveTo>
                  <a:lnTo>
                    <a:pt x="1099642" y="771242"/>
                  </a:lnTo>
                  <a:cubicBezTo>
                    <a:pt x="1309385" y="981862"/>
                    <a:pt x="1267605" y="934710"/>
                    <a:pt x="1433668" y="1132544"/>
                  </a:cubicBezTo>
                  <a:cubicBezTo>
                    <a:pt x="1197994" y="1012848"/>
                    <a:pt x="967082" y="950304"/>
                    <a:pt x="750459" y="847278"/>
                  </a:cubicBezTo>
                  <a:lnTo>
                    <a:pt x="0" y="0"/>
                  </a:lnTo>
                  <a:lnTo>
                    <a:pt x="613900" y="259829"/>
                  </a:lnTo>
                  <a:cubicBezTo>
                    <a:pt x="810981" y="486509"/>
                    <a:pt x="795339" y="464417"/>
                    <a:pt x="930719" y="635769"/>
                  </a:cubicBezTo>
                  <a:lnTo>
                    <a:pt x="1662485" y="956775"/>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456" name="Groupe 2455"/>
            <p:cNvGrpSpPr/>
            <p:nvPr/>
          </p:nvGrpSpPr>
          <p:grpSpPr>
            <a:xfrm>
              <a:off x="6841947" y="3422026"/>
              <a:ext cx="229401" cy="313391"/>
              <a:chOff x="6487012" y="3744806"/>
              <a:chExt cx="229401" cy="313391"/>
            </a:xfrm>
          </p:grpSpPr>
          <p:sp>
            <p:nvSpPr>
              <p:cNvPr id="2458" name="Ellipse 2457"/>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459" name="Bouée 2458"/>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457" name="Connecteur droit 2456"/>
            <p:cNvCxnSpPr/>
            <p:nvPr/>
          </p:nvCxnSpPr>
          <p:spPr>
            <a:xfrm rot="900000" flipH="1">
              <a:off x="6898482" y="3436144"/>
              <a:ext cx="121443" cy="292894"/>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460" name="Groupe 2459"/>
          <p:cNvGrpSpPr/>
          <p:nvPr>
            <p:custDataLst>
              <p:tags r:id="rId162"/>
            </p:custDataLst>
          </p:nvPr>
        </p:nvGrpSpPr>
        <p:grpSpPr>
          <a:xfrm>
            <a:off x="2332232" y="2580014"/>
            <a:ext cx="1925427" cy="1040373"/>
            <a:chOff x="5145921" y="2695044"/>
            <a:chExt cx="1925427" cy="1040373"/>
          </a:xfrm>
        </p:grpSpPr>
        <p:sp>
          <p:nvSpPr>
            <p:cNvPr id="2461" name="Forme libre 2460"/>
            <p:cNvSpPr/>
            <p:nvPr/>
          </p:nvSpPr>
          <p:spPr>
            <a:xfrm>
              <a:off x="5145921" y="2695044"/>
              <a:ext cx="1881956" cy="922123"/>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81956" h="922123">
                  <a:moveTo>
                    <a:pt x="1881956" y="922123"/>
                  </a:moveTo>
                  <a:lnTo>
                    <a:pt x="1194892" y="621224"/>
                  </a:lnTo>
                  <a:cubicBezTo>
                    <a:pt x="1435591" y="777075"/>
                    <a:pt x="1379524" y="734685"/>
                    <a:pt x="1605118" y="882513"/>
                  </a:cubicBezTo>
                  <a:lnTo>
                    <a:pt x="905241" y="594866"/>
                  </a:lnTo>
                  <a:lnTo>
                    <a:pt x="0" y="0"/>
                  </a:lnTo>
                  <a:lnTo>
                    <a:pt x="592469" y="259829"/>
                  </a:lnTo>
                  <a:cubicBezTo>
                    <a:pt x="830031" y="417453"/>
                    <a:pt x="833439" y="421556"/>
                    <a:pt x="997394" y="538139"/>
                  </a:cubicBezTo>
                  <a:lnTo>
                    <a:pt x="1731541" y="859144"/>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462" name="Groupe 2461"/>
            <p:cNvGrpSpPr/>
            <p:nvPr/>
          </p:nvGrpSpPr>
          <p:grpSpPr>
            <a:xfrm>
              <a:off x="6841947" y="3422026"/>
              <a:ext cx="229401" cy="313391"/>
              <a:chOff x="6487012" y="3744806"/>
              <a:chExt cx="229401" cy="313391"/>
            </a:xfrm>
          </p:grpSpPr>
          <p:sp>
            <p:nvSpPr>
              <p:cNvPr id="2464" name="Ellipse 2463"/>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465" name="Bouée 2464"/>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463" name="Connecteur droit 2462"/>
            <p:cNvCxnSpPr/>
            <p:nvPr/>
          </p:nvCxnSpPr>
          <p:spPr>
            <a:xfrm flipH="1">
              <a:off x="6898482" y="3436144"/>
              <a:ext cx="121443" cy="292894"/>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466" name="Groupe 2465"/>
          <p:cNvGrpSpPr/>
          <p:nvPr>
            <p:custDataLst>
              <p:tags r:id="rId163"/>
            </p:custDataLst>
          </p:nvPr>
        </p:nvGrpSpPr>
        <p:grpSpPr>
          <a:xfrm>
            <a:off x="2275081" y="2768212"/>
            <a:ext cx="1982578" cy="895117"/>
            <a:chOff x="5088770" y="2840300"/>
            <a:chExt cx="1982578" cy="895117"/>
          </a:xfrm>
        </p:grpSpPr>
        <p:sp>
          <p:nvSpPr>
            <p:cNvPr id="2467" name="Forme libre 2466"/>
            <p:cNvSpPr/>
            <p:nvPr/>
          </p:nvSpPr>
          <p:spPr>
            <a:xfrm>
              <a:off x="5088770" y="2840300"/>
              <a:ext cx="1936725" cy="737701"/>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36725" h="737701">
                  <a:moveTo>
                    <a:pt x="1936725" y="731623"/>
                  </a:moveTo>
                  <a:lnTo>
                    <a:pt x="1261567" y="449774"/>
                  </a:lnTo>
                  <a:cubicBezTo>
                    <a:pt x="1511791" y="527044"/>
                    <a:pt x="1455724" y="508467"/>
                    <a:pt x="1728943" y="582476"/>
                  </a:cubicBezTo>
                  <a:lnTo>
                    <a:pt x="998110" y="304354"/>
                  </a:lnTo>
                  <a:lnTo>
                    <a:pt x="0" y="0"/>
                  </a:lnTo>
                  <a:lnTo>
                    <a:pt x="582944" y="259830"/>
                  </a:lnTo>
                  <a:cubicBezTo>
                    <a:pt x="844318" y="365067"/>
                    <a:pt x="869158" y="373931"/>
                    <a:pt x="1047400" y="423839"/>
                  </a:cubicBezTo>
                  <a:lnTo>
                    <a:pt x="1791073" y="737701"/>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468" name="Groupe 2467"/>
            <p:cNvGrpSpPr/>
            <p:nvPr/>
          </p:nvGrpSpPr>
          <p:grpSpPr>
            <a:xfrm>
              <a:off x="6841947" y="3422026"/>
              <a:ext cx="229401" cy="313391"/>
              <a:chOff x="6487012" y="3744806"/>
              <a:chExt cx="229401" cy="313391"/>
            </a:xfrm>
          </p:grpSpPr>
          <p:sp>
            <p:nvSpPr>
              <p:cNvPr id="2470" name="Ellipse 246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471" name="Bouée 247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469" name="Connecteur droit 2468"/>
            <p:cNvCxnSpPr/>
            <p:nvPr/>
          </p:nvCxnSpPr>
          <p:spPr>
            <a:xfrm rot="1080000">
              <a:off x="6936581" y="3431381"/>
              <a:ext cx="40482" cy="300038"/>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472" name="Groupe 2471"/>
          <p:cNvGrpSpPr/>
          <p:nvPr>
            <p:custDataLst>
              <p:tags r:id="rId164"/>
            </p:custDataLst>
          </p:nvPr>
        </p:nvGrpSpPr>
        <p:grpSpPr>
          <a:xfrm>
            <a:off x="2275081" y="2717331"/>
            <a:ext cx="1982578" cy="900326"/>
            <a:chOff x="5088770" y="2835091"/>
            <a:chExt cx="1982578" cy="900326"/>
          </a:xfrm>
        </p:grpSpPr>
        <p:sp>
          <p:nvSpPr>
            <p:cNvPr id="2473" name="Forme libre 2472"/>
            <p:cNvSpPr/>
            <p:nvPr/>
          </p:nvSpPr>
          <p:spPr>
            <a:xfrm>
              <a:off x="5088770" y="2835091"/>
              <a:ext cx="1943869" cy="797679"/>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43869" h="797679">
                  <a:moveTo>
                    <a:pt x="1943869" y="703494"/>
                  </a:moveTo>
                  <a:lnTo>
                    <a:pt x="1254423" y="390690"/>
                  </a:lnTo>
                  <a:cubicBezTo>
                    <a:pt x="1426066" y="336992"/>
                    <a:pt x="1479537" y="332700"/>
                    <a:pt x="1717037" y="270978"/>
                  </a:cubicBezTo>
                  <a:lnTo>
                    <a:pt x="1007635" y="0"/>
                  </a:lnTo>
                  <a:lnTo>
                    <a:pt x="0" y="312390"/>
                  </a:lnTo>
                  <a:lnTo>
                    <a:pt x="597231" y="588889"/>
                  </a:lnTo>
                  <a:cubicBezTo>
                    <a:pt x="834792" y="525057"/>
                    <a:pt x="900115" y="522015"/>
                    <a:pt x="1061688" y="488579"/>
                  </a:cubicBezTo>
                  <a:lnTo>
                    <a:pt x="1781548" y="79767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474" name="Groupe 2473"/>
            <p:cNvGrpSpPr/>
            <p:nvPr/>
          </p:nvGrpSpPr>
          <p:grpSpPr>
            <a:xfrm>
              <a:off x="6841947" y="3422026"/>
              <a:ext cx="229401" cy="313391"/>
              <a:chOff x="6487012" y="3744806"/>
              <a:chExt cx="229401" cy="313391"/>
            </a:xfrm>
          </p:grpSpPr>
          <p:sp>
            <p:nvSpPr>
              <p:cNvPr id="2476" name="Ellipse 247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477" name="Bouée 247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475" name="Connecteur droit 2474"/>
            <p:cNvCxnSpPr/>
            <p:nvPr/>
          </p:nvCxnSpPr>
          <p:spPr>
            <a:xfrm>
              <a:off x="6902749" y="3450319"/>
              <a:ext cx="108917" cy="25582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478" name="Groupe 2477"/>
          <p:cNvGrpSpPr/>
          <p:nvPr>
            <p:custDataLst>
              <p:tags r:id="rId165"/>
            </p:custDataLst>
          </p:nvPr>
        </p:nvGrpSpPr>
        <p:grpSpPr>
          <a:xfrm>
            <a:off x="2330807" y="2580175"/>
            <a:ext cx="1926852" cy="1042171"/>
            <a:chOff x="5144496" y="2693246"/>
            <a:chExt cx="1926852" cy="1042171"/>
          </a:xfrm>
        </p:grpSpPr>
        <p:sp>
          <p:nvSpPr>
            <p:cNvPr id="2479" name="Forme libre 2478"/>
            <p:cNvSpPr/>
            <p:nvPr/>
          </p:nvSpPr>
          <p:spPr>
            <a:xfrm>
              <a:off x="5144496" y="2693246"/>
              <a:ext cx="1890677" cy="94965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90677" h="949656">
                  <a:moveTo>
                    <a:pt x="1890677" y="832675"/>
                  </a:moveTo>
                  <a:lnTo>
                    <a:pt x="1186033" y="507207"/>
                  </a:lnTo>
                  <a:cubicBezTo>
                    <a:pt x="1309549" y="418048"/>
                    <a:pt x="1406081" y="380826"/>
                    <a:pt x="1603054" y="255780"/>
                  </a:cubicBezTo>
                  <a:lnTo>
                    <a:pt x="898717" y="0"/>
                  </a:lnTo>
                  <a:lnTo>
                    <a:pt x="0" y="603680"/>
                  </a:lnTo>
                  <a:lnTo>
                    <a:pt x="592166" y="882713"/>
                  </a:lnTo>
                  <a:cubicBezTo>
                    <a:pt x="776535" y="768222"/>
                    <a:pt x="859588" y="722120"/>
                    <a:pt x="1005963" y="630425"/>
                  </a:cubicBezTo>
                  <a:lnTo>
                    <a:pt x="1730889" y="949656"/>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480" name="Groupe 2479"/>
            <p:cNvGrpSpPr/>
            <p:nvPr/>
          </p:nvGrpSpPr>
          <p:grpSpPr>
            <a:xfrm>
              <a:off x="6841947" y="3422026"/>
              <a:ext cx="229401" cy="313391"/>
              <a:chOff x="6487012" y="3744806"/>
              <a:chExt cx="229401" cy="313391"/>
            </a:xfrm>
          </p:grpSpPr>
          <p:sp>
            <p:nvSpPr>
              <p:cNvPr id="2482" name="Ellipse 248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483" name="Bouée 2482"/>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481" name="Connecteur droit 2480"/>
            <p:cNvCxnSpPr/>
            <p:nvPr/>
          </p:nvCxnSpPr>
          <p:spPr>
            <a:xfrm>
              <a:off x="6879952" y="3478182"/>
              <a:ext cx="154511" cy="195038"/>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484" name="Groupe 2483"/>
          <p:cNvGrpSpPr/>
          <p:nvPr>
            <p:custDataLst>
              <p:tags r:id="rId166"/>
            </p:custDataLst>
          </p:nvPr>
        </p:nvGrpSpPr>
        <p:grpSpPr>
          <a:xfrm>
            <a:off x="2415818" y="2454987"/>
            <a:ext cx="1841841" cy="1166286"/>
            <a:chOff x="5233150" y="2569131"/>
            <a:chExt cx="1841841" cy="1166286"/>
          </a:xfrm>
        </p:grpSpPr>
        <p:sp>
          <p:nvSpPr>
            <p:cNvPr id="2485" name="Forme libre 2484"/>
            <p:cNvSpPr/>
            <p:nvPr/>
          </p:nvSpPr>
          <p:spPr>
            <a:xfrm>
              <a:off x="5233150" y="2569131"/>
              <a:ext cx="1794424" cy="1138542"/>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94424" h="1138542">
                  <a:moveTo>
                    <a:pt x="1794424" y="936526"/>
                  </a:moveTo>
                  <a:lnTo>
                    <a:pt x="1082181" y="618657"/>
                  </a:lnTo>
                  <a:cubicBezTo>
                    <a:pt x="1182901" y="509234"/>
                    <a:pt x="1274367" y="423887"/>
                    <a:pt x="1423214" y="250714"/>
                  </a:cubicBezTo>
                  <a:lnTo>
                    <a:pt x="734074" y="0"/>
                  </a:lnTo>
                  <a:cubicBezTo>
                    <a:pt x="488814" y="319465"/>
                    <a:pt x="295068" y="519379"/>
                    <a:pt x="0" y="839246"/>
                  </a:cubicBezTo>
                  <a:lnTo>
                    <a:pt x="594698" y="1138542"/>
                  </a:lnTo>
                  <a:cubicBezTo>
                    <a:pt x="728408" y="988589"/>
                    <a:pt x="826659" y="889295"/>
                    <a:pt x="935040" y="772271"/>
                  </a:cubicBezTo>
                  <a:lnTo>
                    <a:pt x="1647301" y="1083903"/>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486" name="Groupe 2485"/>
            <p:cNvGrpSpPr/>
            <p:nvPr/>
          </p:nvGrpSpPr>
          <p:grpSpPr>
            <a:xfrm>
              <a:off x="6841947" y="3422026"/>
              <a:ext cx="229401" cy="313391"/>
              <a:chOff x="6487012" y="3744806"/>
              <a:chExt cx="229401" cy="313391"/>
            </a:xfrm>
          </p:grpSpPr>
          <p:sp>
            <p:nvSpPr>
              <p:cNvPr id="2488" name="Ellipse 2487"/>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489" name="Bouée 2488"/>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487" name="Connecteur droit 2486"/>
            <p:cNvCxnSpPr/>
            <p:nvPr/>
          </p:nvCxnSpPr>
          <p:spPr>
            <a:xfrm rot="1800000">
              <a:off x="6844491" y="3561770"/>
              <a:ext cx="230500" cy="2532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490" name="Groupe 2489"/>
          <p:cNvGrpSpPr/>
          <p:nvPr>
            <p:custDataLst>
              <p:tags r:id="rId167"/>
            </p:custDataLst>
          </p:nvPr>
        </p:nvGrpSpPr>
        <p:grpSpPr>
          <a:xfrm>
            <a:off x="2522202" y="2356065"/>
            <a:ext cx="1735457" cy="1333581"/>
            <a:chOff x="5339534" y="2472877"/>
            <a:chExt cx="1735457" cy="1333581"/>
          </a:xfrm>
        </p:grpSpPr>
        <p:sp>
          <p:nvSpPr>
            <p:cNvPr id="2491" name="Forme libre 2490"/>
            <p:cNvSpPr/>
            <p:nvPr/>
          </p:nvSpPr>
          <p:spPr>
            <a:xfrm>
              <a:off x="5339534" y="2472877"/>
              <a:ext cx="1650046" cy="1333581"/>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50046" h="1333581">
                  <a:moveTo>
                    <a:pt x="1650046" y="1002384"/>
                  </a:moveTo>
                  <a:lnTo>
                    <a:pt x="955534" y="704778"/>
                  </a:lnTo>
                  <a:cubicBezTo>
                    <a:pt x="1018260" y="582691"/>
                    <a:pt x="1097059" y="431487"/>
                    <a:pt x="1195247" y="250715"/>
                  </a:cubicBezTo>
                  <a:lnTo>
                    <a:pt x="521306" y="0"/>
                  </a:lnTo>
                  <a:cubicBezTo>
                    <a:pt x="357101" y="390388"/>
                    <a:pt x="165886" y="678955"/>
                    <a:pt x="0" y="1031750"/>
                  </a:cubicBezTo>
                  <a:lnTo>
                    <a:pt x="614963" y="1333581"/>
                  </a:lnTo>
                  <a:cubicBezTo>
                    <a:pt x="692948" y="1181095"/>
                    <a:pt x="773467" y="1031141"/>
                    <a:pt x="853985" y="888787"/>
                  </a:cubicBezTo>
                  <a:lnTo>
                    <a:pt x="883167" y="894230"/>
                  </a:lnTo>
                  <a:cubicBezTo>
                    <a:pt x="1106497" y="1015746"/>
                    <a:pt x="1443238" y="1156432"/>
                    <a:pt x="1563714" y="1205486"/>
                  </a:cubicBez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492" name="Groupe 2491"/>
            <p:cNvGrpSpPr/>
            <p:nvPr/>
          </p:nvGrpSpPr>
          <p:grpSpPr>
            <a:xfrm>
              <a:off x="6841947" y="3422026"/>
              <a:ext cx="229401" cy="313391"/>
              <a:chOff x="6487012" y="3744806"/>
              <a:chExt cx="229401" cy="313391"/>
            </a:xfrm>
          </p:grpSpPr>
          <p:sp>
            <p:nvSpPr>
              <p:cNvPr id="2494" name="Ellipse 2493"/>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495" name="Bouée 2494"/>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493" name="Connecteur droit 2492"/>
            <p:cNvCxnSpPr/>
            <p:nvPr/>
          </p:nvCxnSpPr>
          <p:spPr>
            <a:xfrm rot="900000">
              <a:off x="6844491" y="3561770"/>
              <a:ext cx="230500" cy="2532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496" name="Groupe 2495"/>
          <p:cNvGrpSpPr/>
          <p:nvPr>
            <p:custDataLst>
              <p:tags r:id="rId168"/>
            </p:custDataLst>
          </p:nvPr>
        </p:nvGrpSpPr>
        <p:grpSpPr>
          <a:xfrm>
            <a:off x="2648850" y="2300528"/>
            <a:ext cx="1608809" cy="1452630"/>
            <a:chOff x="5466182" y="2419686"/>
            <a:chExt cx="1608809" cy="1452630"/>
          </a:xfrm>
        </p:grpSpPr>
        <p:sp>
          <p:nvSpPr>
            <p:cNvPr id="2497" name="Forme libre 2496"/>
            <p:cNvSpPr/>
            <p:nvPr/>
          </p:nvSpPr>
          <p:spPr>
            <a:xfrm>
              <a:off x="5466182" y="2419686"/>
              <a:ext cx="1561392" cy="1452630"/>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61392" h="1452630">
                  <a:moveTo>
                    <a:pt x="1561392" y="1080905"/>
                  </a:moveTo>
                  <a:lnTo>
                    <a:pt x="808622" y="752904"/>
                  </a:lnTo>
                  <a:cubicBezTo>
                    <a:pt x="840952" y="582690"/>
                    <a:pt x="896955" y="421354"/>
                    <a:pt x="929286" y="248181"/>
                  </a:cubicBezTo>
                  <a:lnTo>
                    <a:pt x="260411" y="0"/>
                  </a:lnTo>
                  <a:cubicBezTo>
                    <a:pt x="169662" y="408118"/>
                    <a:pt x="84831" y="760010"/>
                    <a:pt x="0" y="1153332"/>
                  </a:cubicBezTo>
                  <a:lnTo>
                    <a:pt x="622563" y="1452630"/>
                  </a:lnTo>
                  <a:lnTo>
                    <a:pt x="748920" y="952488"/>
                  </a:lnTo>
                  <a:cubicBezTo>
                    <a:pt x="972250" y="1074004"/>
                    <a:pt x="1298859" y="1202024"/>
                    <a:pt x="1421868" y="1246013"/>
                  </a:cubicBez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498" name="Groupe 2497"/>
            <p:cNvGrpSpPr/>
            <p:nvPr/>
          </p:nvGrpSpPr>
          <p:grpSpPr>
            <a:xfrm>
              <a:off x="6841947" y="3422026"/>
              <a:ext cx="229401" cy="313391"/>
              <a:chOff x="6487012" y="3744806"/>
              <a:chExt cx="229401" cy="313391"/>
            </a:xfrm>
          </p:grpSpPr>
          <p:sp>
            <p:nvSpPr>
              <p:cNvPr id="2500" name="Ellipse 249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501" name="Bouée 250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499" name="Connecteur droit 2498"/>
            <p:cNvCxnSpPr/>
            <p:nvPr/>
          </p:nvCxnSpPr>
          <p:spPr>
            <a:xfrm>
              <a:off x="6844491" y="3561770"/>
              <a:ext cx="230500" cy="2532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502" name="Groupe 2501"/>
          <p:cNvGrpSpPr/>
          <p:nvPr>
            <p:custDataLst>
              <p:tags r:id="rId169"/>
            </p:custDataLst>
          </p:nvPr>
        </p:nvGrpSpPr>
        <p:grpSpPr>
          <a:xfrm>
            <a:off x="2765583" y="2255172"/>
            <a:ext cx="1492076" cy="1494059"/>
            <a:chOff x="1365107" y="2659822"/>
            <a:chExt cx="1492076" cy="1494059"/>
          </a:xfrm>
        </p:grpSpPr>
        <p:sp>
          <p:nvSpPr>
            <p:cNvPr id="2503" name="Forme libre 2502"/>
            <p:cNvSpPr/>
            <p:nvPr/>
          </p:nvSpPr>
          <p:spPr>
            <a:xfrm>
              <a:off x="1365107" y="2659822"/>
              <a:ext cx="1401593" cy="1494059"/>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01593" h="1494059">
                  <a:moveTo>
                    <a:pt x="1401593" y="1101619"/>
                  </a:moveTo>
                  <a:lnTo>
                    <a:pt x="651783" y="764741"/>
                  </a:lnTo>
                  <a:cubicBezTo>
                    <a:pt x="651562" y="594527"/>
                    <a:pt x="651340" y="424314"/>
                    <a:pt x="651119" y="254100"/>
                  </a:cubicBezTo>
                  <a:lnTo>
                    <a:pt x="5918" y="0"/>
                  </a:lnTo>
                  <a:cubicBezTo>
                    <a:pt x="3945" y="402199"/>
                    <a:pt x="1973" y="804399"/>
                    <a:pt x="0" y="1206598"/>
                  </a:cubicBezTo>
                  <a:lnTo>
                    <a:pt x="643277" y="1494059"/>
                  </a:lnTo>
                  <a:lnTo>
                    <a:pt x="651265" y="993917"/>
                  </a:lnTo>
                  <a:cubicBezTo>
                    <a:pt x="874595" y="1115433"/>
                    <a:pt x="1224878" y="1258249"/>
                    <a:pt x="1347887" y="1302238"/>
                  </a:cubicBez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504" name="Groupe 2503"/>
            <p:cNvGrpSpPr/>
            <p:nvPr/>
          </p:nvGrpSpPr>
          <p:grpSpPr>
            <a:xfrm>
              <a:off x="2611486" y="3707980"/>
              <a:ext cx="245697" cy="313391"/>
              <a:chOff x="6629570" y="3897206"/>
              <a:chExt cx="245697" cy="313391"/>
            </a:xfrm>
          </p:grpSpPr>
          <p:sp>
            <p:nvSpPr>
              <p:cNvPr id="2505" name="Ellipse 2504"/>
              <p:cNvSpPr/>
              <p:nvPr/>
            </p:nvSpPr>
            <p:spPr>
              <a:xfrm>
                <a:off x="6682105" y="39525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506" name="Bouée 2505"/>
              <p:cNvSpPr/>
              <p:nvPr/>
            </p:nvSpPr>
            <p:spPr>
              <a:xfrm rot="1079884">
                <a:off x="6639412" y="38972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cxnSp>
            <p:nvCxnSpPr>
              <p:cNvPr id="2507" name="Connecteur droit 2506"/>
              <p:cNvCxnSpPr/>
              <p:nvPr/>
            </p:nvCxnSpPr>
            <p:spPr>
              <a:xfrm flipV="1">
                <a:off x="6629570" y="4041864"/>
                <a:ext cx="245697" cy="35462"/>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grpSp>
        <p:nvGrpSpPr>
          <p:cNvPr id="2508" name="Groupe 2507"/>
          <p:cNvGrpSpPr/>
          <p:nvPr>
            <p:custDataLst>
              <p:tags r:id="rId170"/>
            </p:custDataLst>
          </p:nvPr>
        </p:nvGrpSpPr>
        <p:grpSpPr>
          <a:xfrm>
            <a:off x="2715641" y="2299316"/>
            <a:ext cx="1542018" cy="1456796"/>
            <a:chOff x="5537438" y="2415488"/>
            <a:chExt cx="1542018" cy="1456796"/>
          </a:xfrm>
        </p:grpSpPr>
        <p:sp>
          <p:nvSpPr>
            <p:cNvPr id="2509" name="Forme libre 2508"/>
            <p:cNvSpPr/>
            <p:nvPr/>
          </p:nvSpPr>
          <p:spPr>
            <a:xfrm>
              <a:off x="5537438" y="2415488"/>
              <a:ext cx="1452445" cy="145679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208707 w 1890594"/>
                <a:gd name="connsiteY6" fmla="*/ 52843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194419 w 1890594"/>
                <a:gd name="connsiteY6" fmla="*/ 547481 h 851699"/>
                <a:gd name="connsiteX7" fmla="*/ 1890594 w 1890594"/>
                <a:gd name="connsiteY7" fmla="*/ 851699 h 851699"/>
                <a:gd name="connsiteX0" fmla="*/ 1754503 w 1890594"/>
                <a:gd name="connsiteY0" fmla="*/ 767038 h 859102"/>
                <a:gd name="connsiteX1" fmla="*/ 1009287 w 1890594"/>
                <a:gd name="connsiteY1" fmla="*/ 442326 h 859102"/>
                <a:gd name="connsiteX2" fmla="*/ 555623 w 1890594"/>
                <a:gd name="connsiteY2" fmla="*/ 240525 h 859102"/>
                <a:gd name="connsiteX3" fmla="*/ 0 w 1890594"/>
                <a:gd name="connsiteY3" fmla="*/ 0 h 859102"/>
                <a:gd name="connsiteX4" fmla="*/ 960530 w 1890594"/>
                <a:gd name="connsiteY4" fmla="*/ 431832 h 859102"/>
                <a:gd name="connsiteX5" fmla="*/ 1574306 w 1890594"/>
                <a:gd name="connsiteY5" fmla="*/ 859102 h 859102"/>
                <a:gd name="connsiteX6" fmla="*/ 1194419 w 1890594"/>
                <a:gd name="connsiteY6" fmla="*/ 547481 h 859102"/>
                <a:gd name="connsiteX7" fmla="*/ 1890594 w 1890594"/>
                <a:gd name="connsiteY7" fmla="*/ 851699 h 859102"/>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45731 w 1890594"/>
                <a:gd name="connsiteY5" fmla="*/ 830527 h 851699"/>
                <a:gd name="connsiteX6" fmla="*/ 1194419 w 1890594"/>
                <a:gd name="connsiteY6" fmla="*/ 547481 h 851699"/>
                <a:gd name="connsiteX7" fmla="*/ 1890594 w 1890594"/>
                <a:gd name="connsiteY7" fmla="*/ 851699 h 851699"/>
                <a:gd name="connsiteX0" fmla="*/ 1702116 w 1838207"/>
                <a:gd name="connsiteY0" fmla="*/ 917057 h 1001718"/>
                <a:gd name="connsiteX1" fmla="*/ 956900 w 1838207"/>
                <a:gd name="connsiteY1" fmla="*/ 592345 h 1001718"/>
                <a:gd name="connsiteX2" fmla="*/ 503236 w 1838207"/>
                <a:gd name="connsiteY2" fmla="*/ 390544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56900 w 1838207"/>
                <a:gd name="connsiteY1" fmla="*/ 592345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895625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99735 w 1838207"/>
                <a:gd name="connsiteY0" fmla="*/ 888481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85448 w 1823920"/>
                <a:gd name="connsiteY0" fmla="*/ 871813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739075 w 1747720"/>
                <a:gd name="connsiteY4" fmla="*/ 8247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650969 w 1747720"/>
                <a:gd name="connsiteY4" fmla="*/ 9390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228197"/>
                <a:gd name="connsiteX1" fmla="*/ 904513 w 1747720"/>
                <a:gd name="connsiteY1" fmla="*/ 651877 h 1228197"/>
                <a:gd name="connsiteX2" fmla="*/ 615156 w 1747720"/>
                <a:gd name="connsiteY2" fmla="*/ 250051 h 1228197"/>
                <a:gd name="connsiteX3" fmla="*/ 0 w 1747720"/>
                <a:gd name="connsiteY3" fmla="*/ 0 h 1228197"/>
                <a:gd name="connsiteX4" fmla="*/ 650969 w 1747720"/>
                <a:gd name="connsiteY4" fmla="*/ 939040 h 1228197"/>
                <a:gd name="connsiteX5" fmla="*/ 1336182 w 1747720"/>
                <a:gd name="connsiteY5" fmla="*/ 1228197 h 1228197"/>
                <a:gd name="connsiteX6" fmla="*/ 1051545 w 1747720"/>
                <a:gd name="connsiteY6" fmla="*/ 802276 h 1228197"/>
                <a:gd name="connsiteX7" fmla="*/ 1747720 w 1747720"/>
                <a:gd name="connsiteY7" fmla="*/ 1106494 h 122819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51545 w 1747720"/>
                <a:gd name="connsiteY6" fmla="*/ 802276 h 1209147"/>
                <a:gd name="connsiteX7" fmla="*/ 1747720 w 1747720"/>
                <a:gd name="connsiteY7" fmla="*/ 1106494 h 120914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37258 w 1747720"/>
                <a:gd name="connsiteY6" fmla="*/ 830851 h 1209147"/>
                <a:gd name="connsiteX7" fmla="*/ 1747720 w 1747720"/>
                <a:gd name="connsiteY7" fmla="*/ 1106494 h 1209147"/>
                <a:gd name="connsiteX0" fmla="*/ 1652111 w 1742957"/>
                <a:gd name="connsiteY0" fmla="*/ 964683 h 1209147"/>
                <a:gd name="connsiteX1" fmla="*/ 904513 w 1742957"/>
                <a:gd name="connsiteY1" fmla="*/ 651877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52111 w 1742957"/>
                <a:gd name="connsiteY0" fmla="*/ 964683 h 1209147"/>
                <a:gd name="connsiteX1" fmla="*/ 940231 w 1742957"/>
                <a:gd name="connsiteY1" fmla="*/ 637590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52137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33088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33088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556861 w 1626276"/>
                <a:gd name="connsiteY0" fmla="*/ 1031358 h 1292491"/>
                <a:gd name="connsiteX1" fmla="*/ 816407 w 1626276"/>
                <a:gd name="connsiteY1" fmla="*/ 720934 h 1292491"/>
                <a:gd name="connsiteX2" fmla="*/ 627063 w 1626276"/>
                <a:gd name="connsiteY2" fmla="*/ 242908 h 1292491"/>
                <a:gd name="connsiteX3" fmla="*/ 0 w 1626276"/>
                <a:gd name="connsiteY3" fmla="*/ 0 h 1292491"/>
                <a:gd name="connsiteX4" fmla="*/ 534288 w 1626276"/>
                <a:gd name="connsiteY4" fmla="*/ 1022384 h 1292491"/>
                <a:gd name="connsiteX5" fmla="*/ 1202832 w 1626276"/>
                <a:gd name="connsiteY5" fmla="*/ 1292491 h 1292491"/>
                <a:gd name="connsiteX6" fmla="*/ 920577 w 1626276"/>
                <a:gd name="connsiteY6" fmla="*/ 914195 h 1292491"/>
                <a:gd name="connsiteX7" fmla="*/ 1626276 w 1626276"/>
                <a:gd name="connsiteY7" fmla="*/ 1216032 h 1292491"/>
                <a:gd name="connsiteX0" fmla="*/ 1556861 w 1626276"/>
                <a:gd name="connsiteY0" fmla="*/ 1031358 h 1292491"/>
                <a:gd name="connsiteX1" fmla="*/ 816407 w 1626276"/>
                <a:gd name="connsiteY1" fmla="*/ 720934 h 1292491"/>
                <a:gd name="connsiteX2" fmla="*/ 627063 w 1626276"/>
                <a:gd name="connsiteY2" fmla="*/ 242908 h 1292491"/>
                <a:gd name="connsiteX3" fmla="*/ 0 w 1626276"/>
                <a:gd name="connsiteY3" fmla="*/ 0 h 1292491"/>
                <a:gd name="connsiteX4" fmla="*/ 412845 w 1626276"/>
                <a:gd name="connsiteY4" fmla="*/ 1105728 h 1292491"/>
                <a:gd name="connsiteX5" fmla="*/ 1202832 w 1626276"/>
                <a:gd name="connsiteY5" fmla="*/ 1292491 h 1292491"/>
                <a:gd name="connsiteX6" fmla="*/ 920577 w 1626276"/>
                <a:gd name="connsiteY6" fmla="*/ 914195 h 1292491"/>
                <a:gd name="connsiteX7" fmla="*/ 1626276 w 1626276"/>
                <a:gd name="connsiteY7" fmla="*/ 1216032 h 1292491"/>
                <a:gd name="connsiteX0" fmla="*/ 1556861 w 1626276"/>
                <a:gd name="connsiteY0" fmla="*/ 1031358 h 1387741"/>
                <a:gd name="connsiteX1" fmla="*/ 816407 w 1626276"/>
                <a:gd name="connsiteY1" fmla="*/ 720934 h 1387741"/>
                <a:gd name="connsiteX2" fmla="*/ 627063 w 1626276"/>
                <a:gd name="connsiteY2" fmla="*/ 242908 h 1387741"/>
                <a:gd name="connsiteX3" fmla="*/ 0 w 1626276"/>
                <a:gd name="connsiteY3" fmla="*/ 0 h 1387741"/>
                <a:gd name="connsiteX4" fmla="*/ 412845 w 1626276"/>
                <a:gd name="connsiteY4" fmla="*/ 1105728 h 1387741"/>
                <a:gd name="connsiteX5" fmla="*/ 1088532 w 1626276"/>
                <a:gd name="connsiteY5" fmla="*/ 1387741 h 1387741"/>
                <a:gd name="connsiteX6" fmla="*/ 920577 w 1626276"/>
                <a:gd name="connsiteY6" fmla="*/ 914195 h 1387741"/>
                <a:gd name="connsiteX7" fmla="*/ 1626276 w 1626276"/>
                <a:gd name="connsiteY7" fmla="*/ 1216032 h 1387741"/>
                <a:gd name="connsiteX0" fmla="*/ 1556861 w 1626276"/>
                <a:gd name="connsiteY0" fmla="*/ 1031358 h 1371072"/>
                <a:gd name="connsiteX1" fmla="*/ 816407 w 1626276"/>
                <a:gd name="connsiteY1" fmla="*/ 720934 h 1371072"/>
                <a:gd name="connsiteX2" fmla="*/ 627063 w 1626276"/>
                <a:gd name="connsiteY2" fmla="*/ 242908 h 1371072"/>
                <a:gd name="connsiteX3" fmla="*/ 0 w 1626276"/>
                <a:gd name="connsiteY3" fmla="*/ 0 h 1371072"/>
                <a:gd name="connsiteX4" fmla="*/ 412845 w 1626276"/>
                <a:gd name="connsiteY4" fmla="*/ 1105728 h 1371072"/>
                <a:gd name="connsiteX5" fmla="*/ 1074245 w 1626276"/>
                <a:gd name="connsiteY5" fmla="*/ 1371072 h 1371072"/>
                <a:gd name="connsiteX6" fmla="*/ 920577 w 1626276"/>
                <a:gd name="connsiteY6" fmla="*/ 914195 h 1371072"/>
                <a:gd name="connsiteX7" fmla="*/ 1626276 w 1626276"/>
                <a:gd name="connsiteY7" fmla="*/ 1216032 h 1371072"/>
                <a:gd name="connsiteX0" fmla="*/ 1556861 w 1626276"/>
                <a:gd name="connsiteY0" fmla="*/ 1031358 h 1371072"/>
                <a:gd name="connsiteX1" fmla="*/ 816407 w 1626276"/>
                <a:gd name="connsiteY1" fmla="*/ 720934 h 1371072"/>
                <a:gd name="connsiteX2" fmla="*/ 627063 w 1626276"/>
                <a:gd name="connsiteY2" fmla="*/ 242908 h 1371072"/>
                <a:gd name="connsiteX3" fmla="*/ 0 w 1626276"/>
                <a:gd name="connsiteY3" fmla="*/ 0 h 1371072"/>
                <a:gd name="connsiteX4" fmla="*/ 412845 w 1626276"/>
                <a:gd name="connsiteY4" fmla="*/ 1105728 h 1371072"/>
                <a:gd name="connsiteX5" fmla="*/ 1074245 w 1626276"/>
                <a:gd name="connsiteY5" fmla="*/ 1371072 h 1371072"/>
                <a:gd name="connsiteX6" fmla="*/ 899146 w 1626276"/>
                <a:gd name="connsiteY6" fmla="*/ 928483 h 1371072"/>
                <a:gd name="connsiteX7" fmla="*/ 1626276 w 1626276"/>
                <a:gd name="connsiteY7" fmla="*/ 1216032 h 1371072"/>
                <a:gd name="connsiteX0" fmla="*/ 1556861 w 1611989"/>
                <a:gd name="connsiteY0" fmla="*/ 1031358 h 1371072"/>
                <a:gd name="connsiteX1" fmla="*/ 816407 w 1611989"/>
                <a:gd name="connsiteY1" fmla="*/ 720934 h 1371072"/>
                <a:gd name="connsiteX2" fmla="*/ 627063 w 1611989"/>
                <a:gd name="connsiteY2" fmla="*/ 242908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56861 w 1611989"/>
                <a:gd name="connsiteY0" fmla="*/ 1031358 h 1371072"/>
                <a:gd name="connsiteX1" fmla="*/ 840220 w 1611989"/>
                <a:gd name="connsiteY1" fmla="*/ 716172 h 1371072"/>
                <a:gd name="connsiteX2" fmla="*/ 627063 w 1611989"/>
                <a:gd name="connsiteY2" fmla="*/ 242908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627063 w 1611989"/>
                <a:gd name="connsiteY2" fmla="*/ 242908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784225 w 1611989"/>
                <a:gd name="connsiteY2" fmla="*/ 207189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784225 w 1611989"/>
                <a:gd name="connsiteY2" fmla="*/ 207189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784225 w 1611989"/>
                <a:gd name="connsiteY2" fmla="*/ 207189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784225 w 1611989"/>
                <a:gd name="connsiteY2" fmla="*/ 207189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784225 w 1611989"/>
                <a:gd name="connsiteY2" fmla="*/ 207189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435417 w 1476257"/>
                <a:gd name="connsiteY0" fmla="*/ 1069458 h 1411553"/>
                <a:gd name="connsiteX1" fmla="*/ 704488 w 1476257"/>
                <a:gd name="connsiteY1" fmla="*/ 756653 h 1411553"/>
                <a:gd name="connsiteX2" fmla="*/ 648493 w 1476257"/>
                <a:gd name="connsiteY2" fmla="*/ 247670 h 1411553"/>
                <a:gd name="connsiteX3" fmla="*/ 0 w 1476257"/>
                <a:gd name="connsiteY3" fmla="*/ 0 h 1411553"/>
                <a:gd name="connsiteX4" fmla="*/ 277113 w 1476257"/>
                <a:gd name="connsiteY4" fmla="*/ 1146209 h 1411553"/>
                <a:gd name="connsiteX5" fmla="*/ 938513 w 1476257"/>
                <a:gd name="connsiteY5" fmla="*/ 1411553 h 1411553"/>
                <a:gd name="connsiteX6" fmla="*/ 763414 w 1476257"/>
                <a:gd name="connsiteY6" fmla="*/ 968964 h 1411553"/>
                <a:gd name="connsiteX7" fmla="*/ 1476257 w 1476257"/>
                <a:gd name="connsiteY7" fmla="*/ 1280325 h 1411553"/>
                <a:gd name="connsiteX0" fmla="*/ 1435417 w 1476257"/>
                <a:gd name="connsiteY0" fmla="*/ 1069458 h 1411553"/>
                <a:gd name="connsiteX1" fmla="*/ 704488 w 1476257"/>
                <a:gd name="connsiteY1" fmla="*/ 756653 h 1411553"/>
                <a:gd name="connsiteX2" fmla="*/ 648493 w 1476257"/>
                <a:gd name="connsiteY2" fmla="*/ 247670 h 1411553"/>
                <a:gd name="connsiteX3" fmla="*/ 0 w 1476257"/>
                <a:gd name="connsiteY3" fmla="*/ 0 h 1411553"/>
                <a:gd name="connsiteX4" fmla="*/ 153288 w 1476257"/>
                <a:gd name="connsiteY4" fmla="*/ 1184309 h 1411553"/>
                <a:gd name="connsiteX5" fmla="*/ 938513 w 1476257"/>
                <a:gd name="connsiteY5" fmla="*/ 1411553 h 1411553"/>
                <a:gd name="connsiteX6" fmla="*/ 763414 w 1476257"/>
                <a:gd name="connsiteY6" fmla="*/ 968964 h 1411553"/>
                <a:gd name="connsiteX7" fmla="*/ 1476257 w 1476257"/>
                <a:gd name="connsiteY7" fmla="*/ 1280325 h 1411553"/>
                <a:gd name="connsiteX0" fmla="*/ 1435417 w 1476257"/>
                <a:gd name="connsiteY0" fmla="*/ 1069458 h 1411553"/>
                <a:gd name="connsiteX1" fmla="*/ 704488 w 1476257"/>
                <a:gd name="connsiteY1" fmla="*/ 756653 h 1411553"/>
                <a:gd name="connsiteX2" fmla="*/ 648493 w 1476257"/>
                <a:gd name="connsiteY2" fmla="*/ 247670 h 1411553"/>
                <a:gd name="connsiteX3" fmla="*/ 0 w 1476257"/>
                <a:gd name="connsiteY3" fmla="*/ 0 h 1411553"/>
                <a:gd name="connsiteX4" fmla="*/ 141382 w 1476257"/>
                <a:gd name="connsiteY4" fmla="*/ 1184309 h 1411553"/>
                <a:gd name="connsiteX5" fmla="*/ 938513 w 1476257"/>
                <a:gd name="connsiteY5" fmla="*/ 1411553 h 1411553"/>
                <a:gd name="connsiteX6" fmla="*/ 763414 w 1476257"/>
                <a:gd name="connsiteY6" fmla="*/ 968964 h 1411553"/>
                <a:gd name="connsiteX7" fmla="*/ 1476257 w 1476257"/>
                <a:gd name="connsiteY7" fmla="*/ 1280325 h 1411553"/>
                <a:gd name="connsiteX0" fmla="*/ 1421130 w 1461970"/>
                <a:gd name="connsiteY0" fmla="*/ 1055170 h 1397265"/>
                <a:gd name="connsiteX1" fmla="*/ 690201 w 1461970"/>
                <a:gd name="connsiteY1" fmla="*/ 742365 h 1397265"/>
                <a:gd name="connsiteX2" fmla="*/ 634206 w 1461970"/>
                <a:gd name="connsiteY2" fmla="*/ 233382 h 1397265"/>
                <a:gd name="connsiteX3" fmla="*/ 0 w 1461970"/>
                <a:gd name="connsiteY3" fmla="*/ 0 h 1397265"/>
                <a:gd name="connsiteX4" fmla="*/ 127095 w 1461970"/>
                <a:gd name="connsiteY4" fmla="*/ 1170021 h 1397265"/>
                <a:gd name="connsiteX5" fmla="*/ 924226 w 1461970"/>
                <a:gd name="connsiteY5" fmla="*/ 1397265 h 1397265"/>
                <a:gd name="connsiteX6" fmla="*/ 749127 w 1461970"/>
                <a:gd name="connsiteY6" fmla="*/ 954676 h 1397265"/>
                <a:gd name="connsiteX7" fmla="*/ 1461970 w 1461970"/>
                <a:gd name="connsiteY7" fmla="*/ 1266037 h 1397265"/>
                <a:gd name="connsiteX0" fmla="*/ 1421130 w 1461970"/>
                <a:gd name="connsiteY0" fmla="*/ 1055170 h 1456796"/>
                <a:gd name="connsiteX1" fmla="*/ 690201 w 1461970"/>
                <a:gd name="connsiteY1" fmla="*/ 742365 h 1456796"/>
                <a:gd name="connsiteX2" fmla="*/ 634206 w 1461970"/>
                <a:gd name="connsiteY2" fmla="*/ 233382 h 1456796"/>
                <a:gd name="connsiteX3" fmla="*/ 0 w 1461970"/>
                <a:gd name="connsiteY3" fmla="*/ 0 h 1456796"/>
                <a:gd name="connsiteX4" fmla="*/ 127095 w 1461970"/>
                <a:gd name="connsiteY4" fmla="*/ 1170021 h 1456796"/>
                <a:gd name="connsiteX5" fmla="*/ 788495 w 1461970"/>
                <a:gd name="connsiteY5" fmla="*/ 1456796 h 1456796"/>
                <a:gd name="connsiteX6" fmla="*/ 749127 w 1461970"/>
                <a:gd name="connsiteY6" fmla="*/ 954676 h 1456796"/>
                <a:gd name="connsiteX7" fmla="*/ 1461970 w 1461970"/>
                <a:gd name="connsiteY7" fmla="*/ 1266037 h 1456796"/>
                <a:gd name="connsiteX0" fmla="*/ 1421130 w 1461970"/>
                <a:gd name="connsiteY0" fmla="*/ 1055170 h 1456796"/>
                <a:gd name="connsiteX1" fmla="*/ 690201 w 1461970"/>
                <a:gd name="connsiteY1" fmla="*/ 742365 h 1456796"/>
                <a:gd name="connsiteX2" fmla="*/ 634206 w 1461970"/>
                <a:gd name="connsiteY2" fmla="*/ 233382 h 1456796"/>
                <a:gd name="connsiteX3" fmla="*/ 0 w 1461970"/>
                <a:gd name="connsiteY3" fmla="*/ 0 h 1456796"/>
                <a:gd name="connsiteX4" fmla="*/ 127095 w 1461970"/>
                <a:gd name="connsiteY4" fmla="*/ 1170021 h 1456796"/>
                <a:gd name="connsiteX5" fmla="*/ 788495 w 1461970"/>
                <a:gd name="connsiteY5" fmla="*/ 1456796 h 1456796"/>
                <a:gd name="connsiteX6" fmla="*/ 749127 w 1461970"/>
                <a:gd name="connsiteY6" fmla="*/ 954676 h 1456796"/>
                <a:gd name="connsiteX7" fmla="*/ 1461970 w 1461970"/>
                <a:gd name="connsiteY7" fmla="*/ 1266037 h 1456796"/>
                <a:gd name="connsiteX0" fmla="*/ 1421130 w 1461970"/>
                <a:gd name="connsiteY0" fmla="*/ 1055170 h 1456796"/>
                <a:gd name="connsiteX1" fmla="*/ 690201 w 1461970"/>
                <a:gd name="connsiteY1" fmla="*/ 742365 h 1456796"/>
                <a:gd name="connsiteX2" fmla="*/ 634206 w 1461970"/>
                <a:gd name="connsiteY2" fmla="*/ 233382 h 1456796"/>
                <a:gd name="connsiteX3" fmla="*/ 0 w 1461970"/>
                <a:gd name="connsiteY3" fmla="*/ 0 h 1456796"/>
                <a:gd name="connsiteX4" fmla="*/ 127095 w 1461970"/>
                <a:gd name="connsiteY4" fmla="*/ 1170021 h 1456796"/>
                <a:gd name="connsiteX5" fmla="*/ 788495 w 1461970"/>
                <a:gd name="connsiteY5" fmla="*/ 1456796 h 1456796"/>
                <a:gd name="connsiteX6" fmla="*/ 718171 w 1461970"/>
                <a:gd name="connsiteY6" fmla="*/ 957057 h 1456796"/>
                <a:gd name="connsiteX7" fmla="*/ 1461970 w 1461970"/>
                <a:gd name="connsiteY7" fmla="*/ 1266037 h 1456796"/>
                <a:gd name="connsiteX0" fmla="*/ 1421130 w 1461970"/>
                <a:gd name="connsiteY0" fmla="*/ 1055170 h 1456796"/>
                <a:gd name="connsiteX1" fmla="*/ 690201 w 1461970"/>
                <a:gd name="connsiteY1" fmla="*/ 742365 h 1456796"/>
                <a:gd name="connsiteX2" fmla="*/ 634206 w 1461970"/>
                <a:gd name="connsiteY2" fmla="*/ 233382 h 1456796"/>
                <a:gd name="connsiteX3" fmla="*/ 0 w 1461970"/>
                <a:gd name="connsiteY3" fmla="*/ 0 h 1456796"/>
                <a:gd name="connsiteX4" fmla="*/ 127095 w 1461970"/>
                <a:gd name="connsiteY4" fmla="*/ 1170021 h 1456796"/>
                <a:gd name="connsiteX5" fmla="*/ 788495 w 1461970"/>
                <a:gd name="connsiteY5" fmla="*/ 1456796 h 1456796"/>
                <a:gd name="connsiteX6" fmla="*/ 718171 w 1461970"/>
                <a:gd name="connsiteY6" fmla="*/ 957057 h 1456796"/>
                <a:gd name="connsiteX7" fmla="*/ 1461970 w 1461970"/>
                <a:gd name="connsiteY7" fmla="*/ 1266037 h 1456796"/>
                <a:gd name="connsiteX0" fmla="*/ 1421130 w 1452445"/>
                <a:gd name="connsiteY0" fmla="*/ 1055170 h 1456796"/>
                <a:gd name="connsiteX1" fmla="*/ 690201 w 1452445"/>
                <a:gd name="connsiteY1" fmla="*/ 742365 h 1456796"/>
                <a:gd name="connsiteX2" fmla="*/ 634206 w 1452445"/>
                <a:gd name="connsiteY2" fmla="*/ 233382 h 1456796"/>
                <a:gd name="connsiteX3" fmla="*/ 0 w 1452445"/>
                <a:gd name="connsiteY3" fmla="*/ 0 h 1456796"/>
                <a:gd name="connsiteX4" fmla="*/ 127095 w 1452445"/>
                <a:gd name="connsiteY4" fmla="*/ 1170021 h 1456796"/>
                <a:gd name="connsiteX5" fmla="*/ 788495 w 1452445"/>
                <a:gd name="connsiteY5" fmla="*/ 1456796 h 1456796"/>
                <a:gd name="connsiteX6" fmla="*/ 718171 w 1452445"/>
                <a:gd name="connsiteY6" fmla="*/ 957057 h 1456796"/>
                <a:gd name="connsiteX7" fmla="*/ 1452445 w 1452445"/>
                <a:gd name="connsiteY7" fmla="*/ 1287469 h 14567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52445" h="1456796">
                  <a:moveTo>
                    <a:pt x="1421130" y="1055170"/>
                  </a:moveTo>
                  <a:lnTo>
                    <a:pt x="690201" y="742365"/>
                  </a:lnTo>
                  <a:cubicBezTo>
                    <a:pt x="661444" y="540400"/>
                    <a:pt x="660897" y="518063"/>
                    <a:pt x="634206" y="233382"/>
                  </a:cubicBezTo>
                  <a:lnTo>
                    <a:pt x="0" y="0"/>
                  </a:lnTo>
                  <a:lnTo>
                    <a:pt x="127095" y="1170021"/>
                  </a:lnTo>
                  <a:lnTo>
                    <a:pt x="788495" y="1456796"/>
                  </a:lnTo>
                  <a:cubicBezTo>
                    <a:pt x="768228" y="1284661"/>
                    <a:pt x="736056" y="1136336"/>
                    <a:pt x="718171" y="957057"/>
                  </a:cubicBezTo>
                  <a:lnTo>
                    <a:pt x="1452445" y="128746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510" name="Groupe 2509"/>
            <p:cNvGrpSpPr/>
            <p:nvPr/>
          </p:nvGrpSpPr>
          <p:grpSpPr>
            <a:xfrm>
              <a:off x="6841947" y="3422026"/>
              <a:ext cx="229401" cy="313391"/>
              <a:chOff x="6487012" y="3744806"/>
              <a:chExt cx="229401" cy="313391"/>
            </a:xfrm>
          </p:grpSpPr>
          <p:sp>
            <p:nvSpPr>
              <p:cNvPr id="2512" name="Ellipse 251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513" name="Bouée 2512"/>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511" name="Connecteur droit 2510"/>
            <p:cNvCxnSpPr/>
            <p:nvPr/>
          </p:nvCxnSpPr>
          <p:spPr>
            <a:xfrm flipV="1">
              <a:off x="6843713" y="3514725"/>
              <a:ext cx="235743" cy="126207"/>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514" name="Groupe 2513"/>
          <p:cNvGrpSpPr/>
          <p:nvPr>
            <p:custDataLst>
              <p:tags r:id="rId171"/>
            </p:custDataLst>
          </p:nvPr>
        </p:nvGrpSpPr>
        <p:grpSpPr>
          <a:xfrm>
            <a:off x="2573730" y="2326752"/>
            <a:ext cx="1683929" cy="1371072"/>
            <a:chOff x="5387419" y="2441681"/>
            <a:chExt cx="1683929" cy="1371072"/>
          </a:xfrm>
        </p:grpSpPr>
        <p:sp>
          <p:nvSpPr>
            <p:cNvPr id="2515" name="Forme libre 2514"/>
            <p:cNvSpPr/>
            <p:nvPr/>
          </p:nvSpPr>
          <p:spPr>
            <a:xfrm>
              <a:off x="5387419" y="2441681"/>
              <a:ext cx="1611989" cy="1371072"/>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208707 w 1890594"/>
                <a:gd name="connsiteY6" fmla="*/ 52843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194419 w 1890594"/>
                <a:gd name="connsiteY6" fmla="*/ 547481 h 851699"/>
                <a:gd name="connsiteX7" fmla="*/ 1890594 w 1890594"/>
                <a:gd name="connsiteY7" fmla="*/ 851699 h 851699"/>
                <a:gd name="connsiteX0" fmla="*/ 1754503 w 1890594"/>
                <a:gd name="connsiteY0" fmla="*/ 767038 h 859102"/>
                <a:gd name="connsiteX1" fmla="*/ 1009287 w 1890594"/>
                <a:gd name="connsiteY1" fmla="*/ 442326 h 859102"/>
                <a:gd name="connsiteX2" fmla="*/ 555623 w 1890594"/>
                <a:gd name="connsiteY2" fmla="*/ 240525 h 859102"/>
                <a:gd name="connsiteX3" fmla="*/ 0 w 1890594"/>
                <a:gd name="connsiteY3" fmla="*/ 0 h 859102"/>
                <a:gd name="connsiteX4" fmla="*/ 960530 w 1890594"/>
                <a:gd name="connsiteY4" fmla="*/ 431832 h 859102"/>
                <a:gd name="connsiteX5" fmla="*/ 1574306 w 1890594"/>
                <a:gd name="connsiteY5" fmla="*/ 859102 h 859102"/>
                <a:gd name="connsiteX6" fmla="*/ 1194419 w 1890594"/>
                <a:gd name="connsiteY6" fmla="*/ 547481 h 859102"/>
                <a:gd name="connsiteX7" fmla="*/ 1890594 w 1890594"/>
                <a:gd name="connsiteY7" fmla="*/ 851699 h 859102"/>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45731 w 1890594"/>
                <a:gd name="connsiteY5" fmla="*/ 830527 h 851699"/>
                <a:gd name="connsiteX6" fmla="*/ 1194419 w 1890594"/>
                <a:gd name="connsiteY6" fmla="*/ 547481 h 851699"/>
                <a:gd name="connsiteX7" fmla="*/ 1890594 w 1890594"/>
                <a:gd name="connsiteY7" fmla="*/ 851699 h 851699"/>
                <a:gd name="connsiteX0" fmla="*/ 1702116 w 1838207"/>
                <a:gd name="connsiteY0" fmla="*/ 917057 h 1001718"/>
                <a:gd name="connsiteX1" fmla="*/ 956900 w 1838207"/>
                <a:gd name="connsiteY1" fmla="*/ 592345 h 1001718"/>
                <a:gd name="connsiteX2" fmla="*/ 503236 w 1838207"/>
                <a:gd name="connsiteY2" fmla="*/ 390544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56900 w 1838207"/>
                <a:gd name="connsiteY1" fmla="*/ 592345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895625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99735 w 1838207"/>
                <a:gd name="connsiteY0" fmla="*/ 888481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85448 w 1823920"/>
                <a:gd name="connsiteY0" fmla="*/ 871813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739075 w 1747720"/>
                <a:gd name="connsiteY4" fmla="*/ 8247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650969 w 1747720"/>
                <a:gd name="connsiteY4" fmla="*/ 9390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228197"/>
                <a:gd name="connsiteX1" fmla="*/ 904513 w 1747720"/>
                <a:gd name="connsiteY1" fmla="*/ 651877 h 1228197"/>
                <a:gd name="connsiteX2" fmla="*/ 615156 w 1747720"/>
                <a:gd name="connsiteY2" fmla="*/ 250051 h 1228197"/>
                <a:gd name="connsiteX3" fmla="*/ 0 w 1747720"/>
                <a:gd name="connsiteY3" fmla="*/ 0 h 1228197"/>
                <a:gd name="connsiteX4" fmla="*/ 650969 w 1747720"/>
                <a:gd name="connsiteY4" fmla="*/ 939040 h 1228197"/>
                <a:gd name="connsiteX5" fmla="*/ 1336182 w 1747720"/>
                <a:gd name="connsiteY5" fmla="*/ 1228197 h 1228197"/>
                <a:gd name="connsiteX6" fmla="*/ 1051545 w 1747720"/>
                <a:gd name="connsiteY6" fmla="*/ 802276 h 1228197"/>
                <a:gd name="connsiteX7" fmla="*/ 1747720 w 1747720"/>
                <a:gd name="connsiteY7" fmla="*/ 1106494 h 122819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51545 w 1747720"/>
                <a:gd name="connsiteY6" fmla="*/ 802276 h 1209147"/>
                <a:gd name="connsiteX7" fmla="*/ 1747720 w 1747720"/>
                <a:gd name="connsiteY7" fmla="*/ 1106494 h 120914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37258 w 1747720"/>
                <a:gd name="connsiteY6" fmla="*/ 830851 h 1209147"/>
                <a:gd name="connsiteX7" fmla="*/ 1747720 w 1747720"/>
                <a:gd name="connsiteY7" fmla="*/ 1106494 h 1209147"/>
                <a:gd name="connsiteX0" fmla="*/ 1652111 w 1742957"/>
                <a:gd name="connsiteY0" fmla="*/ 964683 h 1209147"/>
                <a:gd name="connsiteX1" fmla="*/ 904513 w 1742957"/>
                <a:gd name="connsiteY1" fmla="*/ 651877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52111 w 1742957"/>
                <a:gd name="connsiteY0" fmla="*/ 964683 h 1209147"/>
                <a:gd name="connsiteX1" fmla="*/ 940231 w 1742957"/>
                <a:gd name="connsiteY1" fmla="*/ 637590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52137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33088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33088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556861 w 1626276"/>
                <a:gd name="connsiteY0" fmla="*/ 1031358 h 1292491"/>
                <a:gd name="connsiteX1" fmla="*/ 816407 w 1626276"/>
                <a:gd name="connsiteY1" fmla="*/ 720934 h 1292491"/>
                <a:gd name="connsiteX2" fmla="*/ 627063 w 1626276"/>
                <a:gd name="connsiteY2" fmla="*/ 242908 h 1292491"/>
                <a:gd name="connsiteX3" fmla="*/ 0 w 1626276"/>
                <a:gd name="connsiteY3" fmla="*/ 0 h 1292491"/>
                <a:gd name="connsiteX4" fmla="*/ 534288 w 1626276"/>
                <a:gd name="connsiteY4" fmla="*/ 1022384 h 1292491"/>
                <a:gd name="connsiteX5" fmla="*/ 1202832 w 1626276"/>
                <a:gd name="connsiteY5" fmla="*/ 1292491 h 1292491"/>
                <a:gd name="connsiteX6" fmla="*/ 920577 w 1626276"/>
                <a:gd name="connsiteY6" fmla="*/ 914195 h 1292491"/>
                <a:gd name="connsiteX7" fmla="*/ 1626276 w 1626276"/>
                <a:gd name="connsiteY7" fmla="*/ 1216032 h 1292491"/>
                <a:gd name="connsiteX0" fmla="*/ 1556861 w 1626276"/>
                <a:gd name="connsiteY0" fmla="*/ 1031358 h 1292491"/>
                <a:gd name="connsiteX1" fmla="*/ 816407 w 1626276"/>
                <a:gd name="connsiteY1" fmla="*/ 720934 h 1292491"/>
                <a:gd name="connsiteX2" fmla="*/ 627063 w 1626276"/>
                <a:gd name="connsiteY2" fmla="*/ 242908 h 1292491"/>
                <a:gd name="connsiteX3" fmla="*/ 0 w 1626276"/>
                <a:gd name="connsiteY3" fmla="*/ 0 h 1292491"/>
                <a:gd name="connsiteX4" fmla="*/ 412845 w 1626276"/>
                <a:gd name="connsiteY4" fmla="*/ 1105728 h 1292491"/>
                <a:gd name="connsiteX5" fmla="*/ 1202832 w 1626276"/>
                <a:gd name="connsiteY5" fmla="*/ 1292491 h 1292491"/>
                <a:gd name="connsiteX6" fmla="*/ 920577 w 1626276"/>
                <a:gd name="connsiteY6" fmla="*/ 914195 h 1292491"/>
                <a:gd name="connsiteX7" fmla="*/ 1626276 w 1626276"/>
                <a:gd name="connsiteY7" fmla="*/ 1216032 h 1292491"/>
                <a:gd name="connsiteX0" fmla="*/ 1556861 w 1626276"/>
                <a:gd name="connsiteY0" fmla="*/ 1031358 h 1387741"/>
                <a:gd name="connsiteX1" fmla="*/ 816407 w 1626276"/>
                <a:gd name="connsiteY1" fmla="*/ 720934 h 1387741"/>
                <a:gd name="connsiteX2" fmla="*/ 627063 w 1626276"/>
                <a:gd name="connsiteY2" fmla="*/ 242908 h 1387741"/>
                <a:gd name="connsiteX3" fmla="*/ 0 w 1626276"/>
                <a:gd name="connsiteY3" fmla="*/ 0 h 1387741"/>
                <a:gd name="connsiteX4" fmla="*/ 412845 w 1626276"/>
                <a:gd name="connsiteY4" fmla="*/ 1105728 h 1387741"/>
                <a:gd name="connsiteX5" fmla="*/ 1088532 w 1626276"/>
                <a:gd name="connsiteY5" fmla="*/ 1387741 h 1387741"/>
                <a:gd name="connsiteX6" fmla="*/ 920577 w 1626276"/>
                <a:gd name="connsiteY6" fmla="*/ 914195 h 1387741"/>
                <a:gd name="connsiteX7" fmla="*/ 1626276 w 1626276"/>
                <a:gd name="connsiteY7" fmla="*/ 1216032 h 1387741"/>
                <a:gd name="connsiteX0" fmla="*/ 1556861 w 1626276"/>
                <a:gd name="connsiteY0" fmla="*/ 1031358 h 1371072"/>
                <a:gd name="connsiteX1" fmla="*/ 816407 w 1626276"/>
                <a:gd name="connsiteY1" fmla="*/ 720934 h 1371072"/>
                <a:gd name="connsiteX2" fmla="*/ 627063 w 1626276"/>
                <a:gd name="connsiteY2" fmla="*/ 242908 h 1371072"/>
                <a:gd name="connsiteX3" fmla="*/ 0 w 1626276"/>
                <a:gd name="connsiteY3" fmla="*/ 0 h 1371072"/>
                <a:gd name="connsiteX4" fmla="*/ 412845 w 1626276"/>
                <a:gd name="connsiteY4" fmla="*/ 1105728 h 1371072"/>
                <a:gd name="connsiteX5" fmla="*/ 1074245 w 1626276"/>
                <a:gd name="connsiteY5" fmla="*/ 1371072 h 1371072"/>
                <a:gd name="connsiteX6" fmla="*/ 920577 w 1626276"/>
                <a:gd name="connsiteY6" fmla="*/ 914195 h 1371072"/>
                <a:gd name="connsiteX7" fmla="*/ 1626276 w 1626276"/>
                <a:gd name="connsiteY7" fmla="*/ 1216032 h 1371072"/>
                <a:gd name="connsiteX0" fmla="*/ 1556861 w 1626276"/>
                <a:gd name="connsiteY0" fmla="*/ 1031358 h 1371072"/>
                <a:gd name="connsiteX1" fmla="*/ 816407 w 1626276"/>
                <a:gd name="connsiteY1" fmla="*/ 720934 h 1371072"/>
                <a:gd name="connsiteX2" fmla="*/ 627063 w 1626276"/>
                <a:gd name="connsiteY2" fmla="*/ 242908 h 1371072"/>
                <a:gd name="connsiteX3" fmla="*/ 0 w 1626276"/>
                <a:gd name="connsiteY3" fmla="*/ 0 h 1371072"/>
                <a:gd name="connsiteX4" fmla="*/ 412845 w 1626276"/>
                <a:gd name="connsiteY4" fmla="*/ 1105728 h 1371072"/>
                <a:gd name="connsiteX5" fmla="*/ 1074245 w 1626276"/>
                <a:gd name="connsiteY5" fmla="*/ 1371072 h 1371072"/>
                <a:gd name="connsiteX6" fmla="*/ 899146 w 1626276"/>
                <a:gd name="connsiteY6" fmla="*/ 928483 h 1371072"/>
                <a:gd name="connsiteX7" fmla="*/ 1626276 w 1626276"/>
                <a:gd name="connsiteY7" fmla="*/ 1216032 h 1371072"/>
                <a:gd name="connsiteX0" fmla="*/ 1556861 w 1611989"/>
                <a:gd name="connsiteY0" fmla="*/ 1031358 h 1371072"/>
                <a:gd name="connsiteX1" fmla="*/ 816407 w 1611989"/>
                <a:gd name="connsiteY1" fmla="*/ 720934 h 1371072"/>
                <a:gd name="connsiteX2" fmla="*/ 627063 w 1611989"/>
                <a:gd name="connsiteY2" fmla="*/ 242908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11989" h="1371072">
                  <a:moveTo>
                    <a:pt x="1556861" y="1031358"/>
                  </a:moveTo>
                  <a:lnTo>
                    <a:pt x="816407" y="720934"/>
                  </a:lnTo>
                  <a:cubicBezTo>
                    <a:pt x="737643" y="540400"/>
                    <a:pt x="751386" y="539495"/>
                    <a:pt x="627063" y="242908"/>
                  </a:cubicBezTo>
                  <a:lnTo>
                    <a:pt x="0" y="0"/>
                  </a:lnTo>
                  <a:lnTo>
                    <a:pt x="412845" y="1105728"/>
                  </a:lnTo>
                  <a:lnTo>
                    <a:pt x="1074245" y="1371072"/>
                  </a:lnTo>
                  <a:lnTo>
                    <a:pt x="899146" y="928483"/>
                  </a:lnTo>
                  <a:lnTo>
                    <a:pt x="1611989" y="1239844"/>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516" name="Groupe 2515"/>
            <p:cNvGrpSpPr/>
            <p:nvPr/>
          </p:nvGrpSpPr>
          <p:grpSpPr>
            <a:xfrm>
              <a:off x="6841947" y="3422026"/>
              <a:ext cx="229401" cy="313391"/>
              <a:chOff x="6487012" y="3744806"/>
              <a:chExt cx="229401" cy="313391"/>
            </a:xfrm>
          </p:grpSpPr>
          <p:sp>
            <p:nvSpPr>
              <p:cNvPr id="2518" name="Ellipse 2517"/>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519" name="Bouée 2518"/>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517" name="Connecteur droit 2516"/>
            <p:cNvCxnSpPr/>
            <p:nvPr/>
          </p:nvCxnSpPr>
          <p:spPr>
            <a:xfrm rot="60000" flipV="1">
              <a:off x="6853238" y="3474244"/>
              <a:ext cx="207168" cy="209551"/>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520" name="Groupe 2519"/>
          <p:cNvGrpSpPr/>
          <p:nvPr>
            <p:custDataLst>
              <p:tags r:id="rId172"/>
            </p:custDataLst>
          </p:nvPr>
        </p:nvGrpSpPr>
        <p:grpSpPr>
          <a:xfrm>
            <a:off x="2457049" y="2411077"/>
            <a:ext cx="1800610" cy="1210392"/>
            <a:chOff x="5270738" y="2525025"/>
            <a:chExt cx="1800610" cy="1210392"/>
          </a:xfrm>
        </p:grpSpPr>
        <p:sp>
          <p:nvSpPr>
            <p:cNvPr id="2521" name="Forme libre 2520"/>
            <p:cNvSpPr/>
            <p:nvPr/>
          </p:nvSpPr>
          <p:spPr>
            <a:xfrm>
              <a:off x="5270738" y="2525025"/>
              <a:ext cx="1742957" cy="1209147"/>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208707 w 1890594"/>
                <a:gd name="connsiteY6" fmla="*/ 52843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194419 w 1890594"/>
                <a:gd name="connsiteY6" fmla="*/ 547481 h 851699"/>
                <a:gd name="connsiteX7" fmla="*/ 1890594 w 1890594"/>
                <a:gd name="connsiteY7" fmla="*/ 851699 h 851699"/>
                <a:gd name="connsiteX0" fmla="*/ 1754503 w 1890594"/>
                <a:gd name="connsiteY0" fmla="*/ 767038 h 859102"/>
                <a:gd name="connsiteX1" fmla="*/ 1009287 w 1890594"/>
                <a:gd name="connsiteY1" fmla="*/ 442326 h 859102"/>
                <a:gd name="connsiteX2" fmla="*/ 555623 w 1890594"/>
                <a:gd name="connsiteY2" fmla="*/ 240525 h 859102"/>
                <a:gd name="connsiteX3" fmla="*/ 0 w 1890594"/>
                <a:gd name="connsiteY3" fmla="*/ 0 h 859102"/>
                <a:gd name="connsiteX4" fmla="*/ 960530 w 1890594"/>
                <a:gd name="connsiteY4" fmla="*/ 431832 h 859102"/>
                <a:gd name="connsiteX5" fmla="*/ 1574306 w 1890594"/>
                <a:gd name="connsiteY5" fmla="*/ 859102 h 859102"/>
                <a:gd name="connsiteX6" fmla="*/ 1194419 w 1890594"/>
                <a:gd name="connsiteY6" fmla="*/ 547481 h 859102"/>
                <a:gd name="connsiteX7" fmla="*/ 1890594 w 1890594"/>
                <a:gd name="connsiteY7" fmla="*/ 851699 h 859102"/>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45731 w 1890594"/>
                <a:gd name="connsiteY5" fmla="*/ 830527 h 851699"/>
                <a:gd name="connsiteX6" fmla="*/ 1194419 w 1890594"/>
                <a:gd name="connsiteY6" fmla="*/ 547481 h 851699"/>
                <a:gd name="connsiteX7" fmla="*/ 1890594 w 1890594"/>
                <a:gd name="connsiteY7" fmla="*/ 851699 h 851699"/>
                <a:gd name="connsiteX0" fmla="*/ 1702116 w 1838207"/>
                <a:gd name="connsiteY0" fmla="*/ 917057 h 1001718"/>
                <a:gd name="connsiteX1" fmla="*/ 956900 w 1838207"/>
                <a:gd name="connsiteY1" fmla="*/ 592345 h 1001718"/>
                <a:gd name="connsiteX2" fmla="*/ 503236 w 1838207"/>
                <a:gd name="connsiteY2" fmla="*/ 390544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56900 w 1838207"/>
                <a:gd name="connsiteY1" fmla="*/ 592345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895625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99735 w 1838207"/>
                <a:gd name="connsiteY0" fmla="*/ 888481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85448 w 1823920"/>
                <a:gd name="connsiteY0" fmla="*/ 871813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739075 w 1747720"/>
                <a:gd name="connsiteY4" fmla="*/ 8247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650969 w 1747720"/>
                <a:gd name="connsiteY4" fmla="*/ 9390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228197"/>
                <a:gd name="connsiteX1" fmla="*/ 904513 w 1747720"/>
                <a:gd name="connsiteY1" fmla="*/ 651877 h 1228197"/>
                <a:gd name="connsiteX2" fmla="*/ 615156 w 1747720"/>
                <a:gd name="connsiteY2" fmla="*/ 250051 h 1228197"/>
                <a:gd name="connsiteX3" fmla="*/ 0 w 1747720"/>
                <a:gd name="connsiteY3" fmla="*/ 0 h 1228197"/>
                <a:gd name="connsiteX4" fmla="*/ 650969 w 1747720"/>
                <a:gd name="connsiteY4" fmla="*/ 939040 h 1228197"/>
                <a:gd name="connsiteX5" fmla="*/ 1336182 w 1747720"/>
                <a:gd name="connsiteY5" fmla="*/ 1228197 h 1228197"/>
                <a:gd name="connsiteX6" fmla="*/ 1051545 w 1747720"/>
                <a:gd name="connsiteY6" fmla="*/ 802276 h 1228197"/>
                <a:gd name="connsiteX7" fmla="*/ 1747720 w 1747720"/>
                <a:gd name="connsiteY7" fmla="*/ 1106494 h 122819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51545 w 1747720"/>
                <a:gd name="connsiteY6" fmla="*/ 802276 h 1209147"/>
                <a:gd name="connsiteX7" fmla="*/ 1747720 w 1747720"/>
                <a:gd name="connsiteY7" fmla="*/ 1106494 h 120914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37258 w 1747720"/>
                <a:gd name="connsiteY6" fmla="*/ 830851 h 1209147"/>
                <a:gd name="connsiteX7" fmla="*/ 1747720 w 1747720"/>
                <a:gd name="connsiteY7" fmla="*/ 1106494 h 1209147"/>
                <a:gd name="connsiteX0" fmla="*/ 1652111 w 1742957"/>
                <a:gd name="connsiteY0" fmla="*/ 964683 h 1209147"/>
                <a:gd name="connsiteX1" fmla="*/ 904513 w 1742957"/>
                <a:gd name="connsiteY1" fmla="*/ 651877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42957" h="1209147">
                  <a:moveTo>
                    <a:pt x="1652111" y="964683"/>
                  </a:moveTo>
                  <a:lnTo>
                    <a:pt x="904513" y="651877"/>
                  </a:lnTo>
                  <a:cubicBezTo>
                    <a:pt x="761455" y="478487"/>
                    <a:pt x="803773" y="484726"/>
                    <a:pt x="615156" y="250051"/>
                  </a:cubicBezTo>
                  <a:lnTo>
                    <a:pt x="0" y="0"/>
                  </a:lnTo>
                  <a:lnTo>
                    <a:pt x="650969" y="939040"/>
                  </a:lnTo>
                  <a:lnTo>
                    <a:pt x="1319513" y="1209147"/>
                  </a:lnTo>
                  <a:lnTo>
                    <a:pt x="1037258" y="830851"/>
                  </a:lnTo>
                  <a:lnTo>
                    <a:pt x="1742957" y="1132688"/>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522" name="Groupe 2521"/>
            <p:cNvGrpSpPr/>
            <p:nvPr/>
          </p:nvGrpSpPr>
          <p:grpSpPr>
            <a:xfrm>
              <a:off x="6841947" y="3422026"/>
              <a:ext cx="229401" cy="313391"/>
              <a:chOff x="6487012" y="3744806"/>
              <a:chExt cx="229401" cy="313391"/>
            </a:xfrm>
          </p:grpSpPr>
          <p:sp>
            <p:nvSpPr>
              <p:cNvPr id="2524" name="Ellipse 2523"/>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525" name="Bouée 2524"/>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523" name="Connecteur droit 2522"/>
            <p:cNvCxnSpPr/>
            <p:nvPr/>
          </p:nvCxnSpPr>
          <p:spPr>
            <a:xfrm flipV="1">
              <a:off x="6853238" y="3474244"/>
              <a:ext cx="207168" cy="209551"/>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526" name="Groupe 2525"/>
          <p:cNvGrpSpPr/>
          <p:nvPr>
            <p:custDataLst>
              <p:tags r:id="rId173"/>
            </p:custDataLst>
          </p:nvPr>
        </p:nvGrpSpPr>
        <p:grpSpPr>
          <a:xfrm>
            <a:off x="2380850" y="2568854"/>
            <a:ext cx="1876809" cy="1094475"/>
            <a:chOff x="5194539" y="2646469"/>
            <a:chExt cx="1876809" cy="1094475"/>
          </a:xfrm>
        </p:grpSpPr>
        <p:sp>
          <p:nvSpPr>
            <p:cNvPr id="2527" name="Forme libre 2526"/>
            <p:cNvSpPr/>
            <p:nvPr/>
          </p:nvSpPr>
          <p:spPr>
            <a:xfrm>
              <a:off x="5194539" y="2646469"/>
              <a:ext cx="1823920" cy="985050"/>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208707 w 1890594"/>
                <a:gd name="connsiteY6" fmla="*/ 52843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194419 w 1890594"/>
                <a:gd name="connsiteY6" fmla="*/ 547481 h 851699"/>
                <a:gd name="connsiteX7" fmla="*/ 1890594 w 1890594"/>
                <a:gd name="connsiteY7" fmla="*/ 851699 h 851699"/>
                <a:gd name="connsiteX0" fmla="*/ 1754503 w 1890594"/>
                <a:gd name="connsiteY0" fmla="*/ 767038 h 859102"/>
                <a:gd name="connsiteX1" fmla="*/ 1009287 w 1890594"/>
                <a:gd name="connsiteY1" fmla="*/ 442326 h 859102"/>
                <a:gd name="connsiteX2" fmla="*/ 555623 w 1890594"/>
                <a:gd name="connsiteY2" fmla="*/ 240525 h 859102"/>
                <a:gd name="connsiteX3" fmla="*/ 0 w 1890594"/>
                <a:gd name="connsiteY3" fmla="*/ 0 h 859102"/>
                <a:gd name="connsiteX4" fmla="*/ 960530 w 1890594"/>
                <a:gd name="connsiteY4" fmla="*/ 431832 h 859102"/>
                <a:gd name="connsiteX5" fmla="*/ 1574306 w 1890594"/>
                <a:gd name="connsiteY5" fmla="*/ 859102 h 859102"/>
                <a:gd name="connsiteX6" fmla="*/ 1194419 w 1890594"/>
                <a:gd name="connsiteY6" fmla="*/ 547481 h 859102"/>
                <a:gd name="connsiteX7" fmla="*/ 1890594 w 1890594"/>
                <a:gd name="connsiteY7" fmla="*/ 851699 h 859102"/>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45731 w 1890594"/>
                <a:gd name="connsiteY5" fmla="*/ 830527 h 851699"/>
                <a:gd name="connsiteX6" fmla="*/ 1194419 w 1890594"/>
                <a:gd name="connsiteY6" fmla="*/ 547481 h 851699"/>
                <a:gd name="connsiteX7" fmla="*/ 1890594 w 1890594"/>
                <a:gd name="connsiteY7" fmla="*/ 851699 h 851699"/>
                <a:gd name="connsiteX0" fmla="*/ 1702116 w 1838207"/>
                <a:gd name="connsiteY0" fmla="*/ 917057 h 1001718"/>
                <a:gd name="connsiteX1" fmla="*/ 956900 w 1838207"/>
                <a:gd name="connsiteY1" fmla="*/ 592345 h 1001718"/>
                <a:gd name="connsiteX2" fmla="*/ 503236 w 1838207"/>
                <a:gd name="connsiteY2" fmla="*/ 390544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56900 w 1838207"/>
                <a:gd name="connsiteY1" fmla="*/ 592345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895625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99735 w 1838207"/>
                <a:gd name="connsiteY0" fmla="*/ 888481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85448 w 1823920"/>
                <a:gd name="connsiteY0" fmla="*/ 871813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23920" h="985050">
                  <a:moveTo>
                    <a:pt x="1692592" y="864670"/>
                  </a:moveTo>
                  <a:lnTo>
                    <a:pt x="961663" y="549483"/>
                  </a:lnTo>
                  <a:cubicBezTo>
                    <a:pt x="773361" y="404668"/>
                    <a:pt x="803773" y="425195"/>
                    <a:pt x="581818" y="238145"/>
                  </a:cubicBezTo>
                  <a:lnTo>
                    <a:pt x="0" y="0"/>
                  </a:lnTo>
                  <a:lnTo>
                    <a:pt x="815275" y="703296"/>
                  </a:lnTo>
                  <a:lnTo>
                    <a:pt x="1479057" y="963878"/>
                  </a:lnTo>
                  <a:lnTo>
                    <a:pt x="1127745" y="680832"/>
                  </a:lnTo>
                  <a:lnTo>
                    <a:pt x="1823920" y="985050"/>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528" name="Groupe 2527"/>
            <p:cNvGrpSpPr/>
            <p:nvPr/>
          </p:nvGrpSpPr>
          <p:grpSpPr>
            <a:xfrm>
              <a:off x="6841947" y="3422026"/>
              <a:ext cx="229401" cy="313391"/>
              <a:chOff x="6487012" y="3744806"/>
              <a:chExt cx="229401" cy="313391"/>
            </a:xfrm>
          </p:grpSpPr>
          <p:sp>
            <p:nvSpPr>
              <p:cNvPr id="2530" name="Ellipse 252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531" name="Bouée 253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529" name="Connecteur droit 2528"/>
            <p:cNvCxnSpPr/>
            <p:nvPr/>
          </p:nvCxnSpPr>
          <p:spPr>
            <a:xfrm rot="1800000" flipH="1" flipV="1">
              <a:off x="6953251" y="3424238"/>
              <a:ext cx="4762" cy="316706"/>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532" name="Groupe 2531"/>
          <p:cNvGrpSpPr/>
          <p:nvPr>
            <p:custDataLst>
              <p:tags r:id="rId174"/>
            </p:custDataLst>
          </p:nvPr>
        </p:nvGrpSpPr>
        <p:grpSpPr>
          <a:xfrm>
            <a:off x="2314175" y="2663683"/>
            <a:ext cx="1943484" cy="961124"/>
            <a:chOff x="5127864" y="2779820"/>
            <a:chExt cx="1943484" cy="961124"/>
          </a:xfrm>
        </p:grpSpPr>
        <p:sp>
          <p:nvSpPr>
            <p:cNvPr id="2533" name="Forme libre 2532"/>
            <p:cNvSpPr/>
            <p:nvPr/>
          </p:nvSpPr>
          <p:spPr>
            <a:xfrm>
              <a:off x="5127864" y="2779820"/>
              <a:ext cx="1897738" cy="82788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97738" h="827886">
                  <a:moveTo>
                    <a:pt x="1754503" y="767038"/>
                  </a:moveTo>
                  <a:lnTo>
                    <a:pt x="1009287" y="442326"/>
                  </a:lnTo>
                  <a:cubicBezTo>
                    <a:pt x="794792" y="352280"/>
                    <a:pt x="839490" y="370425"/>
                    <a:pt x="555623" y="240525"/>
                  </a:cubicBezTo>
                  <a:lnTo>
                    <a:pt x="0" y="0"/>
                  </a:lnTo>
                  <a:lnTo>
                    <a:pt x="960530" y="431832"/>
                  </a:lnTo>
                  <a:lnTo>
                    <a:pt x="1657649" y="718608"/>
                  </a:lnTo>
                  <a:lnTo>
                    <a:pt x="1208707" y="528431"/>
                  </a:lnTo>
                  <a:lnTo>
                    <a:pt x="1897738" y="827886"/>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534" name="Groupe 2533"/>
            <p:cNvGrpSpPr/>
            <p:nvPr/>
          </p:nvGrpSpPr>
          <p:grpSpPr>
            <a:xfrm>
              <a:off x="6841947" y="3422026"/>
              <a:ext cx="229401" cy="313391"/>
              <a:chOff x="6487012" y="3744806"/>
              <a:chExt cx="229401" cy="313391"/>
            </a:xfrm>
          </p:grpSpPr>
          <p:sp>
            <p:nvSpPr>
              <p:cNvPr id="2536" name="Ellipse 253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537" name="Bouée 253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535" name="Connecteur droit 2534"/>
            <p:cNvCxnSpPr/>
            <p:nvPr/>
          </p:nvCxnSpPr>
          <p:spPr>
            <a:xfrm rot="900000" flipH="1" flipV="1">
              <a:off x="6953251" y="3424238"/>
              <a:ext cx="4762" cy="316706"/>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538" name="Groupe 2537"/>
          <p:cNvGrpSpPr/>
          <p:nvPr>
            <p:custDataLst>
              <p:tags r:id="rId175"/>
            </p:custDataLst>
          </p:nvPr>
        </p:nvGrpSpPr>
        <p:grpSpPr>
          <a:xfrm>
            <a:off x="2278456" y="2812416"/>
            <a:ext cx="1979203" cy="815868"/>
            <a:chOff x="5092145" y="2925076"/>
            <a:chExt cx="1979203" cy="815868"/>
          </a:xfrm>
        </p:grpSpPr>
        <p:sp>
          <p:nvSpPr>
            <p:cNvPr id="2539" name="Forme libre 2538"/>
            <p:cNvSpPr/>
            <p:nvPr/>
          </p:nvSpPr>
          <p:spPr>
            <a:xfrm>
              <a:off x="5092145" y="2925076"/>
              <a:ext cx="1962032" cy="655118"/>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62032" h="655118">
                  <a:moveTo>
                    <a:pt x="1773553" y="655118"/>
                  </a:moveTo>
                  <a:lnTo>
                    <a:pt x="1045006" y="320881"/>
                  </a:lnTo>
                  <a:cubicBezTo>
                    <a:pt x="759073" y="280842"/>
                    <a:pt x="858541" y="301368"/>
                    <a:pt x="562767" y="250049"/>
                  </a:cubicBezTo>
                  <a:lnTo>
                    <a:pt x="0" y="0"/>
                  </a:lnTo>
                  <a:lnTo>
                    <a:pt x="1027206" y="138938"/>
                  </a:lnTo>
                  <a:lnTo>
                    <a:pt x="1695749" y="411426"/>
                  </a:lnTo>
                  <a:lnTo>
                    <a:pt x="1258715" y="356981"/>
                  </a:lnTo>
                  <a:lnTo>
                    <a:pt x="1962032" y="639766"/>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540" name="Groupe 2539"/>
            <p:cNvGrpSpPr/>
            <p:nvPr/>
          </p:nvGrpSpPr>
          <p:grpSpPr>
            <a:xfrm>
              <a:off x="6841947" y="3422026"/>
              <a:ext cx="229401" cy="313391"/>
              <a:chOff x="6487012" y="3744806"/>
              <a:chExt cx="229401" cy="313391"/>
            </a:xfrm>
          </p:grpSpPr>
          <p:sp>
            <p:nvSpPr>
              <p:cNvPr id="2542" name="Ellipse 254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543" name="Bouée 2542"/>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541" name="Connecteur droit 2540"/>
            <p:cNvCxnSpPr/>
            <p:nvPr/>
          </p:nvCxnSpPr>
          <p:spPr>
            <a:xfrm flipH="1" flipV="1">
              <a:off x="6953251" y="3424238"/>
              <a:ext cx="4762" cy="316706"/>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544" name="Groupe 2543"/>
          <p:cNvGrpSpPr/>
          <p:nvPr>
            <p:custDataLst>
              <p:tags r:id="rId176"/>
            </p:custDataLst>
          </p:nvPr>
        </p:nvGrpSpPr>
        <p:grpSpPr>
          <a:xfrm>
            <a:off x="2271311" y="2799233"/>
            <a:ext cx="1986348" cy="819041"/>
            <a:chOff x="5085000" y="2916376"/>
            <a:chExt cx="1986348" cy="819041"/>
          </a:xfrm>
        </p:grpSpPr>
        <p:sp>
          <p:nvSpPr>
            <p:cNvPr id="2545" name="Forme libre 2544"/>
            <p:cNvSpPr/>
            <p:nvPr/>
          </p:nvSpPr>
          <p:spPr>
            <a:xfrm>
              <a:off x="5085000" y="2916376"/>
              <a:ext cx="1966795" cy="697155"/>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66795" h="697155">
                  <a:moveTo>
                    <a:pt x="1780698" y="697155"/>
                  </a:moveTo>
                  <a:lnTo>
                    <a:pt x="1047388" y="370062"/>
                  </a:lnTo>
                  <a:cubicBezTo>
                    <a:pt x="766218" y="408604"/>
                    <a:pt x="858541" y="393411"/>
                    <a:pt x="569911" y="427817"/>
                  </a:cubicBezTo>
                  <a:lnTo>
                    <a:pt x="0" y="158719"/>
                  </a:lnTo>
                  <a:lnTo>
                    <a:pt x="1034350" y="0"/>
                  </a:lnTo>
                  <a:lnTo>
                    <a:pt x="1733849" y="260581"/>
                  </a:lnTo>
                  <a:lnTo>
                    <a:pt x="1268240" y="332344"/>
                  </a:lnTo>
                  <a:lnTo>
                    <a:pt x="1966795" y="634178"/>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546" name="Groupe 2545"/>
            <p:cNvGrpSpPr/>
            <p:nvPr/>
          </p:nvGrpSpPr>
          <p:grpSpPr>
            <a:xfrm>
              <a:off x="6841947" y="3422026"/>
              <a:ext cx="229401" cy="313391"/>
              <a:chOff x="6487012" y="3744806"/>
              <a:chExt cx="229401" cy="313391"/>
            </a:xfrm>
          </p:grpSpPr>
          <p:sp>
            <p:nvSpPr>
              <p:cNvPr id="2548" name="Ellipse 2547"/>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549" name="Bouée 2548"/>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547" name="Connecteur droit 2546"/>
            <p:cNvCxnSpPr>
              <a:endCxn id="2549" idx="1"/>
            </p:cNvCxnSpPr>
            <p:nvPr/>
          </p:nvCxnSpPr>
          <p:spPr>
            <a:xfrm flipH="1" flipV="1">
              <a:off x="6913746" y="3448282"/>
              <a:ext cx="77752" cy="269550"/>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550" name="Groupe 2549"/>
          <p:cNvGrpSpPr/>
          <p:nvPr>
            <p:custDataLst>
              <p:tags r:id="rId177"/>
            </p:custDataLst>
          </p:nvPr>
        </p:nvGrpSpPr>
        <p:grpSpPr>
          <a:xfrm>
            <a:off x="2285599" y="2640137"/>
            <a:ext cx="1972060" cy="978584"/>
            <a:chOff x="5099288" y="2756833"/>
            <a:chExt cx="1972060" cy="978584"/>
          </a:xfrm>
        </p:grpSpPr>
        <p:sp>
          <p:nvSpPr>
            <p:cNvPr id="2551" name="Forme libre 2550"/>
            <p:cNvSpPr/>
            <p:nvPr/>
          </p:nvSpPr>
          <p:spPr>
            <a:xfrm>
              <a:off x="5099288" y="2756833"/>
              <a:ext cx="1952507" cy="882892"/>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52507" h="882892">
                  <a:moveTo>
                    <a:pt x="1775935" y="882892"/>
                  </a:moveTo>
                  <a:lnTo>
                    <a:pt x="1047388" y="551036"/>
                  </a:lnTo>
                  <a:cubicBezTo>
                    <a:pt x="813843" y="653872"/>
                    <a:pt x="870447" y="610104"/>
                    <a:pt x="608010" y="749285"/>
                  </a:cubicBezTo>
                  <a:lnTo>
                    <a:pt x="0" y="468282"/>
                  </a:lnTo>
                  <a:lnTo>
                    <a:pt x="977199" y="0"/>
                  </a:lnTo>
                  <a:lnTo>
                    <a:pt x="1695749" y="267724"/>
                  </a:lnTo>
                  <a:lnTo>
                    <a:pt x="1242046" y="465693"/>
                  </a:lnTo>
                  <a:lnTo>
                    <a:pt x="1952507" y="779433"/>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552" name="Groupe 2551"/>
            <p:cNvGrpSpPr/>
            <p:nvPr/>
          </p:nvGrpSpPr>
          <p:grpSpPr>
            <a:xfrm>
              <a:off x="6841947" y="3422026"/>
              <a:ext cx="229401" cy="313391"/>
              <a:chOff x="6487012" y="3744806"/>
              <a:chExt cx="229401" cy="313391"/>
            </a:xfrm>
          </p:grpSpPr>
          <p:sp>
            <p:nvSpPr>
              <p:cNvPr id="2554" name="Ellipse 2553"/>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555" name="Bouée 2554"/>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553" name="Connecteur droit 2552"/>
            <p:cNvCxnSpPr/>
            <p:nvPr/>
          </p:nvCxnSpPr>
          <p:spPr>
            <a:xfrm flipH="1" flipV="1">
              <a:off x="6896101" y="3467100"/>
              <a:ext cx="126205" cy="221456"/>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556" name="Groupe 2555"/>
          <p:cNvGrpSpPr/>
          <p:nvPr>
            <p:custDataLst>
              <p:tags r:id="rId178"/>
            </p:custDataLst>
          </p:nvPr>
        </p:nvGrpSpPr>
        <p:grpSpPr>
          <a:xfrm>
            <a:off x="2366561" y="2520000"/>
            <a:ext cx="1891098" cy="1100028"/>
            <a:chOff x="5180250" y="2635389"/>
            <a:chExt cx="1891098" cy="1100028"/>
          </a:xfrm>
        </p:grpSpPr>
        <p:sp>
          <p:nvSpPr>
            <p:cNvPr id="2557" name="Forme libre 2556"/>
            <p:cNvSpPr/>
            <p:nvPr/>
          </p:nvSpPr>
          <p:spPr>
            <a:xfrm>
              <a:off x="5180250" y="2635389"/>
              <a:ext cx="1869163" cy="100433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69163" h="1004336">
                  <a:moveTo>
                    <a:pt x="1699736" y="1004336"/>
                  </a:moveTo>
                  <a:lnTo>
                    <a:pt x="978333" y="693911"/>
                  </a:lnTo>
                  <a:cubicBezTo>
                    <a:pt x="790031" y="849134"/>
                    <a:pt x="846635" y="807748"/>
                    <a:pt x="610392" y="999316"/>
                  </a:cubicBezTo>
                  <a:lnTo>
                    <a:pt x="0" y="734982"/>
                  </a:lnTo>
                  <a:lnTo>
                    <a:pt x="839087" y="0"/>
                  </a:lnTo>
                  <a:lnTo>
                    <a:pt x="1538587" y="246293"/>
                  </a:lnTo>
                  <a:cubicBezTo>
                    <a:pt x="1322835" y="429107"/>
                    <a:pt x="1328123" y="428319"/>
                    <a:pt x="1146797" y="565706"/>
                  </a:cubicBezTo>
                  <a:lnTo>
                    <a:pt x="1869163" y="88658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558" name="Groupe 2557"/>
            <p:cNvGrpSpPr/>
            <p:nvPr/>
          </p:nvGrpSpPr>
          <p:grpSpPr>
            <a:xfrm>
              <a:off x="6841947" y="3422026"/>
              <a:ext cx="229401" cy="313391"/>
              <a:chOff x="6487012" y="3744806"/>
              <a:chExt cx="229401" cy="313391"/>
            </a:xfrm>
          </p:grpSpPr>
          <p:sp>
            <p:nvSpPr>
              <p:cNvPr id="2560" name="Ellipse 255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561" name="Bouée 256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559" name="Connecteur droit 2558"/>
            <p:cNvCxnSpPr/>
            <p:nvPr/>
          </p:nvCxnSpPr>
          <p:spPr>
            <a:xfrm rot="900000" flipH="1" flipV="1">
              <a:off x="6862011" y="3525253"/>
              <a:ext cx="196515" cy="112294"/>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562" name="Groupe 2561"/>
          <p:cNvGrpSpPr/>
          <p:nvPr>
            <p:custDataLst>
              <p:tags r:id="rId179"/>
            </p:custDataLst>
          </p:nvPr>
        </p:nvGrpSpPr>
        <p:grpSpPr>
          <a:xfrm>
            <a:off x="2470835" y="2435412"/>
            <a:ext cx="1786824" cy="1227917"/>
            <a:chOff x="5284524" y="2523093"/>
            <a:chExt cx="1786824" cy="1227917"/>
          </a:xfrm>
        </p:grpSpPr>
        <p:sp>
          <p:nvSpPr>
            <p:cNvPr id="2563" name="Forme libre 2562"/>
            <p:cNvSpPr/>
            <p:nvPr/>
          </p:nvSpPr>
          <p:spPr>
            <a:xfrm>
              <a:off x="5284524" y="2523093"/>
              <a:ext cx="1752857" cy="1227917"/>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52857" h="1227917">
                  <a:moveTo>
                    <a:pt x="1603483" y="1132673"/>
                  </a:moveTo>
                  <a:lnTo>
                    <a:pt x="886091" y="822248"/>
                  </a:lnTo>
                  <a:cubicBezTo>
                    <a:pt x="733883" y="1053671"/>
                    <a:pt x="770435" y="992233"/>
                    <a:pt x="602371" y="1227917"/>
                  </a:cubicBezTo>
                  <a:lnTo>
                    <a:pt x="0" y="947540"/>
                  </a:lnTo>
                  <a:lnTo>
                    <a:pt x="638561" y="0"/>
                  </a:lnTo>
                  <a:lnTo>
                    <a:pt x="1318007" y="242282"/>
                  </a:lnTo>
                  <a:cubicBezTo>
                    <a:pt x="1142360" y="493275"/>
                    <a:pt x="1127597" y="496498"/>
                    <a:pt x="1014450" y="661959"/>
                  </a:cubicBezTo>
                  <a:lnTo>
                    <a:pt x="1752857" y="986852"/>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564" name="Groupe 2563"/>
            <p:cNvGrpSpPr/>
            <p:nvPr/>
          </p:nvGrpSpPr>
          <p:grpSpPr>
            <a:xfrm>
              <a:off x="6841947" y="3422026"/>
              <a:ext cx="229401" cy="313391"/>
              <a:chOff x="6487012" y="3744806"/>
              <a:chExt cx="229401" cy="313391"/>
            </a:xfrm>
          </p:grpSpPr>
          <p:sp>
            <p:nvSpPr>
              <p:cNvPr id="2566" name="Ellipse 256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567" name="Bouée 256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565" name="Connecteur droit 2564"/>
            <p:cNvCxnSpPr/>
            <p:nvPr/>
          </p:nvCxnSpPr>
          <p:spPr>
            <a:xfrm flipH="1" flipV="1">
              <a:off x="6862011" y="3525253"/>
              <a:ext cx="196515" cy="112294"/>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568" name="Groupe 2567"/>
          <p:cNvGrpSpPr/>
          <p:nvPr>
            <p:custDataLst>
              <p:tags r:id="rId180"/>
            </p:custDataLst>
          </p:nvPr>
        </p:nvGrpSpPr>
        <p:grpSpPr>
          <a:xfrm>
            <a:off x="2591065" y="2334660"/>
            <a:ext cx="1666594" cy="1388339"/>
            <a:chOff x="5412862" y="2446893"/>
            <a:chExt cx="1666594" cy="1388339"/>
          </a:xfrm>
        </p:grpSpPr>
        <p:sp>
          <p:nvSpPr>
            <p:cNvPr id="2569" name="Forme libre 2568"/>
            <p:cNvSpPr/>
            <p:nvPr/>
          </p:nvSpPr>
          <p:spPr>
            <a:xfrm>
              <a:off x="5412862" y="2446893"/>
              <a:ext cx="1604468" cy="1388339"/>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04468" h="1388339">
                  <a:moveTo>
                    <a:pt x="1511241" y="1236947"/>
                  </a:moveTo>
                  <a:lnTo>
                    <a:pt x="793849" y="918501"/>
                  </a:lnTo>
                  <a:cubicBezTo>
                    <a:pt x="689767" y="1190030"/>
                    <a:pt x="710276" y="1120570"/>
                    <a:pt x="614402" y="1388339"/>
                  </a:cubicBezTo>
                  <a:lnTo>
                    <a:pt x="0" y="1091919"/>
                  </a:lnTo>
                  <a:lnTo>
                    <a:pt x="377877" y="0"/>
                  </a:lnTo>
                  <a:lnTo>
                    <a:pt x="1065344" y="242282"/>
                  </a:lnTo>
                  <a:cubicBezTo>
                    <a:pt x="945844" y="521349"/>
                    <a:pt x="935091" y="536604"/>
                    <a:pt x="858039" y="726128"/>
                  </a:cubicBezTo>
                  <a:lnTo>
                    <a:pt x="1604468" y="1047010"/>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570" name="Groupe 2569"/>
            <p:cNvGrpSpPr/>
            <p:nvPr/>
          </p:nvGrpSpPr>
          <p:grpSpPr>
            <a:xfrm>
              <a:off x="6841947" y="3422026"/>
              <a:ext cx="229401" cy="313391"/>
              <a:chOff x="6487012" y="3744806"/>
              <a:chExt cx="229401" cy="313391"/>
            </a:xfrm>
          </p:grpSpPr>
          <p:sp>
            <p:nvSpPr>
              <p:cNvPr id="2572" name="Ellipse 257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573" name="Bouée 2572"/>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571" name="Connecteur droit 2570"/>
            <p:cNvCxnSpPr/>
            <p:nvPr/>
          </p:nvCxnSpPr>
          <p:spPr>
            <a:xfrm rot="2220000" flipH="1">
              <a:off x="6841332" y="3521869"/>
              <a:ext cx="238124" cy="11191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574" name="Groupe 2573"/>
          <p:cNvGrpSpPr/>
          <p:nvPr>
            <p:custDataLst>
              <p:tags r:id="rId181"/>
            </p:custDataLst>
          </p:nvPr>
        </p:nvGrpSpPr>
        <p:grpSpPr>
          <a:xfrm>
            <a:off x="2707370" y="2293867"/>
            <a:ext cx="1550289" cy="1480581"/>
            <a:chOff x="5529167" y="2402777"/>
            <a:chExt cx="1550289" cy="1480581"/>
          </a:xfrm>
        </p:grpSpPr>
        <p:sp>
          <p:nvSpPr>
            <p:cNvPr id="2575" name="Forme libre 2574"/>
            <p:cNvSpPr/>
            <p:nvPr/>
          </p:nvSpPr>
          <p:spPr>
            <a:xfrm>
              <a:off x="5529167" y="2402777"/>
              <a:ext cx="1444047" cy="1480581"/>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44047" h="1480581">
                  <a:moveTo>
                    <a:pt x="1394936" y="1281063"/>
                  </a:moveTo>
                  <a:lnTo>
                    <a:pt x="693586" y="966628"/>
                  </a:lnTo>
                  <a:cubicBezTo>
                    <a:pt x="669715" y="1282273"/>
                    <a:pt x="674182" y="1216822"/>
                    <a:pt x="646487" y="1480581"/>
                  </a:cubicBezTo>
                  <a:lnTo>
                    <a:pt x="0" y="1180151"/>
                  </a:lnTo>
                  <a:lnTo>
                    <a:pt x="137245" y="0"/>
                  </a:lnTo>
                  <a:lnTo>
                    <a:pt x="788618" y="258324"/>
                  </a:lnTo>
                  <a:cubicBezTo>
                    <a:pt x="745318" y="601559"/>
                    <a:pt x="746597" y="556656"/>
                    <a:pt x="725692" y="762223"/>
                  </a:cubicBezTo>
                  <a:lnTo>
                    <a:pt x="1444047" y="1067063"/>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576" name="Groupe 2575"/>
            <p:cNvGrpSpPr/>
            <p:nvPr/>
          </p:nvGrpSpPr>
          <p:grpSpPr>
            <a:xfrm>
              <a:off x="6841947" y="3422026"/>
              <a:ext cx="229401" cy="313391"/>
              <a:chOff x="6487012" y="3744806"/>
              <a:chExt cx="229401" cy="313391"/>
            </a:xfrm>
          </p:grpSpPr>
          <p:sp>
            <p:nvSpPr>
              <p:cNvPr id="2578" name="Ellipse 2577"/>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579" name="Bouée 2578"/>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577" name="Connecteur droit 2576"/>
            <p:cNvCxnSpPr/>
            <p:nvPr/>
          </p:nvCxnSpPr>
          <p:spPr>
            <a:xfrm rot="1320000" flipH="1">
              <a:off x="6841332" y="3521869"/>
              <a:ext cx="238124" cy="11191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580" name="Groupe 2579"/>
          <p:cNvGrpSpPr/>
          <p:nvPr>
            <p:custDataLst>
              <p:tags r:id="rId182"/>
            </p:custDataLst>
          </p:nvPr>
        </p:nvGrpSpPr>
        <p:grpSpPr>
          <a:xfrm>
            <a:off x="2636068" y="2311210"/>
            <a:ext cx="1621591" cy="1444487"/>
            <a:chOff x="5457865" y="2418819"/>
            <a:chExt cx="1621591" cy="1444487"/>
          </a:xfrm>
        </p:grpSpPr>
        <p:sp>
          <p:nvSpPr>
            <p:cNvPr id="2581" name="Forme libre 2580"/>
            <p:cNvSpPr/>
            <p:nvPr/>
          </p:nvSpPr>
          <p:spPr>
            <a:xfrm>
              <a:off x="5457865" y="2418819"/>
              <a:ext cx="1522386" cy="1444487"/>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22386" h="1444487">
                  <a:moveTo>
                    <a:pt x="1522386" y="1265021"/>
                  </a:moveTo>
                  <a:lnTo>
                    <a:pt x="821036" y="954597"/>
                  </a:lnTo>
                  <a:cubicBezTo>
                    <a:pt x="897428" y="1246179"/>
                    <a:pt x="881842" y="1184739"/>
                    <a:pt x="938368" y="1444487"/>
                  </a:cubicBezTo>
                  <a:lnTo>
                    <a:pt x="271829" y="1152077"/>
                  </a:lnTo>
                  <a:lnTo>
                    <a:pt x="0" y="0"/>
                  </a:lnTo>
                  <a:lnTo>
                    <a:pt x="635332" y="250303"/>
                  </a:lnTo>
                  <a:cubicBezTo>
                    <a:pt x="732400" y="605570"/>
                    <a:pt x="709616" y="540614"/>
                    <a:pt x="756890" y="738160"/>
                  </a:cubicBezTo>
                  <a:lnTo>
                    <a:pt x="1467224" y="1071074"/>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582" name="Groupe 2581"/>
            <p:cNvGrpSpPr/>
            <p:nvPr/>
          </p:nvGrpSpPr>
          <p:grpSpPr>
            <a:xfrm>
              <a:off x="6841947" y="3422026"/>
              <a:ext cx="229401" cy="313391"/>
              <a:chOff x="6487012" y="3744806"/>
              <a:chExt cx="229401" cy="313391"/>
            </a:xfrm>
          </p:grpSpPr>
          <p:sp>
            <p:nvSpPr>
              <p:cNvPr id="2584" name="Ellipse 2583"/>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585" name="Bouée 2584"/>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583" name="Connecteur droit 2582"/>
            <p:cNvCxnSpPr/>
            <p:nvPr/>
          </p:nvCxnSpPr>
          <p:spPr>
            <a:xfrm flipH="1">
              <a:off x="6841332" y="3521869"/>
              <a:ext cx="238124" cy="11191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586" name="Groupe 2585"/>
          <p:cNvGrpSpPr/>
          <p:nvPr>
            <p:custDataLst>
              <p:tags r:id="rId183"/>
            </p:custDataLst>
          </p:nvPr>
        </p:nvGrpSpPr>
        <p:grpSpPr>
          <a:xfrm>
            <a:off x="2522731" y="2368980"/>
            <a:ext cx="1734928" cy="1323044"/>
            <a:chOff x="5336420" y="2473587"/>
            <a:chExt cx="1734928" cy="1323044"/>
          </a:xfrm>
        </p:grpSpPr>
        <p:sp>
          <p:nvSpPr>
            <p:cNvPr id="2587" name="Forme libre 2586"/>
            <p:cNvSpPr/>
            <p:nvPr/>
          </p:nvSpPr>
          <p:spPr>
            <a:xfrm>
              <a:off x="5336420" y="2473587"/>
              <a:ext cx="1672405" cy="1323044"/>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72405" h="1323044">
                  <a:moveTo>
                    <a:pt x="1672405" y="1186441"/>
                  </a:moveTo>
                  <a:lnTo>
                    <a:pt x="959149" y="885542"/>
                  </a:lnTo>
                  <a:cubicBezTo>
                    <a:pt x="1116504" y="1139024"/>
                    <a:pt x="1069962" y="1079966"/>
                    <a:pt x="1197925" y="1323044"/>
                  </a:cubicBezTo>
                  <a:lnTo>
                    <a:pt x="524241" y="1035397"/>
                  </a:lnTo>
                  <a:lnTo>
                    <a:pt x="0" y="0"/>
                  </a:lnTo>
                  <a:lnTo>
                    <a:pt x="623425" y="259829"/>
                  </a:lnTo>
                  <a:cubicBezTo>
                    <a:pt x="758593" y="574615"/>
                    <a:pt x="726283" y="521567"/>
                    <a:pt x="835470" y="716731"/>
                  </a:cubicBezTo>
                  <a:lnTo>
                    <a:pt x="1583905" y="102106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588" name="Groupe 2587"/>
            <p:cNvGrpSpPr/>
            <p:nvPr/>
          </p:nvGrpSpPr>
          <p:grpSpPr>
            <a:xfrm>
              <a:off x="6841947" y="3422026"/>
              <a:ext cx="229401" cy="313391"/>
              <a:chOff x="6487012" y="3744806"/>
              <a:chExt cx="229401" cy="313391"/>
            </a:xfrm>
          </p:grpSpPr>
          <p:sp>
            <p:nvSpPr>
              <p:cNvPr id="2590" name="Ellipse 258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591" name="Bouée 259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589" name="Connecteur droit 2588"/>
            <p:cNvCxnSpPr/>
            <p:nvPr/>
          </p:nvCxnSpPr>
          <p:spPr>
            <a:xfrm flipH="1">
              <a:off x="6850856" y="3495675"/>
              <a:ext cx="216694" cy="173831"/>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592" name="Groupe 2591"/>
          <p:cNvGrpSpPr/>
          <p:nvPr>
            <p:custDataLst>
              <p:tags r:id="rId184"/>
            </p:custDataLst>
          </p:nvPr>
        </p:nvGrpSpPr>
        <p:grpSpPr>
          <a:xfrm>
            <a:off x="2403670" y="2467538"/>
            <a:ext cx="1853989" cy="1168960"/>
            <a:chOff x="5217359" y="2566457"/>
            <a:chExt cx="1853989" cy="1168960"/>
          </a:xfrm>
        </p:grpSpPr>
        <p:sp>
          <p:nvSpPr>
            <p:cNvPr id="2593" name="Forme libre 2592"/>
            <p:cNvSpPr/>
            <p:nvPr/>
          </p:nvSpPr>
          <p:spPr>
            <a:xfrm>
              <a:off x="5217359" y="2566457"/>
              <a:ext cx="1803374" cy="1132544"/>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03374" h="1132544">
                  <a:moveTo>
                    <a:pt x="1803374" y="1069760"/>
                  </a:moveTo>
                  <a:lnTo>
                    <a:pt x="1099642" y="771242"/>
                  </a:lnTo>
                  <a:cubicBezTo>
                    <a:pt x="1309385" y="981862"/>
                    <a:pt x="1267605" y="934710"/>
                    <a:pt x="1433668" y="1132544"/>
                  </a:cubicBezTo>
                  <a:cubicBezTo>
                    <a:pt x="1197994" y="1012848"/>
                    <a:pt x="967082" y="950304"/>
                    <a:pt x="750459" y="847278"/>
                  </a:cubicBezTo>
                  <a:lnTo>
                    <a:pt x="0" y="0"/>
                  </a:lnTo>
                  <a:lnTo>
                    <a:pt x="613900" y="259829"/>
                  </a:lnTo>
                  <a:cubicBezTo>
                    <a:pt x="810981" y="486509"/>
                    <a:pt x="795339" y="464417"/>
                    <a:pt x="930719" y="635769"/>
                  </a:cubicBezTo>
                  <a:lnTo>
                    <a:pt x="1662485" y="956775"/>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594" name="Groupe 2593"/>
            <p:cNvGrpSpPr/>
            <p:nvPr/>
          </p:nvGrpSpPr>
          <p:grpSpPr>
            <a:xfrm>
              <a:off x="6841947" y="3422026"/>
              <a:ext cx="229401" cy="313391"/>
              <a:chOff x="6487012" y="3744806"/>
              <a:chExt cx="229401" cy="313391"/>
            </a:xfrm>
          </p:grpSpPr>
          <p:sp>
            <p:nvSpPr>
              <p:cNvPr id="2596" name="Ellipse 259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597" name="Bouée 259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595" name="Connecteur droit 2594"/>
            <p:cNvCxnSpPr/>
            <p:nvPr/>
          </p:nvCxnSpPr>
          <p:spPr>
            <a:xfrm rot="900000" flipH="1">
              <a:off x="6898482" y="3436144"/>
              <a:ext cx="121443" cy="292894"/>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598" name="Groupe 2597"/>
          <p:cNvGrpSpPr/>
          <p:nvPr>
            <p:custDataLst>
              <p:tags r:id="rId185"/>
            </p:custDataLst>
          </p:nvPr>
        </p:nvGrpSpPr>
        <p:grpSpPr>
          <a:xfrm>
            <a:off x="2332232" y="2593762"/>
            <a:ext cx="1925427" cy="1040373"/>
            <a:chOff x="5145921" y="2695044"/>
            <a:chExt cx="1925427" cy="1040373"/>
          </a:xfrm>
        </p:grpSpPr>
        <p:sp>
          <p:nvSpPr>
            <p:cNvPr id="2599" name="Forme libre 2598"/>
            <p:cNvSpPr/>
            <p:nvPr/>
          </p:nvSpPr>
          <p:spPr>
            <a:xfrm>
              <a:off x="5145921" y="2695044"/>
              <a:ext cx="1881956" cy="922123"/>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81956" h="922123">
                  <a:moveTo>
                    <a:pt x="1881956" y="922123"/>
                  </a:moveTo>
                  <a:lnTo>
                    <a:pt x="1194892" y="621224"/>
                  </a:lnTo>
                  <a:cubicBezTo>
                    <a:pt x="1435591" y="777075"/>
                    <a:pt x="1379524" y="734685"/>
                    <a:pt x="1605118" y="882513"/>
                  </a:cubicBezTo>
                  <a:lnTo>
                    <a:pt x="905241" y="594866"/>
                  </a:lnTo>
                  <a:lnTo>
                    <a:pt x="0" y="0"/>
                  </a:lnTo>
                  <a:lnTo>
                    <a:pt x="592469" y="259829"/>
                  </a:lnTo>
                  <a:cubicBezTo>
                    <a:pt x="830031" y="417453"/>
                    <a:pt x="833439" y="421556"/>
                    <a:pt x="997394" y="538139"/>
                  </a:cubicBezTo>
                  <a:lnTo>
                    <a:pt x="1731541" y="859144"/>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600" name="Groupe 2599"/>
            <p:cNvGrpSpPr/>
            <p:nvPr/>
          </p:nvGrpSpPr>
          <p:grpSpPr>
            <a:xfrm>
              <a:off x="6841947" y="3422026"/>
              <a:ext cx="229401" cy="313391"/>
              <a:chOff x="6487012" y="3744806"/>
              <a:chExt cx="229401" cy="313391"/>
            </a:xfrm>
          </p:grpSpPr>
          <p:sp>
            <p:nvSpPr>
              <p:cNvPr id="2602" name="Ellipse 260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603" name="Bouée 2602"/>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601" name="Connecteur droit 2600"/>
            <p:cNvCxnSpPr/>
            <p:nvPr/>
          </p:nvCxnSpPr>
          <p:spPr>
            <a:xfrm flipH="1">
              <a:off x="6898482" y="3436144"/>
              <a:ext cx="121443" cy="292894"/>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604" name="Groupe 2603"/>
          <p:cNvGrpSpPr/>
          <p:nvPr>
            <p:custDataLst>
              <p:tags r:id="rId186"/>
            </p:custDataLst>
          </p:nvPr>
        </p:nvGrpSpPr>
        <p:grpSpPr>
          <a:xfrm>
            <a:off x="2275081" y="2741698"/>
            <a:ext cx="1982578" cy="895117"/>
            <a:chOff x="5088770" y="2840300"/>
            <a:chExt cx="1982578" cy="895117"/>
          </a:xfrm>
        </p:grpSpPr>
        <p:sp>
          <p:nvSpPr>
            <p:cNvPr id="2605" name="Forme libre 2604"/>
            <p:cNvSpPr/>
            <p:nvPr/>
          </p:nvSpPr>
          <p:spPr>
            <a:xfrm>
              <a:off x="5088770" y="2840300"/>
              <a:ext cx="1936725" cy="737701"/>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36725" h="737701">
                  <a:moveTo>
                    <a:pt x="1936725" y="731623"/>
                  </a:moveTo>
                  <a:lnTo>
                    <a:pt x="1261567" y="449774"/>
                  </a:lnTo>
                  <a:cubicBezTo>
                    <a:pt x="1511791" y="527044"/>
                    <a:pt x="1455724" y="508467"/>
                    <a:pt x="1728943" y="582476"/>
                  </a:cubicBezTo>
                  <a:lnTo>
                    <a:pt x="998110" y="304354"/>
                  </a:lnTo>
                  <a:lnTo>
                    <a:pt x="0" y="0"/>
                  </a:lnTo>
                  <a:lnTo>
                    <a:pt x="582944" y="259830"/>
                  </a:lnTo>
                  <a:cubicBezTo>
                    <a:pt x="844318" y="365067"/>
                    <a:pt x="869158" y="373931"/>
                    <a:pt x="1047400" y="423839"/>
                  </a:cubicBezTo>
                  <a:lnTo>
                    <a:pt x="1791073" y="737701"/>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606" name="Groupe 2605"/>
            <p:cNvGrpSpPr/>
            <p:nvPr/>
          </p:nvGrpSpPr>
          <p:grpSpPr>
            <a:xfrm>
              <a:off x="6841947" y="3422026"/>
              <a:ext cx="229401" cy="313391"/>
              <a:chOff x="6487012" y="3744806"/>
              <a:chExt cx="229401" cy="313391"/>
            </a:xfrm>
          </p:grpSpPr>
          <p:sp>
            <p:nvSpPr>
              <p:cNvPr id="2608" name="Ellipse 2607"/>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609" name="Bouée 2608"/>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607" name="Connecteur droit 2606"/>
            <p:cNvCxnSpPr/>
            <p:nvPr/>
          </p:nvCxnSpPr>
          <p:spPr>
            <a:xfrm rot="1080000">
              <a:off x="6936581" y="3431381"/>
              <a:ext cx="40482" cy="300038"/>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610" name="Groupe 2609"/>
          <p:cNvGrpSpPr/>
          <p:nvPr>
            <p:custDataLst>
              <p:tags r:id="rId187"/>
            </p:custDataLst>
          </p:nvPr>
        </p:nvGrpSpPr>
        <p:grpSpPr>
          <a:xfrm>
            <a:off x="2248887" y="2896480"/>
            <a:ext cx="2008772" cy="740335"/>
            <a:chOff x="5062576" y="2995082"/>
            <a:chExt cx="2008772" cy="740335"/>
          </a:xfrm>
        </p:grpSpPr>
        <p:sp>
          <p:nvSpPr>
            <p:cNvPr id="2611" name="Forme libre 2610"/>
            <p:cNvSpPr/>
            <p:nvPr/>
          </p:nvSpPr>
          <p:spPr>
            <a:xfrm>
              <a:off x="5062576" y="2995082"/>
              <a:ext cx="1970063" cy="621020"/>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70063" h="621020">
                  <a:moveTo>
                    <a:pt x="1970063" y="543504"/>
                  </a:moveTo>
                  <a:lnTo>
                    <a:pt x="1290142" y="264037"/>
                  </a:lnTo>
                  <a:cubicBezTo>
                    <a:pt x="1509410" y="262726"/>
                    <a:pt x="1496205" y="263198"/>
                    <a:pt x="1767043" y="275295"/>
                  </a:cubicBezTo>
                  <a:lnTo>
                    <a:pt x="1048117" y="1935"/>
                  </a:lnTo>
                  <a:lnTo>
                    <a:pt x="0" y="0"/>
                  </a:lnTo>
                  <a:lnTo>
                    <a:pt x="592469" y="271736"/>
                  </a:lnTo>
                  <a:cubicBezTo>
                    <a:pt x="849080" y="300773"/>
                    <a:pt x="897733" y="292968"/>
                    <a:pt x="1073594" y="304776"/>
                  </a:cubicBezTo>
                  <a:lnTo>
                    <a:pt x="1802980" y="621020"/>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612" name="Groupe 2611"/>
            <p:cNvGrpSpPr/>
            <p:nvPr/>
          </p:nvGrpSpPr>
          <p:grpSpPr>
            <a:xfrm>
              <a:off x="6841947" y="3422026"/>
              <a:ext cx="229401" cy="313391"/>
              <a:chOff x="6487012" y="3744806"/>
              <a:chExt cx="229401" cy="313391"/>
            </a:xfrm>
          </p:grpSpPr>
          <p:sp>
            <p:nvSpPr>
              <p:cNvPr id="2614" name="Ellipse 2613"/>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615" name="Bouée 2614"/>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613" name="Connecteur droit 2612"/>
            <p:cNvCxnSpPr/>
            <p:nvPr/>
          </p:nvCxnSpPr>
          <p:spPr>
            <a:xfrm rot="180000">
              <a:off x="6936581" y="3431381"/>
              <a:ext cx="40482" cy="300038"/>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616" name="Groupe 2615"/>
          <p:cNvGrpSpPr/>
          <p:nvPr>
            <p:custDataLst>
              <p:tags r:id="rId188"/>
            </p:custDataLst>
          </p:nvPr>
        </p:nvGrpSpPr>
        <p:grpSpPr>
          <a:xfrm>
            <a:off x="2275081" y="2738567"/>
            <a:ext cx="1982578" cy="900326"/>
            <a:chOff x="5088770" y="2835091"/>
            <a:chExt cx="1982578" cy="900326"/>
          </a:xfrm>
        </p:grpSpPr>
        <p:sp>
          <p:nvSpPr>
            <p:cNvPr id="2617" name="Forme libre 2616"/>
            <p:cNvSpPr/>
            <p:nvPr/>
          </p:nvSpPr>
          <p:spPr>
            <a:xfrm>
              <a:off x="5088770" y="2835091"/>
              <a:ext cx="1943869" cy="797679"/>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43869" h="797679">
                  <a:moveTo>
                    <a:pt x="1943869" y="703494"/>
                  </a:moveTo>
                  <a:lnTo>
                    <a:pt x="1254423" y="390690"/>
                  </a:lnTo>
                  <a:cubicBezTo>
                    <a:pt x="1426066" y="336992"/>
                    <a:pt x="1479537" y="332700"/>
                    <a:pt x="1717037" y="270978"/>
                  </a:cubicBezTo>
                  <a:lnTo>
                    <a:pt x="1007635" y="0"/>
                  </a:lnTo>
                  <a:lnTo>
                    <a:pt x="0" y="312390"/>
                  </a:lnTo>
                  <a:lnTo>
                    <a:pt x="597231" y="588889"/>
                  </a:lnTo>
                  <a:cubicBezTo>
                    <a:pt x="834792" y="525057"/>
                    <a:pt x="900115" y="522015"/>
                    <a:pt x="1061688" y="488579"/>
                  </a:cubicBezTo>
                  <a:lnTo>
                    <a:pt x="1781548" y="79767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618" name="Groupe 2617"/>
            <p:cNvGrpSpPr/>
            <p:nvPr/>
          </p:nvGrpSpPr>
          <p:grpSpPr>
            <a:xfrm>
              <a:off x="6841947" y="3422026"/>
              <a:ext cx="229401" cy="313391"/>
              <a:chOff x="6487012" y="3744806"/>
              <a:chExt cx="229401" cy="313391"/>
            </a:xfrm>
          </p:grpSpPr>
          <p:sp>
            <p:nvSpPr>
              <p:cNvPr id="2620" name="Ellipse 261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621" name="Bouée 262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619" name="Connecteur droit 2618"/>
            <p:cNvCxnSpPr/>
            <p:nvPr/>
          </p:nvCxnSpPr>
          <p:spPr>
            <a:xfrm>
              <a:off x="6902749" y="3450319"/>
              <a:ext cx="108917" cy="25582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622" name="Groupe 2621"/>
          <p:cNvGrpSpPr/>
          <p:nvPr>
            <p:custDataLst>
              <p:tags r:id="rId189"/>
            </p:custDataLst>
          </p:nvPr>
        </p:nvGrpSpPr>
        <p:grpSpPr>
          <a:xfrm>
            <a:off x="2330807" y="2593762"/>
            <a:ext cx="1926852" cy="1042171"/>
            <a:chOff x="5144496" y="2693246"/>
            <a:chExt cx="1926852" cy="1042171"/>
          </a:xfrm>
        </p:grpSpPr>
        <p:sp>
          <p:nvSpPr>
            <p:cNvPr id="2623" name="Forme libre 2622"/>
            <p:cNvSpPr/>
            <p:nvPr/>
          </p:nvSpPr>
          <p:spPr>
            <a:xfrm>
              <a:off x="5144496" y="2693246"/>
              <a:ext cx="1890677" cy="94965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90677" h="949656">
                  <a:moveTo>
                    <a:pt x="1890677" y="832675"/>
                  </a:moveTo>
                  <a:lnTo>
                    <a:pt x="1186033" y="507207"/>
                  </a:lnTo>
                  <a:cubicBezTo>
                    <a:pt x="1309549" y="418048"/>
                    <a:pt x="1406081" y="380826"/>
                    <a:pt x="1603054" y="255780"/>
                  </a:cubicBezTo>
                  <a:lnTo>
                    <a:pt x="898717" y="0"/>
                  </a:lnTo>
                  <a:lnTo>
                    <a:pt x="0" y="603680"/>
                  </a:lnTo>
                  <a:lnTo>
                    <a:pt x="592166" y="882713"/>
                  </a:lnTo>
                  <a:cubicBezTo>
                    <a:pt x="776535" y="768222"/>
                    <a:pt x="859588" y="722120"/>
                    <a:pt x="1005963" y="630425"/>
                  </a:cubicBezTo>
                  <a:lnTo>
                    <a:pt x="1730889" y="949656"/>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624" name="Groupe 2623"/>
            <p:cNvGrpSpPr/>
            <p:nvPr/>
          </p:nvGrpSpPr>
          <p:grpSpPr>
            <a:xfrm>
              <a:off x="6841947" y="3422026"/>
              <a:ext cx="229401" cy="313391"/>
              <a:chOff x="6487012" y="3744806"/>
              <a:chExt cx="229401" cy="313391"/>
            </a:xfrm>
          </p:grpSpPr>
          <p:sp>
            <p:nvSpPr>
              <p:cNvPr id="2626" name="Ellipse 262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627" name="Bouée 262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625" name="Connecteur droit 2624"/>
            <p:cNvCxnSpPr/>
            <p:nvPr/>
          </p:nvCxnSpPr>
          <p:spPr>
            <a:xfrm>
              <a:off x="6879952" y="3478182"/>
              <a:ext cx="154511" cy="195038"/>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628" name="Groupe 2627"/>
          <p:cNvGrpSpPr/>
          <p:nvPr>
            <p:custDataLst>
              <p:tags r:id="rId190"/>
            </p:custDataLst>
          </p:nvPr>
        </p:nvGrpSpPr>
        <p:grpSpPr>
          <a:xfrm>
            <a:off x="2415818" y="2468904"/>
            <a:ext cx="1841841" cy="1166286"/>
            <a:chOff x="5233150" y="2569131"/>
            <a:chExt cx="1841841" cy="1166286"/>
          </a:xfrm>
        </p:grpSpPr>
        <p:sp>
          <p:nvSpPr>
            <p:cNvPr id="2629" name="Forme libre 2628"/>
            <p:cNvSpPr/>
            <p:nvPr/>
          </p:nvSpPr>
          <p:spPr>
            <a:xfrm>
              <a:off x="5233150" y="2569131"/>
              <a:ext cx="1794424" cy="1138542"/>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94424" h="1138542">
                  <a:moveTo>
                    <a:pt x="1794424" y="936526"/>
                  </a:moveTo>
                  <a:lnTo>
                    <a:pt x="1082181" y="618657"/>
                  </a:lnTo>
                  <a:cubicBezTo>
                    <a:pt x="1182901" y="509234"/>
                    <a:pt x="1274367" y="423887"/>
                    <a:pt x="1423214" y="250714"/>
                  </a:cubicBezTo>
                  <a:lnTo>
                    <a:pt x="734074" y="0"/>
                  </a:lnTo>
                  <a:cubicBezTo>
                    <a:pt x="488814" y="319465"/>
                    <a:pt x="295068" y="519379"/>
                    <a:pt x="0" y="839246"/>
                  </a:cubicBezTo>
                  <a:lnTo>
                    <a:pt x="594698" y="1138542"/>
                  </a:lnTo>
                  <a:cubicBezTo>
                    <a:pt x="728408" y="988589"/>
                    <a:pt x="826659" y="889295"/>
                    <a:pt x="935040" y="772271"/>
                  </a:cubicBezTo>
                  <a:lnTo>
                    <a:pt x="1647301" y="1083903"/>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630" name="Groupe 2629"/>
            <p:cNvGrpSpPr/>
            <p:nvPr/>
          </p:nvGrpSpPr>
          <p:grpSpPr>
            <a:xfrm>
              <a:off x="6841947" y="3422026"/>
              <a:ext cx="229401" cy="313391"/>
              <a:chOff x="6487012" y="3744806"/>
              <a:chExt cx="229401" cy="313391"/>
            </a:xfrm>
          </p:grpSpPr>
          <p:sp>
            <p:nvSpPr>
              <p:cNvPr id="2632" name="Ellipse 263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633" name="Bouée 2632"/>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631" name="Connecteur droit 2630"/>
            <p:cNvCxnSpPr/>
            <p:nvPr/>
          </p:nvCxnSpPr>
          <p:spPr>
            <a:xfrm rot="1800000">
              <a:off x="6844491" y="3561770"/>
              <a:ext cx="230500" cy="2532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634" name="Groupe 2633"/>
          <p:cNvGrpSpPr/>
          <p:nvPr>
            <p:custDataLst>
              <p:tags r:id="rId191"/>
            </p:custDataLst>
          </p:nvPr>
        </p:nvGrpSpPr>
        <p:grpSpPr>
          <a:xfrm>
            <a:off x="2522202" y="2374284"/>
            <a:ext cx="1735457" cy="1333581"/>
            <a:chOff x="5339534" y="2472877"/>
            <a:chExt cx="1735457" cy="1333581"/>
          </a:xfrm>
        </p:grpSpPr>
        <p:sp>
          <p:nvSpPr>
            <p:cNvPr id="2635" name="Forme libre 2634"/>
            <p:cNvSpPr/>
            <p:nvPr/>
          </p:nvSpPr>
          <p:spPr>
            <a:xfrm>
              <a:off x="5339534" y="2472877"/>
              <a:ext cx="1650046" cy="1333581"/>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50046" h="1333581">
                  <a:moveTo>
                    <a:pt x="1650046" y="1002384"/>
                  </a:moveTo>
                  <a:lnTo>
                    <a:pt x="955534" y="704778"/>
                  </a:lnTo>
                  <a:cubicBezTo>
                    <a:pt x="1018260" y="582691"/>
                    <a:pt x="1097059" y="431487"/>
                    <a:pt x="1195247" y="250715"/>
                  </a:cubicBezTo>
                  <a:lnTo>
                    <a:pt x="521306" y="0"/>
                  </a:lnTo>
                  <a:cubicBezTo>
                    <a:pt x="357101" y="390388"/>
                    <a:pt x="165886" y="678955"/>
                    <a:pt x="0" y="1031750"/>
                  </a:cubicBezTo>
                  <a:lnTo>
                    <a:pt x="614963" y="1333581"/>
                  </a:lnTo>
                  <a:cubicBezTo>
                    <a:pt x="692948" y="1181095"/>
                    <a:pt x="773467" y="1031141"/>
                    <a:pt x="853985" y="888787"/>
                  </a:cubicBezTo>
                  <a:lnTo>
                    <a:pt x="883167" y="894230"/>
                  </a:lnTo>
                  <a:cubicBezTo>
                    <a:pt x="1106497" y="1015746"/>
                    <a:pt x="1443238" y="1156432"/>
                    <a:pt x="1563714" y="1205486"/>
                  </a:cubicBez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636" name="Groupe 2635"/>
            <p:cNvGrpSpPr/>
            <p:nvPr/>
          </p:nvGrpSpPr>
          <p:grpSpPr>
            <a:xfrm>
              <a:off x="6841947" y="3422026"/>
              <a:ext cx="229401" cy="313391"/>
              <a:chOff x="6487012" y="3744806"/>
              <a:chExt cx="229401" cy="313391"/>
            </a:xfrm>
          </p:grpSpPr>
          <p:sp>
            <p:nvSpPr>
              <p:cNvPr id="2638" name="Ellipse 2637"/>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639" name="Bouée 2638"/>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637" name="Connecteur droit 2636"/>
            <p:cNvCxnSpPr/>
            <p:nvPr/>
          </p:nvCxnSpPr>
          <p:spPr>
            <a:xfrm rot="900000">
              <a:off x="6844491" y="3561770"/>
              <a:ext cx="230500" cy="2532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640" name="Groupe 2639"/>
          <p:cNvGrpSpPr/>
          <p:nvPr>
            <p:custDataLst>
              <p:tags r:id="rId192"/>
            </p:custDataLst>
          </p:nvPr>
        </p:nvGrpSpPr>
        <p:grpSpPr>
          <a:xfrm>
            <a:off x="2648850" y="2324629"/>
            <a:ext cx="1608809" cy="1452630"/>
            <a:chOff x="5466182" y="2419686"/>
            <a:chExt cx="1608809" cy="1452630"/>
          </a:xfrm>
        </p:grpSpPr>
        <p:sp>
          <p:nvSpPr>
            <p:cNvPr id="2641" name="Forme libre 2640"/>
            <p:cNvSpPr/>
            <p:nvPr/>
          </p:nvSpPr>
          <p:spPr>
            <a:xfrm>
              <a:off x="5466182" y="2419686"/>
              <a:ext cx="1561392" cy="1452630"/>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61392" h="1452630">
                  <a:moveTo>
                    <a:pt x="1561392" y="1080905"/>
                  </a:moveTo>
                  <a:lnTo>
                    <a:pt x="808622" y="752904"/>
                  </a:lnTo>
                  <a:cubicBezTo>
                    <a:pt x="840952" y="582690"/>
                    <a:pt x="896955" y="421354"/>
                    <a:pt x="929286" y="248181"/>
                  </a:cubicBezTo>
                  <a:lnTo>
                    <a:pt x="260411" y="0"/>
                  </a:lnTo>
                  <a:cubicBezTo>
                    <a:pt x="169662" y="408118"/>
                    <a:pt x="84831" y="760010"/>
                    <a:pt x="0" y="1153332"/>
                  </a:cubicBezTo>
                  <a:lnTo>
                    <a:pt x="622563" y="1452630"/>
                  </a:lnTo>
                  <a:lnTo>
                    <a:pt x="748920" y="952488"/>
                  </a:lnTo>
                  <a:cubicBezTo>
                    <a:pt x="972250" y="1074004"/>
                    <a:pt x="1298859" y="1202024"/>
                    <a:pt x="1421868" y="1246013"/>
                  </a:cubicBez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642" name="Groupe 2641"/>
            <p:cNvGrpSpPr/>
            <p:nvPr/>
          </p:nvGrpSpPr>
          <p:grpSpPr>
            <a:xfrm>
              <a:off x="6841947" y="3422026"/>
              <a:ext cx="229401" cy="313391"/>
              <a:chOff x="6487012" y="3744806"/>
              <a:chExt cx="229401" cy="313391"/>
            </a:xfrm>
          </p:grpSpPr>
          <p:sp>
            <p:nvSpPr>
              <p:cNvPr id="2644" name="Ellipse 2643"/>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645" name="Bouée 2644"/>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643" name="Connecteur droit 2642"/>
            <p:cNvCxnSpPr/>
            <p:nvPr/>
          </p:nvCxnSpPr>
          <p:spPr>
            <a:xfrm>
              <a:off x="6844491" y="3561770"/>
              <a:ext cx="230500" cy="2532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646" name="Groupe 2645"/>
          <p:cNvGrpSpPr/>
          <p:nvPr>
            <p:custDataLst>
              <p:tags r:id="rId193"/>
            </p:custDataLst>
          </p:nvPr>
        </p:nvGrpSpPr>
        <p:grpSpPr>
          <a:xfrm>
            <a:off x="2775286" y="2280684"/>
            <a:ext cx="1492076" cy="1494059"/>
            <a:chOff x="1365107" y="2659822"/>
            <a:chExt cx="1492076" cy="1494059"/>
          </a:xfrm>
        </p:grpSpPr>
        <p:sp>
          <p:nvSpPr>
            <p:cNvPr id="2647" name="Forme libre 2646"/>
            <p:cNvSpPr/>
            <p:nvPr/>
          </p:nvSpPr>
          <p:spPr>
            <a:xfrm>
              <a:off x="1365107" y="2659822"/>
              <a:ext cx="1401593" cy="1494059"/>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01593" h="1494059">
                  <a:moveTo>
                    <a:pt x="1401593" y="1101619"/>
                  </a:moveTo>
                  <a:lnTo>
                    <a:pt x="651783" y="764741"/>
                  </a:lnTo>
                  <a:cubicBezTo>
                    <a:pt x="651562" y="594527"/>
                    <a:pt x="651340" y="424314"/>
                    <a:pt x="651119" y="254100"/>
                  </a:cubicBezTo>
                  <a:lnTo>
                    <a:pt x="5918" y="0"/>
                  </a:lnTo>
                  <a:cubicBezTo>
                    <a:pt x="3945" y="402199"/>
                    <a:pt x="1973" y="804399"/>
                    <a:pt x="0" y="1206598"/>
                  </a:cubicBezTo>
                  <a:lnTo>
                    <a:pt x="643277" y="1494059"/>
                  </a:lnTo>
                  <a:lnTo>
                    <a:pt x="651265" y="993917"/>
                  </a:lnTo>
                  <a:cubicBezTo>
                    <a:pt x="874595" y="1115433"/>
                    <a:pt x="1224878" y="1258249"/>
                    <a:pt x="1347887" y="1302238"/>
                  </a:cubicBez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648" name="Groupe 2647"/>
            <p:cNvGrpSpPr/>
            <p:nvPr/>
          </p:nvGrpSpPr>
          <p:grpSpPr>
            <a:xfrm>
              <a:off x="2611486" y="3707980"/>
              <a:ext cx="245697" cy="313391"/>
              <a:chOff x="6629570" y="3897206"/>
              <a:chExt cx="245697" cy="313391"/>
            </a:xfrm>
          </p:grpSpPr>
          <p:sp>
            <p:nvSpPr>
              <p:cNvPr id="2649" name="Ellipse 2648"/>
              <p:cNvSpPr/>
              <p:nvPr/>
            </p:nvSpPr>
            <p:spPr>
              <a:xfrm>
                <a:off x="6682105" y="39525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650" name="Bouée 2649"/>
              <p:cNvSpPr/>
              <p:nvPr/>
            </p:nvSpPr>
            <p:spPr>
              <a:xfrm rot="1079884">
                <a:off x="6639412" y="38972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cxnSp>
            <p:nvCxnSpPr>
              <p:cNvPr id="2651" name="Connecteur droit 2650"/>
              <p:cNvCxnSpPr/>
              <p:nvPr/>
            </p:nvCxnSpPr>
            <p:spPr>
              <a:xfrm flipV="1">
                <a:off x="6629570" y="4041864"/>
                <a:ext cx="245697" cy="35462"/>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sp>
        <p:nvSpPr>
          <p:cNvPr id="1192" name="Sous-titre 2"/>
          <p:cNvSpPr txBox="1">
            <a:spLocks/>
          </p:cNvSpPr>
          <p:nvPr>
            <p:custDataLst>
              <p:tags r:id="rId194"/>
            </p:custDataLst>
          </p:nvPr>
        </p:nvSpPr>
        <p:spPr>
          <a:xfrm>
            <a:off x="46890" y="4896358"/>
            <a:ext cx="9097109" cy="1961642"/>
          </a:xfrm>
          <a:prstGeom prst="rect">
            <a:avLst/>
          </a:prstGeom>
          <a:solidFill>
            <a:schemeClr val="bg2">
              <a:lumMod val="10000"/>
              <a:alpha val="51000"/>
            </a:schemeClr>
          </a:solidFill>
          <a:effectLst>
            <a:softEdge rad="63500"/>
          </a:effectLst>
          <a:scene3d>
            <a:camera prst="orthographicFront"/>
            <a:lightRig rig="threePt" dir="t"/>
          </a:scene3d>
          <a:sp3d>
            <a:bevelT prst="relaxedInset"/>
          </a:sp3d>
        </p:spPr>
        <p:txBody>
          <a:bodyPr vert="horz" lIns="0" tIns="180000" rIns="0" bIns="180000" rtlCol="0" anchor="ctr">
            <a:noAutofit/>
          </a:bodyPr>
          <a:lstStyle>
            <a:lvl1pPr marL="0" indent="0" algn="ctr" defTabSz="914400" rtl="0" eaLnBrk="1" latinLnBrk="0" hangingPunct="1">
              <a:spcBef>
                <a:spcPct val="20000"/>
              </a:spcBef>
              <a:buFont typeface="Arial" panose="020B0604020202020204" pitchFamily="34" charset="0"/>
              <a:buNone/>
              <a:defRPr sz="3200" b="1" kern="1200">
                <a:solidFill>
                  <a:schemeClr val="bg1"/>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1pPr>
            <a:lvl2pPr marL="457200" indent="0" algn="ctr" defTabSz="914400" rtl="0" eaLnBrk="1" latinLnBrk="0" hangingPunct="1">
              <a:spcBef>
                <a:spcPct val="20000"/>
              </a:spcBef>
              <a:buFont typeface="Arial" panose="020B0604020202020204" pitchFamily="34" charset="0"/>
              <a:buNone/>
              <a:defRPr sz="28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2pPr>
            <a:lvl3pPr marL="914400" indent="0" algn="ctr" defTabSz="914400" rtl="0" eaLnBrk="1" latinLnBrk="0" hangingPunct="1">
              <a:spcBef>
                <a:spcPct val="20000"/>
              </a:spcBef>
              <a:buFont typeface="Arial" panose="020B0604020202020204" pitchFamily="34" charset="0"/>
              <a:buNone/>
              <a:defRPr sz="24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3pPr>
            <a:lvl4pPr marL="1371600" indent="0" algn="ctr" defTabSz="914400" rtl="0" eaLnBrk="1" latinLnBrk="0" hangingPunct="1">
              <a:spcBef>
                <a:spcPct val="20000"/>
              </a:spcBef>
              <a:buFont typeface="Arial" panose="020B0604020202020204" pitchFamily="34" charset="0"/>
              <a:buNone/>
              <a:defRPr sz="20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4pPr>
            <a:lvl5pPr marL="1828800" indent="0" algn="ctr" defTabSz="914400" rtl="0" eaLnBrk="1" latinLnBrk="0" hangingPunct="1">
              <a:spcBef>
                <a:spcPct val="20000"/>
              </a:spcBef>
              <a:buFont typeface="Arial" panose="020B0604020202020204" pitchFamily="34" charset="0"/>
              <a:buNone/>
              <a:defRPr sz="20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5pPr>
            <a:lvl6pPr marL="22860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6pPr>
            <a:lvl7pPr marL="27432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7pPr>
            <a:lvl8pPr marL="32004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8pPr>
            <a:lvl9pPr marL="36576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9pPr>
          </a:lstStyle>
          <a:p>
            <a:r>
              <a:rPr lang="fr-FR" sz="1800" dirty="0" smtClean="0"/>
              <a:t>Les conducteurs sont disposés autour d’un axe </a:t>
            </a:r>
            <a:r>
              <a:rPr lang="fr-FR" sz="1800" smtClean="0"/>
              <a:t>(</a:t>
            </a:r>
            <a:r>
              <a:rPr lang="fr-FR" sz="1800" smtClean="0"/>
              <a:t>aller retour</a:t>
            </a:r>
            <a:r>
              <a:rPr lang="fr-FR" sz="1800" dirty="0" smtClean="0"/>
              <a:t>, boucle). Cette boucle est libre, le déplacement devient une rotation </a:t>
            </a:r>
          </a:p>
          <a:p>
            <a:r>
              <a:rPr lang="fr-FR" sz="1800" dirty="0" smtClean="0"/>
              <a:t>Il faut prévoir d’inverser le courant au passage perpendiculaire de la boucle avec le champ magnétique. </a:t>
            </a:r>
            <a:br>
              <a:rPr lang="fr-FR" sz="1800" dirty="0" smtClean="0"/>
            </a:br>
            <a:r>
              <a:rPr lang="fr-FR" sz="1800" dirty="0"/>
              <a:t>Ce sera le rôle du collecteur (partie tournante) et des</a:t>
            </a:r>
          </a:p>
          <a:p>
            <a:r>
              <a:rPr lang="fr-FR" sz="1800" dirty="0"/>
              <a:t>charbons (partie fixe) assurant le contact avec le circuit électrique. </a:t>
            </a:r>
          </a:p>
        </p:txBody>
      </p:sp>
      <p:sp>
        <p:nvSpPr>
          <p:cNvPr id="1193" name="Sous-titre 2"/>
          <p:cNvSpPr txBox="1">
            <a:spLocks/>
          </p:cNvSpPr>
          <p:nvPr>
            <p:custDataLst>
              <p:tags r:id="rId195"/>
            </p:custDataLst>
          </p:nvPr>
        </p:nvSpPr>
        <p:spPr>
          <a:xfrm>
            <a:off x="6588223" y="2331454"/>
            <a:ext cx="2526465" cy="2113778"/>
          </a:xfrm>
          <a:prstGeom prst="rect">
            <a:avLst/>
          </a:prstGeom>
          <a:solidFill>
            <a:schemeClr val="bg2">
              <a:lumMod val="10000"/>
              <a:alpha val="51000"/>
            </a:schemeClr>
          </a:solidFill>
          <a:effectLst>
            <a:softEdge rad="63500"/>
          </a:effectLst>
          <a:scene3d>
            <a:camera prst="orthographicFront"/>
            <a:lightRig rig="threePt" dir="t"/>
          </a:scene3d>
          <a:sp3d>
            <a:bevelT prst="relaxedInset"/>
          </a:sp3d>
        </p:spPr>
        <p:txBody>
          <a:bodyPr vert="horz" lIns="0" tIns="180000" rIns="0" bIns="180000" rtlCol="0" anchor="t">
            <a:noAutofit/>
          </a:bodyPr>
          <a:lstStyle>
            <a:lvl1pPr marL="0" indent="0" algn="ctr" defTabSz="914400" rtl="0" eaLnBrk="1" latinLnBrk="0" hangingPunct="1">
              <a:spcBef>
                <a:spcPct val="20000"/>
              </a:spcBef>
              <a:buFont typeface="Arial" panose="020B0604020202020204" pitchFamily="34" charset="0"/>
              <a:buNone/>
              <a:defRPr sz="3200" b="1" kern="1200">
                <a:solidFill>
                  <a:schemeClr val="bg1"/>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1pPr>
            <a:lvl2pPr marL="457200" indent="0" algn="ctr" defTabSz="914400" rtl="0" eaLnBrk="1" latinLnBrk="0" hangingPunct="1">
              <a:spcBef>
                <a:spcPct val="20000"/>
              </a:spcBef>
              <a:buFont typeface="Arial" panose="020B0604020202020204" pitchFamily="34" charset="0"/>
              <a:buNone/>
              <a:defRPr sz="28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2pPr>
            <a:lvl3pPr marL="914400" indent="0" algn="ctr" defTabSz="914400" rtl="0" eaLnBrk="1" latinLnBrk="0" hangingPunct="1">
              <a:spcBef>
                <a:spcPct val="20000"/>
              </a:spcBef>
              <a:buFont typeface="Arial" panose="020B0604020202020204" pitchFamily="34" charset="0"/>
              <a:buNone/>
              <a:defRPr sz="24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3pPr>
            <a:lvl4pPr marL="1371600" indent="0" algn="ctr" defTabSz="914400" rtl="0" eaLnBrk="1" latinLnBrk="0" hangingPunct="1">
              <a:spcBef>
                <a:spcPct val="20000"/>
              </a:spcBef>
              <a:buFont typeface="Arial" panose="020B0604020202020204" pitchFamily="34" charset="0"/>
              <a:buNone/>
              <a:defRPr sz="20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4pPr>
            <a:lvl5pPr marL="1828800" indent="0" algn="ctr" defTabSz="914400" rtl="0" eaLnBrk="1" latinLnBrk="0" hangingPunct="1">
              <a:spcBef>
                <a:spcPct val="20000"/>
              </a:spcBef>
              <a:buFont typeface="Arial" panose="020B0604020202020204" pitchFamily="34" charset="0"/>
              <a:buNone/>
              <a:defRPr sz="20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5pPr>
            <a:lvl6pPr marL="22860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6pPr>
            <a:lvl7pPr marL="27432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7pPr>
            <a:lvl8pPr marL="32004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8pPr>
            <a:lvl9pPr marL="36576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9pPr>
          </a:lstStyle>
          <a:p>
            <a:r>
              <a:rPr lang="fr-FR" sz="1800" dirty="0" smtClean="0"/>
              <a:t>Si on change de sens </a:t>
            </a:r>
            <a:r>
              <a:rPr lang="fr-FR" sz="1800" smtClean="0"/>
              <a:t>l’alimentation </a:t>
            </a:r>
            <a:r>
              <a:rPr lang="fr-FR" sz="1800" smtClean="0"/>
              <a:t>continu (</a:t>
            </a:r>
            <a:r>
              <a:rPr lang="fr-FR" sz="1800" dirty="0" smtClean="0"/>
              <a:t>inversion plus et moins)</a:t>
            </a:r>
            <a:br>
              <a:rPr lang="fr-FR" sz="1800" dirty="0" smtClean="0"/>
            </a:br>
            <a:r>
              <a:rPr lang="fr-FR" sz="1800" dirty="0" smtClean="0"/>
              <a:t>on inverse le sens de rotation.</a:t>
            </a:r>
          </a:p>
          <a:p>
            <a:endParaRPr lang="fr-FR" sz="1800" dirty="0" smtClean="0"/>
          </a:p>
        </p:txBody>
      </p:sp>
      <p:grpSp>
        <p:nvGrpSpPr>
          <p:cNvPr id="699" name="Groupe 698"/>
          <p:cNvGrpSpPr/>
          <p:nvPr>
            <p:custDataLst>
              <p:tags r:id="rId196"/>
            </p:custDataLst>
          </p:nvPr>
        </p:nvGrpSpPr>
        <p:grpSpPr>
          <a:xfrm>
            <a:off x="2719687" y="2309856"/>
            <a:ext cx="1550289" cy="1480581"/>
            <a:chOff x="5529167" y="2402777"/>
            <a:chExt cx="1550289" cy="1480581"/>
          </a:xfrm>
        </p:grpSpPr>
        <p:sp>
          <p:nvSpPr>
            <p:cNvPr id="694" name="Forme libre 693"/>
            <p:cNvSpPr/>
            <p:nvPr/>
          </p:nvSpPr>
          <p:spPr>
            <a:xfrm>
              <a:off x="5529167" y="2402777"/>
              <a:ext cx="1444047" cy="1480581"/>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44047" h="1480581">
                  <a:moveTo>
                    <a:pt x="1394936" y="1281063"/>
                  </a:moveTo>
                  <a:lnTo>
                    <a:pt x="693586" y="966628"/>
                  </a:lnTo>
                  <a:cubicBezTo>
                    <a:pt x="669715" y="1282273"/>
                    <a:pt x="674182" y="1216822"/>
                    <a:pt x="646487" y="1480581"/>
                  </a:cubicBezTo>
                  <a:lnTo>
                    <a:pt x="0" y="1180151"/>
                  </a:lnTo>
                  <a:lnTo>
                    <a:pt x="137245" y="0"/>
                  </a:lnTo>
                  <a:lnTo>
                    <a:pt x="788618" y="258324"/>
                  </a:lnTo>
                  <a:cubicBezTo>
                    <a:pt x="745318" y="601559"/>
                    <a:pt x="746597" y="556656"/>
                    <a:pt x="725692" y="762223"/>
                  </a:cubicBezTo>
                  <a:lnTo>
                    <a:pt x="1444047" y="1067063"/>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695" name="Groupe 694"/>
            <p:cNvGrpSpPr/>
            <p:nvPr/>
          </p:nvGrpSpPr>
          <p:grpSpPr>
            <a:xfrm>
              <a:off x="6841947" y="3422026"/>
              <a:ext cx="229401" cy="313391"/>
              <a:chOff x="6487012" y="3744806"/>
              <a:chExt cx="229401" cy="313391"/>
            </a:xfrm>
          </p:grpSpPr>
          <p:sp>
            <p:nvSpPr>
              <p:cNvPr id="696" name="Ellipse 69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697" name="Bouée 69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698" name="Connecteur droit 697"/>
            <p:cNvCxnSpPr/>
            <p:nvPr/>
          </p:nvCxnSpPr>
          <p:spPr>
            <a:xfrm rot="1320000" flipH="1">
              <a:off x="6841332" y="3521869"/>
              <a:ext cx="238124" cy="11191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2698" name="Forme libre 2697"/>
          <p:cNvSpPr/>
          <p:nvPr>
            <p:custDataLst>
              <p:tags r:id="rId197"/>
            </p:custDataLst>
          </p:nvPr>
        </p:nvSpPr>
        <p:spPr>
          <a:xfrm>
            <a:off x="4171198" y="3096195"/>
            <a:ext cx="2178799" cy="1447377"/>
          </a:xfrm>
          <a:custGeom>
            <a:avLst/>
            <a:gdLst>
              <a:gd name="connsiteX0" fmla="*/ 0 w 771212"/>
              <a:gd name="connsiteY0" fmla="*/ 4943 h 1380353"/>
              <a:gd name="connsiteX1" fmla="*/ 358140 w 771212"/>
              <a:gd name="connsiteY1" fmla="*/ 27803 h 1380353"/>
              <a:gd name="connsiteX2" fmla="*/ 704850 w 771212"/>
              <a:gd name="connsiteY2" fmla="*/ 218303 h 1380353"/>
              <a:gd name="connsiteX3" fmla="*/ 765810 w 771212"/>
              <a:gd name="connsiteY3" fmla="*/ 854573 h 1380353"/>
              <a:gd name="connsiteX4" fmla="*/ 628650 w 771212"/>
              <a:gd name="connsiteY4" fmla="*/ 1201283 h 1380353"/>
              <a:gd name="connsiteX5" fmla="*/ 243840 w 771212"/>
              <a:gd name="connsiteY5" fmla="*/ 1380353 h 1380353"/>
              <a:gd name="connsiteX0" fmla="*/ 0 w 771212"/>
              <a:gd name="connsiteY0" fmla="*/ 2502 h 1377912"/>
              <a:gd name="connsiteX1" fmla="*/ 358140 w 771212"/>
              <a:gd name="connsiteY1" fmla="*/ 25362 h 1377912"/>
              <a:gd name="connsiteX2" fmla="*/ 704850 w 771212"/>
              <a:gd name="connsiteY2" fmla="*/ 215862 h 1377912"/>
              <a:gd name="connsiteX3" fmla="*/ 765810 w 771212"/>
              <a:gd name="connsiteY3" fmla="*/ 852132 h 1377912"/>
              <a:gd name="connsiteX4" fmla="*/ 628650 w 771212"/>
              <a:gd name="connsiteY4" fmla="*/ 1198842 h 1377912"/>
              <a:gd name="connsiteX5" fmla="*/ 243840 w 771212"/>
              <a:gd name="connsiteY5" fmla="*/ 1377912 h 1377912"/>
              <a:gd name="connsiteX0" fmla="*/ 0 w 770349"/>
              <a:gd name="connsiteY0" fmla="*/ 6877 h 1382287"/>
              <a:gd name="connsiteX1" fmla="*/ 358140 w 770349"/>
              <a:gd name="connsiteY1" fmla="*/ 29737 h 1382287"/>
              <a:gd name="connsiteX2" fmla="*/ 701040 w 770349"/>
              <a:gd name="connsiteY2" fmla="*/ 258337 h 1382287"/>
              <a:gd name="connsiteX3" fmla="*/ 765810 w 770349"/>
              <a:gd name="connsiteY3" fmla="*/ 856507 h 1382287"/>
              <a:gd name="connsiteX4" fmla="*/ 628650 w 770349"/>
              <a:gd name="connsiteY4" fmla="*/ 1203217 h 1382287"/>
              <a:gd name="connsiteX5" fmla="*/ 243840 w 770349"/>
              <a:gd name="connsiteY5" fmla="*/ 1382287 h 1382287"/>
              <a:gd name="connsiteX0" fmla="*/ 0 w 787279"/>
              <a:gd name="connsiteY0" fmla="*/ 6877 h 1382287"/>
              <a:gd name="connsiteX1" fmla="*/ 358140 w 787279"/>
              <a:gd name="connsiteY1" fmla="*/ 29737 h 1382287"/>
              <a:gd name="connsiteX2" fmla="*/ 701040 w 787279"/>
              <a:gd name="connsiteY2" fmla="*/ 258337 h 1382287"/>
              <a:gd name="connsiteX3" fmla="*/ 765810 w 787279"/>
              <a:gd name="connsiteY3" fmla="*/ 856507 h 1382287"/>
              <a:gd name="connsiteX4" fmla="*/ 777241 w 787279"/>
              <a:gd name="connsiteY4" fmla="*/ 932707 h 1382287"/>
              <a:gd name="connsiteX5" fmla="*/ 628650 w 787279"/>
              <a:gd name="connsiteY5" fmla="*/ 1203217 h 1382287"/>
              <a:gd name="connsiteX6" fmla="*/ 243840 w 787279"/>
              <a:gd name="connsiteY6" fmla="*/ 1382287 h 1382287"/>
              <a:gd name="connsiteX0" fmla="*/ 0 w 770349"/>
              <a:gd name="connsiteY0" fmla="*/ 6877 h 1382287"/>
              <a:gd name="connsiteX1" fmla="*/ 358140 w 770349"/>
              <a:gd name="connsiteY1" fmla="*/ 29737 h 1382287"/>
              <a:gd name="connsiteX2" fmla="*/ 701040 w 770349"/>
              <a:gd name="connsiteY2" fmla="*/ 258337 h 1382287"/>
              <a:gd name="connsiteX3" fmla="*/ 765810 w 770349"/>
              <a:gd name="connsiteY3" fmla="*/ 856507 h 1382287"/>
              <a:gd name="connsiteX4" fmla="*/ 628650 w 770349"/>
              <a:gd name="connsiteY4" fmla="*/ 1203217 h 1382287"/>
              <a:gd name="connsiteX5" fmla="*/ 243840 w 770349"/>
              <a:gd name="connsiteY5" fmla="*/ 1382287 h 1382287"/>
              <a:gd name="connsiteX0" fmla="*/ 0 w 767035"/>
              <a:gd name="connsiteY0" fmla="*/ 6877 h 1382287"/>
              <a:gd name="connsiteX1" fmla="*/ 358140 w 767035"/>
              <a:gd name="connsiteY1" fmla="*/ 29737 h 1382287"/>
              <a:gd name="connsiteX2" fmla="*/ 701040 w 767035"/>
              <a:gd name="connsiteY2" fmla="*/ 258337 h 1382287"/>
              <a:gd name="connsiteX3" fmla="*/ 762000 w 767035"/>
              <a:gd name="connsiteY3" fmla="*/ 886987 h 1382287"/>
              <a:gd name="connsiteX4" fmla="*/ 628650 w 767035"/>
              <a:gd name="connsiteY4" fmla="*/ 1203217 h 1382287"/>
              <a:gd name="connsiteX5" fmla="*/ 243840 w 767035"/>
              <a:gd name="connsiteY5" fmla="*/ 1382287 h 1382287"/>
              <a:gd name="connsiteX0" fmla="*/ 0 w 767035"/>
              <a:gd name="connsiteY0" fmla="*/ 6877 h 1382287"/>
              <a:gd name="connsiteX1" fmla="*/ 358140 w 767035"/>
              <a:gd name="connsiteY1" fmla="*/ 29737 h 1382287"/>
              <a:gd name="connsiteX2" fmla="*/ 701040 w 767035"/>
              <a:gd name="connsiteY2" fmla="*/ 258337 h 1382287"/>
              <a:gd name="connsiteX3" fmla="*/ 762000 w 767035"/>
              <a:gd name="connsiteY3" fmla="*/ 886987 h 1382287"/>
              <a:gd name="connsiteX4" fmla="*/ 628650 w 767035"/>
              <a:gd name="connsiteY4" fmla="*/ 1252747 h 1382287"/>
              <a:gd name="connsiteX5" fmla="*/ 243840 w 767035"/>
              <a:gd name="connsiteY5" fmla="*/ 1382287 h 1382287"/>
              <a:gd name="connsiteX0" fmla="*/ 0 w 767035"/>
              <a:gd name="connsiteY0" fmla="*/ 6877 h 1433907"/>
              <a:gd name="connsiteX1" fmla="*/ 358140 w 767035"/>
              <a:gd name="connsiteY1" fmla="*/ 29737 h 1433907"/>
              <a:gd name="connsiteX2" fmla="*/ 701040 w 767035"/>
              <a:gd name="connsiteY2" fmla="*/ 258337 h 1433907"/>
              <a:gd name="connsiteX3" fmla="*/ 762000 w 767035"/>
              <a:gd name="connsiteY3" fmla="*/ 886987 h 1433907"/>
              <a:gd name="connsiteX4" fmla="*/ 628650 w 767035"/>
              <a:gd name="connsiteY4" fmla="*/ 1252747 h 1433907"/>
              <a:gd name="connsiteX5" fmla="*/ 184846 w 767035"/>
              <a:gd name="connsiteY5" fmla="*/ 1433907 h 1433907"/>
              <a:gd name="connsiteX0" fmla="*/ 0 w 767035"/>
              <a:gd name="connsiteY0" fmla="*/ 6877 h 1433907"/>
              <a:gd name="connsiteX1" fmla="*/ 358140 w 767035"/>
              <a:gd name="connsiteY1" fmla="*/ 29737 h 1433907"/>
              <a:gd name="connsiteX2" fmla="*/ 701040 w 767035"/>
              <a:gd name="connsiteY2" fmla="*/ 258337 h 1433907"/>
              <a:gd name="connsiteX3" fmla="*/ 762000 w 767035"/>
              <a:gd name="connsiteY3" fmla="*/ 886987 h 1433907"/>
              <a:gd name="connsiteX4" fmla="*/ 628650 w 767035"/>
              <a:gd name="connsiteY4" fmla="*/ 1252747 h 1433907"/>
              <a:gd name="connsiteX5" fmla="*/ 184846 w 767035"/>
              <a:gd name="connsiteY5" fmla="*/ 1433907 h 1433907"/>
              <a:gd name="connsiteX0" fmla="*/ 0 w 767035"/>
              <a:gd name="connsiteY0" fmla="*/ 6877 h 1409326"/>
              <a:gd name="connsiteX1" fmla="*/ 358140 w 767035"/>
              <a:gd name="connsiteY1" fmla="*/ 29737 h 1409326"/>
              <a:gd name="connsiteX2" fmla="*/ 701040 w 767035"/>
              <a:gd name="connsiteY2" fmla="*/ 258337 h 1409326"/>
              <a:gd name="connsiteX3" fmla="*/ 762000 w 767035"/>
              <a:gd name="connsiteY3" fmla="*/ 886987 h 1409326"/>
              <a:gd name="connsiteX4" fmla="*/ 628650 w 767035"/>
              <a:gd name="connsiteY4" fmla="*/ 1252747 h 1409326"/>
              <a:gd name="connsiteX5" fmla="*/ 175014 w 767035"/>
              <a:gd name="connsiteY5" fmla="*/ 1409326 h 1409326"/>
              <a:gd name="connsiteX0" fmla="*/ 0 w 2163215"/>
              <a:gd name="connsiteY0" fmla="*/ 181409 h 1379839"/>
              <a:gd name="connsiteX1" fmla="*/ 1754320 w 2163215"/>
              <a:gd name="connsiteY1" fmla="*/ 250 h 1379839"/>
              <a:gd name="connsiteX2" fmla="*/ 2097220 w 2163215"/>
              <a:gd name="connsiteY2" fmla="*/ 228850 h 1379839"/>
              <a:gd name="connsiteX3" fmla="*/ 2158180 w 2163215"/>
              <a:gd name="connsiteY3" fmla="*/ 857500 h 1379839"/>
              <a:gd name="connsiteX4" fmla="*/ 2024830 w 2163215"/>
              <a:gd name="connsiteY4" fmla="*/ 1223260 h 1379839"/>
              <a:gd name="connsiteX5" fmla="*/ 1571194 w 2163215"/>
              <a:gd name="connsiteY5" fmla="*/ 1379839 h 1379839"/>
              <a:gd name="connsiteX0" fmla="*/ 0 w 2163215"/>
              <a:gd name="connsiteY0" fmla="*/ 194484 h 1392914"/>
              <a:gd name="connsiteX1" fmla="*/ 1754320 w 2163215"/>
              <a:gd name="connsiteY1" fmla="*/ 13325 h 1392914"/>
              <a:gd name="connsiteX2" fmla="*/ 2097220 w 2163215"/>
              <a:gd name="connsiteY2" fmla="*/ 241925 h 1392914"/>
              <a:gd name="connsiteX3" fmla="*/ 2158180 w 2163215"/>
              <a:gd name="connsiteY3" fmla="*/ 870575 h 1392914"/>
              <a:gd name="connsiteX4" fmla="*/ 2024830 w 2163215"/>
              <a:gd name="connsiteY4" fmla="*/ 1236335 h 1392914"/>
              <a:gd name="connsiteX5" fmla="*/ 1571194 w 2163215"/>
              <a:gd name="connsiteY5" fmla="*/ 1392914 h 1392914"/>
              <a:gd name="connsiteX0" fmla="*/ 0 w 2182880"/>
              <a:gd name="connsiteY0" fmla="*/ 191448 h 1394794"/>
              <a:gd name="connsiteX1" fmla="*/ 1773985 w 2182880"/>
              <a:gd name="connsiteY1" fmla="*/ 15205 h 1394794"/>
              <a:gd name="connsiteX2" fmla="*/ 2116885 w 2182880"/>
              <a:gd name="connsiteY2" fmla="*/ 243805 h 1394794"/>
              <a:gd name="connsiteX3" fmla="*/ 2177845 w 2182880"/>
              <a:gd name="connsiteY3" fmla="*/ 872455 h 1394794"/>
              <a:gd name="connsiteX4" fmla="*/ 2044495 w 2182880"/>
              <a:gd name="connsiteY4" fmla="*/ 1238215 h 1394794"/>
              <a:gd name="connsiteX5" fmla="*/ 1590859 w 2182880"/>
              <a:gd name="connsiteY5" fmla="*/ 1394794 h 1394794"/>
              <a:gd name="connsiteX0" fmla="*/ 0 w 2182880"/>
              <a:gd name="connsiteY0" fmla="*/ 238971 h 1442317"/>
              <a:gd name="connsiteX1" fmla="*/ 321475 w 2182880"/>
              <a:gd name="connsiteY1" fmla="*/ 10868 h 1442317"/>
              <a:gd name="connsiteX2" fmla="*/ 1773985 w 2182880"/>
              <a:gd name="connsiteY2" fmla="*/ 62728 h 1442317"/>
              <a:gd name="connsiteX3" fmla="*/ 2116885 w 2182880"/>
              <a:gd name="connsiteY3" fmla="*/ 291328 h 1442317"/>
              <a:gd name="connsiteX4" fmla="*/ 2177845 w 2182880"/>
              <a:gd name="connsiteY4" fmla="*/ 919978 h 1442317"/>
              <a:gd name="connsiteX5" fmla="*/ 2044495 w 2182880"/>
              <a:gd name="connsiteY5" fmla="*/ 1285738 h 1442317"/>
              <a:gd name="connsiteX6" fmla="*/ 1590859 w 2182880"/>
              <a:gd name="connsiteY6" fmla="*/ 1442317 h 1442317"/>
              <a:gd name="connsiteX0" fmla="*/ 0 w 2182880"/>
              <a:gd name="connsiteY0" fmla="*/ 238971 h 1442317"/>
              <a:gd name="connsiteX1" fmla="*/ 321475 w 2182880"/>
              <a:gd name="connsiteY1" fmla="*/ 10868 h 1442317"/>
              <a:gd name="connsiteX2" fmla="*/ 1773985 w 2182880"/>
              <a:gd name="connsiteY2" fmla="*/ 62728 h 1442317"/>
              <a:gd name="connsiteX3" fmla="*/ 2116885 w 2182880"/>
              <a:gd name="connsiteY3" fmla="*/ 291328 h 1442317"/>
              <a:gd name="connsiteX4" fmla="*/ 2177845 w 2182880"/>
              <a:gd name="connsiteY4" fmla="*/ 919978 h 1442317"/>
              <a:gd name="connsiteX5" fmla="*/ 2044495 w 2182880"/>
              <a:gd name="connsiteY5" fmla="*/ 1285738 h 1442317"/>
              <a:gd name="connsiteX6" fmla="*/ 1590859 w 2182880"/>
              <a:gd name="connsiteY6" fmla="*/ 1442317 h 1442317"/>
              <a:gd name="connsiteX0" fmla="*/ 0 w 2177964"/>
              <a:gd name="connsiteY0" fmla="*/ 236513 h 1442317"/>
              <a:gd name="connsiteX1" fmla="*/ 316559 w 2177964"/>
              <a:gd name="connsiteY1" fmla="*/ 10868 h 1442317"/>
              <a:gd name="connsiteX2" fmla="*/ 1769069 w 2177964"/>
              <a:gd name="connsiteY2" fmla="*/ 62728 h 1442317"/>
              <a:gd name="connsiteX3" fmla="*/ 2111969 w 2177964"/>
              <a:gd name="connsiteY3" fmla="*/ 291328 h 1442317"/>
              <a:gd name="connsiteX4" fmla="*/ 2172929 w 2177964"/>
              <a:gd name="connsiteY4" fmla="*/ 919978 h 1442317"/>
              <a:gd name="connsiteX5" fmla="*/ 2039579 w 2177964"/>
              <a:gd name="connsiteY5" fmla="*/ 1285738 h 1442317"/>
              <a:gd name="connsiteX6" fmla="*/ 1585943 w 2177964"/>
              <a:gd name="connsiteY6" fmla="*/ 1442317 h 1442317"/>
              <a:gd name="connsiteX0" fmla="*/ 0 w 2177964"/>
              <a:gd name="connsiteY0" fmla="*/ 236513 h 1442317"/>
              <a:gd name="connsiteX1" fmla="*/ 316559 w 2177964"/>
              <a:gd name="connsiteY1" fmla="*/ 10868 h 1442317"/>
              <a:gd name="connsiteX2" fmla="*/ 1769069 w 2177964"/>
              <a:gd name="connsiteY2" fmla="*/ 62728 h 1442317"/>
              <a:gd name="connsiteX3" fmla="*/ 2111969 w 2177964"/>
              <a:gd name="connsiteY3" fmla="*/ 291328 h 1442317"/>
              <a:gd name="connsiteX4" fmla="*/ 2172929 w 2177964"/>
              <a:gd name="connsiteY4" fmla="*/ 919978 h 1442317"/>
              <a:gd name="connsiteX5" fmla="*/ 2039579 w 2177964"/>
              <a:gd name="connsiteY5" fmla="*/ 1285738 h 1442317"/>
              <a:gd name="connsiteX6" fmla="*/ 1585943 w 2177964"/>
              <a:gd name="connsiteY6" fmla="*/ 1442317 h 1442317"/>
              <a:gd name="connsiteX0" fmla="*/ 0 w 2180422"/>
              <a:gd name="connsiteY0" fmla="*/ 248803 h 1442317"/>
              <a:gd name="connsiteX1" fmla="*/ 319017 w 2180422"/>
              <a:gd name="connsiteY1" fmla="*/ 10868 h 1442317"/>
              <a:gd name="connsiteX2" fmla="*/ 1771527 w 2180422"/>
              <a:gd name="connsiteY2" fmla="*/ 62728 h 1442317"/>
              <a:gd name="connsiteX3" fmla="*/ 2114427 w 2180422"/>
              <a:gd name="connsiteY3" fmla="*/ 291328 h 1442317"/>
              <a:gd name="connsiteX4" fmla="*/ 2175387 w 2180422"/>
              <a:gd name="connsiteY4" fmla="*/ 919978 h 1442317"/>
              <a:gd name="connsiteX5" fmla="*/ 2042037 w 2180422"/>
              <a:gd name="connsiteY5" fmla="*/ 1285738 h 1442317"/>
              <a:gd name="connsiteX6" fmla="*/ 1588401 w 2180422"/>
              <a:gd name="connsiteY6" fmla="*/ 1442317 h 1442317"/>
              <a:gd name="connsiteX0" fmla="*/ 0 w 2182880"/>
              <a:gd name="connsiteY0" fmla="*/ 273383 h 1442317"/>
              <a:gd name="connsiteX1" fmla="*/ 321475 w 2182880"/>
              <a:gd name="connsiteY1" fmla="*/ 10868 h 1442317"/>
              <a:gd name="connsiteX2" fmla="*/ 1773985 w 2182880"/>
              <a:gd name="connsiteY2" fmla="*/ 62728 h 1442317"/>
              <a:gd name="connsiteX3" fmla="*/ 2116885 w 2182880"/>
              <a:gd name="connsiteY3" fmla="*/ 291328 h 1442317"/>
              <a:gd name="connsiteX4" fmla="*/ 2177845 w 2182880"/>
              <a:gd name="connsiteY4" fmla="*/ 919978 h 1442317"/>
              <a:gd name="connsiteX5" fmla="*/ 2044495 w 2182880"/>
              <a:gd name="connsiteY5" fmla="*/ 1285738 h 1442317"/>
              <a:gd name="connsiteX6" fmla="*/ 1590859 w 2182880"/>
              <a:gd name="connsiteY6" fmla="*/ 1442317 h 1442317"/>
              <a:gd name="connsiteX0" fmla="*/ 0 w 2182880"/>
              <a:gd name="connsiteY0" fmla="*/ 273383 h 1442317"/>
              <a:gd name="connsiteX1" fmla="*/ 321475 w 2182880"/>
              <a:gd name="connsiteY1" fmla="*/ 10868 h 1442317"/>
              <a:gd name="connsiteX2" fmla="*/ 1773985 w 2182880"/>
              <a:gd name="connsiteY2" fmla="*/ 62728 h 1442317"/>
              <a:gd name="connsiteX3" fmla="*/ 2116885 w 2182880"/>
              <a:gd name="connsiteY3" fmla="*/ 291328 h 1442317"/>
              <a:gd name="connsiteX4" fmla="*/ 2177845 w 2182880"/>
              <a:gd name="connsiteY4" fmla="*/ 919978 h 1442317"/>
              <a:gd name="connsiteX5" fmla="*/ 2044495 w 2182880"/>
              <a:gd name="connsiteY5" fmla="*/ 1285738 h 1442317"/>
              <a:gd name="connsiteX6" fmla="*/ 1590859 w 2182880"/>
              <a:gd name="connsiteY6" fmla="*/ 1442317 h 1442317"/>
              <a:gd name="connsiteX0" fmla="*/ 0 w 2182880"/>
              <a:gd name="connsiteY0" fmla="*/ 246345 h 1442317"/>
              <a:gd name="connsiteX1" fmla="*/ 321475 w 2182880"/>
              <a:gd name="connsiteY1" fmla="*/ 10868 h 1442317"/>
              <a:gd name="connsiteX2" fmla="*/ 1773985 w 2182880"/>
              <a:gd name="connsiteY2" fmla="*/ 62728 h 1442317"/>
              <a:gd name="connsiteX3" fmla="*/ 2116885 w 2182880"/>
              <a:gd name="connsiteY3" fmla="*/ 291328 h 1442317"/>
              <a:gd name="connsiteX4" fmla="*/ 2177845 w 2182880"/>
              <a:gd name="connsiteY4" fmla="*/ 919978 h 1442317"/>
              <a:gd name="connsiteX5" fmla="*/ 2044495 w 2182880"/>
              <a:gd name="connsiteY5" fmla="*/ 1285738 h 1442317"/>
              <a:gd name="connsiteX6" fmla="*/ 1590859 w 2182880"/>
              <a:gd name="connsiteY6" fmla="*/ 1442317 h 1442317"/>
              <a:gd name="connsiteX0" fmla="*/ 0 w 2170589"/>
              <a:gd name="connsiteY0" fmla="*/ 251262 h 1442317"/>
              <a:gd name="connsiteX1" fmla="*/ 309184 w 2170589"/>
              <a:gd name="connsiteY1" fmla="*/ 10868 h 1442317"/>
              <a:gd name="connsiteX2" fmla="*/ 1761694 w 2170589"/>
              <a:gd name="connsiteY2" fmla="*/ 62728 h 1442317"/>
              <a:gd name="connsiteX3" fmla="*/ 2104594 w 2170589"/>
              <a:gd name="connsiteY3" fmla="*/ 291328 h 1442317"/>
              <a:gd name="connsiteX4" fmla="*/ 2165554 w 2170589"/>
              <a:gd name="connsiteY4" fmla="*/ 919978 h 1442317"/>
              <a:gd name="connsiteX5" fmla="*/ 2032204 w 2170589"/>
              <a:gd name="connsiteY5" fmla="*/ 1285738 h 1442317"/>
              <a:gd name="connsiteX6" fmla="*/ 1578568 w 2170589"/>
              <a:gd name="connsiteY6" fmla="*/ 1442317 h 1442317"/>
              <a:gd name="connsiteX0" fmla="*/ 0 w 2177963"/>
              <a:gd name="connsiteY0" fmla="*/ 251262 h 1442317"/>
              <a:gd name="connsiteX1" fmla="*/ 316558 w 2177963"/>
              <a:gd name="connsiteY1" fmla="*/ 10868 h 1442317"/>
              <a:gd name="connsiteX2" fmla="*/ 1769068 w 2177963"/>
              <a:gd name="connsiteY2" fmla="*/ 62728 h 1442317"/>
              <a:gd name="connsiteX3" fmla="*/ 2111968 w 2177963"/>
              <a:gd name="connsiteY3" fmla="*/ 291328 h 1442317"/>
              <a:gd name="connsiteX4" fmla="*/ 2172928 w 2177963"/>
              <a:gd name="connsiteY4" fmla="*/ 919978 h 1442317"/>
              <a:gd name="connsiteX5" fmla="*/ 2039578 w 2177963"/>
              <a:gd name="connsiteY5" fmla="*/ 1285738 h 1442317"/>
              <a:gd name="connsiteX6" fmla="*/ 1585942 w 2177963"/>
              <a:gd name="connsiteY6" fmla="*/ 1442317 h 1442317"/>
              <a:gd name="connsiteX0" fmla="*/ 0 w 2179196"/>
              <a:gd name="connsiteY0" fmla="*/ 255519 h 1446574"/>
              <a:gd name="connsiteX1" fmla="*/ 316558 w 2179196"/>
              <a:gd name="connsiteY1" fmla="*/ 15125 h 1446574"/>
              <a:gd name="connsiteX2" fmla="*/ 1724823 w 2179196"/>
              <a:gd name="connsiteY2" fmla="*/ 47320 h 1446574"/>
              <a:gd name="connsiteX3" fmla="*/ 2111968 w 2179196"/>
              <a:gd name="connsiteY3" fmla="*/ 295585 h 1446574"/>
              <a:gd name="connsiteX4" fmla="*/ 2172928 w 2179196"/>
              <a:gd name="connsiteY4" fmla="*/ 924235 h 1446574"/>
              <a:gd name="connsiteX5" fmla="*/ 2039578 w 2179196"/>
              <a:gd name="connsiteY5" fmla="*/ 1289995 h 1446574"/>
              <a:gd name="connsiteX6" fmla="*/ 1585942 w 2179196"/>
              <a:gd name="connsiteY6" fmla="*/ 1446574 h 1446574"/>
              <a:gd name="connsiteX0" fmla="*/ 0 w 2180720"/>
              <a:gd name="connsiteY0" fmla="*/ 256322 h 1447377"/>
              <a:gd name="connsiteX1" fmla="*/ 316558 w 2180720"/>
              <a:gd name="connsiteY1" fmla="*/ 15928 h 1447377"/>
              <a:gd name="connsiteX2" fmla="*/ 1724823 w 2180720"/>
              <a:gd name="connsiteY2" fmla="*/ 48123 h 1447377"/>
              <a:gd name="connsiteX3" fmla="*/ 2116884 w 2180720"/>
              <a:gd name="connsiteY3" fmla="*/ 316052 h 1447377"/>
              <a:gd name="connsiteX4" fmla="*/ 2172928 w 2180720"/>
              <a:gd name="connsiteY4" fmla="*/ 925038 h 1447377"/>
              <a:gd name="connsiteX5" fmla="*/ 2039578 w 2180720"/>
              <a:gd name="connsiteY5" fmla="*/ 1290798 h 1447377"/>
              <a:gd name="connsiteX6" fmla="*/ 1585942 w 2180720"/>
              <a:gd name="connsiteY6" fmla="*/ 1447377 h 1447377"/>
              <a:gd name="connsiteX0" fmla="*/ 0 w 2178799"/>
              <a:gd name="connsiteY0" fmla="*/ 256322 h 1447377"/>
              <a:gd name="connsiteX1" fmla="*/ 316558 w 2178799"/>
              <a:gd name="connsiteY1" fmla="*/ 15928 h 1447377"/>
              <a:gd name="connsiteX2" fmla="*/ 1724823 w 2178799"/>
              <a:gd name="connsiteY2" fmla="*/ 48123 h 1447377"/>
              <a:gd name="connsiteX3" fmla="*/ 2116884 w 2178799"/>
              <a:gd name="connsiteY3" fmla="*/ 316052 h 1447377"/>
              <a:gd name="connsiteX4" fmla="*/ 2172928 w 2178799"/>
              <a:gd name="connsiteY4" fmla="*/ 925038 h 1447377"/>
              <a:gd name="connsiteX5" fmla="*/ 2039578 w 2178799"/>
              <a:gd name="connsiteY5" fmla="*/ 1290798 h 1447377"/>
              <a:gd name="connsiteX6" fmla="*/ 1585942 w 2178799"/>
              <a:gd name="connsiteY6" fmla="*/ 1447377 h 14473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178799" h="1447377">
                <a:moveTo>
                  <a:pt x="0" y="256322"/>
                </a:moveTo>
                <a:cubicBezTo>
                  <a:pt x="12203" y="101137"/>
                  <a:pt x="20894" y="45302"/>
                  <a:pt x="316558" y="15928"/>
                </a:cubicBezTo>
                <a:cubicBezTo>
                  <a:pt x="612222" y="-13446"/>
                  <a:pt x="1424769" y="-1898"/>
                  <a:pt x="1724823" y="48123"/>
                </a:cubicBezTo>
                <a:cubicBezTo>
                  <a:pt x="2024877" y="98144"/>
                  <a:pt x="2052032" y="164984"/>
                  <a:pt x="2116884" y="316052"/>
                </a:cubicBezTo>
                <a:cubicBezTo>
                  <a:pt x="2181736" y="467120"/>
                  <a:pt x="2185812" y="762580"/>
                  <a:pt x="2172928" y="925038"/>
                </a:cubicBezTo>
                <a:cubicBezTo>
                  <a:pt x="2160044" y="1087496"/>
                  <a:pt x="2125938" y="1208248"/>
                  <a:pt x="2039578" y="1290798"/>
                </a:cubicBezTo>
                <a:cubicBezTo>
                  <a:pt x="1953218" y="1373348"/>
                  <a:pt x="1769262" y="1445902"/>
                  <a:pt x="1585942" y="1447377"/>
                </a:cubicBezTo>
              </a:path>
            </a:pathLst>
          </a:custGeom>
          <a:noFill/>
          <a:ln w="104775">
            <a:solidFill>
              <a:srgbClr val="C00000"/>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699" name="Forme libre 2698"/>
          <p:cNvSpPr/>
          <p:nvPr>
            <p:custDataLst>
              <p:tags r:id="rId198"/>
            </p:custDataLst>
          </p:nvPr>
        </p:nvSpPr>
        <p:spPr>
          <a:xfrm>
            <a:off x="4116784" y="3625702"/>
            <a:ext cx="1456174" cy="905714"/>
          </a:xfrm>
          <a:custGeom>
            <a:avLst/>
            <a:gdLst>
              <a:gd name="connsiteX0" fmla="*/ 0 w 777240"/>
              <a:gd name="connsiteY0" fmla="*/ 5684 h 599890"/>
              <a:gd name="connsiteX1" fmla="*/ 213360 w 777240"/>
              <a:gd name="connsiteY1" fmla="*/ 43784 h 599890"/>
              <a:gd name="connsiteX2" fmla="*/ 358140 w 777240"/>
              <a:gd name="connsiteY2" fmla="*/ 329534 h 599890"/>
              <a:gd name="connsiteX3" fmla="*/ 453390 w 777240"/>
              <a:gd name="connsiteY3" fmla="*/ 569564 h 599890"/>
              <a:gd name="connsiteX4" fmla="*/ 777240 w 777240"/>
              <a:gd name="connsiteY4" fmla="*/ 588614 h 599890"/>
              <a:gd name="connsiteX0" fmla="*/ 0 w 777240"/>
              <a:gd name="connsiteY0" fmla="*/ 8931 h 599518"/>
              <a:gd name="connsiteX1" fmla="*/ 213360 w 777240"/>
              <a:gd name="connsiteY1" fmla="*/ 47031 h 599518"/>
              <a:gd name="connsiteX2" fmla="*/ 247650 w 777240"/>
              <a:gd name="connsiteY2" fmla="*/ 401361 h 599518"/>
              <a:gd name="connsiteX3" fmla="*/ 453390 w 777240"/>
              <a:gd name="connsiteY3" fmla="*/ 572811 h 599518"/>
              <a:gd name="connsiteX4" fmla="*/ 777240 w 777240"/>
              <a:gd name="connsiteY4" fmla="*/ 591861 h 599518"/>
              <a:gd name="connsiteX0" fmla="*/ 0 w 777240"/>
              <a:gd name="connsiteY0" fmla="*/ 3625 h 594212"/>
              <a:gd name="connsiteX1" fmla="*/ 255270 w 777240"/>
              <a:gd name="connsiteY1" fmla="*/ 60775 h 594212"/>
              <a:gd name="connsiteX2" fmla="*/ 247650 w 777240"/>
              <a:gd name="connsiteY2" fmla="*/ 396055 h 594212"/>
              <a:gd name="connsiteX3" fmla="*/ 453390 w 777240"/>
              <a:gd name="connsiteY3" fmla="*/ 567505 h 594212"/>
              <a:gd name="connsiteX4" fmla="*/ 777240 w 777240"/>
              <a:gd name="connsiteY4" fmla="*/ 586555 h 594212"/>
              <a:gd name="connsiteX0" fmla="*/ 0 w 777240"/>
              <a:gd name="connsiteY0" fmla="*/ 4249 h 593840"/>
              <a:gd name="connsiteX1" fmla="*/ 255270 w 777240"/>
              <a:gd name="connsiteY1" fmla="*/ 61399 h 593840"/>
              <a:gd name="connsiteX2" fmla="*/ 247650 w 777240"/>
              <a:gd name="connsiteY2" fmla="*/ 419539 h 593840"/>
              <a:gd name="connsiteX3" fmla="*/ 453390 w 777240"/>
              <a:gd name="connsiteY3" fmla="*/ 568129 h 593840"/>
              <a:gd name="connsiteX4" fmla="*/ 777240 w 777240"/>
              <a:gd name="connsiteY4" fmla="*/ 587179 h 593840"/>
              <a:gd name="connsiteX0" fmla="*/ 0 w 777240"/>
              <a:gd name="connsiteY0" fmla="*/ 4249 h 598371"/>
              <a:gd name="connsiteX1" fmla="*/ 255270 w 777240"/>
              <a:gd name="connsiteY1" fmla="*/ 61399 h 598371"/>
              <a:gd name="connsiteX2" fmla="*/ 247650 w 777240"/>
              <a:gd name="connsiteY2" fmla="*/ 419539 h 598371"/>
              <a:gd name="connsiteX3" fmla="*/ 445770 w 777240"/>
              <a:gd name="connsiteY3" fmla="*/ 579559 h 598371"/>
              <a:gd name="connsiteX4" fmla="*/ 777240 w 777240"/>
              <a:gd name="connsiteY4" fmla="*/ 587179 h 598371"/>
              <a:gd name="connsiteX0" fmla="*/ 0 w 1465498"/>
              <a:gd name="connsiteY0" fmla="*/ 182 h 903279"/>
              <a:gd name="connsiteX1" fmla="*/ 943528 w 1465498"/>
              <a:gd name="connsiteY1" fmla="*/ 366307 h 903279"/>
              <a:gd name="connsiteX2" fmla="*/ 935908 w 1465498"/>
              <a:gd name="connsiteY2" fmla="*/ 724447 h 903279"/>
              <a:gd name="connsiteX3" fmla="*/ 1134028 w 1465498"/>
              <a:gd name="connsiteY3" fmla="*/ 884467 h 903279"/>
              <a:gd name="connsiteX4" fmla="*/ 1465498 w 1465498"/>
              <a:gd name="connsiteY4" fmla="*/ 892087 h 903279"/>
              <a:gd name="connsiteX0" fmla="*/ 519 w 1466017"/>
              <a:gd name="connsiteY0" fmla="*/ 0 h 903097"/>
              <a:gd name="connsiteX1" fmla="*/ 944047 w 1466017"/>
              <a:gd name="connsiteY1" fmla="*/ 366125 h 903097"/>
              <a:gd name="connsiteX2" fmla="*/ 936427 w 1466017"/>
              <a:gd name="connsiteY2" fmla="*/ 724265 h 903097"/>
              <a:gd name="connsiteX3" fmla="*/ 1134547 w 1466017"/>
              <a:gd name="connsiteY3" fmla="*/ 884285 h 903097"/>
              <a:gd name="connsiteX4" fmla="*/ 1466017 w 1466017"/>
              <a:gd name="connsiteY4" fmla="*/ 891905 h 903097"/>
              <a:gd name="connsiteX0" fmla="*/ 593 w 1466091"/>
              <a:gd name="connsiteY0" fmla="*/ 0 h 903097"/>
              <a:gd name="connsiteX1" fmla="*/ 840882 w 1466091"/>
              <a:gd name="connsiteY1" fmla="*/ 324582 h 903097"/>
              <a:gd name="connsiteX2" fmla="*/ 936501 w 1466091"/>
              <a:gd name="connsiteY2" fmla="*/ 724265 h 903097"/>
              <a:gd name="connsiteX3" fmla="*/ 1134621 w 1466091"/>
              <a:gd name="connsiteY3" fmla="*/ 884285 h 903097"/>
              <a:gd name="connsiteX4" fmla="*/ 1466091 w 1466091"/>
              <a:gd name="connsiteY4" fmla="*/ 891905 h 903097"/>
              <a:gd name="connsiteX0" fmla="*/ 0 w 1465498"/>
              <a:gd name="connsiteY0" fmla="*/ 0 h 903097"/>
              <a:gd name="connsiteX1" fmla="*/ 136948 w 1465498"/>
              <a:gd name="connsiteY1" fmla="*/ 232174 h 903097"/>
              <a:gd name="connsiteX2" fmla="*/ 840289 w 1465498"/>
              <a:gd name="connsiteY2" fmla="*/ 324582 h 903097"/>
              <a:gd name="connsiteX3" fmla="*/ 935908 w 1465498"/>
              <a:gd name="connsiteY3" fmla="*/ 724265 h 903097"/>
              <a:gd name="connsiteX4" fmla="*/ 1134028 w 1465498"/>
              <a:gd name="connsiteY4" fmla="*/ 884285 h 903097"/>
              <a:gd name="connsiteX5" fmla="*/ 1465498 w 1465498"/>
              <a:gd name="connsiteY5" fmla="*/ 891905 h 903097"/>
              <a:gd name="connsiteX0" fmla="*/ 5069 w 1470567"/>
              <a:gd name="connsiteY0" fmla="*/ 0 h 903097"/>
              <a:gd name="connsiteX1" fmla="*/ 142017 w 1470567"/>
              <a:gd name="connsiteY1" fmla="*/ 232174 h 903097"/>
              <a:gd name="connsiteX2" fmla="*/ 845358 w 1470567"/>
              <a:gd name="connsiteY2" fmla="*/ 324582 h 903097"/>
              <a:gd name="connsiteX3" fmla="*/ 940977 w 1470567"/>
              <a:gd name="connsiteY3" fmla="*/ 724265 h 903097"/>
              <a:gd name="connsiteX4" fmla="*/ 1139097 w 1470567"/>
              <a:gd name="connsiteY4" fmla="*/ 884285 h 903097"/>
              <a:gd name="connsiteX5" fmla="*/ 1470567 w 1470567"/>
              <a:gd name="connsiteY5" fmla="*/ 891905 h 903097"/>
              <a:gd name="connsiteX0" fmla="*/ 6295 w 1461961"/>
              <a:gd name="connsiteY0" fmla="*/ 0 h 931658"/>
              <a:gd name="connsiteX1" fmla="*/ 133411 w 1461961"/>
              <a:gd name="connsiteY1" fmla="*/ 260735 h 931658"/>
              <a:gd name="connsiteX2" fmla="*/ 836752 w 1461961"/>
              <a:gd name="connsiteY2" fmla="*/ 353143 h 931658"/>
              <a:gd name="connsiteX3" fmla="*/ 932371 w 1461961"/>
              <a:gd name="connsiteY3" fmla="*/ 752826 h 931658"/>
              <a:gd name="connsiteX4" fmla="*/ 1130491 w 1461961"/>
              <a:gd name="connsiteY4" fmla="*/ 912846 h 931658"/>
              <a:gd name="connsiteX5" fmla="*/ 1461961 w 1461961"/>
              <a:gd name="connsiteY5" fmla="*/ 920466 h 931658"/>
              <a:gd name="connsiteX0" fmla="*/ 6295 w 1461961"/>
              <a:gd name="connsiteY0" fmla="*/ 0 h 939447"/>
              <a:gd name="connsiteX1" fmla="*/ 133411 w 1461961"/>
              <a:gd name="connsiteY1" fmla="*/ 268524 h 939447"/>
              <a:gd name="connsiteX2" fmla="*/ 836752 w 1461961"/>
              <a:gd name="connsiteY2" fmla="*/ 360932 h 939447"/>
              <a:gd name="connsiteX3" fmla="*/ 932371 w 1461961"/>
              <a:gd name="connsiteY3" fmla="*/ 760615 h 939447"/>
              <a:gd name="connsiteX4" fmla="*/ 1130491 w 1461961"/>
              <a:gd name="connsiteY4" fmla="*/ 920635 h 939447"/>
              <a:gd name="connsiteX5" fmla="*/ 1461961 w 1461961"/>
              <a:gd name="connsiteY5" fmla="*/ 928255 h 939447"/>
              <a:gd name="connsiteX0" fmla="*/ 7055 w 1462721"/>
              <a:gd name="connsiteY0" fmla="*/ 0 h 939447"/>
              <a:gd name="connsiteX1" fmla="*/ 129255 w 1462721"/>
              <a:gd name="connsiteY1" fmla="*/ 278909 h 939447"/>
              <a:gd name="connsiteX2" fmla="*/ 837512 w 1462721"/>
              <a:gd name="connsiteY2" fmla="*/ 360932 h 939447"/>
              <a:gd name="connsiteX3" fmla="*/ 933131 w 1462721"/>
              <a:gd name="connsiteY3" fmla="*/ 760615 h 939447"/>
              <a:gd name="connsiteX4" fmla="*/ 1131251 w 1462721"/>
              <a:gd name="connsiteY4" fmla="*/ 920635 h 939447"/>
              <a:gd name="connsiteX5" fmla="*/ 1462721 w 1462721"/>
              <a:gd name="connsiteY5" fmla="*/ 928255 h 939447"/>
              <a:gd name="connsiteX0" fmla="*/ 6294 w 1466876"/>
              <a:gd name="connsiteY0" fmla="*/ 0 h 962814"/>
              <a:gd name="connsiteX1" fmla="*/ 133410 w 1466876"/>
              <a:gd name="connsiteY1" fmla="*/ 302276 h 962814"/>
              <a:gd name="connsiteX2" fmla="*/ 841667 w 1466876"/>
              <a:gd name="connsiteY2" fmla="*/ 384299 h 962814"/>
              <a:gd name="connsiteX3" fmla="*/ 937286 w 1466876"/>
              <a:gd name="connsiteY3" fmla="*/ 783982 h 962814"/>
              <a:gd name="connsiteX4" fmla="*/ 1135406 w 1466876"/>
              <a:gd name="connsiteY4" fmla="*/ 944002 h 962814"/>
              <a:gd name="connsiteX5" fmla="*/ 1466876 w 1466876"/>
              <a:gd name="connsiteY5" fmla="*/ 951622 h 962814"/>
              <a:gd name="connsiteX0" fmla="*/ 7933 w 1458683"/>
              <a:gd name="connsiteY0" fmla="*/ 0 h 962814"/>
              <a:gd name="connsiteX1" fmla="*/ 125217 w 1458683"/>
              <a:gd name="connsiteY1" fmla="*/ 302276 h 962814"/>
              <a:gd name="connsiteX2" fmla="*/ 833474 w 1458683"/>
              <a:gd name="connsiteY2" fmla="*/ 384299 h 962814"/>
              <a:gd name="connsiteX3" fmla="*/ 929093 w 1458683"/>
              <a:gd name="connsiteY3" fmla="*/ 783982 h 962814"/>
              <a:gd name="connsiteX4" fmla="*/ 1127213 w 1458683"/>
              <a:gd name="connsiteY4" fmla="*/ 944002 h 962814"/>
              <a:gd name="connsiteX5" fmla="*/ 1458683 w 1458683"/>
              <a:gd name="connsiteY5" fmla="*/ 951622 h 962814"/>
              <a:gd name="connsiteX0" fmla="*/ 9003 w 1459753"/>
              <a:gd name="connsiteY0" fmla="*/ 0 h 962814"/>
              <a:gd name="connsiteX1" fmla="*/ 126287 w 1459753"/>
              <a:gd name="connsiteY1" fmla="*/ 302276 h 962814"/>
              <a:gd name="connsiteX2" fmla="*/ 834544 w 1459753"/>
              <a:gd name="connsiteY2" fmla="*/ 384299 h 962814"/>
              <a:gd name="connsiteX3" fmla="*/ 930163 w 1459753"/>
              <a:gd name="connsiteY3" fmla="*/ 783982 h 962814"/>
              <a:gd name="connsiteX4" fmla="*/ 1128283 w 1459753"/>
              <a:gd name="connsiteY4" fmla="*/ 944002 h 962814"/>
              <a:gd name="connsiteX5" fmla="*/ 1459753 w 1459753"/>
              <a:gd name="connsiteY5" fmla="*/ 951622 h 962814"/>
              <a:gd name="connsiteX0" fmla="*/ 7933 w 1458683"/>
              <a:gd name="connsiteY0" fmla="*/ 0 h 962814"/>
              <a:gd name="connsiteX1" fmla="*/ 125217 w 1458683"/>
              <a:gd name="connsiteY1" fmla="*/ 302276 h 962814"/>
              <a:gd name="connsiteX2" fmla="*/ 833474 w 1458683"/>
              <a:gd name="connsiteY2" fmla="*/ 384299 h 962814"/>
              <a:gd name="connsiteX3" fmla="*/ 929093 w 1458683"/>
              <a:gd name="connsiteY3" fmla="*/ 783982 h 962814"/>
              <a:gd name="connsiteX4" fmla="*/ 1127213 w 1458683"/>
              <a:gd name="connsiteY4" fmla="*/ 944002 h 962814"/>
              <a:gd name="connsiteX5" fmla="*/ 1458683 w 1458683"/>
              <a:gd name="connsiteY5" fmla="*/ 951622 h 962814"/>
              <a:gd name="connsiteX0" fmla="*/ 7933 w 1458683"/>
              <a:gd name="connsiteY0" fmla="*/ 0 h 936850"/>
              <a:gd name="connsiteX1" fmla="*/ 125217 w 1458683"/>
              <a:gd name="connsiteY1" fmla="*/ 276312 h 936850"/>
              <a:gd name="connsiteX2" fmla="*/ 833474 w 1458683"/>
              <a:gd name="connsiteY2" fmla="*/ 358335 h 936850"/>
              <a:gd name="connsiteX3" fmla="*/ 929093 w 1458683"/>
              <a:gd name="connsiteY3" fmla="*/ 758018 h 936850"/>
              <a:gd name="connsiteX4" fmla="*/ 1127213 w 1458683"/>
              <a:gd name="connsiteY4" fmla="*/ 918038 h 936850"/>
              <a:gd name="connsiteX5" fmla="*/ 1458683 w 1458683"/>
              <a:gd name="connsiteY5" fmla="*/ 925658 h 936850"/>
              <a:gd name="connsiteX0" fmla="*/ 8556 w 1456174"/>
              <a:gd name="connsiteY0" fmla="*/ 0 h 956697"/>
              <a:gd name="connsiteX1" fmla="*/ 122708 w 1456174"/>
              <a:gd name="connsiteY1" fmla="*/ 296159 h 956697"/>
              <a:gd name="connsiteX2" fmla="*/ 830965 w 1456174"/>
              <a:gd name="connsiteY2" fmla="*/ 378182 h 956697"/>
              <a:gd name="connsiteX3" fmla="*/ 926584 w 1456174"/>
              <a:gd name="connsiteY3" fmla="*/ 777865 h 956697"/>
              <a:gd name="connsiteX4" fmla="*/ 1124704 w 1456174"/>
              <a:gd name="connsiteY4" fmla="*/ 937885 h 956697"/>
              <a:gd name="connsiteX5" fmla="*/ 1456174 w 1456174"/>
              <a:gd name="connsiteY5" fmla="*/ 945505 h 9566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56174" h="956697">
                <a:moveTo>
                  <a:pt x="8556" y="0"/>
                </a:moveTo>
                <a:cubicBezTo>
                  <a:pt x="-6720" y="123944"/>
                  <a:pt x="-17340" y="242062"/>
                  <a:pt x="122708" y="296159"/>
                </a:cubicBezTo>
                <a:cubicBezTo>
                  <a:pt x="262756" y="350256"/>
                  <a:pt x="696986" y="297898"/>
                  <a:pt x="830965" y="378182"/>
                </a:cubicBezTo>
                <a:cubicBezTo>
                  <a:pt x="964944" y="458466"/>
                  <a:pt x="877628" y="684581"/>
                  <a:pt x="926584" y="777865"/>
                </a:cubicBezTo>
                <a:cubicBezTo>
                  <a:pt x="975540" y="871149"/>
                  <a:pt x="1036439" y="909945"/>
                  <a:pt x="1124704" y="937885"/>
                </a:cubicBezTo>
                <a:cubicBezTo>
                  <a:pt x="1212969" y="965825"/>
                  <a:pt x="1329174" y="957570"/>
                  <a:pt x="1456174" y="945505"/>
                </a:cubicBezTo>
              </a:path>
            </a:pathLst>
          </a:custGeom>
          <a:noFill/>
          <a:ln w="104775">
            <a:solidFill>
              <a:schemeClr val="tx1"/>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700" name="Groupe 2699"/>
          <p:cNvGrpSpPr/>
          <p:nvPr>
            <p:custDataLst>
              <p:tags r:id="rId199"/>
            </p:custDataLst>
          </p:nvPr>
        </p:nvGrpSpPr>
        <p:grpSpPr>
          <a:xfrm flipH="1">
            <a:off x="5510118" y="4156288"/>
            <a:ext cx="269523" cy="755301"/>
            <a:chOff x="7740352" y="5842051"/>
            <a:chExt cx="181252" cy="611285"/>
          </a:xfrm>
        </p:grpSpPr>
        <p:sp useBgFill="1">
          <p:nvSpPr>
            <p:cNvPr id="2701" name="Rectangle 2700"/>
            <p:cNvSpPr/>
            <p:nvPr/>
          </p:nvSpPr>
          <p:spPr>
            <a:xfrm>
              <a:off x="7740352" y="5842051"/>
              <a:ext cx="181252" cy="61128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cxnSp>
          <p:nvCxnSpPr>
            <p:cNvPr id="2702" name="Connecteur droit 2701"/>
            <p:cNvCxnSpPr/>
            <p:nvPr/>
          </p:nvCxnSpPr>
          <p:spPr>
            <a:xfrm>
              <a:off x="7740352" y="5842051"/>
              <a:ext cx="0" cy="611285"/>
            </a:xfrm>
            <a:prstGeom prst="line">
              <a:avLst/>
            </a:prstGeom>
            <a:ln w="76200">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2703" name="Connecteur droit 2702"/>
            <p:cNvCxnSpPr/>
            <p:nvPr/>
          </p:nvCxnSpPr>
          <p:spPr>
            <a:xfrm>
              <a:off x="7892752" y="5994872"/>
              <a:ext cx="0" cy="305642"/>
            </a:xfrm>
            <a:prstGeom prst="line">
              <a:avLst/>
            </a:prstGeom>
            <a:ln w="762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714" name="Groupe 2713"/>
          <p:cNvGrpSpPr/>
          <p:nvPr>
            <p:custDataLst>
              <p:tags r:id="rId200"/>
            </p:custDataLst>
          </p:nvPr>
        </p:nvGrpSpPr>
        <p:grpSpPr>
          <a:xfrm>
            <a:off x="5308960" y="3050046"/>
            <a:ext cx="671838" cy="370828"/>
            <a:chOff x="6294897" y="5491102"/>
            <a:chExt cx="721433" cy="370828"/>
          </a:xfrm>
        </p:grpSpPr>
        <p:sp useBgFill="1">
          <p:nvSpPr>
            <p:cNvPr id="2715" name="Rectangle 2714"/>
            <p:cNvSpPr/>
            <p:nvPr/>
          </p:nvSpPr>
          <p:spPr>
            <a:xfrm>
              <a:off x="6294897" y="5491102"/>
              <a:ext cx="653367" cy="370828"/>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cxnSp>
          <p:nvCxnSpPr>
            <p:cNvPr id="2716" name="Connecteur droit 2715"/>
            <p:cNvCxnSpPr/>
            <p:nvPr/>
          </p:nvCxnSpPr>
          <p:spPr>
            <a:xfrm flipV="1">
              <a:off x="6315551" y="5578619"/>
              <a:ext cx="700779" cy="222311"/>
            </a:xfrm>
            <a:prstGeom prst="line">
              <a:avLst/>
            </a:prstGeom>
            <a:ln w="104775">
              <a:solidFill>
                <a:srgbClr val="C00000"/>
              </a:solidFill>
            </a:ln>
            <a:scene3d>
              <a:camera prst="orthographicFront"/>
              <a:lightRig rig="threePt" dir="t"/>
            </a:scene3d>
            <a:sp3d>
              <a:bevelT/>
            </a:sp3d>
          </p:spPr>
          <p:style>
            <a:lnRef idx="1">
              <a:schemeClr val="accent1"/>
            </a:lnRef>
            <a:fillRef idx="0">
              <a:schemeClr val="accent1"/>
            </a:fillRef>
            <a:effectRef idx="0">
              <a:schemeClr val="accent1"/>
            </a:effectRef>
            <a:fontRef idx="minor">
              <a:schemeClr val="tx1"/>
            </a:fontRef>
          </p:style>
        </p:cxnSp>
      </p:grpSp>
      <p:grpSp>
        <p:nvGrpSpPr>
          <p:cNvPr id="2717" name="Groupe 2716"/>
          <p:cNvGrpSpPr/>
          <p:nvPr>
            <p:custDataLst>
              <p:tags r:id="rId201"/>
            </p:custDataLst>
          </p:nvPr>
        </p:nvGrpSpPr>
        <p:grpSpPr>
          <a:xfrm>
            <a:off x="5314720" y="3005518"/>
            <a:ext cx="666544" cy="467059"/>
            <a:chOff x="6361810" y="5431233"/>
            <a:chExt cx="666544" cy="370828"/>
          </a:xfrm>
        </p:grpSpPr>
        <p:sp useBgFill="1">
          <p:nvSpPr>
            <p:cNvPr id="2718" name="Rectangle 2717"/>
            <p:cNvSpPr/>
            <p:nvPr/>
          </p:nvSpPr>
          <p:spPr>
            <a:xfrm>
              <a:off x="6361810" y="5431233"/>
              <a:ext cx="586454" cy="370828"/>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cxnSp>
          <p:nvCxnSpPr>
            <p:cNvPr id="2719" name="Connecteur droit 2718"/>
            <p:cNvCxnSpPr/>
            <p:nvPr/>
          </p:nvCxnSpPr>
          <p:spPr>
            <a:xfrm>
              <a:off x="6371179" y="5502076"/>
              <a:ext cx="657175" cy="39289"/>
            </a:xfrm>
            <a:prstGeom prst="line">
              <a:avLst/>
            </a:prstGeom>
            <a:ln w="104775">
              <a:solidFill>
                <a:srgbClr val="C00000"/>
              </a:solidFill>
            </a:ln>
            <a:scene3d>
              <a:camera prst="orthographicFront"/>
              <a:lightRig rig="threePt" dir="t"/>
            </a:scene3d>
            <a:sp3d>
              <a:bevelT/>
            </a:sp3d>
          </p:spPr>
          <p:style>
            <a:lnRef idx="1">
              <a:schemeClr val="accent1"/>
            </a:lnRef>
            <a:fillRef idx="0">
              <a:schemeClr val="accent1"/>
            </a:fillRef>
            <a:effectRef idx="0">
              <a:schemeClr val="accent1"/>
            </a:effectRef>
            <a:fontRef idx="minor">
              <a:schemeClr val="tx1"/>
            </a:fontRef>
          </p:style>
        </p:cxnSp>
      </p:grpSp>
      <p:sp>
        <p:nvSpPr>
          <p:cNvPr id="1503" name="Rectangle 1502"/>
          <p:cNvSpPr/>
          <p:nvPr>
            <p:custDataLst>
              <p:tags r:id="rId202"/>
            </p:custDataLst>
          </p:nvPr>
        </p:nvSpPr>
        <p:spPr>
          <a:xfrm>
            <a:off x="1572163" y="1670435"/>
            <a:ext cx="5184080" cy="3137475"/>
          </a:xfrm>
          <a:prstGeom prst="rect">
            <a:avLst/>
          </a:prstGeom>
          <a:solidFill>
            <a:schemeClr val="accent1">
              <a:alpha val="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b"/>
          <a:lstStyle/>
          <a:p>
            <a:pPr algn="ctr"/>
            <a:r>
              <a:rPr lang="fr-FR" dirty="0" smtClean="0"/>
              <a:t>click</a:t>
            </a:r>
            <a:endParaRPr lang="fr-FR" dirty="0"/>
          </a:p>
        </p:txBody>
      </p:sp>
      <p:grpSp>
        <p:nvGrpSpPr>
          <p:cNvPr id="2671" name="Groupe 2670"/>
          <p:cNvGrpSpPr/>
          <p:nvPr>
            <p:custDataLst>
              <p:tags r:id="rId203"/>
            </p:custDataLst>
          </p:nvPr>
        </p:nvGrpSpPr>
        <p:grpSpPr>
          <a:xfrm>
            <a:off x="1763688" y="1628800"/>
            <a:ext cx="2254470" cy="1724257"/>
            <a:chOff x="3917137" y="2352812"/>
            <a:chExt cx="2254470" cy="1724257"/>
          </a:xfrm>
        </p:grpSpPr>
        <p:grpSp>
          <p:nvGrpSpPr>
            <p:cNvPr id="2672" name="Groupe 2671"/>
            <p:cNvGrpSpPr/>
            <p:nvPr/>
          </p:nvGrpSpPr>
          <p:grpSpPr>
            <a:xfrm>
              <a:off x="3917137" y="2352812"/>
              <a:ext cx="2250529" cy="1724257"/>
              <a:chOff x="4565073" y="2352830"/>
              <a:chExt cx="1602597" cy="1367129"/>
            </a:xfrm>
            <a:gradFill flip="none" rotWithShape="1">
              <a:gsLst>
                <a:gs pos="60000">
                  <a:schemeClr val="tx1">
                    <a:lumMod val="65000"/>
                    <a:lumOff val="35000"/>
                  </a:schemeClr>
                </a:gs>
                <a:gs pos="0">
                  <a:schemeClr val="bg1">
                    <a:lumMod val="85000"/>
                  </a:schemeClr>
                </a:gs>
              </a:gsLst>
              <a:path path="shape">
                <a:fillToRect l="50000" t="50000" r="50000" b="50000"/>
              </a:path>
              <a:tileRect/>
            </a:gradFill>
          </p:grpSpPr>
          <p:sp>
            <p:nvSpPr>
              <p:cNvPr id="2678" name="Forme libre 2677"/>
              <p:cNvSpPr/>
              <p:nvPr/>
            </p:nvSpPr>
            <p:spPr>
              <a:xfrm>
                <a:off x="4565073" y="2352830"/>
                <a:ext cx="1420413" cy="757171"/>
              </a:xfrm>
              <a:custGeom>
                <a:avLst/>
                <a:gdLst>
                  <a:gd name="connsiteX0" fmla="*/ 352240 w 1451654"/>
                  <a:gd name="connsiteY0" fmla="*/ 747175 h 754291"/>
                  <a:gd name="connsiteX1" fmla="*/ 0 w 1451654"/>
                  <a:gd name="connsiteY1" fmla="*/ 608414 h 754291"/>
                  <a:gd name="connsiteX2" fmla="*/ 32022 w 1451654"/>
                  <a:gd name="connsiteY2" fmla="*/ 426957 h 754291"/>
                  <a:gd name="connsiteX3" fmla="*/ 88949 w 1451654"/>
                  <a:gd name="connsiteY3" fmla="*/ 281080 h 754291"/>
                  <a:gd name="connsiteX4" fmla="*/ 195689 w 1451654"/>
                  <a:gd name="connsiteY4" fmla="*/ 170782 h 754291"/>
                  <a:gd name="connsiteX5" fmla="*/ 309544 w 1451654"/>
                  <a:gd name="connsiteY5" fmla="*/ 96065 h 754291"/>
                  <a:gd name="connsiteX6" fmla="*/ 434073 w 1451654"/>
                  <a:gd name="connsiteY6" fmla="*/ 39137 h 754291"/>
                  <a:gd name="connsiteX7" fmla="*/ 594182 w 1451654"/>
                  <a:gd name="connsiteY7" fmla="*/ 0 h 754291"/>
                  <a:gd name="connsiteX8" fmla="*/ 793429 w 1451654"/>
                  <a:gd name="connsiteY8" fmla="*/ 21347 h 754291"/>
                  <a:gd name="connsiteX9" fmla="*/ 1006907 w 1451654"/>
                  <a:gd name="connsiteY9" fmla="*/ 110297 h 754291"/>
                  <a:gd name="connsiteX10" fmla="*/ 989117 w 1451654"/>
                  <a:gd name="connsiteY10" fmla="*/ 338007 h 754291"/>
                  <a:gd name="connsiteX11" fmla="*/ 1049603 w 1451654"/>
                  <a:gd name="connsiteY11" fmla="*/ 434073 h 754291"/>
                  <a:gd name="connsiteX12" fmla="*/ 1088741 w 1451654"/>
                  <a:gd name="connsiteY12" fmla="*/ 523022 h 754291"/>
                  <a:gd name="connsiteX13" fmla="*/ 1095857 w 1451654"/>
                  <a:gd name="connsiteY13" fmla="*/ 615529 h 754291"/>
                  <a:gd name="connsiteX14" fmla="*/ 1451654 w 1451654"/>
                  <a:gd name="connsiteY14" fmla="*/ 754291 h 754291"/>
                  <a:gd name="connsiteX15" fmla="*/ 1430306 w 1451654"/>
                  <a:gd name="connsiteY15" fmla="*/ 615529 h 754291"/>
                  <a:gd name="connsiteX16" fmla="*/ 1330683 w 1451654"/>
                  <a:gd name="connsiteY16" fmla="*/ 458979 h 754291"/>
                  <a:gd name="connsiteX17" fmla="*/ 1216828 w 1451654"/>
                  <a:gd name="connsiteY17" fmla="*/ 391377 h 754291"/>
                  <a:gd name="connsiteX18" fmla="*/ 1113647 w 1451654"/>
                  <a:gd name="connsiteY18" fmla="*/ 355797 h 754291"/>
                  <a:gd name="connsiteX19" fmla="*/ 1042487 w 1451654"/>
                  <a:gd name="connsiteY19" fmla="*/ 341565 h 754291"/>
                  <a:gd name="connsiteX20" fmla="*/ 910842 w 1451654"/>
                  <a:gd name="connsiteY20" fmla="*/ 338007 h 754291"/>
                  <a:gd name="connsiteX21" fmla="*/ 796987 w 1451654"/>
                  <a:gd name="connsiteY21" fmla="*/ 384261 h 754291"/>
                  <a:gd name="connsiteX22" fmla="*/ 672457 w 1451654"/>
                  <a:gd name="connsiteY22" fmla="*/ 466094 h 754291"/>
                  <a:gd name="connsiteX23" fmla="*/ 611972 w 1451654"/>
                  <a:gd name="connsiteY23" fmla="*/ 544370 h 754291"/>
                  <a:gd name="connsiteX24" fmla="*/ 562160 w 1451654"/>
                  <a:gd name="connsiteY24" fmla="*/ 636877 h 754291"/>
                  <a:gd name="connsiteX25" fmla="*/ 558602 w 1451654"/>
                  <a:gd name="connsiteY25" fmla="*/ 722269 h 754291"/>
                  <a:gd name="connsiteX26" fmla="*/ 547928 w 1451654"/>
                  <a:gd name="connsiteY26" fmla="*/ 743617 h 754291"/>
                  <a:gd name="connsiteX27" fmla="*/ 530138 w 1451654"/>
                  <a:gd name="connsiteY27" fmla="*/ 722269 h 754291"/>
                  <a:gd name="connsiteX28" fmla="*/ 530138 w 1451654"/>
                  <a:gd name="connsiteY28" fmla="*/ 722269 h 754291"/>
                  <a:gd name="connsiteX29" fmla="*/ 352240 w 1451654"/>
                  <a:gd name="connsiteY29" fmla="*/ 747175 h 754291"/>
                  <a:gd name="connsiteX0" fmla="*/ 352240 w 1451654"/>
                  <a:gd name="connsiteY0" fmla="*/ 747175 h 754291"/>
                  <a:gd name="connsiteX1" fmla="*/ 0 w 1451654"/>
                  <a:gd name="connsiteY1" fmla="*/ 608414 h 754291"/>
                  <a:gd name="connsiteX2" fmla="*/ 32022 w 1451654"/>
                  <a:gd name="connsiteY2" fmla="*/ 426957 h 754291"/>
                  <a:gd name="connsiteX3" fmla="*/ 88949 w 1451654"/>
                  <a:gd name="connsiteY3" fmla="*/ 281080 h 754291"/>
                  <a:gd name="connsiteX4" fmla="*/ 195689 w 1451654"/>
                  <a:gd name="connsiteY4" fmla="*/ 170782 h 754291"/>
                  <a:gd name="connsiteX5" fmla="*/ 309544 w 1451654"/>
                  <a:gd name="connsiteY5" fmla="*/ 96065 h 754291"/>
                  <a:gd name="connsiteX6" fmla="*/ 434073 w 1451654"/>
                  <a:gd name="connsiteY6" fmla="*/ 39137 h 754291"/>
                  <a:gd name="connsiteX7" fmla="*/ 594182 w 1451654"/>
                  <a:gd name="connsiteY7" fmla="*/ 0 h 754291"/>
                  <a:gd name="connsiteX8" fmla="*/ 793429 w 1451654"/>
                  <a:gd name="connsiteY8" fmla="*/ 21347 h 754291"/>
                  <a:gd name="connsiteX9" fmla="*/ 1167016 w 1451654"/>
                  <a:gd name="connsiteY9" fmla="*/ 167224 h 754291"/>
                  <a:gd name="connsiteX10" fmla="*/ 989117 w 1451654"/>
                  <a:gd name="connsiteY10" fmla="*/ 338007 h 754291"/>
                  <a:gd name="connsiteX11" fmla="*/ 1049603 w 1451654"/>
                  <a:gd name="connsiteY11" fmla="*/ 434073 h 754291"/>
                  <a:gd name="connsiteX12" fmla="*/ 1088741 w 1451654"/>
                  <a:gd name="connsiteY12" fmla="*/ 523022 h 754291"/>
                  <a:gd name="connsiteX13" fmla="*/ 1095857 w 1451654"/>
                  <a:gd name="connsiteY13" fmla="*/ 615529 h 754291"/>
                  <a:gd name="connsiteX14" fmla="*/ 1451654 w 1451654"/>
                  <a:gd name="connsiteY14" fmla="*/ 754291 h 754291"/>
                  <a:gd name="connsiteX15" fmla="*/ 1430306 w 1451654"/>
                  <a:gd name="connsiteY15" fmla="*/ 615529 h 754291"/>
                  <a:gd name="connsiteX16" fmla="*/ 1330683 w 1451654"/>
                  <a:gd name="connsiteY16" fmla="*/ 458979 h 754291"/>
                  <a:gd name="connsiteX17" fmla="*/ 1216828 w 1451654"/>
                  <a:gd name="connsiteY17" fmla="*/ 391377 h 754291"/>
                  <a:gd name="connsiteX18" fmla="*/ 1113647 w 1451654"/>
                  <a:gd name="connsiteY18" fmla="*/ 355797 h 754291"/>
                  <a:gd name="connsiteX19" fmla="*/ 1042487 w 1451654"/>
                  <a:gd name="connsiteY19" fmla="*/ 341565 h 754291"/>
                  <a:gd name="connsiteX20" fmla="*/ 910842 w 1451654"/>
                  <a:gd name="connsiteY20" fmla="*/ 338007 h 754291"/>
                  <a:gd name="connsiteX21" fmla="*/ 796987 w 1451654"/>
                  <a:gd name="connsiteY21" fmla="*/ 384261 h 754291"/>
                  <a:gd name="connsiteX22" fmla="*/ 672457 w 1451654"/>
                  <a:gd name="connsiteY22" fmla="*/ 466094 h 754291"/>
                  <a:gd name="connsiteX23" fmla="*/ 611972 w 1451654"/>
                  <a:gd name="connsiteY23" fmla="*/ 544370 h 754291"/>
                  <a:gd name="connsiteX24" fmla="*/ 562160 w 1451654"/>
                  <a:gd name="connsiteY24" fmla="*/ 636877 h 754291"/>
                  <a:gd name="connsiteX25" fmla="*/ 558602 w 1451654"/>
                  <a:gd name="connsiteY25" fmla="*/ 722269 h 754291"/>
                  <a:gd name="connsiteX26" fmla="*/ 547928 w 1451654"/>
                  <a:gd name="connsiteY26" fmla="*/ 743617 h 754291"/>
                  <a:gd name="connsiteX27" fmla="*/ 530138 w 1451654"/>
                  <a:gd name="connsiteY27" fmla="*/ 722269 h 754291"/>
                  <a:gd name="connsiteX28" fmla="*/ 530138 w 1451654"/>
                  <a:gd name="connsiteY28" fmla="*/ 722269 h 754291"/>
                  <a:gd name="connsiteX29" fmla="*/ 352240 w 1451654"/>
                  <a:gd name="connsiteY29" fmla="*/ 747175 h 754291"/>
                  <a:gd name="connsiteX0" fmla="*/ 352240 w 1451654"/>
                  <a:gd name="connsiteY0" fmla="*/ 747175 h 754291"/>
                  <a:gd name="connsiteX1" fmla="*/ 0 w 1451654"/>
                  <a:gd name="connsiteY1" fmla="*/ 608414 h 754291"/>
                  <a:gd name="connsiteX2" fmla="*/ 32022 w 1451654"/>
                  <a:gd name="connsiteY2" fmla="*/ 426957 h 754291"/>
                  <a:gd name="connsiteX3" fmla="*/ 88949 w 1451654"/>
                  <a:gd name="connsiteY3" fmla="*/ 281080 h 754291"/>
                  <a:gd name="connsiteX4" fmla="*/ 195689 w 1451654"/>
                  <a:gd name="connsiteY4" fmla="*/ 170782 h 754291"/>
                  <a:gd name="connsiteX5" fmla="*/ 309544 w 1451654"/>
                  <a:gd name="connsiteY5" fmla="*/ 96065 h 754291"/>
                  <a:gd name="connsiteX6" fmla="*/ 434073 w 1451654"/>
                  <a:gd name="connsiteY6" fmla="*/ 39137 h 754291"/>
                  <a:gd name="connsiteX7" fmla="*/ 594182 w 1451654"/>
                  <a:gd name="connsiteY7" fmla="*/ 0 h 754291"/>
                  <a:gd name="connsiteX8" fmla="*/ 793429 w 1451654"/>
                  <a:gd name="connsiteY8" fmla="*/ 21347 h 754291"/>
                  <a:gd name="connsiteX9" fmla="*/ 1167016 w 1451654"/>
                  <a:gd name="connsiteY9" fmla="*/ 167224 h 754291"/>
                  <a:gd name="connsiteX10" fmla="*/ 989117 w 1451654"/>
                  <a:gd name="connsiteY10" fmla="*/ 338007 h 754291"/>
                  <a:gd name="connsiteX11" fmla="*/ 1049603 w 1451654"/>
                  <a:gd name="connsiteY11" fmla="*/ 434073 h 754291"/>
                  <a:gd name="connsiteX12" fmla="*/ 1088741 w 1451654"/>
                  <a:gd name="connsiteY12" fmla="*/ 523022 h 754291"/>
                  <a:gd name="connsiteX13" fmla="*/ 1095857 w 1451654"/>
                  <a:gd name="connsiteY13" fmla="*/ 615529 h 754291"/>
                  <a:gd name="connsiteX14" fmla="*/ 1451654 w 1451654"/>
                  <a:gd name="connsiteY14" fmla="*/ 754291 h 754291"/>
                  <a:gd name="connsiteX15" fmla="*/ 1430306 w 1451654"/>
                  <a:gd name="connsiteY15" fmla="*/ 615529 h 754291"/>
                  <a:gd name="connsiteX16" fmla="*/ 1330683 w 1451654"/>
                  <a:gd name="connsiteY16" fmla="*/ 458979 h 754291"/>
                  <a:gd name="connsiteX17" fmla="*/ 1216828 w 1451654"/>
                  <a:gd name="connsiteY17" fmla="*/ 391377 h 754291"/>
                  <a:gd name="connsiteX18" fmla="*/ 1113647 w 1451654"/>
                  <a:gd name="connsiteY18" fmla="*/ 355797 h 754291"/>
                  <a:gd name="connsiteX19" fmla="*/ 1042487 w 1451654"/>
                  <a:gd name="connsiteY19" fmla="*/ 341565 h 754291"/>
                  <a:gd name="connsiteX20" fmla="*/ 910842 w 1451654"/>
                  <a:gd name="connsiteY20" fmla="*/ 338007 h 754291"/>
                  <a:gd name="connsiteX21" fmla="*/ 796987 w 1451654"/>
                  <a:gd name="connsiteY21" fmla="*/ 384261 h 754291"/>
                  <a:gd name="connsiteX22" fmla="*/ 672457 w 1451654"/>
                  <a:gd name="connsiteY22" fmla="*/ 466094 h 754291"/>
                  <a:gd name="connsiteX23" fmla="*/ 611972 w 1451654"/>
                  <a:gd name="connsiteY23" fmla="*/ 544370 h 754291"/>
                  <a:gd name="connsiteX24" fmla="*/ 562160 w 1451654"/>
                  <a:gd name="connsiteY24" fmla="*/ 636877 h 754291"/>
                  <a:gd name="connsiteX25" fmla="*/ 558602 w 1451654"/>
                  <a:gd name="connsiteY25" fmla="*/ 722269 h 754291"/>
                  <a:gd name="connsiteX26" fmla="*/ 547928 w 1451654"/>
                  <a:gd name="connsiteY26" fmla="*/ 743617 h 754291"/>
                  <a:gd name="connsiteX27" fmla="*/ 530138 w 1451654"/>
                  <a:gd name="connsiteY27" fmla="*/ 722269 h 754291"/>
                  <a:gd name="connsiteX28" fmla="*/ 352240 w 1451654"/>
                  <a:gd name="connsiteY28" fmla="*/ 747175 h 754291"/>
                  <a:gd name="connsiteX0" fmla="*/ 352240 w 1451654"/>
                  <a:gd name="connsiteY0" fmla="*/ 747175 h 754291"/>
                  <a:gd name="connsiteX1" fmla="*/ 0 w 1451654"/>
                  <a:gd name="connsiteY1" fmla="*/ 608414 h 754291"/>
                  <a:gd name="connsiteX2" fmla="*/ 32022 w 1451654"/>
                  <a:gd name="connsiteY2" fmla="*/ 426957 h 754291"/>
                  <a:gd name="connsiteX3" fmla="*/ 88949 w 1451654"/>
                  <a:gd name="connsiteY3" fmla="*/ 281080 h 754291"/>
                  <a:gd name="connsiteX4" fmla="*/ 195689 w 1451654"/>
                  <a:gd name="connsiteY4" fmla="*/ 170782 h 754291"/>
                  <a:gd name="connsiteX5" fmla="*/ 309544 w 1451654"/>
                  <a:gd name="connsiteY5" fmla="*/ 96065 h 754291"/>
                  <a:gd name="connsiteX6" fmla="*/ 434073 w 1451654"/>
                  <a:gd name="connsiteY6" fmla="*/ 39137 h 754291"/>
                  <a:gd name="connsiteX7" fmla="*/ 594182 w 1451654"/>
                  <a:gd name="connsiteY7" fmla="*/ 0 h 754291"/>
                  <a:gd name="connsiteX8" fmla="*/ 793429 w 1451654"/>
                  <a:gd name="connsiteY8" fmla="*/ 21347 h 754291"/>
                  <a:gd name="connsiteX9" fmla="*/ 1167016 w 1451654"/>
                  <a:gd name="connsiteY9" fmla="*/ 167224 h 754291"/>
                  <a:gd name="connsiteX10" fmla="*/ 989117 w 1451654"/>
                  <a:gd name="connsiteY10" fmla="*/ 338007 h 754291"/>
                  <a:gd name="connsiteX11" fmla="*/ 1049603 w 1451654"/>
                  <a:gd name="connsiteY11" fmla="*/ 434073 h 754291"/>
                  <a:gd name="connsiteX12" fmla="*/ 1088741 w 1451654"/>
                  <a:gd name="connsiteY12" fmla="*/ 523022 h 754291"/>
                  <a:gd name="connsiteX13" fmla="*/ 1095857 w 1451654"/>
                  <a:gd name="connsiteY13" fmla="*/ 615529 h 754291"/>
                  <a:gd name="connsiteX14" fmla="*/ 1451654 w 1451654"/>
                  <a:gd name="connsiteY14" fmla="*/ 754291 h 754291"/>
                  <a:gd name="connsiteX15" fmla="*/ 1430306 w 1451654"/>
                  <a:gd name="connsiteY15" fmla="*/ 615529 h 754291"/>
                  <a:gd name="connsiteX16" fmla="*/ 1330683 w 1451654"/>
                  <a:gd name="connsiteY16" fmla="*/ 458979 h 754291"/>
                  <a:gd name="connsiteX17" fmla="*/ 1216828 w 1451654"/>
                  <a:gd name="connsiteY17" fmla="*/ 391377 h 754291"/>
                  <a:gd name="connsiteX18" fmla="*/ 1113647 w 1451654"/>
                  <a:gd name="connsiteY18" fmla="*/ 355797 h 754291"/>
                  <a:gd name="connsiteX19" fmla="*/ 1042487 w 1451654"/>
                  <a:gd name="connsiteY19" fmla="*/ 341565 h 754291"/>
                  <a:gd name="connsiteX20" fmla="*/ 910842 w 1451654"/>
                  <a:gd name="connsiteY20" fmla="*/ 338007 h 754291"/>
                  <a:gd name="connsiteX21" fmla="*/ 796987 w 1451654"/>
                  <a:gd name="connsiteY21" fmla="*/ 384261 h 754291"/>
                  <a:gd name="connsiteX22" fmla="*/ 672457 w 1451654"/>
                  <a:gd name="connsiteY22" fmla="*/ 466094 h 754291"/>
                  <a:gd name="connsiteX23" fmla="*/ 611972 w 1451654"/>
                  <a:gd name="connsiteY23" fmla="*/ 544370 h 754291"/>
                  <a:gd name="connsiteX24" fmla="*/ 562160 w 1451654"/>
                  <a:gd name="connsiteY24" fmla="*/ 636877 h 754291"/>
                  <a:gd name="connsiteX25" fmla="*/ 558602 w 1451654"/>
                  <a:gd name="connsiteY25" fmla="*/ 722269 h 754291"/>
                  <a:gd name="connsiteX26" fmla="*/ 547928 w 1451654"/>
                  <a:gd name="connsiteY26" fmla="*/ 743617 h 754291"/>
                  <a:gd name="connsiteX27" fmla="*/ 352240 w 1451654"/>
                  <a:gd name="connsiteY27" fmla="*/ 747175 h 754291"/>
                  <a:gd name="connsiteX0" fmla="*/ 352240 w 1451654"/>
                  <a:gd name="connsiteY0" fmla="*/ 747175 h 754291"/>
                  <a:gd name="connsiteX1" fmla="*/ 0 w 1451654"/>
                  <a:gd name="connsiteY1" fmla="*/ 608414 h 754291"/>
                  <a:gd name="connsiteX2" fmla="*/ 32022 w 1451654"/>
                  <a:gd name="connsiteY2" fmla="*/ 426957 h 754291"/>
                  <a:gd name="connsiteX3" fmla="*/ 88949 w 1451654"/>
                  <a:gd name="connsiteY3" fmla="*/ 281080 h 754291"/>
                  <a:gd name="connsiteX4" fmla="*/ 195689 w 1451654"/>
                  <a:gd name="connsiteY4" fmla="*/ 170782 h 754291"/>
                  <a:gd name="connsiteX5" fmla="*/ 309544 w 1451654"/>
                  <a:gd name="connsiteY5" fmla="*/ 96065 h 754291"/>
                  <a:gd name="connsiteX6" fmla="*/ 434073 w 1451654"/>
                  <a:gd name="connsiteY6" fmla="*/ 39137 h 754291"/>
                  <a:gd name="connsiteX7" fmla="*/ 594182 w 1451654"/>
                  <a:gd name="connsiteY7" fmla="*/ 0 h 754291"/>
                  <a:gd name="connsiteX8" fmla="*/ 793429 w 1451654"/>
                  <a:gd name="connsiteY8" fmla="*/ 21347 h 754291"/>
                  <a:gd name="connsiteX9" fmla="*/ 1167016 w 1451654"/>
                  <a:gd name="connsiteY9" fmla="*/ 167224 h 754291"/>
                  <a:gd name="connsiteX10" fmla="*/ 989117 w 1451654"/>
                  <a:gd name="connsiteY10" fmla="*/ 338007 h 754291"/>
                  <a:gd name="connsiteX11" fmla="*/ 1049603 w 1451654"/>
                  <a:gd name="connsiteY11" fmla="*/ 434073 h 754291"/>
                  <a:gd name="connsiteX12" fmla="*/ 1088741 w 1451654"/>
                  <a:gd name="connsiteY12" fmla="*/ 523022 h 754291"/>
                  <a:gd name="connsiteX13" fmla="*/ 1095857 w 1451654"/>
                  <a:gd name="connsiteY13" fmla="*/ 615529 h 754291"/>
                  <a:gd name="connsiteX14" fmla="*/ 1451654 w 1451654"/>
                  <a:gd name="connsiteY14" fmla="*/ 754291 h 754291"/>
                  <a:gd name="connsiteX15" fmla="*/ 1430306 w 1451654"/>
                  <a:gd name="connsiteY15" fmla="*/ 615529 h 754291"/>
                  <a:gd name="connsiteX16" fmla="*/ 1330683 w 1451654"/>
                  <a:gd name="connsiteY16" fmla="*/ 458979 h 754291"/>
                  <a:gd name="connsiteX17" fmla="*/ 1216828 w 1451654"/>
                  <a:gd name="connsiteY17" fmla="*/ 391377 h 754291"/>
                  <a:gd name="connsiteX18" fmla="*/ 1113647 w 1451654"/>
                  <a:gd name="connsiteY18" fmla="*/ 355797 h 754291"/>
                  <a:gd name="connsiteX19" fmla="*/ 1042487 w 1451654"/>
                  <a:gd name="connsiteY19" fmla="*/ 341565 h 754291"/>
                  <a:gd name="connsiteX20" fmla="*/ 910842 w 1451654"/>
                  <a:gd name="connsiteY20" fmla="*/ 338007 h 754291"/>
                  <a:gd name="connsiteX21" fmla="*/ 796987 w 1451654"/>
                  <a:gd name="connsiteY21" fmla="*/ 384261 h 754291"/>
                  <a:gd name="connsiteX22" fmla="*/ 672457 w 1451654"/>
                  <a:gd name="connsiteY22" fmla="*/ 466094 h 754291"/>
                  <a:gd name="connsiteX23" fmla="*/ 611972 w 1451654"/>
                  <a:gd name="connsiteY23" fmla="*/ 544370 h 754291"/>
                  <a:gd name="connsiteX24" fmla="*/ 562160 w 1451654"/>
                  <a:gd name="connsiteY24" fmla="*/ 636877 h 754291"/>
                  <a:gd name="connsiteX25" fmla="*/ 547928 w 1451654"/>
                  <a:gd name="connsiteY25" fmla="*/ 743617 h 754291"/>
                  <a:gd name="connsiteX26" fmla="*/ 352240 w 1451654"/>
                  <a:gd name="connsiteY26" fmla="*/ 747175 h 754291"/>
                  <a:gd name="connsiteX0" fmla="*/ 352240 w 1451654"/>
                  <a:gd name="connsiteY0" fmla="*/ 747175 h 754291"/>
                  <a:gd name="connsiteX1" fmla="*/ 0 w 1451654"/>
                  <a:gd name="connsiteY1" fmla="*/ 608414 h 754291"/>
                  <a:gd name="connsiteX2" fmla="*/ 32022 w 1451654"/>
                  <a:gd name="connsiteY2" fmla="*/ 426957 h 754291"/>
                  <a:gd name="connsiteX3" fmla="*/ 103181 w 1451654"/>
                  <a:gd name="connsiteY3" fmla="*/ 284638 h 754291"/>
                  <a:gd name="connsiteX4" fmla="*/ 195689 w 1451654"/>
                  <a:gd name="connsiteY4" fmla="*/ 170782 h 754291"/>
                  <a:gd name="connsiteX5" fmla="*/ 309544 w 1451654"/>
                  <a:gd name="connsiteY5" fmla="*/ 96065 h 754291"/>
                  <a:gd name="connsiteX6" fmla="*/ 434073 w 1451654"/>
                  <a:gd name="connsiteY6" fmla="*/ 39137 h 754291"/>
                  <a:gd name="connsiteX7" fmla="*/ 594182 w 1451654"/>
                  <a:gd name="connsiteY7" fmla="*/ 0 h 754291"/>
                  <a:gd name="connsiteX8" fmla="*/ 793429 w 1451654"/>
                  <a:gd name="connsiteY8" fmla="*/ 21347 h 754291"/>
                  <a:gd name="connsiteX9" fmla="*/ 1167016 w 1451654"/>
                  <a:gd name="connsiteY9" fmla="*/ 167224 h 754291"/>
                  <a:gd name="connsiteX10" fmla="*/ 989117 w 1451654"/>
                  <a:gd name="connsiteY10" fmla="*/ 338007 h 754291"/>
                  <a:gd name="connsiteX11" fmla="*/ 1049603 w 1451654"/>
                  <a:gd name="connsiteY11" fmla="*/ 434073 h 754291"/>
                  <a:gd name="connsiteX12" fmla="*/ 1088741 w 1451654"/>
                  <a:gd name="connsiteY12" fmla="*/ 523022 h 754291"/>
                  <a:gd name="connsiteX13" fmla="*/ 1095857 w 1451654"/>
                  <a:gd name="connsiteY13" fmla="*/ 615529 h 754291"/>
                  <a:gd name="connsiteX14" fmla="*/ 1451654 w 1451654"/>
                  <a:gd name="connsiteY14" fmla="*/ 754291 h 754291"/>
                  <a:gd name="connsiteX15" fmla="*/ 1430306 w 1451654"/>
                  <a:gd name="connsiteY15" fmla="*/ 615529 h 754291"/>
                  <a:gd name="connsiteX16" fmla="*/ 1330683 w 1451654"/>
                  <a:gd name="connsiteY16" fmla="*/ 458979 h 754291"/>
                  <a:gd name="connsiteX17" fmla="*/ 1216828 w 1451654"/>
                  <a:gd name="connsiteY17" fmla="*/ 391377 h 754291"/>
                  <a:gd name="connsiteX18" fmla="*/ 1113647 w 1451654"/>
                  <a:gd name="connsiteY18" fmla="*/ 355797 h 754291"/>
                  <a:gd name="connsiteX19" fmla="*/ 1042487 w 1451654"/>
                  <a:gd name="connsiteY19" fmla="*/ 341565 h 754291"/>
                  <a:gd name="connsiteX20" fmla="*/ 910842 w 1451654"/>
                  <a:gd name="connsiteY20" fmla="*/ 338007 h 754291"/>
                  <a:gd name="connsiteX21" fmla="*/ 796987 w 1451654"/>
                  <a:gd name="connsiteY21" fmla="*/ 384261 h 754291"/>
                  <a:gd name="connsiteX22" fmla="*/ 672457 w 1451654"/>
                  <a:gd name="connsiteY22" fmla="*/ 466094 h 754291"/>
                  <a:gd name="connsiteX23" fmla="*/ 611972 w 1451654"/>
                  <a:gd name="connsiteY23" fmla="*/ 544370 h 754291"/>
                  <a:gd name="connsiteX24" fmla="*/ 562160 w 1451654"/>
                  <a:gd name="connsiteY24" fmla="*/ 636877 h 754291"/>
                  <a:gd name="connsiteX25" fmla="*/ 547928 w 1451654"/>
                  <a:gd name="connsiteY25" fmla="*/ 743617 h 754291"/>
                  <a:gd name="connsiteX26" fmla="*/ 352240 w 1451654"/>
                  <a:gd name="connsiteY26" fmla="*/ 747175 h 754291"/>
                  <a:gd name="connsiteX0" fmla="*/ 352240 w 1451654"/>
                  <a:gd name="connsiteY0" fmla="*/ 747175 h 754291"/>
                  <a:gd name="connsiteX1" fmla="*/ 0 w 1451654"/>
                  <a:gd name="connsiteY1" fmla="*/ 608414 h 754291"/>
                  <a:gd name="connsiteX2" fmla="*/ 46254 w 1451654"/>
                  <a:gd name="connsiteY2" fmla="*/ 426957 h 754291"/>
                  <a:gd name="connsiteX3" fmla="*/ 103181 w 1451654"/>
                  <a:gd name="connsiteY3" fmla="*/ 284638 h 754291"/>
                  <a:gd name="connsiteX4" fmla="*/ 195689 w 1451654"/>
                  <a:gd name="connsiteY4" fmla="*/ 170782 h 754291"/>
                  <a:gd name="connsiteX5" fmla="*/ 309544 w 1451654"/>
                  <a:gd name="connsiteY5" fmla="*/ 96065 h 754291"/>
                  <a:gd name="connsiteX6" fmla="*/ 434073 w 1451654"/>
                  <a:gd name="connsiteY6" fmla="*/ 39137 h 754291"/>
                  <a:gd name="connsiteX7" fmla="*/ 594182 w 1451654"/>
                  <a:gd name="connsiteY7" fmla="*/ 0 h 754291"/>
                  <a:gd name="connsiteX8" fmla="*/ 793429 w 1451654"/>
                  <a:gd name="connsiteY8" fmla="*/ 21347 h 754291"/>
                  <a:gd name="connsiteX9" fmla="*/ 1167016 w 1451654"/>
                  <a:gd name="connsiteY9" fmla="*/ 167224 h 754291"/>
                  <a:gd name="connsiteX10" fmla="*/ 989117 w 1451654"/>
                  <a:gd name="connsiteY10" fmla="*/ 338007 h 754291"/>
                  <a:gd name="connsiteX11" fmla="*/ 1049603 w 1451654"/>
                  <a:gd name="connsiteY11" fmla="*/ 434073 h 754291"/>
                  <a:gd name="connsiteX12" fmla="*/ 1088741 w 1451654"/>
                  <a:gd name="connsiteY12" fmla="*/ 523022 h 754291"/>
                  <a:gd name="connsiteX13" fmla="*/ 1095857 w 1451654"/>
                  <a:gd name="connsiteY13" fmla="*/ 615529 h 754291"/>
                  <a:gd name="connsiteX14" fmla="*/ 1451654 w 1451654"/>
                  <a:gd name="connsiteY14" fmla="*/ 754291 h 754291"/>
                  <a:gd name="connsiteX15" fmla="*/ 1430306 w 1451654"/>
                  <a:gd name="connsiteY15" fmla="*/ 615529 h 754291"/>
                  <a:gd name="connsiteX16" fmla="*/ 1330683 w 1451654"/>
                  <a:gd name="connsiteY16" fmla="*/ 458979 h 754291"/>
                  <a:gd name="connsiteX17" fmla="*/ 1216828 w 1451654"/>
                  <a:gd name="connsiteY17" fmla="*/ 391377 h 754291"/>
                  <a:gd name="connsiteX18" fmla="*/ 1113647 w 1451654"/>
                  <a:gd name="connsiteY18" fmla="*/ 355797 h 754291"/>
                  <a:gd name="connsiteX19" fmla="*/ 1042487 w 1451654"/>
                  <a:gd name="connsiteY19" fmla="*/ 341565 h 754291"/>
                  <a:gd name="connsiteX20" fmla="*/ 910842 w 1451654"/>
                  <a:gd name="connsiteY20" fmla="*/ 338007 h 754291"/>
                  <a:gd name="connsiteX21" fmla="*/ 796987 w 1451654"/>
                  <a:gd name="connsiteY21" fmla="*/ 384261 h 754291"/>
                  <a:gd name="connsiteX22" fmla="*/ 672457 w 1451654"/>
                  <a:gd name="connsiteY22" fmla="*/ 466094 h 754291"/>
                  <a:gd name="connsiteX23" fmla="*/ 611972 w 1451654"/>
                  <a:gd name="connsiteY23" fmla="*/ 544370 h 754291"/>
                  <a:gd name="connsiteX24" fmla="*/ 562160 w 1451654"/>
                  <a:gd name="connsiteY24" fmla="*/ 636877 h 754291"/>
                  <a:gd name="connsiteX25" fmla="*/ 547928 w 1451654"/>
                  <a:gd name="connsiteY25" fmla="*/ 743617 h 754291"/>
                  <a:gd name="connsiteX26" fmla="*/ 352240 w 1451654"/>
                  <a:gd name="connsiteY26" fmla="*/ 747175 h 754291"/>
                  <a:gd name="connsiteX0" fmla="*/ 352240 w 1451654"/>
                  <a:gd name="connsiteY0" fmla="*/ 747175 h 754291"/>
                  <a:gd name="connsiteX1" fmla="*/ 0 w 1451654"/>
                  <a:gd name="connsiteY1" fmla="*/ 608414 h 754291"/>
                  <a:gd name="connsiteX2" fmla="*/ 46254 w 1451654"/>
                  <a:gd name="connsiteY2" fmla="*/ 426957 h 754291"/>
                  <a:gd name="connsiteX3" fmla="*/ 103181 w 1451654"/>
                  <a:gd name="connsiteY3" fmla="*/ 284638 h 754291"/>
                  <a:gd name="connsiteX4" fmla="*/ 195689 w 1451654"/>
                  <a:gd name="connsiteY4" fmla="*/ 170782 h 754291"/>
                  <a:gd name="connsiteX5" fmla="*/ 309544 w 1451654"/>
                  <a:gd name="connsiteY5" fmla="*/ 96065 h 754291"/>
                  <a:gd name="connsiteX6" fmla="*/ 434073 w 1451654"/>
                  <a:gd name="connsiteY6" fmla="*/ 39137 h 754291"/>
                  <a:gd name="connsiteX7" fmla="*/ 594182 w 1451654"/>
                  <a:gd name="connsiteY7" fmla="*/ 0 h 754291"/>
                  <a:gd name="connsiteX8" fmla="*/ 793429 w 1451654"/>
                  <a:gd name="connsiteY8" fmla="*/ 21347 h 754291"/>
                  <a:gd name="connsiteX9" fmla="*/ 1167016 w 1451654"/>
                  <a:gd name="connsiteY9" fmla="*/ 167224 h 754291"/>
                  <a:gd name="connsiteX10" fmla="*/ 989117 w 1451654"/>
                  <a:gd name="connsiteY10" fmla="*/ 338007 h 754291"/>
                  <a:gd name="connsiteX11" fmla="*/ 1049603 w 1451654"/>
                  <a:gd name="connsiteY11" fmla="*/ 434073 h 754291"/>
                  <a:gd name="connsiteX12" fmla="*/ 1088741 w 1451654"/>
                  <a:gd name="connsiteY12" fmla="*/ 523022 h 754291"/>
                  <a:gd name="connsiteX13" fmla="*/ 1095857 w 1451654"/>
                  <a:gd name="connsiteY13" fmla="*/ 615529 h 754291"/>
                  <a:gd name="connsiteX14" fmla="*/ 1451654 w 1451654"/>
                  <a:gd name="connsiteY14" fmla="*/ 754291 h 754291"/>
                  <a:gd name="connsiteX15" fmla="*/ 1430306 w 1451654"/>
                  <a:gd name="connsiteY15" fmla="*/ 615529 h 754291"/>
                  <a:gd name="connsiteX16" fmla="*/ 1330683 w 1451654"/>
                  <a:gd name="connsiteY16" fmla="*/ 458979 h 754291"/>
                  <a:gd name="connsiteX17" fmla="*/ 1216828 w 1451654"/>
                  <a:gd name="connsiteY17" fmla="*/ 391377 h 754291"/>
                  <a:gd name="connsiteX18" fmla="*/ 1113647 w 1451654"/>
                  <a:gd name="connsiteY18" fmla="*/ 355797 h 754291"/>
                  <a:gd name="connsiteX19" fmla="*/ 1042487 w 1451654"/>
                  <a:gd name="connsiteY19" fmla="*/ 341565 h 754291"/>
                  <a:gd name="connsiteX20" fmla="*/ 910842 w 1451654"/>
                  <a:gd name="connsiteY20" fmla="*/ 338007 h 754291"/>
                  <a:gd name="connsiteX21" fmla="*/ 796987 w 1451654"/>
                  <a:gd name="connsiteY21" fmla="*/ 384261 h 754291"/>
                  <a:gd name="connsiteX22" fmla="*/ 672457 w 1451654"/>
                  <a:gd name="connsiteY22" fmla="*/ 466094 h 754291"/>
                  <a:gd name="connsiteX23" fmla="*/ 611972 w 1451654"/>
                  <a:gd name="connsiteY23" fmla="*/ 544370 h 754291"/>
                  <a:gd name="connsiteX24" fmla="*/ 562160 w 1451654"/>
                  <a:gd name="connsiteY24" fmla="*/ 636877 h 754291"/>
                  <a:gd name="connsiteX25" fmla="*/ 547928 w 1451654"/>
                  <a:gd name="connsiteY25" fmla="*/ 743617 h 754291"/>
                  <a:gd name="connsiteX26" fmla="*/ 352240 w 1451654"/>
                  <a:gd name="connsiteY26" fmla="*/ 747175 h 754291"/>
                  <a:gd name="connsiteX0" fmla="*/ 368998 w 1468412"/>
                  <a:gd name="connsiteY0" fmla="*/ 747175 h 754291"/>
                  <a:gd name="connsiteX1" fmla="*/ 16758 w 1468412"/>
                  <a:gd name="connsiteY1" fmla="*/ 608414 h 754291"/>
                  <a:gd name="connsiteX2" fmla="*/ 63012 w 1468412"/>
                  <a:gd name="connsiteY2" fmla="*/ 426957 h 754291"/>
                  <a:gd name="connsiteX3" fmla="*/ 119939 w 1468412"/>
                  <a:gd name="connsiteY3" fmla="*/ 284638 h 754291"/>
                  <a:gd name="connsiteX4" fmla="*/ 212447 w 1468412"/>
                  <a:gd name="connsiteY4" fmla="*/ 170782 h 754291"/>
                  <a:gd name="connsiteX5" fmla="*/ 326302 w 1468412"/>
                  <a:gd name="connsiteY5" fmla="*/ 96065 h 754291"/>
                  <a:gd name="connsiteX6" fmla="*/ 450831 w 1468412"/>
                  <a:gd name="connsiteY6" fmla="*/ 39137 h 754291"/>
                  <a:gd name="connsiteX7" fmla="*/ 610940 w 1468412"/>
                  <a:gd name="connsiteY7" fmla="*/ 0 h 754291"/>
                  <a:gd name="connsiteX8" fmla="*/ 810187 w 1468412"/>
                  <a:gd name="connsiteY8" fmla="*/ 21347 h 754291"/>
                  <a:gd name="connsiteX9" fmla="*/ 1183774 w 1468412"/>
                  <a:gd name="connsiteY9" fmla="*/ 167224 h 754291"/>
                  <a:gd name="connsiteX10" fmla="*/ 1005875 w 1468412"/>
                  <a:gd name="connsiteY10" fmla="*/ 338007 h 754291"/>
                  <a:gd name="connsiteX11" fmla="*/ 1066361 w 1468412"/>
                  <a:gd name="connsiteY11" fmla="*/ 434073 h 754291"/>
                  <a:gd name="connsiteX12" fmla="*/ 1105499 w 1468412"/>
                  <a:gd name="connsiteY12" fmla="*/ 523022 h 754291"/>
                  <a:gd name="connsiteX13" fmla="*/ 1112615 w 1468412"/>
                  <a:gd name="connsiteY13" fmla="*/ 615529 h 754291"/>
                  <a:gd name="connsiteX14" fmla="*/ 1468412 w 1468412"/>
                  <a:gd name="connsiteY14" fmla="*/ 754291 h 754291"/>
                  <a:gd name="connsiteX15" fmla="*/ 1447064 w 1468412"/>
                  <a:gd name="connsiteY15" fmla="*/ 615529 h 754291"/>
                  <a:gd name="connsiteX16" fmla="*/ 1347441 w 1468412"/>
                  <a:gd name="connsiteY16" fmla="*/ 458979 h 754291"/>
                  <a:gd name="connsiteX17" fmla="*/ 1233586 w 1468412"/>
                  <a:gd name="connsiteY17" fmla="*/ 391377 h 754291"/>
                  <a:gd name="connsiteX18" fmla="*/ 1130405 w 1468412"/>
                  <a:gd name="connsiteY18" fmla="*/ 355797 h 754291"/>
                  <a:gd name="connsiteX19" fmla="*/ 1059245 w 1468412"/>
                  <a:gd name="connsiteY19" fmla="*/ 341565 h 754291"/>
                  <a:gd name="connsiteX20" fmla="*/ 927600 w 1468412"/>
                  <a:gd name="connsiteY20" fmla="*/ 338007 h 754291"/>
                  <a:gd name="connsiteX21" fmla="*/ 813745 w 1468412"/>
                  <a:gd name="connsiteY21" fmla="*/ 384261 h 754291"/>
                  <a:gd name="connsiteX22" fmla="*/ 689215 w 1468412"/>
                  <a:gd name="connsiteY22" fmla="*/ 466094 h 754291"/>
                  <a:gd name="connsiteX23" fmla="*/ 628730 w 1468412"/>
                  <a:gd name="connsiteY23" fmla="*/ 544370 h 754291"/>
                  <a:gd name="connsiteX24" fmla="*/ 578918 w 1468412"/>
                  <a:gd name="connsiteY24" fmla="*/ 636877 h 754291"/>
                  <a:gd name="connsiteX25" fmla="*/ 564686 w 1468412"/>
                  <a:gd name="connsiteY25" fmla="*/ 743617 h 754291"/>
                  <a:gd name="connsiteX26" fmla="*/ 368998 w 1468412"/>
                  <a:gd name="connsiteY26" fmla="*/ 747175 h 754291"/>
                  <a:gd name="connsiteX0" fmla="*/ 352240 w 1451654"/>
                  <a:gd name="connsiteY0" fmla="*/ 747175 h 754291"/>
                  <a:gd name="connsiteX1" fmla="*/ 0 w 1451654"/>
                  <a:gd name="connsiteY1" fmla="*/ 608414 h 754291"/>
                  <a:gd name="connsiteX2" fmla="*/ 46254 w 1451654"/>
                  <a:gd name="connsiteY2" fmla="*/ 426957 h 754291"/>
                  <a:gd name="connsiteX3" fmla="*/ 103181 w 1451654"/>
                  <a:gd name="connsiteY3" fmla="*/ 284638 h 754291"/>
                  <a:gd name="connsiteX4" fmla="*/ 195689 w 1451654"/>
                  <a:gd name="connsiteY4" fmla="*/ 170782 h 754291"/>
                  <a:gd name="connsiteX5" fmla="*/ 309544 w 1451654"/>
                  <a:gd name="connsiteY5" fmla="*/ 96065 h 754291"/>
                  <a:gd name="connsiteX6" fmla="*/ 434073 w 1451654"/>
                  <a:gd name="connsiteY6" fmla="*/ 39137 h 754291"/>
                  <a:gd name="connsiteX7" fmla="*/ 594182 w 1451654"/>
                  <a:gd name="connsiteY7" fmla="*/ 0 h 754291"/>
                  <a:gd name="connsiteX8" fmla="*/ 793429 w 1451654"/>
                  <a:gd name="connsiteY8" fmla="*/ 21347 h 754291"/>
                  <a:gd name="connsiteX9" fmla="*/ 1167016 w 1451654"/>
                  <a:gd name="connsiteY9" fmla="*/ 167224 h 754291"/>
                  <a:gd name="connsiteX10" fmla="*/ 989117 w 1451654"/>
                  <a:gd name="connsiteY10" fmla="*/ 338007 h 754291"/>
                  <a:gd name="connsiteX11" fmla="*/ 1049603 w 1451654"/>
                  <a:gd name="connsiteY11" fmla="*/ 434073 h 754291"/>
                  <a:gd name="connsiteX12" fmla="*/ 1088741 w 1451654"/>
                  <a:gd name="connsiteY12" fmla="*/ 523022 h 754291"/>
                  <a:gd name="connsiteX13" fmla="*/ 1095857 w 1451654"/>
                  <a:gd name="connsiteY13" fmla="*/ 615529 h 754291"/>
                  <a:gd name="connsiteX14" fmla="*/ 1451654 w 1451654"/>
                  <a:gd name="connsiteY14" fmla="*/ 754291 h 754291"/>
                  <a:gd name="connsiteX15" fmla="*/ 1430306 w 1451654"/>
                  <a:gd name="connsiteY15" fmla="*/ 615529 h 754291"/>
                  <a:gd name="connsiteX16" fmla="*/ 1330683 w 1451654"/>
                  <a:gd name="connsiteY16" fmla="*/ 458979 h 754291"/>
                  <a:gd name="connsiteX17" fmla="*/ 1216828 w 1451654"/>
                  <a:gd name="connsiteY17" fmla="*/ 391377 h 754291"/>
                  <a:gd name="connsiteX18" fmla="*/ 1113647 w 1451654"/>
                  <a:gd name="connsiteY18" fmla="*/ 355797 h 754291"/>
                  <a:gd name="connsiteX19" fmla="*/ 1042487 w 1451654"/>
                  <a:gd name="connsiteY19" fmla="*/ 341565 h 754291"/>
                  <a:gd name="connsiteX20" fmla="*/ 910842 w 1451654"/>
                  <a:gd name="connsiteY20" fmla="*/ 338007 h 754291"/>
                  <a:gd name="connsiteX21" fmla="*/ 796987 w 1451654"/>
                  <a:gd name="connsiteY21" fmla="*/ 384261 h 754291"/>
                  <a:gd name="connsiteX22" fmla="*/ 672457 w 1451654"/>
                  <a:gd name="connsiteY22" fmla="*/ 466094 h 754291"/>
                  <a:gd name="connsiteX23" fmla="*/ 611972 w 1451654"/>
                  <a:gd name="connsiteY23" fmla="*/ 544370 h 754291"/>
                  <a:gd name="connsiteX24" fmla="*/ 562160 w 1451654"/>
                  <a:gd name="connsiteY24" fmla="*/ 636877 h 754291"/>
                  <a:gd name="connsiteX25" fmla="*/ 547928 w 1451654"/>
                  <a:gd name="connsiteY25" fmla="*/ 743617 h 754291"/>
                  <a:gd name="connsiteX26" fmla="*/ 352240 w 1451654"/>
                  <a:gd name="connsiteY26" fmla="*/ 747175 h 754291"/>
                  <a:gd name="connsiteX0" fmla="*/ 352240 w 1451654"/>
                  <a:gd name="connsiteY0" fmla="*/ 747175 h 754291"/>
                  <a:gd name="connsiteX1" fmla="*/ 0 w 1451654"/>
                  <a:gd name="connsiteY1" fmla="*/ 608414 h 754291"/>
                  <a:gd name="connsiteX2" fmla="*/ 46254 w 1451654"/>
                  <a:gd name="connsiteY2" fmla="*/ 426957 h 754291"/>
                  <a:gd name="connsiteX3" fmla="*/ 113315 w 1451654"/>
                  <a:gd name="connsiteY3" fmla="*/ 290280 h 754291"/>
                  <a:gd name="connsiteX4" fmla="*/ 195689 w 1451654"/>
                  <a:gd name="connsiteY4" fmla="*/ 170782 h 754291"/>
                  <a:gd name="connsiteX5" fmla="*/ 309544 w 1451654"/>
                  <a:gd name="connsiteY5" fmla="*/ 96065 h 754291"/>
                  <a:gd name="connsiteX6" fmla="*/ 434073 w 1451654"/>
                  <a:gd name="connsiteY6" fmla="*/ 39137 h 754291"/>
                  <a:gd name="connsiteX7" fmla="*/ 594182 w 1451654"/>
                  <a:gd name="connsiteY7" fmla="*/ 0 h 754291"/>
                  <a:gd name="connsiteX8" fmla="*/ 793429 w 1451654"/>
                  <a:gd name="connsiteY8" fmla="*/ 21347 h 754291"/>
                  <a:gd name="connsiteX9" fmla="*/ 1167016 w 1451654"/>
                  <a:gd name="connsiteY9" fmla="*/ 167224 h 754291"/>
                  <a:gd name="connsiteX10" fmla="*/ 989117 w 1451654"/>
                  <a:gd name="connsiteY10" fmla="*/ 338007 h 754291"/>
                  <a:gd name="connsiteX11" fmla="*/ 1049603 w 1451654"/>
                  <a:gd name="connsiteY11" fmla="*/ 434073 h 754291"/>
                  <a:gd name="connsiteX12" fmla="*/ 1088741 w 1451654"/>
                  <a:gd name="connsiteY12" fmla="*/ 523022 h 754291"/>
                  <a:gd name="connsiteX13" fmla="*/ 1095857 w 1451654"/>
                  <a:gd name="connsiteY13" fmla="*/ 615529 h 754291"/>
                  <a:gd name="connsiteX14" fmla="*/ 1451654 w 1451654"/>
                  <a:gd name="connsiteY14" fmla="*/ 754291 h 754291"/>
                  <a:gd name="connsiteX15" fmla="*/ 1430306 w 1451654"/>
                  <a:gd name="connsiteY15" fmla="*/ 615529 h 754291"/>
                  <a:gd name="connsiteX16" fmla="*/ 1330683 w 1451654"/>
                  <a:gd name="connsiteY16" fmla="*/ 458979 h 754291"/>
                  <a:gd name="connsiteX17" fmla="*/ 1216828 w 1451654"/>
                  <a:gd name="connsiteY17" fmla="*/ 391377 h 754291"/>
                  <a:gd name="connsiteX18" fmla="*/ 1113647 w 1451654"/>
                  <a:gd name="connsiteY18" fmla="*/ 355797 h 754291"/>
                  <a:gd name="connsiteX19" fmla="*/ 1042487 w 1451654"/>
                  <a:gd name="connsiteY19" fmla="*/ 341565 h 754291"/>
                  <a:gd name="connsiteX20" fmla="*/ 910842 w 1451654"/>
                  <a:gd name="connsiteY20" fmla="*/ 338007 h 754291"/>
                  <a:gd name="connsiteX21" fmla="*/ 796987 w 1451654"/>
                  <a:gd name="connsiteY21" fmla="*/ 384261 h 754291"/>
                  <a:gd name="connsiteX22" fmla="*/ 672457 w 1451654"/>
                  <a:gd name="connsiteY22" fmla="*/ 466094 h 754291"/>
                  <a:gd name="connsiteX23" fmla="*/ 611972 w 1451654"/>
                  <a:gd name="connsiteY23" fmla="*/ 544370 h 754291"/>
                  <a:gd name="connsiteX24" fmla="*/ 562160 w 1451654"/>
                  <a:gd name="connsiteY24" fmla="*/ 636877 h 754291"/>
                  <a:gd name="connsiteX25" fmla="*/ 547928 w 1451654"/>
                  <a:gd name="connsiteY25" fmla="*/ 743617 h 754291"/>
                  <a:gd name="connsiteX26" fmla="*/ 352240 w 1451654"/>
                  <a:gd name="connsiteY26" fmla="*/ 747175 h 754291"/>
                  <a:gd name="connsiteX0" fmla="*/ 352240 w 1451654"/>
                  <a:gd name="connsiteY0" fmla="*/ 747175 h 754291"/>
                  <a:gd name="connsiteX1" fmla="*/ 0 w 1451654"/>
                  <a:gd name="connsiteY1" fmla="*/ 608414 h 754291"/>
                  <a:gd name="connsiteX2" fmla="*/ 51322 w 1451654"/>
                  <a:gd name="connsiteY2" fmla="*/ 435420 h 754291"/>
                  <a:gd name="connsiteX3" fmla="*/ 113315 w 1451654"/>
                  <a:gd name="connsiteY3" fmla="*/ 290280 h 754291"/>
                  <a:gd name="connsiteX4" fmla="*/ 195689 w 1451654"/>
                  <a:gd name="connsiteY4" fmla="*/ 170782 h 754291"/>
                  <a:gd name="connsiteX5" fmla="*/ 309544 w 1451654"/>
                  <a:gd name="connsiteY5" fmla="*/ 96065 h 754291"/>
                  <a:gd name="connsiteX6" fmla="*/ 434073 w 1451654"/>
                  <a:gd name="connsiteY6" fmla="*/ 39137 h 754291"/>
                  <a:gd name="connsiteX7" fmla="*/ 594182 w 1451654"/>
                  <a:gd name="connsiteY7" fmla="*/ 0 h 754291"/>
                  <a:gd name="connsiteX8" fmla="*/ 793429 w 1451654"/>
                  <a:gd name="connsiteY8" fmla="*/ 21347 h 754291"/>
                  <a:gd name="connsiteX9" fmla="*/ 1167016 w 1451654"/>
                  <a:gd name="connsiteY9" fmla="*/ 167224 h 754291"/>
                  <a:gd name="connsiteX10" fmla="*/ 989117 w 1451654"/>
                  <a:gd name="connsiteY10" fmla="*/ 338007 h 754291"/>
                  <a:gd name="connsiteX11" fmla="*/ 1049603 w 1451654"/>
                  <a:gd name="connsiteY11" fmla="*/ 434073 h 754291"/>
                  <a:gd name="connsiteX12" fmla="*/ 1088741 w 1451654"/>
                  <a:gd name="connsiteY12" fmla="*/ 523022 h 754291"/>
                  <a:gd name="connsiteX13" fmla="*/ 1095857 w 1451654"/>
                  <a:gd name="connsiteY13" fmla="*/ 615529 h 754291"/>
                  <a:gd name="connsiteX14" fmla="*/ 1451654 w 1451654"/>
                  <a:gd name="connsiteY14" fmla="*/ 754291 h 754291"/>
                  <a:gd name="connsiteX15" fmla="*/ 1430306 w 1451654"/>
                  <a:gd name="connsiteY15" fmla="*/ 615529 h 754291"/>
                  <a:gd name="connsiteX16" fmla="*/ 1330683 w 1451654"/>
                  <a:gd name="connsiteY16" fmla="*/ 458979 h 754291"/>
                  <a:gd name="connsiteX17" fmla="*/ 1216828 w 1451654"/>
                  <a:gd name="connsiteY17" fmla="*/ 391377 h 754291"/>
                  <a:gd name="connsiteX18" fmla="*/ 1113647 w 1451654"/>
                  <a:gd name="connsiteY18" fmla="*/ 355797 h 754291"/>
                  <a:gd name="connsiteX19" fmla="*/ 1042487 w 1451654"/>
                  <a:gd name="connsiteY19" fmla="*/ 341565 h 754291"/>
                  <a:gd name="connsiteX20" fmla="*/ 910842 w 1451654"/>
                  <a:gd name="connsiteY20" fmla="*/ 338007 h 754291"/>
                  <a:gd name="connsiteX21" fmla="*/ 796987 w 1451654"/>
                  <a:gd name="connsiteY21" fmla="*/ 384261 h 754291"/>
                  <a:gd name="connsiteX22" fmla="*/ 672457 w 1451654"/>
                  <a:gd name="connsiteY22" fmla="*/ 466094 h 754291"/>
                  <a:gd name="connsiteX23" fmla="*/ 611972 w 1451654"/>
                  <a:gd name="connsiteY23" fmla="*/ 544370 h 754291"/>
                  <a:gd name="connsiteX24" fmla="*/ 562160 w 1451654"/>
                  <a:gd name="connsiteY24" fmla="*/ 636877 h 754291"/>
                  <a:gd name="connsiteX25" fmla="*/ 547928 w 1451654"/>
                  <a:gd name="connsiteY25" fmla="*/ 743617 h 754291"/>
                  <a:gd name="connsiteX26" fmla="*/ 352240 w 1451654"/>
                  <a:gd name="connsiteY26" fmla="*/ 747175 h 754291"/>
                  <a:gd name="connsiteX0" fmla="*/ 339572 w 1438986"/>
                  <a:gd name="connsiteY0" fmla="*/ 747175 h 754291"/>
                  <a:gd name="connsiteX1" fmla="*/ 0 w 1438986"/>
                  <a:gd name="connsiteY1" fmla="*/ 602772 h 754291"/>
                  <a:gd name="connsiteX2" fmla="*/ 38654 w 1438986"/>
                  <a:gd name="connsiteY2" fmla="*/ 435420 h 754291"/>
                  <a:gd name="connsiteX3" fmla="*/ 100647 w 1438986"/>
                  <a:gd name="connsiteY3" fmla="*/ 290280 h 754291"/>
                  <a:gd name="connsiteX4" fmla="*/ 183021 w 1438986"/>
                  <a:gd name="connsiteY4" fmla="*/ 170782 h 754291"/>
                  <a:gd name="connsiteX5" fmla="*/ 296876 w 1438986"/>
                  <a:gd name="connsiteY5" fmla="*/ 96065 h 754291"/>
                  <a:gd name="connsiteX6" fmla="*/ 421405 w 1438986"/>
                  <a:gd name="connsiteY6" fmla="*/ 39137 h 754291"/>
                  <a:gd name="connsiteX7" fmla="*/ 581514 w 1438986"/>
                  <a:gd name="connsiteY7" fmla="*/ 0 h 754291"/>
                  <a:gd name="connsiteX8" fmla="*/ 780761 w 1438986"/>
                  <a:gd name="connsiteY8" fmla="*/ 21347 h 754291"/>
                  <a:gd name="connsiteX9" fmla="*/ 1154348 w 1438986"/>
                  <a:gd name="connsiteY9" fmla="*/ 167224 h 754291"/>
                  <a:gd name="connsiteX10" fmla="*/ 976449 w 1438986"/>
                  <a:gd name="connsiteY10" fmla="*/ 338007 h 754291"/>
                  <a:gd name="connsiteX11" fmla="*/ 1036935 w 1438986"/>
                  <a:gd name="connsiteY11" fmla="*/ 434073 h 754291"/>
                  <a:gd name="connsiteX12" fmla="*/ 1076073 w 1438986"/>
                  <a:gd name="connsiteY12" fmla="*/ 523022 h 754291"/>
                  <a:gd name="connsiteX13" fmla="*/ 1083189 w 1438986"/>
                  <a:gd name="connsiteY13" fmla="*/ 615529 h 754291"/>
                  <a:gd name="connsiteX14" fmla="*/ 1438986 w 1438986"/>
                  <a:gd name="connsiteY14" fmla="*/ 754291 h 754291"/>
                  <a:gd name="connsiteX15" fmla="*/ 1417638 w 1438986"/>
                  <a:gd name="connsiteY15" fmla="*/ 615529 h 754291"/>
                  <a:gd name="connsiteX16" fmla="*/ 1318015 w 1438986"/>
                  <a:gd name="connsiteY16" fmla="*/ 458979 h 754291"/>
                  <a:gd name="connsiteX17" fmla="*/ 1204160 w 1438986"/>
                  <a:gd name="connsiteY17" fmla="*/ 391377 h 754291"/>
                  <a:gd name="connsiteX18" fmla="*/ 1100979 w 1438986"/>
                  <a:gd name="connsiteY18" fmla="*/ 355797 h 754291"/>
                  <a:gd name="connsiteX19" fmla="*/ 1029819 w 1438986"/>
                  <a:gd name="connsiteY19" fmla="*/ 341565 h 754291"/>
                  <a:gd name="connsiteX20" fmla="*/ 898174 w 1438986"/>
                  <a:gd name="connsiteY20" fmla="*/ 338007 h 754291"/>
                  <a:gd name="connsiteX21" fmla="*/ 784319 w 1438986"/>
                  <a:gd name="connsiteY21" fmla="*/ 384261 h 754291"/>
                  <a:gd name="connsiteX22" fmla="*/ 659789 w 1438986"/>
                  <a:gd name="connsiteY22" fmla="*/ 466094 h 754291"/>
                  <a:gd name="connsiteX23" fmla="*/ 599304 w 1438986"/>
                  <a:gd name="connsiteY23" fmla="*/ 544370 h 754291"/>
                  <a:gd name="connsiteX24" fmla="*/ 549492 w 1438986"/>
                  <a:gd name="connsiteY24" fmla="*/ 636877 h 754291"/>
                  <a:gd name="connsiteX25" fmla="*/ 535260 w 1438986"/>
                  <a:gd name="connsiteY25" fmla="*/ 743617 h 754291"/>
                  <a:gd name="connsiteX26" fmla="*/ 339572 w 1438986"/>
                  <a:gd name="connsiteY26" fmla="*/ 747175 h 754291"/>
                  <a:gd name="connsiteX0" fmla="*/ 339572 w 1438986"/>
                  <a:gd name="connsiteY0" fmla="*/ 747175 h 754291"/>
                  <a:gd name="connsiteX1" fmla="*/ 0 w 1438986"/>
                  <a:gd name="connsiteY1" fmla="*/ 602772 h 754291"/>
                  <a:gd name="connsiteX2" fmla="*/ 38654 w 1438986"/>
                  <a:gd name="connsiteY2" fmla="*/ 435420 h 754291"/>
                  <a:gd name="connsiteX3" fmla="*/ 100647 w 1438986"/>
                  <a:gd name="connsiteY3" fmla="*/ 290280 h 754291"/>
                  <a:gd name="connsiteX4" fmla="*/ 183021 w 1438986"/>
                  <a:gd name="connsiteY4" fmla="*/ 170782 h 754291"/>
                  <a:gd name="connsiteX5" fmla="*/ 296876 w 1438986"/>
                  <a:gd name="connsiteY5" fmla="*/ 96065 h 754291"/>
                  <a:gd name="connsiteX6" fmla="*/ 421405 w 1438986"/>
                  <a:gd name="connsiteY6" fmla="*/ 39137 h 754291"/>
                  <a:gd name="connsiteX7" fmla="*/ 581514 w 1438986"/>
                  <a:gd name="connsiteY7" fmla="*/ 0 h 754291"/>
                  <a:gd name="connsiteX8" fmla="*/ 780761 w 1438986"/>
                  <a:gd name="connsiteY8" fmla="*/ 21347 h 754291"/>
                  <a:gd name="connsiteX9" fmla="*/ 1154348 w 1438986"/>
                  <a:gd name="connsiteY9" fmla="*/ 167224 h 754291"/>
                  <a:gd name="connsiteX10" fmla="*/ 976449 w 1438986"/>
                  <a:gd name="connsiteY10" fmla="*/ 338007 h 754291"/>
                  <a:gd name="connsiteX11" fmla="*/ 1036935 w 1438986"/>
                  <a:gd name="connsiteY11" fmla="*/ 434073 h 754291"/>
                  <a:gd name="connsiteX12" fmla="*/ 1076073 w 1438986"/>
                  <a:gd name="connsiteY12" fmla="*/ 523022 h 754291"/>
                  <a:gd name="connsiteX13" fmla="*/ 1083189 w 1438986"/>
                  <a:gd name="connsiteY13" fmla="*/ 615529 h 754291"/>
                  <a:gd name="connsiteX14" fmla="*/ 1438986 w 1438986"/>
                  <a:gd name="connsiteY14" fmla="*/ 754291 h 754291"/>
                  <a:gd name="connsiteX15" fmla="*/ 1417638 w 1438986"/>
                  <a:gd name="connsiteY15" fmla="*/ 615529 h 754291"/>
                  <a:gd name="connsiteX16" fmla="*/ 1318015 w 1438986"/>
                  <a:gd name="connsiteY16" fmla="*/ 458979 h 754291"/>
                  <a:gd name="connsiteX17" fmla="*/ 1204160 w 1438986"/>
                  <a:gd name="connsiteY17" fmla="*/ 391377 h 754291"/>
                  <a:gd name="connsiteX18" fmla="*/ 1100979 w 1438986"/>
                  <a:gd name="connsiteY18" fmla="*/ 355797 h 754291"/>
                  <a:gd name="connsiteX19" fmla="*/ 1029819 w 1438986"/>
                  <a:gd name="connsiteY19" fmla="*/ 341565 h 754291"/>
                  <a:gd name="connsiteX20" fmla="*/ 898174 w 1438986"/>
                  <a:gd name="connsiteY20" fmla="*/ 338007 h 754291"/>
                  <a:gd name="connsiteX21" fmla="*/ 784319 w 1438986"/>
                  <a:gd name="connsiteY21" fmla="*/ 384261 h 754291"/>
                  <a:gd name="connsiteX22" fmla="*/ 659789 w 1438986"/>
                  <a:gd name="connsiteY22" fmla="*/ 466094 h 754291"/>
                  <a:gd name="connsiteX23" fmla="*/ 599304 w 1438986"/>
                  <a:gd name="connsiteY23" fmla="*/ 544370 h 754291"/>
                  <a:gd name="connsiteX24" fmla="*/ 549492 w 1438986"/>
                  <a:gd name="connsiteY24" fmla="*/ 636877 h 754291"/>
                  <a:gd name="connsiteX25" fmla="*/ 535260 w 1438986"/>
                  <a:gd name="connsiteY25" fmla="*/ 743617 h 754291"/>
                  <a:gd name="connsiteX26" fmla="*/ 339572 w 1438986"/>
                  <a:gd name="connsiteY26" fmla="*/ 747175 h 754291"/>
                  <a:gd name="connsiteX0" fmla="*/ 339572 w 1438986"/>
                  <a:gd name="connsiteY0" fmla="*/ 747175 h 754291"/>
                  <a:gd name="connsiteX1" fmla="*/ 0 w 1438986"/>
                  <a:gd name="connsiteY1" fmla="*/ 602772 h 754291"/>
                  <a:gd name="connsiteX2" fmla="*/ 38654 w 1438986"/>
                  <a:gd name="connsiteY2" fmla="*/ 435420 h 754291"/>
                  <a:gd name="connsiteX3" fmla="*/ 100647 w 1438986"/>
                  <a:gd name="connsiteY3" fmla="*/ 290280 h 754291"/>
                  <a:gd name="connsiteX4" fmla="*/ 183021 w 1438986"/>
                  <a:gd name="connsiteY4" fmla="*/ 170782 h 754291"/>
                  <a:gd name="connsiteX5" fmla="*/ 296876 w 1438986"/>
                  <a:gd name="connsiteY5" fmla="*/ 96065 h 754291"/>
                  <a:gd name="connsiteX6" fmla="*/ 421405 w 1438986"/>
                  <a:gd name="connsiteY6" fmla="*/ 39137 h 754291"/>
                  <a:gd name="connsiteX7" fmla="*/ 581514 w 1438986"/>
                  <a:gd name="connsiteY7" fmla="*/ 0 h 754291"/>
                  <a:gd name="connsiteX8" fmla="*/ 780761 w 1438986"/>
                  <a:gd name="connsiteY8" fmla="*/ 21347 h 754291"/>
                  <a:gd name="connsiteX9" fmla="*/ 1154348 w 1438986"/>
                  <a:gd name="connsiteY9" fmla="*/ 167224 h 754291"/>
                  <a:gd name="connsiteX10" fmla="*/ 976449 w 1438986"/>
                  <a:gd name="connsiteY10" fmla="*/ 338007 h 754291"/>
                  <a:gd name="connsiteX11" fmla="*/ 1036935 w 1438986"/>
                  <a:gd name="connsiteY11" fmla="*/ 434073 h 754291"/>
                  <a:gd name="connsiteX12" fmla="*/ 1076073 w 1438986"/>
                  <a:gd name="connsiteY12" fmla="*/ 523022 h 754291"/>
                  <a:gd name="connsiteX13" fmla="*/ 1083189 w 1438986"/>
                  <a:gd name="connsiteY13" fmla="*/ 615529 h 754291"/>
                  <a:gd name="connsiteX14" fmla="*/ 1438986 w 1438986"/>
                  <a:gd name="connsiteY14" fmla="*/ 754291 h 754291"/>
                  <a:gd name="connsiteX15" fmla="*/ 1417638 w 1438986"/>
                  <a:gd name="connsiteY15" fmla="*/ 615529 h 754291"/>
                  <a:gd name="connsiteX16" fmla="*/ 1318015 w 1438986"/>
                  <a:gd name="connsiteY16" fmla="*/ 458979 h 754291"/>
                  <a:gd name="connsiteX17" fmla="*/ 1204160 w 1438986"/>
                  <a:gd name="connsiteY17" fmla="*/ 391377 h 754291"/>
                  <a:gd name="connsiteX18" fmla="*/ 1100979 w 1438986"/>
                  <a:gd name="connsiteY18" fmla="*/ 355797 h 754291"/>
                  <a:gd name="connsiteX19" fmla="*/ 1029819 w 1438986"/>
                  <a:gd name="connsiteY19" fmla="*/ 341565 h 754291"/>
                  <a:gd name="connsiteX20" fmla="*/ 898174 w 1438986"/>
                  <a:gd name="connsiteY20" fmla="*/ 338007 h 754291"/>
                  <a:gd name="connsiteX21" fmla="*/ 784319 w 1438986"/>
                  <a:gd name="connsiteY21" fmla="*/ 384261 h 754291"/>
                  <a:gd name="connsiteX22" fmla="*/ 659789 w 1438986"/>
                  <a:gd name="connsiteY22" fmla="*/ 466094 h 754291"/>
                  <a:gd name="connsiteX23" fmla="*/ 599304 w 1438986"/>
                  <a:gd name="connsiteY23" fmla="*/ 544370 h 754291"/>
                  <a:gd name="connsiteX24" fmla="*/ 549492 w 1438986"/>
                  <a:gd name="connsiteY24" fmla="*/ 636877 h 754291"/>
                  <a:gd name="connsiteX25" fmla="*/ 535260 w 1438986"/>
                  <a:gd name="connsiteY25" fmla="*/ 743617 h 754291"/>
                  <a:gd name="connsiteX26" fmla="*/ 339572 w 1438986"/>
                  <a:gd name="connsiteY26" fmla="*/ 747175 h 754291"/>
                  <a:gd name="connsiteX0" fmla="*/ 339572 w 1438986"/>
                  <a:gd name="connsiteY0" fmla="*/ 747175 h 754291"/>
                  <a:gd name="connsiteX1" fmla="*/ 0 w 1438986"/>
                  <a:gd name="connsiteY1" fmla="*/ 602772 h 754291"/>
                  <a:gd name="connsiteX2" fmla="*/ 38654 w 1438986"/>
                  <a:gd name="connsiteY2" fmla="*/ 435420 h 754291"/>
                  <a:gd name="connsiteX3" fmla="*/ 100647 w 1438986"/>
                  <a:gd name="connsiteY3" fmla="*/ 290280 h 754291"/>
                  <a:gd name="connsiteX4" fmla="*/ 183021 w 1438986"/>
                  <a:gd name="connsiteY4" fmla="*/ 170782 h 754291"/>
                  <a:gd name="connsiteX5" fmla="*/ 296876 w 1438986"/>
                  <a:gd name="connsiteY5" fmla="*/ 96065 h 754291"/>
                  <a:gd name="connsiteX6" fmla="*/ 421405 w 1438986"/>
                  <a:gd name="connsiteY6" fmla="*/ 39137 h 754291"/>
                  <a:gd name="connsiteX7" fmla="*/ 581514 w 1438986"/>
                  <a:gd name="connsiteY7" fmla="*/ 0 h 754291"/>
                  <a:gd name="connsiteX8" fmla="*/ 780761 w 1438986"/>
                  <a:gd name="connsiteY8" fmla="*/ 21347 h 754291"/>
                  <a:gd name="connsiteX9" fmla="*/ 1154348 w 1438986"/>
                  <a:gd name="connsiteY9" fmla="*/ 167224 h 754291"/>
                  <a:gd name="connsiteX10" fmla="*/ 976449 w 1438986"/>
                  <a:gd name="connsiteY10" fmla="*/ 338007 h 754291"/>
                  <a:gd name="connsiteX11" fmla="*/ 1036935 w 1438986"/>
                  <a:gd name="connsiteY11" fmla="*/ 434073 h 754291"/>
                  <a:gd name="connsiteX12" fmla="*/ 1076073 w 1438986"/>
                  <a:gd name="connsiteY12" fmla="*/ 523022 h 754291"/>
                  <a:gd name="connsiteX13" fmla="*/ 1083189 w 1438986"/>
                  <a:gd name="connsiteY13" fmla="*/ 615529 h 754291"/>
                  <a:gd name="connsiteX14" fmla="*/ 1438986 w 1438986"/>
                  <a:gd name="connsiteY14" fmla="*/ 754291 h 754291"/>
                  <a:gd name="connsiteX15" fmla="*/ 1417638 w 1438986"/>
                  <a:gd name="connsiteY15" fmla="*/ 615529 h 754291"/>
                  <a:gd name="connsiteX16" fmla="*/ 1318015 w 1438986"/>
                  <a:gd name="connsiteY16" fmla="*/ 458979 h 754291"/>
                  <a:gd name="connsiteX17" fmla="*/ 1204160 w 1438986"/>
                  <a:gd name="connsiteY17" fmla="*/ 391377 h 754291"/>
                  <a:gd name="connsiteX18" fmla="*/ 1100979 w 1438986"/>
                  <a:gd name="connsiteY18" fmla="*/ 355797 h 754291"/>
                  <a:gd name="connsiteX19" fmla="*/ 1029819 w 1438986"/>
                  <a:gd name="connsiteY19" fmla="*/ 341565 h 754291"/>
                  <a:gd name="connsiteX20" fmla="*/ 898174 w 1438986"/>
                  <a:gd name="connsiteY20" fmla="*/ 338007 h 754291"/>
                  <a:gd name="connsiteX21" fmla="*/ 784319 w 1438986"/>
                  <a:gd name="connsiteY21" fmla="*/ 384261 h 754291"/>
                  <a:gd name="connsiteX22" fmla="*/ 659789 w 1438986"/>
                  <a:gd name="connsiteY22" fmla="*/ 466094 h 754291"/>
                  <a:gd name="connsiteX23" fmla="*/ 599304 w 1438986"/>
                  <a:gd name="connsiteY23" fmla="*/ 544370 h 754291"/>
                  <a:gd name="connsiteX24" fmla="*/ 549492 w 1438986"/>
                  <a:gd name="connsiteY24" fmla="*/ 636877 h 754291"/>
                  <a:gd name="connsiteX25" fmla="*/ 535260 w 1438986"/>
                  <a:gd name="connsiteY25" fmla="*/ 743617 h 754291"/>
                  <a:gd name="connsiteX26" fmla="*/ 339572 w 1438986"/>
                  <a:gd name="connsiteY26" fmla="*/ 747175 h 754291"/>
                  <a:gd name="connsiteX0" fmla="*/ 339572 w 1438986"/>
                  <a:gd name="connsiteY0" fmla="*/ 747175 h 754291"/>
                  <a:gd name="connsiteX1" fmla="*/ 0 w 1438986"/>
                  <a:gd name="connsiteY1" fmla="*/ 602772 h 754291"/>
                  <a:gd name="connsiteX2" fmla="*/ 38654 w 1438986"/>
                  <a:gd name="connsiteY2" fmla="*/ 435420 h 754291"/>
                  <a:gd name="connsiteX3" fmla="*/ 100647 w 1438986"/>
                  <a:gd name="connsiteY3" fmla="*/ 290280 h 754291"/>
                  <a:gd name="connsiteX4" fmla="*/ 185555 w 1438986"/>
                  <a:gd name="connsiteY4" fmla="*/ 176424 h 754291"/>
                  <a:gd name="connsiteX5" fmla="*/ 296876 w 1438986"/>
                  <a:gd name="connsiteY5" fmla="*/ 96065 h 754291"/>
                  <a:gd name="connsiteX6" fmla="*/ 421405 w 1438986"/>
                  <a:gd name="connsiteY6" fmla="*/ 39137 h 754291"/>
                  <a:gd name="connsiteX7" fmla="*/ 581514 w 1438986"/>
                  <a:gd name="connsiteY7" fmla="*/ 0 h 754291"/>
                  <a:gd name="connsiteX8" fmla="*/ 780761 w 1438986"/>
                  <a:gd name="connsiteY8" fmla="*/ 21347 h 754291"/>
                  <a:gd name="connsiteX9" fmla="*/ 1154348 w 1438986"/>
                  <a:gd name="connsiteY9" fmla="*/ 167224 h 754291"/>
                  <a:gd name="connsiteX10" fmla="*/ 976449 w 1438986"/>
                  <a:gd name="connsiteY10" fmla="*/ 338007 h 754291"/>
                  <a:gd name="connsiteX11" fmla="*/ 1036935 w 1438986"/>
                  <a:gd name="connsiteY11" fmla="*/ 434073 h 754291"/>
                  <a:gd name="connsiteX12" fmla="*/ 1076073 w 1438986"/>
                  <a:gd name="connsiteY12" fmla="*/ 523022 h 754291"/>
                  <a:gd name="connsiteX13" fmla="*/ 1083189 w 1438986"/>
                  <a:gd name="connsiteY13" fmla="*/ 615529 h 754291"/>
                  <a:gd name="connsiteX14" fmla="*/ 1438986 w 1438986"/>
                  <a:gd name="connsiteY14" fmla="*/ 754291 h 754291"/>
                  <a:gd name="connsiteX15" fmla="*/ 1417638 w 1438986"/>
                  <a:gd name="connsiteY15" fmla="*/ 615529 h 754291"/>
                  <a:gd name="connsiteX16" fmla="*/ 1318015 w 1438986"/>
                  <a:gd name="connsiteY16" fmla="*/ 458979 h 754291"/>
                  <a:gd name="connsiteX17" fmla="*/ 1204160 w 1438986"/>
                  <a:gd name="connsiteY17" fmla="*/ 391377 h 754291"/>
                  <a:gd name="connsiteX18" fmla="*/ 1100979 w 1438986"/>
                  <a:gd name="connsiteY18" fmla="*/ 355797 h 754291"/>
                  <a:gd name="connsiteX19" fmla="*/ 1029819 w 1438986"/>
                  <a:gd name="connsiteY19" fmla="*/ 341565 h 754291"/>
                  <a:gd name="connsiteX20" fmla="*/ 898174 w 1438986"/>
                  <a:gd name="connsiteY20" fmla="*/ 338007 h 754291"/>
                  <a:gd name="connsiteX21" fmla="*/ 784319 w 1438986"/>
                  <a:gd name="connsiteY21" fmla="*/ 384261 h 754291"/>
                  <a:gd name="connsiteX22" fmla="*/ 659789 w 1438986"/>
                  <a:gd name="connsiteY22" fmla="*/ 466094 h 754291"/>
                  <a:gd name="connsiteX23" fmla="*/ 599304 w 1438986"/>
                  <a:gd name="connsiteY23" fmla="*/ 544370 h 754291"/>
                  <a:gd name="connsiteX24" fmla="*/ 549492 w 1438986"/>
                  <a:gd name="connsiteY24" fmla="*/ 636877 h 754291"/>
                  <a:gd name="connsiteX25" fmla="*/ 535260 w 1438986"/>
                  <a:gd name="connsiteY25" fmla="*/ 743617 h 754291"/>
                  <a:gd name="connsiteX26" fmla="*/ 339572 w 1438986"/>
                  <a:gd name="connsiteY26" fmla="*/ 747175 h 754291"/>
                  <a:gd name="connsiteX0" fmla="*/ 339572 w 1438986"/>
                  <a:gd name="connsiteY0" fmla="*/ 747175 h 754291"/>
                  <a:gd name="connsiteX1" fmla="*/ 0 w 1438986"/>
                  <a:gd name="connsiteY1" fmla="*/ 602772 h 754291"/>
                  <a:gd name="connsiteX2" fmla="*/ 38654 w 1438986"/>
                  <a:gd name="connsiteY2" fmla="*/ 435420 h 754291"/>
                  <a:gd name="connsiteX3" fmla="*/ 110782 w 1438986"/>
                  <a:gd name="connsiteY3" fmla="*/ 295923 h 754291"/>
                  <a:gd name="connsiteX4" fmla="*/ 185555 w 1438986"/>
                  <a:gd name="connsiteY4" fmla="*/ 176424 h 754291"/>
                  <a:gd name="connsiteX5" fmla="*/ 296876 w 1438986"/>
                  <a:gd name="connsiteY5" fmla="*/ 96065 h 754291"/>
                  <a:gd name="connsiteX6" fmla="*/ 421405 w 1438986"/>
                  <a:gd name="connsiteY6" fmla="*/ 39137 h 754291"/>
                  <a:gd name="connsiteX7" fmla="*/ 581514 w 1438986"/>
                  <a:gd name="connsiteY7" fmla="*/ 0 h 754291"/>
                  <a:gd name="connsiteX8" fmla="*/ 780761 w 1438986"/>
                  <a:gd name="connsiteY8" fmla="*/ 21347 h 754291"/>
                  <a:gd name="connsiteX9" fmla="*/ 1154348 w 1438986"/>
                  <a:gd name="connsiteY9" fmla="*/ 167224 h 754291"/>
                  <a:gd name="connsiteX10" fmla="*/ 976449 w 1438986"/>
                  <a:gd name="connsiteY10" fmla="*/ 338007 h 754291"/>
                  <a:gd name="connsiteX11" fmla="*/ 1036935 w 1438986"/>
                  <a:gd name="connsiteY11" fmla="*/ 434073 h 754291"/>
                  <a:gd name="connsiteX12" fmla="*/ 1076073 w 1438986"/>
                  <a:gd name="connsiteY12" fmla="*/ 523022 h 754291"/>
                  <a:gd name="connsiteX13" fmla="*/ 1083189 w 1438986"/>
                  <a:gd name="connsiteY13" fmla="*/ 615529 h 754291"/>
                  <a:gd name="connsiteX14" fmla="*/ 1438986 w 1438986"/>
                  <a:gd name="connsiteY14" fmla="*/ 754291 h 754291"/>
                  <a:gd name="connsiteX15" fmla="*/ 1417638 w 1438986"/>
                  <a:gd name="connsiteY15" fmla="*/ 615529 h 754291"/>
                  <a:gd name="connsiteX16" fmla="*/ 1318015 w 1438986"/>
                  <a:gd name="connsiteY16" fmla="*/ 458979 h 754291"/>
                  <a:gd name="connsiteX17" fmla="*/ 1204160 w 1438986"/>
                  <a:gd name="connsiteY17" fmla="*/ 391377 h 754291"/>
                  <a:gd name="connsiteX18" fmla="*/ 1100979 w 1438986"/>
                  <a:gd name="connsiteY18" fmla="*/ 355797 h 754291"/>
                  <a:gd name="connsiteX19" fmla="*/ 1029819 w 1438986"/>
                  <a:gd name="connsiteY19" fmla="*/ 341565 h 754291"/>
                  <a:gd name="connsiteX20" fmla="*/ 898174 w 1438986"/>
                  <a:gd name="connsiteY20" fmla="*/ 338007 h 754291"/>
                  <a:gd name="connsiteX21" fmla="*/ 784319 w 1438986"/>
                  <a:gd name="connsiteY21" fmla="*/ 384261 h 754291"/>
                  <a:gd name="connsiteX22" fmla="*/ 659789 w 1438986"/>
                  <a:gd name="connsiteY22" fmla="*/ 466094 h 754291"/>
                  <a:gd name="connsiteX23" fmla="*/ 599304 w 1438986"/>
                  <a:gd name="connsiteY23" fmla="*/ 544370 h 754291"/>
                  <a:gd name="connsiteX24" fmla="*/ 549492 w 1438986"/>
                  <a:gd name="connsiteY24" fmla="*/ 636877 h 754291"/>
                  <a:gd name="connsiteX25" fmla="*/ 535260 w 1438986"/>
                  <a:gd name="connsiteY25" fmla="*/ 743617 h 754291"/>
                  <a:gd name="connsiteX26" fmla="*/ 339572 w 1438986"/>
                  <a:gd name="connsiteY26" fmla="*/ 747175 h 754291"/>
                  <a:gd name="connsiteX0" fmla="*/ 339572 w 1438986"/>
                  <a:gd name="connsiteY0" fmla="*/ 747175 h 754291"/>
                  <a:gd name="connsiteX1" fmla="*/ 0 w 1438986"/>
                  <a:gd name="connsiteY1" fmla="*/ 602772 h 754291"/>
                  <a:gd name="connsiteX2" fmla="*/ 51322 w 1438986"/>
                  <a:gd name="connsiteY2" fmla="*/ 446704 h 754291"/>
                  <a:gd name="connsiteX3" fmla="*/ 110782 w 1438986"/>
                  <a:gd name="connsiteY3" fmla="*/ 295923 h 754291"/>
                  <a:gd name="connsiteX4" fmla="*/ 185555 w 1438986"/>
                  <a:gd name="connsiteY4" fmla="*/ 176424 h 754291"/>
                  <a:gd name="connsiteX5" fmla="*/ 296876 w 1438986"/>
                  <a:gd name="connsiteY5" fmla="*/ 96065 h 754291"/>
                  <a:gd name="connsiteX6" fmla="*/ 421405 w 1438986"/>
                  <a:gd name="connsiteY6" fmla="*/ 39137 h 754291"/>
                  <a:gd name="connsiteX7" fmla="*/ 581514 w 1438986"/>
                  <a:gd name="connsiteY7" fmla="*/ 0 h 754291"/>
                  <a:gd name="connsiteX8" fmla="*/ 780761 w 1438986"/>
                  <a:gd name="connsiteY8" fmla="*/ 21347 h 754291"/>
                  <a:gd name="connsiteX9" fmla="*/ 1154348 w 1438986"/>
                  <a:gd name="connsiteY9" fmla="*/ 167224 h 754291"/>
                  <a:gd name="connsiteX10" fmla="*/ 976449 w 1438986"/>
                  <a:gd name="connsiteY10" fmla="*/ 338007 h 754291"/>
                  <a:gd name="connsiteX11" fmla="*/ 1036935 w 1438986"/>
                  <a:gd name="connsiteY11" fmla="*/ 434073 h 754291"/>
                  <a:gd name="connsiteX12" fmla="*/ 1076073 w 1438986"/>
                  <a:gd name="connsiteY12" fmla="*/ 523022 h 754291"/>
                  <a:gd name="connsiteX13" fmla="*/ 1083189 w 1438986"/>
                  <a:gd name="connsiteY13" fmla="*/ 615529 h 754291"/>
                  <a:gd name="connsiteX14" fmla="*/ 1438986 w 1438986"/>
                  <a:gd name="connsiteY14" fmla="*/ 754291 h 754291"/>
                  <a:gd name="connsiteX15" fmla="*/ 1417638 w 1438986"/>
                  <a:gd name="connsiteY15" fmla="*/ 615529 h 754291"/>
                  <a:gd name="connsiteX16" fmla="*/ 1318015 w 1438986"/>
                  <a:gd name="connsiteY16" fmla="*/ 458979 h 754291"/>
                  <a:gd name="connsiteX17" fmla="*/ 1204160 w 1438986"/>
                  <a:gd name="connsiteY17" fmla="*/ 391377 h 754291"/>
                  <a:gd name="connsiteX18" fmla="*/ 1100979 w 1438986"/>
                  <a:gd name="connsiteY18" fmla="*/ 355797 h 754291"/>
                  <a:gd name="connsiteX19" fmla="*/ 1029819 w 1438986"/>
                  <a:gd name="connsiteY19" fmla="*/ 341565 h 754291"/>
                  <a:gd name="connsiteX20" fmla="*/ 898174 w 1438986"/>
                  <a:gd name="connsiteY20" fmla="*/ 338007 h 754291"/>
                  <a:gd name="connsiteX21" fmla="*/ 784319 w 1438986"/>
                  <a:gd name="connsiteY21" fmla="*/ 384261 h 754291"/>
                  <a:gd name="connsiteX22" fmla="*/ 659789 w 1438986"/>
                  <a:gd name="connsiteY22" fmla="*/ 466094 h 754291"/>
                  <a:gd name="connsiteX23" fmla="*/ 599304 w 1438986"/>
                  <a:gd name="connsiteY23" fmla="*/ 544370 h 754291"/>
                  <a:gd name="connsiteX24" fmla="*/ 549492 w 1438986"/>
                  <a:gd name="connsiteY24" fmla="*/ 636877 h 754291"/>
                  <a:gd name="connsiteX25" fmla="*/ 535260 w 1438986"/>
                  <a:gd name="connsiteY25" fmla="*/ 743617 h 754291"/>
                  <a:gd name="connsiteX26" fmla="*/ 339572 w 1438986"/>
                  <a:gd name="connsiteY26" fmla="*/ 747175 h 754291"/>
                  <a:gd name="connsiteX0" fmla="*/ 329437 w 1428851"/>
                  <a:gd name="connsiteY0" fmla="*/ 747175 h 754291"/>
                  <a:gd name="connsiteX1" fmla="*/ 0 w 1428851"/>
                  <a:gd name="connsiteY1" fmla="*/ 599951 h 754291"/>
                  <a:gd name="connsiteX2" fmla="*/ 41187 w 1428851"/>
                  <a:gd name="connsiteY2" fmla="*/ 446704 h 754291"/>
                  <a:gd name="connsiteX3" fmla="*/ 100647 w 1428851"/>
                  <a:gd name="connsiteY3" fmla="*/ 295923 h 754291"/>
                  <a:gd name="connsiteX4" fmla="*/ 175420 w 1428851"/>
                  <a:gd name="connsiteY4" fmla="*/ 176424 h 754291"/>
                  <a:gd name="connsiteX5" fmla="*/ 286741 w 1428851"/>
                  <a:gd name="connsiteY5" fmla="*/ 96065 h 754291"/>
                  <a:gd name="connsiteX6" fmla="*/ 411270 w 1428851"/>
                  <a:gd name="connsiteY6" fmla="*/ 39137 h 754291"/>
                  <a:gd name="connsiteX7" fmla="*/ 571379 w 1428851"/>
                  <a:gd name="connsiteY7" fmla="*/ 0 h 754291"/>
                  <a:gd name="connsiteX8" fmla="*/ 770626 w 1428851"/>
                  <a:gd name="connsiteY8" fmla="*/ 21347 h 754291"/>
                  <a:gd name="connsiteX9" fmla="*/ 1144213 w 1428851"/>
                  <a:gd name="connsiteY9" fmla="*/ 167224 h 754291"/>
                  <a:gd name="connsiteX10" fmla="*/ 966314 w 1428851"/>
                  <a:gd name="connsiteY10" fmla="*/ 338007 h 754291"/>
                  <a:gd name="connsiteX11" fmla="*/ 1026800 w 1428851"/>
                  <a:gd name="connsiteY11" fmla="*/ 434073 h 754291"/>
                  <a:gd name="connsiteX12" fmla="*/ 1065938 w 1428851"/>
                  <a:gd name="connsiteY12" fmla="*/ 523022 h 754291"/>
                  <a:gd name="connsiteX13" fmla="*/ 1073054 w 1428851"/>
                  <a:gd name="connsiteY13" fmla="*/ 615529 h 754291"/>
                  <a:gd name="connsiteX14" fmla="*/ 1428851 w 1428851"/>
                  <a:gd name="connsiteY14" fmla="*/ 754291 h 754291"/>
                  <a:gd name="connsiteX15" fmla="*/ 1407503 w 1428851"/>
                  <a:gd name="connsiteY15" fmla="*/ 615529 h 754291"/>
                  <a:gd name="connsiteX16" fmla="*/ 1307880 w 1428851"/>
                  <a:gd name="connsiteY16" fmla="*/ 458979 h 754291"/>
                  <a:gd name="connsiteX17" fmla="*/ 1194025 w 1428851"/>
                  <a:gd name="connsiteY17" fmla="*/ 391377 h 754291"/>
                  <a:gd name="connsiteX18" fmla="*/ 1090844 w 1428851"/>
                  <a:gd name="connsiteY18" fmla="*/ 355797 h 754291"/>
                  <a:gd name="connsiteX19" fmla="*/ 1019684 w 1428851"/>
                  <a:gd name="connsiteY19" fmla="*/ 341565 h 754291"/>
                  <a:gd name="connsiteX20" fmla="*/ 888039 w 1428851"/>
                  <a:gd name="connsiteY20" fmla="*/ 338007 h 754291"/>
                  <a:gd name="connsiteX21" fmla="*/ 774184 w 1428851"/>
                  <a:gd name="connsiteY21" fmla="*/ 384261 h 754291"/>
                  <a:gd name="connsiteX22" fmla="*/ 649654 w 1428851"/>
                  <a:gd name="connsiteY22" fmla="*/ 466094 h 754291"/>
                  <a:gd name="connsiteX23" fmla="*/ 589169 w 1428851"/>
                  <a:gd name="connsiteY23" fmla="*/ 544370 h 754291"/>
                  <a:gd name="connsiteX24" fmla="*/ 539357 w 1428851"/>
                  <a:gd name="connsiteY24" fmla="*/ 636877 h 754291"/>
                  <a:gd name="connsiteX25" fmla="*/ 525125 w 1428851"/>
                  <a:gd name="connsiteY25" fmla="*/ 743617 h 754291"/>
                  <a:gd name="connsiteX26" fmla="*/ 329437 w 1428851"/>
                  <a:gd name="connsiteY26" fmla="*/ 747175 h 754291"/>
                  <a:gd name="connsiteX0" fmla="*/ 329437 w 1428851"/>
                  <a:gd name="connsiteY0" fmla="*/ 747175 h 754291"/>
                  <a:gd name="connsiteX1" fmla="*/ 0 w 1428851"/>
                  <a:gd name="connsiteY1" fmla="*/ 599951 h 754291"/>
                  <a:gd name="connsiteX2" fmla="*/ 41187 w 1428851"/>
                  <a:gd name="connsiteY2" fmla="*/ 446704 h 754291"/>
                  <a:gd name="connsiteX3" fmla="*/ 100647 w 1428851"/>
                  <a:gd name="connsiteY3" fmla="*/ 295923 h 754291"/>
                  <a:gd name="connsiteX4" fmla="*/ 175420 w 1428851"/>
                  <a:gd name="connsiteY4" fmla="*/ 176424 h 754291"/>
                  <a:gd name="connsiteX5" fmla="*/ 286741 w 1428851"/>
                  <a:gd name="connsiteY5" fmla="*/ 96065 h 754291"/>
                  <a:gd name="connsiteX6" fmla="*/ 411270 w 1428851"/>
                  <a:gd name="connsiteY6" fmla="*/ 39137 h 754291"/>
                  <a:gd name="connsiteX7" fmla="*/ 571379 w 1428851"/>
                  <a:gd name="connsiteY7" fmla="*/ 0 h 754291"/>
                  <a:gd name="connsiteX8" fmla="*/ 770626 w 1428851"/>
                  <a:gd name="connsiteY8" fmla="*/ 21347 h 754291"/>
                  <a:gd name="connsiteX9" fmla="*/ 1144213 w 1428851"/>
                  <a:gd name="connsiteY9" fmla="*/ 167224 h 754291"/>
                  <a:gd name="connsiteX10" fmla="*/ 966314 w 1428851"/>
                  <a:gd name="connsiteY10" fmla="*/ 338007 h 754291"/>
                  <a:gd name="connsiteX11" fmla="*/ 1026800 w 1428851"/>
                  <a:gd name="connsiteY11" fmla="*/ 434073 h 754291"/>
                  <a:gd name="connsiteX12" fmla="*/ 1065938 w 1428851"/>
                  <a:gd name="connsiteY12" fmla="*/ 523022 h 754291"/>
                  <a:gd name="connsiteX13" fmla="*/ 1073054 w 1428851"/>
                  <a:gd name="connsiteY13" fmla="*/ 615529 h 754291"/>
                  <a:gd name="connsiteX14" fmla="*/ 1428851 w 1428851"/>
                  <a:gd name="connsiteY14" fmla="*/ 754291 h 754291"/>
                  <a:gd name="connsiteX15" fmla="*/ 1407503 w 1428851"/>
                  <a:gd name="connsiteY15" fmla="*/ 615529 h 754291"/>
                  <a:gd name="connsiteX16" fmla="*/ 1307880 w 1428851"/>
                  <a:gd name="connsiteY16" fmla="*/ 458979 h 754291"/>
                  <a:gd name="connsiteX17" fmla="*/ 1194025 w 1428851"/>
                  <a:gd name="connsiteY17" fmla="*/ 391377 h 754291"/>
                  <a:gd name="connsiteX18" fmla="*/ 1090844 w 1428851"/>
                  <a:gd name="connsiteY18" fmla="*/ 355797 h 754291"/>
                  <a:gd name="connsiteX19" fmla="*/ 1019684 w 1428851"/>
                  <a:gd name="connsiteY19" fmla="*/ 341565 h 754291"/>
                  <a:gd name="connsiteX20" fmla="*/ 888039 w 1428851"/>
                  <a:gd name="connsiteY20" fmla="*/ 338007 h 754291"/>
                  <a:gd name="connsiteX21" fmla="*/ 774184 w 1428851"/>
                  <a:gd name="connsiteY21" fmla="*/ 384261 h 754291"/>
                  <a:gd name="connsiteX22" fmla="*/ 649654 w 1428851"/>
                  <a:gd name="connsiteY22" fmla="*/ 466094 h 754291"/>
                  <a:gd name="connsiteX23" fmla="*/ 589169 w 1428851"/>
                  <a:gd name="connsiteY23" fmla="*/ 544370 h 754291"/>
                  <a:gd name="connsiteX24" fmla="*/ 539357 w 1428851"/>
                  <a:gd name="connsiteY24" fmla="*/ 636877 h 754291"/>
                  <a:gd name="connsiteX25" fmla="*/ 525125 w 1428851"/>
                  <a:gd name="connsiteY25" fmla="*/ 743617 h 754291"/>
                  <a:gd name="connsiteX26" fmla="*/ 329437 w 1428851"/>
                  <a:gd name="connsiteY26" fmla="*/ 747175 h 754291"/>
                  <a:gd name="connsiteX0" fmla="*/ 329437 w 1428851"/>
                  <a:gd name="connsiteY0" fmla="*/ 747175 h 754291"/>
                  <a:gd name="connsiteX1" fmla="*/ 0 w 1428851"/>
                  <a:gd name="connsiteY1" fmla="*/ 599951 h 754291"/>
                  <a:gd name="connsiteX2" fmla="*/ 41187 w 1428851"/>
                  <a:gd name="connsiteY2" fmla="*/ 446704 h 754291"/>
                  <a:gd name="connsiteX3" fmla="*/ 100647 w 1428851"/>
                  <a:gd name="connsiteY3" fmla="*/ 295923 h 754291"/>
                  <a:gd name="connsiteX4" fmla="*/ 185554 w 1428851"/>
                  <a:gd name="connsiteY4" fmla="*/ 182066 h 754291"/>
                  <a:gd name="connsiteX5" fmla="*/ 286741 w 1428851"/>
                  <a:gd name="connsiteY5" fmla="*/ 96065 h 754291"/>
                  <a:gd name="connsiteX6" fmla="*/ 411270 w 1428851"/>
                  <a:gd name="connsiteY6" fmla="*/ 39137 h 754291"/>
                  <a:gd name="connsiteX7" fmla="*/ 571379 w 1428851"/>
                  <a:gd name="connsiteY7" fmla="*/ 0 h 754291"/>
                  <a:gd name="connsiteX8" fmla="*/ 770626 w 1428851"/>
                  <a:gd name="connsiteY8" fmla="*/ 21347 h 754291"/>
                  <a:gd name="connsiteX9" fmla="*/ 1144213 w 1428851"/>
                  <a:gd name="connsiteY9" fmla="*/ 167224 h 754291"/>
                  <a:gd name="connsiteX10" fmla="*/ 966314 w 1428851"/>
                  <a:gd name="connsiteY10" fmla="*/ 338007 h 754291"/>
                  <a:gd name="connsiteX11" fmla="*/ 1026800 w 1428851"/>
                  <a:gd name="connsiteY11" fmla="*/ 434073 h 754291"/>
                  <a:gd name="connsiteX12" fmla="*/ 1065938 w 1428851"/>
                  <a:gd name="connsiteY12" fmla="*/ 523022 h 754291"/>
                  <a:gd name="connsiteX13" fmla="*/ 1073054 w 1428851"/>
                  <a:gd name="connsiteY13" fmla="*/ 615529 h 754291"/>
                  <a:gd name="connsiteX14" fmla="*/ 1428851 w 1428851"/>
                  <a:gd name="connsiteY14" fmla="*/ 754291 h 754291"/>
                  <a:gd name="connsiteX15" fmla="*/ 1407503 w 1428851"/>
                  <a:gd name="connsiteY15" fmla="*/ 615529 h 754291"/>
                  <a:gd name="connsiteX16" fmla="*/ 1307880 w 1428851"/>
                  <a:gd name="connsiteY16" fmla="*/ 458979 h 754291"/>
                  <a:gd name="connsiteX17" fmla="*/ 1194025 w 1428851"/>
                  <a:gd name="connsiteY17" fmla="*/ 391377 h 754291"/>
                  <a:gd name="connsiteX18" fmla="*/ 1090844 w 1428851"/>
                  <a:gd name="connsiteY18" fmla="*/ 355797 h 754291"/>
                  <a:gd name="connsiteX19" fmla="*/ 1019684 w 1428851"/>
                  <a:gd name="connsiteY19" fmla="*/ 341565 h 754291"/>
                  <a:gd name="connsiteX20" fmla="*/ 888039 w 1428851"/>
                  <a:gd name="connsiteY20" fmla="*/ 338007 h 754291"/>
                  <a:gd name="connsiteX21" fmla="*/ 774184 w 1428851"/>
                  <a:gd name="connsiteY21" fmla="*/ 384261 h 754291"/>
                  <a:gd name="connsiteX22" fmla="*/ 649654 w 1428851"/>
                  <a:gd name="connsiteY22" fmla="*/ 466094 h 754291"/>
                  <a:gd name="connsiteX23" fmla="*/ 589169 w 1428851"/>
                  <a:gd name="connsiteY23" fmla="*/ 544370 h 754291"/>
                  <a:gd name="connsiteX24" fmla="*/ 539357 w 1428851"/>
                  <a:gd name="connsiteY24" fmla="*/ 636877 h 754291"/>
                  <a:gd name="connsiteX25" fmla="*/ 525125 w 1428851"/>
                  <a:gd name="connsiteY25" fmla="*/ 743617 h 754291"/>
                  <a:gd name="connsiteX26" fmla="*/ 329437 w 1428851"/>
                  <a:gd name="connsiteY26" fmla="*/ 747175 h 754291"/>
                  <a:gd name="connsiteX0" fmla="*/ 329437 w 1428851"/>
                  <a:gd name="connsiteY0" fmla="*/ 747175 h 754291"/>
                  <a:gd name="connsiteX1" fmla="*/ 0 w 1428851"/>
                  <a:gd name="connsiteY1" fmla="*/ 599951 h 754291"/>
                  <a:gd name="connsiteX2" fmla="*/ 41187 w 1428851"/>
                  <a:gd name="connsiteY2" fmla="*/ 446704 h 754291"/>
                  <a:gd name="connsiteX3" fmla="*/ 100647 w 1428851"/>
                  <a:gd name="connsiteY3" fmla="*/ 295923 h 754291"/>
                  <a:gd name="connsiteX4" fmla="*/ 185554 w 1428851"/>
                  <a:gd name="connsiteY4" fmla="*/ 182066 h 754291"/>
                  <a:gd name="connsiteX5" fmla="*/ 286741 w 1428851"/>
                  <a:gd name="connsiteY5" fmla="*/ 96065 h 754291"/>
                  <a:gd name="connsiteX6" fmla="*/ 411270 w 1428851"/>
                  <a:gd name="connsiteY6" fmla="*/ 39137 h 754291"/>
                  <a:gd name="connsiteX7" fmla="*/ 571379 w 1428851"/>
                  <a:gd name="connsiteY7" fmla="*/ 0 h 754291"/>
                  <a:gd name="connsiteX8" fmla="*/ 770626 w 1428851"/>
                  <a:gd name="connsiteY8" fmla="*/ 21347 h 754291"/>
                  <a:gd name="connsiteX9" fmla="*/ 1144213 w 1428851"/>
                  <a:gd name="connsiteY9" fmla="*/ 167224 h 754291"/>
                  <a:gd name="connsiteX10" fmla="*/ 966314 w 1428851"/>
                  <a:gd name="connsiteY10" fmla="*/ 338007 h 754291"/>
                  <a:gd name="connsiteX11" fmla="*/ 1026800 w 1428851"/>
                  <a:gd name="connsiteY11" fmla="*/ 434073 h 754291"/>
                  <a:gd name="connsiteX12" fmla="*/ 1065938 w 1428851"/>
                  <a:gd name="connsiteY12" fmla="*/ 523022 h 754291"/>
                  <a:gd name="connsiteX13" fmla="*/ 1073054 w 1428851"/>
                  <a:gd name="connsiteY13" fmla="*/ 615529 h 754291"/>
                  <a:gd name="connsiteX14" fmla="*/ 1428851 w 1428851"/>
                  <a:gd name="connsiteY14" fmla="*/ 754291 h 754291"/>
                  <a:gd name="connsiteX15" fmla="*/ 1407503 w 1428851"/>
                  <a:gd name="connsiteY15" fmla="*/ 615529 h 754291"/>
                  <a:gd name="connsiteX16" fmla="*/ 1307880 w 1428851"/>
                  <a:gd name="connsiteY16" fmla="*/ 458979 h 754291"/>
                  <a:gd name="connsiteX17" fmla="*/ 1194025 w 1428851"/>
                  <a:gd name="connsiteY17" fmla="*/ 391377 h 754291"/>
                  <a:gd name="connsiteX18" fmla="*/ 1090844 w 1428851"/>
                  <a:gd name="connsiteY18" fmla="*/ 355797 h 754291"/>
                  <a:gd name="connsiteX19" fmla="*/ 1019684 w 1428851"/>
                  <a:gd name="connsiteY19" fmla="*/ 341565 h 754291"/>
                  <a:gd name="connsiteX20" fmla="*/ 888039 w 1428851"/>
                  <a:gd name="connsiteY20" fmla="*/ 338007 h 754291"/>
                  <a:gd name="connsiteX21" fmla="*/ 774184 w 1428851"/>
                  <a:gd name="connsiteY21" fmla="*/ 384261 h 754291"/>
                  <a:gd name="connsiteX22" fmla="*/ 649654 w 1428851"/>
                  <a:gd name="connsiteY22" fmla="*/ 466094 h 754291"/>
                  <a:gd name="connsiteX23" fmla="*/ 589169 w 1428851"/>
                  <a:gd name="connsiteY23" fmla="*/ 544370 h 754291"/>
                  <a:gd name="connsiteX24" fmla="*/ 539357 w 1428851"/>
                  <a:gd name="connsiteY24" fmla="*/ 636877 h 754291"/>
                  <a:gd name="connsiteX25" fmla="*/ 525125 w 1428851"/>
                  <a:gd name="connsiteY25" fmla="*/ 743617 h 754291"/>
                  <a:gd name="connsiteX26" fmla="*/ 329437 w 1428851"/>
                  <a:gd name="connsiteY26" fmla="*/ 747175 h 754291"/>
                  <a:gd name="connsiteX0" fmla="*/ 329437 w 1428851"/>
                  <a:gd name="connsiteY0" fmla="*/ 747175 h 754291"/>
                  <a:gd name="connsiteX1" fmla="*/ 0 w 1428851"/>
                  <a:gd name="connsiteY1" fmla="*/ 599951 h 754291"/>
                  <a:gd name="connsiteX2" fmla="*/ 41187 w 1428851"/>
                  <a:gd name="connsiteY2" fmla="*/ 446704 h 754291"/>
                  <a:gd name="connsiteX3" fmla="*/ 100647 w 1428851"/>
                  <a:gd name="connsiteY3" fmla="*/ 295923 h 754291"/>
                  <a:gd name="connsiteX4" fmla="*/ 185554 w 1428851"/>
                  <a:gd name="connsiteY4" fmla="*/ 182066 h 754291"/>
                  <a:gd name="connsiteX5" fmla="*/ 286741 w 1428851"/>
                  <a:gd name="connsiteY5" fmla="*/ 96065 h 754291"/>
                  <a:gd name="connsiteX6" fmla="*/ 411270 w 1428851"/>
                  <a:gd name="connsiteY6" fmla="*/ 39137 h 754291"/>
                  <a:gd name="connsiteX7" fmla="*/ 571379 w 1428851"/>
                  <a:gd name="connsiteY7" fmla="*/ 0 h 754291"/>
                  <a:gd name="connsiteX8" fmla="*/ 770626 w 1428851"/>
                  <a:gd name="connsiteY8" fmla="*/ 21347 h 754291"/>
                  <a:gd name="connsiteX9" fmla="*/ 1144213 w 1428851"/>
                  <a:gd name="connsiteY9" fmla="*/ 167224 h 754291"/>
                  <a:gd name="connsiteX10" fmla="*/ 966314 w 1428851"/>
                  <a:gd name="connsiteY10" fmla="*/ 338007 h 754291"/>
                  <a:gd name="connsiteX11" fmla="*/ 1026800 w 1428851"/>
                  <a:gd name="connsiteY11" fmla="*/ 434073 h 754291"/>
                  <a:gd name="connsiteX12" fmla="*/ 1065938 w 1428851"/>
                  <a:gd name="connsiteY12" fmla="*/ 523022 h 754291"/>
                  <a:gd name="connsiteX13" fmla="*/ 1073054 w 1428851"/>
                  <a:gd name="connsiteY13" fmla="*/ 615529 h 754291"/>
                  <a:gd name="connsiteX14" fmla="*/ 1428851 w 1428851"/>
                  <a:gd name="connsiteY14" fmla="*/ 754291 h 754291"/>
                  <a:gd name="connsiteX15" fmla="*/ 1407503 w 1428851"/>
                  <a:gd name="connsiteY15" fmla="*/ 615529 h 754291"/>
                  <a:gd name="connsiteX16" fmla="*/ 1307880 w 1428851"/>
                  <a:gd name="connsiteY16" fmla="*/ 458979 h 754291"/>
                  <a:gd name="connsiteX17" fmla="*/ 1194025 w 1428851"/>
                  <a:gd name="connsiteY17" fmla="*/ 391377 h 754291"/>
                  <a:gd name="connsiteX18" fmla="*/ 1090844 w 1428851"/>
                  <a:gd name="connsiteY18" fmla="*/ 355797 h 754291"/>
                  <a:gd name="connsiteX19" fmla="*/ 1019684 w 1428851"/>
                  <a:gd name="connsiteY19" fmla="*/ 341565 h 754291"/>
                  <a:gd name="connsiteX20" fmla="*/ 888039 w 1428851"/>
                  <a:gd name="connsiteY20" fmla="*/ 338007 h 754291"/>
                  <a:gd name="connsiteX21" fmla="*/ 774184 w 1428851"/>
                  <a:gd name="connsiteY21" fmla="*/ 384261 h 754291"/>
                  <a:gd name="connsiteX22" fmla="*/ 649654 w 1428851"/>
                  <a:gd name="connsiteY22" fmla="*/ 466094 h 754291"/>
                  <a:gd name="connsiteX23" fmla="*/ 589169 w 1428851"/>
                  <a:gd name="connsiteY23" fmla="*/ 544370 h 754291"/>
                  <a:gd name="connsiteX24" fmla="*/ 539357 w 1428851"/>
                  <a:gd name="connsiteY24" fmla="*/ 636877 h 754291"/>
                  <a:gd name="connsiteX25" fmla="*/ 525125 w 1428851"/>
                  <a:gd name="connsiteY25" fmla="*/ 743617 h 754291"/>
                  <a:gd name="connsiteX26" fmla="*/ 329437 w 1428851"/>
                  <a:gd name="connsiteY26" fmla="*/ 747175 h 754291"/>
                  <a:gd name="connsiteX0" fmla="*/ 329437 w 1428851"/>
                  <a:gd name="connsiteY0" fmla="*/ 747175 h 754291"/>
                  <a:gd name="connsiteX1" fmla="*/ 0 w 1428851"/>
                  <a:gd name="connsiteY1" fmla="*/ 599951 h 754291"/>
                  <a:gd name="connsiteX2" fmla="*/ 41187 w 1428851"/>
                  <a:gd name="connsiteY2" fmla="*/ 446704 h 754291"/>
                  <a:gd name="connsiteX3" fmla="*/ 100647 w 1428851"/>
                  <a:gd name="connsiteY3" fmla="*/ 295923 h 754291"/>
                  <a:gd name="connsiteX4" fmla="*/ 185554 w 1428851"/>
                  <a:gd name="connsiteY4" fmla="*/ 182066 h 754291"/>
                  <a:gd name="connsiteX5" fmla="*/ 286741 w 1428851"/>
                  <a:gd name="connsiteY5" fmla="*/ 96065 h 754291"/>
                  <a:gd name="connsiteX6" fmla="*/ 411270 w 1428851"/>
                  <a:gd name="connsiteY6" fmla="*/ 39137 h 754291"/>
                  <a:gd name="connsiteX7" fmla="*/ 571379 w 1428851"/>
                  <a:gd name="connsiteY7" fmla="*/ 0 h 754291"/>
                  <a:gd name="connsiteX8" fmla="*/ 770626 w 1428851"/>
                  <a:gd name="connsiteY8" fmla="*/ 21347 h 754291"/>
                  <a:gd name="connsiteX9" fmla="*/ 1144213 w 1428851"/>
                  <a:gd name="connsiteY9" fmla="*/ 167224 h 754291"/>
                  <a:gd name="connsiteX10" fmla="*/ 966314 w 1428851"/>
                  <a:gd name="connsiteY10" fmla="*/ 338007 h 754291"/>
                  <a:gd name="connsiteX11" fmla="*/ 1026800 w 1428851"/>
                  <a:gd name="connsiteY11" fmla="*/ 434073 h 754291"/>
                  <a:gd name="connsiteX12" fmla="*/ 1065938 w 1428851"/>
                  <a:gd name="connsiteY12" fmla="*/ 523022 h 754291"/>
                  <a:gd name="connsiteX13" fmla="*/ 1073054 w 1428851"/>
                  <a:gd name="connsiteY13" fmla="*/ 615529 h 754291"/>
                  <a:gd name="connsiteX14" fmla="*/ 1428851 w 1428851"/>
                  <a:gd name="connsiteY14" fmla="*/ 754291 h 754291"/>
                  <a:gd name="connsiteX15" fmla="*/ 1407503 w 1428851"/>
                  <a:gd name="connsiteY15" fmla="*/ 615529 h 754291"/>
                  <a:gd name="connsiteX16" fmla="*/ 1307880 w 1428851"/>
                  <a:gd name="connsiteY16" fmla="*/ 458979 h 754291"/>
                  <a:gd name="connsiteX17" fmla="*/ 1194025 w 1428851"/>
                  <a:gd name="connsiteY17" fmla="*/ 391377 h 754291"/>
                  <a:gd name="connsiteX18" fmla="*/ 1090844 w 1428851"/>
                  <a:gd name="connsiteY18" fmla="*/ 355797 h 754291"/>
                  <a:gd name="connsiteX19" fmla="*/ 1019684 w 1428851"/>
                  <a:gd name="connsiteY19" fmla="*/ 341565 h 754291"/>
                  <a:gd name="connsiteX20" fmla="*/ 888039 w 1428851"/>
                  <a:gd name="connsiteY20" fmla="*/ 338007 h 754291"/>
                  <a:gd name="connsiteX21" fmla="*/ 774184 w 1428851"/>
                  <a:gd name="connsiteY21" fmla="*/ 384261 h 754291"/>
                  <a:gd name="connsiteX22" fmla="*/ 649654 w 1428851"/>
                  <a:gd name="connsiteY22" fmla="*/ 466094 h 754291"/>
                  <a:gd name="connsiteX23" fmla="*/ 589169 w 1428851"/>
                  <a:gd name="connsiteY23" fmla="*/ 544370 h 754291"/>
                  <a:gd name="connsiteX24" fmla="*/ 539357 w 1428851"/>
                  <a:gd name="connsiteY24" fmla="*/ 636877 h 754291"/>
                  <a:gd name="connsiteX25" fmla="*/ 525125 w 1428851"/>
                  <a:gd name="connsiteY25" fmla="*/ 743617 h 754291"/>
                  <a:gd name="connsiteX26" fmla="*/ 329437 w 1428851"/>
                  <a:gd name="connsiteY26" fmla="*/ 747175 h 754291"/>
                  <a:gd name="connsiteX0" fmla="*/ 329437 w 1428851"/>
                  <a:gd name="connsiteY0" fmla="*/ 747175 h 754291"/>
                  <a:gd name="connsiteX1" fmla="*/ 0 w 1428851"/>
                  <a:gd name="connsiteY1" fmla="*/ 599951 h 754291"/>
                  <a:gd name="connsiteX2" fmla="*/ 41187 w 1428851"/>
                  <a:gd name="connsiteY2" fmla="*/ 446704 h 754291"/>
                  <a:gd name="connsiteX3" fmla="*/ 100647 w 1428851"/>
                  <a:gd name="connsiteY3" fmla="*/ 295923 h 754291"/>
                  <a:gd name="connsiteX4" fmla="*/ 185554 w 1428851"/>
                  <a:gd name="connsiteY4" fmla="*/ 182066 h 754291"/>
                  <a:gd name="connsiteX5" fmla="*/ 286741 w 1428851"/>
                  <a:gd name="connsiteY5" fmla="*/ 96065 h 754291"/>
                  <a:gd name="connsiteX6" fmla="*/ 411270 w 1428851"/>
                  <a:gd name="connsiteY6" fmla="*/ 39137 h 754291"/>
                  <a:gd name="connsiteX7" fmla="*/ 571379 w 1428851"/>
                  <a:gd name="connsiteY7" fmla="*/ 0 h 754291"/>
                  <a:gd name="connsiteX8" fmla="*/ 770626 w 1428851"/>
                  <a:gd name="connsiteY8" fmla="*/ 21347 h 754291"/>
                  <a:gd name="connsiteX9" fmla="*/ 1144213 w 1428851"/>
                  <a:gd name="connsiteY9" fmla="*/ 167224 h 754291"/>
                  <a:gd name="connsiteX10" fmla="*/ 966314 w 1428851"/>
                  <a:gd name="connsiteY10" fmla="*/ 338007 h 754291"/>
                  <a:gd name="connsiteX11" fmla="*/ 1026800 w 1428851"/>
                  <a:gd name="connsiteY11" fmla="*/ 434073 h 754291"/>
                  <a:gd name="connsiteX12" fmla="*/ 1065938 w 1428851"/>
                  <a:gd name="connsiteY12" fmla="*/ 523022 h 754291"/>
                  <a:gd name="connsiteX13" fmla="*/ 1073054 w 1428851"/>
                  <a:gd name="connsiteY13" fmla="*/ 615529 h 754291"/>
                  <a:gd name="connsiteX14" fmla="*/ 1428851 w 1428851"/>
                  <a:gd name="connsiteY14" fmla="*/ 754291 h 754291"/>
                  <a:gd name="connsiteX15" fmla="*/ 1407503 w 1428851"/>
                  <a:gd name="connsiteY15" fmla="*/ 615529 h 754291"/>
                  <a:gd name="connsiteX16" fmla="*/ 1307880 w 1428851"/>
                  <a:gd name="connsiteY16" fmla="*/ 458979 h 754291"/>
                  <a:gd name="connsiteX17" fmla="*/ 1194025 w 1428851"/>
                  <a:gd name="connsiteY17" fmla="*/ 391377 h 754291"/>
                  <a:gd name="connsiteX18" fmla="*/ 1090844 w 1428851"/>
                  <a:gd name="connsiteY18" fmla="*/ 355797 h 754291"/>
                  <a:gd name="connsiteX19" fmla="*/ 1019684 w 1428851"/>
                  <a:gd name="connsiteY19" fmla="*/ 341565 h 754291"/>
                  <a:gd name="connsiteX20" fmla="*/ 888039 w 1428851"/>
                  <a:gd name="connsiteY20" fmla="*/ 338007 h 754291"/>
                  <a:gd name="connsiteX21" fmla="*/ 774184 w 1428851"/>
                  <a:gd name="connsiteY21" fmla="*/ 384261 h 754291"/>
                  <a:gd name="connsiteX22" fmla="*/ 649654 w 1428851"/>
                  <a:gd name="connsiteY22" fmla="*/ 466094 h 754291"/>
                  <a:gd name="connsiteX23" fmla="*/ 589169 w 1428851"/>
                  <a:gd name="connsiteY23" fmla="*/ 544370 h 754291"/>
                  <a:gd name="connsiteX24" fmla="*/ 539357 w 1428851"/>
                  <a:gd name="connsiteY24" fmla="*/ 636877 h 754291"/>
                  <a:gd name="connsiteX25" fmla="*/ 525125 w 1428851"/>
                  <a:gd name="connsiteY25" fmla="*/ 743617 h 754291"/>
                  <a:gd name="connsiteX26" fmla="*/ 329437 w 1428851"/>
                  <a:gd name="connsiteY26" fmla="*/ 747175 h 754291"/>
                  <a:gd name="connsiteX0" fmla="*/ 329437 w 1428851"/>
                  <a:gd name="connsiteY0" fmla="*/ 748018 h 755134"/>
                  <a:gd name="connsiteX1" fmla="*/ 0 w 1428851"/>
                  <a:gd name="connsiteY1" fmla="*/ 600794 h 755134"/>
                  <a:gd name="connsiteX2" fmla="*/ 41187 w 1428851"/>
                  <a:gd name="connsiteY2" fmla="*/ 447547 h 755134"/>
                  <a:gd name="connsiteX3" fmla="*/ 100647 w 1428851"/>
                  <a:gd name="connsiteY3" fmla="*/ 296766 h 755134"/>
                  <a:gd name="connsiteX4" fmla="*/ 185554 w 1428851"/>
                  <a:gd name="connsiteY4" fmla="*/ 182909 h 755134"/>
                  <a:gd name="connsiteX5" fmla="*/ 286741 w 1428851"/>
                  <a:gd name="connsiteY5" fmla="*/ 96908 h 755134"/>
                  <a:gd name="connsiteX6" fmla="*/ 411270 w 1428851"/>
                  <a:gd name="connsiteY6" fmla="*/ 39980 h 755134"/>
                  <a:gd name="connsiteX7" fmla="*/ 571379 w 1428851"/>
                  <a:gd name="connsiteY7" fmla="*/ 843 h 755134"/>
                  <a:gd name="connsiteX8" fmla="*/ 770626 w 1428851"/>
                  <a:gd name="connsiteY8" fmla="*/ 22190 h 755134"/>
                  <a:gd name="connsiteX9" fmla="*/ 1144213 w 1428851"/>
                  <a:gd name="connsiteY9" fmla="*/ 168067 h 755134"/>
                  <a:gd name="connsiteX10" fmla="*/ 966314 w 1428851"/>
                  <a:gd name="connsiteY10" fmla="*/ 338850 h 755134"/>
                  <a:gd name="connsiteX11" fmla="*/ 1026800 w 1428851"/>
                  <a:gd name="connsiteY11" fmla="*/ 434916 h 755134"/>
                  <a:gd name="connsiteX12" fmla="*/ 1065938 w 1428851"/>
                  <a:gd name="connsiteY12" fmla="*/ 523865 h 755134"/>
                  <a:gd name="connsiteX13" fmla="*/ 1073054 w 1428851"/>
                  <a:gd name="connsiteY13" fmla="*/ 616372 h 755134"/>
                  <a:gd name="connsiteX14" fmla="*/ 1428851 w 1428851"/>
                  <a:gd name="connsiteY14" fmla="*/ 755134 h 755134"/>
                  <a:gd name="connsiteX15" fmla="*/ 1407503 w 1428851"/>
                  <a:gd name="connsiteY15" fmla="*/ 616372 h 755134"/>
                  <a:gd name="connsiteX16" fmla="*/ 1307880 w 1428851"/>
                  <a:gd name="connsiteY16" fmla="*/ 459822 h 755134"/>
                  <a:gd name="connsiteX17" fmla="*/ 1194025 w 1428851"/>
                  <a:gd name="connsiteY17" fmla="*/ 392220 h 755134"/>
                  <a:gd name="connsiteX18" fmla="*/ 1090844 w 1428851"/>
                  <a:gd name="connsiteY18" fmla="*/ 356640 h 755134"/>
                  <a:gd name="connsiteX19" fmla="*/ 1019684 w 1428851"/>
                  <a:gd name="connsiteY19" fmla="*/ 342408 h 755134"/>
                  <a:gd name="connsiteX20" fmla="*/ 888039 w 1428851"/>
                  <a:gd name="connsiteY20" fmla="*/ 338850 h 755134"/>
                  <a:gd name="connsiteX21" fmla="*/ 774184 w 1428851"/>
                  <a:gd name="connsiteY21" fmla="*/ 385104 h 755134"/>
                  <a:gd name="connsiteX22" fmla="*/ 649654 w 1428851"/>
                  <a:gd name="connsiteY22" fmla="*/ 466937 h 755134"/>
                  <a:gd name="connsiteX23" fmla="*/ 589169 w 1428851"/>
                  <a:gd name="connsiteY23" fmla="*/ 545213 h 755134"/>
                  <a:gd name="connsiteX24" fmla="*/ 539357 w 1428851"/>
                  <a:gd name="connsiteY24" fmla="*/ 637720 h 755134"/>
                  <a:gd name="connsiteX25" fmla="*/ 525125 w 1428851"/>
                  <a:gd name="connsiteY25" fmla="*/ 744460 h 755134"/>
                  <a:gd name="connsiteX26" fmla="*/ 329437 w 1428851"/>
                  <a:gd name="connsiteY26" fmla="*/ 748018 h 755134"/>
                  <a:gd name="connsiteX0" fmla="*/ 329437 w 1428851"/>
                  <a:gd name="connsiteY0" fmla="*/ 747234 h 754350"/>
                  <a:gd name="connsiteX1" fmla="*/ 0 w 1428851"/>
                  <a:gd name="connsiteY1" fmla="*/ 600010 h 754350"/>
                  <a:gd name="connsiteX2" fmla="*/ 41187 w 1428851"/>
                  <a:gd name="connsiteY2" fmla="*/ 446763 h 754350"/>
                  <a:gd name="connsiteX3" fmla="*/ 100647 w 1428851"/>
                  <a:gd name="connsiteY3" fmla="*/ 295982 h 754350"/>
                  <a:gd name="connsiteX4" fmla="*/ 185554 w 1428851"/>
                  <a:gd name="connsiteY4" fmla="*/ 182125 h 754350"/>
                  <a:gd name="connsiteX5" fmla="*/ 286741 w 1428851"/>
                  <a:gd name="connsiteY5" fmla="*/ 96124 h 754350"/>
                  <a:gd name="connsiteX6" fmla="*/ 411270 w 1428851"/>
                  <a:gd name="connsiteY6" fmla="*/ 39196 h 754350"/>
                  <a:gd name="connsiteX7" fmla="*/ 571379 w 1428851"/>
                  <a:gd name="connsiteY7" fmla="*/ 59 h 754350"/>
                  <a:gd name="connsiteX8" fmla="*/ 770626 w 1428851"/>
                  <a:gd name="connsiteY8" fmla="*/ 21406 h 754350"/>
                  <a:gd name="connsiteX9" fmla="*/ 1144213 w 1428851"/>
                  <a:gd name="connsiteY9" fmla="*/ 167283 h 754350"/>
                  <a:gd name="connsiteX10" fmla="*/ 966314 w 1428851"/>
                  <a:gd name="connsiteY10" fmla="*/ 338066 h 754350"/>
                  <a:gd name="connsiteX11" fmla="*/ 1026800 w 1428851"/>
                  <a:gd name="connsiteY11" fmla="*/ 434132 h 754350"/>
                  <a:gd name="connsiteX12" fmla="*/ 1065938 w 1428851"/>
                  <a:gd name="connsiteY12" fmla="*/ 523081 h 754350"/>
                  <a:gd name="connsiteX13" fmla="*/ 1073054 w 1428851"/>
                  <a:gd name="connsiteY13" fmla="*/ 615588 h 754350"/>
                  <a:gd name="connsiteX14" fmla="*/ 1428851 w 1428851"/>
                  <a:gd name="connsiteY14" fmla="*/ 754350 h 754350"/>
                  <a:gd name="connsiteX15" fmla="*/ 1407503 w 1428851"/>
                  <a:gd name="connsiteY15" fmla="*/ 615588 h 754350"/>
                  <a:gd name="connsiteX16" fmla="*/ 1307880 w 1428851"/>
                  <a:gd name="connsiteY16" fmla="*/ 459038 h 754350"/>
                  <a:gd name="connsiteX17" fmla="*/ 1194025 w 1428851"/>
                  <a:gd name="connsiteY17" fmla="*/ 391436 h 754350"/>
                  <a:gd name="connsiteX18" fmla="*/ 1090844 w 1428851"/>
                  <a:gd name="connsiteY18" fmla="*/ 355856 h 754350"/>
                  <a:gd name="connsiteX19" fmla="*/ 1019684 w 1428851"/>
                  <a:gd name="connsiteY19" fmla="*/ 341624 h 754350"/>
                  <a:gd name="connsiteX20" fmla="*/ 888039 w 1428851"/>
                  <a:gd name="connsiteY20" fmla="*/ 338066 h 754350"/>
                  <a:gd name="connsiteX21" fmla="*/ 774184 w 1428851"/>
                  <a:gd name="connsiteY21" fmla="*/ 384320 h 754350"/>
                  <a:gd name="connsiteX22" fmla="*/ 649654 w 1428851"/>
                  <a:gd name="connsiteY22" fmla="*/ 466153 h 754350"/>
                  <a:gd name="connsiteX23" fmla="*/ 589169 w 1428851"/>
                  <a:gd name="connsiteY23" fmla="*/ 544429 h 754350"/>
                  <a:gd name="connsiteX24" fmla="*/ 539357 w 1428851"/>
                  <a:gd name="connsiteY24" fmla="*/ 636936 h 754350"/>
                  <a:gd name="connsiteX25" fmla="*/ 525125 w 1428851"/>
                  <a:gd name="connsiteY25" fmla="*/ 743676 h 754350"/>
                  <a:gd name="connsiteX26" fmla="*/ 329437 w 1428851"/>
                  <a:gd name="connsiteY26" fmla="*/ 747234 h 754350"/>
                  <a:gd name="connsiteX0" fmla="*/ 329437 w 1428851"/>
                  <a:gd name="connsiteY0" fmla="*/ 747234 h 754350"/>
                  <a:gd name="connsiteX1" fmla="*/ 0 w 1428851"/>
                  <a:gd name="connsiteY1" fmla="*/ 600010 h 754350"/>
                  <a:gd name="connsiteX2" fmla="*/ 41187 w 1428851"/>
                  <a:gd name="connsiteY2" fmla="*/ 446763 h 754350"/>
                  <a:gd name="connsiteX3" fmla="*/ 100647 w 1428851"/>
                  <a:gd name="connsiteY3" fmla="*/ 295982 h 754350"/>
                  <a:gd name="connsiteX4" fmla="*/ 185554 w 1428851"/>
                  <a:gd name="connsiteY4" fmla="*/ 182125 h 754350"/>
                  <a:gd name="connsiteX5" fmla="*/ 286741 w 1428851"/>
                  <a:gd name="connsiteY5" fmla="*/ 96124 h 754350"/>
                  <a:gd name="connsiteX6" fmla="*/ 411270 w 1428851"/>
                  <a:gd name="connsiteY6" fmla="*/ 39196 h 754350"/>
                  <a:gd name="connsiteX7" fmla="*/ 571379 w 1428851"/>
                  <a:gd name="connsiteY7" fmla="*/ 59 h 754350"/>
                  <a:gd name="connsiteX8" fmla="*/ 770626 w 1428851"/>
                  <a:gd name="connsiteY8" fmla="*/ 21406 h 754350"/>
                  <a:gd name="connsiteX9" fmla="*/ 1144213 w 1428851"/>
                  <a:gd name="connsiteY9" fmla="*/ 167283 h 754350"/>
                  <a:gd name="connsiteX10" fmla="*/ 966314 w 1428851"/>
                  <a:gd name="connsiteY10" fmla="*/ 338066 h 754350"/>
                  <a:gd name="connsiteX11" fmla="*/ 1026800 w 1428851"/>
                  <a:gd name="connsiteY11" fmla="*/ 434132 h 754350"/>
                  <a:gd name="connsiteX12" fmla="*/ 1065938 w 1428851"/>
                  <a:gd name="connsiteY12" fmla="*/ 523081 h 754350"/>
                  <a:gd name="connsiteX13" fmla="*/ 1073054 w 1428851"/>
                  <a:gd name="connsiteY13" fmla="*/ 615588 h 754350"/>
                  <a:gd name="connsiteX14" fmla="*/ 1428851 w 1428851"/>
                  <a:gd name="connsiteY14" fmla="*/ 754350 h 754350"/>
                  <a:gd name="connsiteX15" fmla="*/ 1407503 w 1428851"/>
                  <a:gd name="connsiteY15" fmla="*/ 615588 h 754350"/>
                  <a:gd name="connsiteX16" fmla="*/ 1307880 w 1428851"/>
                  <a:gd name="connsiteY16" fmla="*/ 459038 h 754350"/>
                  <a:gd name="connsiteX17" fmla="*/ 1194025 w 1428851"/>
                  <a:gd name="connsiteY17" fmla="*/ 391436 h 754350"/>
                  <a:gd name="connsiteX18" fmla="*/ 1090844 w 1428851"/>
                  <a:gd name="connsiteY18" fmla="*/ 355856 h 754350"/>
                  <a:gd name="connsiteX19" fmla="*/ 1019684 w 1428851"/>
                  <a:gd name="connsiteY19" fmla="*/ 341624 h 754350"/>
                  <a:gd name="connsiteX20" fmla="*/ 888039 w 1428851"/>
                  <a:gd name="connsiteY20" fmla="*/ 338066 h 754350"/>
                  <a:gd name="connsiteX21" fmla="*/ 774184 w 1428851"/>
                  <a:gd name="connsiteY21" fmla="*/ 384320 h 754350"/>
                  <a:gd name="connsiteX22" fmla="*/ 649654 w 1428851"/>
                  <a:gd name="connsiteY22" fmla="*/ 466153 h 754350"/>
                  <a:gd name="connsiteX23" fmla="*/ 589169 w 1428851"/>
                  <a:gd name="connsiteY23" fmla="*/ 544429 h 754350"/>
                  <a:gd name="connsiteX24" fmla="*/ 539357 w 1428851"/>
                  <a:gd name="connsiteY24" fmla="*/ 636936 h 754350"/>
                  <a:gd name="connsiteX25" fmla="*/ 525125 w 1428851"/>
                  <a:gd name="connsiteY25" fmla="*/ 743676 h 754350"/>
                  <a:gd name="connsiteX26" fmla="*/ 329437 w 1428851"/>
                  <a:gd name="connsiteY26" fmla="*/ 747234 h 754350"/>
                  <a:gd name="connsiteX0" fmla="*/ 329437 w 1428851"/>
                  <a:gd name="connsiteY0" fmla="*/ 747234 h 754350"/>
                  <a:gd name="connsiteX1" fmla="*/ 0 w 1428851"/>
                  <a:gd name="connsiteY1" fmla="*/ 600010 h 754350"/>
                  <a:gd name="connsiteX2" fmla="*/ 41187 w 1428851"/>
                  <a:gd name="connsiteY2" fmla="*/ 446763 h 754350"/>
                  <a:gd name="connsiteX3" fmla="*/ 100647 w 1428851"/>
                  <a:gd name="connsiteY3" fmla="*/ 295982 h 754350"/>
                  <a:gd name="connsiteX4" fmla="*/ 185554 w 1428851"/>
                  <a:gd name="connsiteY4" fmla="*/ 182125 h 754350"/>
                  <a:gd name="connsiteX5" fmla="*/ 286741 w 1428851"/>
                  <a:gd name="connsiteY5" fmla="*/ 96124 h 754350"/>
                  <a:gd name="connsiteX6" fmla="*/ 411270 w 1428851"/>
                  <a:gd name="connsiteY6" fmla="*/ 39196 h 754350"/>
                  <a:gd name="connsiteX7" fmla="*/ 571379 w 1428851"/>
                  <a:gd name="connsiteY7" fmla="*/ 59 h 754350"/>
                  <a:gd name="connsiteX8" fmla="*/ 770626 w 1428851"/>
                  <a:gd name="connsiteY8" fmla="*/ 21406 h 754350"/>
                  <a:gd name="connsiteX9" fmla="*/ 1144213 w 1428851"/>
                  <a:gd name="connsiteY9" fmla="*/ 167283 h 754350"/>
                  <a:gd name="connsiteX10" fmla="*/ 966314 w 1428851"/>
                  <a:gd name="connsiteY10" fmla="*/ 338066 h 754350"/>
                  <a:gd name="connsiteX11" fmla="*/ 1026800 w 1428851"/>
                  <a:gd name="connsiteY11" fmla="*/ 434132 h 754350"/>
                  <a:gd name="connsiteX12" fmla="*/ 1065938 w 1428851"/>
                  <a:gd name="connsiteY12" fmla="*/ 523081 h 754350"/>
                  <a:gd name="connsiteX13" fmla="*/ 1073054 w 1428851"/>
                  <a:gd name="connsiteY13" fmla="*/ 615588 h 754350"/>
                  <a:gd name="connsiteX14" fmla="*/ 1428851 w 1428851"/>
                  <a:gd name="connsiteY14" fmla="*/ 754350 h 754350"/>
                  <a:gd name="connsiteX15" fmla="*/ 1407503 w 1428851"/>
                  <a:gd name="connsiteY15" fmla="*/ 615588 h 754350"/>
                  <a:gd name="connsiteX16" fmla="*/ 1307880 w 1428851"/>
                  <a:gd name="connsiteY16" fmla="*/ 459038 h 754350"/>
                  <a:gd name="connsiteX17" fmla="*/ 1194025 w 1428851"/>
                  <a:gd name="connsiteY17" fmla="*/ 391436 h 754350"/>
                  <a:gd name="connsiteX18" fmla="*/ 1090844 w 1428851"/>
                  <a:gd name="connsiteY18" fmla="*/ 355856 h 754350"/>
                  <a:gd name="connsiteX19" fmla="*/ 1019684 w 1428851"/>
                  <a:gd name="connsiteY19" fmla="*/ 341624 h 754350"/>
                  <a:gd name="connsiteX20" fmla="*/ 888039 w 1428851"/>
                  <a:gd name="connsiteY20" fmla="*/ 338066 h 754350"/>
                  <a:gd name="connsiteX21" fmla="*/ 774184 w 1428851"/>
                  <a:gd name="connsiteY21" fmla="*/ 384320 h 754350"/>
                  <a:gd name="connsiteX22" fmla="*/ 649654 w 1428851"/>
                  <a:gd name="connsiteY22" fmla="*/ 466153 h 754350"/>
                  <a:gd name="connsiteX23" fmla="*/ 589169 w 1428851"/>
                  <a:gd name="connsiteY23" fmla="*/ 544429 h 754350"/>
                  <a:gd name="connsiteX24" fmla="*/ 539357 w 1428851"/>
                  <a:gd name="connsiteY24" fmla="*/ 636936 h 754350"/>
                  <a:gd name="connsiteX25" fmla="*/ 525125 w 1428851"/>
                  <a:gd name="connsiteY25" fmla="*/ 743676 h 754350"/>
                  <a:gd name="connsiteX26" fmla="*/ 329437 w 1428851"/>
                  <a:gd name="connsiteY26" fmla="*/ 747234 h 754350"/>
                  <a:gd name="connsiteX0" fmla="*/ 329437 w 1428851"/>
                  <a:gd name="connsiteY0" fmla="*/ 747234 h 754350"/>
                  <a:gd name="connsiteX1" fmla="*/ 0 w 1428851"/>
                  <a:gd name="connsiteY1" fmla="*/ 600010 h 754350"/>
                  <a:gd name="connsiteX2" fmla="*/ 41187 w 1428851"/>
                  <a:gd name="connsiteY2" fmla="*/ 446763 h 754350"/>
                  <a:gd name="connsiteX3" fmla="*/ 100647 w 1428851"/>
                  <a:gd name="connsiteY3" fmla="*/ 295982 h 754350"/>
                  <a:gd name="connsiteX4" fmla="*/ 185554 w 1428851"/>
                  <a:gd name="connsiteY4" fmla="*/ 182125 h 754350"/>
                  <a:gd name="connsiteX5" fmla="*/ 286741 w 1428851"/>
                  <a:gd name="connsiteY5" fmla="*/ 96124 h 754350"/>
                  <a:gd name="connsiteX6" fmla="*/ 411270 w 1428851"/>
                  <a:gd name="connsiteY6" fmla="*/ 39196 h 754350"/>
                  <a:gd name="connsiteX7" fmla="*/ 571379 w 1428851"/>
                  <a:gd name="connsiteY7" fmla="*/ 59 h 754350"/>
                  <a:gd name="connsiteX8" fmla="*/ 770626 w 1428851"/>
                  <a:gd name="connsiteY8" fmla="*/ 21406 h 754350"/>
                  <a:gd name="connsiteX9" fmla="*/ 1144213 w 1428851"/>
                  <a:gd name="connsiteY9" fmla="*/ 167283 h 754350"/>
                  <a:gd name="connsiteX10" fmla="*/ 966314 w 1428851"/>
                  <a:gd name="connsiteY10" fmla="*/ 338066 h 754350"/>
                  <a:gd name="connsiteX11" fmla="*/ 1026800 w 1428851"/>
                  <a:gd name="connsiteY11" fmla="*/ 434132 h 754350"/>
                  <a:gd name="connsiteX12" fmla="*/ 1065938 w 1428851"/>
                  <a:gd name="connsiteY12" fmla="*/ 523081 h 754350"/>
                  <a:gd name="connsiteX13" fmla="*/ 1073054 w 1428851"/>
                  <a:gd name="connsiteY13" fmla="*/ 615588 h 754350"/>
                  <a:gd name="connsiteX14" fmla="*/ 1428851 w 1428851"/>
                  <a:gd name="connsiteY14" fmla="*/ 754350 h 754350"/>
                  <a:gd name="connsiteX15" fmla="*/ 1407503 w 1428851"/>
                  <a:gd name="connsiteY15" fmla="*/ 615588 h 754350"/>
                  <a:gd name="connsiteX16" fmla="*/ 1307880 w 1428851"/>
                  <a:gd name="connsiteY16" fmla="*/ 459038 h 754350"/>
                  <a:gd name="connsiteX17" fmla="*/ 1194025 w 1428851"/>
                  <a:gd name="connsiteY17" fmla="*/ 391436 h 754350"/>
                  <a:gd name="connsiteX18" fmla="*/ 1090844 w 1428851"/>
                  <a:gd name="connsiteY18" fmla="*/ 355856 h 754350"/>
                  <a:gd name="connsiteX19" fmla="*/ 1019684 w 1428851"/>
                  <a:gd name="connsiteY19" fmla="*/ 341624 h 754350"/>
                  <a:gd name="connsiteX20" fmla="*/ 888039 w 1428851"/>
                  <a:gd name="connsiteY20" fmla="*/ 338066 h 754350"/>
                  <a:gd name="connsiteX21" fmla="*/ 774184 w 1428851"/>
                  <a:gd name="connsiteY21" fmla="*/ 384320 h 754350"/>
                  <a:gd name="connsiteX22" fmla="*/ 649654 w 1428851"/>
                  <a:gd name="connsiteY22" fmla="*/ 466153 h 754350"/>
                  <a:gd name="connsiteX23" fmla="*/ 589169 w 1428851"/>
                  <a:gd name="connsiteY23" fmla="*/ 544429 h 754350"/>
                  <a:gd name="connsiteX24" fmla="*/ 539357 w 1428851"/>
                  <a:gd name="connsiteY24" fmla="*/ 636936 h 754350"/>
                  <a:gd name="connsiteX25" fmla="*/ 525125 w 1428851"/>
                  <a:gd name="connsiteY25" fmla="*/ 743676 h 754350"/>
                  <a:gd name="connsiteX26" fmla="*/ 329437 w 1428851"/>
                  <a:gd name="connsiteY26" fmla="*/ 747234 h 754350"/>
                  <a:gd name="connsiteX0" fmla="*/ 329437 w 1428851"/>
                  <a:gd name="connsiteY0" fmla="*/ 747234 h 754350"/>
                  <a:gd name="connsiteX1" fmla="*/ 0 w 1428851"/>
                  <a:gd name="connsiteY1" fmla="*/ 600010 h 754350"/>
                  <a:gd name="connsiteX2" fmla="*/ 41187 w 1428851"/>
                  <a:gd name="connsiteY2" fmla="*/ 446763 h 754350"/>
                  <a:gd name="connsiteX3" fmla="*/ 100647 w 1428851"/>
                  <a:gd name="connsiteY3" fmla="*/ 295982 h 754350"/>
                  <a:gd name="connsiteX4" fmla="*/ 185554 w 1428851"/>
                  <a:gd name="connsiteY4" fmla="*/ 182125 h 754350"/>
                  <a:gd name="connsiteX5" fmla="*/ 286741 w 1428851"/>
                  <a:gd name="connsiteY5" fmla="*/ 96124 h 754350"/>
                  <a:gd name="connsiteX6" fmla="*/ 411270 w 1428851"/>
                  <a:gd name="connsiteY6" fmla="*/ 39196 h 754350"/>
                  <a:gd name="connsiteX7" fmla="*/ 571379 w 1428851"/>
                  <a:gd name="connsiteY7" fmla="*/ 59 h 754350"/>
                  <a:gd name="connsiteX8" fmla="*/ 770626 w 1428851"/>
                  <a:gd name="connsiteY8" fmla="*/ 21406 h 754350"/>
                  <a:gd name="connsiteX9" fmla="*/ 1144213 w 1428851"/>
                  <a:gd name="connsiteY9" fmla="*/ 167283 h 754350"/>
                  <a:gd name="connsiteX10" fmla="*/ 966314 w 1428851"/>
                  <a:gd name="connsiteY10" fmla="*/ 338066 h 754350"/>
                  <a:gd name="connsiteX11" fmla="*/ 1026800 w 1428851"/>
                  <a:gd name="connsiteY11" fmla="*/ 434132 h 754350"/>
                  <a:gd name="connsiteX12" fmla="*/ 1065938 w 1428851"/>
                  <a:gd name="connsiteY12" fmla="*/ 523081 h 754350"/>
                  <a:gd name="connsiteX13" fmla="*/ 1073054 w 1428851"/>
                  <a:gd name="connsiteY13" fmla="*/ 615588 h 754350"/>
                  <a:gd name="connsiteX14" fmla="*/ 1428851 w 1428851"/>
                  <a:gd name="connsiteY14" fmla="*/ 754350 h 754350"/>
                  <a:gd name="connsiteX15" fmla="*/ 1407503 w 1428851"/>
                  <a:gd name="connsiteY15" fmla="*/ 615588 h 754350"/>
                  <a:gd name="connsiteX16" fmla="*/ 1307880 w 1428851"/>
                  <a:gd name="connsiteY16" fmla="*/ 459038 h 754350"/>
                  <a:gd name="connsiteX17" fmla="*/ 1194025 w 1428851"/>
                  <a:gd name="connsiteY17" fmla="*/ 391436 h 754350"/>
                  <a:gd name="connsiteX18" fmla="*/ 1090844 w 1428851"/>
                  <a:gd name="connsiteY18" fmla="*/ 355856 h 754350"/>
                  <a:gd name="connsiteX19" fmla="*/ 1019684 w 1428851"/>
                  <a:gd name="connsiteY19" fmla="*/ 341624 h 754350"/>
                  <a:gd name="connsiteX20" fmla="*/ 888039 w 1428851"/>
                  <a:gd name="connsiteY20" fmla="*/ 338066 h 754350"/>
                  <a:gd name="connsiteX21" fmla="*/ 774184 w 1428851"/>
                  <a:gd name="connsiteY21" fmla="*/ 384320 h 754350"/>
                  <a:gd name="connsiteX22" fmla="*/ 649654 w 1428851"/>
                  <a:gd name="connsiteY22" fmla="*/ 466153 h 754350"/>
                  <a:gd name="connsiteX23" fmla="*/ 589169 w 1428851"/>
                  <a:gd name="connsiteY23" fmla="*/ 544429 h 754350"/>
                  <a:gd name="connsiteX24" fmla="*/ 539357 w 1428851"/>
                  <a:gd name="connsiteY24" fmla="*/ 636936 h 754350"/>
                  <a:gd name="connsiteX25" fmla="*/ 525125 w 1428851"/>
                  <a:gd name="connsiteY25" fmla="*/ 743676 h 754350"/>
                  <a:gd name="connsiteX26" fmla="*/ 329437 w 1428851"/>
                  <a:gd name="connsiteY26" fmla="*/ 747234 h 754350"/>
                  <a:gd name="connsiteX0" fmla="*/ 329437 w 1428851"/>
                  <a:gd name="connsiteY0" fmla="*/ 747234 h 754350"/>
                  <a:gd name="connsiteX1" fmla="*/ 0 w 1428851"/>
                  <a:gd name="connsiteY1" fmla="*/ 600010 h 754350"/>
                  <a:gd name="connsiteX2" fmla="*/ 41187 w 1428851"/>
                  <a:gd name="connsiteY2" fmla="*/ 446763 h 754350"/>
                  <a:gd name="connsiteX3" fmla="*/ 100647 w 1428851"/>
                  <a:gd name="connsiteY3" fmla="*/ 295982 h 754350"/>
                  <a:gd name="connsiteX4" fmla="*/ 185554 w 1428851"/>
                  <a:gd name="connsiteY4" fmla="*/ 182125 h 754350"/>
                  <a:gd name="connsiteX5" fmla="*/ 286741 w 1428851"/>
                  <a:gd name="connsiteY5" fmla="*/ 96124 h 754350"/>
                  <a:gd name="connsiteX6" fmla="*/ 411270 w 1428851"/>
                  <a:gd name="connsiteY6" fmla="*/ 39196 h 754350"/>
                  <a:gd name="connsiteX7" fmla="*/ 571379 w 1428851"/>
                  <a:gd name="connsiteY7" fmla="*/ 59 h 754350"/>
                  <a:gd name="connsiteX8" fmla="*/ 770626 w 1428851"/>
                  <a:gd name="connsiteY8" fmla="*/ 21406 h 754350"/>
                  <a:gd name="connsiteX9" fmla="*/ 1144213 w 1428851"/>
                  <a:gd name="connsiteY9" fmla="*/ 167283 h 754350"/>
                  <a:gd name="connsiteX10" fmla="*/ 966314 w 1428851"/>
                  <a:gd name="connsiteY10" fmla="*/ 338066 h 754350"/>
                  <a:gd name="connsiteX11" fmla="*/ 1026800 w 1428851"/>
                  <a:gd name="connsiteY11" fmla="*/ 434132 h 754350"/>
                  <a:gd name="connsiteX12" fmla="*/ 1065938 w 1428851"/>
                  <a:gd name="connsiteY12" fmla="*/ 523081 h 754350"/>
                  <a:gd name="connsiteX13" fmla="*/ 1073054 w 1428851"/>
                  <a:gd name="connsiteY13" fmla="*/ 615588 h 754350"/>
                  <a:gd name="connsiteX14" fmla="*/ 1428851 w 1428851"/>
                  <a:gd name="connsiteY14" fmla="*/ 754350 h 754350"/>
                  <a:gd name="connsiteX15" fmla="*/ 1407503 w 1428851"/>
                  <a:gd name="connsiteY15" fmla="*/ 615588 h 754350"/>
                  <a:gd name="connsiteX16" fmla="*/ 1307880 w 1428851"/>
                  <a:gd name="connsiteY16" fmla="*/ 459038 h 754350"/>
                  <a:gd name="connsiteX17" fmla="*/ 1194025 w 1428851"/>
                  <a:gd name="connsiteY17" fmla="*/ 391436 h 754350"/>
                  <a:gd name="connsiteX18" fmla="*/ 1090844 w 1428851"/>
                  <a:gd name="connsiteY18" fmla="*/ 355856 h 754350"/>
                  <a:gd name="connsiteX19" fmla="*/ 1019684 w 1428851"/>
                  <a:gd name="connsiteY19" fmla="*/ 341624 h 754350"/>
                  <a:gd name="connsiteX20" fmla="*/ 888039 w 1428851"/>
                  <a:gd name="connsiteY20" fmla="*/ 338066 h 754350"/>
                  <a:gd name="connsiteX21" fmla="*/ 774184 w 1428851"/>
                  <a:gd name="connsiteY21" fmla="*/ 384320 h 754350"/>
                  <a:gd name="connsiteX22" fmla="*/ 649654 w 1428851"/>
                  <a:gd name="connsiteY22" fmla="*/ 466153 h 754350"/>
                  <a:gd name="connsiteX23" fmla="*/ 589169 w 1428851"/>
                  <a:gd name="connsiteY23" fmla="*/ 544429 h 754350"/>
                  <a:gd name="connsiteX24" fmla="*/ 539357 w 1428851"/>
                  <a:gd name="connsiteY24" fmla="*/ 636936 h 754350"/>
                  <a:gd name="connsiteX25" fmla="*/ 525125 w 1428851"/>
                  <a:gd name="connsiteY25" fmla="*/ 743676 h 754350"/>
                  <a:gd name="connsiteX26" fmla="*/ 329437 w 1428851"/>
                  <a:gd name="connsiteY26" fmla="*/ 747234 h 754350"/>
                  <a:gd name="connsiteX0" fmla="*/ 329437 w 1428851"/>
                  <a:gd name="connsiteY0" fmla="*/ 747234 h 754350"/>
                  <a:gd name="connsiteX1" fmla="*/ 0 w 1428851"/>
                  <a:gd name="connsiteY1" fmla="*/ 600010 h 754350"/>
                  <a:gd name="connsiteX2" fmla="*/ 41187 w 1428851"/>
                  <a:gd name="connsiteY2" fmla="*/ 446763 h 754350"/>
                  <a:gd name="connsiteX3" fmla="*/ 100647 w 1428851"/>
                  <a:gd name="connsiteY3" fmla="*/ 295982 h 754350"/>
                  <a:gd name="connsiteX4" fmla="*/ 185554 w 1428851"/>
                  <a:gd name="connsiteY4" fmla="*/ 182125 h 754350"/>
                  <a:gd name="connsiteX5" fmla="*/ 286741 w 1428851"/>
                  <a:gd name="connsiteY5" fmla="*/ 96124 h 754350"/>
                  <a:gd name="connsiteX6" fmla="*/ 411270 w 1428851"/>
                  <a:gd name="connsiteY6" fmla="*/ 39196 h 754350"/>
                  <a:gd name="connsiteX7" fmla="*/ 571379 w 1428851"/>
                  <a:gd name="connsiteY7" fmla="*/ 59 h 754350"/>
                  <a:gd name="connsiteX8" fmla="*/ 770626 w 1428851"/>
                  <a:gd name="connsiteY8" fmla="*/ 21406 h 754350"/>
                  <a:gd name="connsiteX9" fmla="*/ 1144213 w 1428851"/>
                  <a:gd name="connsiteY9" fmla="*/ 167283 h 754350"/>
                  <a:gd name="connsiteX10" fmla="*/ 966314 w 1428851"/>
                  <a:gd name="connsiteY10" fmla="*/ 338066 h 754350"/>
                  <a:gd name="connsiteX11" fmla="*/ 1026800 w 1428851"/>
                  <a:gd name="connsiteY11" fmla="*/ 434132 h 754350"/>
                  <a:gd name="connsiteX12" fmla="*/ 1065938 w 1428851"/>
                  <a:gd name="connsiteY12" fmla="*/ 523081 h 754350"/>
                  <a:gd name="connsiteX13" fmla="*/ 1073054 w 1428851"/>
                  <a:gd name="connsiteY13" fmla="*/ 615588 h 754350"/>
                  <a:gd name="connsiteX14" fmla="*/ 1428851 w 1428851"/>
                  <a:gd name="connsiteY14" fmla="*/ 754350 h 754350"/>
                  <a:gd name="connsiteX15" fmla="*/ 1407503 w 1428851"/>
                  <a:gd name="connsiteY15" fmla="*/ 615588 h 754350"/>
                  <a:gd name="connsiteX16" fmla="*/ 1307880 w 1428851"/>
                  <a:gd name="connsiteY16" fmla="*/ 459038 h 754350"/>
                  <a:gd name="connsiteX17" fmla="*/ 1194025 w 1428851"/>
                  <a:gd name="connsiteY17" fmla="*/ 391436 h 754350"/>
                  <a:gd name="connsiteX18" fmla="*/ 1090844 w 1428851"/>
                  <a:gd name="connsiteY18" fmla="*/ 355856 h 754350"/>
                  <a:gd name="connsiteX19" fmla="*/ 1019684 w 1428851"/>
                  <a:gd name="connsiteY19" fmla="*/ 341624 h 754350"/>
                  <a:gd name="connsiteX20" fmla="*/ 888039 w 1428851"/>
                  <a:gd name="connsiteY20" fmla="*/ 338066 h 754350"/>
                  <a:gd name="connsiteX21" fmla="*/ 774184 w 1428851"/>
                  <a:gd name="connsiteY21" fmla="*/ 384320 h 754350"/>
                  <a:gd name="connsiteX22" fmla="*/ 649654 w 1428851"/>
                  <a:gd name="connsiteY22" fmla="*/ 466153 h 754350"/>
                  <a:gd name="connsiteX23" fmla="*/ 589169 w 1428851"/>
                  <a:gd name="connsiteY23" fmla="*/ 544429 h 754350"/>
                  <a:gd name="connsiteX24" fmla="*/ 539357 w 1428851"/>
                  <a:gd name="connsiteY24" fmla="*/ 636936 h 754350"/>
                  <a:gd name="connsiteX25" fmla="*/ 525125 w 1428851"/>
                  <a:gd name="connsiteY25" fmla="*/ 743676 h 754350"/>
                  <a:gd name="connsiteX26" fmla="*/ 329437 w 1428851"/>
                  <a:gd name="connsiteY26" fmla="*/ 747234 h 754350"/>
                  <a:gd name="connsiteX0" fmla="*/ 329437 w 1428851"/>
                  <a:gd name="connsiteY0" fmla="*/ 747234 h 754350"/>
                  <a:gd name="connsiteX1" fmla="*/ 0 w 1428851"/>
                  <a:gd name="connsiteY1" fmla="*/ 600010 h 754350"/>
                  <a:gd name="connsiteX2" fmla="*/ 41187 w 1428851"/>
                  <a:gd name="connsiteY2" fmla="*/ 446763 h 754350"/>
                  <a:gd name="connsiteX3" fmla="*/ 100647 w 1428851"/>
                  <a:gd name="connsiteY3" fmla="*/ 295982 h 754350"/>
                  <a:gd name="connsiteX4" fmla="*/ 185554 w 1428851"/>
                  <a:gd name="connsiteY4" fmla="*/ 182125 h 754350"/>
                  <a:gd name="connsiteX5" fmla="*/ 286741 w 1428851"/>
                  <a:gd name="connsiteY5" fmla="*/ 96124 h 754350"/>
                  <a:gd name="connsiteX6" fmla="*/ 411270 w 1428851"/>
                  <a:gd name="connsiteY6" fmla="*/ 39196 h 754350"/>
                  <a:gd name="connsiteX7" fmla="*/ 571379 w 1428851"/>
                  <a:gd name="connsiteY7" fmla="*/ 59 h 754350"/>
                  <a:gd name="connsiteX8" fmla="*/ 770626 w 1428851"/>
                  <a:gd name="connsiteY8" fmla="*/ 21406 h 754350"/>
                  <a:gd name="connsiteX9" fmla="*/ 1144213 w 1428851"/>
                  <a:gd name="connsiteY9" fmla="*/ 167283 h 754350"/>
                  <a:gd name="connsiteX10" fmla="*/ 966314 w 1428851"/>
                  <a:gd name="connsiteY10" fmla="*/ 338066 h 754350"/>
                  <a:gd name="connsiteX11" fmla="*/ 1034401 w 1428851"/>
                  <a:gd name="connsiteY11" fmla="*/ 428490 h 754350"/>
                  <a:gd name="connsiteX12" fmla="*/ 1065938 w 1428851"/>
                  <a:gd name="connsiteY12" fmla="*/ 523081 h 754350"/>
                  <a:gd name="connsiteX13" fmla="*/ 1073054 w 1428851"/>
                  <a:gd name="connsiteY13" fmla="*/ 615588 h 754350"/>
                  <a:gd name="connsiteX14" fmla="*/ 1428851 w 1428851"/>
                  <a:gd name="connsiteY14" fmla="*/ 754350 h 754350"/>
                  <a:gd name="connsiteX15" fmla="*/ 1407503 w 1428851"/>
                  <a:gd name="connsiteY15" fmla="*/ 615588 h 754350"/>
                  <a:gd name="connsiteX16" fmla="*/ 1307880 w 1428851"/>
                  <a:gd name="connsiteY16" fmla="*/ 459038 h 754350"/>
                  <a:gd name="connsiteX17" fmla="*/ 1194025 w 1428851"/>
                  <a:gd name="connsiteY17" fmla="*/ 391436 h 754350"/>
                  <a:gd name="connsiteX18" fmla="*/ 1090844 w 1428851"/>
                  <a:gd name="connsiteY18" fmla="*/ 355856 h 754350"/>
                  <a:gd name="connsiteX19" fmla="*/ 1019684 w 1428851"/>
                  <a:gd name="connsiteY19" fmla="*/ 341624 h 754350"/>
                  <a:gd name="connsiteX20" fmla="*/ 888039 w 1428851"/>
                  <a:gd name="connsiteY20" fmla="*/ 338066 h 754350"/>
                  <a:gd name="connsiteX21" fmla="*/ 774184 w 1428851"/>
                  <a:gd name="connsiteY21" fmla="*/ 384320 h 754350"/>
                  <a:gd name="connsiteX22" fmla="*/ 649654 w 1428851"/>
                  <a:gd name="connsiteY22" fmla="*/ 466153 h 754350"/>
                  <a:gd name="connsiteX23" fmla="*/ 589169 w 1428851"/>
                  <a:gd name="connsiteY23" fmla="*/ 544429 h 754350"/>
                  <a:gd name="connsiteX24" fmla="*/ 539357 w 1428851"/>
                  <a:gd name="connsiteY24" fmla="*/ 636936 h 754350"/>
                  <a:gd name="connsiteX25" fmla="*/ 525125 w 1428851"/>
                  <a:gd name="connsiteY25" fmla="*/ 743676 h 754350"/>
                  <a:gd name="connsiteX26" fmla="*/ 329437 w 1428851"/>
                  <a:gd name="connsiteY26" fmla="*/ 747234 h 754350"/>
                  <a:gd name="connsiteX0" fmla="*/ 329437 w 1452660"/>
                  <a:gd name="connsiteY0" fmla="*/ 747234 h 754350"/>
                  <a:gd name="connsiteX1" fmla="*/ 0 w 1452660"/>
                  <a:gd name="connsiteY1" fmla="*/ 600010 h 754350"/>
                  <a:gd name="connsiteX2" fmla="*/ 41187 w 1452660"/>
                  <a:gd name="connsiteY2" fmla="*/ 446763 h 754350"/>
                  <a:gd name="connsiteX3" fmla="*/ 100647 w 1452660"/>
                  <a:gd name="connsiteY3" fmla="*/ 295982 h 754350"/>
                  <a:gd name="connsiteX4" fmla="*/ 185554 w 1452660"/>
                  <a:gd name="connsiteY4" fmla="*/ 182125 h 754350"/>
                  <a:gd name="connsiteX5" fmla="*/ 286741 w 1452660"/>
                  <a:gd name="connsiteY5" fmla="*/ 96124 h 754350"/>
                  <a:gd name="connsiteX6" fmla="*/ 411270 w 1452660"/>
                  <a:gd name="connsiteY6" fmla="*/ 39196 h 754350"/>
                  <a:gd name="connsiteX7" fmla="*/ 571379 w 1452660"/>
                  <a:gd name="connsiteY7" fmla="*/ 59 h 754350"/>
                  <a:gd name="connsiteX8" fmla="*/ 770626 w 1452660"/>
                  <a:gd name="connsiteY8" fmla="*/ 21406 h 754350"/>
                  <a:gd name="connsiteX9" fmla="*/ 1144213 w 1452660"/>
                  <a:gd name="connsiteY9" fmla="*/ 167283 h 754350"/>
                  <a:gd name="connsiteX10" fmla="*/ 966314 w 1452660"/>
                  <a:gd name="connsiteY10" fmla="*/ 338066 h 754350"/>
                  <a:gd name="connsiteX11" fmla="*/ 1034401 w 1452660"/>
                  <a:gd name="connsiteY11" fmla="*/ 428490 h 754350"/>
                  <a:gd name="connsiteX12" fmla="*/ 1065938 w 1452660"/>
                  <a:gd name="connsiteY12" fmla="*/ 523081 h 754350"/>
                  <a:gd name="connsiteX13" fmla="*/ 1073054 w 1452660"/>
                  <a:gd name="connsiteY13" fmla="*/ 615588 h 754350"/>
                  <a:gd name="connsiteX14" fmla="*/ 1428851 w 1452660"/>
                  <a:gd name="connsiteY14" fmla="*/ 754350 h 754350"/>
                  <a:gd name="connsiteX15" fmla="*/ 1407503 w 1452660"/>
                  <a:gd name="connsiteY15" fmla="*/ 615588 h 754350"/>
                  <a:gd name="connsiteX16" fmla="*/ 1307880 w 1452660"/>
                  <a:gd name="connsiteY16" fmla="*/ 459038 h 754350"/>
                  <a:gd name="connsiteX17" fmla="*/ 1194025 w 1452660"/>
                  <a:gd name="connsiteY17" fmla="*/ 391436 h 754350"/>
                  <a:gd name="connsiteX18" fmla="*/ 1090844 w 1452660"/>
                  <a:gd name="connsiteY18" fmla="*/ 355856 h 754350"/>
                  <a:gd name="connsiteX19" fmla="*/ 1019684 w 1452660"/>
                  <a:gd name="connsiteY19" fmla="*/ 341624 h 754350"/>
                  <a:gd name="connsiteX20" fmla="*/ 888039 w 1452660"/>
                  <a:gd name="connsiteY20" fmla="*/ 338066 h 754350"/>
                  <a:gd name="connsiteX21" fmla="*/ 774184 w 1452660"/>
                  <a:gd name="connsiteY21" fmla="*/ 384320 h 754350"/>
                  <a:gd name="connsiteX22" fmla="*/ 649654 w 1452660"/>
                  <a:gd name="connsiteY22" fmla="*/ 466153 h 754350"/>
                  <a:gd name="connsiteX23" fmla="*/ 589169 w 1452660"/>
                  <a:gd name="connsiteY23" fmla="*/ 544429 h 754350"/>
                  <a:gd name="connsiteX24" fmla="*/ 539357 w 1452660"/>
                  <a:gd name="connsiteY24" fmla="*/ 636936 h 754350"/>
                  <a:gd name="connsiteX25" fmla="*/ 525125 w 1452660"/>
                  <a:gd name="connsiteY25" fmla="*/ 743676 h 754350"/>
                  <a:gd name="connsiteX26" fmla="*/ 329437 w 1452660"/>
                  <a:gd name="connsiteY26" fmla="*/ 747234 h 754350"/>
                  <a:gd name="connsiteX0" fmla="*/ 329437 w 1429552"/>
                  <a:gd name="connsiteY0" fmla="*/ 747234 h 754350"/>
                  <a:gd name="connsiteX1" fmla="*/ 0 w 1429552"/>
                  <a:gd name="connsiteY1" fmla="*/ 600010 h 754350"/>
                  <a:gd name="connsiteX2" fmla="*/ 41187 w 1429552"/>
                  <a:gd name="connsiteY2" fmla="*/ 446763 h 754350"/>
                  <a:gd name="connsiteX3" fmla="*/ 100647 w 1429552"/>
                  <a:gd name="connsiteY3" fmla="*/ 295982 h 754350"/>
                  <a:gd name="connsiteX4" fmla="*/ 185554 w 1429552"/>
                  <a:gd name="connsiteY4" fmla="*/ 182125 h 754350"/>
                  <a:gd name="connsiteX5" fmla="*/ 286741 w 1429552"/>
                  <a:gd name="connsiteY5" fmla="*/ 96124 h 754350"/>
                  <a:gd name="connsiteX6" fmla="*/ 411270 w 1429552"/>
                  <a:gd name="connsiteY6" fmla="*/ 39196 h 754350"/>
                  <a:gd name="connsiteX7" fmla="*/ 571379 w 1429552"/>
                  <a:gd name="connsiteY7" fmla="*/ 59 h 754350"/>
                  <a:gd name="connsiteX8" fmla="*/ 770626 w 1429552"/>
                  <a:gd name="connsiteY8" fmla="*/ 21406 h 754350"/>
                  <a:gd name="connsiteX9" fmla="*/ 1144213 w 1429552"/>
                  <a:gd name="connsiteY9" fmla="*/ 167283 h 754350"/>
                  <a:gd name="connsiteX10" fmla="*/ 966314 w 1429552"/>
                  <a:gd name="connsiteY10" fmla="*/ 338066 h 754350"/>
                  <a:gd name="connsiteX11" fmla="*/ 1034401 w 1429552"/>
                  <a:gd name="connsiteY11" fmla="*/ 428490 h 754350"/>
                  <a:gd name="connsiteX12" fmla="*/ 1065938 w 1429552"/>
                  <a:gd name="connsiteY12" fmla="*/ 523081 h 754350"/>
                  <a:gd name="connsiteX13" fmla="*/ 1073054 w 1429552"/>
                  <a:gd name="connsiteY13" fmla="*/ 615588 h 754350"/>
                  <a:gd name="connsiteX14" fmla="*/ 1428851 w 1429552"/>
                  <a:gd name="connsiteY14" fmla="*/ 754350 h 754350"/>
                  <a:gd name="connsiteX15" fmla="*/ 1407503 w 1429552"/>
                  <a:gd name="connsiteY15" fmla="*/ 615588 h 754350"/>
                  <a:gd name="connsiteX16" fmla="*/ 1307880 w 1429552"/>
                  <a:gd name="connsiteY16" fmla="*/ 459038 h 754350"/>
                  <a:gd name="connsiteX17" fmla="*/ 1194025 w 1429552"/>
                  <a:gd name="connsiteY17" fmla="*/ 391436 h 754350"/>
                  <a:gd name="connsiteX18" fmla="*/ 1090844 w 1429552"/>
                  <a:gd name="connsiteY18" fmla="*/ 355856 h 754350"/>
                  <a:gd name="connsiteX19" fmla="*/ 1019684 w 1429552"/>
                  <a:gd name="connsiteY19" fmla="*/ 341624 h 754350"/>
                  <a:gd name="connsiteX20" fmla="*/ 888039 w 1429552"/>
                  <a:gd name="connsiteY20" fmla="*/ 338066 h 754350"/>
                  <a:gd name="connsiteX21" fmla="*/ 774184 w 1429552"/>
                  <a:gd name="connsiteY21" fmla="*/ 384320 h 754350"/>
                  <a:gd name="connsiteX22" fmla="*/ 649654 w 1429552"/>
                  <a:gd name="connsiteY22" fmla="*/ 466153 h 754350"/>
                  <a:gd name="connsiteX23" fmla="*/ 589169 w 1429552"/>
                  <a:gd name="connsiteY23" fmla="*/ 544429 h 754350"/>
                  <a:gd name="connsiteX24" fmla="*/ 539357 w 1429552"/>
                  <a:gd name="connsiteY24" fmla="*/ 636936 h 754350"/>
                  <a:gd name="connsiteX25" fmla="*/ 525125 w 1429552"/>
                  <a:gd name="connsiteY25" fmla="*/ 743676 h 754350"/>
                  <a:gd name="connsiteX26" fmla="*/ 329437 w 1429552"/>
                  <a:gd name="connsiteY26" fmla="*/ 747234 h 754350"/>
                  <a:gd name="connsiteX0" fmla="*/ 329437 w 1459345"/>
                  <a:gd name="connsiteY0" fmla="*/ 747234 h 766398"/>
                  <a:gd name="connsiteX1" fmla="*/ 0 w 1459345"/>
                  <a:gd name="connsiteY1" fmla="*/ 600010 h 766398"/>
                  <a:gd name="connsiteX2" fmla="*/ 41187 w 1459345"/>
                  <a:gd name="connsiteY2" fmla="*/ 446763 h 766398"/>
                  <a:gd name="connsiteX3" fmla="*/ 100647 w 1459345"/>
                  <a:gd name="connsiteY3" fmla="*/ 295982 h 766398"/>
                  <a:gd name="connsiteX4" fmla="*/ 185554 w 1459345"/>
                  <a:gd name="connsiteY4" fmla="*/ 182125 h 766398"/>
                  <a:gd name="connsiteX5" fmla="*/ 286741 w 1459345"/>
                  <a:gd name="connsiteY5" fmla="*/ 96124 h 766398"/>
                  <a:gd name="connsiteX6" fmla="*/ 411270 w 1459345"/>
                  <a:gd name="connsiteY6" fmla="*/ 39196 h 766398"/>
                  <a:gd name="connsiteX7" fmla="*/ 571379 w 1459345"/>
                  <a:gd name="connsiteY7" fmla="*/ 59 h 766398"/>
                  <a:gd name="connsiteX8" fmla="*/ 770626 w 1459345"/>
                  <a:gd name="connsiteY8" fmla="*/ 21406 h 766398"/>
                  <a:gd name="connsiteX9" fmla="*/ 1144213 w 1459345"/>
                  <a:gd name="connsiteY9" fmla="*/ 167283 h 766398"/>
                  <a:gd name="connsiteX10" fmla="*/ 966314 w 1459345"/>
                  <a:gd name="connsiteY10" fmla="*/ 338066 h 766398"/>
                  <a:gd name="connsiteX11" fmla="*/ 1034401 w 1459345"/>
                  <a:gd name="connsiteY11" fmla="*/ 428490 h 766398"/>
                  <a:gd name="connsiteX12" fmla="*/ 1065938 w 1459345"/>
                  <a:gd name="connsiteY12" fmla="*/ 523081 h 766398"/>
                  <a:gd name="connsiteX13" fmla="*/ 1073054 w 1459345"/>
                  <a:gd name="connsiteY13" fmla="*/ 615588 h 766398"/>
                  <a:gd name="connsiteX14" fmla="*/ 1428851 w 1459345"/>
                  <a:gd name="connsiteY14" fmla="*/ 754350 h 766398"/>
                  <a:gd name="connsiteX15" fmla="*/ 1440075 w 1459345"/>
                  <a:gd name="connsiteY15" fmla="*/ 743972 h 766398"/>
                  <a:gd name="connsiteX16" fmla="*/ 1407503 w 1459345"/>
                  <a:gd name="connsiteY16" fmla="*/ 615588 h 766398"/>
                  <a:gd name="connsiteX17" fmla="*/ 1307880 w 1459345"/>
                  <a:gd name="connsiteY17" fmla="*/ 459038 h 766398"/>
                  <a:gd name="connsiteX18" fmla="*/ 1194025 w 1459345"/>
                  <a:gd name="connsiteY18" fmla="*/ 391436 h 766398"/>
                  <a:gd name="connsiteX19" fmla="*/ 1090844 w 1459345"/>
                  <a:gd name="connsiteY19" fmla="*/ 355856 h 766398"/>
                  <a:gd name="connsiteX20" fmla="*/ 1019684 w 1459345"/>
                  <a:gd name="connsiteY20" fmla="*/ 341624 h 766398"/>
                  <a:gd name="connsiteX21" fmla="*/ 888039 w 1459345"/>
                  <a:gd name="connsiteY21" fmla="*/ 338066 h 766398"/>
                  <a:gd name="connsiteX22" fmla="*/ 774184 w 1459345"/>
                  <a:gd name="connsiteY22" fmla="*/ 384320 h 766398"/>
                  <a:gd name="connsiteX23" fmla="*/ 649654 w 1459345"/>
                  <a:gd name="connsiteY23" fmla="*/ 466153 h 766398"/>
                  <a:gd name="connsiteX24" fmla="*/ 589169 w 1459345"/>
                  <a:gd name="connsiteY24" fmla="*/ 544429 h 766398"/>
                  <a:gd name="connsiteX25" fmla="*/ 539357 w 1459345"/>
                  <a:gd name="connsiteY25" fmla="*/ 636936 h 766398"/>
                  <a:gd name="connsiteX26" fmla="*/ 525125 w 1459345"/>
                  <a:gd name="connsiteY26" fmla="*/ 743676 h 766398"/>
                  <a:gd name="connsiteX27" fmla="*/ 329437 w 1459345"/>
                  <a:gd name="connsiteY27" fmla="*/ 747234 h 766398"/>
                  <a:gd name="connsiteX0" fmla="*/ 329437 w 1452660"/>
                  <a:gd name="connsiteY0" fmla="*/ 747234 h 754350"/>
                  <a:gd name="connsiteX1" fmla="*/ 0 w 1452660"/>
                  <a:gd name="connsiteY1" fmla="*/ 600010 h 754350"/>
                  <a:gd name="connsiteX2" fmla="*/ 41187 w 1452660"/>
                  <a:gd name="connsiteY2" fmla="*/ 446763 h 754350"/>
                  <a:gd name="connsiteX3" fmla="*/ 100647 w 1452660"/>
                  <a:gd name="connsiteY3" fmla="*/ 295982 h 754350"/>
                  <a:gd name="connsiteX4" fmla="*/ 185554 w 1452660"/>
                  <a:gd name="connsiteY4" fmla="*/ 182125 h 754350"/>
                  <a:gd name="connsiteX5" fmla="*/ 286741 w 1452660"/>
                  <a:gd name="connsiteY5" fmla="*/ 96124 h 754350"/>
                  <a:gd name="connsiteX6" fmla="*/ 411270 w 1452660"/>
                  <a:gd name="connsiteY6" fmla="*/ 39196 h 754350"/>
                  <a:gd name="connsiteX7" fmla="*/ 571379 w 1452660"/>
                  <a:gd name="connsiteY7" fmla="*/ 59 h 754350"/>
                  <a:gd name="connsiteX8" fmla="*/ 770626 w 1452660"/>
                  <a:gd name="connsiteY8" fmla="*/ 21406 h 754350"/>
                  <a:gd name="connsiteX9" fmla="*/ 1144213 w 1452660"/>
                  <a:gd name="connsiteY9" fmla="*/ 167283 h 754350"/>
                  <a:gd name="connsiteX10" fmla="*/ 966314 w 1452660"/>
                  <a:gd name="connsiteY10" fmla="*/ 338066 h 754350"/>
                  <a:gd name="connsiteX11" fmla="*/ 1034401 w 1452660"/>
                  <a:gd name="connsiteY11" fmla="*/ 428490 h 754350"/>
                  <a:gd name="connsiteX12" fmla="*/ 1065938 w 1452660"/>
                  <a:gd name="connsiteY12" fmla="*/ 523081 h 754350"/>
                  <a:gd name="connsiteX13" fmla="*/ 1073054 w 1452660"/>
                  <a:gd name="connsiteY13" fmla="*/ 615588 h 754350"/>
                  <a:gd name="connsiteX14" fmla="*/ 1428851 w 1452660"/>
                  <a:gd name="connsiteY14" fmla="*/ 754350 h 754350"/>
                  <a:gd name="connsiteX15" fmla="*/ 1407503 w 1452660"/>
                  <a:gd name="connsiteY15" fmla="*/ 615588 h 754350"/>
                  <a:gd name="connsiteX16" fmla="*/ 1307880 w 1452660"/>
                  <a:gd name="connsiteY16" fmla="*/ 459038 h 754350"/>
                  <a:gd name="connsiteX17" fmla="*/ 1194025 w 1452660"/>
                  <a:gd name="connsiteY17" fmla="*/ 391436 h 754350"/>
                  <a:gd name="connsiteX18" fmla="*/ 1090844 w 1452660"/>
                  <a:gd name="connsiteY18" fmla="*/ 355856 h 754350"/>
                  <a:gd name="connsiteX19" fmla="*/ 1019684 w 1452660"/>
                  <a:gd name="connsiteY19" fmla="*/ 341624 h 754350"/>
                  <a:gd name="connsiteX20" fmla="*/ 888039 w 1452660"/>
                  <a:gd name="connsiteY20" fmla="*/ 338066 h 754350"/>
                  <a:gd name="connsiteX21" fmla="*/ 774184 w 1452660"/>
                  <a:gd name="connsiteY21" fmla="*/ 384320 h 754350"/>
                  <a:gd name="connsiteX22" fmla="*/ 649654 w 1452660"/>
                  <a:gd name="connsiteY22" fmla="*/ 466153 h 754350"/>
                  <a:gd name="connsiteX23" fmla="*/ 589169 w 1452660"/>
                  <a:gd name="connsiteY23" fmla="*/ 544429 h 754350"/>
                  <a:gd name="connsiteX24" fmla="*/ 539357 w 1452660"/>
                  <a:gd name="connsiteY24" fmla="*/ 636936 h 754350"/>
                  <a:gd name="connsiteX25" fmla="*/ 525125 w 1452660"/>
                  <a:gd name="connsiteY25" fmla="*/ 743676 h 754350"/>
                  <a:gd name="connsiteX26" fmla="*/ 329437 w 1452660"/>
                  <a:gd name="connsiteY26" fmla="*/ 747234 h 754350"/>
                  <a:gd name="connsiteX0" fmla="*/ 329437 w 1428851"/>
                  <a:gd name="connsiteY0" fmla="*/ 747234 h 754350"/>
                  <a:gd name="connsiteX1" fmla="*/ 0 w 1428851"/>
                  <a:gd name="connsiteY1" fmla="*/ 600010 h 754350"/>
                  <a:gd name="connsiteX2" fmla="*/ 41187 w 1428851"/>
                  <a:gd name="connsiteY2" fmla="*/ 446763 h 754350"/>
                  <a:gd name="connsiteX3" fmla="*/ 100647 w 1428851"/>
                  <a:gd name="connsiteY3" fmla="*/ 295982 h 754350"/>
                  <a:gd name="connsiteX4" fmla="*/ 185554 w 1428851"/>
                  <a:gd name="connsiteY4" fmla="*/ 182125 h 754350"/>
                  <a:gd name="connsiteX5" fmla="*/ 286741 w 1428851"/>
                  <a:gd name="connsiteY5" fmla="*/ 96124 h 754350"/>
                  <a:gd name="connsiteX6" fmla="*/ 411270 w 1428851"/>
                  <a:gd name="connsiteY6" fmla="*/ 39196 h 754350"/>
                  <a:gd name="connsiteX7" fmla="*/ 571379 w 1428851"/>
                  <a:gd name="connsiteY7" fmla="*/ 59 h 754350"/>
                  <a:gd name="connsiteX8" fmla="*/ 770626 w 1428851"/>
                  <a:gd name="connsiteY8" fmla="*/ 21406 h 754350"/>
                  <a:gd name="connsiteX9" fmla="*/ 1144213 w 1428851"/>
                  <a:gd name="connsiteY9" fmla="*/ 167283 h 754350"/>
                  <a:gd name="connsiteX10" fmla="*/ 966314 w 1428851"/>
                  <a:gd name="connsiteY10" fmla="*/ 338066 h 754350"/>
                  <a:gd name="connsiteX11" fmla="*/ 1034401 w 1428851"/>
                  <a:gd name="connsiteY11" fmla="*/ 428490 h 754350"/>
                  <a:gd name="connsiteX12" fmla="*/ 1065938 w 1428851"/>
                  <a:gd name="connsiteY12" fmla="*/ 523081 h 754350"/>
                  <a:gd name="connsiteX13" fmla="*/ 1073054 w 1428851"/>
                  <a:gd name="connsiteY13" fmla="*/ 615588 h 754350"/>
                  <a:gd name="connsiteX14" fmla="*/ 1428851 w 1428851"/>
                  <a:gd name="connsiteY14" fmla="*/ 754350 h 754350"/>
                  <a:gd name="connsiteX15" fmla="*/ 1407503 w 1428851"/>
                  <a:gd name="connsiteY15" fmla="*/ 615588 h 754350"/>
                  <a:gd name="connsiteX16" fmla="*/ 1307880 w 1428851"/>
                  <a:gd name="connsiteY16" fmla="*/ 459038 h 754350"/>
                  <a:gd name="connsiteX17" fmla="*/ 1194025 w 1428851"/>
                  <a:gd name="connsiteY17" fmla="*/ 391436 h 754350"/>
                  <a:gd name="connsiteX18" fmla="*/ 1090844 w 1428851"/>
                  <a:gd name="connsiteY18" fmla="*/ 355856 h 754350"/>
                  <a:gd name="connsiteX19" fmla="*/ 1019684 w 1428851"/>
                  <a:gd name="connsiteY19" fmla="*/ 341624 h 754350"/>
                  <a:gd name="connsiteX20" fmla="*/ 888039 w 1428851"/>
                  <a:gd name="connsiteY20" fmla="*/ 338066 h 754350"/>
                  <a:gd name="connsiteX21" fmla="*/ 774184 w 1428851"/>
                  <a:gd name="connsiteY21" fmla="*/ 384320 h 754350"/>
                  <a:gd name="connsiteX22" fmla="*/ 649654 w 1428851"/>
                  <a:gd name="connsiteY22" fmla="*/ 466153 h 754350"/>
                  <a:gd name="connsiteX23" fmla="*/ 589169 w 1428851"/>
                  <a:gd name="connsiteY23" fmla="*/ 544429 h 754350"/>
                  <a:gd name="connsiteX24" fmla="*/ 539357 w 1428851"/>
                  <a:gd name="connsiteY24" fmla="*/ 636936 h 754350"/>
                  <a:gd name="connsiteX25" fmla="*/ 525125 w 1428851"/>
                  <a:gd name="connsiteY25" fmla="*/ 743676 h 754350"/>
                  <a:gd name="connsiteX26" fmla="*/ 329437 w 1428851"/>
                  <a:gd name="connsiteY26" fmla="*/ 747234 h 754350"/>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07503 w 1444053"/>
                  <a:gd name="connsiteY15" fmla="*/ 615588 h 757171"/>
                  <a:gd name="connsiteX16" fmla="*/ 1307880 w 1444053"/>
                  <a:gd name="connsiteY16" fmla="*/ 459038 h 757171"/>
                  <a:gd name="connsiteX17" fmla="*/ 1194025 w 1444053"/>
                  <a:gd name="connsiteY17" fmla="*/ 391436 h 757171"/>
                  <a:gd name="connsiteX18" fmla="*/ 1090844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49654 w 1444053"/>
                  <a:gd name="connsiteY22" fmla="*/ 466153 h 757171"/>
                  <a:gd name="connsiteX23" fmla="*/ 589169 w 1444053"/>
                  <a:gd name="connsiteY23" fmla="*/ 544429 h 757171"/>
                  <a:gd name="connsiteX24" fmla="*/ 539357 w 1444053"/>
                  <a:gd name="connsiteY24" fmla="*/ 636936 h 757171"/>
                  <a:gd name="connsiteX25" fmla="*/ 525125 w 1444053"/>
                  <a:gd name="connsiteY25" fmla="*/ 743676 h 757171"/>
                  <a:gd name="connsiteX26" fmla="*/ 329437 w 1444053"/>
                  <a:gd name="connsiteY26" fmla="*/ 747234 h 757171"/>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17637 w 1444053"/>
                  <a:gd name="connsiteY15" fmla="*/ 609947 h 757171"/>
                  <a:gd name="connsiteX16" fmla="*/ 1307880 w 1444053"/>
                  <a:gd name="connsiteY16" fmla="*/ 459038 h 757171"/>
                  <a:gd name="connsiteX17" fmla="*/ 1194025 w 1444053"/>
                  <a:gd name="connsiteY17" fmla="*/ 391436 h 757171"/>
                  <a:gd name="connsiteX18" fmla="*/ 1090844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49654 w 1444053"/>
                  <a:gd name="connsiteY22" fmla="*/ 466153 h 757171"/>
                  <a:gd name="connsiteX23" fmla="*/ 589169 w 1444053"/>
                  <a:gd name="connsiteY23" fmla="*/ 544429 h 757171"/>
                  <a:gd name="connsiteX24" fmla="*/ 539357 w 1444053"/>
                  <a:gd name="connsiteY24" fmla="*/ 636936 h 757171"/>
                  <a:gd name="connsiteX25" fmla="*/ 525125 w 1444053"/>
                  <a:gd name="connsiteY25" fmla="*/ 743676 h 757171"/>
                  <a:gd name="connsiteX26" fmla="*/ 329437 w 1444053"/>
                  <a:gd name="connsiteY26" fmla="*/ 747234 h 757171"/>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17637 w 1444053"/>
                  <a:gd name="connsiteY15" fmla="*/ 609947 h 757171"/>
                  <a:gd name="connsiteX16" fmla="*/ 1307880 w 1444053"/>
                  <a:gd name="connsiteY16" fmla="*/ 459038 h 757171"/>
                  <a:gd name="connsiteX17" fmla="*/ 1194025 w 1444053"/>
                  <a:gd name="connsiteY17" fmla="*/ 391436 h 757171"/>
                  <a:gd name="connsiteX18" fmla="*/ 1090844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49654 w 1444053"/>
                  <a:gd name="connsiteY22" fmla="*/ 466153 h 757171"/>
                  <a:gd name="connsiteX23" fmla="*/ 589169 w 1444053"/>
                  <a:gd name="connsiteY23" fmla="*/ 544429 h 757171"/>
                  <a:gd name="connsiteX24" fmla="*/ 539357 w 1444053"/>
                  <a:gd name="connsiteY24" fmla="*/ 636936 h 757171"/>
                  <a:gd name="connsiteX25" fmla="*/ 525125 w 1444053"/>
                  <a:gd name="connsiteY25" fmla="*/ 743676 h 757171"/>
                  <a:gd name="connsiteX26" fmla="*/ 329437 w 1444053"/>
                  <a:gd name="connsiteY26" fmla="*/ 747234 h 757171"/>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17637 w 1444053"/>
                  <a:gd name="connsiteY15" fmla="*/ 609947 h 757171"/>
                  <a:gd name="connsiteX16" fmla="*/ 1307880 w 1444053"/>
                  <a:gd name="connsiteY16" fmla="*/ 459038 h 757171"/>
                  <a:gd name="connsiteX17" fmla="*/ 1194025 w 1444053"/>
                  <a:gd name="connsiteY17" fmla="*/ 391436 h 757171"/>
                  <a:gd name="connsiteX18" fmla="*/ 1090844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49654 w 1444053"/>
                  <a:gd name="connsiteY22" fmla="*/ 466153 h 757171"/>
                  <a:gd name="connsiteX23" fmla="*/ 589169 w 1444053"/>
                  <a:gd name="connsiteY23" fmla="*/ 544429 h 757171"/>
                  <a:gd name="connsiteX24" fmla="*/ 539357 w 1444053"/>
                  <a:gd name="connsiteY24" fmla="*/ 636936 h 757171"/>
                  <a:gd name="connsiteX25" fmla="*/ 525125 w 1444053"/>
                  <a:gd name="connsiteY25" fmla="*/ 743676 h 757171"/>
                  <a:gd name="connsiteX26" fmla="*/ 329437 w 1444053"/>
                  <a:gd name="connsiteY26" fmla="*/ 747234 h 757171"/>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17637 w 1444053"/>
                  <a:gd name="connsiteY15" fmla="*/ 609947 h 757171"/>
                  <a:gd name="connsiteX16" fmla="*/ 1307880 w 1444053"/>
                  <a:gd name="connsiteY16" fmla="*/ 459038 h 757171"/>
                  <a:gd name="connsiteX17" fmla="*/ 1194025 w 1444053"/>
                  <a:gd name="connsiteY17" fmla="*/ 391436 h 757171"/>
                  <a:gd name="connsiteX18" fmla="*/ 1090844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49654 w 1444053"/>
                  <a:gd name="connsiteY22" fmla="*/ 466153 h 757171"/>
                  <a:gd name="connsiteX23" fmla="*/ 589169 w 1444053"/>
                  <a:gd name="connsiteY23" fmla="*/ 544429 h 757171"/>
                  <a:gd name="connsiteX24" fmla="*/ 539357 w 1444053"/>
                  <a:gd name="connsiteY24" fmla="*/ 636936 h 757171"/>
                  <a:gd name="connsiteX25" fmla="*/ 525125 w 1444053"/>
                  <a:gd name="connsiteY25" fmla="*/ 743676 h 757171"/>
                  <a:gd name="connsiteX26" fmla="*/ 329437 w 1444053"/>
                  <a:gd name="connsiteY26" fmla="*/ 747234 h 757171"/>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17637 w 1444053"/>
                  <a:gd name="connsiteY15" fmla="*/ 609947 h 757171"/>
                  <a:gd name="connsiteX16" fmla="*/ 1307880 w 1444053"/>
                  <a:gd name="connsiteY16" fmla="*/ 459038 h 757171"/>
                  <a:gd name="connsiteX17" fmla="*/ 1194025 w 1444053"/>
                  <a:gd name="connsiteY17" fmla="*/ 391436 h 757171"/>
                  <a:gd name="connsiteX18" fmla="*/ 1090844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49654 w 1444053"/>
                  <a:gd name="connsiteY22" fmla="*/ 466153 h 757171"/>
                  <a:gd name="connsiteX23" fmla="*/ 589169 w 1444053"/>
                  <a:gd name="connsiteY23" fmla="*/ 544429 h 757171"/>
                  <a:gd name="connsiteX24" fmla="*/ 539357 w 1444053"/>
                  <a:gd name="connsiteY24" fmla="*/ 636936 h 757171"/>
                  <a:gd name="connsiteX25" fmla="*/ 525125 w 1444053"/>
                  <a:gd name="connsiteY25" fmla="*/ 743676 h 757171"/>
                  <a:gd name="connsiteX26" fmla="*/ 329437 w 1444053"/>
                  <a:gd name="connsiteY26" fmla="*/ 747234 h 757171"/>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17637 w 1444053"/>
                  <a:gd name="connsiteY15" fmla="*/ 609947 h 757171"/>
                  <a:gd name="connsiteX16" fmla="*/ 1307880 w 1444053"/>
                  <a:gd name="connsiteY16" fmla="*/ 459038 h 757171"/>
                  <a:gd name="connsiteX17" fmla="*/ 1194025 w 1444053"/>
                  <a:gd name="connsiteY17" fmla="*/ 388615 h 757171"/>
                  <a:gd name="connsiteX18" fmla="*/ 1090844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49654 w 1444053"/>
                  <a:gd name="connsiteY22" fmla="*/ 466153 h 757171"/>
                  <a:gd name="connsiteX23" fmla="*/ 589169 w 1444053"/>
                  <a:gd name="connsiteY23" fmla="*/ 544429 h 757171"/>
                  <a:gd name="connsiteX24" fmla="*/ 539357 w 1444053"/>
                  <a:gd name="connsiteY24" fmla="*/ 636936 h 757171"/>
                  <a:gd name="connsiteX25" fmla="*/ 525125 w 1444053"/>
                  <a:gd name="connsiteY25" fmla="*/ 743676 h 757171"/>
                  <a:gd name="connsiteX26" fmla="*/ 329437 w 1444053"/>
                  <a:gd name="connsiteY26" fmla="*/ 747234 h 757171"/>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17637 w 1444053"/>
                  <a:gd name="connsiteY15" fmla="*/ 609947 h 757171"/>
                  <a:gd name="connsiteX16" fmla="*/ 1307880 w 1444053"/>
                  <a:gd name="connsiteY16" fmla="*/ 459038 h 757171"/>
                  <a:gd name="connsiteX17" fmla="*/ 1194025 w 1444053"/>
                  <a:gd name="connsiteY17" fmla="*/ 388615 h 757171"/>
                  <a:gd name="connsiteX18" fmla="*/ 1090844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49654 w 1444053"/>
                  <a:gd name="connsiteY22" fmla="*/ 466153 h 757171"/>
                  <a:gd name="connsiteX23" fmla="*/ 589169 w 1444053"/>
                  <a:gd name="connsiteY23" fmla="*/ 544429 h 757171"/>
                  <a:gd name="connsiteX24" fmla="*/ 539357 w 1444053"/>
                  <a:gd name="connsiteY24" fmla="*/ 636936 h 757171"/>
                  <a:gd name="connsiteX25" fmla="*/ 525125 w 1444053"/>
                  <a:gd name="connsiteY25" fmla="*/ 743676 h 757171"/>
                  <a:gd name="connsiteX26" fmla="*/ 329437 w 1444053"/>
                  <a:gd name="connsiteY26" fmla="*/ 747234 h 757171"/>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17637 w 1444053"/>
                  <a:gd name="connsiteY15" fmla="*/ 609947 h 757171"/>
                  <a:gd name="connsiteX16" fmla="*/ 1307880 w 1444053"/>
                  <a:gd name="connsiteY16" fmla="*/ 459038 h 757171"/>
                  <a:gd name="connsiteX17" fmla="*/ 1194025 w 1444053"/>
                  <a:gd name="connsiteY17" fmla="*/ 388615 h 757171"/>
                  <a:gd name="connsiteX18" fmla="*/ 1088311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49654 w 1444053"/>
                  <a:gd name="connsiteY22" fmla="*/ 466153 h 757171"/>
                  <a:gd name="connsiteX23" fmla="*/ 589169 w 1444053"/>
                  <a:gd name="connsiteY23" fmla="*/ 544429 h 757171"/>
                  <a:gd name="connsiteX24" fmla="*/ 539357 w 1444053"/>
                  <a:gd name="connsiteY24" fmla="*/ 636936 h 757171"/>
                  <a:gd name="connsiteX25" fmla="*/ 525125 w 1444053"/>
                  <a:gd name="connsiteY25" fmla="*/ 743676 h 757171"/>
                  <a:gd name="connsiteX26" fmla="*/ 329437 w 1444053"/>
                  <a:gd name="connsiteY26" fmla="*/ 747234 h 757171"/>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17637 w 1444053"/>
                  <a:gd name="connsiteY15" fmla="*/ 609947 h 757171"/>
                  <a:gd name="connsiteX16" fmla="*/ 1307880 w 1444053"/>
                  <a:gd name="connsiteY16" fmla="*/ 459038 h 757171"/>
                  <a:gd name="connsiteX17" fmla="*/ 1194025 w 1444053"/>
                  <a:gd name="connsiteY17" fmla="*/ 388615 h 757171"/>
                  <a:gd name="connsiteX18" fmla="*/ 1088311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49654 w 1444053"/>
                  <a:gd name="connsiteY22" fmla="*/ 466153 h 757171"/>
                  <a:gd name="connsiteX23" fmla="*/ 589169 w 1444053"/>
                  <a:gd name="connsiteY23" fmla="*/ 544429 h 757171"/>
                  <a:gd name="connsiteX24" fmla="*/ 539357 w 1444053"/>
                  <a:gd name="connsiteY24" fmla="*/ 636936 h 757171"/>
                  <a:gd name="connsiteX25" fmla="*/ 525125 w 1444053"/>
                  <a:gd name="connsiteY25" fmla="*/ 743676 h 757171"/>
                  <a:gd name="connsiteX26" fmla="*/ 329437 w 1444053"/>
                  <a:gd name="connsiteY26" fmla="*/ 747234 h 757171"/>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17637 w 1444053"/>
                  <a:gd name="connsiteY15" fmla="*/ 609947 h 757171"/>
                  <a:gd name="connsiteX16" fmla="*/ 1307880 w 1444053"/>
                  <a:gd name="connsiteY16" fmla="*/ 459038 h 757171"/>
                  <a:gd name="connsiteX17" fmla="*/ 1194025 w 1444053"/>
                  <a:gd name="connsiteY17" fmla="*/ 388615 h 757171"/>
                  <a:gd name="connsiteX18" fmla="*/ 1088311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49654 w 1444053"/>
                  <a:gd name="connsiteY22" fmla="*/ 466153 h 757171"/>
                  <a:gd name="connsiteX23" fmla="*/ 586635 w 1444053"/>
                  <a:gd name="connsiteY23" fmla="*/ 538786 h 757171"/>
                  <a:gd name="connsiteX24" fmla="*/ 539357 w 1444053"/>
                  <a:gd name="connsiteY24" fmla="*/ 636936 h 757171"/>
                  <a:gd name="connsiteX25" fmla="*/ 525125 w 1444053"/>
                  <a:gd name="connsiteY25" fmla="*/ 743676 h 757171"/>
                  <a:gd name="connsiteX26" fmla="*/ 329437 w 1444053"/>
                  <a:gd name="connsiteY26" fmla="*/ 747234 h 757171"/>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17637 w 1444053"/>
                  <a:gd name="connsiteY15" fmla="*/ 609947 h 757171"/>
                  <a:gd name="connsiteX16" fmla="*/ 1307880 w 1444053"/>
                  <a:gd name="connsiteY16" fmla="*/ 459038 h 757171"/>
                  <a:gd name="connsiteX17" fmla="*/ 1194025 w 1444053"/>
                  <a:gd name="connsiteY17" fmla="*/ 388615 h 757171"/>
                  <a:gd name="connsiteX18" fmla="*/ 1088311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49654 w 1444053"/>
                  <a:gd name="connsiteY22" fmla="*/ 466153 h 757171"/>
                  <a:gd name="connsiteX23" fmla="*/ 586635 w 1444053"/>
                  <a:gd name="connsiteY23" fmla="*/ 538786 h 757171"/>
                  <a:gd name="connsiteX24" fmla="*/ 539357 w 1444053"/>
                  <a:gd name="connsiteY24" fmla="*/ 636936 h 757171"/>
                  <a:gd name="connsiteX25" fmla="*/ 509923 w 1444053"/>
                  <a:gd name="connsiteY25" fmla="*/ 752139 h 757171"/>
                  <a:gd name="connsiteX26" fmla="*/ 329437 w 1444053"/>
                  <a:gd name="connsiteY26" fmla="*/ 747234 h 757171"/>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17637 w 1444053"/>
                  <a:gd name="connsiteY15" fmla="*/ 609947 h 757171"/>
                  <a:gd name="connsiteX16" fmla="*/ 1307880 w 1444053"/>
                  <a:gd name="connsiteY16" fmla="*/ 459038 h 757171"/>
                  <a:gd name="connsiteX17" fmla="*/ 1194025 w 1444053"/>
                  <a:gd name="connsiteY17" fmla="*/ 388615 h 757171"/>
                  <a:gd name="connsiteX18" fmla="*/ 1088311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49654 w 1444053"/>
                  <a:gd name="connsiteY22" fmla="*/ 466153 h 757171"/>
                  <a:gd name="connsiteX23" fmla="*/ 586635 w 1444053"/>
                  <a:gd name="connsiteY23" fmla="*/ 538786 h 757171"/>
                  <a:gd name="connsiteX24" fmla="*/ 539357 w 1444053"/>
                  <a:gd name="connsiteY24" fmla="*/ 636936 h 757171"/>
                  <a:gd name="connsiteX25" fmla="*/ 509923 w 1444053"/>
                  <a:gd name="connsiteY25" fmla="*/ 752139 h 757171"/>
                  <a:gd name="connsiteX26" fmla="*/ 329437 w 1444053"/>
                  <a:gd name="connsiteY26" fmla="*/ 747234 h 757171"/>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17637 w 1444053"/>
                  <a:gd name="connsiteY15" fmla="*/ 609947 h 757171"/>
                  <a:gd name="connsiteX16" fmla="*/ 1307880 w 1444053"/>
                  <a:gd name="connsiteY16" fmla="*/ 459038 h 757171"/>
                  <a:gd name="connsiteX17" fmla="*/ 1194025 w 1444053"/>
                  <a:gd name="connsiteY17" fmla="*/ 388615 h 757171"/>
                  <a:gd name="connsiteX18" fmla="*/ 1088311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49654 w 1444053"/>
                  <a:gd name="connsiteY22" fmla="*/ 466153 h 757171"/>
                  <a:gd name="connsiteX23" fmla="*/ 586635 w 1444053"/>
                  <a:gd name="connsiteY23" fmla="*/ 538786 h 757171"/>
                  <a:gd name="connsiteX24" fmla="*/ 526689 w 1444053"/>
                  <a:gd name="connsiteY24" fmla="*/ 628473 h 757171"/>
                  <a:gd name="connsiteX25" fmla="*/ 509923 w 1444053"/>
                  <a:gd name="connsiteY25" fmla="*/ 752139 h 757171"/>
                  <a:gd name="connsiteX26" fmla="*/ 329437 w 1444053"/>
                  <a:gd name="connsiteY26" fmla="*/ 747234 h 757171"/>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17637 w 1444053"/>
                  <a:gd name="connsiteY15" fmla="*/ 609947 h 757171"/>
                  <a:gd name="connsiteX16" fmla="*/ 1307880 w 1444053"/>
                  <a:gd name="connsiteY16" fmla="*/ 459038 h 757171"/>
                  <a:gd name="connsiteX17" fmla="*/ 1194025 w 1444053"/>
                  <a:gd name="connsiteY17" fmla="*/ 388615 h 757171"/>
                  <a:gd name="connsiteX18" fmla="*/ 1088311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49654 w 1444053"/>
                  <a:gd name="connsiteY22" fmla="*/ 466153 h 757171"/>
                  <a:gd name="connsiteX23" fmla="*/ 579034 w 1444053"/>
                  <a:gd name="connsiteY23" fmla="*/ 530323 h 757171"/>
                  <a:gd name="connsiteX24" fmla="*/ 526689 w 1444053"/>
                  <a:gd name="connsiteY24" fmla="*/ 628473 h 757171"/>
                  <a:gd name="connsiteX25" fmla="*/ 509923 w 1444053"/>
                  <a:gd name="connsiteY25" fmla="*/ 752139 h 757171"/>
                  <a:gd name="connsiteX26" fmla="*/ 329437 w 1444053"/>
                  <a:gd name="connsiteY26" fmla="*/ 747234 h 757171"/>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17637 w 1444053"/>
                  <a:gd name="connsiteY15" fmla="*/ 609947 h 757171"/>
                  <a:gd name="connsiteX16" fmla="*/ 1307880 w 1444053"/>
                  <a:gd name="connsiteY16" fmla="*/ 459038 h 757171"/>
                  <a:gd name="connsiteX17" fmla="*/ 1194025 w 1444053"/>
                  <a:gd name="connsiteY17" fmla="*/ 388615 h 757171"/>
                  <a:gd name="connsiteX18" fmla="*/ 1088311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54720 w 1444053"/>
                  <a:gd name="connsiteY22" fmla="*/ 454869 h 757171"/>
                  <a:gd name="connsiteX23" fmla="*/ 579034 w 1444053"/>
                  <a:gd name="connsiteY23" fmla="*/ 530323 h 757171"/>
                  <a:gd name="connsiteX24" fmla="*/ 526689 w 1444053"/>
                  <a:gd name="connsiteY24" fmla="*/ 628473 h 757171"/>
                  <a:gd name="connsiteX25" fmla="*/ 509923 w 1444053"/>
                  <a:gd name="connsiteY25" fmla="*/ 752139 h 757171"/>
                  <a:gd name="connsiteX26" fmla="*/ 329437 w 1444053"/>
                  <a:gd name="connsiteY26" fmla="*/ 747234 h 757171"/>
                  <a:gd name="connsiteX0" fmla="*/ 316543 w 1431159"/>
                  <a:gd name="connsiteY0" fmla="*/ 747234 h 757171"/>
                  <a:gd name="connsiteX1" fmla="*/ 0 w 1431159"/>
                  <a:gd name="connsiteY1" fmla="*/ 571297 h 757171"/>
                  <a:gd name="connsiteX2" fmla="*/ 28293 w 1431159"/>
                  <a:gd name="connsiteY2" fmla="*/ 446763 h 757171"/>
                  <a:gd name="connsiteX3" fmla="*/ 87753 w 1431159"/>
                  <a:gd name="connsiteY3" fmla="*/ 295982 h 757171"/>
                  <a:gd name="connsiteX4" fmla="*/ 172660 w 1431159"/>
                  <a:gd name="connsiteY4" fmla="*/ 182125 h 757171"/>
                  <a:gd name="connsiteX5" fmla="*/ 273847 w 1431159"/>
                  <a:gd name="connsiteY5" fmla="*/ 96124 h 757171"/>
                  <a:gd name="connsiteX6" fmla="*/ 398376 w 1431159"/>
                  <a:gd name="connsiteY6" fmla="*/ 39196 h 757171"/>
                  <a:gd name="connsiteX7" fmla="*/ 558485 w 1431159"/>
                  <a:gd name="connsiteY7" fmla="*/ 59 h 757171"/>
                  <a:gd name="connsiteX8" fmla="*/ 757732 w 1431159"/>
                  <a:gd name="connsiteY8" fmla="*/ 21406 h 757171"/>
                  <a:gd name="connsiteX9" fmla="*/ 1131319 w 1431159"/>
                  <a:gd name="connsiteY9" fmla="*/ 167283 h 757171"/>
                  <a:gd name="connsiteX10" fmla="*/ 953420 w 1431159"/>
                  <a:gd name="connsiteY10" fmla="*/ 338066 h 757171"/>
                  <a:gd name="connsiteX11" fmla="*/ 1021507 w 1431159"/>
                  <a:gd name="connsiteY11" fmla="*/ 428490 h 757171"/>
                  <a:gd name="connsiteX12" fmla="*/ 1053044 w 1431159"/>
                  <a:gd name="connsiteY12" fmla="*/ 523081 h 757171"/>
                  <a:gd name="connsiteX13" fmla="*/ 1060160 w 1431159"/>
                  <a:gd name="connsiteY13" fmla="*/ 615588 h 757171"/>
                  <a:gd name="connsiteX14" fmla="*/ 1431159 w 1431159"/>
                  <a:gd name="connsiteY14" fmla="*/ 757171 h 757171"/>
                  <a:gd name="connsiteX15" fmla="*/ 1404743 w 1431159"/>
                  <a:gd name="connsiteY15" fmla="*/ 609947 h 757171"/>
                  <a:gd name="connsiteX16" fmla="*/ 1294986 w 1431159"/>
                  <a:gd name="connsiteY16" fmla="*/ 459038 h 757171"/>
                  <a:gd name="connsiteX17" fmla="*/ 1181131 w 1431159"/>
                  <a:gd name="connsiteY17" fmla="*/ 388615 h 757171"/>
                  <a:gd name="connsiteX18" fmla="*/ 1075417 w 1431159"/>
                  <a:gd name="connsiteY18" fmla="*/ 355856 h 757171"/>
                  <a:gd name="connsiteX19" fmla="*/ 1006790 w 1431159"/>
                  <a:gd name="connsiteY19" fmla="*/ 341624 h 757171"/>
                  <a:gd name="connsiteX20" fmla="*/ 875145 w 1431159"/>
                  <a:gd name="connsiteY20" fmla="*/ 338066 h 757171"/>
                  <a:gd name="connsiteX21" fmla="*/ 761290 w 1431159"/>
                  <a:gd name="connsiteY21" fmla="*/ 384320 h 757171"/>
                  <a:gd name="connsiteX22" fmla="*/ 641826 w 1431159"/>
                  <a:gd name="connsiteY22" fmla="*/ 454869 h 757171"/>
                  <a:gd name="connsiteX23" fmla="*/ 566140 w 1431159"/>
                  <a:gd name="connsiteY23" fmla="*/ 530323 h 757171"/>
                  <a:gd name="connsiteX24" fmla="*/ 513795 w 1431159"/>
                  <a:gd name="connsiteY24" fmla="*/ 628473 h 757171"/>
                  <a:gd name="connsiteX25" fmla="*/ 497029 w 1431159"/>
                  <a:gd name="connsiteY25" fmla="*/ 752139 h 757171"/>
                  <a:gd name="connsiteX26" fmla="*/ 316543 w 1431159"/>
                  <a:gd name="connsiteY26" fmla="*/ 747234 h 757171"/>
                  <a:gd name="connsiteX0" fmla="*/ 316543 w 1431159"/>
                  <a:gd name="connsiteY0" fmla="*/ 747234 h 757171"/>
                  <a:gd name="connsiteX1" fmla="*/ 0 w 1431159"/>
                  <a:gd name="connsiteY1" fmla="*/ 571297 h 757171"/>
                  <a:gd name="connsiteX2" fmla="*/ 41187 w 1431159"/>
                  <a:gd name="connsiteY2" fmla="*/ 425228 h 757171"/>
                  <a:gd name="connsiteX3" fmla="*/ 87753 w 1431159"/>
                  <a:gd name="connsiteY3" fmla="*/ 295982 h 757171"/>
                  <a:gd name="connsiteX4" fmla="*/ 172660 w 1431159"/>
                  <a:gd name="connsiteY4" fmla="*/ 182125 h 757171"/>
                  <a:gd name="connsiteX5" fmla="*/ 273847 w 1431159"/>
                  <a:gd name="connsiteY5" fmla="*/ 96124 h 757171"/>
                  <a:gd name="connsiteX6" fmla="*/ 398376 w 1431159"/>
                  <a:gd name="connsiteY6" fmla="*/ 39196 h 757171"/>
                  <a:gd name="connsiteX7" fmla="*/ 558485 w 1431159"/>
                  <a:gd name="connsiteY7" fmla="*/ 59 h 757171"/>
                  <a:gd name="connsiteX8" fmla="*/ 757732 w 1431159"/>
                  <a:gd name="connsiteY8" fmla="*/ 21406 h 757171"/>
                  <a:gd name="connsiteX9" fmla="*/ 1131319 w 1431159"/>
                  <a:gd name="connsiteY9" fmla="*/ 167283 h 757171"/>
                  <a:gd name="connsiteX10" fmla="*/ 953420 w 1431159"/>
                  <a:gd name="connsiteY10" fmla="*/ 338066 h 757171"/>
                  <a:gd name="connsiteX11" fmla="*/ 1021507 w 1431159"/>
                  <a:gd name="connsiteY11" fmla="*/ 428490 h 757171"/>
                  <a:gd name="connsiteX12" fmla="*/ 1053044 w 1431159"/>
                  <a:gd name="connsiteY12" fmla="*/ 523081 h 757171"/>
                  <a:gd name="connsiteX13" fmla="*/ 1060160 w 1431159"/>
                  <a:gd name="connsiteY13" fmla="*/ 615588 h 757171"/>
                  <a:gd name="connsiteX14" fmla="*/ 1431159 w 1431159"/>
                  <a:gd name="connsiteY14" fmla="*/ 757171 h 757171"/>
                  <a:gd name="connsiteX15" fmla="*/ 1404743 w 1431159"/>
                  <a:gd name="connsiteY15" fmla="*/ 609947 h 757171"/>
                  <a:gd name="connsiteX16" fmla="*/ 1294986 w 1431159"/>
                  <a:gd name="connsiteY16" fmla="*/ 459038 h 757171"/>
                  <a:gd name="connsiteX17" fmla="*/ 1181131 w 1431159"/>
                  <a:gd name="connsiteY17" fmla="*/ 388615 h 757171"/>
                  <a:gd name="connsiteX18" fmla="*/ 1075417 w 1431159"/>
                  <a:gd name="connsiteY18" fmla="*/ 355856 h 757171"/>
                  <a:gd name="connsiteX19" fmla="*/ 1006790 w 1431159"/>
                  <a:gd name="connsiteY19" fmla="*/ 341624 h 757171"/>
                  <a:gd name="connsiteX20" fmla="*/ 875145 w 1431159"/>
                  <a:gd name="connsiteY20" fmla="*/ 338066 h 757171"/>
                  <a:gd name="connsiteX21" fmla="*/ 761290 w 1431159"/>
                  <a:gd name="connsiteY21" fmla="*/ 384320 h 757171"/>
                  <a:gd name="connsiteX22" fmla="*/ 641826 w 1431159"/>
                  <a:gd name="connsiteY22" fmla="*/ 454869 h 757171"/>
                  <a:gd name="connsiteX23" fmla="*/ 566140 w 1431159"/>
                  <a:gd name="connsiteY23" fmla="*/ 530323 h 757171"/>
                  <a:gd name="connsiteX24" fmla="*/ 513795 w 1431159"/>
                  <a:gd name="connsiteY24" fmla="*/ 628473 h 757171"/>
                  <a:gd name="connsiteX25" fmla="*/ 497029 w 1431159"/>
                  <a:gd name="connsiteY25" fmla="*/ 752139 h 757171"/>
                  <a:gd name="connsiteX26" fmla="*/ 316543 w 1431159"/>
                  <a:gd name="connsiteY26" fmla="*/ 747234 h 757171"/>
                  <a:gd name="connsiteX0" fmla="*/ 305798 w 1420414"/>
                  <a:gd name="connsiteY0" fmla="*/ 747234 h 757171"/>
                  <a:gd name="connsiteX1" fmla="*/ 0 w 1420414"/>
                  <a:gd name="connsiteY1" fmla="*/ 566511 h 757171"/>
                  <a:gd name="connsiteX2" fmla="*/ 30442 w 1420414"/>
                  <a:gd name="connsiteY2" fmla="*/ 425228 h 757171"/>
                  <a:gd name="connsiteX3" fmla="*/ 77008 w 1420414"/>
                  <a:gd name="connsiteY3" fmla="*/ 295982 h 757171"/>
                  <a:gd name="connsiteX4" fmla="*/ 161915 w 1420414"/>
                  <a:gd name="connsiteY4" fmla="*/ 182125 h 757171"/>
                  <a:gd name="connsiteX5" fmla="*/ 263102 w 1420414"/>
                  <a:gd name="connsiteY5" fmla="*/ 96124 h 757171"/>
                  <a:gd name="connsiteX6" fmla="*/ 387631 w 1420414"/>
                  <a:gd name="connsiteY6" fmla="*/ 39196 h 757171"/>
                  <a:gd name="connsiteX7" fmla="*/ 547740 w 1420414"/>
                  <a:gd name="connsiteY7" fmla="*/ 59 h 757171"/>
                  <a:gd name="connsiteX8" fmla="*/ 746987 w 1420414"/>
                  <a:gd name="connsiteY8" fmla="*/ 21406 h 757171"/>
                  <a:gd name="connsiteX9" fmla="*/ 1120574 w 1420414"/>
                  <a:gd name="connsiteY9" fmla="*/ 167283 h 757171"/>
                  <a:gd name="connsiteX10" fmla="*/ 942675 w 1420414"/>
                  <a:gd name="connsiteY10" fmla="*/ 338066 h 757171"/>
                  <a:gd name="connsiteX11" fmla="*/ 1010762 w 1420414"/>
                  <a:gd name="connsiteY11" fmla="*/ 428490 h 757171"/>
                  <a:gd name="connsiteX12" fmla="*/ 1042299 w 1420414"/>
                  <a:gd name="connsiteY12" fmla="*/ 523081 h 757171"/>
                  <a:gd name="connsiteX13" fmla="*/ 1049415 w 1420414"/>
                  <a:gd name="connsiteY13" fmla="*/ 615588 h 757171"/>
                  <a:gd name="connsiteX14" fmla="*/ 1420414 w 1420414"/>
                  <a:gd name="connsiteY14" fmla="*/ 757171 h 757171"/>
                  <a:gd name="connsiteX15" fmla="*/ 1393998 w 1420414"/>
                  <a:gd name="connsiteY15" fmla="*/ 609947 h 757171"/>
                  <a:gd name="connsiteX16" fmla="*/ 1284241 w 1420414"/>
                  <a:gd name="connsiteY16" fmla="*/ 459038 h 757171"/>
                  <a:gd name="connsiteX17" fmla="*/ 1170386 w 1420414"/>
                  <a:gd name="connsiteY17" fmla="*/ 388615 h 757171"/>
                  <a:gd name="connsiteX18" fmla="*/ 1064672 w 1420414"/>
                  <a:gd name="connsiteY18" fmla="*/ 355856 h 757171"/>
                  <a:gd name="connsiteX19" fmla="*/ 996045 w 1420414"/>
                  <a:gd name="connsiteY19" fmla="*/ 341624 h 757171"/>
                  <a:gd name="connsiteX20" fmla="*/ 864400 w 1420414"/>
                  <a:gd name="connsiteY20" fmla="*/ 338066 h 757171"/>
                  <a:gd name="connsiteX21" fmla="*/ 750545 w 1420414"/>
                  <a:gd name="connsiteY21" fmla="*/ 384320 h 757171"/>
                  <a:gd name="connsiteX22" fmla="*/ 631081 w 1420414"/>
                  <a:gd name="connsiteY22" fmla="*/ 454869 h 757171"/>
                  <a:gd name="connsiteX23" fmla="*/ 555395 w 1420414"/>
                  <a:gd name="connsiteY23" fmla="*/ 530323 h 757171"/>
                  <a:gd name="connsiteX24" fmla="*/ 503050 w 1420414"/>
                  <a:gd name="connsiteY24" fmla="*/ 628473 h 757171"/>
                  <a:gd name="connsiteX25" fmla="*/ 486284 w 1420414"/>
                  <a:gd name="connsiteY25" fmla="*/ 752139 h 757171"/>
                  <a:gd name="connsiteX26" fmla="*/ 305798 w 1420414"/>
                  <a:gd name="connsiteY26" fmla="*/ 747234 h 757171"/>
                  <a:gd name="connsiteX0" fmla="*/ 305798 w 1420414"/>
                  <a:gd name="connsiteY0" fmla="*/ 747234 h 757171"/>
                  <a:gd name="connsiteX1" fmla="*/ 0 w 1420414"/>
                  <a:gd name="connsiteY1" fmla="*/ 566511 h 757171"/>
                  <a:gd name="connsiteX2" fmla="*/ 30442 w 1420414"/>
                  <a:gd name="connsiteY2" fmla="*/ 425228 h 757171"/>
                  <a:gd name="connsiteX3" fmla="*/ 77008 w 1420414"/>
                  <a:gd name="connsiteY3" fmla="*/ 295982 h 757171"/>
                  <a:gd name="connsiteX4" fmla="*/ 161915 w 1420414"/>
                  <a:gd name="connsiteY4" fmla="*/ 182125 h 757171"/>
                  <a:gd name="connsiteX5" fmla="*/ 263102 w 1420414"/>
                  <a:gd name="connsiteY5" fmla="*/ 96124 h 757171"/>
                  <a:gd name="connsiteX6" fmla="*/ 387631 w 1420414"/>
                  <a:gd name="connsiteY6" fmla="*/ 39196 h 757171"/>
                  <a:gd name="connsiteX7" fmla="*/ 547740 w 1420414"/>
                  <a:gd name="connsiteY7" fmla="*/ 59 h 757171"/>
                  <a:gd name="connsiteX8" fmla="*/ 746987 w 1420414"/>
                  <a:gd name="connsiteY8" fmla="*/ 21406 h 757171"/>
                  <a:gd name="connsiteX9" fmla="*/ 1120574 w 1420414"/>
                  <a:gd name="connsiteY9" fmla="*/ 167283 h 757171"/>
                  <a:gd name="connsiteX10" fmla="*/ 942675 w 1420414"/>
                  <a:gd name="connsiteY10" fmla="*/ 338066 h 757171"/>
                  <a:gd name="connsiteX11" fmla="*/ 1010762 w 1420414"/>
                  <a:gd name="connsiteY11" fmla="*/ 428490 h 757171"/>
                  <a:gd name="connsiteX12" fmla="*/ 1042299 w 1420414"/>
                  <a:gd name="connsiteY12" fmla="*/ 523081 h 757171"/>
                  <a:gd name="connsiteX13" fmla="*/ 1049415 w 1420414"/>
                  <a:gd name="connsiteY13" fmla="*/ 615588 h 757171"/>
                  <a:gd name="connsiteX14" fmla="*/ 1420414 w 1420414"/>
                  <a:gd name="connsiteY14" fmla="*/ 757171 h 757171"/>
                  <a:gd name="connsiteX15" fmla="*/ 1393998 w 1420414"/>
                  <a:gd name="connsiteY15" fmla="*/ 609947 h 757171"/>
                  <a:gd name="connsiteX16" fmla="*/ 1284241 w 1420414"/>
                  <a:gd name="connsiteY16" fmla="*/ 459038 h 757171"/>
                  <a:gd name="connsiteX17" fmla="*/ 1170386 w 1420414"/>
                  <a:gd name="connsiteY17" fmla="*/ 388615 h 757171"/>
                  <a:gd name="connsiteX18" fmla="*/ 1064672 w 1420414"/>
                  <a:gd name="connsiteY18" fmla="*/ 355856 h 757171"/>
                  <a:gd name="connsiteX19" fmla="*/ 996045 w 1420414"/>
                  <a:gd name="connsiteY19" fmla="*/ 341624 h 757171"/>
                  <a:gd name="connsiteX20" fmla="*/ 864400 w 1420414"/>
                  <a:gd name="connsiteY20" fmla="*/ 338066 h 757171"/>
                  <a:gd name="connsiteX21" fmla="*/ 750545 w 1420414"/>
                  <a:gd name="connsiteY21" fmla="*/ 384320 h 757171"/>
                  <a:gd name="connsiteX22" fmla="*/ 631081 w 1420414"/>
                  <a:gd name="connsiteY22" fmla="*/ 454869 h 757171"/>
                  <a:gd name="connsiteX23" fmla="*/ 555395 w 1420414"/>
                  <a:gd name="connsiteY23" fmla="*/ 530323 h 757171"/>
                  <a:gd name="connsiteX24" fmla="*/ 503050 w 1420414"/>
                  <a:gd name="connsiteY24" fmla="*/ 628473 h 757171"/>
                  <a:gd name="connsiteX25" fmla="*/ 486284 w 1420414"/>
                  <a:gd name="connsiteY25" fmla="*/ 752139 h 757171"/>
                  <a:gd name="connsiteX26" fmla="*/ 305798 w 1420414"/>
                  <a:gd name="connsiteY26" fmla="*/ 747234 h 757171"/>
                  <a:gd name="connsiteX0" fmla="*/ 305798 w 1420414"/>
                  <a:gd name="connsiteY0" fmla="*/ 747234 h 757171"/>
                  <a:gd name="connsiteX1" fmla="*/ 0 w 1420414"/>
                  <a:gd name="connsiteY1" fmla="*/ 566511 h 757171"/>
                  <a:gd name="connsiteX2" fmla="*/ 30442 w 1420414"/>
                  <a:gd name="connsiteY2" fmla="*/ 425228 h 757171"/>
                  <a:gd name="connsiteX3" fmla="*/ 77008 w 1420414"/>
                  <a:gd name="connsiteY3" fmla="*/ 295982 h 757171"/>
                  <a:gd name="connsiteX4" fmla="*/ 161915 w 1420414"/>
                  <a:gd name="connsiteY4" fmla="*/ 182125 h 757171"/>
                  <a:gd name="connsiteX5" fmla="*/ 263102 w 1420414"/>
                  <a:gd name="connsiteY5" fmla="*/ 96124 h 757171"/>
                  <a:gd name="connsiteX6" fmla="*/ 387631 w 1420414"/>
                  <a:gd name="connsiteY6" fmla="*/ 39196 h 757171"/>
                  <a:gd name="connsiteX7" fmla="*/ 547740 w 1420414"/>
                  <a:gd name="connsiteY7" fmla="*/ 59 h 757171"/>
                  <a:gd name="connsiteX8" fmla="*/ 746987 w 1420414"/>
                  <a:gd name="connsiteY8" fmla="*/ 21406 h 757171"/>
                  <a:gd name="connsiteX9" fmla="*/ 1120574 w 1420414"/>
                  <a:gd name="connsiteY9" fmla="*/ 167283 h 757171"/>
                  <a:gd name="connsiteX10" fmla="*/ 942675 w 1420414"/>
                  <a:gd name="connsiteY10" fmla="*/ 338066 h 757171"/>
                  <a:gd name="connsiteX11" fmla="*/ 1010762 w 1420414"/>
                  <a:gd name="connsiteY11" fmla="*/ 428490 h 757171"/>
                  <a:gd name="connsiteX12" fmla="*/ 1042299 w 1420414"/>
                  <a:gd name="connsiteY12" fmla="*/ 523081 h 757171"/>
                  <a:gd name="connsiteX13" fmla="*/ 1053713 w 1420414"/>
                  <a:gd name="connsiteY13" fmla="*/ 610803 h 757171"/>
                  <a:gd name="connsiteX14" fmla="*/ 1420414 w 1420414"/>
                  <a:gd name="connsiteY14" fmla="*/ 757171 h 757171"/>
                  <a:gd name="connsiteX15" fmla="*/ 1393998 w 1420414"/>
                  <a:gd name="connsiteY15" fmla="*/ 609947 h 757171"/>
                  <a:gd name="connsiteX16" fmla="*/ 1284241 w 1420414"/>
                  <a:gd name="connsiteY16" fmla="*/ 459038 h 757171"/>
                  <a:gd name="connsiteX17" fmla="*/ 1170386 w 1420414"/>
                  <a:gd name="connsiteY17" fmla="*/ 388615 h 757171"/>
                  <a:gd name="connsiteX18" fmla="*/ 1064672 w 1420414"/>
                  <a:gd name="connsiteY18" fmla="*/ 355856 h 757171"/>
                  <a:gd name="connsiteX19" fmla="*/ 996045 w 1420414"/>
                  <a:gd name="connsiteY19" fmla="*/ 341624 h 757171"/>
                  <a:gd name="connsiteX20" fmla="*/ 864400 w 1420414"/>
                  <a:gd name="connsiteY20" fmla="*/ 338066 h 757171"/>
                  <a:gd name="connsiteX21" fmla="*/ 750545 w 1420414"/>
                  <a:gd name="connsiteY21" fmla="*/ 384320 h 757171"/>
                  <a:gd name="connsiteX22" fmla="*/ 631081 w 1420414"/>
                  <a:gd name="connsiteY22" fmla="*/ 454869 h 757171"/>
                  <a:gd name="connsiteX23" fmla="*/ 555395 w 1420414"/>
                  <a:gd name="connsiteY23" fmla="*/ 530323 h 757171"/>
                  <a:gd name="connsiteX24" fmla="*/ 503050 w 1420414"/>
                  <a:gd name="connsiteY24" fmla="*/ 628473 h 757171"/>
                  <a:gd name="connsiteX25" fmla="*/ 486284 w 1420414"/>
                  <a:gd name="connsiteY25" fmla="*/ 752139 h 757171"/>
                  <a:gd name="connsiteX26" fmla="*/ 305798 w 1420414"/>
                  <a:gd name="connsiteY26" fmla="*/ 747234 h 7571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420414" h="757171">
                    <a:moveTo>
                      <a:pt x="305798" y="747234"/>
                    </a:moveTo>
                    <a:lnTo>
                      <a:pt x="0" y="566511"/>
                    </a:lnTo>
                    <a:cubicBezTo>
                      <a:pt x="13115" y="483394"/>
                      <a:pt x="17607" y="470316"/>
                      <a:pt x="30442" y="425228"/>
                    </a:cubicBezTo>
                    <a:cubicBezTo>
                      <a:pt x="43277" y="380140"/>
                      <a:pt x="55096" y="336499"/>
                      <a:pt x="77008" y="295982"/>
                    </a:cubicBezTo>
                    <a:cubicBezTo>
                      <a:pt x="98920" y="255465"/>
                      <a:pt x="130900" y="215434"/>
                      <a:pt x="161915" y="182125"/>
                    </a:cubicBezTo>
                    <a:cubicBezTo>
                      <a:pt x="192930" y="148816"/>
                      <a:pt x="225233" y="121156"/>
                      <a:pt x="263102" y="96124"/>
                    </a:cubicBezTo>
                    <a:cubicBezTo>
                      <a:pt x="304612" y="68685"/>
                      <a:pt x="343295" y="55676"/>
                      <a:pt x="387631" y="39196"/>
                    </a:cubicBezTo>
                    <a:cubicBezTo>
                      <a:pt x="439130" y="20054"/>
                      <a:pt x="492814" y="-1261"/>
                      <a:pt x="547740" y="59"/>
                    </a:cubicBezTo>
                    <a:cubicBezTo>
                      <a:pt x="609089" y="1533"/>
                      <a:pt x="678037" y="5828"/>
                      <a:pt x="746987" y="21406"/>
                    </a:cubicBezTo>
                    <a:lnTo>
                      <a:pt x="1120574" y="167283"/>
                    </a:lnTo>
                    <a:lnTo>
                      <a:pt x="942675" y="338066"/>
                    </a:lnTo>
                    <a:cubicBezTo>
                      <a:pt x="968711" y="376899"/>
                      <a:pt x="994158" y="397654"/>
                      <a:pt x="1010762" y="428490"/>
                    </a:cubicBezTo>
                    <a:cubicBezTo>
                      <a:pt x="1027366" y="459326"/>
                      <a:pt x="1035140" y="492695"/>
                      <a:pt x="1042299" y="523081"/>
                    </a:cubicBezTo>
                    <a:cubicBezTo>
                      <a:pt x="1049458" y="553467"/>
                      <a:pt x="1051341" y="579967"/>
                      <a:pt x="1053713" y="610803"/>
                    </a:cubicBezTo>
                    <a:lnTo>
                      <a:pt x="1420414" y="757171"/>
                    </a:lnTo>
                    <a:cubicBezTo>
                      <a:pt x="1420415" y="697929"/>
                      <a:pt x="1416693" y="659636"/>
                      <a:pt x="1393998" y="609947"/>
                    </a:cubicBezTo>
                    <a:cubicBezTo>
                      <a:pt x="1371303" y="560258"/>
                      <a:pt x="1321510" y="495927"/>
                      <a:pt x="1284241" y="459038"/>
                    </a:cubicBezTo>
                    <a:cubicBezTo>
                      <a:pt x="1246972" y="422149"/>
                      <a:pt x="1206981" y="405812"/>
                      <a:pt x="1170386" y="388615"/>
                    </a:cubicBezTo>
                    <a:cubicBezTo>
                      <a:pt x="1133791" y="371418"/>
                      <a:pt x="1100347" y="362991"/>
                      <a:pt x="1064672" y="355856"/>
                    </a:cubicBezTo>
                    <a:lnTo>
                      <a:pt x="996045" y="341624"/>
                    </a:lnTo>
                    <a:lnTo>
                      <a:pt x="864400" y="338066"/>
                    </a:lnTo>
                    <a:lnTo>
                      <a:pt x="750545" y="384320"/>
                    </a:lnTo>
                    <a:cubicBezTo>
                      <a:pt x="710814" y="405668"/>
                      <a:pt x="663606" y="430535"/>
                      <a:pt x="631081" y="454869"/>
                    </a:cubicBezTo>
                    <a:cubicBezTo>
                      <a:pt x="598556" y="479203"/>
                      <a:pt x="573778" y="501859"/>
                      <a:pt x="555395" y="530323"/>
                    </a:cubicBezTo>
                    <a:lnTo>
                      <a:pt x="503050" y="628473"/>
                    </a:lnTo>
                    <a:cubicBezTo>
                      <a:pt x="493239" y="666874"/>
                      <a:pt x="485961" y="710917"/>
                      <a:pt x="486284" y="752139"/>
                    </a:cubicBezTo>
                    <a:lnTo>
                      <a:pt x="305798" y="747234"/>
                    </a:lnTo>
                    <a:close/>
                  </a:path>
                </a:pathLst>
              </a:custGeom>
              <a:grpFill/>
              <a:ln w="158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679" name="Arc plein 2678"/>
              <p:cNvSpPr/>
              <p:nvPr/>
            </p:nvSpPr>
            <p:spPr>
              <a:xfrm>
                <a:off x="4871526" y="2495823"/>
                <a:ext cx="1296144" cy="1224136"/>
              </a:xfrm>
              <a:prstGeom prst="blockArc">
                <a:avLst>
                  <a:gd name="adj1" fmla="val 10800000"/>
                  <a:gd name="adj2" fmla="val 82982"/>
                  <a:gd name="adj3" fmla="val 16097"/>
                </a:avLst>
              </a:prstGeom>
              <a:grpFill/>
              <a:ln w="158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sp>
          <p:nvSpPr>
            <p:cNvPr id="2673" name="Arc plein 2672"/>
            <p:cNvSpPr/>
            <p:nvPr/>
          </p:nvSpPr>
          <p:spPr>
            <a:xfrm rot="60000">
              <a:off x="4538791" y="2709282"/>
              <a:ext cx="1460546" cy="1198126"/>
            </a:xfrm>
            <a:prstGeom prst="blockArc">
              <a:avLst>
                <a:gd name="adj1" fmla="val 10726805"/>
                <a:gd name="adj2" fmla="val 21578555"/>
                <a:gd name="adj3" fmla="val 5358"/>
              </a:avLst>
            </a:prstGeom>
            <a:solidFill>
              <a:schemeClr val="accent2">
                <a:alpha val="77000"/>
              </a:schemeClr>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sp>
          <p:nvSpPr>
            <p:cNvPr id="2674" name="Arc plein 2673"/>
            <p:cNvSpPr/>
            <p:nvPr/>
          </p:nvSpPr>
          <p:spPr>
            <a:xfrm rot="300000">
              <a:off x="4373253" y="2550698"/>
              <a:ext cx="1798354" cy="1450765"/>
            </a:xfrm>
            <a:prstGeom prst="blockArc">
              <a:avLst>
                <a:gd name="adj1" fmla="val 10366529"/>
                <a:gd name="adj2" fmla="val 21578555"/>
                <a:gd name="adj3" fmla="val 5358"/>
              </a:avLst>
            </a:prstGeom>
            <a:solidFill>
              <a:srgbClr val="0070C0">
                <a:alpha val="47000"/>
              </a:srgbClr>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nvGrpSpPr>
            <p:cNvPr id="2675" name="Groupe 2674"/>
            <p:cNvGrpSpPr/>
            <p:nvPr/>
          </p:nvGrpSpPr>
          <p:grpSpPr>
            <a:xfrm>
              <a:off x="3926186" y="2368893"/>
              <a:ext cx="2013966" cy="952095"/>
              <a:chOff x="3926186" y="2368893"/>
              <a:chExt cx="2013966" cy="952095"/>
            </a:xfrm>
          </p:grpSpPr>
          <p:sp>
            <p:nvSpPr>
              <p:cNvPr id="2676" name="Forme libre 2675"/>
              <p:cNvSpPr/>
              <p:nvPr/>
            </p:nvSpPr>
            <p:spPr>
              <a:xfrm>
                <a:off x="5243309" y="2780928"/>
                <a:ext cx="696843" cy="540060"/>
              </a:xfrm>
              <a:custGeom>
                <a:avLst/>
                <a:gdLst>
                  <a:gd name="connsiteX0" fmla="*/ 0 w 647552"/>
                  <a:gd name="connsiteY0" fmla="*/ 0 h 515906"/>
                  <a:gd name="connsiteX1" fmla="*/ 99624 w 647552"/>
                  <a:gd name="connsiteY1" fmla="*/ 103181 h 515906"/>
                  <a:gd name="connsiteX2" fmla="*/ 138762 w 647552"/>
                  <a:gd name="connsiteY2" fmla="*/ 298870 h 515906"/>
                  <a:gd name="connsiteX3" fmla="*/ 138762 w 647552"/>
                  <a:gd name="connsiteY3" fmla="*/ 298870 h 515906"/>
                  <a:gd name="connsiteX4" fmla="*/ 138762 w 647552"/>
                  <a:gd name="connsiteY4" fmla="*/ 330891 h 515906"/>
                  <a:gd name="connsiteX5" fmla="*/ 647552 w 647552"/>
                  <a:gd name="connsiteY5" fmla="*/ 515906 h 515906"/>
                  <a:gd name="connsiteX6" fmla="*/ 594183 w 647552"/>
                  <a:gd name="connsiteY6" fmla="*/ 298870 h 515906"/>
                  <a:gd name="connsiteX7" fmla="*/ 441190 w 647552"/>
                  <a:gd name="connsiteY7" fmla="*/ 131645 h 515906"/>
                  <a:gd name="connsiteX8" fmla="*/ 259733 w 647552"/>
                  <a:gd name="connsiteY8" fmla="*/ 32021 h 515906"/>
                  <a:gd name="connsiteX9" fmla="*/ 0 w 647552"/>
                  <a:gd name="connsiteY9" fmla="*/ 0 h 515906"/>
                  <a:gd name="connsiteX0" fmla="*/ 0 w 647552"/>
                  <a:gd name="connsiteY0" fmla="*/ 0 h 515906"/>
                  <a:gd name="connsiteX1" fmla="*/ 92508 w 647552"/>
                  <a:gd name="connsiteY1" fmla="*/ 103181 h 515906"/>
                  <a:gd name="connsiteX2" fmla="*/ 138762 w 647552"/>
                  <a:gd name="connsiteY2" fmla="*/ 298870 h 515906"/>
                  <a:gd name="connsiteX3" fmla="*/ 138762 w 647552"/>
                  <a:gd name="connsiteY3" fmla="*/ 298870 h 515906"/>
                  <a:gd name="connsiteX4" fmla="*/ 138762 w 647552"/>
                  <a:gd name="connsiteY4" fmla="*/ 330891 h 515906"/>
                  <a:gd name="connsiteX5" fmla="*/ 647552 w 647552"/>
                  <a:gd name="connsiteY5" fmla="*/ 515906 h 515906"/>
                  <a:gd name="connsiteX6" fmla="*/ 594183 w 647552"/>
                  <a:gd name="connsiteY6" fmla="*/ 298870 h 515906"/>
                  <a:gd name="connsiteX7" fmla="*/ 441190 w 647552"/>
                  <a:gd name="connsiteY7" fmla="*/ 131645 h 515906"/>
                  <a:gd name="connsiteX8" fmla="*/ 259733 w 647552"/>
                  <a:gd name="connsiteY8" fmla="*/ 32021 h 515906"/>
                  <a:gd name="connsiteX9" fmla="*/ 0 w 647552"/>
                  <a:gd name="connsiteY9" fmla="*/ 0 h 515906"/>
                  <a:gd name="connsiteX0" fmla="*/ 0 w 647552"/>
                  <a:gd name="connsiteY0" fmla="*/ 0 h 515906"/>
                  <a:gd name="connsiteX1" fmla="*/ 92508 w 647552"/>
                  <a:gd name="connsiteY1" fmla="*/ 103181 h 515906"/>
                  <a:gd name="connsiteX2" fmla="*/ 138762 w 647552"/>
                  <a:gd name="connsiteY2" fmla="*/ 298870 h 515906"/>
                  <a:gd name="connsiteX3" fmla="*/ 138762 w 647552"/>
                  <a:gd name="connsiteY3" fmla="*/ 298870 h 515906"/>
                  <a:gd name="connsiteX4" fmla="*/ 138762 w 647552"/>
                  <a:gd name="connsiteY4" fmla="*/ 330891 h 515906"/>
                  <a:gd name="connsiteX5" fmla="*/ 647552 w 647552"/>
                  <a:gd name="connsiteY5" fmla="*/ 515906 h 515906"/>
                  <a:gd name="connsiteX6" fmla="*/ 594183 w 647552"/>
                  <a:gd name="connsiteY6" fmla="*/ 298870 h 515906"/>
                  <a:gd name="connsiteX7" fmla="*/ 441190 w 647552"/>
                  <a:gd name="connsiteY7" fmla="*/ 131645 h 515906"/>
                  <a:gd name="connsiteX8" fmla="*/ 160145 w 647552"/>
                  <a:gd name="connsiteY8" fmla="*/ 4861 h 515906"/>
                  <a:gd name="connsiteX9" fmla="*/ 0 w 647552"/>
                  <a:gd name="connsiteY9" fmla="*/ 0 h 515906"/>
                  <a:gd name="connsiteX0" fmla="*/ 0 w 647552"/>
                  <a:gd name="connsiteY0" fmla="*/ 0 h 515906"/>
                  <a:gd name="connsiteX1" fmla="*/ 92508 w 647552"/>
                  <a:gd name="connsiteY1" fmla="*/ 103181 h 515906"/>
                  <a:gd name="connsiteX2" fmla="*/ 138762 w 647552"/>
                  <a:gd name="connsiteY2" fmla="*/ 298870 h 515906"/>
                  <a:gd name="connsiteX3" fmla="*/ 138762 w 647552"/>
                  <a:gd name="connsiteY3" fmla="*/ 298870 h 515906"/>
                  <a:gd name="connsiteX4" fmla="*/ 138762 w 647552"/>
                  <a:gd name="connsiteY4" fmla="*/ 330891 h 515906"/>
                  <a:gd name="connsiteX5" fmla="*/ 647552 w 647552"/>
                  <a:gd name="connsiteY5" fmla="*/ 515906 h 515906"/>
                  <a:gd name="connsiteX6" fmla="*/ 594183 w 647552"/>
                  <a:gd name="connsiteY6" fmla="*/ 298870 h 515906"/>
                  <a:gd name="connsiteX7" fmla="*/ 420065 w 647552"/>
                  <a:gd name="connsiteY7" fmla="*/ 110521 h 515906"/>
                  <a:gd name="connsiteX8" fmla="*/ 160145 w 647552"/>
                  <a:gd name="connsiteY8" fmla="*/ 4861 h 515906"/>
                  <a:gd name="connsiteX9" fmla="*/ 0 w 647552"/>
                  <a:gd name="connsiteY9" fmla="*/ 0 h 5159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647552" h="515906">
                    <a:moveTo>
                      <a:pt x="0" y="0"/>
                    </a:moveTo>
                    <a:lnTo>
                      <a:pt x="92508" y="103181"/>
                    </a:lnTo>
                    <a:lnTo>
                      <a:pt x="138762" y="298870"/>
                    </a:lnTo>
                    <a:lnTo>
                      <a:pt x="138762" y="298870"/>
                    </a:lnTo>
                    <a:lnTo>
                      <a:pt x="138762" y="330891"/>
                    </a:lnTo>
                    <a:lnTo>
                      <a:pt x="647552" y="515906"/>
                    </a:lnTo>
                    <a:lnTo>
                      <a:pt x="594183" y="298870"/>
                    </a:lnTo>
                    <a:lnTo>
                      <a:pt x="420065" y="110521"/>
                    </a:lnTo>
                    <a:lnTo>
                      <a:pt x="160145" y="4861"/>
                    </a:lnTo>
                    <a:lnTo>
                      <a:pt x="0" y="0"/>
                    </a:lnTo>
                    <a:close/>
                  </a:path>
                </a:pathLst>
              </a:custGeom>
              <a:solidFill>
                <a:schemeClr val="accent2">
                  <a:alpha val="64000"/>
                </a:schemeClr>
              </a:solidFill>
              <a:ln>
                <a:noFill/>
              </a:ln>
              <a:effectLst>
                <a:softEdge rad="127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677" name="Forme libre 2676"/>
              <p:cNvSpPr/>
              <p:nvPr/>
            </p:nvSpPr>
            <p:spPr>
              <a:xfrm>
                <a:off x="3926186" y="2368893"/>
                <a:ext cx="2006852" cy="938640"/>
              </a:xfrm>
              <a:custGeom>
                <a:avLst/>
                <a:gdLst>
                  <a:gd name="connsiteX0" fmla="*/ 0 w 2006852"/>
                  <a:gd name="connsiteY0" fmla="*/ 694099 h 938543"/>
                  <a:gd name="connsiteX1" fmla="*/ 407406 w 2006852"/>
                  <a:gd name="connsiteY1" fmla="*/ 917418 h 938543"/>
                  <a:gd name="connsiteX2" fmla="*/ 467763 w 2006852"/>
                  <a:gd name="connsiteY2" fmla="*/ 938543 h 938543"/>
                  <a:gd name="connsiteX3" fmla="*/ 555279 w 2006852"/>
                  <a:gd name="connsiteY3" fmla="*/ 555279 h 938543"/>
                  <a:gd name="connsiteX4" fmla="*/ 860079 w 2006852"/>
                  <a:gd name="connsiteY4" fmla="*/ 310836 h 938543"/>
                  <a:gd name="connsiteX5" fmla="*/ 1182986 w 2006852"/>
                  <a:gd name="connsiteY5" fmla="*/ 229355 h 938543"/>
                  <a:gd name="connsiteX6" fmla="*/ 1587374 w 2006852"/>
                  <a:gd name="connsiteY6" fmla="*/ 229355 h 938543"/>
                  <a:gd name="connsiteX7" fmla="*/ 1828800 w 2006852"/>
                  <a:gd name="connsiteY7" fmla="*/ 328943 h 938543"/>
                  <a:gd name="connsiteX8" fmla="*/ 2006852 w 2006852"/>
                  <a:gd name="connsiteY8" fmla="*/ 431549 h 938543"/>
                  <a:gd name="connsiteX9" fmla="*/ 1907264 w 2006852"/>
                  <a:gd name="connsiteY9" fmla="*/ 334978 h 938543"/>
                  <a:gd name="connsiteX10" fmla="*/ 1729212 w 2006852"/>
                  <a:gd name="connsiteY10" fmla="*/ 238408 h 938543"/>
                  <a:gd name="connsiteX11" fmla="*/ 1524000 w 2006852"/>
                  <a:gd name="connsiteY11" fmla="*/ 178052 h 938543"/>
                  <a:gd name="connsiteX12" fmla="*/ 1071327 w 2006852"/>
                  <a:gd name="connsiteY12" fmla="*/ 54321 h 938543"/>
                  <a:gd name="connsiteX13" fmla="*/ 1038131 w 2006852"/>
                  <a:gd name="connsiteY13" fmla="*/ 30178 h 938543"/>
                  <a:gd name="connsiteX14" fmla="*/ 841972 w 2006852"/>
                  <a:gd name="connsiteY14" fmla="*/ 0 h 938543"/>
                  <a:gd name="connsiteX15" fmla="*/ 685046 w 2006852"/>
                  <a:gd name="connsiteY15" fmla="*/ 9054 h 938543"/>
                  <a:gd name="connsiteX16" fmla="*/ 549244 w 2006852"/>
                  <a:gd name="connsiteY16" fmla="*/ 30178 h 938543"/>
                  <a:gd name="connsiteX17" fmla="*/ 516048 w 2006852"/>
                  <a:gd name="connsiteY17" fmla="*/ 45267 h 938543"/>
                  <a:gd name="connsiteX18" fmla="*/ 377228 w 2006852"/>
                  <a:gd name="connsiteY18" fmla="*/ 102606 h 938543"/>
                  <a:gd name="connsiteX19" fmla="*/ 187105 w 2006852"/>
                  <a:gd name="connsiteY19" fmla="*/ 265568 h 938543"/>
                  <a:gd name="connsiteX20" fmla="*/ 96570 w 2006852"/>
                  <a:gd name="connsiteY20" fmla="*/ 413442 h 938543"/>
                  <a:gd name="connsiteX21" fmla="*/ 45267 w 2006852"/>
                  <a:gd name="connsiteY21" fmla="*/ 564333 h 938543"/>
                  <a:gd name="connsiteX22" fmla="*/ 51303 w 2006852"/>
                  <a:gd name="connsiteY22" fmla="*/ 585458 h 938543"/>
                  <a:gd name="connsiteX23" fmla="*/ 0 w 2006852"/>
                  <a:gd name="connsiteY23" fmla="*/ 694099 h 938543"/>
                  <a:gd name="connsiteX0" fmla="*/ 0 w 2006852"/>
                  <a:gd name="connsiteY0" fmla="*/ 694099 h 938543"/>
                  <a:gd name="connsiteX1" fmla="*/ 407406 w 2006852"/>
                  <a:gd name="connsiteY1" fmla="*/ 917418 h 938543"/>
                  <a:gd name="connsiteX2" fmla="*/ 467763 w 2006852"/>
                  <a:gd name="connsiteY2" fmla="*/ 938543 h 938543"/>
                  <a:gd name="connsiteX3" fmla="*/ 555279 w 2006852"/>
                  <a:gd name="connsiteY3" fmla="*/ 555279 h 938543"/>
                  <a:gd name="connsiteX4" fmla="*/ 860079 w 2006852"/>
                  <a:gd name="connsiteY4" fmla="*/ 310836 h 938543"/>
                  <a:gd name="connsiteX5" fmla="*/ 1182986 w 2006852"/>
                  <a:gd name="connsiteY5" fmla="*/ 229355 h 938543"/>
                  <a:gd name="connsiteX6" fmla="*/ 1587374 w 2006852"/>
                  <a:gd name="connsiteY6" fmla="*/ 229355 h 938543"/>
                  <a:gd name="connsiteX7" fmla="*/ 1828800 w 2006852"/>
                  <a:gd name="connsiteY7" fmla="*/ 328943 h 938543"/>
                  <a:gd name="connsiteX8" fmla="*/ 2006852 w 2006852"/>
                  <a:gd name="connsiteY8" fmla="*/ 431549 h 938543"/>
                  <a:gd name="connsiteX9" fmla="*/ 1907264 w 2006852"/>
                  <a:gd name="connsiteY9" fmla="*/ 334978 h 938543"/>
                  <a:gd name="connsiteX10" fmla="*/ 1729212 w 2006852"/>
                  <a:gd name="connsiteY10" fmla="*/ 238408 h 938543"/>
                  <a:gd name="connsiteX11" fmla="*/ 1524000 w 2006852"/>
                  <a:gd name="connsiteY11" fmla="*/ 178052 h 938543"/>
                  <a:gd name="connsiteX12" fmla="*/ 1089434 w 2006852"/>
                  <a:gd name="connsiteY12" fmla="*/ 45268 h 938543"/>
                  <a:gd name="connsiteX13" fmla="*/ 1038131 w 2006852"/>
                  <a:gd name="connsiteY13" fmla="*/ 30178 h 938543"/>
                  <a:gd name="connsiteX14" fmla="*/ 841972 w 2006852"/>
                  <a:gd name="connsiteY14" fmla="*/ 0 h 938543"/>
                  <a:gd name="connsiteX15" fmla="*/ 685046 w 2006852"/>
                  <a:gd name="connsiteY15" fmla="*/ 9054 h 938543"/>
                  <a:gd name="connsiteX16" fmla="*/ 549244 w 2006852"/>
                  <a:gd name="connsiteY16" fmla="*/ 30178 h 938543"/>
                  <a:gd name="connsiteX17" fmla="*/ 516048 w 2006852"/>
                  <a:gd name="connsiteY17" fmla="*/ 45267 h 938543"/>
                  <a:gd name="connsiteX18" fmla="*/ 377228 w 2006852"/>
                  <a:gd name="connsiteY18" fmla="*/ 102606 h 938543"/>
                  <a:gd name="connsiteX19" fmla="*/ 187105 w 2006852"/>
                  <a:gd name="connsiteY19" fmla="*/ 265568 h 938543"/>
                  <a:gd name="connsiteX20" fmla="*/ 96570 w 2006852"/>
                  <a:gd name="connsiteY20" fmla="*/ 413442 h 938543"/>
                  <a:gd name="connsiteX21" fmla="*/ 45267 w 2006852"/>
                  <a:gd name="connsiteY21" fmla="*/ 564333 h 938543"/>
                  <a:gd name="connsiteX22" fmla="*/ 51303 w 2006852"/>
                  <a:gd name="connsiteY22" fmla="*/ 585458 h 938543"/>
                  <a:gd name="connsiteX23" fmla="*/ 0 w 2006852"/>
                  <a:gd name="connsiteY23" fmla="*/ 694099 h 938543"/>
                  <a:gd name="connsiteX0" fmla="*/ 0 w 2006852"/>
                  <a:gd name="connsiteY0" fmla="*/ 694196 h 938640"/>
                  <a:gd name="connsiteX1" fmla="*/ 407406 w 2006852"/>
                  <a:gd name="connsiteY1" fmla="*/ 917515 h 938640"/>
                  <a:gd name="connsiteX2" fmla="*/ 467763 w 2006852"/>
                  <a:gd name="connsiteY2" fmla="*/ 938640 h 938640"/>
                  <a:gd name="connsiteX3" fmla="*/ 555279 w 2006852"/>
                  <a:gd name="connsiteY3" fmla="*/ 555376 h 938640"/>
                  <a:gd name="connsiteX4" fmla="*/ 860079 w 2006852"/>
                  <a:gd name="connsiteY4" fmla="*/ 310933 h 938640"/>
                  <a:gd name="connsiteX5" fmla="*/ 1182986 w 2006852"/>
                  <a:gd name="connsiteY5" fmla="*/ 229452 h 938640"/>
                  <a:gd name="connsiteX6" fmla="*/ 1587374 w 2006852"/>
                  <a:gd name="connsiteY6" fmla="*/ 229452 h 938640"/>
                  <a:gd name="connsiteX7" fmla="*/ 1828800 w 2006852"/>
                  <a:gd name="connsiteY7" fmla="*/ 329040 h 938640"/>
                  <a:gd name="connsiteX8" fmla="*/ 2006852 w 2006852"/>
                  <a:gd name="connsiteY8" fmla="*/ 431646 h 938640"/>
                  <a:gd name="connsiteX9" fmla="*/ 1907264 w 2006852"/>
                  <a:gd name="connsiteY9" fmla="*/ 335075 h 938640"/>
                  <a:gd name="connsiteX10" fmla="*/ 1729212 w 2006852"/>
                  <a:gd name="connsiteY10" fmla="*/ 238505 h 938640"/>
                  <a:gd name="connsiteX11" fmla="*/ 1524000 w 2006852"/>
                  <a:gd name="connsiteY11" fmla="*/ 178149 h 938640"/>
                  <a:gd name="connsiteX12" fmla="*/ 1089434 w 2006852"/>
                  <a:gd name="connsiteY12" fmla="*/ 45365 h 938640"/>
                  <a:gd name="connsiteX13" fmla="*/ 1020025 w 2006852"/>
                  <a:gd name="connsiteY13" fmla="*/ 15186 h 938640"/>
                  <a:gd name="connsiteX14" fmla="*/ 841972 w 2006852"/>
                  <a:gd name="connsiteY14" fmla="*/ 97 h 938640"/>
                  <a:gd name="connsiteX15" fmla="*/ 685046 w 2006852"/>
                  <a:gd name="connsiteY15" fmla="*/ 9151 h 938640"/>
                  <a:gd name="connsiteX16" fmla="*/ 549244 w 2006852"/>
                  <a:gd name="connsiteY16" fmla="*/ 30275 h 938640"/>
                  <a:gd name="connsiteX17" fmla="*/ 516048 w 2006852"/>
                  <a:gd name="connsiteY17" fmla="*/ 45364 h 938640"/>
                  <a:gd name="connsiteX18" fmla="*/ 377228 w 2006852"/>
                  <a:gd name="connsiteY18" fmla="*/ 102703 h 938640"/>
                  <a:gd name="connsiteX19" fmla="*/ 187105 w 2006852"/>
                  <a:gd name="connsiteY19" fmla="*/ 265665 h 938640"/>
                  <a:gd name="connsiteX20" fmla="*/ 96570 w 2006852"/>
                  <a:gd name="connsiteY20" fmla="*/ 413539 h 938640"/>
                  <a:gd name="connsiteX21" fmla="*/ 45267 w 2006852"/>
                  <a:gd name="connsiteY21" fmla="*/ 564430 h 938640"/>
                  <a:gd name="connsiteX22" fmla="*/ 51303 w 2006852"/>
                  <a:gd name="connsiteY22" fmla="*/ 585555 h 938640"/>
                  <a:gd name="connsiteX23" fmla="*/ 0 w 2006852"/>
                  <a:gd name="connsiteY23" fmla="*/ 694196 h 9386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2006852" h="938640">
                    <a:moveTo>
                      <a:pt x="0" y="694196"/>
                    </a:moveTo>
                    <a:lnTo>
                      <a:pt x="407406" y="917515"/>
                    </a:lnTo>
                    <a:lnTo>
                      <a:pt x="467763" y="938640"/>
                    </a:lnTo>
                    <a:lnTo>
                      <a:pt x="555279" y="555376"/>
                    </a:lnTo>
                    <a:lnTo>
                      <a:pt x="860079" y="310933"/>
                    </a:lnTo>
                    <a:lnTo>
                      <a:pt x="1182986" y="229452"/>
                    </a:lnTo>
                    <a:lnTo>
                      <a:pt x="1587374" y="229452"/>
                    </a:lnTo>
                    <a:lnTo>
                      <a:pt x="1828800" y="329040"/>
                    </a:lnTo>
                    <a:lnTo>
                      <a:pt x="2006852" y="431646"/>
                    </a:lnTo>
                    <a:lnTo>
                      <a:pt x="1907264" y="335075"/>
                    </a:lnTo>
                    <a:lnTo>
                      <a:pt x="1729212" y="238505"/>
                    </a:lnTo>
                    <a:lnTo>
                      <a:pt x="1524000" y="178149"/>
                    </a:lnTo>
                    <a:lnTo>
                      <a:pt x="1089434" y="45365"/>
                    </a:lnTo>
                    <a:lnTo>
                      <a:pt x="1020025" y="15186"/>
                    </a:lnTo>
                    <a:cubicBezTo>
                      <a:pt x="960674" y="10156"/>
                      <a:pt x="897802" y="1103"/>
                      <a:pt x="841972" y="97"/>
                    </a:cubicBezTo>
                    <a:cubicBezTo>
                      <a:pt x="786142" y="-909"/>
                      <a:pt x="737355" y="6133"/>
                      <a:pt x="685046" y="9151"/>
                    </a:cubicBezTo>
                    <a:lnTo>
                      <a:pt x="549244" y="30275"/>
                    </a:lnTo>
                    <a:lnTo>
                      <a:pt x="516048" y="45364"/>
                    </a:lnTo>
                    <a:lnTo>
                      <a:pt x="377228" y="102703"/>
                    </a:lnTo>
                    <a:lnTo>
                      <a:pt x="187105" y="265665"/>
                    </a:lnTo>
                    <a:lnTo>
                      <a:pt x="96570" y="413539"/>
                    </a:lnTo>
                    <a:lnTo>
                      <a:pt x="45267" y="564430"/>
                    </a:lnTo>
                    <a:lnTo>
                      <a:pt x="51303" y="585555"/>
                    </a:lnTo>
                    <a:lnTo>
                      <a:pt x="0" y="694196"/>
                    </a:lnTo>
                    <a:close/>
                  </a:path>
                </a:pathLst>
              </a:custGeom>
              <a:solidFill>
                <a:srgbClr val="0070C0">
                  <a:alpha val="33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grpSp>
    </p:spTree>
    <p:extLst>
      <p:ext uri="{BB962C8B-B14F-4D97-AF65-F5344CB8AC3E}">
        <p14:creationId xmlns:p14="http://schemas.microsoft.com/office/powerpoint/2010/main" val="338203597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withEffect">
                                  <p:stCondLst>
                                    <p:cond delay="0"/>
                                  </p:stCondLst>
                                  <p:childTnLst>
                                    <p:set>
                                      <p:cBhvr>
                                        <p:cTn id="6" dur="1" fill="hold">
                                          <p:stCondLst>
                                            <p:cond delay="0"/>
                                          </p:stCondLst>
                                        </p:cTn>
                                        <p:tgtEl>
                                          <p:spTgt spid="699"/>
                                        </p:tgtEl>
                                        <p:attrNameLst>
                                          <p:attrName>style.visibility</p:attrName>
                                        </p:attrNameLst>
                                      </p:cBhvr>
                                      <p:to>
                                        <p:strVal val="visible"/>
                                      </p:to>
                                    </p:set>
                                    <p:animEffect transition="in" filter="fade">
                                      <p:cBhvr>
                                        <p:cTn id="7" dur="50"/>
                                        <p:tgtEl>
                                          <p:spTgt spid="699"/>
                                        </p:tgtEl>
                                      </p:cBhvr>
                                    </p:animEffect>
                                  </p:childTnLst>
                                </p:cTn>
                              </p:par>
                              <p:par>
                                <p:cTn id="8" presetID="10" presetClass="entr" presetSubtype="0" fill="hold" grpId="0" nodeType="withEffect">
                                  <p:stCondLst>
                                    <p:cond delay="0"/>
                                  </p:stCondLst>
                                  <p:childTnLst>
                                    <p:set>
                                      <p:cBhvr>
                                        <p:cTn id="9" dur="1" fill="hold">
                                          <p:stCondLst>
                                            <p:cond delay="0"/>
                                          </p:stCondLst>
                                        </p:cTn>
                                        <p:tgtEl>
                                          <p:spTgt spid="1503"/>
                                        </p:tgtEl>
                                        <p:attrNameLst>
                                          <p:attrName>style.visibility</p:attrName>
                                        </p:attrNameLst>
                                      </p:cBhvr>
                                      <p:to>
                                        <p:strVal val="visible"/>
                                      </p:to>
                                    </p:set>
                                    <p:animEffect transition="in" filter="fade">
                                      <p:cBhvr>
                                        <p:cTn id="10" dur="500"/>
                                        <p:tgtEl>
                                          <p:spTgt spid="1503"/>
                                        </p:tgtEl>
                                      </p:cBhvr>
                                    </p:animEffect>
                                  </p:childTnLst>
                                </p:cTn>
                              </p:par>
                            </p:childTnLst>
                          </p:cTn>
                        </p:par>
                      </p:childTnLst>
                    </p:cTn>
                  </p:par>
                </p:childTnLst>
              </p:cTn>
              <p:prevCondLst>
                <p:cond evt="onPrev" delay="0">
                  <p:tgtEl>
                    <p:sldTgt/>
                  </p:tgtEl>
                </p:cond>
              </p:prevCondLst>
              <p:nextCondLst>
                <p:cond evt="onNext" delay="0">
                  <p:tgtEl>
                    <p:sldTgt/>
                  </p:tgtEl>
                </p:cond>
              </p:nextCondLst>
            </p:seq>
            <p:seq concurrent="1" nextAc="seek">
              <p:cTn id="11" restart="whenNotActive" fill="hold" evtFilter="cancelBubble" nodeType="interactiveSeq">
                <p:stCondLst>
                  <p:cond evt="onClick" delay="0">
                    <p:tgtEl>
                      <p:spTgt spid="1503"/>
                    </p:tgtEl>
                  </p:cond>
                </p:stCondLst>
                <p:endSync evt="end" delay="0">
                  <p:rtn val="all"/>
                </p:endSync>
                <p:childTnLst>
                  <p:par>
                    <p:cTn id="12" fill="hold">
                      <p:stCondLst>
                        <p:cond delay="0"/>
                      </p:stCondLst>
                      <p:childTnLst>
                        <p:par>
                          <p:cTn id="13" fill="hold">
                            <p:stCondLst>
                              <p:cond delay="0"/>
                            </p:stCondLst>
                            <p:childTnLst>
                              <p:par>
                                <p:cTn id="14" presetID="1" presetClass="entr" presetSubtype="0" fill="hold" grpId="1" nodeType="withEffect">
                                  <p:stCondLst>
                                    <p:cond delay="0"/>
                                  </p:stCondLst>
                                  <p:childTnLst>
                                    <p:set>
                                      <p:cBhvr>
                                        <p:cTn id="15" dur="1" fill="hold">
                                          <p:stCondLst>
                                            <p:cond delay="0"/>
                                          </p:stCondLst>
                                        </p:cTn>
                                        <p:tgtEl>
                                          <p:spTgt spid="1503"/>
                                        </p:tgtEl>
                                        <p:attrNameLst>
                                          <p:attrName>style.visibility</p:attrName>
                                        </p:attrNameLst>
                                      </p:cBhvr>
                                      <p:to>
                                        <p:strVal val="visible"/>
                                      </p:to>
                                    </p:set>
                                  </p:childTnLst>
                                </p:cTn>
                              </p:par>
                              <p:par>
                                <p:cTn id="16" presetID="1" presetClass="exit" presetSubtype="0" fill="hold" nodeType="withEffect">
                                  <p:stCondLst>
                                    <p:cond delay="0"/>
                                  </p:stCondLst>
                                  <p:childTnLst>
                                    <p:set>
                                      <p:cBhvr>
                                        <p:cTn id="17" dur="1" fill="hold">
                                          <p:stCondLst>
                                            <p:cond delay="0"/>
                                          </p:stCondLst>
                                        </p:cTn>
                                        <p:tgtEl>
                                          <p:spTgt spid="2714"/>
                                        </p:tgtEl>
                                        <p:attrNameLst>
                                          <p:attrName>style.visibility</p:attrName>
                                        </p:attrNameLst>
                                      </p:cBhvr>
                                      <p:to>
                                        <p:strVal val="hidden"/>
                                      </p:to>
                                    </p:set>
                                  </p:childTnLst>
                                </p:cTn>
                              </p:par>
                              <p:par>
                                <p:cTn id="18" presetID="10" presetClass="entr" presetSubtype="0" fill="hold" nodeType="withEffect">
                                  <p:stCondLst>
                                    <p:cond delay="0"/>
                                  </p:stCondLst>
                                  <p:childTnLst>
                                    <p:set>
                                      <p:cBhvr>
                                        <p:cTn id="19" dur="1" fill="hold">
                                          <p:stCondLst>
                                            <p:cond delay="0"/>
                                          </p:stCondLst>
                                        </p:cTn>
                                        <p:tgtEl>
                                          <p:spTgt spid="2717"/>
                                        </p:tgtEl>
                                        <p:attrNameLst>
                                          <p:attrName>style.visibility</p:attrName>
                                        </p:attrNameLst>
                                      </p:cBhvr>
                                      <p:to>
                                        <p:strVal val="visible"/>
                                      </p:to>
                                    </p:set>
                                    <p:animEffect transition="in" filter="fade">
                                      <p:cBhvr>
                                        <p:cTn id="20" dur="500"/>
                                        <p:tgtEl>
                                          <p:spTgt spid="2717"/>
                                        </p:tgtEl>
                                      </p:cBhvr>
                                    </p:animEffect>
                                  </p:childTnLst>
                                </p:cTn>
                              </p:par>
                            </p:childTnLst>
                          </p:cTn>
                        </p:par>
                        <p:par>
                          <p:cTn id="21" fill="hold">
                            <p:stCondLst>
                              <p:cond delay="500"/>
                            </p:stCondLst>
                            <p:childTnLst>
                              <p:par>
                                <p:cTn id="22" presetID="10" presetClass="entr" presetSubtype="0" fill="hold" nodeType="afterEffect">
                                  <p:stCondLst>
                                    <p:cond delay="0"/>
                                  </p:stCondLst>
                                  <p:childTnLst>
                                    <p:set>
                                      <p:cBhvr>
                                        <p:cTn id="23" dur="1" fill="hold">
                                          <p:stCondLst>
                                            <p:cond delay="0"/>
                                          </p:stCondLst>
                                        </p:cTn>
                                        <p:tgtEl>
                                          <p:spTgt spid="2502"/>
                                        </p:tgtEl>
                                        <p:attrNameLst>
                                          <p:attrName>style.visibility</p:attrName>
                                        </p:attrNameLst>
                                      </p:cBhvr>
                                      <p:to>
                                        <p:strVal val="visible"/>
                                      </p:to>
                                    </p:set>
                                    <p:animEffect transition="in" filter="fade">
                                      <p:cBhvr>
                                        <p:cTn id="24" dur="50"/>
                                        <p:tgtEl>
                                          <p:spTgt spid="2502"/>
                                        </p:tgtEl>
                                      </p:cBhvr>
                                    </p:animEffect>
                                  </p:childTnLst>
                                </p:cTn>
                              </p:par>
                              <p:par>
                                <p:cTn id="25" presetID="1" presetClass="exit" presetSubtype="0" fill="hold" nodeType="withEffect">
                                  <p:stCondLst>
                                    <p:cond delay="0"/>
                                  </p:stCondLst>
                                  <p:childTnLst>
                                    <p:set>
                                      <p:cBhvr>
                                        <p:cTn id="26" dur="1" fill="hold">
                                          <p:stCondLst>
                                            <p:cond delay="0"/>
                                          </p:stCondLst>
                                        </p:cTn>
                                        <p:tgtEl>
                                          <p:spTgt spid="699"/>
                                        </p:tgtEl>
                                        <p:attrNameLst>
                                          <p:attrName>style.visibility</p:attrName>
                                        </p:attrNameLst>
                                      </p:cBhvr>
                                      <p:to>
                                        <p:strVal val="hidden"/>
                                      </p:to>
                                    </p:set>
                                  </p:childTnLst>
                                </p:cTn>
                              </p:par>
                            </p:childTnLst>
                          </p:cTn>
                        </p:par>
                        <p:par>
                          <p:cTn id="27" fill="hold">
                            <p:stCondLst>
                              <p:cond delay="550"/>
                            </p:stCondLst>
                            <p:childTnLst>
                              <p:par>
                                <p:cTn id="28" presetID="10" presetClass="entr" presetSubtype="0" fill="hold" nodeType="afterEffect">
                                  <p:stCondLst>
                                    <p:cond delay="0"/>
                                  </p:stCondLst>
                                  <p:childTnLst>
                                    <p:set>
                                      <p:cBhvr>
                                        <p:cTn id="29" dur="1" fill="hold">
                                          <p:stCondLst>
                                            <p:cond delay="0"/>
                                          </p:stCondLst>
                                        </p:cTn>
                                        <p:tgtEl>
                                          <p:spTgt spid="2382"/>
                                        </p:tgtEl>
                                        <p:attrNameLst>
                                          <p:attrName>style.visibility</p:attrName>
                                        </p:attrNameLst>
                                      </p:cBhvr>
                                      <p:to>
                                        <p:strVal val="visible"/>
                                      </p:to>
                                    </p:set>
                                    <p:animEffect transition="in" filter="fade">
                                      <p:cBhvr>
                                        <p:cTn id="30" dur="50"/>
                                        <p:tgtEl>
                                          <p:spTgt spid="2382"/>
                                        </p:tgtEl>
                                      </p:cBhvr>
                                    </p:animEffect>
                                  </p:childTnLst>
                                </p:cTn>
                              </p:par>
                              <p:par>
                                <p:cTn id="31" presetID="1" presetClass="exit" presetSubtype="0" fill="hold" nodeType="withEffect">
                                  <p:stCondLst>
                                    <p:cond delay="0"/>
                                  </p:stCondLst>
                                  <p:childTnLst>
                                    <p:set>
                                      <p:cBhvr>
                                        <p:cTn id="32" dur="1" fill="hold">
                                          <p:stCondLst>
                                            <p:cond delay="0"/>
                                          </p:stCondLst>
                                        </p:cTn>
                                        <p:tgtEl>
                                          <p:spTgt spid="2502"/>
                                        </p:tgtEl>
                                        <p:attrNameLst>
                                          <p:attrName>style.visibility</p:attrName>
                                        </p:attrNameLst>
                                      </p:cBhvr>
                                      <p:to>
                                        <p:strVal val="hidden"/>
                                      </p:to>
                                    </p:set>
                                  </p:childTnLst>
                                </p:cTn>
                              </p:par>
                            </p:childTnLst>
                          </p:cTn>
                        </p:par>
                        <p:par>
                          <p:cTn id="33" fill="hold">
                            <p:stCondLst>
                              <p:cond delay="600"/>
                            </p:stCondLst>
                            <p:childTnLst>
                              <p:par>
                                <p:cTn id="34" presetID="10" presetClass="entr" presetSubtype="0" fill="hold" nodeType="afterEffect">
                                  <p:stCondLst>
                                    <p:cond delay="0"/>
                                  </p:stCondLst>
                                  <p:childTnLst>
                                    <p:set>
                                      <p:cBhvr>
                                        <p:cTn id="35" dur="1" fill="hold">
                                          <p:stCondLst>
                                            <p:cond delay="0"/>
                                          </p:stCondLst>
                                        </p:cTn>
                                        <p:tgtEl>
                                          <p:spTgt spid="2442"/>
                                        </p:tgtEl>
                                        <p:attrNameLst>
                                          <p:attrName>style.visibility</p:attrName>
                                        </p:attrNameLst>
                                      </p:cBhvr>
                                      <p:to>
                                        <p:strVal val="visible"/>
                                      </p:to>
                                    </p:set>
                                    <p:animEffect transition="in" filter="fade">
                                      <p:cBhvr>
                                        <p:cTn id="36" dur="50"/>
                                        <p:tgtEl>
                                          <p:spTgt spid="2442"/>
                                        </p:tgtEl>
                                      </p:cBhvr>
                                    </p:animEffect>
                                  </p:childTnLst>
                                </p:cTn>
                              </p:par>
                              <p:par>
                                <p:cTn id="37" presetID="1" presetClass="exit" presetSubtype="0" fill="hold" nodeType="withEffect">
                                  <p:stCondLst>
                                    <p:cond delay="0"/>
                                  </p:stCondLst>
                                  <p:childTnLst>
                                    <p:set>
                                      <p:cBhvr>
                                        <p:cTn id="38" dur="1" fill="hold">
                                          <p:stCondLst>
                                            <p:cond delay="0"/>
                                          </p:stCondLst>
                                        </p:cTn>
                                        <p:tgtEl>
                                          <p:spTgt spid="2382"/>
                                        </p:tgtEl>
                                        <p:attrNameLst>
                                          <p:attrName>style.visibility</p:attrName>
                                        </p:attrNameLst>
                                      </p:cBhvr>
                                      <p:to>
                                        <p:strVal val="hidden"/>
                                      </p:to>
                                    </p:set>
                                  </p:childTnLst>
                                </p:cTn>
                              </p:par>
                            </p:childTnLst>
                          </p:cTn>
                        </p:par>
                        <p:par>
                          <p:cTn id="39" fill="hold">
                            <p:stCondLst>
                              <p:cond delay="650"/>
                            </p:stCondLst>
                            <p:childTnLst>
                              <p:par>
                                <p:cTn id="40" presetID="10" presetClass="entr" presetSubtype="0" fill="hold" nodeType="afterEffect">
                                  <p:stCondLst>
                                    <p:cond delay="0"/>
                                  </p:stCondLst>
                                  <p:childTnLst>
                                    <p:set>
                                      <p:cBhvr>
                                        <p:cTn id="41" dur="1" fill="hold">
                                          <p:stCondLst>
                                            <p:cond delay="0"/>
                                          </p:stCondLst>
                                        </p:cTn>
                                        <p:tgtEl>
                                          <p:spTgt spid="2376"/>
                                        </p:tgtEl>
                                        <p:attrNameLst>
                                          <p:attrName>style.visibility</p:attrName>
                                        </p:attrNameLst>
                                      </p:cBhvr>
                                      <p:to>
                                        <p:strVal val="visible"/>
                                      </p:to>
                                    </p:set>
                                    <p:animEffect transition="in" filter="fade">
                                      <p:cBhvr>
                                        <p:cTn id="42" dur="50"/>
                                        <p:tgtEl>
                                          <p:spTgt spid="2376"/>
                                        </p:tgtEl>
                                      </p:cBhvr>
                                    </p:animEffect>
                                  </p:childTnLst>
                                </p:cTn>
                              </p:par>
                              <p:par>
                                <p:cTn id="43" presetID="1" presetClass="exit" presetSubtype="0" fill="hold" nodeType="withEffect">
                                  <p:stCondLst>
                                    <p:cond delay="0"/>
                                  </p:stCondLst>
                                  <p:childTnLst>
                                    <p:set>
                                      <p:cBhvr>
                                        <p:cTn id="44" dur="1" fill="hold">
                                          <p:stCondLst>
                                            <p:cond delay="0"/>
                                          </p:stCondLst>
                                        </p:cTn>
                                        <p:tgtEl>
                                          <p:spTgt spid="2442"/>
                                        </p:tgtEl>
                                        <p:attrNameLst>
                                          <p:attrName>style.visibility</p:attrName>
                                        </p:attrNameLst>
                                      </p:cBhvr>
                                      <p:to>
                                        <p:strVal val="hidden"/>
                                      </p:to>
                                    </p:set>
                                  </p:childTnLst>
                                </p:cTn>
                              </p:par>
                            </p:childTnLst>
                          </p:cTn>
                        </p:par>
                        <p:par>
                          <p:cTn id="45" fill="hold">
                            <p:stCondLst>
                              <p:cond delay="700"/>
                            </p:stCondLst>
                            <p:childTnLst>
                              <p:par>
                                <p:cTn id="46" presetID="10" presetClass="entr" presetSubtype="0" fill="hold" nodeType="afterEffect">
                                  <p:stCondLst>
                                    <p:cond delay="0"/>
                                  </p:stCondLst>
                                  <p:childTnLst>
                                    <p:set>
                                      <p:cBhvr>
                                        <p:cTn id="47" dur="1" fill="hold">
                                          <p:stCondLst>
                                            <p:cond delay="0"/>
                                          </p:stCondLst>
                                        </p:cTn>
                                        <p:tgtEl>
                                          <p:spTgt spid="2448"/>
                                        </p:tgtEl>
                                        <p:attrNameLst>
                                          <p:attrName>style.visibility</p:attrName>
                                        </p:attrNameLst>
                                      </p:cBhvr>
                                      <p:to>
                                        <p:strVal val="visible"/>
                                      </p:to>
                                    </p:set>
                                    <p:animEffect transition="in" filter="fade">
                                      <p:cBhvr>
                                        <p:cTn id="48" dur="50"/>
                                        <p:tgtEl>
                                          <p:spTgt spid="2448"/>
                                        </p:tgtEl>
                                      </p:cBhvr>
                                    </p:animEffect>
                                  </p:childTnLst>
                                </p:cTn>
                              </p:par>
                              <p:par>
                                <p:cTn id="49" presetID="1" presetClass="exit" presetSubtype="0" fill="hold" nodeType="withEffect">
                                  <p:stCondLst>
                                    <p:cond delay="0"/>
                                  </p:stCondLst>
                                  <p:childTnLst>
                                    <p:set>
                                      <p:cBhvr>
                                        <p:cTn id="50" dur="1" fill="hold">
                                          <p:stCondLst>
                                            <p:cond delay="0"/>
                                          </p:stCondLst>
                                        </p:cTn>
                                        <p:tgtEl>
                                          <p:spTgt spid="2376"/>
                                        </p:tgtEl>
                                        <p:attrNameLst>
                                          <p:attrName>style.visibility</p:attrName>
                                        </p:attrNameLst>
                                      </p:cBhvr>
                                      <p:to>
                                        <p:strVal val="hidden"/>
                                      </p:to>
                                    </p:set>
                                  </p:childTnLst>
                                </p:cTn>
                              </p:par>
                            </p:childTnLst>
                          </p:cTn>
                        </p:par>
                        <p:par>
                          <p:cTn id="51" fill="hold">
                            <p:stCondLst>
                              <p:cond delay="750"/>
                            </p:stCondLst>
                            <p:childTnLst>
                              <p:par>
                                <p:cTn id="52" presetID="10" presetClass="entr" presetSubtype="0" fill="hold" nodeType="afterEffect">
                                  <p:stCondLst>
                                    <p:cond delay="0"/>
                                  </p:stCondLst>
                                  <p:childTnLst>
                                    <p:set>
                                      <p:cBhvr>
                                        <p:cTn id="53" dur="1" fill="hold">
                                          <p:stCondLst>
                                            <p:cond delay="0"/>
                                          </p:stCondLst>
                                        </p:cTn>
                                        <p:tgtEl>
                                          <p:spTgt spid="2370"/>
                                        </p:tgtEl>
                                        <p:attrNameLst>
                                          <p:attrName>style.visibility</p:attrName>
                                        </p:attrNameLst>
                                      </p:cBhvr>
                                      <p:to>
                                        <p:strVal val="visible"/>
                                      </p:to>
                                    </p:set>
                                    <p:animEffect transition="in" filter="fade">
                                      <p:cBhvr>
                                        <p:cTn id="54" dur="50"/>
                                        <p:tgtEl>
                                          <p:spTgt spid="2370"/>
                                        </p:tgtEl>
                                      </p:cBhvr>
                                    </p:animEffect>
                                  </p:childTnLst>
                                </p:cTn>
                              </p:par>
                              <p:par>
                                <p:cTn id="55" presetID="1" presetClass="exit" presetSubtype="0" fill="hold" nodeType="withEffect">
                                  <p:stCondLst>
                                    <p:cond delay="0"/>
                                  </p:stCondLst>
                                  <p:childTnLst>
                                    <p:set>
                                      <p:cBhvr>
                                        <p:cTn id="56" dur="1" fill="hold">
                                          <p:stCondLst>
                                            <p:cond delay="0"/>
                                          </p:stCondLst>
                                        </p:cTn>
                                        <p:tgtEl>
                                          <p:spTgt spid="2448"/>
                                        </p:tgtEl>
                                        <p:attrNameLst>
                                          <p:attrName>style.visibility</p:attrName>
                                        </p:attrNameLst>
                                      </p:cBhvr>
                                      <p:to>
                                        <p:strVal val="hidden"/>
                                      </p:to>
                                    </p:set>
                                  </p:childTnLst>
                                </p:cTn>
                              </p:par>
                            </p:childTnLst>
                          </p:cTn>
                        </p:par>
                        <p:par>
                          <p:cTn id="57" fill="hold">
                            <p:stCondLst>
                              <p:cond delay="800"/>
                            </p:stCondLst>
                            <p:childTnLst>
                              <p:par>
                                <p:cTn id="58" presetID="10" presetClass="entr" presetSubtype="0" fill="hold" nodeType="afterEffect">
                                  <p:stCondLst>
                                    <p:cond delay="0"/>
                                  </p:stCondLst>
                                  <p:childTnLst>
                                    <p:set>
                                      <p:cBhvr>
                                        <p:cTn id="59" dur="1" fill="hold">
                                          <p:stCondLst>
                                            <p:cond delay="0"/>
                                          </p:stCondLst>
                                        </p:cTn>
                                        <p:tgtEl>
                                          <p:spTgt spid="2454"/>
                                        </p:tgtEl>
                                        <p:attrNameLst>
                                          <p:attrName>style.visibility</p:attrName>
                                        </p:attrNameLst>
                                      </p:cBhvr>
                                      <p:to>
                                        <p:strVal val="visible"/>
                                      </p:to>
                                    </p:set>
                                    <p:animEffect transition="in" filter="fade">
                                      <p:cBhvr>
                                        <p:cTn id="60" dur="50"/>
                                        <p:tgtEl>
                                          <p:spTgt spid="2454"/>
                                        </p:tgtEl>
                                      </p:cBhvr>
                                    </p:animEffect>
                                  </p:childTnLst>
                                </p:cTn>
                              </p:par>
                              <p:par>
                                <p:cTn id="61" presetID="1" presetClass="exit" presetSubtype="0" fill="hold" nodeType="withEffect">
                                  <p:stCondLst>
                                    <p:cond delay="0"/>
                                  </p:stCondLst>
                                  <p:childTnLst>
                                    <p:set>
                                      <p:cBhvr>
                                        <p:cTn id="62" dur="1" fill="hold">
                                          <p:stCondLst>
                                            <p:cond delay="0"/>
                                          </p:stCondLst>
                                        </p:cTn>
                                        <p:tgtEl>
                                          <p:spTgt spid="2370"/>
                                        </p:tgtEl>
                                        <p:attrNameLst>
                                          <p:attrName>style.visibility</p:attrName>
                                        </p:attrNameLst>
                                      </p:cBhvr>
                                      <p:to>
                                        <p:strVal val="hidden"/>
                                      </p:to>
                                    </p:set>
                                  </p:childTnLst>
                                </p:cTn>
                              </p:par>
                            </p:childTnLst>
                          </p:cTn>
                        </p:par>
                        <p:par>
                          <p:cTn id="63" fill="hold">
                            <p:stCondLst>
                              <p:cond delay="850"/>
                            </p:stCondLst>
                            <p:childTnLst>
                              <p:par>
                                <p:cTn id="64" presetID="10" presetClass="entr" presetSubtype="0" fill="hold" nodeType="afterEffect">
                                  <p:stCondLst>
                                    <p:cond delay="0"/>
                                  </p:stCondLst>
                                  <p:childTnLst>
                                    <p:set>
                                      <p:cBhvr>
                                        <p:cTn id="65" dur="1" fill="hold">
                                          <p:stCondLst>
                                            <p:cond delay="0"/>
                                          </p:stCondLst>
                                        </p:cTn>
                                        <p:tgtEl>
                                          <p:spTgt spid="2388"/>
                                        </p:tgtEl>
                                        <p:attrNameLst>
                                          <p:attrName>style.visibility</p:attrName>
                                        </p:attrNameLst>
                                      </p:cBhvr>
                                      <p:to>
                                        <p:strVal val="visible"/>
                                      </p:to>
                                    </p:set>
                                    <p:animEffect transition="in" filter="fade">
                                      <p:cBhvr>
                                        <p:cTn id="66" dur="50"/>
                                        <p:tgtEl>
                                          <p:spTgt spid="2388"/>
                                        </p:tgtEl>
                                      </p:cBhvr>
                                    </p:animEffect>
                                  </p:childTnLst>
                                </p:cTn>
                              </p:par>
                              <p:par>
                                <p:cTn id="67" presetID="1" presetClass="exit" presetSubtype="0" fill="hold" nodeType="withEffect">
                                  <p:stCondLst>
                                    <p:cond delay="0"/>
                                  </p:stCondLst>
                                  <p:childTnLst>
                                    <p:set>
                                      <p:cBhvr>
                                        <p:cTn id="68" dur="1" fill="hold">
                                          <p:stCondLst>
                                            <p:cond delay="0"/>
                                          </p:stCondLst>
                                        </p:cTn>
                                        <p:tgtEl>
                                          <p:spTgt spid="2454"/>
                                        </p:tgtEl>
                                        <p:attrNameLst>
                                          <p:attrName>style.visibility</p:attrName>
                                        </p:attrNameLst>
                                      </p:cBhvr>
                                      <p:to>
                                        <p:strVal val="hidden"/>
                                      </p:to>
                                    </p:set>
                                  </p:childTnLst>
                                </p:cTn>
                              </p:par>
                            </p:childTnLst>
                          </p:cTn>
                        </p:par>
                        <p:par>
                          <p:cTn id="69" fill="hold">
                            <p:stCondLst>
                              <p:cond delay="900"/>
                            </p:stCondLst>
                            <p:childTnLst>
                              <p:par>
                                <p:cTn id="70" presetID="10" presetClass="entr" presetSubtype="0" fill="hold" nodeType="afterEffect">
                                  <p:stCondLst>
                                    <p:cond delay="0"/>
                                  </p:stCondLst>
                                  <p:childTnLst>
                                    <p:set>
                                      <p:cBhvr>
                                        <p:cTn id="71" dur="1" fill="hold">
                                          <p:stCondLst>
                                            <p:cond delay="0"/>
                                          </p:stCondLst>
                                        </p:cTn>
                                        <p:tgtEl>
                                          <p:spTgt spid="2460"/>
                                        </p:tgtEl>
                                        <p:attrNameLst>
                                          <p:attrName>style.visibility</p:attrName>
                                        </p:attrNameLst>
                                      </p:cBhvr>
                                      <p:to>
                                        <p:strVal val="visible"/>
                                      </p:to>
                                    </p:set>
                                    <p:animEffect transition="in" filter="fade">
                                      <p:cBhvr>
                                        <p:cTn id="72" dur="50"/>
                                        <p:tgtEl>
                                          <p:spTgt spid="2460"/>
                                        </p:tgtEl>
                                      </p:cBhvr>
                                    </p:animEffect>
                                  </p:childTnLst>
                                </p:cTn>
                              </p:par>
                              <p:par>
                                <p:cTn id="73" presetID="1" presetClass="exit" presetSubtype="0" fill="hold" nodeType="withEffect">
                                  <p:stCondLst>
                                    <p:cond delay="0"/>
                                  </p:stCondLst>
                                  <p:childTnLst>
                                    <p:set>
                                      <p:cBhvr>
                                        <p:cTn id="74" dur="1" fill="hold">
                                          <p:stCondLst>
                                            <p:cond delay="0"/>
                                          </p:stCondLst>
                                        </p:cTn>
                                        <p:tgtEl>
                                          <p:spTgt spid="2388"/>
                                        </p:tgtEl>
                                        <p:attrNameLst>
                                          <p:attrName>style.visibility</p:attrName>
                                        </p:attrNameLst>
                                      </p:cBhvr>
                                      <p:to>
                                        <p:strVal val="hidden"/>
                                      </p:to>
                                    </p:set>
                                  </p:childTnLst>
                                </p:cTn>
                              </p:par>
                            </p:childTnLst>
                          </p:cTn>
                        </p:par>
                        <p:par>
                          <p:cTn id="75" fill="hold">
                            <p:stCondLst>
                              <p:cond delay="950"/>
                            </p:stCondLst>
                            <p:childTnLst>
                              <p:par>
                                <p:cTn id="76" presetID="10" presetClass="entr" presetSubtype="0" fill="hold" nodeType="afterEffect">
                                  <p:stCondLst>
                                    <p:cond delay="0"/>
                                  </p:stCondLst>
                                  <p:childTnLst>
                                    <p:set>
                                      <p:cBhvr>
                                        <p:cTn id="77" dur="1" fill="hold">
                                          <p:stCondLst>
                                            <p:cond delay="0"/>
                                          </p:stCondLst>
                                        </p:cTn>
                                        <p:tgtEl>
                                          <p:spTgt spid="2394"/>
                                        </p:tgtEl>
                                        <p:attrNameLst>
                                          <p:attrName>style.visibility</p:attrName>
                                        </p:attrNameLst>
                                      </p:cBhvr>
                                      <p:to>
                                        <p:strVal val="visible"/>
                                      </p:to>
                                    </p:set>
                                    <p:animEffect transition="in" filter="fade">
                                      <p:cBhvr>
                                        <p:cTn id="78" dur="50"/>
                                        <p:tgtEl>
                                          <p:spTgt spid="2394"/>
                                        </p:tgtEl>
                                      </p:cBhvr>
                                    </p:animEffect>
                                  </p:childTnLst>
                                </p:cTn>
                              </p:par>
                              <p:par>
                                <p:cTn id="79" presetID="1" presetClass="exit" presetSubtype="0" fill="hold" nodeType="withEffect">
                                  <p:stCondLst>
                                    <p:cond delay="0"/>
                                  </p:stCondLst>
                                  <p:childTnLst>
                                    <p:set>
                                      <p:cBhvr>
                                        <p:cTn id="80" dur="1" fill="hold">
                                          <p:stCondLst>
                                            <p:cond delay="0"/>
                                          </p:stCondLst>
                                        </p:cTn>
                                        <p:tgtEl>
                                          <p:spTgt spid="2460"/>
                                        </p:tgtEl>
                                        <p:attrNameLst>
                                          <p:attrName>style.visibility</p:attrName>
                                        </p:attrNameLst>
                                      </p:cBhvr>
                                      <p:to>
                                        <p:strVal val="hidden"/>
                                      </p:to>
                                    </p:set>
                                  </p:childTnLst>
                                </p:cTn>
                              </p:par>
                            </p:childTnLst>
                          </p:cTn>
                        </p:par>
                        <p:par>
                          <p:cTn id="81" fill="hold">
                            <p:stCondLst>
                              <p:cond delay="1000"/>
                            </p:stCondLst>
                            <p:childTnLst>
                              <p:par>
                                <p:cTn id="82" presetID="10" presetClass="entr" presetSubtype="0" fill="hold" nodeType="afterEffect">
                                  <p:stCondLst>
                                    <p:cond delay="0"/>
                                  </p:stCondLst>
                                  <p:childTnLst>
                                    <p:set>
                                      <p:cBhvr>
                                        <p:cTn id="83" dur="1" fill="hold">
                                          <p:stCondLst>
                                            <p:cond delay="0"/>
                                          </p:stCondLst>
                                        </p:cTn>
                                        <p:tgtEl>
                                          <p:spTgt spid="2466"/>
                                        </p:tgtEl>
                                        <p:attrNameLst>
                                          <p:attrName>style.visibility</p:attrName>
                                        </p:attrNameLst>
                                      </p:cBhvr>
                                      <p:to>
                                        <p:strVal val="visible"/>
                                      </p:to>
                                    </p:set>
                                    <p:animEffect transition="in" filter="fade">
                                      <p:cBhvr>
                                        <p:cTn id="84" dur="50"/>
                                        <p:tgtEl>
                                          <p:spTgt spid="2466"/>
                                        </p:tgtEl>
                                      </p:cBhvr>
                                    </p:animEffect>
                                  </p:childTnLst>
                                </p:cTn>
                              </p:par>
                              <p:par>
                                <p:cTn id="85" presetID="1" presetClass="exit" presetSubtype="0" fill="hold" nodeType="withEffect">
                                  <p:stCondLst>
                                    <p:cond delay="0"/>
                                  </p:stCondLst>
                                  <p:childTnLst>
                                    <p:set>
                                      <p:cBhvr>
                                        <p:cTn id="86" dur="1" fill="hold">
                                          <p:stCondLst>
                                            <p:cond delay="0"/>
                                          </p:stCondLst>
                                        </p:cTn>
                                        <p:tgtEl>
                                          <p:spTgt spid="2394"/>
                                        </p:tgtEl>
                                        <p:attrNameLst>
                                          <p:attrName>style.visibility</p:attrName>
                                        </p:attrNameLst>
                                      </p:cBhvr>
                                      <p:to>
                                        <p:strVal val="hidden"/>
                                      </p:to>
                                    </p:set>
                                  </p:childTnLst>
                                </p:cTn>
                              </p:par>
                            </p:childTnLst>
                          </p:cTn>
                        </p:par>
                        <p:par>
                          <p:cTn id="87" fill="hold">
                            <p:stCondLst>
                              <p:cond delay="1050"/>
                            </p:stCondLst>
                            <p:childTnLst>
                              <p:par>
                                <p:cTn id="88" presetID="10" presetClass="entr" presetSubtype="0" fill="hold" nodeType="afterEffect">
                                  <p:stCondLst>
                                    <p:cond delay="0"/>
                                  </p:stCondLst>
                                  <p:childTnLst>
                                    <p:set>
                                      <p:cBhvr>
                                        <p:cTn id="89" dur="1" fill="hold">
                                          <p:stCondLst>
                                            <p:cond delay="0"/>
                                          </p:stCondLst>
                                        </p:cTn>
                                        <p:tgtEl>
                                          <p:spTgt spid="2400"/>
                                        </p:tgtEl>
                                        <p:attrNameLst>
                                          <p:attrName>style.visibility</p:attrName>
                                        </p:attrNameLst>
                                      </p:cBhvr>
                                      <p:to>
                                        <p:strVal val="visible"/>
                                      </p:to>
                                    </p:set>
                                    <p:animEffect transition="in" filter="fade">
                                      <p:cBhvr>
                                        <p:cTn id="90" dur="50"/>
                                        <p:tgtEl>
                                          <p:spTgt spid="2400"/>
                                        </p:tgtEl>
                                      </p:cBhvr>
                                    </p:animEffect>
                                  </p:childTnLst>
                                </p:cTn>
                              </p:par>
                              <p:par>
                                <p:cTn id="91" presetID="1" presetClass="exit" presetSubtype="0" fill="hold" nodeType="withEffect">
                                  <p:stCondLst>
                                    <p:cond delay="0"/>
                                  </p:stCondLst>
                                  <p:childTnLst>
                                    <p:set>
                                      <p:cBhvr>
                                        <p:cTn id="92" dur="1" fill="hold">
                                          <p:stCondLst>
                                            <p:cond delay="0"/>
                                          </p:stCondLst>
                                        </p:cTn>
                                        <p:tgtEl>
                                          <p:spTgt spid="2466"/>
                                        </p:tgtEl>
                                        <p:attrNameLst>
                                          <p:attrName>style.visibility</p:attrName>
                                        </p:attrNameLst>
                                      </p:cBhvr>
                                      <p:to>
                                        <p:strVal val="hidden"/>
                                      </p:to>
                                    </p:set>
                                  </p:childTnLst>
                                </p:cTn>
                              </p:par>
                            </p:childTnLst>
                          </p:cTn>
                        </p:par>
                        <p:par>
                          <p:cTn id="93" fill="hold">
                            <p:stCondLst>
                              <p:cond delay="1100"/>
                            </p:stCondLst>
                            <p:childTnLst>
                              <p:par>
                                <p:cTn id="94" presetID="10" presetClass="entr" presetSubtype="0" fill="hold" nodeType="afterEffect">
                                  <p:stCondLst>
                                    <p:cond delay="0"/>
                                  </p:stCondLst>
                                  <p:childTnLst>
                                    <p:set>
                                      <p:cBhvr>
                                        <p:cTn id="95" dur="1" fill="hold">
                                          <p:stCondLst>
                                            <p:cond delay="0"/>
                                          </p:stCondLst>
                                        </p:cTn>
                                        <p:tgtEl>
                                          <p:spTgt spid="2364"/>
                                        </p:tgtEl>
                                        <p:attrNameLst>
                                          <p:attrName>style.visibility</p:attrName>
                                        </p:attrNameLst>
                                      </p:cBhvr>
                                      <p:to>
                                        <p:strVal val="visible"/>
                                      </p:to>
                                    </p:set>
                                    <p:animEffect transition="in" filter="fade">
                                      <p:cBhvr>
                                        <p:cTn id="96" dur="50"/>
                                        <p:tgtEl>
                                          <p:spTgt spid="2364"/>
                                        </p:tgtEl>
                                      </p:cBhvr>
                                    </p:animEffect>
                                  </p:childTnLst>
                                </p:cTn>
                              </p:par>
                              <p:par>
                                <p:cTn id="97" presetID="1" presetClass="exit" presetSubtype="0" fill="hold" nodeType="withEffect">
                                  <p:stCondLst>
                                    <p:cond delay="0"/>
                                  </p:stCondLst>
                                  <p:childTnLst>
                                    <p:set>
                                      <p:cBhvr>
                                        <p:cTn id="98" dur="1" fill="hold">
                                          <p:stCondLst>
                                            <p:cond delay="0"/>
                                          </p:stCondLst>
                                        </p:cTn>
                                        <p:tgtEl>
                                          <p:spTgt spid="2400"/>
                                        </p:tgtEl>
                                        <p:attrNameLst>
                                          <p:attrName>style.visibility</p:attrName>
                                        </p:attrNameLst>
                                      </p:cBhvr>
                                      <p:to>
                                        <p:strVal val="hidden"/>
                                      </p:to>
                                    </p:set>
                                  </p:childTnLst>
                                </p:cTn>
                              </p:par>
                            </p:childTnLst>
                          </p:cTn>
                        </p:par>
                        <p:par>
                          <p:cTn id="99" fill="hold">
                            <p:stCondLst>
                              <p:cond delay="1150"/>
                            </p:stCondLst>
                            <p:childTnLst>
                              <p:par>
                                <p:cTn id="100" presetID="10" presetClass="entr" presetSubtype="0" fill="hold" nodeType="afterEffect">
                                  <p:stCondLst>
                                    <p:cond delay="0"/>
                                  </p:stCondLst>
                                  <p:childTnLst>
                                    <p:set>
                                      <p:cBhvr>
                                        <p:cTn id="101" dur="1" fill="hold">
                                          <p:stCondLst>
                                            <p:cond delay="0"/>
                                          </p:stCondLst>
                                        </p:cTn>
                                        <p:tgtEl>
                                          <p:spTgt spid="2406"/>
                                        </p:tgtEl>
                                        <p:attrNameLst>
                                          <p:attrName>style.visibility</p:attrName>
                                        </p:attrNameLst>
                                      </p:cBhvr>
                                      <p:to>
                                        <p:strVal val="visible"/>
                                      </p:to>
                                    </p:set>
                                    <p:animEffect transition="in" filter="fade">
                                      <p:cBhvr>
                                        <p:cTn id="102" dur="50"/>
                                        <p:tgtEl>
                                          <p:spTgt spid="2406"/>
                                        </p:tgtEl>
                                      </p:cBhvr>
                                    </p:animEffect>
                                  </p:childTnLst>
                                </p:cTn>
                              </p:par>
                              <p:par>
                                <p:cTn id="103" presetID="1" presetClass="exit" presetSubtype="0" fill="hold" nodeType="withEffect">
                                  <p:stCondLst>
                                    <p:cond delay="0"/>
                                  </p:stCondLst>
                                  <p:childTnLst>
                                    <p:set>
                                      <p:cBhvr>
                                        <p:cTn id="104" dur="1" fill="hold">
                                          <p:stCondLst>
                                            <p:cond delay="0"/>
                                          </p:stCondLst>
                                        </p:cTn>
                                        <p:tgtEl>
                                          <p:spTgt spid="2364"/>
                                        </p:tgtEl>
                                        <p:attrNameLst>
                                          <p:attrName>style.visibility</p:attrName>
                                        </p:attrNameLst>
                                      </p:cBhvr>
                                      <p:to>
                                        <p:strVal val="hidden"/>
                                      </p:to>
                                    </p:set>
                                  </p:childTnLst>
                                </p:cTn>
                              </p:par>
                            </p:childTnLst>
                          </p:cTn>
                        </p:par>
                        <p:par>
                          <p:cTn id="105" fill="hold">
                            <p:stCondLst>
                              <p:cond delay="1200"/>
                            </p:stCondLst>
                            <p:childTnLst>
                              <p:par>
                                <p:cTn id="106" presetID="10" presetClass="entr" presetSubtype="0" fill="hold" nodeType="afterEffect">
                                  <p:stCondLst>
                                    <p:cond delay="0"/>
                                  </p:stCondLst>
                                  <p:childTnLst>
                                    <p:set>
                                      <p:cBhvr>
                                        <p:cTn id="107" dur="1" fill="hold">
                                          <p:stCondLst>
                                            <p:cond delay="0"/>
                                          </p:stCondLst>
                                        </p:cTn>
                                        <p:tgtEl>
                                          <p:spTgt spid="2472"/>
                                        </p:tgtEl>
                                        <p:attrNameLst>
                                          <p:attrName>style.visibility</p:attrName>
                                        </p:attrNameLst>
                                      </p:cBhvr>
                                      <p:to>
                                        <p:strVal val="visible"/>
                                      </p:to>
                                    </p:set>
                                    <p:animEffect transition="in" filter="fade">
                                      <p:cBhvr>
                                        <p:cTn id="108" dur="50"/>
                                        <p:tgtEl>
                                          <p:spTgt spid="2472"/>
                                        </p:tgtEl>
                                      </p:cBhvr>
                                    </p:animEffect>
                                  </p:childTnLst>
                                </p:cTn>
                              </p:par>
                              <p:par>
                                <p:cTn id="109" presetID="1" presetClass="exit" presetSubtype="0" fill="hold" nodeType="withEffect">
                                  <p:stCondLst>
                                    <p:cond delay="0"/>
                                  </p:stCondLst>
                                  <p:childTnLst>
                                    <p:set>
                                      <p:cBhvr>
                                        <p:cTn id="110" dur="1" fill="hold">
                                          <p:stCondLst>
                                            <p:cond delay="0"/>
                                          </p:stCondLst>
                                        </p:cTn>
                                        <p:tgtEl>
                                          <p:spTgt spid="2406"/>
                                        </p:tgtEl>
                                        <p:attrNameLst>
                                          <p:attrName>style.visibility</p:attrName>
                                        </p:attrNameLst>
                                      </p:cBhvr>
                                      <p:to>
                                        <p:strVal val="hidden"/>
                                      </p:to>
                                    </p:set>
                                  </p:childTnLst>
                                </p:cTn>
                              </p:par>
                            </p:childTnLst>
                          </p:cTn>
                        </p:par>
                        <p:par>
                          <p:cTn id="111" fill="hold">
                            <p:stCondLst>
                              <p:cond delay="1250"/>
                            </p:stCondLst>
                            <p:childTnLst>
                              <p:par>
                                <p:cTn id="112" presetID="10" presetClass="entr" presetSubtype="0" fill="hold" nodeType="afterEffect">
                                  <p:stCondLst>
                                    <p:cond delay="0"/>
                                  </p:stCondLst>
                                  <p:childTnLst>
                                    <p:set>
                                      <p:cBhvr>
                                        <p:cTn id="113" dur="1" fill="hold">
                                          <p:stCondLst>
                                            <p:cond delay="0"/>
                                          </p:stCondLst>
                                        </p:cTn>
                                        <p:tgtEl>
                                          <p:spTgt spid="2412"/>
                                        </p:tgtEl>
                                        <p:attrNameLst>
                                          <p:attrName>style.visibility</p:attrName>
                                        </p:attrNameLst>
                                      </p:cBhvr>
                                      <p:to>
                                        <p:strVal val="visible"/>
                                      </p:to>
                                    </p:set>
                                    <p:animEffect transition="in" filter="fade">
                                      <p:cBhvr>
                                        <p:cTn id="114" dur="50"/>
                                        <p:tgtEl>
                                          <p:spTgt spid="2412"/>
                                        </p:tgtEl>
                                      </p:cBhvr>
                                    </p:animEffect>
                                  </p:childTnLst>
                                </p:cTn>
                              </p:par>
                              <p:par>
                                <p:cTn id="115" presetID="1" presetClass="exit" presetSubtype="0" fill="hold" nodeType="withEffect">
                                  <p:stCondLst>
                                    <p:cond delay="0"/>
                                  </p:stCondLst>
                                  <p:childTnLst>
                                    <p:set>
                                      <p:cBhvr>
                                        <p:cTn id="116" dur="1" fill="hold">
                                          <p:stCondLst>
                                            <p:cond delay="0"/>
                                          </p:stCondLst>
                                        </p:cTn>
                                        <p:tgtEl>
                                          <p:spTgt spid="2472"/>
                                        </p:tgtEl>
                                        <p:attrNameLst>
                                          <p:attrName>style.visibility</p:attrName>
                                        </p:attrNameLst>
                                      </p:cBhvr>
                                      <p:to>
                                        <p:strVal val="hidden"/>
                                      </p:to>
                                    </p:set>
                                  </p:childTnLst>
                                </p:cTn>
                              </p:par>
                            </p:childTnLst>
                          </p:cTn>
                        </p:par>
                        <p:par>
                          <p:cTn id="117" fill="hold">
                            <p:stCondLst>
                              <p:cond delay="1300"/>
                            </p:stCondLst>
                            <p:childTnLst>
                              <p:par>
                                <p:cTn id="118" presetID="10" presetClass="entr" presetSubtype="0" fill="hold" nodeType="afterEffect">
                                  <p:stCondLst>
                                    <p:cond delay="0"/>
                                  </p:stCondLst>
                                  <p:childTnLst>
                                    <p:set>
                                      <p:cBhvr>
                                        <p:cTn id="119" dur="1" fill="hold">
                                          <p:stCondLst>
                                            <p:cond delay="0"/>
                                          </p:stCondLst>
                                        </p:cTn>
                                        <p:tgtEl>
                                          <p:spTgt spid="2478"/>
                                        </p:tgtEl>
                                        <p:attrNameLst>
                                          <p:attrName>style.visibility</p:attrName>
                                        </p:attrNameLst>
                                      </p:cBhvr>
                                      <p:to>
                                        <p:strVal val="visible"/>
                                      </p:to>
                                    </p:set>
                                    <p:animEffect transition="in" filter="fade">
                                      <p:cBhvr>
                                        <p:cTn id="120" dur="50"/>
                                        <p:tgtEl>
                                          <p:spTgt spid="2478"/>
                                        </p:tgtEl>
                                      </p:cBhvr>
                                    </p:animEffect>
                                  </p:childTnLst>
                                </p:cTn>
                              </p:par>
                              <p:par>
                                <p:cTn id="121" presetID="1" presetClass="exit" presetSubtype="0" fill="hold" nodeType="withEffect">
                                  <p:stCondLst>
                                    <p:cond delay="0"/>
                                  </p:stCondLst>
                                  <p:childTnLst>
                                    <p:set>
                                      <p:cBhvr>
                                        <p:cTn id="122" dur="1" fill="hold">
                                          <p:stCondLst>
                                            <p:cond delay="0"/>
                                          </p:stCondLst>
                                        </p:cTn>
                                        <p:tgtEl>
                                          <p:spTgt spid="2412"/>
                                        </p:tgtEl>
                                        <p:attrNameLst>
                                          <p:attrName>style.visibility</p:attrName>
                                        </p:attrNameLst>
                                      </p:cBhvr>
                                      <p:to>
                                        <p:strVal val="hidden"/>
                                      </p:to>
                                    </p:set>
                                  </p:childTnLst>
                                </p:cTn>
                              </p:par>
                            </p:childTnLst>
                          </p:cTn>
                        </p:par>
                        <p:par>
                          <p:cTn id="123" fill="hold">
                            <p:stCondLst>
                              <p:cond delay="1350"/>
                            </p:stCondLst>
                            <p:childTnLst>
                              <p:par>
                                <p:cTn id="124" presetID="10" presetClass="entr" presetSubtype="0" fill="hold" nodeType="afterEffect">
                                  <p:stCondLst>
                                    <p:cond delay="0"/>
                                  </p:stCondLst>
                                  <p:childTnLst>
                                    <p:set>
                                      <p:cBhvr>
                                        <p:cTn id="125" dur="1" fill="hold">
                                          <p:stCondLst>
                                            <p:cond delay="0"/>
                                          </p:stCondLst>
                                        </p:cTn>
                                        <p:tgtEl>
                                          <p:spTgt spid="2418"/>
                                        </p:tgtEl>
                                        <p:attrNameLst>
                                          <p:attrName>style.visibility</p:attrName>
                                        </p:attrNameLst>
                                      </p:cBhvr>
                                      <p:to>
                                        <p:strVal val="visible"/>
                                      </p:to>
                                    </p:set>
                                    <p:animEffect transition="in" filter="fade">
                                      <p:cBhvr>
                                        <p:cTn id="126" dur="50"/>
                                        <p:tgtEl>
                                          <p:spTgt spid="2418"/>
                                        </p:tgtEl>
                                      </p:cBhvr>
                                    </p:animEffect>
                                  </p:childTnLst>
                                </p:cTn>
                              </p:par>
                              <p:par>
                                <p:cTn id="127" presetID="1" presetClass="exit" presetSubtype="0" fill="hold" nodeType="withEffect">
                                  <p:stCondLst>
                                    <p:cond delay="0"/>
                                  </p:stCondLst>
                                  <p:childTnLst>
                                    <p:set>
                                      <p:cBhvr>
                                        <p:cTn id="128" dur="1" fill="hold">
                                          <p:stCondLst>
                                            <p:cond delay="0"/>
                                          </p:stCondLst>
                                        </p:cTn>
                                        <p:tgtEl>
                                          <p:spTgt spid="2478"/>
                                        </p:tgtEl>
                                        <p:attrNameLst>
                                          <p:attrName>style.visibility</p:attrName>
                                        </p:attrNameLst>
                                      </p:cBhvr>
                                      <p:to>
                                        <p:strVal val="hidden"/>
                                      </p:to>
                                    </p:set>
                                  </p:childTnLst>
                                </p:cTn>
                              </p:par>
                            </p:childTnLst>
                          </p:cTn>
                        </p:par>
                        <p:par>
                          <p:cTn id="129" fill="hold">
                            <p:stCondLst>
                              <p:cond delay="1400"/>
                            </p:stCondLst>
                            <p:childTnLst>
                              <p:par>
                                <p:cTn id="130" presetID="10" presetClass="entr" presetSubtype="0" fill="hold" nodeType="afterEffect">
                                  <p:stCondLst>
                                    <p:cond delay="0"/>
                                  </p:stCondLst>
                                  <p:childTnLst>
                                    <p:set>
                                      <p:cBhvr>
                                        <p:cTn id="131" dur="1" fill="hold">
                                          <p:stCondLst>
                                            <p:cond delay="0"/>
                                          </p:stCondLst>
                                        </p:cTn>
                                        <p:tgtEl>
                                          <p:spTgt spid="2484"/>
                                        </p:tgtEl>
                                        <p:attrNameLst>
                                          <p:attrName>style.visibility</p:attrName>
                                        </p:attrNameLst>
                                      </p:cBhvr>
                                      <p:to>
                                        <p:strVal val="visible"/>
                                      </p:to>
                                    </p:set>
                                    <p:animEffect transition="in" filter="fade">
                                      <p:cBhvr>
                                        <p:cTn id="132" dur="50"/>
                                        <p:tgtEl>
                                          <p:spTgt spid="2484"/>
                                        </p:tgtEl>
                                      </p:cBhvr>
                                    </p:animEffect>
                                  </p:childTnLst>
                                </p:cTn>
                              </p:par>
                              <p:par>
                                <p:cTn id="133" presetID="1" presetClass="exit" presetSubtype="0" fill="hold" nodeType="withEffect">
                                  <p:stCondLst>
                                    <p:cond delay="0"/>
                                  </p:stCondLst>
                                  <p:childTnLst>
                                    <p:set>
                                      <p:cBhvr>
                                        <p:cTn id="134" dur="1" fill="hold">
                                          <p:stCondLst>
                                            <p:cond delay="0"/>
                                          </p:stCondLst>
                                        </p:cTn>
                                        <p:tgtEl>
                                          <p:spTgt spid="2418"/>
                                        </p:tgtEl>
                                        <p:attrNameLst>
                                          <p:attrName>style.visibility</p:attrName>
                                        </p:attrNameLst>
                                      </p:cBhvr>
                                      <p:to>
                                        <p:strVal val="hidden"/>
                                      </p:to>
                                    </p:set>
                                  </p:childTnLst>
                                </p:cTn>
                              </p:par>
                            </p:childTnLst>
                          </p:cTn>
                        </p:par>
                        <p:par>
                          <p:cTn id="135" fill="hold">
                            <p:stCondLst>
                              <p:cond delay="1450"/>
                            </p:stCondLst>
                            <p:childTnLst>
                              <p:par>
                                <p:cTn id="136" presetID="10" presetClass="entr" presetSubtype="0" fill="hold" nodeType="afterEffect">
                                  <p:stCondLst>
                                    <p:cond delay="0"/>
                                  </p:stCondLst>
                                  <p:childTnLst>
                                    <p:set>
                                      <p:cBhvr>
                                        <p:cTn id="137" dur="1" fill="hold">
                                          <p:stCondLst>
                                            <p:cond delay="0"/>
                                          </p:stCondLst>
                                        </p:cTn>
                                        <p:tgtEl>
                                          <p:spTgt spid="2424"/>
                                        </p:tgtEl>
                                        <p:attrNameLst>
                                          <p:attrName>style.visibility</p:attrName>
                                        </p:attrNameLst>
                                      </p:cBhvr>
                                      <p:to>
                                        <p:strVal val="visible"/>
                                      </p:to>
                                    </p:set>
                                    <p:animEffect transition="in" filter="fade">
                                      <p:cBhvr>
                                        <p:cTn id="138" dur="50"/>
                                        <p:tgtEl>
                                          <p:spTgt spid="2424"/>
                                        </p:tgtEl>
                                      </p:cBhvr>
                                    </p:animEffect>
                                  </p:childTnLst>
                                </p:cTn>
                              </p:par>
                              <p:par>
                                <p:cTn id="139" presetID="1" presetClass="exit" presetSubtype="0" fill="hold" nodeType="withEffect">
                                  <p:stCondLst>
                                    <p:cond delay="0"/>
                                  </p:stCondLst>
                                  <p:childTnLst>
                                    <p:set>
                                      <p:cBhvr>
                                        <p:cTn id="140" dur="1" fill="hold">
                                          <p:stCondLst>
                                            <p:cond delay="0"/>
                                          </p:stCondLst>
                                        </p:cTn>
                                        <p:tgtEl>
                                          <p:spTgt spid="2484"/>
                                        </p:tgtEl>
                                        <p:attrNameLst>
                                          <p:attrName>style.visibility</p:attrName>
                                        </p:attrNameLst>
                                      </p:cBhvr>
                                      <p:to>
                                        <p:strVal val="hidden"/>
                                      </p:to>
                                    </p:set>
                                  </p:childTnLst>
                                </p:cTn>
                              </p:par>
                            </p:childTnLst>
                          </p:cTn>
                        </p:par>
                        <p:par>
                          <p:cTn id="141" fill="hold">
                            <p:stCondLst>
                              <p:cond delay="1500"/>
                            </p:stCondLst>
                            <p:childTnLst>
                              <p:par>
                                <p:cTn id="142" presetID="10" presetClass="entr" presetSubtype="0" fill="hold" nodeType="afterEffect">
                                  <p:stCondLst>
                                    <p:cond delay="0"/>
                                  </p:stCondLst>
                                  <p:childTnLst>
                                    <p:set>
                                      <p:cBhvr>
                                        <p:cTn id="143" dur="1" fill="hold">
                                          <p:stCondLst>
                                            <p:cond delay="0"/>
                                          </p:stCondLst>
                                        </p:cTn>
                                        <p:tgtEl>
                                          <p:spTgt spid="2490"/>
                                        </p:tgtEl>
                                        <p:attrNameLst>
                                          <p:attrName>style.visibility</p:attrName>
                                        </p:attrNameLst>
                                      </p:cBhvr>
                                      <p:to>
                                        <p:strVal val="visible"/>
                                      </p:to>
                                    </p:set>
                                    <p:animEffect transition="in" filter="fade">
                                      <p:cBhvr>
                                        <p:cTn id="144" dur="50"/>
                                        <p:tgtEl>
                                          <p:spTgt spid="2490"/>
                                        </p:tgtEl>
                                      </p:cBhvr>
                                    </p:animEffect>
                                  </p:childTnLst>
                                </p:cTn>
                              </p:par>
                              <p:par>
                                <p:cTn id="145" presetID="1" presetClass="exit" presetSubtype="0" fill="hold" nodeType="withEffect">
                                  <p:stCondLst>
                                    <p:cond delay="0"/>
                                  </p:stCondLst>
                                  <p:childTnLst>
                                    <p:set>
                                      <p:cBhvr>
                                        <p:cTn id="146" dur="1" fill="hold">
                                          <p:stCondLst>
                                            <p:cond delay="0"/>
                                          </p:stCondLst>
                                        </p:cTn>
                                        <p:tgtEl>
                                          <p:spTgt spid="2424"/>
                                        </p:tgtEl>
                                        <p:attrNameLst>
                                          <p:attrName>style.visibility</p:attrName>
                                        </p:attrNameLst>
                                      </p:cBhvr>
                                      <p:to>
                                        <p:strVal val="hidden"/>
                                      </p:to>
                                    </p:set>
                                  </p:childTnLst>
                                </p:cTn>
                              </p:par>
                            </p:childTnLst>
                          </p:cTn>
                        </p:par>
                        <p:par>
                          <p:cTn id="147" fill="hold">
                            <p:stCondLst>
                              <p:cond delay="1550"/>
                            </p:stCondLst>
                            <p:childTnLst>
                              <p:par>
                                <p:cTn id="148" presetID="10" presetClass="entr" presetSubtype="0" fill="hold" nodeType="afterEffect">
                                  <p:stCondLst>
                                    <p:cond delay="0"/>
                                  </p:stCondLst>
                                  <p:childTnLst>
                                    <p:set>
                                      <p:cBhvr>
                                        <p:cTn id="149" dur="1" fill="hold">
                                          <p:stCondLst>
                                            <p:cond delay="0"/>
                                          </p:stCondLst>
                                        </p:cTn>
                                        <p:tgtEl>
                                          <p:spTgt spid="2430"/>
                                        </p:tgtEl>
                                        <p:attrNameLst>
                                          <p:attrName>style.visibility</p:attrName>
                                        </p:attrNameLst>
                                      </p:cBhvr>
                                      <p:to>
                                        <p:strVal val="visible"/>
                                      </p:to>
                                    </p:set>
                                    <p:animEffect transition="in" filter="fade">
                                      <p:cBhvr>
                                        <p:cTn id="150" dur="50"/>
                                        <p:tgtEl>
                                          <p:spTgt spid="2430"/>
                                        </p:tgtEl>
                                      </p:cBhvr>
                                    </p:animEffect>
                                  </p:childTnLst>
                                </p:cTn>
                              </p:par>
                              <p:par>
                                <p:cTn id="151" presetID="1" presetClass="exit" presetSubtype="0" fill="hold" nodeType="withEffect">
                                  <p:stCondLst>
                                    <p:cond delay="0"/>
                                  </p:stCondLst>
                                  <p:childTnLst>
                                    <p:set>
                                      <p:cBhvr>
                                        <p:cTn id="152" dur="1" fill="hold">
                                          <p:stCondLst>
                                            <p:cond delay="0"/>
                                          </p:stCondLst>
                                        </p:cTn>
                                        <p:tgtEl>
                                          <p:spTgt spid="2490"/>
                                        </p:tgtEl>
                                        <p:attrNameLst>
                                          <p:attrName>style.visibility</p:attrName>
                                        </p:attrNameLst>
                                      </p:cBhvr>
                                      <p:to>
                                        <p:strVal val="hidden"/>
                                      </p:to>
                                    </p:set>
                                  </p:childTnLst>
                                </p:cTn>
                              </p:par>
                            </p:childTnLst>
                          </p:cTn>
                        </p:par>
                        <p:par>
                          <p:cTn id="153" fill="hold">
                            <p:stCondLst>
                              <p:cond delay="1600"/>
                            </p:stCondLst>
                            <p:childTnLst>
                              <p:par>
                                <p:cTn id="154" presetID="10" presetClass="entr" presetSubtype="0" fill="hold" nodeType="afterEffect">
                                  <p:stCondLst>
                                    <p:cond delay="0"/>
                                  </p:stCondLst>
                                  <p:childTnLst>
                                    <p:set>
                                      <p:cBhvr>
                                        <p:cTn id="155" dur="1" fill="hold">
                                          <p:stCondLst>
                                            <p:cond delay="0"/>
                                          </p:stCondLst>
                                        </p:cTn>
                                        <p:tgtEl>
                                          <p:spTgt spid="2496"/>
                                        </p:tgtEl>
                                        <p:attrNameLst>
                                          <p:attrName>style.visibility</p:attrName>
                                        </p:attrNameLst>
                                      </p:cBhvr>
                                      <p:to>
                                        <p:strVal val="visible"/>
                                      </p:to>
                                    </p:set>
                                    <p:animEffect transition="in" filter="fade">
                                      <p:cBhvr>
                                        <p:cTn id="156" dur="50"/>
                                        <p:tgtEl>
                                          <p:spTgt spid="2496"/>
                                        </p:tgtEl>
                                      </p:cBhvr>
                                    </p:animEffect>
                                  </p:childTnLst>
                                </p:cTn>
                              </p:par>
                              <p:par>
                                <p:cTn id="157" presetID="1" presetClass="exit" presetSubtype="0" fill="hold" nodeType="withEffect">
                                  <p:stCondLst>
                                    <p:cond delay="0"/>
                                  </p:stCondLst>
                                  <p:childTnLst>
                                    <p:set>
                                      <p:cBhvr>
                                        <p:cTn id="158" dur="1" fill="hold">
                                          <p:stCondLst>
                                            <p:cond delay="0"/>
                                          </p:stCondLst>
                                        </p:cTn>
                                        <p:tgtEl>
                                          <p:spTgt spid="2430"/>
                                        </p:tgtEl>
                                        <p:attrNameLst>
                                          <p:attrName>style.visibility</p:attrName>
                                        </p:attrNameLst>
                                      </p:cBhvr>
                                      <p:to>
                                        <p:strVal val="hidden"/>
                                      </p:to>
                                    </p:set>
                                  </p:childTnLst>
                                </p:cTn>
                              </p:par>
                            </p:childTnLst>
                          </p:cTn>
                        </p:par>
                        <p:par>
                          <p:cTn id="159" fill="hold">
                            <p:stCondLst>
                              <p:cond delay="1650"/>
                            </p:stCondLst>
                            <p:childTnLst>
                              <p:par>
                                <p:cTn id="160" presetID="10" presetClass="entr" presetSubtype="0" fill="hold" nodeType="afterEffect">
                                  <p:stCondLst>
                                    <p:cond delay="0"/>
                                  </p:stCondLst>
                                  <p:childTnLst>
                                    <p:set>
                                      <p:cBhvr>
                                        <p:cTn id="161" dur="1" fill="hold">
                                          <p:stCondLst>
                                            <p:cond delay="0"/>
                                          </p:stCondLst>
                                        </p:cTn>
                                        <p:tgtEl>
                                          <p:spTgt spid="2436"/>
                                        </p:tgtEl>
                                        <p:attrNameLst>
                                          <p:attrName>style.visibility</p:attrName>
                                        </p:attrNameLst>
                                      </p:cBhvr>
                                      <p:to>
                                        <p:strVal val="visible"/>
                                      </p:to>
                                    </p:set>
                                    <p:animEffect transition="in" filter="fade">
                                      <p:cBhvr>
                                        <p:cTn id="162" dur="50"/>
                                        <p:tgtEl>
                                          <p:spTgt spid="2436"/>
                                        </p:tgtEl>
                                      </p:cBhvr>
                                    </p:animEffect>
                                  </p:childTnLst>
                                </p:cTn>
                              </p:par>
                              <p:par>
                                <p:cTn id="163" presetID="1" presetClass="exit" presetSubtype="0" fill="hold" nodeType="withEffect">
                                  <p:stCondLst>
                                    <p:cond delay="0"/>
                                  </p:stCondLst>
                                  <p:childTnLst>
                                    <p:set>
                                      <p:cBhvr>
                                        <p:cTn id="164" dur="1" fill="hold">
                                          <p:stCondLst>
                                            <p:cond delay="0"/>
                                          </p:stCondLst>
                                        </p:cTn>
                                        <p:tgtEl>
                                          <p:spTgt spid="2496"/>
                                        </p:tgtEl>
                                        <p:attrNameLst>
                                          <p:attrName>style.visibility</p:attrName>
                                        </p:attrNameLst>
                                      </p:cBhvr>
                                      <p:to>
                                        <p:strVal val="hidden"/>
                                      </p:to>
                                    </p:set>
                                  </p:childTnLst>
                                </p:cTn>
                              </p:par>
                            </p:childTnLst>
                          </p:cTn>
                        </p:par>
                        <p:par>
                          <p:cTn id="165" fill="hold">
                            <p:stCondLst>
                              <p:cond delay="1700"/>
                            </p:stCondLst>
                            <p:childTnLst>
                              <p:par>
                                <p:cTn id="166" presetID="10" presetClass="entr" presetSubtype="0" fill="hold" nodeType="afterEffect">
                                  <p:stCondLst>
                                    <p:cond delay="0"/>
                                  </p:stCondLst>
                                  <p:childTnLst>
                                    <p:set>
                                      <p:cBhvr>
                                        <p:cTn id="167" dur="1" fill="hold">
                                          <p:stCondLst>
                                            <p:cond delay="0"/>
                                          </p:stCondLst>
                                        </p:cTn>
                                        <p:tgtEl>
                                          <p:spTgt spid="2646"/>
                                        </p:tgtEl>
                                        <p:attrNameLst>
                                          <p:attrName>style.visibility</p:attrName>
                                        </p:attrNameLst>
                                      </p:cBhvr>
                                      <p:to>
                                        <p:strVal val="visible"/>
                                      </p:to>
                                    </p:set>
                                    <p:animEffect transition="in" filter="fade">
                                      <p:cBhvr>
                                        <p:cTn id="168" dur="50"/>
                                        <p:tgtEl>
                                          <p:spTgt spid="2646"/>
                                        </p:tgtEl>
                                      </p:cBhvr>
                                    </p:animEffect>
                                  </p:childTnLst>
                                </p:cTn>
                              </p:par>
                              <p:par>
                                <p:cTn id="169" presetID="1" presetClass="exit" presetSubtype="0" fill="hold" nodeType="withEffect">
                                  <p:stCondLst>
                                    <p:cond delay="0"/>
                                  </p:stCondLst>
                                  <p:childTnLst>
                                    <p:set>
                                      <p:cBhvr>
                                        <p:cTn id="170" dur="1" fill="hold">
                                          <p:stCondLst>
                                            <p:cond delay="0"/>
                                          </p:stCondLst>
                                        </p:cTn>
                                        <p:tgtEl>
                                          <p:spTgt spid="2436"/>
                                        </p:tgtEl>
                                        <p:attrNameLst>
                                          <p:attrName>style.visibility</p:attrName>
                                        </p:attrNameLst>
                                      </p:cBhvr>
                                      <p:to>
                                        <p:strVal val="hidden"/>
                                      </p:to>
                                    </p:set>
                                  </p:childTnLst>
                                </p:cTn>
                              </p:par>
                            </p:childTnLst>
                          </p:cTn>
                        </p:par>
                        <p:par>
                          <p:cTn id="171" fill="hold">
                            <p:stCondLst>
                              <p:cond delay="1750"/>
                            </p:stCondLst>
                            <p:childTnLst>
                              <p:par>
                                <p:cTn id="172" presetID="10" presetClass="entr" presetSubtype="0" fill="hold" nodeType="afterEffect">
                                  <p:stCondLst>
                                    <p:cond delay="0"/>
                                  </p:stCondLst>
                                  <p:childTnLst>
                                    <p:set>
                                      <p:cBhvr>
                                        <p:cTn id="173" dur="1" fill="hold">
                                          <p:stCondLst>
                                            <p:cond delay="0"/>
                                          </p:stCondLst>
                                        </p:cTn>
                                        <p:tgtEl>
                                          <p:spTgt spid="2508"/>
                                        </p:tgtEl>
                                        <p:attrNameLst>
                                          <p:attrName>style.visibility</p:attrName>
                                        </p:attrNameLst>
                                      </p:cBhvr>
                                      <p:to>
                                        <p:strVal val="visible"/>
                                      </p:to>
                                    </p:set>
                                    <p:animEffect transition="in" filter="fade">
                                      <p:cBhvr>
                                        <p:cTn id="174" dur="50"/>
                                        <p:tgtEl>
                                          <p:spTgt spid="2508"/>
                                        </p:tgtEl>
                                      </p:cBhvr>
                                    </p:animEffect>
                                  </p:childTnLst>
                                </p:cTn>
                              </p:par>
                              <p:par>
                                <p:cTn id="175" presetID="1" presetClass="exit" presetSubtype="0" fill="hold" nodeType="withEffect">
                                  <p:stCondLst>
                                    <p:cond delay="0"/>
                                  </p:stCondLst>
                                  <p:childTnLst>
                                    <p:set>
                                      <p:cBhvr>
                                        <p:cTn id="176" dur="1" fill="hold">
                                          <p:stCondLst>
                                            <p:cond delay="0"/>
                                          </p:stCondLst>
                                        </p:cTn>
                                        <p:tgtEl>
                                          <p:spTgt spid="2646"/>
                                        </p:tgtEl>
                                        <p:attrNameLst>
                                          <p:attrName>style.visibility</p:attrName>
                                        </p:attrNameLst>
                                      </p:cBhvr>
                                      <p:to>
                                        <p:strVal val="hidden"/>
                                      </p:to>
                                    </p:set>
                                  </p:childTnLst>
                                </p:cTn>
                              </p:par>
                            </p:childTnLst>
                          </p:cTn>
                        </p:par>
                        <p:par>
                          <p:cTn id="177" fill="hold">
                            <p:stCondLst>
                              <p:cond delay="1800"/>
                            </p:stCondLst>
                            <p:childTnLst>
                              <p:par>
                                <p:cTn id="178" presetID="10" presetClass="entr" presetSubtype="0" fill="hold" nodeType="afterEffect">
                                  <p:stCondLst>
                                    <p:cond delay="0"/>
                                  </p:stCondLst>
                                  <p:childTnLst>
                                    <p:set>
                                      <p:cBhvr>
                                        <p:cTn id="179" dur="1" fill="hold">
                                          <p:stCondLst>
                                            <p:cond delay="0"/>
                                          </p:stCondLst>
                                        </p:cTn>
                                        <p:tgtEl>
                                          <p:spTgt spid="2580"/>
                                        </p:tgtEl>
                                        <p:attrNameLst>
                                          <p:attrName>style.visibility</p:attrName>
                                        </p:attrNameLst>
                                      </p:cBhvr>
                                      <p:to>
                                        <p:strVal val="visible"/>
                                      </p:to>
                                    </p:set>
                                    <p:animEffect transition="in" filter="fade">
                                      <p:cBhvr>
                                        <p:cTn id="180" dur="50"/>
                                        <p:tgtEl>
                                          <p:spTgt spid="2580"/>
                                        </p:tgtEl>
                                      </p:cBhvr>
                                    </p:animEffect>
                                  </p:childTnLst>
                                </p:cTn>
                              </p:par>
                              <p:par>
                                <p:cTn id="181" presetID="1" presetClass="exit" presetSubtype="0" fill="hold" nodeType="withEffect">
                                  <p:stCondLst>
                                    <p:cond delay="0"/>
                                  </p:stCondLst>
                                  <p:childTnLst>
                                    <p:set>
                                      <p:cBhvr>
                                        <p:cTn id="182" dur="1" fill="hold">
                                          <p:stCondLst>
                                            <p:cond delay="0"/>
                                          </p:stCondLst>
                                        </p:cTn>
                                        <p:tgtEl>
                                          <p:spTgt spid="2508"/>
                                        </p:tgtEl>
                                        <p:attrNameLst>
                                          <p:attrName>style.visibility</p:attrName>
                                        </p:attrNameLst>
                                      </p:cBhvr>
                                      <p:to>
                                        <p:strVal val="hidden"/>
                                      </p:to>
                                    </p:set>
                                  </p:childTnLst>
                                </p:cTn>
                              </p:par>
                            </p:childTnLst>
                          </p:cTn>
                        </p:par>
                        <p:par>
                          <p:cTn id="183" fill="hold">
                            <p:stCondLst>
                              <p:cond delay="1850"/>
                            </p:stCondLst>
                            <p:childTnLst>
                              <p:par>
                                <p:cTn id="184" presetID="10" presetClass="entr" presetSubtype="0" fill="hold" nodeType="afterEffect">
                                  <p:stCondLst>
                                    <p:cond delay="0"/>
                                  </p:stCondLst>
                                  <p:childTnLst>
                                    <p:set>
                                      <p:cBhvr>
                                        <p:cTn id="185" dur="1" fill="hold">
                                          <p:stCondLst>
                                            <p:cond delay="0"/>
                                          </p:stCondLst>
                                        </p:cTn>
                                        <p:tgtEl>
                                          <p:spTgt spid="2514"/>
                                        </p:tgtEl>
                                        <p:attrNameLst>
                                          <p:attrName>style.visibility</p:attrName>
                                        </p:attrNameLst>
                                      </p:cBhvr>
                                      <p:to>
                                        <p:strVal val="visible"/>
                                      </p:to>
                                    </p:set>
                                    <p:animEffect transition="in" filter="fade">
                                      <p:cBhvr>
                                        <p:cTn id="186" dur="50"/>
                                        <p:tgtEl>
                                          <p:spTgt spid="2514"/>
                                        </p:tgtEl>
                                      </p:cBhvr>
                                    </p:animEffect>
                                  </p:childTnLst>
                                </p:cTn>
                              </p:par>
                              <p:par>
                                <p:cTn id="187" presetID="1" presetClass="exit" presetSubtype="0" fill="hold" nodeType="withEffect">
                                  <p:stCondLst>
                                    <p:cond delay="0"/>
                                  </p:stCondLst>
                                  <p:childTnLst>
                                    <p:set>
                                      <p:cBhvr>
                                        <p:cTn id="188" dur="1" fill="hold">
                                          <p:stCondLst>
                                            <p:cond delay="0"/>
                                          </p:stCondLst>
                                        </p:cTn>
                                        <p:tgtEl>
                                          <p:spTgt spid="2580"/>
                                        </p:tgtEl>
                                        <p:attrNameLst>
                                          <p:attrName>style.visibility</p:attrName>
                                        </p:attrNameLst>
                                      </p:cBhvr>
                                      <p:to>
                                        <p:strVal val="hidden"/>
                                      </p:to>
                                    </p:set>
                                  </p:childTnLst>
                                </p:cTn>
                              </p:par>
                            </p:childTnLst>
                          </p:cTn>
                        </p:par>
                        <p:par>
                          <p:cTn id="189" fill="hold">
                            <p:stCondLst>
                              <p:cond delay="1900"/>
                            </p:stCondLst>
                            <p:childTnLst>
                              <p:par>
                                <p:cTn id="190" presetID="10" presetClass="entr" presetSubtype="0" fill="hold" nodeType="afterEffect">
                                  <p:stCondLst>
                                    <p:cond delay="0"/>
                                  </p:stCondLst>
                                  <p:childTnLst>
                                    <p:set>
                                      <p:cBhvr>
                                        <p:cTn id="191" dur="1" fill="hold">
                                          <p:stCondLst>
                                            <p:cond delay="0"/>
                                          </p:stCondLst>
                                        </p:cTn>
                                        <p:tgtEl>
                                          <p:spTgt spid="2586"/>
                                        </p:tgtEl>
                                        <p:attrNameLst>
                                          <p:attrName>style.visibility</p:attrName>
                                        </p:attrNameLst>
                                      </p:cBhvr>
                                      <p:to>
                                        <p:strVal val="visible"/>
                                      </p:to>
                                    </p:set>
                                    <p:animEffect transition="in" filter="fade">
                                      <p:cBhvr>
                                        <p:cTn id="192" dur="50"/>
                                        <p:tgtEl>
                                          <p:spTgt spid="2586"/>
                                        </p:tgtEl>
                                      </p:cBhvr>
                                    </p:animEffect>
                                  </p:childTnLst>
                                </p:cTn>
                              </p:par>
                              <p:par>
                                <p:cTn id="193" presetID="1" presetClass="exit" presetSubtype="0" fill="hold" nodeType="withEffect">
                                  <p:stCondLst>
                                    <p:cond delay="0"/>
                                  </p:stCondLst>
                                  <p:childTnLst>
                                    <p:set>
                                      <p:cBhvr>
                                        <p:cTn id="194" dur="1" fill="hold">
                                          <p:stCondLst>
                                            <p:cond delay="0"/>
                                          </p:stCondLst>
                                        </p:cTn>
                                        <p:tgtEl>
                                          <p:spTgt spid="2514"/>
                                        </p:tgtEl>
                                        <p:attrNameLst>
                                          <p:attrName>style.visibility</p:attrName>
                                        </p:attrNameLst>
                                      </p:cBhvr>
                                      <p:to>
                                        <p:strVal val="hidden"/>
                                      </p:to>
                                    </p:set>
                                  </p:childTnLst>
                                </p:cTn>
                              </p:par>
                            </p:childTnLst>
                          </p:cTn>
                        </p:par>
                        <p:par>
                          <p:cTn id="195" fill="hold">
                            <p:stCondLst>
                              <p:cond delay="1950"/>
                            </p:stCondLst>
                            <p:childTnLst>
                              <p:par>
                                <p:cTn id="196" presetID="10" presetClass="entr" presetSubtype="0" fill="hold" nodeType="afterEffect">
                                  <p:stCondLst>
                                    <p:cond delay="0"/>
                                  </p:stCondLst>
                                  <p:childTnLst>
                                    <p:set>
                                      <p:cBhvr>
                                        <p:cTn id="197" dur="1" fill="hold">
                                          <p:stCondLst>
                                            <p:cond delay="0"/>
                                          </p:stCondLst>
                                        </p:cTn>
                                        <p:tgtEl>
                                          <p:spTgt spid="2520"/>
                                        </p:tgtEl>
                                        <p:attrNameLst>
                                          <p:attrName>style.visibility</p:attrName>
                                        </p:attrNameLst>
                                      </p:cBhvr>
                                      <p:to>
                                        <p:strVal val="visible"/>
                                      </p:to>
                                    </p:set>
                                    <p:animEffect transition="in" filter="fade">
                                      <p:cBhvr>
                                        <p:cTn id="198" dur="50"/>
                                        <p:tgtEl>
                                          <p:spTgt spid="2520"/>
                                        </p:tgtEl>
                                      </p:cBhvr>
                                    </p:animEffect>
                                  </p:childTnLst>
                                </p:cTn>
                              </p:par>
                              <p:par>
                                <p:cTn id="199" presetID="1" presetClass="exit" presetSubtype="0" fill="hold" nodeType="withEffect">
                                  <p:stCondLst>
                                    <p:cond delay="0"/>
                                  </p:stCondLst>
                                  <p:childTnLst>
                                    <p:set>
                                      <p:cBhvr>
                                        <p:cTn id="200" dur="1" fill="hold">
                                          <p:stCondLst>
                                            <p:cond delay="0"/>
                                          </p:stCondLst>
                                        </p:cTn>
                                        <p:tgtEl>
                                          <p:spTgt spid="2586"/>
                                        </p:tgtEl>
                                        <p:attrNameLst>
                                          <p:attrName>style.visibility</p:attrName>
                                        </p:attrNameLst>
                                      </p:cBhvr>
                                      <p:to>
                                        <p:strVal val="hidden"/>
                                      </p:to>
                                    </p:set>
                                  </p:childTnLst>
                                </p:cTn>
                              </p:par>
                            </p:childTnLst>
                          </p:cTn>
                        </p:par>
                        <p:par>
                          <p:cTn id="201" fill="hold">
                            <p:stCondLst>
                              <p:cond delay="2000"/>
                            </p:stCondLst>
                            <p:childTnLst>
                              <p:par>
                                <p:cTn id="202" presetID="10" presetClass="entr" presetSubtype="0" fill="hold" nodeType="afterEffect">
                                  <p:stCondLst>
                                    <p:cond delay="0"/>
                                  </p:stCondLst>
                                  <p:childTnLst>
                                    <p:set>
                                      <p:cBhvr>
                                        <p:cTn id="203" dur="1" fill="hold">
                                          <p:stCondLst>
                                            <p:cond delay="0"/>
                                          </p:stCondLst>
                                        </p:cTn>
                                        <p:tgtEl>
                                          <p:spTgt spid="2592"/>
                                        </p:tgtEl>
                                        <p:attrNameLst>
                                          <p:attrName>style.visibility</p:attrName>
                                        </p:attrNameLst>
                                      </p:cBhvr>
                                      <p:to>
                                        <p:strVal val="visible"/>
                                      </p:to>
                                    </p:set>
                                    <p:animEffect transition="in" filter="fade">
                                      <p:cBhvr>
                                        <p:cTn id="204" dur="50"/>
                                        <p:tgtEl>
                                          <p:spTgt spid="2592"/>
                                        </p:tgtEl>
                                      </p:cBhvr>
                                    </p:animEffect>
                                  </p:childTnLst>
                                </p:cTn>
                              </p:par>
                              <p:par>
                                <p:cTn id="205" presetID="1" presetClass="exit" presetSubtype="0" fill="hold" nodeType="withEffect">
                                  <p:stCondLst>
                                    <p:cond delay="0"/>
                                  </p:stCondLst>
                                  <p:childTnLst>
                                    <p:set>
                                      <p:cBhvr>
                                        <p:cTn id="206" dur="1" fill="hold">
                                          <p:stCondLst>
                                            <p:cond delay="0"/>
                                          </p:stCondLst>
                                        </p:cTn>
                                        <p:tgtEl>
                                          <p:spTgt spid="2520"/>
                                        </p:tgtEl>
                                        <p:attrNameLst>
                                          <p:attrName>style.visibility</p:attrName>
                                        </p:attrNameLst>
                                      </p:cBhvr>
                                      <p:to>
                                        <p:strVal val="hidden"/>
                                      </p:to>
                                    </p:set>
                                  </p:childTnLst>
                                </p:cTn>
                              </p:par>
                            </p:childTnLst>
                          </p:cTn>
                        </p:par>
                        <p:par>
                          <p:cTn id="207" fill="hold">
                            <p:stCondLst>
                              <p:cond delay="2050"/>
                            </p:stCondLst>
                            <p:childTnLst>
                              <p:par>
                                <p:cTn id="208" presetID="10" presetClass="entr" presetSubtype="0" fill="hold" nodeType="afterEffect">
                                  <p:stCondLst>
                                    <p:cond delay="0"/>
                                  </p:stCondLst>
                                  <p:childTnLst>
                                    <p:set>
                                      <p:cBhvr>
                                        <p:cTn id="209" dur="1" fill="hold">
                                          <p:stCondLst>
                                            <p:cond delay="0"/>
                                          </p:stCondLst>
                                        </p:cTn>
                                        <p:tgtEl>
                                          <p:spTgt spid="2526"/>
                                        </p:tgtEl>
                                        <p:attrNameLst>
                                          <p:attrName>style.visibility</p:attrName>
                                        </p:attrNameLst>
                                      </p:cBhvr>
                                      <p:to>
                                        <p:strVal val="visible"/>
                                      </p:to>
                                    </p:set>
                                    <p:animEffect transition="in" filter="fade">
                                      <p:cBhvr>
                                        <p:cTn id="210" dur="50"/>
                                        <p:tgtEl>
                                          <p:spTgt spid="2526"/>
                                        </p:tgtEl>
                                      </p:cBhvr>
                                    </p:animEffect>
                                  </p:childTnLst>
                                </p:cTn>
                              </p:par>
                              <p:par>
                                <p:cTn id="211" presetID="1" presetClass="exit" presetSubtype="0" fill="hold" nodeType="withEffect">
                                  <p:stCondLst>
                                    <p:cond delay="0"/>
                                  </p:stCondLst>
                                  <p:childTnLst>
                                    <p:set>
                                      <p:cBhvr>
                                        <p:cTn id="212" dur="1" fill="hold">
                                          <p:stCondLst>
                                            <p:cond delay="0"/>
                                          </p:stCondLst>
                                        </p:cTn>
                                        <p:tgtEl>
                                          <p:spTgt spid="2592"/>
                                        </p:tgtEl>
                                        <p:attrNameLst>
                                          <p:attrName>style.visibility</p:attrName>
                                        </p:attrNameLst>
                                      </p:cBhvr>
                                      <p:to>
                                        <p:strVal val="hidden"/>
                                      </p:to>
                                    </p:set>
                                  </p:childTnLst>
                                </p:cTn>
                              </p:par>
                            </p:childTnLst>
                          </p:cTn>
                        </p:par>
                        <p:par>
                          <p:cTn id="213" fill="hold">
                            <p:stCondLst>
                              <p:cond delay="2100"/>
                            </p:stCondLst>
                            <p:childTnLst>
                              <p:par>
                                <p:cTn id="214" presetID="10" presetClass="entr" presetSubtype="0" fill="hold" nodeType="afterEffect">
                                  <p:stCondLst>
                                    <p:cond delay="0"/>
                                  </p:stCondLst>
                                  <p:childTnLst>
                                    <p:set>
                                      <p:cBhvr>
                                        <p:cTn id="215" dur="1" fill="hold">
                                          <p:stCondLst>
                                            <p:cond delay="0"/>
                                          </p:stCondLst>
                                        </p:cTn>
                                        <p:tgtEl>
                                          <p:spTgt spid="2598"/>
                                        </p:tgtEl>
                                        <p:attrNameLst>
                                          <p:attrName>style.visibility</p:attrName>
                                        </p:attrNameLst>
                                      </p:cBhvr>
                                      <p:to>
                                        <p:strVal val="visible"/>
                                      </p:to>
                                    </p:set>
                                    <p:animEffect transition="in" filter="fade">
                                      <p:cBhvr>
                                        <p:cTn id="216" dur="50"/>
                                        <p:tgtEl>
                                          <p:spTgt spid="2598"/>
                                        </p:tgtEl>
                                      </p:cBhvr>
                                    </p:animEffect>
                                  </p:childTnLst>
                                </p:cTn>
                              </p:par>
                              <p:par>
                                <p:cTn id="217" presetID="1" presetClass="exit" presetSubtype="0" fill="hold" nodeType="withEffect">
                                  <p:stCondLst>
                                    <p:cond delay="0"/>
                                  </p:stCondLst>
                                  <p:childTnLst>
                                    <p:set>
                                      <p:cBhvr>
                                        <p:cTn id="218" dur="1" fill="hold">
                                          <p:stCondLst>
                                            <p:cond delay="0"/>
                                          </p:stCondLst>
                                        </p:cTn>
                                        <p:tgtEl>
                                          <p:spTgt spid="2526"/>
                                        </p:tgtEl>
                                        <p:attrNameLst>
                                          <p:attrName>style.visibility</p:attrName>
                                        </p:attrNameLst>
                                      </p:cBhvr>
                                      <p:to>
                                        <p:strVal val="hidden"/>
                                      </p:to>
                                    </p:set>
                                  </p:childTnLst>
                                </p:cTn>
                              </p:par>
                            </p:childTnLst>
                          </p:cTn>
                        </p:par>
                        <p:par>
                          <p:cTn id="219" fill="hold">
                            <p:stCondLst>
                              <p:cond delay="2150"/>
                            </p:stCondLst>
                            <p:childTnLst>
                              <p:par>
                                <p:cTn id="220" presetID="10" presetClass="entr" presetSubtype="0" fill="hold" nodeType="afterEffect">
                                  <p:stCondLst>
                                    <p:cond delay="0"/>
                                  </p:stCondLst>
                                  <p:childTnLst>
                                    <p:set>
                                      <p:cBhvr>
                                        <p:cTn id="221" dur="1" fill="hold">
                                          <p:stCondLst>
                                            <p:cond delay="0"/>
                                          </p:stCondLst>
                                        </p:cTn>
                                        <p:tgtEl>
                                          <p:spTgt spid="2532"/>
                                        </p:tgtEl>
                                        <p:attrNameLst>
                                          <p:attrName>style.visibility</p:attrName>
                                        </p:attrNameLst>
                                      </p:cBhvr>
                                      <p:to>
                                        <p:strVal val="visible"/>
                                      </p:to>
                                    </p:set>
                                    <p:animEffect transition="in" filter="fade">
                                      <p:cBhvr>
                                        <p:cTn id="222" dur="50"/>
                                        <p:tgtEl>
                                          <p:spTgt spid="2532"/>
                                        </p:tgtEl>
                                      </p:cBhvr>
                                    </p:animEffect>
                                  </p:childTnLst>
                                </p:cTn>
                              </p:par>
                              <p:par>
                                <p:cTn id="223" presetID="1" presetClass="exit" presetSubtype="0" fill="hold" nodeType="withEffect">
                                  <p:stCondLst>
                                    <p:cond delay="0"/>
                                  </p:stCondLst>
                                  <p:childTnLst>
                                    <p:set>
                                      <p:cBhvr>
                                        <p:cTn id="224" dur="1" fill="hold">
                                          <p:stCondLst>
                                            <p:cond delay="0"/>
                                          </p:stCondLst>
                                        </p:cTn>
                                        <p:tgtEl>
                                          <p:spTgt spid="2598"/>
                                        </p:tgtEl>
                                        <p:attrNameLst>
                                          <p:attrName>style.visibility</p:attrName>
                                        </p:attrNameLst>
                                      </p:cBhvr>
                                      <p:to>
                                        <p:strVal val="hidden"/>
                                      </p:to>
                                    </p:set>
                                  </p:childTnLst>
                                </p:cTn>
                              </p:par>
                            </p:childTnLst>
                          </p:cTn>
                        </p:par>
                        <p:par>
                          <p:cTn id="225" fill="hold">
                            <p:stCondLst>
                              <p:cond delay="2200"/>
                            </p:stCondLst>
                            <p:childTnLst>
                              <p:par>
                                <p:cTn id="226" presetID="10" presetClass="entr" presetSubtype="0" fill="hold" nodeType="afterEffect">
                                  <p:stCondLst>
                                    <p:cond delay="0"/>
                                  </p:stCondLst>
                                  <p:childTnLst>
                                    <p:set>
                                      <p:cBhvr>
                                        <p:cTn id="227" dur="1" fill="hold">
                                          <p:stCondLst>
                                            <p:cond delay="0"/>
                                          </p:stCondLst>
                                        </p:cTn>
                                        <p:tgtEl>
                                          <p:spTgt spid="2604"/>
                                        </p:tgtEl>
                                        <p:attrNameLst>
                                          <p:attrName>style.visibility</p:attrName>
                                        </p:attrNameLst>
                                      </p:cBhvr>
                                      <p:to>
                                        <p:strVal val="visible"/>
                                      </p:to>
                                    </p:set>
                                    <p:animEffect transition="in" filter="fade">
                                      <p:cBhvr>
                                        <p:cTn id="228" dur="50"/>
                                        <p:tgtEl>
                                          <p:spTgt spid="2604"/>
                                        </p:tgtEl>
                                      </p:cBhvr>
                                    </p:animEffect>
                                  </p:childTnLst>
                                </p:cTn>
                              </p:par>
                              <p:par>
                                <p:cTn id="229" presetID="1" presetClass="exit" presetSubtype="0" fill="hold" nodeType="withEffect">
                                  <p:stCondLst>
                                    <p:cond delay="0"/>
                                  </p:stCondLst>
                                  <p:childTnLst>
                                    <p:set>
                                      <p:cBhvr>
                                        <p:cTn id="230" dur="1" fill="hold">
                                          <p:stCondLst>
                                            <p:cond delay="0"/>
                                          </p:stCondLst>
                                        </p:cTn>
                                        <p:tgtEl>
                                          <p:spTgt spid="2532"/>
                                        </p:tgtEl>
                                        <p:attrNameLst>
                                          <p:attrName>style.visibility</p:attrName>
                                        </p:attrNameLst>
                                      </p:cBhvr>
                                      <p:to>
                                        <p:strVal val="hidden"/>
                                      </p:to>
                                    </p:set>
                                  </p:childTnLst>
                                </p:cTn>
                              </p:par>
                            </p:childTnLst>
                          </p:cTn>
                        </p:par>
                        <p:par>
                          <p:cTn id="231" fill="hold">
                            <p:stCondLst>
                              <p:cond delay="2250"/>
                            </p:stCondLst>
                            <p:childTnLst>
                              <p:par>
                                <p:cTn id="232" presetID="10" presetClass="entr" presetSubtype="0" fill="hold" nodeType="afterEffect">
                                  <p:stCondLst>
                                    <p:cond delay="0"/>
                                  </p:stCondLst>
                                  <p:childTnLst>
                                    <p:set>
                                      <p:cBhvr>
                                        <p:cTn id="233" dur="1" fill="hold">
                                          <p:stCondLst>
                                            <p:cond delay="0"/>
                                          </p:stCondLst>
                                        </p:cTn>
                                        <p:tgtEl>
                                          <p:spTgt spid="2538"/>
                                        </p:tgtEl>
                                        <p:attrNameLst>
                                          <p:attrName>style.visibility</p:attrName>
                                        </p:attrNameLst>
                                      </p:cBhvr>
                                      <p:to>
                                        <p:strVal val="visible"/>
                                      </p:to>
                                    </p:set>
                                    <p:animEffect transition="in" filter="fade">
                                      <p:cBhvr>
                                        <p:cTn id="234" dur="50"/>
                                        <p:tgtEl>
                                          <p:spTgt spid="2538"/>
                                        </p:tgtEl>
                                      </p:cBhvr>
                                    </p:animEffect>
                                  </p:childTnLst>
                                </p:cTn>
                              </p:par>
                              <p:par>
                                <p:cTn id="235" presetID="1" presetClass="exit" presetSubtype="0" fill="hold" nodeType="withEffect">
                                  <p:stCondLst>
                                    <p:cond delay="0"/>
                                  </p:stCondLst>
                                  <p:childTnLst>
                                    <p:set>
                                      <p:cBhvr>
                                        <p:cTn id="236" dur="1" fill="hold">
                                          <p:stCondLst>
                                            <p:cond delay="0"/>
                                          </p:stCondLst>
                                        </p:cTn>
                                        <p:tgtEl>
                                          <p:spTgt spid="2604"/>
                                        </p:tgtEl>
                                        <p:attrNameLst>
                                          <p:attrName>style.visibility</p:attrName>
                                        </p:attrNameLst>
                                      </p:cBhvr>
                                      <p:to>
                                        <p:strVal val="hidden"/>
                                      </p:to>
                                    </p:set>
                                  </p:childTnLst>
                                </p:cTn>
                              </p:par>
                            </p:childTnLst>
                          </p:cTn>
                        </p:par>
                        <p:par>
                          <p:cTn id="237" fill="hold">
                            <p:stCondLst>
                              <p:cond delay="2300"/>
                            </p:stCondLst>
                            <p:childTnLst>
                              <p:par>
                                <p:cTn id="238" presetID="10" presetClass="entr" presetSubtype="0" fill="hold" nodeType="afterEffect">
                                  <p:stCondLst>
                                    <p:cond delay="0"/>
                                  </p:stCondLst>
                                  <p:childTnLst>
                                    <p:set>
                                      <p:cBhvr>
                                        <p:cTn id="239" dur="1" fill="hold">
                                          <p:stCondLst>
                                            <p:cond delay="0"/>
                                          </p:stCondLst>
                                        </p:cTn>
                                        <p:tgtEl>
                                          <p:spTgt spid="2610"/>
                                        </p:tgtEl>
                                        <p:attrNameLst>
                                          <p:attrName>style.visibility</p:attrName>
                                        </p:attrNameLst>
                                      </p:cBhvr>
                                      <p:to>
                                        <p:strVal val="visible"/>
                                      </p:to>
                                    </p:set>
                                    <p:animEffect transition="in" filter="fade">
                                      <p:cBhvr>
                                        <p:cTn id="240" dur="50"/>
                                        <p:tgtEl>
                                          <p:spTgt spid="2610"/>
                                        </p:tgtEl>
                                      </p:cBhvr>
                                    </p:animEffect>
                                  </p:childTnLst>
                                </p:cTn>
                              </p:par>
                              <p:par>
                                <p:cTn id="241" presetID="1" presetClass="exit" presetSubtype="0" fill="hold" nodeType="withEffect">
                                  <p:stCondLst>
                                    <p:cond delay="0"/>
                                  </p:stCondLst>
                                  <p:childTnLst>
                                    <p:set>
                                      <p:cBhvr>
                                        <p:cTn id="242" dur="1" fill="hold">
                                          <p:stCondLst>
                                            <p:cond delay="0"/>
                                          </p:stCondLst>
                                        </p:cTn>
                                        <p:tgtEl>
                                          <p:spTgt spid="2538"/>
                                        </p:tgtEl>
                                        <p:attrNameLst>
                                          <p:attrName>style.visibility</p:attrName>
                                        </p:attrNameLst>
                                      </p:cBhvr>
                                      <p:to>
                                        <p:strVal val="hidden"/>
                                      </p:to>
                                    </p:set>
                                  </p:childTnLst>
                                </p:cTn>
                              </p:par>
                            </p:childTnLst>
                          </p:cTn>
                        </p:par>
                        <p:par>
                          <p:cTn id="243" fill="hold">
                            <p:stCondLst>
                              <p:cond delay="2350"/>
                            </p:stCondLst>
                            <p:childTnLst>
                              <p:par>
                                <p:cTn id="244" presetID="10" presetClass="entr" presetSubtype="0" fill="hold" nodeType="afterEffect">
                                  <p:stCondLst>
                                    <p:cond delay="0"/>
                                  </p:stCondLst>
                                  <p:childTnLst>
                                    <p:set>
                                      <p:cBhvr>
                                        <p:cTn id="245" dur="1" fill="hold">
                                          <p:stCondLst>
                                            <p:cond delay="0"/>
                                          </p:stCondLst>
                                        </p:cTn>
                                        <p:tgtEl>
                                          <p:spTgt spid="2544"/>
                                        </p:tgtEl>
                                        <p:attrNameLst>
                                          <p:attrName>style.visibility</p:attrName>
                                        </p:attrNameLst>
                                      </p:cBhvr>
                                      <p:to>
                                        <p:strVal val="visible"/>
                                      </p:to>
                                    </p:set>
                                    <p:animEffect transition="in" filter="fade">
                                      <p:cBhvr>
                                        <p:cTn id="246" dur="50"/>
                                        <p:tgtEl>
                                          <p:spTgt spid="2544"/>
                                        </p:tgtEl>
                                      </p:cBhvr>
                                    </p:animEffect>
                                  </p:childTnLst>
                                </p:cTn>
                              </p:par>
                              <p:par>
                                <p:cTn id="247" presetID="1" presetClass="exit" presetSubtype="0" fill="hold" nodeType="withEffect">
                                  <p:stCondLst>
                                    <p:cond delay="0"/>
                                  </p:stCondLst>
                                  <p:childTnLst>
                                    <p:set>
                                      <p:cBhvr>
                                        <p:cTn id="248" dur="1" fill="hold">
                                          <p:stCondLst>
                                            <p:cond delay="0"/>
                                          </p:stCondLst>
                                        </p:cTn>
                                        <p:tgtEl>
                                          <p:spTgt spid="2610"/>
                                        </p:tgtEl>
                                        <p:attrNameLst>
                                          <p:attrName>style.visibility</p:attrName>
                                        </p:attrNameLst>
                                      </p:cBhvr>
                                      <p:to>
                                        <p:strVal val="hidden"/>
                                      </p:to>
                                    </p:set>
                                  </p:childTnLst>
                                </p:cTn>
                              </p:par>
                            </p:childTnLst>
                          </p:cTn>
                        </p:par>
                        <p:par>
                          <p:cTn id="249" fill="hold">
                            <p:stCondLst>
                              <p:cond delay="2400"/>
                            </p:stCondLst>
                            <p:childTnLst>
                              <p:par>
                                <p:cTn id="250" presetID="10" presetClass="entr" presetSubtype="0" fill="hold" nodeType="afterEffect">
                                  <p:stCondLst>
                                    <p:cond delay="0"/>
                                  </p:stCondLst>
                                  <p:childTnLst>
                                    <p:set>
                                      <p:cBhvr>
                                        <p:cTn id="251" dur="1" fill="hold">
                                          <p:stCondLst>
                                            <p:cond delay="0"/>
                                          </p:stCondLst>
                                        </p:cTn>
                                        <p:tgtEl>
                                          <p:spTgt spid="2616"/>
                                        </p:tgtEl>
                                        <p:attrNameLst>
                                          <p:attrName>style.visibility</p:attrName>
                                        </p:attrNameLst>
                                      </p:cBhvr>
                                      <p:to>
                                        <p:strVal val="visible"/>
                                      </p:to>
                                    </p:set>
                                    <p:animEffect transition="in" filter="fade">
                                      <p:cBhvr>
                                        <p:cTn id="252" dur="50"/>
                                        <p:tgtEl>
                                          <p:spTgt spid="2616"/>
                                        </p:tgtEl>
                                      </p:cBhvr>
                                    </p:animEffect>
                                  </p:childTnLst>
                                </p:cTn>
                              </p:par>
                              <p:par>
                                <p:cTn id="253" presetID="1" presetClass="exit" presetSubtype="0" fill="hold" nodeType="withEffect">
                                  <p:stCondLst>
                                    <p:cond delay="0"/>
                                  </p:stCondLst>
                                  <p:childTnLst>
                                    <p:set>
                                      <p:cBhvr>
                                        <p:cTn id="254" dur="1" fill="hold">
                                          <p:stCondLst>
                                            <p:cond delay="0"/>
                                          </p:stCondLst>
                                        </p:cTn>
                                        <p:tgtEl>
                                          <p:spTgt spid="2544"/>
                                        </p:tgtEl>
                                        <p:attrNameLst>
                                          <p:attrName>style.visibility</p:attrName>
                                        </p:attrNameLst>
                                      </p:cBhvr>
                                      <p:to>
                                        <p:strVal val="hidden"/>
                                      </p:to>
                                    </p:set>
                                  </p:childTnLst>
                                </p:cTn>
                              </p:par>
                            </p:childTnLst>
                          </p:cTn>
                        </p:par>
                        <p:par>
                          <p:cTn id="255" fill="hold">
                            <p:stCondLst>
                              <p:cond delay="2450"/>
                            </p:stCondLst>
                            <p:childTnLst>
                              <p:par>
                                <p:cTn id="256" presetID="10" presetClass="entr" presetSubtype="0" fill="hold" nodeType="afterEffect">
                                  <p:stCondLst>
                                    <p:cond delay="0"/>
                                  </p:stCondLst>
                                  <p:childTnLst>
                                    <p:set>
                                      <p:cBhvr>
                                        <p:cTn id="257" dur="1" fill="hold">
                                          <p:stCondLst>
                                            <p:cond delay="0"/>
                                          </p:stCondLst>
                                        </p:cTn>
                                        <p:tgtEl>
                                          <p:spTgt spid="2550"/>
                                        </p:tgtEl>
                                        <p:attrNameLst>
                                          <p:attrName>style.visibility</p:attrName>
                                        </p:attrNameLst>
                                      </p:cBhvr>
                                      <p:to>
                                        <p:strVal val="visible"/>
                                      </p:to>
                                    </p:set>
                                    <p:animEffect transition="in" filter="fade">
                                      <p:cBhvr>
                                        <p:cTn id="258" dur="50"/>
                                        <p:tgtEl>
                                          <p:spTgt spid="2550"/>
                                        </p:tgtEl>
                                      </p:cBhvr>
                                    </p:animEffect>
                                  </p:childTnLst>
                                </p:cTn>
                              </p:par>
                              <p:par>
                                <p:cTn id="259" presetID="1" presetClass="exit" presetSubtype="0" fill="hold" nodeType="withEffect">
                                  <p:stCondLst>
                                    <p:cond delay="0"/>
                                  </p:stCondLst>
                                  <p:childTnLst>
                                    <p:set>
                                      <p:cBhvr>
                                        <p:cTn id="260" dur="1" fill="hold">
                                          <p:stCondLst>
                                            <p:cond delay="0"/>
                                          </p:stCondLst>
                                        </p:cTn>
                                        <p:tgtEl>
                                          <p:spTgt spid="2616"/>
                                        </p:tgtEl>
                                        <p:attrNameLst>
                                          <p:attrName>style.visibility</p:attrName>
                                        </p:attrNameLst>
                                      </p:cBhvr>
                                      <p:to>
                                        <p:strVal val="hidden"/>
                                      </p:to>
                                    </p:set>
                                  </p:childTnLst>
                                </p:cTn>
                              </p:par>
                            </p:childTnLst>
                          </p:cTn>
                        </p:par>
                        <p:par>
                          <p:cTn id="261" fill="hold">
                            <p:stCondLst>
                              <p:cond delay="2500"/>
                            </p:stCondLst>
                            <p:childTnLst>
                              <p:par>
                                <p:cTn id="262" presetID="10" presetClass="entr" presetSubtype="0" fill="hold" nodeType="afterEffect">
                                  <p:stCondLst>
                                    <p:cond delay="0"/>
                                  </p:stCondLst>
                                  <p:childTnLst>
                                    <p:set>
                                      <p:cBhvr>
                                        <p:cTn id="263" dur="1" fill="hold">
                                          <p:stCondLst>
                                            <p:cond delay="0"/>
                                          </p:stCondLst>
                                        </p:cTn>
                                        <p:tgtEl>
                                          <p:spTgt spid="2622"/>
                                        </p:tgtEl>
                                        <p:attrNameLst>
                                          <p:attrName>style.visibility</p:attrName>
                                        </p:attrNameLst>
                                      </p:cBhvr>
                                      <p:to>
                                        <p:strVal val="visible"/>
                                      </p:to>
                                    </p:set>
                                    <p:animEffect transition="in" filter="fade">
                                      <p:cBhvr>
                                        <p:cTn id="264" dur="50"/>
                                        <p:tgtEl>
                                          <p:spTgt spid="2622"/>
                                        </p:tgtEl>
                                      </p:cBhvr>
                                    </p:animEffect>
                                  </p:childTnLst>
                                </p:cTn>
                              </p:par>
                              <p:par>
                                <p:cTn id="265" presetID="1" presetClass="exit" presetSubtype="0" fill="hold" nodeType="withEffect">
                                  <p:stCondLst>
                                    <p:cond delay="0"/>
                                  </p:stCondLst>
                                  <p:childTnLst>
                                    <p:set>
                                      <p:cBhvr>
                                        <p:cTn id="266" dur="1" fill="hold">
                                          <p:stCondLst>
                                            <p:cond delay="0"/>
                                          </p:stCondLst>
                                        </p:cTn>
                                        <p:tgtEl>
                                          <p:spTgt spid="2550"/>
                                        </p:tgtEl>
                                        <p:attrNameLst>
                                          <p:attrName>style.visibility</p:attrName>
                                        </p:attrNameLst>
                                      </p:cBhvr>
                                      <p:to>
                                        <p:strVal val="hidden"/>
                                      </p:to>
                                    </p:set>
                                  </p:childTnLst>
                                </p:cTn>
                              </p:par>
                            </p:childTnLst>
                          </p:cTn>
                        </p:par>
                        <p:par>
                          <p:cTn id="267" fill="hold">
                            <p:stCondLst>
                              <p:cond delay="2550"/>
                            </p:stCondLst>
                            <p:childTnLst>
                              <p:par>
                                <p:cTn id="268" presetID="10" presetClass="entr" presetSubtype="0" fill="hold" nodeType="afterEffect">
                                  <p:stCondLst>
                                    <p:cond delay="0"/>
                                  </p:stCondLst>
                                  <p:childTnLst>
                                    <p:set>
                                      <p:cBhvr>
                                        <p:cTn id="269" dur="1" fill="hold">
                                          <p:stCondLst>
                                            <p:cond delay="0"/>
                                          </p:stCondLst>
                                        </p:cTn>
                                        <p:tgtEl>
                                          <p:spTgt spid="2556"/>
                                        </p:tgtEl>
                                        <p:attrNameLst>
                                          <p:attrName>style.visibility</p:attrName>
                                        </p:attrNameLst>
                                      </p:cBhvr>
                                      <p:to>
                                        <p:strVal val="visible"/>
                                      </p:to>
                                    </p:set>
                                    <p:animEffect transition="in" filter="fade">
                                      <p:cBhvr>
                                        <p:cTn id="270" dur="50"/>
                                        <p:tgtEl>
                                          <p:spTgt spid="2556"/>
                                        </p:tgtEl>
                                      </p:cBhvr>
                                    </p:animEffect>
                                  </p:childTnLst>
                                </p:cTn>
                              </p:par>
                              <p:par>
                                <p:cTn id="271" presetID="1" presetClass="exit" presetSubtype="0" fill="hold" nodeType="withEffect">
                                  <p:stCondLst>
                                    <p:cond delay="0"/>
                                  </p:stCondLst>
                                  <p:childTnLst>
                                    <p:set>
                                      <p:cBhvr>
                                        <p:cTn id="272" dur="1" fill="hold">
                                          <p:stCondLst>
                                            <p:cond delay="0"/>
                                          </p:stCondLst>
                                        </p:cTn>
                                        <p:tgtEl>
                                          <p:spTgt spid="2622"/>
                                        </p:tgtEl>
                                        <p:attrNameLst>
                                          <p:attrName>style.visibility</p:attrName>
                                        </p:attrNameLst>
                                      </p:cBhvr>
                                      <p:to>
                                        <p:strVal val="hidden"/>
                                      </p:to>
                                    </p:set>
                                  </p:childTnLst>
                                </p:cTn>
                              </p:par>
                            </p:childTnLst>
                          </p:cTn>
                        </p:par>
                        <p:par>
                          <p:cTn id="273" fill="hold">
                            <p:stCondLst>
                              <p:cond delay="2600"/>
                            </p:stCondLst>
                            <p:childTnLst>
                              <p:par>
                                <p:cTn id="274" presetID="10" presetClass="entr" presetSubtype="0" fill="hold" nodeType="afterEffect">
                                  <p:stCondLst>
                                    <p:cond delay="0"/>
                                  </p:stCondLst>
                                  <p:childTnLst>
                                    <p:set>
                                      <p:cBhvr>
                                        <p:cTn id="275" dur="1" fill="hold">
                                          <p:stCondLst>
                                            <p:cond delay="0"/>
                                          </p:stCondLst>
                                        </p:cTn>
                                        <p:tgtEl>
                                          <p:spTgt spid="2628"/>
                                        </p:tgtEl>
                                        <p:attrNameLst>
                                          <p:attrName>style.visibility</p:attrName>
                                        </p:attrNameLst>
                                      </p:cBhvr>
                                      <p:to>
                                        <p:strVal val="visible"/>
                                      </p:to>
                                    </p:set>
                                    <p:animEffect transition="in" filter="fade">
                                      <p:cBhvr>
                                        <p:cTn id="276" dur="50"/>
                                        <p:tgtEl>
                                          <p:spTgt spid="2628"/>
                                        </p:tgtEl>
                                      </p:cBhvr>
                                    </p:animEffect>
                                  </p:childTnLst>
                                </p:cTn>
                              </p:par>
                              <p:par>
                                <p:cTn id="277" presetID="1" presetClass="exit" presetSubtype="0" fill="hold" nodeType="withEffect">
                                  <p:stCondLst>
                                    <p:cond delay="0"/>
                                  </p:stCondLst>
                                  <p:childTnLst>
                                    <p:set>
                                      <p:cBhvr>
                                        <p:cTn id="278" dur="1" fill="hold">
                                          <p:stCondLst>
                                            <p:cond delay="0"/>
                                          </p:stCondLst>
                                        </p:cTn>
                                        <p:tgtEl>
                                          <p:spTgt spid="2556"/>
                                        </p:tgtEl>
                                        <p:attrNameLst>
                                          <p:attrName>style.visibility</p:attrName>
                                        </p:attrNameLst>
                                      </p:cBhvr>
                                      <p:to>
                                        <p:strVal val="hidden"/>
                                      </p:to>
                                    </p:set>
                                  </p:childTnLst>
                                </p:cTn>
                              </p:par>
                            </p:childTnLst>
                          </p:cTn>
                        </p:par>
                        <p:par>
                          <p:cTn id="279" fill="hold">
                            <p:stCondLst>
                              <p:cond delay="2650"/>
                            </p:stCondLst>
                            <p:childTnLst>
                              <p:par>
                                <p:cTn id="280" presetID="10" presetClass="entr" presetSubtype="0" fill="hold" nodeType="afterEffect">
                                  <p:stCondLst>
                                    <p:cond delay="0"/>
                                  </p:stCondLst>
                                  <p:childTnLst>
                                    <p:set>
                                      <p:cBhvr>
                                        <p:cTn id="281" dur="1" fill="hold">
                                          <p:stCondLst>
                                            <p:cond delay="0"/>
                                          </p:stCondLst>
                                        </p:cTn>
                                        <p:tgtEl>
                                          <p:spTgt spid="2562"/>
                                        </p:tgtEl>
                                        <p:attrNameLst>
                                          <p:attrName>style.visibility</p:attrName>
                                        </p:attrNameLst>
                                      </p:cBhvr>
                                      <p:to>
                                        <p:strVal val="visible"/>
                                      </p:to>
                                    </p:set>
                                    <p:animEffect transition="in" filter="fade">
                                      <p:cBhvr>
                                        <p:cTn id="282" dur="50"/>
                                        <p:tgtEl>
                                          <p:spTgt spid="2562"/>
                                        </p:tgtEl>
                                      </p:cBhvr>
                                    </p:animEffect>
                                  </p:childTnLst>
                                </p:cTn>
                              </p:par>
                              <p:par>
                                <p:cTn id="283" presetID="1" presetClass="exit" presetSubtype="0" fill="hold" nodeType="withEffect">
                                  <p:stCondLst>
                                    <p:cond delay="0"/>
                                  </p:stCondLst>
                                  <p:childTnLst>
                                    <p:set>
                                      <p:cBhvr>
                                        <p:cTn id="284" dur="1" fill="hold">
                                          <p:stCondLst>
                                            <p:cond delay="0"/>
                                          </p:stCondLst>
                                        </p:cTn>
                                        <p:tgtEl>
                                          <p:spTgt spid="2628"/>
                                        </p:tgtEl>
                                        <p:attrNameLst>
                                          <p:attrName>style.visibility</p:attrName>
                                        </p:attrNameLst>
                                      </p:cBhvr>
                                      <p:to>
                                        <p:strVal val="hidden"/>
                                      </p:to>
                                    </p:set>
                                  </p:childTnLst>
                                </p:cTn>
                              </p:par>
                            </p:childTnLst>
                          </p:cTn>
                        </p:par>
                        <p:par>
                          <p:cTn id="285" fill="hold">
                            <p:stCondLst>
                              <p:cond delay="2700"/>
                            </p:stCondLst>
                            <p:childTnLst>
                              <p:par>
                                <p:cTn id="286" presetID="10" presetClass="entr" presetSubtype="0" fill="hold" nodeType="afterEffect">
                                  <p:stCondLst>
                                    <p:cond delay="0"/>
                                  </p:stCondLst>
                                  <p:childTnLst>
                                    <p:set>
                                      <p:cBhvr>
                                        <p:cTn id="287" dur="1" fill="hold">
                                          <p:stCondLst>
                                            <p:cond delay="0"/>
                                          </p:stCondLst>
                                        </p:cTn>
                                        <p:tgtEl>
                                          <p:spTgt spid="2634"/>
                                        </p:tgtEl>
                                        <p:attrNameLst>
                                          <p:attrName>style.visibility</p:attrName>
                                        </p:attrNameLst>
                                      </p:cBhvr>
                                      <p:to>
                                        <p:strVal val="visible"/>
                                      </p:to>
                                    </p:set>
                                    <p:animEffect transition="in" filter="fade">
                                      <p:cBhvr>
                                        <p:cTn id="288" dur="50"/>
                                        <p:tgtEl>
                                          <p:spTgt spid="2634"/>
                                        </p:tgtEl>
                                      </p:cBhvr>
                                    </p:animEffect>
                                  </p:childTnLst>
                                </p:cTn>
                              </p:par>
                              <p:par>
                                <p:cTn id="289" presetID="1" presetClass="exit" presetSubtype="0" fill="hold" nodeType="withEffect">
                                  <p:stCondLst>
                                    <p:cond delay="0"/>
                                  </p:stCondLst>
                                  <p:childTnLst>
                                    <p:set>
                                      <p:cBhvr>
                                        <p:cTn id="290" dur="1" fill="hold">
                                          <p:stCondLst>
                                            <p:cond delay="0"/>
                                          </p:stCondLst>
                                        </p:cTn>
                                        <p:tgtEl>
                                          <p:spTgt spid="2562"/>
                                        </p:tgtEl>
                                        <p:attrNameLst>
                                          <p:attrName>style.visibility</p:attrName>
                                        </p:attrNameLst>
                                      </p:cBhvr>
                                      <p:to>
                                        <p:strVal val="hidden"/>
                                      </p:to>
                                    </p:set>
                                  </p:childTnLst>
                                </p:cTn>
                              </p:par>
                            </p:childTnLst>
                          </p:cTn>
                        </p:par>
                        <p:par>
                          <p:cTn id="291" fill="hold">
                            <p:stCondLst>
                              <p:cond delay="2750"/>
                            </p:stCondLst>
                            <p:childTnLst>
                              <p:par>
                                <p:cTn id="292" presetID="10" presetClass="entr" presetSubtype="0" fill="hold" nodeType="afterEffect">
                                  <p:stCondLst>
                                    <p:cond delay="0"/>
                                  </p:stCondLst>
                                  <p:childTnLst>
                                    <p:set>
                                      <p:cBhvr>
                                        <p:cTn id="293" dur="1" fill="hold">
                                          <p:stCondLst>
                                            <p:cond delay="0"/>
                                          </p:stCondLst>
                                        </p:cTn>
                                        <p:tgtEl>
                                          <p:spTgt spid="2568"/>
                                        </p:tgtEl>
                                        <p:attrNameLst>
                                          <p:attrName>style.visibility</p:attrName>
                                        </p:attrNameLst>
                                      </p:cBhvr>
                                      <p:to>
                                        <p:strVal val="visible"/>
                                      </p:to>
                                    </p:set>
                                    <p:animEffect transition="in" filter="fade">
                                      <p:cBhvr>
                                        <p:cTn id="294" dur="50"/>
                                        <p:tgtEl>
                                          <p:spTgt spid="2568"/>
                                        </p:tgtEl>
                                      </p:cBhvr>
                                    </p:animEffect>
                                  </p:childTnLst>
                                </p:cTn>
                              </p:par>
                              <p:par>
                                <p:cTn id="295" presetID="1" presetClass="exit" presetSubtype="0" fill="hold" nodeType="withEffect">
                                  <p:stCondLst>
                                    <p:cond delay="0"/>
                                  </p:stCondLst>
                                  <p:childTnLst>
                                    <p:set>
                                      <p:cBhvr>
                                        <p:cTn id="296" dur="1" fill="hold">
                                          <p:stCondLst>
                                            <p:cond delay="0"/>
                                          </p:stCondLst>
                                        </p:cTn>
                                        <p:tgtEl>
                                          <p:spTgt spid="2634"/>
                                        </p:tgtEl>
                                        <p:attrNameLst>
                                          <p:attrName>style.visibility</p:attrName>
                                        </p:attrNameLst>
                                      </p:cBhvr>
                                      <p:to>
                                        <p:strVal val="hidden"/>
                                      </p:to>
                                    </p:set>
                                  </p:childTnLst>
                                </p:cTn>
                              </p:par>
                            </p:childTnLst>
                          </p:cTn>
                        </p:par>
                        <p:par>
                          <p:cTn id="297" fill="hold">
                            <p:stCondLst>
                              <p:cond delay="2800"/>
                            </p:stCondLst>
                            <p:childTnLst>
                              <p:par>
                                <p:cTn id="298" presetID="10" presetClass="entr" presetSubtype="0" fill="hold" nodeType="afterEffect">
                                  <p:stCondLst>
                                    <p:cond delay="0"/>
                                  </p:stCondLst>
                                  <p:childTnLst>
                                    <p:set>
                                      <p:cBhvr>
                                        <p:cTn id="299" dur="1" fill="hold">
                                          <p:stCondLst>
                                            <p:cond delay="0"/>
                                          </p:stCondLst>
                                        </p:cTn>
                                        <p:tgtEl>
                                          <p:spTgt spid="2640"/>
                                        </p:tgtEl>
                                        <p:attrNameLst>
                                          <p:attrName>style.visibility</p:attrName>
                                        </p:attrNameLst>
                                      </p:cBhvr>
                                      <p:to>
                                        <p:strVal val="visible"/>
                                      </p:to>
                                    </p:set>
                                    <p:animEffect transition="in" filter="fade">
                                      <p:cBhvr>
                                        <p:cTn id="300" dur="50"/>
                                        <p:tgtEl>
                                          <p:spTgt spid="2640"/>
                                        </p:tgtEl>
                                      </p:cBhvr>
                                    </p:animEffect>
                                  </p:childTnLst>
                                </p:cTn>
                              </p:par>
                              <p:par>
                                <p:cTn id="301" presetID="1" presetClass="exit" presetSubtype="0" fill="hold" nodeType="withEffect">
                                  <p:stCondLst>
                                    <p:cond delay="0"/>
                                  </p:stCondLst>
                                  <p:childTnLst>
                                    <p:set>
                                      <p:cBhvr>
                                        <p:cTn id="302" dur="1" fill="hold">
                                          <p:stCondLst>
                                            <p:cond delay="0"/>
                                          </p:stCondLst>
                                        </p:cTn>
                                        <p:tgtEl>
                                          <p:spTgt spid="2568"/>
                                        </p:tgtEl>
                                        <p:attrNameLst>
                                          <p:attrName>style.visibility</p:attrName>
                                        </p:attrNameLst>
                                      </p:cBhvr>
                                      <p:to>
                                        <p:strVal val="hidden"/>
                                      </p:to>
                                    </p:set>
                                  </p:childTnLst>
                                </p:cTn>
                              </p:par>
                            </p:childTnLst>
                          </p:cTn>
                        </p:par>
                        <p:par>
                          <p:cTn id="303" fill="hold">
                            <p:stCondLst>
                              <p:cond delay="2850"/>
                            </p:stCondLst>
                            <p:childTnLst>
                              <p:par>
                                <p:cTn id="304" presetID="10" presetClass="entr" presetSubtype="0" fill="hold" nodeType="afterEffect">
                                  <p:stCondLst>
                                    <p:cond delay="0"/>
                                  </p:stCondLst>
                                  <p:childTnLst>
                                    <p:set>
                                      <p:cBhvr>
                                        <p:cTn id="305" dur="1" fill="hold">
                                          <p:stCondLst>
                                            <p:cond delay="0"/>
                                          </p:stCondLst>
                                        </p:cTn>
                                        <p:tgtEl>
                                          <p:spTgt spid="2574"/>
                                        </p:tgtEl>
                                        <p:attrNameLst>
                                          <p:attrName>style.visibility</p:attrName>
                                        </p:attrNameLst>
                                      </p:cBhvr>
                                      <p:to>
                                        <p:strVal val="visible"/>
                                      </p:to>
                                    </p:set>
                                    <p:animEffect transition="in" filter="fade">
                                      <p:cBhvr>
                                        <p:cTn id="306" dur="50"/>
                                        <p:tgtEl>
                                          <p:spTgt spid="2574"/>
                                        </p:tgtEl>
                                      </p:cBhvr>
                                    </p:animEffect>
                                  </p:childTnLst>
                                </p:cTn>
                              </p:par>
                              <p:par>
                                <p:cTn id="307" presetID="1" presetClass="exit" presetSubtype="0" fill="hold" nodeType="withEffect">
                                  <p:stCondLst>
                                    <p:cond delay="0"/>
                                  </p:stCondLst>
                                  <p:childTnLst>
                                    <p:set>
                                      <p:cBhvr>
                                        <p:cTn id="308" dur="1" fill="hold">
                                          <p:stCondLst>
                                            <p:cond delay="0"/>
                                          </p:stCondLst>
                                        </p:cTn>
                                        <p:tgtEl>
                                          <p:spTgt spid="2640"/>
                                        </p:tgtEl>
                                        <p:attrNameLst>
                                          <p:attrName>style.visibility</p:attrName>
                                        </p:attrNameLst>
                                      </p:cBhvr>
                                      <p:to>
                                        <p:strVal val="hidden"/>
                                      </p:to>
                                    </p:set>
                                  </p:childTnLst>
                                </p:cTn>
                              </p:par>
                            </p:childTnLst>
                          </p:cTn>
                        </p:par>
                        <p:par>
                          <p:cTn id="309" fill="hold">
                            <p:stCondLst>
                              <p:cond delay="2900"/>
                            </p:stCondLst>
                            <p:childTnLst>
                              <p:par>
                                <p:cTn id="310" presetID="10" presetClass="entr" presetSubtype="0" fill="hold" nodeType="afterEffect">
                                  <p:stCondLst>
                                    <p:cond delay="0"/>
                                  </p:stCondLst>
                                  <p:childTnLst>
                                    <p:set>
                                      <p:cBhvr>
                                        <p:cTn id="311" dur="1" fill="hold">
                                          <p:stCondLst>
                                            <p:cond delay="0"/>
                                          </p:stCondLst>
                                        </p:cTn>
                                        <p:tgtEl>
                                          <p:spTgt spid="2214"/>
                                        </p:tgtEl>
                                        <p:attrNameLst>
                                          <p:attrName>style.visibility</p:attrName>
                                        </p:attrNameLst>
                                      </p:cBhvr>
                                      <p:to>
                                        <p:strVal val="visible"/>
                                      </p:to>
                                    </p:set>
                                    <p:animEffect transition="in" filter="fade">
                                      <p:cBhvr>
                                        <p:cTn id="312" dur="50"/>
                                        <p:tgtEl>
                                          <p:spTgt spid="2214"/>
                                        </p:tgtEl>
                                      </p:cBhvr>
                                    </p:animEffect>
                                  </p:childTnLst>
                                </p:cTn>
                              </p:par>
                              <p:par>
                                <p:cTn id="313" presetID="1" presetClass="exit" presetSubtype="0" fill="hold" nodeType="withEffect">
                                  <p:stCondLst>
                                    <p:cond delay="0"/>
                                  </p:stCondLst>
                                  <p:childTnLst>
                                    <p:set>
                                      <p:cBhvr>
                                        <p:cTn id="314" dur="1" fill="hold">
                                          <p:stCondLst>
                                            <p:cond delay="0"/>
                                          </p:stCondLst>
                                        </p:cTn>
                                        <p:tgtEl>
                                          <p:spTgt spid="2574"/>
                                        </p:tgtEl>
                                        <p:attrNameLst>
                                          <p:attrName>style.visibility</p:attrName>
                                        </p:attrNameLst>
                                      </p:cBhvr>
                                      <p:to>
                                        <p:strVal val="hidden"/>
                                      </p:to>
                                    </p:set>
                                  </p:childTnLst>
                                </p:cTn>
                              </p:par>
                            </p:childTnLst>
                          </p:cTn>
                        </p:par>
                        <p:par>
                          <p:cTn id="315" fill="hold">
                            <p:stCondLst>
                              <p:cond delay="2950"/>
                            </p:stCondLst>
                            <p:childTnLst>
                              <p:par>
                                <p:cTn id="316" presetID="10" presetClass="entr" presetSubtype="0" fill="hold" nodeType="afterEffect">
                                  <p:stCondLst>
                                    <p:cond delay="0"/>
                                  </p:stCondLst>
                                  <p:childTnLst>
                                    <p:set>
                                      <p:cBhvr>
                                        <p:cTn id="317" dur="1" fill="hold">
                                          <p:stCondLst>
                                            <p:cond delay="0"/>
                                          </p:stCondLst>
                                        </p:cTn>
                                        <p:tgtEl>
                                          <p:spTgt spid="2094"/>
                                        </p:tgtEl>
                                        <p:attrNameLst>
                                          <p:attrName>style.visibility</p:attrName>
                                        </p:attrNameLst>
                                      </p:cBhvr>
                                      <p:to>
                                        <p:strVal val="visible"/>
                                      </p:to>
                                    </p:set>
                                    <p:animEffect transition="in" filter="fade">
                                      <p:cBhvr>
                                        <p:cTn id="318" dur="50"/>
                                        <p:tgtEl>
                                          <p:spTgt spid="2094"/>
                                        </p:tgtEl>
                                      </p:cBhvr>
                                    </p:animEffect>
                                  </p:childTnLst>
                                </p:cTn>
                              </p:par>
                              <p:par>
                                <p:cTn id="319" presetID="1" presetClass="exit" presetSubtype="0" fill="hold" nodeType="withEffect">
                                  <p:stCondLst>
                                    <p:cond delay="0"/>
                                  </p:stCondLst>
                                  <p:childTnLst>
                                    <p:set>
                                      <p:cBhvr>
                                        <p:cTn id="320" dur="1" fill="hold">
                                          <p:stCondLst>
                                            <p:cond delay="0"/>
                                          </p:stCondLst>
                                        </p:cTn>
                                        <p:tgtEl>
                                          <p:spTgt spid="2214"/>
                                        </p:tgtEl>
                                        <p:attrNameLst>
                                          <p:attrName>style.visibility</p:attrName>
                                        </p:attrNameLst>
                                      </p:cBhvr>
                                      <p:to>
                                        <p:strVal val="hidden"/>
                                      </p:to>
                                    </p:set>
                                  </p:childTnLst>
                                </p:cTn>
                              </p:par>
                            </p:childTnLst>
                          </p:cTn>
                        </p:par>
                        <p:par>
                          <p:cTn id="321" fill="hold">
                            <p:stCondLst>
                              <p:cond delay="3000"/>
                            </p:stCondLst>
                            <p:childTnLst>
                              <p:par>
                                <p:cTn id="322" presetID="10" presetClass="entr" presetSubtype="0" fill="hold" nodeType="afterEffect">
                                  <p:stCondLst>
                                    <p:cond delay="0"/>
                                  </p:stCondLst>
                                  <p:childTnLst>
                                    <p:set>
                                      <p:cBhvr>
                                        <p:cTn id="323" dur="1" fill="hold">
                                          <p:stCondLst>
                                            <p:cond delay="0"/>
                                          </p:stCondLst>
                                        </p:cTn>
                                        <p:tgtEl>
                                          <p:spTgt spid="2154"/>
                                        </p:tgtEl>
                                        <p:attrNameLst>
                                          <p:attrName>style.visibility</p:attrName>
                                        </p:attrNameLst>
                                      </p:cBhvr>
                                      <p:to>
                                        <p:strVal val="visible"/>
                                      </p:to>
                                    </p:set>
                                    <p:animEffect transition="in" filter="fade">
                                      <p:cBhvr>
                                        <p:cTn id="324" dur="50"/>
                                        <p:tgtEl>
                                          <p:spTgt spid="2154"/>
                                        </p:tgtEl>
                                      </p:cBhvr>
                                    </p:animEffect>
                                  </p:childTnLst>
                                </p:cTn>
                              </p:par>
                              <p:par>
                                <p:cTn id="325" presetID="1" presetClass="exit" presetSubtype="0" fill="hold" nodeType="withEffect">
                                  <p:stCondLst>
                                    <p:cond delay="0"/>
                                  </p:stCondLst>
                                  <p:childTnLst>
                                    <p:set>
                                      <p:cBhvr>
                                        <p:cTn id="326" dur="1" fill="hold">
                                          <p:stCondLst>
                                            <p:cond delay="0"/>
                                          </p:stCondLst>
                                        </p:cTn>
                                        <p:tgtEl>
                                          <p:spTgt spid="2094"/>
                                        </p:tgtEl>
                                        <p:attrNameLst>
                                          <p:attrName>style.visibility</p:attrName>
                                        </p:attrNameLst>
                                      </p:cBhvr>
                                      <p:to>
                                        <p:strVal val="hidden"/>
                                      </p:to>
                                    </p:set>
                                  </p:childTnLst>
                                </p:cTn>
                              </p:par>
                            </p:childTnLst>
                          </p:cTn>
                        </p:par>
                        <p:par>
                          <p:cTn id="327" fill="hold">
                            <p:stCondLst>
                              <p:cond delay="3050"/>
                            </p:stCondLst>
                            <p:childTnLst>
                              <p:par>
                                <p:cTn id="328" presetID="10" presetClass="entr" presetSubtype="0" fill="hold" nodeType="afterEffect">
                                  <p:stCondLst>
                                    <p:cond delay="0"/>
                                  </p:stCondLst>
                                  <p:childTnLst>
                                    <p:set>
                                      <p:cBhvr>
                                        <p:cTn id="329" dur="1" fill="hold">
                                          <p:stCondLst>
                                            <p:cond delay="0"/>
                                          </p:stCondLst>
                                        </p:cTn>
                                        <p:tgtEl>
                                          <p:spTgt spid="2088"/>
                                        </p:tgtEl>
                                        <p:attrNameLst>
                                          <p:attrName>style.visibility</p:attrName>
                                        </p:attrNameLst>
                                      </p:cBhvr>
                                      <p:to>
                                        <p:strVal val="visible"/>
                                      </p:to>
                                    </p:set>
                                    <p:animEffect transition="in" filter="fade">
                                      <p:cBhvr>
                                        <p:cTn id="330" dur="50"/>
                                        <p:tgtEl>
                                          <p:spTgt spid="2088"/>
                                        </p:tgtEl>
                                      </p:cBhvr>
                                    </p:animEffect>
                                  </p:childTnLst>
                                </p:cTn>
                              </p:par>
                              <p:par>
                                <p:cTn id="331" presetID="1" presetClass="exit" presetSubtype="0" fill="hold" nodeType="withEffect">
                                  <p:stCondLst>
                                    <p:cond delay="0"/>
                                  </p:stCondLst>
                                  <p:childTnLst>
                                    <p:set>
                                      <p:cBhvr>
                                        <p:cTn id="332" dur="1" fill="hold">
                                          <p:stCondLst>
                                            <p:cond delay="0"/>
                                          </p:stCondLst>
                                        </p:cTn>
                                        <p:tgtEl>
                                          <p:spTgt spid="2154"/>
                                        </p:tgtEl>
                                        <p:attrNameLst>
                                          <p:attrName>style.visibility</p:attrName>
                                        </p:attrNameLst>
                                      </p:cBhvr>
                                      <p:to>
                                        <p:strVal val="hidden"/>
                                      </p:to>
                                    </p:set>
                                  </p:childTnLst>
                                </p:cTn>
                              </p:par>
                            </p:childTnLst>
                          </p:cTn>
                        </p:par>
                        <p:par>
                          <p:cTn id="333" fill="hold">
                            <p:stCondLst>
                              <p:cond delay="3100"/>
                            </p:stCondLst>
                            <p:childTnLst>
                              <p:par>
                                <p:cTn id="334" presetID="10" presetClass="entr" presetSubtype="0" fill="hold" nodeType="afterEffect">
                                  <p:stCondLst>
                                    <p:cond delay="0"/>
                                  </p:stCondLst>
                                  <p:childTnLst>
                                    <p:set>
                                      <p:cBhvr>
                                        <p:cTn id="335" dur="1" fill="hold">
                                          <p:stCondLst>
                                            <p:cond delay="0"/>
                                          </p:stCondLst>
                                        </p:cTn>
                                        <p:tgtEl>
                                          <p:spTgt spid="2160"/>
                                        </p:tgtEl>
                                        <p:attrNameLst>
                                          <p:attrName>style.visibility</p:attrName>
                                        </p:attrNameLst>
                                      </p:cBhvr>
                                      <p:to>
                                        <p:strVal val="visible"/>
                                      </p:to>
                                    </p:set>
                                    <p:animEffect transition="in" filter="fade">
                                      <p:cBhvr>
                                        <p:cTn id="336" dur="50"/>
                                        <p:tgtEl>
                                          <p:spTgt spid="2160"/>
                                        </p:tgtEl>
                                      </p:cBhvr>
                                    </p:animEffect>
                                  </p:childTnLst>
                                </p:cTn>
                              </p:par>
                              <p:par>
                                <p:cTn id="337" presetID="1" presetClass="exit" presetSubtype="0" fill="hold" nodeType="withEffect">
                                  <p:stCondLst>
                                    <p:cond delay="0"/>
                                  </p:stCondLst>
                                  <p:childTnLst>
                                    <p:set>
                                      <p:cBhvr>
                                        <p:cTn id="338" dur="1" fill="hold">
                                          <p:stCondLst>
                                            <p:cond delay="0"/>
                                          </p:stCondLst>
                                        </p:cTn>
                                        <p:tgtEl>
                                          <p:spTgt spid="2088"/>
                                        </p:tgtEl>
                                        <p:attrNameLst>
                                          <p:attrName>style.visibility</p:attrName>
                                        </p:attrNameLst>
                                      </p:cBhvr>
                                      <p:to>
                                        <p:strVal val="hidden"/>
                                      </p:to>
                                    </p:set>
                                  </p:childTnLst>
                                </p:cTn>
                              </p:par>
                            </p:childTnLst>
                          </p:cTn>
                        </p:par>
                        <p:par>
                          <p:cTn id="339" fill="hold">
                            <p:stCondLst>
                              <p:cond delay="3150"/>
                            </p:stCondLst>
                            <p:childTnLst>
                              <p:par>
                                <p:cTn id="340" presetID="10" presetClass="entr" presetSubtype="0" fill="hold" nodeType="afterEffect">
                                  <p:stCondLst>
                                    <p:cond delay="0"/>
                                  </p:stCondLst>
                                  <p:childTnLst>
                                    <p:set>
                                      <p:cBhvr>
                                        <p:cTn id="341" dur="1" fill="hold">
                                          <p:stCondLst>
                                            <p:cond delay="0"/>
                                          </p:stCondLst>
                                        </p:cTn>
                                        <p:tgtEl>
                                          <p:spTgt spid="2082"/>
                                        </p:tgtEl>
                                        <p:attrNameLst>
                                          <p:attrName>style.visibility</p:attrName>
                                        </p:attrNameLst>
                                      </p:cBhvr>
                                      <p:to>
                                        <p:strVal val="visible"/>
                                      </p:to>
                                    </p:set>
                                    <p:animEffect transition="in" filter="fade">
                                      <p:cBhvr>
                                        <p:cTn id="342" dur="50"/>
                                        <p:tgtEl>
                                          <p:spTgt spid="2082"/>
                                        </p:tgtEl>
                                      </p:cBhvr>
                                    </p:animEffect>
                                  </p:childTnLst>
                                </p:cTn>
                              </p:par>
                              <p:par>
                                <p:cTn id="343" presetID="1" presetClass="exit" presetSubtype="0" fill="hold" nodeType="withEffect">
                                  <p:stCondLst>
                                    <p:cond delay="0"/>
                                  </p:stCondLst>
                                  <p:childTnLst>
                                    <p:set>
                                      <p:cBhvr>
                                        <p:cTn id="344" dur="1" fill="hold">
                                          <p:stCondLst>
                                            <p:cond delay="0"/>
                                          </p:stCondLst>
                                        </p:cTn>
                                        <p:tgtEl>
                                          <p:spTgt spid="2160"/>
                                        </p:tgtEl>
                                        <p:attrNameLst>
                                          <p:attrName>style.visibility</p:attrName>
                                        </p:attrNameLst>
                                      </p:cBhvr>
                                      <p:to>
                                        <p:strVal val="hidden"/>
                                      </p:to>
                                    </p:set>
                                  </p:childTnLst>
                                </p:cTn>
                              </p:par>
                            </p:childTnLst>
                          </p:cTn>
                        </p:par>
                        <p:par>
                          <p:cTn id="345" fill="hold">
                            <p:stCondLst>
                              <p:cond delay="3200"/>
                            </p:stCondLst>
                            <p:childTnLst>
                              <p:par>
                                <p:cTn id="346" presetID="10" presetClass="entr" presetSubtype="0" fill="hold" nodeType="afterEffect">
                                  <p:stCondLst>
                                    <p:cond delay="0"/>
                                  </p:stCondLst>
                                  <p:childTnLst>
                                    <p:set>
                                      <p:cBhvr>
                                        <p:cTn id="347" dur="1" fill="hold">
                                          <p:stCondLst>
                                            <p:cond delay="0"/>
                                          </p:stCondLst>
                                        </p:cTn>
                                        <p:tgtEl>
                                          <p:spTgt spid="2166"/>
                                        </p:tgtEl>
                                        <p:attrNameLst>
                                          <p:attrName>style.visibility</p:attrName>
                                        </p:attrNameLst>
                                      </p:cBhvr>
                                      <p:to>
                                        <p:strVal val="visible"/>
                                      </p:to>
                                    </p:set>
                                    <p:animEffect transition="in" filter="fade">
                                      <p:cBhvr>
                                        <p:cTn id="348" dur="50"/>
                                        <p:tgtEl>
                                          <p:spTgt spid="2166"/>
                                        </p:tgtEl>
                                      </p:cBhvr>
                                    </p:animEffect>
                                  </p:childTnLst>
                                </p:cTn>
                              </p:par>
                              <p:par>
                                <p:cTn id="349" presetID="1" presetClass="exit" presetSubtype="0" fill="hold" nodeType="withEffect">
                                  <p:stCondLst>
                                    <p:cond delay="0"/>
                                  </p:stCondLst>
                                  <p:childTnLst>
                                    <p:set>
                                      <p:cBhvr>
                                        <p:cTn id="350" dur="1" fill="hold">
                                          <p:stCondLst>
                                            <p:cond delay="0"/>
                                          </p:stCondLst>
                                        </p:cTn>
                                        <p:tgtEl>
                                          <p:spTgt spid="2082"/>
                                        </p:tgtEl>
                                        <p:attrNameLst>
                                          <p:attrName>style.visibility</p:attrName>
                                        </p:attrNameLst>
                                      </p:cBhvr>
                                      <p:to>
                                        <p:strVal val="hidden"/>
                                      </p:to>
                                    </p:set>
                                  </p:childTnLst>
                                </p:cTn>
                              </p:par>
                            </p:childTnLst>
                          </p:cTn>
                        </p:par>
                        <p:par>
                          <p:cTn id="351" fill="hold">
                            <p:stCondLst>
                              <p:cond delay="3250"/>
                            </p:stCondLst>
                            <p:childTnLst>
                              <p:par>
                                <p:cTn id="352" presetID="10" presetClass="entr" presetSubtype="0" fill="hold" nodeType="afterEffect">
                                  <p:stCondLst>
                                    <p:cond delay="0"/>
                                  </p:stCondLst>
                                  <p:childTnLst>
                                    <p:set>
                                      <p:cBhvr>
                                        <p:cTn id="353" dur="1" fill="hold">
                                          <p:stCondLst>
                                            <p:cond delay="0"/>
                                          </p:stCondLst>
                                        </p:cTn>
                                        <p:tgtEl>
                                          <p:spTgt spid="2100"/>
                                        </p:tgtEl>
                                        <p:attrNameLst>
                                          <p:attrName>style.visibility</p:attrName>
                                        </p:attrNameLst>
                                      </p:cBhvr>
                                      <p:to>
                                        <p:strVal val="visible"/>
                                      </p:to>
                                    </p:set>
                                    <p:animEffect transition="in" filter="fade">
                                      <p:cBhvr>
                                        <p:cTn id="354" dur="50"/>
                                        <p:tgtEl>
                                          <p:spTgt spid="2100"/>
                                        </p:tgtEl>
                                      </p:cBhvr>
                                    </p:animEffect>
                                  </p:childTnLst>
                                </p:cTn>
                              </p:par>
                              <p:par>
                                <p:cTn id="355" presetID="1" presetClass="exit" presetSubtype="0" fill="hold" nodeType="withEffect">
                                  <p:stCondLst>
                                    <p:cond delay="0"/>
                                  </p:stCondLst>
                                  <p:childTnLst>
                                    <p:set>
                                      <p:cBhvr>
                                        <p:cTn id="356" dur="1" fill="hold">
                                          <p:stCondLst>
                                            <p:cond delay="0"/>
                                          </p:stCondLst>
                                        </p:cTn>
                                        <p:tgtEl>
                                          <p:spTgt spid="2166"/>
                                        </p:tgtEl>
                                        <p:attrNameLst>
                                          <p:attrName>style.visibility</p:attrName>
                                        </p:attrNameLst>
                                      </p:cBhvr>
                                      <p:to>
                                        <p:strVal val="hidden"/>
                                      </p:to>
                                    </p:set>
                                  </p:childTnLst>
                                </p:cTn>
                              </p:par>
                            </p:childTnLst>
                          </p:cTn>
                        </p:par>
                        <p:par>
                          <p:cTn id="357" fill="hold">
                            <p:stCondLst>
                              <p:cond delay="3300"/>
                            </p:stCondLst>
                            <p:childTnLst>
                              <p:par>
                                <p:cTn id="358" presetID="10" presetClass="entr" presetSubtype="0" fill="hold" nodeType="afterEffect">
                                  <p:stCondLst>
                                    <p:cond delay="0"/>
                                  </p:stCondLst>
                                  <p:childTnLst>
                                    <p:set>
                                      <p:cBhvr>
                                        <p:cTn id="359" dur="1" fill="hold">
                                          <p:stCondLst>
                                            <p:cond delay="0"/>
                                          </p:stCondLst>
                                        </p:cTn>
                                        <p:tgtEl>
                                          <p:spTgt spid="2172"/>
                                        </p:tgtEl>
                                        <p:attrNameLst>
                                          <p:attrName>style.visibility</p:attrName>
                                        </p:attrNameLst>
                                      </p:cBhvr>
                                      <p:to>
                                        <p:strVal val="visible"/>
                                      </p:to>
                                    </p:set>
                                    <p:animEffect transition="in" filter="fade">
                                      <p:cBhvr>
                                        <p:cTn id="360" dur="50"/>
                                        <p:tgtEl>
                                          <p:spTgt spid="2172"/>
                                        </p:tgtEl>
                                      </p:cBhvr>
                                    </p:animEffect>
                                  </p:childTnLst>
                                </p:cTn>
                              </p:par>
                              <p:par>
                                <p:cTn id="361" presetID="1" presetClass="exit" presetSubtype="0" fill="hold" nodeType="withEffect">
                                  <p:stCondLst>
                                    <p:cond delay="0"/>
                                  </p:stCondLst>
                                  <p:childTnLst>
                                    <p:set>
                                      <p:cBhvr>
                                        <p:cTn id="362" dur="1" fill="hold">
                                          <p:stCondLst>
                                            <p:cond delay="0"/>
                                          </p:stCondLst>
                                        </p:cTn>
                                        <p:tgtEl>
                                          <p:spTgt spid="2100"/>
                                        </p:tgtEl>
                                        <p:attrNameLst>
                                          <p:attrName>style.visibility</p:attrName>
                                        </p:attrNameLst>
                                      </p:cBhvr>
                                      <p:to>
                                        <p:strVal val="hidden"/>
                                      </p:to>
                                    </p:set>
                                  </p:childTnLst>
                                </p:cTn>
                              </p:par>
                            </p:childTnLst>
                          </p:cTn>
                        </p:par>
                        <p:par>
                          <p:cTn id="363" fill="hold">
                            <p:stCondLst>
                              <p:cond delay="3350"/>
                            </p:stCondLst>
                            <p:childTnLst>
                              <p:par>
                                <p:cTn id="364" presetID="10" presetClass="entr" presetSubtype="0" fill="hold" nodeType="afterEffect">
                                  <p:stCondLst>
                                    <p:cond delay="0"/>
                                  </p:stCondLst>
                                  <p:childTnLst>
                                    <p:set>
                                      <p:cBhvr>
                                        <p:cTn id="365" dur="1" fill="hold">
                                          <p:stCondLst>
                                            <p:cond delay="0"/>
                                          </p:stCondLst>
                                        </p:cTn>
                                        <p:tgtEl>
                                          <p:spTgt spid="2106"/>
                                        </p:tgtEl>
                                        <p:attrNameLst>
                                          <p:attrName>style.visibility</p:attrName>
                                        </p:attrNameLst>
                                      </p:cBhvr>
                                      <p:to>
                                        <p:strVal val="visible"/>
                                      </p:to>
                                    </p:set>
                                    <p:animEffect transition="in" filter="fade">
                                      <p:cBhvr>
                                        <p:cTn id="366" dur="50"/>
                                        <p:tgtEl>
                                          <p:spTgt spid="2106"/>
                                        </p:tgtEl>
                                      </p:cBhvr>
                                    </p:animEffect>
                                  </p:childTnLst>
                                </p:cTn>
                              </p:par>
                              <p:par>
                                <p:cTn id="367" presetID="1" presetClass="exit" presetSubtype="0" fill="hold" nodeType="withEffect">
                                  <p:stCondLst>
                                    <p:cond delay="0"/>
                                  </p:stCondLst>
                                  <p:childTnLst>
                                    <p:set>
                                      <p:cBhvr>
                                        <p:cTn id="368" dur="1" fill="hold">
                                          <p:stCondLst>
                                            <p:cond delay="0"/>
                                          </p:stCondLst>
                                        </p:cTn>
                                        <p:tgtEl>
                                          <p:spTgt spid="2172"/>
                                        </p:tgtEl>
                                        <p:attrNameLst>
                                          <p:attrName>style.visibility</p:attrName>
                                        </p:attrNameLst>
                                      </p:cBhvr>
                                      <p:to>
                                        <p:strVal val="hidden"/>
                                      </p:to>
                                    </p:set>
                                  </p:childTnLst>
                                </p:cTn>
                              </p:par>
                            </p:childTnLst>
                          </p:cTn>
                        </p:par>
                        <p:par>
                          <p:cTn id="369" fill="hold">
                            <p:stCondLst>
                              <p:cond delay="3400"/>
                            </p:stCondLst>
                            <p:childTnLst>
                              <p:par>
                                <p:cTn id="370" presetID="10" presetClass="entr" presetSubtype="0" fill="hold" nodeType="afterEffect">
                                  <p:stCondLst>
                                    <p:cond delay="0"/>
                                  </p:stCondLst>
                                  <p:childTnLst>
                                    <p:set>
                                      <p:cBhvr>
                                        <p:cTn id="371" dur="1" fill="hold">
                                          <p:stCondLst>
                                            <p:cond delay="0"/>
                                          </p:stCondLst>
                                        </p:cTn>
                                        <p:tgtEl>
                                          <p:spTgt spid="2178"/>
                                        </p:tgtEl>
                                        <p:attrNameLst>
                                          <p:attrName>style.visibility</p:attrName>
                                        </p:attrNameLst>
                                      </p:cBhvr>
                                      <p:to>
                                        <p:strVal val="visible"/>
                                      </p:to>
                                    </p:set>
                                    <p:animEffect transition="in" filter="fade">
                                      <p:cBhvr>
                                        <p:cTn id="372" dur="50"/>
                                        <p:tgtEl>
                                          <p:spTgt spid="2178"/>
                                        </p:tgtEl>
                                      </p:cBhvr>
                                    </p:animEffect>
                                  </p:childTnLst>
                                </p:cTn>
                              </p:par>
                              <p:par>
                                <p:cTn id="373" presetID="1" presetClass="exit" presetSubtype="0" fill="hold" nodeType="withEffect">
                                  <p:stCondLst>
                                    <p:cond delay="0"/>
                                  </p:stCondLst>
                                  <p:childTnLst>
                                    <p:set>
                                      <p:cBhvr>
                                        <p:cTn id="374" dur="1" fill="hold">
                                          <p:stCondLst>
                                            <p:cond delay="0"/>
                                          </p:stCondLst>
                                        </p:cTn>
                                        <p:tgtEl>
                                          <p:spTgt spid="2106"/>
                                        </p:tgtEl>
                                        <p:attrNameLst>
                                          <p:attrName>style.visibility</p:attrName>
                                        </p:attrNameLst>
                                      </p:cBhvr>
                                      <p:to>
                                        <p:strVal val="hidden"/>
                                      </p:to>
                                    </p:set>
                                  </p:childTnLst>
                                </p:cTn>
                              </p:par>
                            </p:childTnLst>
                          </p:cTn>
                        </p:par>
                        <p:par>
                          <p:cTn id="375" fill="hold">
                            <p:stCondLst>
                              <p:cond delay="3450"/>
                            </p:stCondLst>
                            <p:childTnLst>
                              <p:par>
                                <p:cTn id="376" presetID="10" presetClass="entr" presetSubtype="0" fill="hold" nodeType="afterEffect">
                                  <p:stCondLst>
                                    <p:cond delay="0"/>
                                  </p:stCondLst>
                                  <p:childTnLst>
                                    <p:set>
                                      <p:cBhvr>
                                        <p:cTn id="377" dur="1" fill="hold">
                                          <p:stCondLst>
                                            <p:cond delay="0"/>
                                          </p:stCondLst>
                                        </p:cTn>
                                        <p:tgtEl>
                                          <p:spTgt spid="2112"/>
                                        </p:tgtEl>
                                        <p:attrNameLst>
                                          <p:attrName>style.visibility</p:attrName>
                                        </p:attrNameLst>
                                      </p:cBhvr>
                                      <p:to>
                                        <p:strVal val="visible"/>
                                      </p:to>
                                    </p:set>
                                    <p:animEffect transition="in" filter="fade">
                                      <p:cBhvr>
                                        <p:cTn id="378" dur="50"/>
                                        <p:tgtEl>
                                          <p:spTgt spid="2112"/>
                                        </p:tgtEl>
                                      </p:cBhvr>
                                    </p:animEffect>
                                  </p:childTnLst>
                                </p:cTn>
                              </p:par>
                              <p:par>
                                <p:cTn id="379" presetID="1" presetClass="exit" presetSubtype="0" fill="hold" nodeType="withEffect">
                                  <p:stCondLst>
                                    <p:cond delay="0"/>
                                  </p:stCondLst>
                                  <p:childTnLst>
                                    <p:set>
                                      <p:cBhvr>
                                        <p:cTn id="380" dur="1" fill="hold">
                                          <p:stCondLst>
                                            <p:cond delay="0"/>
                                          </p:stCondLst>
                                        </p:cTn>
                                        <p:tgtEl>
                                          <p:spTgt spid="2178"/>
                                        </p:tgtEl>
                                        <p:attrNameLst>
                                          <p:attrName>style.visibility</p:attrName>
                                        </p:attrNameLst>
                                      </p:cBhvr>
                                      <p:to>
                                        <p:strVal val="hidden"/>
                                      </p:to>
                                    </p:set>
                                  </p:childTnLst>
                                </p:cTn>
                              </p:par>
                            </p:childTnLst>
                          </p:cTn>
                        </p:par>
                        <p:par>
                          <p:cTn id="381" fill="hold">
                            <p:stCondLst>
                              <p:cond delay="3500"/>
                            </p:stCondLst>
                            <p:childTnLst>
                              <p:par>
                                <p:cTn id="382" presetID="10" presetClass="entr" presetSubtype="0" fill="hold" nodeType="afterEffect">
                                  <p:stCondLst>
                                    <p:cond delay="0"/>
                                  </p:stCondLst>
                                  <p:childTnLst>
                                    <p:set>
                                      <p:cBhvr>
                                        <p:cTn id="383" dur="1" fill="hold">
                                          <p:stCondLst>
                                            <p:cond delay="0"/>
                                          </p:stCondLst>
                                        </p:cTn>
                                        <p:tgtEl>
                                          <p:spTgt spid="2076"/>
                                        </p:tgtEl>
                                        <p:attrNameLst>
                                          <p:attrName>style.visibility</p:attrName>
                                        </p:attrNameLst>
                                      </p:cBhvr>
                                      <p:to>
                                        <p:strVal val="visible"/>
                                      </p:to>
                                    </p:set>
                                    <p:animEffect transition="in" filter="fade">
                                      <p:cBhvr>
                                        <p:cTn id="384" dur="50"/>
                                        <p:tgtEl>
                                          <p:spTgt spid="2076"/>
                                        </p:tgtEl>
                                      </p:cBhvr>
                                    </p:animEffect>
                                  </p:childTnLst>
                                </p:cTn>
                              </p:par>
                              <p:par>
                                <p:cTn id="385" presetID="1" presetClass="exit" presetSubtype="0" fill="hold" nodeType="withEffect">
                                  <p:stCondLst>
                                    <p:cond delay="0"/>
                                  </p:stCondLst>
                                  <p:childTnLst>
                                    <p:set>
                                      <p:cBhvr>
                                        <p:cTn id="386" dur="1" fill="hold">
                                          <p:stCondLst>
                                            <p:cond delay="0"/>
                                          </p:stCondLst>
                                        </p:cTn>
                                        <p:tgtEl>
                                          <p:spTgt spid="2112"/>
                                        </p:tgtEl>
                                        <p:attrNameLst>
                                          <p:attrName>style.visibility</p:attrName>
                                        </p:attrNameLst>
                                      </p:cBhvr>
                                      <p:to>
                                        <p:strVal val="hidden"/>
                                      </p:to>
                                    </p:set>
                                  </p:childTnLst>
                                </p:cTn>
                              </p:par>
                            </p:childTnLst>
                          </p:cTn>
                        </p:par>
                        <p:par>
                          <p:cTn id="387" fill="hold">
                            <p:stCondLst>
                              <p:cond delay="3550"/>
                            </p:stCondLst>
                            <p:childTnLst>
                              <p:par>
                                <p:cTn id="388" presetID="10" presetClass="entr" presetSubtype="0" fill="hold" nodeType="afterEffect">
                                  <p:stCondLst>
                                    <p:cond delay="0"/>
                                  </p:stCondLst>
                                  <p:childTnLst>
                                    <p:set>
                                      <p:cBhvr>
                                        <p:cTn id="389" dur="1" fill="hold">
                                          <p:stCondLst>
                                            <p:cond delay="0"/>
                                          </p:stCondLst>
                                        </p:cTn>
                                        <p:tgtEl>
                                          <p:spTgt spid="2118"/>
                                        </p:tgtEl>
                                        <p:attrNameLst>
                                          <p:attrName>style.visibility</p:attrName>
                                        </p:attrNameLst>
                                      </p:cBhvr>
                                      <p:to>
                                        <p:strVal val="visible"/>
                                      </p:to>
                                    </p:set>
                                    <p:animEffect transition="in" filter="fade">
                                      <p:cBhvr>
                                        <p:cTn id="390" dur="50"/>
                                        <p:tgtEl>
                                          <p:spTgt spid="2118"/>
                                        </p:tgtEl>
                                      </p:cBhvr>
                                    </p:animEffect>
                                  </p:childTnLst>
                                </p:cTn>
                              </p:par>
                              <p:par>
                                <p:cTn id="391" presetID="1" presetClass="exit" presetSubtype="0" fill="hold" nodeType="withEffect">
                                  <p:stCondLst>
                                    <p:cond delay="0"/>
                                  </p:stCondLst>
                                  <p:childTnLst>
                                    <p:set>
                                      <p:cBhvr>
                                        <p:cTn id="392" dur="1" fill="hold">
                                          <p:stCondLst>
                                            <p:cond delay="0"/>
                                          </p:stCondLst>
                                        </p:cTn>
                                        <p:tgtEl>
                                          <p:spTgt spid="2076"/>
                                        </p:tgtEl>
                                        <p:attrNameLst>
                                          <p:attrName>style.visibility</p:attrName>
                                        </p:attrNameLst>
                                      </p:cBhvr>
                                      <p:to>
                                        <p:strVal val="hidden"/>
                                      </p:to>
                                    </p:set>
                                  </p:childTnLst>
                                </p:cTn>
                              </p:par>
                            </p:childTnLst>
                          </p:cTn>
                        </p:par>
                        <p:par>
                          <p:cTn id="393" fill="hold">
                            <p:stCondLst>
                              <p:cond delay="3600"/>
                            </p:stCondLst>
                            <p:childTnLst>
                              <p:par>
                                <p:cTn id="394" presetID="10" presetClass="entr" presetSubtype="0" fill="hold" nodeType="afterEffect">
                                  <p:stCondLst>
                                    <p:cond delay="0"/>
                                  </p:stCondLst>
                                  <p:childTnLst>
                                    <p:set>
                                      <p:cBhvr>
                                        <p:cTn id="395" dur="1" fill="hold">
                                          <p:stCondLst>
                                            <p:cond delay="0"/>
                                          </p:stCondLst>
                                        </p:cTn>
                                        <p:tgtEl>
                                          <p:spTgt spid="2184"/>
                                        </p:tgtEl>
                                        <p:attrNameLst>
                                          <p:attrName>style.visibility</p:attrName>
                                        </p:attrNameLst>
                                      </p:cBhvr>
                                      <p:to>
                                        <p:strVal val="visible"/>
                                      </p:to>
                                    </p:set>
                                    <p:animEffect transition="in" filter="fade">
                                      <p:cBhvr>
                                        <p:cTn id="396" dur="50"/>
                                        <p:tgtEl>
                                          <p:spTgt spid="2184"/>
                                        </p:tgtEl>
                                      </p:cBhvr>
                                    </p:animEffect>
                                  </p:childTnLst>
                                </p:cTn>
                              </p:par>
                              <p:par>
                                <p:cTn id="397" presetID="1" presetClass="exit" presetSubtype="0" fill="hold" nodeType="withEffect">
                                  <p:stCondLst>
                                    <p:cond delay="0"/>
                                  </p:stCondLst>
                                  <p:childTnLst>
                                    <p:set>
                                      <p:cBhvr>
                                        <p:cTn id="398" dur="1" fill="hold">
                                          <p:stCondLst>
                                            <p:cond delay="0"/>
                                          </p:stCondLst>
                                        </p:cTn>
                                        <p:tgtEl>
                                          <p:spTgt spid="2118"/>
                                        </p:tgtEl>
                                        <p:attrNameLst>
                                          <p:attrName>style.visibility</p:attrName>
                                        </p:attrNameLst>
                                      </p:cBhvr>
                                      <p:to>
                                        <p:strVal val="hidden"/>
                                      </p:to>
                                    </p:set>
                                  </p:childTnLst>
                                </p:cTn>
                              </p:par>
                            </p:childTnLst>
                          </p:cTn>
                        </p:par>
                        <p:par>
                          <p:cTn id="399" fill="hold">
                            <p:stCondLst>
                              <p:cond delay="3650"/>
                            </p:stCondLst>
                            <p:childTnLst>
                              <p:par>
                                <p:cTn id="400" presetID="10" presetClass="entr" presetSubtype="0" fill="hold" nodeType="afterEffect">
                                  <p:stCondLst>
                                    <p:cond delay="0"/>
                                  </p:stCondLst>
                                  <p:childTnLst>
                                    <p:set>
                                      <p:cBhvr>
                                        <p:cTn id="401" dur="1" fill="hold">
                                          <p:stCondLst>
                                            <p:cond delay="0"/>
                                          </p:stCondLst>
                                        </p:cTn>
                                        <p:tgtEl>
                                          <p:spTgt spid="2124"/>
                                        </p:tgtEl>
                                        <p:attrNameLst>
                                          <p:attrName>style.visibility</p:attrName>
                                        </p:attrNameLst>
                                      </p:cBhvr>
                                      <p:to>
                                        <p:strVal val="visible"/>
                                      </p:to>
                                    </p:set>
                                    <p:animEffect transition="in" filter="fade">
                                      <p:cBhvr>
                                        <p:cTn id="402" dur="50"/>
                                        <p:tgtEl>
                                          <p:spTgt spid="2124"/>
                                        </p:tgtEl>
                                      </p:cBhvr>
                                    </p:animEffect>
                                  </p:childTnLst>
                                </p:cTn>
                              </p:par>
                              <p:par>
                                <p:cTn id="403" presetID="1" presetClass="exit" presetSubtype="0" fill="hold" nodeType="withEffect">
                                  <p:stCondLst>
                                    <p:cond delay="0"/>
                                  </p:stCondLst>
                                  <p:childTnLst>
                                    <p:set>
                                      <p:cBhvr>
                                        <p:cTn id="404" dur="1" fill="hold">
                                          <p:stCondLst>
                                            <p:cond delay="0"/>
                                          </p:stCondLst>
                                        </p:cTn>
                                        <p:tgtEl>
                                          <p:spTgt spid="2184"/>
                                        </p:tgtEl>
                                        <p:attrNameLst>
                                          <p:attrName>style.visibility</p:attrName>
                                        </p:attrNameLst>
                                      </p:cBhvr>
                                      <p:to>
                                        <p:strVal val="hidden"/>
                                      </p:to>
                                    </p:set>
                                  </p:childTnLst>
                                </p:cTn>
                              </p:par>
                            </p:childTnLst>
                          </p:cTn>
                        </p:par>
                        <p:par>
                          <p:cTn id="405" fill="hold">
                            <p:stCondLst>
                              <p:cond delay="3700"/>
                            </p:stCondLst>
                            <p:childTnLst>
                              <p:par>
                                <p:cTn id="406" presetID="10" presetClass="entr" presetSubtype="0" fill="hold" nodeType="afterEffect">
                                  <p:stCondLst>
                                    <p:cond delay="0"/>
                                  </p:stCondLst>
                                  <p:childTnLst>
                                    <p:set>
                                      <p:cBhvr>
                                        <p:cTn id="407" dur="1" fill="hold">
                                          <p:stCondLst>
                                            <p:cond delay="0"/>
                                          </p:stCondLst>
                                        </p:cTn>
                                        <p:tgtEl>
                                          <p:spTgt spid="2190"/>
                                        </p:tgtEl>
                                        <p:attrNameLst>
                                          <p:attrName>style.visibility</p:attrName>
                                        </p:attrNameLst>
                                      </p:cBhvr>
                                      <p:to>
                                        <p:strVal val="visible"/>
                                      </p:to>
                                    </p:set>
                                    <p:animEffect transition="in" filter="fade">
                                      <p:cBhvr>
                                        <p:cTn id="408" dur="50"/>
                                        <p:tgtEl>
                                          <p:spTgt spid="2190"/>
                                        </p:tgtEl>
                                      </p:cBhvr>
                                    </p:animEffect>
                                  </p:childTnLst>
                                </p:cTn>
                              </p:par>
                              <p:par>
                                <p:cTn id="409" presetID="1" presetClass="exit" presetSubtype="0" fill="hold" nodeType="withEffect">
                                  <p:stCondLst>
                                    <p:cond delay="0"/>
                                  </p:stCondLst>
                                  <p:childTnLst>
                                    <p:set>
                                      <p:cBhvr>
                                        <p:cTn id="410" dur="1" fill="hold">
                                          <p:stCondLst>
                                            <p:cond delay="0"/>
                                          </p:stCondLst>
                                        </p:cTn>
                                        <p:tgtEl>
                                          <p:spTgt spid="2124"/>
                                        </p:tgtEl>
                                        <p:attrNameLst>
                                          <p:attrName>style.visibility</p:attrName>
                                        </p:attrNameLst>
                                      </p:cBhvr>
                                      <p:to>
                                        <p:strVal val="hidden"/>
                                      </p:to>
                                    </p:set>
                                  </p:childTnLst>
                                </p:cTn>
                              </p:par>
                            </p:childTnLst>
                          </p:cTn>
                        </p:par>
                        <p:par>
                          <p:cTn id="411" fill="hold">
                            <p:stCondLst>
                              <p:cond delay="3750"/>
                            </p:stCondLst>
                            <p:childTnLst>
                              <p:par>
                                <p:cTn id="412" presetID="10" presetClass="entr" presetSubtype="0" fill="hold" nodeType="afterEffect">
                                  <p:stCondLst>
                                    <p:cond delay="0"/>
                                  </p:stCondLst>
                                  <p:childTnLst>
                                    <p:set>
                                      <p:cBhvr>
                                        <p:cTn id="413" dur="1" fill="hold">
                                          <p:stCondLst>
                                            <p:cond delay="0"/>
                                          </p:stCondLst>
                                        </p:cTn>
                                        <p:tgtEl>
                                          <p:spTgt spid="2130"/>
                                        </p:tgtEl>
                                        <p:attrNameLst>
                                          <p:attrName>style.visibility</p:attrName>
                                        </p:attrNameLst>
                                      </p:cBhvr>
                                      <p:to>
                                        <p:strVal val="visible"/>
                                      </p:to>
                                    </p:set>
                                    <p:animEffect transition="in" filter="fade">
                                      <p:cBhvr>
                                        <p:cTn id="414" dur="50"/>
                                        <p:tgtEl>
                                          <p:spTgt spid="2130"/>
                                        </p:tgtEl>
                                      </p:cBhvr>
                                    </p:animEffect>
                                  </p:childTnLst>
                                </p:cTn>
                              </p:par>
                              <p:par>
                                <p:cTn id="415" presetID="1" presetClass="exit" presetSubtype="0" fill="hold" nodeType="withEffect">
                                  <p:stCondLst>
                                    <p:cond delay="0"/>
                                  </p:stCondLst>
                                  <p:childTnLst>
                                    <p:set>
                                      <p:cBhvr>
                                        <p:cTn id="416" dur="1" fill="hold">
                                          <p:stCondLst>
                                            <p:cond delay="0"/>
                                          </p:stCondLst>
                                        </p:cTn>
                                        <p:tgtEl>
                                          <p:spTgt spid="2190"/>
                                        </p:tgtEl>
                                        <p:attrNameLst>
                                          <p:attrName>style.visibility</p:attrName>
                                        </p:attrNameLst>
                                      </p:cBhvr>
                                      <p:to>
                                        <p:strVal val="hidden"/>
                                      </p:to>
                                    </p:set>
                                  </p:childTnLst>
                                </p:cTn>
                              </p:par>
                            </p:childTnLst>
                          </p:cTn>
                        </p:par>
                        <p:par>
                          <p:cTn id="417" fill="hold">
                            <p:stCondLst>
                              <p:cond delay="3800"/>
                            </p:stCondLst>
                            <p:childTnLst>
                              <p:par>
                                <p:cTn id="418" presetID="10" presetClass="entr" presetSubtype="0" fill="hold" nodeType="afterEffect">
                                  <p:stCondLst>
                                    <p:cond delay="0"/>
                                  </p:stCondLst>
                                  <p:childTnLst>
                                    <p:set>
                                      <p:cBhvr>
                                        <p:cTn id="419" dur="1" fill="hold">
                                          <p:stCondLst>
                                            <p:cond delay="0"/>
                                          </p:stCondLst>
                                        </p:cTn>
                                        <p:tgtEl>
                                          <p:spTgt spid="2196"/>
                                        </p:tgtEl>
                                        <p:attrNameLst>
                                          <p:attrName>style.visibility</p:attrName>
                                        </p:attrNameLst>
                                      </p:cBhvr>
                                      <p:to>
                                        <p:strVal val="visible"/>
                                      </p:to>
                                    </p:set>
                                    <p:animEffect transition="in" filter="fade">
                                      <p:cBhvr>
                                        <p:cTn id="420" dur="50"/>
                                        <p:tgtEl>
                                          <p:spTgt spid="2196"/>
                                        </p:tgtEl>
                                      </p:cBhvr>
                                    </p:animEffect>
                                  </p:childTnLst>
                                </p:cTn>
                              </p:par>
                              <p:par>
                                <p:cTn id="421" presetID="1" presetClass="exit" presetSubtype="0" fill="hold" nodeType="withEffect">
                                  <p:stCondLst>
                                    <p:cond delay="0"/>
                                  </p:stCondLst>
                                  <p:childTnLst>
                                    <p:set>
                                      <p:cBhvr>
                                        <p:cTn id="422" dur="1" fill="hold">
                                          <p:stCondLst>
                                            <p:cond delay="0"/>
                                          </p:stCondLst>
                                        </p:cTn>
                                        <p:tgtEl>
                                          <p:spTgt spid="2130"/>
                                        </p:tgtEl>
                                        <p:attrNameLst>
                                          <p:attrName>style.visibility</p:attrName>
                                        </p:attrNameLst>
                                      </p:cBhvr>
                                      <p:to>
                                        <p:strVal val="hidden"/>
                                      </p:to>
                                    </p:set>
                                  </p:childTnLst>
                                </p:cTn>
                              </p:par>
                            </p:childTnLst>
                          </p:cTn>
                        </p:par>
                        <p:par>
                          <p:cTn id="423" fill="hold">
                            <p:stCondLst>
                              <p:cond delay="3850"/>
                            </p:stCondLst>
                            <p:childTnLst>
                              <p:par>
                                <p:cTn id="424" presetID="10" presetClass="entr" presetSubtype="0" fill="hold" nodeType="afterEffect">
                                  <p:stCondLst>
                                    <p:cond delay="0"/>
                                  </p:stCondLst>
                                  <p:childTnLst>
                                    <p:set>
                                      <p:cBhvr>
                                        <p:cTn id="425" dur="1" fill="hold">
                                          <p:stCondLst>
                                            <p:cond delay="0"/>
                                          </p:stCondLst>
                                        </p:cTn>
                                        <p:tgtEl>
                                          <p:spTgt spid="2136"/>
                                        </p:tgtEl>
                                        <p:attrNameLst>
                                          <p:attrName>style.visibility</p:attrName>
                                        </p:attrNameLst>
                                      </p:cBhvr>
                                      <p:to>
                                        <p:strVal val="visible"/>
                                      </p:to>
                                    </p:set>
                                    <p:animEffect transition="in" filter="fade">
                                      <p:cBhvr>
                                        <p:cTn id="426" dur="50"/>
                                        <p:tgtEl>
                                          <p:spTgt spid="2136"/>
                                        </p:tgtEl>
                                      </p:cBhvr>
                                    </p:animEffect>
                                  </p:childTnLst>
                                </p:cTn>
                              </p:par>
                              <p:par>
                                <p:cTn id="427" presetID="1" presetClass="exit" presetSubtype="0" fill="hold" nodeType="withEffect">
                                  <p:stCondLst>
                                    <p:cond delay="0"/>
                                  </p:stCondLst>
                                  <p:childTnLst>
                                    <p:set>
                                      <p:cBhvr>
                                        <p:cTn id="428" dur="1" fill="hold">
                                          <p:stCondLst>
                                            <p:cond delay="0"/>
                                          </p:stCondLst>
                                        </p:cTn>
                                        <p:tgtEl>
                                          <p:spTgt spid="2196"/>
                                        </p:tgtEl>
                                        <p:attrNameLst>
                                          <p:attrName>style.visibility</p:attrName>
                                        </p:attrNameLst>
                                      </p:cBhvr>
                                      <p:to>
                                        <p:strVal val="hidden"/>
                                      </p:to>
                                    </p:set>
                                  </p:childTnLst>
                                </p:cTn>
                              </p:par>
                            </p:childTnLst>
                          </p:cTn>
                        </p:par>
                        <p:par>
                          <p:cTn id="429" fill="hold">
                            <p:stCondLst>
                              <p:cond delay="3900"/>
                            </p:stCondLst>
                            <p:childTnLst>
                              <p:par>
                                <p:cTn id="430" presetID="10" presetClass="entr" presetSubtype="0" fill="hold" nodeType="afterEffect">
                                  <p:stCondLst>
                                    <p:cond delay="0"/>
                                  </p:stCondLst>
                                  <p:childTnLst>
                                    <p:set>
                                      <p:cBhvr>
                                        <p:cTn id="431" dur="1" fill="hold">
                                          <p:stCondLst>
                                            <p:cond delay="0"/>
                                          </p:stCondLst>
                                        </p:cTn>
                                        <p:tgtEl>
                                          <p:spTgt spid="2202"/>
                                        </p:tgtEl>
                                        <p:attrNameLst>
                                          <p:attrName>style.visibility</p:attrName>
                                        </p:attrNameLst>
                                      </p:cBhvr>
                                      <p:to>
                                        <p:strVal val="visible"/>
                                      </p:to>
                                    </p:set>
                                    <p:animEffect transition="in" filter="fade">
                                      <p:cBhvr>
                                        <p:cTn id="432" dur="50"/>
                                        <p:tgtEl>
                                          <p:spTgt spid="2202"/>
                                        </p:tgtEl>
                                      </p:cBhvr>
                                    </p:animEffect>
                                  </p:childTnLst>
                                </p:cTn>
                              </p:par>
                              <p:par>
                                <p:cTn id="433" presetID="1" presetClass="exit" presetSubtype="0" fill="hold" nodeType="withEffect">
                                  <p:stCondLst>
                                    <p:cond delay="0"/>
                                  </p:stCondLst>
                                  <p:childTnLst>
                                    <p:set>
                                      <p:cBhvr>
                                        <p:cTn id="434" dur="1" fill="hold">
                                          <p:stCondLst>
                                            <p:cond delay="0"/>
                                          </p:stCondLst>
                                        </p:cTn>
                                        <p:tgtEl>
                                          <p:spTgt spid="2136"/>
                                        </p:tgtEl>
                                        <p:attrNameLst>
                                          <p:attrName>style.visibility</p:attrName>
                                        </p:attrNameLst>
                                      </p:cBhvr>
                                      <p:to>
                                        <p:strVal val="hidden"/>
                                      </p:to>
                                    </p:set>
                                  </p:childTnLst>
                                </p:cTn>
                              </p:par>
                            </p:childTnLst>
                          </p:cTn>
                        </p:par>
                        <p:par>
                          <p:cTn id="435" fill="hold">
                            <p:stCondLst>
                              <p:cond delay="3950"/>
                            </p:stCondLst>
                            <p:childTnLst>
                              <p:par>
                                <p:cTn id="436" presetID="10" presetClass="entr" presetSubtype="0" fill="hold" nodeType="afterEffect">
                                  <p:stCondLst>
                                    <p:cond delay="0"/>
                                  </p:stCondLst>
                                  <p:childTnLst>
                                    <p:set>
                                      <p:cBhvr>
                                        <p:cTn id="437" dur="1" fill="hold">
                                          <p:stCondLst>
                                            <p:cond delay="0"/>
                                          </p:stCondLst>
                                        </p:cTn>
                                        <p:tgtEl>
                                          <p:spTgt spid="2142"/>
                                        </p:tgtEl>
                                        <p:attrNameLst>
                                          <p:attrName>style.visibility</p:attrName>
                                        </p:attrNameLst>
                                      </p:cBhvr>
                                      <p:to>
                                        <p:strVal val="visible"/>
                                      </p:to>
                                    </p:set>
                                    <p:animEffect transition="in" filter="fade">
                                      <p:cBhvr>
                                        <p:cTn id="438" dur="50"/>
                                        <p:tgtEl>
                                          <p:spTgt spid="2142"/>
                                        </p:tgtEl>
                                      </p:cBhvr>
                                    </p:animEffect>
                                  </p:childTnLst>
                                </p:cTn>
                              </p:par>
                              <p:par>
                                <p:cTn id="439" presetID="1" presetClass="exit" presetSubtype="0" fill="hold" nodeType="withEffect">
                                  <p:stCondLst>
                                    <p:cond delay="0"/>
                                  </p:stCondLst>
                                  <p:childTnLst>
                                    <p:set>
                                      <p:cBhvr>
                                        <p:cTn id="440" dur="1" fill="hold">
                                          <p:stCondLst>
                                            <p:cond delay="0"/>
                                          </p:stCondLst>
                                        </p:cTn>
                                        <p:tgtEl>
                                          <p:spTgt spid="2202"/>
                                        </p:tgtEl>
                                        <p:attrNameLst>
                                          <p:attrName>style.visibility</p:attrName>
                                        </p:attrNameLst>
                                      </p:cBhvr>
                                      <p:to>
                                        <p:strVal val="hidden"/>
                                      </p:to>
                                    </p:set>
                                  </p:childTnLst>
                                </p:cTn>
                              </p:par>
                            </p:childTnLst>
                          </p:cTn>
                        </p:par>
                        <p:par>
                          <p:cTn id="441" fill="hold">
                            <p:stCondLst>
                              <p:cond delay="4000"/>
                            </p:stCondLst>
                            <p:childTnLst>
                              <p:par>
                                <p:cTn id="442" presetID="10" presetClass="entr" presetSubtype="0" fill="hold" nodeType="afterEffect">
                                  <p:stCondLst>
                                    <p:cond delay="0"/>
                                  </p:stCondLst>
                                  <p:childTnLst>
                                    <p:set>
                                      <p:cBhvr>
                                        <p:cTn id="443" dur="1" fill="hold">
                                          <p:stCondLst>
                                            <p:cond delay="0"/>
                                          </p:stCondLst>
                                        </p:cTn>
                                        <p:tgtEl>
                                          <p:spTgt spid="2208"/>
                                        </p:tgtEl>
                                        <p:attrNameLst>
                                          <p:attrName>style.visibility</p:attrName>
                                        </p:attrNameLst>
                                      </p:cBhvr>
                                      <p:to>
                                        <p:strVal val="visible"/>
                                      </p:to>
                                    </p:set>
                                    <p:animEffect transition="in" filter="fade">
                                      <p:cBhvr>
                                        <p:cTn id="444" dur="50"/>
                                        <p:tgtEl>
                                          <p:spTgt spid="2208"/>
                                        </p:tgtEl>
                                      </p:cBhvr>
                                    </p:animEffect>
                                  </p:childTnLst>
                                </p:cTn>
                              </p:par>
                              <p:par>
                                <p:cTn id="445" presetID="1" presetClass="exit" presetSubtype="0" fill="hold" nodeType="withEffect">
                                  <p:stCondLst>
                                    <p:cond delay="0"/>
                                  </p:stCondLst>
                                  <p:childTnLst>
                                    <p:set>
                                      <p:cBhvr>
                                        <p:cTn id="446" dur="1" fill="hold">
                                          <p:stCondLst>
                                            <p:cond delay="0"/>
                                          </p:stCondLst>
                                        </p:cTn>
                                        <p:tgtEl>
                                          <p:spTgt spid="2142"/>
                                        </p:tgtEl>
                                        <p:attrNameLst>
                                          <p:attrName>style.visibility</p:attrName>
                                        </p:attrNameLst>
                                      </p:cBhvr>
                                      <p:to>
                                        <p:strVal val="hidden"/>
                                      </p:to>
                                    </p:set>
                                  </p:childTnLst>
                                </p:cTn>
                              </p:par>
                            </p:childTnLst>
                          </p:cTn>
                        </p:par>
                        <p:par>
                          <p:cTn id="447" fill="hold">
                            <p:stCondLst>
                              <p:cond delay="4050"/>
                            </p:stCondLst>
                            <p:childTnLst>
                              <p:par>
                                <p:cTn id="448" presetID="10" presetClass="entr" presetSubtype="0" fill="hold" nodeType="afterEffect">
                                  <p:stCondLst>
                                    <p:cond delay="0"/>
                                  </p:stCondLst>
                                  <p:childTnLst>
                                    <p:set>
                                      <p:cBhvr>
                                        <p:cTn id="449" dur="1" fill="hold">
                                          <p:stCondLst>
                                            <p:cond delay="0"/>
                                          </p:stCondLst>
                                        </p:cTn>
                                        <p:tgtEl>
                                          <p:spTgt spid="2148"/>
                                        </p:tgtEl>
                                        <p:attrNameLst>
                                          <p:attrName>style.visibility</p:attrName>
                                        </p:attrNameLst>
                                      </p:cBhvr>
                                      <p:to>
                                        <p:strVal val="visible"/>
                                      </p:to>
                                    </p:set>
                                    <p:animEffect transition="in" filter="fade">
                                      <p:cBhvr>
                                        <p:cTn id="450" dur="50"/>
                                        <p:tgtEl>
                                          <p:spTgt spid="2148"/>
                                        </p:tgtEl>
                                      </p:cBhvr>
                                    </p:animEffect>
                                  </p:childTnLst>
                                </p:cTn>
                              </p:par>
                              <p:par>
                                <p:cTn id="451" presetID="1" presetClass="exit" presetSubtype="0" fill="hold" nodeType="withEffect">
                                  <p:stCondLst>
                                    <p:cond delay="0"/>
                                  </p:stCondLst>
                                  <p:childTnLst>
                                    <p:set>
                                      <p:cBhvr>
                                        <p:cTn id="452" dur="1" fill="hold">
                                          <p:stCondLst>
                                            <p:cond delay="0"/>
                                          </p:stCondLst>
                                        </p:cTn>
                                        <p:tgtEl>
                                          <p:spTgt spid="2208"/>
                                        </p:tgtEl>
                                        <p:attrNameLst>
                                          <p:attrName>style.visibility</p:attrName>
                                        </p:attrNameLst>
                                      </p:cBhvr>
                                      <p:to>
                                        <p:strVal val="hidden"/>
                                      </p:to>
                                    </p:set>
                                  </p:childTnLst>
                                </p:cTn>
                              </p:par>
                            </p:childTnLst>
                          </p:cTn>
                        </p:par>
                        <p:par>
                          <p:cTn id="453" fill="hold">
                            <p:stCondLst>
                              <p:cond delay="4100"/>
                            </p:stCondLst>
                            <p:childTnLst>
                              <p:par>
                                <p:cTn id="454" presetID="10" presetClass="entr" presetSubtype="0" fill="hold" nodeType="afterEffect">
                                  <p:stCondLst>
                                    <p:cond delay="0"/>
                                  </p:stCondLst>
                                  <p:childTnLst>
                                    <p:set>
                                      <p:cBhvr>
                                        <p:cTn id="455" dur="1" fill="hold">
                                          <p:stCondLst>
                                            <p:cond delay="0"/>
                                          </p:stCondLst>
                                        </p:cTn>
                                        <p:tgtEl>
                                          <p:spTgt spid="2358"/>
                                        </p:tgtEl>
                                        <p:attrNameLst>
                                          <p:attrName>style.visibility</p:attrName>
                                        </p:attrNameLst>
                                      </p:cBhvr>
                                      <p:to>
                                        <p:strVal val="visible"/>
                                      </p:to>
                                    </p:set>
                                    <p:animEffect transition="in" filter="fade">
                                      <p:cBhvr>
                                        <p:cTn id="456" dur="50"/>
                                        <p:tgtEl>
                                          <p:spTgt spid="2358"/>
                                        </p:tgtEl>
                                      </p:cBhvr>
                                    </p:animEffect>
                                  </p:childTnLst>
                                </p:cTn>
                              </p:par>
                              <p:par>
                                <p:cTn id="457" presetID="1" presetClass="exit" presetSubtype="0" fill="hold" nodeType="withEffect">
                                  <p:stCondLst>
                                    <p:cond delay="0"/>
                                  </p:stCondLst>
                                  <p:childTnLst>
                                    <p:set>
                                      <p:cBhvr>
                                        <p:cTn id="458" dur="1" fill="hold">
                                          <p:stCondLst>
                                            <p:cond delay="0"/>
                                          </p:stCondLst>
                                        </p:cTn>
                                        <p:tgtEl>
                                          <p:spTgt spid="2148"/>
                                        </p:tgtEl>
                                        <p:attrNameLst>
                                          <p:attrName>style.visibility</p:attrName>
                                        </p:attrNameLst>
                                      </p:cBhvr>
                                      <p:to>
                                        <p:strVal val="hidden"/>
                                      </p:to>
                                    </p:set>
                                  </p:childTnLst>
                                </p:cTn>
                              </p:par>
                            </p:childTnLst>
                          </p:cTn>
                        </p:par>
                        <p:par>
                          <p:cTn id="459" fill="hold">
                            <p:stCondLst>
                              <p:cond delay="4150"/>
                            </p:stCondLst>
                            <p:childTnLst>
                              <p:par>
                                <p:cTn id="460" presetID="10" presetClass="entr" presetSubtype="0" fill="hold" nodeType="afterEffect">
                                  <p:stCondLst>
                                    <p:cond delay="0"/>
                                  </p:stCondLst>
                                  <p:childTnLst>
                                    <p:set>
                                      <p:cBhvr>
                                        <p:cTn id="461" dur="1" fill="hold">
                                          <p:stCondLst>
                                            <p:cond delay="0"/>
                                          </p:stCondLst>
                                        </p:cTn>
                                        <p:tgtEl>
                                          <p:spTgt spid="2220"/>
                                        </p:tgtEl>
                                        <p:attrNameLst>
                                          <p:attrName>style.visibility</p:attrName>
                                        </p:attrNameLst>
                                      </p:cBhvr>
                                      <p:to>
                                        <p:strVal val="visible"/>
                                      </p:to>
                                    </p:set>
                                    <p:animEffect transition="in" filter="fade">
                                      <p:cBhvr>
                                        <p:cTn id="462" dur="50"/>
                                        <p:tgtEl>
                                          <p:spTgt spid="2220"/>
                                        </p:tgtEl>
                                      </p:cBhvr>
                                    </p:animEffect>
                                  </p:childTnLst>
                                </p:cTn>
                              </p:par>
                              <p:par>
                                <p:cTn id="463" presetID="1" presetClass="exit" presetSubtype="0" fill="hold" nodeType="withEffect">
                                  <p:stCondLst>
                                    <p:cond delay="0"/>
                                  </p:stCondLst>
                                  <p:childTnLst>
                                    <p:set>
                                      <p:cBhvr>
                                        <p:cTn id="464" dur="1" fill="hold">
                                          <p:stCondLst>
                                            <p:cond delay="0"/>
                                          </p:stCondLst>
                                        </p:cTn>
                                        <p:tgtEl>
                                          <p:spTgt spid="2358"/>
                                        </p:tgtEl>
                                        <p:attrNameLst>
                                          <p:attrName>style.visibility</p:attrName>
                                        </p:attrNameLst>
                                      </p:cBhvr>
                                      <p:to>
                                        <p:strVal val="hidden"/>
                                      </p:to>
                                    </p:set>
                                  </p:childTnLst>
                                </p:cTn>
                              </p:par>
                            </p:childTnLst>
                          </p:cTn>
                        </p:par>
                        <p:par>
                          <p:cTn id="465" fill="hold">
                            <p:stCondLst>
                              <p:cond delay="4200"/>
                            </p:stCondLst>
                            <p:childTnLst>
                              <p:par>
                                <p:cTn id="466" presetID="10" presetClass="entr" presetSubtype="0" fill="hold" nodeType="afterEffect">
                                  <p:stCondLst>
                                    <p:cond delay="0"/>
                                  </p:stCondLst>
                                  <p:childTnLst>
                                    <p:set>
                                      <p:cBhvr>
                                        <p:cTn id="467" dur="1" fill="hold">
                                          <p:stCondLst>
                                            <p:cond delay="0"/>
                                          </p:stCondLst>
                                        </p:cTn>
                                        <p:tgtEl>
                                          <p:spTgt spid="2292"/>
                                        </p:tgtEl>
                                        <p:attrNameLst>
                                          <p:attrName>style.visibility</p:attrName>
                                        </p:attrNameLst>
                                      </p:cBhvr>
                                      <p:to>
                                        <p:strVal val="visible"/>
                                      </p:to>
                                    </p:set>
                                    <p:animEffect transition="in" filter="fade">
                                      <p:cBhvr>
                                        <p:cTn id="468" dur="50"/>
                                        <p:tgtEl>
                                          <p:spTgt spid="2292"/>
                                        </p:tgtEl>
                                      </p:cBhvr>
                                    </p:animEffect>
                                  </p:childTnLst>
                                </p:cTn>
                              </p:par>
                              <p:par>
                                <p:cTn id="469" presetID="1" presetClass="exit" presetSubtype="0" fill="hold" nodeType="withEffect">
                                  <p:stCondLst>
                                    <p:cond delay="0"/>
                                  </p:stCondLst>
                                  <p:childTnLst>
                                    <p:set>
                                      <p:cBhvr>
                                        <p:cTn id="470" dur="1" fill="hold">
                                          <p:stCondLst>
                                            <p:cond delay="0"/>
                                          </p:stCondLst>
                                        </p:cTn>
                                        <p:tgtEl>
                                          <p:spTgt spid="2220"/>
                                        </p:tgtEl>
                                        <p:attrNameLst>
                                          <p:attrName>style.visibility</p:attrName>
                                        </p:attrNameLst>
                                      </p:cBhvr>
                                      <p:to>
                                        <p:strVal val="hidden"/>
                                      </p:to>
                                    </p:set>
                                  </p:childTnLst>
                                </p:cTn>
                              </p:par>
                            </p:childTnLst>
                          </p:cTn>
                        </p:par>
                        <p:par>
                          <p:cTn id="471" fill="hold">
                            <p:stCondLst>
                              <p:cond delay="4250"/>
                            </p:stCondLst>
                            <p:childTnLst>
                              <p:par>
                                <p:cTn id="472" presetID="10" presetClass="entr" presetSubtype="0" fill="hold" nodeType="afterEffect">
                                  <p:stCondLst>
                                    <p:cond delay="0"/>
                                  </p:stCondLst>
                                  <p:childTnLst>
                                    <p:set>
                                      <p:cBhvr>
                                        <p:cTn id="473" dur="1" fill="hold">
                                          <p:stCondLst>
                                            <p:cond delay="0"/>
                                          </p:stCondLst>
                                        </p:cTn>
                                        <p:tgtEl>
                                          <p:spTgt spid="2226"/>
                                        </p:tgtEl>
                                        <p:attrNameLst>
                                          <p:attrName>style.visibility</p:attrName>
                                        </p:attrNameLst>
                                      </p:cBhvr>
                                      <p:to>
                                        <p:strVal val="visible"/>
                                      </p:to>
                                    </p:set>
                                    <p:animEffect transition="in" filter="fade">
                                      <p:cBhvr>
                                        <p:cTn id="474" dur="50"/>
                                        <p:tgtEl>
                                          <p:spTgt spid="2226"/>
                                        </p:tgtEl>
                                      </p:cBhvr>
                                    </p:animEffect>
                                  </p:childTnLst>
                                </p:cTn>
                              </p:par>
                              <p:par>
                                <p:cTn id="475" presetID="1" presetClass="exit" presetSubtype="0" fill="hold" nodeType="withEffect">
                                  <p:stCondLst>
                                    <p:cond delay="0"/>
                                  </p:stCondLst>
                                  <p:childTnLst>
                                    <p:set>
                                      <p:cBhvr>
                                        <p:cTn id="476" dur="1" fill="hold">
                                          <p:stCondLst>
                                            <p:cond delay="0"/>
                                          </p:stCondLst>
                                        </p:cTn>
                                        <p:tgtEl>
                                          <p:spTgt spid="2292"/>
                                        </p:tgtEl>
                                        <p:attrNameLst>
                                          <p:attrName>style.visibility</p:attrName>
                                        </p:attrNameLst>
                                      </p:cBhvr>
                                      <p:to>
                                        <p:strVal val="hidden"/>
                                      </p:to>
                                    </p:set>
                                  </p:childTnLst>
                                </p:cTn>
                              </p:par>
                            </p:childTnLst>
                          </p:cTn>
                        </p:par>
                        <p:par>
                          <p:cTn id="477" fill="hold">
                            <p:stCondLst>
                              <p:cond delay="4300"/>
                            </p:stCondLst>
                            <p:childTnLst>
                              <p:par>
                                <p:cTn id="478" presetID="10" presetClass="entr" presetSubtype="0" fill="hold" nodeType="afterEffect">
                                  <p:stCondLst>
                                    <p:cond delay="0"/>
                                  </p:stCondLst>
                                  <p:childTnLst>
                                    <p:set>
                                      <p:cBhvr>
                                        <p:cTn id="479" dur="1" fill="hold">
                                          <p:stCondLst>
                                            <p:cond delay="0"/>
                                          </p:stCondLst>
                                        </p:cTn>
                                        <p:tgtEl>
                                          <p:spTgt spid="2298"/>
                                        </p:tgtEl>
                                        <p:attrNameLst>
                                          <p:attrName>style.visibility</p:attrName>
                                        </p:attrNameLst>
                                      </p:cBhvr>
                                      <p:to>
                                        <p:strVal val="visible"/>
                                      </p:to>
                                    </p:set>
                                    <p:animEffect transition="in" filter="fade">
                                      <p:cBhvr>
                                        <p:cTn id="480" dur="50"/>
                                        <p:tgtEl>
                                          <p:spTgt spid="2298"/>
                                        </p:tgtEl>
                                      </p:cBhvr>
                                    </p:animEffect>
                                  </p:childTnLst>
                                </p:cTn>
                              </p:par>
                              <p:par>
                                <p:cTn id="481" presetID="1" presetClass="exit" presetSubtype="0" fill="hold" nodeType="withEffect">
                                  <p:stCondLst>
                                    <p:cond delay="0"/>
                                  </p:stCondLst>
                                  <p:childTnLst>
                                    <p:set>
                                      <p:cBhvr>
                                        <p:cTn id="482" dur="1" fill="hold">
                                          <p:stCondLst>
                                            <p:cond delay="0"/>
                                          </p:stCondLst>
                                        </p:cTn>
                                        <p:tgtEl>
                                          <p:spTgt spid="2226"/>
                                        </p:tgtEl>
                                        <p:attrNameLst>
                                          <p:attrName>style.visibility</p:attrName>
                                        </p:attrNameLst>
                                      </p:cBhvr>
                                      <p:to>
                                        <p:strVal val="hidden"/>
                                      </p:to>
                                    </p:set>
                                  </p:childTnLst>
                                </p:cTn>
                              </p:par>
                            </p:childTnLst>
                          </p:cTn>
                        </p:par>
                        <p:par>
                          <p:cTn id="483" fill="hold">
                            <p:stCondLst>
                              <p:cond delay="4350"/>
                            </p:stCondLst>
                            <p:childTnLst>
                              <p:par>
                                <p:cTn id="484" presetID="10" presetClass="entr" presetSubtype="0" fill="hold" nodeType="afterEffect">
                                  <p:stCondLst>
                                    <p:cond delay="0"/>
                                  </p:stCondLst>
                                  <p:childTnLst>
                                    <p:set>
                                      <p:cBhvr>
                                        <p:cTn id="485" dur="1" fill="hold">
                                          <p:stCondLst>
                                            <p:cond delay="0"/>
                                          </p:stCondLst>
                                        </p:cTn>
                                        <p:tgtEl>
                                          <p:spTgt spid="2232"/>
                                        </p:tgtEl>
                                        <p:attrNameLst>
                                          <p:attrName>style.visibility</p:attrName>
                                        </p:attrNameLst>
                                      </p:cBhvr>
                                      <p:to>
                                        <p:strVal val="visible"/>
                                      </p:to>
                                    </p:set>
                                    <p:animEffect transition="in" filter="fade">
                                      <p:cBhvr>
                                        <p:cTn id="486" dur="50"/>
                                        <p:tgtEl>
                                          <p:spTgt spid="2232"/>
                                        </p:tgtEl>
                                      </p:cBhvr>
                                    </p:animEffect>
                                  </p:childTnLst>
                                </p:cTn>
                              </p:par>
                              <p:par>
                                <p:cTn id="487" presetID="1" presetClass="exit" presetSubtype="0" fill="hold" nodeType="withEffect">
                                  <p:stCondLst>
                                    <p:cond delay="0"/>
                                  </p:stCondLst>
                                  <p:childTnLst>
                                    <p:set>
                                      <p:cBhvr>
                                        <p:cTn id="488" dur="1" fill="hold">
                                          <p:stCondLst>
                                            <p:cond delay="0"/>
                                          </p:stCondLst>
                                        </p:cTn>
                                        <p:tgtEl>
                                          <p:spTgt spid="2298"/>
                                        </p:tgtEl>
                                        <p:attrNameLst>
                                          <p:attrName>style.visibility</p:attrName>
                                        </p:attrNameLst>
                                      </p:cBhvr>
                                      <p:to>
                                        <p:strVal val="hidden"/>
                                      </p:to>
                                    </p:set>
                                  </p:childTnLst>
                                </p:cTn>
                              </p:par>
                            </p:childTnLst>
                          </p:cTn>
                        </p:par>
                        <p:par>
                          <p:cTn id="489" fill="hold">
                            <p:stCondLst>
                              <p:cond delay="4400"/>
                            </p:stCondLst>
                            <p:childTnLst>
                              <p:par>
                                <p:cTn id="490" presetID="10" presetClass="entr" presetSubtype="0" fill="hold" nodeType="afterEffect">
                                  <p:stCondLst>
                                    <p:cond delay="0"/>
                                  </p:stCondLst>
                                  <p:childTnLst>
                                    <p:set>
                                      <p:cBhvr>
                                        <p:cTn id="491" dur="1" fill="hold">
                                          <p:stCondLst>
                                            <p:cond delay="0"/>
                                          </p:stCondLst>
                                        </p:cTn>
                                        <p:tgtEl>
                                          <p:spTgt spid="2304"/>
                                        </p:tgtEl>
                                        <p:attrNameLst>
                                          <p:attrName>style.visibility</p:attrName>
                                        </p:attrNameLst>
                                      </p:cBhvr>
                                      <p:to>
                                        <p:strVal val="visible"/>
                                      </p:to>
                                    </p:set>
                                    <p:animEffect transition="in" filter="fade">
                                      <p:cBhvr>
                                        <p:cTn id="492" dur="50"/>
                                        <p:tgtEl>
                                          <p:spTgt spid="2304"/>
                                        </p:tgtEl>
                                      </p:cBhvr>
                                    </p:animEffect>
                                  </p:childTnLst>
                                </p:cTn>
                              </p:par>
                              <p:par>
                                <p:cTn id="493" presetID="1" presetClass="exit" presetSubtype="0" fill="hold" nodeType="withEffect">
                                  <p:stCondLst>
                                    <p:cond delay="0"/>
                                  </p:stCondLst>
                                  <p:childTnLst>
                                    <p:set>
                                      <p:cBhvr>
                                        <p:cTn id="494" dur="1" fill="hold">
                                          <p:stCondLst>
                                            <p:cond delay="0"/>
                                          </p:stCondLst>
                                        </p:cTn>
                                        <p:tgtEl>
                                          <p:spTgt spid="2232"/>
                                        </p:tgtEl>
                                        <p:attrNameLst>
                                          <p:attrName>style.visibility</p:attrName>
                                        </p:attrNameLst>
                                      </p:cBhvr>
                                      <p:to>
                                        <p:strVal val="hidden"/>
                                      </p:to>
                                    </p:set>
                                  </p:childTnLst>
                                </p:cTn>
                              </p:par>
                            </p:childTnLst>
                          </p:cTn>
                        </p:par>
                        <p:par>
                          <p:cTn id="495" fill="hold">
                            <p:stCondLst>
                              <p:cond delay="4450"/>
                            </p:stCondLst>
                            <p:childTnLst>
                              <p:par>
                                <p:cTn id="496" presetID="10" presetClass="entr" presetSubtype="0" fill="hold" nodeType="afterEffect">
                                  <p:stCondLst>
                                    <p:cond delay="0"/>
                                  </p:stCondLst>
                                  <p:childTnLst>
                                    <p:set>
                                      <p:cBhvr>
                                        <p:cTn id="497" dur="1" fill="hold">
                                          <p:stCondLst>
                                            <p:cond delay="0"/>
                                          </p:stCondLst>
                                        </p:cTn>
                                        <p:tgtEl>
                                          <p:spTgt spid="2238"/>
                                        </p:tgtEl>
                                        <p:attrNameLst>
                                          <p:attrName>style.visibility</p:attrName>
                                        </p:attrNameLst>
                                      </p:cBhvr>
                                      <p:to>
                                        <p:strVal val="visible"/>
                                      </p:to>
                                    </p:set>
                                    <p:animEffect transition="in" filter="fade">
                                      <p:cBhvr>
                                        <p:cTn id="498" dur="50"/>
                                        <p:tgtEl>
                                          <p:spTgt spid="2238"/>
                                        </p:tgtEl>
                                      </p:cBhvr>
                                    </p:animEffect>
                                  </p:childTnLst>
                                </p:cTn>
                              </p:par>
                              <p:par>
                                <p:cTn id="499" presetID="1" presetClass="exit" presetSubtype="0" fill="hold" nodeType="withEffect">
                                  <p:stCondLst>
                                    <p:cond delay="0"/>
                                  </p:stCondLst>
                                  <p:childTnLst>
                                    <p:set>
                                      <p:cBhvr>
                                        <p:cTn id="500" dur="1" fill="hold">
                                          <p:stCondLst>
                                            <p:cond delay="0"/>
                                          </p:stCondLst>
                                        </p:cTn>
                                        <p:tgtEl>
                                          <p:spTgt spid="2304"/>
                                        </p:tgtEl>
                                        <p:attrNameLst>
                                          <p:attrName>style.visibility</p:attrName>
                                        </p:attrNameLst>
                                      </p:cBhvr>
                                      <p:to>
                                        <p:strVal val="hidden"/>
                                      </p:to>
                                    </p:set>
                                  </p:childTnLst>
                                </p:cTn>
                              </p:par>
                            </p:childTnLst>
                          </p:cTn>
                        </p:par>
                        <p:par>
                          <p:cTn id="501" fill="hold">
                            <p:stCondLst>
                              <p:cond delay="4500"/>
                            </p:stCondLst>
                            <p:childTnLst>
                              <p:par>
                                <p:cTn id="502" presetID="10" presetClass="entr" presetSubtype="0" fill="hold" nodeType="afterEffect">
                                  <p:stCondLst>
                                    <p:cond delay="0"/>
                                  </p:stCondLst>
                                  <p:childTnLst>
                                    <p:set>
                                      <p:cBhvr>
                                        <p:cTn id="503" dur="1" fill="hold">
                                          <p:stCondLst>
                                            <p:cond delay="0"/>
                                          </p:stCondLst>
                                        </p:cTn>
                                        <p:tgtEl>
                                          <p:spTgt spid="2310"/>
                                        </p:tgtEl>
                                        <p:attrNameLst>
                                          <p:attrName>style.visibility</p:attrName>
                                        </p:attrNameLst>
                                      </p:cBhvr>
                                      <p:to>
                                        <p:strVal val="visible"/>
                                      </p:to>
                                    </p:set>
                                    <p:animEffect transition="in" filter="fade">
                                      <p:cBhvr>
                                        <p:cTn id="504" dur="50"/>
                                        <p:tgtEl>
                                          <p:spTgt spid="2310"/>
                                        </p:tgtEl>
                                      </p:cBhvr>
                                    </p:animEffect>
                                  </p:childTnLst>
                                </p:cTn>
                              </p:par>
                              <p:par>
                                <p:cTn id="505" presetID="1" presetClass="exit" presetSubtype="0" fill="hold" nodeType="withEffect">
                                  <p:stCondLst>
                                    <p:cond delay="0"/>
                                  </p:stCondLst>
                                  <p:childTnLst>
                                    <p:set>
                                      <p:cBhvr>
                                        <p:cTn id="506" dur="1" fill="hold">
                                          <p:stCondLst>
                                            <p:cond delay="0"/>
                                          </p:stCondLst>
                                        </p:cTn>
                                        <p:tgtEl>
                                          <p:spTgt spid="2238"/>
                                        </p:tgtEl>
                                        <p:attrNameLst>
                                          <p:attrName>style.visibility</p:attrName>
                                        </p:attrNameLst>
                                      </p:cBhvr>
                                      <p:to>
                                        <p:strVal val="hidden"/>
                                      </p:to>
                                    </p:set>
                                  </p:childTnLst>
                                </p:cTn>
                              </p:par>
                            </p:childTnLst>
                          </p:cTn>
                        </p:par>
                        <p:par>
                          <p:cTn id="507" fill="hold">
                            <p:stCondLst>
                              <p:cond delay="4550"/>
                            </p:stCondLst>
                            <p:childTnLst>
                              <p:par>
                                <p:cTn id="508" presetID="10" presetClass="entr" presetSubtype="0" fill="hold" nodeType="afterEffect">
                                  <p:stCondLst>
                                    <p:cond delay="0"/>
                                  </p:stCondLst>
                                  <p:childTnLst>
                                    <p:set>
                                      <p:cBhvr>
                                        <p:cTn id="509" dur="1" fill="hold">
                                          <p:stCondLst>
                                            <p:cond delay="0"/>
                                          </p:stCondLst>
                                        </p:cTn>
                                        <p:tgtEl>
                                          <p:spTgt spid="2244"/>
                                        </p:tgtEl>
                                        <p:attrNameLst>
                                          <p:attrName>style.visibility</p:attrName>
                                        </p:attrNameLst>
                                      </p:cBhvr>
                                      <p:to>
                                        <p:strVal val="visible"/>
                                      </p:to>
                                    </p:set>
                                    <p:animEffect transition="in" filter="fade">
                                      <p:cBhvr>
                                        <p:cTn id="510" dur="50"/>
                                        <p:tgtEl>
                                          <p:spTgt spid="2244"/>
                                        </p:tgtEl>
                                      </p:cBhvr>
                                    </p:animEffect>
                                  </p:childTnLst>
                                </p:cTn>
                              </p:par>
                              <p:par>
                                <p:cTn id="511" presetID="1" presetClass="exit" presetSubtype="0" fill="hold" nodeType="withEffect">
                                  <p:stCondLst>
                                    <p:cond delay="0"/>
                                  </p:stCondLst>
                                  <p:childTnLst>
                                    <p:set>
                                      <p:cBhvr>
                                        <p:cTn id="512" dur="1" fill="hold">
                                          <p:stCondLst>
                                            <p:cond delay="0"/>
                                          </p:stCondLst>
                                        </p:cTn>
                                        <p:tgtEl>
                                          <p:spTgt spid="2310"/>
                                        </p:tgtEl>
                                        <p:attrNameLst>
                                          <p:attrName>style.visibility</p:attrName>
                                        </p:attrNameLst>
                                      </p:cBhvr>
                                      <p:to>
                                        <p:strVal val="hidden"/>
                                      </p:to>
                                    </p:set>
                                  </p:childTnLst>
                                </p:cTn>
                              </p:par>
                            </p:childTnLst>
                          </p:cTn>
                        </p:par>
                        <p:par>
                          <p:cTn id="513" fill="hold">
                            <p:stCondLst>
                              <p:cond delay="4600"/>
                            </p:stCondLst>
                            <p:childTnLst>
                              <p:par>
                                <p:cTn id="514" presetID="10" presetClass="entr" presetSubtype="0" fill="hold" nodeType="afterEffect">
                                  <p:stCondLst>
                                    <p:cond delay="0"/>
                                  </p:stCondLst>
                                  <p:childTnLst>
                                    <p:set>
                                      <p:cBhvr>
                                        <p:cTn id="515" dur="1" fill="hold">
                                          <p:stCondLst>
                                            <p:cond delay="0"/>
                                          </p:stCondLst>
                                        </p:cTn>
                                        <p:tgtEl>
                                          <p:spTgt spid="2316"/>
                                        </p:tgtEl>
                                        <p:attrNameLst>
                                          <p:attrName>style.visibility</p:attrName>
                                        </p:attrNameLst>
                                      </p:cBhvr>
                                      <p:to>
                                        <p:strVal val="visible"/>
                                      </p:to>
                                    </p:set>
                                    <p:animEffect transition="in" filter="fade">
                                      <p:cBhvr>
                                        <p:cTn id="516" dur="50"/>
                                        <p:tgtEl>
                                          <p:spTgt spid="2316"/>
                                        </p:tgtEl>
                                      </p:cBhvr>
                                    </p:animEffect>
                                  </p:childTnLst>
                                </p:cTn>
                              </p:par>
                              <p:par>
                                <p:cTn id="517" presetID="1" presetClass="exit" presetSubtype="0" fill="hold" nodeType="withEffect">
                                  <p:stCondLst>
                                    <p:cond delay="0"/>
                                  </p:stCondLst>
                                  <p:childTnLst>
                                    <p:set>
                                      <p:cBhvr>
                                        <p:cTn id="518" dur="1" fill="hold">
                                          <p:stCondLst>
                                            <p:cond delay="0"/>
                                          </p:stCondLst>
                                        </p:cTn>
                                        <p:tgtEl>
                                          <p:spTgt spid="2244"/>
                                        </p:tgtEl>
                                        <p:attrNameLst>
                                          <p:attrName>style.visibility</p:attrName>
                                        </p:attrNameLst>
                                      </p:cBhvr>
                                      <p:to>
                                        <p:strVal val="hidden"/>
                                      </p:to>
                                    </p:set>
                                  </p:childTnLst>
                                </p:cTn>
                              </p:par>
                            </p:childTnLst>
                          </p:cTn>
                        </p:par>
                        <p:par>
                          <p:cTn id="519" fill="hold">
                            <p:stCondLst>
                              <p:cond delay="4650"/>
                            </p:stCondLst>
                            <p:childTnLst>
                              <p:par>
                                <p:cTn id="520" presetID="10" presetClass="entr" presetSubtype="0" fill="hold" nodeType="afterEffect">
                                  <p:stCondLst>
                                    <p:cond delay="0"/>
                                  </p:stCondLst>
                                  <p:childTnLst>
                                    <p:set>
                                      <p:cBhvr>
                                        <p:cTn id="521" dur="1" fill="hold">
                                          <p:stCondLst>
                                            <p:cond delay="0"/>
                                          </p:stCondLst>
                                        </p:cTn>
                                        <p:tgtEl>
                                          <p:spTgt spid="2250"/>
                                        </p:tgtEl>
                                        <p:attrNameLst>
                                          <p:attrName>style.visibility</p:attrName>
                                        </p:attrNameLst>
                                      </p:cBhvr>
                                      <p:to>
                                        <p:strVal val="visible"/>
                                      </p:to>
                                    </p:set>
                                    <p:animEffect transition="in" filter="fade">
                                      <p:cBhvr>
                                        <p:cTn id="522" dur="50"/>
                                        <p:tgtEl>
                                          <p:spTgt spid="2250"/>
                                        </p:tgtEl>
                                      </p:cBhvr>
                                    </p:animEffect>
                                  </p:childTnLst>
                                </p:cTn>
                              </p:par>
                              <p:par>
                                <p:cTn id="523" presetID="1" presetClass="exit" presetSubtype="0" fill="hold" nodeType="withEffect">
                                  <p:stCondLst>
                                    <p:cond delay="0"/>
                                  </p:stCondLst>
                                  <p:childTnLst>
                                    <p:set>
                                      <p:cBhvr>
                                        <p:cTn id="524" dur="1" fill="hold">
                                          <p:stCondLst>
                                            <p:cond delay="0"/>
                                          </p:stCondLst>
                                        </p:cTn>
                                        <p:tgtEl>
                                          <p:spTgt spid="2316"/>
                                        </p:tgtEl>
                                        <p:attrNameLst>
                                          <p:attrName>style.visibility</p:attrName>
                                        </p:attrNameLst>
                                      </p:cBhvr>
                                      <p:to>
                                        <p:strVal val="hidden"/>
                                      </p:to>
                                    </p:set>
                                  </p:childTnLst>
                                </p:cTn>
                              </p:par>
                            </p:childTnLst>
                          </p:cTn>
                        </p:par>
                        <p:par>
                          <p:cTn id="525" fill="hold">
                            <p:stCondLst>
                              <p:cond delay="4700"/>
                            </p:stCondLst>
                            <p:childTnLst>
                              <p:par>
                                <p:cTn id="526" presetID="10" presetClass="entr" presetSubtype="0" fill="hold" nodeType="afterEffect">
                                  <p:stCondLst>
                                    <p:cond delay="0"/>
                                  </p:stCondLst>
                                  <p:childTnLst>
                                    <p:set>
                                      <p:cBhvr>
                                        <p:cTn id="527" dur="1" fill="hold">
                                          <p:stCondLst>
                                            <p:cond delay="0"/>
                                          </p:stCondLst>
                                        </p:cTn>
                                        <p:tgtEl>
                                          <p:spTgt spid="2322"/>
                                        </p:tgtEl>
                                        <p:attrNameLst>
                                          <p:attrName>style.visibility</p:attrName>
                                        </p:attrNameLst>
                                      </p:cBhvr>
                                      <p:to>
                                        <p:strVal val="visible"/>
                                      </p:to>
                                    </p:set>
                                    <p:animEffect transition="in" filter="fade">
                                      <p:cBhvr>
                                        <p:cTn id="528" dur="50"/>
                                        <p:tgtEl>
                                          <p:spTgt spid="2322"/>
                                        </p:tgtEl>
                                      </p:cBhvr>
                                    </p:animEffect>
                                  </p:childTnLst>
                                </p:cTn>
                              </p:par>
                              <p:par>
                                <p:cTn id="529" presetID="1" presetClass="exit" presetSubtype="0" fill="hold" nodeType="withEffect">
                                  <p:stCondLst>
                                    <p:cond delay="0"/>
                                  </p:stCondLst>
                                  <p:childTnLst>
                                    <p:set>
                                      <p:cBhvr>
                                        <p:cTn id="530" dur="1" fill="hold">
                                          <p:stCondLst>
                                            <p:cond delay="0"/>
                                          </p:stCondLst>
                                        </p:cTn>
                                        <p:tgtEl>
                                          <p:spTgt spid="2250"/>
                                        </p:tgtEl>
                                        <p:attrNameLst>
                                          <p:attrName>style.visibility</p:attrName>
                                        </p:attrNameLst>
                                      </p:cBhvr>
                                      <p:to>
                                        <p:strVal val="hidden"/>
                                      </p:to>
                                    </p:set>
                                  </p:childTnLst>
                                </p:cTn>
                              </p:par>
                            </p:childTnLst>
                          </p:cTn>
                        </p:par>
                        <p:par>
                          <p:cTn id="531" fill="hold">
                            <p:stCondLst>
                              <p:cond delay="4750"/>
                            </p:stCondLst>
                            <p:childTnLst>
                              <p:par>
                                <p:cTn id="532" presetID="10" presetClass="entr" presetSubtype="0" fill="hold" nodeType="afterEffect">
                                  <p:stCondLst>
                                    <p:cond delay="0"/>
                                  </p:stCondLst>
                                  <p:childTnLst>
                                    <p:set>
                                      <p:cBhvr>
                                        <p:cTn id="533" dur="1" fill="hold">
                                          <p:stCondLst>
                                            <p:cond delay="0"/>
                                          </p:stCondLst>
                                        </p:cTn>
                                        <p:tgtEl>
                                          <p:spTgt spid="2256"/>
                                        </p:tgtEl>
                                        <p:attrNameLst>
                                          <p:attrName>style.visibility</p:attrName>
                                        </p:attrNameLst>
                                      </p:cBhvr>
                                      <p:to>
                                        <p:strVal val="visible"/>
                                      </p:to>
                                    </p:set>
                                    <p:animEffect transition="in" filter="fade">
                                      <p:cBhvr>
                                        <p:cTn id="534" dur="50"/>
                                        <p:tgtEl>
                                          <p:spTgt spid="2256"/>
                                        </p:tgtEl>
                                      </p:cBhvr>
                                    </p:animEffect>
                                  </p:childTnLst>
                                </p:cTn>
                              </p:par>
                              <p:par>
                                <p:cTn id="535" presetID="1" presetClass="exit" presetSubtype="0" fill="hold" nodeType="withEffect">
                                  <p:stCondLst>
                                    <p:cond delay="0"/>
                                  </p:stCondLst>
                                  <p:childTnLst>
                                    <p:set>
                                      <p:cBhvr>
                                        <p:cTn id="536" dur="1" fill="hold">
                                          <p:stCondLst>
                                            <p:cond delay="0"/>
                                          </p:stCondLst>
                                        </p:cTn>
                                        <p:tgtEl>
                                          <p:spTgt spid="2322"/>
                                        </p:tgtEl>
                                        <p:attrNameLst>
                                          <p:attrName>style.visibility</p:attrName>
                                        </p:attrNameLst>
                                      </p:cBhvr>
                                      <p:to>
                                        <p:strVal val="hidden"/>
                                      </p:to>
                                    </p:set>
                                  </p:childTnLst>
                                </p:cTn>
                              </p:par>
                            </p:childTnLst>
                          </p:cTn>
                        </p:par>
                        <p:par>
                          <p:cTn id="537" fill="hold">
                            <p:stCondLst>
                              <p:cond delay="4800"/>
                            </p:stCondLst>
                            <p:childTnLst>
                              <p:par>
                                <p:cTn id="538" presetID="10" presetClass="entr" presetSubtype="0" fill="hold" nodeType="afterEffect">
                                  <p:stCondLst>
                                    <p:cond delay="0"/>
                                  </p:stCondLst>
                                  <p:childTnLst>
                                    <p:set>
                                      <p:cBhvr>
                                        <p:cTn id="539" dur="1" fill="hold">
                                          <p:stCondLst>
                                            <p:cond delay="0"/>
                                          </p:stCondLst>
                                        </p:cTn>
                                        <p:tgtEl>
                                          <p:spTgt spid="2328"/>
                                        </p:tgtEl>
                                        <p:attrNameLst>
                                          <p:attrName>style.visibility</p:attrName>
                                        </p:attrNameLst>
                                      </p:cBhvr>
                                      <p:to>
                                        <p:strVal val="visible"/>
                                      </p:to>
                                    </p:set>
                                    <p:animEffect transition="in" filter="fade">
                                      <p:cBhvr>
                                        <p:cTn id="540" dur="50"/>
                                        <p:tgtEl>
                                          <p:spTgt spid="2328"/>
                                        </p:tgtEl>
                                      </p:cBhvr>
                                    </p:animEffect>
                                  </p:childTnLst>
                                </p:cTn>
                              </p:par>
                              <p:par>
                                <p:cTn id="541" presetID="1" presetClass="exit" presetSubtype="0" fill="hold" nodeType="withEffect">
                                  <p:stCondLst>
                                    <p:cond delay="0"/>
                                  </p:stCondLst>
                                  <p:childTnLst>
                                    <p:set>
                                      <p:cBhvr>
                                        <p:cTn id="542" dur="1" fill="hold">
                                          <p:stCondLst>
                                            <p:cond delay="0"/>
                                          </p:stCondLst>
                                        </p:cTn>
                                        <p:tgtEl>
                                          <p:spTgt spid="2256"/>
                                        </p:tgtEl>
                                        <p:attrNameLst>
                                          <p:attrName>style.visibility</p:attrName>
                                        </p:attrNameLst>
                                      </p:cBhvr>
                                      <p:to>
                                        <p:strVal val="hidden"/>
                                      </p:to>
                                    </p:set>
                                  </p:childTnLst>
                                </p:cTn>
                              </p:par>
                            </p:childTnLst>
                          </p:cTn>
                        </p:par>
                        <p:par>
                          <p:cTn id="543" fill="hold">
                            <p:stCondLst>
                              <p:cond delay="4850"/>
                            </p:stCondLst>
                            <p:childTnLst>
                              <p:par>
                                <p:cTn id="544" presetID="10" presetClass="entr" presetSubtype="0" fill="hold" nodeType="afterEffect">
                                  <p:stCondLst>
                                    <p:cond delay="0"/>
                                  </p:stCondLst>
                                  <p:childTnLst>
                                    <p:set>
                                      <p:cBhvr>
                                        <p:cTn id="545" dur="1" fill="hold">
                                          <p:stCondLst>
                                            <p:cond delay="0"/>
                                          </p:stCondLst>
                                        </p:cTn>
                                        <p:tgtEl>
                                          <p:spTgt spid="2262"/>
                                        </p:tgtEl>
                                        <p:attrNameLst>
                                          <p:attrName>style.visibility</p:attrName>
                                        </p:attrNameLst>
                                      </p:cBhvr>
                                      <p:to>
                                        <p:strVal val="visible"/>
                                      </p:to>
                                    </p:set>
                                    <p:animEffect transition="in" filter="fade">
                                      <p:cBhvr>
                                        <p:cTn id="546" dur="50"/>
                                        <p:tgtEl>
                                          <p:spTgt spid="2262"/>
                                        </p:tgtEl>
                                      </p:cBhvr>
                                    </p:animEffect>
                                  </p:childTnLst>
                                </p:cTn>
                              </p:par>
                              <p:par>
                                <p:cTn id="547" presetID="1" presetClass="exit" presetSubtype="0" fill="hold" nodeType="withEffect">
                                  <p:stCondLst>
                                    <p:cond delay="0"/>
                                  </p:stCondLst>
                                  <p:childTnLst>
                                    <p:set>
                                      <p:cBhvr>
                                        <p:cTn id="548" dur="1" fill="hold">
                                          <p:stCondLst>
                                            <p:cond delay="0"/>
                                          </p:stCondLst>
                                        </p:cTn>
                                        <p:tgtEl>
                                          <p:spTgt spid="2328"/>
                                        </p:tgtEl>
                                        <p:attrNameLst>
                                          <p:attrName>style.visibility</p:attrName>
                                        </p:attrNameLst>
                                      </p:cBhvr>
                                      <p:to>
                                        <p:strVal val="hidden"/>
                                      </p:to>
                                    </p:set>
                                  </p:childTnLst>
                                </p:cTn>
                              </p:par>
                            </p:childTnLst>
                          </p:cTn>
                        </p:par>
                        <p:par>
                          <p:cTn id="549" fill="hold">
                            <p:stCondLst>
                              <p:cond delay="4900"/>
                            </p:stCondLst>
                            <p:childTnLst>
                              <p:par>
                                <p:cTn id="550" presetID="10" presetClass="entr" presetSubtype="0" fill="hold" nodeType="afterEffect">
                                  <p:stCondLst>
                                    <p:cond delay="0"/>
                                  </p:stCondLst>
                                  <p:childTnLst>
                                    <p:set>
                                      <p:cBhvr>
                                        <p:cTn id="551" dur="1" fill="hold">
                                          <p:stCondLst>
                                            <p:cond delay="0"/>
                                          </p:stCondLst>
                                        </p:cTn>
                                        <p:tgtEl>
                                          <p:spTgt spid="2334"/>
                                        </p:tgtEl>
                                        <p:attrNameLst>
                                          <p:attrName>style.visibility</p:attrName>
                                        </p:attrNameLst>
                                      </p:cBhvr>
                                      <p:to>
                                        <p:strVal val="visible"/>
                                      </p:to>
                                    </p:set>
                                    <p:animEffect transition="in" filter="fade">
                                      <p:cBhvr>
                                        <p:cTn id="552" dur="50"/>
                                        <p:tgtEl>
                                          <p:spTgt spid="2334"/>
                                        </p:tgtEl>
                                      </p:cBhvr>
                                    </p:animEffect>
                                  </p:childTnLst>
                                </p:cTn>
                              </p:par>
                              <p:par>
                                <p:cTn id="553" presetID="1" presetClass="exit" presetSubtype="0" fill="hold" nodeType="withEffect">
                                  <p:stCondLst>
                                    <p:cond delay="0"/>
                                  </p:stCondLst>
                                  <p:childTnLst>
                                    <p:set>
                                      <p:cBhvr>
                                        <p:cTn id="554" dur="1" fill="hold">
                                          <p:stCondLst>
                                            <p:cond delay="0"/>
                                          </p:stCondLst>
                                        </p:cTn>
                                        <p:tgtEl>
                                          <p:spTgt spid="2262"/>
                                        </p:tgtEl>
                                        <p:attrNameLst>
                                          <p:attrName>style.visibility</p:attrName>
                                        </p:attrNameLst>
                                      </p:cBhvr>
                                      <p:to>
                                        <p:strVal val="hidden"/>
                                      </p:to>
                                    </p:set>
                                  </p:childTnLst>
                                </p:cTn>
                              </p:par>
                            </p:childTnLst>
                          </p:cTn>
                        </p:par>
                        <p:par>
                          <p:cTn id="555" fill="hold">
                            <p:stCondLst>
                              <p:cond delay="4950"/>
                            </p:stCondLst>
                            <p:childTnLst>
                              <p:par>
                                <p:cTn id="556" presetID="10" presetClass="entr" presetSubtype="0" fill="hold" nodeType="afterEffect">
                                  <p:stCondLst>
                                    <p:cond delay="0"/>
                                  </p:stCondLst>
                                  <p:childTnLst>
                                    <p:set>
                                      <p:cBhvr>
                                        <p:cTn id="557" dur="1" fill="hold">
                                          <p:stCondLst>
                                            <p:cond delay="0"/>
                                          </p:stCondLst>
                                        </p:cTn>
                                        <p:tgtEl>
                                          <p:spTgt spid="2268"/>
                                        </p:tgtEl>
                                        <p:attrNameLst>
                                          <p:attrName>style.visibility</p:attrName>
                                        </p:attrNameLst>
                                      </p:cBhvr>
                                      <p:to>
                                        <p:strVal val="visible"/>
                                      </p:to>
                                    </p:set>
                                    <p:animEffect transition="in" filter="fade">
                                      <p:cBhvr>
                                        <p:cTn id="558" dur="50"/>
                                        <p:tgtEl>
                                          <p:spTgt spid="2268"/>
                                        </p:tgtEl>
                                      </p:cBhvr>
                                    </p:animEffect>
                                  </p:childTnLst>
                                </p:cTn>
                              </p:par>
                              <p:par>
                                <p:cTn id="559" presetID="1" presetClass="exit" presetSubtype="0" fill="hold" nodeType="withEffect">
                                  <p:stCondLst>
                                    <p:cond delay="0"/>
                                  </p:stCondLst>
                                  <p:childTnLst>
                                    <p:set>
                                      <p:cBhvr>
                                        <p:cTn id="560" dur="1" fill="hold">
                                          <p:stCondLst>
                                            <p:cond delay="0"/>
                                          </p:stCondLst>
                                        </p:cTn>
                                        <p:tgtEl>
                                          <p:spTgt spid="2334"/>
                                        </p:tgtEl>
                                        <p:attrNameLst>
                                          <p:attrName>style.visibility</p:attrName>
                                        </p:attrNameLst>
                                      </p:cBhvr>
                                      <p:to>
                                        <p:strVal val="hidden"/>
                                      </p:to>
                                    </p:set>
                                  </p:childTnLst>
                                </p:cTn>
                              </p:par>
                            </p:childTnLst>
                          </p:cTn>
                        </p:par>
                        <p:par>
                          <p:cTn id="561" fill="hold">
                            <p:stCondLst>
                              <p:cond delay="5000"/>
                            </p:stCondLst>
                            <p:childTnLst>
                              <p:par>
                                <p:cTn id="562" presetID="10" presetClass="entr" presetSubtype="0" fill="hold" nodeType="afterEffect">
                                  <p:stCondLst>
                                    <p:cond delay="0"/>
                                  </p:stCondLst>
                                  <p:childTnLst>
                                    <p:set>
                                      <p:cBhvr>
                                        <p:cTn id="563" dur="1" fill="hold">
                                          <p:stCondLst>
                                            <p:cond delay="0"/>
                                          </p:stCondLst>
                                        </p:cTn>
                                        <p:tgtEl>
                                          <p:spTgt spid="2340"/>
                                        </p:tgtEl>
                                        <p:attrNameLst>
                                          <p:attrName>style.visibility</p:attrName>
                                        </p:attrNameLst>
                                      </p:cBhvr>
                                      <p:to>
                                        <p:strVal val="visible"/>
                                      </p:to>
                                    </p:set>
                                    <p:animEffect transition="in" filter="fade">
                                      <p:cBhvr>
                                        <p:cTn id="564" dur="50"/>
                                        <p:tgtEl>
                                          <p:spTgt spid="2340"/>
                                        </p:tgtEl>
                                      </p:cBhvr>
                                    </p:animEffect>
                                  </p:childTnLst>
                                </p:cTn>
                              </p:par>
                              <p:par>
                                <p:cTn id="565" presetID="1" presetClass="exit" presetSubtype="0" fill="hold" nodeType="withEffect">
                                  <p:stCondLst>
                                    <p:cond delay="0"/>
                                  </p:stCondLst>
                                  <p:childTnLst>
                                    <p:set>
                                      <p:cBhvr>
                                        <p:cTn id="566" dur="1" fill="hold">
                                          <p:stCondLst>
                                            <p:cond delay="0"/>
                                          </p:stCondLst>
                                        </p:cTn>
                                        <p:tgtEl>
                                          <p:spTgt spid="2268"/>
                                        </p:tgtEl>
                                        <p:attrNameLst>
                                          <p:attrName>style.visibility</p:attrName>
                                        </p:attrNameLst>
                                      </p:cBhvr>
                                      <p:to>
                                        <p:strVal val="hidden"/>
                                      </p:to>
                                    </p:set>
                                  </p:childTnLst>
                                </p:cTn>
                              </p:par>
                            </p:childTnLst>
                          </p:cTn>
                        </p:par>
                        <p:par>
                          <p:cTn id="567" fill="hold">
                            <p:stCondLst>
                              <p:cond delay="5050"/>
                            </p:stCondLst>
                            <p:childTnLst>
                              <p:par>
                                <p:cTn id="568" presetID="10" presetClass="entr" presetSubtype="0" fill="hold" nodeType="afterEffect">
                                  <p:stCondLst>
                                    <p:cond delay="0"/>
                                  </p:stCondLst>
                                  <p:childTnLst>
                                    <p:set>
                                      <p:cBhvr>
                                        <p:cTn id="569" dur="1" fill="hold">
                                          <p:stCondLst>
                                            <p:cond delay="0"/>
                                          </p:stCondLst>
                                        </p:cTn>
                                        <p:tgtEl>
                                          <p:spTgt spid="2274"/>
                                        </p:tgtEl>
                                        <p:attrNameLst>
                                          <p:attrName>style.visibility</p:attrName>
                                        </p:attrNameLst>
                                      </p:cBhvr>
                                      <p:to>
                                        <p:strVal val="visible"/>
                                      </p:to>
                                    </p:set>
                                    <p:animEffect transition="in" filter="fade">
                                      <p:cBhvr>
                                        <p:cTn id="570" dur="50"/>
                                        <p:tgtEl>
                                          <p:spTgt spid="2274"/>
                                        </p:tgtEl>
                                      </p:cBhvr>
                                    </p:animEffect>
                                  </p:childTnLst>
                                </p:cTn>
                              </p:par>
                              <p:par>
                                <p:cTn id="571" presetID="1" presetClass="exit" presetSubtype="0" fill="hold" nodeType="withEffect">
                                  <p:stCondLst>
                                    <p:cond delay="0"/>
                                  </p:stCondLst>
                                  <p:childTnLst>
                                    <p:set>
                                      <p:cBhvr>
                                        <p:cTn id="572" dur="1" fill="hold">
                                          <p:stCondLst>
                                            <p:cond delay="0"/>
                                          </p:stCondLst>
                                        </p:cTn>
                                        <p:tgtEl>
                                          <p:spTgt spid="2340"/>
                                        </p:tgtEl>
                                        <p:attrNameLst>
                                          <p:attrName>style.visibility</p:attrName>
                                        </p:attrNameLst>
                                      </p:cBhvr>
                                      <p:to>
                                        <p:strVal val="hidden"/>
                                      </p:to>
                                    </p:set>
                                  </p:childTnLst>
                                </p:cTn>
                              </p:par>
                            </p:childTnLst>
                          </p:cTn>
                        </p:par>
                        <p:par>
                          <p:cTn id="573" fill="hold">
                            <p:stCondLst>
                              <p:cond delay="5100"/>
                            </p:stCondLst>
                            <p:childTnLst>
                              <p:par>
                                <p:cTn id="574" presetID="10" presetClass="entr" presetSubtype="0" fill="hold" nodeType="afterEffect">
                                  <p:stCondLst>
                                    <p:cond delay="0"/>
                                  </p:stCondLst>
                                  <p:childTnLst>
                                    <p:set>
                                      <p:cBhvr>
                                        <p:cTn id="575" dur="1" fill="hold">
                                          <p:stCondLst>
                                            <p:cond delay="0"/>
                                          </p:stCondLst>
                                        </p:cTn>
                                        <p:tgtEl>
                                          <p:spTgt spid="2346"/>
                                        </p:tgtEl>
                                        <p:attrNameLst>
                                          <p:attrName>style.visibility</p:attrName>
                                        </p:attrNameLst>
                                      </p:cBhvr>
                                      <p:to>
                                        <p:strVal val="visible"/>
                                      </p:to>
                                    </p:set>
                                    <p:animEffect transition="in" filter="fade">
                                      <p:cBhvr>
                                        <p:cTn id="576" dur="50"/>
                                        <p:tgtEl>
                                          <p:spTgt spid="2346"/>
                                        </p:tgtEl>
                                      </p:cBhvr>
                                    </p:animEffect>
                                  </p:childTnLst>
                                </p:cTn>
                              </p:par>
                              <p:par>
                                <p:cTn id="577" presetID="1" presetClass="exit" presetSubtype="0" fill="hold" nodeType="withEffect">
                                  <p:stCondLst>
                                    <p:cond delay="0"/>
                                  </p:stCondLst>
                                  <p:childTnLst>
                                    <p:set>
                                      <p:cBhvr>
                                        <p:cTn id="578" dur="1" fill="hold">
                                          <p:stCondLst>
                                            <p:cond delay="0"/>
                                          </p:stCondLst>
                                        </p:cTn>
                                        <p:tgtEl>
                                          <p:spTgt spid="2274"/>
                                        </p:tgtEl>
                                        <p:attrNameLst>
                                          <p:attrName>style.visibility</p:attrName>
                                        </p:attrNameLst>
                                      </p:cBhvr>
                                      <p:to>
                                        <p:strVal val="hidden"/>
                                      </p:to>
                                    </p:set>
                                  </p:childTnLst>
                                </p:cTn>
                              </p:par>
                            </p:childTnLst>
                          </p:cTn>
                        </p:par>
                        <p:par>
                          <p:cTn id="579" fill="hold">
                            <p:stCondLst>
                              <p:cond delay="5150"/>
                            </p:stCondLst>
                            <p:childTnLst>
                              <p:par>
                                <p:cTn id="580" presetID="10" presetClass="entr" presetSubtype="0" fill="hold" nodeType="afterEffect">
                                  <p:stCondLst>
                                    <p:cond delay="0"/>
                                  </p:stCondLst>
                                  <p:childTnLst>
                                    <p:set>
                                      <p:cBhvr>
                                        <p:cTn id="581" dur="1" fill="hold">
                                          <p:stCondLst>
                                            <p:cond delay="0"/>
                                          </p:stCondLst>
                                        </p:cTn>
                                        <p:tgtEl>
                                          <p:spTgt spid="2280"/>
                                        </p:tgtEl>
                                        <p:attrNameLst>
                                          <p:attrName>style.visibility</p:attrName>
                                        </p:attrNameLst>
                                      </p:cBhvr>
                                      <p:to>
                                        <p:strVal val="visible"/>
                                      </p:to>
                                    </p:set>
                                    <p:animEffect transition="in" filter="fade">
                                      <p:cBhvr>
                                        <p:cTn id="582" dur="50"/>
                                        <p:tgtEl>
                                          <p:spTgt spid="2280"/>
                                        </p:tgtEl>
                                      </p:cBhvr>
                                    </p:animEffect>
                                  </p:childTnLst>
                                </p:cTn>
                              </p:par>
                              <p:par>
                                <p:cTn id="583" presetID="1" presetClass="exit" presetSubtype="0" fill="hold" nodeType="withEffect">
                                  <p:stCondLst>
                                    <p:cond delay="0"/>
                                  </p:stCondLst>
                                  <p:childTnLst>
                                    <p:set>
                                      <p:cBhvr>
                                        <p:cTn id="584" dur="1" fill="hold">
                                          <p:stCondLst>
                                            <p:cond delay="0"/>
                                          </p:stCondLst>
                                        </p:cTn>
                                        <p:tgtEl>
                                          <p:spTgt spid="2346"/>
                                        </p:tgtEl>
                                        <p:attrNameLst>
                                          <p:attrName>style.visibility</p:attrName>
                                        </p:attrNameLst>
                                      </p:cBhvr>
                                      <p:to>
                                        <p:strVal val="hidden"/>
                                      </p:to>
                                    </p:set>
                                  </p:childTnLst>
                                </p:cTn>
                              </p:par>
                            </p:childTnLst>
                          </p:cTn>
                        </p:par>
                        <p:par>
                          <p:cTn id="585" fill="hold">
                            <p:stCondLst>
                              <p:cond delay="5200"/>
                            </p:stCondLst>
                            <p:childTnLst>
                              <p:par>
                                <p:cTn id="586" presetID="10" presetClass="entr" presetSubtype="0" fill="hold" nodeType="afterEffect">
                                  <p:stCondLst>
                                    <p:cond delay="0"/>
                                  </p:stCondLst>
                                  <p:childTnLst>
                                    <p:set>
                                      <p:cBhvr>
                                        <p:cTn id="587" dur="1" fill="hold">
                                          <p:stCondLst>
                                            <p:cond delay="0"/>
                                          </p:stCondLst>
                                        </p:cTn>
                                        <p:tgtEl>
                                          <p:spTgt spid="2352"/>
                                        </p:tgtEl>
                                        <p:attrNameLst>
                                          <p:attrName>style.visibility</p:attrName>
                                        </p:attrNameLst>
                                      </p:cBhvr>
                                      <p:to>
                                        <p:strVal val="visible"/>
                                      </p:to>
                                    </p:set>
                                    <p:animEffect transition="in" filter="fade">
                                      <p:cBhvr>
                                        <p:cTn id="588" dur="50"/>
                                        <p:tgtEl>
                                          <p:spTgt spid="2352"/>
                                        </p:tgtEl>
                                      </p:cBhvr>
                                    </p:animEffect>
                                  </p:childTnLst>
                                </p:cTn>
                              </p:par>
                              <p:par>
                                <p:cTn id="589" presetID="1" presetClass="exit" presetSubtype="0" fill="hold" nodeType="withEffect">
                                  <p:stCondLst>
                                    <p:cond delay="0"/>
                                  </p:stCondLst>
                                  <p:childTnLst>
                                    <p:set>
                                      <p:cBhvr>
                                        <p:cTn id="590" dur="1" fill="hold">
                                          <p:stCondLst>
                                            <p:cond delay="0"/>
                                          </p:stCondLst>
                                        </p:cTn>
                                        <p:tgtEl>
                                          <p:spTgt spid="2280"/>
                                        </p:tgtEl>
                                        <p:attrNameLst>
                                          <p:attrName>style.visibility</p:attrName>
                                        </p:attrNameLst>
                                      </p:cBhvr>
                                      <p:to>
                                        <p:strVal val="hidden"/>
                                      </p:to>
                                    </p:set>
                                  </p:childTnLst>
                                </p:cTn>
                              </p:par>
                            </p:childTnLst>
                          </p:cTn>
                        </p:par>
                        <p:par>
                          <p:cTn id="591" fill="hold">
                            <p:stCondLst>
                              <p:cond delay="5250"/>
                            </p:stCondLst>
                            <p:childTnLst>
                              <p:par>
                                <p:cTn id="592" presetID="10" presetClass="entr" presetSubtype="0" fill="hold" nodeType="afterEffect">
                                  <p:stCondLst>
                                    <p:cond delay="0"/>
                                  </p:stCondLst>
                                  <p:childTnLst>
                                    <p:set>
                                      <p:cBhvr>
                                        <p:cTn id="593" dur="1" fill="hold">
                                          <p:stCondLst>
                                            <p:cond delay="0"/>
                                          </p:stCondLst>
                                        </p:cTn>
                                        <p:tgtEl>
                                          <p:spTgt spid="2286"/>
                                        </p:tgtEl>
                                        <p:attrNameLst>
                                          <p:attrName>style.visibility</p:attrName>
                                        </p:attrNameLst>
                                      </p:cBhvr>
                                      <p:to>
                                        <p:strVal val="visible"/>
                                      </p:to>
                                    </p:set>
                                    <p:animEffect transition="in" filter="fade">
                                      <p:cBhvr>
                                        <p:cTn id="594" dur="50"/>
                                        <p:tgtEl>
                                          <p:spTgt spid="2286"/>
                                        </p:tgtEl>
                                      </p:cBhvr>
                                    </p:animEffect>
                                  </p:childTnLst>
                                </p:cTn>
                              </p:par>
                              <p:par>
                                <p:cTn id="595" presetID="1" presetClass="exit" presetSubtype="0" fill="hold" nodeType="withEffect">
                                  <p:stCondLst>
                                    <p:cond delay="0"/>
                                  </p:stCondLst>
                                  <p:childTnLst>
                                    <p:set>
                                      <p:cBhvr>
                                        <p:cTn id="596" dur="1" fill="hold">
                                          <p:stCondLst>
                                            <p:cond delay="0"/>
                                          </p:stCondLst>
                                        </p:cTn>
                                        <p:tgtEl>
                                          <p:spTgt spid="2352"/>
                                        </p:tgtEl>
                                        <p:attrNameLst>
                                          <p:attrName>style.visibility</p:attrName>
                                        </p:attrNameLst>
                                      </p:cBhvr>
                                      <p:to>
                                        <p:strVal val="hidden"/>
                                      </p:to>
                                    </p:set>
                                  </p:childTnLst>
                                </p:cTn>
                              </p:par>
                            </p:childTnLst>
                          </p:cTn>
                        </p:par>
                        <p:par>
                          <p:cTn id="597" fill="hold">
                            <p:stCondLst>
                              <p:cond delay="5300"/>
                            </p:stCondLst>
                            <p:childTnLst>
                              <p:par>
                                <p:cTn id="598" presetID="10" presetClass="entr" presetSubtype="0" fill="hold" nodeType="afterEffect">
                                  <p:stCondLst>
                                    <p:cond delay="0"/>
                                  </p:stCondLst>
                                  <p:childTnLst>
                                    <p:set>
                                      <p:cBhvr>
                                        <p:cTn id="599" dur="1" fill="hold">
                                          <p:stCondLst>
                                            <p:cond delay="0"/>
                                          </p:stCondLst>
                                        </p:cTn>
                                        <p:tgtEl>
                                          <p:spTgt spid="1350"/>
                                        </p:tgtEl>
                                        <p:attrNameLst>
                                          <p:attrName>style.visibility</p:attrName>
                                        </p:attrNameLst>
                                      </p:cBhvr>
                                      <p:to>
                                        <p:strVal val="visible"/>
                                      </p:to>
                                    </p:set>
                                    <p:animEffect transition="in" filter="fade">
                                      <p:cBhvr>
                                        <p:cTn id="600" dur="50"/>
                                        <p:tgtEl>
                                          <p:spTgt spid="1350"/>
                                        </p:tgtEl>
                                      </p:cBhvr>
                                    </p:animEffect>
                                  </p:childTnLst>
                                </p:cTn>
                              </p:par>
                              <p:par>
                                <p:cTn id="601" presetID="1" presetClass="exit" presetSubtype="0" fill="hold" nodeType="withEffect">
                                  <p:stCondLst>
                                    <p:cond delay="0"/>
                                  </p:stCondLst>
                                  <p:childTnLst>
                                    <p:set>
                                      <p:cBhvr>
                                        <p:cTn id="602" dur="1" fill="hold">
                                          <p:stCondLst>
                                            <p:cond delay="0"/>
                                          </p:stCondLst>
                                        </p:cTn>
                                        <p:tgtEl>
                                          <p:spTgt spid="2286"/>
                                        </p:tgtEl>
                                        <p:attrNameLst>
                                          <p:attrName>style.visibility</p:attrName>
                                        </p:attrNameLst>
                                      </p:cBhvr>
                                      <p:to>
                                        <p:strVal val="hidden"/>
                                      </p:to>
                                    </p:set>
                                  </p:childTnLst>
                                </p:cTn>
                              </p:par>
                            </p:childTnLst>
                          </p:cTn>
                        </p:par>
                        <p:par>
                          <p:cTn id="603" fill="hold">
                            <p:stCondLst>
                              <p:cond delay="5350"/>
                            </p:stCondLst>
                            <p:childTnLst>
                              <p:par>
                                <p:cTn id="604" presetID="10" presetClass="entr" presetSubtype="0" fill="hold" nodeType="afterEffect">
                                  <p:stCondLst>
                                    <p:cond delay="0"/>
                                  </p:stCondLst>
                                  <p:childTnLst>
                                    <p:set>
                                      <p:cBhvr>
                                        <p:cTn id="605" dur="1" fill="hold">
                                          <p:stCondLst>
                                            <p:cond delay="0"/>
                                          </p:stCondLst>
                                        </p:cTn>
                                        <p:tgtEl>
                                          <p:spTgt spid="1230"/>
                                        </p:tgtEl>
                                        <p:attrNameLst>
                                          <p:attrName>style.visibility</p:attrName>
                                        </p:attrNameLst>
                                      </p:cBhvr>
                                      <p:to>
                                        <p:strVal val="visible"/>
                                      </p:to>
                                    </p:set>
                                    <p:animEffect transition="in" filter="fade">
                                      <p:cBhvr>
                                        <p:cTn id="606" dur="50"/>
                                        <p:tgtEl>
                                          <p:spTgt spid="1230"/>
                                        </p:tgtEl>
                                      </p:cBhvr>
                                    </p:animEffect>
                                  </p:childTnLst>
                                </p:cTn>
                              </p:par>
                              <p:par>
                                <p:cTn id="607" presetID="1" presetClass="exit" presetSubtype="0" fill="hold" nodeType="withEffect">
                                  <p:stCondLst>
                                    <p:cond delay="0"/>
                                  </p:stCondLst>
                                  <p:childTnLst>
                                    <p:set>
                                      <p:cBhvr>
                                        <p:cTn id="608" dur="1" fill="hold">
                                          <p:stCondLst>
                                            <p:cond delay="0"/>
                                          </p:stCondLst>
                                        </p:cTn>
                                        <p:tgtEl>
                                          <p:spTgt spid="1350"/>
                                        </p:tgtEl>
                                        <p:attrNameLst>
                                          <p:attrName>style.visibility</p:attrName>
                                        </p:attrNameLst>
                                      </p:cBhvr>
                                      <p:to>
                                        <p:strVal val="hidden"/>
                                      </p:to>
                                    </p:set>
                                  </p:childTnLst>
                                </p:cTn>
                              </p:par>
                            </p:childTnLst>
                          </p:cTn>
                        </p:par>
                        <p:par>
                          <p:cTn id="609" fill="hold">
                            <p:stCondLst>
                              <p:cond delay="5400"/>
                            </p:stCondLst>
                            <p:childTnLst>
                              <p:par>
                                <p:cTn id="610" presetID="10" presetClass="entr" presetSubtype="0" fill="hold" nodeType="afterEffect">
                                  <p:stCondLst>
                                    <p:cond delay="0"/>
                                  </p:stCondLst>
                                  <p:childTnLst>
                                    <p:set>
                                      <p:cBhvr>
                                        <p:cTn id="611" dur="1" fill="hold">
                                          <p:stCondLst>
                                            <p:cond delay="0"/>
                                          </p:stCondLst>
                                        </p:cTn>
                                        <p:tgtEl>
                                          <p:spTgt spid="1290"/>
                                        </p:tgtEl>
                                        <p:attrNameLst>
                                          <p:attrName>style.visibility</p:attrName>
                                        </p:attrNameLst>
                                      </p:cBhvr>
                                      <p:to>
                                        <p:strVal val="visible"/>
                                      </p:to>
                                    </p:set>
                                    <p:animEffect transition="in" filter="fade">
                                      <p:cBhvr>
                                        <p:cTn id="612" dur="50"/>
                                        <p:tgtEl>
                                          <p:spTgt spid="1290"/>
                                        </p:tgtEl>
                                      </p:cBhvr>
                                    </p:animEffect>
                                  </p:childTnLst>
                                </p:cTn>
                              </p:par>
                              <p:par>
                                <p:cTn id="613" presetID="1" presetClass="exit" presetSubtype="0" fill="hold" nodeType="withEffect">
                                  <p:stCondLst>
                                    <p:cond delay="0"/>
                                  </p:stCondLst>
                                  <p:childTnLst>
                                    <p:set>
                                      <p:cBhvr>
                                        <p:cTn id="614" dur="1" fill="hold">
                                          <p:stCondLst>
                                            <p:cond delay="0"/>
                                          </p:stCondLst>
                                        </p:cTn>
                                        <p:tgtEl>
                                          <p:spTgt spid="1230"/>
                                        </p:tgtEl>
                                        <p:attrNameLst>
                                          <p:attrName>style.visibility</p:attrName>
                                        </p:attrNameLst>
                                      </p:cBhvr>
                                      <p:to>
                                        <p:strVal val="hidden"/>
                                      </p:to>
                                    </p:set>
                                  </p:childTnLst>
                                </p:cTn>
                              </p:par>
                            </p:childTnLst>
                          </p:cTn>
                        </p:par>
                        <p:par>
                          <p:cTn id="615" fill="hold">
                            <p:stCondLst>
                              <p:cond delay="5450"/>
                            </p:stCondLst>
                            <p:childTnLst>
                              <p:par>
                                <p:cTn id="616" presetID="10" presetClass="entr" presetSubtype="0" fill="hold" nodeType="afterEffect">
                                  <p:stCondLst>
                                    <p:cond delay="0"/>
                                  </p:stCondLst>
                                  <p:childTnLst>
                                    <p:set>
                                      <p:cBhvr>
                                        <p:cTn id="617" dur="1" fill="hold">
                                          <p:stCondLst>
                                            <p:cond delay="0"/>
                                          </p:stCondLst>
                                        </p:cTn>
                                        <p:tgtEl>
                                          <p:spTgt spid="1224"/>
                                        </p:tgtEl>
                                        <p:attrNameLst>
                                          <p:attrName>style.visibility</p:attrName>
                                        </p:attrNameLst>
                                      </p:cBhvr>
                                      <p:to>
                                        <p:strVal val="visible"/>
                                      </p:to>
                                    </p:set>
                                    <p:animEffect transition="in" filter="fade">
                                      <p:cBhvr>
                                        <p:cTn id="618" dur="50"/>
                                        <p:tgtEl>
                                          <p:spTgt spid="1224"/>
                                        </p:tgtEl>
                                      </p:cBhvr>
                                    </p:animEffect>
                                  </p:childTnLst>
                                </p:cTn>
                              </p:par>
                              <p:par>
                                <p:cTn id="619" presetID="1" presetClass="exit" presetSubtype="0" fill="hold" nodeType="withEffect">
                                  <p:stCondLst>
                                    <p:cond delay="0"/>
                                  </p:stCondLst>
                                  <p:childTnLst>
                                    <p:set>
                                      <p:cBhvr>
                                        <p:cTn id="620" dur="1" fill="hold">
                                          <p:stCondLst>
                                            <p:cond delay="0"/>
                                          </p:stCondLst>
                                        </p:cTn>
                                        <p:tgtEl>
                                          <p:spTgt spid="1290"/>
                                        </p:tgtEl>
                                        <p:attrNameLst>
                                          <p:attrName>style.visibility</p:attrName>
                                        </p:attrNameLst>
                                      </p:cBhvr>
                                      <p:to>
                                        <p:strVal val="hidden"/>
                                      </p:to>
                                    </p:set>
                                  </p:childTnLst>
                                </p:cTn>
                              </p:par>
                            </p:childTnLst>
                          </p:cTn>
                        </p:par>
                        <p:par>
                          <p:cTn id="621" fill="hold">
                            <p:stCondLst>
                              <p:cond delay="5500"/>
                            </p:stCondLst>
                            <p:childTnLst>
                              <p:par>
                                <p:cTn id="622" presetID="10" presetClass="entr" presetSubtype="0" fill="hold" nodeType="afterEffect">
                                  <p:stCondLst>
                                    <p:cond delay="0"/>
                                  </p:stCondLst>
                                  <p:childTnLst>
                                    <p:set>
                                      <p:cBhvr>
                                        <p:cTn id="623" dur="1" fill="hold">
                                          <p:stCondLst>
                                            <p:cond delay="0"/>
                                          </p:stCondLst>
                                        </p:cTn>
                                        <p:tgtEl>
                                          <p:spTgt spid="1296"/>
                                        </p:tgtEl>
                                        <p:attrNameLst>
                                          <p:attrName>style.visibility</p:attrName>
                                        </p:attrNameLst>
                                      </p:cBhvr>
                                      <p:to>
                                        <p:strVal val="visible"/>
                                      </p:to>
                                    </p:set>
                                    <p:animEffect transition="in" filter="fade">
                                      <p:cBhvr>
                                        <p:cTn id="624" dur="50"/>
                                        <p:tgtEl>
                                          <p:spTgt spid="1296"/>
                                        </p:tgtEl>
                                      </p:cBhvr>
                                    </p:animEffect>
                                  </p:childTnLst>
                                </p:cTn>
                              </p:par>
                              <p:par>
                                <p:cTn id="625" presetID="1" presetClass="exit" presetSubtype="0" fill="hold" nodeType="withEffect">
                                  <p:stCondLst>
                                    <p:cond delay="0"/>
                                  </p:stCondLst>
                                  <p:childTnLst>
                                    <p:set>
                                      <p:cBhvr>
                                        <p:cTn id="626" dur="1" fill="hold">
                                          <p:stCondLst>
                                            <p:cond delay="0"/>
                                          </p:stCondLst>
                                        </p:cTn>
                                        <p:tgtEl>
                                          <p:spTgt spid="1224"/>
                                        </p:tgtEl>
                                        <p:attrNameLst>
                                          <p:attrName>style.visibility</p:attrName>
                                        </p:attrNameLst>
                                      </p:cBhvr>
                                      <p:to>
                                        <p:strVal val="hidden"/>
                                      </p:to>
                                    </p:set>
                                  </p:childTnLst>
                                </p:cTn>
                              </p:par>
                            </p:childTnLst>
                          </p:cTn>
                        </p:par>
                        <p:par>
                          <p:cTn id="627" fill="hold">
                            <p:stCondLst>
                              <p:cond delay="5550"/>
                            </p:stCondLst>
                            <p:childTnLst>
                              <p:par>
                                <p:cTn id="628" presetID="10" presetClass="entr" presetSubtype="0" fill="hold" nodeType="afterEffect">
                                  <p:stCondLst>
                                    <p:cond delay="0"/>
                                  </p:stCondLst>
                                  <p:childTnLst>
                                    <p:set>
                                      <p:cBhvr>
                                        <p:cTn id="629" dur="1" fill="hold">
                                          <p:stCondLst>
                                            <p:cond delay="0"/>
                                          </p:stCondLst>
                                        </p:cTn>
                                        <p:tgtEl>
                                          <p:spTgt spid="1218"/>
                                        </p:tgtEl>
                                        <p:attrNameLst>
                                          <p:attrName>style.visibility</p:attrName>
                                        </p:attrNameLst>
                                      </p:cBhvr>
                                      <p:to>
                                        <p:strVal val="visible"/>
                                      </p:to>
                                    </p:set>
                                    <p:animEffect transition="in" filter="fade">
                                      <p:cBhvr>
                                        <p:cTn id="630" dur="50"/>
                                        <p:tgtEl>
                                          <p:spTgt spid="1218"/>
                                        </p:tgtEl>
                                      </p:cBhvr>
                                    </p:animEffect>
                                  </p:childTnLst>
                                </p:cTn>
                              </p:par>
                              <p:par>
                                <p:cTn id="631" presetID="1" presetClass="exit" presetSubtype="0" fill="hold" nodeType="withEffect">
                                  <p:stCondLst>
                                    <p:cond delay="0"/>
                                  </p:stCondLst>
                                  <p:childTnLst>
                                    <p:set>
                                      <p:cBhvr>
                                        <p:cTn id="632" dur="1" fill="hold">
                                          <p:stCondLst>
                                            <p:cond delay="0"/>
                                          </p:stCondLst>
                                        </p:cTn>
                                        <p:tgtEl>
                                          <p:spTgt spid="1296"/>
                                        </p:tgtEl>
                                        <p:attrNameLst>
                                          <p:attrName>style.visibility</p:attrName>
                                        </p:attrNameLst>
                                      </p:cBhvr>
                                      <p:to>
                                        <p:strVal val="hidden"/>
                                      </p:to>
                                    </p:set>
                                  </p:childTnLst>
                                </p:cTn>
                              </p:par>
                            </p:childTnLst>
                          </p:cTn>
                        </p:par>
                        <p:par>
                          <p:cTn id="633" fill="hold">
                            <p:stCondLst>
                              <p:cond delay="5600"/>
                            </p:stCondLst>
                            <p:childTnLst>
                              <p:par>
                                <p:cTn id="634" presetID="10" presetClass="entr" presetSubtype="0" fill="hold" nodeType="afterEffect">
                                  <p:stCondLst>
                                    <p:cond delay="0"/>
                                  </p:stCondLst>
                                  <p:childTnLst>
                                    <p:set>
                                      <p:cBhvr>
                                        <p:cTn id="635" dur="1" fill="hold">
                                          <p:stCondLst>
                                            <p:cond delay="0"/>
                                          </p:stCondLst>
                                        </p:cTn>
                                        <p:tgtEl>
                                          <p:spTgt spid="1302"/>
                                        </p:tgtEl>
                                        <p:attrNameLst>
                                          <p:attrName>style.visibility</p:attrName>
                                        </p:attrNameLst>
                                      </p:cBhvr>
                                      <p:to>
                                        <p:strVal val="visible"/>
                                      </p:to>
                                    </p:set>
                                    <p:animEffect transition="in" filter="fade">
                                      <p:cBhvr>
                                        <p:cTn id="636" dur="50"/>
                                        <p:tgtEl>
                                          <p:spTgt spid="1302"/>
                                        </p:tgtEl>
                                      </p:cBhvr>
                                    </p:animEffect>
                                  </p:childTnLst>
                                </p:cTn>
                              </p:par>
                              <p:par>
                                <p:cTn id="637" presetID="1" presetClass="exit" presetSubtype="0" fill="hold" nodeType="withEffect">
                                  <p:stCondLst>
                                    <p:cond delay="0"/>
                                  </p:stCondLst>
                                  <p:childTnLst>
                                    <p:set>
                                      <p:cBhvr>
                                        <p:cTn id="638" dur="1" fill="hold">
                                          <p:stCondLst>
                                            <p:cond delay="0"/>
                                          </p:stCondLst>
                                        </p:cTn>
                                        <p:tgtEl>
                                          <p:spTgt spid="1218"/>
                                        </p:tgtEl>
                                        <p:attrNameLst>
                                          <p:attrName>style.visibility</p:attrName>
                                        </p:attrNameLst>
                                      </p:cBhvr>
                                      <p:to>
                                        <p:strVal val="hidden"/>
                                      </p:to>
                                    </p:set>
                                  </p:childTnLst>
                                </p:cTn>
                              </p:par>
                            </p:childTnLst>
                          </p:cTn>
                        </p:par>
                        <p:par>
                          <p:cTn id="639" fill="hold">
                            <p:stCondLst>
                              <p:cond delay="5650"/>
                            </p:stCondLst>
                            <p:childTnLst>
                              <p:par>
                                <p:cTn id="640" presetID="10" presetClass="entr" presetSubtype="0" fill="hold" nodeType="afterEffect">
                                  <p:stCondLst>
                                    <p:cond delay="0"/>
                                  </p:stCondLst>
                                  <p:childTnLst>
                                    <p:set>
                                      <p:cBhvr>
                                        <p:cTn id="641" dur="1" fill="hold">
                                          <p:stCondLst>
                                            <p:cond delay="0"/>
                                          </p:stCondLst>
                                        </p:cTn>
                                        <p:tgtEl>
                                          <p:spTgt spid="1236"/>
                                        </p:tgtEl>
                                        <p:attrNameLst>
                                          <p:attrName>style.visibility</p:attrName>
                                        </p:attrNameLst>
                                      </p:cBhvr>
                                      <p:to>
                                        <p:strVal val="visible"/>
                                      </p:to>
                                    </p:set>
                                    <p:animEffect transition="in" filter="fade">
                                      <p:cBhvr>
                                        <p:cTn id="642" dur="50"/>
                                        <p:tgtEl>
                                          <p:spTgt spid="1236"/>
                                        </p:tgtEl>
                                      </p:cBhvr>
                                    </p:animEffect>
                                  </p:childTnLst>
                                </p:cTn>
                              </p:par>
                              <p:par>
                                <p:cTn id="643" presetID="1" presetClass="exit" presetSubtype="0" fill="hold" nodeType="withEffect">
                                  <p:stCondLst>
                                    <p:cond delay="0"/>
                                  </p:stCondLst>
                                  <p:childTnLst>
                                    <p:set>
                                      <p:cBhvr>
                                        <p:cTn id="644" dur="1" fill="hold">
                                          <p:stCondLst>
                                            <p:cond delay="0"/>
                                          </p:stCondLst>
                                        </p:cTn>
                                        <p:tgtEl>
                                          <p:spTgt spid="1302"/>
                                        </p:tgtEl>
                                        <p:attrNameLst>
                                          <p:attrName>style.visibility</p:attrName>
                                        </p:attrNameLst>
                                      </p:cBhvr>
                                      <p:to>
                                        <p:strVal val="hidden"/>
                                      </p:to>
                                    </p:set>
                                  </p:childTnLst>
                                </p:cTn>
                              </p:par>
                            </p:childTnLst>
                          </p:cTn>
                        </p:par>
                        <p:par>
                          <p:cTn id="645" fill="hold">
                            <p:stCondLst>
                              <p:cond delay="5700"/>
                            </p:stCondLst>
                            <p:childTnLst>
                              <p:par>
                                <p:cTn id="646" presetID="10" presetClass="entr" presetSubtype="0" fill="hold" nodeType="afterEffect">
                                  <p:stCondLst>
                                    <p:cond delay="0"/>
                                  </p:stCondLst>
                                  <p:childTnLst>
                                    <p:set>
                                      <p:cBhvr>
                                        <p:cTn id="647" dur="1" fill="hold">
                                          <p:stCondLst>
                                            <p:cond delay="0"/>
                                          </p:stCondLst>
                                        </p:cTn>
                                        <p:tgtEl>
                                          <p:spTgt spid="1308"/>
                                        </p:tgtEl>
                                        <p:attrNameLst>
                                          <p:attrName>style.visibility</p:attrName>
                                        </p:attrNameLst>
                                      </p:cBhvr>
                                      <p:to>
                                        <p:strVal val="visible"/>
                                      </p:to>
                                    </p:set>
                                    <p:animEffect transition="in" filter="fade">
                                      <p:cBhvr>
                                        <p:cTn id="648" dur="50"/>
                                        <p:tgtEl>
                                          <p:spTgt spid="1308"/>
                                        </p:tgtEl>
                                      </p:cBhvr>
                                    </p:animEffect>
                                  </p:childTnLst>
                                </p:cTn>
                              </p:par>
                              <p:par>
                                <p:cTn id="649" presetID="1" presetClass="exit" presetSubtype="0" fill="hold" nodeType="withEffect">
                                  <p:stCondLst>
                                    <p:cond delay="0"/>
                                  </p:stCondLst>
                                  <p:childTnLst>
                                    <p:set>
                                      <p:cBhvr>
                                        <p:cTn id="650" dur="1" fill="hold">
                                          <p:stCondLst>
                                            <p:cond delay="0"/>
                                          </p:stCondLst>
                                        </p:cTn>
                                        <p:tgtEl>
                                          <p:spTgt spid="1236"/>
                                        </p:tgtEl>
                                        <p:attrNameLst>
                                          <p:attrName>style.visibility</p:attrName>
                                        </p:attrNameLst>
                                      </p:cBhvr>
                                      <p:to>
                                        <p:strVal val="hidden"/>
                                      </p:to>
                                    </p:set>
                                  </p:childTnLst>
                                </p:cTn>
                              </p:par>
                            </p:childTnLst>
                          </p:cTn>
                        </p:par>
                        <p:par>
                          <p:cTn id="651" fill="hold">
                            <p:stCondLst>
                              <p:cond delay="5750"/>
                            </p:stCondLst>
                            <p:childTnLst>
                              <p:par>
                                <p:cTn id="652" presetID="10" presetClass="entr" presetSubtype="0" fill="hold" nodeType="afterEffect">
                                  <p:stCondLst>
                                    <p:cond delay="0"/>
                                  </p:stCondLst>
                                  <p:childTnLst>
                                    <p:set>
                                      <p:cBhvr>
                                        <p:cTn id="653" dur="1" fill="hold">
                                          <p:stCondLst>
                                            <p:cond delay="0"/>
                                          </p:stCondLst>
                                        </p:cTn>
                                        <p:tgtEl>
                                          <p:spTgt spid="1242"/>
                                        </p:tgtEl>
                                        <p:attrNameLst>
                                          <p:attrName>style.visibility</p:attrName>
                                        </p:attrNameLst>
                                      </p:cBhvr>
                                      <p:to>
                                        <p:strVal val="visible"/>
                                      </p:to>
                                    </p:set>
                                    <p:animEffect transition="in" filter="fade">
                                      <p:cBhvr>
                                        <p:cTn id="654" dur="50"/>
                                        <p:tgtEl>
                                          <p:spTgt spid="1242"/>
                                        </p:tgtEl>
                                      </p:cBhvr>
                                    </p:animEffect>
                                  </p:childTnLst>
                                </p:cTn>
                              </p:par>
                              <p:par>
                                <p:cTn id="655" presetID="1" presetClass="exit" presetSubtype="0" fill="hold" nodeType="withEffect">
                                  <p:stCondLst>
                                    <p:cond delay="0"/>
                                  </p:stCondLst>
                                  <p:childTnLst>
                                    <p:set>
                                      <p:cBhvr>
                                        <p:cTn id="656" dur="1" fill="hold">
                                          <p:stCondLst>
                                            <p:cond delay="0"/>
                                          </p:stCondLst>
                                        </p:cTn>
                                        <p:tgtEl>
                                          <p:spTgt spid="1308"/>
                                        </p:tgtEl>
                                        <p:attrNameLst>
                                          <p:attrName>style.visibility</p:attrName>
                                        </p:attrNameLst>
                                      </p:cBhvr>
                                      <p:to>
                                        <p:strVal val="hidden"/>
                                      </p:to>
                                    </p:set>
                                  </p:childTnLst>
                                </p:cTn>
                              </p:par>
                            </p:childTnLst>
                          </p:cTn>
                        </p:par>
                        <p:par>
                          <p:cTn id="657" fill="hold">
                            <p:stCondLst>
                              <p:cond delay="5800"/>
                            </p:stCondLst>
                            <p:childTnLst>
                              <p:par>
                                <p:cTn id="658" presetID="10" presetClass="entr" presetSubtype="0" fill="hold" nodeType="afterEffect">
                                  <p:stCondLst>
                                    <p:cond delay="0"/>
                                  </p:stCondLst>
                                  <p:childTnLst>
                                    <p:set>
                                      <p:cBhvr>
                                        <p:cTn id="659" dur="1" fill="hold">
                                          <p:stCondLst>
                                            <p:cond delay="0"/>
                                          </p:stCondLst>
                                        </p:cTn>
                                        <p:tgtEl>
                                          <p:spTgt spid="1314"/>
                                        </p:tgtEl>
                                        <p:attrNameLst>
                                          <p:attrName>style.visibility</p:attrName>
                                        </p:attrNameLst>
                                      </p:cBhvr>
                                      <p:to>
                                        <p:strVal val="visible"/>
                                      </p:to>
                                    </p:set>
                                    <p:animEffect transition="in" filter="fade">
                                      <p:cBhvr>
                                        <p:cTn id="660" dur="50"/>
                                        <p:tgtEl>
                                          <p:spTgt spid="1314"/>
                                        </p:tgtEl>
                                      </p:cBhvr>
                                    </p:animEffect>
                                  </p:childTnLst>
                                </p:cTn>
                              </p:par>
                              <p:par>
                                <p:cTn id="661" presetID="1" presetClass="exit" presetSubtype="0" fill="hold" nodeType="withEffect">
                                  <p:stCondLst>
                                    <p:cond delay="0"/>
                                  </p:stCondLst>
                                  <p:childTnLst>
                                    <p:set>
                                      <p:cBhvr>
                                        <p:cTn id="662" dur="1" fill="hold">
                                          <p:stCondLst>
                                            <p:cond delay="0"/>
                                          </p:stCondLst>
                                        </p:cTn>
                                        <p:tgtEl>
                                          <p:spTgt spid="1242"/>
                                        </p:tgtEl>
                                        <p:attrNameLst>
                                          <p:attrName>style.visibility</p:attrName>
                                        </p:attrNameLst>
                                      </p:cBhvr>
                                      <p:to>
                                        <p:strVal val="hidden"/>
                                      </p:to>
                                    </p:set>
                                  </p:childTnLst>
                                </p:cTn>
                              </p:par>
                            </p:childTnLst>
                          </p:cTn>
                        </p:par>
                        <p:par>
                          <p:cTn id="663" fill="hold">
                            <p:stCondLst>
                              <p:cond delay="5850"/>
                            </p:stCondLst>
                            <p:childTnLst>
                              <p:par>
                                <p:cTn id="664" presetID="10" presetClass="entr" presetSubtype="0" fill="hold" nodeType="afterEffect">
                                  <p:stCondLst>
                                    <p:cond delay="0"/>
                                  </p:stCondLst>
                                  <p:childTnLst>
                                    <p:set>
                                      <p:cBhvr>
                                        <p:cTn id="665" dur="1" fill="hold">
                                          <p:stCondLst>
                                            <p:cond delay="0"/>
                                          </p:stCondLst>
                                        </p:cTn>
                                        <p:tgtEl>
                                          <p:spTgt spid="1248"/>
                                        </p:tgtEl>
                                        <p:attrNameLst>
                                          <p:attrName>style.visibility</p:attrName>
                                        </p:attrNameLst>
                                      </p:cBhvr>
                                      <p:to>
                                        <p:strVal val="visible"/>
                                      </p:to>
                                    </p:set>
                                    <p:animEffect transition="in" filter="fade">
                                      <p:cBhvr>
                                        <p:cTn id="666" dur="50"/>
                                        <p:tgtEl>
                                          <p:spTgt spid="1248"/>
                                        </p:tgtEl>
                                      </p:cBhvr>
                                    </p:animEffect>
                                  </p:childTnLst>
                                </p:cTn>
                              </p:par>
                              <p:par>
                                <p:cTn id="667" presetID="1" presetClass="exit" presetSubtype="0" fill="hold" nodeType="withEffect">
                                  <p:stCondLst>
                                    <p:cond delay="0"/>
                                  </p:stCondLst>
                                  <p:childTnLst>
                                    <p:set>
                                      <p:cBhvr>
                                        <p:cTn id="668" dur="1" fill="hold">
                                          <p:stCondLst>
                                            <p:cond delay="0"/>
                                          </p:stCondLst>
                                        </p:cTn>
                                        <p:tgtEl>
                                          <p:spTgt spid="1314"/>
                                        </p:tgtEl>
                                        <p:attrNameLst>
                                          <p:attrName>style.visibility</p:attrName>
                                        </p:attrNameLst>
                                      </p:cBhvr>
                                      <p:to>
                                        <p:strVal val="hidden"/>
                                      </p:to>
                                    </p:set>
                                  </p:childTnLst>
                                </p:cTn>
                              </p:par>
                            </p:childTnLst>
                          </p:cTn>
                        </p:par>
                        <p:par>
                          <p:cTn id="669" fill="hold">
                            <p:stCondLst>
                              <p:cond delay="5900"/>
                            </p:stCondLst>
                            <p:childTnLst>
                              <p:par>
                                <p:cTn id="670" presetID="10" presetClass="entr" presetSubtype="0" fill="hold" nodeType="afterEffect">
                                  <p:stCondLst>
                                    <p:cond delay="0"/>
                                  </p:stCondLst>
                                  <p:childTnLst>
                                    <p:set>
                                      <p:cBhvr>
                                        <p:cTn id="671" dur="1" fill="hold">
                                          <p:stCondLst>
                                            <p:cond delay="0"/>
                                          </p:stCondLst>
                                        </p:cTn>
                                        <p:tgtEl>
                                          <p:spTgt spid="1212"/>
                                        </p:tgtEl>
                                        <p:attrNameLst>
                                          <p:attrName>style.visibility</p:attrName>
                                        </p:attrNameLst>
                                      </p:cBhvr>
                                      <p:to>
                                        <p:strVal val="visible"/>
                                      </p:to>
                                    </p:set>
                                    <p:animEffect transition="in" filter="fade">
                                      <p:cBhvr>
                                        <p:cTn id="672" dur="50"/>
                                        <p:tgtEl>
                                          <p:spTgt spid="1212"/>
                                        </p:tgtEl>
                                      </p:cBhvr>
                                    </p:animEffect>
                                  </p:childTnLst>
                                </p:cTn>
                              </p:par>
                              <p:par>
                                <p:cTn id="673" presetID="1" presetClass="exit" presetSubtype="0" fill="hold" nodeType="withEffect">
                                  <p:stCondLst>
                                    <p:cond delay="0"/>
                                  </p:stCondLst>
                                  <p:childTnLst>
                                    <p:set>
                                      <p:cBhvr>
                                        <p:cTn id="674" dur="1" fill="hold">
                                          <p:stCondLst>
                                            <p:cond delay="0"/>
                                          </p:stCondLst>
                                        </p:cTn>
                                        <p:tgtEl>
                                          <p:spTgt spid="1248"/>
                                        </p:tgtEl>
                                        <p:attrNameLst>
                                          <p:attrName>style.visibility</p:attrName>
                                        </p:attrNameLst>
                                      </p:cBhvr>
                                      <p:to>
                                        <p:strVal val="hidden"/>
                                      </p:to>
                                    </p:set>
                                  </p:childTnLst>
                                </p:cTn>
                              </p:par>
                            </p:childTnLst>
                          </p:cTn>
                        </p:par>
                        <p:par>
                          <p:cTn id="675" fill="hold">
                            <p:stCondLst>
                              <p:cond delay="5950"/>
                            </p:stCondLst>
                            <p:childTnLst>
                              <p:par>
                                <p:cTn id="676" presetID="10" presetClass="entr" presetSubtype="0" fill="hold" nodeType="afterEffect">
                                  <p:stCondLst>
                                    <p:cond delay="0"/>
                                  </p:stCondLst>
                                  <p:childTnLst>
                                    <p:set>
                                      <p:cBhvr>
                                        <p:cTn id="677" dur="1" fill="hold">
                                          <p:stCondLst>
                                            <p:cond delay="0"/>
                                          </p:stCondLst>
                                        </p:cTn>
                                        <p:tgtEl>
                                          <p:spTgt spid="1254"/>
                                        </p:tgtEl>
                                        <p:attrNameLst>
                                          <p:attrName>style.visibility</p:attrName>
                                        </p:attrNameLst>
                                      </p:cBhvr>
                                      <p:to>
                                        <p:strVal val="visible"/>
                                      </p:to>
                                    </p:set>
                                    <p:animEffect transition="in" filter="fade">
                                      <p:cBhvr>
                                        <p:cTn id="678" dur="50"/>
                                        <p:tgtEl>
                                          <p:spTgt spid="1254"/>
                                        </p:tgtEl>
                                      </p:cBhvr>
                                    </p:animEffect>
                                  </p:childTnLst>
                                </p:cTn>
                              </p:par>
                              <p:par>
                                <p:cTn id="679" presetID="1" presetClass="exit" presetSubtype="0" fill="hold" nodeType="withEffect">
                                  <p:stCondLst>
                                    <p:cond delay="0"/>
                                  </p:stCondLst>
                                  <p:childTnLst>
                                    <p:set>
                                      <p:cBhvr>
                                        <p:cTn id="680" dur="1" fill="hold">
                                          <p:stCondLst>
                                            <p:cond delay="0"/>
                                          </p:stCondLst>
                                        </p:cTn>
                                        <p:tgtEl>
                                          <p:spTgt spid="1212"/>
                                        </p:tgtEl>
                                        <p:attrNameLst>
                                          <p:attrName>style.visibility</p:attrName>
                                        </p:attrNameLst>
                                      </p:cBhvr>
                                      <p:to>
                                        <p:strVal val="hidden"/>
                                      </p:to>
                                    </p:set>
                                  </p:childTnLst>
                                </p:cTn>
                              </p:par>
                            </p:childTnLst>
                          </p:cTn>
                        </p:par>
                        <p:par>
                          <p:cTn id="681" fill="hold">
                            <p:stCondLst>
                              <p:cond delay="6000"/>
                            </p:stCondLst>
                            <p:childTnLst>
                              <p:par>
                                <p:cTn id="682" presetID="10" presetClass="entr" presetSubtype="0" fill="hold" nodeType="afterEffect">
                                  <p:stCondLst>
                                    <p:cond delay="0"/>
                                  </p:stCondLst>
                                  <p:childTnLst>
                                    <p:set>
                                      <p:cBhvr>
                                        <p:cTn id="683" dur="1" fill="hold">
                                          <p:stCondLst>
                                            <p:cond delay="0"/>
                                          </p:stCondLst>
                                        </p:cTn>
                                        <p:tgtEl>
                                          <p:spTgt spid="1320"/>
                                        </p:tgtEl>
                                        <p:attrNameLst>
                                          <p:attrName>style.visibility</p:attrName>
                                        </p:attrNameLst>
                                      </p:cBhvr>
                                      <p:to>
                                        <p:strVal val="visible"/>
                                      </p:to>
                                    </p:set>
                                    <p:animEffect transition="in" filter="fade">
                                      <p:cBhvr>
                                        <p:cTn id="684" dur="50"/>
                                        <p:tgtEl>
                                          <p:spTgt spid="1320"/>
                                        </p:tgtEl>
                                      </p:cBhvr>
                                    </p:animEffect>
                                  </p:childTnLst>
                                </p:cTn>
                              </p:par>
                              <p:par>
                                <p:cTn id="685" presetID="1" presetClass="exit" presetSubtype="0" fill="hold" nodeType="withEffect">
                                  <p:stCondLst>
                                    <p:cond delay="0"/>
                                  </p:stCondLst>
                                  <p:childTnLst>
                                    <p:set>
                                      <p:cBhvr>
                                        <p:cTn id="686" dur="1" fill="hold">
                                          <p:stCondLst>
                                            <p:cond delay="0"/>
                                          </p:stCondLst>
                                        </p:cTn>
                                        <p:tgtEl>
                                          <p:spTgt spid="1254"/>
                                        </p:tgtEl>
                                        <p:attrNameLst>
                                          <p:attrName>style.visibility</p:attrName>
                                        </p:attrNameLst>
                                      </p:cBhvr>
                                      <p:to>
                                        <p:strVal val="hidden"/>
                                      </p:to>
                                    </p:set>
                                  </p:childTnLst>
                                </p:cTn>
                              </p:par>
                            </p:childTnLst>
                          </p:cTn>
                        </p:par>
                        <p:par>
                          <p:cTn id="687" fill="hold">
                            <p:stCondLst>
                              <p:cond delay="6050"/>
                            </p:stCondLst>
                            <p:childTnLst>
                              <p:par>
                                <p:cTn id="688" presetID="10" presetClass="entr" presetSubtype="0" fill="hold" nodeType="afterEffect">
                                  <p:stCondLst>
                                    <p:cond delay="0"/>
                                  </p:stCondLst>
                                  <p:childTnLst>
                                    <p:set>
                                      <p:cBhvr>
                                        <p:cTn id="689" dur="1" fill="hold">
                                          <p:stCondLst>
                                            <p:cond delay="0"/>
                                          </p:stCondLst>
                                        </p:cTn>
                                        <p:tgtEl>
                                          <p:spTgt spid="1260"/>
                                        </p:tgtEl>
                                        <p:attrNameLst>
                                          <p:attrName>style.visibility</p:attrName>
                                        </p:attrNameLst>
                                      </p:cBhvr>
                                      <p:to>
                                        <p:strVal val="visible"/>
                                      </p:to>
                                    </p:set>
                                    <p:animEffect transition="in" filter="fade">
                                      <p:cBhvr>
                                        <p:cTn id="690" dur="50"/>
                                        <p:tgtEl>
                                          <p:spTgt spid="1260"/>
                                        </p:tgtEl>
                                      </p:cBhvr>
                                    </p:animEffect>
                                  </p:childTnLst>
                                </p:cTn>
                              </p:par>
                              <p:par>
                                <p:cTn id="691" presetID="1" presetClass="exit" presetSubtype="0" fill="hold" nodeType="withEffect">
                                  <p:stCondLst>
                                    <p:cond delay="0"/>
                                  </p:stCondLst>
                                  <p:childTnLst>
                                    <p:set>
                                      <p:cBhvr>
                                        <p:cTn id="692" dur="1" fill="hold">
                                          <p:stCondLst>
                                            <p:cond delay="0"/>
                                          </p:stCondLst>
                                        </p:cTn>
                                        <p:tgtEl>
                                          <p:spTgt spid="1320"/>
                                        </p:tgtEl>
                                        <p:attrNameLst>
                                          <p:attrName>style.visibility</p:attrName>
                                        </p:attrNameLst>
                                      </p:cBhvr>
                                      <p:to>
                                        <p:strVal val="hidden"/>
                                      </p:to>
                                    </p:set>
                                  </p:childTnLst>
                                </p:cTn>
                              </p:par>
                            </p:childTnLst>
                          </p:cTn>
                        </p:par>
                        <p:par>
                          <p:cTn id="693" fill="hold">
                            <p:stCondLst>
                              <p:cond delay="6100"/>
                            </p:stCondLst>
                            <p:childTnLst>
                              <p:par>
                                <p:cTn id="694" presetID="10" presetClass="entr" presetSubtype="0" fill="hold" nodeType="afterEffect">
                                  <p:stCondLst>
                                    <p:cond delay="0"/>
                                  </p:stCondLst>
                                  <p:childTnLst>
                                    <p:set>
                                      <p:cBhvr>
                                        <p:cTn id="695" dur="1" fill="hold">
                                          <p:stCondLst>
                                            <p:cond delay="0"/>
                                          </p:stCondLst>
                                        </p:cTn>
                                        <p:tgtEl>
                                          <p:spTgt spid="1326"/>
                                        </p:tgtEl>
                                        <p:attrNameLst>
                                          <p:attrName>style.visibility</p:attrName>
                                        </p:attrNameLst>
                                      </p:cBhvr>
                                      <p:to>
                                        <p:strVal val="visible"/>
                                      </p:to>
                                    </p:set>
                                    <p:animEffect transition="in" filter="fade">
                                      <p:cBhvr>
                                        <p:cTn id="696" dur="50"/>
                                        <p:tgtEl>
                                          <p:spTgt spid="1326"/>
                                        </p:tgtEl>
                                      </p:cBhvr>
                                    </p:animEffect>
                                  </p:childTnLst>
                                </p:cTn>
                              </p:par>
                              <p:par>
                                <p:cTn id="697" presetID="1" presetClass="exit" presetSubtype="0" fill="hold" nodeType="withEffect">
                                  <p:stCondLst>
                                    <p:cond delay="0"/>
                                  </p:stCondLst>
                                  <p:childTnLst>
                                    <p:set>
                                      <p:cBhvr>
                                        <p:cTn id="698" dur="1" fill="hold">
                                          <p:stCondLst>
                                            <p:cond delay="0"/>
                                          </p:stCondLst>
                                        </p:cTn>
                                        <p:tgtEl>
                                          <p:spTgt spid="1260"/>
                                        </p:tgtEl>
                                        <p:attrNameLst>
                                          <p:attrName>style.visibility</p:attrName>
                                        </p:attrNameLst>
                                      </p:cBhvr>
                                      <p:to>
                                        <p:strVal val="hidden"/>
                                      </p:to>
                                    </p:set>
                                  </p:childTnLst>
                                </p:cTn>
                              </p:par>
                            </p:childTnLst>
                          </p:cTn>
                        </p:par>
                        <p:par>
                          <p:cTn id="699" fill="hold">
                            <p:stCondLst>
                              <p:cond delay="6150"/>
                            </p:stCondLst>
                            <p:childTnLst>
                              <p:par>
                                <p:cTn id="700" presetID="10" presetClass="entr" presetSubtype="0" fill="hold" nodeType="afterEffect">
                                  <p:stCondLst>
                                    <p:cond delay="0"/>
                                  </p:stCondLst>
                                  <p:childTnLst>
                                    <p:set>
                                      <p:cBhvr>
                                        <p:cTn id="701" dur="1" fill="hold">
                                          <p:stCondLst>
                                            <p:cond delay="0"/>
                                          </p:stCondLst>
                                        </p:cTn>
                                        <p:tgtEl>
                                          <p:spTgt spid="1266"/>
                                        </p:tgtEl>
                                        <p:attrNameLst>
                                          <p:attrName>style.visibility</p:attrName>
                                        </p:attrNameLst>
                                      </p:cBhvr>
                                      <p:to>
                                        <p:strVal val="visible"/>
                                      </p:to>
                                    </p:set>
                                    <p:animEffect transition="in" filter="fade">
                                      <p:cBhvr>
                                        <p:cTn id="702" dur="50"/>
                                        <p:tgtEl>
                                          <p:spTgt spid="1266"/>
                                        </p:tgtEl>
                                      </p:cBhvr>
                                    </p:animEffect>
                                  </p:childTnLst>
                                </p:cTn>
                              </p:par>
                              <p:par>
                                <p:cTn id="703" presetID="1" presetClass="exit" presetSubtype="0" fill="hold" nodeType="withEffect">
                                  <p:stCondLst>
                                    <p:cond delay="0"/>
                                  </p:stCondLst>
                                  <p:childTnLst>
                                    <p:set>
                                      <p:cBhvr>
                                        <p:cTn id="704" dur="1" fill="hold">
                                          <p:stCondLst>
                                            <p:cond delay="0"/>
                                          </p:stCondLst>
                                        </p:cTn>
                                        <p:tgtEl>
                                          <p:spTgt spid="1326"/>
                                        </p:tgtEl>
                                        <p:attrNameLst>
                                          <p:attrName>style.visibility</p:attrName>
                                        </p:attrNameLst>
                                      </p:cBhvr>
                                      <p:to>
                                        <p:strVal val="hidden"/>
                                      </p:to>
                                    </p:set>
                                  </p:childTnLst>
                                </p:cTn>
                              </p:par>
                            </p:childTnLst>
                          </p:cTn>
                        </p:par>
                        <p:par>
                          <p:cTn id="705" fill="hold">
                            <p:stCondLst>
                              <p:cond delay="6200"/>
                            </p:stCondLst>
                            <p:childTnLst>
                              <p:par>
                                <p:cTn id="706" presetID="10" presetClass="entr" presetSubtype="0" fill="hold" nodeType="afterEffect">
                                  <p:stCondLst>
                                    <p:cond delay="0"/>
                                  </p:stCondLst>
                                  <p:childTnLst>
                                    <p:set>
                                      <p:cBhvr>
                                        <p:cTn id="707" dur="1" fill="hold">
                                          <p:stCondLst>
                                            <p:cond delay="0"/>
                                          </p:stCondLst>
                                        </p:cTn>
                                        <p:tgtEl>
                                          <p:spTgt spid="1332"/>
                                        </p:tgtEl>
                                        <p:attrNameLst>
                                          <p:attrName>style.visibility</p:attrName>
                                        </p:attrNameLst>
                                      </p:cBhvr>
                                      <p:to>
                                        <p:strVal val="visible"/>
                                      </p:to>
                                    </p:set>
                                    <p:animEffect transition="in" filter="fade">
                                      <p:cBhvr>
                                        <p:cTn id="708" dur="50"/>
                                        <p:tgtEl>
                                          <p:spTgt spid="1332"/>
                                        </p:tgtEl>
                                      </p:cBhvr>
                                    </p:animEffect>
                                  </p:childTnLst>
                                </p:cTn>
                              </p:par>
                              <p:par>
                                <p:cTn id="709" presetID="1" presetClass="exit" presetSubtype="0" fill="hold" nodeType="withEffect">
                                  <p:stCondLst>
                                    <p:cond delay="0"/>
                                  </p:stCondLst>
                                  <p:childTnLst>
                                    <p:set>
                                      <p:cBhvr>
                                        <p:cTn id="710" dur="1" fill="hold">
                                          <p:stCondLst>
                                            <p:cond delay="0"/>
                                          </p:stCondLst>
                                        </p:cTn>
                                        <p:tgtEl>
                                          <p:spTgt spid="1266"/>
                                        </p:tgtEl>
                                        <p:attrNameLst>
                                          <p:attrName>style.visibility</p:attrName>
                                        </p:attrNameLst>
                                      </p:cBhvr>
                                      <p:to>
                                        <p:strVal val="hidden"/>
                                      </p:to>
                                    </p:set>
                                  </p:childTnLst>
                                </p:cTn>
                              </p:par>
                            </p:childTnLst>
                          </p:cTn>
                        </p:par>
                        <p:par>
                          <p:cTn id="711" fill="hold">
                            <p:stCondLst>
                              <p:cond delay="6250"/>
                            </p:stCondLst>
                            <p:childTnLst>
                              <p:par>
                                <p:cTn id="712" presetID="10" presetClass="entr" presetSubtype="0" fill="hold" nodeType="afterEffect">
                                  <p:stCondLst>
                                    <p:cond delay="0"/>
                                  </p:stCondLst>
                                  <p:childTnLst>
                                    <p:set>
                                      <p:cBhvr>
                                        <p:cTn id="713" dur="1" fill="hold">
                                          <p:stCondLst>
                                            <p:cond delay="0"/>
                                          </p:stCondLst>
                                        </p:cTn>
                                        <p:tgtEl>
                                          <p:spTgt spid="1272"/>
                                        </p:tgtEl>
                                        <p:attrNameLst>
                                          <p:attrName>style.visibility</p:attrName>
                                        </p:attrNameLst>
                                      </p:cBhvr>
                                      <p:to>
                                        <p:strVal val="visible"/>
                                      </p:to>
                                    </p:set>
                                    <p:animEffect transition="in" filter="fade">
                                      <p:cBhvr>
                                        <p:cTn id="714" dur="50"/>
                                        <p:tgtEl>
                                          <p:spTgt spid="1272"/>
                                        </p:tgtEl>
                                      </p:cBhvr>
                                    </p:animEffect>
                                  </p:childTnLst>
                                </p:cTn>
                              </p:par>
                              <p:par>
                                <p:cTn id="715" presetID="1" presetClass="exit" presetSubtype="0" fill="hold" nodeType="withEffect">
                                  <p:stCondLst>
                                    <p:cond delay="0"/>
                                  </p:stCondLst>
                                  <p:childTnLst>
                                    <p:set>
                                      <p:cBhvr>
                                        <p:cTn id="716" dur="1" fill="hold">
                                          <p:stCondLst>
                                            <p:cond delay="0"/>
                                          </p:stCondLst>
                                        </p:cTn>
                                        <p:tgtEl>
                                          <p:spTgt spid="1332"/>
                                        </p:tgtEl>
                                        <p:attrNameLst>
                                          <p:attrName>style.visibility</p:attrName>
                                        </p:attrNameLst>
                                      </p:cBhvr>
                                      <p:to>
                                        <p:strVal val="hidden"/>
                                      </p:to>
                                    </p:set>
                                  </p:childTnLst>
                                </p:cTn>
                              </p:par>
                            </p:childTnLst>
                          </p:cTn>
                        </p:par>
                        <p:par>
                          <p:cTn id="717" fill="hold">
                            <p:stCondLst>
                              <p:cond delay="6300"/>
                            </p:stCondLst>
                            <p:childTnLst>
                              <p:par>
                                <p:cTn id="718" presetID="10" presetClass="entr" presetSubtype="0" fill="hold" nodeType="afterEffect">
                                  <p:stCondLst>
                                    <p:cond delay="0"/>
                                  </p:stCondLst>
                                  <p:childTnLst>
                                    <p:set>
                                      <p:cBhvr>
                                        <p:cTn id="719" dur="1" fill="hold">
                                          <p:stCondLst>
                                            <p:cond delay="0"/>
                                          </p:stCondLst>
                                        </p:cTn>
                                        <p:tgtEl>
                                          <p:spTgt spid="1338"/>
                                        </p:tgtEl>
                                        <p:attrNameLst>
                                          <p:attrName>style.visibility</p:attrName>
                                        </p:attrNameLst>
                                      </p:cBhvr>
                                      <p:to>
                                        <p:strVal val="visible"/>
                                      </p:to>
                                    </p:set>
                                    <p:animEffect transition="in" filter="fade">
                                      <p:cBhvr>
                                        <p:cTn id="720" dur="50"/>
                                        <p:tgtEl>
                                          <p:spTgt spid="1338"/>
                                        </p:tgtEl>
                                      </p:cBhvr>
                                    </p:animEffect>
                                  </p:childTnLst>
                                </p:cTn>
                              </p:par>
                              <p:par>
                                <p:cTn id="721" presetID="1" presetClass="exit" presetSubtype="0" fill="hold" nodeType="withEffect">
                                  <p:stCondLst>
                                    <p:cond delay="0"/>
                                  </p:stCondLst>
                                  <p:childTnLst>
                                    <p:set>
                                      <p:cBhvr>
                                        <p:cTn id="722" dur="1" fill="hold">
                                          <p:stCondLst>
                                            <p:cond delay="0"/>
                                          </p:stCondLst>
                                        </p:cTn>
                                        <p:tgtEl>
                                          <p:spTgt spid="1272"/>
                                        </p:tgtEl>
                                        <p:attrNameLst>
                                          <p:attrName>style.visibility</p:attrName>
                                        </p:attrNameLst>
                                      </p:cBhvr>
                                      <p:to>
                                        <p:strVal val="hidden"/>
                                      </p:to>
                                    </p:set>
                                  </p:childTnLst>
                                </p:cTn>
                              </p:par>
                            </p:childTnLst>
                          </p:cTn>
                        </p:par>
                        <p:par>
                          <p:cTn id="723" fill="hold">
                            <p:stCondLst>
                              <p:cond delay="6350"/>
                            </p:stCondLst>
                            <p:childTnLst>
                              <p:par>
                                <p:cTn id="724" presetID="10" presetClass="entr" presetSubtype="0" fill="hold" nodeType="afterEffect">
                                  <p:stCondLst>
                                    <p:cond delay="0"/>
                                  </p:stCondLst>
                                  <p:childTnLst>
                                    <p:set>
                                      <p:cBhvr>
                                        <p:cTn id="725" dur="1" fill="hold">
                                          <p:stCondLst>
                                            <p:cond delay="0"/>
                                          </p:stCondLst>
                                        </p:cTn>
                                        <p:tgtEl>
                                          <p:spTgt spid="1278"/>
                                        </p:tgtEl>
                                        <p:attrNameLst>
                                          <p:attrName>style.visibility</p:attrName>
                                        </p:attrNameLst>
                                      </p:cBhvr>
                                      <p:to>
                                        <p:strVal val="visible"/>
                                      </p:to>
                                    </p:set>
                                    <p:animEffect transition="in" filter="fade">
                                      <p:cBhvr>
                                        <p:cTn id="726" dur="50"/>
                                        <p:tgtEl>
                                          <p:spTgt spid="1278"/>
                                        </p:tgtEl>
                                      </p:cBhvr>
                                    </p:animEffect>
                                  </p:childTnLst>
                                </p:cTn>
                              </p:par>
                              <p:par>
                                <p:cTn id="727" presetID="1" presetClass="exit" presetSubtype="0" fill="hold" nodeType="withEffect">
                                  <p:stCondLst>
                                    <p:cond delay="0"/>
                                  </p:stCondLst>
                                  <p:childTnLst>
                                    <p:set>
                                      <p:cBhvr>
                                        <p:cTn id="728" dur="1" fill="hold">
                                          <p:stCondLst>
                                            <p:cond delay="0"/>
                                          </p:stCondLst>
                                        </p:cTn>
                                        <p:tgtEl>
                                          <p:spTgt spid="1338"/>
                                        </p:tgtEl>
                                        <p:attrNameLst>
                                          <p:attrName>style.visibility</p:attrName>
                                        </p:attrNameLst>
                                      </p:cBhvr>
                                      <p:to>
                                        <p:strVal val="hidden"/>
                                      </p:to>
                                    </p:set>
                                  </p:childTnLst>
                                </p:cTn>
                              </p:par>
                            </p:childTnLst>
                          </p:cTn>
                        </p:par>
                        <p:par>
                          <p:cTn id="729" fill="hold">
                            <p:stCondLst>
                              <p:cond delay="6400"/>
                            </p:stCondLst>
                            <p:childTnLst>
                              <p:par>
                                <p:cTn id="730" presetID="10" presetClass="entr" presetSubtype="0" fill="hold" nodeType="afterEffect">
                                  <p:stCondLst>
                                    <p:cond delay="0"/>
                                  </p:stCondLst>
                                  <p:childTnLst>
                                    <p:set>
                                      <p:cBhvr>
                                        <p:cTn id="731" dur="1" fill="hold">
                                          <p:stCondLst>
                                            <p:cond delay="0"/>
                                          </p:stCondLst>
                                        </p:cTn>
                                        <p:tgtEl>
                                          <p:spTgt spid="1344"/>
                                        </p:tgtEl>
                                        <p:attrNameLst>
                                          <p:attrName>style.visibility</p:attrName>
                                        </p:attrNameLst>
                                      </p:cBhvr>
                                      <p:to>
                                        <p:strVal val="visible"/>
                                      </p:to>
                                    </p:set>
                                    <p:animEffect transition="in" filter="fade">
                                      <p:cBhvr>
                                        <p:cTn id="732" dur="50"/>
                                        <p:tgtEl>
                                          <p:spTgt spid="1344"/>
                                        </p:tgtEl>
                                      </p:cBhvr>
                                    </p:animEffect>
                                  </p:childTnLst>
                                </p:cTn>
                              </p:par>
                              <p:par>
                                <p:cTn id="733" presetID="1" presetClass="exit" presetSubtype="0" fill="hold" nodeType="withEffect">
                                  <p:stCondLst>
                                    <p:cond delay="0"/>
                                  </p:stCondLst>
                                  <p:childTnLst>
                                    <p:set>
                                      <p:cBhvr>
                                        <p:cTn id="734" dur="1" fill="hold">
                                          <p:stCondLst>
                                            <p:cond delay="0"/>
                                          </p:stCondLst>
                                        </p:cTn>
                                        <p:tgtEl>
                                          <p:spTgt spid="1278"/>
                                        </p:tgtEl>
                                        <p:attrNameLst>
                                          <p:attrName>style.visibility</p:attrName>
                                        </p:attrNameLst>
                                      </p:cBhvr>
                                      <p:to>
                                        <p:strVal val="hidden"/>
                                      </p:to>
                                    </p:set>
                                  </p:childTnLst>
                                </p:cTn>
                              </p:par>
                            </p:childTnLst>
                          </p:cTn>
                        </p:par>
                        <p:par>
                          <p:cTn id="735" fill="hold">
                            <p:stCondLst>
                              <p:cond delay="6450"/>
                            </p:stCondLst>
                            <p:childTnLst>
                              <p:par>
                                <p:cTn id="736" presetID="10" presetClass="entr" presetSubtype="0" fill="hold" nodeType="afterEffect">
                                  <p:stCondLst>
                                    <p:cond delay="0"/>
                                  </p:stCondLst>
                                  <p:childTnLst>
                                    <p:set>
                                      <p:cBhvr>
                                        <p:cTn id="737" dur="1" fill="hold">
                                          <p:stCondLst>
                                            <p:cond delay="0"/>
                                          </p:stCondLst>
                                        </p:cTn>
                                        <p:tgtEl>
                                          <p:spTgt spid="1284"/>
                                        </p:tgtEl>
                                        <p:attrNameLst>
                                          <p:attrName>style.visibility</p:attrName>
                                        </p:attrNameLst>
                                      </p:cBhvr>
                                      <p:to>
                                        <p:strVal val="visible"/>
                                      </p:to>
                                    </p:set>
                                    <p:animEffect transition="in" filter="fade">
                                      <p:cBhvr>
                                        <p:cTn id="738" dur="50"/>
                                        <p:tgtEl>
                                          <p:spTgt spid="1284"/>
                                        </p:tgtEl>
                                      </p:cBhvr>
                                    </p:animEffect>
                                  </p:childTnLst>
                                </p:cTn>
                              </p:par>
                              <p:par>
                                <p:cTn id="739" presetID="1" presetClass="exit" presetSubtype="0" fill="hold" nodeType="withEffect">
                                  <p:stCondLst>
                                    <p:cond delay="0"/>
                                  </p:stCondLst>
                                  <p:childTnLst>
                                    <p:set>
                                      <p:cBhvr>
                                        <p:cTn id="740" dur="1" fill="hold">
                                          <p:stCondLst>
                                            <p:cond delay="0"/>
                                          </p:stCondLst>
                                        </p:cTn>
                                        <p:tgtEl>
                                          <p:spTgt spid="1344"/>
                                        </p:tgtEl>
                                        <p:attrNameLst>
                                          <p:attrName>style.visibility</p:attrName>
                                        </p:attrNameLst>
                                      </p:cBhvr>
                                      <p:to>
                                        <p:strVal val="hidden"/>
                                      </p:to>
                                    </p:set>
                                  </p:childTnLst>
                                </p:cTn>
                              </p:par>
                            </p:childTnLst>
                          </p:cTn>
                        </p:par>
                        <p:par>
                          <p:cTn id="741" fill="hold">
                            <p:stCondLst>
                              <p:cond delay="6500"/>
                            </p:stCondLst>
                            <p:childTnLst>
                              <p:par>
                                <p:cTn id="742" presetID="10" presetClass="entr" presetSubtype="0" fill="hold" nodeType="afterEffect">
                                  <p:stCondLst>
                                    <p:cond delay="0"/>
                                  </p:stCondLst>
                                  <p:childTnLst>
                                    <p:set>
                                      <p:cBhvr>
                                        <p:cTn id="743" dur="1" fill="hold">
                                          <p:stCondLst>
                                            <p:cond delay="0"/>
                                          </p:stCondLst>
                                        </p:cTn>
                                        <p:tgtEl>
                                          <p:spTgt spid="1494"/>
                                        </p:tgtEl>
                                        <p:attrNameLst>
                                          <p:attrName>style.visibility</p:attrName>
                                        </p:attrNameLst>
                                      </p:cBhvr>
                                      <p:to>
                                        <p:strVal val="visible"/>
                                      </p:to>
                                    </p:set>
                                    <p:animEffect transition="in" filter="fade">
                                      <p:cBhvr>
                                        <p:cTn id="744" dur="50"/>
                                        <p:tgtEl>
                                          <p:spTgt spid="1494"/>
                                        </p:tgtEl>
                                      </p:cBhvr>
                                    </p:animEffect>
                                  </p:childTnLst>
                                </p:cTn>
                              </p:par>
                              <p:par>
                                <p:cTn id="745" presetID="1" presetClass="exit" presetSubtype="0" fill="hold" nodeType="withEffect">
                                  <p:stCondLst>
                                    <p:cond delay="0"/>
                                  </p:stCondLst>
                                  <p:childTnLst>
                                    <p:set>
                                      <p:cBhvr>
                                        <p:cTn id="746" dur="1" fill="hold">
                                          <p:stCondLst>
                                            <p:cond delay="0"/>
                                          </p:stCondLst>
                                        </p:cTn>
                                        <p:tgtEl>
                                          <p:spTgt spid="1284"/>
                                        </p:tgtEl>
                                        <p:attrNameLst>
                                          <p:attrName>style.visibility</p:attrName>
                                        </p:attrNameLst>
                                      </p:cBhvr>
                                      <p:to>
                                        <p:strVal val="hidden"/>
                                      </p:to>
                                    </p:set>
                                  </p:childTnLst>
                                </p:cTn>
                              </p:par>
                            </p:childTnLst>
                          </p:cTn>
                        </p:par>
                        <p:par>
                          <p:cTn id="747" fill="hold">
                            <p:stCondLst>
                              <p:cond delay="6550"/>
                            </p:stCondLst>
                            <p:childTnLst>
                              <p:par>
                                <p:cTn id="748" presetID="10" presetClass="entr" presetSubtype="0" fill="hold" nodeType="afterEffect">
                                  <p:stCondLst>
                                    <p:cond delay="0"/>
                                  </p:stCondLst>
                                  <p:childTnLst>
                                    <p:set>
                                      <p:cBhvr>
                                        <p:cTn id="749" dur="1" fill="hold">
                                          <p:stCondLst>
                                            <p:cond delay="0"/>
                                          </p:stCondLst>
                                        </p:cTn>
                                        <p:tgtEl>
                                          <p:spTgt spid="1356"/>
                                        </p:tgtEl>
                                        <p:attrNameLst>
                                          <p:attrName>style.visibility</p:attrName>
                                        </p:attrNameLst>
                                      </p:cBhvr>
                                      <p:to>
                                        <p:strVal val="visible"/>
                                      </p:to>
                                    </p:set>
                                    <p:animEffect transition="in" filter="fade">
                                      <p:cBhvr>
                                        <p:cTn id="750" dur="50"/>
                                        <p:tgtEl>
                                          <p:spTgt spid="1356"/>
                                        </p:tgtEl>
                                      </p:cBhvr>
                                    </p:animEffect>
                                  </p:childTnLst>
                                </p:cTn>
                              </p:par>
                              <p:par>
                                <p:cTn id="751" presetID="1" presetClass="exit" presetSubtype="0" fill="hold" nodeType="withEffect">
                                  <p:stCondLst>
                                    <p:cond delay="0"/>
                                  </p:stCondLst>
                                  <p:childTnLst>
                                    <p:set>
                                      <p:cBhvr>
                                        <p:cTn id="752" dur="1" fill="hold">
                                          <p:stCondLst>
                                            <p:cond delay="0"/>
                                          </p:stCondLst>
                                        </p:cTn>
                                        <p:tgtEl>
                                          <p:spTgt spid="1494"/>
                                        </p:tgtEl>
                                        <p:attrNameLst>
                                          <p:attrName>style.visibility</p:attrName>
                                        </p:attrNameLst>
                                      </p:cBhvr>
                                      <p:to>
                                        <p:strVal val="hidden"/>
                                      </p:to>
                                    </p:set>
                                  </p:childTnLst>
                                </p:cTn>
                              </p:par>
                            </p:childTnLst>
                          </p:cTn>
                        </p:par>
                        <p:par>
                          <p:cTn id="753" fill="hold">
                            <p:stCondLst>
                              <p:cond delay="6600"/>
                            </p:stCondLst>
                            <p:childTnLst>
                              <p:par>
                                <p:cTn id="754" presetID="10" presetClass="entr" presetSubtype="0" fill="hold" nodeType="afterEffect">
                                  <p:stCondLst>
                                    <p:cond delay="0"/>
                                  </p:stCondLst>
                                  <p:childTnLst>
                                    <p:set>
                                      <p:cBhvr>
                                        <p:cTn id="755" dur="1" fill="hold">
                                          <p:stCondLst>
                                            <p:cond delay="0"/>
                                          </p:stCondLst>
                                        </p:cTn>
                                        <p:tgtEl>
                                          <p:spTgt spid="1428"/>
                                        </p:tgtEl>
                                        <p:attrNameLst>
                                          <p:attrName>style.visibility</p:attrName>
                                        </p:attrNameLst>
                                      </p:cBhvr>
                                      <p:to>
                                        <p:strVal val="visible"/>
                                      </p:to>
                                    </p:set>
                                    <p:animEffect transition="in" filter="fade">
                                      <p:cBhvr>
                                        <p:cTn id="756" dur="50"/>
                                        <p:tgtEl>
                                          <p:spTgt spid="1428"/>
                                        </p:tgtEl>
                                      </p:cBhvr>
                                    </p:animEffect>
                                  </p:childTnLst>
                                </p:cTn>
                              </p:par>
                              <p:par>
                                <p:cTn id="757" presetID="1" presetClass="exit" presetSubtype="0" fill="hold" nodeType="withEffect">
                                  <p:stCondLst>
                                    <p:cond delay="0"/>
                                  </p:stCondLst>
                                  <p:childTnLst>
                                    <p:set>
                                      <p:cBhvr>
                                        <p:cTn id="758" dur="1" fill="hold">
                                          <p:stCondLst>
                                            <p:cond delay="0"/>
                                          </p:stCondLst>
                                        </p:cTn>
                                        <p:tgtEl>
                                          <p:spTgt spid="1356"/>
                                        </p:tgtEl>
                                        <p:attrNameLst>
                                          <p:attrName>style.visibility</p:attrName>
                                        </p:attrNameLst>
                                      </p:cBhvr>
                                      <p:to>
                                        <p:strVal val="hidden"/>
                                      </p:to>
                                    </p:set>
                                  </p:childTnLst>
                                </p:cTn>
                              </p:par>
                            </p:childTnLst>
                          </p:cTn>
                        </p:par>
                        <p:par>
                          <p:cTn id="759" fill="hold">
                            <p:stCondLst>
                              <p:cond delay="6650"/>
                            </p:stCondLst>
                            <p:childTnLst>
                              <p:par>
                                <p:cTn id="760" presetID="10" presetClass="entr" presetSubtype="0" fill="hold" nodeType="afterEffect">
                                  <p:stCondLst>
                                    <p:cond delay="0"/>
                                  </p:stCondLst>
                                  <p:childTnLst>
                                    <p:set>
                                      <p:cBhvr>
                                        <p:cTn id="761" dur="1" fill="hold">
                                          <p:stCondLst>
                                            <p:cond delay="0"/>
                                          </p:stCondLst>
                                        </p:cTn>
                                        <p:tgtEl>
                                          <p:spTgt spid="1362"/>
                                        </p:tgtEl>
                                        <p:attrNameLst>
                                          <p:attrName>style.visibility</p:attrName>
                                        </p:attrNameLst>
                                      </p:cBhvr>
                                      <p:to>
                                        <p:strVal val="visible"/>
                                      </p:to>
                                    </p:set>
                                    <p:animEffect transition="in" filter="fade">
                                      <p:cBhvr>
                                        <p:cTn id="762" dur="50"/>
                                        <p:tgtEl>
                                          <p:spTgt spid="1362"/>
                                        </p:tgtEl>
                                      </p:cBhvr>
                                    </p:animEffect>
                                  </p:childTnLst>
                                </p:cTn>
                              </p:par>
                              <p:par>
                                <p:cTn id="763" presetID="1" presetClass="exit" presetSubtype="0" fill="hold" nodeType="withEffect">
                                  <p:stCondLst>
                                    <p:cond delay="0"/>
                                  </p:stCondLst>
                                  <p:childTnLst>
                                    <p:set>
                                      <p:cBhvr>
                                        <p:cTn id="764" dur="1" fill="hold">
                                          <p:stCondLst>
                                            <p:cond delay="0"/>
                                          </p:stCondLst>
                                        </p:cTn>
                                        <p:tgtEl>
                                          <p:spTgt spid="1428"/>
                                        </p:tgtEl>
                                        <p:attrNameLst>
                                          <p:attrName>style.visibility</p:attrName>
                                        </p:attrNameLst>
                                      </p:cBhvr>
                                      <p:to>
                                        <p:strVal val="hidden"/>
                                      </p:to>
                                    </p:set>
                                  </p:childTnLst>
                                </p:cTn>
                              </p:par>
                            </p:childTnLst>
                          </p:cTn>
                        </p:par>
                        <p:par>
                          <p:cTn id="765" fill="hold">
                            <p:stCondLst>
                              <p:cond delay="6700"/>
                            </p:stCondLst>
                            <p:childTnLst>
                              <p:par>
                                <p:cTn id="766" presetID="10" presetClass="entr" presetSubtype="0" fill="hold" nodeType="afterEffect">
                                  <p:stCondLst>
                                    <p:cond delay="0"/>
                                  </p:stCondLst>
                                  <p:childTnLst>
                                    <p:set>
                                      <p:cBhvr>
                                        <p:cTn id="767" dur="1" fill="hold">
                                          <p:stCondLst>
                                            <p:cond delay="0"/>
                                          </p:stCondLst>
                                        </p:cTn>
                                        <p:tgtEl>
                                          <p:spTgt spid="1434"/>
                                        </p:tgtEl>
                                        <p:attrNameLst>
                                          <p:attrName>style.visibility</p:attrName>
                                        </p:attrNameLst>
                                      </p:cBhvr>
                                      <p:to>
                                        <p:strVal val="visible"/>
                                      </p:to>
                                    </p:set>
                                    <p:animEffect transition="in" filter="fade">
                                      <p:cBhvr>
                                        <p:cTn id="768" dur="50"/>
                                        <p:tgtEl>
                                          <p:spTgt spid="1434"/>
                                        </p:tgtEl>
                                      </p:cBhvr>
                                    </p:animEffect>
                                  </p:childTnLst>
                                </p:cTn>
                              </p:par>
                              <p:par>
                                <p:cTn id="769" presetID="1" presetClass="exit" presetSubtype="0" fill="hold" nodeType="withEffect">
                                  <p:stCondLst>
                                    <p:cond delay="0"/>
                                  </p:stCondLst>
                                  <p:childTnLst>
                                    <p:set>
                                      <p:cBhvr>
                                        <p:cTn id="770" dur="1" fill="hold">
                                          <p:stCondLst>
                                            <p:cond delay="0"/>
                                          </p:stCondLst>
                                        </p:cTn>
                                        <p:tgtEl>
                                          <p:spTgt spid="1362"/>
                                        </p:tgtEl>
                                        <p:attrNameLst>
                                          <p:attrName>style.visibility</p:attrName>
                                        </p:attrNameLst>
                                      </p:cBhvr>
                                      <p:to>
                                        <p:strVal val="hidden"/>
                                      </p:to>
                                    </p:set>
                                  </p:childTnLst>
                                </p:cTn>
                              </p:par>
                            </p:childTnLst>
                          </p:cTn>
                        </p:par>
                        <p:par>
                          <p:cTn id="771" fill="hold">
                            <p:stCondLst>
                              <p:cond delay="6750"/>
                            </p:stCondLst>
                            <p:childTnLst>
                              <p:par>
                                <p:cTn id="772" presetID="10" presetClass="entr" presetSubtype="0" fill="hold" nodeType="afterEffect">
                                  <p:stCondLst>
                                    <p:cond delay="0"/>
                                  </p:stCondLst>
                                  <p:childTnLst>
                                    <p:set>
                                      <p:cBhvr>
                                        <p:cTn id="773" dur="1" fill="hold">
                                          <p:stCondLst>
                                            <p:cond delay="0"/>
                                          </p:stCondLst>
                                        </p:cTn>
                                        <p:tgtEl>
                                          <p:spTgt spid="1368"/>
                                        </p:tgtEl>
                                        <p:attrNameLst>
                                          <p:attrName>style.visibility</p:attrName>
                                        </p:attrNameLst>
                                      </p:cBhvr>
                                      <p:to>
                                        <p:strVal val="visible"/>
                                      </p:to>
                                    </p:set>
                                    <p:animEffect transition="in" filter="fade">
                                      <p:cBhvr>
                                        <p:cTn id="774" dur="50"/>
                                        <p:tgtEl>
                                          <p:spTgt spid="1368"/>
                                        </p:tgtEl>
                                      </p:cBhvr>
                                    </p:animEffect>
                                  </p:childTnLst>
                                </p:cTn>
                              </p:par>
                              <p:par>
                                <p:cTn id="775" presetID="1" presetClass="exit" presetSubtype="0" fill="hold" nodeType="withEffect">
                                  <p:stCondLst>
                                    <p:cond delay="0"/>
                                  </p:stCondLst>
                                  <p:childTnLst>
                                    <p:set>
                                      <p:cBhvr>
                                        <p:cTn id="776" dur="1" fill="hold">
                                          <p:stCondLst>
                                            <p:cond delay="0"/>
                                          </p:stCondLst>
                                        </p:cTn>
                                        <p:tgtEl>
                                          <p:spTgt spid="1434"/>
                                        </p:tgtEl>
                                        <p:attrNameLst>
                                          <p:attrName>style.visibility</p:attrName>
                                        </p:attrNameLst>
                                      </p:cBhvr>
                                      <p:to>
                                        <p:strVal val="hidden"/>
                                      </p:to>
                                    </p:set>
                                  </p:childTnLst>
                                </p:cTn>
                              </p:par>
                            </p:childTnLst>
                          </p:cTn>
                        </p:par>
                        <p:par>
                          <p:cTn id="777" fill="hold">
                            <p:stCondLst>
                              <p:cond delay="6800"/>
                            </p:stCondLst>
                            <p:childTnLst>
                              <p:par>
                                <p:cTn id="778" presetID="10" presetClass="entr" presetSubtype="0" fill="hold" nodeType="afterEffect">
                                  <p:stCondLst>
                                    <p:cond delay="0"/>
                                  </p:stCondLst>
                                  <p:childTnLst>
                                    <p:set>
                                      <p:cBhvr>
                                        <p:cTn id="779" dur="1" fill="hold">
                                          <p:stCondLst>
                                            <p:cond delay="0"/>
                                          </p:stCondLst>
                                        </p:cTn>
                                        <p:tgtEl>
                                          <p:spTgt spid="1440"/>
                                        </p:tgtEl>
                                        <p:attrNameLst>
                                          <p:attrName>style.visibility</p:attrName>
                                        </p:attrNameLst>
                                      </p:cBhvr>
                                      <p:to>
                                        <p:strVal val="visible"/>
                                      </p:to>
                                    </p:set>
                                    <p:animEffect transition="in" filter="fade">
                                      <p:cBhvr>
                                        <p:cTn id="780" dur="50"/>
                                        <p:tgtEl>
                                          <p:spTgt spid="1440"/>
                                        </p:tgtEl>
                                      </p:cBhvr>
                                    </p:animEffect>
                                  </p:childTnLst>
                                </p:cTn>
                              </p:par>
                              <p:par>
                                <p:cTn id="781" presetID="1" presetClass="exit" presetSubtype="0" fill="hold" nodeType="withEffect">
                                  <p:stCondLst>
                                    <p:cond delay="0"/>
                                  </p:stCondLst>
                                  <p:childTnLst>
                                    <p:set>
                                      <p:cBhvr>
                                        <p:cTn id="782" dur="1" fill="hold">
                                          <p:stCondLst>
                                            <p:cond delay="0"/>
                                          </p:stCondLst>
                                        </p:cTn>
                                        <p:tgtEl>
                                          <p:spTgt spid="1368"/>
                                        </p:tgtEl>
                                        <p:attrNameLst>
                                          <p:attrName>style.visibility</p:attrName>
                                        </p:attrNameLst>
                                      </p:cBhvr>
                                      <p:to>
                                        <p:strVal val="hidden"/>
                                      </p:to>
                                    </p:set>
                                  </p:childTnLst>
                                </p:cTn>
                              </p:par>
                            </p:childTnLst>
                          </p:cTn>
                        </p:par>
                        <p:par>
                          <p:cTn id="783" fill="hold">
                            <p:stCondLst>
                              <p:cond delay="6850"/>
                            </p:stCondLst>
                            <p:childTnLst>
                              <p:par>
                                <p:cTn id="784" presetID="10" presetClass="entr" presetSubtype="0" fill="hold" nodeType="afterEffect">
                                  <p:stCondLst>
                                    <p:cond delay="0"/>
                                  </p:stCondLst>
                                  <p:childTnLst>
                                    <p:set>
                                      <p:cBhvr>
                                        <p:cTn id="785" dur="1" fill="hold">
                                          <p:stCondLst>
                                            <p:cond delay="0"/>
                                          </p:stCondLst>
                                        </p:cTn>
                                        <p:tgtEl>
                                          <p:spTgt spid="1374"/>
                                        </p:tgtEl>
                                        <p:attrNameLst>
                                          <p:attrName>style.visibility</p:attrName>
                                        </p:attrNameLst>
                                      </p:cBhvr>
                                      <p:to>
                                        <p:strVal val="visible"/>
                                      </p:to>
                                    </p:set>
                                    <p:animEffect transition="in" filter="fade">
                                      <p:cBhvr>
                                        <p:cTn id="786" dur="50"/>
                                        <p:tgtEl>
                                          <p:spTgt spid="1374"/>
                                        </p:tgtEl>
                                      </p:cBhvr>
                                    </p:animEffect>
                                  </p:childTnLst>
                                </p:cTn>
                              </p:par>
                              <p:par>
                                <p:cTn id="787" presetID="1" presetClass="exit" presetSubtype="0" fill="hold" nodeType="withEffect">
                                  <p:stCondLst>
                                    <p:cond delay="0"/>
                                  </p:stCondLst>
                                  <p:childTnLst>
                                    <p:set>
                                      <p:cBhvr>
                                        <p:cTn id="788" dur="1" fill="hold">
                                          <p:stCondLst>
                                            <p:cond delay="0"/>
                                          </p:stCondLst>
                                        </p:cTn>
                                        <p:tgtEl>
                                          <p:spTgt spid="1440"/>
                                        </p:tgtEl>
                                        <p:attrNameLst>
                                          <p:attrName>style.visibility</p:attrName>
                                        </p:attrNameLst>
                                      </p:cBhvr>
                                      <p:to>
                                        <p:strVal val="hidden"/>
                                      </p:to>
                                    </p:set>
                                  </p:childTnLst>
                                </p:cTn>
                              </p:par>
                            </p:childTnLst>
                          </p:cTn>
                        </p:par>
                        <p:par>
                          <p:cTn id="789" fill="hold">
                            <p:stCondLst>
                              <p:cond delay="6900"/>
                            </p:stCondLst>
                            <p:childTnLst>
                              <p:par>
                                <p:cTn id="790" presetID="10" presetClass="entr" presetSubtype="0" fill="hold" nodeType="afterEffect">
                                  <p:stCondLst>
                                    <p:cond delay="0"/>
                                  </p:stCondLst>
                                  <p:childTnLst>
                                    <p:set>
                                      <p:cBhvr>
                                        <p:cTn id="791" dur="1" fill="hold">
                                          <p:stCondLst>
                                            <p:cond delay="0"/>
                                          </p:stCondLst>
                                        </p:cTn>
                                        <p:tgtEl>
                                          <p:spTgt spid="1446"/>
                                        </p:tgtEl>
                                        <p:attrNameLst>
                                          <p:attrName>style.visibility</p:attrName>
                                        </p:attrNameLst>
                                      </p:cBhvr>
                                      <p:to>
                                        <p:strVal val="visible"/>
                                      </p:to>
                                    </p:set>
                                    <p:animEffect transition="in" filter="fade">
                                      <p:cBhvr>
                                        <p:cTn id="792" dur="50"/>
                                        <p:tgtEl>
                                          <p:spTgt spid="1446"/>
                                        </p:tgtEl>
                                      </p:cBhvr>
                                    </p:animEffect>
                                  </p:childTnLst>
                                </p:cTn>
                              </p:par>
                              <p:par>
                                <p:cTn id="793" presetID="1" presetClass="exit" presetSubtype="0" fill="hold" nodeType="withEffect">
                                  <p:stCondLst>
                                    <p:cond delay="0"/>
                                  </p:stCondLst>
                                  <p:childTnLst>
                                    <p:set>
                                      <p:cBhvr>
                                        <p:cTn id="794" dur="1" fill="hold">
                                          <p:stCondLst>
                                            <p:cond delay="0"/>
                                          </p:stCondLst>
                                        </p:cTn>
                                        <p:tgtEl>
                                          <p:spTgt spid="1374"/>
                                        </p:tgtEl>
                                        <p:attrNameLst>
                                          <p:attrName>style.visibility</p:attrName>
                                        </p:attrNameLst>
                                      </p:cBhvr>
                                      <p:to>
                                        <p:strVal val="hidden"/>
                                      </p:to>
                                    </p:set>
                                  </p:childTnLst>
                                </p:cTn>
                              </p:par>
                            </p:childTnLst>
                          </p:cTn>
                        </p:par>
                        <p:par>
                          <p:cTn id="795" fill="hold">
                            <p:stCondLst>
                              <p:cond delay="6950"/>
                            </p:stCondLst>
                            <p:childTnLst>
                              <p:par>
                                <p:cTn id="796" presetID="10" presetClass="entr" presetSubtype="0" fill="hold" nodeType="afterEffect">
                                  <p:stCondLst>
                                    <p:cond delay="0"/>
                                  </p:stCondLst>
                                  <p:childTnLst>
                                    <p:set>
                                      <p:cBhvr>
                                        <p:cTn id="797" dur="1" fill="hold">
                                          <p:stCondLst>
                                            <p:cond delay="0"/>
                                          </p:stCondLst>
                                        </p:cTn>
                                        <p:tgtEl>
                                          <p:spTgt spid="1380"/>
                                        </p:tgtEl>
                                        <p:attrNameLst>
                                          <p:attrName>style.visibility</p:attrName>
                                        </p:attrNameLst>
                                      </p:cBhvr>
                                      <p:to>
                                        <p:strVal val="visible"/>
                                      </p:to>
                                    </p:set>
                                    <p:animEffect transition="in" filter="fade">
                                      <p:cBhvr>
                                        <p:cTn id="798" dur="50"/>
                                        <p:tgtEl>
                                          <p:spTgt spid="1380"/>
                                        </p:tgtEl>
                                      </p:cBhvr>
                                    </p:animEffect>
                                  </p:childTnLst>
                                </p:cTn>
                              </p:par>
                              <p:par>
                                <p:cTn id="799" presetID="1" presetClass="exit" presetSubtype="0" fill="hold" nodeType="withEffect">
                                  <p:stCondLst>
                                    <p:cond delay="0"/>
                                  </p:stCondLst>
                                  <p:childTnLst>
                                    <p:set>
                                      <p:cBhvr>
                                        <p:cTn id="800" dur="1" fill="hold">
                                          <p:stCondLst>
                                            <p:cond delay="0"/>
                                          </p:stCondLst>
                                        </p:cTn>
                                        <p:tgtEl>
                                          <p:spTgt spid="1446"/>
                                        </p:tgtEl>
                                        <p:attrNameLst>
                                          <p:attrName>style.visibility</p:attrName>
                                        </p:attrNameLst>
                                      </p:cBhvr>
                                      <p:to>
                                        <p:strVal val="hidden"/>
                                      </p:to>
                                    </p:set>
                                  </p:childTnLst>
                                </p:cTn>
                              </p:par>
                            </p:childTnLst>
                          </p:cTn>
                        </p:par>
                        <p:par>
                          <p:cTn id="801" fill="hold">
                            <p:stCondLst>
                              <p:cond delay="7000"/>
                            </p:stCondLst>
                            <p:childTnLst>
                              <p:par>
                                <p:cTn id="802" presetID="10" presetClass="entr" presetSubtype="0" fill="hold" nodeType="afterEffect">
                                  <p:stCondLst>
                                    <p:cond delay="0"/>
                                  </p:stCondLst>
                                  <p:childTnLst>
                                    <p:set>
                                      <p:cBhvr>
                                        <p:cTn id="803" dur="1" fill="hold">
                                          <p:stCondLst>
                                            <p:cond delay="0"/>
                                          </p:stCondLst>
                                        </p:cTn>
                                        <p:tgtEl>
                                          <p:spTgt spid="1452"/>
                                        </p:tgtEl>
                                        <p:attrNameLst>
                                          <p:attrName>style.visibility</p:attrName>
                                        </p:attrNameLst>
                                      </p:cBhvr>
                                      <p:to>
                                        <p:strVal val="visible"/>
                                      </p:to>
                                    </p:set>
                                    <p:animEffect transition="in" filter="fade">
                                      <p:cBhvr>
                                        <p:cTn id="804" dur="50"/>
                                        <p:tgtEl>
                                          <p:spTgt spid="1452"/>
                                        </p:tgtEl>
                                      </p:cBhvr>
                                    </p:animEffect>
                                  </p:childTnLst>
                                </p:cTn>
                              </p:par>
                              <p:par>
                                <p:cTn id="805" presetID="1" presetClass="exit" presetSubtype="0" fill="hold" nodeType="withEffect">
                                  <p:stCondLst>
                                    <p:cond delay="0"/>
                                  </p:stCondLst>
                                  <p:childTnLst>
                                    <p:set>
                                      <p:cBhvr>
                                        <p:cTn id="806" dur="1" fill="hold">
                                          <p:stCondLst>
                                            <p:cond delay="0"/>
                                          </p:stCondLst>
                                        </p:cTn>
                                        <p:tgtEl>
                                          <p:spTgt spid="1380"/>
                                        </p:tgtEl>
                                        <p:attrNameLst>
                                          <p:attrName>style.visibility</p:attrName>
                                        </p:attrNameLst>
                                      </p:cBhvr>
                                      <p:to>
                                        <p:strVal val="hidden"/>
                                      </p:to>
                                    </p:set>
                                  </p:childTnLst>
                                </p:cTn>
                              </p:par>
                            </p:childTnLst>
                          </p:cTn>
                        </p:par>
                        <p:par>
                          <p:cTn id="807" fill="hold">
                            <p:stCondLst>
                              <p:cond delay="7050"/>
                            </p:stCondLst>
                            <p:childTnLst>
                              <p:par>
                                <p:cTn id="808" presetID="10" presetClass="entr" presetSubtype="0" fill="hold" nodeType="afterEffect">
                                  <p:stCondLst>
                                    <p:cond delay="0"/>
                                  </p:stCondLst>
                                  <p:childTnLst>
                                    <p:set>
                                      <p:cBhvr>
                                        <p:cTn id="809" dur="1" fill="hold">
                                          <p:stCondLst>
                                            <p:cond delay="0"/>
                                          </p:stCondLst>
                                        </p:cTn>
                                        <p:tgtEl>
                                          <p:spTgt spid="1386"/>
                                        </p:tgtEl>
                                        <p:attrNameLst>
                                          <p:attrName>style.visibility</p:attrName>
                                        </p:attrNameLst>
                                      </p:cBhvr>
                                      <p:to>
                                        <p:strVal val="visible"/>
                                      </p:to>
                                    </p:set>
                                    <p:animEffect transition="in" filter="fade">
                                      <p:cBhvr>
                                        <p:cTn id="810" dur="50"/>
                                        <p:tgtEl>
                                          <p:spTgt spid="1386"/>
                                        </p:tgtEl>
                                      </p:cBhvr>
                                    </p:animEffect>
                                  </p:childTnLst>
                                </p:cTn>
                              </p:par>
                              <p:par>
                                <p:cTn id="811" presetID="1" presetClass="exit" presetSubtype="0" fill="hold" nodeType="withEffect">
                                  <p:stCondLst>
                                    <p:cond delay="0"/>
                                  </p:stCondLst>
                                  <p:childTnLst>
                                    <p:set>
                                      <p:cBhvr>
                                        <p:cTn id="812" dur="1" fill="hold">
                                          <p:stCondLst>
                                            <p:cond delay="0"/>
                                          </p:stCondLst>
                                        </p:cTn>
                                        <p:tgtEl>
                                          <p:spTgt spid="1452"/>
                                        </p:tgtEl>
                                        <p:attrNameLst>
                                          <p:attrName>style.visibility</p:attrName>
                                        </p:attrNameLst>
                                      </p:cBhvr>
                                      <p:to>
                                        <p:strVal val="hidden"/>
                                      </p:to>
                                    </p:set>
                                  </p:childTnLst>
                                </p:cTn>
                              </p:par>
                            </p:childTnLst>
                          </p:cTn>
                        </p:par>
                        <p:par>
                          <p:cTn id="813" fill="hold">
                            <p:stCondLst>
                              <p:cond delay="7100"/>
                            </p:stCondLst>
                            <p:childTnLst>
                              <p:par>
                                <p:cTn id="814" presetID="10" presetClass="entr" presetSubtype="0" fill="hold" nodeType="afterEffect">
                                  <p:stCondLst>
                                    <p:cond delay="0"/>
                                  </p:stCondLst>
                                  <p:childTnLst>
                                    <p:set>
                                      <p:cBhvr>
                                        <p:cTn id="815" dur="1" fill="hold">
                                          <p:stCondLst>
                                            <p:cond delay="0"/>
                                          </p:stCondLst>
                                        </p:cTn>
                                        <p:tgtEl>
                                          <p:spTgt spid="1458"/>
                                        </p:tgtEl>
                                        <p:attrNameLst>
                                          <p:attrName>style.visibility</p:attrName>
                                        </p:attrNameLst>
                                      </p:cBhvr>
                                      <p:to>
                                        <p:strVal val="visible"/>
                                      </p:to>
                                    </p:set>
                                    <p:animEffect transition="in" filter="fade">
                                      <p:cBhvr>
                                        <p:cTn id="816" dur="50"/>
                                        <p:tgtEl>
                                          <p:spTgt spid="1458"/>
                                        </p:tgtEl>
                                      </p:cBhvr>
                                    </p:animEffect>
                                  </p:childTnLst>
                                </p:cTn>
                              </p:par>
                              <p:par>
                                <p:cTn id="817" presetID="1" presetClass="exit" presetSubtype="0" fill="hold" nodeType="withEffect">
                                  <p:stCondLst>
                                    <p:cond delay="0"/>
                                  </p:stCondLst>
                                  <p:childTnLst>
                                    <p:set>
                                      <p:cBhvr>
                                        <p:cTn id="818" dur="1" fill="hold">
                                          <p:stCondLst>
                                            <p:cond delay="0"/>
                                          </p:stCondLst>
                                        </p:cTn>
                                        <p:tgtEl>
                                          <p:spTgt spid="1386"/>
                                        </p:tgtEl>
                                        <p:attrNameLst>
                                          <p:attrName>style.visibility</p:attrName>
                                        </p:attrNameLst>
                                      </p:cBhvr>
                                      <p:to>
                                        <p:strVal val="hidden"/>
                                      </p:to>
                                    </p:set>
                                  </p:childTnLst>
                                </p:cTn>
                              </p:par>
                            </p:childTnLst>
                          </p:cTn>
                        </p:par>
                        <p:par>
                          <p:cTn id="819" fill="hold">
                            <p:stCondLst>
                              <p:cond delay="7150"/>
                            </p:stCondLst>
                            <p:childTnLst>
                              <p:par>
                                <p:cTn id="820" presetID="10" presetClass="entr" presetSubtype="0" fill="hold" nodeType="afterEffect">
                                  <p:stCondLst>
                                    <p:cond delay="0"/>
                                  </p:stCondLst>
                                  <p:childTnLst>
                                    <p:set>
                                      <p:cBhvr>
                                        <p:cTn id="821" dur="1" fill="hold">
                                          <p:stCondLst>
                                            <p:cond delay="0"/>
                                          </p:stCondLst>
                                        </p:cTn>
                                        <p:tgtEl>
                                          <p:spTgt spid="1392"/>
                                        </p:tgtEl>
                                        <p:attrNameLst>
                                          <p:attrName>style.visibility</p:attrName>
                                        </p:attrNameLst>
                                      </p:cBhvr>
                                      <p:to>
                                        <p:strVal val="visible"/>
                                      </p:to>
                                    </p:set>
                                    <p:animEffect transition="in" filter="fade">
                                      <p:cBhvr>
                                        <p:cTn id="822" dur="50"/>
                                        <p:tgtEl>
                                          <p:spTgt spid="1392"/>
                                        </p:tgtEl>
                                      </p:cBhvr>
                                    </p:animEffect>
                                  </p:childTnLst>
                                </p:cTn>
                              </p:par>
                              <p:par>
                                <p:cTn id="823" presetID="1" presetClass="exit" presetSubtype="0" fill="hold" nodeType="withEffect">
                                  <p:stCondLst>
                                    <p:cond delay="0"/>
                                  </p:stCondLst>
                                  <p:childTnLst>
                                    <p:set>
                                      <p:cBhvr>
                                        <p:cTn id="824" dur="1" fill="hold">
                                          <p:stCondLst>
                                            <p:cond delay="0"/>
                                          </p:stCondLst>
                                        </p:cTn>
                                        <p:tgtEl>
                                          <p:spTgt spid="1458"/>
                                        </p:tgtEl>
                                        <p:attrNameLst>
                                          <p:attrName>style.visibility</p:attrName>
                                        </p:attrNameLst>
                                      </p:cBhvr>
                                      <p:to>
                                        <p:strVal val="hidden"/>
                                      </p:to>
                                    </p:set>
                                  </p:childTnLst>
                                </p:cTn>
                              </p:par>
                            </p:childTnLst>
                          </p:cTn>
                        </p:par>
                        <p:par>
                          <p:cTn id="825" fill="hold">
                            <p:stCondLst>
                              <p:cond delay="7200"/>
                            </p:stCondLst>
                            <p:childTnLst>
                              <p:par>
                                <p:cTn id="826" presetID="10" presetClass="entr" presetSubtype="0" fill="hold" nodeType="afterEffect">
                                  <p:stCondLst>
                                    <p:cond delay="0"/>
                                  </p:stCondLst>
                                  <p:childTnLst>
                                    <p:set>
                                      <p:cBhvr>
                                        <p:cTn id="827" dur="1" fill="hold">
                                          <p:stCondLst>
                                            <p:cond delay="0"/>
                                          </p:stCondLst>
                                        </p:cTn>
                                        <p:tgtEl>
                                          <p:spTgt spid="1464"/>
                                        </p:tgtEl>
                                        <p:attrNameLst>
                                          <p:attrName>style.visibility</p:attrName>
                                        </p:attrNameLst>
                                      </p:cBhvr>
                                      <p:to>
                                        <p:strVal val="visible"/>
                                      </p:to>
                                    </p:set>
                                    <p:animEffect transition="in" filter="fade">
                                      <p:cBhvr>
                                        <p:cTn id="828" dur="50"/>
                                        <p:tgtEl>
                                          <p:spTgt spid="1464"/>
                                        </p:tgtEl>
                                      </p:cBhvr>
                                    </p:animEffect>
                                  </p:childTnLst>
                                </p:cTn>
                              </p:par>
                              <p:par>
                                <p:cTn id="829" presetID="1" presetClass="exit" presetSubtype="0" fill="hold" nodeType="withEffect">
                                  <p:stCondLst>
                                    <p:cond delay="0"/>
                                  </p:stCondLst>
                                  <p:childTnLst>
                                    <p:set>
                                      <p:cBhvr>
                                        <p:cTn id="830" dur="1" fill="hold">
                                          <p:stCondLst>
                                            <p:cond delay="0"/>
                                          </p:stCondLst>
                                        </p:cTn>
                                        <p:tgtEl>
                                          <p:spTgt spid="1392"/>
                                        </p:tgtEl>
                                        <p:attrNameLst>
                                          <p:attrName>style.visibility</p:attrName>
                                        </p:attrNameLst>
                                      </p:cBhvr>
                                      <p:to>
                                        <p:strVal val="hidden"/>
                                      </p:to>
                                    </p:set>
                                  </p:childTnLst>
                                </p:cTn>
                              </p:par>
                            </p:childTnLst>
                          </p:cTn>
                        </p:par>
                        <p:par>
                          <p:cTn id="831" fill="hold">
                            <p:stCondLst>
                              <p:cond delay="7250"/>
                            </p:stCondLst>
                            <p:childTnLst>
                              <p:par>
                                <p:cTn id="832" presetID="10" presetClass="entr" presetSubtype="0" fill="hold" nodeType="afterEffect">
                                  <p:stCondLst>
                                    <p:cond delay="0"/>
                                  </p:stCondLst>
                                  <p:childTnLst>
                                    <p:set>
                                      <p:cBhvr>
                                        <p:cTn id="833" dur="1" fill="hold">
                                          <p:stCondLst>
                                            <p:cond delay="0"/>
                                          </p:stCondLst>
                                        </p:cTn>
                                        <p:tgtEl>
                                          <p:spTgt spid="1398"/>
                                        </p:tgtEl>
                                        <p:attrNameLst>
                                          <p:attrName>style.visibility</p:attrName>
                                        </p:attrNameLst>
                                      </p:cBhvr>
                                      <p:to>
                                        <p:strVal val="visible"/>
                                      </p:to>
                                    </p:set>
                                    <p:animEffect transition="in" filter="fade">
                                      <p:cBhvr>
                                        <p:cTn id="834" dur="50"/>
                                        <p:tgtEl>
                                          <p:spTgt spid="1398"/>
                                        </p:tgtEl>
                                      </p:cBhvr>
                                    </p:animEffect>
                                  </p:childTnLst>
                                </p:cTn>
                              </p:par>
                              <p:par>
                                <p:cTn id="835" presetID="1" presetClass="exit" presetSubtype="0" fill="hold" nodeType="withEffect">
                                  <p:stCondLst>
                                    <p:cond delay="0"/>
                                  </p:stCondLst>
                                  <p:childTnLst>
                                    <p:set>
                                      <p:cBhvr>
                                        <p:cTn id="836" dur="1" fill="hold">
                                          <p:stCondLst>
                                            <p:cond delay="0"/>
                                          </p:stCondLst>
                                        </p:cTn>
                                        <p:tgtEl>
                                          <p:spTgt spid="1464"/>
                                        </p:tgtEl>
                                        <p:attrNameLst>
                                          <p:attrName>style.visibility</p:attrName>
                                        </p:attrNameLst>
                                      </p:cBhvr>
                                      <p:to>
                                        <p:strVal val="hidden"/>
                                      </p:to>
                                    </p:set>
                                  </p:childTnLst>
                                </p:cTn>
                              </p:par>
                            </p:childTnLst>
                          </p:cTn>
                        </p:par>
                        <p:par>
                          <p:cTn id="837" fill="hold">
                            <p:stCondLst>
                              <p:cond delay="7300"/>
                            </p:stCondLst>
                            <p:childTnLst>
                              <p:par>
                                <p:cTn id="838" presetID="10" presetClass="entr" presetSubtype="0" fill="hold" nodeType="afterEffect">
                                  <p:stCondLst>
                                    <p:cond delay="0"/>
                                  </p:stCondLst>
                                  <p:childTnLst>
                                    <p:set>
                                      <p:cBhvr>
                                        <p:cTn id="839" dur="1" fill="hold">
                                          <p:stCondLst>
                                            <p:cond delay="0"/>
                                          </p:stCondLst>
                                        </p:cTn>
                                        <p:tgtEl>
                                          <p:spTgt spid="1470"/>
                                        </p:tgtEl>
                                        <p:attrNameLst>
                                          <p:attrName>style.visibility</p:attrName>
                                        </p:attrNameLst>
                                      </p:cBhvr>
                                      <p:to>
                                        <p:strVal val="visible"/>
                                      </p:to>
                                    </p:set>
                                    <p:animEffect transition="in" filter="fade">
                                      <p:cBhvr>
                                        <p:cTn id="840" dur="50"/>
                                        <p:tgtEl>
                                          <p:spTgt spid="1470"/>
                                        </p:tgtEl>
                                      </p:cBhvr>
                                    </p:animEffect>
                                  </p:childTnLst>
                                </p:cTn>
                              </p:par>
                              <p:par>
                                <p:cTn id="841" presetID="1" presetClass="exit" presetSubtype="0" fill="hold" nodeType="withEffect">
                                  <p:stCondLst>
                                    <p:cond delay="0"/>
                                  </p:stCondLst>
                                  <p:childTnLst>
                                    <p:set>
                                      <p:cBhvr>
                                        <p:cTn id="842" dur="1" fill="hold">
                                          <p:stCondLst>
                                            <p:cond delay="0"/>
                                          </p:stCondLst>
                                        </p:cTn>
                                        <p:tgtEl>
                                          <p:spTgt spid="1398"/>
                                        </p:tgtEl>
                                        <p:attrNameLst>
                                          <p:attrName>style.visibility</p:attrName>
                                        </p:attrNameLst>
                                      </p:cBhvr>
                                      <p:to>
                                        <p:strVal val="hidden"/>
                                      </p:to>
                                    </p:set>
                                  </p:childTnLst>
                                </p:cTn>
                              </p:par>
                            </p:childTnLst>
                          </p:cTn>
                        </p:par>
                        <p:par>
                          <p:cTn id="843" fill="hold">
                            <p:stCondLst>
                              <p:cond delay="7350"/>
                            </p:stCondLst>
                            <p:childTnLst>
                              <p:par>
                                <p:cTn id="844" presetID="10" presetClass="entr" presetSubtype="0" fill="hold" nodeType="afterEffect">
                                  <p:stCondLst>
                                    <p:cond delay="0"/>
                                  </p:stCondLst>
                                  <p:childTnLst>
                                    <p:set>
                                      <p:cBhvr>
                                        <p:cTn id="845" dur="1" fill="hold">
                                          <p:stCondLst>
                                            <p:cond delay="0"/>
                                          </p:stCondLst>
                                        </p:cTn>
                                        <p:tgtEl>
                                          <p:spTgt spid="1404"/>
                                        </p:tgtEl>
                                        <p:attrNameLst>
                                          <p:attrName>style.visibility</p:attrName>
                                        </p:attrNameLst>
                                      </p:cBhvr>
                                      <p:to>
                                        <p:strVal val="visible"/>
                                      </p:to>
                                    </p:set>
                                    <p:animEffect transition="in" filter="fade">
                                      <p:cBhvr>
                                        <p:cTn id="846" dur="50"/>
                                        <p:tgtEl>
                                          <p:spTgt spid="1404"/>
                                        </p:tgtEl>
                                      </p:cBhvr>
                                    </p:animEffect>
                                  </p:childTnLst>
                                </p:cTn>
                              </p:par>
                              <p:par>
                                <p:cTn id="847" presetID="1" presetClass="exit" presetSubtype="0" fill="hold" nodeType="withEffect">
                                  <p:stCondLst>
                                    <p:cond delay="0"/>
                                  </p:stCondLst>
                                  <p:childTnLst>
                                    <p:set>
                                      <p:cBhvr>
                                        <p:cTn id="848" dur="1" fill="hold">
                                          <p:stCondLst>
                                            <p:cond delay="0"/>
                                          </p:stCondLst>
                                        </p:cTn>
                                        <p:tgtEl>
                                          <p:spTgt spid="1470"/>
                                        </p:tgtEl>
                                        <p:attrNameLst>
                                          <p:attrName>style.visibility</p:attrName>
                                        </p:attrNameLst>
                                      </p:cBhvr>
                                      <p:to>
                                        <p:strVal val="hidden"/>
                                      </p:to>
                                    </p:set>
                                  </p:childTnLst>
                                </p:cTn>
                              </p:par>
                            </p:childTnLst>
                          </p:cTn>
                        </p:par>
                        <p:par>
                          <p:cTn id="849" fill="hold">
                            <p:stCondLst>
                              <p:cond delay="7400"/>
                            </p:stCondLst>
                            <p:childTnLst>
                              <p:par>
                                <p:cTn id="850" presetID="10" presetClass="entr" presetSubtype="0" fill="hold" nodeType="afterEffect">
                                  <p:stCondLst>
                                    <p:cond delay="0"/>
                                  </p:stCondLst>
                                  <p:childTnLst>
                                    <p:set>
                                      <p:cBhvr>
                                        <p:cTn id="851" dur="1" fill="hold">
                                          <p:stCondLst>
                                            <p:cond delay="0"/>
                                          </p:stCondLst>
                                        </p:cTn>
                                        <p:tgtEl>
                                          <p:spTgt spid="1476"/>
                                        </p:tgtEl>
                                        <p:attrNameLst>
                                          <p:attrName>style.visibility</p:attrName>
                                        </p:attrNameLst>
                                      </p:cBhvr>
                                      <p:to>
                                        <p:strVal val="visible"/>
                                      </p:to>
                                    </p:set>
                                    <p:animEffect transition="in" filter="fade">
                                      <p:cBhvr>
                                        <p:cTn id="852" dur="50"/>
                                        <p:tgtEl>
                                          <p:spTgt spid="1476"/>
                                        </p:tgtEl>
                                      </p:cBhvr>
                                    </p:animEffect>
                                  </p:childTnLst>
                                </p:cTn>
                              </p:par>
                              <p:par>
                                <p:cTn id="853" presetID="1" presetClass="exit" presetSubtype="0" fill="hold" nodeType="withEffect">
                                  <p:stCondLst>
                                    <p:cond delay="0"/>
                                  </p:stCondLst>
                                  <p:childTnLst>
                                    <p:set>
                                      <p:cBhvr>
                                        <p:cTn id="854" dur="1" fill="hold">
                                          <p:stCondLst>
                                            <p:cond delay="0"/>
                                          </p:stCondLst>
                                        </p:cTn>
                                        <p:tgtEl>
                                          <p:spTgt spid="1404"/>
                                        </p:tgtEl>
                                        <p:attrNameLst>
                                          <p:attrName>style.visibility</p:attrName>
                                        </p:attrNameLst>
                                      </p:cBhvr>
                                      <p:to>
                                        <p:strVal val="hidden"/>
                                      </p:to>
                                    </p:set>
                                  </p:childTnLst>
                                </p:cTn>
                              </p:par>
                            </p:childTnLst>
                          </p:cTn>
                        </p:par>
                        <p:par>
                          <p:cTn id="855" fill="hold">
                            <p:stCondLst>
                              <p:cond delay="7450"/>
                            </p:stCondLst>
                            <p:childTnLst>
                              <p:par>
                                <p:cTn id="856" presetID="10" presetClass="entr" presetSubtype="0" fill="hold" nodeType="afterEffect">
                                  <p:stCondLst>
                                    <p:cond delay="0"/>
                                  </p:stCondLst>
                                  <p:childTnLst>
                                    <p:set>
                                      <p:cBhvr>
                                        <p:cTn id="857" dur="1" fill="hold">
                                          <p:stCondLst>
                                            <p:cond delay="0"/>
                                          </p:stCondLst>
                                        </p:cTn>
                                        <p:tgtEl>
                                          <p:spTgt spid="1410"/>
                                        </p:tgtEl>
                                        <p:attrNameLst>
                                          <p:attrName>style.visibility</p:attrName>
                                        </p:attrNameLst>
                                      </p:cBhvr>
                                      <p:to>
                                        <p:strVal val="visible"/>
                                      </p:to>
                                    </p:set>
                                    <p:animEffect transition="in" filter="fade">
                                      <p:cBhvr>
                                        <p:cTn id="858" dur="50"/>
                                        <p:tgtEl>
                                          <p:spTgt spid="1410"/>
                                        </p:tgtEl>
                                      </p:cBhvr>
                                    </p:animEffect>
                                  </p:childTnLst>
                                </p:cTn>
                              </p:par>
                              <p:par>
                                <p:cTn id="859" presetID="1" presetClass="exit" presetSubtype="0" fill="hold" nodeType="withEffect">
                                  <p:stCondLst>
                                    <p:cond delay="0"/>
                                  </p:stCondLst>
                                  <p:childTnLst>
                                    <p:set>
                                      <p:cBhvr>
                                        <p:cTn id="860" dur="1" fill="hold">
                                          <p:stCondLst>
                                            <p:cond delay="0"/>
                                          </p:stCondLst>
                                        </p:cTn>
                                        <p:tgtEl>
                                          <p:spTgt spid="1476"/>
                                        </p:tgtEl>
                                        <p:attrNameLst>
                                          <p:attrName>style.visibility</p:attrName>
                                        </p:attrNameLst>
                                      </p:cBhvr>
                                      <p:to>
                                        <p:strVal val="hidden"/>
                                      </p:to>
                                    </p:set>
                                  </p:childTnLst>
                                </p:cTn>
                              </p:par>
                            </p:childTnLst>
                          </p:cTn>
                        </p:par>
                        <p:par>
                          <p:cTn id="861" fill="hold">
                            <p:stCondLst>
                              <p:cond delay="7500"/>
                            </p:stCondLst>
                            <p:childTnLst>
                              <p:par>
                                <p:cTn id="862" presetID="10" presetClass="entr" presetSubtype="0" fill="hold" nodeType="afterEffect">
                                  <p:stCondLst>
                                    <p:cond delay="0"/>
                                  </p:stCondLst>
                                  <p:childTnLst>
                                    <p:set>
                                      <p:cBhvr>
                                        <p:cTn id="863" dur="1" fill="hold">
                                          <p:stCondLst>
                                            <p:cond delay="0"/>
                                          </p:stCondLst>
                                        </p:cTn>
                                        <p:tgtEl>
                                          <p:spTgt spid="1482"/>
                                        </p:tgtEl>
                                        <p:attrNameLst>
                                          <p:attrName>style.visibility</p:attrName>
                                        </p:attrNameLst>
                                      </p:cBhvr>
                                      <p:to>
                                        <p:strVal val="visible"/>
                                      </p:to>
                                    </p:set>
                                    <p:animEffect transition="in" filter="fade">
                                      <p:cBhvr>
                                        <p:cTn id="864" dur="50"/>
                                        <p:tgtEl>
                                          <p:spTgt spid="1482"/>
                                        </p:tgtEl>
                                      </p:cBhvr>
                                    </p:animEffect>
                                  </p:childTnLst>
                                </p:cTn>
                              </p:par>
                              <p:par>
                                <p:cTn id="865" presetID="1" presetClass="exit" presetSubtype="0" fill="hold" nodeType="withEffect">
                                  <p:stCondLst>
                                    <p:cond delay="0"/>
                                  </p:stCondLst>
                                  <p:childTnLst>
                                    <p:set>
                                      <p:cBhvr>
                                        <p:cTn id="866" dur="1" fill="hold">
                                          <p:stCondLst>
                                            <p:cond delay="0"/>
                                          </p:stCondLst>
                                        </p:cTn>
                                        <p:tgtEl>
                                          <p:spTgt spid="1410"/>
                                        </p:tgtEl>
                                        <p:attrNameLst>
                                          <p:attrName>style.visibility</p:attrName>
                                        </p:attrNameLst>
                                      </p:cBhvr>
                                      <p:to>
                                        <p:strVal val="hidden"/>
                                      </p:to>
                                    </p:set>
                                  </p:childTnLst>
                                </p:cTn>
                              </p:par>
                            </p:childTnLst>
                          </p:cTn>
                        </p:par>
                        <p:par>
                          <p:cTn id="867" fill="hold">
                            <p:stCondLst>
                              <p:cond delay="7550"/>
                            </p:stCondLst>
                            <p:childTnLst>
                              <p:par>
                                <p:cTn id="868" presetID="10" presetClass="entr" presetSubtype="0" fill="hold" nodeType="afterEffect">
                                  <p:stCondLst>
                                    <p:cond delay="0"/>
                                  </p:stCondLst>
                                  <p:childTnLst>
                                    <p:set>
                                      <p:cBhvr>
                                        <p:cTn id="869" dur="1" fill="hold">
                                          <p:stCondLst>
                                            <p:cond delay="0"/>
                                          </p:stCondLst>
                                        </p:cTn>
                                        <p:tgtEl>
                                          <p:spTgt spid="1416"/>
                                        </p:tgtEl>
                                        <p:attrNameLst>
                                          <p:attrName>style.visibility</p:attrName>
                                        </p:attrNameLst>
                                      </p:cBhvr>
                                      <p:to>
                                        <p:strVal val="visible"/>
                                      </p:to>
                                    </p:set>
                                    <p:animEffect transition="in" filter="fade">
                                      <p:cBhvr>
                                        <p:cTn id="870" dur="50"/>
                                        <p:tgtEl>
                                          <p:spTgt spid="1416"/>
                                        </p:tgtEl>
                                      </p:cBhvr>
                                    </p:animEffect>
                                  </p:childTnLst>
                                </p:cTn>
                              </p:par>
                              <p:par>
                                <p:cTn id="871" presetID="1" presetClass="exit" presetSubtype="0" fill="hold" nodeType="withEffect">
                                  <p:stCondLst>
                                    <p:cond delay="0"/>
                                  </p:stCondLst>
                                  <p:childTnLst>
                                    <p:set>
                                      <p:cBhvr>
                                        <p:cTn id="872" dur="1" fill="hold">
                                          <p:stCondLst>
                                            <p:cond delay="0"/>
                                          </p:stCondLst>
                                        </p:cTn>
                                        <p:tgtEl>
                                          <p:spTgt spid="1482"/>
                                        </p:tgtEl>
                                        <p:attrNameLst>
                                          <p:attrName>style.visibility</p:attrName>
                                        </p:attrNameLst>
                                      </p:cBhvr>
                                      <p:to>
                                        <p:strVal val="hidden"/>
                                      </p:to>
                                    </p:set>
                                  </p:childTnLst>
                                </p:cTn>
                              </p:par>
                            </p:childTnLst>
                          </p:cTn>
                        </p:par>
                        <p:par>
                          <p:cTn id="873" fill="hold">
                            <p:stCondLst>
                              <p:cond delay="7600"/>
                            </p:stCondLst>
                            <p:childTnLst>
                              <p:par>
                                <p:cTn id="874" presetID="10" presetClass="entr" presetSubtype="0" fill="hold" nodeType="afterEffect">
                                  <p:stCondLst>
                                    <p:cond delay="0"/>
                                  </p:stCondLst>
                                  <p:childTnLst>
                                    <p:set>
                                      <p:cBhvr>
                                        <p:cTn id="875" dur="1" fill="hold">
                                          <p:stCondLst>
                                            <p:cond delay="0"/>
                                          </p:stCondLst>
                                        </p:cTn>
                                        <p:tgtEl>
                                          <p:spTgt spid="1488"/>
                                        </p:tgtEl>
                                        <p:attrNameLst>
                                          <p:attrName>style.visibility</p:attrName>
                                        </p:attrNameLst>
                                      </p:cBhvr>
                                      <p:to>
                                        <p:strVal val="visible"/>
                                      </p:to>
                                    </p:set>
                                    <p:animEffect transition="in" filter="fade">
                                      <p:cBhvr>
                                        <p:cTn id="876" dur="50"/>
                                        <p:tgtEl>
                                          <p:spTgt spid="1488"/>
                                        </p:tgtEl>
                                      </p:cBhvr>
                                    </p:animEffect>
                                  </p:childTnLst>
                                </p:cTn>
                              </p:par>
                              <p:par>
                                <p:cTn id="877" presetID="1" presetClass="exit" presetSubtype="0" fill="hold" nodeType="withEffect">
                                  <p:stCondLst>
                                    <p:cond delay="0"/>
                                  </p:stCondLst>
                                  <p:childTnLst>
                                    <p:set>
                                      <p:cBhvr>
                                        <p:cTn id="878" dur="1" fill="hold">
                                          <p:stCondLst>
                                            <p:cond delay="0"/>
                                          </p:stCondLst>
                                        </p:cTn>
                                        <p:tgtEl>
                                          <p:spTgt spid="1416"/>
                                        </p:tgtEl>
                                        <p:attrNameLst>
                                          <p:attrName>style.visibility</p:attrName>
                                        </p:attrNameLst>
                                      </p:cBhvr>
                                      <p:to>
                                        <p:strVal val="hidden"/>
                                      </p:to>
                                    </p:set>
                                  </p:childTnLst>
                                </p:cTn>
                              </p:par>
                            </p:childTnLst>
                          </p:cTn>
                        </p:par>
                        <p:par>
                          <p:cTn id="879" fill="hold">
                            <p:stCondLst>
                              <p:cond delay="7650"/>
                            </p:stCondLst>
                            <p:childTnLst>
                              <p:par>
                                <p:cTn id="880" presetID="10" presetClass="entr" presetSubtype="0" fill="hold" nodeType="afterEffect">
                                  <p:stCondLst>
                                    <p:cond delay="0"/>
                                  </p:stCondLst>
                                  <p:childTnLst>
                                    <p:set>
                                      <p:cBhvr>
                                        <p:cTn id="881" dur="1" fill="hold">
                                          <p:stCondLst>
                                            <p:cond delay="0"/>
                                          </p:stCondLst>
                                        </p:cTn>
                                        <p:tgtEl>
                                          <p:spTgt spid="1422"/>
                                        </p:tgtEl>
                                        <p:attrNameLst>
                                          <p:attrName>style.visibility</p:attrName>
                                        </p:attrNameLst>
                                      </p:cBhvr>
                                      <p:to>
                                        <p:strVal val="visible"/>
                                      </p:to>
                                    </p:set>
                                    <p:animEffect transition="in" filter="fade">
                                      <p:cBhvr>
                                        <p:cTn id="882" dur="50"/>
                                        <p:tgtEl>
                                          <p:spTgt spid="1422"/>
                                        </p:tgtEl>
                                      </p:cBhvr>
                                    </p:animEffect>
                                  </p:childTnLst>
                                </p:cTn>
                              </p:par>
                              <p:par>
                                <p:cTn id="883" presetID="1" presetClass="exit" presetSubtype="0" fill="hold" nodeType="withEffect">
                                  <p:stCondLst>
                                    <p:cond delay="0"/>
                                  </p:stCondLst>
                                  <p:childTnLst>
                                    <p:set>
                                      <p:cBhvr>
                                        <p:cTn id="884" dur="1" fill="hold">
                                          <p:stCondLst>
                                            <p:cond delay="0"/>
                                          </p:stCondLst>
                                        </p:cTn>
                                        <p:tgtEl>
                                          <p:spTgt spid="1488"/>
                                        </p:tgtEl>
                                        <p:attrNameLst>
                                          <p:attrName>style.visibility</p:attrName>
                                        </p:attrNameLst>
                                      </p:cBhvr>
                                      <p:to>
                                        <p:strVal val="hidden"/>
                                      </p:to>
                                    </p:set>
                                  </p:childTnLst>
                                </p:cTn>
                              </p:par>
                            </p:childTnLst>
                          </p:cTn>
                        </p:par>
                        <p:par>
                          <p:cTn id="885" fill="hold">
                            <p:stCondLst>
                              <p:cond delay="7700"/>
                            </p:stCondLst>
                            <p:childTnLst>
                              <p:par>
                                <p:cTn id="886" presetID="10" presetClass="entr" presetSubtype="0" fill="hold" nodeType="afterEffect">
                                  <p:stCondLst>
                                    <p:cond delay="0"/>
                                  </p:stCondLst>
                                  <p:childTnLst>
                                    <p:set>
                                      <p:cBhvr>
                                        <p:cTn id="887" dur="1" fill="hold">
                                          <p:stCondLst>
                                            <p:cond delay="0"/>
                                          </p:stCondLst>
                                        </p:cTn>
                                        <p:tgtEl>
                                          <p:spTgt spid="780"/>
                                        </p:tgtEl>
                                        <p:attrNameLst>
                                          <p:attrName>style.visibility</p:attrName>
                                        </p:attrNameLst>
                                      </p:cBhvr>
                                      <p:to>
                                        <p:strVal val="visible"/>
                                      </p:to>
                                    </p:set>
                                    <p:animEffect transition="in" filter="fade">
                                      <p:cBhvr>
                                        <p:cTn id="888" dur="50"/>
                                        <p:tgtEl>
                                          <p:spTgt spid="780"/>
                                        </p:tgtEl>
                                      </p:cBhvr>
                                    </p:animEffect>
                                  </p:childTnLst>
                                </p:cTn>
                              </p:par>
                              <p:par>
                                <p:cTn id="889" presetID="1" presetClass="exit" presetSubtype="0" fill="hold" nodeType="withEffect">
                                  <p:stCondLst>
                                    <p:cond delay="0"/>
                                  </p:stCondLst>
                                  <p:childTnLst>
                                    <p:set>
                                      <p:cBhvr>
                                        <p:cTn id="890" dur="1" fill="hold">
                                          <p:stCondLst>
                                            <p:cond delay="0"/>
                                          </p:stCondLst>
                                        </p:cTn>
                                        <p:tgtEl>
                                          <p:spTgt spid="1422"/>
                                        </p:tgtEl>
                                        <p:attrNameLst>
                                          <p:attrName>style.visibility</p:attrName>
                                        </p:attrNameLst>
                                      </p:cBhvr>
                                      <p:to>
                                        <p:strVal val="hidden"/>
                                      </p:to>
                                    </p:set>
                                  </p:childTnLst>
                                </p:cTn>
                              </p:par>
                            </p:childTnLst>
                          </p:cTn>
                        </p:par>
                        <p:par>
                          <p:cTn id="891" fill="hold">
                            <p:stCondLst>
                              <p:cond delay="7750"/>
                            </p:stCondLst>
                            <p:childTnLst>
                              <p:par>
                                <p:cTn id="892" presetID="10" presetClass="entr" presetSubtype="0" fill="hold" nodeType="afterEffect">
                                  <p:stCondLst>
                                    <p:cond delay="0"/>
                                  </p:stCondLst>
                                  <p:childTnLst>
                                    <p:set>
                                      <p:cBhvr>
                                        <p:cTn id="893" dur="1" fill="hold">
                                          <p:stCondLst>
                                            <p:cond delay="0"/>
                                          </p:stCondLst>
                                        </p:cTn>
                                        <p:tgtEl>
                                          <p:spTgt spid="918"/>
                                        </p:tgtEl>
                                        <p:attrNameLst>
                                          <p:attrName>style.visibility</p:attrName>
                                        </p:attrNameLst>
                                      </p:cBhvr>
                                      <p:to>
                                        <p:strVal val="visible"/>
                                      </p:to>
                                    </p:set>
                                    <p:animEffect transition="in" filter="fade">
                                      <p:cBhvr>
                                        <p:cTn id="894" dur="50"/>
                                        <p:tgtEl>
                                          <p:spTgt spid="918"/>
                                        </p:tgtEl>
                                      </p:cBhvr>
                                    </p:animEffect>
                                  </p:childTnLst>
                                </p:cTn>
                              </p:par>
                              <p:par>
                                <p:cTn id="895" presetID="1" presetClass="exit" presetSubtype="0" fill="hold" nodeType="withEffect">
                                  <p:stCondLst>
                                    <p:cond delay="0"/>
                                  </p:stCondLst>
                                  <p:childTnLst>
                                    <p:set>
                                      <p:cBhvr>
                                        <p:cTn id="896" dur="1" fill="hold">
                                          <p:stCondLst>
                                            <p:cond delay="0"/>
                                          </p:stCondLst>
                                        </p:cTn>
                                        <p:tgtEl>
                                          <p:spTgt spid="780"/>
                                        </p:tgtEl>
                                        <p:attrNameLst>
                                          <p:attrName>style.visibility</p:attrName>
                                        </p:attrNameLst>
                                      </p:cBhvr>
                                      <p:to>
                                        <p:strVal val="hidden"/>
                                      </p:to>
                                    </p:set>
                                  </p:childTnLst>
                                </p:cTn>
                              </p:par>
                            </p:childTnLst>
                          </p:cTn>
                        </p:par>
                        <p:par>
                          <p:cTn id="897" fill="hold">
                            <p:stCondLst>
                              <p:cond delay="7800"/>
                            </p:stCondLst>
                            <p:childTnLst>
                              <p:par>
                                <p:cTn id="898" presetID="10" presetClass="entr" presetSubtype="0" fill="hold" nodeType="afterEffect">
                                  <p:stCondLst>
                                    <p:cond delay="0"/>
                                  </p:stCondLst>
                                  <p:childTnLst>
                                    <p:set>
                                      <p:cBhvr>
                                        <p:cTn id="899" dur="1" fill="hold">
                                          <p:stCondLst>
                                            <p:cond delay="0"/>
                                          </p:stCondLst>
                                        </p:cTn>
                                        <p:tgtEl>
                                          <p:spTgt spid="846"/>
                                        </p:tgtEl>
                                        <p:attrNameLst>
                                          <p:attrName>style.visibility</p:attrName>
                                        </p:attrNameLst>
                                      </p:cBhvr>
                                      <p:to>
                                        <p:strVal val="visible"/>
                                      </p:to>
                                    </p:set>
                                    <p:animEffect transition="in" filter="fade">
                                      <p:cBhvr>
                                        <p:cTn id="900" dur="50"/>
                                        <p:tgtEl>
                                          <p:spTgt spid="846"/>
                                        </p:tgtEl>
                                      </p:cBhvr>
                                    </p:animEffect>
                                  </p:childTnLst>
                                </p:cTn>
                              </p:par>
                              <p:par>
                                <p:cTn id="901" presetID="1" presetClass="exit" presetSubtype="0" fill="hold" nodeType="withEffect">
                                  <p:stCondLst>
                                    <p:cond delay="0"/>
                                  </p:stCondLst>
                                  <p:childTnLst>
                                    <p:set>
                                      <p:cBhvr>
                                        <p:cTn id="902" dur="1" fill="hold">
                                          <p:stCondLst>
                                            <p:cond delay="0"/>
                                          </p:stCondLst>
                                        </p:cTn>
                                        <p:tgtEl>
                                          <p:spTgt spid="918"/>
                                        </p:tgtEl>
                                        <p:attrNameLst>
                                          <p:attrName>style.visibility</p:attrName>
                                        </p:attrNameLst>
                                      </p:cBhvr>
                                      <p:to>
                                        <p:strVal val="hidden"/>
                                      </p:to>
                                    </p:set>
                                  </p:childTnLst>
                                </p:cTn>
                              </p:par>
                            </p:childTnLst>
                          </p:cTn>
                        </p:par>
                        <p:par>
                          <p:cTn id="903" fill="hold">
                            <p:stCondLst>
                              <p:cond delay="7850"/>
                            </p:stCondLst>
                            <p:childTnLst>
                              <p:par>
                                <p:cTn id="904" presetID="10" presetClass="entr" presetSubtype="0" fill="hold" nodeType="afterEffect">
                                  <p:stCondLst>
                                    <p:cond delay="0"/>
                                  </p:stCondLst>
                                  <p:childTnLst>
                                    <p:set>
                                      <p:cBhvr>
                                        <p:cTn id="905" dur="1" fill="hold">
                                          <p:stCondLst>
                                            <p:cond delay="0"/>
                                          </p:stCondLst>
                                        </p:cTn>
                                        <p:tgtEl>
                                          <p:spTgt spid="840"/>
                                        </p:tgtEl>
                                        <p:attrNameLst>
                                          <p:attrName>style.visibility</p:attrName>
                                        </p:attrNameLst>
                                      </p:cBhvr>
                                      <p:to>
                                        <p:strVal val="visible"/>
                                      </p:to>
                                    </p:set>
                                    <p:animEffect transition="in" filter="fade">
                                      <p:cBhvr>
                                        <p:cTn id="906" dur="50"/>
                                        <p:tgtEl>
                                          <p:spTgt spid="840"/>
                                        </p:tgtEl>
                                      </p:cBhvr>
                                    </p:animEffect>
                                  </p:childTnLst>
                                </p:cTn>
                              </p:par>
                              <p:par>
                                <p:cTn id="907" presetID="1" presetClass="exit" presetSubtype="0" fill="hold" nodeType="withEffect">
                                  <p:stCondLst>
                                    <p:cond delay="0"/>
                                  </p:stCondLst>
                                  <p:childTnLst>
                                    <p:set>
                                      <p:cBhvr>
                                        <p:cTn id="908" dur="1" fill="hold">
                                          <p:stCondLst>
                                            <p:cond delay="0"/>
                                          </p:stCondLst>
                                        </p:cTn>
                                        <p:tgtEl>
                                          <p:spTgt spid="846"/>
                                        </p:tgtEl>
                                        <p:attrNameLst>
                                          <p:attrName>style.visibility</p:attrName>
                                        </p:attrNameLst>
                                      </p:cBhvr>
                                      <p:to>
                                        <p:strVal val="hidden"/>
                                      </p:to>
                                    </p:set>
                                  </p:childTnLst>
                                </p:cTn>
                              </p:par>
                            </p:childTnLst>
                          </p:cTn>
                        </p:par>
                        <p:par>
                          <p:cTn id="909" fill="hold">
                            <p:stCondLst>
                              <p:cond delay="7900"/>
                            </p:stCondLst>
                            <p:childTnLst>
                              <p:par>
                                <p:cTn id="910" presetID="10" presetClass="entr" presetSubtype="0" fill="hold" nodeType="afterEffect">
                                  <p:stCondLst>
                                    <p:cond delay="0"/>
                                  </p:stCondLst>
                                  <p:childTnLst>
                                    <p:set>
                                      <p:cBhvr>
                                        <p:cTn id="911" dur="1" fill="hold">
                                          <p:stCondLst>
                                            <p:cond delay="0"/>
                                          </p:stCondLst>
                                        </p:cTn>
                                        <p:tgtEl>
                                          <p:spTgt spid="912"/>
                                        </p:tgtEl>
                                        <p:attrNameLst>
                                          <p:attrName>style.visibility</p:attrName>
                                        </p:attrNameLst>
                                      </p:cBhvr>
                                      <p:to>
                                        <p:strVal val="visible"/>
                                      </p:to>
                                    </p:set>
                                    <p:animEffect transition="in" filter="fade">
                                      <p:cBhvr>
                                        <p:cTn id="912" dur="50"/>
                                        <p:tgtEl>
                                          <p:spTgt spid="912"/>
                                        </p:tgtEl>
                                      </p:cBhvr>
                                    </p:animEffect>
                                  </p:childTnLst>
                                </p:cTn>
                              </p:par>
                              <p:par>
                                <p:cTn id="913" presetID="1" presetClass="exit" presetSubtype="0" fill="hold" nodeType="withEffect">
                                  <p:stCondLst>
                                    <p:cond delay="0"/>
                                  </p:stCondLst>
                                  <p:childTnLst>
                                    <p:set>
                                      <p:cBhvr>
                                        <p:cTn id="914" dur="1" fill="hold">
                                          <p:stCondLst>
                                            <p:cond delay="0"/>
                                          </p:stCondLst>
                                        </p:cTn>
                                        <p:tgtEl>
                                          <p:spTgt spid="912"/>
                                        </p:tgtEl>
                                        <p:attrNameLst>
                                          <p:attrName>style.visibility</p:attrName>
                                        </p:attrNameLst>
                                      </p:cBhvr>
                                      <p:to>
                                        <p:strVal val="hidden"/>
                                      </p:to>
                                    </p:set>
                                  </p:childTnLst>
                                </p:cTn>
                              </p:par>
                            </p:childTnLst>
                          </p:cTn>
                        </p:par>
                        <p:par>
                          <p:cTn id="915" fill="hold">
                            <p:stCondLst>
                              <p:cond delay="7950"/>
                            </p:stCondLst>
                            <p:childTnLst>
                              <p:par>
                                <p:cTn id="916" presetID="10" presetClass="entr" presetSubtype="0" fill="hold" nodeType="afterEffect">
                                  <p:stCondLst>
                                    <p:cond delay="0"/>
                                  </p:stCondLst>
                                  <p:childTnLst>
                                    <p:set>
                                      <p:cBhvr>
                                        <p:cTn id="917" dur="1" fill="hold">
                                          <p:stCondLst>
                                            <p:cond delay="0"/>
                                          </p:stCondLst>
                                        </p:cTn>
                                        <p:tgtEl>
                                          <p:spTgt spid="906"/>
                                        </p:tgtEl>
                                        <p:attrNameLst>
                                          <p:attrName>style.visibility</p:attrName>
                                        </p:attrNameLst>
                                      </p:cBhvr>
                                      <p:to>
                                        <p:strVal val="visible"/>
                                      </p:to>
                                    </p:set>
                                    <p:animEffect transition="in" filter="fade">
                                      <p:cBhvr>
                                        <p:cTn id="918" dur="50"/>
                                        <p:tgtEl>
                                          <p:spTgt spid="906"/>
                                        </p:tgtEl>
                                      </p:cBhvr>
                                    </p:animEffect>
                                  </p:childTnLst>
                                </p:cTn>
                              </p:par>
                              <p:par>
                                <p:cTn id="919" presetID="1" presetClass="exit" presetSubtype="0" fill="hold" nodeType="withEffect">
                                  <p:stCondLst>
                                    <p:cond delay="0"/>
                                  </p:stCondLst>
                                  <p:childTnLst>
                                    <p:set>
                                      <p:cBhvr>
                                        <p:cTn id="920" dur="1" fill="hold">
                                          <p:stCondLst>
                                            <p:cond delay="0"/>
                                          </p:stCondLst>
                                        </p:cTn>
                                        <p:tgtEl>
                                          <p:spTgt spid="840"/>
                                        </p:tgtEl>
                                        <p:attrNameLst>
                                          <p:attrName>style.visibility</p:attrName>
                                        </p:attrNameLst>
                                      </p:cBhvr>
                                      <p:to>
                                        <p:strVal val="hidden"/>
                                      </p:to>
                                    </p:set>
                                  </p:childTnLst>
                                </p:cTn>
                              </p:par>
                            </p:childTnLst>
                          </p:cTn>
                        </p:par>
                        <p:par>
                          <p:cTn id="921" fill="hold">
                            <p:stCondLst>
                              <p:cond delay="8000"/>
                            </p:stCondLst>
                            <p:childTnLst>
                              <p:par>
                                <p:cTn id="922" presetID="10" presetClass="entr" presetSubtype="0" fill="hold" nodeType="afterEffect">
                                  <p:stCondLst>
                                    <p:cond delay="0"/>
                                  </p:stCondLst>
                                  <p:childTnLst>
                                    <p:set>
                                      <p:cBhvr>
                                        <p:cTn id="923" dur="1" fill="hold">
                                          <p:stCondLst>
                                            <p:cond delay="0"/>
                                          </p:stCondLst>
                                        </p:cTn>
                                        <p:tgtEl>
                                          <p:spTgt spid="834"/>
                                        </p:tgtEl>
                                        <p:attrNameLst>
                                          <p:attrName>style.visibility</p:attrName>
                                        </p:attrNameLst>
                                      </p:cBhvr>
                                      <p:to>
                                        <p:strVal val="visible"/>
                                      </p:to>
                                    </p:set>
                                    <p:animEffect transition="in" filter="fade">
                                      <p:cBhvr>
                                        <p:cTn id="924" dur="50"/>
                                        <p:tgtEl>
                                          <p:spTgt spid="834"/>
                                        </p:tgtEl>
                                      </p:cBhvr>
                                    </p:animEffect>
                                  </p:childTnLst>
                                </p:cTn>
                              </p:par>
                              <p:par>
                                <p:cTn id="925" presetID="1" presetClass="exit" presetSubtype="0" fill="hold" nodeType="withEffect">
                                  <p:stCondLst>
                                    <p:cond delay="0"/>
                                  </p:stCondLst>
                                  <p:childTnLst>
                                    <p:set>
                                      <p:cBhvr>
                                        <p:cTn id="926" dur="1" fill="hold">
                                          <p:stCondLst>
                                            <p:cond delay="0"/>
                                          </p:stCondLst>
                                        </p:cTn>
                                        <p:tgtEl>
                                          <p:spTgt spid="906"/>
                                        </p:tgtEl>
                                        <p:attrNameLst>
                                          <p:attrName>style.visibility</p:attrName>
                                        </p:attrNameLst>
                                      </p:cBhvr>
                                      <p:to>
                                        <p:strVal val="hidden"/>
                                      </p:to>
                                    </p:set>
                                  </p:childTnLst>
                                </p:cTn>
                              </p:par>
                            </p:childTnLst>
                          </p:cTn>
                        </p:par>
                        <p:par>
                          <p:cTn id="927" fill="hold">
                            <p:stCondLst>
                              <p:cond delay="8050"/>
                            </p:stCondLst>
                            <p:childTnLst>
                              <p:par>
                                <p:cTn id="928" presetID="10" presetClass="entr" presetSubtype="0" fill="hold" nodeType="afterEffect">
                                  <p:stCondLst>
                                    <p:cond delay="0"/>
                                  </p:stCondLst>
                                  <p:childTnLst>
                                    <p:set>
                                      <p:cBhvr>
                                        <p:cTn id="929" dur="1" fill="hold">
                                          <p:stCondLst>
                                            <p:cond delay="0"/>
                                          </p:stCondLst>
                                        </p:cTn>
                                        <p:tgtEl>
                                          <p:spTgt spid="900"/>
                                        </p:tgtEl>
                                        <p:attrNameLst>
                                          <p:attrName>style.visibility</p:attrName>
                                        </p:attrNameLst>
                                      </p:cBhvr>
                                      <p:to>
                                        <p:strVal val="visible"/>
                                      </p:to>
                                    </p:set>
                                    <p:animEffect transition="in" filter="fade">
                                      <p:cBhvr>
                                        <p:cTn id="930" dur="50"/>
                                        <p:tgtEl>
                                          <p:spTgt spid="900"/>
                                        </p:tgtEl>
                                      </p:cBhvr>
                                    </p:animEffect>
                                  </p:childTnLst>
                                </p:cTn>
                              </p:par>
                              <p:par>
                                <p:cTn id="931" presetID="1" presetClass="exit" presetSubtype="0" fill="hold" nodeType="withEffect">
                                  <p:stCondLst>
                                    <p:cond delay="0"/>
                                  </p:stCondLst>
                                  <p:childTnLst>
                                    <p:set>
                                      <p:cBhvr>
                                        <p:cTn id="932" dur="1" fill="hold">
                                          <p:stCondLst>
                                            <p:cond delay="0"/>
                                          </p:stCondLst>
                                        </p:cTn>
                                        <p:tgtEl>
                                          <p:spTgt spid="834"/>
                                        </p:tgtEl>
                                        <p:attrNameLst>
                                          <p:attrName>style.visibility</p:attrName>
                                        </p:attrNameLst>
                                      </p:cBhvr>
                                      <p:to>
                                        <p:strVal val="hidden"/>
                                      </p:to>
                                    </p:set>
                                  </p:childTnLst>
                                </p:cTn>
                              </p:par>
                            </p:childTnLst>
                          </p:cTn>
                        </p:par>
                        <p:par>
                          <p:cTn id="933" fill="hold">
                            <p:stCondLst>
                              <p:cond delay="8100"/>
                            </p:stCondLst>
                            <p:childTnLst>
                              <p:par>
                                <p:cTn id="934" presetID="10" presetClass="entr" presetSubtype="0" fill="hold" nodeType="afterEffect">
                                  <p:stCondLst>
                                    <p:cond delay="0"/>
                                  </p:stCondLst>
                                  <p:childTnLst>
                                    <p:set>
                                      <p:cBhvr>
                                        <p:cTn id="935" dur="1" fill="hold">
                                          <p:stCondLst>
                                            <p:cond delay="0"/>
                                          </p:stCondLst>
                                        </p:cTn>
                                        <p:tgtEl>
                                          <p:spTgt spid="828"/>
                                        </p:tgtEl>
                                        <p:attrNameLst>
                                          <p:attrName>style.visibility</p:attrName>
                                        </p:attrNameLst>
                                      </p:cBhvr>
                                      <p:to>
                                        <p:strVal val="visible"/>
                                      </p:to>
                                    </p:set>
                                    <p:animEffect transition="in" filter="fade">
                                      <p:cBhvr>
                                        <p:cTn id="936" dur="50"/>
                                        <p:tgtEl>
                                          <p:spTgt spid="828"/>
                                        </p:tgtEl>
                                      </p:cBhvr>
                                    </p:animEffect>
                                  </p:childTnLst>
                                </p:cTn>
                              </p:par>
                              <p:par>
                                <p:cTn id="937" presetID="1" presetClass="exit" presetSubtype="0" fill="hold" nodeType="withEffect">
                                  <p:stCondLst>
                                    <p:cond delay="0"/>
                                  </p:stCondLst>
                                  <p:childTnLst>
                                    <p:set>
                                      <p:cBhvr>
                                        <p:cTn id="938" dur="1" fill="hold">
                                          <p:stCondLst>
                                            <p:cond delay="0"/>
                                          </p:stCondLst>
                                        </p:cTn>
                                        <p:tgtEl>
                                          <p:spTgt spid="900"/>
                                        </p:tgtEl>
                                        <p:attrNameLst>
                                          <p:attrName>style.visibility</p:attrName>
                                        </p:attrNameLst>
                                      </p:cBhvr>
                                      <p:to>
                                        <p:strVal val="hidden"/>
                                      </p:to>
                                    </p:set>
                                  </p:childTnLst>
                                </p:cTn>
                              </p:par>
                            </p:childTnLst>
                          </p:cTn>
                        </p:par>
                        <p:par>
                          <p:cTn id="939" fill="hold">
                            <p:stCondLst>
                              <p:cond delay="8150"/>
                            </p:stCondLst>
                            <p:childTnLst>
                              <p:par>
                                <p:cTn id="940" presetID="10" presetClass="entr" presetSubtype="0" fill="hold" nodeType="afterEffect">
                                  <p:stCondLst>
                                    <p:cond delay="0"/>
                                  </p:stCondLst>
                                  <p:childTnLst>
                                    <p:set>
                                      <p:cBhvr>
                                        <p:cTn id="941" dur="1" fill="hold">
                                          <p:stCondLst>
                                            <p:cond delay="0"/>
                                          </p:stCondLst>
                                        </p:cTn>
                                        <p:tgtEl>
                                          <p:spTgt spid="894"/>
                                        </p:tgtEl>
                                        <p:attrNameLst>
                                          <p:attrName>style.visibility</p:attrName>
                                        </p:attrNameLst>
                                      </p:cBhvr>
                                      <p:to>
                                        <p:strVal val="visible"/>
                                      </p:to>
                                    </p:set>
                                    <p:animEffect transition="in" filter="fade">
                                      <p:cBhvr>
                                        <p:cTn id="942" dur="50"/>
                                        <p:tgtEl>
                                          <p:spTgt spid="894"/>
                                        </p:tgtEl>
                                      </p:cBhvr>
                                    </p:animEffect>
                                  </p:childTnLst>
                                </p:cTn>
                              </p:par>
                              <p:par>
                                <p:cTn id="943" presetID="1" presetClass="exit" presetSubtype="0" fill="hold" nodeType="withEffect">
                                  <p:stCondLst>
                                    <p:cond delay="0"/>
                                  </p:stCondLst>
                                  <p:childTnLst>
                                    <p:set>
                                      <p:cBhvr>
                                        <p:cTn id="944" dur="1" fill="hold">
                                          <p:stCondLst>
                                            <p:cond delay="0"/>
                                          </p:stCondLst>
                                        </p:cTn>
                                        <p:tgtEl>
                                          <p:spTgt spid="828"/>
                                        </p:tgtEl>
                                        <p:attrNameLst>
                                          <p:attrName>style.visibility</p:attrName>
                                        </p:attrNameLst>
                                      </p:cBhvr>
                                      <p:to>
                                        <p:strVal val="hidden"/>
                                      </p:to>
                                    </p:set>
                                  </p:childTnLst>
                                </p:cTn>
                              </p:par>
                            </p:childTnLst>
                          </p:cTn>
                        </p:par>
                        <p:par>
                          <p:cTn id="945" fill="hold">
                            <p:stCondLst>
                              <p:cond delay="8200"/>
                            </p:stCondLst>
                            <p:childTnLst>
                              <p:par>
                                <p:cTn id="946" presetID="10" presetClass="entr" presetSubtype="0" fill="hold" nodeType="afterEffect">
                                  <p:stCondLst>
                                    <p:cond delay="0"/>
                                  </p:stCondLst>
                                  <p:childTnLst>
                                    <p:set>
                                      <p:cBhvr>
                                        <p:cTn id="947" dur="1" fill="hold">
                                          <p:stCondLst>
                                            <p:cond delay="0"/>
                                          </p:stCondLst>
                                        </p:cTn>
                                        <p:tgtEl>
                                          <p:spTgt spid="822"/>
                                        </p:tgtEl>
                                        <p:attrNameLst>
                                          <p:attrName>style.visibility</p:attrName>
                                        </p:attrNameLst>
                                      </p:cBhvr>
                                      <p:to>
                                        <p:strVal val="visible"/>
                                      </p:to>
                                    </p:set>
                                    <p:animEffect transition="in" filter="fade">
                                      <p:cBhvr>
                                        <p:cTn id="948" dur="50"/>
                                        <p:tgtEl>
                                          <p:spTgt spid="822"/>
                                        </p:tgtEl>
                                      </p:cBhvr>
                                    </p:animEffect>
                                  </p:childTnLst>
                                </p:cTn>
                              </p:par>
                              <p:par>
                                <p:cTn id="949" presetID="1" presetClass="exit" presetSubtype="0" fill="hold" nodeType="withEffect">
                                  <p:stCondLst>
                                    <p:cond delay="0"/>
                                  </p:stCondLst>
                                  <p:childTnLst>
                                    <p:set>
                                      <p:cBhvr>
                                        <p:cTn id="950" dur="1" fill="hold">
                                          <p:stCondLst>
                                            <p:cond delay="0"/>
                                          </p:stCondLst>
                                        </p:cTn>
                                        <p:tgtEl>
                                          <p:spTgt spid="894"/>
                                        </p:tgtEl>
                                        <p:attrNameLst>
                                          <p:attrName>style.visibility</p:attrName>
                                        </p:attrNameLst>
                                      </p:cBhvr>
                                      <p:to>
                                        <p:strVal val="hidden"/>
                                      </p:to>
                                    </p:set>
                                  </p:childTnLst>
                                </p:cTn>
                              </p:par>
                            </p:childTnLst>
                          </p:cTn>
                        </p:par>
                        <p:par>
                          <p:cTn id="951" fill="hold">
                            <p:stCondLst>
                              <p:cond delay="8250"/>
                            </p:stCondLst>
                            <p:childTnLst>
                              <p:par>
                                <p:cTn id="952" presetID="10" presetClass="entr" presetSubtype="0" fill="hold" nodeType="afterEffect">
                                  <p:stCondLst>
                                    <p:cond delay="0"/>
                                  </p:stCondLst>
                                  <p:childTnLst>
                                    <p:set>
                                      <p:cBhvr>
                                        <p:cTn id="953" dur="1" fill="hold">
                                          <p:stCondLst>
                                            <p:cond delay="0"/>
                                          </p:stCondLst>
                                        </p:cTn>
                                        <p:tgtEl>
                                          <p:spTgt spid="888"/>
                                        </p:tgtEl>
                                        <p:attrNameLst>
                                          <p:attrName>style.visibility</p:attrName>
                                        </p:attrNameLst>
                                      </p:cBhvr>
                                      <p:to>
                                        <p:strVal val="visible"/>
                                      </p:to>
                                    </p:set>
                                    <p:animEffect transition="in" filter="fade">
                                      <p:cBhvr>
                                        <p:cTn id="954" dur="50"/>
                                        <p:tgtEl>
                                          <p:spTgt spid="888"/>
                                        </p:tgtEl>
                                      </p:cBhvr>
                                    </p:animEffect>
                                  </p:childTnLst>
                                </p:cTn>
                              </p:par>
                              <p:par>
                                <p:cTn id="955" presetID="1" presetClass="exit" presetSubtype="0" fill="hold" nodeType="withEffect">
                                  <p:stCondLst>
                                    <p:cond delay="0"/>
                                  </p:stCondLst>
                                  <p:childTnLst>
                                    <p:set>
                                      <p:cBhvr>
                                        <p:cTn id="956" dur="1" fill="hold">
                                          <p:stCondLst>
                                            <p:cond delay="0"/>
                                          </p:stCondLst>
                                        </p:cTn>
                                        <p:tgtEl>
                                          <p:spTgt spid="822"/>
                                        </p:tgtEl>
                                        <p:attrNameLst>
                                          <p:attrName>style.visibility</p:attrName>
                                        </p:attrNameLst>
                                      </p:cBhvr>
                                      <p:to>
                                        <p:strVal val="hidden"/>
                                      </p:to>
                                    </p:set>
                                  </p:childTnLst>
                                </p:cTn>
                              </p:par>
                            </p:childTnLst>
                          </p:cTn>
                        </p:par>
                        <p:par>
                          <p:cTn id="957" fill="hold">
                            <p:stCondLst>
                              <p:cond delay="8300"/>
                            </p:stCondLst>
                            <p:childTnLst>
                              <p:par>
                                <p:cTn id="958" presetID="10" presetClass="entr" presetSubtype="0" fill="hold" nodeType="afterEffect">
                                  <p:stCondLst>
                                    <p:cond delay="0"/>
                                  </p:stCondLst>
                                  <p:childTnLst>
                                    <p:set>
                                      <p:cBhvr>
                                        <p:cTn id="959" dur="1" fill="hold">
                                          <p:stCondLst>
                                            <p:cond delay="0"/>
                                          </p:stCondLst>
                                        </p:cTn>
                                        <p:tgtEl>
                                          <p:spTgt spid="816"/>
                                        </p:tgtEl>
                                        <p:attrNameLst>
                                          <p:attrName>style.visibility</p:attrName>
                                        </p:attrNameLst>
                                      </p:cBhvr>
                                      <p:to>
                                        <p:strVal val="visible"/>
                                      </p:to>
                                    </p:set>
                                    <p:animEffect transition="in" filter="fade">
                                      <p:cBhvr>
                                        <p:cTn id="960" dur="50"/>
                                        <p:tgtEl>
                                          <p:spTgt spid="816"/>
                                        </p:tgtEl>
                                      </p:cBhvr>
                                    </p:animEffect>
                                  </p:childTnLst>
                                </p:cTn>
                              </p:par>
                              <p:par>
                                <p:cTn id="961" presetID="1" presetClass="exit" presetSubtype="0" fill="hold" nodeType="withEffect">
                                  <p:stCondLst>
                                    <p:cond delay="0"/>
                                  </p:stCondLst>
                                  <p:childTnLst>
                                    <p:set>
                                      <p:cBhvr>
                                        <p:cTn id="962" dur="1" fill="hold">
                                          <p:stCondLst>
                                            <p:cond delay="0"/>
                                          </p:stCondLst>
                                        </p:cTn>
                                        <p:tgtEl>
                                          <p:spTgt spid="888"/>
                                        </p:tgtEl>
                                        <p:attrNameLst>
                                          <p:attrName>style.visibility</p:attrName>
                                        </p:attrNameLst>
                                      </p:cBhvr>
                                      <p:to>
                                        <p:strVal val="hidden"/>
                                      </p:to>
                                    </p:set>
                                  </p:childTnLst>
                                </p:cTn>
                              </p:par>
                            </p:childTnLst>
                          </p:cTn>
                        </p:par>
                        <p:par>
                          <p:cTn id="963" fill="hold">
                            <p:stCondLst>
                              <p:cond delay="8350"/>
                            </p:stCondLst>
                            <p:childTnLst>
                              <p:par>
                                <p:cTn id="964" presetID="10" presetClass="entr" presetSubtype="0" fill="hold" nodeType="afterEffect">
                                  <p:stCondLst>
                                    <p:cond delay="0"/>
                                  </p:stCondLst>
                                  <p:childTnLst>
                                    <p:set>
                                      <p:cBhvr>
                                        <p:cTn id="965" dur="1" fill="hold">
                                          <p:stCondLst>
                                            <p:cond delay="0"/>
                                          </p:stCondLst>
                                        </p:cTn>
                                        <p:tgtEl>
                                          <p:spTgt spid="882"/>
                                        </p:tgtEl>
                                        <p:attrNameLst>
                                          <p:attrName>style.visibility</p:attrName>
                                        </p:attrNameLst>
                                      </p:cBhvr>
                                      <p:to>
                                        <p:strVal val="visible"/>
                                      </p:to>
                                    </p:set>
                                    <p:animEffect transition="in" filter="fade">
                                      <p:cBhvr>
                                        <p:cTn id="966" dur="50"/>
                                        <p:tgtEl>
                                          <p:spTgt spid="882"/>
                                        </p:tgtEl>
                                      </p:cBhvr>
                                    </p:animEffect>
                                  </p:childTnLst>
                                </p:cTn>
                              </p:par>
                              <p:par>
                                <p:cTn id="967" presetID="1" presetClass="exit" presetSubtype="0" fill="hold" nodeType="withEffect">
                                  <p:stCondLst>
                                    <p:cond delay="0"/>
                                  </p:stCondLst>
                                  <p:childTnLst>
                                    <p:set>
                                      <p:cBhvr>
                                        <p:cTn id="968" dur="1" fill="hold">
                                          <p:stCondLst>
                                            <p:cond delay="0"/>
                                          </p:stCondLst>
                                        </p:cTn>
                                        <p:tgtEl>
                                          <p:spTgt spid="816"/>
                                        </p:tgtEl>
                                        <p:attrNameLst>
                                          <p:attrName>style.visibility</p:attrName>
                                        </p:attrNameLst>
                                      </p:cBhvr>
                                      <p:to>
                                        <p:strVal val="hidden"/>
                                      </p:to>
                                    </p:set>
                                  </p:childTnLst>
                                </p:cTn>
                              </p:par>
                            </p:childTnLst>
                          </p:cTn>
                        </p:par>
                        <p:par>
                          <p:cTn id="969" fill="hold">
                            <p:stCondLst>
                              <p:cond delay="8400"/>
                            </p:stCondLst>
                            <p:childTnLst>
                              <p:par>
                                <p:cTn id="970" presetID="10" presetClass="entr" presetSubtype="0" fill="hold" nodeType="afterEffect">
                                  <p:stCondLst>
                                    <p:cond delay="0"/>
                                  </p:stCondLst>
                                  <p:childTnLst>
                                    <p:set>
                                      <p:cBhvr>
                                        <p:cTn id="971" dur="1" fill="hold">
                                          <p:stCondLst>
                                            <p:cond delay="0"/>
                                          </p:stCondLst>
                                        </p:cTn>
                                        <p:tgtEl>
                                          <p:spTgt spid="810"/>
                                        </p:tgtEl>
                                        <p:attrNameLst>
                                          <p:attrName>style.visibility</p:attrName>
                                        </p:attrNameLst>
                                      </p:cBhvr>
                                      <p:to>
                                        <p:strVal val="visible"/>
                                      </p:to>
                                    </p:set>
                                    <p:animEffect transition="in" filter="fade">
                                      <p:cBhvr>
                                        <p:cTn id="972" dur="50"/>
                                        <p:tgtEl>
                                          <p:spTgt spid="810"/>
                                        </p:tgtEl>
                                      </p:cBhvr>
                                    </p:animEffect>
                                  </p:childTnLst>
                                </p:cTn>
                              </p:par>
                              <p:par>
                                <p:cTn id="973" presetID="1" presetClass="exit" presetSubtype="0" fill="hold" nodeType="withEffect">
                                  <p:stCondLst>
                                    <p:cond delay="0"/>
                                  </p:stCondLst>
                                  <p:childTnLst>
                                    <p:set>
                                      <p:cBhvr>
                                        <p:cTn id="974" dur="1" fill="hold">
                                          <p:stCondLst>
                                            <p:cond delay="0"/>
                                          </p:stCondLst>
                                        </p:cTn>
                                        <p:tgtEl>
                                          <p:spTgt spid="882"/>
                                        </p:tgtEl>
                                        <p:attrNameLst>
                                          <p:attrName>style.visibility</p:attrName>
                                        </p:attrNameLst>
                                      </p:cBhvr>
                                      <p:to>
                                        <p:strVal val="hidden"/>
                                      </p:to>
                                    </p:set>
                                  </p:childTnLst>
                                </p:cTn>
                              </p:par>
                            </p:childTnLst>
                          </p:cTn>
                        </p:par>
                        <p:par>
                          <p:cTn id="975" fill="hold">
                            <p:stCondLst>
                              <p:cond delay="8450"/>
                            </p:stCondLst>
                            <p:childTnLst>
                              <p:par>
                                <p:cTn id="976" presetID="10" presetClass="entr" presetSubtype="0" fill="hold" nodeType="afterEffect">
                                  <p:stCondLst>
                                    <p:cond delay="0"/>
                                  </p:stCondLst>
                                  <p:childTnLst>
                                    <p:set>
                                      <p:cBhvr>
                                        <p:cTn id="977" dur="1" fill="hold">
                                          <p:stCondLst>
                                            <p:cond delay="0"/>
                                          </p:stCondLst>
                                        </p:cTn>
                                        <p:tgtEl>
                                          <p:spTgt spid="876"/>
                                        </p:tgtEl>
                                        <p:attrNameLst>
                                          <p:attrName>style.visibility</p:attrName>
                                        </p:attrNameLst>
                                      </p:cBhvr>
                                      <p:to>
                                        <p:strVal val="visible"/>
                                      </p:to>
                                    </p:set>
                                    <p:animEffect transition="in" filter="fade">
                                      <p:cBhvr>
                                        <p:cTn id="978" dur="50"/>
                                        <p:tgtEl>
                                          <p:spTgt spid="876"/>
                                        </p:tgtEl>
                                      </p:cBhvr>
                                    </p:animEffect>
                                  </p:childTnLst>
                                </p:cTn>
                              </p:par>
                              <p:par>
                                <p:cTn id="979" presetID="1" presetClass="exit" presetSubtype="0" fill="hold" nodeType="withEffect">
                                  <p:stCondLst>
                                    <p:cond delay="0"/>
                                  </p:stCondLst>
                                  <p:childTnLst>
                                    <p:set>
                                      <p:cBhvr>
                                        <p:cTn id="980" dur="1" fill="hold">
                                          <p:stCondLst>
                                            <p:cond delay="0"/>
                                          </p:stCondLst>
                                        </p:cTn>
                                        <p:tgtEl>
                                          <p:spTgt spid="810"/>
                                        </p:tgtEl>
                                        <p:attrNameLst>
                                          <p:attrName>style.visibility</p:attrName>
                                        </p:attrNameLst>
                                      </p:cBhvr>
                                      <p:to>
                                        <p:strVal val="hidden"/>
                                      </p:to>
                                    </p:set>
                                  </p:childTnLst>
                                </p:cTn>
                              </p:par>
                            </p:childTnLst>
                          </p:cTn>
                        </p:par>
                        <p:par>
                          <p:cTn id="981" fill="hold">
                            <p:stCondLst>
                              <p:cond delay="8500"/>
                            </p:stCondLst>
                            <p:childTnLst>
                              <p:par>
                                <p:cTn id="982" presetID="10" presetClass="entr" presetSubtype="0" fill="hold" nodeType="afterEffect">
                                  <p:stCondLst>
                                    <p:cond delay="0"/>
                                  </p:stCondLst>
                                  <p:childTnLst>
                                    <p:set>
                                      <p:cBhvr>
                                        <p:cTn id="983" dur="1" fill="hold">
                                          <p:stCondLst>
                                            <p:cond delay="0"/>
                                          </p:stCondLst>
                                        </p:cTn>
                                        <p:tgtEl>
                                          <p:spTgt spid="804"/>
                                        </p:tgtEl>
                                        <p:attrNameLst>
                                          <p:attrName>style.visibility</p:attrName>
                                        </p:attrNameLst>
                                      </p:cBhvr>
                                      <p:to>
                                        <p:strVal val="visible"/>
                                      </p:to>
                                    </p:set>
                                    <p:animEffect transition="in" filter="fade">
                                      <p:cBhvr>
                                        <p:cTn id="984" dur="50"/>
                                        <p:tgtEl>
                                          <p:spTgt spid="804"/>
                                        </p:tgtEl>
                                      </p:cBhvr>
                                    </p:animEffect>
                                  </p:childTnLst>
                                </p:cTn>
                              </p:par>
                              <p:par>
                                <p:cTn id="985" presetID="1" presetClass="exit" presetSubtype="0" fill="hold" nodeType="withEffect">
                                  <p:stCondLst>
                                    <p:cond delay="0"/>
                                  </p:stCondLst>
                                  <p:childTnLst>
                                    <p:set>
                                      <p:cBhvr>
                                        <p:cTn id="986" dur="1" fill="hold">
                                          <p:stCondLst>
                                            <p:cond delay="0"/>
                                          </p:stCondLst>
                                        </p:cTn>
                                        <p:tgtEl>
                                          <p:spTgt spid="876"/>
                                        </p:tgtEl>
                                        <p:attrNameLst>
                                          <p:attrName>style.visibility</p:attrName>
                                        </p:attrNameLst>
                                      </p:cBhvr>
                                      <p:to>
                                        <p:strVal val="hidden"/>
                                      </p:to>
                                    </p:set>
                                  </p:childTnLst>
                                </p:cTn>
                              </p:par>
                            </p:childTnLst>
                          </p:cTn>
                        </p:par>
                        <p:par>
                          <p:cTn id="987" fill="hold">
                            <p:stCondLst>
                              <p:cond delay="8550"/>
                            </p:stCondLst>
                            <p:childTnLst>
                              <p:par>
                                <p:cTn id="988" presetID="10" presetClass="entr" presetSubtype="0" fill="hold" nodeType="afterEffect">
                                  <p:stCondLst>
                                    <p:cond delay="0"/>
                                  </p:stCondLst>
                                  <p:childTnLst>
                                    <p:set>
                                      <p:cBhvr>
                                        <p:cTn id="989" dur="1" fill="hold">
                                          <p:stCondLst>
                                            <p:cond delay="0"/>
                                          </p:stCondLst>
                                        </p:cTn>
                                        <p:tgtEl>
                                          <p:spTgt spid="870"/>
                                        </p:tgtEl>
                                        <p:attrNameLst>
                                          <p:attrName>style.visibility</p:attrName>
                                        </p:attrNameLst>
                                      </p:cBhvr>
                                      <p:to>
                                        <p:strVal val="visible"/>
                                      </p:to>
                                    </p:set>
                                    <p:animEffect transition="in" filter="fade">
                                      <p:cBhvr>
                                        <p:cTn id="990" dur="50"/>
                                        <p:tgtEl>
                                          <p:spTgt spid="870"/>
                                        </p:tgtEl>
                                      </p:cBhvr>
                                    </p:animEffect>
                                  </p:childTnLst>
                                </p:cTn>
                              </p:par>
                              <p:par>
                                <p:cTn id="991" presetID="1" presetClass="exit" presetSubtype="0" fill="hold" nodeType="withEffect">
                                  <p:stCondLst>
                                    <p:cond delay="0"/>
                                  </p:stCondLst>
                                  <p:childTnLst>
                                    <p:set>
                                      <p:cBhvr>
                                        <p:cTn id="992" dur="1" fill="hold">
                                          <p:stCondLst>
                                            <p:cond delay="0"/>
                                          </p:stCondLst>
                                        </p:cTn>
                                        <p:tgtEl>
                                          <p:spTgt spid="804"/>
                                        </p:tgtEl>
                                        <p:attrNameLst>
                                          <p:attrName>style.visibility</p:attrName>
                                        </p:attrNameLst>
                                      </p:cBhvr>
                                      <p:to>
                                        <p:strVal val="hidden"/>
                                      </p:to>
                                    </p:set>
                                  </p:childTnLst>
                                </p:cTn>
                              </p:par>
                            </p:childTnLst>
                          </p:cTn>
                        </p:par>
                        <p:par>
                          <p:cTn id="993" fill="hold">
                            <p:stCondLst>
                              <p:cond delay="8600"/>
                            </p:stCondLst>
                            <p:childTnLst>
                              <p:par>
                                <p:cTn id="994" presetID="10" presetClass="entr" presetSubtype="0" fill="hold" nodeType="afterEffect">
                                  <p:stCondLst>
                                    <p:cond delay="0"/>
                                  </p:stCondLst>
                                  <p:childTnLst>
                                    <p:set>
                                      <p:cBhvr>
                                        <p:cTn id="995" dur="1" fill="hold">
                                          <p:stCondLst>
                                            <p:cond delay="0"/>
                                          </p:stCondLst>
                                        </p:cTn>
                                        <p:tgtEl>
                                          <p:spTgt spid="798"/>
                                        </p:tgtEl>
                                        <p:attrNameLst>
                                          <p:attrName>style.visibility</p:attrName>
                                        </p:attrNameLst>
                                      </p:cBhvr>
                                      <p:to>
                                        <p:strVal val="visible"/>
                                      </p:to>
                                    </p:set>
                                    <p:animEffect transition="in" filter="fade">
                                      <p:cBhvr>
                                        <p:cTn id="996" dur="50"/>
                                        <p:tgtEl>
                                          <p:spTgt spid="798"/>
                                        </p:tgtEl>
                                      </p:cBhvr>
                                    </p:animEffect>
                                  </p:childTnLst>
                                </p:cTn>
                              </p:par>
                              <p:par>
                                <p:cTn id="997" presetID="1" presetClass="exit" presetSubtype="0" fill="hold" nodeType="withEffect">
                                  <p:stCondLst>
                                    <p:cond delay="0"/>
                                  </p:stCondLst>
                                  <p:childTnLst>
                                    <p:set>
                                      <p:cBhvr>
                                        <p:cTn id="998" dur="1" fill="hold">
                                          <p:stCondLst>
                                            <p:cond delay="0"/>
                                          </p:stCondLst>
                                        </p:cTn>
                                        <p:tgtEl>
                                          <p:spTgt spid="870"/>
                                        </p:tgtEl>
                                        <p:attrNameLst>
                                          <p:attrName>style.visibility</p:attrName>
                                        </p:attrNameLst>
                                      </p:cBhvr>
                                      <p:to>
                                        <p:strVal val="hidden"/>
                                      </p:to>
                                    </p:set>
                                  </p:childTnLst>
                                </p:cTn>
                              </p:par>
                            </p:childTnLst>
                          </p:cTn>
                        </p:par>
                        <p:par>
                          <p:cTn id="999" fill="hold">
                            <p:stCondLst>
                              <p:cond delay="8650"/>
                            </p:stCondLst>
                            <p:childTnLst>
                              <p:par>
                                <p:cTn id="1000" presetID="10" presetClass="entr" presetSubtype="0" fill="hold" nodeType="afterEffect">
                                  <p:stCondLst>
                                    <p:cond delay="0"/>
                                  </p:stCondLst>
                                  <p:childTnLst>
                                    <p:set>
                                      <p:cBhvr>
                                        <p:cTn id="1001" dur="1" fill="hold">
                                          <p:stCondLst>
                                            <p:cond delay="0"/>
                                          </p:stCondLst>
                                        </p:cTn>
                                        <p:tgtEl>
                                          <p:spTgt spid="864"/>
                                        </p:tgtEl>
                                        <p:attrNameLst>
                                          <p:attrName>style.visibility</p:attrName>
                                        </p:attrNameLst>
                                      </p:cBhvr>
                                      <p:to>
                                        <p:strVal val="visible"/>
                                      </p:to>
                                    </p:set>
                                    <p:animEffect transition="in" filter="fade">
                                      <p:cBhvr>
                                        <p:cTn id="1002" dur="50"/>
                                        <p:tgtEl>
                                          <p:spTgt spid="864"/>
                                        </p:tgtEl>
                                      </p:cBhvr>
                                    </p:animEffect>
                                  </p:childTnLst>
                                </p:cTn>
                              </p:par>
                              <p:par>
                                <p:cTn id="1003" presetID="1" presetClass="exit" presetSubtype="0" fill="hold" nodeType="withEffect">
                                  <p:stCondLst>
                                    <p:cond delay="0"/>
                                  </p:stCondLst>
                                  <p:childTnLst>
                                    <p:set>
                                      <p:cBhvr>
                                        <p:cTn id="1004" dur="1" fill="hold">
                                          <p:stCondLst>
                                            <p:cond delay="0"/>
                                          </p:stCondLst>
                                        </p:cTn>
                                        <p:tgtEl>
                                          <p:spTgt spid="798"/>
                                        </p:tgtEl>
                                        <p:attrNameLst>
                                          <p:attrName>style.visibility</p:attrName>
                                        </p:attrNameLst>
                                      </p:cBhvr>
                                      <p:to>
                                        <p:strVal val="hidden"/>
                                      </p:to>
                                    </p:set>
                                  </p:childTnLst>
                                </p:cTn>
                              </p:par>
                            </p:childTnLst>
                          </p:cTn>
                        </p:par>
                        <p:par>
                          <p:cTn id="1005" fill="hold">
                            <p:stCondLst>
                              <p:cond delay="8700"/>
                            </p:stCondLst>
                            <p:childTnLst>
                              <p:par>
                                <p:cTn id="1006" presetID="10" presetClass="entr" presetSubtype="0" fill="hold" nodeType="afterEffect">
                                  <p:stCondLst>
                                    <p:cond delay="0"/>
                                  </p:stCondLst>
                                  <p:childTnLst>
                                    <p:set>
                                      <p:cBhvr>
                                        <p:cTn id="1007" dur="1" fill="hold">
                                          <p:stCondLst>
                                            <p:cond delay="0"/>
                                          </p:stCondLst>
                                        </p:cTn>
                                        <p:tgtEl>
                                          <p:spTgt spid="792"/>
                                        </p:tgtEl>
                                        <p:attrNameLst>
                                          <p:attrName>style.visibility</p:attrName>
                                        </p:attrNameLst>
                                      </p:cBhvr>
                                      <p:to>
                                        <p:strVal val="visible"/>
                                      </p:to>
                                    </p:set>
                                    <p:animEffect transition="in" filter="fade">
                                      <p:cBhvr>
                                        <p:cTn id="1008" dur="50"/>
                                        <p:tgtEl>
                                          <p:spTgt spid="792"/>
                                        </p:tgtEl>
                                      </p:cBhvr>
                                    </p:animEffect>
                                  </p:childTnLst>
                                </p:cTn>
                              </p:par>
                              <p:par>
                                <p:cTn id="1009" presetID="1" presetClass="exit" presetSubtype="0" fill="hold" nodeType="withEffect">
                                  <p:stCondLst>
                                    <p:cond delay="0"/>
                                  </p:stCondLst>
                                  <p:childTnLst>
                                    <p:set>
                                      <p:cBhvr>
                                        <p:cTn id="1010" dur="1" fill="hold">
                                          <p:stCondLst>
                                            <p:cond delay="0"/>
                                          </p:stCondLst>
                                        </p:cTn>
                                        <p:tgtEl>
                                          <p:spTgt spid="864"/>
                                        </p:tgtEl>
                                        <p:attrNameLst>
                                          <p:attrName>style.visibility</p:attrName>
                                        </p:attrNameLst>
                                      </p:cBhvr>
                                      <p:to>
                                        <p:strVal val="hidden"/>
                                      </p:to>
                                    </p:set>
                                  </p:childTnLst>
                                </p:cTn>
                              </p:par>
                            </p:childTnLst>
                          </p:cTn>
                        </p:par>
                        <p:par>
                          <p:cTn id="1011" fill="hold">
                            <p:stCondLst>
                              <p:cond delay="8750"/>
                            </p:stCondLst>
                            <p:childTnLst>
                              <p:par>
                                <p:cTn id="1012" presetID="10" presetClass="entr" presetSubtype="0" fill="hold" nodeType="afterEffect">
                                  <p:stCondLst>
                                    <p:cond delay="0"/>
                                  </p:stCondLst>
                                  <p:childTnLst>
                                    <p:set>
                                      <p:cBhvr>
                                        <p:cTn id="1013" dur="1" fill="hold">
                                          <p:stCondLst>
                                            <p:cond delay="0"/>
                                          </p:stCondLst>
                                        </p:cTn>
                                        <p:tgtEl>
                                          <p:spTgt spid="858"/>
                                        </p:tgtEl>
                                        <p:attrNameLst>
                                          <p:attrName>style.visibility</p:attrName>
                                        </p:attrNameLst>
                                      </p:cBhvr>
                                      <p:to>
                                        <p:strVal val="visible"/>
                                      </p:to>
                                    </p:set>
                                    <p:animEffect transition="in" filter="fade">
                                      <p:cBhvr>
                                        <p:cTn id="1014" dur="50"/>
                                        <p:tgtEl>
                                          <p:spTgt spid="858"/>
                                        </p:tgtEl>
                                      </p:cBhvr>
                                    </p:animEffect>
                                  </p:childTnLst>
                                </p:cTn>
                              </p:par>
                              <p:par>
                                <p:cTn id="1015" presetID="1" presetClass="exit" presetSubtype="0" fill="hold" nodeType="withEffect">
                                  <p:stCondLst>
                                    <p:cond delay="0"/>
                                  </p:stCondLst>
                                  <p:childTnLst>
                                    <p:set>
                                      <p:cBhvr>
                                        <p:cTn id="1016" dur="1" fill="hold">
                                          <p:stCondLst>
                                            <p:cond delay="0"/>
                                          </p:stCondLst>
                                        </p:cTn>
                                        <p:tgtEl>
                                          <p:spTgt spid="792"/>
                                        </p:tgtEl>
                                        <p:attrNameLst>
                                          <p:attrName>style.visibility</p:attrName>
                                        </p:attrNameLst>
                                      </p:cBhvr>
                                      <p:to>
                                        <p:strVal val="hidden"/>
                                      </p:to>
                                    </p:set>
                                  </p:childTnLst>
                                </p:cTn>
                              </p:par>
                            </p:childTnLst>
                          </p:cTn>
                        </p:par>
                        <p:par>
                          <p:cTn id="1017" fill="hold">
                            <p:stCondLst>
                              <p:cond delay="8800"/>
                            </p:stCondLst>
                            <p:childTnLst>
                              <p:par>
                                <p:cTn id="1018" presetID="10" presetClass="entr" presetSubtype="0" fill="hold" nodeType="afterEffect">
                                  <p:stCondLst>
                                    <p:cond delay="0"/>
                                  </p:stCondLst>
                                  <p:childTnLst>
                                    <p:set>
                                      <p:cBhvr>
                                        <p:cTn id="1019" dur="1" fill="hold">
                                          <p:stCondLst>
                                            <p:cond delay="0"/>
                                          </p:stCondLst>
                                        </p:cTn>
                                        <p:tgtEl>
                                          <p:spTgt spid="786"/>
                                        </p:tgtEl>
                                        <p:attrNameLst>
                                          <p:attrName>style.visibility</p:attrName>
                                        </p:attrNameLst>
                                      </p:cBhvr>
                                      <p:to>
                                        <p:strVal val="visible"/>
                                      </p:to>
                                    </p:set>
                                    <p:animEffect transition="in" filter="fade">
                                      <p:cBhvr>
                                        <p:cTn id="1020" dur="50"/>
                                        <p:tgtEl>
                                          <p:spTgt spid="786"/>
                                        </p:tgtEl>
                                      </p:cBhvr>
                                    </p:animEffect>
                                  </p:childTnLst>
                                </p:cTn>
                              </p:par>
                              <p:par>
                                <p:cTn id="1021" presetID="1" presetClass="exit" presetSubtype="0" fill="hold" nodeType="withEffect">
                                  <p:stCondLst>
                                    <p:cond delay="0"/>
                                  </p:stCondLst>
                                  <p:childTnLst>
                                    <p:set>
                                      <p:cBhvr>
                                        <p:cTn id="1022" dur="1" fill="hold">
                                          <p:stCondLst>
                                            <p:cond delay="0"/>
                                          </p:stCondLst>
                                        </p:cTn>
                                        <p:tgtEl>
                                          <p:spTgt spid="858"/>
                                        </p:tgtEl>
                                        <p:attrNameLst>
                                          <p:attrName>style.visibility</p:attrName>
                                        </p:attrNameLst>
                                      </p:cBhvr>
                                      <p:to>
                                        <p:strVal val="hidden"/>
                                      </p:to>
                                    </p:set>
                                  </p:childTnLst>
                                </p:cTn>
                              </p:par>
                            </p:childTnLst>
                          </p:cTn>
                        </p:par>
                        <p:par>
                          <p:cTn id="1023" fill="hold">
                            <p:stCondLst>
                              <p:cond delay="8850"/>
                            </p:stCondLst>
                            <p:childTnLst>
                              <p:par>
                                <p:cTn id="1024" presetID="10" presetClass="entr" presetSubtype="0" fill="hold" nodeType="afterEffect">
                                  <p:stCondLst>
                                    <p:cond delay="0"/>
                                  </p:stCondLst>
                                  <p:childTnLst>
                                    <p:set>
                                      <p:cBhvr>
                                        <p:cTn id="1025" dur="1" fill="hold">
                                          <p:stCondLst>
                                            <p:cond delay="0"/>
                                          </p:stCondLst>
                                        </p:cTn>
                                        <p:tgtEl>
                                          <p:spTgt spid="852"/>
                                        </p:tgtEl>
                                        <p:attrNameLst>
                                          <p:attrName>style.visibility</p:attrName>
                                        </p:attrNameLst>
                                      </p:cBhvr>
                                      <p:to>
                                        <p:strVal val="visible"/>
                                      </p:to>
                                    </p:set>
                                    <p:animEffect transition="in" filter="fade">
                                      <p:cBhvr>
                                        <p:cTn id="1026" dur="50"/>
                                        <p:tgtEl>
                                          <p:spTgt spid="852"/>
                                        </p:tgtEl>
                                      </p:cBhvr>
                                    </p:animEffect>
                                  </p:childTnLst>
                                </p:cTn>
                              </p:par>
                              <p:par>
                                <p:cTn id="1027" presetID="1" presetClass="exit" presetSubtype="0" fill="hold" nodeType="withEffect">
                                  <p:stCondLst>
                                    <p:cond delay="0"/>
                                  </p:stCondLst>
                                  <p:childTnLst>
                                    <p:set>
                                      <p:cBhvr>
                                        <p:cTn id="1028" dur="1" fill="hold">
                                          <p:stCondLst>
                                            <p:cond delay="0"/>
                                          </p:stCondLst>
                                        </p:cTn>
                                        <p:tgtEl>
                                          <p:spTgt spid="786"/>
                                        </p:tgtEl>
                                        <p:attrNameLst>
                                          <p:attrName>style.visibility</p:attrName>
                                        </p:attrNameLst>
                                      </p:cBhvr>
                                      <p:to>
                                        <p:strVal val="hidden"/>
                                      </p:to>
                                    </p:set>
                                  </p:childTnLst>
                                </p:cTn>
                              </p:par>
                            </p:childTnLst>
                          </p:cTn>
                        </p:par>
                        <p:par>
                          <p:cTn id="1029" fill="hold">
                            <p:stCondLst>
                              <p:cond delay="8900"/>
                            </p:stCondLst>
                            <p:childTnLst>
                              <p:par>
                                <p:cTn id="1030" presetID="10" presetClass="entr" presetSubtype="0" fill="hold" nodeType="afterEffect">
                                  <p:stCondLst>
                                    <p:cond delay="0"/>
                                  </p:stCondLst>
                                  <p:childTnLst>
                                    <p:set>
                                      <p:cBhvr>
                                        <p:cTn id="1031" dur="1" fill="hold">
                                          <p:stCondLst>
                                            <p:cond delay="0"/>
                                          </p:stCondLst>
                                        </p:cTn>
                                        <p:tgtEl>
                                          <p:spTgt spid="189"/>
                                        </p:tgtEl>
                                        <p:attrNameLst>
                                          <p:attrName>style.visibility</p:attrName>
                                        </p:attrNameLst>
                                      </p:cBhvr>
                                      <p:to>
                                        <p:strVal val="visible"/>
                                      </p:to>
                                    </p:set>
                                    <p:animEffect transition="in" filter="fade">
                                      <p:cBhvr>
                                        <p:cTn id="1032" dur="50"/>
                                        <p:tgtEl>
                                          <p:spTgt spid="189"/>
                                        </p:tgtEl>
                                      </p:cBhvr>
                                    </p:animEffect>
                                  </p:childTnLst>
                                </p:cTn>
                              </p:par>
                              <p:par>
                                <p:cTn id="1033" presetID="1" presetClass="exit" presetSubtype="0" fill="hold" nodeType="withEffect">
                                  <p:stCondLst>
                                    <p:cond delay="0"/>
                                  </p:stCondLst>
                                  <p:childTnLst>
                                    <p:set>
                                      <p:cBhvr>
                                        <p:cTn id="1034" dur="1" fill="hold">
                                          <p:stCondLst>
                                            <p:cond delay="0"/>
                                          </p:stCondLst>
                                        </p:cTn>
                                        <p:tgtEl>
                                          <p:spTgt spid="852"/>
                                        </p:tgtEl>
                                        <p:attrNameLst>
                                          <p:attrName>style.visibility</p:attrName>
                                        </p:attrNameLst>
                                      </p:cBhvr>
                                      <p:to>
                                        <p:strVal val="hidden"/>
                                      </p:to>
                                    </p:set>
                                  </p:childTnLst>
                                </p:cTn>
                              </p:par>
                            </p:childTnLst>
                          </p:cTn>
                        </p:par>
                        <p:par>
                          <p:cTn id="1035" fill="hold">
                            <p:stCondLst>
                              <p:cond delay="8950"/>
                            </p:stCondLst>
                            <p:childTnLst>
                              <p:par>
                                <p:cTn id="1036" presetID="10" presetClass="entr" presetSubtype="0" fill="hold" nodeType="afterEffect">
                                  <p:stCondLst>
                                    <p:cond delay="0"/>
                                  </p:stCondLst>
                                  <p:childTnLst>
                                    <p:set>
                                      <p:cBhvr>
                                        <p:cTn id="1037" dur="1" fill="hold">
                                          <p:stCondLst>
                                            <p:cond delay="0"/>
                                          </p:stCondLst>
                                        </p:cTn>
                                        <p:tgtEl>
                                          <p:spTgt spid="779"/>
                                        </p:tgtEl>
                                        <p:attrNameLst>
                                          <p:attrName>style.visibility</p:attrName>
                                        </p:attrNameLst>
                                      </p:cBhvr>
                                      <p:to>
                                        <p:strVal val="visible"/>
                                      </p:to>
                                    </p:set>
                                    <p:animEffect transition="in" filter="fade">
                                      <p:cBhvr>
                                        <p:cTn id="1038" dur="50"/>
                                        <p:tgtEl>
                                          <p:spTgt spid="779"/>
                                        </p:tgtEl>
                                      </p:cBhvr>
                                    </p:animEffect>
                                  </p:childTnLst>
                                </p:cTn>
                              </p:par>
                              <p:par>
                                <p:cTn id="1039" presetID="1" presetClass="exit" presetSubtype="0" fill="hold" nodeType="withEffect">
                                  <p:stCondLst>
                                    <p:cond delay="0"/>
                                  </p:stCondLst>
                                  <p:childTnLst>
                                    <p:set>
                                      <p:cBhvr>
                                        <p:cTn id="1040" dur="1" fill="hold">
                                          <p:stCondLst>
                                            <p:cond delay="0"/>
                                          </p:stCondLst>
                                        </p:cTn>
                                        <p:tgtEl>
                                          <p:spTgt spid="189"/>
                                        </p:tgtEl>
                                        <p:attrNameLst>
                                          <p:attrName>style.visibility</p:attrName>
                                        </p:attrNameLst>
                                      </p:cBhvr>
                                      <p:to>
                                        <p:strVal val="hidden"/>
                                      </p:to>
                                    </p:set>
                                  </p:childTnLst>
                                </p:cTn>
                              </p:par>
                            </p:childTnLst>
                          </p:cTn>
                        </p:par>
                        <p:par>
                          <p:cTn id="1041" fill="hold">
                            <p:stCondLst>
                              <p:cond delay="9000"/>
                            </p:stCondLst>
                            <p:childTnLst>
                              <p:par>
                                <p:cTn id="1042" presetID="10" presetClass="entr" presetSubtype="0" fill="hold" nodeType="afterEffect">
                                  <p:stCondLst>
                                    <p:cond delay="0"/>
                                  </p:stCondLst>
                                  <p:childTnLst>
                                    <p:set>
                                      <p:cBhvr>
                                        <p:cTn id="1043" dur="1" fill="hold">
                                          <p:stCondLst>
                                            <p:cond delay="0"/>
                                          </p:stCondLst>
                                        </p:cTn>
                                        <p:tgtEl>
                                          <p:spTgt spid="188"/>
                                        </p:tgtEl>
                                        <p:attrNameLst>
                                          <p:attrName>style.visibility</p:attrName>
                                        </p:attrNameLst>
                                      </p:cBhvr>
                                      <p:to>
                                        <p:strVal val="visible"/>
                                      </p:to>
                                    </p:set>
                                    <p:animEffect transition="in" filter="fade">
                                      <p:cBhvr>
                                        <p:cTn id="1044" dur="50"/>
                                        <p:tgtEl>
                                          <p:spTgt spid="188"/>
                                        </p:tgtEl>
                                      </p:cBhvr>
                                    </p:animEffect>
                                  </p:childTnLst>
                                </p:cTn>
                              </p:par>
                              <p:par>
                                <p:cTn id="1045" presetID="1" presetClass="exit" presetSubtype="0" fill="hold" nodeType="withEffect">
                                  <p:stCondLst>
                                    <p:cond delay="0"/>
                                  </p:stCondLst>
                                  <p:childTnLst>
                                    <p:set>
                                      <p:cBhvr>
                                        <p:cTn id="1046" dur="1" fill="hold">
                                          <p:stCondLst>
                                            <p:cond delay="0"/>
                                          </p:stCondLst>
                                        </p:cTn>
                                        <p:tgtEl>
                                          <p:spTgt spid="779"/>
                                        </p:tgtEl>
                                        <p:attrNameLst>
                                          <p:attrName>style.visibility</p:attrName>
                                        </p:attrNameLst>
                                      </p:cBhvr>
                                      <p:to>
                                        <p:strVal val="hidden"/>
                                      </p:to>
                                    </p:set>
                                  </p:childTnLst>
                                </p:cTn>
                              </p:par>
                            </p:childTnLst>
                          </p:cTn>
                        </p:par>
                        <p:par>
                          <p:cTn id="1047" fill="hold">
                            <p:stCondLst>
                              <p:cond delay="9050"/>
                            </p:stCondLst>
                            <p:childTnLst>
                              <p:par>
                                <p:cTn id="1048" presetID="10" presetClass="entr" presetSubtype="0" fill="hold" nodeType="afterEffect">
                                  <p:stCondLst>
                                    <p:cond delay="0"/>
                                  </p:stCondLst>
                                  <p:childTnLst>
                                    <p:set>
                                      <p:cBhvr>
                                        <p:cTn id="1049" dur="1" fill="hold">
                                          <p:stCondLst>
                                            <p:cond delay="0"/>
                                          </p:stCondLst>
                                        </p:cTn>
                                        <p:tgtEl>
                                          <p:spTgt spid="770"/>
                                        </p:tgtEl>
                                        <p:attrNameLst>
                                          <p:attrName>style.visibility</p:attrName>
                                        </p:attrNameLst>
                                      </p:cBhvr>
                                      <p:to>
                                        <p:strVal val="visible"/>
                                      </p:to>
                                    </p:set>
                                    <p:animEffect transition="in" filter="fade">
                                      <p:cBhvr>
                                        <p:cTn id="1050" dur="50"/>
                                        <p:tgtEl>
                                          <p:spTgt spid="770"/>
                                        </p:tgtEl>
                                      </p:cBhvr>
                                    </p:animEffect>
                                  </p:childTnLst>
                                </p:cTn>
                              </p:par>
                              <p:par>
                                <p:cTn id="1051" presetID="1" presetClass="exit" presetSubtype="0" fill="hold" nodeType="withEffect">
                                  <p:stCondLst>
                                    <p:cond delay="0"/>
                                  </p:stCondLst>
                                  <p:childTnLst>
                                    <p:set>
                                      <p:cBhvr>
                                        <p:cTn id="1052" dur="1" fill="hold">
                                          <p:stCondLst>
                                            <p:cond delay="0"/>
                                          </p:stCondLst>
                                        </p:cTn>
                                        <p:tgtEl>
                                          <p:spTgt spid="188"/>
                                        </p:tgtEl>
                                        <p:attrNameLst>
                                          <p:attrName>style.visibility</p:attrName>
                                        </p:attrNameLst>
                                      </p:cBhvr>
                                      <p:to>
                                        <p:strVal val="hidden"/>
                                      </p:to>
                                    </p:set>
                                  </p:childTnLst>
                                </p:cTn>
                              </p:par>
                            </p:childTnLst>
                          </p:cTn>
                        </p:par>
                        <p:par>
                          <p:cTn id="1053" fill="hold">
                            <p:stCondLst>
                              <p:cond delay="9100"/>
                            </p:stCondLst>
                            <p:childTnLst>
                              <p:par>
                                <p:cTn id="1054" presetID="10" presetClass="entr" presetSubtype="0" fill="hold" nodeType="afterEffect">
                                  <p:stCondLst>
                                    <p:cond delay="0"/>
                                  </p:stCondLst>
                                  <p:childTnLst>
                                    <p:set>
                                      <p:cBhvr>
                                        <p:cTn id="1055" dur="1" fill="hold">
                                          <p:stCondLst>
                                            <p:cond delay="0"/>
                                          </p:stCondLst>
                                        </p:cTn>
                                        <p:tgtEl>
                                          <p:spTgt spid="179"/>
                                        </p:tgtEl>
                                        <p:attrNameLst>
                                          <p:attrName>style.visibility</p:attrName>
                                        </p:attrNameLst>
                                      </p:cBhvr>
                                      <p:to>
                                        <p:strVal val="visible"/>
                                      </p:to>
                                    </p:set>
                                    <p:animEffect transition="in" filter="fade">
                                      <p:cBhvr>
                                        <p:cTn id="1056" dur="50"/>
                                        <p:tgtEl>
                                          <p:spTgt spid="179"/>
                                        </p:tgtEl>
                                      </p:cBhvr>
                                    </p:animEffect>
                                  </p:childTnLst>
                                </p:cTn>
                              </p:par>
                              <p:par>
                                <p:cTn id="1057" presetID="1" presetClass="exit" presetSubtype="0" fill="hold" nodeType="withEffect">
                                  <p:stCondLst>
                                    <p:cond delay="0"/>
                                  </p:stCondLst>
                                  <p:childTnLst>
                                    <p:set>
                                      <p:cBhvr>
                                        <p:cTn id="1058" dur="1" fill="hold">
                                          <p:stCondLst>
                                            <p:cond delay="0"/>
                                          </p:stCondLst>
                                        </p:cTn>
                                        <p:tgtEl>
                                          <p:spTgt spid="770"/>
                                        </p:tgtEl>
                                        <p:attrNameLst>
                                          <p:attrName>style.visibility</p:attrName>
                                        </p:attrNameLst>
                                      </p:cBhvr>
                                      <p:to>
                                        <p:strVal val="hidden"/>
                                      </p:to>
                                    </p:set>
                                  </p:childTnLst>
                                </p:cTn>
                              </p:par>
                            </p:childTnLst>
                          </p:cTn>
                        </p:par>
                        <p:par>
                          <p:cTn id="1059" fill="hold">
                            <p:stCondLst>
                              <p:cond delay="9150"/>
                            </p:stCondLst>
                            <p:childTnLst>
                              <p:par>
                                <p:cTn id="1060" presetID="10" presetClass="entr" presetSubtype="0" fill="hold" nodeType="afterEffect">
                                  <p:stCondLst>
                                    <p:cond delay="0"/>
                                  </p:stCondLst>
                                  <p:childTnLst>
                                    <p:set>
                                      <p:cBhvr>
                                        <p:cTn id="1061" dur="1" fill="hold">
                                          <p:stCondLst>
                                            <p:cond delay="0"/>
                                          </p:stCondLst>
                                        </p:cTn>
                                        <p:tgtEl>
                                          <p:spTgt spid="764"/>
                                        </p:tgtEl>
                                        <p:attrNameLst>
                                          <p:attrName>style.visibility</p:attrName>
                                        </p:attrNameLst>
                                      </p:cBhvr>
                                      <p:to>
                                        <p:strVal val="visible"/>
                                      </p:to>
                                    </p:set>
                                    <p:animEffect transition="in" filter="fade">
                                      <p:cBhvr>
                                        <p:cTn id="1062" dur="50"/>
                                        <p:tgtEl>
                                          <p:spTgt spid="764"/>
                                        </p:tgtEl>
                                      </p:cBhvr>
                                    </p:animEffect>
                                  </p:childTnLst>
                                </p:cTn>
                              </p:par>
                              <p:par>
                                <p:cTn id="1063" presetID="1" presetClass="exit" presetSubtype="0" fill="hold" nodeType="withEffect">
                                  <p:stCondLst>
                                    <p:cond delay="0"/>
                                  </p:stCondLst>
                                  <p:childTnLst>
                                    <p:set>
                                      <p:cBhvr>
                                        <p:cTn id="1064" dur="1" fill="hold">
                                          <p:stCondLst>
                                            <p:cond delay="0"/>
                                          </p:stCondLst>
                                        </p:cTn>
                                        <p:tgtEl>
                                          <p:spTgt spid="179"/>
                                        </p:tgtEl>
                                        <p:attrNameLst>
                                          <p:attrName>style.visibility</p:attrName>
                                        </p:attrNameLst>
                                      </p:cBhvr>
                                      <p:to>
                                        <p:strVal val="hidden"/>
                                      </p:to>
                                    </p:set>
                                  </p:childTnLst>
                                </p:cTn>
                              </p:par>
                            </p:childTnLst>
                          </p:cTn>
                        </p:par>
                        <p:par>
                          <p:cTn id="1065" fill="hold">
                            <p:stCondLst>
                              <p:cond delay="9200"/>
                            </p:stCondLst>
                            <p:childTnLst>
                              <p:par>
                                <p:cTn id="1066" presetID="10" presetClass="entr" presetSubtype="0" fill="hold" nodeType="afterEffect">
                                  <p:stCondLst>
                                    <p:cond delay="0"/>
                                  </p:stCondLst>
                                  <p:childTnLst>
                                    <p:set>
                                      <p:cBhvr>
                                        <p:cTn id="1067" dur="1" fill="hold">
                                          <p:stCondLst>
                                            <p:cond delay="0"/>
                                          </p:stCondLst>
                                        </p:cTn>
                                        <p:tgtEl>
                                          <p:spTgt spid="170"/>
                                        </p:tgtEl>
                                        <p:attrNameLst>
                                          <p:attrName>style.visibility</p:attrName>
                                        </p:attrNameLst>
                                      </p:cBhvr>
                                      <p:to>
                                        <p:strVal val="visible"/>
                                      </p:to>
                                    </p:set>
                                    <p:animEffect transition="in" filter="fade">
                                      <p:cBhvr>
                                        <p:cTn id="1068" dur="50"/>
                                        <p:tgtEl>
                                          <p:spTgt spid="170"/>
                                        </p:tgtEl>
                                      </p:cBhvr>
                                    </p:animEffect>
                                  </p:childTnLst>
                                </p:cTn>
                              </p:par>
                              <p:par>
                                <p:cTn id="1069" presetID="1" presetClass="exit" presetSubtype="0" fill="hold" nodeType="withEffect">
                                  <p:stCondLst>
                                    <p:cond delay="0"/>
                                  </p:stCondLst>
                                  <p:childTnLst>
                                    <p:set>
                                      <p:cBhvr>
                                        <p:cTn id="1070" dur="1" fill="hold">
                                          <p:stCondLst>
                                            <p:cond delay="0"/>
                                          </p:stCondLst>
                                        </p:cTn>
                                        <p:tgtEl>
                                          <p:spTgt spid="764"/>
                                        </p:tgtEl>
                                        <p:attrNameLst>
                                          <p:attrName>style.visibility</p:attrName>
                                        </p:attrNameLst>
                                      </p:cBhvr>
                                      <p:to>
                                        <p:strVal val="hidden"/>
                                      </p:to>
                                    </p:set>
                                  </p:childTnLst>
                                </p:cTn>
                              </p:par>
                            </p:childTnLst>
                          </p:cTn>
                        </p:par>
                        <p:par>
                          <p:cTn id="1071" fill="hold">
                            <p:stCondLst>
                              <p:cond delay="9250"/>
                            </p:stCondLst>
                            <p:childTnLst>
                              <p:par>
                                <p:cTn id="1072" presetID="10" presetClass="entr" presetSubtype="0" fill="hold" nodeType="afterEffect">
                                  <p:stCondLst>
                                    <p:cond delay="0"/>
                                  </p:stCondLst>
                                  <p:childTnLst>
                                    <p:set>
                                      <p:cBhvr>
                                        <p:cTn id="1073" dur="1" fill="hold">
                                          <p:stCondLst>
                                            <p:cond delay="0"/>
                                          </p:stCondLst>
                                        </p:cTn>
                                        <p:tgtEl>
                                          <p:spTgt spid="756"/>
                                        </p:tgtEl>
                                        <p:attrNameLst>
                                          <p:attrName>style.visibility</p:attrName>
                                        </p:attrNameLst>
                                      </p:cBhvr>
                                      <p:to>
                                        <p:strVal val="visible"/>
                                      </p:to>
                                    </p:set>
                                    <p:animEffect transition="in" filter="fade">
                                      <p:cBhvr>
                                        <p:cTn id="1074" dur="50"/>
                                        <p:tgtEl>
                                          <p:spTgt spid="756"/>
                                        </p:tgtEl>
                                      </p:cBhvr>
                                    </p:animEffect>
                                  </p:childTnLst>
                                </p:cTn>
                              </p:par>
                              <p:par>
                                <p:cTn id="1075" presetID="1" presetClass="exit" presetSubtype="0" fill="hold" nodeType="withEffect">
                                  <p:stCondLst>
                                    <p:cond delay="0"/>
                                  </p:stCondLst>
                                  <p:childTnLst>
                                    <p:set>
                                      <p:cBhvr>
                                        <p:cTn id="1076" dur="1" fill="hold">
                                          <p:stCondLst>
                                            <p:cond delay="0"/>
                                          </p:stCondLst>
                                        </p:cTn>
                                        <p:tgtEl>
                                          <p:spTgt spid="170"/>
                                        </p:tgtEl>
                                        <p:attrNameLst>
                                          <p:attrName>style.visibility</p:attrName>
                                        </p:attrNameLst>
                                      </p:cBhvr>
                                      <p:to>
                                        <p:strVal val="hidden"/>
                                      </p:to>
                                    </p:set>
                                  </p:childTnLst>
                                </p:cTn>
                              </p:par>
                            </p:childTnLst>
                          </p:cTn>
                        </p:par>
                        <p:par>
                          <p:cTn id="1077" fill="hold">
                            <p:stCondLst>
                              <p:cond delay="9300"/>
                            </p:stCondLst>
                            <p:childTnLst>
                              <p:par>
                                <p:cTn id="1078" presetID="10" presetClass="entr" presetSubtype="0" fill="hold" nodeType="afterEffect">
                                  <p:stCondLst>
                                    <p:cond delay="0"/>
                                  </p:stCondLst>
                                  <p:childTnLst>
                                    <p:set>
                                      <p:cBhvr>
                                        <p:cTn id="1079" dur="1" fill="hold">
                                          <p:stCondLst>
                                            <p:cond delay="0"/>
                                          </p:stCondLst>
                                        </p:cTn>
                                        <p:tgtEl>
                                          <p:spTgt spid="164"/>
                                        </p:tgtEl>
                                        <p:attrNameLst>
                                          <p:attrName>style.visibility</p:attrName>
                                        </p:attrNameLst>
                                      </p:cBhvr>
                                      <p:to>
                                        <p:strVal val="visible"/>
                                      </p:to>
                                    </p:set>
                                    <p:animEffect transition="in" filter="fade">
                                      <p:cBhvr>
                                        <p:cTn id="1080" dur="50"/>
                                        <p:tgtEl>
                                          <p:spTgt spid="164"/>
                                        </p:tgtEl>
                                      </p:cBhvr>
                                    </p:animEffect>
                                  </p:childTnLst>
                                </p:cTn>
                              </p:par>
                              <p:par>
                                <p:cTn id="1081" presetID="1" presetClass="exit" presetSubtype="0" fill="hold" nodeType="withEffect">
                                  <p:stCondLst>
                                    <p:cond delay="0"/>
                                  </p:stCondLst>
                                  <p:childTnLst>
                                    <p:set>
                                      <p:cBhvr>
                                        <p:cTn id="1082" dur="1" fill="hold">
                                          <p:stCondLst>
                                            <p:cond delay="0"/>
                                          </p:stCondLst>
                                        </p:cTn>
                                        <p:tgtEl>
                                          <p:spTgt spid="756"/>
                                        </p:tgtEl>
                                        <p:attrNameLst>
                                          <p:attrName>style.visibility</p:attrName>
                                        </p:attrNameLst>
                                      </p:cBhvr>
                                      <p:to>
                                        <p:strVal val="hidden"/>
                                      </p:to>
                                    </p:set>
                                  </p:childTnLst>
                                </p:cTn>
                              </p:par>
                            </p:childTnLst>
                          </p:cTn>
                        </p:par>
                        <p:par>
                          <p:cTn id="1083" fill="hold">
                            <p:stCondLst>
                              <p:cond delay="9350"/>
                            </p:stCondLst>
                            <p:childTnLst>
                              <p:par>
                                <p:cTn id="1084" presetID="10" presetClass="entr" presetSubtype="0" fill="hold" nodeType="afterEffect">
                                  <p:stCondLst>
                                    <p:cond delay="0"/>
                                  </p:stCondLst>
                                  <p:childTnLst>
                                    <p:set>
                                      <p:cBhvr>
                                        <p:cTn id="1085" dur="1" fill="hold">
                                          <p:stCondLst>
                                            <p:cond delay="0"/>
                                          </p:stCondLst>
                                        </p:cTn>
                                        <p:tgtEl>
                                          <p:spTgt spid="750"/>
                                        </p:tgtEl>
                                        <p:attrNameLst>
                                          <p:attrName>style.visibility</p:attrName>
                                        </p:attrNameLst>
                                      </p:cBhvr>
                                      <p:to>
                                        <p:strVal val="visible"/>
                                      </p:to>
                                    </p:set>
                                    <p:animEffect transition="in" filter="fade">
                                      <p:cBhvr>
                                        <p:cTn id="1086" dur="50"/>
                                        <p:tgtEl>
                                          <p:spTgt spid="750"/>
                                        </p:tgtEl>
                                      </p:cBhvr>
                                    </p:animEffect>
                                  </p:childTnLst>
                                </p:cTn>
                              </p:par>
                              <p:par>
                                <p:cTn id="1087" presetID="1" presetClass="exit" presetSubtype="0" fill="hold" nodeType="withEffect">
                                  <p:stCondLst>
                                    <p:cond delay="0"/>
                                  </p:stCondLst>
                                  <p:childTnLst>
                                    <p:set>
                                      <p:cBhvr>
                                        <p:cTn id="1088" dur="1" fill="hold">
                                          <p:stCondLst>
                                            <p:cond delay="0"/>
                                          </p:stCondLst>
                                        </p:cTn>
                                        <p:tgtEl>
                                          <p:spTgt spid="164"/>
                                        </p:tgtEl>
                                        <p:attrNameLst>
                                          <p:attrName>style.visibility</p:attrName>
                                        </p:attrNameLst>
                                      </p:cBhvr>
                                      <p:to>
                                        <p:strVal val="hidden"/>
                                      </p:to>
                                    </p:set>
                                  </p:childTnLst>
                                </p:cTn>
                              </p:par>
                            </p:childTnLst>
                          </p:cTn>
                        </p:par>
                        <p:par>
                          <p:cTn id="1089" fill="hold">
                            <p:stCondLst>
                              <p:cond delay="9400"/>
                            </p:stCondLst>
                            <p:childTnLst>
                              <p:par>
                                <p:cTn id="1090" presetID="10" presetClass="entr" presetSubtype="0" fill="hold" nodeType="afterEffect">
                                  <p:stCondLst>
                                    <p:cond delay="0"/>
                                  </p:stCondLst>
                                  <p:childTnLst>
                                    <p:set>
                                      <p:cBhvr>
                                        <p:cTn id="1091" dur="1" fill="hold">
                                          <p:stCondLst>
                                            <p:cond delay="0"/>
                                          </p:stCondLst>
                                        </p:cTn>
                                        <p:tgtEl>
                                          <p:spTgt spid="156"/>
                                        </p:tgtEl>
                                        <p:attrNameLst>
                                          <p:attrName>style.visibility</p:attrName>
                                        </p:attrNameLst>
                                      </p:cBhvr>
                                      <p:to>
                                        <p:strVal val="visible"/>
                                      </p:to>
                                    </p:set>
                                    <p:animEffect transition="in" filter="fade">
                                      <p:cBhvr>
                                        <p:cTn id="1092" dur="50"/>
                                        <p:tgtEl>
                                          <p:spTgt spid="156"/>
                                        </p:tgtEl>
                                      </p:cBhvr>
                                    </p:animEffect>
                                  </p:childTnLst>
                                </p:cTn>
                              </p:par>
                              <p:par>
                                <p:cTn id="1093" presetID="1" presetClass="exit" presetSubtype="0" fill="hold" nodeType="withEffect">
                                  <p:stCondLst>
                                    <p:cond delay="0"/>
                                  </p:stCondLst>
                                  <p:childTnLst>
                                    <p:set>
                                      <p:cBhvr>
                                        <p:cTn id="1094" dur="1" fill="hold">
                                          <p:stCondLst>
                                            <p:cond delay="0"/>
                                          </p:stCondLst>
                                        </p:cTn>
                                        <p:tgtEl>
                                          <p:spTgt spid="750"/>
                                        </p:tgtEl>
                                        <p:attrNameLst>
                                          <p:attrName>style.visibility</p:attrName>
                                        </p:attrNameLst>
                                      </p:cBhvr>
                                      <p:to>
                                        <p:strVal val="hidden"/>
                                      </p:to>
                                    </p:set>
                                  </p:childTnLst>
                                </p:cTn>
                              </p:par>
                            </p:childTnLst>
                          </p:cTn>
                        </p:par>
                        <p:par>
                          <p:cTn id="1095" fill="hold">
                            <p:stCondLst>
                              <p:cond delay="9450"/>
                            </p:stCondLst>
                            <p:childTnLst>
                              <p:par>
                                <p:cTn id="1096" presetID="10" presetClass="entr" presetSubtype="0" fill="hold" nodeType="afterEffect">
                                  <p:stCondLst>
                                    <p:cond delay="0"/>
                                  </p:stCondLst>
                                  <p:childTnLst>
                                    <p:set>
                                      <p:cBhvr>
                                        <p:cTn id="1097" dur="1" fill="hold">
                                          <p:stCondLst>
                                            <p:cond delay="0"/>
                                          </p:stCondLst>
                                        </p:cTn>
                                        <p:tgtEl>
                                          <p:spTgt spid="744"/>
                                        </p:tgtEl>
                                        <p:attrNameLst>
                                          <p:attrName>style.visibility</p:attrName>
                                        </p:attrNameLst>
                                      </p:cBhvr>
                                      <p:to>
                                        <p:strVal val="visible"/>
                                      </p:to>
                                    </p:set>
                                    <p:animEffect transition="in" filter="fade">
                                      <p:cBhvr>
                                        <p:cTn id="1098" dur="50"/>
                                        <p:tgtEl>
                                          <p:spTgt spid="744"/>
                                        </p:tgtEl>
                                      </p:cBhvr>
                                    </p:animEffect>
                                  </p:childTnLst>
                                </p:cTn>
                              </p:par>
                              <p:par>
                                <p:cTn id="1099" presetID="1" presetClass="exit" presetSubtype="0" fill="hold" nodeType="withEffect">
                                  <p:stCondLst>
                                    <p:cond delay="0"/>
                                  </p:stCondLst>
                                  <p:childTnLst>
                                    <p:set>
                                      <p:cBhvr>
                                        <p:cTn id="1100" dur="1" fill="hold">
                                          <p:stCondLst>
                                            <p:cond delay="0"/>
                                          </p:stCondLst>
                                        </p:cTn>
                                        <p:tgtEl>
                                          <p:spTgt spid="156"/>
                                        </p:tgtEl>
                                        <p:attrNameLst>
                                          <p:attrName>style.visibility</p:attrName>
                                        </p:attrNameLst>
                                      </p:cBhvr>
                                      <p:to>
                                        <p:strVal val="hidden"/>
                                      </p:to>
                                    </p:set>
                                  </p:childTnLst>
                                </p:cTn>
                              </p:par>
                            </p:childTnLst>
                          </p:cTn>
                        </p:par>
                        <p:par>
                          <p:cTn id="1101" fill="hold">
                            <p:stCondLst>
                              <p:cond delay="9500"/>
                            </p:stCondLst>
                            <p:childTnLst>
                              <p:par>
                                <p:cTn id="1102" presetID="10" presetClass="entr" presetSubtype="0" fill="hold" nodeType="afterEffect">
                                  <p:stCondLst>
                                    <p:cond delay="0"/>
                                  </p:stCondLst>
                                  <p:childTnLst>
                                    <p:set>
                                      <p:cBhvr>
                                        <p:cTn id="1103" dur="1" fill="hold">
                                          <p:stCondLst>
                                            <p:cond delay="0"/>
                                          </p:stCondLst>
                                        </p:cTn>
                                        <p:tgtEl>
                                          <p:spTgt spid="150"/>
                                        </p:tgtEl>
                                        <p:attrNameLst>
                                          <p:attrName>style.visibility</p:attrName>
                                        </p:attrNameLst>
                                      </p:cBhvr>
                                      <p:to>
                                        <p:strVal val="visible"/>
                                      </p:to>
                                    </p:set>
                                    <p:animEffect transition="in" filter="fade">
                                      <p:cBhvr>
                                        <p:cTn id="1104" dur="50"/>
                                        <p:tgtEl>
                                          <p:spTgt spid="150"/>
                                        </p:tgtEl>
                                      </p:cBhvr>
                                    </p:animEffect>
                                  </p:childTnLst>
                                </p:cTn>
                              </p:par>
                              <p:par>
                                <p:cTn id="1105" presetID="1" presetClass="exit" presetSubtype="0" fill="hold" nodeType="withEffect">
                                  <p:stCondLst>
                                    <p:cond delay="0"/>
                                  </p:stCondLst>
                                  <p:childTnLst>
                                    <p:set>
                                      <p:cBhvr>
                                        <p:cTn id="1106" dur="1" fill="hold">
                                          <p:stCondLst>
                                            <p:cond delay="0"/>
                                          </p:stCondLst>
                                        </p:cTn>
                                        <p:tgtEl>
                                          <p:spTgt spid="744"/>
                                        </p:tgtEl>
                                        <p:attrNameLst>
                                          <p:attrName>style.visibility</p:attrName>
                                        </p:attrNameLst>
                                      </p:cBhvr>
                                      <p:to>
                                        <p:strVal val="hidden"/>
                                      </p:to>
                                    </p:set>
                                  </p:childTnLst>
                                </p:cTn>
                              </p:par>
                            </p:childTnLst>
                          </p:cTn>
                        </p:par>
                        <p:par>
                          <p:cTn id="1107" fill="hold">
                            <p:stCondLst>
                              <p:cond delay="9550"/>
                            </p:stCondLst>
                            <p:childTnLst>
                              <p:par>
                                <p:cTn id="1108" presetID="10" presetClass="entr" presetSubtype="0" fill="hold" nodeType="afterEffect">
                                  <p:stCondLst>
                                    <p:cond delay="0"/>
                                  </p:stCondLst>
                                  <p:childTnLst>
                                    <p:set>
                                      <p:cBhvr>
                                        <p:cTn id="1109" dur="1" fill="hold">
                                          <p:stCondLst>
                                            <p:cond delay="0"/>
                                          </p:stCondLst>
                                        </p:cTn>
                                        <p:tgtEl>
                                          <p:spTgt spid="736"/>
                                        </p:tgtEl>
                                        <p:attrNameLst>
                                          <p:attrName>style.visibility</p:attrName>
                                        </p:attrNameLst>
                                      </p:cBhvr>
                                      <p:to>
                                        <p:strVal val="visible"/>
                                      </p:to>
                                    </p:set>
                                    <p:animEffect transition="in" filter="fade">
                                      <p:cBhvr>
                                        <p:cTn id="1110" dur="50"/>
                                        <p:tgtEl>
                                          <p:spTgt spid="736"/>
                                        </p:tgtEl>
                                      </p:cBhvr>
                                    </p:animEffect>
                                  </p:childTnLst>
                                </p:cTn>
                              </p:par>
                              <p:par>
                                <p:cTn id="1111" presetID="1" presetClass="exit" presetSubtype="0" fill="hold" nodeType="withEffect">
                                  <p:stCondLst>
                                    <p:cond delay="0"/>
                                  </p:stCondLst>
                                  <p:childTnLst>
                                    <p:set>
                                      <p:cBhvr>
                                        <p:cTn id="1112" dur="1" fill="hold">
                                          <p:stCondLst>
                                            <p:cond delay="0"/>
                                          </p:stCondLst>
                                        </p:cTn>
                                        <p:tgtEl>
                                          <p:spTgt spid="150"/>
                                        </p:tgtEl>
                                        <p:attrNameLst>
                                          <p:attrName>style.visibility</p:attrName>
                                        </p:attrNameLst>
                                      </p:cBhvr>
                                      <p:to>
                                        <p:strVal val="hidden"/>
                                      </p:to>
                                    </p:set>
                                  </p:childTnLst>
                                </p:cTn>
                              </p:par>
                            </p:childTnLst>
                          </p:cTn>
                        </p:par>
                        <p:par>
                          <p:cTn id="1113" fill="hold">
                            <p:stCondLst>
                              <p:cond delay="9600"/>
                            </p:stCondLst>
                            <p:childTnLst>
                              <p:par>
                                <p:cTn id="1114" presetID="10" presetClass="entr" presetSubtype="0" fill="hold" nodeType="afterEffect">
                                  <p:stCondLst>
                                    <p:cond delay="0"/>
                                  </p:stCondLst>
                                  <p:childTnLst>
                                    <p:set>
                                      <p:cBhvr>
                                        <p:cTn id="1115" dur="1" fill="hold">
                                          <p:stCondLst>
                                            <p:cond delay="0"/>
                                          </p:stCondLst>
                                        </p:cTn>
                                        <p:tgtEl>
                                          <p:spTgt spid="141"/>
                                        </p:tgtEl>
                                        <p:attrNameLst>
                                          <p:attrName>style.visibility</p:attrName>
                                        </p:attrNameLst>
                                      </p:cBhvr>
                                      <p:to>
                                        <p:strVal val="visible"/>
                                      </p:to>
                                    </p:set>
                                    <p:animEffect transition="in" filter="fade">
                                      <p:cBhvr>
                                        <p:cTn id="1116" dur="50"/>
                                        <p:tgtEl>
                                          <p:spTgt spid="141"/>
                                        </p:tgtEl>
                                      </p:cBhvr>
                                    </p:animEffect>
                                  </p:childTnLst>
                                </p:cTn>
                              </p:par>
                              <p:par>
                                <p:cTn id="1117" presetID="1" presetClass="exit" presetSubtype="0" fill="hold" nodeType="withEffect">
                                  <p:stCondLst>
                                    <p:cond delay="0"/>
                                  </p:stCondLst>
                                  <p:childTnLst>
                                    <p:set>
                                      <p:cBhvr>
                                        <p:cTn id="1118" dur="1" fill="hold">
                                          <p:stCondLst>
                                            <p:cond delay="0"/>
                                          </p:stCondLst>
                                        </p:cTn>
                                        <p:tgtEl>
                                          <p:spTgt spid="736"/>
                                        </p:tgtEl>
                                        <p:attrNameLst>
                                          <p:attrName>style.visibility</p:attrName>
                                        </p:attrNameLst>
                                      </p:cBhvr>
                                      <p:to>
                                        <p:strVal val="hidden"/>
                                      </p:to>
                                    </p:set>
                                  </p:childTnLst>
                                </p:cTn>
                              </p:par>
                            </p:childTnLst>
                          </p:cTn>
                        </p:par>
                        <p:par>
                          <p:cTn id="1119" fill="hold">
                            <p:stCondLst>
                              <p:cond delay="9650"/>
                            </p:stCondLst>
                            <p:childTnLst>
                              <p:par>
                                <p:cTn id="1120" presetID="10" presetClass="entr" presetSubtype="0" fill="hold" nodeType="afterEffect">
                                  <p:stCondLst>
                                    <p:cond delay="0"/>
                                  </p:stCondLst>
                                  <p:childTnLst>
                                    <p:set>
                                      <p:cBhvr>
                                        <p:cTn id="1121" dur="1" fill="hold">
                                          <p:stCondLst>
                                            <p:cond delay="0"/>
                                          </p:stCondLst>
                                        </p:cTn>
                                        <p:tgtEl>
                                          <p:spTgt spid="727"/>
                                        </p:tgtEl>
                                        <p:attrNameLst>
                                          <p:attrName>style.visibility</p:attrName>
                                        </p:attrNameLst>
                                      </p:cBhvr>
                                      <p:to>
                                        <p:strVal val="visible"/>
                                      </p:to>
                                    </p:set>
                                    <p:animEffect transition="in" filter="fade">
                                      <p:cBhvr>
                                        <p:cTn id="1122" dur="50"/>
                                        <p:tgtEl>
                                          <p:spTgt spid="727"/>
                                        </p:tgtEl>
                                      </p:cBhvr>
                                    </p:animEffect>
                                  </p:childTnLst>
                                </p:cTn>
                              </p:par>
                              <p:par>
                                <p:cTn id="1123" presetID="1" presetClass="exit" presetSubtype="0" fill="hold" nodeType="withEffect">
                                  <p:stCondLst>
                                    <p:cond delay="0"/>
                                  </p:stCondLst>
                                  <p:childTnLst>
                                    <p:set>
                                      <p:cBhvr>
                                        <p:cTn id="1124" dur="1" fill="hold">
                                          <p:stCondLst>
                                            <p:cond delay="0"/>
                                          </p:stCondLst>
                                        </p:cTn>
                                        <p:tgtEl>
                                          <p:spTgt spid="141"/>
                                        </p:tgtEl>
                                        <p:attrNameLst>
                                          <p:attrName>style.visibility</p:attrName>
                                        </p:attrNameLst>
                                      </p:cBhvr>
                                      <p:to>
                                        <p:strVal val="hidden"/>
                                      </p:to>
                                    </p:set>
                                  </p:childTnLst>
                                </p:cTn>
                              </p:par>
                            </p:childTnLst>
                          </p:cTn>
                        </p:par>
                        <p:par>
                          <p:cTn id="1125" fill="hold">
                            <p:stCondLst>
                              <p:cond delay="9700"/>
                            </p:stCondLst>
                            <p:childTnLst>
                              <p:par>
                                <p:cTn id="1126" presetID="10" presetClass="entr" presetSubtype="0" fill="hold" nodeType="afterEffect">
                                  <p:stCondLst>
                                    <p:cond delay="0"/>
                                  </p:stCondLst>
                                  <p:childTnLst>
                                    <p:set>
                                      <p:cBhvr>
                                        <p:cTn id="1127" dur="1" fill="hold">
                                          <p:stCondLst>
                                            <p:cond delay="0"/>
                                          </p:stCondLst>
                                        </p:cTn>
                                        <p:tgtEl>
                                          <p:spTgt spid="133"/>
                                        </p:tgtEl>
                                        <p:attrNameLst>
                                          <p:attrName>style.visibility</p:attrName>
                                        </p:attrNameLst>
                                      </p:cBhvr>
                                      <p:to>
                                        <p:strVal val="visible"/>
                                      </p:to>
                                    </p:set>
                                    <p:animEffect transition="in" filter="fade">
                                      <p:cBhvr>
                                        <p:cTn id="1128" dur="50"/>
                                        <p:tgtEl>
                                          <p:spTgt spid="133"/>
                                        </p:tgtEl>
                                      </p:cBhvr>
                                    </p:animEffect>
                                  </p:childTnLst>
                                </p:cTn>
                              </p:par>
                              <p:par>
                                <p:cTn id="1129" presetID="1" presetClass="exit" presetSubtype="0" fill="hold" nodeType="withEffect">
                                  <p:stCondLst>
                                    <p:cond delay="0"/>
                                  </p:stCondLst>
                                  <p:childTnLst>
                                    <p:set>
                                      <p:cBhvr>
                                        <p:cTn id="1130" dur="1" fill="hold">
                                          <p:stCondLst>
                                            <p:cond delay="0"/>
                                          </p:stCondLst>
                                        </p:cTn>
                                        <p:tgtEl>
                                          <p:spTgt spid="727"/>
                                        </p:tgtEl>
                                        <p:attrNameLst>
                                          <p:attrName>style.visibility</p:attrName>
                                        </p:attrNameLst>
                                      </p:cBhvr>
                                      <p:to>
                                        <p:strVal val="hidden"/>
                                      </p:to>
                                    </p:set>
                                  </p:childTnLst>
                                </p:cTn>
                              </p:par>
                            </p:childTnLst>
                          </p:cTn>
                        </p:par>
                        <p:par>
                          <p:cTn id="1131" fill="hold">
                            <p:stCondLst>
                              <p:cond delay="9750"/>
                            </p:stCondLst>
                            <p:childTnLst>
                              <p:par>
                                <p:cTn id="1132" presetID="10" presetClass="entr" presetSubtype="0" fill="hold" nodeType="afterEffect">
                                  <p:stCondLst>
                                    <p:cond delay="0"/>
                                  </p:stCondLst>
                                  <p:childTnLst>
                                    <p:set>
                                      <p:cBhvr>
                                        <p:cTn id="1133" dur="1" fill="hold">
                                          <p:stCondLst>
                                            <p:cond delay="0"/>
                                          </p:stCondLst>
                                        </p:cTn>
                                        <p:tgtEl>
                                          <p:spTgt spid="719"/>
                                        </p:tgtEl>
                                        <p:attrNameLst>
                                          <p:attrName>style.visibility</p:attrName>
                                        </p:attrNameLst>
                                      </p:cBhvr>
                                      <p:to>
                                        <p:strVal val="visible"/>
                                      </p:to>
                                    </p:set>
                                    <p:animEffect transition="in" filter="fade">
                                      <p:cBhvr>
                                        <p:cTn id="1134" dur="50"/>
                                        <p:tgtEl>
                                          <p:spTgt spid="719"/>
                                        </p:tgtEl>
                                      </p:cBhvr>
                                    </p:animEffect>
                                  </p:childTnLst>
                                </p:cTn>
                              </p:par>
                              <p:par>
                                <p:cTn id="1135" presetID="1" presetClass="exit" presetSubtype="0" fill="hold" nodeType="withEffect">
                                  <p:stCondLst>
                                    <p:cond delay="0"/>
                                  </p:stCondLst>
                                  <p:childTnLst>
                                    <p:set>
                                      <p:cBhvr>
                                        <p:cTn id="1136" dur="1" fill="hold">
                                          <p:stCondLst>
                                            <p:cond delay="0"/>
                                          </p:stCondLst>
                                        </p:cTn>
                                        <p:tgtEl>
                                          <p:spTgt spid="133"/>
                                        </p:tgtEl>
                                        <p:attrNameLst>
                                          <p:attrName>style.visibility</p:attrName>
                                        </p:attrNameLst>
                                      </p:cBhvr>
                                      <p:to>
                                        <p:strVal val="hidden"/>
                                      </p:to>
                                    </p:set>
                                  </p:childTnLst>
                                </p:cTn>
                              </p:par>
                            </p:childTnLst>
                          </p:cTn>
                        </p:par>
                        <p:par>
                          <p:cTn id="1137" fill="hold">
                            <p:stCondLst>
                              <p:cond delay="9800"/>
                            </p:stCondLst>
                            <p:childTnLst>
                              <p:par>
                                <p:cTn id="1138" presetID="10" presetClass="entr" presetSubtype="0" fill="hold" nodeType="afterEffect">
                                  <p:stCondLst>
                                    <p:cond delay="0"/>
                                  </p:stCondLst>
                                  <p:childTnLst>
                                    <p:set>
                                      <p:cBhvr>
                                        <p:cTn id="1139" dur="1" fill="hold">
                                          <p:stCondLst>
                                            <p:cond delay="0"/>
                                          </p:stCondLst>
                                        </p:cTn>
                                        <p:tgtEl>
                                          <p:spTgt spid="124"/>
                                        </p:tgtEl>
                                        <p:attrNameLst>
                                          <p:attrName>style.visibility</p:attrName>
                                        </p:attrNameLst>
                                      </p:cBhvr>
                                      <p:to>
                                        <p:strVal val="visible"/>
                                      </p:to>
                                    </p:set>
                                    <p:animEffect transition="in" filter="fade">
                                      <p:cBhvr>
                                        <p:cTn id="1140" dur="50"/>
                                        <p:tgtEl>
                                          <p:spTgt spid="124"/>
                                        </p:tgtEl>
                                      </p:cBhvr>
                                    </p:animEffect>
                                  </p:childTnLst>
                                </p:cTn>
                              </p:par>
                              <p:par>
                                <p:cTn id="1141" presetID="1" presetClass="exit" presetSubtype="0" fill="hold" nodeType="withEffect">
                                  <p:stCondLst>
                                    <p:cond delay="0"/>
                                  </p:stCondLst>
                                  <p:childTnLst>
                                    <p:set>
                                      <p:cBhvr>
                                        <p:cTn id="1142" dur="1" fill="hold">
                                          <p:stCondLst>
                                            <p:cond delay="0"/>
                                          </p:stCondLst>
                                        </p:cTn>
                                        <p:tgtEl>
                                          <p:spTgt spid="719"/>
                                        </p:tgtEl>
                                        <p:attrNameLst>
                                          <p:attrName>style.visibility</p:attrName>
                                        </p:attrNameLst>
                                      </p:cBhvr>
                                      <p:to>
                                        <p:strVal val="hidden"/>
                                      </p:to>
                                    </p:set>
                                  </p:childTnLst>
                                </p:cTn>
                              </p:par>
                            </p:childTnLst>
                          </p:cTn>
                        </p:par>
                        <p:par>
                          <p:cTn id="1143" fill="hold">
                            <p:stCondLst>
                              <p:cond delay="9850"/>
                            </p:stCondLst>
                            <p:childTnLst>
                              <p:par>
                                <p:cTn id="1144" presetID="10" presetClass="entr" presetSubtype="0" fill="hold" nodeType="afterEffect">
                                  <p:stCondLst>
                                    <p:cond delay="0"/>
                                  </p:stCondLst>
                                  <p:childTnLst>
                                    <p:set>
                                      <p:cBhvr>
                                        <p:cTn id="1145" dur="1" fill="hold">
                                          <p:stCondLst>
                                            <p:cond delay="0"/>
                                          </p:stCondLst>
                                        </p:cTn>
                                        <p:tgtEl>
                                          <p:spTgt spid="713"/>
                                        </p:tgtEl>
                                        <p:attrNameLst>
                                          <p:attrName>style.visibility</p:attrName>
                                        </p:attrNameLst>
                                      </p:cBhvr>
                                      <p:to>
                                        <p:strVal val="visible"/>
                                      </p:to>
                                    </p:set>
                                    <p:animEffect transition="in" filter="fade">
                                      <p:cBhvr>
                                        <p:cTn id="1146" dur="50"/>
                                        <p:tgtEl>
                                          <p:spTgt spid="713"/>
                                        </p:tgtEl>
                                      </p:cBhvr>
                                    </p:animEffect>
                                  </p:childTnLst>
                                </p:cTn>
                              </p:par>
                              <p:par>
                                <p:cTn id="1147" presetID="1" presetClass="exit" presetSubtype="0" fill="hold" nodeType="withEffect">
                                  <p:stCondLst>
                                    <p:cond delay="0"/>
                                  </p:stCondLst>
                                  <p:childTnLst>
                                    <p:set>
                                      <p:cBhvr>
                                        <p:cTn id="1148" dur="1" fill="hold">
                                          <p:stCondLst>
                                            <p:cond delay="0"/>
                                          </p:stCondLst>
                                        </p:cTn>
                                        <p:tgtEl>
                                          <p:spTgt spid="124"/>
                                        </p:tgtEl>
                                        <p:attrNameLst>
                                          <p:attrName>style.visibility</p:attrName>
                                        </p:attrNameLst>
                                      </p:cBhvr>
                                      <p:to>
                                        <p:strVal val="hidden"/>
                                      </p:to>
                                    </p:set>
                                  </p:childTnLst>
                                </p:cTn>
                              </p:par>
                            </p:childTnLst>
                          </p:cTn>
                        </p:par>
                        <p:par>
                          <p:cTn id="1149" fill="hold">
                            <p:stCondLst>
                              <p:cond delay="9900"/>
                            </p:stCondLst>
                            <p:childTnLst>
                              <p:par>
                                <p:cTn id="1150" presetID="10" presetClass="entr" presetSubtype="0" fill="hold" nodeType="afterEffect">
                                  <p:stCondLst>
                                    <p:cond delay="0"/>
                                  </p:stCondLst>
                                  <p:childTnLst>
                                    <p:set>
                                      <p:cBhvr>
                                        <p:cTn id="1151" dur="1" fill="hold">
                                          <p:stCondLst>
                                            <p:cond delay="0"/>
                                          </p:stCondLst>
                                        </p:cTn>
                                        <p:tgtEl>
                                          <p:spTgt spid="118"/>
                                        </p:tgtEl>
                                        <p:attrNameLst>
                                          <p:attrName>style.visibility</p:attrName>
                                        </p:attrNameLst>
                                      </p:cBhvr>
                                      <p:to>
                                        <p:strVal val="visible"/>
                                      </p:to>
                                    </p:set>
                                    <p:animEffect transition="in" filter="fade">
                                      <p:cBhvr>
                                        <p:cTn id="1152" dur="50"/>
                                        <p:tgtEl>
                                          <p:spTgt spid="118"/>
                                        </p:tgtEl>
                                      </p:cBhvr>
                                    </p:animEffect>
                                  </p:childTnLst>
                                </p:cTn>
                              </p:par>
                              <p:par>
                                <p:cTn id="1153" presetID="1" presetClass="exit" presetSubtype="0" fill="hold" nodeType="withEffect">
                                  <p:stCondLst>
                                    <p:cond delay="0"/>
                                  </p:stCondLst>
                                  <p:childTnLst>
                                    <p:set>
                                      <p:cBhvr>
                                        <p:cTn id="1154" dur="1" fill="hold">
                                          <p:stCondLst>
                                            <p:cond delay="0"/>
                                          </p:stCondLst>
                                        </p:cTn>
                                        <p:tgtEl>
                                          <p:spTgt spid="713"/>
                                        </p:tgtEl>
                                        <p:attrNameLst>
                                          <p:attrName>style.visibility</p:attrName>
                                        </p:attrNameLst>
                                      </p:cBhvr>
                                      <p:to>
                                        <p:strVal val="hidden"/>
                                      </p:to>
                                    </p:set>
                                  </p:childTnLst>
                                </p:cTn>
                              </p:par>
                            </p:childTnLst>
                          </p:cTn>
                        </p:par>
                        <p:par>
                          <p:cTn id="1155" fill="hold">
                            <p:stCondLst>
                              <p:cond delay="9950"/>
                            </p:stCondLst>
                            <p:childTnLst>
                              <p:par>
                                <p:cTn id="1156" presetID="10" presetClass="entr" presetSubtype="0" fill="hold" nodeType="afterEffect">
                                  <p:stCondLst>
                                    <p:cond delay="0"/>
                                  </p:stCondLst>
                                  <p:childTnLst>
                                    <p:set>
                                      <p:cBhvr>
                                        <p:cTn id="1157" dur="1" fill="hold">
                                          <p:stCondLst>
                                            <p:cond delay="0"/>
                                          </p:stCondLst>
                                        </p:cTn>
                                        <p:tgtEl>
                                          <p:spTgt spid="705"/>
                                        </p:tgtEl>
                                        <p:attrNameLst>
                                          <p:attrName>style.visibility</p:attrName>
                                        </p:attrNameLst>
                                      </p:cBhvr>
                                      <p:to>
                                        <p:strVal val="visible"/>
                                      </p:to>
                                    </p:set>
                                    <p:animEffect transition="in" filter="fade">
                                      <p:cBhvr>
                                        <p:cTn id="1158" dur="50"/>
                                        <p:tgtEl>
                                          <p:spTgt spid="705"/>
                                        </p:tgtEl>
                                      </p:cBhvr>
                                    </p:animEffect>
                                  </p:childTnLst>
                                </p:cTn>
                              </p:par>
                              <p:par>
                                <p:cTn id="1159" presetID="1" presetClass="exit" presetSubtype="0" fill="hold" nodeType="withEffect">
                                  <p:stCondLst>
                                    <p:cond delay="0"/>
                                  </p:stCondLst>
                                  <p:childTnLst>
                                    <p:set>
                                      <p:cBhvr>
                                        <p:cTn id="1160" dur="1" fill="hold">
                                          <p:stCondLst>
                                            <p:cond delay="0"/>
                                          </p:stCondLst>
                                        </p:cTn>
                                        <p:tgtEl>
                                          <p:spTgt spid="118"/>
                                        </p:tgtEl>
                                        <p:attrNameLst>
                                          <p:attrName>style.visibility</p:attrName>
                                        </p:attrNameLst>
                                      </p:cBhvr>
                                      <p:to>
                                        <p:strVal val="hidden"/>
                                      </p:to>
                                    </p:set>
                                  </p:childTnLst>
                                </p:cTn>
                              </p:par>
                            </p:childTnLst>
                          </p:cTn>
                        </p:par>
                        <p:par>
                          <p:cTn id="1161" fill="hold">
                            <p:stCondLst>
                              <p:cond delay="10000"/>
                            </p:stCondLst>
                            <p:childTnLst>
                              <p:par>
                                <p:cTn id="1162" presetID="10" presetClass="entr" presetSubtype="0" fill="hold" nodeType="afterEffect">
                                  <p:stCondLst>
                                    <p:cond delay="0"/>
                                  </p:stCondLst>
                                  <p:childTnLst>
                                    <p:set>
                                      <p:cBhvr>
                                        <p:cTn id="1163" dur="1" fill="hold">
                                          <p:stCondLst>
                                            <p:cond delay="0"/>
                                          </p:stCondLst>
                                        </p:cTn>
                                        <p:tgtEl>
                                          <p:spTgt spid="112"/>
                                        </p:tgtEl>
                                        <p:attrNameLst>
                                          <p:attrName>style.visibility</p:attrName>
                                        </p:attrNameLst>
                                      </p:cBhvr>
                                      <p:to>
                                        <p:strVal val="visible"/>
                                      </p:to>
                                    </p:set>
                                    <p:animEffect transition="in" filter="fade">
                                      <p:cBhvr>
                                        <p:cTn id="1164" dur="50"/>
                                        <p:tgtEl>
                                          <p:spTgt spid="112"/>
                                        </p:tgtEl>
                                      </p:cBhvr>
                                    </p:animEffect>
                                  </p:childTnLst>
                                </p:cTn>
                              </p:par>
                              <p:par>
                                <p:cTn id="1165" presetID="1" presetClass="exit" presetSubtype="0" fill="hold" nodeType="withEffect">
                                  <p:stCondLst>
                                    <p:cond delay="0"/>
                                  </p:stCondLst>
                                  <p:childTnLst>
                                    <p:set>
                                      <p:cBhvr>
                                        <p:cTn id="1166" dur="1" fill="hold">
                                          <p:stCondLst>
                                            <p:cond delay="0"/>
                                          </p:stCondLst>
                                        </p:cTn>
                                        <p:tgtEl>
                                          <p:spTgt spid="705"/>
                                        </p:tgtEl>
                                        <p:attrNameLst>
                                          <p:attrName>style.visibility</p:attrName>
                                        </p:attrNameLst>
                                      </p:cBhvr>
                                      <p:to>
                                        <p:strVal val="hidden"/>
                                      </p:to>
                                    </p:set>
                                  </p:childTnLst>
                                </p:cTn>
                              </p:par>
                            </p:childTnLst>
                          </p:cTn>
                        </p:par>
                        <p:par>
                          <p:cTn id="1167" fill="hold">
                            <p:stCondLst>
                              <p:cond delay="10050"/>
                            </p:stCondLst>
                            <p:childTnLst>
                              <p:par>
                                <p:cTn id="1168" presetID="10" presetClass="entr" presetSubtype="0" fill="hold" nodeType="afterEffect">
                                  <p:stCondLst>
                                    <p:cond delay="0"/>
                                  </p:stCondLst>
                                  <p:childTnLst>
                                    <p:set>
                                      <p:cBhvr>
                                        <p:cTn id="1169" dur="1" fill="hold">
                                          <p:stCondLst>
                                            <p:cond delay="0"/>
                                          </p:stCondLst>
                                        </p:cTn>
                                        <p:tgtEl>
                                          <p:spTgt spid="2714"/>
                                        </p:tgtEl>
                                        <p:attrNameLst>
                                          <p:attrName>style.visibility</p:attrName>
                                        </p:attrNameLst>
                                      </p:cBhvr>
                                      <p:to>
                                        <p:strVal val="visible"/>
                                      </p:to>
                                    </p:set>
                                    <p:animEffect transition="in" filter="fade">
                                      <p:cBhvr>
                                        <p:cTn id="1170" dur="500"/>
                                        <p:tgtEl>
                                          <p:spTgt spid="2714"/>
                                        </p:tgtEl>
                                      </p:cBhvr>
                                    </p:animEffect>
                                  </p:childTnLst>
                                </p:cTn>
                              </p:par>
                              <p:par>
                                <p:cTn id="1171" presetID="1" presetClass="exit" presetSubtype="0" fill="hold" nodeType="withEffect">
                                  <p:stCondLst>
                                    <p:cond delay="0"/>
                                  </p:stCondLst>
                                  <p:childTnLst>
                                    <p:set>
                                      <p:cBhvr>
                                        <p:cTn id="1172" dur="1" fill="hold">
                                          <p:stCondLst>
                                            <p:cond delay="0"/>
                                          </p:stCondLst>
                                        </p:cTn>
                                        <p:tgtEl>
                                          <p:spTgt spid="2717"/>
                                        </p:tgtEl>
                                        <p:attrNameLst>
                                          <p:attrName>style.visibility</p:attrName>
                                        </p:attrNameLst>
                                      </p:cBhvr>
                                      <p:to>
                                        <p:strVal val="hidden"/>
                                      </p:to>
                                    </p:set>
                                  </p:childTnLst>
                                </p:cTn>
                              </p:par>
                            </p:childTnLst>
                          </p:cTn>
                        </p:par>
                        <p:par>
                          <p:cTn id="1173" fill="hold">
                            <p:stCondLst>
                              <p:cond delay="10550"/>
                            </p:stCondLst>
                            <p:childTnLst>
                              <p:par>
                                <p:cTn id="1174" presetID="1" presetClass="entr" presetSubtype="0" fill="hold" nodeType="afterEffect">
                                  <p:stCondLst>
                                    <p:cond delay="0"/>
                                  </p:stCondLst>
                                  <p:childTnLst>
                                    <p:set>
                                      <p:cBhvr>
                                        <p:cTn id="1175" dur="1" fill="hold">
                                          <p:stCondLst>
                                            <p:cond delay="0"/>
                                          </p:stCondLst>
                                        </p:cTn>
                                        <p:tgtEl>
                                          <p:spTgt spid="699"/>
                                        </p:tgtEl>
                                        <p:attrNameLst>
                                          <p:attrName>style.visibility</p:attrName>
                                        </p:attrNameLst>
                                      </p:cBhvr>
                                      <p:to>
                                        <p:strVal val="visible"/>
                                      </p:to>
                                    </p:set>
                                  </p:childTnLst>
                                </p:cTn>
                              </p:par>
                              <p:par>
                                <p:cTn id="1176" presetID="1" presetClass="exit" presetSubtype="0" fill="hold" nodeType="withEffect">
                                  <p:stCondLst>
                                    <p:cond delay="0"/>
                                  </p:stCondLst>
                                  <p:childTnLst>
                                    <p:set>
                                      <p:cBhvr>
                                        <p:cTn id="1177" dur="1" fill="hold">
                                          <p:stCondLst>
                                            <p:cond delay="0"/>
                                          </p:stCondLst>
                                        </p:cTn>
                                        <p:tgtEl>
                                          <p:spTgt spid="112"/>
                                        </p:tgtEl>
                                        <p:attrNameLst>
                                          <p:attrName>style.visibility</p:attrName>
                                        </p:attrNameLst>
                                      </p:cBhvr>
                                      <p:to>
                                        <p:strVal val="hidden"/>
                                      </p:to>
                                    </p:set>
                                  </p:childTnLst>
                                </p:cTn>
                              </p:par>
                            </p:childTnLst>
                          </p:cTn>
                        </p:par>
                      </p:childTnLst>
                    </p:cTn>
                  </p:par>
                </p:childTnLst>
              </p:cTn>
              <p:nextCondLst>
                <p:cond evt="onClick" delay="0">
                  <p:tgtEl>
                    <p:spTgt spid="1503"/>
                  </p:tgtEl>
                </p:cond>
              </p:nextCondLst>
            </p:seq>
          </p:childTnLst>
        </p:cTn>
      </p:par>
    </p:tnLst>
    <p:bldLst>
      <p:bldP spid="1503" grpId="0" animBg="1"/>
      <p:bldP spid="1503" grpId="1" animBg="1"/>
    </p:bldLst>
  </p:timing>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216" name="Groupe 1215"/>
          <p:cNvGrpSpPr/>
          <p:nvPr>
            <p:custDataLst>
              <p:tags r:id="rId1"/>
            </p:custDataLst>
          </p:nvPr>
        </p:nvGrpSpPr>
        <p:grpSpPr>
          <a:xfrm rot="16200000">
            <a:off x="3713012" y="2130139"/>
            <a:ext cx="1728192" cy="1619354"/>
            <a:chOff x="4139952" y="2692494"/>
            <a:chExt cx="1728192" cy="1619354"/>
          </a:xfrm>
        </p:grpSpPr>
        <p:grpSp>
          <p:nvGrpSpPr>
            <p:cNvPr id="1210" name="Groupe 1209"/>
            <p:cNvGrpSpPr/>
            <p:nvPr/>
          </p:nvGrpSpPr>
          <p:grpSpPr>
            <a:xfrm>
              <a:off x="4139952" y="2694120"/>
              <a:ext cx="1728192" cy="1617728"/>
              <a:chOff x="5882332" y="1195220"/>
              <a:chExt cx="1728192" cy="1617728"/>
            </a:xfrm>
          </p:grpSpPr>
          <p:sp>
            <p:nvSpPr>
              <p:cNvPr id="1211" name="Cylindre 4"/>
              <p:cNvSpPr/>
              <p:nvPr/>
            </p:nvSpPr>
            <p:spPr>
              <a:xfrm>
                <a:off x="5882332" y="2060104"/>
                <a:ext cx="1728192" cy="752844"/>
              </a:xfrm>
              <a:custGeom>
                <a:avLst/>
                <a:gdLst>
                  <a:gd name="connsiteX0" fmla="*/ 0 w 1728192"/>
                  <a:gd name="connsiteY0" fmla="*/ 126148 h 1009180"/>
                  <a:gd name="connsiteX1" fmla="*/ 864096 w 1728192"/>
                  <a:gd name="connsiteY1" fmla="*/ 252296 h 1009180"/>
                  <a:gd name="connsiteX2" fmla="*/ 1728192 w 1728192"/>
                  <a:gd name="connsiteY2" fmla="*/ 126148 h 1009180"/>
                  <a:gd name="connsiteX3" fmla="*/ 1728192 w 1728192"/>
                  <a:gd name="connsiteY3" fmla="*/ 883033 h 1009180"/>
                  <a:gd name="connsiteX4" fmla="*/ 864096 w 1728192"/>
                  <a:gd name="connsiteY4" fmla="*/ 1009181 h 1009180"/>
                  <a:gd name="connsiteX5" fmla="*/ 0 w 1728192"/>
                  <a:gd name="connsiteY5" fmla="*/ 883033 h 1009180"/>
                  <a:gd name="connsiteX6" fmla="*/ 0 w 1728192"/>
                  <a:gd name="connsiteY6" fmla="*/ 126148 h 1009180"/>
                  <a:gd name="connsiteX0" fmla="*/ 0 w 1728192"/>
                  <a:gd name="connsiteY0" fmla="*/ 126148 h 1009180"/>
                  <a:gd name="connsiteX1" fmla="*/ 864096 w 1728192"/>
                  <a:gd name="connsiteY1" fmla="*/ 0 h 1009180"/>
                  <a:gd name="connsiteX2" fmla="*/ 1728192 w 1728192"/>
                  <a:gd name="connsiteY2" fmla="*/ 126148 h 1009180"/>
                  <a:gd name="connsiteX3" fmla="*/ 864096 w 1728192"/>
                  <a:gd name="connsiteY3" fmla="*/ 252296 h 1009180"/>
                  <a:gd name="connsiteX4" fmla="*/ 0 w 1728192"/>
                  <a:gd name="connsiteY4" fmla="*/ 126148 h 1009180"/>
                  <a:gd name="connsiteX0" fmla="*/ 1728192 w 1728192"/>
                  <a:gd name="connsiteY0" fmla="*/ 126148 h 1009180"/>
                  <a:gd name="connsiteX1" fmla="*/ 864096 w 1728192"/>
                  <a:gd name="connsiteY1" fmla="*/ 252296 h 1009180"/>
                  <a:gd name="connsiteX2" fmla="*/ 0 w 1728192"/>
                  <a:gd name="connsiteY2" fmla="*/ 126148 h 1009180"/>
                  <a:gd name="connsiteX3" fmla="*/ 864096 w 1728192"/>
                  <a:gd name="connsiteY3" fmla="*/ 0 h 1009180"/>
                  <a:gd name="connsiteX4" fmla="*/ 1728192 w 1728192"/>
                  <a:gd name="connsiteY4" fmla="*/ 126148 h 1009180"/>
                  <a:gd name="connsiteX5" fmla="*/ 1728192 w 1728192"/>
                  <a:gd name="connsiteY5" fmla="*/ 883033 h 1009180"/>
                  <a:gd name="connsiteX6" fmla="*/ 864096 w 1728192"/>
                  <a:gd name="connsiteY6" fmla="*/ 1009181 h 1009180"/>
                  <a:gd name="connsiteX7" fmla="*/ 0 w 1728192"/>
                  <a:gd name="connsiteY7" fmla="*/ 883033 h 1009180"/>
                  <a:gd name="connsiteX8" fmla="*/ 0 w 1728192"/>
                  <a:gd name="connsiteY8" fmla="*/ 126148 h 1009180"/>
                  <a:gd name="connsiteX0" fmla="*/ 0 w 1728192"/>
                  <a:gd name="connsiteY0" fmla="*/ 126148 h 1009181"/>
                  <a:gd name="connsiteX1" fmla="*/ 864096 w 1728192"/>
                  <a:gd name="connsiteY1" fmla="*/ 252296 h 1009181"/>
                  <a:gd name="connsiteX2" fmla="*/ 1728192 w 1728192"/>
                  <a:gd name="connsiteY2" fmla="*/ 126148 h 1009181"/>
                  <a:gd name="connsiteX3" fmla="*/ 1728192 w 1728192"/>
                  <a:gd name="connsiteY3" fmla="*/ 883033 h 1009181"/>
                  <a:gd name="connsiteX4" fmla="*/ 864096 w 1728192"/>
                  <a:gd name="connsiteY4" fmla="*/ 1009181 h 1009181"/>
                  <a:gd name="connsiteX5" fmla="*/ 0 w 1728192"/>
                  <a:gd name="connsiteY5" fmla="*/ 883033 h 1009181"/>
                  <a:gd name="connsiteX6" fmla="*/ 0 w 1728192"/>
                  <a:gd name="connsiteY6" fmla="*/ 126148 h 1009181"/>
                  <a:gd name="connsiteX0" fmla="*/ 0 w 1728192"/>
                  <a:gd name="connsiteY0" fmla="*/ 126148 h 1009181"/>
                  <a:gd name="connsiteX1" fmla="*/ 864096 w 1728192"/>
                  <a:gd name="connsiteY1" fmla="*/ 0 h 1009181"/>
                  <a:gd name="connsiteX2" fmla="*/ 1728192 w 1728192"/>
                  <a:gd name="connsiteY2" fmla="*/ 126148 h 1009181"/>
                  <a:gd name="connsiteX3" fmla="*/ 864096 w 1728192"/>
                  <a:gd name="connsiteY3" fmla="*/ 252296 h 1009181"/>
                  <a:gd name="connsiteX4" fmla="*/ 0 w 1728192"/>
                  <a:gd name="connsiteY4" fmla="*/ 126148 h 1009181"/>
                  <a:gd name="connsiteX0" fmla="*/ 1728192 w 1728192"/>
                  <a:gd name="connsiteY0" fmla="*/ 126148 h 1009181"/>
                  <a:gd name="connsiteX1" fmla="*/ 864096 w 1728192"/>
                  <a:gd name="connsiteY1" fmla="*/ 252296 h 1009181"/>
                  <a:gd name="connsiteX2" fmla="*/ 0 w 1728192"/>
                  <a:gd name="connsiteY2" fmla="*/ 126148 h 1009181"/>
                  <a:gd name="connsiteX3" fmla="*/ 864096 w 1728192"/>
                  <a:gd name="connsiteY3" fmla="*/ 0 h 1009181"/>
                  <a:gd name="connsiteX4" fmla="*/ 1728192 w 1728192"/>
                  <a:gd name="connsiteY4" fmla="*/ 126148 h 1009181"/>
                  <a:gd name="connsiteX5" fmla="*/ 1728192 w 1728192"/>
                  <a:gd name="connsiteY5" fmla="*/ 883033 h 1009181"/>
                  <a:gd name="connsiteX6" fmla="*/ 889496 w 1728192"/>
                  <a:gd name="connsiteY6" fmla="*/ 805981 h 1009181"/>
                  <a:gd name="connsiteX7" fmla="*/ 0 w 1728192"/>
                  <a:gd name="connsiteY7" fmla="*/ 883033 h 1009181"/>
                  <a:gd name="connsiteX8" fmla="*/ 0 w 1728192"/>
                  <a:gd name="connsiteY8" fmla="*/ 126148 h 1009181"/>
                  <a:gd name="connsiteX0" fmla="*/ 0 w 1728192"/>
                  <a:gd name="connsiteY0" fmla="*/ 126148 h 901801"/>
                  <a:gd name="connsiteX1" fmla="*/ 864096 w 1728192"/>
                  <a:gd name="connsiteY1" fmla="*/ 252296 h 901801"/>
                  <a:gd name="connsiteX2" fmla="*/ 1728192 w 1728192"/>
                  <a:gd name="connsiteY2" fmla="*/ 126148 h 901801"/>
                  <a:gd name="connsiteX3" fmla="*/ 1728192 w 1728192"/>
                  <a:gd name="connsiteY3" fmla="*/ 883033 h 901801"/>
                  <a:gd name="connsiteX4" fmla="*/ 864096 w 1728192"/>
                  <a:gd name="connsiteY4" fmla="*/ 742481 h 901801"/>
                  <a:gd name="connsiteX5" fmla="*/ 0 w 1728192"/>
                  <a:gd name="connsiteY5" fmla="*/ 883033 h 901801"/>
                  <a:gd name="connsiteX6" fmla="*/ 0 w 1728192"/>
                  <a:gd name="connsiteY6" fmla="*/ 126148 h 901801"/>
                  <a:gd name="connsiteX0" fmla="*/ 0 w 1728192"/>
                  <a:gd name="connsiteY0" fmla="*/ 126148 h 901801"/>
                  <a:gd name="connsiteX1" fmla="*/ 864096 w 1728192"/>
                  <a:gd name="connsiteY1" fmla="*/ 0 h 901801"/>
                  <a:gd name="connsiteX2" fmla="*/ 1728192 w 1728192"/>
                  <a:gd name="connsiteY2" fmla="*/ 126148 h 901801"/>
                  <a:gd name="connsiteX3" fmla="*/ 864096 w 1728192"/>
                  <a:gd name="connsiteY3" fmla="*/ 252296 h 901801"/>
                  <a:gd name="connsiteX4" fmla="*/ 0 w 1728192"/>
                  <a:gd name="connsiteY4" fmla="*/ 126148 h 901801"/>
                  <a:gd name="connsiteX0" fmla="*/ 1728192 w 1728192"/>
                  <a:gd name="connsiteY0" fmla="*/ 126148 h 901801"/>
                  <a:gd name="connsiteX1" fmla="*/ 864096 w 1728192"/>
                  <a:gd name="connsiteY1" fmla="*/ 252296 h 901801"/>
                  <a:gd name="connsiteX2" fmla="*/ 0 w 1728192"/>
                  <a:gd name="connsiteY2" fmla="*/ 126148 h 901801"/>
                  <a:gd name="connsiteX3" fmla="*/ 864096 w 1728192"/>
                  <a:gd name="connsiteY3" fmla="*/ 0 h 901801"/>
                  <a:gd name="connsiteX4" fmla="*/ 1728192 w 1728192"/>
                  <a:gd name="connsiteY4" fmla="*/ 126148 h 901801"/>
                  <a:gd name="connsiteX5" fmla="*/ 1728192 w 1728192"/>
                  <a:gd name="connsiteY5" fmla="*/ 883033 h 901801"/>
                  <a:gd name="connsiteX6" fmla="*/ 889496 w 1728192"/>
                  <a:gd name="connsiteY6" fmla="*/ 805981 h 901801"/>
                  <a:gd name="connsiteX7" fmla="*/ 0 w 1728192"/>
                  <a:gd name="connsiteY7" fmla="*/ 883033 h 901801"/>
                  <a:gd name="connsiteX8" fmla="*/ 0 w 1728192"/>
                  <a:gd name="connsiteY8" fmla="*/ 126148 h 901801"/>
                  <a:gd name="connsiteX0" fmla="*/ 0 w 1728192"/>
                  <a:gd name="connsiteY0" fmla="*/ 126148 h 897184"/>
                  <a:gd name="connsiteX1" fmla="*/ 864096 w 1728192"/>
                  <a:gd name="connsiteY1" fmla="*/ 252296 h 897184"/>
                  <a:gd name="connsiteX2" fmla="*/ 1728192 w 1728192"/>
                  <a:gd name="connsiteY2" fmla="*/ 126148 h 897184"/>
                  <a:gd name="connsiteX3" fmla="*/ 1728192 w 1728192"/>
                  <a:gd name="connsiteY3" fmla="*/ 883033 h 897184"/>
                  <a:gd name="connsiteX4" fmla="*/ 864096 w 1728192"/>
                  <a:gd name="connsiteY4" fmla="*/ 742481 h 897184"/>
                  <a:gd name="connsiteX5" fmla="*/ 0 w 1728192"/>
                  <a:gd name="connsiteY5" fmla="*/ 883033 h 897184"/>
                  <a:gd name="connsiteX6" fmla="*/ 0 w 1728192"/>
                  <a:gd name="connsiteY6" fmla="*/ 126148 h 897184"/>
                  <a:gd name="connsiteX0" fmla="*/ 0 w 1728192"/>
                  <a:gd name="connsiteY0" fmla="*/ 126148 h 897184"/>
                  <a:gd name="connsiteX1" fmla="*/ 864096 w 1728192"/>
                  <a:gd name="connsiteY1" fmla="*/ 0 h 897184"/>
                  <a:gd name="connsiteX2" fmla="*/ 1728192 w 1728192"/>
                  <a:gd name="connsiteY2" fmla="*/ 126148 h 897184"/>
                  <a:gd name="connsiteX3" fmla="*/ 864096 w 1728192"/>
                  <a:gd name="connsiteY3" fmla="*/ 252296 h 897184"/>
                  <a:gd name="connsiteX4" fmla="*/ 0 w 1728192"/>
                  <a:gd name="connsiteY4" fmla="*/ 126148 h 897184"/>
                  <a:gd name="connsiteX0" fmla="*/ 1728192 w 1728192"/>
                  <a:gd name="connsiteY0" fmla="*/ 126148 h 897184"/>
                  <a:gd name="connsiteX1" fmla="*/ 864096 w 1728192"/>
                  <a:gd name="connsiteY1" fmla="*/ 252296 h 897184"/>
                  <a:gd name="connsiteX2" fmla="*/ 0 w 1728192"/>
                  <a:gd name="connsiteY2" fmla="*/ 126148 h 897184"/>
                  <a:gd name="connsiteX3" fmla="*/ 864096 w 1728192"/>
                  <a:gd name="connsiteY3" fmla="*/ 0 h 897184"/>
                  <a:gd name="connsiteX4" fmla="*/ 1728192 w 1728192"/>
                  <a:gd name="connsiteY4" fmla="*/ 126148 h 897184"/>
                  <a:gd name="connsiteX5" fmla="*/ 1728192 w 1728192"/>
                  <a:gd name="connsiteY5" fmla="*/ 883033 h 897184"/>
                  <a:gd name="connsiteX6" fmla="*/ 889496 w 1728192"/>
                  <a:gd name="connsiteY6" fmla="*/ 729781 h 897184"/>
                  <a:gd name="connsiteX7" fmla="*/ 0 w 1728192"/>
                  <a:gd name="connsiteY7" fmla="*/ 883033 h 897184"/>
                  <a:gd name="connsiteX8" fmla="*/ 0 w 1728192"/>
                  <a:gd name="connsiteY8" fmla="*/ 126148 h 8971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728192" h="897184" stroke="0" extrusionOk="0">
                    <a:moveTo>
                      <a:pt x="0" y="126148"/>
                    </a:moveTo>
                    <a:cubicBezTo>
                      <a:pt x="0" y="195818"/>
                      <a:pt x="386869" y="252296"/>
                      <a:pt x="864096" y="252296"/>
                    </a:cubicBezTo>
                    <a:cubicBezTo>
                      <a:pt x="1341323" y="252296"/>
                      <a:pt x="1728192" y="195818"/>
                      <a:pt x="1728192" y="126148"/>
                    </a:cubicBezTo>
                    <a:lnTo>
                      <a:pt x="1728192" y="883033"/>
                    </a:lnTo>
                    <a:cubicBezTo>
                      <a:pt x="1728192" y="952703"/>
                      <a:pt x="1341323" y="742481"/>
                      <a:pt x="864096" y="742481"/>
                    </a:cubicBezTo>
                    <a:cubicBezTo>
                      <a:pt x="386869" y="742481"/>
                      <a:pt x="0" y="952703"/>
                      <a:pt x="0" y="883033"/>
                    </a:cubicBezTo>
                    <a:lnTo>
                      <a:pt x="0" y="126148"/>
                    </a:lnTo>
                    <a:close/>
                  </a:path>
                  <a:path w="1728192" h="897184" fill="lighten" stroke="0" extrusionOk="0">
                    <a:moveTo>
                      <a:pt x="0" y="126148"/>
                    </a:moveTo>
                    <a:cubicBezTo>
                      <a:pt x="0" y="56478"/>
                      <a:pt x="386869" y="0"/>
                      <a:pt x="864096" y="0"/>
                    </a:cubicBezTo>
                    <a:cubicBezTo>
                      <a:pt x="1341323" y="0"/>
                      <a:pt x="1728192" y="56478"/>
                      <a:pt x="1728192" y="126148"/>
                    </a:cubicBezTo>
                    <a:cubicBezTo>
                      <a:pt x="1728192" y="195818"/>
                      <a:pt x="1341323" y="252296"/>
                      <a:pt x="864096" y="252296"/>
                    </a:cubicBezTo>
                    <a:cubicBezTo>
                      <a:pt x="386869" y="252296"/>
                      <a:pt x="0" y="195818"/>
                      <a:pt x="0" y="126148"/>
                    </a:cubicBezTo>
                    <a:close/>
                  </a:path>
                  <a:path w="1728192" h="897184" fill="none" extrusionOk="0">
                    <a:moveTo>
                      <a:pt x="1728192" y="126148"/>
                    </a:moveTo>
                    <a:cubicBezTo>
                      <a:pt x="1728192" y="195818"/>
                      <a:pt x="1341323" y="252296"/>
                      <a:pt x="864096" y="252296"/>
                    </a:cubicBezTo>
                    <a:cubicBezTo>
                      <a:pt x="386869" y="252296"/>
                      <a:pt x="0" y="195818"/>
                      <a:pt x="0" y="126148"/>
                    </a:cubicBezTo>
                    <a:cubicBezTo>
                      <a:pt x="0" y="56478"/>
                      <a:pt x="386869" y="0"/>
                      <a:pt x="864096" y="0"/>
                    </a:cubicBezTo>
                    <a:cubicBezTo>
                      <a:pt x="1341323" y="0"/>
                      <a:pt x="1728192" y="56478"/>
                      <a:pt x="1728192" y="126148"/>
                    </a:cubicBezTo>
                    <a:lnTo>
                      <a:pt x="1728192" y="883033"/>
                    </a:lnTo>
                    <a:cubicBezTo>
                      <a:pt x="1728192" y="952703"/>
                      <a:pt x="1366723" y="729781"/>
                      <a:pt x="889496" y="729781"/>
                    </a:cubicBezTo>
                    <a:cubicBezTo>
                      <a:pt x="412269" y="729781"/>
                      <a:pt x="0" y="952703"/>
                      <a:pt x="0" y="883033"/>
                    </a:cubicBezTo>
                    <a:lnTo>
                      <a:pt x="0" y="126148"/>
                    </a:lnTo>
                  </a:path>
                </a:pathLst>
              </a:custGeom>
              <a:gradFill>
                <a:gsLst>
                  <a:gs pos="94000">
                    <a:srgbClr val="C00000"/>
                  </a:gs>
                  <a:gs pos="32000">
                    <a:schemeClr val="tx1">
                      <a:lumMod val="75000"/>
                      <a:lumOff val="25000"/>
                      <a:alpha val="76000"/>
                    </a:schemeClr>
                  </a:gs>
                </a:gsLst>
                <a:lin ang="5400000" scaled="0"/>
              </a:gra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212" name="Cylindre 1211"/>
              <p:cNvSpPr/>
              <p:nvPr/>
            </p:nvSpPr>
            <p:spPr>
              <a:xfrm>
                <a:off x="6458396" y="1195220"/>
                <a:ext cx="576064" cy="1006766"/>
              </a:xfrm>
              <a:prstGeom prst="can">
                <a:avLst/>
              </a:prstGeom>
              <a:gradFill>
                <a:gsLst>
                  <a:gs pos="0">
                    <a:srgbClr val="002060"/>
                  </a:gs>
                  <a:gs pos="38000">
                    <a:schemeClr val="tx1">
                      <a:lumMod val="75000"/>
                      <a:lumOff val="25000"/>
                      <a:alpha val="76000"/>
                    </a:schemeClr>
                  </a:gs>
                </a:gsLst>
                <a:lin ang="5400000" scaled="0"/>
              </a:gra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grpSp>
          <p:nvGrpSpPr>
            <p:cNvPr id="1213" name="Groupe 1212"/>
            <p:cNvGrpSpPr/>
            <p:nvPr/>
          </p:nvGrpSpPr>
          <p:grpSpPr>
            <a:xfrm>
              <a:off x="4139952" y="2692494"/>
              <a:ext cx="1728192" cy="1617728"/>
              <a:chOff x="5882332" y="1195220"/>
              <a:chExt cx="1728192" cy="1617728"/>
            </a:xfrm>
            <a:gradFill>
              <a:gsLst>
                <a:gs pos="18000">
                  <a:schemeClr val="tx1">
                    <a:lumMod val="75000"/>
                    <a:lumOff val="25000"/>
                    <a:alpha val="24000"/>
                  </a:schemeClr>
                </a:gs>
                <a:gs pos="50000">
                  <a:schemeClr val="accent1">
                    <a:tint val="44500"/>
                    <a:satMod val="160000"/>
                    <a:alpha val="37000"/>
                  </a:schemeClr>
                </a:gs>
                <a:gs pos="100000">
                  <a:schemeClr val="tx1">
                    <a:lumMod val="75000"/>
                    <a:lumOff val="25000"/>
                    <a:alpha val="42000"/>
                  </a:schemeClr>
                </a:gs>
              </a:gsLst>
              <a:lin ang="10800000" scaled="0"/>
            </a:gradFill>
          </p:grpSpPr>
          <p:sp>
            <p:nvSpPr>
              <p:cNvPr id="1214" name="Cylindre 4"/>
              <p:cNvSpPr/>
              <p:nvPr/>
            </p:nvSpPr>
            <p:spPr>
              <a:xfrm>
                <a:off x="5882332" y="2060104"/>
                <a:ext cx="1728192" cy="752844"/>
              </a:xfrm>
              <a:custGeom>
                <a:avLst/>
                <a:gdLst>
                  <a:gd name="connsiteX0" fmla="*/ 0 w 1728192"/>
                  <a:gd name="connsiteY0" fmla="*/ 126148 h 1009180"/>
                  <a:gd name="connsiteX1" fmla="*/ 864096 w 1728192"/>
                  <a:gd name="connsiteY1" fmla="*/ 252296 h 1009180"/>
                  <a:gd name="connsiteX2" fmla="*/ 1728192 w 1728192"/>
                  <a:gd name="connsiteY2" fmla="*/ 126148 h 1009180"/>
                  <a:gd name="connsiteX3" fmla="*/ 1728192 w 1728192"/>
                  <a:gd name="connsiteY3" fmla="*/ 883033 h 1009180"/>
                  <a:gd name="connsiteX4" fmla="*/ 864096 w 1728192"/>
                  <a:gd name="connsiteY4" fmla="*/ 1009181 h 1009180"/>
                  <a:gd name="connsiteX5" fmla="*/ 0 w 1728192"/>
                  <a:gd name="connsiteY5" fmla="*/ 883033 h 1009180"/>
                  <a:gd name="connsiteX6" fmla="*/ 0 w 1728192"/>
                  <a:gd name="connsiteY6" fmla="*/ 126148 h 1009180"/>
                  <a:gd name="connsiteX0" fmla="*/ 0 w 1728192"/>
                  <a:gd name="connsiteY0" fmla="*/ 126148 h 1009180"/>
                  <a:gd name="connsiteX1" fmla="*/ 864096 w 1728192"/>
                  <a:gd name="connsiteY1" fmla="*/ 0 h 1009180"/>
                  <a:gd name="connsiteX2" fmla="*/ 1728192 w 1728192"/>
                  <a:gd name="connsiteY2" fmla="*/ 126148 h 1009180"/>
                  <a:gd name="connsiteX3" fmla="*/ 864096 w 1728192"/>
                  <a:gd name="connsiteY3" fmla="*/ 252296 h 1009180"/>
                  <a:gd name="connsiteX4" fmla="*/ 0 w 1728192"/>
                  <a:gd name="connsiteY4" fmla="*/ 126148 h 1009180"/>
                  <a:gd name="connsiteX0" fmla="*/ 1728192 w 1728192"/>
                  <a:gd name="connsiteY0" fmla="*/ 126148 h 1009180"/>
                  <a:gd name="connsiteX1" fmla="*/ 864096 w 1728192"/>
                  <a:gd name="connsiteY1" fmla="*/ 252296 h 1009180"/>
                  <a:gd name="connsiteX2" fmla="*/ 0 w 1728192"/>
                  <a:gd name="connsiteY2" fmla="*/ 126148 h 1009180"/>
                  <a:gd name="connsiteX3" fmla="*/ 864096 w 1728192"/>
                  <a:gd name="connsiteY3" fmla="*/ 0 h 1009180"/>
                  <a:gd name="connsiteX4" fmla="*/ 1728192 w 1728192"/>
                  <a:gd name="connsiteY4" fmla="*/ 126148 h 1009180"/>
                  <a:gd name="connsiteX5" fmla="*/ 1728192 w 1728192"/>
                  <a:gd name="connsiteY5" fmla="*/ 883033 h 1009180"/>
                  <a:gd name="connsiteX6" fmla="*/ 864096 w 1728192"/>
                  <a:gd name="connsiteY6" fmla="*/ 1009181 h 1009180"/>
                  <a:gd name="connsiteX7" fmla="*/ 0 w 1728192"/>
                  <a:gd name="connsiteY7" fmla="*/ 883033 h 1009180"/>
                  <a:gd name="connsiteX8" fmla="*/ 0 w 1728192"/>
                  <a:gd name="connsiteY8" fmla="*/ 126148 h 1009180"/>
                  <a:gd name="connsiteX0" fmla="*/ 0 w 1728192"/>
                  <a:gd name="connsiteY0" fmla="*/ 126148 h 1009181"/>
                  <a:gd name="connsiteX1" fmla="*/ 864096 w 1728192"/>
                  <a:gd name="connsiteY1" fmla="*/ 252296 h 1009181"/>
                  <a:gd name="connsiteX2" fmla="*/ 1728192 w 1728192"/>
                  <a:gd name="connsiteY2" fmla="*/ 126148 h 1009181"/>
                  <a:gd name="connsiteX3" fmla="*/ 1728192 w 1728192"/>
                  <a:gd name="connsiteY3" fmla="*/ 883033 h 1009181"/>
                  <a:gd name="connsiteX4" fmla="*/ 864096 w 1728192"/>
                  <a:gd name="connsiteY4" fmla="*/ 1009181 h 1009181"/>
                  <a:gd name="connsiteX5" fmla="*/ 0 w 1728192"/>
                  <a:gd name="connsiteY5" fmla="*/ 883033 h 1009181"/>
                  <a:gd name="connsiteX6" fmla="*/ 0 w 1728192"/>
                  <a:gd name="connsiteY6" fmla="*/ 126148 h 1009181"/>
                  <a:gd name="connsiteX0" fmla="*/ 0 w 1728192"/>
                  <a:gd name="connsiteY0" fmla="*/ 126148 h 1009181"/>
                  <a:gd name="connsiteX1" fmla="*/ 864096 w 1728192"/>
                  <a:gd name="connsiteY1" fmla="*/ 0 h 1009181"/>
                  <a:gd name="connsiteX2" fmla="*/ 1728192 w 1728192"/>
                  <a:gd name="connsiteY2" fmla="*/ 126148 h 1009181"/>
                  <a:gd name="connsiteX3" fmla="*/ 864096 w 1728192"/>
                  <a:gd name="connsiteY3" fmla="*/ 252296 h 1009181"/>
                  <a:gd name="connsiteX4" fmla="*/ 0 w 1728192"/>
                  <a:gd name="connsiteY4" fmla="*/ 126148 h 1009181"/>
                  <a:gd name="connsiteX0" fmla="*/ 1728192 w 1728192"/>
                  <a:gd name="connsiteY0" fmla="*/ 126148 h 1009181"/>
                  <a:gd name="connsiteX1" fmla="*/ 864096 w 1728192"/>
                  <a:gd name="connsiteY1" fmla="*/ 252296 h 1009181"/>
                  <a:gd name="connsiteX2" fmla="*/ 0 w 1728192"/>
                  <a:gd name="connsiteY2" fmla="*/ 126148 h 1009181"/>
                  <a:gd name="connsiteX3" fmla="*/ 864096 w 1728192"/>
                  <a:gd name="connsiteY3" fmla="*/ 0 h 1009181"/>
                  <a:gd name="connsiteX4" fmla="*/ 1728192 w 1728192"/>
                  <a:gd name="connsiteY4" fmla="*/ 126148 h 1009181"/>
                  <a:gd name="connsiteX5" fmla="*/ 1728192 w 1728192"/>
                  <a:gd name="connsiteY5" fmla="*/ 883033 h 1009181"/>
                  <a:gd name="connsiteX6" fmla="*/ 889496 w 1728192"/>
                  <a:gd name="connsiteY6" fmla="*/ 805981 h 1009181"/>
                  <a:gd name="connsiteX7" fmla="*/ 0 w 1728192"/>
                  <a:gd name="connsiteY7" fmla="*/ 883033 h 1009181"/>
                  <a:gd name="connsiteX8" fmla="*/ 0 w 1728192"/>
                  <a:gd name="connsiteY8" fmla="*/ 126148 h 1009181"/>
                  <a:gd name="connsiteX0" fmla="*/ 0 w 1728192"/>
                  <a:gd name="connsiteY0" fmla="*/ 126148 h 901801"/>
                  <a:gd name="connsiteX1" fmla="*/ 864096 w 1728192"/>
                  <a:gd name="connsiteY1" fmla="*/ 252296 h 901801"/>
                  <a:gd name="connsiteX2" fmla="*/ 1728192 w 1728192"/>
                  <a:gd name="connsiteY2" fmla="*/ 126148 h 901801"/>
                  <a:gd name="connsiteX3" fmla="*/ 1728192 w 1728192"/>
                  <a:gd name="connsiteY3" fmla="*/ 883033 h 901801"/>
                  <a:gd name="connsiteX4" fmla="*/ 864096 w 1728192"/>
                  <a:gd name="connsiteY4" fmla="*/ 742481 h 901801"/>
                  <a:gd name="connsiteX5" fmla="*/ 0 w 1728192"/>
                  <a:gd name="connsiteY5" fmla="*/ 883033 h 901801"/>
                  <a:gd name="connsiteX6" fmla="*/ 0 w 1728192"/>
                  <a:gd name="connsiteY6" fmla="*/ 126148 h 901801"/>
                  <a:gd name="connsiteX0" fmla="*/ 0 w 1728192"/>
                  <a:gd name="connsiteY0" fmla="*/ 126148 h 901801"/>
                  <a:gd name="connsiteX1" fmla="*/ 864096 w 1728192"/>
                  <a:gd name="connsiteY1" fmla="*/ 0 h 901801"/>
                  <a:gd name="connsiteX2" fmla="*/ 1728192 w 1728192"/>
                  <a:gd name="connsiteY2" fmla="*/ 126148 h 901801"/>
                  <a:gd name="connsiteX3" fmla="*/ 864096 w 1728192"/>
                  <a:gd name="connsiteY3" fmla="*/ 252296 h 901801"/>
                  <a:gd name="connsiteX4" fmla="*/ 0 w 1728192"/>
                  <a:gd name="connsiteY4" fmla="*/ 126148 h 901801"/>
                  <a:gd name="connsiteX0" fmla="*/ 1728192 w 1728192"/>
                  <a:gd name="connsiteY0" fmla="*/ 126148 h 901801"/>
                  <a:gd name="connsiteX1" fmla="*/ 864096 w 1728192"/>
                  <a:gd name="connsiteY1" fmla="*/ 252296 h 901801"/>
                  <a:gd name="connsiteX2" fmla="*/ 0 w 1728192"/>
                  <a:gd name="connsiteY2" fmla="*/ 126148 h 901801"/>
                  <a:gd name="connsiteX3" fmla="*/ 864096 w 1728192"/>
                  <a:gd name="connsiteY3" fmla="*/ 0 h 901801"/>
                  <a:gd name="connsiteX4" fmla="*/ 1728192 w 1728192"/>
                  <a:gd name="connsiteY4" fmla="*/ 126148 h 901801"/>
                  <a:gd name="connsiteX5" fmla="*/ 1728192 w 1728192"/>
                  <a:gd name="connsiteY5" fmla="*/ 883033 h 901801"/>
                  <a:gd name="connsiteX6" fmla="*/ 889496 w 1728192"/>
                  <a:gd name="connsiteY6" fmla="*/ 805981 h 901801"/>
                  <a:gd name="connsiteX7" fmla="*/ 0 w 1728192"/>
                  <a:gd name="connsiteY7" fmla="*/ 883033 h 901801"/>
                  <a:gd name="connsiteX8" fmla="*/ 0 w 1728192"/>
                  <a:gd name="connsiteY8" fmla="*/ 126148 h 901801"/>
                  <a:gd name="connsiteX0" fmla="*/ 0 w 1728192"/>
                  <a:gd name="connsiteY0" fmla="*/ 126148 h 897184"/>
                  <a:gd name="connsiteX1" fmla="*/ 864096 w 1728192"/>
                  <a:gd name="connsiteY1" fmla="*/ 252296 h 897184"/>
                  <a:gd name="connsiteX2" fmla="*/ 1728192 w 1728192"/>
                  <a:gd name="connsiteY2" fmla="*/ 126148 h 897184"/>
                  <a:gd name="connsiteX3" fmla="*/ 1728192 w 1728192"/>
                  <a:gd name="connsiteY3" fmla="*/ 883033 h 897184"/>
                  <a:gd name="connsiteX4" fmla="*/ 864096 w 1728192"/>
                  <a:gd name="connsiteY4" fmla="*/ 742481 h 897184"/>
                  <a:gd name="connsiteX5" fmla="*/ 0 w 1728192"/>
                  <a:gd name="connsiteY5" fmla="*/ 883033 h 897184"/>
                  <a:gd name="connsiteX6" fmla="*/ 0 w 1728192"/>
                  <a:gd name="connsiteY6" fmla="*/ 126148 h 897184"/>
                  <a:gd name="connsiteX0" fmla="*/ 0 w 1728192"/>
                  <a:gd name="connsiteY0" fmla="*/ 126148 h 897184"/>
                  <a:gd name="connsiteX1" fmla="*/ 864096 w 1728192"/>
                  <a:gd name="connsiteY1" fmla="*/ 0 h 897184"/>
                  <a:gd name="connsiteX2" fmla="*/ 1728192 w 1728192"/>
                  <a:gd name="connsiteY2" fmla="*/ 126148 h 897184"/>
                  <a:gd name="connsiteX3" fmla="*/ 864096 w 1728192"/>
                  <a:gd name="connsiteY3" fmla="*/ 252296 h 897184"/>
                  <a:gd name="connsiteX4" fmla="*/ 0 w 1728192"/>
                  <a:gd name="connsiteY4" fmla="*/ 126148 h 897184"/>
                  <a:gd name="connsiteX0" fmla="*/ 1728192 w 1728192"/>
                  <a:gd name="connsiteY0" fmla="*/ 126148 h 897184"/>
                  <a:gd name="connsiteX1" fmla="*/ 864096 w 1728192"/>
                  <a:gd name="connsiteY1" fmla="*/ 252296 h 897184"/>
                  <a:gd name="connsiteX2" fmla="*/ 0 w 1728192"/>
                  <a:gd name="connsiteY2" fmla="*/ 126148 h 897184"/>
                  <a:gd name="connsiteX3" fmla="*/ 864096 w 1728192"/>
                  <a:gd name="connsiteY3" fmla="*/ 0 h 897184"/>
                  <a:gd name="connsiteX4" fmla="*/ 1728192 w 1728192"/>
                  <a:gd name="connsiteY4" fmla="*/ 126148 h 897184"/>
                  <a:gd name="connsiteX5" fmla="*/ 1728192 w 1728192"/>
                  <a:gd name="connsiteY5" fmla="*/ 883033 h 897184"/>
                  <a:gd name="connsiteX6" fmla="*/ 889496 w 1728192"/>
                  <a:gd name="connsiteY6" fmla="*/ 729781 h 897184"/>
                  <a:gd name="connsiteX7" fmla="*/ 0 w 1728192"/>
                  <a:gd name="connsiteY7" fmla="*/ 883033 h 897184"/>
                  <a:gd name="connsiteX8" fmla="*/ 0 w 1728192"/>
                  <a:gd name="connsiteY8" fmla="*/ 126148 h 8971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728192" h="897184" stroke="0" extrusionOk="0">
                    <a:moveTo>
                      <a:pt x="0" y="126148"/>
                    </a:moveTo>
                    <a:cubicBezTo>
                      <a:pt x="0" y="195818"/>
                      <a:pt x="386869" y="252296"/>
                      <a:pt x="864096" y="252296"/>
                    </a:cubicBezTo>
                    <a:cubicBezTo>
                      <a:pt x="1341323" y="252296"/>
                      <a:pt x="1728192" y="195818"/>
                      <a:pt x="1728192" y="126148"/>
                    </a:cubicBezTo>
                    <a:lnTo>
                      <a:pt x="1728192" y="883033"/>
                    </a:lnTo>
                    <a:cubicBezTo>
                      <a:pt x="1728192" y="952703"/>
                      <a:pt x="1341323" y="742481"/>
                      <a:pt x="864096" y="742481"/>
                    </a:cubicBezTo>
                    <a:cubicBezTo>
                      <a:pt x="386869" y="742481"/>
                      <a:pt x="0" y="952703"/>
                      <a:pt x="0" y="883033"/>
                    </a:cubicBezTo>
                    <a:lnTo>
                      <a:pt x="0" y="126148"/>
                    </a:lnTo>
                    <a:close/>
                  </a:path>
                  <a:path w="1728192" h="897184" fill="lighten" stroke="0" extrusionOk="0">
                    <a:moveTo>
                      <a:pt x="0" y="126148"/>
                    </a:moveTo>
                    <a:cubicBezTo>
                      <a:pt x="0" y="56478"/>
                      <a:pt x="386869" y="0"/>
                      <a:pt x="864096" y="0"/>
                    </a:cubicBezTo>
                    <a:cubicBezTo>
                      <a:pt x="1341323" y="0"/>
                      <a:pt x="1728192" y="56478"/>
                      <a:pt x="1728192" y="126148"/>
                    </a:cubicBezTo>
                    <a:cubicBezTo>
                      <a:pt x="1728192" y="195818"/>
                      <a:pt x="1341323" y="252296"/>
                      <a:pt x="864096" y="252296"/>
                    </a:cubicBezTo>
                    <a:cubicBezTo>
                      <a:pt x="386869" y="252296"/>
                      <a:pt x="0" y="195818"/>
                      <a:pt x="0" y="126148"/>
                    </a:cubicBezTo>
                    <a:close/>
                  </a:path>
                  <a:path w="1728192" h="897184" fill="none" extrusionOk="0">
                    <a:moveTo>
                      <a:pt x="1728192" y="126148"/>
                    </a:moveTo>
                    <a:cubicBezTo>
                      <a:pt x="1728192" y="195818"/>
                      <a:pt x="1341323" y="252296"/>
                      <a:pt x="864096" y="252296"/>
                    </a:cubicBezTo>
                    <a:cubicBezTo>
                      <a:pt x="386869" y="252296"/>
                      <a:pt x="0" y="195818"/>
                      <a:pt x="0" y="126148"/>
                    </a:cubicBezTo>
                    <a:cubicBezTo>
                      <a:pt x="0" y="56478"/>
                      <a:pt x="386869" y="0"/>
                      <a:pt x="864096" y="0"/>
                    </a:cubicBezTo>
                    <a:cubicBezTo>
                      <a:pt x="1341323" y="0"/>
                      <a:pt x="1728192" y="56478"/>
                      <a:pt x="1728192" y="126148"/>
                    </a:cubicBezTo>
                    <a:lnTo>
                      <a:pt x="1728192" y="883033"/>
                    </a:lnTo>
                    <a:cubicBezTo>
                      <a:pt x="1728192" y="952703"/>
                      <a:pt x="1366723" y="729781"/>
                      <a:pt x="889496" y="729781"/>
                    </a:cubicBezTo>
                    <a:cubicBezTo>
                      <a:pt x="412269" y="729781"/>
                      <a:pt x="0" y="952703"/>
                      <a:pt x="0" y="883033"/>
                    </a:cubicBezTo>
                    <a:lnTo>
                      <a:pt x="0" y="126148"/>
                    </a:lnTo>
                  </a:path>
                </a:pathLst>
              </a:cu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215" name="Cylindre 1214"/>
              <p:cNvSpPr/>
              <p:nvPr/>
            </p:nvSpPr>
            <p:spPr>
              <a:xfrm>
                <a:off x="6458396" y="1195220"/>
                <a:ext cx="576064" cy="1006766"/>
              </a:xfrm>
              <a:prstGeom prst="can">
                <a:avLst/>
              </a:prstGeom>
              <a:gradFill>
                <a:gsLst>
                  <a:gs pos="20000">
                    <a:schemeClr val="tx1">
                      <a:lumMod val="75000"/>
                      <a:lumOff val="25000"/>
                      <a:alpha val="24000"/>
                    </a:schemeClr>
                  </a:gs>
                  <a:gs pos="50000">
                    <a:schemeClr val="accent1">
                      <a:tint val="44500"/>
                      <a:satMod val="160000"/>
                      <a:alpha val="37000"/>
                    </a:schemeClr>
                  </a:gs>
                  <a:gs pos="75000">
                    <a:schemeClr val="tx1">
                      <a:lumMod val="75000"/>
                      <a:lumOff val="25000"/>
                      <a:alpha val="42000"/>
                    </a:schemeClr>
                  </a:gs>
                </a:gsLst>
                <a:lin ang="10800000" scaled="0"/>
              </a:gra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grpSp>
      <p:sp>
        <p:nvSpPr>
          <p:cNvPr id="2" name="Titre 1"/>
          <p:cNvSpPr>
            <a:spLocks noGrp="1"/>
          </p:cNvSpPr>
          <p:nvPr>
            <p:ph type="title"/>
            <p:custDataLst>
              <p:tags r:id="rId2"/>
            </p:custDataLst>
          </p:nvPr>
        </p:nvSpPr>
        <p:spPr>
          <a:xfrm>
            <a:off x="46890" y="274638"/>
            <a:ext cx="9097110" cy="1143000"/>
          </a:xfrm>
        </p:spPr>
        <p:txBody>
          <a:bodyPr>
            <a:normAutofit fontScale="90000"/>
          </a:bodyPr>
          <a:lstStyle/>
          <a:p>
            <a:r>
              <a:rPr lang="fr-FR" dirty="0"/>
              <a:t>Les </a:t>
            </a:r>
            <a:r>
              <a:rPr lang="fr-FR" dirty="0" smtClean="0"/>
              <a:t>moteurs Courant Continu, le stator</a:t>
            </a:r>
            <a:endParaRPr lang="fr-FR" dirty="0"/>
          </a:p>
        </p:txBody>
      </p:sp>
      <p:sp>
        <p:nvSpPr>
          <p:cNvPr id="6" name="Sous-titre 2"/>
          <p:cNvSpPr txBox="1">
            <a:spLocks/>
          </p:cNvSpPr>
          <p:nvPr>
            <p:custDataLst>
              <p:tags r:id="rId3"/>
            </p:custDataLst>
          </p:nvPr>
        </p:nvSpPr>
        <p:spPr>
          <a:xfrm>
            <a:off x="46890" y="4581128"/>
            <a:ext cx="9097109" cy="2276872"/>
          </a:xfrm>
          <a:prstGeom prst="rect">
            <a:avLst/>
          </a:prstGeom>
          <a:solidFill>
            <a:schemeClr val="bg2">
              <a:lumMod val="10000"/>
              <a:alpha val="51000"/>
            </a:schemeClr>
          </a:solidFill>
          <a:effectLst>
            <a:softEdge rad="63500"/>
          </a:effectLst>
          <a:scene3d>
            <a:camera prst="orthographicFront"/>
            <a:lightRig rig="threePt" dir="t"/>
          </a:scene3d>
          <a:sp3d>
            <a:bevelT prst="relaxedInset"/>
          </a:sp3d>
        </p:spPr>
        <p:txBody>
          <a:bodyPr vert="horz" lIns="0" tIns="180000" rIns="0" bIns="180000" rtlCol="0" anchor="t">
            <a:noAutofit/>
          </a:bodyPr>
          <a:lstStyle>
            <a:lvl1pPr marL="0" indent="0" algn="ctr" defTabSz="914400" rtl="0" eaLnBrk="1" latinLnBrk="0" hangingPunct="1">
              <a:spcBef>
                <a:spcPct val="20000"/>
              </a:spcBef>
              <a:buFont typeface="Arial" panose="020B0604020202020204" pitchFamily="34" charset="0"/>
              <a:buNone/>
              <a:defRPr sz="3200" b="1" kern="1200">
                <a:solidFill>
                  <a:schemeClr val="bg1"/>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1pPr>
            <a:lvl2pPr marL="457200" indent="0" algn="ctr" defTabSz="914400" rtl="0" eaLnBrk="1" latinLnBrk="0" hangingPunct="1">
              <a:spcBef>
                <a:spcPct val="20000"/>
              </a:spcBef>
              <a:buFont typeface="Arial" panose="020B0604020202020204" pitchFamily="34" charset="0"/>
              <a:buNone/>
              <a:defRPr sz="28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2pPr>
            <a:lvl3pPr marL="914400" indent="0" algn="ctr" defTabSz="914400" rtl="0" eaLnBrk="1" latinLnBrk="0" hangingPunct="1">
              <a:spcBef>
                <a:spcPct val="20000"/>
              </a:spcBef>
              <a:buFont typeface="Arial" panose="020B0604020202020204" pitchFamily="34" charset="0"/>
              <a:buNone/>
              <a:defRPr sz="24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3pPr>
            <a:lvl4pPr marL="1371600" indent="0" algn="ctr" defTabSz="914400" rtl="0" eaLnBrk="1" latinLnBrk="0" hangingPunct="1">
              <a:spcBef>
                <a:spcPct val="20000"/>
              </a:spcBef>
              <a:buFont typeface="Arial" panose="020B0604020202020204" pitchFamily="34" charset="0"/>
              <a:buNone/>
              <a:defRPr sz="20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4pPr>
            <a:lvl5pPr marL="1828800" indent="0" algn="ctr" defTabSz="914400" rtl="0" eaLnBrk="1" latinLnBrk="0" hangingPunct="1">
              <a:spcBef>
                <a:spcPct val="20000"/>
              </a:spcBef>
              <a:buFont typeface="Arial" panose="020B0604020202020204" pitchFamily="34" charset="0"/>
              <a:buNone/>
              <a:defRPr sz="20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5pPr>
            <a:lvl6pPr marL="22860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6pPr>
            <a:lvl7pPr marL="27432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7pPr>
            <a:lvl8pPr marL="32004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8pPr>
            <a:lvl9pPr marL="36576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9pPr>
          </a:lstStyle>
          <a:p>
            <a:r>
              <a:rPr lang="fr-FR" sz="1800" dirty="0" smtClean="0">
                <a:effectLst>
                  <a:outerShdw blurRad="38100" dist="38100" dir="2700000" algn="tl">
                    <a:srgbClr val="000000">
                      <a:alpha val="43137"/>
                    </a:srgbClr>
                  </a:outerShdw>
                </a:effectLst>
              </a:rPr>
              <a:t>La production du champ magnétique est assurée par le stator (partie fixe, statique). On appelle cette fonction du moteur ‘Excitation’. L’excitation peut être assurée par un ensemble d’aimants permanents, on parlera alors de moteur à excitation permanente.</a:t>
            </a:r>
          </a:p>
          <a:p>
            <a:r>
              <a:rPr lang="fr-FR" sz="1800" dirty="0" smtClean="0">
                <a:effectLst>
                  <a:outerShdw blurRad="38100" dist="38100" dir="2700000" algn="tl">
                    <a:srgbClr val="000000">
                      <a:alpha val="43137"/>
                    </a:srgbClr>
                  </a:outerShdw>
                </a:effectLst>
              </a:rPr>
              <a:t>L’excitation peut être réalisée avec des </a:t>
            </a:r>
            <a:r>
              <a:rPr lang="fr-FR" sz="1800" dirty="0" err="1" smtClean="0">
                <a:effectLst>
                  <a:outerShdw blurRad="38100" dist="38100" dir="2700000" algn="tl">
                    <a:srgbClr val="000000">
                      <a:alpha val="43137"/>
                    </a:srgbClr>
                  </a:outerShdw>
                </a:effectLst>
              </a:rPr>
              <a:t>électros-aimants</a:t>
            </a:r>
            <a:r>
              <a:rPr lang="fr-FR" sz="1800" dirty="0" smtClean="0">
                <a:effectLst>
                  <a:outerShdw blurRad="38100" dist="38100" dir="2700000" algn="tl">
                    <a:srgbClr val="000000">
                      <a:alpha val="43137"/>
                    </a:srgbClr>
                  </a:outerShdw>
                </a:effectLst>
              </a:rPr>
              <a:t>, </a:t>
            </a:r>
            <a:r>
              <a:rPr lang="fr-FR" sz="1800" dirty="0">
                <a:effectLst>
                  <a:outerShdw blurRad="38100" dist="38100" dir="2700000" algn="tl">
                    <a:srgbClr val="000000">
                      <a:alpha val="43137"/>
                    </a:srgbClr>
                  </a:outerShdw>
                </a:effectLst>
              </a:rPr>
              <a:t>l</a:t>
            </a:r>
            <a:r>
              <a:rPr lang="fr-FR" sz="1800" dirty="0" smtClean="0">
                <a:effectLst>
                  <a:outerShdw blurRad="38100" dist="38100" dir="2700000" algn="tl">
                    <a:srgbClr val="000000">
                      <a:alpha val="43137"/>
                    </a:srgbClr>
                  </a:outerShdw>
                </a:effectLst>
              </a:rPr>
              <a:t>e moteur sera désigné alors par le type de couplage électrique entre le circuit d’excitation et le circuit induit.   </a:t>
            </a:r>
            <a:br>
              <a:rPr lang="fr-FR" sz="1800" dirty="0" smtClean="0">
                <a:effectLst>
                  <a:outerShdw blurRad="38100" dist="38100" dir="2700000" algn="tl">
                    <a:srgbClr val="000000">
                      <a:alpha val="43137"/>
                    </a:srgbClr>
                  </a:outerShdw>
                </a:effectLst>
              </a:rPr>
            </a:br>
            <a:endParaRPr lang="fr-FR" sz="1800" dirty="0">
              <a:effectLst>
                <a:outerShdw blurRad="38100" dist="38100" dir="2700000" algn="tl">
                  <a:srgbClr val="000000">
                    <a:alpha val="43137"/>
                  </a:srgbClr>
                </a:outerShdw>
              </a:effectLst>
            </a:endParaRPr>
          </a:p>
        </p:txBody>
      </p:sp>
      <p:grpSp>
        <p:nvGrpSpPr>
          <p:cNvPr id="7" name="Groupe 6"/>
          <p:cNvGrpSpPr/>
          <p:nvPr>
            <p:custDataLst>
              <p:tags r:id="rId4"/>
            </p:custDataLst>
          </p:nvPr>
        </p:nvGrpSpPr>
        <p:grpSpPr>
          <a:xfrm>
            <a:off x="897345" y="2610851"/>
            <a:ext cx="2235831" cy="1647533"/>
            <a:chOff x="4044462" y="3043276"/>
            <a:chExt cx="2235831" cy="1647533"/>
          </a:xfrm>
        </p:grpSpPr>
        <p:sp>
          <p:nvSpPr>
            <p:cNvPr id="8" name="Forme libre 7"/>
            <p:cNvSpPr/>
            <p:nvPr/>
          </p:nvSpPr>
          <p:spPr>
            <a:xfrm>
              <a:off x="4057250" y="3657601"/>
              <a:ext cx="1003922" cy="1000724"/>
            </a:xfrm>
            <a:custGeom>
              <a:avLst/>
              <a:gdLst>
                <a:gd name="connsiteX0" fmla="*/ 412440 w 1003922"/>
                <a:gd name="connsiteY0" fmla="*/ 201424 h 997527"/>
                <a:gd name="connsiteX1" fmla="*/ 415637 w 1003922"/>
                <a:gd name="connsiteY1" fmla="*/ 290945 h 997527"/>
                <a:gd name="connsiteX2" fmla="*/ 431623 w 1003922"/>
                <a:gd name="connsiteY2" fmla="*/ 409242 h 997527"/>
                <a:gd name="connsiteX3" fmla="*/ 469989 w 1003922"/>
                <a:gd name="connsiteY3" fmla="*/ 514750 h 997527"/>
                <a:gd name="connsiteX4" fmla="*/ 533933 w 1003922"/>
                <a:gd name="connsiteY4" fmla="*/ 652229 h 997527"/>
                <a:gd name="connsiteX5" fmla="*/ 601074 w 1003922"/>
                <a:gd name="connsiteY5" fmla="*/ 719371 h 997527"/>
                <a:gd name="connsiteX6" fmla="*/ 706582 w 1003922"/>
                <a:gd name="connsiteY6" fmla="*/ 821681 h 997527"/>
                <a:gd name="connsiteX7" fmla="*/ 802498 w 1003922"/>
                <a:gd name="connsiteY7" fmla="*/ 885625 h 997527"/>
                <a:gd name="connsiteX8" fmla="*/ 892020 w 1003922"/>
                <a:gd name="connsiteY8" fmla="*/ 949569 h 997527"/>
                <a:gd name="connsiteX9" fmla="*/ 454003 w 1003922"/>
                <a:gd name="connsiteY9" fmla="*/ 712976 h 997527"/>
                <a:gd name="connsiteX10" fmla="*/ 310129 w 1003922"/>
                <a:gd name="connsiteY10" fmla="*/ 633046 h 997527"/>
                <a:gd name="connsiteX11" fmla="*/ 175847 w 1003922"/>
                <a:gd name="connsiteY11" fmla="*/ 511552 h 997527"/>
                <a:gd name="connsiteX12" fmla="*/ 92719 w 1003922"/>
                <a:gd name="connsiteY12" fmla="*/ 377270 h 997527"/>
                <a:gd name="connsiteX13" fmla="*/ 31972 w 1003922"/>
                <a:gd name="connsiteY13" fmla="*/ 239790 h 997527"/>
                <a:gd name="connsiteX14" fmla="*/ 3198 w 1003922"/>
                <a:gd name="connsiteY14" fmla="*/ 124691 h 997527"/>
                <a:gd name="connsiteX15" fmla="*/ 0 w 1003922"/>
                <a:gd name="connsiteY15" fmla="*/ 3197 h 997527"/>
                <a:gd name="connsiteX16" fmla="*/ 249382 w 1003922"/>
                <a:gd name="connsiteY16" fmla="*/ 0 h 997527"/>
                <a:gd name="connsiteX17" fmla="*/ 665019 w 1003922"/>
                <a:gd name="connsiteY17" fmla="*/ 207818 h 997527"/>
                <a:gd name="connsiteX18" fmla="*/ 693793 w 1003922"/>
                <a:gd name="connsiteY18" fmla="*/ 345298 h 997527"/>
                <a:gd name="connsiteX19" fmla="*/ 735357 w 1003922"/>
                <a:gd name="connsiteY19" fmla="*/ 473186 h 997527"/>
                <a:gd name="connsiteX20" fmla="*/ 799301 w 1003922"/>
                <a:gd name="connsiteY20" fmla="*/ 549919 h 997527"/>
                <a:gd name="connsiteX21" fmla="*/ 1003922 w 1003922"/>
                <a:gd name="connsiteY21" fmla="*/ 997527 h 997527"/>
                <a:gd name="connsiteX22" fmla="*/ 1003922 w 1003922"/>
                <a:gd name="connsiteY22" fmla="*/ 997527 h 997527"/>
                <a:gd name="connsiteX0" fmla="*/ 1003922 w 1003922"/>
                <a:gd name="connsiteY0" fmla="*/ 1000724 h 1000724"/>
                <a:gd name="connsiteX1" fmla="*/ 415637 w 1003922"/>
                <a:gd name="connsiteY1" fmla="*/ 290945 h 1000724"/>
                <a:gd name="connsiteX2" fmla="*/ 431623 w 1003922"/>
                <a:gd name="connsiteY2" fmla="*/ 409242 h 1000724"/>
                <a:gd name="connsiteX3" fmla="*/ 469989 w 1003922"/>
                <a:gd name="connsiteY3" fmla="*/ 514750 h 1000724"/>
                <a:gd name="connsiteX4" fmla="*/ 533933 w 1003922"/>
                <a:gd name="connsiteY4" fmla="*/ 652229 h 1000724"/>
                <a:gd name="connsiteX5" fmla="*/ 601074 w 1003922"/>
                <a:gd name="connsiteY5" fmla="*/ 719371 h 1000724"/>
                <a:gd name="connsiteX6" fmla="*/ 706582 w 1003922"/>
                <a:gd name="connsiteY6" fmla="*/ 821681 h 1000724"/>
                <a:gd name="connsiteX7" fmla="*/ 802498 w 1003922"/>
                <a:gd name="connsiteY7" fmla="*/ 885625 h 1000724"/>
                <a:gd name="connsiteX8" fmla="*/ 892020 w 1003922"/>
                <a:gd name="connsiteY8" fmla="*/ 949569 h 1000724"/>
                <a:gd name="connsiteX9" fmla="*/ 454003 w 1003922"/>
                <a:gd name="connsiteY9" fmla="*/ 712976 h 1000724"/>
                <a:gd name="connsiteX10" fmla="*/ 310129 w 1003922"/>
                <a:gd name="connsiteY10" fmla="*/ 633046 h 1000724"/>
                <a:gd name="connsiteX11" fmla="*/ 175847 w 1003922"/>
                <a:gd name="connsiteY11" fmla="*/ 511552 h 1000724"/>
                <a:gd name="connsiteX12" fmla="*/ 92719 w 1003922"/>
                <a:gd name="connsiteY12" fmla="*/ 377270 h 1000724"/>
                <a:gd name="connsiteX13" fmla="*/ 31972 w 1003922"/>
                <a:gd name="connsiteY13" fmla="*/ 239790 h 1000724"/>
                <a:gd name="connsiteX14" fmla="*/ 3198 w 1003922"/>
                <a:gd name="connsiteY14" fmla="*/ 124691 h 1000724"/>
                <a:gd name="connsiteX15" fmla="*/ 0 w 1003922"/>
                <a:gd name="connsiteY15" fmla="*/ 3197 h 1000724"/>
                <a:gd name="connsiteX16" fmla="*/ 249382 w 1003922"/>
                <a:gd name="connsiteY16" fmla="*/ 0 h 1000724"/>
                <a:gd name="connsiteX17" fmla="*/ 665019 w 1003922"/>
                <a:gd name="connsiteY17" fmla="*/ 207818 h 1000724"/>
                <a:gd name="connsiteX18" fmla="*/ 693793 w 1003922"/>
                <a:gd name="connsiteY18" fmla="*/ 345298 h 1000724"/>
                <a:gd name="connsiteX19" fmla="*/ 735357 w 1003922"/>
                <a:gd name="connsiteY19" fmla="*/ 473186 h 1000724"/>
                <a:gd name="connsiteX20" fmla="*/ 799301 w 1003922"/>
                <a:gd name="connsiteY20" fmla="*/ 549919 h 1000724"/>
                <a:gd name="connsiteX21" fmla="*/ 1003922 w 1003922"/>
                <a:gd name="connsiteY21" fmla="*/ 997527 h 1000724"/>
                <a:gd name="connsiteX22" fmla="*/ 1003922 w 1003922"/>
                <a:gd name="connsiteY22" fmla="*/ 997527 h 1000724"/>
                <a:gd name="connsiteX0" fmla="*/ 1003922 w 1003922"/>
                <a:gd name="connsiteY0" fmla="*/ 1000724 h 1000724"/>
                <a:gd name="connsiteX1" fmla="*/ 412440 w 1003922"/>
                <a:gd name="connsiteY1" fmla="*/ 214212 h 1000724"/>
                <a:gd name="connsiteX2" fmla="*/ 431623 w 1003922"/>
                <a:gd name="connsiteY2" fmla="*/ 409242 h 1000724"/>
                <a:gd name="connsiteX3" fmla="*/ 469989 w 1003922"/>
                <a:gd name="connsiteY3" fmla="*/ 514750 h 1000724"/>
                <a:gd name="connsiteX4" fmla="*/ 533933 w 1003922"/>
                <a:gd name="connsiteY4" fmla="*/ 652229 h 1000724"/>
                <a:gd name="connsiteX5" fmla="*/ 601074 w 1003922"/>
                <a:gd name="connsiteY5" fmla="*/ 719371 h 1000724"/>
                <a:gd name="connsiteX6" fmla="*/ 706582 w 1003922"/>
                <a:gd name="connsiteY6" fmla="*/ 821681 h 1000724"/>
                <a:gd name="connsiteX7" fmla="*/ 802498 w 1003922"/>
                <a:gd name="connsiteY7" fmla="*/ 885625 h 1000724"/>
                <a:gd name="connsiteX8" fmla="*/ 892020 w 1003922"/>
                <a:gd name="connsiteY8" fmla="*/ 949569 h 1000724"/>
                <a:gd name="connsiteX9" fmla="*/ 454003 w 1003922"/>
                <a:gd name="connsiteY9" fmla="*/ 712976 h 1000724"/>
                <a:gd name="connsiteX10" fmla="*/ 310129 w 1003922"/>
                <a:gd name="connsiteY10" fmla="*/ 633046 h 1000724"/>
                <a:gd name="connsiteX11" fmla="*/ 175847 w 1003922"/>
                <a:gd name="connsiteY11" fmla="*/ 511552 h 1000724"/>
                <a:gd name="connsiteX12" fmla="*/ 92719 w 1003922"/>
                <a:gd name="connsiteY12" fmla="*/ 377270 h 1000724"/>
                <a:gd name="connsiteX13" fmla="*/ 31972 w 1003922"/>
                <a:gd name="connsiteY13" fmla="*/ 239790 h 1000724"/>
                <a:gd name="connsiteX14" fmla="*/ 3198 w 1003922"/>
                <a:gd name="connsiteY14" fmla="*/ 124691 h 1000724"/>
                <a:gd name="connsiteX15" fmla="*/ 0 w 1003922"/>
                <a:gd name="connsiteY15" fmla="*/ 3197 h 1000724"/>
                <a:gd name="connsiteX16" fmla="*/ 249382 w 1003922"/>
                <a:gd name="connsiteY16" fmla="*/ 0 h 1000724"/>
                <a:gd name="connsiteX17" fmla="*/ 665019 w 1003922"/>
                <a:gd name="connsiteY17" fmla="*/ 207818 h 1000724"/>
                <a:gd name="connsiteX18" fmla="*/ 693793 w 1003922"/>
                <a:gd name="connsiteY18" fmla="*/ 345298 h 1000724"/>
                <a:gd name="connsiteX19" fmla="*/ 735357 w 1003922"/>
                <a:gd name="connsiteY19" fmla="*/ 473186 h 1000724"/>
                <a:gd name="connsiteX20" fmla="*/ 799301 w 1003922"/>
                <a:gd name="connsiteY20" fmla="*/ 549919 h 1000724"/>
                <a:gd name="connsiteX21" fmla="*/ 1003922 w 1003922"/>
                <a:gd name="connsiteY21" fmla="*/ 997527 h 1000724"/>
                <a:gd name="connsiteX22" fmla="*/ 1003922 w 1003922"/>
                <a:gd name="connsiteY22" fmla="*/ 997527 h 1000724"/>
                <a:gd name="connsiteX0" fmla="*/ 1003922 w 1003922"/>
                <a:gd name="connsiteY0" fmla="*/ 1000724 h 1000724"/>
                <a:gd name="connsiteX1" fmla="*/ 412440 w 1003922"/>
                <a:gd name="connsiteY1" fmla="*/ 214212 h 1000724"/>
                <a:gd name="connsiteX2" fmla="*/ 415637 w 1003922"/>
                <a:gd name="connsiteY2" fmla="*/ 294142 h 1000724"/>
                <a:gd name="connsiteX3" fmla="*/ 431623 w 1003922"/>
                <a:gd name="connsiteY3" fmla="*/ 409242 h 1000724"/>
                <a:gd name="connsiteX4" fmla="*/ 469989 w 1003922"/>
                <a:gd name="connsiteY4" fmla="*/ 514750 h 1000724"/>
                <a:gd name="connsiteX5" fmla="*/ 533933 w 1003922"/>
                <a:gd name="connsiteY5" fmla="*/ 652229 h 1000724"/>
                <a:gd name="connsiteX6" fmla="*/ 601074 w 1003922"/>
                <a:gd name="connsiteY6" fmla="*/ 719371 h 1000724"/>
                <a:gd name="connsiteX7" fmla="*/ 706582 w 1003922"/>
                <a:gd name="connsiteY7" fmla="*/ 821681 h 1000724"/>
                <a:gd name="connsiteX8" fmla="*/ 802498 w 1003922"/>
                <a:gd name="connsiteY8" fmla="*/ 885625 h 1000724"/>
                <a:gd name="connsiteX9" fmla="*/ 892020 w 1003922"/>
                <a:gd name="connsiteY9" fmla="*/ 949569 h 1000724"/>
                <a:gd name="connsiteX10" fmla="*/ 454003 w 1003922"/>
                <a:gd name="connsiteY10" fmla="*/ 712976 h 1000724"/>
                <a:gd name="connsiteX11" fmla="*/ 310129 w 1003922"/>
                <a:gd name="connsiteY11" fmla="*/ 633046 h 1000724"/>
                <a:gd name="connsiteX12" fmla="*/ 175847 w 1003922"/>
                <a:gd name="connsiteY12" fmla="*/ 511552 h 1000724"/>
                <a:gd name="connsiteX13" fmla="*/ 92719 w 1003922"/>
                <a:gd name="connsiteY13" fmla="*/ 377270 h 1000724"/>
                <a:gd name="connsiteX14" fmla="*/ 31972 w 1003922"/>
                <a:gd name="connsiteY14" fmla="*/ 239790 h 1000724"/>
                <a:gd name="connsiteX15" fmla="*/ 3198 w 1003922"/>
                <a:gd name="connsiteY15" fmla="*/ 124691 h 1000724"/>
                <a:gd name="connsiteX16" fmla="*/ 0 w 1003922"/>
                <a:gd name="connsiteY16" fmla="*/ 3197 h 1000724"/>
                <a:gd name="connsiteX17" fmla="*/ 249382 w 1003922"/>
                <a:gd name="connsiteY17" fmla="*/ 0 h 1000724"/>
                <a:gd name="connsiteX18" fmla="*/ 665019 w 1003922"/>
                <a:gd name="connsiteY18" fmla="*/ 207818 h 1000724"/>
                <a:gd name="connsiteX19" fmla="*/ 693793 w 1003922"/>
                <a:gd name="connsiteY19" fmla="*/ 345298 h 1000724"/>
                <a:gd name="connsiteX20" fmla="*/ 735357 w 1003922"/>
                <a:gd name="connsiteY20" fmla="*/ 473186 h 1000724"/>
                <a:gd name="connsiteX21" fmla="*/ 799301 w 1003922"/>
                <a:gd name="connsiteY21" fmla="*/ 549919 h 1000724"/>
                <a:gd name="connsiteX22" fmla="*/ 1003922 w 1003922"/>
                <a:gd name="connsiteY22" fmla="*/ 997527 h 1000724"/>
                <a:gd name="connsiteX23" fmla="*/ 1003922 w 1003922"/>
                <a:gd name="connsiteY23" fmla="*/ 997527 h 10007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003922" h="1000724">
                  <a:moveTo>
                    <a:pt x="1003922" y="1000724"/>
                  </a:moveTo>
                  <a:lnTo>
                    <a:pt x="412440" y="214212"/>
                  </a:lnTo>
                  <a:cubicBezTo>
                    <a:pt x="416703" y="240855"/>
                    <a:pt x="411374" y="267499"/>
                    <a:pt x="415637" y="294142"/>
                  </a:cubicBezTo>
                  <a:lnTo>
                    <a:pt x="431623" y="409242"/>
                  </a:lnTo>
                  <a:lnTo>
                    <a:pt x="469989" y="514750"/>
                  </a:lnTo>
                  <a:lnTo>
                    <a:pt x="533933" y="652229"/>
                  </a:lnTo>
                  <a:lnTo>
                    <a:pt x="601074" y="719371"/>
                  </a:lnTo>
                  <a:lnTo>
                    <a:pt x="706582" y="821681"/>
                  </a:lnTo>
                  <a:lnTo>
                    <a:pt x="802498" y="885625"/>
                  </a:lnTo>
                  <a:lnTo>
                    <a:pt x="892020" y="949569"/>
                  </a:lnTo>
                  <a:lnTo>
                    <a:pt x="454003" y="712976"/>
                  </a:lnTo>
                  <a:lnTo>
                    <a:pt x="310129" y="633046"/>
                  </a:lnTo>
                  <a:lnTo>
                    <a:pt x="175847" y="511552"/>
                  </a:lnTo>
                  <a:lnTo>
                    <a:pt x="92719" y="377270"/>
                  </a:lnTo>
                  <a:lnTo>
                    <a:pt x="31972" y="239790"/>
                  </a:lnTo>
                  <a:lnTo>
                    <a:pt x="3198" y="124691"/>
                  </a:lnTo>
                  <a:lnTo>
                    <a:pt x="0" y="3197"/>
                  </a:lnTo>
                  <a:lnTo>
                    <a:pt x="249382" y="0"/>
                  </a:lnTo>
                  <a:lnTo>
                    <a:pt x="665019" y="207818"/>
                  </a:lnTo>
                  <a:lnTo>
                    <a:pt x="693793" y="345298"/>
                  </a:lnTo>
                  <a:lnTo>
                    <a:pt x="735357" y="473186"/>
                  </a:lnTo>
                  <a:lnTo>
                    <a:pt x="799301" y="549919"/>
                  </a:lnTo>
                  <a:lnTo>
                    <a:pt x="1003922" y="997527"/>
                  </a:lnTo>
                  <a:lnTo>
                    <a:pt x="1003922" y="997527"/>
                  </a:lnTo>
                </a:path>
              </a:pathLst>
            </a:custGeom>
            <a:gradFill>
              <a:gsLst>
                <a:gs pos="60000">
                  <a:schemeClr val="tx1">
                    <a:lumMod val="65000"/>
                    <a:lumOff val="35000"/>
                  </a:schemeClr>
                </a:gs>
                <a:gs pos="0">
                  <a:schemeClr val="bg1">
                    <a:lumMod val="85000"/>
                  </a:schemeClr>
                </a:gs>
              </a:gsLst>
              <a:path path="shape">
                <a:fillToRect l="50000" t="50000" r="50000" b="50000"/>
              </a:path>
            </a:gra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9" name="Forme libre 8"/>
            <p:cNvSpPr/>
            <p:nvPr/>
          </p:nvSpPr>
          <p:spPr>
            <a:xfrm>
              <a:off x="4044462" y="3663994"/>
              <a:ext cx="668215" cy="201424"/>
            </a:xfrm>
            <a:custGeom>
              <a:avLst/>
              <a:gdLst>
                <a:gd name="connsiteX0" fmla="*/ 668215 w 668215"/>
                <a:gd name="connsiteY0" fmla="*/ 201424 h 201424"/>
                <a:gd name="connsiteX1" fmla="*/ 258973 w 668215"/>
                <a:gd name="connsiteY1" fmla="*/ 0 h 201424"/>
                <a:gd name="connsiteX2" fmla="*/ 0 w 668215"/>
                <a:gd name="connsiteY2" fmla="*/ 0 h 201424"/>
                <a:gd name="connsiteX3" fmla="*/ 425228 w 668215"/>
                <a:gd name="connsiteY3" fmla="*/ 195030 h 201424"/>
                <a:gd name="connsiteX4" fmla="*/ 668215 w 668215"/>
                <a:gd name="connsiteY4" fmla="*/ 201424 h 20142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68215" h="201424">
                  <a:moveTo>
                    <a:pt x="668215" y="201424"/>
                  </a:moveTo>
                  <a:lnTo>
                    <a:pt x="258973" y="0"/>
                  </a:lnTo>
                  <a:lnTo>
                    <a:pt x="0" y="0"/>
                  </a:lnTo>
                  <a:lnTo>
                    <a:pt x="425228" y="195030"/>
                  </a:lnTo>
                  <a:lnTo>
                    <a:pt x="668215" y="201424"/>
                  </a:lnTo>
                  <a:close/>
                </a:path>
              </a:pathLst>
            </a:custGeom>
            <a:gradFill>
              <a:gsLst>
                <a:gs pos="86000">
                  <a:schemeClr val="tx1">
                    <a:lumMod val="65000"/>
                    <a:lumOff val="35000"/>
                  </a:schemeClr>
                </a:gs>
                <a:gs pos="0">
                  <a:schemeClr val="bg1">
                    <a:lumMod val="85000"/>
                  </a:schemeClr>
                </a:gs>
              </a:gsLst>
              <a:path path="shape">
                <a:fillToRect l="50000" t="50000" r="50000" b="50000"/>
              </a:path>
            </a:gra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0" name="Forme libre 9"/>
            <p:cNvSpPr/>
            <p:nvPr/>
          </p:nvSpPr>
          <p:spPr>
            <a:xfrm>
              <a:off x="5611091" y="3644811"/>
              <a:ext cx="658624" cy="204621"/>
            </a:xfrm>
            <a:custGeom>
              <a:avLst/>
              <a:gdLst>
                <a:gd name="connsiteX0" fmla="*/ 246185 w 658624"/>
                <a:gd name="connsiteY0" fmla="*/ 0 h 204621"/>
                <a:gd name="connsiteX1" fmla="*/ 658624 w 658624"/>
                <a:gd name="connsiteY1" fmla="*/ 204621 h 204621"/>
                <a:gd name="connsiteX2" fmla="*/ 409242 w 658624"/>
                <a:gd name="connsiteY2" fmla="*/ 204621 h 204621"/>
                <a:gd name="connsiteX3" fmla="*/ 0 w 658624"/>
                <a:gd name="connsiteY3" fmla="*/ 0 h 204621"/>
                <a:gd name="connsiteX4" fmla="*/ 246185 w 658624"/>
                <a:gd name="connsiteY4" fmla="*/ 0 h 20462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58624" h="204621">
                  <a:moveTo>
                    <a:pt x="246185" y="0"/>
                  </a:moveTo>
                  <a:lnTo>
                    <a:pt x="658624" y="204621"/>
                  </a:lnTo>
                  <a:lnTo>
                    <a:pt x="409242" y="204621"/>
                  </a:lnTo>
                  <a:lnTo>
                    <a:pt x="0" y="0"/>
                  </a:lnTo>
                  <a:lnTo>
                    <a:pt x="246185" y="0"/>
                  </a:lnTo>
                  <a:close/>
                </a:path>
              </a:pathLst>
            </a:custGeom>
            <a:gradFill>
              <a:gsLst>
                <a:gs pos="86000">
                  <a:schemeClr val="tx1">
                    <a:lumMod val="65000"/>
                    <a:lumOff val="35000"/>
                  </a:schemeClr>
                </a:gs>
                <a:gs pos="0">
                  <a:schemeClr val="bg1">
                    <a:lumMod val="85000"/>
                  </a:schemeClr>
                </a:gs>
              </a:gsLst>
            </a:gra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1" name="Forme libre 10"/>
            <p:cNvSpPr/>
            <p:nvPr/>
          </p:nvSpPr>
          <p:spPr>
            <a:xfrm>
              <a:off x="4866143" y="3651207"/>
              <a:ext cx="1166979" cy="773240"/>
            </a:xfrm>
            <a:custGeom>
              <a:avLst/>
              <a:gdLst>
                <a:gd name="connsiteX0" fmla="*/ 741751 w 1166979"/>
                <a:gd name="connsiteY0" fmla="*/ 0 h 770525"/>
                <a:gd name="connsiteX1" fmla="*/ 1166979 w 1166979"/>
                <a:gd name="connsiteY1" fmla="*/ 211015 h 770525"/>
                <a:gd name="connsiteX2" fmla="*/ 1141401 w 1166979"/>
                <a:gd name="connsiteY2" fmla="*/ 354889 h 770525"/>
                <a:gd name="connsiteX3" fmla="*/ 1090246 w 1166979"/>
                <a:gd name="connsiteY3" fmla="*/ 476383 h 770525"/>
                <a:gd name="connsiteX4" fmla="*/ 1013513 w 1166979"/>
                <a:gd name="connsiteY4" fmla="*/ 556313 h 770525"/>
                <a:gd name="connsiteX5" fmla="*/ 879230 w 1166979"/>
                <a:gd name="connsiteY5" fmla="*/ 665018 h 770525"/>
                <a:gd name="connsiteX6" fmla="*/ 764131 w 1166979"/>
                <a:gd name="connsiteY6" fmla="*/ 728962 h 770525"/>
                <a:gd name="connsiteX7" fmla="*/ 594679 w 1166979"/>
                <a:gd name="connsiteY7" fmla="*/ 767328 h 770525"/>
                <a:gd name="connsiteX8" fmla="*/ 425228 w 1166979"/>
                <a:gd name="connsiteY8" fmla="*/ 770525 h 770525"/>
                <a:gd name="connsiteX9" fmla="*/ 287748 w 1166979"/>
                <a:gd name="connsiteY9" fmla="*/ 735356 h 770525"/>
                <a:gd name="connsiteX10" fmla="*/ 134282 w 1166979"/>
                <a:gd name="connsiteY10" fmla="*/ 668215 h 770525"/>
                <a:gd name="connsiteX11" fmla="*/ 15986 w 1166979"/>
                <a:gd name="connsiteY11" fmla="*/ 585088 h 770525"/>
                <a:gd name="connsiteX12" fmla="*/ 0 w 1166979"/>
                <a:gd name="connsiteY12" fmla="*/ 562707 h 770525"/>
                <a:gd name="connsiteX13" fmla="*/ 143874 w 1166979"/>
                <a:gd name="connsiteY13" fmla="*/ 569102 h 770525"/>
                <a:gd name="connsiteX14" fmla="*/ 233395 w 1166979"/>
                <a:gd name="connsiteY14" fmla="*/ 556313 h 770525"/>
                <a:gd name="connsiteX15" fmla="*/ 338903 w 1166979"/>
                <a:gd name="connsiteY15" fmla="*/ 537130 h 770525"/>
                <a:gd name="connsiteX16" fmla="*/ 441214 w 1166979"/>
                <a:gd name="connsiteY16" fmla="*/ 479580 h 770525"/>
                <a:gd name="connsiteX17" fmla="*/ 524341 w 1166979"/>
                <a:gd name="connsiteY17" fmla="*/ 431622 h 770525"/>
                <a:gd name="connsiteX18" fmla="*/ 585088 w 1166979"/>
                <a:gd name="connsiteY18" fmla="*/ 377270 h 770525"/>
                <a:gd name="connsiteX19" fmla="*/ 645835 w 1166979"/>
                <a:gd name="connsiteY19" fmla="*/ 306931 h 770525"/>
                <a:gd name="connsiteX20" fmla="*/ 681004 w 1166979"/>
                <a:gd name="connsiteY20" fmla="*/ 246184 h 770525"/>
                <a:gd name="connsiteX21" fmla="*/ 712976 w 1166979"/>
                <a:gd name="connsiteY21" fmla="*/ 179043 h 770525"/>
                <a:gd name="connsiteX22" fmla="*/ 732159 w 1166979"/>
                <a:gd name="connsiteY22" fmla="*/ 95916 h 770525"/>
                <a:gd name="connsiteX23" fmla="*/ 741751 w 1166979"/>
                <a:gd name="connsiteY23" fmla="*/ 0 h 770525"/>
                <a:gd name="connsiteX0" fmla="*/ 741751 w 1166979"/>
                <a:gd name="connsiteY0" fmla="*/ 0 h 773696"/>
                <a:gd name="connsiteX1" fmla="*/ 1166979 w 1166979"/>
                <a:gd name="connsiteY1" fmla="*/ 211015 h 773696"/>
                <a:gd name="connsiteX2" fmla="*/ 1141401 w 1166979"/>
                <a:gd name="connsiteY2" fmla="*/ 354889 h 773696"/>
                <a:gd name="connsiteX3" fmla="*/ 1090246 w 1166979"/>
                <a:gd name="connsiteY3" fmla="*/ 476383 h 773696"/>
                <a:gd name="connsiteX4" fmla="*/ 1013513 w 1166979"/>
                <a:gd name="connsiteY4" fmla="*/ 556313 h 773696"/>
                <a:gd name="connsiteX5" fmla="*/ 879230 w 1166979"/>
                <a:gd name="connsiteY5" fmla="*/ 665018 h 773696"/>
                <a:gd name="connsiteX6" fmla="*/ 764131 w 1166979"/>
                <a:gd name="connsiteY6" fmla="*/ 728962 h 773696"/>
                <a:gd name="connsiteX7" fmla="*/ 594679 w 1166979"/>
                <a:gd name="connsiteY7" fmla="*/ 767328 h 773696"/>
                <a:gd name="connsiteX8" fmla="*/ 425228 w 1166979"/>
                <a:gd name="connsiteY8" fmla="*/ 770525 h 773696"/>
                <a:gd name="connsiteX9" fmla="*/ 287748 w 1166979"/>
                <a:gd name="connsiteY9" fmla="*/ 735356 h 773696"/>
                <a:gd name="connsiteX10" fmla="*/ 134282 w 1166979"/>
                <a:gd name="connsiteY10" fmla="*/ 668215 h 773696"/>
                <a:gd name="connsiteX11" fmla="*/ 15986 w 1166979"/>
                <a:gd name="connsiteY11" fmla="*/ 585088 h 773696"/>
                <a:gd name="connsiteX12" fmla="*/ 0 w 1166979"/>
                <a:gd name="connsiteY12" fmla="*/ 562707 h 773696"/>
                <a:gd name="connsiteX13" fmla="*/ 143874 w 1166979"/>
                <a:gd name="connsiteY13" fmla="*/ 569102 h 773696"/>
                <a:gd name="connsiteX14" fmla="*/ 233395 w 1166979"/>
                <a:gd name="connsiteY14" fmla="*/ 556313 h 773696"/>
                <a:gd name="connsiteX15" fmla="*/ 338903 w 1166979"/>
                <a:gd name="connsiteY15" fmla="*/ 537130 h 773696"/>
                <a:gd name="connsiteX16" fmla="*/ 441214 w 1166979"/>
                <a:gd name="connsiteY16" fmla="*/ 479580 h 773696"/>
                <a:gd name="connsiteX17" fmla="*/ 524341 w 1166979"/>
                <a:gd name="connsiteY17" fmla="*/ 431622 h 773696"/>
                <a:gd name="connsiteX18" fmla="*/ 585088 w 1166979"/>
                <a:gd name="connsiteY18" fmla="*/ 377270 h 773696"/>
                <a:gd name="connsiteX19" fmla="*/ 645835 w 1166979"/>
                <a:gd name="connsiteY19" fmla="*/ 306931 h 773696"/>
                <a:gd name="connsiteX20" fmla="*/ 681004 w 1166979"/>
                <a:gd name="connsiteY20" fmla="*/ 246184 h 773696"/>
                <a:gd name="connsiteX21" fmla="*/ 712976 w 1166979"/>
                <a:gd name="connsiteY21" fmla="*/ 179043 h 773696"/>
                <a:gd name="connsiteX22" fmla="*/ 732159 w 1166979"/>
                <a:gd name="connsiteY22" fmla="*/ 95916 h 773696"/>
                <a:gd name="connsiteX23" fmla="*/ 741751 w 1166979"/>
                <a:gd name="connsiteY23" fmla="*/ 0 h 773696"/>
                <a:gd name="connsiteX0" fmla="*/ 741751 w 1166979"/>
                <a:gd name="connsiteY0" fmla="*/ 0 h 773696"/>
                <a:gd name="connsiteX1" fmla="*/ 1166979 w 1166979"/>
                <a:gd name="connsiteY1" fmla="*/ 211015 h 773696"/>
                <a:gd name="connsiteX2" fmla="*/ 1141401 w 1166979"/>
                <a:gd name="connsiteY2" fmla="*/ 354889 h 773696"/>
                <a:gd name="connsiteX3" fmla="*/ 1090246 w 1166979"/>
                <a:gd name="connsiteY3" fmla="*/ 476383 h 773696"/>
                <a:gd name="connsiteX4" fmla="*/ 1013513 w 1166979"/>
                <a:gd name="connsiteY4" fmla="*/ 556313 h 773696"/>
                <a:gd name="connsiteX5" fmla="*/ 879230 w 1166979"/>
                <a:gd name="connsiteY5" fmla="*/ 665018 h 773696"/>
                <a:gd name="connsiteX6" fmla="*/ 764131 w 1166979"/>
                <a:gd name="connsiteY6" fmla="*/ 728962 h 773696"/>
                <a:gd name="connsiteX7" fmla="*/ 594679 w 1166979"/>
                <a:gd name="connsiteY7" fmla="*/ 767328 h 773696"/>
                <a:gd name="connsiteX8" fmla="*/ 425228 w 1166979"/>
                <a:gd name="connsiteY8" fmla="*/ 770525 h 773696"/>
                <a:gd name="connsiteX9" fmla="*/ 287748 w 1166979"/>
                <a:gd name="connsiteY9" fmla="*/ 735356 h 773696"/>
                <a:gd name="connsiteX10" fmla="*/ 134282 w 1166979"/>
                <a:gd name="connsiteY10" fmla="*/ 668215 h 773696"/>
                <a:gd name="connsiteX11" fmla="*/ 15986 w 1166979"/>
                <a:gd name="connsiteY11" fmla="*/ 585088 h 773696"/>
                <a:gd name="connsiteX12" fmla="*/ 0 w 1166979"/>
                <a:gd name="connsiteY12" fmla="*/ 562707 h 773696"/>
                <a:gd name="connsiteX13" fmla="*/ 143874 w 1166979"/>
                <a:gd name="connsiteY13" fmla="*/ 569102 h 773696"/>
                <a:gd name="connsiteX14" fmla="*/ 233395 w 1166979"/>
                <a:gd name="connsiteY14" fmla="*/ 556313 h 773696"/>
                <a:gd name="connsiteX15" fmla="*/ 338903 w 1166979"/>
                <a:gd name="connsiteY15" fmla="*/ 537130 h 773696"/>
                <a:gd name="connsiteX16" fmla="*/ 441214 w 1166979"/>
                <a:gd name="connsiteY16" fmla="*/ 479580 h 773696"/>
                <a:gd name="connsiteX17" fmla="*/ 524341 w 1166979"/>
                <a:gd name="connsiteY17" fmla="*/ 431622 h 773696"/>
                <a:gd name="connsiteX18" fmla="*/ 585088 w 1166979"/>
                <a:gd name="connsiteY18" fmla="*/ 377270 h 773696"/>
                <a:gd name="connsiteX19" fmla="*/ 645835 w 1166979"/>
                <a:gd name="connsiteY19" fmla="*/ 306931 h 773696"/>
                <a:gd name="connsiteX20" fmla="*/ 681004 w 1166979"/>
                <a:gd name="connsiteY20" fmla="*/ 246184 h 773696"/>
                <a:gd name="connsiteX21" fmla="*/ 712976 w 1166979"/>
                <a:gd name="connsiteY21" fmla="*/ 179043 h 773696"/>
                <a:gd name="connsiteX22" fmla="*/ 732159 w 1166979"/>
                <a:gd name="connsiteY22" fmla="*/ 95916 h 773696"/>
                <a:gd name="connsiteX23" fmla="*/ 741751 w 1166979"/>
                <a:gd name="connsiteY23" fmla="*/ 0 h 773696"/>
                <a:gd name="connsiteX0" fmla="*/ 741751 w 1166979"/>
                <a:gd name="connsiteY0" fmla="*/ 0 h 773696"/>
                <a:gd name="connsiteX1" fmla="*/ 1166979 w 1166979"/>
                <a:gd name="connsiteY1" fmla="*/ 211015 h 773696"/>
                <a:gd name="connsiteX2" fmla="*/ 1141401 w 1166979"/>
                <a:gd name="connsiteY2" fmla="*/ 354889 h 773696"/>
                <a:gd name="connsiteX3" fmla="*/ 1090246 w 1166979"/>
                <a:gd name="connsiteY3" fmla="*/ 476383 h 773696"/>
                <a:gd name="connsiteX4" fmla="*/ 1013513 w 1166979"/>
                <a:gd name="connsiteY4" fmla="*/ 556313 h 773696"/>
                <a:gd name="connsiteX5" fmla="*/ 879230 w 1166979"/>
                <a:gd name="connsiteY5" fmla="*/ 665018 h 773696"/>
                <a:gd name="connsiteX6" fmla="*/ 764131 w 1166979"/>
                <a:gd name="connsiteY6" fmla="*/ 728962 h 773696"/>
                <a:gd name="connsiteX7" fmla="*/ 594679 w 1166979"/>
                <a:gd name="connsiteY7" fmla="*/ 767328 h 773696"/>
                <a:gd name="connsiteX8" fmla="*/ 425228 w 1166979"/>
                <a:gd name="connsiteY8" fmla="*/ 770525 h 773696"/>
                <a:gd name="connsiteX9" fmla="*/ 287748 w 1166979"/>
                <a:gd name="connsiteY9" fmla="*/ 735356 h 773696"/>
                <a:gd name="connsiteX10" fmla="*/ 134282 w 1166979"/>
                <a:gd name="connsiteY10" fmla="*/ 668215 h 773696"/>
                <a:gd name="connsiteX11" fmla="*/ 15986 w 1166979"/>
                <a:gd name="connsiteY11" fmla="*/ 585088 h 773696"/>
                <a:gd name="connsiteX12" fmla="*/ 0 w 1166979"/>
                <a:gd name="connsiteY12" fmla="*/ 562707 h 773696"/>
                <a:gd name="connsiteX13" fmla="*/ 143874 w 1166979"/>
                <a:gd name="connsiteY13" fmla="*/ 569102 h 773696"/>
                <a:gd name="connsiteX14" fmla="*/ 233395 w 1166979"/>
                <a:gd name="connsiteY14" fmla="*/ 556313 h 773696"/>
                <a:gd name="connsiteX15" fmla="*/ 338903 w 1166979"/>
                <a:gd name="connsiteY15" fmla="*/ 537130 h 773696"/>
                <a:gd name="connsiteX16" fmla="*/ 441214 w 1166979"/>
                <a:gd name="connsiteY16" fmla="*/ 479580 h 773696"/>
                <a:gd name="connsiteX17" fmla="*/ 524341 w 1166979"/>
                <a:gd name="connsiteY17" fmla="*/ 431622 h 773696"/>
                <a:gd name="connsiteX18" fmla="*/ 585088 w 1166979"/>
                <a:gd name="connsiteY18" fmla="*/ 377270 h 773696"/>
                <a:gd name="connsiteX19" fmla="*/ 645835 w 1166979"/>
                <a:gd name="connsiteY19" fmla="*/ 306931 h 773696"/>
                <a:gd name="connsiteX20" fmla="*/ 681004 w 1166979"/>
                <a:gd name="connsiteY20" fmla="*/ 246184 h 773696"/>
                <a:gd name="connsiteX21" fmla="*/ 712976 w 1166979"/>
                <a:gd name="connsiteY21" fmla="*/ 179043 h 773696"/>
                <a:gd name="connsiteX22" fmla="*/ 732159 w 1166979"/>
                <a:gd name="connsiteY22" fmla="*/ 95916 h 773696"/>
                <a:gd name="connsiteX23" fmla="*/ 741751 w 1166979"/>
                <a:gd name="connsiteY23" fmla="*/ 0 h 773696"/>
                <a:gd name="connsiteX0" fmla="*/ 741751 w 1166979"/>
                <a:gd name="connsiteY0" fmla="*/ 0 h 773696"/>
                <a:gd name="connsiteX1" fmla="*/ 1166979 w 1166979"/>
                <a:gd name="connsiteY1" fmla="*/ 211015 h 773696"/>
                <a:gd name="connsiteX2" fmla="*/ 1141401 w 1166979"/>
                <a:gd name="connsiteY2" fmla="*/ 354889 h 773696"/>
                <a:gd name="connsiteX3" fmla="*/ 1090246 w 1166979"/>
                <a:gd name="connsiteY3" fmla="*/ 476383 h 773696"/>
                <a:gd name="connsiteX4" fmla="*/ 1013513 w 1166979"/>
                <a:gd name="connsiteY4" fmla="*/ 556313 h 773696"/>
                <a:gd name="connsiteX5" fmla="*/ 879230 w 1166979"/>
                <a:gd name="connsiteY5" fmla="*/ 665018 h 773696"/>
                <a:gd name="connsiteX6" fmla="*/ 764131 w 1166979"/>
                <a:gd name="connsiteY6" fmla="*/ 728962 h 773696"/>
                <a:gd name="connsiteX7" fmla="*/ 594679 w 1166979"/>
                <a:gd name="connsiteY7" fmla="*/ 767328 h 773696"/>
                <a:gd name="connsiteX8" fmla="*/ 425228 w 1166979"/>
                <a:gd name="connsiteY8" fmla="*/ 770525 h 773696"/>
                <a:gd name="connsiteX9" fmla="*/ 287748 w 1166979"/>
                <a:gd name="connsiteY9" fmla="*/ 735356 h 773696"/>
                <a:gd name="connsiteX10" fmla="*/ 134282 w 1166979"/>
                <a:gd name="connsiteY10" fmla="*/ 668215 h 773696"/>
                <a:gd name="connsiteX11" fmla="*/ 15986 w 1166979"/>
                <a:gd name="connsiteY11" fmla="*/ 585088 h 773696"/>
                <a:gd name="connsiteX12" fmla="*/ 0 w 1166979"/>
                <a:gd name="connsiteY12" fmla="*/ 562707 h 773696"/>
                <a:gd name="connsiteX13" fmla="*/ 143874 w 1166979"/>
                <a:gd name="connsiteY13" fmla="*/ 569102 h 773696"/>
                <a:gd name="connsiteX14" fmla="*/ 233395 w 1166979"/>
                <a:gd name="connsiteY14" fmla="*/ 556313 h 773696"/>
                <a:gd name="connsiteX15" fmla="*/ 338903 w 1166979"/>
                <a:gd name="connsiteY15" fmla="*/ 537130 h 773696"/>
                <a:gd name="connsiteX16" fmla="*/ 441214 w 1166979"/>
                <a:gd name="connsiteY16" fmla="*/ 479580 h 773696"/>
                <a:gd name="connsiteX17" fmla="*/ 524341 w 1166979"/>
                <a:gd name="connsiteY17" fmla="*/ 431622 h 773696"/>
                <a:gd name="connsiteX18" fmla="*/ 585088 w 1166979"/>
                <a:gd name="connsiteY18" fmla="*/ 377270 h 773696"/>
                <a:gd name="connsiteX19" fmla="*/ 645835 w 1166979"/>
                <a:gd name="connsiteY19" fmla="*/ 306931 h 773696"/>
                <a:gd name="connsiteX20" fmla="*/ 681004 w 1166979"/>
                <a:gd name="connsiteY20" fmla="*/ 246184 h 773696"/>
                <a:gd name="connsiteX21" fmla="*/ 712976 w 1166979"/>
                <a:gd name="connsiteY21" fmla="*/ 179043 h 773696"/>
                <a:gd name="connsiteX22" fmla="*/ 732159 w 1166979"/>
                <a:gd name="connsiteY22" fmla="*/ 95916 h 773696"/>
                <a:gd name="connsiteX23" fmla="*/ 741751 w 1166979"/>
                <a:gd name="connsiteY23" fmla="*/ 0 h 773696"/>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93276"/>
                <a:gd name="connsiteY0" fmla="*/ 0 h 773240"/>
                <a:gd name="connsiteX1" fmla="*/ 1166979 w 1193276"/>
                <a:gd name="connsiteY1" fmla="*/ 211015 h 773240"/>
                <a:gd name="connsiteX2" fmla="*/ 1141401 w 1193276"/>
                <a:gd name="connsiteY2" fmla="*/ 354889 h 773240"/>
                <a:gd name="connsiteX3" fmla="*/ 1090246 w 1193276"/>
                <a:gd name="connsiteY3" fmla="*/ 476383 h 773240"/>
                <a:gd name="connsiteX4" fmla="*/ 1013513 w 1193276"/>
                <a:gd name="connsiteY4" fmla="*/ 556313 h 773240"/>
                <a:gd name="connsiteX5" fmla="*/ 879230 w 1193276"/>
                <a:gd name="connsiteY5" fmla="*/ 665018 h 773240"/>
                <a:gd name="connsiteX6" fmla="*/ 764131 w 1193276"/>
                <a:gd name="connsiteY6" fmla="*/ 728962 h 773240"/>
                <a:gd name="connsiteX7" fmla="*/ 594679 w 1193276"/>
                <a:gd name="connsiteY7" fmla="*/ 767328 h 773240"/>
                <a:gd name="connsiteX8" fmla="*/ 425228 w 1193276"/>
                <a:gd name="connsiteY8" fmla="*/ 770525 h 773240"/>
                <a:gd name="connsiteX9" fmla="*/ 278156 w 1193276"/>
                <a:gd name="connsiteY9" fmla="*/ 741751 h 773240"/>
                <a:gd name="connsiteX10" fmla="*/ 134282 w 1193276"/>
                <a:gd name="connsiteY10" fmla="*/ 668215 h 773240"/>
                <a:gd name="connsiteX11" fmla="*/ 15986 w 1193276"/>
                <a:gd name="connsiteY11" fmla="*/ 585088 h 773240"/>
                <a:gd name="connsiteX12" fmla="*/ 0 w 1193276"/>
                <a:gd name="connsiteY12" fmla="*/ 562707 h 773240"/>
                <a:gd name="connsiteX13" fmla="*/ 143874 w 1193276"/>
                <a:gd name="connsiteY13" fmla="*/ 569102 h 773240"/>
                <a:gd name="connsiteX14" fmla="*/ 233395 w 1193276"/>
                <a:gd name="connsiteY14" fmla="*/ 556313 h 773240"/>
                <a:gd name="connsiteX15" fmla="*/ 338903 w 1193276"/>
                <a:gd name="connsiteY15" fmla="*/ 537130 h 773240"/>
                <a:gd name="connsiteX16" fmla="*/ 441214 w 1193276"/>
                <a:gd name="connsiteY16" fmla="*/ 479580 h 773240"/>
                <a:gd name="connsiteX17" fmla="*/ 524341 w 1193276"/>
                <a:gd name="connsiteY17" fmla="*/ 431622 h 773240"/>
                <a:gd name="connsiteX18" fmla="*/ 585088 w 1193276"/>
                <a:gd name="connsiteY18" fmla="*/ 377270 h 773240"/>
                <a:gd name="connsiteX19" fmla="*/ 645835 w 1193276"/>
                <a:gd name="connsiteY19" fmla="*/ 306931 h 773240"/>
                <a:gd name="connsiteX20" fmla="*/ 681004 w 1193276"/>
                <a:gd name="connsiteY20" fmla="*/ 246184 h 773240"/>
                <a:gd name="connsiteX21" fmla="*/ 712976 w 1193276"/>
                <a:gd name="connsiteY21" fmla="*/ 179043 h 773240"/>
                <a:gd name="connsiteX22" fmla="*/ 732159 w 1193276"/>
                <a:gd name="connsiteY22" fmla="*/ 95916 h 773240"/>
                <a:gd name="connsiteX23" fmla="*/ 741751 w 1193276"/>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2781 h 776021"/>
                <a:gd name="connsiteX1" fmla="*/ 1166979 w 1166979"/>
                <a:gd name="connsiteY1" fmla="*/ 213796 h 776021"/>
                <a:gd name="connsiteX2" fmla="*/ 1141401 w 1166979"/>
                <a:gd name="connsiteY2" fmla="*/ 357670 h 776021"/>
                <a:gd name="connsiteX3" fmla="*/ 1090246 w 1166979"/>
                <a:gd name="connsiteY3" fmla="*/ 479164 h 776021"/>
                <a:gd name="connsiteX4" fmla="*/ 1013513 w 1166979"/>
                <a:gd name="connsiteY4" fmla="*/ 559094 h 776021"/>
                <a:gd name="connsiteX5" fmla="*/ 879230 w 1166979"/>
                <a:gd name="connsiteY5" fmla="*/ 667799 h 776021"/>
                <a:gd name="connsiteX6" fmla="*/ 764131 w 1166979"/>
                <a:gd name="connsiteY6" fmla="*/ 731743 h 776021"/>
                <a:gd name="connsiteX7" fmla="*/ 594679 w 1166979"/>
                <a:gd name="connsiteY7" fmla="*/ 770109 h 776021"/>
                <a:gd name="connsiteX8" fmla="*/ 425228 w 1166979"/>
                <a:gd name="connsiteY8" fmla="*/ 773306 h 776021"/>
                <a:gd name="connsiteX9" fmla="*/ 278156 w 1166979"/>
                <a:gd name="connsiteY9" fmla="*/ 744532 h 776021"/>
                <a:gd name="connsiteX10" fmla="*/ 134282 w 1166979"/>
                <a:gd name="connsiteY10" fmla="*/ 670996 h 776021"/>
                <a:gd name="connsiteX11" fmla="*/ 15986 w 1166979"/>
                <a:gd name="connsiteY11" fmla="*/ 587869 h 776021"/>
                <a:gd name="connsiteX12" fmla="*/ 0 w 1166979"/>
                <a:gd name="connsiteY12" fmla="*/ 565488 h 776021"/>
                <a:gd name="connsiteX13" fmla="*/ 143874 w 1166979"/>
                <a:gd name="connsiteY13" fmla="*/ 571883 h 776021"/>
                <a:gd name="connsiteX14" fmla="*/ 233395 w 1166979"/>
                <a:gd name="connsiteY14" fmla="*/ 559094 h 776021"/>
                <a:gd name="connsiteX15" fmla="*/ 338903 w 1166979"/>
                <a:gd name="connsiteY15" fmla="*/ 539911 h 776021"/>
                <a:gd name="connsiteX16" fmla="*/ 441214 w 1166979"/>
                <a:gd name="connsiteY16" fmla="*/ 482361 h 776021"/>
                <a:gd name="connsiteX17" fmla="*/ 524341 w 1166979"/>
                <a:gd name="connsiteY17" fmla="*/ 434403 h 776021"/>
                <a:gd name="connsiteX18" fmla="*/ 585088 w 1166979"/>
                <a:gd name="connsiteY18" fmla="*/ 380051 h 776021"/>
                <a:gd name="connsiteX19" fmla="*/ 645835 w 1166979"/>
                <a:gd name="connsiteY19" fmla="*/ 309712 h 776021"/>
                <a:gd name="connsiteX20" fmla="*/ 681004 w 1166979"/>
                <a:gd name="connsiteY20" fmla="*/ 248965 h 776021"/>
                <a:gd name="connsiteX21" fmla="*/ 712976 w 1166979"/>
                <a:gd name="connsiteY21" fmla="*/ 181824 h 776021"/>
                <a:gd name="connsiteX22" fmla="*/ 732159 w 1166979"/>
                <a:gd name="connsiteY22" fmla="*/ 98697 h 776021"/>
                <a:gd name="connsiteX23" fmla="*/ 741751 w 1166979"/>
                <a:gd name="connsiteY23" fmla="*/ 2781 h 776021"/>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50806 w 1166979"/>
                <a:gd name="connsiteY16" fmla="*/ 482777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50806 w 1166979"/>
                <a:gd name="connsiteY16" fmla="*/ 482777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50806 w 1166979"/>
                <a:gd name="connsiteY16" fmla="*/ 482777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50806 w 1166979"/>
                <a:gd name="connsiteY16" fmla="*/ 482777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166979" h="773240">
                  <a:moveTo>
                    <a:pt x="741751" y="0"/>
                  </a:moveTo>
                  <a:lnTo>
                    <a:pt x="1166979" y="211015"/>
                  </a:lnTo>
                  <a:cubicBezTo>
                    <a:pt x="1153657" y="305332"/>
                    <a:pt x="1154190" y="310661"/>
                    <a:pt x="1141401" y="354889"/>
                  </a:cubicBezTo>
                  <a:cubicBezTo>
                    <a:pt x="1128612" y="399117"/>
                    <a:pt x="1111561" y="442812"/>
                    <a:pt x="1090246" y="476383"/>
                  </a:cubicBezTo>
                  <a:cubicBezTo>
                    <a:pt x="1068931" y="509954"/>
                    <a:pt x="1048682" y="524874"/>
                    <a:pt x="1013513" y="556313"/>
                  </a:cubicBezTo>
                  <a:cubicBezTo>
                    <a:pt x="978344" y="587752"/>
                    <a:pt x="920794" y="636243"/>
                    <a:pt x="879230" y="665018"/>
                  </a:cubicBezTo>
                  <a:cubicBezTo>
                    <a:pt x="837666" y="693793"/>
                    <a:pt x="811556" y="711910"/>
                    <a:pt x="764131" y="728962"/>
                  </a:cubicBezTo>
                  <a:cubicBezTo>
                    <a:pt x="716706" y="746014"/>
                    <a:pt x="651163" y="760401"/>
                    <a:pt x="594679" y="767328"/>
                  </a:cubicBezTo>
                  <a:cubicBezTo>
                    <a:pt x="538195" y="774255"/>
                    <a:pt x="477982" y="774788"/>
                    <a:pt x="425228" y="770525"/>
                  </a:cubicBezTo>
                  <a:cubicBezTo>
                    <a:pt x="372474" y="766262"/>
                    <a:pt x="334840" y="759157"/>
                    <a:pt x="278156" y="741751"/>
                  </a:cubicBezTo>
                  <a:cubicBezTo>
                    <a:pt x="224779" y="725361"/>
                    <a:pt x="177977" y="694325"/>
                    <a:pt x="134282" y="668215"/>
                  </a:cubicBezTo>
                  <a:cubicBezTo>
                    <a:pt x="90587" y="642105"/>
                    <a:pt x="38366" y="602673"/>
                    <a:pt x="15986" y="585088"/>
                  </a:cubicBezTo>
                  <a:lnTo>
                    <a:pt x="0" y="562707"/>
                  </a:lnTo>
                  <a:cubicBezTo>
                    <a:pt x="21315" y="560043"/>
                    <a:pt x="104975" y="570168"/>
                    <a:pt x="143874" y="569102"/>
                  </a:cubicBezTo>
                  <a:cubicBezTo>
                    <a:pt x="182773" y="568036"/>
                    <a:pt x="200890" y="561642"/>
                    <a:pt x="233395" y="556313"/>
                  </a:cubicBezTo>
                  <a:cubicBezTo>
                    <a:pt x="265900" y="550984"/>
                    <a:pt x="302668" y="549386"/>
                    <a:pt x="338903" y="537130"/>
                  </a:cubicBezTo>
                  <a:cubicBezTo>
                    <a:pt x="375138" y="524874"/>
                    <a:pt x="419900" y="500362"/>
                    <a:pt x="450806" y="482777"/>
                  </a:cubicBezTo>
                  <a:cubicBezTo>
                    <a:pt x="481712" y="465192"/>
                    <a:pt x="501961" y="449206"/>
                    <a:pt x="524341" y="431622"/>
                  </a:cubicBezTo>
                  <a:cubicBezTo>
                    <a:pt x="546721" y="414038"/>
                    <a:pt x="564839" y="398052"/>
                    <a:pt x="585088" y="377270"/>
                  </a:cubicBezTo>
                  <a:cubicBezTo>
                    <a:pt x="605337" y="356488"/>
                    <a:pt x="629849" y="328779"/>
                    <a:pt x="645835" y="306931"/>
                  </a:cubicBezTo>
                  <a:cubicBezTo>
                    <a:pt x="661821" y="285083"/>
                    <a:pt x="669814" y="267499"/>
                    <a:pt x="681004" y="246184"/>
                  </a:cubicBezTo>
                  <a:cubicBezTo>
                    <a:pt x="692194" y="224869"/>
                    <a:pt x="704450" y="204088"/>
                    <a:pt x="712976" y="179043"/>
                  </a:cubicBezTo>
                  <a:cubicBezTo>
                    <a:pt x="721502" y="153998"/>
                    <a:pt x="727363" y="125757"/>
                    <a:pt x="732159" y="95916"/>
                  </a:cubicBezTo>
                  <a:cubicBezTo>
                    <a:pt x="736955" y="66076"/>
                    <a:pt x="730028" y="60747"/>
                    <a:pt x="741751" y="0"/>
                  </a:cubicBezTo>
                  <a:close/>
                </a:path>
              </a:pathLst>
            </a:custGeom>
            <a:gradFill>
              <a:gsLst>
                <a:gs pos="60000">
                  <a:schemeClr val="tx1">
                    <a:lumMod val="65000"/>
                    <a:lumOff val="35000"/>
                  </a:schemeClr>
                </a:gs>
                <a:gs pos="0">
                  <a:schemeClr val="bg1">
                    <a:lumMod val="85000"/>
                  </a:schemeClr>
                </a:gs>
              </a:gsLst>
              <a:path path="shape">
                <a:fillToRect l="50000" t="50000" r="50000" b="50000"/>
              </a:path>
            </a:gra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ln>
                  <a:solidFill>
                    <a:schemeClr val="tx1"/>
                  </a:solidFill>
                </a:ln>
              </a:endParaRPr>
            </a:p>
          </p:txBody>
        </p:sp>
        <p:sp>
          <p:nvSpPr>
            <p:cNvPr id="12" name="Forme libre 11"/>
            <p:cNvSpPr/>
            <p:nvPr/>
          </p:nvSpPr>
          <p:spPr>
            <a:xfrm>
              <a:off x="4866143" y="3663621"/>
              <a:ext cx="1157728" cy="748411"/>
            </a:xfrm>
            <a:custGeom>
              <a:avLst/>
              <a:gdLst>
                <a:gd name="connsiteX0" fmla="*/ 741751 w 1166979"/>
                <a:gd name="connsiteY0" fmla="*/ 0 h 770525"/>
                <a:gd name="connsiteX1" fmla="*/ 1166979 w 1166979"/>
                <a:gd name="connsiteY1" fmla="*/ 211015 h 770525"/>
                <a:gd name="connsiteX2" fmla="*/ 1141401 w 1166979"/>
                <a:gd name="connsiteY2" fmla="*/ 354889 h 770525"/>
                <a:gd name="connsiteX3" fmla="*/ 1090246 w 1166979"/>
                <a:gd name="connsiteY3" fmla="*/ 476383 h 770525"/>
                <a:gd name="connsiteX4" fmla="*/ 1013513 w 1166979"/>
                <a:gd name="connsiteY4" fmla="*/ 556313 h 770525"/>
                <a:gd name="connsiteX5" fmla="*/ 879230 w 1166979"/>
                <a:gd name="connsiteY5" fmla="*/ 665018 h 770525"/>
                <a:gd name="connsiteX6" fmla="*/ 764131 w 1166979"/>
                <a:gd name="connsiteY6" fmla="*/ 728962 h 770525"/>
                <a:gd name="connsiteX7" fmla="*/ 594679 w 1166979"/>
                <a:gd name="connsiteY7" fmla="*/ 767328 h 770525"/>
                <a:gd name="connsiteX8" fmla="*/ 425228 w 1166979"/>
                <a:gd name="connsiteY8" fmla="*/ 770525 h 770525"/>
                <a:gd name="connsiteX9" fmla="*/ 287748 w 1166979"/>
                <a:gd name="connsiteY9" fmla="*/ 735356 h 770525"/>
                <a:gd name="connsiteX10" fmla="*/ 134282 w 1166979"/>
                <a:gd name="connsiteY10" fmla="*/ 668215 h 770525"/>
                <a:gd name="connsiteX11" fmla="*/ 15986 w 1166979"/>
                <a:gd name="connsiteY11" fmla="*/ 585088 h 770525"/>
                <a:gd name="connsiteX12" fmla="*/ 0 w 1166979"/>
                <a:gd name="connsiteY12" fmla="*/ 562707 h 770525"/>
                <a:gd name="connsiteX13" fmla="*/ 143874 w 1166979"/>
                <a:gd name="connsiteY13" fmla="*/ 569102 h 770525"/>
                <a:gd name="connsiteX14" fmla="*/ 233395 w 1166979"/>
                <a:gd name="connsiteY14" fmla="*/ 556313 h 770525"/>
                <a:gd name="connsiteX15" fmla="*/ 338903 w 1166979"/>
                <a:gd name="connsiteY15" fmla="*/ 537130 h 770525"/>
                <a:gd name="connsiteX16" fmla="*/ 441214 w 1166979"/>
                <a:gd name="connsiteY16" fmla="*/ 479580 h 770525"/>
                <a:gd name="connsiteX17" fmla="*/ 524341 w 1166979"/>
                <a:gd name="connsiteY17" fmla="*/ 431622 h 770525"/>
                <a:gd name="connsiteX18" fmla="*/ 585088 w 1166979"/>
                <a:gd name="connsiteY18" fmla="*/ 377270 h 770525"/>
                <a:gd name="connsiteX19" fmla="*/ 645835 w 1166979"/>
                <a:gd name="connsiteY19" fmla="*/ 306931 h 770525"/>
                <a:gd name="connsiteX20" fmla="*/ 681004 w 1166979"/>
                <a:gd name="connsiteY20" fmla="*/ 246184 h 770525"/>
                <a:gd name="connsiteX21" fmla="*/ 712976 w 1166979"/>
                <a:gd name="connsiteY21" fmla="*/ 179043 h 770525"/>
                <a:gd name="connsiteX22" fmla="*/ 732159 w 1166979"/>
                <a:gd name="connsiteY22" fmla="*/ 95916 h 770525"/>
                <a:gd name="connsiteX23" fmla="*/ 741751 w 1166979"/>
                <a:gd name="connsiteY23" fmla="*/ 0 h 770525"/>
                <a:gd name="connsiteX0" fmla="*/ 741751 w 1166979"/>
                <a:gd name="connsiteY0" fmla="*/ 0 h 773696"/>
                <a:gd name="connsiteX1" fmla="*/ 1166979 w 1166979"/>
                <a:gd name="connsiteY1" fmla="*/ 211015 h 773696"/>
                <a:gd name="connsiteX2" fmla="*/ 1141401 w 1166979"/>
                <a:gd name="connsiteY2" fmla="*/ 354889 h 773696"/>
                <a:gd name="connsiteX3" fmla="*/ 1090246 w 1166979"/>
                <a:gd name="connsiteY3" fmla="*/ 476383 h 773696"/>
                <a:gd name="connsiteX4" fmla="*/ 1013513 w 1166979"/>
                <a:gd name="connsiteY4" fmla="*/ 556313 h 773696"/>
                <a:gd name="connsiteX5" fmla="*/ 879230 w 1166979"/>
                <a:gd name="connsiteY5" fmla="*/ 665018 h 773696"/>
                <a:gd name="connsiteX6" fmla="*/ 764131 w 1166979"/>
                <a:gd name="connsiteY6" fmla="*/ 728962 h 773696"/>
                <a:gd name="connsiteX7" fmla="*/ 594679 w 1166979"/>
                <a:gd name="connsiteY7" fmla="*/ 767328 h 773696"/>
                <a:gd name="connsiteX8" fmla="*/ 425228 w 1166979"/>
                <a:gd name="connsiteY8" fmla="*/ 770525 h 773696"/>
                <a:gd name="connsiteX9" fmla="*/ 287748 w 1166979"/>
                <a:gd name="connsiteY9" fmla="*/ 735356 h 773696"/>
                <a:gd name="connsiteX10" fmla="*/ 134282 w 1166979"/>
                <a:gd name="connsiteY10" fmla="*/ 668215 h 773696"/>
                <a:gd name="connsiteX11" fmla="*/ 15986 w 1166979"/>
                <a:gd name="connsiteY11" fmla="*/ 585088 h 773696"/>
                <a:gd name="connsiteX12" fmla="*/ 0 w 1166979"/>
                <a:gd name="connsiteY12" fmla="*/ 562707 h 773696"/>
                <a:gd name="connsiteX13" fmla="*/ 143874 w 1166979"/>
                <a:gd name="connsiteY13" fmla="*/ 569102 h 773696"/>
                <a:gd name="connsiteX14" fmla="*/ 233395 w 1166979"/>
                <a:gd name="connsiteY14" fmla="*/ 556313 h 773696"/>
                <a:gd name="connsiteX15" fmla="*/ 338903 w 1166979"/>
                <a:gd name="connsiteY15" fmla="*/ 537130 h 773696"/>
                <a:gd name="connsiteX16" fmla="*/ 441214 w 1166979"/>
                <a:gd name="connsiteY16" fmla="*/ 479580 h 773696"/>
                <a:gd name="connsiteX17" fmla="*/ 524341 w 1166979"/>
                <a:gd name="connsiteY17" fmla="*/ 431622 h 773696"/>
                <a:gd name="connsiteX18" fmla="*/ 585088 w 1166979"/>
                <a:gd name="connsiteY18" fmla="*/ 377270 h 773696"/>
                <a:gd name="connsiteX19" fmla="*/ 645835 w 1166979"/>
                <a:gd name="connsiteY19" fmla="*/ 306931 h 773696"/>
                <a:gd name="connsiteX20" fmla="*/ 681004 w 1166979"/>
                <a:gd name="connsiteY20" fmla="*/ 246184 h 773696"/>
                <a:gd name="connsiteX21" fmla="*/ 712976 w 1166979"/>
                <a:gd name="connsiteY21" fmla="*/ 179043 h 773696"/>
                <a:gd name="connsiteX22" fmla="*/ 732159 w 1166979"/>
                <a:gd name="connsiteY22" fmla="*/ 95916 h 773696"/>
                <a:gd name="connsiteX23" fmla="*/ 741751 w 1166979"/>
                <a:gd name="connsiteY23" fmla="*/ 0 h 773696"/>
                <a:gd name="connsiteX0" fmla="*/ 741751 w 1166979"/>
                <a:gd name="connsiteY0" fmla="*/ 0 h 773696"/>
                <a:gd name="connsiteX1" fmla="*/ 1166979 w 1166979"/>
                <a:gd name="connsiteY1" fmla="*/ 211015 h 773696"/>
                <a:gd name="connsiteX2" fmla="*/ 1141401 w 1166979"/>
                <a:gd name="connsiteY2" fmla="*/ 354889 h 773696"/>
                <a:gd name="connsiteX3" fmla="*/ 1090246 w 1166979"/>
                <a:gd name="connsiteY3" fmla="*/ 476383 h 773696"/>
                <a:gd name="connsiteX4" fmla="*/ 1013513 w 1166979"/>
                <a:gd name="connsiteY4" fmla="*/ 556313 h 773696"/>
                <a:gd name="connsiteX5" fmla="*/ 879230 w 1166979"/>
                <a:gd name="connsiteY5" fmla="*/ 665018 h 773696"/>
                <a:gd name="connsiteX6" fmla="*/ 764131 w 1166979"/>
                <a:gd name="connsiteY6" fmla="*/ 728962 h 773696"/>
                <a:gd name="connsiteX7" fmla="*/ 594679 w 1166979"/>
                <a:gd name="connsiteY7" fmla="*/ 767328 h 773696"/>
                <a:gd name="connsiteX8" fmla="*/ 425228 w 1166979"/>
                <a:gd name="connsiteY8" fmla="*/ 770525 h 773696"/>
                <a:gd name="connsiteX9" fmla="*/ 287748 w 1166979"/>
                <a:gd name="connsiteY9" fmla="*/ 735356 h 773696"/>
                <a:gd name="connsiteX10" fmla="*/ 134282 w 1166979"/>
                <a:gd name="connsiteY10" fmla="*/ 668215 h 773696"/>
                <a:gd name="connsiteX11" fmla="*/ 15986 w 1166979"/>
                <a:gd name="connsiteY11" fmla="*/ 585088 h 773696"/>
                <a:gd name="connsiteX12" fmla="*/ 0 w 1166979"/>
                <a:gd name="connsiteY12" fmla="*/ 562707 h 773696"/>
                <a:gd name="connsiteX13" fmla="*/ 143874 w 1166979"/>
                <a:gd name="connsiteY13" fmla="*/ 569102 h 773696"/>
                <a:gd name="connsiteX14" fmla="*/ 233395 w 1166979"/>
                <a:gd name="connsiteY14" fmla="*/ 556313 h 773696"/>
                <a:gd name="connsiteX15" fmla="*/ 338903 w 1166979"/>
                <a:gd name="connsiteY15" fmla="*/ 537130 h 773696"/>
                <a:gd name="connsiteX16" fmla="*/ 441214 w 1166979"/>
                <a:gd name="connsiteY16" fmla="*/ 479580 h 773696"/>
                <a:gd name="connsiteX17" fmla="*/ 524341 w 1166979"/>
                <a:gd name="connsiteY17" fmla="*/ 431622 h 773696"/>
                <a:gd name="connsiteX18" fmla="*/ 585088 w 1166979"/>
                <a:gd name="connsiteY18" fmla="*/ 377270 h 773696"/>
                <a:gd name="connsiteX19" fmla="*/ 645835 w 1166979"/>
                <a:gd name="connsiteY19" fmla="*/ 306931 h 773696"/>
                <a:gd name="connsiteX20" fmla="*/ 681004 w 1166979"/>
                <a:gd name="connsiteY20" fmla="*/ 246184 h 773696"/>
                <a:gd name="connsiteX21" fmla="*/ 712976 w 1166979"/>
                <a:gd name="connsiteY21" fmla="*/ 179043 h 773696"/>
                <a:gd name="connsiteX22" fmla="*/ 732159 w 1166979"/>
                <a:gd name="connsiteY22" fmla="*/ 95916 h 773696"/>
                <a:gd name="connsiteX23" fmla="*/ 741751 w 1166979"/>
                <a:gd name="connsiteY23" fmla="*/ 0 h 773696"/>
                <a:gd name="connsiteX0" fmla="*/ 741751 w 1166979"/>
                <a:gd name="connsiteY0" fmla="*/ 0 h 773696"/>
                <a:gd name="connsiteX1" fmla="*/ 1166979 w 1166979"/>
                <a:gd name="connsiteY1" fmla="*/ 211015 h 773696"/>
                <a:gd name="connsiteX2" fmla="*/ 1141401 w 1166979"/>
                <a:gd name="connsiteY2" fmla="*/ 354889 h 773696"/>
                <a:gd name="connsiteX3" fmla="*/ 1090246 w 1166979"/>
                <a:gd name="connsiteY3" fmla="*/ 476383 h 773696"/>
                <a:gd name="connsiteX4" fmla="*/ 1013513 w 1166979"/>
                <a:gd name="connsiteY4" fmla="*/ 556313 h 773696"/>
                <a:gd name="connsiteX5" fmla="*/ 879230 w 1166979"/>
                <a:gd name="connsiteY5" fmla="*/ 665018 h 773696"/>
                <a:gd name="connsiteX6" fmla="*/ 764131 w 1166979"/>
                <a:gd name="connsiteY6" fmla="*/ 728962 h 773696"/>
                <a:gd name="connsiteX7" fmla="*/ 594679 w 1166979"/>
                <a:gd name="connsiteY7" fmla="*/ 767328 h 773696"/>
                <a:gd name="connsiteX8" fmla="*/ 425228 w 1166979"/>
                <a:gd name="connsiteY8" fmla="*/ 770525 h 773696"/>
                <a:gd name="connsiteX9" fmla="*/ 287748 w 1166979"/>
                <a:gd name="connsiteY9" fmla="*/ 735356 h 773696"/>
                <a:gd name="connsiteX10" fmla="*/ 134282 w 1166979"/>
                <a:gd name="connsiteY10" fmla="*/ 668215 h 773696"/>
                <a:gd name="connsiteX11" fmla="*/ 15986 w 1166979"/>
                <a:gd name="connsiteY11" fmla="*/ 585088 h 773696"/>
                <a:gd name="connsiteX12" fmla="*/ 0 w 1166979"/>
                <a:gd name="connsiteY12" fmla="*/ 562707 h 773696"/>
                <a:gd name="connsiteX13" fmla="*/ 143874 w 1166979"/>
                <a:gd name="connsiteY13" fmla="*/ 569102 h 773696"/>
                <a:gd name="connsiteX14" fmla="*/ 233395 w 1166979"/>
                <a:gd name="connsiteY14" fmla="*/ 556313 h 773696"/>
                <a:gd name="connsiteX15" fmla="*/ 338903 w 1166979"/>
                <a:gd name="connsiteY15" fmla="*/ 537130 h 773696"/>
                <a:gd name="connsiteX16" fmla="*/ 441214 w 1166979"/>
                <a:gd name="connsiteY16" fmla="*/ 479580 h 773696"/>
                <a:gd name="connsiteX17" fmla="*/ 524341 w 1166979"/>
                <a:gd name="connsiteY17" fmla="*/ 431622 h 773696"/>
                <a:gd name="connsiteX18" fmla="*/ 585088 w 1166979"/>
                <a:gd name="connsiteY18" fmla="*/ 377270 h 773696"/>
                <a:gd name="connsiteX19" fmla="*/ 645835 w 1166979"/>
                <a:gd name="connsiteY19" fmla="*/ 306931 h 773696"/>
                <a:gd name="connsiteX20" fmla="*/ 681004 w 1166979"/>
                <a:gd name="connsiteY20" fmla="*/ 246184 h 773696"/>
                <a:gd name="connsiteX21" fmla="*/ 712976 w 1166979"/>
                <a:gd name="connsiteY21" fmla="*/ 179043 h 773696"/>
                <a:gd name="connsiteX22" fmla="*/ 732159 w 1166979"/>
                <a:gd name="connsiteY22" fmla="*/ 95916 h 773696"/>
                <a:gd name="connsiteX23" fmla="*/ 741751 w 1166979"/>
                <a:gd name="connsiteY23" fmla="*/ 0 h 773696"/>
                <a:gd name="connsiteX0" fmla="*/ 741751 w 1166979"/>
                <a:gd name="connsiteY0" fmla="*/ 0 h 773696"/>
                <a:gd name="connsiteX1" fmla="*/ 1166979 w 1166979"/>
                <a:gd name="connsiteY1" fmla="*/ 211015 h 773696"/>
                <a:gd name="connsiteX2" fmla="*/ 1141401 w 1166979"/>
                <a:gd name="connsiteY2" fmla="*/ 354889 h 773696"/>
                <a:gd name="connsiteX3" fmla="*/ 1090246 w 1166979"/>
                <a:gd name="connsiteY3" fmla="*/ 476383 h 773696"/>
                <a:gd name="connsiteX4" fmla="*/ 1013513 w 1166979"/>
                <a:gd name="connsiteY4" fmla="*/ 556313 h 773696"/>
                <a:gd name="connsiteX5" fmla="*/ 879230 w 1166979"/>
                <a:gd name="connsiteY5" fmla="*/ 665018 h 773696"/>
                <a:gd name="connsiteX6" fmla="*/ 764131 w 1166979"/>
                <a:gd name="connsiteY6" fmla="*/ 728962 h 773696"/>
                <a:gd name="connsiteX7" fmla="*/ 594679 w 1166979"/>
                <a:gd name="connsiteY7" fmla="*/ 767328 h 773696"/>
                <a:gd name="connsiteX8" fmla="*/ 425228 w 1166979"/>
                <a:gd name="connsiteY8" fmla="*/ 770525 h 773696"/>
                <a:gd name="connsiteX9" fmla="*/ 287748 w 1166979"/>
                <a:gd name="connsiteY9" fmla="*/ 735356 h 773696"/>
                <a:gd name="connsiteX10" fmla="*/ 134282 w 1166979"/>
                <a:gd name="connsiteY10" fmla="*/ 668215 h 773696"/>
                <a:gd name="connsiteX11" fmla="*/ 15986 w 1166979"/>
                <a:gd name="connsiteY11" fmla="*/ 585088 h 773696"/>
                <a:gd name="connsiteX12" fmla="*/ 0 w 1166979"/>
                <a:gd name="connsiteY12" fmla="*/ 562707 h 773696"/>
                <a:gd name="connsiteX13" fmla="*/ 143874 w 1166979"/>
                <a:gd name="connsiteY13" fmla="*/ 569102 h 773696"/>
                <a:gd name="connsiteX14" fmla="*/ 233395 w 1166979"/>
                <a:gd name="connsiteY14" fmla="*/ 556313 h 773696"/>
                <a:gd name="connsiteX15" fmla="*/ 338903 w 1166979"/>
                <a:gd name="connsiteY15" fmla="*/ 537130 h 773696"/>
                <a:gd name="connsiteX16" fmla="*/ 441214 w 1166979"/>
                <a:gd name="connsiteY16" fmla="*/ 479580 h 773696"/>
                <a:gd name="connsiteX17" fmla="*/ 524341 w 1166979"/>
                <a:gd name="connsiteY17" fmla="*/ 431622 h 773696"/>
                <a:gd name="connsiteX18" fmla="*/ 585088 w 1166979"/>
                <a:gd name="connsiteY18" fmla="*/ 377270 h 773696"/>
                <a:gd name="connsiteX19" fmla="*/ 645835 w 1166979"/>
                <a:gd name="connsiteY19" fmla="*/ 306931 h 773696"/>
                <a:gd name="connsiteX20" fmla="*/ 681004 w 1166979"/>
                <a:gd name="connsiteY20" fmla="*/ 246184 h 773696"/>
                <a:gd name="connsiteX21" fmla="*/ 712976 w 1166979"/>
                <a:gd name="connsiteY21" fmla="*/ 179043 h 773696"/>
                <a:gd name="connsiteX22" fmla="*/ 732159 w 1166979"/>
                <a:gd name="connsiteY22" fmla="*/ 95916 h 773696"/>
                <a:gd name="connsiteX23" fmla="*/ 741751 w 1166979"/>
                <a:gd name="connsiteY23" fmla="*/ 0 h 773696"/>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93276"/>
                <a:gd name="connsiteY0" fmla="*/ 0 h 773240"/>
                <a:gd name="connsiteX1" fmla="*/ 1166979 w 1193276"/>
                <a:gd name="connsiteY1" fmla="*/ 211015 h 773240"/>
                <a:gd name="connsiteX2" fmla="*/ 1141401 w 1193276"/>
                <a:gd name="connsiteY2" fmla="*/ 354889 h 773240"/>
                <a:gd name="connsiteX3" fmla="*/ 1090246 w 1193276"/>
                <a:gd name="connsiteY3" fmla="*/ 476383 h 773240"/>
                <a:gd name="connsiteX4" fmla="*/ 1013513 w 1193276"/>
                <a:gd name="connsiteY4" fmla="*/ 556313 h 773240"/>
                <a:gd name="connsiteX5" fmla="*/ 879230 w 1193276"/>
                <a:gd name="connsiteY5" fmla="*/ 665018 h 773240"/>
                <a:gd name="connsiteX6" fmla="*/ 764131 w 1193276"/>
                <a:gd name="connsiteY6" fmla="*/ 728962 h 773240"/>
                <a:gd name="connsiteX7" fmla="*/ 594679 w 1193276"/>
                <a:gd name="connsiteY7" fmla="*/ 767328 h 773240"/>
                <a:gd name="connsiteX8" fmla="*/ 425228 w 1193276"/>
                <a:gd name="connsiteY8" fmla="*/ 770525 h 773240"/>
                <a:gd name="connsiteX9" fmla="*/ 278156 w 1193276"/>
                <a:gd name="connsiteY9" fmla="*/ 741751 h 773240"/>
                <a:gd name="connsiteX10" fmla="*/ 134282 w 1193276"/>
                <a:gd name="connsiteY10" fmla="*/ 668215 h 773240"/>
                <a:gd name="connsiteX11" fmla="*/ 15986 w 1193276"/>
                <a:gd name="connsiteY11" fmla="*/ 585088 h 773240"/>
                <a:gd name="connsiteX12" fmla="*/ 0 w 1193276"/>
                <a:gd name="connsiteY12" fmla="*/ 562707 h 773240"/>
                <a:gd name="connsiteX13" fmla="*/ 143874 w 1193276"/>
                <a:gd name="connsiteY13" fmla="*/ 569102 h 773240"/>
                <a:gd name="connsiteX14" fmla="*/ 233395 w 1193276"/>
                <a:gd name="connsiteY14" fmla="*/ 556313 h 773240"/>
                <a:gd name="connsiteX15" fmla="*/ 338903 w 1193276"/>
                <a:gd name="connsiteY15" fmla="*/ 537130 h 773240"/>
                <a:gd name="connsiteX16" fmla="*/ 441214 w 1193276"/>
                <a:gd name="connsiteY16" fmla="*/ 479580 h 773240"/>
                <a:gd name="connsiteX17" fmla="*/ 524341 w 1193276"/>
                <a:gd name="connsiteY17" fmla="*/ 431622 h 773240"/>
                <a:gd name="connsiteX18" fmla="*/ 585088 w 1193276"/>
                <a:gd name="connsiteY18" fmla="*/ 377270 h 773240"/>
                <a:gd name="connsiteX19" fmla="*/ 645835 w 1193276"/>
                <a:gd name="connsiteY19" fmla="*/ 306931 h 773240"/>
                <a:gd name="connsiteX20" fmla="*/ 681004 w 1193276"/>
                <a:gd name="connsiteY20" fmla="*/ 246184 h 773240"/>
                <a:gd name="connsiteX21" fmla="*/ 712976 w 1193276"/>
                <a:gd name="connsiteY21" fmla="*/ 179043 h 773240"/>
                <a:gd name="connsiteX22" fmla="*/ 732159 w 1193276"/>
                <a:gd name="connsiteY22" fmla="*/ 95916 h 773240"/>
                <a:gd name="connsiteX23" fmla="*/ 741751 w 1193276"/>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2781 h 776021"/>
                <a:gd name="connsiteX1" fmla="*/ 1166979 w 1166979"/>
                <a:gd name="connsiteY1" fmla="*/ 213796 h 776021"/>
                <a:gd name="connsiteX2" fmla="*/ 1141401 w 1166979"/>
                <a:gd name="connsiteY2" fmla="*/ 357670 h 776021"/>
                <a:gd name="connsiteX3" fmla="*/ 1090246 w 1166979"/>
                <a:gd name="connsiteY3" fmla="*/ 479164 h 776021"/>
                <a:gd name="connsiteX4" fmla="*/ 1013513 w 1166979"/>
                <a:gd name="connsiteY4" fmla="*/ 559094 h 776021"/>
                <a:gd name="connsiteX5" fmla="*/ 879230 w 1166979"/>
                <a:gd name="connsiteY5" fmla="*/ 667799 h 776021"/>
                <a:gd name="connsiteX6" fmla="*/ 764131 w 1166979"/>
                <a:gd name="connsiteY6" fmla="*/ 731743 h 776021"/>
                <a:gd name="connsiteX7" fmla="*/ 594679 w 1166979"/>
                <a:gd name="connsiteY7" fmla="*/ 770109 h 776021"/>
                <a:gd name="connsiteX8" fmla="*/ 425228 w 1166979"/>
                <a:gd name="connsiteY8" fmla="*/ 773306 h 776021"/>
                <a:gd name="connsiteX9" fmla="*/ 278156 w 1166979"/>
                <a:gd name="connsiteY9" fmla="*/ 744532 h 776021"/>
                <a:gd name="connsiteX10" fmla="*/ 134282 w 1166979"/>
                <a:gd name="connsiteY10" fmla="*/ 670996 h 776021"/>
                <a:gd name="connsiteX11" fmla="*/ 15986 w 1166979"/>
                <a:gd name="connsiteY11" fmla="*/ 587869 h 776021"/>
                <a:gd name="connsiteX12" fmla="*/ 0 w 1166979"/>
                <a:gd name="connsiteY12" fmla="*/ 565488 h 776021"/>
                <a:gd name="connsiteX13" fmla="*/ 143874 w 1166979"/>
                <a:gd name="connsiteY13" fmla="*/ 571883 h 776021"/>
                <a:gd name="connsiteX14" fmla="*/ 233395 w 1166979"/>
                <a:gd name="connsiteY14" fmla="*/ 559094 h 776021"/>
                <a:gd name="connsiteX15" fmla="*/ 338903 w 1166979"/>
                <a:gd name="connsiteY15" fmla="*/ 539911 h 776021"/>
                <a:gd name="connsiteX16" fmla="*/ 441214 w 1166979"/>
                <a:gd name="connsiteY16" fmla="*/ 482361 h 776021"/>
                <a:gd name="connsiteX17" fmla="*/ 524341 w 1166979"/>
                <a:gd name="connsiteY17" fmla="*/ 434403 h 776021"/>
                <a:gd name="connsiteX18" fmla="*/ 585088 w 1166979"/>
                <a:gd name="connsiteY18" fmla="*/ 380051 h 776021"/>
                <a:gd name="connsiteX19" fmla="*/ 645835 w 1166979"/>
                <a:gd name="connsiteY19" fmla="*/ 309712 h 776021"/>
                <a:gd name="connsiteX20" fmla="*/ 681004 w 1166979"/>
                <a:gd name="connsiteY20" fmla="*/ 248965 h 776021"/>
                <a:gd name="connsiteX21" fmla="*/ 712976 w 1166979"/>
                <a:gd name="connsiteY21" fmla="*/ 181824 h 776021"/>
                <a:gd name="connsiteX22" fmla="*/ 732159 w 1166979"/>
                <a:gd name="connsiteY22" fmla="*/ 98697 h 776021"/>
                <a:gd name="connsiteX23" fmla="*/ 741751 w 1166979"/>
                <a:gd name="connsiteY23" fmla="*/ 2781 h 776021"/>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50806 w 1166979"/>
                <a:gd name="connsiteY16" fmla="*/ 482777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50806 w 1166979"/>
                <a:gd name="connsiteY16" fmla="*/ 482777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50806 w 1166979"/>
                <a:gd name="connsiteY16" fmla="*/ 482777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50806 w 1166979"/>
                <a:gd name="connsiteY16" fmla="*/ 482777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166979" h="773240">
                  <a:moveTo>
                    <a:pt x="741751" y="0"/>
                  </a:moveTo>
                  <a:lnTo>
                    <a:pt x="1166979" y="211015"/>
                  </a:lnTo>
                  <a:cubicBezTo>
                    <a:pt x="1153657" y="305332"/>
                    <a:pt x="1154190" y="310661"/>
                    <a:pt x="1141401" y="354889"/>
                  </a:cubicBezTo>
                  <a:cubicBezTo>
                    <a:pt x="1128612" y="399117"/>
                    <a:pt x="1111561" y="442812"/>
                    <a:pt x="1090246" y="476383"/>
                  </a:cubicBezTo>
                  <a:cubicBezTo>
                    <a:pt x="1068931" y="509954"/>
                    <a:pt x="1048682" y="524874"/>
                    <a:pt x="1013513" y="556313"/>
                  </a:cubicBezTo>
                  <a:cubicBezTo>
                    <a:pt x="978344" y="587752"/>
                    <a:pt x="920794" y="636243"/>
                    <a:pt x="879230" y="665018"/>
                  </a:cubicBezTo>
                  <a:cubicBezTo>
                    <a:pt x="837666" y="693793"/>
                    <a:pt x="811556" y="711910"/>
                    <a:pt x="764131" y="728962"/>
                  </a:cubicBezTo>
                  <a:cubicBezTo>
                    <a:pt x="716706" y="746014"/>
                    <a:pt x="651163" y="760401"/>
                    <a:pt x="594679" y="767328"/>
                  </a:cubicBezTo>
                  <a:cubicBezTo>
                    <a:pt x="538195" y="774255"/>
                    <a:pt x="477982" y="774788"/>
                    <a:pt x="425228" y="770525"/>
                  </a:cubicBezTo>
                  <a:cubicBezTo>
                    <a:pt x="372474" y="766262"/>
                    <a:pt x="334840" y="759157"/>
                    <a:pt x="278156" y="741751"/>
                  </a:cubicBezTo>
                  <a:cubicBezTo>
                    <a:pt x="224779" y="725361"/>
                    <a:pt x="177977" y="694325"/>
                    <a:pt x="134282" y="668215"/>
                  </a:cubicBezTo>
                  <a:cubicBezTo>
                    <a:pt x="90587" y="642105"/>
                    <a:pt x="38366" y="602673"/>
                    <a:pt x="15986" y="585088"/>
                  </a:cubicBezTo>
                  <a:lnTo>
                    <a:pt x="0" y="562707"/>
                  </a:lnTo>
                  <a:cubicBezTo>
                    <a:pt x="21315" y="560043"/>
                    <a:pt x="104975" y="570168"/>
                    <a:pt x="143874" y="569102"/>
                  </a:cubicBezTo>
                  <a:cubicBezTo>
                    <a:pt x="182773" y="568036"/>
                    <a:pt x="200890" y="561642"/>
                    <a:pt x="233395" y="556313"/>
                  </a:cubicBezTo>
                  <a:cubicBezTo>
                    <a:pt x="265900" y="550984"/>
                    <a:pt x="302668" y="549386"/>
                    <a:pt x="338903" y="537130"/>
                  </a:cubicBezTo>
                  <a:cubicBezTo>
                    <a:pt x="375138" y="524874"/>
                    <a:pt x="419900" y="500362"/>
                    <a:pt x="450806" y="482777"/>
                  </a:cubicBezTo>
                  <a:cubicBezTo>
                    <a:pt x="481712" y="465192"/>
                    <a:pt x="501961" y="449206"/>
                    <a:pt x="524341" y="431622"/>
                  </a:cubicBezTo>
                  <a:cubicBezTo>
                    <a:pt x="546721" y="414038"/>
                    <a:pt x="564839" y="398052"/>
                    <a:pt x="585088" y="377270"/>
                  </a:cubicBezTo>
                  <a:cubicBezTo>
                    <a:pt x="605337" y="356488"/>
                    <a:pt x="629849" y="328779"/>
                    <a:pt x="645835" y="306931"/>
                  </a:cubicBezTo>
                  <a:cubicBezTo>
                    <a:pt x="661821" y="285083"/>
                    <a:pt x="669814" y="267499"/>
                    <a:pt x="681004" y="246184"/>
                  </a:cubicBezTo>
                  <a:cubicBezTo>
                    <a:pt x="692194" y="224869"/>
                    <a:pt x="704450" y="204088"/>
                    <a:pt x="712976" y="179043"/>
                  </a:cubicBezTo>
                  <a:cubicBezTo>
                    <a:pt x="721502" y="153998"/>
                    <a:pt x="727363" y="125757"/>
                    <a:pt x="732159" y="95916"/>
                  </a:cubicBezTo>
                  <a:cubicBezTo>
                    <a:pt x="736955" y="66076"/>
                    <a:pt x="730028" y="60747"/>
                    <a:pt x="741751" y="0"/>
                  </a:cubicBezTo>
                  <a:close/>
                </a:path>
              </a:pathLst>
            </a:custGeom>
            <a:solidFill>
              <a:srgbClr val="0070C0">
                <a:alpha val="72000"/>
              </a:srgbClr>
            </a:solidFill>
            <a:ln w="19050">
              <a:noFill/>
            </a:ln>
            <a:effectLst>
              <a:softEdge rad="127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ln>
                  <a:solidFill>
                    <a:schemeClr val="tx1"/>
                  </a:solidFill>
                </a:ln>
              </a:endParaRPr>
            </a:p>
          </p:txBody>
        </p:sp>
        <p:sp>
          <p:nvSpPr>
            <p:cNvPr id="13" name="Forme libre 12"/>
            <p:cNvSpPr/>
            <p:nvPr/>
          </p:nvSpPr>
          <p:spPr>
            <a:xfrm>
              <a:off x="4067944" y="3654404"/>
              <a:ext cx="892020" cy="946372"/>
            </a:xfrm>
            <a:custGeom>
              <a:avLst/>
              <a:gdLst>
                <a:gd name="connsiteX0" fmla="*/ 412440 w 1003922"/>
                <a:gd name="connsiteY0" fmla="*/ 201424 h 997527"/>
                <a:gd name="connsiteX1" fmla="*/ 415637 w 1003922"/>
                <a:gd name="connsiteY1" fmla="*/ 290945 h 997527"/>
                <a:gd name="connsiteX2" fmla="*/ 431623 w 1003922"/>
                <a:gd name="connsiteY2" fmla="*/ 409242 h 997527"/>
                <a:gd name="connsiteX3" fmla="*/ 469989 w 1003922"/>
                <a:gd name="connsiteY3" fmla="*/ 514750 h 997527"/>
                <a:gd name="connsiteX4" fmla="*/ 533933 w 1003922"/>
                <a:gd name="connsiteY4" fmla="*/ 652229 h 997527"/>
                <a:gd name="connsiteX5" fmla="*/ 601074 w 1003922"/>
                <a:gd name="connsiteY5" fmla="*/ 719371 h 997527"/>
                <a:gd name="connsiteX6" fmla="*/ 706582 w 1003922"/>
                <a:gd name="connsiteY6" fmla="*/ 821681 h 997527"/>
                <a:gd name="connsiteX7" fmla="*/ 802498 w 1003922"/>
                <a:gd name="connsiteY7" fmla="*/ 885625 h 997527"/>
                <a:gd name="connsiteX8" fmla="*/ 892020 w 1003922"/>
                <a:gd name="connsiteY8" fmla="*/ 949569 h 997527"/>
                <a:gd name="connsiteX9" fmla="*/ 454003 w 1003922"/>
                <a:gd name="connsiteY9" fmla="*/ 712976 h 997527"/>
                <a:gd name="connsiteX10" fmla="*/ 310129 w 1003922"/>
                <a:gd name="connsiteY10" fmla="*/ 633046 h 997527"/>
                <a:gd name="connsiteX11" fmla="*/ 175847 w 1003922"/>
                <a:gd name="connsiteY11" fmla="*/ 511552 h 997527"/>
                <a:gd name="connsiteX12" fmla="*/ 92719 w 1003922"/>
                <a:gd name="connsiteY12" fmla="*/ 377270 h 997527"/>
                <a:gd name="connsiteX13" fmla="*/ 31972 w 1003922"/>
                <a:gd name="connsiteY13" fmla="*/ 239790 h 997527"/>
                <a:gd name="connsiteX14" fmla="*/ 3198 w 1003922"/>
                <a:gd name="connsiteY14" fmla="*/ 124691 h 997527"/>
                <a:gd name="connsiteX15" fmla="*/ 0 w 1003922"/>
                <a:gd name="connsiteY15" fmla="*/ 3197 h 997527"/>
                <a:gd name="connsiteX16" fmla="*/ 249382 w 1003922"/>
                <a:gd name="connsiteY16" fmla="*/ 0 h 997527"/>
                <a:gd name="connsiteX17" fmla="*/ 665019 w 1003922"/>
                <a:gd name="connsiteY17" fmla="*/ 207818 h 997527"/>
                <a:gd name="connsiteX18" fmla="*/ 693793 w 1003922"/>
                <a:gd name="connsiteY18" fmla="*/ 345298 h 997527"/>
                <a:gd name="connsiteX19" fmla="*/ 735357 w 1003922"/>
                <a:gd name="connsiteY19" fmla="*/ 473186 h 997527"/>
                <a:gd name="connsiteX20" fmla="*/ 799301 w 1003922"/>
                <a:gd name="connsiteY20" fmla="*/ 549919 h 997527"/>
                <a:gd name="connsiteX21" fmla="*/ 1003922 w 1003922"/>
                <a:gd name="connsiteY21" fmla="*/ 997527 h 997527"/>
                <a:gd name="connsiteX22" fmla="*/ 1003922 w 1003922"/>
                <a:gd name="connsiteY22" fmla="*/ 997527 h 997527"/>
                <a:gd name="connsiteX0" fmla="*/ 1003922 w 1003922"/>
                <a:gd name="connsiteY0" fmla="*/ 1000724 h 1000724"/>
                <a:gd name="connsiteX1" fmla="*/ 415637 w 1003922"/>
                <a:gd name="connsiteY1" fmla="*/ 290945 h 1000724"/>
                <a:gd name="connsiteX2" fmla="*/ 431623 w 1003922"/>
                <a:gd name="connsiteY2" fmla="*/ 409242 h 1000724"/>
                <a:gd name="connsiteX3" fmla="*/ 469989 w 1003922"/>
                <a:gd name="connsiteY3" fmla="*/ 514750 h 1000724"/>
                <a:gd name="connsiteX4" fmla="*/ 533933 w 1003922"/>
                <a:gd name="connsiteY4" fmla="*/ 652229 h 1000724"/>
                <a:gd name="connsiteX5" fmla="*/ 601074 w 1003922"/>
                <a:gd name="connsiteY5" fmla="*/ 719371 h 1000724"/>
                <a:gd name="connsiteX6" fmla="*/ 706582 w 1003922"/>
                <a:gd name="connsiteY6" fmla="*/ 821681 h 1000724"/>
                <a:gd name="connsiteX7" fmla="*/ 802498 w 1003922"/>
                <a:gd name="connsiteY7" fmla="*/ 885625 h 1000724"/>
                <a:gd name="connsiteX8" fmla="*/ 892020 w 1003922"/>
                <a:gd name="connsiteY8" fmla="*/ 949569 h 1000724"/>
                <a:gd name="connsiteX9" fmla="*/ 454003 w 1003922"/>
                <a:gd name="connsiteY9" fmla="*/ 712976 h 1000724"/>
                <a:gd name="connsiteX10" fmla="*/ 310129 w 1003922"/>
                <a:gd name="connsiteY10" fmla="*/ 633046 h 1000724"/>
                <a:gd name="connsiteX11" fmla="*/ 175847 w 1003922"/>
                <a:gd name="connsiteY11" fmla="*/ 511552 h 1000724"/>
                <a:gd name="connsiteX12" fmla="*/ 92719 w 1003922"/>
                <a:gd name="connsiteY12" fmla="*/ 377270 h 1000724"/>
                <a:gd name="connsiteX13" fmla="*/ 31972 w 1003922"/>
                <a:gd name="connsiteY13" fmla="*/ 239790 h 1000724"/>
                <a:gd name="connsiteX14" fmla="*/ 3198 w 1003922"/>
                <a:gd name="connsiteY14" fmla="*/ 124691 h 1000724"/>
                <a:gd name="connsiteX15" fmla="*/ 0 w 1003922"/>
                <a:gd name="connsiteY15" fmla="*/ 3197 h 1000724"/>
                <a:gd name="connsiteX16" fmla="*/ 249382 w 1003922"/>
                <a:gd name="connsiteY16" fmla="*/ 0 h 1000724"/>
                <a:gd name="connsiteX17" fmla="*/ 665019 w 1003922"/>
                <a:gd name="connsiteY17" fmla="*/ 207818 h 1000724"/>
                <a:gd name="connsiteX18" fmla="*/ 693793 w 1003922"/>
                <a:gd name="connsiteY18" fmla="*/ 345298 h 1000724"/>
                <a:gd name="connsiteX19" fmla="*/ 735357 w 1003922"/>
                <a:gd name="connsiteY19" fmla="*/ 473186 h 1000724"/>
                <a:gd name="connsiteX20" fmla="*/ 799301 w 1003922"/>
                <a:gd name="connsiteY20" fmla="*/ 549919 h 1000724"/>
                <a:gd name="connsiteX21" fmla="*/ 1003922 w 1003922"/>
                <a:gd name="connsiteY21" fmla="*/ 997527 h 1000724"/>
                <a:gd name="connsiteX22" fmla="*/ 1003922 w 1003922"/>
                <a:gd name="connsiteY22" fmla="*/ 997527 h 1000724"/>
                <a:gd name="connsiteX0" fmla="*/ 1003922 w 1003922"/>
                <a:gd name="connsiteY0" fmla="*/ 1000724 h 1000724"/>
                <a:gd name="connsiteX1" fmla="*/ 412440 w 1003922"/>
                <a:gd name="connsiteY1" fmla="*/ 214212 h 1000724"/>
                <a:gd name="connsiteX2" fmla="*/ 431623 w 1003922"/>
                <a:gd name="connsiteY2" fmla="*/ 409242 h 1000724"/>
                <a:gd name="connsiteX3" fmla="*/ 469989 w 1003922"/>
                <a:gd name="connsiteY3" fmla="*/ 514750 h 1000724"/>
                <a:gd name="connsiteX4" fmla="*/ 533933 w 1003922"/>
                <a:gd name="connsiteY4" fmla="*/ 652229 h 1000724"/>
                <a:gd name="connsiteX5" fmla="*/ 601074 w 1003922"/>
                <a:gd name="connsiteY5" fmla="*/ 719371 h 1000724"/>
                <a:gd name="connsiteX6" fmla="*/ 706582 w 1003922"/>
                <a:gd name="connsiteY6" fmla="*/ 821681 h 1000724"/>
                <a:gd name="connsiteX7" fmla="*/ 802498 w 1003922"/>
                <a:gd name="connsiteY7" fmla="*/ 885625 h 1000724"/>
                <a:gd name="connsiteX8" fmla="*/ 892020 w 1003922"/>
                <a:gd name="connsiteY8" fmla="*/ 949569 h 1000724"/>
                <a:gd name="connsiteX9" fmla="*/ 454003 w 1003922"/>
                <a:gd name="connsiteY9" fmla="*/ 712976 h 1000724"/>
                <a:gd name="connsiteX10" fmla="*/ 310129 w 1003922"/>
                <a:gd name="connsiteY10" fmla="*/ 633046 h 1000724"/>
                <a:gd name="connsiteX11" fmla="*/ 175847 w 1003922"/>
                <a:gd name="connsiteY11" fmla="*/ 511552 h 1000724"/>
                <a:gd name="connsiteX12" fmla="*/ 92719 w 1003922"/>
                <a:gd name="connsiteY12" fmla="*/ 377270 h 1000724"/>
                <a:gd name="connsiteX13" fmla="*/ 31972 w 1003922"/>
                <a:gd name="connsiteY13" fmla="*/ 239790 h 1000724"/>
                <a:gd name="connsiteX14" fmla="*/ 3198 w 1003922"/>
                <a:gd name="connsiteY14" fmla="*/ 124691 h 1000724"/>
                <a:gd name="connsiteX15" fmla="*/ 0 w 1003922"/>
                <a:gd name="connsiteY15" fmla="*/ 3197 h 1000724"/>
                <a:gd name="connsiteX16" fmla="*/ 249382 w 1003922"/>
                <a:gd name="connsiteY16" fmla="*/ 0 h 1000724"/>
                <a:gd name="connsiteX17" fmla="*/ 665019 w 1003922"/>
                <a:gd name="connsiteY17" fmla="*/ 207818 h 1000724"/>
                <a:gd name="connsiteX18" fmla="*/ 693793 w 1003922"/>
                <a:gd name="connsiteY18" fmla="*/ 345298 h 1000724"/>
                <a:gd name="connsiteX19" fmla="*/ 735357 w 1003922"/>
                <a:gd name="connsiteY19" fmla="*/ 473186 h 1000724"/>
                <a:gd name="connsiteX20" fmla="*/ 799301 w 1003922"/>
                <a:gd name="connsiteY20" fmla="*/ 549919 h 1000724"/>
                <a:gd name="connsiteX21" fmla="*/ 1003922 w 1003922"/>
                <a:gd name="connsiteY21" fmla="*/ 997527 h 1000724"/>
                <a:gd name="connsiteX22" fmla="*/ 1003922 w 1003922"/>
                <a:gd name="connsiteY22" fmla="*/ 997527 h 1000724"/>
                <a:gd name="connsiteX0" fmla="*/ 1003922 w 1003922"/>
                <a:gd name="connsiteY0" fmla="*/ 1000724 h 1000724"/>
                <a:gd name="connsiteX1" fmla="*/ 412440 w 1003922"/>
                <a:gd name="connsiteY1" fmla="*/ 214212 h 1000724"/>
                <a:gd name="connsiteX2" fmla="*/ 415637 w 1003922"/>
                <a:gd name="connsiteY2" fmla="*/ 294142 h 1000724"/>
                <a:gd name="connsiteX3" fmla="*/ 431623 w 1003922"/>
                <a:gd name="connsiteY3" fmla="*/ 409242 h 1000724"/>
                <a:gd name="connsiteX4" fmla="*/ 469989 w 1003922"/>
                <a:gd name="connsiteY4" fmla="*/ 514750 h 1000724"/>
                <a:gd name="connsiteX5" fmla="*/ 533933 w 1003922"/>
                <a:gd name="connsiteY5" fmla="*/ 652229 h 1000724"/>
                <a:gd name="connsiteX6" fmla="*/ 601074 w 1003922"/>
                <a:gd name="connsiteY6" fmla="*/ 719371 h 1000724"/>
                <a:gd name="connsiteX7" fmla="*/ 706582 w 1003922"/>
                <a:gd name="connsiteY7" fmla="*/ 821681 h 1000724"/>
                <a:gd name="connsiteX8" fmla="*/ 802498 w 1003922"/>
                <a:gd name="connsiteY8" fmla="*/ 885625 h 1000724"/>
                <a:gd name="connsiteX9" fmla="*/ 892020 w 1003922"/>
                <a:gd name="connsiteY9" fmla="*/ 949569 h 1000724"/>
                <a:gd name="connsiteX10" fmla="*/ 454003 w 1003922"/>
                <a:gd name="connsiteY10" fmla="*/ 712976 h 1000724"/>
                <a:gd name="connsiteX11" fmla="*/ 310129 w 1003922"/>
                <a:gd name="connsiteY11" fmla="*/ 633046 h 1000724"/>
                <a:gd name="connsiteX12" fmla="*/ 175847 w 1003922"/>
                <a:gd name="connsiteY12" fmla="*/ 511552 h 1000724"/>
                <a:gd name="connsiteX13" fmla="*/ 92719 w 1003922"/>
                <a:gd name="connsiteY13" fmla="*/ 377270 h 1000724"/>
                <a:gd name="connsiteX14" fmla="*/ 31972 w 1003922"/>
                <a:gd name="connsiteY14" fmla="*/ 239790 h 1000724"/>
                <a:gd name="connsiteX15" fmla="*/ 3198 w 1003922"/>
                <a:gd name="connsiteY15" fmla="*/ 124691 h 1000724"/>
                <a:gd name="connsiteX16" fmla="*/ 0 w 1003922"/>
                <a:gd name="connsiteY16" fmla="*/ 3197 h 1000724"/>
                <a:gd name="connsiteX17" fmla="*/ 249382 w 1003922"/>
                <a:gd name="connsiteY17" fmla="*/ 0 h 1000724"/>
                <a:gd name="connsiteX18" fmla="*/ 665019 w 1003922"/>
                <a:gd name="connsiteY18" fmla="*/ 207818 h 1000724"/>
                <a:gd name="connsiteX19" fmla="*/ 693793 w 1003922"/>
                <a:gd name="connsiteY19" fmla="*/ 345298 h 1000724"/>
                <a:gd name="connsiteX20" fmla="*/ 735357 w 1003922"/>
                <a:gd name="connsiteY20" fmla="*/ 473186 h 1000724"/>
                <a:gd name="connsiteX21" fmla="*/ 799301 w 1003922"/>
                <a:gd name="connsiteY21" fmla="*/ 549919 h 1000724"/>
                <a:gd name="connsiteX22" fmla="*/ 1003922 w 1003922"/>
                <a:gd name="connsiteY22" fmla="*/ 997527 h 1000724"/>
                <a:gd name="connsiteX23" fmla="*/ 1003922 w 1003922"/>
                <a:gd name="connsiteY23" fmla="*/ 997527 h 1000724"/>
                <a:gd name="connsiteX0" fmla="*/ 1003922 w 1003922"/>
                <a:gd name="connsiteY0" fmla="*/ 997527 h 997527"/>
                <a:gd name="connsiteX1" fmla="*/ 412440 w 1003922"/>
                <a:gd name="connsiteY1" fmla="*/ 211015 h 997527"/>
                <a:gd name="connsiteX2" fmla="*/ 415637 w 1003922"/>
                <a:gd name="connsiteY2" fmla="*/ 290945 h 997527"/>
                <a:gd name="connsiteX3" fmla="*/ 431623 w 1003922"/>
                <a:gd name="connsiteY3" fmla="*/ 406045 h 997527"/>
                <a:gd name="connsiteX4" fmla="*/ 469989 w 1003922"/>
                <a:gd name="connsiteY4" fmla="*/ 511553 h 997527"/>
                <a:gd name="connsiteX5" fmla="*/ 533933 w 1003922"/>
                <a:gd name="connsiteY5" fmla="*/ 649032 h 997527"/>
                <a:gd name="connsiteX6" fmla="*/ 601074 w 1003922"/>
                <a:gd name="connsiteY6" fmla="*/ 716174 h 997527"/>
                <a:gd name="connsiteX7" fmla="*/ 706582 w 1003922"/>
                <a:gd name="connsiteY7" fmla="*/ 818484 h 997527"/>
                <a:gd name="connsiteX8" fmla="*/ 802498 w 1003922"/>
                <a:gd name="connsiteY8" fmla="*/ 882428 h 997527"/>
                <a:gd name="connsiteX9" fmla="*/ 892020 w 1003922"/>
                <a:gd name="connsiteY9" fmla="*/ 946372 h 997527"/>
                <a:gd name="connsiteX10" fmla="*/ 454003 w 1003922"/>
                <a:gd name="connsiteY10" fmla="*/ 709779 h 997527"/>
                <a:gd name="connsiteX11" fmla="*/ 310129 w 1003922"/>
                <a:gd name="connsiteY11" fmla="*/ 629849 h 997527"/>
                <a:gd name="connsiteX12" fmla="*/ 175847 w 1003922"/>
                <a:gd name="connsiteY12" fmla="*/ 508355 h 997527"/>
                <a:gd name="connsiteX13" fmla="*/ 92719 w 1003922"/>
                <a:gd name="connsiteY13" fmla="*/ 374073 h 997527"/>
                <a:gd name="connsiteX14" fmla="*/ 31972 w 1003922"/>
                <a:gd name="connsiteY14" fmla="*/ 236593 h 997527"/>
                <a:gd name="connsiteX15" fmla="*/ 3198 w 1003922"/>
                <a:gd name="connsiteY15" fmla="*/ 121494 h 997527"/>
                <a:gd name="connsiteX16" fmla="*/ 0 w 1003922"/>
                <a:gd name="connsiteY16" fmla="*/ 0 h 997527"/>
                <a:gd name="connsiteX17" fmla="*/ 99114 w 1003922"/>
                <a:gd name="connsiteY17" fmla="*/ 9592 h 997527"/>
                <a:gd name="connsiteX18" fmla="*/ 665019 w 1003922"/>
                <a:gd name="connsiteY18" fmla="*/ 204621 h 997527"/>
                <a:gd name="connsiteX19" fmla="*/ 693793 w 1003922"/>
                <a:gd name="connsiteY19" fmla="*/ 342101 h 997527"/>
                <a:gd name="connsiteX20" fmla="*/ 735357 w 1003922"/>
                <a:gd name="connsiteY20" fmla="*/ 469989 h 997527"/>
                <a:gd name="connsiteX21" fmla="*/ 799301 w 1003922"/>
                <a:gd name="connsiteY21" fmla="*/ 546722 h 997527"/>
                <a:gd name="connsiteX22" fmla="*/ 1003922 w 1003922"/>
                <a:gd name="connsiteY22" fmla="*/ 994330 h 997527"/>
                <a:gd name="connsiteX23" fmla="*/ 1003922 w 1003922"/>
                <a:gd name="connsiteY23" fmla="*/ 994330 h 997527"/>
                <a:gd name="connsiteX0" fmla="*/ 1003922 w 1003922"/>
                <a:gd name="connsiteY0" fmla="*/ 997527 h 997527"/>
                <a:gd name="connsiteX1" fmla="*/ 412440 w 1003922"/>
                <a:gd name="connsiteY1" fmla="*/ 211015 h 997527"/>
                <a:gd name="connsiteX2" fmla="*/ 415637 w 1003922"/>
                <a:gd name="connsiteY2" fmla="*/ 290945 h 997527"/>
                <a:gd name="connsiteX3" fmla="*/ 431623 w 1003922"/>
                <a:gd name="connsiteY3" fmla="*/ 406045 h 997527"/>
                <a:gd name="connsiteX4" fmla="*/ 469989 w 1003922"/>
                <a:gd name="connsiteY4" fmla="*/ 511553 h 997527"/>
                <a:gd name="connsiteX5" fmla="*/ 533933 w 1003922"/>
                <a:gd name="connsiteY5" fmla="*/ 649032 h 997527"/>
                <a:gd name="connsiteX6" fmla="*/ 601074 w 1003922"/>
                <a:gd name="connsiteY6" fmla="*/ 716174 h 997527"/>
                <a:gd name="connsiteX7" fmla="*/ 706582 w 1003922"/>
                <a:gd name="connsiteY7" fmla="*/ 818484 h 997527"/>
                <a:gd name="connsiteX8" fmla="*/ 802498 w 1003922"/>
                <a:gd name="connsiteY8" fmla="*/ 882428 h 997527"/>
                <a:gd name="connsiteX9" fmla="*/ 892020 w 1003922"/>
                <a:gd name="connsiteY9" fmla="*/ 946372 h 997527"/>
                <a:gd name="connsiteX10" fmla="*/ 454003 w 1003922"/>
                <a:gd name="connsiteY10" fmla="*/ 709779 h 997527"/>
                <a:gd name="connsiteX11" fmla="*/ 310129 w 1003922"/>
                <a:gd name="connsiteY11" fmla="*/ 629849 h 997527"/>
                <a:gd name="connsiteX12" fmla="*/ 175847 w 1003922"/>
                <a:gd name="connsiteY12" fmla="*/ 508355 h 997527"/>
                <a:gd name="connsiteX13" fmla="*/ 92719 w 1003922"/>
                <a:gd name="connsiteY13" fmla="*/ 374073 h 997527"/>
                <a:gd name="connsiteX14" fmla="*/ 31972 w 1003922"/>
                <a:gd name="connsiteY14" fmla="*/ 236593 h 997527"/>
                <a:gd name="connsiteX15" fmla="*/ 3198 w 1003922"/>
                <a:gd name="connsiteY15" fmla="*/ 121494 h 997527"/>
                <a:gd name="connsiteX16" fmla="*/ 0 w 1003922"/>
                <a:gd name="connsiteY16" fmla="*/ 0 h 997527"/>
                <a:gd name="connsiteX17" fmla="*/ 99114 w 1003922"/>
                <a:gd name="connsiteY17" fmla="*/ 9592 h 997527"/>
                <a:gd name="connsiteX18" fmla="*/ 495567 w 1003922"/>
                <a:gd name="connsiteY18" fmla="*/ 204621 h 997527"/>
                <a:gd name="connsiteX19" fmla="*/ 693793 w 1003922"/>
                <a:gd name="connsiteY19" fmla="*/ 342101 h 997527"/>
                <a:gd name="connsiteX20" fmla="*/ 735357 w 1003922"/>
                <a:gd name="connsiteY20" fmla="*/ 469989 h 997527"/>
                <a:gd name="connsiteX21" fmla="*/ 799301 w 1003922"/>
                <a:gd name="connsiteY21" fmla="*/ 546722 h 997527"/>
                <a:gd name="connsiteX22" fmla="*/ 1003922 w 1003922"/>
                <a:gd name="connsiteY22" fmla="*/ 994330 h 997527"/>
                <a:gd name="connsiteX23" fmla="*/ 1003922 w 1003922"/>
                <a:gd name="connsiteY23" fmla="*/ 994330 h 997527"/>
                <a:gd name="connsiteX0" fmla="*/ 1003922 w 1003922"/>
                <a:gd name="connsiteY0" fmla="*/ 997527 h 997527"/>
                <a:gd name="connsiteX1" fmla="*/ 412440 w 1003922"/>
                <a:gd name="connsiteY1" fmla="*/ 211015 h 997527"/>
                <a:gd name="connsiteX2" fmla="*/ 415637 w 1003922"/>
                <a:gd name="connsiteY2" fmla="*/ 290945 h 997527"/>
                <a:gd name="connsiteX3" fmla="*/ 431623 w 1003922"/>
                <a:gd name="connsiteY3" fmla="*/ 406045 h 997527"/>
                <a:gd name="connsiteX4" fmla="*/ 469989 w 1003922"/>
                <a:gd name="connsiteY4" fmla="*/ 511553 h 997527"/>
                <a:gd name="connsiteX5" fmla="*/ 533933 w 1003922"/>
                <a:gd name="connsiteY5" fmla="*/ 649032 h 997527"/>
                <a:gd name="connsiteX6" fmla="*/ 601074 w 1003922"/>
                <a:gd name="connsiteY6" fmla="*/ 716174 h 997527"/>
                <a:gd name="connsiteX7" fmla="*/ 706582 w 1003922"/>
                <a:gd name="connsiteY7" fmla="*/ 818484 h 997527"/>
                <a:gd name="connsiteX8" fmla="*/ 802498 w 1003922"/>
                <a:gd name="connsiteY8" fmla="*/ 882428 h 997527"/>
                <a:gd name="connsiteX9" fmla="*/ 892020 w 1003922"/>
                <a:gd name="connsiteY9" fmla="*/ 946372 h 997527"/>
                <a:gd name="connsiteX10" fmla="*/ 454003 w 1003922"/>
                <a:gd name="connsiteY10" fmla="*/ 709779 h 997527"/>
                <a:gd name="connsiteX11" fmla="*/ 310129 w 1003922"/>
                <a:gd name="connsiteY11" fmla="*/ 629849 h 997527"/>
                <a:gd name="connsiteX12" fmla="*/ 175847 w 1003922"/>
                <a:gd name="connsiteY12" fmla="*/ 508355 h 997527"/>
                <a:gd name="connsiteX13" fmla="*/ 92719 w 1003922"/>
                <a:gd name="connsiteY13" fmla="*/ 374073 h 997527"/>
                <a:gd name="connsiteX14" fmla="*/ 31972 w 1003922"/>
                <a:gd name="connsiteY14" fmla="*/ 236593 h 997527"/>
                <a:gd name="connsiteX15" fmla="*/ 3198 w 1003922"/>
                <a:gd name="connsiteY15" fmla="*/ 121494 h 997527"/>
                <a:gd name="connsiteX16" fmla="*/ 0 w 1003922"/>
                <a:gd name="connsiteY16" fmla="*/ 0 h 997527"/>
                <a:gd name="connsiteX17" fmla="*/ 99114 w 1003922"/>
                <a:gd name="connsiteY17" fmla="*/ 9592 h 997527"/>
                <a:gd name="connsiteX18" fmla="*/ 495567 w 1003922"/>
                <a:gd name="connsiteY18" fmla="*/ 204621 h 997527"/>
                <a:gd name="connsiteX19" fmla="*/ 649032 w 1003922"/>
                <a:gd name="connsiteY19" fmla="*/ 358088 h 997527"/>
                <a:gd name="connsiteX20" fmla="*/ 735357 w 1003922"/>
                <a:gd name="connsiteY20" fmla="*/ 469989 h 997527"/>
                <a:gd name="connsiteX21" fmla="*/ 799301 w 1003922"/>
                <a:gd name="connsiteY21" fmla="*/ 546722 h 997527"/>
                <a:gd name="connsiteX22" fmla="*/ 1003922 w 1003922"/>
                <a:gd name="connsiteY22" fmla="*/ 994330 h 997527"/>
                <a:gd name="connsiteX23" fmla="*/ 1003922 w 1003922"/>
                <a:gd name="connsiteY23" fmla="*/ 994330 h 997527"/>
                <a:gd name="connsiteX0" fmla="*/ 1003922 w 1003922"/>
                <a:gd name="connsiteY0" fmla="*/ 997527 h 997527"/>
                <a:gd name="connsiteX1" fmla="*/ 412440 w 1003922"/>
                <a:gd name="connsiteY1" fmla="*/ 211015 h 997527"/>
                <a:gd name="connsiteX2" fmla="*/ 415637 w 1003922"/>
                <a:gd name="connsiteY2" fmla="*/ 290945 h 997527"/>
                <a:gd name="connsiteX3" fmla="*/ 431623 w 1003922"/>
                <a:gd name="connsiteY3" fmla="*/ 406045 h 997527"/>
                <a:gd name="connsiteX4" fmla="*/ 469989 w 1003922"/>
                <a:gd name="connsiteY4" fmla="*/ 511553 h 997527"/>
                <a:gd name="connsiteX5" fmla="*/ 533933 w 1003922"/>
                <a:gd name="connsiteY5" fmla="*/ 649032 h 997527"/>
                <a:gd name="connsiteX6" fmla="*/ 601074 w 1003922"/>
                <a:gd name="connsiteY6" fmla="*/ 716174 h 997527"/>
                <a:gd name="connsiteX7" fmla="*/ 706582 w 1003922"/>
                <a:gd name="connsiteY7" fmla="*/ 818484 h 997527"/>
                <a:gd name="connsiteX8" fmla="*/ 802498 w 1003922"/>
                <a:gd name="connsiteY8" fmla="*/ 882428 h 997527"/>
                <a:gd name="connsiteX9" fmla="*/ 892020 w 1003922"/>
                <a:gd name="connsiteY9" fmla="*/ 946372 h 997527"/>
                <a:gd name="connsiteX10" fmla="*/ 454003 w 1003922"/>
                <a:gd name="connsiteY10" fmla="*/ 709779 h 997527"/>
                <a:gd name="connsiteX11" fmla="*/ 310129 w 1003922"/>
                <a:gd name="connsiteY11" fmla="*/ 629849 h 997527"/>
                <a:gd name="connsiteX12" fmla="*/ 175847 w 1003922"/>
                <a:gd name="connsiteY12" fmla="*/ 508355 h 997527"/>
                <a:gd name="connsiteX13" fmla="*/ 92719 w 1003922"/>
                <a:gd name="connsiteY13" fmla="*/ 374073 h 997527"/>
                <a:gd name="connsiteX14" fmla="*/ 31972 w 1003922"/>
                <a:gd name="connsiteY14" fmla="*/ 236593 h 997527"/>
                <a:gd name="connsiteX15" fmla="*/ 3198 w 1003922"/>
                <a:gd name="connsiteY15" fmla="*/ 121494 h 997527"/>
                <a:gd name="connsiteX16" fmla="*/ 0 w 1003922"/>
                <a:gd name="connsiteY16" fmla="*/ 0 h 997527"/>
                <a:gd name="connsiteX17" fmla="*/ 99114 w 1003922"/>
                <a:gd name="connsiteY17" fmla="*/ 9592 h 997527"/>
                <a:gd name="connsiteX18" fmla="*/ 495567 w 1003922"/>
                <a:gd name="connsiteY18" fmla="*/ 204621 h 997527"/>
                <a:gd name="connsiteX19" fmla="*/ 649032 w 1003922"/>
                <a:gd name="connsiteY19" fmla="*/ 358088 h 997527"/>
                <a:gd name="connsiteX20" fmla="*/ 703385 w 1003922"/>
                <a:gd name="connsiteY20" fmla="*/ 473186 h 997527"/>
                <a:gd name="connsiteX21" fmla="*/ 799301 w 1003922"/>
                <a:gd name="connsiteY21" fmla="*/ 546722 h 997527"/>
                <a:gd name="connsiteX22" fmla="*/ 1003922 w 1003922"/>
                <a:gd name="connsiteY22" fmla="*/ 994330 h 997527"/>
                <a:gd name="connsiteX23" fmla="*/ 1003922 w 1003922"/>
                <a:gd name="connsiteY23" fmla="*/ 994330 h 997527"/>
                <a:gd name="connsiteX0" fmla="*/ 1003922 w 1003922"/>
                <a:gd name="connsiteY0" fmla="*/ 997527 h 997527"/>
                <a:gd name="connsiteX1" fmla="*/ 412440 w 1003922"/>
                <a:gd name="connsiteY1" fmla="*/ 211015 h 997527"/>
                <a:gd name="connsiteX2" fmla="*/ 415637 w 1003922"/>
                <a:gd name="connsiteY2" fmla="*/ 290945 h 997527"/>
                <a:gd name="connsiteX3" fmla="*/ 431623 w 1003922"/>
                <a:gd name="connsiteY3" fmla="*/ 406045 h 997527"/>
                <a:gd name="connsiteX4" fmla="*/ 469989 w 1003922"/>
                <a:gd name="connsiteY4" fmla="*/ 511553 h 997527"/>
                <a:gd name="connsiteX5" fmla="*/ 533933 w 1003922"/>
                <a:gd name="connsiteY5" fmla="*/ 649032 h 997527"/>
                <a:gd name="connsiteX6" fmla="*/ 601074 w 1003922"/>
                <a:gd name="connsiteY6" fmla="*/ 716174 h 997527"/>
                <a:gd name="connsiteX7" fmla="*/ 706582 w 1003922"/>
                <a:gd name="connsiteY7" fmla="*/ 818484 h 997527"/>
                <a:gd name="connsiteX8" fmla="*/ 802498 w 1003922"/>
                <a:gd name="connsiteY8" fmla="*/ 882428 h 997527"/>
                <a:gd name="connsiteX9" fmla="*/ 892020 w 1003922"/>
                <a:gd name="connsiteY9" fmla="*/ 946372 h 997527"/>
                <a:gd name="connsiteX10" fmla="*/ 454003 w 1003922"/>
                <a:gd name="connsiteY10" fmla="*/ 709779 h 997527"/>
                <a:gd name="connsiteX11" fmla="*/ 310129 w 1003922"/>
                <a:gd name="connsiteY11" fmla="*/ 629849 h 997527"/>
                <a:gd name="connsiteX12" fmla="*/ 175847 w 1003922"/>
                <a:gd name="connsiteY12" fmla="*/ 508355 h 997527"/>
                <a:gd name="connsiteX13" fmla="*/ 92719 w 1003922"/>
                <a:gd name="connsiteY13" fmla="*/ 374073 h 997527"/>
                <a:gd name="connsiteX14" fmla="*/ 31972 w 1003922"/>
                <a:gd name="connsiteY14" fmla="*/ 236593 h 997527"/>
                <a:gd name="connsiteX15" fmla="*/ 3198 w 1003922"/>
                <a:gd name="connsiteY15" fmla="*/ 121494 h 997527"/>
                <a:gd name="connsiteX16" fmla="*/ 0 w 1003922"/>
                <a:gd name="connsiteY16" fmla="*/ 0 h 997527"/>
                <a:gd name="connsiteX17" fmla="*/ 99114 w 1003922"/>
                <a:gd name="connsiteY17" fmla="*/ 9592 h 997527"/>
                <a:gd name="connsiteX18" fmla="*/ 495567 w 1003922"/>
                <a:gd name="connsiteY18" fmla="*/ 204621 h 997527"/>
                <a:gd name="connsiteX19" fmla="*/ 649032 w 1003922"/>
                <a:gd name="connsiteY19" fmla="*/ 358088 h 997527"/>
                <a:gd name="connsiteX20" fmla="*/ 703385 w 1003922"/>
                <a:gd name="connsiteY20" fmla="*/ 473186 h 997527"/>
                <a:gd name="connsiteX21" fmla="*/ 799301 w 1003922"/>
                <a:gd name="connsiteY21" fmla="*/ 546722 h 997527"/>
                <a:gd name="connsiteX22" fmla="*/ 1003922 w 1003922"/>
                <a:gd name="connsiteY22" fmla="*/ 994330 h 997527"/>
                <a:gd name="connsiteX0" fmla="*/ 1003922 w 1003922"/>
                <a:gd name="connsiteY0" fmla="*/ 997527 h 997527"/>
                <a:gd name="connsiteX1" fmla="*/ 412440 w 1003922"/>
                <a:gd name="connsiteY1" fmla="*/ 211015 h 997527"/>
                <a:gd name="connsiteX2" fmla="*/ 415637 w 1003922"/>
                <a:gd name="connsiteY2" fmla="*/ 290945 h 997527"/>
                <a:gd name="connsiteX3" fmla="*/ 431623 w 1003922"/>
                <a:gd name="connsiteY3" fmla="*/ 406045 h 997527"/>
                <a:gd name="connsiteX4" fmla="*/ 469989 w 1003922"/>
                <a:gd name="connsiteY4" fmla="*/ 511553 h 997527"/>
                <a:gd name="connsiteX5" fmla="*/ 533933 w 1003922"/>
                <a:gd name="connsiteY5" fmla="*/ 649032 h 997527"/>
                <a:gd name="connsiteX6" fmla="*/ 601074 w 1003922"/>
                <a:gd name="connsiteY6" fmla="*/ 716174 h 997527"/>
                <a:gd name="connsiteX7" fmla="*/ 706582 w 1003922"/>
                <a:gd name="connsiteY7" fmla="*/ 818484 h 997527"/>
                <a:gd name="connsiteX8" fmla="*/ 802498 w 1003922"/>
                <a:gd name="connsiteY8" fmla="*/ 882428 h 997527"/>
                <a:gd name="connsiteX9" fmla="*/ 892020 w 1003922"/>
                <a:gd name="connsiteY9" fmla="*/ 946372 h 997527"/>
                <a:gd name="connsiteX10" fmla="*/ 454003 w 1003922"/>
                <a:gd name="connsiteY10" fmla="*/ 709779 h 997527"/>
                <a:gd name="connsiteX11" fmla="*/ 310129 w 1003922"/>
                <a:gd name="connsiteY11" fmla="*/ 629849 h 997527"/>
                <a:gd name="connsiteX12" fmla="*/ 175847 w 1003922"/>
                <a:gd name="connsiteY12" fmla="*/ 508355 h 997527"/>
                <a:gd name="connsiteX13" fmla="*/ 92719 w 1003922"/>
                <a:gd name="connsiteY13" fmla="*/ 374073 h 997527"/>
                <a:gd name="connsiteX14" fmla="*/ 31972 w 1003922"/>
                <a:gd name="connsiteY14" fmla="*/ 236593 h 997527"/>
                <a:gd name="connsiteX15" fmla="*/ 3198 w 1003922"/>
                <a:gd name="connsiteY15" fmla="*/ 121494 h 997527"/>
                <a:gd name="connsiteX16" fmla="*/ 0 w 1003922"/>
                <a:gd name="connsiteY16" fmla="*/ 0 h 997527"/>
                <a:gd name="connsiteX17" fmla="*/ 99114 w 1003922"/>
                <a:gd name="connsiteY17" fmla="*/ 9592 h 997527"/>
                <a:gd name="connsiteX18" fmla="*/ 495567 w 1003922"/>
                <a:gd name="connsiteY18" fmla="*/ 204621 h 997527"/>
                <a:gd name="connsiteX19" fmla="*/ 649032 w 1003922"/>
                <a:gd name="connsiteY19" fmla="*/ 358088 h 997527"/>
                <a:gd name="connsiteX20" fmla="*/ 703385 w 1003922"/>
                <a:gd name="connsiteY20" fmla="*/ 473186 h 997527"/>
                <a:gd name="connsiteX21" fmla="*/ 799301 w 1003922"/>
                <a:gd name="connsiteY21" fmla="*/ 546722 h 997527"/>
                <a:gd name="connsiteX0" fmla="*/ 505159 w 892020"/>
                <a:gd name="connsiteY0" fmla="*/ 207818 h 946372"/>
                <a:gd name="connsiteX1" fmla="*/ 412440 w 892020"/>
                <a:gd name="connsiteY1" fmla="*/ 211015 h 946372"/>
                <a:gd name="connsiteX2" fmla="*/ 415637 w 892020"/>
                <a:gd name="connsiteY2" fmla="*/ 290945 h 946372"/>
                <a:gd name="connsiteX3" fmla="*/ 431623 w 892020"/>
                <a:gd name="connsiteY3" fmla="*/ 406045 h 946372"/>
                <a:gd name="connsiteX4" fmla="*/ 469989 w 892020"/>
                <a:gd name="connsiteY4" fmla="*/ 511553 h 946372"/>
                <a:gd name="connsiteX5" fmla="*/ 533933 w 892020"/>
                <a:gd name="connsiteY5" fmla="*/ 649032 h 946372"/>
                <a:gd name="connsiteX6" fmla="*/ 601074 w 892020"/>
                <a:gd name="connsiteY6" fmla="*/ 716174 h 946372"/>
                <a:gd name="connsiteX7" fmla="*/ 706582 w 892020"/>
                <a:gd name="connsiteY7" fmla="*/ 818484 h 946372"/>
                <a:gd name="connsiteX8" fmla="*/ 802498 w 892020"/>
                <a:gd name="connsiteY8" fmla="*/ 882428 h 946372"/>
                <a:gd name="connsiteX9" fmla="*/ 892020 w 892020"/>
                <a:gd name="connsiteY9" fmla="*/ 946372 h 946372"/>
                <a:gd name="connsiteX10" fmla="*/ 454003 w 892020"/>
                <a:gd name="connsiteY10" fmla="*/ 709779 h 946372"/>
                <a:gd name="connsiteX11" fmla="*/ 310129 w 892020"/>
                <a:gd name="connsiteY11" fmla="*/ 629849 h 946372"/>
                <a:gd name="connsiteX12" fmla="*/ 175847 w 892020"/>
                <a:gd name="connsiteY12" fmla="*/ 508355 h 946372"/>
                <a:gd name="connsiteX13" fmla="*/ 92719 w 892020"/>
                <a:gd name="connsiteY13" fmla="*/ 374073 h 946372"/>
                <a:gd name="connsiteX14" fmla="*/ 31972 w 892020"/>
                <a:gd name="connsiteY14" fmla="*/ 236593 h 946372"/>
                <a:gd name="connsiteX15" fmla="*/ 3198 w 892020"/>
                <a:gd name="connsiteY15" fmla="*/ 121494 h 946372"/>
                <a:gd name="connsiteX16" fmla="*/ 0 w 892020"/>
                <a:gd name="connsiteY16" fmla="*/ 0 h 946372"/>
                <a:gd name="connsiteX17" fmla="*/ 99114 w 892020"/>
                <a:gd name="connsiteY17" fmla="*/ 9592 h 946372"/>
                <a:gd name="connsiteX18" fmla="*/ 495567 w 892020"/>
                <a:gd name="connsiteY18" fmla="*/ 204621 h 946372"/>
                <a:gd name="connsiteX19" fmla="*/ 649032 w 892020"/>
                <a:gd name="connsiteY19" fmla="*/ 358088 h 946372"/>
                <a:gd name="connsiteX20" fmla="*/ 703385 w 892020"/>
                <a:gd name="connsiteY20" fmla="*/ 473186 h 946372"/>
                <a:gd name="connsiteX21" fmla="*/ 799301 w 892020"/>
                <a:gd name="connsiteY21" fmla="*/ 546722 h 946372"/>
                <a:gd name="connsiteX0" fmla="*/ 505159 w 892020"/>
                <a:gd name="connsiteY0" fmla="*/ 207818 h 946372"/>
                <a:gd name="connsiteX1" fmla="*/ 412440 w 892020"/>
                <a:gd name="connsiteY1" fmla="*/ 211015 h 946372"/>
                <a:gd name="connsiteX2" fmla="*/ 415637 w 892020"/>
                <a:gd name="connsiteY2" fmla="*/ 290945 h 946372"/>
                <a:gd name="connsiteX3" fmla="*/ 431623 w 892020"/>
                <a:gd name="connsiteY3" fmla="*/ 406045 h 946372"/>
                <a:gd name="connsiteX4" fmla="*/ 469989 w 892020"/>
                <a:gd name="connsiteY4" fmla="*/ 511553 h 946372"/>
                <a:gd name="connsiteX5" fmla="*/ 533933 w 892020"/>
                <a:gd name="connsiteY5" fmla="*/ 649032 h 946372"/>
                <a:gd name="connsiteX6" fmla="*/ 601074 w 892020"/>
                <a:gd name="connsiteY6" fmla="*/ 716174 h 946372"/>
                <a:gd name="connsiteX7" fmla="*/ 706582 w 892020"/>
                <a:gd name="connsiteY7" fmla="*/ 818484 h 946372"/>
                <a:gd name="connsiteX8" fmla="*/ 802498 w 892020"/>
                <a:gd name="connsiteY8" fmla="*/ 882428 h 946372"/>
                <a:gd name="connsiteX9" fmla="*/ 892020 w 892020"/>
                <a:gd name="connsiteY9" fmla="*/ 946372 h 946372"/>
                <a:gd name="connsiteX10" fmla="*/ 454003 w 892020"/>
                <a:gd name="connsiteY10" fmla="*/ 709779 h 946372"/>
                <a:gd name="connsiteX11" fmla="*/ 310129 w 892020"/>
                <a:gd name="connsiteY11" fmla="*/ 629849 h 946372"/>
                <a:gd name="connsiteX12" fmla="*/ 175847 w 892020"/>
                <a:gd name="connsiteY12" fmla="*/ 508355 h 946372"/>
                <a:gd name="connsiteX13" fmla="*/ 92719 w 892020"/>
                <a:gd name="connsiteY13" fmla="*/ 374073 h 946372"/>
                <a:gd name="connsiteX14" fmla="*/ 31972 w 892020"/>
                <a:gd name="connsiteY14" fmla="*/ 236593 h 946372"/>
                <a:gd name="connsiteX15" fmla="*/ 3198 w 892020"/>
                <a:gd name="connsiteY15" fmla="*/ 121494 h 946372"/>
                <a:gd name="connsiteX16" fmla="*/ 0 w 892020"/>
                <a:gd name="connsiteY16" fmla="*/ 0 h 946372"/>
                <a:gd name="connsiteX17" fmla="*/ 99114 w 892020"/>
                <a:gd name="connsiteY17" fmla="*/ 9592 h 946372"/>
                <a:gd name="connsiteX18" fmla="*/ 495567 w 892020"/>
                <a:gd name="connsiteY18" fmla="*/ 204621 h 946372"/>
                <a:gd name="connsiteX19" fmla="*/ 649032 w 892020"/>
                <a:gd name="connsiteY19" fmla="*/ 358088 h 946372"/>
                <a:gd name="connsiteX20" fmla="*/ 703385 w 892020"/>
                <a:gd name="connsiteY20" fmla="*/ 473186 h 946372"/>
                <a:gd name="connsiteX21" fmla="*/ 799301 w 892020"/>
                <a:gd name="connsiteY21" fmla="*/ 546722 h 946372"/>
                <a:gd name="connsiteX22" fmla="*/ 505159 w 892020"/>
                <a:gd name="connsiteY22" fmla="*/ 207818 h 946372"/>
                <a:gd name="connsiteX0" fmla="*/ 505159 w 892020"/>
                <a:gd name="connsiteY0" fmla="*/ 207818 h 946372"/>
                <a:gd name="connsiteX1" fmla="*/ 412440 w 892020"/>
                <a:gd name="connsiteY1" fmla="*/ 211015 h 946372"/>
                <a:gd name="connsiteX2" fmla="*/ 415637 w 892020"/>
                <a:gd name="connsiteY2" fmla="*/ 290945 h 946372"/>
                <a:gd name="connsiteX3" fmla="*/ 431623 w 892020"/>
                <a:gd name="connsiteY3" fmla="*/ 406045 h 946372"/>
                <a:gd name="connsiteX4" fmla="*/ 469989 w 892020"/>
                <a:gd name="connsiteY4" fmla="*/ 511553 h 946372"/>
                <a:gd name="connsiteX5" fmla="*/ 533933 w 892020"/>
                <a:gd name="connsiteY5" fmla="*/ 649032 h 946372"/>
                <a:gd name="connsiteX6" fmla="*/ 601074 w 892020"/>
                <a:gd name="connsiteY6" fmla="*/ 716174 h 946372"/>
                <a:gd name="connsiteX7" fmla="*/ 706582 w 892020"/>
                <a:gd name="connsiteY7" fmla="*/ 818484 h 946372"/>
                <a:gd name="connsiteX8" fmla="*/ 802498 w 892020"/>
                <a:gd name="connsiteY8" fmla="*/ 882428 h 946372"/>
                <a:gd name="connsiteX9" fmla="*/ 892020 w 892020"/>
                <a:gd name="connsiteY9" fmla="*/ 946372 h 946372"/>
                <a:gd name="connsiteX10" fmla="*/ 454003 w 892020"/>
                <a:gd name="connsiteY10" fmla="*/ 709779 h 946372"/>
                <a:gd name="connsiteX11" fmla="*/ 310129 w 892020"/>
                <a:gd name="connsiteY11" fmla="*/ 629849 h 946372"/>
                <a:gd name="connsiteX12" fmla="*/ 175847 w 892020"/>
                <a:gd name="connsiteY12" fmla="*/ 508355 h 946372"/>
                <a:gd name="connsiteX13" fmla="*/ 92719 w 892020"/>
                <a:gd name="connsiteY13" fmla="*/ 374073 h 946372"/>
                <a:gd name="connsiteX14" fmla="*/ 31972 w 892020"/>
                <a:gd name="connsiteY14" fmla="*/ 236593 h 946372"/>
                <a:gd name="connsiteX15" fmla="*/ 3198 w 892020"/>
                <a:gd name="connsiteY15" fmla="*/ 121494 h 946372"/>
                <a:gd name="connsiteX16" fmla="*/ 0 w 892020"/>
                <a:gd name="connsiteY16" fmla="*/ 0 h 946372"/>
                <a:gd name="connsiteX17" fmla="*/ 99114 w 892020"/>
                <a:gd name="connsiteY17" fmla="*/ 9592 h 946372"/>
                <a:gd name="connsiteX18" fmla="*/ 495567 w 892020"/>
                <a:gd name="connsiteY18" fmla="*/ 204621 h 946372"/>
                <a:gd name="connsiteX19" fmla="*/ 649032 w 892020"/>
                <a:gd name="connsiteY19" fmla="*/ 358088 h 946372"/>
                <a:gd name="connsiteX20" fmla="*/ 703385 w 892020"/>
                <a:gd name="connsiteY20" fmla="*/ 473186 h 946372"/>
                <a:gd name="connsiteX21" fmla="*/ 505159 w 892020"/>
                <a:gd name="connsiteY21" fmla="*/ 207818 h 946372"/>
                <a:gd name="connsiteX0" fmla="*/ 505159 w 892020"/>
                <a:gd name="connsiteY0" fmla="*/ 207818 h 946372"/>
                <a:gd name="connsiteX1" fmla="*/ 412440 w 892020"/>
                <a:gd name="connsiteY1" fmla="*/ 211015 h 946372"/>
                <a:gd name="connsiteX2" fmla="*/ 415637 w 892020"/>
                <a:gd name="connsiteY2" fmla="*/ 290945 h 946372"/>
                <a:gd name="connsiteX3" fmla="*/ 431623 w 892020"/>
                <a:gd name="connsiteY3" fmla="*/ 406045 h 946372"/>
                <a:gd name="connsiteX4" fmla="*/ 469989 w 892020"/>
                <a:gd name="connsiteY4" fmla="*/ 511553 h 946372"/>
                <a:gd name="connsiteX5" fmla="*/ 533933 w 892020"/>
                <a:gd name="connsiteY5" fmla="*/ 649032 h 946372"/>
                <a:gd name="connsiteX6" fmla="*/ 601074 w 892020"/>
                <a:gd name="connsiteY6" fmla="*/ 716174 h 946372"/>
                <a:gd name="connsiteX7" fmla="*/ 706582 w 892020"/>
                <a:gd name="connsiteY7" fmla="*/ 818484 h 946372"/>
                <a:gd name="connsiteX8" fmla="*/ 802498 w 892020"/>
                <a:gd name="connsiteY8" fmla="*/ 882428 h 946372"/>
                <a:gd name="connsiteX9" fmla="*/ 892020 w 892020"/>
                <a:gd name="connsiteY9" fmla="*/ 946372 h 946372"/>
                <a:gd name="connsiteX10" fmla="*/ 454003 w 892020"/>
                <a:gd name="connsiteY10" fmla="*/ 709779 h 946372"/>
                <a:gd name="connsiteX11" fmla="*/ 310129 w 892020"/>
                <a:gd name="connsiteY11" fmla="*/ 629849 h 946372"/>
                <a:gd name="connsiteX12" fmla="*/ 175847 w 892020"/>
                <a:gd name="connsiteY12" fmla="*/ 508355 h 946372"/>
                <a:gd name="connsiteX13" fmla="*/ 92719 w 892020"/>
                <a:gd name="connsiteY13" fmla="*/ 374073 h 946372"/>
                <a:gd name="connsiteX14" fmla="*/ 31972 w 892020"/>
                <a:gd name="connsiteY14" fmla="*/ 236593 h 946372"/>
                <a:gd name="connsiteX15" fmla="*/ 3198 w 892020"/>
                <a:gd name="connsiteY15" fmla="*/ 121494 h 946372"/>
                <a:gd name="connsiteX16" fmla="*/ 0 w 892020"/>
                <a:gd name="connsiteY16" fmla="*/ 0 h 946372"/>
                <a:gd name="connsiteX17" fmla="*/ 99114 w 892020"/>
                <a:gd name="connsiteY17" fmla="*/ 9592 h 946372"/>
                <a:gd name="connsiteX18" fmla="*/ 495567 w 892020"/>
                <a:gd name="connsiteY18" fmla="*/ 204621 h 946372"/>
                <a:gd name="connsiteX19" fmla="*/ 649032 w 892020"/>
                <a:gd name="connsiteY19" fmla="*/ 358088 h 946372"/>
                <a:gd name="connsiteX20" fmla="*/ 505159 w 892020"/>
                <a:gd name="connsiteY20" fmla="*/ 207818 h 946372"/>
                <a:gd name="connsiteX0" fmla="*/ 505159 w 892020"/>
                <a:gd name="connsiteY0" fmla="*/ 207818 h 946372"/>
                <a:gd name="connsiteX1" fmla="*/ 412440 w 892020"/>
                <a:gd name="connsiteY1" fmla="*/ 211015 h 946372"/>
                <a:gd name="connsiteX2" fmla="*/ 415637 w 892020"/>
                <a:gd name="connsiteY2" fmla="*/ 290945 h 946372"/>
                <a:gd name="connsiteX3" fmla="*/ 431623 w 892020"/>
                <a:gd name="connsiteY3" fmla="*/ 406045 h 946372"/>
                <a:gd name="connsiteX4" fmla="*/ 469989 w 892020"/>
                <a:gd name="connsiteY4" fmla="*/ 511553 h 946372"/>
                <a:gd name="connsiteX5" fmla="*/ 533933 w 892020"/>
                <a:gd name="connsiteY5" fmla="*/ 649032 h 946372"/>
                <a:gd name="connsiteX6" fmla="*/ 601074 w 892020"/>
                <a:gd name="connsiteY6" fmla="*/ 716174 h 946372"/>
                <a:gd name="connsiteX7" fmla="*/ 706582 w 892020"/>
                <a:gd name="connsiteY7" fmla="*/ 818484 h 946372"/>
                <a:gd name="connsiteX8" fmla="*/ 802498 w 892020"/>
                <a:gd name="connsiteY8" fmla="*/ 882428 h 946372"/>
                <a:gd name="connsiteX9" fmla="*/ 892020 w 892020"/>
                <a:gd name="connsiteY9" fmla="*/ 946372 h 946372"/>
                <a:gd name="connsiteX10" fmla="*/ 454003 w 892020"/>
                <a:gd name="connsiteY10" fmla="*/ 709779 h 946372"/>
                <a:gd name="connsiteX11" fmla="*/ 310129 w 892020"/>
                <a:gd name="connsiteY11" fmla="*/ 629849 h 946372"/>
                <a:gd name="connsiteX12" fmla="*/ 175847 w 892020"/>
                <a:gd name="connsiteY12" fmla="*/ 508355 h 946372"/>
                <a:gd name="connsiteX13" fmla="*/ 92719 w 892020"/>
                <a:gd name="connsiteY13" fmla="*/ 374073 h 946372"/>
                <a:gd name="connsiteX14" fmla="*/ 31972 w 892020"/>
                <a:gd name="connsiteY14" fmla="*/ 236593 h 946372"/>
                <a:gd name="connsiteX15" fmla="*/ 3198 w 892020"/>
                <a:gd name="connsiteY15" fmla="*/ 121494 h 946372"/>
                <a:gd name="connsiteX16" fmla="*/ 0 w 892020"/>
                <a:gd name="connsiteY16" fmla="*/ 0 h 946372"/>
                <a:gd name="connsiteX17" fmla="*/ 99114 w 892020"/>
                <a:gd name="connsiteY17" fmla="*/ 9592 h 946372"/>
                <a:gd name="connsiteX18" fmla="*/ 495567 w 892020"/>
                <a:gd name="connsiteY18" fmla="*/ 204621 h 946372"/>
                <a:gd name="connsiteX19" fmla="*/ 505159 w 892020"/>
                <a:gd name="connsiteY19" fmla="*/ 207818 h 946372"/>
                <a:gd name="connsiteX0" fmla="*/ 495567 w 892020"/>
                <a:gd name="connsiteY0" fmla="*/ 204621 h 946372"/>
                <a:gd name="connsiteX1" fmla="*/ 412440 w 892020"/>
                <a:gd name="connsiteY1" fmla="*/ 211015 h 946372"/>
                <a:gd name="connsiteX2" fmla="*/ 415637 w 892020"/>
                <a:gd name="connsiteY2" fmla="*/ 290945 h 946372"/>
                <a:gd name="connsiteX3" fmla="*/ 431623 w 892020"/>
                <a:gd name="connsiteY3" fmla="*/ 406045 h 946372"/>
                <a:gd name="connsiteX4" fmla="*/ 469989 w 892020"/>
                <a:gd name="connsiteY4" fmla="*/ 511553 h 946372"/>
                <a:gd name="connsiteX5" fmla="*/ 533933 w 892020"/>
                <a:gd name="connsiteY5" fmla="*/ 649032 h 946372"/>
                <a:gd name="connsiteX6" fmla="*/ 601074 w 892020"/>
                <a:gd name="connsiteY6" fmla="*/ 716174 h 946372"/>
                <a:gd name="connsiteX7" fmla="*/ 706582 w 892020"/>
                <a:gd name="connsiteY7" fmla="*/ 818484 h 946372"/>
                <a:gd name="connsiteX8" fmla="*/ 802498 w 892020"/>
                <a:gd name="connsiteY8" fmla="*/ 882428 h 946372"/>
                <a:gd name="connsiteX9" fmla="*/ 892020 w 892020"/>
                <a:gd name="connsiteY9" fmla="*/ 946372 h 946372"/>
                <a:gd name="connsiteX10" fmla="*/ 454003 w 892020"/>
                <a:gd name="connsiteY10" fmla="*/ 709779 h 946372"/>
                <a:gd name="connsiteX11" fmla="*/ 310129 w 892020"/>
                <a:gd name="connsiteY11" fmla="*/ 629849 h 946372"/>
                <a:gd name="connsiteX12" fmla="*/ 175847 w 892020"/>
                <a:gd name="connsiteY12" fmla="*/ 508355 h 946372"/>
                <a:gd name="connsiteX13" fmla="*/ 92719 w 892020"/>
                <a:gd name="connsiteY13" fmla="*/ 374073 h 946372"/>
                <a:gd name="connsiteX14" fmla="*/ 31972 w 892020"/>
                <a:gd name="connsiteY14" fmla="*/ 236593 h 946372"/>
                <a:gd name="connsiteX15" fmla="*/ 3198 w 892020"/>
                <a:gd name="connsiteY15" fmla="*/ 121494 h 946372"/>
                <a:gd name="connsiteX16" fmla="*/ 0 w 892020"/>
                <a:gd name="connsiteY16" fmla="*/ 0 h 946372"/>
                <a:gd name="connsiteX17" fmla="*/ 99114 w 892020"/>
                <a:gd name="connsiteY17" fmla="*/ 9592 h 946372"/>
                <a:gd name="connsiteX18" fmla="*/ 495567 w 892020"/>
                <a:gd name="connsiteY18" fmla="*/ 204621 h 9463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892020" h="946372">
                  <a:moveTo>
                    <a:pt x="495567" y="204621"/>
                  </a:moveTo>
                  <a:lnTo>
                    <a:pt x="412440" y="211015"/>
                  </a:lnTo>
                  <a:cubicBezTo>
                    <a:pt x="416703" y="237658"/>
                    <a:pt x="411374" y="264302"/>
                    <a:pt x="415637" y="290945"/>
                  </a:cubicBezTo>
                  <a:lnTo>
                    <a:pt x="431623" y="406045"/>
                  </a:lnTo>
                  <a:lnTo>
                    <a:pt x="469989" y="511553"/>
                  </a:lnTo>
                  <a:lnTo>
                    <a:pt x="533933" y="649032"/>
                  </a:lnTo>
                  <a:lnTo>
                    <a:pt x="601074" y="716174"/>
                  </a:lnTo>
                  <a:lnTo>
                    <a:pt x="706582" y="818484"/>
                  </a:lnTo>
                  <a:lnTo>
                    <a:pt x="802498" y="882428"/>
                  </a:lnTo>
                  <a:lnTo>
                    <a:pt x="892020" y="946372"/>
                  </a:lnTo>
                  <a:lnTo>
                    <a:pt x="454003" y="709779"/>
                  </a:lnTo>
                  <a:lnTo>
                    <a:pt x="310129" y="629849"/>
                  </a:lnTo>
                  <a:lnTo>
                    <a:pt x="175847" y="508355"/>
                  </a:lnTo>
                  <a:lnTo>
                    <a:pt x="92719" y="374073"/>
                  </a:lnTo>
                  <a:lnTo>
                    <a:pt x="31972" y="236593"/>
                  </a:lnTo>
                  <a:lnTo>
                    <a:pt x="3198" y="121494"/>
                  </a:lnTo>
                  <a:lnTo>
                    <a:pt x="0" y="0"/>
                  </a:lnTo>
                  <a:lnTo>
                    <a:pt x="99114" y="9592"/>
                  </a:lnTo>
                  <a:lnTo>
                    <a:pt x="495567" y="204621"/>
                  </a:lnTo>
                  <a:close/>
                </a:path>
              </a:pathLst>
            </a:custGeom>
            <a:solidFill>
              <a:srgbClr val="C00000">
                <a:alpha val="57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4" name="Arc plein 13"/>
            <p:cNvSpPr/>
            <p:nvPr/>
          </p:nvSpPr>
          <p:spPr>
            <a:xfrm flipV="1">
              <a:off x="4463702" y="3043276"/>
              <a:ext cx="1816591" cy="1647533"/>
            </a:xfrm>
            <a:prstGeom prst="blockArc">
              <a:avLst>
                <a:gd name="adj1" fmla="val 10800000"/>
                <a:gd name="adj2" fmla="val 82982"/>
                <a:gd name="adj3" fmla="val 16097"/>
              </a:avLst>
            </a:prstGeom>
            <a:gradFill>
              <a:gsLst>
                <a:gs pos="86000">
                  <a:schemeClr val="tx1">
                    <a:lumMod val="65000"/>
                    <a:lumOff val="35000"/>
                  </a:schemeClr>
                </a:gs>
                <a:gs pos="0">
                  <a:schemeClr val="bg1">
                    <a:lumMod val="85000"/>
                  </a:schemeClr>
                </a:gs>
              </a:gsLst>
              <a:lin ang="0" scaled="0"/>
            </a:gra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sp>
          <p:nvSpPr>
            <p:cNvPr id="15" name="Forme libre 14"/>
            <p:cNvSpPr/>
            <p:nvPr/>
          </p:nvSpPr>
          <p:spPr>
            <a:xfrm>
              <a:off x="4229900" y="3667193"/>
              <a:ext cx="466791" cy="191832"/>
            </a:xfrm>
            <a:custGeom>
              <a:avLst/>
              <a:gdLst>
                <a:gd name="connsiteX0" fmla="*/ 0 w 444411"/>
                <a:gd name="connsiteY0" fmla="*/ 0 h 198227"/>
                <a:gd name="connsiteX1" fmla="*/ 386861 w 444411"/>
                <a:gd name="connsiteY1" fmla="*/ 198227 h 198227"/>
                <a:gd name="connsiteX2" fmla="*/ 444411 w 444411"/>
                <a:gd name="connsiteY2" fmla="*/ 191832 h 198227"/>
                <a:gd name="connsiteX3" fmla="*/ 0 w 444411"/>
                <a:gd name="connsiteY3" fmla="*/ 0 h 198227"/>
                <a:gd name="connsiteX0" fmla="*/ 0 w 466791"/>
                <a:gd name="connsiteY0" fmla="*/ 0 h 191832"/>
                <a:gd name="connsiteX1" fmla="*/ 409241 w 466791"/>
                <a:gd name="connsiteY1" fmla="*/ 191832 h 191832"/>
                <a:gd name="connsiteX2" fmla="*/ 466791 w 466791"/>
                <a:gd name="connsiteY2" fmla="*/ 185437 h 191832"/>
                <a:gd name="connsiteX3" fmla="*/ 0 w 466791"/>
                <a:gd name="connsiteY3" fmla="*/ 0 h 191832"/>
                <a:gd name="connsiteX0" fmla="*/ 0 w 466791"/>
                <a:gd name="connsiteY0" fmla="*/ 3199 h 195031"/>
                <a:gd name="connsiteX1" fmla="*/ 409241 w 466791"/>
                <a:gd name="connsiteY1" fmla="*/ 195031 h 195031"/>
                <a:gd name="connsiteX2" fmla="*/ 466791 w 466791"/>
                <a:gd name="connsiteY2" fmla="*/ 188636 h 195031"/>
                <a:gd name="connsiteX3" fmla="*/ 83127 w 466791"/>
                <a:gd name="connsiteY3" fmla="*/ 0 h 195031"/>
                <a:gd name="connsiteX4" fmla="*/ 0 w 466791"/>
                <a:gd name="connsiteY4" fmla="*/ 3199 h 195031"/>
                <a:gd name="connsiteX0" fmla="*/ 0 w 466791"/>
                <a:gd name="connsiteY0" fmla="*/ 0 h 191832"/>
                <a:gd name="connsiteX1" fmla="*/ 409241 w 466791"/>
                <a:gd name="connsiteY1" fmla="*/ 191832 h 191832"/>
                <a:gd name="connsiteX2" fmla="*/ 466791 w 466791"/>
                <a:gd name="connsiteY2" fmla="*/ 185437 h 191832"/>
                <a:gd name="connsiteX3" fmla="*/ 73535 w 466791"/>
                <a:gd name="connsiteY3" fmla="*/ 3196 h 191832"/>
                <a:gd name="connsiteX4" fmla="*/ 0 w 466791"/>
                <a:gd name="connsiteY4" fmla="*/ 0 h 19183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66791" h="191832">
                  <a:moveTo>
                    <a:pt x="0" y="0"/>
                  </a:moveTo>
                  <a:lnTo>
                    <a:pt x="409241" y="191832"/>
                  </a:lnTo>
                  <a:lnTo>
                    <a:pt x="466791" y="185437"/>
                  </a:lnTo>
                  <a:cubicBezTo>
                    <a:pt x="371941" y="146005"/>
                    <a:pt x="168385" y="42628"/>
                    <a:pt x="73535" y="3196"/>
                  </a:cubicBezTo>
                  <a:lnTo>
                    <a:pt x="0" y="0"/>
                  </a:lnTo>
                  <a:close/>
                </a:path>
              </a:pathLst>
            </a:custGeom>
            <a:solidFill>
              <a:srgbClr val="0070C0">
                <a:alpha val="71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6" name="Arc plein 15"/>
            <p:cNvSpPr/>
            <p:nvPr/>
          </p:nvSpPr>
          <p:spPr>
            <a:xfrm flipV="1">
              <a:off x="4616102" y="3181638"/>
              <a:ext cx="1525726" cy="1370808"/>
            </a:xfrm>
            <a:prstGeom prst="blockArc">
              <a:avLst>
                <a:gd name="adj1" fmla="val 10800000"/>
                <a:gd name="adj2" fmla="val 10062"/>
                <a:gd name="adj3" fmla="val 8799"/>
              </a:avLst>
            </a:prstGeom>
            <a:solidFill>
              <a:srgbClr val="0070C0">
                <a:alpha val="39000"/>
              </a:srgbClr>
            </a:solid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sp>
          <p:nvSpPr>
            <p:cNvPr id="17" name="Arc plein 16"/>
            <p:cNvSpPr/>
            <p:nvPr/>
          </p:nvSpPr>
          <p:spPr>
            <a:xfrm flipV="1">
              <a:off x="4463295" y="3180012"/>
              <a:ext cx="1806420" cy="1510795"/>
            </a:xfrm>
            <a:prstGeom prst="blockArc">
              <a:avLst>
                <a:gd name="adj1" fmla="val 10578654"/>
                <a:gd name="adj2" fmla="val 392693"/>
                <a:gd name="adj3" fmla="val 7394"/>
              </a:avLst>
            </a:prstGeom>
            <a:solidFill>
              <a:srgbClr val="C00000">
                <a:alpha val="39000"/>
              </a:srgbClr>
            </a:solid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sp>
          <p:nvSpPr>
            <p:cNvPr id="18" name="Forme libre 17"/>
            <p:cNvSpPr/>
            <p:nvPr/>
          </p:nvSpPr>
          <p:spPr>
            <a:xfrm>
              <a:off x="5790134" y="3648007"/>
              <a:ext cx="450805" cy="188635"/>
            </a:xfrm>
            <a:custGeom>
              <a:avLst/>
              <a:gdLst>
                <a:gd name="connsiteX0" fmla="*/ 0 w 441214"/>
                <a:gd name="connsiteY0" fmla="*/ 0 h 201424"/>
                <a:gd name="connsiteX1" fmla="*/ 367678 w 441214"/>
                <a:gd name="connsiteY1" fmla="*/ 195030 h 201424"/>
                <a:gd name="connsiteX2" fmla="*/ 441214 w 441214"/>
                <a:gd name="connsiteY2" fmla="*/ 201424 h 201424"/>
                <a:gd name="connsiteX3" fmla="*/ 0 w 441214"/>
                <a:gd name="connsiteY3" fmla="*/ 0 h 201424"/>
                <a:gd name="connsiteX0" fmla="*/ 0 w 441214"/>
                <a:gd name="connsiteY0" fmla="*/ 0 h 201424"/>
                <a:gd name="connsiteX1" fmla="*/ 367678 w 441214"/>
                <a:gd name="connsiteY1" fmla="*/ 195030 h 201424"/>
                <a:gd name="connsiteX2" fmla="*/ 441214 w 441214"/>
                <a:gd name="connsiteY2" fmla="*/ 201424 h 201424"/>
                <a:gd name="connsiteX3" fmla="*/ 67141 w 441214"/>
                <a:gd name="connsiteY3" fmla="*/ 6395 h 201424"/>
                <a:gd name="connsiteX4" fmla="*/ 0 w 441214"/>
                <a:gd name="connsiteY4" fmla="*/ 0 h 201424"/>
                <a:gd name="connsiteX0" fmla="*/ 0 w 441214"/>
                <a:gd name="connsiteY0" fmla="*/ 0 h 195030"/>
                <a:gd name="connsiteX1" fmla="*/ 367678 w 441214"/>
                <a:gd name="connsiteY1" fmla="*/ 195030 h 195030"/>
                <a:gd name="connsiteX2" fmla="*/ 441214 w 441214"/>
                <a:gd name="connsiteY2" fmla="*/ 188635 h 195030"/>
                <a:gd name="connsiteX3" fmla="*/ 67141 w 441214"/>
                <a:gd name="connsiteY3" fmla="*/ 6395 h 195030"/>
                <a:gd name="connsiteX4" fmla="*/ 0 w 441214"/>
                <a:gd name="connsiteY4" fmla="*/ 0 h 195030"/>
                <a:gd name="connsiteX0" fmla="*/ 0 w 441214"/>
                <a:gd name="connsiteY0" fmla="*/ 0 h 188635"/>
                <a:gd name="connsiteX1" fmla="*/ 354889 w 441214"/>
                <a:gd name="connsiteY1" fmla="*/ 185438 h 188635"/>
                <a:gd name="connsiteX2" fmla="*/ 441214 w 441214"/>
                <a:gd name="connsiteY2" fmla="*/ 188635 h 188635"/>
                <a:gd name="connsiteX3" fmla="*/ 67141 w 441214"/>
                <a:gd name="connsiteY3" fmla="*/ 6395 h 188635"/>
                <a:gd name="connsiteX4" fmla="*/ 0 w 441214"/>
                <a:gd name="connsiteY4" fmla="*/ 0 h 188635"/>
                <a:gd name="connsiteX0" fmla="*/ 0 w 450805"/>
                <a:gd name="connsiteY0" fmla="*/ 0 h 188635"/>
                <a:gd name="connsiteX1" fmla="*/ 364480 w 450805"/>
                <a:gd name="connsiteY1" fmla="*/ 185438 h 188635"/>
                <a:gd name="connsiteX2" fmla="*/ 450805 w 450805"/>
                <a:gd name="connsiteY2" fmla="*/ 188635 h 188635"/>
                <a:gd name="connsiteX3" fmla="*/ 76732 w 450805"/>
                <a:gd name="connsiteY3" fmla="*/ 6395 h 188635"/>
                <a:gd name="connsiteX4" fmla="*/ 0 w 450805"/>
                <a:gd name="connsiteY4" fmla="*/ 0 h 18863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50805" h="188635">
                  <a:moveTo>
                    <a:pt x="0" y="0"/>
                  </a:moveTo>
                  <a:lnTo>
                    <a:pt x="364480" y="185438"/>
                  </a:lnTo>
                  <a:lnTo>
                    <a:pt x="450805" y="188635"/>
                  </a:lnTo>
                  <a:cubicBezTo>
                    <a:pt x="339969" y="136414"/>
                    <a:pt x="187568" y="58616"/>
                    <a:pt x="76732" y="6395"/>
                  </a:cubicBezTo>
                  <a:lnTo>
                    <a:pt x="0" y="0"/>
                  </a:lnTo>
                  <a:close/>
                </a:path>
              </a:pathLst>
            </a:custGeom>
            <a:solidFill>
              <a:srgbClr val="C00000">
                <a:alpha val="48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9" name="Forme libre 18"/>
            <p:cNvSpPr/>
            <p:nvPr/>
          </p:nvSpPr>
          <p:spPr>
            <a:xfrm>
              <a:off x="5650877" y="3645024"/>
              <a:ext cx="450805" cy="188635"/>
            </a:xfrm>
            <a:custGeom>
              <a:avLst/>
              <a:gdLst>
                <a:gd name="connsiteX0" fmla="*/ 0 w 441214"/>
                <a:gd name="connsiteY0" fmla="*/ 0 h 201424"/>
                <a:gd name="connsiteX1" fmla="*/ 367678 w 441214"/>
                <a:gd name="connsiteY1" fmla="*/ 195030 h 201424"/>
                <a:gd name="connsiteX2" fmla="*/ 441214 w 441214"/>
                <a:gd name="connsiteY2" fmla="*/ 201424 h 201424"/>
                <a:gd name="connsiteX3" fmla="*/ 0 w 441214"/>
                <a:gd name="connsiteY3" fmla="*/ 0 h 201424"/>
                <a:gd name="connsiteX0" fmla="*/ 0 w 441214"/>
                <a:gd name="connsiteY0" fmla="*/ 0 h 201424"/>
                <a:gd name="connsiteX1" fmla="*/ 367678 w 441214"/>
                <a:gd name="connsiteY1" fmla="*/ 195030 h 201424"/>
                <a:gd name="connsiteX2" fmla="*/ 441214 w 441214"/>
                <a:gd name="connsiteY2" fmla="*/ 201424 h 201424"/>
                <a:gd name="connsiteX3" fmla="*/ 67141 w 441214"/>
                <a:gd name="connsiteY3" fmla="*/ 6395 h 201424"/>
                <a:gd name="connsiteX4" fmla="*/ 0 w 441214"/>
                <a:gd name="connsiteY4" fmla="*/ 0 h 201424"/>
                <a:gd name="connsiteX0" fmla="*/ 0 w 441214"/>
                <a:gd name="connsiteY0" fmla="*/ 0 h 195030"/>
                <a:gd name="connsiteX1" fmla="*/ 367678 w 441214"/>
                <a:gd name="connsiteY1" fmla="*/ 195030 h 195030"/>
                <a:gd name="connsiteX2" fmla="*/ 441214 w 441214"/>
                <a:gd name="connsiteY2" fmla="*/ 188635 h 195030"/>
                <a:gd name="connsiteX3" fmla="*/ 67141 w 441214"/>
                <a:gd name="connsiteY3" fmla="*/ 6395 h 195030"/>
                <a:gd name="connsiteX4" fmla="*/ 0 w 441214"/>
                <a:gd name="connsiteY4" fmla="*/ 0 h 195030"/>
                <a:gd name="connsiteX0" fmla="*/ 0 w 441214"/>
                <a:gd name="connsiteY0" fmla="*/ 0 h 188635"/>
                <a:gd name="connsiteX1" fmla="*/ 354889 w 441214"/>
                <a:gd name="connsiteY1" fmla="*/ 185438 h 188635"/>
                <a:gd name="connsiteX2" fmla="*/ 441214 w 441214"/>
                <a:gd name="connsiteY2" fmla="*/ 188635 h 188635"/>
                <a:gd name="connsiteX3" fmla="*/ 67141 w 441214"/>
                <a:gd name="connsiteY3" fmla="*/ 6395 h 188635"/>
                <a:gd name="connsiteX4" fmla="*/ 0 w 441214"/>
                <a:gd name="connsiteY4" fmla="*/ 0 h 188635"/>
                <a:gd name="connsiteX0" fmla="*/ 0 w 450805"/>
                <a:gd name="connsiteY0" fmla="*/ 0 h 188635"/>
                <a:gd name="connsiteX1" fmla="*/ 364480 w 450805"/>
                <a:gd name="connsiteY1" fmla="*/ 185438 h 188635"/>
                <a:gd name="connsiteX2" fmla="*/ 450805 w 450805"/>
                <a:gd name="connsiteY2" fmla="*/ 188635 h 188635"/>
                <a:gd name="connsiteX3" fmla="*/ 76732 w 450805"/>
                <a:gd name="connsiteY3" fmla="*/ 6395 h 188635"/>
                <a:gd name="connsiteX4" fmla="*/ 0 w 450805"/>
                <a:gd name="connsiteY4" fmla="*/ 0 h 18863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50805" h="188635">
                  <a:moveTo>
                    <a:pt x="0" y="0"/>
                  </a:moveTo>
                  <a:lnTo>
                    <a:pt x="364480" y="185438"/>
                  </a:lnTo>
                  <a:lnTo>
                    <a:pt x="450805" y="188635"/>
                  </a:lnTo>
                  <a:cubicBezTo>
                    <a:pt x="339969" y="136414"/>
                    <a:pt x="187568" y="58616"/>
                    <a:pt x="76732" y="6395"/>
                  </a:cubicBezTo>
                  <a:lnTo>
                    <a:pt x="0" y="0"/>
                  </a:lnTo>
                  <a:close/>
                </a:path>
              </a:pathLst>
            </a:custGeom>
            <a:solidFill>
              <a:srgbClr val="0070C0">
                <a:alpha val="48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20" name="Groupe 19"/>
          <p:cNvGrpSpPr/>
          <p:nvPr>
            <p:custDataLst>
              <p:tags r:id="rId5"/>
            </p:custDataLst>
          </p:nvPr>
        </p:nvGrpSpPr>
        <p:grpSpPr>
          <a:xfrm>
            <a:off x="755576" y="1571948"/>
            <a:ext cx="2254470" cy="1724257"/>
            <a:chOff x="3917137" y="2352812"/>
            <a:chExt cx="2254470" cy="1724257"/>
          </a:xfrm>
        </p:grpSpPr>
        <p:grpSp>
          <p:nvGrpSpPr>
            <p:cNvPr id="21" name="Groupe 20"/>
            <p:cNvGrpSpPr/>
            <p:nvPr/>
          </p:nvGrpSpPr>
          <p:grpSpPr>
            <a:xfrm>
              <a:off x="3917137" y="2352812"/>
              <a:ext cx="2250529" cy="1724257"/>
              <a:chOff x="4565073" y="2352830"/>
              <a:chExt cx="1602597" cy="1367129"/>
            </a:xfrm>
            <a:gradFill flip="none" rotWithShape="1">
              <a:gsLst>
                <a:gs pos="60000">
                  <a:schemeClr val="tx1">
                    <a:lumMod val="65000"/>
                    <a:lumOff val="35000"/>
                  </a:schemeClr>
                </a:gs>
                <a:gs pos="0">
                  <a:schemeClr val="bg1">
                    <a:lumMod val="85000"/>
                  </a:schemeClr>
                </a:gs>
              </a:gsLst>
              <a:path path="shape">
                <a:fillToRect l="50000" t="50000" r="50000" b="50000"/>
              </a:path>
              <a:tileRect/>
            </a:gradFill>
          </p:grpSpPr>
          <p:sp>
            <p:nvSpPr>
              <p:cNvPr id="27" name="Forme libre 26"/>
              <p:cNvSpPr/>
              <p:nvPr/>
            </p:nvSpPr>
            <p:spPr>
              <a:xfrm>
                <a:off x="4565073" y="2352830"/>
                <a:ext cx="1420413" cy="757171"/>
              </a:xfrm>
              <a:custGeom>
                <a:avLst/>
                <a:gdLst>
                  <a:gd name="connsiteX0" fmla="*/ 352240 w 1451654"/>
                  <a:gd name="connsiteY0" fmla="*/ 747175 h 754291"/>
                  <a:gd name="connsiteX1" fmla="*/ 0 w 1451654"/>
                  <a:gd name="connsiteY1" fmla="*/ 608414 h 754291"/>
                  <a:gd name="connsiteX2" fmla="*/ 32022 w 1451654"/>
                  <a:gd name="connsiteY2" fmla="*/ 426957 h 754291"/>
                  <a:gd name="connsiteX3" fmla="*/ 88949 w 1451654"/>
                  <a:gd name="connsiteY3" fmla="*/ 281080 h 754291"/>
                  <a:gd name="connsiteX4" fmla="*/ 195689 w 1451654"/>
                  <a:gd name="connsiteY4" fmla="*/ 170782 h 754291"/>
                  <a:gd name="connsiteX5" fmla="*/ 309544 w 1451654"/>
                  <a:gd name="connsiteY5" fmla="*/ 96065 h 754291"/>
                  <a:gd name="connsiteX6" fmla="*/ 434073 w 1451654"/>
                  <a:gd name="connsiteY6" fmla="*/ 39137 h 754291"/>
                  <a:gd name="connsiteX7" fmla="*/ 594182 w 1451654"/>
                  <a:gd name="connsiteY7" fmla="*/ 0 h 754291"/>
                  <a:gd name="connsiteX8" fmla="*/ 793429 w 1451654"/>
                  <a:gd name="connsiteY8" fmla="*/ 21347 h 754291"/>
                  <a:gd name="connsiteX9" fmla="*/ 1006907 w 1451654"/>
                  <a:gd name="connsiteY9" fmla="*/ 110297 h 754291"/>
                  <a:gd name="connsiteX10" fmla="*/ 989117 w 1451654"/>
                  <a:gd name="connsiteY10" fmla="*/ 338007 h 754291"/>
                  <a:gd name="connsiteX11" fmla="*/ 1049603 w 1451654"/>
                  <a:gd name="connsiteY11" fmla="*/ 434073 h 754291"/>
                  <a:gd name="connsiteX12" fmla="*/ 1088741 w 1451654"/>
                  <a:gd name="connsiteY12" fmla="*/ 523022 h 754291"/>
                  <a:gd name="connsiteX13" fmla="*/ 1095857 w 1451654"/>
                  <a:gd name="connsiteY13" fmla="*/ 615529 h 754291"/>
                  <a:gd name="connsiteX14" fmla="*/ 1451654 w 1451654"/>
                  <a:gd name="connsiteY14" fmla="*/ 754291 h 754291"/>
                  <a:gd name="connsiteX15" fmla="*/ 1430306 w 1451654"/>
                  <a:gd name="connsiteY15" fmla="*/ 615529 h 754291"/>
                  <a:gd name="connsiteX16" fmla="*/ 1330683 w 1451654"/>
                  <a:gd name="connsiteY16" fmla="*/ 458979 h 754291"/>
                  <a:gd name="connsiteX17" fmla="*/ 1216828 w 1451654"/>
                  <a:gd name="connsiteY17" fmla="*/ 391377 h 754291"/>
                  <a:gd name="connsiteX18" fmla="*/ 1113647 w 1451654"/>
                  <a:gd name="connsiteY18" fmla="*/ 355797 h 754291"/>
                  <a:gd name="connsiteX19" fmla="*/ 1042487 w 1451654"/>
                  <a:gd name="connsiteY19" fmla="*/ 341565 h 754291"/>
                  <a:gd name="connsiteX20" fmla="*/ 910842 w 1451654"/>
                  <a:gd name="connsiteY20" fmla="*/ 338007 h 754291"/>
                  <a:gd name="connsiteX21" fmla="*/ 796987 w 1451654"/>
                  <a:gd name="connsiteY21" fmla="*/ 384261 h 754291"/>
                  <a:gd name="connsiteX22" fmla="*/ 672457 w 1451654"/>
                  <a:gd name="connsiteY22" fmla="*/ 466094 h 754291"/>
                  <a:gd name="connsiteX23" fmla="*/ 611972 w 1451654"/>
                  <a:gd name="connsiteY23" fmla="*/ 544370 h 754291"/>
                  <a:gd name="connsiteX24" fmla="*/ 562160 w 1451654"/>
                  <a:gd name="connsiteY24" fmla="*/ 636877 h 754291"/>
                  <a:gd name="connsiteX25" fmla="*/ 558602 w 1451654"/>
                  <a:gd name="connsiteY25" fmla="*/ 722269 h 754291"/>
                  <a:gd name="connsiteX26" fmla="*/ 547928 w 1451654"/>
                  <a:gd name="connsiteY26" fmla="*/ 743617 h 754291"/>
                  <a:gd name="connsiteX27" fmla="*/ 530138 w 1451654"/>
                  <a:gd name="connsiteY27" fmla="*/ 722269 h 754291"/>
                  <a:gd name="connsiteX28" fmla="*/ 530138 w 1451654"/>
                  <a:gd name="connsiteY28" fmla="*/ 722269 h 754291"/>
                  <a:gd name="connsiteX29" fmla="*/ 352240 w 1451654"/>
                  <a:gd name="connsiteY29" fmla="*/ 747175 h 754291"/>
                  <a:gd name="connsiteX0" fmla="*/ 352240 w 1451654"/>
                  <a:gd name="connsiteY0" fmla="*/ 747175 h 754291"/>
                  <a:gd name="connsiteX1" fmla="*/ 0 w 1451654"/>
                  <a:gd name="connsiteY1" fmla="*/ 608414 h 754291"/>
                  <a:gd name="connsiteX2" fmla="*/ 32022 w 1451654"/>
                  <a:gd name="connsiteY2" fmla="*/ 426957 h 754291"/>
                  <a:gd name="connsiteX3" fmla="*/ 88949 w 1451654"/>
                  <a:gd name="connsiteY3" fmla="*/ 281080 h 754291"/>
                  <a:gd name="connsiteX4" fmla="*/ 195689 w 1451654"/>
                  <a:gd name="connsiteY4" fmla="*/ 170782 h 754291"/>
                  <a:gd name="connsiteX5" fmla="*/ 309544 w 1451654"/>
                  <a:gd name="connsiteY5" fmla="*/ 96065 h 754291"/>
                  <a:gd name="connsiteX6" fmla="*/ 434073 w 1451654"/>
                  <a:gd name="connsiteY6" fmla="*/ 39137 h 754291"/>
                  <a:gd name="connsiteX7" fmla="*/ 594182 w 1451654"/>
                  <a:gd name="connsiteY7" fmla="*/ 0 h 754291"/>
                  <a:gd name="connsiteX8" fmla="*/ 793429 w 1451654"/>
                  <a:gd name="connsiteY8" fmla="*/ 21347 h 754291"/>
                  <a:gd name="connsiteX9" fmla="*/ 1167016 w 1451654"/>
                  <a:gd name="connsiteY9" fmla="*/ 167224 h 754291"/>
                  <a:gd name="connsiteX10" fmla="*/ 989117 w 1451654"/>
                  <a:gd name="connsiteY10" fmla="*/ 338007 h 754291"/>
                  <a:gd name="connsiteX11" fmla="*/ 1049603 w 1451654"/>
                  <a:gd name="connsiteY11" fmla="*/ 434073 h 754291"/>
                  <a:gd name="connsiteX12" fmla="*/ 1088741 w 1451654"/>
                  <a:gd name="connsiteY12" fmla="*/ 523022 h 754291"/>
                  <a:gd name="connsiteX13" fmla="*/ 1095857 w 1451654"/>
                  <a:gd name="connsiteY13" fmla="*/ 615529 h 754291"/>
                  <a:gd name="connsiteX14" fmla="*/ 1451654 w 1451654"/>
                  <a:gd name="connsiteY14" fmla="*/ 754291 h 754291"/>
                  <a:gd name="connsiteX15" fmla="*/ 1430306 w 1451654"/>
                  <a:gd name="connsiteY15" fmla="*/ 615529 h 754291"/>
                  <a:gd name="connsiteX16" fmla="*/ 1330683 w 1451654"/>
                  <a:gd name="connsiteY16" fmla="*/ 458979 h 754291"/>
                  <a:gd name="connsiteX17" fmla="*/ 1216828 w 1451654"/>
                  <a:gd name="connsiteY17" fmla="*/ 391377 h 754291"/>
                  <a:gd name="connsiteX18" fmla="*/ 1113647 w 1451654"/>
                  <a:gd name="connsiteY18" fmla="*/ 355797 h 754291"/>
                  <a:gd name="connsiteX19" fmla="*/ 1042487 w 1451654"/>
                  <a:gd name="connsiteY19" fmla="*/ 341565 h 754291"/>
                  <a:gd name="connsiteX20" fmla="*/ 910842 w 1451654"/>
                  <a:gd name="connsiteY20" fmla="*/ 338007 h 754291"/>
                  <a:gd name="connsiteX21" fmla="*/ 796987 w 1451654"/>
                  <a:gd name="connsiteY21" fmla="*/ 384261 h 754291"/>
                  <a:gd name="connsiteX22" fmla="*/ 672457 w 1451654"/>
                  <a:gd name="connsiteY22" fmla="*/ 466094 h 754291"/>
                  <a:gd name="connsiteX23" fmla="*/ 611972 w 1451654"/>
                  <a:gd name="connsiteY23" fmla="*/ 544370 h 754291"/>
                  <a:gd name="connsiteX24" fmla="*/ 562160 w 1451654"/>
                  <a:gd name="connsiteY24" fmla="*/ 636877 h 754291"/>
                  <a:gd name="connsiteX25" fmla="*/ 558602 w 1451654"/>
                  <a:gd name="connsiteY25" fmla="*/ 722269 h 754291"/>
                  <a:gd name="connsiteX26" fmla="*/ 547928 w 1451654"/>
                  <a:gd name="connsiteY26" fmla="*/ 743617 h 754291"/>
                  <a:gd name="connsiteX27" fmla="*/ 530138 w 1451654"/>
                  <a:gd name="connsiteY27" fmla="*/ 722269 h 754291"/>
                  <a:gd name="connsiteX28" fmla="*/ 530138 w 1451654"/>
                  <a:gd name="connsiteY28" fmla="*/ 722269 h 754291"/>
                  <a:gd name="connsiteX29" fmla="*/ 352240 w 1451654"/>
                  <a:gd name="connsiteY29" fmla="*/ 747175 h 754291"/>
                  <a:gd name="connsiteX0" fmla="*/ 352240 w 1451654"/>
                  <a:gd name="connsiteY0" fmla="*/ 747175 h 754291"/>
                  <a:gd name="connsiteX1" fmla="*/ 0 w 1451654"/>
                  <a:gd name="connsiteY1" fmla="*/ 608414 h 754291"/>
                  <a:gd name="connsiteX2" fmla="*/ 32022 w 1451654"/>
                  <a:gd name="connsiteY2" fmla="*/ 426957 h 754291"/>
                  <a:gd name="connsiteX3" fmla="*/ 88949 w 1451654"/>
                  <a:gd name="connsiteY3" fmla="*/ 281080 h 754291"/>
                  <a:gd name="connsiteX4" fmla="*/ 195689 w 1451654"/>
                  <a:gd name="connsiteY4" fmla="*/ 170782 h 754291"/>
                  <a:gd name="connsiteX5" fmla="*/ 309544 w 1451654"/>
                  <a:gd name="connsiteY5" fmla="*/ 96065 h 754291"/>
                  <a:gd name="connsiteX6" fmla="*/ 434073 w 1451654"/>
                  <a:gd name="connsiteY6" fmla="*/ 39137 h 754291"/>
                  <a:gd name="connsiteX7" fmla="*/ 594182 w 1451654"/>
                  <a:gd name="connsiteY7" fmla="*/ 0 h 754291"/>
                  <a:gd name="connsiteX8" fmla="*/ 793429 w 1451654"/>
                  <a:gd name="connsiteY8" fmla="*/ 21347 h 754291"/>
                  <a:gd name="connsiteX9" fmla="*/ 1167016 w 1451654"/>
                  <a:gd name="connsiteY9" fmla="*/ 167224 h 754291"/>
                  <a:gd name="connsiteX10" fmla="*/ 989117 w 1451654"/>
                  <a:gd name="connsiteY10" fmla="*/ 338007 h 754291"/>
                  <a:gd name="connsiteX11" fmla="*/ 1049603 w 1451654"/>
                  <a:gd name="connsiteY11" fmla="*/ 434073 h 754291"/>
                  <a:gd name="connsiteX12" fmla="*/ 1088741 w 1451654"/>
                  <a:gd name="connsiteY12" fmla="*/ 523022 h 754291"/>
                  <a:gd name="connsiteX13" fmla="*/ 1095857 w 1451654"/>
                  <a:gd name="connsiteY13" fmla="*/ 615529 h 754291"/>
                  <a:gd name="connsiteX14" fmla="*/ 1451654 w 1451654"/>
                  <a:gd name="connsiteY14" fmla="*/ 754291 h 754291"/>
                  <a:gd name="connsiteX15" fmla="*/ 1430306 w 1451654"/>
                  <a:gd name="connsiteY15" fmla="*/ 615529 h 754291"/>
                  <a:gd name="connsiteX16" fmla="*/ 1330683 w 1451654"/>
                  <a:gd name="connsiteY16" fmla="*/ 458979 h 754291"/>
                  <a:gd name="connsiteX17" fmla="*/ 1216828 w 1451654"/>
                  <a:gd name="connsiteY17" fmla="*/ 391377 h 754291"/>
                  <a:gd name="connsiteX18" fmla="*/ 1113647 w 1451654"/>
                  <a:gd name="connsiteY18" fmla="*/ 355797 h 754291"/>
                  <a:gd name="connsiteX19" fmla="*/ 1042487 w 1451654"/>
                  <a:gd name="connsiteY19" fmla="*/ 341565 h 754291"/>
                  <a:gd name="connsiteX20" fmla="*/ 910842 w 1451654"/>
                  <a:gd name="connsiteY20" fmla="*/ 338007 h 754291"/>
                  <a:gd name="connsiteX21" fmla="*/ 796987 w 1451654"/>
                  <a:gd name="connsiteY21" fmla="*/ 384261 h 754291"/>
                  <a:gd name="connsiteX22" fmla="*/ 672457 w 1451654"/>
                  <a:gd name="connsiteY22" fmla="*/ 466094 h 754291"/>
                  <a:gd name="connsiteX23" fmla="*/ 611972 w 1451654"/>
                  <a:gd name="connsiteY23" fmla="*/ 544370 h 754291"/>
                  <a:gd name="connsiteX24" fmla="*/ 562160 w 1451654"/>
                  <a:gd name="connsiteY24" fmla="*/ 636877 h 754291"/>
                  <a:gd name="connsiteX25" fmla="*/ 558602 w 1451654"/>
                  <a:gd name="connsiteY25" fmla="*/ 722269 h 754291"/>
                  <a:gd name="connsiteX26" fmla="*/ 547928 w 1451654"/>
                  <a:gd name="connsiteY26" fmla="*/ 743617 h 754291"/>
                  <a:gd name="connsiteX27" fmla="*/ 530138 w 1451654"/>
                  <a:gd name="connsiteY27" fmla="*/ 722269 h 754291"/>
                  <a:gd name="connsiteX28" fmla="*/ 352240 w 1451654"/>
                  <a:gd name="connsiteY28" fmla="*/ 747175 h 754291"/>
                  <a:gd name="connsiteX0" fmla="*/ 352240 w 1451654"/>
                  <a:gd name="connsiteY0" fmla="*/ 747175 h 754291"/>
                  <a:gd name="connsiteX1" fmla="*/ 0 w 1451654"/>
                  <a:gd name="connsiteY1" fmla="*/ 608414 h 754291"/>
                  <a:gd name="connsiteX2" fmla="*/ 32022 w 1451654"/>
                  <a:gd name="connsiteY2" fmla="*/ 426957 h 754291"/>
                  <a:gd name="connsiteX3" fmla="*/ 88949 w 1451654"/>
                  <a:gd name="connsiteY3" fmla="*/ 281080 h 754291"/>
                  <a:gd name="connsiteX4" fmla="*/ 195689 w 1451654"/>
                  <a:gd name="connsiteY4" fmla="*/ 170782 h 754291"/>
                  <a:gd name="connsiteX5" fmla="*/ 309544 w 1451654"/>
                  <a:gd name="connsiteY5" fmla="*/ 96065 h 754291"/>
                  <a:gd name="connsiteX6" fmla="*/ 434073 w 1451654"/>
                  <a:gd name="connsiteY6" fmla="*/ 39137 h 754291"/>
                  <a:gd name="connsiteX7" fmla="*/ 594182 w 1451654"/>
                  <a:gd name="connsiteY7" fmla="*/ 0 h 754291"/>
                  <a:gd name="connsiteX8" fmla="*/ 793429 w 1451654"/>
                  <a:gd name="connsiteY8" fmla="*/ 21347 h 754291"/>
                  <a:gd name="connsiteX9" fmla="*/ 1167016 w 1451654"/>
                  <a:gd name="connsiteY9" fmla="*/ 167224 h 754291"/>
                  <a:gd name="connsiteX10" fmla="*/ 989117 w 1451654"/>
                  <a:gd name="connsiteY10" fmla="*/ 338007 h 754291"/>
                  <a:gd name="connsiteX11" fmla="*/ 1049603 w 1451654"/>
                  <a:gd name="connsiteY11" fmla="*/ 434073 h 754291"/>
                  <a:gd name="connsiteX12" fmla="*/ 1088741 w 1451654"/>
                  <a:gd name="connsiteY12" fmla="*/ 523022 h 754291"/>
                  <a:gd name="connsiteX13" fmla="*/ 1095857 w 1451654"/>
                  <a:gd name="connsiteY13" fmla="*/ 615529 h 754291"/>
                  <a:gd name="connsiteX14" fmla="*/ 1451654 w 1451654"/>
                  <a:gd name="connsiteY14" fmla="*/ 754291 h 754291"/>
                  <a:gd name="connsiteX15" fmla="*/ 1430306 w 1451654"/>
                  <a:gd name="connsiteY15" fmla="*/ 615529 h 754291"/>
                  <a:gd name="connsiteX16" fmla="*/ 1330683 w 1451654"/>
                  <a:gd name="connsiteY16" fmla="*/ 458979 h 754291"/>
                  <a:gd name="connsiteX17" fmla="*/ 1216828 w 1451654"/>
                  <a:gd name="connsiteY17" fmla="*/ 391377 h 754291"/>
                  <a:gd name="connsiteX18" fmla="*/ 1113647 w 1451654"/>
                  <a:gd name="connsiteY18" fmla="*/ 355797 h 754291"/>
                  <a:gd name="connsiteX19" fmla="*/ 1042487 w 1451654"/>
                  <a:gd name="connsiteY19" fmla="*/ 341565 h 754291"/>
                  <a:gd name="connsiteX20" fmla="*/ 910842 w 1451654"/>
                  <a:gd name="connsiteY20" fmla="*/ 338007 h 754291"/>
                  <a:gd name="connsiteX21" fmla="*/ 796987 w 1451654"/>
                  <a:gd name="connsiteY21" fmla="*/ 384261 h 754291"/>
                  <a:gd name="connsiteX22" fmla="*/ 672457 w 1451654"/>
                  <a:gd name="connsiteY22" fmla="*/ 466094 h 754291"/>
                  <a:gd name="connsiteX23" fmla="*/ 611972 w 1451654"/>
                  <a:gd name="connsiteY23" fmla="*/ 544370 h 754291"/>
                  <a:gd name="connsiteX24" fmla="*/ 562160 w 1451654"/>
                  <a:gd name="connsiteY24" fmla="*/ 636877 h 754291"/>
                  <a:gd name="connsiteX25" fmla="*/ 558602 w 1451654"/>
                  <a:gd name="connsiteY25" fmla="*/ 722269 h 754291"/>
                  <a:gd name="connsiteX26" fmla="*/ 547928 w 1451654"/>
                  <a:gd name="connsiteY26" fmla="*/ 743617 h 754291"/>
                  <a:gd name="connsiteX27" fmla="*/ 352240 w 1451654"/>
                  <a:gd name="connsiteY27" fmla="*/ 747175 h 754291"/>
                  <a:gd name="connsiteX0" fmla="*/ 352240 w 1451654"/>
                  <a:gd name="connsiteY0" fmla="*/ 747175 h 754291"/>
                  <a:gd name="connsiteX1" fmla="*/ 0 w 1451654"/>
                  <a:gd name="connsiteY1" fmla="*/ 608414 h 754291"/>
                  <a:gd name="connsiteX2" fmla="*/ 32022 w 1451654"/>
                  <a:gd name="connsiteY2" fmla="*/ 426957 h 754291"/>
                  <a:gd name="connsiteX3" fmla="*/ 88949 w 1451654"/>
                  <a:gd name="connsiteY3" fmla="*/ 281080 h 754291"/>
                  <a:gd name="connsiteX4" fmla="*/ 195689 w 1451654"/>
                  <a:gd name="connsiteY4" fmla="*/ 170782 h 754291"/>
                  <a:gd name="connsiteX5" fmla="*/ 309544 w 1451654"/>
                  <a:gd name="connsiteY5" fmla="*/ 96065 h 754291"/>
                  <a:gd name="connsiteX6" fmla="*/ 434073 w 1451654"/>
                  <a:gd name="connsiteY6" fmla="*/ 39137 h 754291"/>
                  <a:gd name="connsiteX7" fmla="*/ 594182 w 1451654"/>
                  <a:gd name="connsiteY7" fmla="*/ 0 h 754291"/>
                  <a:gd name="connsiteX8" fmla="*/ 793429 w 1451654"/>
                  <a:gd name="connsiteY8" fmla="*/ 21347 h 754291"/>
                  <a:gd name="connsiteX9" fmla="*/ 1167016 w 1451654"/>
                  <a:gd name="connsiteY9" fmla="*/ 167224 h 754291"/>
                  <a:gd name="connsiteX10" fmla="*/ 989117 w 1451654"/>
                  <a:gd name="connsiteY10" fmla="*/ 338007 h 754291"/>
                  <a:gd name="connsiteX11" fmla="*/ 1049603 w 1451654"/>
                  <a:gd name="connsiteY11" fmla="*/ 434073 h 754291"/>
                  <a:gd name="connsiteX12" fmla="*/ 1088741 w 1451654"/>
                  <a:gd name="connsiteY12" fmla="*/ 523022 h 754291"/>
                  <a:gd name="connsiteX13" fmla="*/ 1095857 w 1451654"/>
                  <a:gd name="connsiteY13" fmla="*/ 615529 h 754291"/>
                  <a:gd name="connsiteX14" fmla="*/ 1451654 w 1451654"/>
                  <a:gd name="connsiteY14" fmla="*/ 754291 h 754291"/>
                  <a:gd name="connsiteX15" fmla="*/ 1430306 w 1451654"/>
                  <a:gd name="connsiteY15" fmla="*/ 615529 h 754291"/>
                  <a:gd name="connsiteX16" fmla="*/ 1330683 w 1451654"/>
                  <a:gd name="connsiteY16" fmla="*/ 458979 h 754291"/>
                  <a:gd name="connsiteX17" fmla="*/ 1216828 w 1451654"/>
                  <a:gd name="connsiteY17" fmla="*/ 391377 h 754291"/>
                  <a:gd name="connsiteX18" fmla="*/ 1113647 w 1451654"/>
                  <a:gd name="connsiteY18" fmla="*/ 355797 h 754291"/>
                  <a:gd name="connsiteX19" fmla="*/ 1042487 w 1451654"/>
                  <a:gd name="connsiteY19" fmla="*/ 341565 h 754291"/>
                  <a:gd name="connsiteX20" fmla="*/ 910842 w 1451654"/>
                  <a:gd name="connsiteY20" fmla="*/ 338007 h 754291"/>
                  <a:gd name="connsiteX21" fmla="*/ 796987 w 1451654"/>
                  <a:gd name="connsiteY21" fmla="*/ 384261 h 754291"/>
                  <a:gd name="connsiteX22" fmla="*/ 672457 w 1451654"/>
                  <a:gd name="connsiteY22" fmla="*/ 466094 h 754291"/>
                  <a:gd name="connsiteX23" fmla="*/ 611972 w 1451654"/>
                  <a:gd name="connsiteY23" fmla="*/ 544370 h 754291"/>
                  <a:gd name="connsiteX24" fmla="*/ 562160 w 1451654"/>
                  <a:gd name="connsiteY24" fmla="*/ 636877 h 754291"/>
                  <a:gd name="connsiteX25" fmla="*/ 547928 w 1451654"/>
                  <a:gd name="connsiteY25" fmla="*/ 743617 h 754291"/>
                  <a:gd name="connsiteX26" fmla="*/ 352240 w 1451654"/>
                  <a:gd name="connsiteY26" fmla="*/ 747175 h 754291"/>
                  <a:gd name="connsiteX0" fmla="*/ 352240 w 1451654"/>
                  <a:gd name="connsiteY0" fmla="*/ 747175 h 754291"/>
                  <a:gd name="connsiteX1" fmla="*/ 0 w 1451654"/>
                  <a:gd name="connsiteY1" fmla="*/ 608414 h 754291"/>
                  <a:gd name="connsiteX2" fmla="*/ 32022 w 1451654"/>
                  <a:gd name="connsiteY2" fmla="*/ 426957 h 754291"/>
                  <a:gd name="connsiteX3" fmla="*/ 103181 w 1451654"/>
                  <a:gd name="connsiteY3" fmla="*/ 284638 h 754291"/>
                  <a:gd name="connsiteX4" fmla="*/ 195689 w 1451654"/>
                  <a:gd name="connsiteY4" fmla="*/ 170782 h 754291"/>
                  <a:gd name="connsiteX5" fmla="*/ 309544 w 1451654"/>
                  <a:gd name="connsiteY5" fmla="*/ 96065 h 754291"/>
                  <a:gd name="connsiteX6" fmla="*/ 434073 w 1451654"/>
                  <a:gd name="connsiteY6" fmla="*/ 39137 h 754291"/>
                  <a:gd name="connsiteX7" fmla="*/ 594182 w 1451654"/>
                  <a:gd name="connsiteY7" fmla="*/ 0 h 754291"/>
                  <a:gd name="connsiteX8" fmla="*/ 793429 w 1451654"/>
                  <a:gd name="connsiteY8" fmla="*/ 21347 h 754291"/>
                  <a:gd name="connsiteX9" fmla="*/ 1167016 w 1451654"/>
                  <a:gd name="connsiteY9" fmla="*/ 167224 h 754291"/>
                  <a:gd name="connsiteX10" fmla="*/ 989117 w 1451654"/>
                  <a:gd name="connsiteY10" fmla="*/ 338007 h 754291"/>
                  <a:gd name="connsiteX11" fmla="*/ 1049603 w 1451654"/>
                  <a:gd name="connsiteY11" fmla="*/ 434073 h 754291"/>
                  <a:gd name="connsiteX12" fmla="*/ 1088741 w 1451654"/>
                  <a:gd name="connsiteY12" fmla="*/ 523022 h 754291"/>
                  <a:gd name="connsiteX13" fmla="*/ 1095857 w 1451654"/>
                  <a:gd name="connsiteY13" fmla="*/ 615529 h 754291"/>
                  <a:gd name="connsiteX14" fmla="*/ 1451654 w 1451654"/>
                  <a:gd name="connsiteY14" fmla="*/ 754291 h 754291"/>
                  <a:gd name="connsiteX15" fmla="*/ 1430306 w 1451654"/>
                  <a:gd name="connsiteY15" fmla="*/ 615529 h 754291"/>
                  <a:gd name="connsiteX16" fmla="*/ 1330683 w 1451654"/>
                  <a:gd name="connsiteY16" fmla="*/ 458979 h 754291"/>
                  <a:gd name="connsiteX17" fmla="*/ 1216828 w 1451654"/>
                  <a:gd name="connsiteY17" fmla="*/ 391377 h 754291"/>
                  <a:gd name="connsiteX18" fmla="*/ 1113647 w 1451654"/>
                  <a:gd name="connsiteY18" fmla="*/ 355797 h 754291"/>
                  <a:gd name="connsiteX19" fmla="*/ 1042487 w 1451654"/>
                  <a:gd name="connsiteY19" fmla="*/ 341565 h 754291"/>
                  <a:gd name="connsiteX20" fmla="*/ 910842 w 1451654"/>
                  <a:gd name="connsiteY20" fmla="*/ 338007 h 754291"/>
                  <a:gd name="connsiteX21" fmla="*/ 796987 w 1451654"/>
                  <a:gd name="connsiteY21" fmla="*/ 384261 h 754291"/>
                  <a:gd name="connsiteX22" fmla="*/ 672457 w 1451654"/>
                  <a:gd name="connsiteY22" fmla="*/ 466094 h 754291"/>
                  <a:gd name="connsiteX23" fmla="*/ 611972 w 1451654"/>
                  <a:gd name="connsiteY23" fmla="*/ 544370 h 754291"/>
                  <a:gd name="connsiteX24" fmla="*/ 562160 w 1451654"/>
                  <a:gd name="connsiteY24" fmla="*/ 636877 h 754291"/>
                  <a:gd name="connsiteX25" fmla="*/ 547928 w 1451654"/>
                  <a:gd name="connsiteY25" fmla="*/ 743617 h 754291"/>
                  <a:gd name="connsiteX26" fmla="*/ 352240 w 1451654"/>
                  <a:gd name="connsiteY26" fmla="*/ 747175 h 754291"/>
                  <a:gd name="connsiteX0" fmla="*/ 352240 w 1451654"/>
                  <a:gd name="connsiteY0" fmla="*/ 747175 h 754291"/>
                  <a:gd name="connsiteX1" fmla="*/ 0 w 1451654"/>
                  <a:gd name="connsiteY1" fmla="*/ 608414 h 754291"/>
                  <a:gd name="connsiteX2" fmla="*/ 46254 w 1451654"/>
                  <a:gd name="connsiteY2" fmla="*/ 426957 h 754291"/>
                  <a:gd name="connsiteX3" fmla="*/ 103181 w 1451654"/>
                  <a:gd name="connsiteY3" fmla="*/ 284638 h 754291"/>
                  <a:gd name="connsiteX4" fmla="*/ 195689 w 1451654"/>
                  <a:gd name="connsiteY4" fmla="*/ 170782 h 754291"/>
                  <a:gd name="connsiteX5" fmla="*/ 309544 w 1451654"/>
                  <a:gd name="connsiteY5" fmla="*/ 96065 h 754291"/>
                  <a:gd name="connsiteX6" fmla="*/ 434073 w 1451654"/>
                  <a:gd name="connsiteY6" fmla="*/ 39137 h 754291"/>
                  <a:gd name="connsiteX7" fmla="*/ 594182 w 1451654"/>
                  <a:gd name="connsiteY7" fmla="*/ 0 h 754291"/>
                  <a:gd name="connsiteX8" fmla="*/ 793429 w 1451654"/>
                  <a:gd name="connsiteY8" fmla="*/ 21347 h 754291"/>
                  <a:gd name="connsiteX9" fmla="*/ 1167016 w 1451654"/>
                  <a:gd name="connsiteY9" fmla="*/ 167224 h 754291"/>
                  <a:gd name="connsiteX10" fmla="*/ 989117 w 1451654"/>
                  <a:gd name="connsiteY10" fmla="*/ 338007 h 754291"/>
                  <a:gd name="connsiteX11" fmla="*/ 1049603 w 1451654"/>
                  <a:gd name="connsiteY11" fmla="*/ 434073 h 754291"/>
                  <a:gd name="connsiteX12" fmla="*/ 1088741 w 1451654"/>
                  <a:gd name="connsiteY12" fmla="*/ 523022 h 754291"/>
                  <a:gd name="connsiteX13" fmla="*/ 1095857 w 1451654"/>
                  <a:gd name="connsiteY13" fmla="*/ 615529 h 754291"/>
                  <a:gd name="connsiteX14" fmla="*/ 1451654 w 1451654"/>
                  <a:gd name="connsiteY14" fmla="*/ 754291 h 754291"/>
                  <a:gd name="connsiteX15" fmla="*/ 1430306 w 1451654"/>
                  <a:gd name="connsiteY15" fmla="*/ 615529 h 754291"/>
                  <a:gd name="connsiteX16" fmla="*/ 1330683 w 1451654"/>
                  <a:gd name="connsiteY16" fmla="*/ 458979 h 754291"/>
                  <a:gd name="connsiteX17" fmla="*/ 1216828 w 1451654"/>
                  <a:gd name="connsiteY17" fmla="*/ 391377 h 754291"/>
                  <a:gd name="connsiteX18" fmla="*/ 1113647 w 1451654"/>
                  <a:gd name="connsiteY18" fmla="*/ 355797 h 754291"/>
                  <a:gd name="connsiteX19" fmla="*/ 1042487 w 1451654"/>
                  <a:gd name="connsiteY19" fmla="*/ 341565 h 754291"/>
                  <a:gd name="connsiteX20" fmla="*/ 910842 w 1451654"/>
                  <a:gd name="connsiteY20" fmla="*/ 338007 h 754291"/>
                  <a:gd name="connsiteX21" fmla="*/ 796987 w 1451654"/>
                  <a:gd name="connsiteY21" fmla="*/ 384261 h 754291"/>
                  <a:gd name="connsiteX22" fmla="*/ 672457 w 1451654"/>
                  <a:gd name="connsiteY22" fmla="*/ 466094 h 754291"/>
                  <a:gd name="connsiteX23" fmla="*/ 611972 w 1451654"/>
                  <a:gd name="connsiteY23" fmla="*/ 544370 h 754291"/>
                  <a:gd name="connsiteX24" fmla="*/ 562160 w 1451654"/>
                  <a:gd name="connsiteY24" fmla="*/ 636877 h 754291"/>
                  <a:gd name="connsiteX25" fmla="*/ 547928 w 1451654"/>
                  <a:gd name="connsiteY25" fmla="*/ 743617 h 754291"/>
                  <a:gd name="connsiteX26" fmla="*/ 352240 w 1451654"/>
                  <a:gd name="connsiteY26" fmla="*/ 747175 h 754291"/>
                  <a:gd name="connsiteX0" fmla="*/ 352240 w 1451654"/>
                  <a:gd name="connsiteY0" fmla="*/ 747175 h 754291"/>
                  <a:gd name="connsiteX1" fmla="*/ 0 w 1451654"/>
                  <a:gd name="connsiteY1" fmla="*/ 608414 h 754291"/>
                  <a:gd name="connsiteX2" fmla="*/ 46254 w 1451654"/>
                  <a:gd name="connsiteY2" fmla="*/ 426957 h 754291"/>
                  <a:gd name="connsiteX3" fmla="*/ 103181 w 1451654"/>
                  <a:gd name="connsiteY3" fmla="*/ 284638 h 754291"/>
                  <a:gd name="connsiteX4" fmla="*/ 195689 w 1451654"/>
                  <a:gd name="connsiteY4" fmla="*/ 170782 h 754291"/>
                  <a:gd name="connsiteX5" fmla="*/ 309544 w 1451654"/>
                  <a:gd name="connsiteY5" fmla="*/ 96065 h 754291"/>
                  <a:gd name="connsiteX6" fmla="*/ 434073 w 1451654"/>
                  <a:gd name="connsiteY6" fmla="*/ 39137 h 754291"/>
                  <a:gd name="connsiteX7" fmla="*/ 594182 w 1451654"/>
                  <a:gd name="connsiteY7" fmla="*/ 0 h 754291"/>
                  <a:gd name="connsiteX8" fmla="*/ 793429 w 1451654"/>
                  <a:gd name="connsiteY8" fmla="*/ 21347 h 754291"/>
                  <a:gd name="connsiteX9" fmla="*/ 1167016 w 1451654"/>
                  <a:gd name="connsiteY9" fmla="*/ 167224 h 754291"/>
                  <a:gd name="connsiteX10" fmla="*/ 989117 w 1451654"/>
                  <a:gd name="connsiteY10" fmla="*/ 338007 h 754291"/>
                  <a:gd name="connsiteX11" fmla="*/ 1049603 w 1451654"/>
                  <a:gd name="connsiteY11" fmla="*/ 434073 h 754291"/>
                  <a:gd name="connsiteX12" fmla="*/ 1088741 w 1451654"/>
                  <a:gd name="connsiteY12" fmla="*/ 523022 h 754291"/>
                  <a:gd name="connsiteX13" fmla="*/ 1095857 w 1451654"/>
                  <a:gd name="connsiteY13" fmla="*/ 615529 h 754291"/>
                  <a:gd name="connsiteX14" fmla="*/ 1451654 w 1451654"/>
                  <a:gd name="connsiteY14" fmla="*/ 754291 h 754291"/>
                  <a:gd name="connsiteX15" fmla="*/ 1430306 w 1451654"/>
                  <a:gd name="connsiteY15" fmla="*/ 615529 h 754291"/>
                  <a:gd name="connsiteX16" fmla="*/ 1330683 w 1451654"/>
                  <a:gd name="connsiteY16" fmla="*/ 458979 h 754291"/>
                  <a:gd name="connsiteX17" fmla="*/ 1216828 w 1451654"/>
                  <a:gd name="connsiteY17" fmla="*/ 391377 h 754291"/>
                  <a:gd name="connsiteX18" fmla="*/ 1113647 w 1451654"/>
                  <a:gd name="connsiteY18" fmla="*/ 355797 h 754291"/>
                  <a:gd name="connsiteX19" fmla="*/ 1042487 w 1451654"/>
                  <a:gd name="connsiteY19" fmla="*/ 341565 h 754291"/>
                  <a:gd name="connsiteX20" fmla="*/ 910842 w 1451654"/>
                  <a:gd name="connsiteY20" fmla="*/ 338007 h 754291"/>
                  <a:gd name="connsiteX21" fmla="*/ 796987 w 1451654"/>
                  <a:gd name="connsiteY21" fmla="*/ 384261 h 754291"/>
                  <a:gd name="connsiteX22" fmla="*/ 672457 w 1451654"/>
                  <a:gd name="connsiteY22" fmla="*/ 466094 h 754291"/>
                  <a:gd name="connsiteX23" fmla="*/ 611972 w 1451654"/>
                  <a:gd name="connsiteY23" fmla="*/ 544370 h 754291"/>
                  <a:gd name="connsiteX24" fmla="*/ 562160 w 1451654"/>
                  <a:gd name="connsiteY24" fmla="*/ 636877 h 754291"/>
                  <a:gd name="connsiteX25" fmla="*/ 547928 w 1451654"/>
                  <a:gd name="connsiteY25" fmla="*/ 743617 h 754291"/>
                  <a:gd name="connsiteX26" fmla="*/ 352240 w 1451654"/>
                  <a:gd name="connsiteY26" fmla="*/ 747175 h 754291"/>
                  <a:gd name="connsiteX0" fmla="*/ 368998 w 1468412"/>
                  <a:gd name="connsiteY0" fmla="*/ 747175 h 754291"/>
                  <a:gd name="connsiteX1" fmla="*/ 16758 w 1468412"/>
                  <a:gd name="connsiteY1" fmla="*/ 608414 h 754291"/>
                  <a:gd name="connsiteX2" fmla="*/ 63012 w 1468412"/>
                  <a:gd name="connsiteY2" fmla="*/ 426957 h 754291"/>
                  <a:gd name="connsiteX3" fmla="*/ 119939 w 1468412"/>
                  <a:gd name="connsiteY3" fmla="*/ 284638 h 754291"/>
                  <a:gd name="connsiteX4" fmla="*/ 212447 w 1468412"/>
                  <a:gd name="connsiteY4" fmla="*/ 170782 h 754291"/>
                  <a:gd name="connsiteX5" fmla="*/ 326302 w 1468412"/>
                  <a:gd name="connsiteY5" fmla="*/ 96065 h 754291"/>
                  <a:gd name="connsiteX6" fmla="*/ 450831 w 1468412"/>
                  <a:gd name="connsiteY6" fmla="*/ 39137 h 754291"/>
                  <a:gd name="connsiteX7" fmla="*/ 610940 w 1468412"/>
                  <a:gd name="connsiteY7" fmla="*/ 0 h 754291"/>
                  <a:gd name="connsiteX8" fmla="*/ 810187 w 1468412"/>
                  <a:gd name="connsiteY8" fmla="*/ 21347 h 754291"/>
                  <a:gd name="connsiteX9" fmla="*/ 1183774 w 1468412"/>
                  <a:gd name="connsiteY9" fmla="*/ 167224 h 754291"/>
                  <a:gd name="connsiteX10" fmla="*/ 1005875 w 1468412"/>
                  <a:gd name="connsiteY10" fmla="*/ 338007 h 754291"/>
                  <a:gd name="connsiteX11" fmla="*/ 1066361 w 1468412"/>
                  <a:gd name="connsiteY11" fmla="*/ 434073 h 754291"/>
                  <a:gd name="connsiteX12" fmla="*/ 1105499 w 1468412"/>
                  <a:gd name="connsiteY12" fmla="*/ 523022 h 754291"/>
                  <a:gd name="connsiteX13" fmla="*/ 1112615 w 1468412"/>
                  <a:gd name="connsiteY13" fmla="*/ 615529 h 754291"/>
                  <a:gd name="connsiteX14" fmla="*/ 1468412 w 1468412"/>
                  <a:gd name="connsiteY14" fmla="*/ 754291 h 754291"/>
                  <a:gd name="connsiteX15" fmla="*/ 1447064 w 1468412"/>
                  <a:gd name="connsiteY15" fmla="*/ 615529 h 754291"/>
                  <a:gd name="connsiteX16" fmla="*/ 1347441 w 1468412"/>
                  <a:gd name="connsiteY16" fmla="*/ 458979 h 754291"/>
                  <a:gd name="connsiteX17" fmla="*/ 1233586 w 1468412"/>
                  <a:gd name="connsiteY17" fmla="*/ 391377 h 754291"/>
                  <a:gd name="connsiteX18" fmla="*/ 1130405 w 1468412"/>
                  <a:gd name="connsiteY18" fmla="*/ 355797 h 754291"/>
                  <a:gd name="connsiteX19" fmla="*/ 1059245 w 1468412"/>
                  <a:gd name="connsiteY19" fmla="*/ 341565 h 754291"/>
                  <a:gd name="connsiteX20" fmla="*/ 927600 w 1468412"/>
                  <a:gd name="connsiteY20" fmla="*/ 338007 h 754291"/>
                  <a:gd name="connsiteX21" fmla="*/ 813745 w 1468412"/>
                  <a:gd name="connsiteY21" fmla="*/ 384261 h 754291"/>
                  <a:gd name="connsiteX22" fmla="*/ 689215 w 1468412"/>
                  <a:gd name="connsiteY22" fmla="*/ 466094 h 754291"/>
                  <a:gd name="connsiteX23" fmla="*/ 628730 w 1468412"/>
                  <a:gd name="connsiteY23" fmla="*/ 544370 h 754291"/>
                  <a:gd name="connsiteX24" fmla="*/ 578918 w 1468412"/>
                  <a:gd name="connsiteY24" fmla="*/ 636877 h 754291"/>
                  <a:gd name="connsiteX25" fmla="*/ 564686 w 1468412"/>
                  <a:gd name="connsiteY25" fmla="*/ 743617 h 754291"/>
                  <a:gd name="connsiteX26" fmla="*/ 368998 w 1468412"/>
                  <a:gd name="connsiteY26" fmla="*/ 747175 h 754291"/>
                  <a:gd name="connsiteX0" fmla="*/ 352240 w 1451654"/>
                  <a:gd name="connsiteY0" fmla="*/ 747175 h 754291"/>
                  <a:gd name="connsiteX1" fmla="*/ 0 w 1451654"/>
                  <a:gd name="connsiteY1" fmla="*/ 608414 h 754291"/>
                  <a:gd name="connsiteX2" fmla="*/ 46254 w 1451654"/>
                  <a:gd name="connsiteY2" fmla="*/ 426957 h 754291"/>
                  <a:gd name="connsiteX3" fmla="*/ 103181 w 1451654"/>
                  <a:gd name="connsiteY3" fmla="*/ 284638 h 754291"/>
                  <a:gd name="connsiteX4" fmla="*/ 195689 w 1451654"/>
                  <a:gd name="connsiteY4" fmla="*/ 170782 h 754291"/>
                  <a:gd name="connsiteX5" fmla="*/ 309544 w 1451654"/>
                  <a:gd name="connsiteY5" fmla="*/ 96065 h 754291"/>
                  <a:gd name="connsiteX6" fmla="*/ 434073 w 1451654"/>
                  <a:gd name="connsiteY6" fmla="*/ 39137 h 754291"/>
                  <a:gd name="connsiteX7" fmla="*/ 594182 w 1451654"/>
                  <a:gd name="connsiteY7" fmla="*/ 0 h 754291"/>
                  <a:gd name="connsiteX8" fmla="*/ 793429 w 1451654"/>
                  <a:gd name="connsiteY8" fmla="*/ 21347 h 754291"/>
                  <a:gd name="connsiteX9" fmla="*/ 1167016 w 1451654"/>
                  <a:gd name="connsiteY9" fmla="*/ 167224 h 754291"/>
                  <a:gd name="connsiteX10" fmla="*/ 989117 w 1451654"/>
                  <a:gd name="connsiteY10" fmla="*/ 338007 h 754291"/>
                  <a:gd name="connsiteX11" fmla="*/ 1049603 w 1451654"/>
                  <a:gd name="connsiteY11" fmla="*/ 434073 h 754291"/>
                  <a:gd name="connsiteX12" fmla="*/ 1088741 w 1451654"/>
                  <a:gd name="connsiteY12" fmla="*/ 523022 h 754291"/>
                  <a:gd name="connsiteX13" fmla="*/ 1095857 w 1451654"/>
                  <a:gd name="connsiteY13" fmla="*/ 615529 h 754291"/>
                  <a:gd name="connsiteX14" fmla="*/ 1451654 w 1451654"/>
                  <a:gd name="connsiteY14" fmla="*/ 754291 h 754291"/>
                  <a:gd name="connsiteX15" fmla="*/ 1430306 w 1451654"/>
                  <a:gd name="connsiteY15" fmla="*/ 615529 h 754291"/>
                  <a:gd name="connsiteX16" fmla="*/ 1330683 w 1451654"/>
                  <a:gd name="connsiteY16" fmla="*/ 458979 h 754291"/>
                  <a:gd name="connsiteX17" fmla="*/ 1216828 w 1451654"/>
                  <a:gd name="connsiteY17" fmla="*/ 391377 h 754291"/>
                  <a:gd name="connsiteX18" fmla="*/ 1113647 w 1451654"/>
                  <a:gd name="connsiteY18" fmla="*/ 355797 h 754291"/>
                  <a:gd name="connsiteX19" fmla="*/ 1042487 w 1451654"/>
                  <a:gd name="connsiteY19" fmla="*/ 341565 h 754291"/>
                  <a:gd name="connsiteX20" fmla="*/ 910842 w 1451654"/>
                  <a:gd name="connsiteY20" fmla="*/ 338007 h 754291"/>
                  <a:gd name="connsiteX21" fmla="*/ 796987 w 1451654"/>
                  <a:gd name="connsiteY21" fmla="*/ 384261 h 754291"/>
                  <a:gd name="connsiteX22" fmla="*/ 672457 w 1451654"/>
                  <a:gd name="connsiteY22" fmla="*/ 466094 h 754291"/>
                  <a:gd name="connsiteX23" fmla="*/ 611972 w 1451654"/>
                  <a:gd name="connsiteY23" fmla="*/ 544370 h 754291"/>
                  <a:gd name="connsiteX24" fmla="*/ 562160 w 1451654"/>
                  <a:gd name="connsiteY24" fmla="*/ 636877 h 754291"/>
                  <a:gd name="connsiteX25" fmla="*/ 547928 w 1451654"/>
                  <a:gd name="connsiteY25" fmla="*/ 743617 h 754291"/>
                  <a:gd name="connsiteX26" fmla="*/ 352240 w 1451654"/>
                  <a:gd name="connsiteY26" fmla="*/ 747175 h 754291"/>
                  <a:gd name="connsiteX0" fmla="*/ 352240 w 1451654"/>
                  <a:gd name="connsiteY0" fmla="*/ 747175 h 754291"/>
                  <a:gd name="connsiteX1" fmla="*/ 0 w 1451654"/>
                  <a:gd name="connsiteY1" fmla="*/ 608414 h 754291"/>
                  <a:gd name="connsiteX2" fmla="*/ 46254 w 1451654"/>
                  <a:gd name="connsiteY2" fmla="*/ 426957 h 754291"/>
                  <a:gd name="connsiteX3" fmla="*/ 113315 w 1451654"/>
                  <a:gd name="connsiteY3" fmla="*/ 290280 h 754291"/>
                  <a:gd name="connsiteX4" fmla="*/ 195689 w 1451654"/>
                  <a:gd name="connsiteY4" fmla="*/ 170782 h 754291"/>
                  <a:gd name="connsiteX5" fmla="*/ 309544 w 1451654"/>
                  <a:gd name="connsiteY5" fmla="*/ 96065 h 754291"/>
                  <a:gd name="connsiteX6" fmla="*/ 434073 w 1451654"/>
                  <a:gd name="connsiteY6" fmla="*/ 39137 h 754291"/>
                  <a:gd name="connsiteX7" fmla="*/ 594182 w 1451654"/>
                  <a:gd name="connsiteY7" fmla="*/ 0 h 754291"/>
                  <a:gd name="connsiteX8" fmla="*/ 793429 w 1451654"/>
                  <a:gd name="connsiteY8" fmla="*/ 21347 h 754291"/>
                  <a:gd name="connsiteX9" fmla="*/ 1167016 w 1451654"/>
                  <a:gd name="connsiteY9" fmla="*/ 167224 h 754291"/>
                  <a:gd name="connsiteX10" fmla="*/ 989117 w 1451654"/>
                  <a:gd name="connsiteY10" fmla="*/ 338007 h 754291"/>
                  <a:gd name="connsiteX11" fmla="*/ 1049603 w 1451654"/>
                  <a:gd name="connsiteY11" fmla="*/ 434073 h 754291"/>
                  <a:gd name="connsiteX12" fmla="*/ 1088741 w 1451654"/>
                  <a:gd name="connsiteY12" fmla="*/ 523022 h 754291"/>
                  <a:gd name="connsiteX13" fmla="*/ 1095857 w 1451654"/>
                  <a:gd name="connsiteY13" fmla="*/ 615529 h 754291"/>
                  <a:gd name="connsiteX14" fmla="*/ 1451654 w 1451654"/>
                  <a:gd name="connsiteY14" fmla="*/ 754291 h 754291"/>
                  <a:gd name="connsiteX15" fmla="*/ 1430306 w 1451654"/>
                  <a:gd name="connsiteY15" fmla="*/ 615529 h 754291"/>
                  <a:gd name="connsiteX16" fmla="*/ 1330683 w 1451654"/>
                  <a:gd name="connsiteY16" fmla="*/ 458979 h 754291"/>
                  <a:gd name="connsiteX17" fmla="*/ 1216828 w 1451654"/>
                  <a:gd name="connsiteY17" fmla="*/ 391377 h 754291"/>
                  <a:gd name="connsiteX18" fmla="*/ 1113647 w 1451654"/>
                  <a:gd name="connsiteY18" fmla="*/ 355797 h 754291"/>
                  <a:gd name="connsiteX19" fmla="*/ 1042487 w 1451654"/>
                  <a:gd name="connsiteY19" fmla="*/ 341565 h 754291"/>
                  <a:gd name="connsiteX20" fmla="*/ 910842 w 1451654"/>
                  <a:gd name="connsiteY20" fmla="*/ 338007 h 754291"/>
                  <a:gd name="connsiteX21" fmla="*/ 796987 w 1451654"/>
                  <a:gd name="connsiteY21" fmla="*/ 384261 h 754291"/>
                  <a:gd name="connsiteX22" fmla="*/ 672457 w 1451654"/>
                  <a:gd name="connsiteY22" fmla="*/ 466094 h 754291"/>
                  <a:gd name="connsiteX23" fmla="*/ 611972 w 1451654"/>
                  <a:gd name="connsiteY23" fmla="*/ 544370 h 754291"/>
                  <a:gd name="connsiteX24" fmla="*/ 562160 w 1451654"/>
                  <a:gd name="connsiteY24" fmla="*/ 636877 h 754291"/>
                  <a:gd name="connsiteX25" fmla="*/ 547928 w 1451654"/>
                  <a:gd name="connsiteY25" fmla="*/ 743617 h 754291"/>
                  <a:gd name="connsiteX26" fmla="*/ 352240 w 1451654"/>
                  <a:gd name="connsiteY26" fmla="*/ 747175 h 754291"/>
                  <a:gd name="connsiteX0" fmla="*/ 352240 w 1451654"/>
                  <a:gd name="connsiteY0" fmla="*/ 747175 h 754291"/>
                  <a:gd name="connsiteX1" fmla="*/ 0 w 1451654"/>
                  <a:gd name="connsiteY1" fmla="*/ 608414 h 754291"/>
                  <a:gd name="connsiteX2" fmla="*/ 51322 w 1451654"/>
                  <a:gd name="connsiteY2" fmla="*/ 435420 h 754291"/>
                  <a:gd name="connsiteX3" fmla="*/ 113315 w 1451654"/>
                  <a:gd name="connsiteY3" fmla="*/ 290280 h 754291"/>
                  <a:gd name="connsiteX4" fmla="*/ 195689 w 1451654"/>
                  <a:gd name="connsiteY4" fmla="*/ 170782 h 754291"/>
                  <a:gd name="connsiteX5" fmla="*/ 309544 w 1451654"/>
                  <a:gd name="connsiteY5" fmla="*/ 96065 h 754291"/>
                  <a:gd name="connsiteX6" fmla="*/ 434073 w 1451654"/>
                  <a:gd name="connsiteY6" fmla="*/ 39137 h 754291"/>
                  <a:gd name="connsiteX7" fmla="*/ 594182 w 1451654"/>
                  <a:gd name="connsiteY7" fmla="*/ 0 h 754291"/>
                  <a:gd name="connsiteX8" fmla="*/ 793429 w 1451654"/>
                  <a:gd name="connsiteY8" fmla="*/ 21347 h 754291"/>
                  <a:gd name="connsiteX9" fmla="*/ 1167016 w 1451654"/>
                  <a:gd name="connsiteY9" fmla="*/ 167224 h 754291"/>
                  <a:gd name="connsiteX10" fmla="*/ 989117 w 1451654"/>
                  <a:gd name="connsiteY10" fmla="*/ 338007 h 754291"/>
                  <a:gd name="connsiteX11" fmla="*/ 1049603 w 1451654"/>
                  <a:gd name="connsiteY11" fmla="*/ 434073 h 754291"/>
                  <a:gd name="connsiteX12" fmla="*/ 1088741 w 1451654"/>
                  <a:gd name="connsiteY12" fmla="*/ 523022 h 754291"/>
                  <a:gd name="connsiteX13" fmla="*/ 1095857 w 1451654"/>
                  <a:gd name="connsiteY13" fmla="*/ 615529 h 754291"/>
                  <a:gd name="connsiteX14" fmla="*/ 1451654 w 1451654"/>
                  <a:gd name="connsiteY14" fmla="*/ 754291 h 754291"/>
                  <a:gd name="connsiteX15" fmla="*/ 1430306 w 1451654"/>
                  <a:gd name="connsiteY15" fmla="*/ 615529 h 754291"/>
                  <a:gd name="connsiteX16" fmla="*/ 1330683 w 1451654"/>
                  <a:gd name="connsiteY16" fmla="*/ 458979 h 754291"/>
                  <a:gd name="connsiteX17" fmla="*/ 1216828 w 1451654"/>
                  <a:gd name="connsiteY17" fmla="*/ 391377 h 754291"/>
                  <a:gd name="connsiteX18" fmla="*/ 1113647 w 1451654"/>
                  <a:gd name="connsiteY18" fmla="*/ 355797 h 754291"/>
                  <a:gd name="connsiteX19" fmla="*/ 1042487 w 1451654"/>
                  <a:gd name="connsiteY19" fmla="*/ 341565 h 754291"/>
                  <a:gd name="connsiteX20" fmla="*/ 910842 w 1451654"/>
                  <a:gd name="connsiteY20" fmla="*/ 338007 h 754291"/>
                  <a:gd name="connsiteX21" fmla="*/ 796987 w 1451654"/>
                  <a:gd name="connsiteY21" fmla="*/ 384261 h 754291"/>
                  <a:gd name="connsiteX22" fmla="*/ 672457 w 1451654"/>
                  <a:gd name="connsiteY22" fmla="*/ 466094 h 754291"/>
                  <a:gd name="connsiteX23" fmla="*/ 611972 w 1451654"/>
                  <a:gd name="connsiteY23" fmla="*/ 544370 h 754291"/>
                  <a:gd name="connsiteX24" fmla="*/ 562160 w 1451654"/>
                  <a:gd name="connsiteY24" fmla="*/ 636877 h 754291"/>
                  <a:gd name="connsiteX25" fmla="*/ 547928 w 1451654"/>
                  <a:gd name="connsiteY25" fmla="*/ 743617 h 754291"/>
                  <a:gd name="connsiteX26" fmla="*/ 352240 w 1451654"/>
                  <a:gd name="connsiteY26" fmla="*/ 747175 h 754291"/>
                  <a:gd name="connsiteX0" fmla="*/ 339572 w 1438986"/>
                  <a:gd name="connsiteY0" fmla="*/ 747175 h 754291"/>
                  <a:gd name="connsiteX1" fmla="*/ 0 w 1438986"/>
                  <a:gd name="connsiteY1" fmla="*/ 602772 h 754291"/>
                  <a:gd name="connsiteX2" fmla="*/ 38654 w 1438986"/>
                  <a:gd name="connsiteY2" fmla="*/ 435420 h 754291"/>
                  <a:gd name="connsiteX3" fmla="*/ 100647 w 1438986"/>
                  <a:gd name="connsiteY3" fmla="*/ 290280 h 754291"/>
                  <a:gd name="connsiteX4" fmla="*/ 183021 w 1438986"/>
                  <a:gd name="connsiteY4" fmla="*/ 170782 h 754291"/>
                  <a:gd name="connsiteX5" fmla="*/ 296876 w 1438986"/>
                  <a:gd name="connsiteY5" fmla="*/ 96065 h 754291"/>
                  <a:gd name="connsiteX6" fmla="*/ 421405 w 1438986"/>
                  <a:gd name="connsiteY6" fmla="*/ 39137 h 754291"/>
                  <a:gd name="connsiteX7" fmla="*/ 581514 w 1438986"/>
                  <a:gd name="connsiteY7" fmla="*/ 0 h 754291"/>
                  <a:gd name="connsiteX8" fmla="*/ 780761 w 1438986"/>
                  <a:gd name="connsiteY8" fmla="*/ 21347 h 754291"/>
                  <a:gd name="connsiteX9" fmla="*/ 1154348 w 1438986"/>
                  <a:gd name="connsiteY9" fmla="*/ 167224 h 754291"/>
                  <a:gd name="connsiteX10" fmla="*/ 976449 w 1438986"/>
                  <a:gd name="connsiteY10" fmla="*/ 338007 h 754291"/>
                  <a:gd name="connsiteX11" fmla="*/ 1036935 w 1438986"/>
                  <a:gd name="connsiteY11" fmla="*/ 434073 h 754291"/>
                  <a:gd name="connsiteX12" fmla="*/ 1076073 w 1438986"/>
                  <a:gd name="connsiteY12" fmla="*/ 523022 h 754291"/>
                  <a:gd name="connsiteX13" fmla="*/ 1083189 w 1438986"/>
                  <a:gd name="connsiteY13" fmla="*/ 615529 h 754291"/>
                  <a:gd name="connsiteX14" fmla="*/ 1438986 w 1438986"/>
                  <a:gd name="connsiteY14" fmla="*/ 754291 h 754291"/>
                  <a:gd name="connsiteX15" fmla="*/ 1417638 w 1438986"/>
                  <a:gd name="connsiteY15" fmla="*/ 615529 h 754291"/>
                  <a:gd name="connsiteX16" fmla="*/ 1318015 w 1438986"/>
                  <a:gd name="connsiteY16" fmla="*/ 458979 h 754291"/>
                  <a:gd name="connsiteX17" fmla="*/ 1204160 w 1438986"/>
                  <a:gd name="connsiteY17" fmla="*/ 391377 h 754291"/>
                  <a:gd name="connsiteX18" fmla="*/ 1100979 w 1438986"/>
                  <a:gd name="connsiteY18" fmla="*/ 355797 h 754291"/>
                  <a:gd name="connsiteX19" fmla="*/ 1029819 w 1438986"/>
                  <a:gd name="connsiteY19" fmla="*/ 341565 h 754291"/>
                  <a:gd name="connsiteX20" fmla="*/ 898174 w 1438986"/>
                  <a:gd name="connsiteY20" fmla="*/ 338007 h 754291"/>
                  <a:gd name="connsiteX21" fmla="*/ 784319 w 1438986"/>
                  <a:gd name="connsiteY21" fmla="*/ 384261 h 754291"/>
                  <a:gd name="connsiteX22" fmla="*/ 659789 w 1438986"/>
                  <a:gd name="connsiteY22" fmla="*/ 466094 h 754291"/>
                  <a:gd name="connsiteX23" fmla="*/ 599304 w 1438986"/>
                  <a:gd name="connsiteY23" fmla="*/ 544370 h 754291"/>
                  <a:gd name="connsiteX24" fmla="*/ 549492 w 1438986"/>
                  <a:gd name="connsiteY24" fmla="*/ 636877 h 754291"/>
                  <a:gd name="connsiteX25" fmla="*/ 535260 w 1438986"/>
                  <a:gd name="connsiteY25" fmla="*/ 743617 h 754291"/>
                  <a:gd name="connsiteX26" fmla="*/ 339572 w 1438986"/>
                  <a:gd name="connsiteY26" fmla="*/ 747175 h 754291"/>
                  <a:gd name="connsiteX0" fmla="*/ 339572 w 1438986"/>
                  <a:gd name="connsiteY0" fmla="*/ 747175 h 754291"/>
                  <a:gd name="connsiteX1" fmla="*/ 0 w 1438986"/>
                  <a:gd name="connsiteY1" fmla="*/ 602772 h 754291"/>
                  <a:gd name="connsiteX2" fmla="*/ 38654 w 1438986"/>
                  <a:gd name="connsiteY2" fmla="*/ 435420 h 754291"/>
                  <a:gd name="connsiteX3" fmla="*/ 100647 w 1438986"/>
                  <a:gd name="connsiteY3" fmla="*/ 290280 h 754291"/>
                  <a:gd name="connsiteX4" fmla="*/ 183021 w 1438986"/>
                  <a:gd name="connsiteY4" fmla="*/ 170782 h 754291"/>
                  <a:gd name="connsiteX5" fmla="*/ 296876 w 1438986"/>
                  <a:gd name="connsiteY5" fmla="*/ 96065 h 754291"/>
                  <a:gd name="connsiteX6" fmla="*/ 421405 w 1438986"/>
                  <a:gd name="connsiteY6" fmla="*/ 39137 h 754291"/>
                  <a:gd name="connsiteX7" fmla="*/ 581514 w 1438986"/>
                  <a:gd name="connsiteY7" fmla="*/ 0 h 754291"/>
                  <a:gd name="connsiteX8" fmla="*/ 780761 w 1438986"/>
                  <a:gd name="connsiteY8" fmla="*/ 21347 h 754291"/>
                  <a:gd name="connsiteX9" fmla="*/ 1154348 w 1438986"/>
                  <a:gd name="connsiteY9" fmla="*/ 167224 h 754291"/>
                  <a:gd name="connsiteX10" fmla="*/ 976449 w 1438986"/>
                  <a:gd name="connsiteY10" fmla="*/ 338007 h 754291"/>
                  <a:gd name="connsiteX11" fmla="*/ 1036935 w 1438986"/>
                  <a:gd name="connsiteY11" fmla="*/ 434073 h 754291"/>
                  <a:gd name="connsiteX12" fmla="*/ 1076073 w 1438986"/>
                  <a:gd name="connsiteY12" fmla="*/ 523022 h 754291"/>
                  <a:gd name="connsiteX13" fmla="*/ 1083189 w 1438986"/>
                  <a:gd name="connsiteY13" fmla="*/ 615529 h 754291"/>
                  <a:gd name="connsiteX14" fmla="*/ 1438986 w 1438986"/>
                  <a:gd name="connsiteY14" fmla="*/ 754291 h 754291"/>
                  <a:gd name="connsiteX15" fmla="*/ 1417638 w 1438986"/>
                  <a:gd name="connsiteY15" fmla="*/ 615529 h 754291"/>
                  <a:gd name="connsiteX16" fmla="*/ 1318015 w 1438986"/>
                  <a:gd name="connsiteY16" fmla="*/ 458979 h 754291"/>
                  <a:gd name="connsiteX17" fmla="*/ 1204160 w 1438986"/>
                  <a:gd name="connsiteY17" fmla="*/ 391377 h 754291"/>
                  <a:gd name="connsiteX18" fmla="*/ 1100979 w 1438986"/>
                  <a:gd name="connsiteY18" fmla="*/ 355797 h 754291"/>
                  <a:gd name="connsiteX19" fmla="*/ 1029819 w 1438986"/>
                  <a:gd name="connsiteY19" fmla="*/ 341565 h 754291"/>
                  <a:gd name="connsiteX20" fmla="*/ 898174 w 1438986"/>
                  <a:gd name="connsiteY20" fmla="*/ 338007 h 754291"/>
                  <a:gd name="connsiteX21" fmla="*/ 784319 w 1438986"/>
                  <a:gd name="connsiteY21" fmla="*/ 384261 h 754291"/>
                  <a:gd name="connsiteX22" fmla="*/ 659789 w 1438986"/>
                  <a:gd name="connsiteY22" fmla="*/ 466094 h 754291"/>
                  <a:gd name="connsiteX23" fmla="*/ 599304 w 1438986"/>
                  <a:gd name="connsiteY23" fmla="*/ 544370 h 754291"/>
                  <a:gd name="connsiteX24" fmla="*/ 549492 w 1438986"/>
                  <a:gd name="connsiteY24" fmla="*/ 636877 h 754291"/>
                  <a:gd name="connsiteX25" fmla="*/ 535260 w 1438986"/>
                  <a:gd name="connsiteY25" fmla="*/ 743617 h 754291"/>
                  <a:gd name="connsiteX26" fmla="*/ 339572 w 1438986"/>
                  <a:gd name="connsiteY26" fmla="*/ 747175 h 754291"/>
                  <a:gd name="connsiteX0" fmla="*/ 339572 w 1438986"/>
                  <a:gd name="connsiteY0" fmla="*/ 747175 h 754291"/>
                  <a:gd name="connsiteX1" fmla="*/ 0 w 1438986"/>
                  <a:gd name="connsiteY1" fmla="*/ 602772 h 754291"/>
                  <a:gd name="connsiteX2" fmla="*/ 38654 w 1438986"/>
                  <a:gd name="connsiteY2" fmla="*/ 435420 h 754291"/>
                  <a:gd name="connsiteX3" fmla="*/ 100647 w 1438986"/>
                  <a:gd name="connsiteY3" fmla="*/ 290280 h 754291"/>
                  <a:gd name="connsiteX4" fmla="*/ 183021 w 1438986"/>
                  <a:gd name="connsiteY4" fmla="*/ 170782 h 754291"/>
                  <a:gd name="connsiteX5" fmla="*/ 296876 w 1438986"/>
                  <a:gd name="connsiteY5" fmla="*/ 96065 h 754291"/>
                  <a:gd name="connsiteX6" fmla="*/ 421405 w 1438986"/>
                  <a:gd name="connsiteY6" fmla="*/ 39137 h 754291"/>
                  <a:gd name="connsiteX7" fmla="*/ 581514 w 1438986"/>
                  <a:gd name="connsiteY7" fmla="*/ 0 h 754291"/>
                  <a:gd name="connsiteX8" fmla="*/ 780761 w 1438986"/>
                  <a:gd name="connsiteY8" fmla="*/ 21347 h 754291"/>
                  <a:gd name="connsiteX9" fmla="*/ 1154348 w 1438986"/>
                  <a:gd name="connsiteY9" fmla="*/ 167224 h 754291"/>
                  <a:gd name="connsiteX10" fmla="*/ 976449 w 1438986"/>
                  <a:gd name="connsiteY10" fmla="*/ 338007 h 754291"/>
                  <a:gd name="connsiteX11" fmla="*/ 1036935 w 1438986"/>
                  <a:gd name="connsiteY11" fmla="*/ 434073 h 754291"/>
                  <a:gd name="connsiteX12" fmla="*/ 1076073 w 1438986"/>
                  <a:gd name="connsiteY12" fmla="*/ 523022 h 754291"/>
                  <a:gd name="connsiteX13" fmla="*/ 1083189 w 1438986"/>
                  <a:gd name="connsiteY13" fmla="*/ 615529 h 754291"/>
                  <a:gd name="connsiteX14" fmla="*/ 1438986 w 1438986"/>
                  <a:gd name="connsiteY14" fmla="*/ 754291 h 754291"/>
                  <a:gd name="connsiteX15" fmla="*/ 1417638 w 1438986"/>
                  <a:gd name="connsiteY15" fmla="*/ 615529 h 754291"/>
                  <a:gd name="connsiteX16" fmla="*/ 1318015 w 1438986"/>
                  <a:gd name="connsiteY16" fmla="*/ 458979 h 754291"/>
                  <a:gd name="connsiteX17" fmla="*/ 1204160 w 1438986"/>
                  <a:gd name="connsiteY17" fmla="*/ 391377 h 754291"/>
                  <a:gd name="connsiteX18" fmla="*/ 1100979 w 1438986"/>
                  <a:gd name="connsiteY18" fmla="*/ 355797 h 754291"/>
                  <a:gd name="connsiteX19" fmla="*/ 1029819 w 1438986"/>
                  <a:gd name="connsiteY19" fmla="*/ 341565 h 754291"/>
                  <a:gd name="connsiteX20" fmla="*/ 898174 w 1438986"/>
                  <a:gd name="connsiteY20" fmla="*/ 338007 h 754291"/>
                  <a:gd name="connsiteX21" fmla="*/ 784319 w 1438986"/>
                  <a:gd name="connsiteY21" fmla="*/ 384261 h 754291"/>
                  <a:gd name="connsiteX22" fmla="*/ 659789 w 1438986"/>
                  <a:gd name="connsiteY22" fmla="*/ 466094 h 754291"/>
                  <a:gd name="connsiteX23" fmla="*/ 599304 w 1438986"/>
                  <a:gd name="connsiteY23" fmla="*/ 544370 h 754291"/>
                  <a:gd name="connsiteX24" fmla="*/ 549492 w 1438986"/>
                  <a:gd name="connsiteY24" fmla="*/ 636877 h 754291"/>
                  <a:gd name="connsiteX25" fmla="*/ 535260 w 1438986"/>
                  <a:gd name="connsiteY25" fmla="*/ 743617 h 754291"/>
                  <a:gd name="connsiteX26" fmla="*/ 339572 w 1438986"/>
                  <a:gd name="connsiteY26" fmla="*/ 747175 h 754291"/>
                  <a:gd name="connsiteX0" fmla="*/ 339572 w 1438986"/>
                  <a:gd name="connsiteY0" fmla="*/ 747175 h 754291"/>
                  <a:gd name="connsiteX1" fmla="*/ 0 w 1438986"/>
                  <a:gd name="connsiteY1" fmla="*/ 602772 h 754291"/>
                  <a:gd name="connsiteX2" fmla="*/ 38654 w 1438986"/>
                  <a:gd name="connsiteY2" fmla="*/ 435420 h 754291"/>
                  <a:gd name="connsiteX3" fmla="*/ 100647 w 1438986"/>
                  <a:gd name="connsiteY3" fmla="*/ 290280 h 754291"/>
                  <a:gd name="connsiteX4" fmla="*/ 183021 w 1438986"/>
                  <a:gd name="connsiteY4" fmla="*/ 170782 h 754291"/>
                  <a:gd name="connsiteX5" fmla="*/ 296876 w 1438986"/>
                  <a:gd name="connsiteY5" fmla="*/ 96065 h 754291"/>
                  <a:gd name="connsiteX6" fmla="*/ 421405 w 1438986"/>
                  <a:gd name="connsiteY6" fmla="*/ 39137 h 754291"/>
                  <a:gd name="connsiteX7" fmla="*/ 581514 w 1438986"/>
                  <a:gd name="connsiteY7" fmla="*/ 0 h 754291"/>
                  <a:gd name="connsiteX8" fmla="*/ 780761 w 1438986"/>
                  <a:gd name="connsiteY8" fmla="*/ 21347 h 754291"/>
                  <a:gd name="connsiteX9" fmla="*/ 1154348 w 1438986"/>
                  <a:gd name="connsiteY9" fmla="*/ 167224 h 754291"/>
                  <a:gd name="connsiteX10" fmla="*/ 976449 w 1438986"/>
                  <a:gd name="connsiteY10" fmla="*/ 338007 h 754291"/>
                  <a:gd name="connsiteX11" fmla="*/ 1036935 w 1438986"/>
                  <a:gd name="connsiteY11" fmla="*/ 434073 h 754291"/>
                  <a:gd name="connsiteX12" fmla="*/ 1076073 w 1438986"/>
                  <a:gd name="connsiteY12" fmla="*/ 523022 h 754291"/>
                  <a:gd name="connsiteX13" fmla="*/ 1083189 w 1438986"/>
                  <a:gd name="connsiteY13" fmla="*/ 615529 h 754291"/>
                  <a:gd name="connsiteX14" fmla="*/ 1438986 w 1438986"/>
                  <a:gd name="connsiteY14" fmla="*/ 754291 h 754291"/>
                  <a:gd name="connsiteX15" fmla="*/ 1417638 w 1438986"/>
                  <a:gd name="connsiteY15" fmla="*/ 615529 h 754291"/>
                  <a:gd name="connsiteX16" fmla="*/ 1318015 w 1438986"/>
                  <a:gd name="connsiteY16" fmla="*/ 458979 h 754291"/>
                  <a:gd name="connsiteX17" fmla="*/ 1204160 w 1438986"/>
                  <a:gd name="connsiteY17" fmla="*/ 391377 h 754291"/>
                  <a:gd name="connsiteX18" fmla="*/ 1100979 w 1438986"/>
                  <a:gd name="connsiteY18" fmla="*/ 355797 h 754291"/>
                  <a:gd name="connsiteX19" fmla="*/ 1029819 w 1438986"/>
                  <a:gd name="connsiteY19" fmla="*/ 341565 h 754291"/>
                  <a:gd name="connsiteX20" fmla="*/ 898174 w 1438986"/>
                  <a:gd name="connsiteY20" fmla="*/ 338007 h 754291"/>
                  <a:gd name="connsiteX21" fmla="*/ 784319 w 1438986"/>
                  <a:gd name="connsiteY21" fmla="*/ 384261 h 754291"/>
                  <a:gd name="connsiteX22" fmla="*/ 659789 w 1438986"/>
                  <a:gd name="connsiteY22" fmla="*/ 466094 h 754291"/>
                  <a:gd name="connsiteX23" fmla="*/ 599304 w 1438986"/>
                  <a:gd name="connsiteY23" fmla="*/ 544370 h 754291"/>
                  <a:gd name="connsiteX24" fmla="*/ 549492 w 1438986"/>
                  <a:gd name="connsiteY24" fmla="*/ 636877 h 754291"/>
                  <a:gd name="connsiteX25" fmla="*/ 535260 w 1438986"/>
                  <a:gd name="connsiteY25" fmla="*/ 743617 h 754291"/>
                  <a:gd name="connsiteX26" fmla="*/ 339572 w 1438986"/>
                  <a:gd name="connsiteY26" fmla="*/ 747175 h 754291"/>
                  <a:gd name="connsiteX0" fmla="*/ 339572 w 1438986"/>
                  <a:gd name="connsiteY0" fmla="*/ 747175 h 754291"/>
                  <a:gd name="connsiteX1" fmla="*/ 0 w 1438986"/>
                  <a:gd name="connsiteY1" fmla="*/ 602772 h 754291"/>
                  <a:gd name="connsiteX2" fmla="*/ 38654 w 1438986"/>
                  <a:gd name="connsiteY2" fmla="*/ 435420 h 754291"/>
                  <a:gd name="connsiteX3" fmla="*/ 100647 w 1438986"/>
                  <a:gd name="connsiteY3" fmla="*/ 290280 h 754291"/>
                  <a:gd name="connsiteX4" fmla="*/ 185555 w 1438986"/>
                  <a:gd name="connsiteY4" fmla="*/ 176424 h 754291"/>
                  <a:gd name="connsiteX5" fmla="*/ 296876 w 1438986"/>
                  <a:gd name="connsiteY5" fmla="*/ 96065 h 754291"/>
                  <a:gd name="connsiteX6" fmla="*/ 421405 w 1438986"/>
                  <a:gd name="connsiteY6" fmla="*/ 39137 h 754291"/>
                  <a:gd name="connsiteX7" fmla="*/ 581514 w 1438986"/>
                  <a:gd name="connsiteY7" fmla="*/ 0 h 754291"/>
                  <a:gd name="connsiteX8" fmla="*/ 780761 w 1438986"/>
                  <a:gd name="connsiteY8" fmla="*/ 21347 h 754291"/>
                  <a:gd name="connsiteX9" fmla="*/ 1154348 w 1438986"/>
                  <a:gd name="connsiteY9" fmla="*/ 167224 h 754291"/>
                  <a:gd name="connsiteX10" fmla="*/ 976449 w 1438986"/>
                  <a:gd name="connsiteY10" fmla="*/ 338007 h 754291"/>
                  <a:gd name="connsiteX11" fmla="*/ 1036935 w 1438986"/>
                  <a:gd name="connsiteY11" fmla="*/ 434073 h 754291"/>
                  <a:gd name="connsiteX12" fmla="*/ 1076073 w 1438986"/>
                  <a:gd name="connsiteY12" fmla="*/ 523022 h 754291"/>
                  <a:gd name="connsiteX13" fmla="*/ 1083189 w 1438986"/>
                  <a:gd name="connsiteY13" fmla="*/ 615529 h 754291"/>
                  <a:gd name="connsiteX14" fmla="*/ 1438986 w 1438986"/>
                  <a:gd name="connsiteY14" fmla="*/ 754291 h 754291"/>
                  <a:gd name="connsiteX15" fmla="*/ 1417638 w 1438986"/>
                  <a:gd name="connsiteY15" fmla="*/ 615529 h 754291"/>
                  <a:gd name="connsiteX16" fmla="*/ 1318015 w 1438986"/>
                  <a:gd name="connsiteY16" fmla="*/ 458979 h 754291"/>
                  <a:gd name="connsiteX17" fmla="*/ 1204160 w 1438986"/>
                  <a:gd name="connsiteY17" fmla="*/ 391377 h 754291"/>
                  <a:gd name="connsiteX18" fmla="*/ 1100979 w 1438986"/>
                  <a:gd name="connsiteY18" fmla="*/ 355797 h 754291"/>
                  <a:gd name="connsiteX19" fmla="*/ 1029819 w 1438986"/>
                  <a:gd name="connsiteY19" fmla="*/ 341565 h 754291"/>
                  <a:gd name="connsiteX20" fmla="*/ 898174 w 1438986"/>
                  <a:gd name="connsiteY20" fmla="*/ 338007 h 754291"/>
                  <a:gd name="connsiteX21" fmla="*/ 784319 w 1438986"/>
                  <a:gd name="connsiteY21" fmla="*/ 384261 h 754291"/>
                  <a:gd name="connsiteX22" fmla="*/ 659789 w 1438986"/>
                  <a:gd name="connsiteY22" fmla="*/ 466094 h 754291"/>
                  <a:gd name="connsiteX23" fmla="*/ 599304 w 1438986"/>
                  <a:gd name="connsiteY23" fmla="*/ 544370 h 754291"/>
                  <a:gd name="connsiteX24" fmla="*/ 549492 w 1438986"/>
                  <a:gd name="connsiteY24" fmla="*/ 636877 h 754291"/>
                  <a:gd name="connsiteX25" fmla="*/ 535260 w 1438986"/>
                  <a:gd name="connsiteY25" fmla="*/ 743617 h 754291"/>
                  <a:gd name="connsiteX26" fmla="*/ 339572 w 1438986"/>
                  <a:gd name="connsiteY26" fmla="*/ 747175 h 754291"/>
                  <a:gd name="connsiteX0" fmla="*/ 339572 w 1438986"/>
                  <a:gd name="connsiteY0" fmla="*/ 747175 h 754291"/>
                  <a:gd name="connsiteX1" fmla="*/ 0 w 1438986"/>
                  <a:gd name="connsiteY1" fmla="*/ 602772 h 754291"/>
                  <a:gd name="connsiteX2" fmla="*/ 38654 w 1438986"/>
                  <a:gd name="connsiteY2" fmla="*/ 435420 h 754291"/>
                  <a:gd name="connsiteX3" fmla="*/ 110782 w 1438986"/>
                  <a:gd name="connsiteY3" fmla="*/ 295923 h 754291"/>
                  <a:gd name="connsiteX4" fmla="*/ 185555 w 1438986"/>
                  <a:gd name="connsiteY4" fmla="*/ 176424 h 754291"/>
                  <a:gd name="connsiteX5" fmla="*/ 296876 w 1438986"/>
                  <a:gd name="connsiteY5" fmla="*/ 96065 h 754291"/>
                  <a:gd name="connsiteX6" fmla="*/ 421405 w 1438986"/>
                  <a:gd name="connsiteY6" fmla="*/ 39137 h 754291"/>
                  <a:gd name="connsiteX7" fmla="*/ 581514 w 1438986"/>
                  <a:gd name="connsiteY7" fmla="*/ 0 h 754291"/>
                  <a:gd name="connsiteX8" fmla="*/ 780761 w 1438986"/>
                  <a:gd name="connsiteY8" fmla="*/ 21347 h 754291"/>
                  <a:gd name="connsiteX9" fmla="*/ 1154348 w 1438986"/>
                  <a:gd name="connsiteY9" fmla="*/ 167224 h 754291"/>
                  <a:gd name="connsiteX10" fmla="*/ 976449 w 1438986"/>
                  <a:gd name="connsiteY10" fmla="*/ 338007 h 754291"/>
                  <a:gd name="connsiteX11" fmla="*/ 1036935 w 1438986"/>
                  <a:gd name="connsiteY11" fmla="*/ 434073 h 754291"/>
                  <a:gd name="connsiteX12" fmla="*/ 1076073 w 1438986"/>
                  <a:gd name="connsiteY12" fmla="*/ 523022 h 754291"/>
                  <a:gd name="connsiteX13" fmla="*/ 1083189 w 1438986"/>
                  <a:gd name="connsiteY13" fmla="*/ 615529 h 754291"/>
                  <a:gd name="connsiteX14" fmla="*/ 1438986 w 1438986"/>
                  <a:gd name="connsiteY14" fmla="*/ 754291 h 754291"/>
                  <a:gd name="connsiteX15" fmla="*/ 1417638 w 1438986"/>
                  <a:gd name="connsiteY15" fmla="*/ 615529 h 754291"/>
                  <a:gd name="connsiteX16" fmla="*/ 1318015 w 1438986"/>
                  <a:gd name="connsiteY16" fmla="*/ 458979 h 754291"/>
                  <a:gd name="connsiteX17" fmla="*/ 1204160 w 1438986"/>
                  <a:gd name="connsiteY17" fmla="*/ 391377 h 754291"/>
                  <a:gd name="connsiteX18" fmla="*/ 1100979 w 1438986"/>
                  <a:gd name="connsiteY18" fmla="*/ 355797 h 754291"/>
                  <a:gd name="connsiteX19" fmla="*/ 1029819 w 1438986"/>
                  <a:gd name="connsiteY19" fmla="*/ 341565 h 754291"/>
                  <a:gd name="connsiteX20" fmla="*/ 898174 w 1438986"/>
                  <a:gd name="connsiteY20" fmla="*/ 338007 h 754291"/>
                  <a:gd name="connsiteX21" fmla="*/ 784319 w 1438986"/>
                  <a:gd name="connsiteY21" fmla="*/ 384261 h 754291"/>
                  <a:gd name="connsiteX22" fmla="*/ 659789 w 1438986"/>
                  <a:gd name="connsiteY22" fmla="*/ 466094 h 754291"/>
                  <a:gd name="connsiteX23" fmla="*/ 599304 w 1438986"/>
                  <a:gd name="connsiteY23" fmla="*/ 544370 h 754291"/>
                  <a:gd name="connsiteX24" fmla="*/ 549492 w 1438986"/>
                  <a:gd name="connsiteY24" fmla="*/ 636877 h 754291"/>
                  <a:gd name="connsiteX25" fmla="*/ 535260 w 1438986"/>
                  <a:gd name="connsiteY25" fmla="*/ 743617 h 754291"/>
                  <a:gd name="connsiteX26" fmla="*/ 339572 w 1438986"/>
                  <a:gd name="connsiteY26" fmla="*/ 747175 h 754291"/>
                  <a:gd name="connsiteX0" fmla="*/ 339572 w 1438986"/>
                  <a:gd name="connsiteY0" fmla="*/ 747175 h 754291"/>
                  <a:gd name="connsiteX1" fmla="*/ 0 w 1438986"/>
                  <a:gd name="connsiteY1" fmla="*/ 602772 h 754291"/>
                  <a:gd name="connsiteX2" fmla="*/ 51322 w 1438986"/>
                  <a:gd name="connsiteY2" fmla="*/ 446704 h 754291"/>
                  <a:gd name="connsiteX3" fmla="*/ 110782 w 1438986"/>
                  <a:gd name="connsiteY3" fmla="*/ 295923 h 754291"/>
                  <a:gd name="connsiteX4" fmla="*/ 185555 w 1438986"/>
                  <a:gd name="connsiteY4" fmla="*/ 176424 h 754291"/>
                  <a:gd name="connsiteX5" fmla="*/ 296876 w 1438986"/>
                  <a:gd name="connsiteY5" fmla="*/ 96065 h 754291"/>
                  <a:gd name="connsiteX6" fmla="*/ 421405 w 1438986"/>
                  <a:gd name="connsiteY6" fmla="*/ 39137 h 754291"/>
                  <a:gd name="connsiteX7" fmla="*/ 581514 w 1438986"/>
                  <a:gd name="connsiteY7" fmla="*/ 0 h 754291"/>
                  <a:gd name="connsiteX8" fmla="*/ 780761 w 1438986"/>
                  <a:gd name="connsiteY8" fmla="*/ 21347 h 754291"/>
                  <a:gd name="connsiteX9" fmla="*/ 1154348 w 1438986"/>
                  <a:gd name="connsiteY9" fmla="*/ 167224 h 754291"/>
                  <a:gd name="connsiteX10" fmla="*/ 976449 w 1438986"/>
                  <a:gd name="connsiteY10" fmla="*/ 338007 h 754291"/>
                  <a:gd name="connsiteX11" fmla="*/ 1036935 w 1438986"/>
                  <a:gd name="connsiteY11" fmla="*/ 434073 h 754291"/>
                  <a:gd name="connsiteX12" fmla="*/ 1076073 w 1438986"/>
                  <a:gd name="connsiteY12" fmla="*/ 523022 h 754291"/>
                  <a:gd name="connsiteX13" fmla="*/ 1083189 w 1438986"/>
                  <a:gd name="connsiteY13" fmla="*/ 615529 h 754291"/>
                  <a:gd name="connsiteX14" fmla="*/ 1438986 w 1438986"/>
                  <a:gd name="connsiteY14" fmla="*/ 754291 h 754291"/>
                  <a:gd name="connsiteX15" fmla="*/ 1417638 w 1438986"/>
                  <a:gd name="connsiteY15" fmla="*/ 615529 h 754291"/>
                  <a:gd name="connsiteX16" fmla="*/ 1318015 w 1438986"/>
                  <a:gd name="connsiteY16" fmla="*/ 458979 h 754291"/>
                  <a:gd name="connsiteX17" fmla="*/ 1204160 w 1438986"/>
                  <a:gd name="connsiteY17" fmla="*/ 391377 h 754291"/>
                  <a:gd name="connsiteX18" fmla="*/ 1100979 w 1438986"/>
                  <a:gd name="connsiteY18" fmla="*/ 355797 h 754291"/>
                  <a:gd name="connsiteX19" fmla="*/ 1029819 w 1438986"/>
                  <a:gd name="connsiteY19" fmla="*/ 341565 h 754291"/>
                  <a:gd name="connsiteX20" fmla="*/ 898174 w 1438986"/>
                  <a:gd name="connsiteY20" fmla="*/ 338007 h 754291"/>
                  <a:gd name="connsiteX21" fmla="*/ 784319 w 1438986"/>
                  <a:gd name="connsiteY21" fmla="*/ 384261 h 754291"/>
                  <a:gd name="connsiteX22" fmla="*/ 659789 w 1438986"/>
                  <a:gd name="connsiteY22" fmla="*/ 466094 h 754291"/>
                  <a:gd name="connsiteX23" fmla="*/ 599304 w 1438986"/>
                  <a:gd name="connsiteY23" fmla="*/ 544370 h 754291"/>
                  <a:gd name="connsiteX24" fmla="*/ 549492 w 1438986"/>
                  <a:gd name="connsiteY24" fmla="*/ 636877 h 754291"/>
                  <a:gd name="connsiteX25" fmla="*/ 535260 w 1438986"/>
                  <a:gd name="connsiteY25" fmla="*/ 743617 h 754291"/>
                  <a:gd name="connsiteX26" fmla="*/ 339572 w 1438986"/>
                  <a:gd name="connsiteY26" fmla="*/ 747175 h 754291"/>
                  <a:gd name="connsiteX0" fmla="*/ 329437 w 1428851"/>
                  <a:gd name="connsiteY0" fmla="*/ 747175 h 754291"/>
                  <a:gd name="connsiteX1" fmla="*/ 0 w 1428851"/>
                  <a:gd name="connsiteY1" fmla="*/ 599951 h 754291"/>
                  <a:gd name="connsiteX2" fmla="*/ 41187 w 1428851"/>
                  <a:gd name="connsiteY2" fmla="*/ 446704 h 754291"/>
                  <a:gd name="connsiteX3" fmla="*/ 100647 w 1428851"/>
                  <a:gd name="connsiteY3" fmla="*/ 295923 h 754291"/>
                  <a:gd name="connsiteX4" fmla="*/ 175420 w 1428851"/>
                  <a:gd name="connsiteY4" fmla="*/ 176424 h 754291"/>
                  <a:gd name="connsiteX5" fmla="*/ 286741 w 1428851"/>
                  <a:gd name="connsiteY5" fmla="*/ 96065 h 754291"/>
                  <a:gd name="connsiteX6" fmla="*/ 411270 w 1428851"/>
                  <a:gd name="connsiteY6" fmla="*/ 39137 h 754291"/>
                  <a:gd name="connsiteX7" fmla="*/ 571379 w 1428851"/>
                  <a:gd name="connsiteY7" fmla="*/ 0 h 754291"/>
                  <a:gd name="connsiteX8" fmla="*/ 770626 w 1428851"/>
                  <a:gd name="connsiteY8" fmla="*/ 21347 h 754291"/>
                  <a:gd name="connsiteX9" fmla="*/ 1144213 w 1428851"/>
                  <a:gd name="connsiteY9" fmla="*/ 167224 h 754291"/>
                  <a:gd name="connsiteX10" fmla="*/ 966314 w 1428851"/>
                  <a:gd name="connsiteY10" fmla="*/ 338007 h 754291"/>
                  <a:gd name="connsiteX11" fmla="*/ 1026800 w 1428851"/>
                  <a:gd name="connsiteY11" fmla="*/ 434073 h 754291"/>
                  <a:gd name="connsiteX12" fmla="*/ 1065938 w 1428851"/>
                  <a:gd name="connsiteY12" fmla="*/ 523022 h 754291"/>
                  <a:gd name="connsiteX13" fmla="*/ 1073054 w 1428851"/>
                  <a:gd name="connsiteY13" fmla="*/ 615529 h 754291"/>
                  <a:gd name="connsiteX14" fmla="*/ 1428851 w 1428851"/>
                  <a:gd name="connsiteY14" fmla="*/ 754291 h 754291"/>
                  <a:gd name="connsiteX15" fmla="*/ 1407503 w 1428851"/>
                  <a:gd name="connsiteY15" fmla="*/ 615529 h 754291"/>
                  <a:gd name="connsiteX16" fmla="*/ 1307880 w 1428851"/>
                  <a:gd name="connsiteY16" fmla="*/ 458979 h 754291"/>
                  <a:gd name="connsiteX17" fmla="*/ 1194025 w 1428851"/>
                  <a:gd name="connsiteY17" fmla="*/ 391377 h 754291"/>
                  <a:gd name="connsiteX18" fmla="*/ 1090844 w 1428851"/>
                  <a:gd name="connsiteY18" fmla="*/ 355797 h 754291"/>
                  <a:gd name="connsiteX19" fmla="*/ 1019684 w 1428851"/>
                  <a:gd name="connsiteY19" fmla="*/ 341565 h 754291"/>
                  <a:gd name="connsiteX20" fmla="*/ 888039 w 1428851"/>
                  <a:gd name="connsiteY20" fmla="*/ 338007 h 754291"/>
                  <a:gd name="connsiteX21" fmla="*/ 774184 w 1428851"/>
                  <a:gd name="connsiteY21" fmla="*/ 384261 h 754291"/>
                  <a:gd name="connsiteX22" fmla="*/ 649654 w 1428851"/>
                  <a:gd name="connsiteY22" fmla="*/ 466094 h 754291"/>
                  <a:gd name="connsiteX23" fmla="*/ 589169 w 1428851"/>
                  <a:gd name="connsiteY23" fmla="*/ 544370 h 754291"/>
                  <a:gd name="connsiteX24" fmla="*/ 539357 w 1428851"/>
                  <a:gd name="connsiteY24" fmla="*/ 636877 h 754291"/>
                  <a:gd name="connsiteX25" fmla="*/ 525125 w 1428851"/>
                  <a:gd name="connsiteY25" fmla="*/ 743617 h 754291"/>
                  <a:gd name="connsiteX26" fmla="*/ 329437 w 1428851"/>
                  <a:gd name="connsiteY26" fmla="*/ 747175 h 754291"/>
                  <a:gd name="connsiteX0" fmla="*/ 329437 w 1428851"/>
                  <a:gd name="connsiteY0" fmla="*/ 747175 h 754291"/>
                  <a:gd name="connsiteX1" fmla="*/ 0 w 1428851"/>
                  <a:gd name="connsiteY1" fmla="*/ 599951 h 754291"/>
                  <a:gd name="connsiteX2" fmla="*/ 41187 w 1428851"/>
                  <a:gd name="connsiteY2" fmla="*/ 446704 h 754291"/>
                  <a:gd name="connsiteX3" fmla="*/ 100647 w 1428851"/>
                  <a:gd name="connsiteY3" fmla="*/ 295923 h 754291"/>
                  <a:gd name="connsiteX4" fmla="*/ 175420 w 1428851"/>
                  <a:gd name="connsiteY4" fmla="*/ 176424 h 754291"/>
                  <a:gd name="connsiteX5" fmla="*/ 286741 w 1428851"/>
                  <a:gd name="connsiteY5" fmla="*/ 96065 h 754291"/>
                  <a:gd name="connsiteX6" fmla="*/ 411270 w 1428851"/>
                  <a:gd name="connsiteY6" fmla="*/ 39137 h 754291"/>
                  <a:gd name="connsiteX7" fmla="*/ 571379 w 1428851"/>
                  <a:gd name="connsiteY7" fmla="*/ 0 h 754291"/>
                  <a:gd name="connsiteX8" fmla="*/ 770626 w 1428851"/>
                  <a:gd name="connsiteY8" fmla="*/ 21347 h 754291"/>
                  <a:gd name="connsiteX9" fmla="*/ 1144213 w 1428851"/>
                  <a:gd name="connsiteY9" fmla="*/ 167224 h 754291"/>
                  <a:gd name="connsiteX10" fmla="*/ 966314 w 1428851"/>
                  <a:gd name="connsiteY10" fmla="*/ 338007 h 754291"/>
                  <a:gd name="connsiteX11" fmla="*/ 1026800 w 1428851"/>
                  <a:gd name="connsiteY11" fmla="*/ 434073 h 754291"/>
                  <a:gd name="connsiteX12" fmla="*/ 1065938 w 1428851"/>
                  <a:gd name="connsiteY12" fmla="*/ 523022 h 754291"/>
                  <a:gd name="connsiteX13" fmla="*/ 1073054 w 1428851"/>
                  <a:gd name="connsiteY13" fmla="*/ 615529 h 754291"/>
                  <a:gd name="connsiteX14" fmla="*/ 1428851 w 1428851"/>
                  <a:gd name="connsiteY14" fmla="*/ 754291 h 754291"/>
                  <a:gd name="connsiteX15" fmla="*/ 1407503 w 1428851"/>
                  <a:gd name="connsiteY15" fmla="*/ 615529 h 754291"/>
                  <a:gd name="connsiteX16" fmla="*/ 1307880 w 1428851"/>
                  <a:gd name="connsiteY16" fmla="*/ 458979 h 754291"/>
                  <a:gd name="connsiteX17" fmla="*/ 1194025 w 1428851"/>
                  <a:gd name="connsiteY17" fmla="*/ 391377 h 754291"/>
                  <a:gd name="connsiteX18" fmla="*/ 1090844 w 1428851"/>
                  <a:gd name="connsiteY18" fmla="*/ 355797 h 754291"/>
                  <a:gd name="connsiteX19" fmla="*/ 1019684 w 1428851"/>
                  <a:gd name="connsiteY19" fmla="*/ 341565 h 754291"/>
                  <a:gd name="connsiteX20" fmla="*/ 888039 w 1428851"/>
                  <a:gd name="connsiteY20" fmla="*/ 338007 h 754291"/>
                  <a:gd name="connsiteX21" fmla="*/ 774184 w 1428851"/>
                  <a:gd name="connsiteY21" fmla="*/ 384261 h 754291"/>
                  <a:gd name="connsiteX22" fmla="*/ 649654 w 1428851"/>
                  <a:gd name="connsiteY22" fmla="*/ 466094 h 754291"/>
                  <a:gd name="connsiteX23" fmla="*/ 589169 w 1428851"/>
                  <a:gd name="connsiteY23" fmla="*/ 544370 h 754291"/>
                  <a:gd name="connsiteX24" fmla="*/ 539357 w 1428851"/>
                  <a:gd name="connsiteY24" fmla="*/ 636877 h 754291"/>
                  <a:gd name="connsiteX25" fmla="*/ 525125 w 1428851"/>
                  <a:gd name="connsiteY25" fmla="*/ 743617 h 754291"/>
                  <a:gd name="connsiteX26" fmla="*/ 329437 w 1428851"/>
                  <a:gd name="connsiteY26" fmla="*/ 747175 h 754291"/>
                  <a:gd name="connsiteX0" fmla="*/ 329437 w 1428851"/>
                  <a:gd name="connsiteY0" fmla="*/ 747175 h 754291"/>
                  <a:gd name="connsiteX1" fmla="*/ 0 w 1428851"/>
                  <a:gd name="connsiteY1" fmla="*/ 599951 h 754291"/>
                  <a:gd name="connsiteX2" fmla="*/ 41187 w 1428851"/>
                  <a:gd name="connsiteY2" fmla="*/ 446704 h 754291"/>
                  <a:gd name="connsiteX3" fmla="*/ 100647 w 1428851"/>
                  <a:gd name="connsiteY3" fmla="*/ 295923 h 754291"/>
                  <a:gd name="connsiteX4" fmla="*/ 185554 w 1428851"/>
                  <a:gd name="connsiteY4" fmla="*/ 182066 h 754291"/>
                  <a:gd name="connsiteX5" fmla="*/ 286741 w 1428851"/>
                  <a:gd name="connsiteY5" fmla="*/ 96065 h 754291"/>
                  <a:gd name="connsiteX6" fmla="*/ 411270 w 1428851"/>
                  <a:gd name="connsiteY6" fmla="*/ 39137 h 754291"/>
                  <a:gd name="connsiteX7" fmla="*/ 571379 w 1428851"/>
                  <a:gd name="connsiteY7" fmla="*/ 0 h 754291"/>
                  <a:gd name="connsiteX8" fmla="*/ 770626 w 1428851"/>
                  <a:gd name="connsiteY8" fmla="*/ 21347 h 754291"/>
                  <a:gd name="connsiteX9" fmla="*/ 1144213 w 1428851"/>
                  <a:gd name="connsiteY9" fmla="*/ 167224 h 754291"/>
                  <a:gd name="connsiteX10" fmla="*/ 966314 w 1428851"/>
                  <a:gd name="connsiteY10" fmla="*/ 338007 h 754291"/>
                  <a:gd name="connsiteX11" fmla="*/ 1026800 w 1428851"/>
                  <a:gd name="connsiteY11" fmla="*/ 434073 h 754291"/>
                  <a:gd name="connsiteX12" fmla="*/ 1065938 w 1428851"/>
                  <a:gd name="connsiteY12" fmla="*/ 523022 h 754291"/>
                  <a:gd name="connsiteX13" fmla="*/ 1073054 w 1428851"/>
                  <a:gd name="connsiteY13" fmla="*/ 615529 h 754291"/>
                  <a:gd name="connsiteX14" fmla="*/ 1428851 w 1428851"/>
                  <a:gd name="connsiteY14" fmla="*/ 754291 h 754291"/>
                  <a:gd name="connsiteX15" fmla="*/ 1407503 w 1428851"/>
                  <a:gd name="connsiteY15" fmla="*/ 615529 h 754291"/>
                  <a:gd name="connsiteX16" fmla="*/ 1307880 w 1428851"/>
                  <a:gd name="connsiteY16" fmla="*/ 458979 h 754291"/>
                  <a:gd name="connsiteX17" fmla="*/ 1194025 w 1428851"/>
                  <a:gd name="connsiteY17" fmla="*/ 391377 h 754291"/>
                  <a:gd name="connsiteX18" fmla="*/ 1090844 w 1428851"/>
                  <a:gd name="connsiteY18" fmla="*/ 355797 h 754291"/>
                  <a:gd name="connsiteX19" fmla="*/ 1019684 w 1428851"/>
                  <a:gd name="connsiteY19" fmla="*/ 341565 h 754291"/>
                  <a:gd name="connsiteX20" fmla="*/ 888039 w 1428851"/>
                  <a:gd name="connsiteY20" fmla="*/ 338007 h 754291"/>
                  <a:gd name="connsiteX21" fmla="*/ 774184 w 1428851"/>
                  <a:gd name="connsiteY21" fmla="*/ 384261 h 754291"/>
                  <a:gd name="connsiteX22" fmla="*/ 649654 w 1428851"/>
                  <a:gd name="connsiteY22" fmla="*/ 466094 h 754291"/>
                  <a:gd name="connsiteX23" fmla="*/ 589169 w 1428851"/>
                  <a:gd name="connsiteY23" fmla="*/ 544370 h 754291"/>
                  <a:gd name="connsiteX24" fmla="*/ 539357 w 1428851"/>
                  <a:gd name="connsiteY24" fmla="*/ 636877 h 754291"/>
                  <a:gd name="connsiteX25" fmla="*/ 525125 w 1428851"/>
                  <a:gd name="connsiteY25" fmla="*/ 743617 h 754291"/>
                  <a:gd name="connsiteX26" fmla="*/ 329437 w 1428851"/>
                  <a:gd name="connsiteY26" fmla="*/ 747175 h 754291"/>
                  <a:gd name="connsiteX0" fmla="*/ 329437 w 1428851"/>
                  <a:gd name="connsiteY0" fmla="*/ 747175 h 754291"/>
                  <a:gd name="connsiteX1" fmla="*/ 0 w 1428851"/>
                  <a:gd name="connsiteY1" fmla="*/ 599951 h 754291"/>
                  <a:gd name="connsiteX2" fmla="*/ 41187 w 1428851"/>
                  <a:gd name="connsiteY2" fmla="*/ 446704 h 754291"/>
                  <a:gd name="connsiteX3" fmla="*/ 100647 w 1428851"/>
                  <a:gd name="connsiteY3" fmla="*/ 295923 h 754291"/>
                  <a:gd name="connsiteX4" fmla="*/ 185554 w 1428851"/>
                  <a:gd name="connsiteY4" fmla="*/ 182066 h 754291"/>
                  <a:gd name="connsiteX5" fmla="*/ 286741 w 1428851"/>
                  <a:gd name="connsiteY5" fmla="*/ 96065 h 754291"/>
                  <a:gd name="connsiteX6" fmla="*/ 411270 w 1428851"/>
                  <a:gd name="connsiteY6" fmla="*/ 39137 h 754291"/>
                  <a:gd name="connsiteX7" fmla="*/ 571379 w 1428851"/>
                  <a:gd name="connsiteY7" fmla="*/ 0 h 754291"/>
                  <a:gd name="connsiteX8" fmla="*/ 770626 w 1428851"/>
                  <a:gd name="connsiteY8" fmla="*/ 21347 h 754291"/>
                  <a:gd name="connsiteX9" fmla="*/ 1144213 w 1428851"/>
                  <a:gd name="connsiteY9" fmla="*/ 167224 h 754291"/>
                  <a:gd name="connsiteX10" fmla="*/ 966314 w 1428851"/>
                  <a:gd name="connsiteY10" fmla="*/ 338007 h 754291"/>
                  <a:gd name="connsiteX11" fmla="*/ 1026800 w 1428851"/>
                  <a:gd name="connsiteY11" fmla="*/ 434073 h 754291"/>
                  <a:gd name="connsiteX12" fmla="*/ 1065938 w 1428851"/>
                  <a:gd name="connsiteY12" fmla="*/ 523022 h 754291"/>
                  <a:gd name="connsiteX13" fmla="*/ 1073054 w 1428851"/>
                  <a:gd name="connsiteY13" fmla="*/ 615529 h 754291"/>
                  <a:gd name="connsiteX14" fmla="*/ 1428851 w 1428851"/>
                  <a:gd name="connsiteY14" fmla="*/ 754291 h 754291"/>
                  <a:gd name="connsiteX15" fmla="*/ 1407503 w 1428851"/>
                  <a:gd name="connsiteY15" fmla="*/ 615529 h 754291"/>
                  <a:gd name="connsiteX16" fmla="*/ 1307880 w 1428851"/>
                  <a:gd name="connsiteY16" fmla="*/ 458979 h 754291"/>
                  <a:gd name="connsiteX17" fmla="*/ 1194025 w 1428851"/>
                  <a:gd name="connsiteY17" fmla="*/ 391377 h 754291"/>
                  <a:gd name="connsiteX18" fmla="*/ 1090844 w 1428851"/>
                  <a:gd name="connsiteY18" fmla="*/ 355797 h 754291"/>
                  <a:gd name="connsiteX19" fmla="*/ 1019684 w 1428851"/>
                  <a:gd name="connsiteY19" fmla="*/ 341565 h 754291"/>
                  <a:gd name="connsiteX20" fmla="*/ 888039 w 1428851"/>
                  <a:gd name="connsiteY20" fmla="*/ 338007 h 754291"/>
                  <a:gd name="connsiteX21" fmla="*/ 774184 w 1428851"/>
                  <a:gd name="connsiteY21" fmla="*/ 384261 h 754291"/>
                  <a:gd name="connsiteX22" fmla="*/ 649654 w 1428851"/>
                  <a:gd name="connsiteY22" fmla="*/ 466094 h 754291"/>
                  <a:gd name="connsiteX23" fmla="*/ 589169 w 1428851"/>
                  <a:gd name="connsiteY23" fmla="*/ 544370 h 754291"/>
                  <a:gd name="connsiteX24" fmla="*/ 539357 w 1428851"/>
                  <a:gd name="connsiteY24" fmla="*/ 636877 h 754291"/>
                  <a:gd name="connsiteX25" fmla="*/ 525125 w 1428851"/>
                  <a:gd name="connsiteY25" fmla="*/ 743617 h 754291"/>
                  <a:gd name="connsiteX26" fmla="*/ 329437 w 1428851"/>
                  <a:gd name="connsiteY26" fmla="*/ 747175 h 754291"/>
                  <a:gd name="connsiteX0" fmla="*/ 329437 w 1428851"/>
                  <a:gd name="connsiteY0" fmla="*/ 747175 h 754291"/>
                  <a:gd name="connsiteX1" fmla="*/ 0 w 1428851"/>
                  <a:gd name="connsiteY1" fmla="*/ 599951 h 754291"/>
                  <a:gd name="connsiteX2" fmla="*/ 41187 w 1428851"/>
                  <a:gd name="connsiteY2" fmla="*/ 446704 h 754291"/>
                  <a:gd name="connsiteX3" fmla="*/ 100647 w 1428851"/>
                  <a:gd name="connsiteY3" fmla="*/ 295923 h 754291"/>
                  <a:gd name="connsiteX4" fmla="*/ 185554 w 1428851"/>
                  <a:gd name="connsiteY4" fmla="*/ 182066 h 754291"/>
                  <a:gd name="connsiteX5" fmla="*/ 286741 w 1428851"/>
                  <a:gd name="connsiteY5" fmla="*/ 96065 h 754291"/>
                  <a:gd name="connsiteX6" fmla="*/ 411270 w 1428851"/>
                  <a:gd name="connsiteY6" fmla="*/ 39137 h 754291"/>
                  <a:gd name="connsiteX7" fmla="*/ 571379 w 1428851"/>
                  <a:gd name="connsiteY7" fmla="*/ 0 h 754291"/>
                  <a:gd name="connsiteX8" fmla="*/ 770626 w 1428851"/>
                  <a:gd name="connsiteY8" fmla="*/ 21347 h 754291"/>
                  <a:gd name="connsiteX9" fmla="*/ 1144213 w 1428851"/>
                  <a:gd name="connsiteY9" fmla="*/ 167224 h 754291"/>
                  <a:gd name="connsiteX10" fmla="*/ 966314 w 1428851"/>
                  <a:gd name="connsiteY10" fmla="*/ 338007 h 754291"/>
                  <a:gd name="connsiteX11" fmla="*/ 1026800 w 1428851"/>
                  <a:gd name="connsiteY11" fmla="*/ 434073 h 754291"/>
                  <a:gd name="connsiteX12" fmla="*/ 1065938 w 1428851"/>
                  <a:gd name="connsiteY12" fmla="*/ 523022 h 754291"/>
                  <a:gd name="connsiteX13" fmla="*/ 1073054 w 1428851"/>
                  <a:gd name="connsiteY13" fmla="*/ 615529 h 754291"/>
                  <a:gd name="connsiteX14" fmla="*/ 1428851 w 1428851"/>
                  <a:gd name="connsiteY14" fmla="*/ 754291 h 754291"/>
                  <a:gd name="connsiteX15" fmla="*/ 1407503 w 1428851"/>
                  <a:gd name="connsiteY15" fmla="*/ 615529 h 754291"/>
                  <a:gd name="connsiteX16" fmla="*/ 1307880 w 1428851"/>
                  <a:gd name="connsiteY16" fmla="*/ 458979 h 754291"/>
                  <a:gd name="connsiteX17" fmla="*/ 1194025 w 1428851"/>
                  <a:gd name="connsiteY17" fmla="*/ 391377 h 754291"/>
                  <a:gd name="connsiteX18" fmla="*/ 1090844 w 1428851"/>
                  <a:gd name="connsiteY18" fmla="*/ 355797 h 754291"/>
                  <a:gd name="connsiteX19" fmla="*/ 1019684 w 1428851"/>
                  <a:gd name="connsiteY19" fmla="*/ 341565 h 754291"/>
                  <a:gd name="connsiteX20" fmla="*/ 888039 w 1428851"/>
                  <a:gd name="connsiteY20" fmla="*/ 338007 h 754291"/>
                  <a:gd name="connsiteX21" fmla="*/ 774184 w 1428851"/>
                  <a:gd name="connsiteY21" fmla="*/ 384261 h 754291"/>
                  <a:gd name="connsiteX22" fmla="*/ 649654 w 1428851"/>
                  <a:gd name="connsiteY22" fmla="*/ 466094 h 754291"/>
                  <a:gd name="connsiteX23" fmla="*/ 589169 w 1428851"/>
                  <a:gd name="connsiteY23" fmla="*/ 544370 h 754291"/>
                  <a:gd name="connsiteX24" fmla="*/ 539357 w 1428851"/>
                  <a:gd name="connsiteY24" fmla="*/ 636877 h 754291"/>
                  <a:gd name="connsiteX25" fmla="*/ 525125 w 1428851"/>
                  <a:gd name="connsiteY25" fmla="*/ 743617 h 754291"/>
                  <a:gd name="connsiteX26" fmla="*/ 329437 w 1428851"/>
                  <a:gd name="connsiteY26" fmla="*/ 747175 h 754291"/>
                  <a:gd name="connsiteX0" fmla="*/ 329437 w 1428851"/>
                  <a:gd name="connsiteY0" fmla="*/ 747175 h 754291"/>
                  <a:gd name="connsiteX1" fmla="*/ 0 w 1428851"/>
                  <a:gd name="connsiteY1" fmla="*/ 599951 h 754291"/>
                  <a:gd name="connsiteX2" fmla="*/ 41187 w 1428851"/>
                  <a:gd name="connsiteY2" fmla="*/ 446704 h 754291"/>
                  <a:gd name="connsiteX3" fmla="*/ 100647 w 1428851"/>
                  <a:gd name="connsiteY3" fmla="*/ 295923 h 754291"/>
                  <a:gd name="connsiteX4" fmla="*/ 185554 w 1428851"/>
                  <a:gd name="connsiteY4" fmla="*/ 182066 h 754291"/>
                  <a:gd name="connsiteX5" fmla="*/ 286741 w 1428851"/>
                  <a:gd name="connsiteY5" fmla="*/ 96065 h 754291"/>
                  <a:gd name="connsiteX6" fmla="*/ 411270 w 1428851"/>
                  <a:gd name="connsiteY6" fmla="*/ 39137 h 754291"/>
                  <a:gd name="connsiteX7" fmla="*/ 571379 w 1428851"/>
                  <a:gd name="connsiteY7" fmla="*/ 0 h 754291"/>
                  <a:gd name="connsiteX8" fmla="*/ 770626 w 1428851"/>
                  <a:gd name="connsiteY8" fmla="*/ 21347 h 754291"/>
                  <a:gd name="connsiteX9" fmla="*/ 1144213 w 1428851"/>
                  <a:gd name="connsiteY9" fmla="*/ 167224 h 754291"/>
                  <a:gd name="connsiteX10" fmla="*/ 966314 w 1428851"/>
                  <a:gd name="connsiteY10" fmla="*/ 338007 h 754291"/>
                  <a:gd name="connsiteX11" fmla="*/ 1026800 w 1428851"/>
                  <a:gd name="connsiteY11" fmla="*/ 434073 h 754291"/>
                  <a:gd name="connsiteX12" fmla="*/ 1065938 w 1428851"/>
                  <a:gd name="connsiteY12" fmla="*/ 523022 h 754291"/>
                  <a:gd name="connsiteX13" fmla="*/ 1073054 w 1428851"/>
                  <a:gd name="connsiteY13" fmla="*/ 615529 h 754291"/>
                  <a:gd name="connsiteX14" fmla="*/ 1428851 w 1428851"/>
                  <a:gd name="connsiteY14" fmla="*/ 754291 h 754291"/>
                  <a:gd name="connsiteX15" fmla="*/ 1407503 w 1428851"/>
                  <a:gd name="connsiteY15" fmla="*/ 615529 h 754291"/>
                  <a:gd name="connsiteX16" fmla="*/ 1307880 w 1428851"/>
                  <a:gd name="connsiteY16" fmla="*/ 458979 h 754291"/>
                  <a:gd name="connsiteX17" fmla="*/ 1194025 w 1428851"/>
                  <a:gd name="connsiteY17" fmla="*/ 391377 h 754291"/>
                  <a:gd name="connsiteX18" fmla="*/ 1090844 w 1428851"/>
                  <a:gd name="connsiteY18" fmla="*/ 355797 h 754291"/>
                  <a:gd name="connsiteX19" fmla="*/ 1019684 w 1428851"/>
                  <a:gd name="connsiteY19" fmla="*/ 341565 h 754291"/>
                  <a:gd name="connsiteX20" fmla="*/ 888039 w 1428851"/>
                  <a:gd name="connsiteY20" fmla="*/ 338007 h 754291"/>
                  <a:gd name="connsiteX21" fmla="*/ 774184 w 1428851"/>
                  <a:gd name="connsiteY21" fmla="*/ 384261 h 754291"/>
                  <a:gd name="connsiteX22" fmla="*/ 649654 w 1428851"/>
                  <a:gd name="connsiteY22" fmla="*/ 466094 h 754291"/>
                  <a:gd name="connsiteX23" fmla="*/ 589169 w 1428851"/>
                  <a:gd name="connsiteY23" fmla="*/ 544370 h 754291"/>
                  <a:gd name="connsiteX24" fmla="*/ 539357 w 1428851"/>
                  <a:gd name="connsiteY24" fmla="*/ 636877 h 754291"/>
                  <a:gd name="connsiteX25" fmla="*/ 525125 w 1428851"/>
                  <a:gd name="connsiteY25" fmla="*/ 743617 h 754291"/>
                  <a:gd name="connsiteX26" fmla="*/ 329437 w 1428851"/>
                  <a:gd name="connsiteY26" fmla="*/ 747175 h 754291"/>
                  <a:gd name="connsiteX0" fmla="*/ 329437 w 1428851"/>
                  <a:gd name="connsiteY0" fmla="*/ 747175 h 754291"/>
                  <a:gd name="connsiteX1" fmla="*/ 0 w 1428851"/>
                  <a:gd name="connsiteY1" fmla="*/ 599951 h 754291"/>
                  <a:gd name="connsiteX2" fmla="*/ 41187 w 1428851"/>
                  <a:gd name="connsiteY2" fmla="*/ 446704 h 754291"/>
                  <a:gd name="connsiteX3" fmla="*/ 100647 w 1428851"/>
                  <a:gd name="connsiteY3" fmla="*/ 295923 h 754291"/>
                  <a:gd name="connsiteX4" fmla="*/ 185554 w 1428851"/>
                  <a:gd name="connsiteY4" fmla="*/ 182066 h 754291"/>
                  <a:gd name="connsiteX5" fmla="*/ 286741 w 1428851"/>
                  <a:gd name="connsiteY5" fmla="*/ 96065 h 754291"/>
                  <a:gd name="connsiteX6" fmla="*/ 411270 w 1428851"/>
                  <a:gd name="connsiteY6" fmla="*/ 39137 h 754291"/>
                  <a:gd name="connsiteX7" fmla="*/ 571379 w 1428851"/>
                  <a:gd name="connsiteY7" fmla="*/ 0 h 754291"/>
                  <a:gd name="connsiteX8" fmla="*/ 770626 w 1428851"/>
                  <a:gd name="connsiteY8" fmla="*/ 21347 h 754291"/>
                  <a:gd name="connsiteX9" fmla="*/ 1144213 w 1428851"/>
                  <a:gd name="connsiteY9" fmla="*/ 167224 h 754291"/>
                  <a:gd name="connsiteX10" fmla="*/ 966314 w 1428851"/>
                  <a:gd name="connsiteY10" fmla="*/ 338007 h 754291"/>
                  <a:gd name="connsiteX11" fmla="*/ 1026800 w 1428851"/>
                  <a:gd name="connsiteY11" fmla="*/ 434073 h 754291"/>
                  <a:gd name="connsiteX12" fmla="*/ 1065938 w 1428851"/>
                  <a:gd name="connsiteY12" fmla="*/ 523022 h 754291"/>
                  <a:gd name="connsiteX13" fmla="*/ 1073054 w 1428851"/>
                  <a:gd name="connsiteY13" fmla="*/ 615529 h 754291"/>
                  <a:gd name="connsiteX14" fmla="*/ 1428851 w 1428851"/>
                  <a:gd name="connsiteY14" fmla="*/ 754291 h 754291"/>
                  <a:gd name="connsiteX15" fmla="*/ 1407503 w 1428851"/>
                  <a:gd name="connsiteY15" fmla="*/ 615529 h 754291"/>
                  <a:gd name="connsiteX16" fmla="*/ 1307880 w 1428851"/>
                  <a:gd name="connsiteY16" fmla="*/ 458979 h 754291"/>
                  <a:gd name="connsiteX17" fmla="*/ 1194025 w 1428851"/>
                  <a:gd name="connsiteY17" fmla="*/ 391377 h 754291"/>
                  <a:gd name="connsiteX18" fmla="*/ 1090844 w 1428851"/>
                  <a:gd name="connsiteY18" fmla="*/ 355797 h 754291"/>
                  <a:gd name="connsiteX19" fmla="*/ 1019684 w 1428851"/>
                  <a:gd name="connsiteY19" fmla="*/ 341565 h 754291"/>
                  <a:gd name="connsiteX20" fmla="*/ 888039 w 1428851"/>
                  <a:gd name="connsiteY20" fmla="*/ 338007 h 754291"/>
                  <a:gd name="connsiteX21" fmla="*/ 774184 w 1428851"/>
                  <a:gd name="connsiteY21" fmla="*/ 384261 h 754291"/>
                  <a:gd name="connsiteX22" fmla="*/ 649654 w 1428851"/>
                  <a:gd name="connsiteY22" fmla="*/ 466094 h 754291"/>
                  <a:gd name="connsiteX23" fmla="*/ 589169 w 1428851"/>
                  <a:gd name="connsiteY23" fmla="*/ 544370 h 754291"/>
                  <a:gd name="connsiteX24" fmla="*/ 539357 w 1428851"/>
                  <a:gd name="connsiteY24" fmla="*/ 636877 h 754291"/>
                  <a:gd name="connsiteX25" fmla="*/ 525125 w 1428851"/>
                  <a:gd name="connsiteY25" fmla="*/ 743617 h 754291"/>
                  <a:gd name="connsiteX26" fmla="*/ 329437 w 1428851"/>
                  <a:gd name="connsiteY26" fmla="*/ 747175 h 754291"/>
                  <a:gd name="connsiteX0" fmla="*/ 329437 w 1428851"/>
                  <a:gd name="connsiteY0" fmla="*/ 748018 h 755134"/>
                  <a:gd name="connsiteX1" fmla="*/ 0 w 1428851"/>
                  <a:gd name="connsiteY1" fmla="*/ 600794 h 755134"/>
                  <a:gd name="connsiteX2" fmla="*/ 41187 w 1428851"/>
                  <a:gd name="connsiteY2" fmla="*/ 447547 h 755134"/>
                  <a:gd name="connsiteX3" fmla="*/ 100647 w 1428851"/>
                  <a:gd name="connsiteY3" fmla="*/ 296766 h 755134"/>
                  <a:gd name="connsiteX4" fmla="*/ 185554 w 1428851"/>
                  <a:gd name="connsiteY4" fmla="*/ 182909 h 755134"/>
                  <a:gd name="connsiteX5" fmla="*/ 286741 w 1428851"/>
                  <a:gd name="connsiteY5" fmla="*/ 96908 h 755134"/>
                  <a:gd name="connsiteX6" fmla="*/ 411270 w 1428851"/>
                  <a:gd name="connsiteY6" fmla="*/ 39980 h 755134"/>
                  <a:gd name="connsiteX7" fmla="*/ 571379 w 1428851"/>
                  <a:gd name="connsiteY7" fmla="*/ 843 h 755134"/>
                  <a:gd name="connsiteX8" fmla="*/ 770626 w 1428851"/>
                  <a:gd name="connsiteY8" fmla="*/ 22190 h 755134"/>
                  <a:gd name="connsiteX9" fmla="*/ 1144213 w 1428851"/>
                  <a:gd name="connsiteY9" fmla="*/ 168067 h 755134"/>
                  <a:gd name="connsiteX10" fmla="*/ 966314 w 1428851"/>
                  <a:gd name="connsiteY10" fmla="*/ 338850 h 755134"/>
                  <a:gd name="connsiteX11" fmla="*/ 1026800 w 1428851"/>
                  <a:gd name="connsiteY11" fmla="*/ 434916 h 755134"/>
                  <a:gd name="connsiteX12" fmla="*/ 1065938 w 1428851"/>
                  <a:gd name="connsiteY12" fmla="*/ 523865 h 755134"/>
                  <a:gd name="connsiteX13" fmla="*/ 1073054 w 1428851"/>
                  <a:gd name="connsiteY13" fmla="*/ 616372 h 755134"/>
                  <a:gd name="connsiteX14" fmla="*/ 1428851 w 1428851"/>
                  <a:gd name="connsiteY14" fmla="*/ 755134 h 755134"/>
                  <a:gd name="connsiteX15" fmla="*/ 1407503 w 1428851"/>
                  <a:gd name="connsiteY15" fmla="*/ 616372 h 755134"/>
                  <a:gd name="connsiteX16" fmla="*/ 1307880 w 1428851"/>
                  <a:gd name="connsiteY16" fmla="*/ 459822 h 755134"/>
                  <a:gd name="connsiteX17" fmla="*/ 1194025 w 1428851"/>
                  <a:gd name="connsiteY17" fmla="*/ 392220 h 755134"/>
                  <a:gd name="connsiteX18" fmla="*/ 1090844 w 1428851"/>
                  <a:gd name="connsiteY18" fmla="*/ 356640 h 755134"/>
                  <a:gd name="connsiteX19" fmla="*/ 1019684 w 1428851"/>
                  <a:gd name="connsiteY19" fmla="*/ 342408 h 755134"/>
                  <a:gd name="connsiteX20" fmla="*/ 888039 w 1428851"/>
                  <a:gd name="connsiteY20" fmla="*/ 338850 h 755134"/>
                  <a:gd name="connsiteX21" fmla="*/ 774184 w 1428851"/>
                  <a:gd name="connsiteY21" fmla="*/ 385104 h 755134"/>
                  <a:gd name="connsiteX22" fmla="*/ 649654 w 1428851"/>
                  <a:gd name="connsiteY22" fmla="*/ 466937 h 755134"/>
                  <a:gd name="connsiteX23" fmla="*/ 589169 w 1428851"/>
                  <a:gd name="connsiteY23" fmla="*/ 545213 h 755134"/>
                  <a:gd name="connsiteX24" fmla="*/ 539357 w 1428851"/>
                  <a:gd name="connsiteY24" fmla="*/ 637720 h 755134"/>
                  <a:gd name="connsiteX25" fmla="*/ 525125 w 1428851"/>
                  <a:gd name="connsiteY25" fmla="*/ 744460 h 755134"/>
                  <a:gd name="connsiteX26" fmla="*/ 329437 w 1428851"/>
                  <a:gd name="connsiteY26" fmla="*/ 748018 h 755134"/>
                  <a:gd name="connsiteX0" fmla="*/ 329437 w 1428851"/>
                  <a:gd name="connsiteY0" fmla="*/ 747234 h 754350"/>
                  <a:gd name="connsiteX1" fmla="*/ 0 w 1428851"/>
                  <a:gd name="connsiteY1" fmla="*/ 600010 h 754350"/>
                  <a:gd name="connsiteX2" fmla="*/ 41187 w 1428851"/>
                  <a:gd name="connsiteY2" fmla="*/ 446763 h 754350"/>
                  <a:gd name="connsiteX3" fmla="*/ 100647 w 1428851"/>
                  <a:gd name="connsiteY3" fmla="*/ 295982 h 754350"/>
                  <a:gd name="connsiteX4" fmla="*/ 185554 w 1428851"/>
                  <a:gd name="connsiteY4" fmla="*/ 182125 h 754350"/>
                  <a:gd name="connsiteX5" fmla="*/ 286741 w 1428851"/>
                  <a:gd name="connsiteY5" fmla="*/ 96124 h 754350"/>
                  <a:gd name="connsiteX6" fmla="*/ 411270 w 1428851"/>
                  <a:gd name="connsiteY6" fmla="*/ 39196 h 754350"/>
                  <a:gd name="connsiteX7" fmla="*/ 571379 w 1428851"/>
                  <a:gd name="connsiteY7" fmla="*/ 59 h 754350"/>
                  <a:gd name="connsiteX8" fmla="*/ 770626 w 1428851"/>
                  <a:gd name="connsiteY8" fmla="*/ 21406 h 754350"/>
                  <a:gd name="connsiteX9" fmla="*/ 1144213 w 1428851"/>
                  <a:gd name="connsiteY9" fmla="*/ 167283 h 754350"/>
                  <a:gd name="connsiteX10" fmla="*/ 966314 w 1428851"/>
                  <a:gd name="connsiteY10" fmla="*/ 338066 h 754350"/>
                  <a:gd name="connsiteX11" fmla="*/ 1026800 w 1428851"/>
                  <a:gd name="connsiteY11" fmla="*/ 434132 h 754350"/>
                  <a:gd name="connsiteX12" fmla="*/ 1065938 w 1428851"/>
                  <a:gd name="connsiteY12" fmla="*/ 523081 h 754350"/>
                  <a:gd name="connsiteX13" fmla="*/ 1073054 w 1428851"/>
                  <a:gd name="connsiteY13" fmla="*/ 615588 h 754350"/>
                  <a:gd name="connsiteX14" fmla="*/ 1428851 w 1428851"/>
                  <a:gd name="connsiteY14" fmla="*/ 754350 h 754350"/>
                  <a:gd name="connsiteX15" fmla="*/ 1407503 w 1428851"/>
                  <a:gd name="connsiteY15" fmla="*/ 615588 h 754350"/>
                  <a:gd name="connsiteX16" fmla="*/ 1307880 w 1428851"/>
                  <a:gd name="connsiteY16" fmla="*/ 459038 h 754350"/>
                  <a:gd name="connsiteX17" fmla="*/ 1194025 w 1428851"/>
                  <a:gd name="connsiteY17" fmla="*/ 391436 h 754350"/>
                  <a:gd name="connsiteX18" fmla="*/ 1090844 w 1428851"/>
                  <a:gd name="connsiteY18" fmla="*/ 355856 h 754350"/>
                  <a:gd name="connsiteX19" fmla="*/ 1019684 w 1428851"/>
                  <a:gd name="connsiteY19" fmla="*/ 341624 h 754350"/>
                  <a:gd name="connsiteX20" fmla="*/ 888039 w 1428851"/>
                  <a:gd name="connsiteY20" fmla="*/ 338066 h 754350"/>
                  <a:gd name="connsiteX21" fmla="*/ 774184 w 1428851"/>
                  <a:gd name="connsiteY21" fmla="*/ 384320 h 754350"/>
                  <a:gd name="connsiteX22" fmla="*/ 649654 w 1428851"/>
                  <a:gd name="connsiteY22" fmla="*/ 466153 h 754350"/>
                  <a:gd name="connsiteX23" fmla="*/ 589169 w 1428851"/>
                  <a:gd name="connsiteY23" fmla="*/ 544429 h 754350"/>
                  <a:gd name="connsiteX24" fmla="*/ 539357 w 1428851"/>
                  <a:gd name="connsiteY24" fmla="*/ 636936 h 754350"/>
                  <a:gd name="connsiteX25" fmla="*/ 525125 w 1428851"/>
                  <a:gd name="connsiteY25" fmla="*/ 743676 h 754350"/>
                  <a:gd name="connsiteX26" fmla="*/ 329437 w 1428851"/>
                  <a:gd name="connsiteY26" fmla="*/ 747234 h 754350"/>
                  <a:gd name="connsiteX0" fmla="*/ 329437 w 1428851"/>
                  <a:gd name="connsiteY0" fmla="*/ 747234 h 754350"/>
                  <a:gd name="connsiteX1" fmla="*/ 0 w 1428851"/>
                  <a:gd name="connsiteY1" fmla="*/ 600010 h 754350"/>
                  <a:gd name="connsiteX2" fmla="*/ 41187 w 1428851"/>
                  <a:gd name="connsiteY2" fmla="*/ 446763 h 754350"/>
                  <a:gd name="connsiteX3" fmla="*/ 100647 w 1428851"/>
                  <a:gd name="connsiteY3" fmla="*/ 295982 h 754350"/>
                  <a:gd name="connsiteX4" fmla="*/ 185554 w 1428851"/>
                  <a:gd name="connsiteY4" fmla="*/ 182125 h 754350"/>
                  <a:gd name="connsiteX5" fmla="*/ 286741 w 1428851"/>
                  <a:gd name="connsiteY5" fmla="*/ 96124 h 754350"/>
                  <a:gd name="connsiteX6" fmla="*/ 411270 w 1428851"/>
                  <a:gd name="connsiteY6" fmla="*/ 39196 h 754350"/>
                  <a:gd name="connsiteX7" fmla="*/ 571379 w 1428851"/>
                  <a:gd name="connsiteY7" fmla="*/ 59 h 754350"/>
                  <a:gd name="connsiteX8" fmla="*/ 770626 w 1428851"/>
                  <a:gd name="connsiteY8" fmla="*/ 21406 h 754350"/>
                  <a:gd name="connsiteX9" fmla="*/ 1144213 w 1428851"/>
                  <a:gd name="connsiteY9" fmla="*/ 167283 h 754350"/>
                  <a:gd name="connsiteX10" fmla="*/ 966314 w 1428851"/>
                  <a:gd name="connsiteY10" fmla="*/ 338066 h 754350"/>
                  <a:gd name="connsiteX11" fmla="*/ 1026800 w 1428851"/>
                  <a:gd name="connsiteY11" fmla="*/ 434132 h 754350"/>
                  <a:gd name="connsiteX12" fmla="*/ 1065938 w 1428851"/>
                  <a:gd name="connsiteY12" fmla="*/ 523081 h 754350"/>
                  <a:gd name="connsiteX13" fmla="*/ 1073054 w 1428851"/>
                  <a:gd name="connsiteY13" fmla="*/ 615588 h 754350"/>
                  <a:gd name="connsiteX14" fmla="*/ 1428851 w 1428851"/>
                  <a:gd name="connsiteY14" fmla="*/ 754350 h 754350"/>
                  <a:gd name="connsiteX15" fmla="*/ 1407503 w 1428851"/>
                  <a:gd name="connsiteY15" fmla="*/ 615588 h 754350"/>
                  <a:gd name="connsiteX16" fmla="*/ 1307880 w 1428851"/>
                  <a:gd name="connsiteY16" fmla="*/ 459038 h 754350"/>
                  <a:gd name="connsiteX17" fmla="*/ 1194025 w 1428851"/>
                  <a:gd name="connsiteY17" fmla="*/ 391436 h 754350"/>
                  <a:gd name="connsiteX18" fmla="*/ 1090844 w 1428851"/>
                  <a:gd name="connsiteY18" fmla="*/ 355856 h 754350"/>
                  <a:gd name="connsiteX19" fmla="*/ 1019684 w 1428851"/>
                  <a:gd name="connsiteY19" fmla="*/ 341624 h 754350"/>
                  <a:gd name="connsiteX20" fmla="*/ 888039 w 1428851"/>
                  <a:gd name="connsiteY20" fmla="*/ 338066 h 754350"/>
                  <a:gd name="connsiteX21" fmla="*/ 774184 w 1428851"/>
                  <a:gd name="connsiteY21" fmla="*/ 384320 h 754350"/>
                  <a:gd name="connsiteX22" fmla="*/ 649654 w 1428851"/>
                  <a:gd name="connsiteY22" fmla="*/ 466153 h 754350"/>
                  <a:gd name="connsiteX23" fmla="*/ 589169 w 1428851"/>
                  <a:gd name="connsiteY23" fmla="*/ 544429 h 754350"/>
                  <a:gd name="connsiteX24" fmla="*/ 539357 w 1428851"/>
                  <a:gd name="connsiteY24" fmla="*/ 636936 h 754350"/>
                  <a:gd name="connsiteX25" fmla="*/ 525125 w 1428851"/>
                  <a:gd name="connsiteY25" fmla="*/ 743676 h 754350"/>
                  <a:gd name="connsiteX26" fmla="*/ 329437 w 1428851"/>
                  <a:gd name="connsiteY26" fmla="*/ 747234 h 754350"/>
                  <a:gd name="connsiteX0" fmla="*/ 329437 w 1428851"/>
                  <a:gd name="connsiteY0" fmla="*/ 747234 h 754350"/>
                  <a:gd name="connsiteX1" fmla="*/ 0 w 1428851"/>
                  <a:gd name="connsiteY1" fmla="*/ 600010 h 754350"/>
                  <a:gd name="connsiteX2" fmla="*/ 41187 w 1428851"/>
                  <a:gd name="connsiteY2" fmla="*/ 446763 h 754350"/>
                  <a:gd name="connsiteX3" fmla="*/ 100647 w 1428851"/>
                  <a:gd name="connsiteY3" fmla="*/ 295982 h 754350"/>
                  <a:gd name="connsiteX4" fmla="*/ 185554 w 1428851"/>
                  <a:gd name="connsiteY4" fmla="*/ 182125 h 754350"/>
                  <a:gd name="connsiteX5" fmla="*/ 286741 w 1428851"/>
                  <a:gd name="connsiteY5" fmla="*/ 96124 h 754350"/>
                  <a:gd name="connsiteX6" fmla="*/ 411270 w 1428851"/>
                  <a:gd name="connsiteY6" fmla="*/ 39196 h 754350"/>
                  <a:gd name="connsiteX7" fmla="*/ 571379 w 1428851"/>
                  <a:gd name="connsiteY7" fmla="*/ 59 h 754350"/>
                  <a:gd name="connsiteX8" fmla="*/ 770626 w 1428851"/>
                  <a:gd name="connsiteY8" fmla="*/ 21406 h 754350"/>
                  <a:gd name="connsiteX9" fmla="*/ 1144213 w 1428851"/>
                  <a:gd name="connsiteY9" fmla="*/ 167283 h 754350"/>
                  <a:gd name="connsiteX10" fmla="*/ 966314 w 1428851"/>
                  <a:gd name="connsiteY10" fmla="*/ 338066 h 754350"/>
                  <a:gd name="connsiteX11" fmla="*/ 1026800 w 1428851"/>
                  <a:gd name="connsiteY11" fmla="*/ 434132 h 754350"/>
                  <a:gd name="connsiteX12" fmla="*/ 1065938 w 1428851"/>
                  <a:gd name="connsiteY12" fmla="*/ 523081 h 754350"/>
                  <a:gd name="connsiteX13" fmla="*/ 1073054 w 1428851"/>
                  <a:gd name="connsiteY13" fmla="*/ 615588 h 754350"/>
                  <a:gd name="connsiteX14" fmla="*/ 1428851 w 1428851"/>
                  <a:gd name="connsiteY14" fmla="*/ 754350 h 754350"/>
                  <a:gd name="connsiteX15" fmla="*/ 1407503 w 1428851"/>
                  <a:gd name="connsiteY15" fmla="*/ 615588 h 754350"/>
                  <a:gd name="connsiteX16" fmla="*/ 1307880 w 1428851"/>
                  <a:gd name="connsiteY16" fmla="*/ 459038 h 754350"/>
                  <a:gd name="connsiteX17" fmla="*/ 1194025 w 1428851"/>
                  <a:gd name="connsiteY17" fmla="*/ 391436 h 754350"/>
                  <a:gd name="connsiteX18" fmla="*/ 1090844 w 1428851"/>
                  <a:gd name="connsiteY18" fmla="*/ 355856 h 754350"/>
                  <a:gd name="connsiteX19" fmla="*/ 1019684 w 1428851"/>
                  <a:gd name="connsiteY19" fmla="*/ 341624 h 754350"/>
                  <a:gd name="connsiteX20" fmla="*/ 888039 w 1428851"/>
                  <a:gd name="connsiteY20" fmla="*/ 338066 h 754350"/>
                  <a:gd name="connsiteX21" fmla="*/ 774184 w 1428851"/>
                  <a:gd name="connsiteY21" fmla="*/ 384320 h 754350"/>
                  <a:gd name="connsiteX22" fmla="*/ 649654 w 1428851"/>
                  <a:gd name="connsiteY22" fmla="*/ 466153 h 754350"/>
                  <a:gd name="connsiteX23" fmla="*/ 589169 w 1428851"/>
                  <a:gd name="connsiteY23" fmla="*/ 544429 h 754350"/>
                  <a:gd name="connsiteX24" fmla="*/ 539357 w 1428851"/>
                  <a:gd name="connsiteY24" fmla="*/ 636936 h 754350"/>
                  <a:gd name="connsiteX25" fmla="*/ 525125 w 1428851"/>
                  <a:gd name="connsiteY25" fmla="*/ 743676 h 754350"/>
                  <a:gd name="connsiteX26" fmla="*/ 329437 w 1428851"/>
                  <a:gd name="connsiteY26" fmla="*/ 747234 h 754350"/>
                  <a:gd name="connsiteX0" fmla="*/ 329437 w 1428851"/>
                  <a:gd name="connsiteY0" fmla="*/ 747234 h 754350"/>
                  <a:gd name="connsiteX1" fmla="*/ 0 w 1428851"/>
                  <a:gd name="connsiteY1" fmla="*/ 600010 h 754350"/>
                  <a:gd name="connsiteX2" fmla="*/ 41187 w 1428851"/>
                  <a:gd name="connsiteY2" fmla="*/ 446763 h 754350"/>
                  <a:gd name="connsiteX3" fmla="*/ 100647 w 1428851"/>
                  <a:gd name="connsiteY3" fmla="*/ 295982 h 754350"/>
                  <a:gd name="connsiteX4" fmla="*/ 185554 w 1428851"/>
                  <a:gd name="connsiteY4" fmla="*/ 182125 h 754350"/>
                  <a:gd name="connsiteX5" fmla="*/ 286741 w 1428851"/>
                  <a:gd name="connsiteY5" fmla="*/ 96124 h 754350"/>
                  <a:gd name="connsiteX6" fmla="*/ 411270 w 1428851"/>
                  <a:gd name="connsiteY6" fmla="*/ 39196 h 754350"/>
                  <a:gd name="connsiteX7" fmla="*/ 571379 w 1428851"/>
                  <a:gd name="connsiteY7" fmla="*/ 59 h 754350"/>
                  <a:gd name="connsiteX8" fmla="*/ 770626 w 1428851"/>
                  <a:gd name="connsiteY8" fmla="*/ 21406 h 754350"/>
                  <a:gd name="connsiteX9" fmla="*/ 1144213 w 1428851"/>
                  <a:gd name="connsiteY9" fmla="*/ 167283 h 754350"/>
                  <a:gd name="connsiteX10" fmla="*/ 966314 w 1428851"/>
                  <a:gd name="connsiteY10" fmla="*/ 338066 h 754350"/>
                  <a:gd name="connsiteX11" fmla="*/ 1026800 w 1428851"/>
                  <a:gd name="connsiteY11" fmla="*/ 434132 h 754350"/>
                  <a:gd name="connsiteX12" fmla="*/ 1065938 w 1428851"/>
                  <a:gd name="connsiteY12" fmla="*/ 523081 h 754350"/>
                  <a:gd name="connsiteX13" fmla="*/ 1073054 w 1428851"/>
                  <a:gd name="connsiteY13" fmla="*/ 615588 h 754350"/>
                  <a:gd name="connsiteX14" fmla="*/ 1428851 w 1428851"/>
                  <a:gd name="connsiteY14" fmla="*/ 754350 h 754350"/>
                  <a:gd name="connsiteX15" fmla="*/ 1407503 w 1428851"/>
                  <a:gd name="connsiteY15" fmla="*/ 615588 h 754350"/>
                  <a:gd name="connsiteX16" fmla="*/ 1307880 w 1428851"/>
                  <a:gd name="connsiteY16" fmla="*/ 459038 h 754350"/>
                  <a:gd name="connsiteX17" fmla="*/ 1194025 w 1428851"/>
                  <a:gd name="connsiteY17" fmla="*/ 391436 h 754350"/>
                  <a:gd name="connsiteX18" fmla="*/ 1090844 w 1428851"/>
                  <a:gd name="connsiteY18" fmla="*/ 355856 h 754350"/>
                  <a:gd name="connsiteX19" fmla="*/ 1019684 w 1428851"/>
                  <a:gd name="connsiteY19" fmla="*/ 341624 h 754350"/>
                  <a:gd name="connsiteX20" fmla="*/ 888039 w 1428851"/>
                  <a:gd name="connsiteY20" fmla="*/ 338066 h 754350"/>
                  <a:gd name="connsiteX21" fmla="*/ 774184 w 1428851"/>
                  <a:gd name="connsiteY21" fmla="*/ 384320 h 754350"/>
                  <a:gd name="connsiteX22" fmla="*/ 649654 w 1428851"/>
                  <a:gd name="connsiteY22" fmla="*/ 466153 h 754350"/>
                  <a:gd name="connsiteX23" fmla="*/ 589169 w 1428851"/>
                  <a:gd name="connsiteY23" fmla="*/ 544429 h 754350"/>
                  <a:gd name="connsiteX24" fmla="*/ 539357 w 1428851"/>
                  <a:gd name="connsiteY24" fmla="*/ 636936 h 754350"/>
                  <a:gd name="connsiteX25" fmla="*/ 525125 w 1428851"/>
                  <a:gd name="connsiteY25" fmla="*/ 743676 h 754350"/>
                  <a:gd name="connsiteX26" fmla="*/ 329437 w 1428851"/>
                  <a:gd name="connsiteY26" fmla="*/ 747234 h 754350"/>
                  <a:gd name="connsiteX0" fmla="*/ 329437 w 1428851"/>
                  <a:gd name="connsiteY0" fmla="*/ 747234 h 754350"/>
                  <a:gd name="connsiteX1" fmla="*/ 0 w 1428851"/>
                  <a:gd name="connsiteY1" fmla="*/ 600010 h 754350"/>
                  <a:gd name="connsiteX2" fmla="*/ 41187 w 1428851"/>
                  <a:gd name="connsiteY2" fmla="*/ 446763 h 754350"/>
                  <a:gd name="connsiteX3" fmla="*/ 100647 w 1428851"/>
                  <a:gd name="connsiteY3" fmla="*/ 295982 h 754350"/>
                  <a:gd name="connsiteX4" fmla="*/ 185554 w 1428851"/>
                  <a:gd name="connsiteY4" fmla="*/ 182125 h 754350"/>
                  <a:gd name="connsiteX5" fmla="*/ 286741 w 1428851"/>
                  <a:gd name="connsiteY5" fmla="*/ 96124 h 754350"/>
                  <a:gd name="connsiteX6" fmla="*/ 411270 w 1428851"/>
                  <a:gd name="connsiteY6" fmla="*/ 39196 h 754350"/>
                  <a:gd name="connsiteX7" fmla="*/ 571379 w 1428851"/>
                  <a:gd name="connsiteY7" fmla="*/ 59 h 754350"/>
                  <a:gd name="connsiteX8" fmla="*/ 770626 w 1428851"/>
                  <a:gd name="connsiteY8" fmla="*/ 21406 h 754350"/>
                  <a:gd name="connsiteX9" fmla="*/ 1144213 w 1428851"/>
                  <a:gd name="connsiteY9" fmla="*/ 167283 h 754350"/>
                  <a:gd name="connsiteX10" fmla="*/ 966314 w 1428851"/>
                  <a:gd name="connsiteY10" fmla="*/ 338066 h 754350"/>
                  <a:gd name="connsiteX11" fmla="*/ 1026800 w 1428851"/>
                  <a:gd name="connsiteY11" fmla="*/ 434132 h 754350"/>
                  <a:gd name="connsiteX12" fmla="*/ 1065938 w 1428851"/>
                  <a:gd name="connsiteY12" fmla="*/ 523081 h 754350"/>
                  <a:gd name="connsiteX13" fmla="*/ 1073054 w 1428851"/>
                  <a:gd name="connsiteY13" fmla="*/ 615588 h 754350"/>
                  <a:gd name="connsiteX14" fmla="*/ 1428851 w 1428851"/>
                  <a:gd name="connsiteY14" fmla="*/ 754350 h 754350"/>
                  <a:gd name="connsiteX15" fmla="*/ 1407503 w 1428851"/>
                  <a:gd name="connsiteY15" fmla="*/ 615588 h 754350"/>
                  <a:gd name="connsiteX16" fmla="*/ 1307880 w 1428851"/>
                  <a:gd name="connsiteY16" fmla="*/ 459038 h 754350"/>
                  <a:gd name="connsiteX17" fmla="*/ 1194025 w 1428851"/>
                  <a:gd name="connsiteY17" fmla="*/ 391436 h 754350"/>
                  <a:gd name="connsiteX18" fmla="*/ 1090844 w 1428851"/>
                  <a:gd name="connsiteY18" fmla="*/ 355856 h 754350"/>
                  <a:gd name="connsiteX19" fmla="*/ 1019684 w 1428851"/>
                  <a:gd name="connsiteY19" fmla="*/ 341624 h 754350"/>
                  <a:gd name="connsiteX20" fmla="*/ 888039 w 1428851"/>
                  <a:gd name="connsiteY20" fmla="*/ 338066 h 754350"/>
                  <a:gd name="connsiteX21" fmla="*/ 774184 w 1428851"/>
                  <a:gd name="connsiteY21" fmla="*/ 384320 h 754350"/>
                  <a:gd name="connsiteX22" fmla="*/ 649654 w 1428851"/>
                  <a:gd name="connsiteY22" fmla="*/ 466153 h 754350"/>
                  <a:gd name="connsiteX23" fmla="*/ 589169 w 1428851"/>
                  <a:gd name="connsiteY23" fmla="*/ 544429 h 754350"/>
                  <a:gd name="connsiteX24" fmla="*/ 539357 w 1428851"/>
                  <a:gd name="connsiteY24" fmla="*/ 636936 h 754350"/>
                  <a:gd name="connsiteX25" fmla="*/ 525125 w 1428851"/>
                  <a:gd name="connsiteY25" fmla="*/ 743676 h 754350"/>
                  <a:gd name="connsiteX26" fmla="*/ 329437 w 1428851"/>
                  <a:gd name="connsiteY26" fmla="*/ 747234 h 754350"/>
                  <a:gd name="connsiteX0" fmla="*/ 329437 w 1428851"/>
                  <a:gd name="connsiteY0" fmla="*/ 747234 h 754350"/>
                  <a:gd name="connsiteX1" fmla="*/ 0 w 1428851"/>
                  <a:gd name="connsiteY1" fmla="*/ 600010 h 754350"/>
                  <a:gd name="connsiteX2" fmla="*/ 41187 w 1428851"/>
                  <a:gd name="connsiteY2" fmla="*/ 446763 h 754350"/>
                  <a:gd name="connsiteX3" fmla="*/ 100647 w 1428851"/>
                  <a:gd name="connsiteY3" fmla="*/ 295982 h 754350"/>
                  <a:gd name="connsiteX4" fmla="*/ 185554 w 1428851"/>
                  <a:gd name="connsiteY4" fmla="*/ 182125 h 754350"/>
                  <a:gd name="connsiteX5" fmla="*/ 286741 w 1428851"/>
                  <a:gd name="connsiteY5" fmla="*/ 96124 h 754350"/>
                  <a:gd name="connsiteX6" fmla="*/ 411270 w 1428851"/>
                  <a:gd name="connsiteY6" fmla="*/ 39196 h 754350"/>
                  <a:gd name="connsiteX7" fmla="*/ 571379 w 1428851"/>
                  <a:gd name="connsiteY7" fmla="*/ 59 h 754350"/>
                  <a:gd name="connsiteX8" fmla="*/ 770626 w 1428851"/>
                  <a:gd name="connsiteY8" fmla="*/ 21406 h 754350"/>
                  <a:gd name="connsiteX9" fmla="*/ 1144213 w 1428851"/>
                  <a:gd name="connsiteY9" fmla="*/ 167283 h 754350"/>
                  <a:gd name="connsiteX10" fmla="*/ 966314 w 1428851"/>
                  <a:gd name="connsiteY10" fmla="*/ 338066 h 754350"/>
                  <a:gd name="connsiteX11" fmla="*/ 1026800 w 1428851"/>
                  <a:gd name="connsiteY11" fmla="*/ 434132 h 754350"/>
                  <a:gd name="connsiteX12" fmla="*/ 1065938 w 1428851"/>
                  <a:gd name="connsiteY12" fmla="*/ 523081 h 754350"/>
                  <a:gd name="connsiteX13" fmla="*/ 1073054 w 1428851"/>
                  <a:gd name="connsiteY13" fmla="*/ 615588 h 754350"/>
                  <a:gd name="connsiteX14" fmla="*/ 1428851 w 1428851"/>
                  <a:gd name="connsiteY14" fmla="*/ 754350 h 754350"/>
                  <a:gd name="connsiteX15" fmla="*/ 1407503 w 1428851"/>
                  <a:gd name="connsiteY15" fmla="*/ 615588 h 754350"/>
                  <a:gd name="connsiteX16" fmla="*/ 1307880 w 1428851"/>
                  <a:gd name="connsiteY16" fmla="*/ 459038 h 754350"/>
                  <a:gd name="connsiteX17" fmla="*/ 1194025 w 1428851"/>
                  <a:gd name="connsiteY17" fmla="*/ 391436 h 754350"/>
                  <a:gd name="connsiteX18" fmla="*/ 1090844 w 1428851"/>
                  <a:gd name="connsiteY18" fmla="*/ 355856 h 754350"/>
                  <a:gd name="connsiteX19" fmla="*/ 1019684 w 1428851"/>
                  <a:gd name="connsiteY19" fmla="*/ 341624 h 754350"/>
                  <a:gd name="connsiteX20" fmla="*/ 888039 w 1428851"/>
                  <a:gd name="connsiteY20" fmla="*/ 338066 h 754350"/>
                  <a:gd name="connsiteX21" fmla="*/ 774184 w 1428851"/>
                  <a:gd name="connsiteY21" fmla="*/ 384320 h 754350"/>
                  <a:gd name="connsiteX22" fmla="*/ 649654 w 1428851"/>
                  <a:gd name="connsiteY22" fmla="*/ 466153 h 754350"/>
                  <a:gd name="connsiteX23" fmla="*/ 589169 w 1428851"/>
                  <a:gd name="connsiteY23" fmla="*/ 544429 h 754350"/>
                  <a:gd name="connsiteX24" fmla="*/ 539357 w 1428851"/>
                  <a:gd name="connsiteY24" fmla="*/ 636936 h 754350"/>
                  <a:gd name="connsiteX25" fmla="*/ 525125 w 1428851"/>
                  <a:gd name="connsiteY25" fmla="*/ 743676 h 754350"/>
                  <a:gd name="connsiteX26" fmla="*/ 329437 w 1428851"/>
                  <a:gd name="connsiteY26" fmla="*/ 747234 h 754350"/>
                  <a:gd name="connsiteX0" fmla="*/ 329437 w 1428851"/>
                  <a:gd name="connsiteY0" fmla="*/ 747234 h 754350"/>
                  <a:gd name="connsiteX1" fmla="*/ 0 w 1428851"/>
                  <a:gd name="connsiteY1" fmla="*/ 600010 h 754350"/>
                  <a:gd name="connsiteX2" fmla="*/ 41187 w 1428851"/>
                  <a:gd name="connsiteY2" fmla="*/ 446763 h 754350"/>
                  <a:gd name="connsiteX3" fmla="*/ 100647 w 1428851"/>
                  <a:gd name="connsiteY3" fmla="*/ 295982 h 754350"/>
                  <a:gd name="connsiteX4" fmla="*/ 185554 w 1428851"/>
                  <a:gd name="connsiteY4" fmla="*/ 182125 h 754350"/>
                  <a:gd name="connsiteX5" fmla="*/ 286741 w 1428851"/>
                  <a:gd name="connsiteY5" fmla="*/ 96124 h 754350"/>
                  <a:gd name="connsiteX6" fmla="*/ 411270 w 1428851"/>
                  <a:gd name="connsiteY6" fmla="*/ 39196 h 754350"/>
                  <a:gd name="connsiteX7" fmla="*/ 571379 w 1428851"/>
                  <a:gd name="connsiteY7" fmla="*/ 59 h 754350"/>
                  <a:gd name="connsiteX8" fmla="*/ 770626 w 1428851"/>
                  <a:gd name="connsiteY8" fmla="*/ 21406 h 754350"/>
                  <a:gd name="connsiteX9" fmla="*/ 1144213 w 1428851"/>
                  <a:gd name="connsiteY9" fmla="*/ 167283 h 754350"/>
                  <a:gd name="connsiteX10" fmla="*/ 966314 w 1428851"/>
                  <a:gd name="connsiteY10" fmla="*/ 338066 h 754350"/>
                  <a:gd name="connsiteX11" fmla="*/ 1026800 w 1428851"/>
                  <a:gd name="connsiteY11" fmla="*/ 434132 h 754350"/>
                  <a:gd name="connsiteX12" fmla="*/ 1065938 w 1428851"/>
                  <a:gd name="connsiteY12" fmla="*/ 523081 h 754350"/>
                  <a:gd name="connsiteX13" fmla="*/ 1073054 w 1428851"/>
                  <a:gd name="connsiteY13" fmla="*/ 615588 h 754350"/>
                  <a:gd name="connsiteX14" fmla="*/ 1428851 w 1428851"/>
                  <a:gd name="connsiteY14" fmla="*/ 754350 h 754350"/>
                  <a:gd name="connsiteX15" fmla="*/ 1407503 w 1428851"/>
                  <a:gd name="connsiteY15" fmla="*/ 615588 h 754350"/>
                  <a:gd name="connsiteX16" fmla="*/ 1307880 w 1428851"/>
                  <a:gd name="connsiteY16" fmla="*/ 459038 h 754350"/>
                  <a:gd name="connsiteX17" fmla="*/ 1194025 w 1428851"/>
                  <a:gd name="connsiteY17" fmla="*/ 391436 h 754350"/>
                  <a:gd name="connsiteX18" fmla="*/ 1090844 w 1428851"/>
                  <a:gd name="connsiteY18" fmla="*/ 355856 h 754350"/>
                  <a:gd name="connsiteX19" fmla="*/ 1019684 w 1428851"/>
                  <a:gd name="connsiteY19" fmla="*/ 341624 h 754350"/>
                  <a:gd name="connsiteX20" fmla="*/ 888039 w 1428851"/>
                  <a:gd name="connsiteY20" fmla="*/ 338066 h 754350"/>
                  <a:gd name="connsiteX21" fmla="*/ 774184 w 1428851"/>
                  <a:gd name="connsiteY21" fmla="*/ 384320 h 754350"/>
                  <a:gd name="connsiteX22" fmla="*/ 649654 w 1428851"/>
                  <a:gd name="connsiteY22" fmla="*/ 466153 h 754350"/>
                  <a:gd name="connsiteX23" fmla="*/ 589169 w 1428851"/>
                  <a:gd name="connsiteY23" fmla="*/ 544429 h 754350"/>
                  <a:gd name="connsiteX24" fmla="*/ 539357 w 1428851"/>
                  <a:gd name="connsiteY24" fmla="*/ 636936 h 754350"/>
                  <a:gd name="connsiteX25" fmla="*/ 525125 w 1428851"/>
                  <a:gd name="connsiteY25" fmla="*/ 743676 h 754350"/>
                  <a:gd name="connsiteX26" fmla="*/ 329437 w 1428851"/>
                  <a:gd name="connsiteY26" fmla="*/ 747234 h 754350"/>
                  <a:gd name="connsiteX0" fmla="*/ 329437 w 1428851"/>
                  <a:gd name="connsiteY0" fmla="*/ 747234 h 754350"/>
                  <a:gd name="connsiteX1" fmla="*/ 0 w 1428851"/>
                  <a:gd name="connsiteY1" fmla="*/ 600010 h 754350"/>
                  <a:gd name="connsiteX2" fmla="*/ 41187 w 1428851"/>
                  <a:gd name="connsiteY2" fmla="*/ 446763 h 754350"/>
                  <a:gd name="connsiteX3" fmla="*/ 100647 w 1428851"/>
                  <a:gd name="connsiteY3" fmla="*/ 295982 h 754350"/>
                  <a:gd name="connsiteX4" fmla="*/ 185554 w 1428851"/>
                  <a:gd name="connsiteY4" fmla="*/ 182125 h 754350"/>
                  <a:gd name="connsiteX5" fmla="*/ 286741 w 1428851"/>
                  <a:gd name="connsiteY5" fmla="*/ 96124 h 754350"/>
                  <a:gd name="connsiteX6" fmla="*/ 411270 w 1428851"/>
                  <a:gd name="connsiteY6" fmla="*/ 39196 h 754350"/>
                  <a:gd name="connsiteX7" fmla="*/ 571379 w 1428851"/>
                  <a:gd name="connsiteY7" fmla="*/ 59 h 754350"/>
                  <a:gd name="connsiteX8" fmla="*/ 770626 w 1428851"/>
                  <a:gd name="connsiteY8" fmla="*/ 21406 h 754350"/>
                  <a:gd name="connsiteX9" fmla="*/ 1144213 w 1428851"/>
                  <a:gd name="connsiteY9" fmla="*/ 167283 h 754350"/>
                  <a:gd name="connsiteX10" fmla="*/ 966314 w 1428851"/>
                  <a:gd name="connsiteY10" fmla="*/ 338066 h 754350"/>
                  <a:gd name="connsiteX11" fmla="*/ 1034401 w 1428851"/>
                  <a:gd name="connsiteY11" fmla="*/ 428490 h 754350"/>
                  <a:gd name="connsiteX12" fmla="*/ 1065938 w 1428851"/>
                  <a:gd name="connsiteY12" fmla="*/ 523081 h 754350"/>
                  <a:gd name="connsiteX13" fmla="*/ 1073054 w 1428851"/>
                  <a:gd name="connsiteY13" fmla="*/ 615588 h 754350"/>
                  <a:gd name="connsiteX14" fmla="*/ 1428851 w 1428851"/>
                  <a:gd name="connsiteY14" fmla="*/ 754350 h 754350"/>
                  <a:gd name="connsiteX15" fmla="*/ 1407503 w 1428851"/>
                  <a:gd name="connsiteY15" fmla="*/ 615588 h 754350"/>
                  <a:gd name="connsiteX16" fmla="*/ 1307880 w 1428851"/>
                  <a:gd name="connsiteY16" fmla="*/ 459038 h 754350"/>
                  <a:gd name="connsiteX17" fmla="*/ 1194025 w 1428851"/>
                  <a:gd name="connsiteY17" fmla="*/ 391436 h 754350"/>
                  <a:gd name="connsiteX18" fmla="*/ 1090844 w 1428851"/>
                  <a:gd name="connsiteY18" fmla="*/ 355856 h 754350"/>
                  <a:gd name="connsiteX19" fmla="*/ 1019684 w 1428851"/>
                  <a:gd name="connsiteY19" fmla="*/ 341624 h 754350"/>
                  <a:gd name="connsiteX20" fmla="*/ 888039 w 1428851"/>
                  <a:gd name="connsiteY20" fmla="*/ 338066 h 754350"/>
                  <a:gd name="connsiteX21" fmla="*/ 774184 w 1428851"/>
                  <a:gd name="connsiteY21" fmla="*/ 384320 h 754350"/>
                  <a:gd name="connsiteX22" fmla="*/ 649654 w 1428851"/>
                  <a:gd name="connsiteY22" fmla="*/ 466153 h 754350"/>
                  <a:gd name="connsiteX23" fmla="*/ 589169 w 1428851"/>
                  <a:gd name="connsiteY23" fmla="*/ 544429 h 754350"/>
                  <a:gd name="connsiteX24" fmla="*/ 539357 w 1428851"/>
                  <a:gd name="connsiteY24" fmla="*/ 636936 h 754350"/>
                  <a:gd name="connsiteX25" fmla="*/ 525125 w 1428851"/>
                  <a:gd name="connsiteY25" fmla="*/ 743676 h 754350"/>
                  <a:gd name="connsiteX26" fmla="*/ 329437 w 1428851"/>
                  <a:gd name="connsiteY26" fmla="*/ 747234 h 754350"/>
                  <a:gd name="connsiteX0" fmla="*/ 329437 w 1452660"/>
                  <a:gd name="connsiteY0" fmla="*/ 747234 h 754350"/>
                  <a:gd name="connsiteX1" fmla="*/ 0 w 1452660"/>
                  <a:gd name="connsiteY1" fmla="*/ 600010 h 754350"/>
                  <a:gd name="connsiteX2" fmla="*/ 41187 w 1452660"/>
                  <a:gd name="connsiteY2" fmla="*/ 446763 h 754350"/>
                  <a:gd name="connsiteX3" fmla="*/ 100647 w 1452660"/>
                  <a:gd name="connsiteY3" fmla="*/ 295982 h 754350"/>
                  <a:gd name="connsiteX4" fmla="*/ 185554 w 1452660"/>
                  <a:gd name="connsiteY4" fmla="*/ 182125 h 754350"/>
                  <a:gd name="connsiteX5" fmla="*/ 286741 w 1452660"/>
                  <a:gd name="connsiteY5" fmla="*/ 96124 h 754350"/>
                  <a:gd name="connsiteX6" fmla="*/ 411270 w 1452660"/>
                  <a:gd name="connsiteY6" fmla="*/ 39196 h 754350"/>
                  <a:gd name="connsiteX7" fmla="*/ 571379 w 1452660"/>
                  <a:gd name="connsiteY7" fmla="*/ 59 h 754350"/>
                  <a:gd name="connsiteX8" fmla="*/ 770626 w 1452660"/>
                  <a:gd name="connsiteY8" fmla="*/ 21406 h 754350"/>
                  <a:gd name="connsiteX9" fmla="*/ 1144213 w 1452660"/>
                  <a:gd name="connsiteY9" fmla="*/ 167283 h 754350"/>
                  <a:gd name="connsiteX10" fmla="*/ 966314 w 1452660"/>
                  <a:gd name="connsiteY10" fmla="*/ 338066 h 754350"/>
                  <a:gd name="connsiteX11" fmla="*/ 1034401 w 1452660"/>
                  <a:gd name="connsiteY11" fmla="*/ 428490 h 754350"/>
                  <a:gd name="connsiteX12" fmla="*/ 1065938 w 1452660"/>
                  <a:gd name="connsiteY12" fmla="*/ 523081 h 754350"/>
                  <a:gd name="connsiteX13" fmla="*/ 1073054 w 1452660"/>
                  <a:gd name="connsiteY13" fmla="*/ 615588 h 754350"/>
                  <a:gd name="connsiteX14" fmla="*/ 1428851 w 1452660"/>
                  <a:gd name="connsiteY14" fmla="*/ 754350 h 754350"/>
                  <a:gd name="connsiteX15" fmla="*/ 1407503 w 1452660"/>
                  <a:gd name="connsiteY15" fmla="*/ 615588 h 754350"/>
                  <a:gd name="connsiteX16" fmla="*/ 1307880 w 1452660"/>
                  <a:gd name="connsiteY16" fmla="*/ 459038 h 754350"/>
                  <a:gd name="connsiteX17" fmla="*/ 1194025 w 1452660"/>
                  <a:gd name="connsiteY17" fmla="*/ 391436 h 754350"/>
                  <a:gd name="connsiteX18" fmla="*/ 1090844 w 1452660"/>
                  <a:gd name="connsiteY18" fmla="*/ 355856 h 754350"/>
                  <a:gd name="connsiteX19" fmla="*/ 1019684 w 1452660"/>
                  <a:gd name="connsiteY19" fmla="*/ 341624 h 754350"/>
                  <a:gd name="connsiteX20" fmla="*/ 888039 w 1452660"/>
                  <a:gd name="connsiteY20" fmla="*/ 338066 h 754350"/>
                  <a:gd name="connsiteX21" fmla="*/ 774184 w 1452660"/>
                  <a:gd name="connsiteY21" fmla="*/ 384320 h 754350"/>
                  <a:gd name="connsiteX22" fmla="*/ 649654 w 1452660"/>
                  <a:gd name="connsiteY22" fmla="*/ 466153 h 754350"/>
                  <a:gd name="connsiteX23" fmla="*/ 589169 w 1452660"/>
                  <a:gd name="connsiteY23" fmla="*/ 544429 h 754350"/>
                  <a:gd name="connsiteX24" fmla="*/ 539357 w 1452660"/>
                  <a:gd name="connsiteY24" fmla="*/ 636936 h 754350"/>
                  <a:gd name="connsiteX25" fmla="*/ 525125 w 1452660"/>
                  <a:gd name="connsiteY25" fmla="*/ 743676 h 754350"/>
                  <a:gd name="connsiteX26" fmla="*/ 329437 w 1452660"/>
                  <a:gd name="connsiteY26" fmla="*/ 747234 h 754350"/>
                  <a:gd name="connsiteX0" fmla="*/ 329437 w 1429552"/>
                  <a:gd name="connsiteY0" fmla="*/ 747234 h 754350"/>
                  <a:gd name="connsiteX1" fmla="*/ 0 w 1429552"/>
                  <a:gd name="connsiteY1" fmla="*/ 600010 h 754350"/>
                  <a:gd name="connsiteX2" fmla="*/ 41187 w 1429552"/>
                  <a:gd name="connsiteY2" fmla="*/ 446763 h 754350"/>
                  <a:gd name="connsiteX3" fmla="*/ 100647 w 1429552"/>
                  <a:gd name="connsiteY3" fmla="*/ 295982 h 754350"/>
                  <a:gd name="connsiteX4" fmla="*/ 185554 w 1429552"/>
                  <a:gd name="connsiteY4" fmla="*/ 182125 h 754350"/>
                  <a:gd name="connsiteX5" fmla="*/ 286741 w 1429552"/>
                  <a:gd name="connsiteY5" fmla="*/ 96124 h 754350"/>
                  <a:gd name="connsiteX6" fmla="*/ 411270 w 1429552"/>
                  <a:gd name="connsiteY6" fmla="*/ 39196 h 754350"/>
                  <a:gd name="connsiteX7" fmla="*/ 571379 w 1429552"/>
                  <a:gd name="connsiteY7" fmla="*/ 59 h 754350"/>
                  <a:gd name="connsiteX8" fmla="*/ 770626 w 1429552"/>
                  <a:gd name="connsiteY8" fmla="*/ 21406 h 754350"/>
                  <a:gd name="connsiteX9" fmla="*/ 1144213 w 1429552"/>
                  <a:gd name="connsiteY9" fmla="*/ 167283 h 754350"/>
                  <a:gd name="connsiteX10" fmla="*/ 966314 w 1429552"/>
                  <a:gd name="connsiteY10" fmla="*/ 338066 h 754350"/>
                  <a:gd name="connsiteX11" fmla="*/ 1034401 w 1429552"/>
                  <a:gd name="connsiteY11" fmla="*/ 428490 h 754350"/>
                  <a:gd name="connsiteX12" fmla="*/ 1065938 w 1429552"/>
                  <a:gd name="connsiteY12" fmla="*/ 523081 h 754350"/>
                  <a:gd name="connsiteX13" fmla="*/ 1073054 w 1429552"/>
                  <a:gd name="connsiteY13" fmla="*/ 615588 h 754350"/>
                  <a:gd name="connsiteX14" fmla="*/ 1428851 w 1429552"/>
                  <a:gd name="connsiteY14" fmla="*/ 754350 h 754350"/>
                  <a:gd name="connsiteX15" fmla="*/ 1407503 w 1429552"/>
                  <a:gd name="connsiteY15" fmla="*/ 615588 h 754350"/>
                  <a:gd name="connsiteX16" fmla="*/ 1307880 w 1429552"/>
                  <a:gd name="connsiteY16" fmla="*/ 459038 h 754350"/>
                  <a:gd name="connsiteX17" fmla="*/ 1194025 w 1429552"/>
                  <a:gd name="connsiteY17" fmla="*/ 391436 h 754350"/>
                  <a:gd name="connsiteX18" fmla="*/ 1090844 w 1429552"/>
                  <a:gd name="connsiteY18" fmla="*/ 355856 h 754350"/>
                  <a:gd name="connsiteX19" fmla="*/ 1019684 w 1429552"/>
                  <a:gd name="connsiteY19" fmla="*/ 341624 h 754350"/>
                  <a:gd name="connsiteX20" fmla="*/ 888039 w 1429552"/>
                  <a:gd name="connsiteY20" fmla="*/ 338066 h 754350"/>
                  <a:gd name="connsiteX21" fmla="*/ 774184 w 1429552"/>
                  <a:gd name="connsiteY21" fmla="*/ 384320 h 754350"/>
                  <a:gd name="connsiteX22" fmla="*/ 649654 w 1429552"/>
                  <a:gd name="connsiteY22" fmla="*/ 466153 h 754350"/>
                  <a:gd name="connsiteX23" fmla="*/ 589169 w 1429552"/>
                  <a:gd name="connsiteY23" fmla="*/ 544429 h 754350"/>
                  <a:gd name="connsiteX24" fmla="*/ 539357 w 1429552"/>
                  <a:gd name="connsiteY24" fmla="*/ 636936 h 754350"/>
                  <a:gd name="connsiteX25" fmla="*/ 525125 w 1429552"/>
                  <a:gd name="connsiteY25" fmla="*/ 743676 h 754350"/>
                  <a:gd name="connsiteX26" fmla="*/ 329437 w 1429552"/>
                  <a:gd name="connsiteY26" fmla="*/ 747234 h 754350"/>
                  <a:gd name="connsiteX0" fmla="*/ 329437 w 1459345"/>
                  <a:gd name="connsiteY0" fmla="*/ 747234 h 766398"/>
                  <a:gd name="connsiteX1" fmla="*/ 0 w 1459345"/>
                  <a:gd name="connsiteY1" fmla="*/ 600010 h 766398"/>
                  <a:gd name="connsiteX2" fmla="*/ 41187 w 1459345"/>
                  <a:gd name="connsiteY2" fmla="*/ 446763 h 766398"/>
                  <a:gd name="connsiteX3" fmla="*/ 100647 w 1459345"/>
                  <a:gd name="connsiteY3" fmla="*/ 295982 h 766398"/>
                  <a:gd name="connsiteX4" fmla="*/ 185554 w 1459345"/>
                  <a:gd name="connsiteY4" fmla="*/ 182125 h 766398"/>
                  <a:gd name="connsiteX5" fmla="*/ 286741 w 1459345"/>
                  <a:gd name="connsiteY5" fmla="*/ 96124 h 766398"/>
                  <a:gd name="connsiteX6" fmla="*/ 411270 w 1459345"/>
                  <a:gd name="connsiteY6" fmla="*/ 39196 h 766398"/>
                  <a:gd name="connsiteX7" fmla="*/ 571379 w 1459345"/>
                  <a:gd name="connsiteY7" fmla="*/ 59 h 766398"/>
                  <a:gd name="connsiteX8" fmla="*/ 770626 w 1459345"/>
                  <a:gd name="connsiteY8" fmla="*/ 21406 h 766398"/>
                  <a:gd name="connsiteX9" fmla="*/ 1144213 w 1459345"/>
                  <a:gd name="connsiteY9" fmla="*/ 167283 h 766398"/>
                  <a:gd name="connsiteX10" fmla="*/ 966314 w 1459345"/>
                  <a:gd name="connsiteY10" fmla="*/ 338066 h 766398"/>
                  <a:gd name="connsiteX11" fmla="*/ 1034401 w 1459345"/>
                  <a:gd name="connsiteY11" fmla="*/ 428490 h 766398"/>
                  <a:gd name="connsiteX12" fmla="*/ 1065938 w 1459345"/>
                  <a:gd name="connsiteY12" fmla="*/ 523081 h 766398"/>
                  <a:gd name="connsiteX13" fmla="*/ 1073054 w 1459345"/>
                  <a:gd name="connsiteY13" fmla="*/ 615588 h 766398"/>
                  <a:gd name="connsiteX14" fmla="*/ 1428851 w 1459345"/>
                  <a:gd name="connsiteY14" fmla="*/ 754350 h 766398"/>
                  <a:gd name="connsiteX15" fmla="*/ 1440075 w 1459345"/>
                  <a:gd name="connsiteY15" fmla="*/ 743972 h 766398"/>
                  <a:gd name="connsiteX16" fmla="*/ 1407503 w 1459345"/>
                  <a:gd name="connsiteY16" fmla="*/ 615588 h 766398"/>
                  <a:gd name="connsiteX17" fmla="*/ 1307880 w 1459345"/>
                  <a:gd name="connsiteY17" fmla="*/ 459038 h 766398"/>
                  <a:gd name="connsiteX18" fmla="*/ 1194025 w 1459345"/>
                  <a:gd name="connsiteY18" fmla="*/ 391436 h 766398"/>
                  <a:gd name="connsiteX19" fmla="*/ 1090844 w 1459345"/>
                  <a:gd name="connsiteY19" fmla="*/ 355856 h 766398"/>
                  <a:gd name="connsiteX20" fmla="*/ 1019684 w 1459345"/>
                  <a:gd name="connsiteY20" fmla="*/ 341624 h 766398"/>
                  <a:gd name="connsiteX21" fmla="*/ 888039 w 1459345"/>
                  <a:gd name="connsiteY21" fmla="*/ 338066 h 766398"/>
                  <a:gd name="connsiteX22" fmla="*/ 774184 w 1459345"/>
                  <a:gd name="connsiteY22" fmla="*/ 384320 h 766398"/>
                  <a:gd name="connsiteX23" fmla="*/ 649654 w 1459345"/>
                  <a:gd name="connsiteY23" fmla="*/ 466153 h 766398"/>
                  <a:gd name="connsiteX24" fmla="*/ 589169 w 1459345"/>
                  <a:gd name="connsiteY24" fmla="*/ 544429 h 766398"/>
                  <a:gd name="connsiteX25" fmla="*/ 539357 w 1459345"/>
                  <a:gd name="connsiteY25" fmla="*/ 636936 h 766398"/>
                  <a:gd name="connsiteX26" fmla="*/ 525125 w 1459345"/>
                  <a:gd name="connsiteY26" fmla="*/ 743676 h 766398"/>
                  <a:gd name="connsiteX27" fmla="*/ 329437 w 1459345"/>
                  <a:gd name="connsiteY27" fmla="*/ 747234 h 766398"/>
                  <a:gd name="connsiteX0" fmla="*/ 329437 w 1452660"/>
                  <a:gd name="connsiteY0" fmla="*/ 747234 h 754350"/>
                  <a:gd name="connsiteX1" fmla="*/ 0 w 1452660"/>
                  <a:gd name="connsiteY1" fmla="*/ 600010 h 754350"/>
                  <a:gd name="connsiteX2" fmla="*/ 41187 w 1452660"/>
                  <a:gd name="connsiteY2" fmla="*/ 446763 h 754350"/>
                  <a:gd name="connsiteX3" fmla="*/ 100647 w 1452660"/>
                  <a:gd name="connsiteY3" fmla="*/ 295982 h 754350"/>
                  <a:gd name="connsiteX4" fmla="*/ 185554 w 1452660"/>
                  <a:gd name="connsiteY4" fmla="*/ 182125 h 754350"/>
                  <a:gd name="connsiteX5" fmla="*/ 286741 w 1452660"/>
                  <a:gd name="connsiteY5" fmla="*/ 96124 h 754350"/>
                  <a:gd name="connsiteX6" fmla="*/ 411270 w 1452660"/>
                  <a:gd name="connsiteY6" fmla="*/ 39196 h 754350"/>
                  <a:gd name="connsiteX7" fmla="*/ 571379 w 1452660"/>
                  <a:gd name="connsiteY7" fmla="*/ 59 h 754350"/>
                  <a:gd name="connsiteX8" fmla="*/ 770626 w 1452660"/>
                  <a:gd name="connsiteY8" fmla="*/ 21406 h 754350"/>
                  <a:gd name="connsiteX9" fmla="*/ 1144213 w 1452660"/>
                  <a:gd name="connsiteY9" fmla="*/ 167283 h 754350"/>
                  <a:gd name="connsiteX10" fmla="*/ 966314 w 1452660"/>
                  <a:gd name="connsiteY10" fmla="*/ 338066 h 754350"/>
                  <a:gd name="connsiteX11" fmla="*/ 1034401 w 1452660"/>
                  <a:gd name="connsiteY11" fmla="*/ 428490 h 754350"/>
                  <a:gd name="connsiteX12" fmla="*/ 1065938 w 1452660"/>
                  <a:gd name="connsiteY12" fmla="*/ 523081 h 754350"/>
                  <a:gd name="connsiteX13" fmla="*/ 1073054 w 1452660"/>
                  <a:gd name="connsiteY13" fmla="*/ 615588 h 754350"/>
                  <a:gd name="connsiteX14" fmla="*/ 1428851 w 1452660"/>
                  <a:gd name="connsiteY14" fmla="*/ 754350 h 754350"/>
                  <a:gd name="connsiteX15" fmla="*/ 1407503 w 1452660"/>
                  <a:gd name="connsiteY15" fmla="*/ 615588 h 754350"/>
                  <a:gd name="connsiteX16" fmla="*/ 1307880 w 1452660"/>
                  <a:gd name="connsiteY16" fmla="*/ 459038 h 754350"/>
                  <a:gd name="connsiteX17" fmla="*/ 1194025 w 1452660"/>
                  <a:gd name="connsiteY17" fmla="*/ 391436 h 754350"/>
                  <a:gd name="connsiteX18" fmla="*/ 1090844 w 1452660"/>
                  <a:gd name="connsiteY18" fmla="*/ 355856 h 754350"/>
                  <a:gd name="connsiteX19" fmla="*/ 1019684 w 1452660"/>
                  <a:gd name="connsiteY19" fmla="*/ 341624 h 754350"/>
                  <a:gd name="connsiteX20" fmla="*/ 888039 w 1452660"/>
                  <a:gd name="connsiteY20" fmla="*/ 338066 h 754350"/>
                  <a:gd name="connsiteX21" fmla="*/ 774184 w 1452660"/>
                  <a:gd name="connsiteY21" fmla="*/ 384320 h 754350"/>
                  <a:gd name="connsiteX22" fmla="*/ 649654 w 1452660"/>
                  <a:gd name="connsiteY22" fmla="*/ 466153 h 754350"/>
                  <a:gd name="connsiteX23" fmla="*/ 589169 w 1452660"/>
                  <a:gd name="connsiteY23" fmla="*/ 544429 h 754350"/>
                  <a:gd name="connsiteX24" fmla="*/ 539357 w 1452660"/>
                  <a:gd name="connsiteY24" fmla="*/ 636936 h 754350"/>
                  <a:gd name="connsiteX25" fmla="*/ 525125 w 1452660"/>
                  <a:gd name="connsiteY25" fmla="*/ 743676 h 754350"/>
                  <a:gd name="connsiteX26" fmla="*/ 329437 w 1452660"/>
                  <a:gd name="connsiteY26" fmla="*/ 747234 h 754350"/>
                  <a:gd name="connsiteX0" fmla="*/ 329437 w 1428851"/>
                  <a:gd name="connsiteY0" fmla="*/ 747234 h 754350"/>
                  <a:gd name="connsiteX1" fmla="*/ 0 w 1428851"/>
                  <a:gd name="connsiteY1" fmla="*/ 600010 h 754350"/>
                  <a:gd name="connsiteX2" fmla="*/ 41187 w 1428851"/>
                  <a:gd name="connsiteY2" fmla="*/ 446763 h 754350"/>
                  <a:gd name="connsiteX3" fmla="*/ 100647 w 1428851"/>
                  <a:gd name="connsiteY3" fmla="*/ 295982 h 754350"/>
                  <a:gd name="connsiteX4" fmla="*/ 185554 w 1428851"/>
                  <a:gd name="connsiteY4" fmla="*/ 182125 h 754350"/>
                  <a:gd name="connsiteX5" fmla="*/ 286741 w 1428851"/>
                  <a:gd name="connsiteY5" fmla="*/ 96124 h 754350"/>
                  <a:gd name="connsiteX6" fmla="*/ 411270 w 1428851"/>
                  <a:gd name="connsiteY6" fmla="*/ 39196 h 754350"/>
                  <a:gd name="connsiteX7" fmla="*/ 571379 w 1428851"/>
                  <a:gd name="connsiteY7" fmla="*/ 59 h 754350"/>
                  <a:gd name="connsiteX8" fmla="*/ 770626 w 1428851"/>
                  <a:gd name="connsiteY8" fmla="*/ 21406 h 754350"/>
                  <a:gd name="connsiteX9" fmla="*/ 1144213 w 1428851"/>
                  <a:gd name="connsiteY9" fmla="*/ 167283 h 754350"/>
                  <a:gd name="connsiteX10" fmla="*/ 966314 w 1428851"/>
                  <a:gd name="connsiteY10" fmla="*/ 338066 h 754350"/>
                  <a:gd name="connsiteX11" fmla="*/ 1034401 w 1428851"/>
                  <a:gd name="connsiteY11" fmla="*/ 428490 h 754350"/>
                  <a:gd name="connsiteX12" fmla="*/ 1065938 w 1428851"/>
                  <a:gd name="connsiteY12" fmla="*/ 523081 h 754350"/>
                  <a:gd name="connsiteX13" fmla="*/ 1073054 w 1428851"/>
                  <a:gd name="connsiteY13" fmla="*/ 615588 h 754350"/>
                  <a:gd name="connsiteX14" fmla="*/ 1428851 w 1428851"/>
                  <a:gd name="connsiteY14" fmla="*/ 754350 h 754350"/>
                  <a:gd name="connsiteX15" fmla="*/ 1407503 w 1428851"/>
                  <a:gd name="connsiteY15" fmla="*/ 615588 h 754350"/>
                  <a:gd name="connsiteX16" fmla="*/ 1307880 w 1428851"/>
                  <a:gd name="connsiteY16" fmla="*/ 459038 h 754350"/>
                  <a:gd name="connsiteX17" fmla="*/ 1194025 w 1428851"/>
                  <a:gd name="connsiteY17" fmla="*/ 391436 h 754350"/>
                  <a:gd name="connsiteX18" fmla="*/ 1090844 w 1428851"/>
                  <a:gd name="connsiteY18" fmla="*/ 355856 h 754350"/>
                  <a:gd name="connsiteX19" fmla="*/ 1019684 w 1428851"/>
                  <a:gd name="connsiteY19" fmla="*/ 341624 h 754350"/>
                  <a:gd name="connsiteX20" fmla="*/ 888039 w 1428851"/>
                  <a:gd name="connsiteY20" fmla="*/ 338066 h 754350"/>
                  <a:gd name="connsiteX21" fmla="*/ 774184 w 1428851"/>
                  <a:gd name="connsiteY21" fmla="*/ 384320 h 754350"/>
                  <a:gd name="connsiteX22" fmla="*/ 649654 w 1428851"/>
                  <a:gd name="connsiteY22" fmla="*/ 466153 h 754350"/>
                  <a:gd name="connsiteX23" fmla="*/ 589169 w 1428851"/>
                  <a:gd name="connsiteY23" fmla="*/ 544429 h 754350"/>
                  <a:gd name="connsiteX24" fmla="*/ 539357 w 1428851"/>
                  <a:gd name="connsiteY24" fmla="*/ 636936 h 754350"/>
                  <a:gd name="connsiteX25" fmla="*/ 525125 w 1428851"/>
                  <a:gd name="connsiteY25" fmla="*/ 743676 h 754350"/>
                  <a:gd name="connsiteX26" fmla="*/ 329437 w 1428851"/>
                  <a:gd name="connsiteY26" fmla="*/ 747234 h 754350"/>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07503 w 1444053"/>
                  <a:gd name="connsiteY15" fmla="*/ 615588 h 757171"/>
                  <a:gd name="connsiteX16" fmla="*/ 1307880 w 1444053"/>
                  <a:gd name="connsiteY16" fmla="*/ 459038 h 757171"/>
                  <a:gd name="connsiteX17" fmla="*/ 1194025 w 1444053"/>
                  <a:gd name="connsiteY17" fmla="*/ 391436 h 757171"/>
                  <a:gd name="connsiteX18" fmla="*/ 1090844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49654 w 1444053"/>
                  <a:gd name="connsiteY22" fmla="*/ 466153 h 757171"/>
                  <a:gd name="connsiteX23" fmla="*/ 589169 w 1444053"/>
                  <a:gd name="connsiteY23" fmla="*/ 544429 h 757171"/>
                  <a:gd name="connsiteX24" fmla="*/ 539357 w 1444053"/>
                  <a:gd name="connsiteY24" fmla="*/ 636936 h 757171"/>
                  <a:gd name="connsiteX25" fmla="*/ 525125 w 1444053"/>
                  <a:gd name="connsiteY25" fmla="*/ 743676 h 757171"/>
                  <a:gd name="connsiteX26" fmla="*/ 329437 w 1444053"/>
                  <a:gd name="connsiteY26" fmla="*/ 747234 h 757171"/>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17637 w 1444053"/>
                  <a:gd name="connsiteY15" fmla="*/ 609947 h 757171"/>
                  <a:gd name="connsiteX16" fmla="*/ 1307880 w 1444053"/>
                  <a:gd name="connsiteY16" fmla="*/ 459038 h 757171"/>
                  <a:gd name="connsiteX17" fmla="*/ 1194025 w 1444053"/>
                  <a:gd name="connsiteY17" fmla="*/ 391436 h 757171"/>
                  <a:gd name="connsiteX18" fmla="*/ 1090844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49654 w 1444053"/>
                  <a:gd name="connsiteY22" fmla="*/ 466153 h 757171"/>
                  <a:gd name="connsiteX23" fmla="*/ 589169 w 1444053"/>
                  <a:gd name="connsiteY23" fmla="*/ 544429 h 757171"/>
                  <a:gd name="connsiteX24" fmla="*/ 539357 w 1444053"/>
                  <a:gd name="connsiteY24" fmla="*/ 636936 h 757171"/>
                  <a:gd name="connsiteX25" fmla="*/ 525125 w 1444053"/>
                  <a:gd name="connsiteY25" fmla="*/ 743676 h 757171"/>
                  <a:gd name="connsiteX26" fmla="*/ 329437 w 1444053"/>
                  <a:gd name="connsiteY26" fmla="*/ 747234 h 757171"/>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17637 w 1444053"/>
                  <a:gd name="connsiteY15" fmla="*/ 609947 h 757171"/>
                  <a:gd name="connsiteX16" fmla="*/ 1307880 w 1444053"/>
                  <a:gd name="connsiteY16" fmla="*/ 459038 h 757171"/>
                  <a:gd name="connsiteX17" fmla="*/ 1194025 w 1444053"/>
                  <a:gd name="connsiteY17" fmla="*/ 391436 h 757171"/>
                  <a:gd name="connsiteX18" fmla="*/ 1090844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49654 w 1444053"/>
                  <a:gd name="connsiteY22" fmla="*/ 466153 h 757171"/>
                  <a:gd name="connsiteX23" fmla="*/ 589169 w 1444053"/>
                  <a:gd name="connsiteY23" fmla="*/ 544429 h 757171"/>
                  <a:gd name="connsiteX24" fmla="*/ 539357 w 1444053"/>
                  <a:gd name="connsiteY24" fmla="*/ 636936 h 757171"/>
                  <a:gd name="connsiteX25" fmla="*/ 525125 w 1444053"/>
                  <a:gd name="connsiteY25" fmla="*/ 743676 h 757171"/>
                  <a:gd name="connsiteX26" fmla="*/ 329437 w 1444053"/>
                  <a:gd name="connsiteY26" fmla="*/ 747234 h 757171"/>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17637 w 1444053"/>
                  <a:gd name="connsiteY15" fmla="*/ 609947 h 757171"/>
                  <a:gd name="connsiteX16" fmla="*/ 1307880 w 1444053"/>
                  <a:gd name="connsiteY16" fmla="*/ 459038 h 757171"/>
                  <a:gd name="connsiteX17" fmla="*/ 1194025 w 1444053"/>
                  <a:gd name="connsiteY17" fmla="*/ 391436 h 757171"/>
                  <a:gd name="connsiteX18" fmla="*/ 1090844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49654 w 1444053"/>
                  <a:gd name="connsiteY22" fmla="*/ 466153 h 757171"/>
                  <a:gd name="connsiteX23" fmla="*/ 589169 w 1444053"/>
                  <a:gd name="connsiteY23" fmla="*/ 544429 h 757171"/>
                  <a:gd name="connsiteX24" fmla="*/ 539357 w 1444053"/>
                  <a:gd name="connsiteY24" fmla="*/ 636936 h 757171"/>
                  <a:gd name="connsiteX25" fmla="*/ 525125 w 1444053"/>
                  <a:gd name="connsiteY25" fmla="*/ 743676 h 757171"/>
                  <a:gd name="connsiteX26" fmla="*/ 329437 w 1444053"/>
                  <a:gd name="connsiteY26" fmla="*/ 747234 h 757171"/>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17637 w 1444053"/>
                  <a:gd name="connsiteY15" fmla="*/ 609947 h 757171"/>
                  <a:gd name="connsiteX16" fmla="*/ 1307880 w 1444053"/>
                  <a:gd name="connsiteY16" fmla="*/ 459038 h 757171"/>
                  <a:gd name="connsiteX17" fmla="*/ 1194025 w 1444053"/>
                  <a:gd name="connsiteY17" fmla="*/ 391436 h 757171"/>
                  <a:gd name="connsiteX18" fmla="*/ 1090844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49654 w 1444053"/>
                  <a:gd name="connsiteY22" fmla="*/ 466153 h 757171"/>
                  <a:gd name="connsiteX23" fmla="*/ 589169 w 1444053"/>
                  <a:gd name="connsiteY23" fmla="*/ 544429 h 757171"/>
                  <a:gd name="connsiteX24" fmla="*/ 539357 w 1444053"/>
                  <a:gd name="connsiteY24" fmla="*/ 636936 h 757171"/>
                  <a:gd name="connsiteX25" fmla="*/ 525125 w 1444053"/>
                  <a:gd name="connsiteY25" fmla="*/ 743676 h 757171"/>
                  <a:gd name="connsiteX26" fmla="*/ 329437 w 1444053"/>
                  <a:gd name="connsiteY26" fmla="*/ 747234 h 757171"/>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17637 w 1444053"/>
                  <a:gd name="connsiteY15" fmla="*/ 609947 h 757171"/>
                  <a:gd name="connsiteX16" fmla="*/ 1307880 w 1444053"/>
                  <a:gd name="connsiteY16" fmla="*/ 459038 h 757171"/>
                  <a:gd name="connsiteX17" fmla="*/ 1194025 w 1444053"/>
                  <a:gd name="connsiteY17" fmla="*/ 391436 h 757171"/>
                  <a:gd name="connsiteX18" fmla="*/ 1090844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49654 w 1444053"/>
                  <a:gd name="connsiteY22" fmla="*/ 466153 h 757171"/>
                  <a:gd name="connsiteX23" fmla="*/ 589169 w 1444053"/>
                  <a:gd name="connsiteY23" fmla="*/ 544429 h 757171"/>
                  <a:gd name="connsiteX24" fmla="*/ 539357 w 1444053"/>
                  <a:gd name="connsiteY24" fmla="*/ 636936 h 757171"/>
                  <a:gd name="connsiteX25" fmla="*/ 525125 w 1444053"/>
                  <a:gd name="connsiteY25" fmla="*/ 743676 h 757171"/>
                  <a:gd name="connsiteX26" fmla="*/ 329437 w 1444053"/>
                  <a:gd name="connsiteY26" fmla="*/ 747234 h 757171"/>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17637 w 1444053"/>
                  <a:gd name="connsiteY15" fmla="*/ 609947 h 757171"/>
                  <a:gd name="connsiteX16" fmla="*/ 1307880 w 1444053"/>
                  <a:gd name="connsiteY16" fmla="*/ 459038 h 757171"/>
                  <a:gd name="connsiteX17" fmla="*/ 1194025 w 1444053"/>
                  <a:gd name="connsiteY17" fmla="*/ 388615 h 757171"/>
                  <a:gd name="connsiteX18" fmla="*/ 1090844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49654 w 1444053"/>
                  <a:gd name="connsiteY22" fmla="*/ 466153 h 757171"/>
                  <a:gd name="connsiteX23" fmla="*/ 589169 w 1444053"/>
                  <a:gd name="connsiteY23" fmla="*/ 544429 h 757171"/>
                  <a:gd name="connsiteX24" fmla="*/ 539357 w 1444053"/>
                  <a:gd name="connsiteY24" fmla="*/ 636936 h 757171"/>
                  <a:gd name="connsiteX25" fmla="*/ 525125 w 1444053"/>
                  <a:gd name="connsiteY25" fmla="*/ 743676 h 757171"/>
                  <a:gd name="connsiteX26" fmla="*/ 329437 w 1444053"/>
                  <a:gd name="connsiteY26" fmla="*/ 747234 h 757171"/>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17637 w 1444053"/>
                  <a:gd name="connsiteY15" fmla="*/ 609947 h 757171"/>
                  <a:gd name="connsiteX16" fmla="*/ 1307880 w 1444053"/>
                  <a:gd name="connsiteY16" fmla="*/ 459038 h 757171"/>
                  <a:gd name="connsiteX17" fmla="*/ 1194025 w 1444053"/>
                  <a:gd name="connsiteY17" fmla="*/ 388615 h 757171"/>
                  <a:gd name="connsiteX18" fmla="*/ 1090844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49654 w 1444053"/>
                  <a:gd name="connsiteY22" fmla="*/ 466153 h 757171"/>
                  <a:gd name="connsiteX23" fmla="*/ 589169 w 1444053"/>
                  <a:gd name="connsiteY23" fmla="*/ 544429 h 757171"/>
                  <a:gd name="connsiteX24" fmla="*/ 539357 w 1444053"/>
                  <a:gd name="connsiteY24" fmla="*/ 636936 h 757171"/>
                  <a:gd name="connsiteX25" fmla="*/ 525125 w 1444053"/>
                  <a:gd name="connsiteY25" fmla="*/ 743676 h 757171"/>
                  <a:gd name="connsiteX26" fmla="*/ 329437 w 1444053"/>
                  <a:gd name="connsiteY26" fmla="*/ 747234 h 757171"/>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17637 w 1444053"/>
                  <a:gd name="connsiteY15" fmla="*/ 609947 h 757171"/>
                  <a:gd name="connsiteX16" fmla="*/ 1307880 w 1444053"/>
                  <a:gd name="connsiteY16" fmla="*/ 459038 h 757171"/>
                  <a:gd name="connsiteX17" fmla="*/ 1194025 w 1444053"/>
                  <a:gd name="connsiteY17" fmla="*/ 388615 h 757171"/>
                  <a:gd name="connsiteX18" fmla="*/ 1088311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49654 w 1444053"/>
                  <a:gd name="connsiteY22" fmla="*/ 466153 h 757171"/>
                  <a:gd name="connsiteX23" fmla="*/ 589169 w 1444053"/>
                  <a:gd name="connsiteY23" fmla="*/ 544429 h 757171"/>
                  <a:gd name="connsiteX24" fmla="*/ 539357 w 1444053"/>
                  <a:gd name="connsiteY24" fmla="*/ 636936 h 757171"/>
                  <a:gd name="connsiteX25" fmla="*/ 525125 w 1444053"/>
                  <a:gd name="connsiteY25" fmla="*/ 743676 h 757171"/>
                  <a:gd name="connsiteX26" fmla="*/ 329437 w 1444053"/>
                  <a:gd name="connsiteY26" fmla="*/ 747234 h 757171"/>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17637 w 1444053"/>
                  <a:gd name="connsiteY15" fmla="*/ 609947 h 757171"/>
                  <a:gd name="connsiteX16" fmla="*/ 1307880 w 1444053"/>
                  <a:gd name="connsiteY16" fmla="*/ 459038 h 757171"/>
                  <a:gd name="connsiteX17" fmla="*/ 1194025 w 1444053"/>
                  <a:gd name="connsiteY17" fmla="*/ 388615 h 757171"/>
                  <a:gd name="connsiteX18" fmla="*/ 1088311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49654 w 1444053"/>
                  <a:gd name="connsiteY22" fmla="*/ 466153 h 757171"/>
                  <a:gd name="connsiteX23" fmla="*/ 589169 w 1444053"/>
                  <a:gd name="connsiteY23" fmla="*/ 544429 h 757171"/>
                  <a:gd name="connsiteX24" fmla="*/ 539357 w 1444053"/>
                  <a:gd name="connsiteY24" fmla="*/ 636936 h 757171"/>
                  <a:gd name="connsiteX25" fmla="*/ 525125 w 1444053"/>
                  <a:gd name="connsiteY25" fmla="*/ 743676 h 757171"/>
                  <a:gd name="connsiteX26" fmla="*/ 329437 w 1444053"/>
                  <a:gd name="connsiteY26" fmla="*/ 747234 h 757171"/>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17637 w 1444053"/>
                  <a:gd name="connsiteY15" fmla="*/ 609947 h 757171"/>
                  <a:gd name="connsiteX16" fmla="*/ 1307880 w 1444053"/>
                  <a:gd name="connsiteY16" fmla="*/ 459038 h 757171"/>
                  <a:gd name="connsiteX17" fmla="*/ 1194025 w 1444053"/>
                  <a:gd name="connsiteY17" fmla="*/ 388615 h 757171"/>
                  <a:gd name="connsiteX18" fmla="*/ 1088311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49654 w 1444053"/>
                  <a:gd name="connsiteY22" fmla="*/ 466153 h 757171"/>
                  <a:gd name="connsiteX23" fmla="*/ 586635 w 1444053"/>
                  <a:gd name="connsiteY23" fmla="*/ 538786 h 757171"/>
                  <a:gd name="connsiteX24" fmla="*/ 539357 w 1444053"/>
                  <a:gd name="connsiteY24" fmla="*/ 636936 h 757171"/>
                  <a:gd name="connsiteX25" fmla="*/ 525125 w 1444053"/>
                  <a:gd name="connsiteY25" fmla="*/ 743676 h 757171"/>
                  <a:gd name="connsiteX26" fmla="*/ 329437 w 1444053"/>
                  <a:gd name="connsiteY26" fmla="*/ 747234 h 757171"/>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17637 w 1444053"/>
                  <a:gd name="connsiteY15" fmla="*/ 609947 h 757171"/>
                  <a:gd name="connsiteX16" fmla="*/ 1307880 w 1444053"/>
                  <a:gd name="connsiteY16" fmla="*/ 459038 h 757171"/>
                  <a:gd name="connsiteX17" fmla="*/ 1194025 w 1444053"/>
                  <a:gd name="connsiteY17" fmla="*/ 388615 h 757171"/>
                  <a:gd name="connsiteX18" fmla="*/ 1088311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49654 w 1444053"/>
                  <a:gd name="connsiteY22" fmla="*/ 466153 h 757171"/>
                  <a:gd name="connsiteX23" fmla="*/ 586635 w 1444053"/>
                  <a:gd name="connsiteY23" fmla="*/ 538786 h 757171"/>
                  <a:gd name="connsiteX24" fmla="*/ 539357 w 1444053"/>
                  <a:gd name="connsiteY24" fmla="*/ 636936 h 757171"/>
                  <a:gd name="connsiteX25" fmla="*/ 509923 w 1444053"/>
                  <a:gd name="connsiteY25" fmla="*/ 752139 h 757171"/>
                  <a:gd name="connsiteX26" fmla="*/ 329437 w 1444053"/>
                  <a:gd name="connsiteY26" fmla="*/ 747234 h 757171"/>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17637 w 1444053"/>
                  <a:gd name="connsiteY15" fmla="*/ 609947 h 757171"/>
                  <a:gd name="connsiteX16" fmla="*/ 1307880 w 1444053"/>
                  <a:gd name="connsiteY16" fmla="*/ 459038 h 757171"/>
                  <a:gd name="connsiteX17" fmla="*/ 1194025 w 1444053"/>
                  <a:gd name="connsiteY17" fmla="*/ 388615 h 757171"/>
                  <a:gd name="connsiteX18" fmla="*/ 1088311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49654 w 1444053"/>
                  <a:gd name="connsiteY22" fmla="*/ 466153 h 757171"/>
                  <a:gd name="connsiteX23" fmla="*/ 586635 w 1444053"/>
                  <a:gd name="connsiteY23" fmla="*/ 538786 h 757171"/>
                  <a:gd name="connsiteX24" fmla="*/ 539357 w 1444053"/>
                  <a:gd name="connsiteY24" fmla="*/ 636936 h 757171"/>
                  <a:gd name="connsiteX25" fmla="*/ 509923 w 1444053"/>
                  <a:gd name="connsiteY25" fmla="*/ 752139 h 757171"/>
                  <a:gd name="connsiteX26" fmla="*/ 329437 w 1444053"/>
                  <a:gd name="connsiteY26" fmla="*/ 747234 h 757171"/>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17637 w 1444053"/>
                  <a:gd name="connsiteY15" fmla="*/ 609947 h 757171"/>
                  <a:gd name="connsiteX16" fmla="*/ 1307880 w 1444053"/>
                  <a:gd name="connsiteY16" fmla="*/ 459038 h 757171"/>
                  <a:gd name="connsiteX17" fmla="*/ 1194025 w 1444053"/>
                  <a:gd name="connsiteY17" fmla="*/ 388615 h 757171"/>
                  <a:gd name="connsiteX18" fmla="*/ 1088311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49654 w 1444053"/>
                  <a:gd name="connsiteY22" fmla="*/ 466153 h 757171"/>
                  <a:gd name="connsiteX23" fmla="*/ 586635 w 1444053"/>
                  <a:gd name="connsiteY23" fmla="*/ 538786 h 757171"/>
                  <a:gd name="connsiteX24" fmla="*/ 526689 w 1444053"/>
                  <a:gd name="connsiteY24" fmla="*/ 628473 h 757171"/>
                  <a:gd name="connsiteX25" fmla="*/ 509923 w 1444053"/>
                  <a:gd name="connsiteY25" fmla="*/ 752139 h 757171"/>
                  <a:gd name="connsiteX26" fmla="*/ 329437 w 1444053"/>
                  <a:gd name="connsiteY26" fmla="*/ 747234 h 757171"/>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17637 w 1444053"/>
                  <a:gd name="connsiteY15" fmla="*/ 609947 h 757171"/>
                  <a:gd name="connsiteX16" fmla="*/ 1307880 w 1444053"/>
                  <a:gd name="connsiteY16" fmla="*/ 459038 h 757171"/>
                  <a:gd name="connsiteX17" fmla="*/ 1194025 w 1444053"/>
                  <a:gd name="connsiteY17" fmla="*/ 388615 h 757171"/>
                  <a:gd name="connsiteX18" fmla="*/ 1088311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49654 w 1444053"/>
                  <a:gd name="connsiteY22" fmla="*/ 466153 h 757171"/>
                  <a:gd name="connsiteX23" fmla="*/ 579034 w 1444053"/>
                  <a:gd name="connsiteY23" fmla="*/ 530323 h 757171"/>
                  <a:gd name="connsiteX24" fmla="*/ 526689 w 1444053"/>
                  <a:gd name="connsiteY24" fmla="*/ 628473 h 757171"/>
                  <a:gd name="connsiteX25" fmla="*/ 509923 w 1444053"/>
                  <a:gd name="connsiteY25" fmla="*/ 752139 h 757171"/>
                  <a:gd name="connsiteX26" fmla="*/ 329437 w 1444053"/>
                  <a:gd name="connsiteY26" fmla="*/ 747234 h 757171"/>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17637 w 1444053"/>
                  <a:gd name="connsiteY15" fmla="*/ 609947 h 757171"/>
                  <a:gd name="connsiteX16" fmla="*/ 1307880 w 1444053"/>
                  <a:gd name="connsiteY16" fmla="*/ 459038 h 757171"/>
                  <a:gd name="connsiteX17" fmla="*/ 1194025 w 1444053"/>
                  <a:gd name="connsiteY17" fmla="*/ 388615 h 757171"/>
                  <a:gd name="connsiteX18" fmla="*/ 1088311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54720 w 1444053"/>
                  <a:gd name="connsiteY22" fmla="*/ 454869 h 757171"/>
                  <a:gd name="connsiteX23" fmla="*/ 579034 w 1444053"/>
                  <a:gd name="connsiteY23" fmla="*/ 530323 h 757171"/>
                  <a:gd name="connsiteX24" fmla="*/ 526689 w 1444053"/>
                  <a:gd name="connsiteY24" fmla="*/ 628473 h 757171"/>
                  <a:gd name="connsiteX25" fmla="*/ 509923 w 1444053"/>
                  <a:gd name="connsiteY25" fmla="*/ 752139 h 757171"/>
                  <a:gd name="connsiteX26" fmla="*/ 329437 w 1444053"/>
                  <a:gd name="connsiteY26" fmla="*/ 747234 h 757171"/>
                  <a:gd name="connsiteX0" fmla="*/ 316543 w 1431159"/>
                  <a:gd name="connsiteY0" fmla="*/ 747234 h 757171"/>
                  <a:gd name="connsiteX1" fmla="*/ 0 w 1431159"/>
                  <a:gd name="connsiteY1" fmla="*/ 571297 h 757171"/>
                  <a:gd name="connsiteX2" fmla="*/ 28293 w 1431159"/>
                  <a:gd name="connsiteY2" fmla="*/ 446763 h 757171"/>
                  <a:gd name="connsiteX3" fmla="*/ 87753 w 1431159"/>
                  <a:gd name="connsiteY3" fmla="*/ 295982 h 757171"/>
                  <a:gd name="connsiteX4" fmla="*/ 172660 w 1431159"/>
                  <a:gd name="connsiteY4" fmla="*/ 182125 h 757171"/>
                  <a:gd name="connsiteX5" fmla="*/ 273847 w 1431159"/>
                  <a:gd name="connsiteY5" fmla="*/ 96124 h 757171"/>
                  <a:gd name="connsiteX6" fmla="*/ 398376 w 1431159"/>
                  <a:gd name="connsiteY6" fmla="*/ 39196 h 757171"/>
                  <a:gd name="connsiteX7" fmla="*/ 558485 w 1431159"/>
                  <a:gd name="connsiteY7" fmla="*/ 59 h 757171"/>
                  <a:gd name="connsiteX8" fmla="*/ 757732 w 1431159"/>
                  <a:gd name="connsiteY8" fmla="*/ 21406 h 757171"/>
                  <a:gd name="connsiteX9" fmla="*/ 1131319 w 1431159"/>
                  <a:gd name="connsiteY9" fmla="*/ 167283 h 757171"/>
                  <a:gd name="connsiteX10" fmla="*/ 953420 w 1431159"/>
                  <a:gd name="connsiteY10" fmla="*/ 338066 h 757171"/>
                  <a:gd name="connsiteX11" fmla="*/ 1021507 w 1431159"/>
                  <a:gd name="connsiteY11" fmla="*/ 428490 h 757171"/>
                  <a:gd name="connsiteX12" fmla="*/ 1053044 w 1431159"/>
                  <a:gd name="connsiteY12" fmla="*/ 523081 h 757171"/>
                  <a:gd name="connsiteX13" fmla="*/ 1060160 w 1431159"/>
                  <a:gd name="connsiteY13" fmla="*/ 615588 h 757171"/>
                  <a:gd name="connsiteX14" fmla="*/ 1431159 w 1431159"/>
                  <a:gd name="connsiteY14" fmla="*/ 757171 h 757171"/>
                  <a:gd name="connsiteX15" fmla="*/ 1404743 w 1431159"/>
                  <a:gd name="connsiteY15" fmla="*/ 609947 h 757171"/>
                  <a:gd name="connsiteX16" fmla="*/ 1294986 w 1431159"/>
                  <a:gd name="connsiteY16" fmla="*/ 459038 h 757171"/>
                  <a:gd name="connsiteX17" fmla="*/ 1181131 w 1431159"/>
                  <a:gd name="connsiteY17" fmla="*/ 388615 h 757171"/>
                  <a:gd name="connsiteX18" fmla="*/ 1075417 w 1431159"/>
                  <a:gd name="connsiteY18" fmla="*/ 355856 h 757171"/>
                  <a:gd name="connsiteX19" fmla="*/ 1006790 w 1431159"/>
                  <a:gd name="connsiteY19" fmla="*/ 341624 h 757171"/>
                  <a:gd name="connsiteX20" fmla="*/ 875145 w 1431159"/>
                  <a:gd name="connsiteY20" fmla="*/ 338066 h 757171"/>
                  <a:gd name="connsiteX21" fmla="*/ 761290 w 1431159"/>
                  <a:gd name="connsiteY21" fmla="*/ 384320 h 757171"/>
                  <a:gd name="connsiteX22" fmla="*/ 641826 w 1431159"/>
                  <a:gd name="connsiteY22" fmla="*/ 454869 h 757171"/>
                  <a:gd name="connsiteX23" fmla="*/ 566140 w 1431159"/>
                  <a:gd name="connsiteY23" fmla="*/ 530323 h 757171"/>
                  <a:gd name="connsiteX24" fmla="*/ 513795 w 1431159"/>
                  <a:gd name="connsiteY24" fmla="*/ 628473 h 757171"/>
                  <a:gd name="connsiteX25" fmla="*/ 497029 w 1431159"/>
                  <a:gd name="connsiteY25" fmla="*/ 752139 h 757171"/>
                  <a:gd name="connsiteX26" fmla="*/ 316543 w 1431159"/>
                  <a:gd name="connsiteY26" fmla="*/ 747234 h 757171"/>
                  <a:gd name="connsiteX0" fmla="*/ 316543 w 1431159"/>
                  <a:gd name="connsiteY0" fmla="*/ 747234 h 757171"/>
                  <a:gd name="connsiteX1" fmla="*/ 0 w 1431159"/>
                  <a:gd name="connsiteY1" fmla="*/ 571297 h 757171"/>
                  <a:gd name="connsiteX2" fmla="*/ 41187 w 1431159"/>
                  <a:gd name="connsiteY2" fmla="*/ 425228 h 757171"/>
                  <a:gd name="connsiteX3" fmla="*/ 87753 w 1431159"/>
                  <a:gd name="connsiteY3" fmla="*/ 295982 h 757171"/>
                  <a:gd name="connsiteX4" fmla="*/ 172660 w 1431159"/>
                  <a:gd name="connsiteY4" fmla="*/ 182125 h 757171"/>
                  <a:gd name="connsiteX5" fmla="*/ 273847 w 1431159"/>
                  <a:gd name="connsiteY5" fmla="*/ 96124 h 757171"/>
                  <a:gd name="connsiteX6" fmla="*/ 398376 w 1431159"/>
                  <a:gd name="connsiteY6" fmla="*/ 39196 h 757171"/>
                  <a:gd name="connsiteX7" fmla="*/ 558485 w 1431159"/>
                  <a:gd name="connsiteY7" fmla="*/ 59 h 757171"/>
                  <a:gd name="connsiteX8" fmla="*/ 757732 w 1431159"/>
                  <a:gd name="connsiteY8" fmla="*/ 21406 h 757171"/>
                  <a:gd name="connsiteX9" fmla="*/ 1131319 w 1431159"/>
                  <a:gd name="connsiteY9" fmla="*/ 167283 h 757171"/>
                  <a:gd name="connsiteX10" fmla="*/ 953420 w 1431159"/>
                  <a:gd name="connsiteY10" fmla="*/ 338066 h 757171"/>
                  <a:gd name="connsiteX11" fmla="*/ 1021507 w 1431159"/>
                  <a:gd name="connsiteY11" fmla="*/ 428490 h 757171"/>
                  <a:gd name="connsiteX12" fmla="*/ 1053044 w 1431159"/>
                  <a:gd name="connsiteY12" fmla="*/ 523081 h 757171"/>
                  <a:gd name="connsiteX13" fmla="*/ 1060160 w 1431159"/>
                  <a:gd name="connsiteY13" fmla="*/ 615588 h 757171"/>
                  <a:gd name="connsiteX14" fmla="*/ 1431159 w 1431159"/>
                  <a:gd name="connsiteY14" fmla="*/ 757171 h 757171"/>
                  <a:gd name="connsiteX15" fmla="*/ 1404743 w 1431159"/>
                  <a:gd name="connsiteY15" fmla="*/ 609947 h 757171"/>
                  <a:gd name="connsiteX16" fmla="*/ 1294986 w 1431159"/>
                  <a:gd name="connsiteY16" fmla="*/ 459038 h 757171"/>
                  <a:gd name="connsiteX17" fmla="*/ 1181131 w 1431159"/>
                  <a:gd name="connsiteY17" fmla="*/ 388615 h 757171"/>
                  <a:gd name="connsiteX18" fmla="*/ 1075417 w 1431159"/>
                  <a:gd name="connsiteY18" fmla="*/ 355856 h 757171"/>
                  <a:gd name="connsiteX19" fmla="*/ 1006790 w 1431159"/>
                  <a:gd name="connsiteY19" fmla="*/ 341624 h 757171"/>
                  <a:gd name="connsiteX20" fmla="*/ 875145 w 1431159"/>
                  <a:gd name="connsiteY20" fmla="*/ 338066 h 757171"/>
                  <a:gd name="connsiteX21" fmla="*/ 761290 w 1431159"/>
                  <a:gd name="connsiteY21" fmla="*/ 384320 h 757171"/>
                  <a:gd name="connsiteX22" fmla="*/ 641826 w 1431159"/>
                  <a:gd name="connsiteY22" fmla="*/ 454869 h 757171"/>
                  <a:gd name="connsiteX23" fmla="*/ 566140 w 1431159"/>
                  <a:gd name="connsiteY23" fmla="*/ 530323 h 757171"/>
                  <a:gd name="connsiteX24" fmla="*/ 513795 w 1431159"/>
                  <a:gd name="connsiteY24" fmla="*/ 628473 h 757171"/>
                  <a:gd name="connsiteX25" fmla="*/ 497029 w 1431159"/>
                  <a:gd name="connsiteY25" fmla="*/ 752139 h 757171"/>
                  <a:gd name="connsiteX26" fmla="*/ 316543 w 1431159"/>
                  <a:gd name="connsiteY26" fmla="*/ 747234 h 757171"/>
                  <a:gd name="connsiteX0" fmla="*/ 305798 w 1420414"/>
                  <a:gd name="connsiteY0" fmla="*/ 747234 h 757171"/>
                  <a:gd name="connsiteX1" fmla="*/ 0 w 1420414"/>
                  <a:gd name="connsiteY1" fmla="*/ 566511 h 757171"/>
                  <a:gd name="connsiteX2" fmla="*/ 30442 w 1420414"/>
                  <a:gd name="connsiteY2" fmla="*/ 425228 h 757171"/>
                  <a:gd name="connsiteX3" fmla="*/ 77008 w 1420414"/>
                  <a:gd name="connsiteY3" fmla="*/ 295982 h 757171"/>
                  <a:gd name="connsiteX4" fmla="*/ 161915 w 1420414"/>
                  <a:gd name="connsiteY4" fmla="*/ 182125 h 757171"/>
                  <a:gd name="connsiteX5" fmla="*/ 263102 w 1420414"/>
                  <a:gd name="connsiteY5" fmla="*/ 96124 h 757171"/>
                  <a:gd name="connsiteX6" fmla="*/ 387631 w 1420414"/>
                  <a:gd name="connsiteY6" fmla="*/ 39196 h 757171"/>
                  <a:gd name="connsiteX7" fmla="*/ 547740 w 1420414"/>
                  <a:gd name="connsiteY7" fmla="*/ 59 h 757171"/>
                  <a:gd name="connsiteX8" fmla="*/ 746987 w 1420414"/>
                  <a:gd name="connsiteY8" fmla="*/ 21406 h 757171"/>
                  <a:gd name="connsiteX9" fmla="*/ 1120574 w 1420414"/>
                  <a:gd name="connsiteY9" fmla="*/ 167283 h 757171"/>
                  <a:gd name="connsiteX10" fmla="*/ 942675 w 1420414"/>
                  <a:gd name="connsiteY10" fmla="*/ 338066 h 757171"/>
                  <a:gd name="connsiteX11" fmla="*/ 1010762 w 1420414"/>
                  <a:gd name="connsiteY11" fmla="*/ 428490 h 757171"/>
                  <a:gd name="connsiteX12" fmla="*/ 1042299 w 1420414"/>
                  <a:gd name="connsiteY12" fmla="*/ 523081 h 757171"/>
                  <a:gd name="connsiteX13" fmla="*/ 1049415 w 1420414"/>
                  <a:gd name="connsiteY13" fmla="*/ 615588 h 757171"/>
                  <a:gd name="connsiteX14" fmla="*/ 1420414 w 1420414"/>
                  <a:gd name="connsiteY14" fmla="*/ 757171 h 757171"/>
                  <a:gd name="connsiteX15" fmla="*/ 1393998 w 1420414"/>
                  <a:gd name="connsiteY15" fmla="*/ 609947 h 757171"/>
                  <a:gd name="connsiteX16" fmla="*/ 1284241 w 1420414"/>
                  <a:gd name="connsiteY16" fmla="*/ 459038 h 757171"/>
                  <a:gd name="connsiteX17" fmla="*/ 1170386 w 1420414"/>
                  <a:gd name="connsiteY17" fmla="*/ 388615 h 757171"/>
                  <a:gd name="connsiteX18" fmla="*/ 1064672 w 1420414"/>
                  <a:gd name="connsiteY18" fmla="*/ 355856 h 757171"/>
                  <a:gd name="connsiteX19" fmla="*/ 996045 w 1420414"/>
                  <a:gd name="connsiteY19" fmla="*/ 341624 h 757171"/>
                  <a:gd name="connsiteX20" fmla="*/ 864400 w 1420414"/>
                  <a:gd name="connsiteY20" fmla="*/ 338066 h 757171"/>
                  <a:gd name="connsiteX21" fmla="*/ 750545 w 1420414"/>
                  <a:gd name="connsiteY21" fmla="*/ 384320 h 757171"/>
                  <a:gd name="connsiteX22" fmla="*/ 631081 w 1420414"/>
                  <a:gd name="connsiteY22" fmla="*/ 454869 h 757171"/>
                  <a:gd name="connsiteX23" fmla="*/ 555395 w 1420414"/>
                  <a:gd name="connsiteY23" fmla="*/ 530323 h 757171"/>
                  <a:gd name="connsiteX24" fmla="*/ 503050 w 1420414"/>
                  <a:gd name="connsiteY24" fmla="*/ 628473 h 757171"/>
                  <a:gd name="connsiteX25" fmla="*/ 486284 w 1420414"/>
                  <a:gd name="connsiteY25" fmla="*/ 752139 h 757171"/>
                  <a:gd name="connsiteX26" fmla="*/ 305798 w 1420414"/>
                  <a:gd name="connsiteY26" fmla="*/ 747234 h 757171"/>
                  <a:gd name="connsiteX0" fmla="*/ 305798 w 1420414"/>
                  <a:gd name="connsiteY0" fmla="*/ 747234 h 757171"/>
                  <a:gd name="connsiteX1" fmla="*/ 0 w 1420414"/>
                  <a:gd name="connsiteY1" fmla="*/ 566511 h 757171"/>
                  <a:gd name="connsiteX2" fmla="*/ 30442 w 1420414"/>
                  <a:gd name="connsiteY2" fmla="*/ 425228 h 757171"/>
                  <a:gd name="connsiteX3" fmla="*/ 77008 w 1420414"/>
                  <a:gd name="connsiteY3" fmla="*/ 295982 h 757171"/>
                  <a:gd name="connsiteX4" fmla="*/ 161915 w 1420414"/>
                  <a:gd name="connsiteY4" fmla="*/ 182125 h 757171"/>
                  <a:gd name="connsiteX5" fmla="*/ 263102 w 1420414"/>
                  <a:gd name="connsiteY5" fmla="*/ 96124 h 757171"/>
                  <a:gd name="connsiteX6" fmla="*/ 387631 w 1420414"/>
                  <a:gd name="connsiteY6" fmla="*/ 39196 h 757171"/>
                  <a:gd name="connsiteX7" fmla="*/ 547740 w 1420414"/>
                  <a:gd name="connsiteY7" fmla="*/ 59 h 757171"/>
                  <a:gd name="connsiteX8" fmla="*/ 746987 w 1420414"/>
                  <a:gd name="connsiteY8" fmla="*/ 21406 h 757171"/>
                  <a:gd name="connsiteX9" fmla="*/ 1120574 w 1420414"/>
                  <a:gd name="connsiteY9" fmla="*/ 167283 h 757171"/>
                  <a:gd name="connsiteX10" fmla="*/ 942675 w 1420414"/>
                  <a:gd name="connsiteY10" fmla="*/ 338066 h 757171"/>
                  <a:gd name="connsiteX11" fmla="*/ 1010762 w 1420414"/>
                  <a:gd name="connsiteY11" fmla="*/ 428490 h 757171"/>
                  <a:gd name="connsiteX12" fmla="*/ 1042299 w 1420414"/>
                  <a:gd name="connsiteY12" fmla="*/ 523081 h 757171"/>
                  <a:gd name="connsiteX13" fmla="*/ 1049415 w 1420414"/>
                  <a:gd name="connsiteY13" fmla="*/ 615588 h 757171"/>
                  <a:gd name="connsiteX14" fmla="*/ 1420414 w 1420414"/>
                  <a:gd name="connsiteY14" fmla="*/ 757171 h 757171"/>
                  <a:gd name="connsiteX15" fmla="*/ 1393998 w 1420414"/>
                  <a:gd name="connsiteY15" fmla="*/ 609947 h 757171"/>
                  <a:gd name="connsiteX16" fmla="*/ 1284241 w 1420414"/>
                  <a:gd name="connsiteY16" fmla="*/ 459038 h 757171"/>
                  <a:gd name="connsiteX17" fmla="*/ 1170386 w 1420414"/>
                  <a:gd name="connsiteY17" fmla="*/ 388615 h 757171"/>
                  <a:gd name="connsiteX18" fmla="*/ 1064672 w 1420414"/>
                  <a:gd name="connsiteY18" fmla="*/ 355856 h 757171"/>
                  <a:gd name="connsiteX19" fmla="*/ 996045 w 1420414"/>
                  <a:gd name="connsiteY19" fmla="*/ 341624 h 757171"/>
                  <a:gd name="connsiteX20" fmla="*/ 864400 w 1420414"/>
                  <a:gd name="connsiteY20" fmla="*/ 338066 h 757171"/>
                  <a:gd name="connsiteX21" fmla="*/ 750545 w 1420414"/>
                  <a:gd name="connsiteY21" fmla="*/ 384320 h 757171"/>
                  <a:gd name="connsiteX22" fmla="*/ 631081 w 1420414"/>
                  <a:gd name="connsiteY22" fmla="*/ 454869 h 757171"/>
                  <a:gd name="connsiteX23" fmla="*/ 555395 w 1420414"/>
                  <a:gd name="connsiteY23" fmla="*/ 530323 h 757171"/>
                  <a:gd name="connsiteX24" fmla="*/ 503050 w 1420414"/>
                  <a:gd name="connsiteY24" fmla="*/ 628473 h 757171"/>
                  <a:gd name="connsiteX25" fmla="*/ 486284 w 1420414"/>
                  <a:gd name="connsiteY25" fmla="*/ 752139 h 757171"/>
                  <a:gd name="connsiteX26" fmla="*/ 305798 w 1420414"/>
                  <a:gd name="connsiteY26" fmla="*/ 747234 h 757171"/>
                  <a:gd name="connsiteX0" fmla="*/ 305798 w 1420414"/>
                  <a:gd name="connsiteY0" fmla="*/ 747234 h 757171"/>
                  <a:gd name="connsiteX1" fmla="*/ 0 w 1420414"/>
                  <a:gd name="connsiteY1" fmla="*/ 566511 h 757171"/>
                  <a:gd name="connsiteX2" fmla="*/ 30442 w 1420414"/>
                  <a:gd name="connsiteY2" fmla="*/ 425228 h 757171"/>
                  <a:gd name="connsiteX3" fmla="*/ 77008 w 1420414"/>
                  <a:gd name="connsiteY3" fmla="*/ 295982 h 757171"/>
                  <a:gd name="connsiteX4" fmla="*/ 161915 w 1420414"/>
                  <a:gd name="connsiteY4" fmla="*/ 182125 h 757171"/>
                  <a:gd name="connsiteX5" fmla="*/ 263102 w 1420414"/>
                  <a:gd name="connsiteY5" fmla="*/ 96124 h 757171"/>
                  <a:gd name="connsiteX6" fmla="*/ 387631 w 1420414"/>
                  <a:gd name="connsiteY6" fmla="*/ 39196 h 757171"/>
                  <a:gd name="connsiteX7" fmla="*/ 547740 w 1420414"/>
                  <a:gd name="connsiteY7" fmla="*/ 59 h 757171"/>
                  <a:gd name="connsiteX8" fmla="*/ 746987 w 1420414"/>
                  <a:gd name="connsiteY8" fmla="*/ 21406 h 757171"/>
                  <a:gd name="connsiteX9" fmla="*/ 1120574 w 1420414"/>
                  <a:gd name="connsiteY9" fmla="*/ 167283 h 757171"/>
                  <a:gd name="connsiteX10" fmla="*/ 942675 w 1420414"/>
                  <a:gd name="connsiteY10" fmla="*/ 338066 h 757171"/>
                  <a:gd name="connsiteX11" fmla="*/ 1010762 w 1420414"/>
                  <a:gd name="connsiteY11" fmla="*/ 428490 h 757171"/>
                  <a:gd name="connsiteX12" fmla="*/ 1042299 w 1420414"/>
                  <a:gd name="connsiteY12" fmla="*/ 523081 h 757171"/>
                  <a:gd name="connsiteX13" fmla="*/ 1053713 w 1420414"/>
                  <a:gd name="connsiteY13" fmla="*/ 610803 h 757171"/>
                  <a:gd name="connsiteX14" fmla="*/ 1420414 w 1420414"/>
                  <a:gd name="connsiteY14" fmla="*/ 757171 h 757171"/>
                  <a:gd name="connsiteX15" fmla="*/ 1393998 w 1420414"/>
                  <a:gd name="connsiteY15" fmla="*/ 609947 h 757171"/>
                  <a:gd name="connsiteX16" fmla="*/ 1284241 w 1420414"/>
                  <a:gd name="connsiteY16" fmla="*/ 459038 h 757171"/>
                  <a:gd name="connsiteX17" fmla="*/ 1170386 w 1420414"/>
                  <a:gd name="connsiteY17" fmla="*/ 388615 h 757171"/>
                  <a:gd name="connsiteX18" fmla="*/ 1064672 w 1420414"/>
                  <a:gd name="connsiteY18" fmla="*/ 355856 h 757171"/>
                  <a:gd name="connsiteX19" fmla="*/ 996045 w 1420414"/>
                  <a:gd name="connsiteY19" fmla="*/ 341624 h 757171"/>
                  <a:gd name="connsiteX20" fmla="*/ 864400 w 1420414"/>
                  <a:gd name="connsiteY20" fmla="*/ 338066 h 757171"/>
                  <a:gd name="connsiteX21" fmla="*/ 750545 w 1420414"/>
                  <a:gd name="connsiteY21" fmla="*/ 384320 h 757171"/>
                  <a:gd name="connsiteX22" fmla="*/ 631081 w 1420414"/>
                  <a:gd name="connsiteY22" fmla="*/ 454869 h 757171"/>
                  <a:gd name="connsiteX23" fmla="*/ 555395 w 1420414"/>
                  <a:gd name="connsiteY23" fmla="*/ 530323 h 757171"/>
                  <a:gd name="connsiteX24" fmla="*/ 503050 w 1420414"/>
                  <a:gd name="connsiteY24" fmla="*/ 628473 h 757171"/>
                  <a:gd name="connsiteX25" fmla="*/ 486284 w 1420414"/>
                  <a:gd name="connsiteY25" fmla="*/ 752139 h 757171"/>
                  <a:gd name="connsiteX26" fmla="*/ 305798 w 1420414"/>
                  <a:gd name="connsiteY26" fmla="*/ 747234 h 7571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420414" h="757171">
                    <a:moveTo>
                      <a:pt x="305798" y="747234"/>
                    </a:moveTo>
                    <a:lnTo>
                      <a:pt x="0" y="566511"/>
                    </a:lnTo>
                    <a:cubicBezTo>
                      <a:pt x="13115" y="483394"/>
                      <a:pt x="17607" y="470316"/>
                      <a:pt x="30442" y="425228"/>
                    </a:cubicBezTo>
                    <a:cubicBezTo>
                      <a:pt x="43277" y="380140"/>
                      <a:pt x="55096" y="336499"/>
                      <a:pt x="77008" y="295982"/>
                    </a:cubicBezTo>
                    <a:cubicBezTo>
                      <a:pt x="98920" y="255465"/>
                      <a:pt x="130900" y="215434"/>
                      <a:pt x="161915" y="182125"/>
                    </a:cubicBezTo>
                    <a:cubicBezTo>
                      <a:pt x="192930" y="148816"/>
                      <a:pt x="225233" y="121156"/>
                      <a:pt x="263102" y="96124"/>
                    </a:cubicBezTo>
                    <a:cubicBezTo>
                      <a:pt x="304612" y="68685"/>
                      <a:pt x="343295" y="55676"/>
                      <a:pt x="387631" y="39196"/>
                    </a:cubicBezTo>
                    <a:cubicBezTo>
                      <a:pt x="439130" y="20054"/>
                      <a:pt x="492814" y="-1261"/>
                      <a:pt x="547740" y="59"/>
                    </a:cubicBezTo>
                    <a:cubicBezTo>
                      <a:pt x="609089" y="1533"/>
                      <a:pt x="678037" y="5828"/>
                      <a:pt x="746987" y="21406"/>
                    </a:cubicBezTo>
                    <a:lnTo>
                      <a:pt x="1120574" y="167283"/>
                    </a:lnTo>
                    <a:lnTo>
                      <a:pt x="942675" y="338066"/>
                    </a:lnTo>
                    <a:cubicBezTo>
                      <a:pt x="968711" y="376899"/>
                      <a:pt x="994158" y="397654"/>
                      <a:pt x="1010762" y="428490"/>
                    </a:cubicBezTo>
                    <a:cubicBezTo>
                      <a:pt x="1027366" y="459326"/>
                      <a:pt x="1035140" y="492695"/>
                      <a:pt x="1042299" y="523081"/>
                    </a:cubicBezTo>
                    <a:cubicBezTo>
                      <a:pt x="1049458" y="553467"/>
                      <a:pt x="1051341" y="579967"/>
                      <a:pt x="1053713" y="610803"/>
                    </a:cubicBezTo>
                    <a:lnTo>
                      <a:pt x="1420414" y="757171"/>
                    </a:lnTo>
                    <a:cubicBezTo>
                      <a:pt x="1420415" y="697929"/>
                      <a:pt x="1416693" y="659636"/>
                      <a:pt x="1393998" y="609947"/>
                    </a:cubicBezTo>
                    <a:cubicBezTo>
                      <a:pt x="1371303" y="560258"/>
                      <a:pt x="1321510" y="495927"/>
                      <a:pt x="1284241" y="459038"/>
                    </a:cubicBezTo>
                    <a:cubicBezTo>
                      <a:pt x="1246972" y="422149"/>
                      <a:pt x="1206981" y="405812"/>
                      <a:pt x="1170386" y="388615"/>
                    </a:cubicBezTo>
                    <a:cubicBezTo>
                      <a:pt x="1133791" y="371418"/>
                      <a:pt x="1100347" y="362991"/>
                      <a:pt x="1064672" y="355856"/>
                    </a:cubicBezTo>
                    <a:lnTo>
                      <a:pt x="996045" y="341624"/>
                    </a:lnTo>
                    <a:lnTo>
                      <a:pt x="864400" y="338066"/>
                    </a:lnTo>
                    <a:lnTo>
                      <a:pt x="750545" y="384320"/>
                    </a:lnTo>
                    <a:cubicBezTo>
                      <a:pt x="710814" y="405668"/>
                      <a:pt x="663606" y="430535"/>
                      <a:pt x="631081" y="454869"/>
                    </a:cubicBezTo>
                    <a:cubicBezTo>
                      <a:pt x="598556" y="479203"/>
                      <a:pt x="573778" y="501859"/>
                      <a:pt x="555395" y="530323"/>
                    </a:cubicBezTo>
                    <a:lnTo>
                      <a:pt x="503050" y="628473"/>
                    </a:lnTo>
                    <a:cubicBezTo>
                      <a:pt x="493239" y="666874"/>
                      <a:pt x="485961" y="710917"/>
                      <a:pt x="486284" y="752139"/>
                    </a:cubicBezTo>
                    <a:lnTo>
                      <a:pt x="305798" y="747234"/>
                    </a:lnTo>
                    <a:close/>
                  </a:path>
                </a:pathLst>
              </a:custGeom>
              <a:grpFill/>
              <a:ln w="158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8" name="Arc plein 27"/>
              <p:cNvSpPr/>
              <p:nvPr/>
            </p:nvSpPr>
            <p:spPr>
              <a:xfrm>
                <a:off x="4871526" y="2495823"/>
                <a:ext cx="1296144" cy="1224136"/>
              </a:xfrm>
              <a:prstGeom prst="blockArc">
                <a:avLst>
                  <a:gd name="adj1" fmla="val 10800000"/>
                  <a:gd name="adj2" fmla="val 82982"/>
                  <a:gd name="adj3" fmla="val 16097"/>
                </a:avLst>
              </a:prstGeom>
              <a:grpFill/>
              <a:ln w="158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sp>
          <p:nvSpPr>
            <p:cNvPr id="22" name="Arc plein 21"/>
            <p:cNvSpPr/>
            <p:nvPr/>
          </p:nvSpPr>
          <p:spPr>
            <a:xfrm rot="60000">
              <a:off x="4538791" y="2709282"/>
              <a:ext cx="1460546" cy="1198126"/>
            </a:xfrm>
            <a:prstGeom prst="blockArc">
              <a:avLst>
                <a:gd name="adj1" fmla="val 10726805"/>
                <a:gd name="adj2" fmla="val 21578555"/>
                <a:gd name="adj3" fmla="val 5358"/>
              </a:avLst>
            </a:prstGeom>
            <a:solidFill>
              <a:schemeClr val="accent2">
                <a:alpha val="77000"/>
              </a:schemeClr>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sp>
          <p:nvSpPr>
            <p:cNvPr id="23" name="Arc plein 22"/>
            <p:cNvSpPr/>
            <p:nvPr/>
          </p:nvSpPr>
          <p:spPr>
            <a:xfrm rot="300000">
              <a:off x="4373253" y="2550698"/>
              <a:ext cx="1798354" cy="1450765"/>
            </a:xfrm>
            <a:prstGeom prst="blockArc">
              <a:avLst>
                <a:gd name="adj1" fmla="val 10366529"/>
                <a:gd name="adj2" fmla="val 21578555"/>
                <a:gd name="adj3" fmla="val 5358"/>
              </a:avLst>
            </a:prstGeom>
            <a:solidFill>
              <a:srgbClr val="0070C0">
                <a:alpha val="47000"/>
              </a:srgbClr>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nvGrpSpPr>
            <p:cNvPr id="24" name="Groupe 23"/>
            <p:cNvGrpSpPr/>
            <p:nvPr/>
          </p:nvGrpSpPr>
          <p:grpSpPr>
            <a:xfrm>
              <a:off x="3926186" y="2368893"/>
              <a:ext cx="2013966" cy="952095"/>
              <a:chOff x="3926186" y="2368893"/>
              <a:chExt cx="2013966" cy="952095"/>
            </a:xfrm>
          </p:grpSpPr>
          <p:sp>
            <p:nvSpPr>
              <p:cNvPr id="25" name="Forme libre 24"/>
              <p:cNvSpPr/>
              <p:nvPr/>
            </p:nvSpPr>
            <p:spPr>
              <a:xfrm>
                <a:off x="5243309" y="2780928"/>
                <a:ext cx="696843" cy="540060"/>
              </a:xfrm>
              <a:custGeom>
                <a:avLst/>
                <a:gdLst>
                  <a:gd name="connsiteX0" fmla="*/ 0 w 647552"/>
                  <a:gd name="connsiteY0" fmla="*/ 0 h 515906"/>
                  <a:gd name="connsiteX1" fmla="*/ 99624 w 647552"/>
                  <a:gd name="connsiteY1" fmla="*/ 103181 h 515906"/>
                  <a:gd name="connsiteX2" fmla="*/ 138762 w 647552"/>
                  <a:gd name="connsiteY2" fmla="*/ 298870 h 515906"/>
                  <a:gd name="connsiteX3" fmla="*/ 138762 w 647552"/>
                  <a:gd name="connsiteY3" fmla="*/ 298870 h 515906"/>
                  <a:gd name="connsiteX4" fmla="*/ 138762 w 647552"/>
                  <a:gd name="connsiteY4" fmla="*/ 330891 h 515906"/>
                  <a:gd name="connsiteX5" fmla="*/ 647552 w 647552"/>
                  <a:gd name="connsiteY5" fmla="*/ 515906 h 515906"/>
                  <a:gd name="connsiteX6" fmla="*/ 594183 w 647552"/>
                  <a:gd name="connsiteY6" fmla="*/ 298870 h 515906"/>
                  <a:gd name="connsiteX7" fmla="*/ 441190 w 647552"/>
                  <a:gd name="connsiteY7" fmla="*/ 131645 h 515906"/>
                  <a:gd name="connsiteX8" fmla="*/ 259733 w 647552"/>
                  <a:gd name="connsiteY8" fmla="*/ 32021 h 515906"/>
                  <a:gd name="connsiteX9" fmla="*/ 0 w 647552"/>
                  <a:gd name="connsiteY9" fmla="*/ 0 h 515906"/>
                  <a:gd name="connsiteX0" fmla="*/ 0 w 647552"/>
                  <a:gd name="connsiteY0" fmla="*/ 0 h 515906"/>
                  <a:gd name="connsiteX1" fmla="*/ 92508 w 647552"/>
                  <a:gd name="connsiteY1" fmla="*/ 103181 h 515906"/>
                  <a:gd name="connsiteX2" fmla="*/ 138762 w 647552"/>
                  <a:gd name="connsiteY2" fmla="*/ 298870 h 515906"/>
                  <a:gd name="connsiteX3" fmla="*/ 138762 w 647552"/>
                  <a:gd name="connsiteY3" fmla="*/ 298870 h 515906"/>
                  <a:gd name="connsiteX4" fmla="*/ 138762 w 647552"/>
                  <a:gd name="connsiteY4" fmla="*/ 330891 h 515906"/>
                  <a:gd name="connsiteX5" fmla="*/ 647552 w 647552"/>
                  <a:gd name="connsiteY5" fmla="*/ 515906 h 515906"/>
                  <a:gd name="connsiteX6" fmla="*/ 594183 w 647552"/>
                  <a:gd name="connsiteY6" fmla="*/ 298870 h 515906"/>
                  <a:gd name="connsiteX7" fmla="*/ 441190 w 647552"/>
                  <a:gd name="connsiteY7" fmla="*/ 131645 h 515906"/>
                  <a:gd name="connsiteX8" fmla="*/ 259733 w 647552"/>
                  <a:gd name="connsiteY8" fmla="*/ 32021 h 515906"/>
                  <a:gd name="connsiteX9" fmla="*/ 0 w 647552"/>
                  <a:gd name="connsiteY9" fmla="*/ 0 h 515906"/>
                  <a:gd name="connsiteX0" fmla="*/ 0 w 647552"/>
                  <a:gd name="connsiteY0" fmla="*/ 0 h 515906"/>
                  <a:gd name="connsiteX1" fmla="*/ 92508 w 647552"/>
                  <a:gd name="connsiteY1" fmla="*/ 103181 h 515906"/>
                  <a:gd name="connsiteX2" fmla="*/ 138762 w 647552"/>
                  <a:gd name="connsiteY2" fmla="*/ 298870 h 515906"/>
                  <a:gd name="connsiteX3" fmla="*/ 138762 w 647552"/>
                  <a:gd name="connsiteY3" fmla="*/ 298870 h 515906"/>
                  <a:gd name="connsiteX4" fmla="*/ 138762 w 647552"/>
                  <a:gd name="connsiteY4" fmla="*/ 330891 h 515906"/>
                  <a:gd name="connsiteX5" fmla="*/ 647552 w 647552"/>
                  <a:gd name="connsiteY5" fmla="*/ 515906 h 515906"/>
                  <a:gd name="connsiteX6" fmla="*/ 594183 w 647552"/>
                  <a:gd name="connsiteY6" fmla="*/ 298870 h 515906"/>
                  <a:gd name="connsiteX7" fmla="*/ 441190 w 647552"/>
                  <a:gd name="connsiteY7" fmla="*/ 131645 h 515906"/>
                  <a:gd name="connsiteX8" fmla="*/ 160145 w 647552"/>
                  <a:gd name="connsiteY8" fmla="*/ 4861 h 515906"/>
                  <a:gd name="connsiteX9" fmla="*/ 0 w 647552"/>
                  <a:gd name="connsiteY9" fmla="*/ 0 h 515906"/>
                  <a:gd name="connsiteX0" fmla="*/ 0 w 647552"/>
                  <a:gd name="connsiteY0" fmla="*/ 0 h 515906"/>
                  <a:gd name="connsiteX1" fmla="*/ 92508 w 647552"/>
                  <a:gd name="connsiteY1" fmla="*/ 103181 h 515906"/>
                  <a:gd name="connsiteX2" fmla="*/ 138762 w 647552"/>
                  <a:gd name="connsiteY2" fmla="*/ 298870 h 515906"/>
                  <a:gd name="connsiteX3" fmla="*/ 138762 w 647552"/>
                  <a:gd name="connsiteY3" fmla="*/ 298870 h 515906"/>
                  <a:gd name="connsiteX4" fmla="*/ 138762 w 647552"/>
                  <a:gd name="connsiteY4" fmla="*/ 330891 h 515906"/>
                  <a:gd name="connsiteX5" fmla="*/ 647552 w 647552"/>
                  <a:gd name="connsiteY5" fmla="*/ 515906 h 515906"/>
                  <a:gd name="connsiteX6" fmla="*/ 594183 w 647552"/>
                  <a:gd name="connsiteY6" fmla="*/ 298870 h 515906"/>
                  <a:gd name="connsiteX7" fmla="*/ 420065 w 647552"/>
                  <a:gd name="connsiteY7" fmla="*/ 110521 h 515906"/>
                  <a:gd name="connsiteX8" fmla="*/ 160145 w 647552"/>
                  <a:gd name="connsiteY8" fmla="*/ 4861 h 515906"/>
                  <a:gd name="connsiteX9" fmla="*/ 0 w 647552"/>
                  <a:gd name="connsiteY9" fmla="*/ 0 h 5159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647552" h="515906">
                    <a:moveTo>
                      <a:pt x="0" y="0"/>
                    </a:moveTo>
                    <a:lnTo>
                      <a:pt x="92508" y="103181"/>
                    </a:lnTo>
                    <a:lnTo>
                      <a:pt x="138762" y="298870"/>
                    </a:lnTo>
                    <a:lnTo>
                      <a:pt x="138762" y="298870"/>
                    </a:lnTo>
                    <a:lnTo>
                      <a:pt x="138762" y="330891"/>
                    </a:lnTo>
                    <a:lnTo>
                      <a:pt x="647552" y="515906"/>
                    </a:lnTo>
                    <a:lnTo>
                      <a:pt x="594183" y="298870"/>
                    </a:lnTo>
                    <a:lnTo>
                      <a:pt x="420065" y="110521"/>
                    </a:lnTo>
                    <a:lnTo>
                      <a:pt x="160145" y="4861"/>
                    </a:lnTo>
                    <a:lnTo>
                      <a:pt x="0" y="0"/>
                    </a:lnTo>
                    <a:close/>
                  </a:path>
                </a:pathLst>
              </a:custGeom>
              <a:solidFill>
                <a:schemeClr val="accent2">
                  <a:alpha val="64000"/>
                </a:schemeClr>
              </a:solidFill>
              <a:ln>
                <a:noFill/>
              </a:ln>
              <a:effectLst>
                <a:softEdge rad="127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6" name="Forme libre 25"/>
              <p:cNvSpPr/>
              <p:nvPr/>
            </p:nvSpPr>
            <p:spPr>
              <a:xfrm>
                <a:off x="3926186" y="2368893"/>
                <a:ext cx="2006852" cy="938640"/>
              </a:xfrm>
              <a:custGeom>
                <a:avLst/>
                <a:gdLst>
                  <a:gd name="connsiteX0" fmla="*/ 0 w 2006852"/>
                  <a:gd name="connsiteY0" fmla="*/ 694099 h 938543"/>
                  <a:gd name="connsiteX1" fmla="*/ 407406 w 2006852"/>
                  <a:gd name="connsiteY1" fmla="*/ 917418 h 938543"/>
                  <a:gd name="connsiteX2" fmla="*/ 467763 w 2006852"/>
                  <a:gd name="connsiteY2" fmla="*/ 938543 h 938543"/>
                  <a:gd name="connsiteX3" fmla="*/ 555279 w 2006852"/>
                  <a:gd name="connsiteY3" fmla="*/ 555279 h 938543"/>
                  <a:gd name="connsiteX4" fmla="*/ 860079 w 2006852"/>
                  <a:gd name="connsiteY4" fmla="*/ 310836 h 938543"/>
                  <a:gd name="connsiteX5" fmla="*/ 1182986 w 2006852"/>
                  <a:gd name="connsiteY5" fmla="*/ 229355 h 938543"/>
                  <a:gd name="connsiteX6" fmla="*/ 1587374 w 2006852"/>
                  <a:gd name="connsiteY6" fmla="*/ 229355 h 938543"/>
                  <a:gd name="connsiteX7" fmla="*/ 1828800 w 2006852"/>
                  <a:gd name="connsiteY7" fmla="*/ 328943 h 938543"/>
                  <a:gd name="connsiteX8" fmla="*/ 2006852 w 2006852"/>
                  <a:gd name="connsiteY8" fmla="*/ 431549 h 938543"/>
                  <a:gd name="connsiteX9" fmla="*/ 1907264 w 2006852"/>
                  <a:gd name="connsiteY9" fmla="*/ 334978 h 938543"/>
                  <a:gd name="connsiteX10" fmla="*/ 1729212 w 2006852"/>
                  <a:gd name="connsiteY10" fmla="*/ 238408 h 938543"/>
                  <a:gd name="connsiteX11" fmla="*/ 1524000 w 2006852"/>
                  <a:gd name="connsiteY11" fmla="*/ 178052 h 938543"/>
                  <a:gd name="connsiteX12" fmla="*/ 1071327 w 2006852"/>
                  <a:gd name="connsiteY12" fmla="*/ 54321 h 938543"/>
                  <a:gd name="connsiteX13" fmla="*/ 1038131 w 2006852"/>
                  <a:gd name="connsiteY13" fmla="*/ 30178 h 938543"/>
                  <a:gd name="connsiteX14" fmla="*/ 841972 w 2006852"/>
                  <a:gd name="connsiteY14" fmla="*/ 0 h 938543"/>
                  <a:gd name="connsiteX15" fmla="*/ 685046 w 2006852"/>
                  <a:gd name="connsiteY15" fmla="*/ 9054 h 938543"/>
                  <a:gd name="connsiteX16" fmla="*/ 549244 w 2006852"/>
                  <a:gd name="connsiteY16" fmla="*/ 30178 h 938543"/>
                  <a:gd name="connsiteX17" fmla="*/ 516048 w 2006852"/>
                  <a:gd name="connsiteY17" fmla="*/ 45267 h 938543"/>
                  <a:gd name="connsiteX18" fmla="*/ 377228 w 2006852"/>
                  <a:gd name="connsiteY18" fmla="*/ 102606 h 938543"/>
                  <a:gd name="connsiteX19" fmla="*/ 187105 w 2006852"/>
                  <a:gd name="connsiteY19" fmla="*/ 265568 h 938543"/>
                  <a:gd name="connsiteX20" fmla="*/ 96570 w 2006852"/>
                  <a:gd name="connsiteY20" fmla="*/ 413442 h 938543"/>
                  <a:gd name="connsiteX21" fmla="*/ 45267 w 2006852"/>
                  <a:gd name="connsiteY21" fmla="*/ 564333 h 938543"/>
                  <a:gd name="connsiteX22" fmla="*/ 51303 w 2006852"/>
                  <a:gd name="connsiteY22" fmla="*/ 585458 h 938543"/>
                  <a:gd name="connsiteX23" fmla="*/ 0 w 2006852"/>
                  <a:gd name="connsiteY23" fmla="*/ 694099 h 938543"/>
                  <a:gd name="connsiteX0" fmla="*/ 0 w 2006852"/>
                  <a:gd name="connsiteY0" fmla="*/ 694099 h 938543"/>
                  <a:gd name="connsiteX1" fmla="*/ 407406 w 2006852"/>
                  <a:gd name="connsiteY1" fmla="*/ 917418 h 938543"/>
                  <a:gd name="connsiteX2" fmla="*/ 467763 w 2006852"/>
                  <a:gd name="connsiteY2" fmla="*/ 938543 h 938543"/>
                  <a:gd name="connsiteX3" fmla="*/ 555279 w 2006852"/>
                  <a:gd name="connsiteY3" fmla="*/ 555279 h 938543"/>
                  <a:gd name="connsiteX4" fmla="*/ 860079 w 2006852"/>
                  <a:gd name="connsiteY4" fmla="*/ 310836 h 938543"/>
                  <a:gd name="connsiteX5" fmla="*/ 1182986 w 2006852"/>
                  <a:gd name="connsiteY5" fmla="*/ 229355 h 938543"/>
                  <a:gd name="connsiteX6" fmla="*/ 1587374 w 2006852"/>
                  <a:gd name="connsiteY6" fmla="*/ 229355 h 938543"/>
                  <a:gd name="connsiteX7" fmla="*/ 1828800 w 2006852"/>
                  <a:gd name="connsiteY7" fmla="*/ 328943 h 938543"/>
                  <a:gd name="connsiteX8" fmla="*/ 2006852 w 2006852"/>
                  <a:gd name="connsiteY8" fmla="*/ 431549 h 938543"/>
                  <a:gd name="connsiteX9" fmla="*/ 1907264 w 2006852"/>
                  <a:gd name="connsiteY9" fmla="*/ 334978 h 938543"/>
                  <a:gd name="connsiteX10" fmla="*/ 1729212 w 2006852"/>
                  <a:gd name="connsiteY10" fmla="*/ 238408 h 938543"/>
                  <a:gd name="connsiteX11" fmla="*/ 1524000 w 2006852"/>
                  <a:gd name="connsiteY11" fmla="*/ 178052 h 938543"/>
                  <a:gd name="connsiteX12" fmla="*/ 1089434 w 2006852"/>
                  <a:gd name="connsiteY12" fmla="*/ 45268 h 938543"/>
                  <a:gd name="connsiteX13" fmla="*/ 1038131 w 2006852"/>
                  <a:gd name="connsiteY13" fmla="*/ 30178 h 938543"/>
                  <a:gd name="connsiteX14" fmla="*/ 841972 w 2006852"/>
                  <a:gd name="connsiteY14" fmla="*/ 0 h 938543"/>
                  <a:gd name="connsiteX15" fmla="*/ 685046 w 2006852"/>
                  <a:gd name="connsiteY15" fmla="*/ 9054 h 938543"/>
                  <a:gd name="connsiteX16" fmla="*/ 549244 w 2006852"/>
                  <a:gd name="connsiteY16" fmla="*/ 30178 h 938543"/>
                  <a:gd name="connsiteX17" fmla="*/ 516048 w 2006852"/>
                  <a:gd name="connsiteY17" fmla="*/ 45267 h 938543"/>
                  <a:gd name="connsiteX18" fmla="*/ 377228 w 2006852"/>
                  <a:gd name="connsiteY18" fmla="*/ 102606 h 938543"/>
                  <a:gd name="connsiteX19" fmla="*/ 187105 w 2006852"/>
                  <a:gd name="connsiteY19" fmla="*/ 265568 h 938543"/>
                  <a:gd name="connsiteX20" fmla="*/ 96570 w 2006852"/>
                  <a:gd name="connsiteY20" fmla="*/ 413442 h 938543"/>
                  <a:gd name="connsiteX21" fmla="*/ 45267 w 2006852"/>
                  <a:gd name="connsiteY21" fmla="*/ 564333 h 938543"/>
                  <a:gd name="connsiteX22" fmla="*/ 51303 w 2006852"/>
                  <a:gd name="connsiteY22" fmla="*/ 585458 h 938543"/>
                  <a:gd name="connsiteX23" fmla="*/ 0 w 2006852"/>
                  <a:gd name="connsiteY23" fmla="*/ 694099 h 938543"/>
                  <a:gd name="connsiteX0" fmla="*/ 0 w 2006852"/>
                  <a:gd name="connsiteY0" fmla="*/ 694196 h 938640"/>
                  <a:gd name="connsiteX1" fmla="*/ 407406 w 2006852"/>
                  <a:gd name="connsiteY1" fmla="*/ 917515 h 938640"/>
                  <a:gd name="connsiteX2" fmla="*/ 467763 w 2006852"/>
                  <a:gd name="connsiteY2" fmla="*/ 938640 h 938640"/>
                  <a:gd name="connsiteX3" fmla="*/ 555279 w 2006852"/>
                  <a:gd name="connsiteY3" fmla="*/ 555376 h 938640"/>
                  <a:gd name="connsiteX4" fmla="*/ 860079 w 2006852"/>
                  <a:gd name="connsiteY4" fmla="*/ 310933 h 938640"/>
                  <a:gd name="connsiteX5" fmla="*/ 1182986 w 2006852"/>
                  <a:gd name="connsiteY5" fmla="*/ 229452 h 938640"/>
                  <a:gd name="connsiteX6" fmla="*/ 1587374 w 2006852"/>
                  <a:gd name="connsiteY6" fmla="*/ 229452 h 938640"/>
                  <a:gd name="connsiteX7" fmla="*/ 1828800 w 2006852"/>
                  <a:gd name="connsiteY7" fmla="*/ 329040 h 938640"/>
                  <a:gd name="connsiteX8" fmla="*/ 2006852 w 2006852"/>
                  <a:gd name="connsiteY8" fmla="*/ 431646 h 938640"/>
                  <a:gd name="connsiteX9" fmla="*/ 1907264 w 2006852"/>
                  <a:gd name="connsiteY9" fmla="*/ 335075 h 938640"/>
                  <a:gd name="connsiteX10" fmla="*/ 1729212 w 2006852"/>
                  <a:gd name="connsiteY10" fmla="*/ 238505 h 938640"/>
                  <a:gd name="connsiteX11" fmla="*/ 1524000 w 2006852"/>
                  <a:gd name="connsiteY11" fmla="*/ 178149 h 938640"/>
                  <a:gd name="connsiteX12" fmla="*/ 1089434 w 2006852"/>
                  <a:gd name="connsiteY12" fmla="*/ 45365 h 938640"/>
                  <a:gd name="connsiteX13" fmla="*/ 1020025 w 2006852"/>
                  <a:gd name="connsiteY13" fmla="*/ 15186 h 938640"/>
                  <a:gd name="connsiteX14" fmla="*/ 841972 w 2006852"/>
                  <a:gd name="connsiteY14" fmla="*/ 97 h 938640"/>
                  <a:gd name="connsiteX15" fmla="*/ 685046 w 2006852"/>
                  <a:gd name="connsiteY15" fmla="*/ 9151 h 938640"/>
                  <a:gd name="connsiteX16" fmla="*/ 549244 w 2006852"/>
                  <a:gd name="connsiteY16" fmla="*/ 30275 h 938640"/>
                  <a:gd name="connsiteX17" fmla="*/ 516048 w 2006852"/>
                  <a:gd name="connsiteY17" fmla="*/ 45364 h 938640"/>
                  <a:gd name="connsiteX18" fmla="*/ 377228 w 2006852"/>
                  <a:gd name="connsiteY18" fmla="*/ 102703 h 938640"/>
                  <a:gd name="connsiteX19" fmla="*/ 187105 w 2006852"/>
                  <a:gd name="connsiteY19" fmla="*/ 265665 h 938640"/>
                  <a:gd name="connsiteX20" fmla="*/ 96570 w 2006852"/>
                  <a:gd name="connsiteY20" fmla="*/ 413539 h 938640"/>
                  <a:gd name="connsiteX21" fmla="*/ 45267 w 2006852"/>
                  <a:gd name="connsiteY21" fmla="*/ 564430 h 938640"/>
                  <a:gd name="connsiteX22" fmla="*/ 51303 w 2006852"/>
                  <a:gd name="connsiteY22" fmla="*/ 585555 h 938640"/>
                  <a:gd name="connsiteX23" fmla="*/ 0 w 2006852"/>
                  <a:gd name="connsiteY23" fmla="*/ 694196 h 9386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2006852" h="938640">
                    <a:moveTo>
                      <a:pt x="0" y="694196"/>
                    </a:moveTo>
                    <a:lnTo>
                      <a:pt x="407406" y="917515"/>
                    </a:lnTo>
                    <a:lnTo>
                      <a:pt x="467763" y="938640"/>
                    </a:lnTo>
                    <a:lnTo>
                      <a:pt x="555279" y="555376"/>
                    </a:lnTo>
                    <a:lnTo>
                      <a:pt x="860079" y="310933"/>
                    </a:lnTo>
                    <a:lnTo>
                      <a:pt x="1182986" y="229452"/>
                    </a:lnTo>
                    <a:lnTo>
                      <a:pt x="1587374" y="229452"/>
                    </a:lnTo>
                    <a:lnTo>
                      <a:pt x="1828800" y="329040"/>
                    </a:lnTo>
                    <a:lnTo>
                      <a:pt x="2006852" y="431646"/>
                    </a:lnTo>
                    <a:lnTo>
                      <a:pt x="1907264" y="335075"/>
                    </a:lnTo>
                    <a:lnTo>
                      <a:pt x="1729212" y="238505"/>
                    </a:lnTo>
                    <a:lnTo>
                      <a:pt x="1524000" y="178149"/>
                    </a:lnTo>
                    <a:lnTo>
                      <a:pt x="1089434" y="45365"/>
                    </a:lnTo>
                    <a:lnTo>
                      <a:pt x="1020025" y="15186"/>
                    </a:lnTo>
                    <a:cubicBezTo>
                      <a:pt x="960674" y="10156"/>
                      <a:pt x="897802" y="1103"/>
                      <a:pt x="841972" y="97"/>
                    </a:cubicBezTo>
                    <a:cubicBezTo>
                      <a:pt x="786142" y="-909"/>
                      <a:pt x="737355" y="6133"/>
                      <a:pt x="685046" y="9151"/>
                    </a:cubicBezTo>
                    <a:lnTo>
                      <a:pt x="549244" y="30275"/>
                    </a:lnTo>
                    <a:lnTo>
                      <a:pt x="516048" y="45364"/>
                    </a:lnTo>
                    <a:lnTo>
                      <a:pt x="377228" y="102703"/>
                    </a:lnTo>
                    <a:lnTo>
                      <a:pt x="187105" y="265665"/>
                    </a:lnTo>
                    <a:lnTo>
                      <a:pt x="96570" y="413539"/>
                    </a:lnTo>
                    <a:lnTo>
                      <a:pt x="45267" y="564430"/>
                    </a:lnTo>
                    <a:lnTo>
                      <a:pt x="51303" y="585555"/>
                    </a:lnTo>
                    <a:lnTo>
                      <a:pt x="0" y="694196"/>
                    </a:lnTo>
                    <a:close/>
                  </a:path>
                </a:pathLst>
              </a:custGeom>
              <a:solidFill>
                <a:srgbClr val="0070C0">
                  <a:alpha val="33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grpSp>
        <p:nvGrpSpPr>
          <p:cNvPr id="1206" name="Groupe 1205"/>
          <p:cNvGrpSpPr/>
          <p:nvPr>
            <p:custDataLst>
              <p:tags r:id="rId6"/>
            </p:custDataLst>
          </p:nvPr>
        </p:nvGrpSpPr>
        <p:grpSpPr>
          <a:xfrm rot="5400000" flipV="1">
            <a:off x="3345169" y="2001119"/>
            <a:ext cx="1944226" cy="767520"/>
            <a:chOff x="4718167" y="1574092"/>
            <a:chExt cx="2578559" cy="862284"/>
          </a:xfrm>
        </p:grpSpPr>
        <p:sp>
          <p:nvSpPr>
            <p:cNvPr id="1193" name="Freeform 83"/>
            <p:cNvSpPr>
              <a:spLocks/>
            </p:cNvSpPr>
            <p:nvPr>
              <p:custDataLst>
                <p:tags r:id="rId22"/>
              </p:custDataLst>
            </p:nvPr>
          </p:nvSpPr>
          <p:spPr bwMode="auto">
            <a:xfrm>
              <a:off x="5310565" y="2274458"/>
              <a:ext cx="1106297" cy="142555"/>
            </a:xfrm>
            <a:custGeom>
              <a:avLst/>
              <a:gdLst>
                <a:gd name="T0" fmla="*/ 147 w 163"/>
                <a:gd name="T1" fmla="*/ 69 h 677"/>
                <a:gd name="T2" fmla="*/ 3 w 163"/>
                <a:gd name="T3" fmla="*/ 101 h 677"/>
                <a:gd name="T4" fmla="*/ 163 w 163"/>
                <a:gd name="T5" fmla="*/ 677 h 677"/>
                <a:gd name="connsiteX0" fmla="*/ 57855 w 57855"/>
                <a:gd name="connsiteY0" fmla="*/ 2856 h 3531"/>
                <a:gd name="connsiteX1" fmla="*/ 49021 w 57855"/>
                <a:gd name="connsiteY1" fmla="*/ 3329 h 3531"/>
                <a:gd name="connsiteX2" fmla="*/ 309 w 57855"/>
                <a:gd name="connsiteY2" fmla="*/ 960 h 3531"/>
                <a:gd name="connsiteX0" fmla="*/ 10020 w 10020"/>
                <a:gd name="connsiteY0" fmla="*/ 8620 h 8620"/>
                <a:gd name="connsiteX1" fmla="*/ 5809 w 10020"/>
                <a:gd name="connsiteY1" fmla="*/ 5559 h 8620"/>
                <a:gd name="connsiteX2" fmla="*/ 73 w 10020"/>
                <a:gd name="connsiteY2" fmla="*/ 3251 h 8620"/>
                <a:gd name="connsiteX0" fmla="*/ 10024 w 10024"/>
                <a:gd name="connsiteY0" fmla="*/ 11110 h 11110"/>
                <a:gd name="connsiteX1" fmla="*/ 5821 w 10024"/>
                <a:gd name="connsiteY1" fmla="*/ 7559 h 11110"/>
                <a:gd name="connsiteX2" fmla="*/ 97 w 10024"/>
                <a:gd name="connsiteY2" fmla="*/ 4881 h 11110"/>
                <a:gd name="connsiteX0" fmla="*/ 10024 w 10024"/>
                <a:gd name="connsiteY0" fmla="*/ 11110 h 11110"/>
                <a:gd name="connsiteX1" fmla="*/ 5821 w 10024"/>
                <a:gd name="connsiteY1" fmla="*/ 7559 h 11110"/>
                <a:gd name="connsiteX2" fmla="*/ 97 w 10024"/>
                <a:gd name="connsiteY2" fmla="*/ 4881 h 11110"/>
                <a:gd name="connsiteX0" fmla="*/ 13284 w 13284"/>
                <a:gd name="connsiteY0" fmla="*/ 13135 h 13135"/>
                <a:gd name="connsiteX1" fmla="*/ 9081 w 13284"/>
                <a:gd name="connsiteY1" fmla="*/ 9584 h 13135"/>
                <a:gd name="connsiteX2" fmla="*/ 60 w 13284"/>
                <a:gd name="connsiteY2" fmla="*/ 4353 h 13135"/>
                <a:gd name="connsiteX0" fmla="*/ 13224 w 13224"/>
                <a:gd name="connsiteY0" fmla="*/ 11312 h 11312"/>
                <a:gd name="connsiteX1" fmla="*/ 9021 w 13224"/>
                <a:gd name="connsiteY1" fmla="*/ 7761 h 11312"/>
                <a:gd name="connsiteX2" fmla="*/ 0 w 13224"/>
                <a:gd name="connsiteY2" fmla="*/ 2530 h 11312"/>
                <a:gd name="connsiteX0" fmla="*/ 13533 w 13533"/>
                <a:gd name="connsiteY0" fmla="*/ 7962 h 7962"/>
                <a:gd name="connsiteX1" fmla="*/ 9021 w 13533"/>
                <a:gd name="connsiteY1" fmla="*/ 7761 h 7962"/>
                <a:gd name="connsiteX2" fmla="*/ 0 w 13533"/>
                <a:gd name="connsiteY2" fmla="*/ 2530 h 7962"/>
                <a:gd name="connsiteX0" fmla="*/ 10000 w 10000"/>
                <a:gd name="connsiteY0" fmla="*/ 10000 h 10231"/>
                <a:gd name="connsiteX1" fmla="*/ 6666 w 10000"/>
                <a:gd name="connsiteY1" fmla="*/ 9748 h 10231"/>
                <a:gd name="connsiteX2" fmla="*/ 0 w 10000"/>
                <a:gd name="connsiteY2" fmla="*/ 3178 h 10231"/>
                <a:gd name="connsiteX0" fmla="*/ 10000 w 10000"/>
                <a:gd name="connsiteY0" fmla="*/ 10383 h 10504"/>
                <a:gd name="connsiteX1" fmla="*/ 6238 w 10000"/>
                <a:gd name="connsiteY1" fmla="*/ 7927 h 10504"/>
                <a:gd name="connsiteX2" fmla="*/ 0 w 10000"/>
                <a:gd name="connsiteY2" fmla="*/ 3561 h 10504"/>
                <a:gd name="connsiteX0" fmla="*/ 10000 w 10000"/>
                <a:gd name="connsiteY0" fmla="*/ 10383 h 10677"/>
                <a:gd name="connsiteX1" fmla="*/ 6238 w 10000"/>
                <a:gd name="connsiteY1" fmla="*/ 7927 h 10677"/>
                <a:gd name="connsiteX2" fmla="*/ 0 w 10000"/>
                <a:gd name="connsiteY2" fmla="*/ 3561 h 10677"/>
              </a:gdLst>
              <a:ahLst/>
              <a:cxnLst>
                <a:cxn ang="0">
                  <a:pos x="connsiteX0" y="connsiteY0"/>
                </a:cxn>
                <a:cxn ang="0">
                  <a:pos x="connsiteX1" y="connsiteY1"/>
                </a:cxn>
                <a:cxn ang="0">
                  <a:pos x="connsiteX2" y="connsiteY2"/>
                </a:cxn>
              </a:cxnLst>
              <a:rect l="l" t="t" r="r" b="b"/>
              <a:pathLst>
                <a:path w="10000" h="10677">
                  <a:moveTo>
                    <a:pt x="10000" y="10383"/>
                  </a:moveTo>
                  <a:cubicBezTo>
                    <a:pt x="9250" y="11256"/>
                    <a:pt x="7575" y="10117"/>
                    <a:pt x="6238" y="7927"/>
                  </a:cubicBezTo>
                  <a:cubicBezTo>
                    <a:pt x="4892" y="5533"/>
                    <a:pt x="2276" y="-5605"/>
                    <a:pt x="0" y="3561"/>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195" name="Freeform 64"/>
            <p:cNvSpPr>
              <a:spLocks/>
            </p:cNvSpPr>
            <p:nvPr>
              <p:custDataLst>
                <p:tags r:id="rId23"/>
              </p:custDataLst>
            </p:nvPr>
          </p:nvSpPr>
          <p:spPr bwMode="auto">
            <a:xfrm>
              <a:off x="6196129" y="2353946"/>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194" name="Freeform 64"/>
            <p:cNvSpPr>
              <a:spLocks/>
            </p:cNvSpPr>
            <p:nvPr>
              <p:custDataLst>
                <p:tags r:id="rId24"/>
              </p:custDataLst>
            </p:nvPr>
          </p:nvSpPr>
          <p:spPr bwMode="auto">
            <a:xfrm>
              <a:off x="6196129" y="2271908"/>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192" name="Freeform 64"/>
            <p:cNvSpPr>
              <a:spLocks/>
            </p:cNvSpPr>
            <p:nvPr>
              <p:custDataLst>
                <p:tags r:id="rId25"/>
              </p:custDataLst>
            </p:nvPr>
          </p:nvSpPr>
          <p:spPr bwMode="auto">
            <a:xfrm>
              <a:off x="6196129" y="2187664"/>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191" name="Freeform 63"/>
            <p:cNvSpPr>
              <a:spLocks/>
            </p:cNvSpPr>
            <p:nvPr>
              <p:custDataLst>
                <p:tags r:id="rId26"/>
              </p:custDataLst>
            </p:nvPr>
          </p:nvSpPr>
          <p:spPr bwMode="auto">
            <a:xfrm>
              <a:off x="6196129" y="2093904"/>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190" name="Freeform 62"/>
            <p:cNvSpPr>
              <a:spLocks/>
            </p:cNvSpPr>
            <p:nvPr>
              <p:custDataLst>
                <p:tags r:id="rId27"/>
              </p:custDataLst>
            </p:nvPr>
          </p:nvSpPr>
          <p:spPr bwMode="auto">
            <a:xfrm>
              <a:off x="6196129" y="2000145"/>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189" name="Freeform 61"/>
            <p:cNvSpPr>
              <a:spLocks/>
            </p:cNvSpPr>
            <p:nvPr>
              <p:custDataLst>
                <p:tags r:id="rId28"/>
              </p:custDataLst>
            </p:nvPr>
          </p:nvSpPr>
          <p:spPr bwMode="auto">
            <a:xfrm>
              <a:off x="6196129" y="1906385"/>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188" name="Freeform 60"/>
            <p:cNvSpPr>
              <a:spLocks/>
            </p:cNvSpPr>
            <p:nvPr>
              <p:custDataLst>
                <p:tags r:id="rId29"/>
              </p:custDataLst>
            </p:nvPr>
          </p:nvSpPr>
          <p:spPr bwMode="auto">
            <a:xfrm>
              <a:off x="6196129" y="1812626"/>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187" name="Freeform 59"/>
            <p:cNvSpPr>
              <a:spLocks/>
            </p:cNvSpPr>
            <p:nvPr>
              <p:custDataLst>
                <p:tags r:id="rId30"/>
              </p:custDataLst>
            </p:nvPr>
          </p:nvSpPr>
          <p:spPr bwMode="auto">
            <a:xfrm>
              <a:off x="6196129" y="1718866"/>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186" name="Freeform 58"/>
            <p:cNvSpPr>
              <a:spLocks/>
            </p:cNvSpPr>
            <p:nvPr>
              <p:custDataLst>
                <p:tags r:id="rId31"/>
              </p:custDataLst>
            </p:nvPr>
          </p:nvSpPr>
          <p:spPr bwMode="auto">
            <a:xfrm>
              <a:off x="6196129" y="1625107"/>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197" name="Freeform 82"/>
            <p:cNvSpPr>
              <a:spLocks/>
            </p:cNvSpPr>
            <p:nvPr>
              <p:custDataLst>
                <p:tags r:id="rId32"/>
              </p:custDataLst>
            </p:nvPr>
          </p:nvSpPr>
          <p:spPr bwMode="auto">
            <a:xfrm>
              <a:off x="4718167" y="1574092"/>
              <a:ext cx="2503587" cy="606172"/>
            </a:xfrm>
            <a:custGeom>
              <a:avLst/>
              <a:gdLst>
                <a:gd name="T0" fmla="*/ 1832 w 2011"/>
                <a:gd name="T1" fmla="*/ 59 h 1499"/>
                <a:gd name="T2" fmla="*/ 1944 w 2011"/>
                <a:gd name="T3" fmla="*/ 123 h 1499"/>
                <a:gd name="T4" fmla="*/ 1432 w 2011"/>
                <a:gd name="T5" fmla="*/ 139 h 1499"/>
                <a:gd name="T6" fmla="*/ 248 w 2011"/>
                <a:gd name="T7" fmla="*/ 75 h 1499"/>
                <a:gd name="T8" fmla="*/ 24 w 2011"/>
                <a:gd name="T9" fmla="*/ 587 h 1499"/>
                <a:gd name="T10" fmla="*/ 104 w 2011"/>
                <a:gd name="T11" fmla="*/ 1499 h 1499"/>
                <a:gd name="connsiteX0" fmla="*/ 8997 w 9669"/>
                <a:gd name="connsiteY0" fmla="*/ 48 h 16459"/>
                <a:gd name="connsiteX1" fmla="*/ 9554 w 9669"/>
                <a:gd name="connsiteY1" fmla="*/ 475 h 16459"/>
                <a:gd name="connsiteX2" fmla="*/ 7008 w 9669"/>
                <a:gd name="connsiteY2" fmla="*/ 581 h 16459"/>
                <a:gd name="connsiteX3" fmla="*/ 1120 w 9669"/>
                <a:gd name="connsiteY3" fmla="*/ 154 h 16459"/>
                <a:gd name="connsiteX4" fmla="*/ 6 w 9669"/>
                <a:gd name="connsiteY4" fmla="*/ 3570 h 16459"/>
                <a:gd name="connsiteX5" fmla="*/ 1672 w 9669"/>
                <a:gd name="connsiteY5" fmla="*/ 16459 h 16459"/>
                <a:gd name="connsiteX0" fmla="*/ 19579 w 20274"/>
                <a:gd name="connsiteY0" fmla="*/ 29 h 3898"/>
                <a:gd name="connsiteX1" fmla="*/ 20155 w 20274"/>
                <a:gd name="connsiteY1" fmla="*/ 289 h 3898"/>
                <a:gd name="connsiteX2" fmla="*/ 17522 w 20274"/>
                <a:gd name="connsiteY2" fmla="*/ 353 h 3898"/>
                <a:gd name="connsiteX3" fmla="*/ 11432 w 20274"/>
                <a:gd name="connsiteY3" fmla="*/ 94 h 3898"/>
                <a:gd name="connsiteX4" fmla="*/ 10280 w 20274"/>
                <a:gd name="connsiteY4" fmla="*/ 2169 h 3898"/>
                <a:gd name="connsiteX5" fmla="*/ 0 w 20274"/>
                <a:gd name="connsiteY5" fmla="*/ 3898 h 3898"/>
                <a:gd name="connsiteX0" fmla="*/ 9657 w 10000"/>
                <a:gd name="connsiteY0" fmla="*/ 0 h 9926"/>
                <a:gd name="connsiteX1" fmla="*/ 9941 w 10000"/>
                <a:gd name="connsiteY1" fmla="*/ 667 h 9926"/>
                <a:gd name="connsiteX2" fmla="*/ 8643 w 10000"/>
                <a:gd name="connsiteY2" fmla="*/ 832 h 9926"/>
                <a:gd name="connsiteX3" fmla="*/ 5639 w 10000"/>
                <a:gd name="connsiteY3" fmla="*/ 167 h 9926"/>
                <a:gd name="connsiteX4" fmla="*/ 4465 w 10000"/>
                <a:gd name="connsiteY4" fmla="*/ 4322 h 9926"/>
                <a:gd name="connsiteX5" fmla="*/ 0 w 10000"/>
                <a:gd name="connsiteY5" fmla="*/ 9926 h 9926"/>
                <a:gd name="connsiteX0" fmla="*/ 9657 w 10000"/>
                <a:gd name="connsiteY0" fmla="*/ 0 h 10000"/>
                <a:gd name="connsiteX1" fmla="*/ 9941 w 10000"/>
                <a:gd name="connsiteY1" fmla="*/ 672 h 10000"/>
                <a:gd name="connsiteX2" fmla="*/ 8643 w 10000"/>
                <a:gd name="connsiteY2" fmla="*/ 838 h 10000"/>
                <a:gd name="connsiteX3" fmla="*/ 5639 w 10000"/>
                <a:gd name="connsiteY3" fmla="*/ 168 h 10000"/>
                <a:gd name="connsiteX4" fmla="*/ 4465 w 10000"/>
                <a:gd name="connsiteY4" fmla="*/ 4354 h 10000"/>
                <a:gd name="connsiteX5" fmla="*/ 0 w 10000"/>
                <a:gd name="connsiteY5" fmla="*/ 10000 h 10000"/>
                <a:gd name="connsiteX0" fmla="*/ 9657 w 10000"/>
                <a:gd name="connsiteY0" fmla="*/ 0 h 10000"/>
                <a:gd name="connsiteX1" fmla="*/ 9941 w 10000"/>
                <a:gd name="connsiteY1" fmla="*/ 672 h 10000"/>
                <a:gd name="connsiteX2" fmla="*/ 8643 w 10000"/>
                <a:gd name="connsiteY2" fmla="*/ 838 h 10000"/>
                <a:gd name="connsiteX3" fmla="*/ 5639 w 10000"/>
                <a:gd name="connsiteY3" fmla="*/ 168 h 10000"/>
                <a:gd name="connsiteX4" fmla="*/ 4465 w 10000"/>
                <a:gd name="connsiteY4" fmla="*/ 4354 h 10000"/>
                <a:gd name="connsiteX5" fmla="*/ 0 w 10000"/>
                <a:gd name="connsiteY5" fmla="*/ 1000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000" h="10000">
                  <a:moveTo>
                    <a:pt x="9657" y="0"/>
                  </a:moveTo>
                  <a:cubicBezTo>
                    <a:pt x="9883" y="262"/>
                    <a:pt x="10111" y="535"/>
                    <a:pt x="9941" y="672"/>
                  </a:cubicBezTo>
                  <a:cubicBezTo>
                    <a:pt x="9772" y="807"/>
                    <a:pt x="9360" y="923"/>
                    <a:pt x="8643" y="838"/>
                  </a:cubicBezTo>
                  <a:cubicBezTo>
                    <a:pt x="7925" y="755"/>
                    <a:pt x="6335" y="-418"/>
                    <a:pt x="5639" y="168"/>
                  </a:cubicBezTo>
                  <a:cubicBezTo>
                    <a:pt x="4943" y="755"/>
                    <a:pt x="5005" y="2445"/>
                    <a:pt x="4465" y="4354"/>
                  </a:cubicBezTo>
                  <a:cubicBezTo>
                    <a:pt x="4051" y="6618"/>
                    <a:pt x="-40" y="8377"/>
                    <a:pt x="0" y="10000"/>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grpSp>
      <p:grpSp>
        <p:nvGrpSpPr>
          <p:cNvPr id="1233" name="Groupe 1232"/>
          <p:cNvGrpSpPr/>
          <p:nvPr>
            <p:custDataLst>
              <p:tags r:id="rId7"/>
            </p:custDataLst>
          </p:nvPr>
        </p:nvGrpSpPr>
        <p:grpSpPr>
          <a:xfrm rot="16200000">
            <a:off x="6799865" y="2143352"/>
            <a:ext cx="1728204" cy="1592929"/>
            <a:chOff x="6503650" y="3038829"/>
            <a:chExt cx="1728204" cy="1592929"/>
          </a:xfrm>
        </p:grpSpPr>
        <p:grpSp>
          <p:nvGrpSpPr>
            <p:cNvPr id="1217" name="Groupe 1216"/>
            <p:cNvGrpSpPr/>
            <p:nvPr/>
          </p:nvGrpSpPr>
          <p:grpSpPr>
            <a:xfrm flipV="1">
              <a:off x="6503655" y="3068960"/>
              <a:ext cx="1728195" cy="1562798"/>
              <a:chOff x="5882328" y="1115042"/>
              <a:chExt cx="1728195" cy="1697906"/>
            </a:xfrm>
          </p:grpSpPr>
          <p:sp>
            <p:nvSpPr>
              <p:cNvPr id="1219" name="Cylindre 1218"/>
              <p:cNvSpPr/>
              <p:nvPr/>
            </p:nvSpPr>
            <p:spPr>
              <a:xfrm>
                <a:off x="6452785" y="1115042"/>
                <a:ext cx="584479" cy="982542"/>
              </a:xfrm>
              <a:custGeom>
                <a:avLst/>
                <a:gdLst>
                  <a:gd name="connsiteX0" fmla="*/ 0 w 576064"/>
                  <a:gd name="connsiteY0" fmla="*/ 72008 h 1006766"/>
                  <a:gd name="connsiteX1" fmla="*/ 288032 w 576064"/>
                  <a:gd name="connsiteY1" fmla="*/ 144016 h 1006766"/>
                  <a:gd name="connsiteX2" fmla="*/ 576064 w 576064"/>
                  <a:gd name="connsiteY2" fmla="*/ 72008 h 1006766"/>
                  <a:gd name="connsiteX3" fmla="*/ 576064 w 576064"/>
                  <a:gd name="connsiteY3" fmla="*/ 934758 h 1006766"/>
                  <a:gd name="connsiteX4" fmla="*/ 288032 w 576064"/>
                  <a:gd name="connsiteY4" fmla="*/ 1006766 h 1006766"/>
                  <a:gd name="connsiteX5" fmla="*/ 0 w 576064"/>
                  <a:gd name="connsiteY5" fmla="*/ 934758 h 1006766"/>
                  <a:gd name="connsiteX6" fmla="*/ 0 w 576064"/>
                  <a:gd name="connsiteY6" fmla="*/ 72008 h 1006766"/>
                  <a:gd name="connsiteX0" fmla="*/ 0 w 576064"/>
                  <a:gd name="connsiteY0" fmla="*/ 72008 h 1006766"/>
                  <a:gd name="connsiteX1" fmla="*/ 288032 w 576064"/>
                  <a:gd name="connsiteY1" fmla="*/ 0 h 1006766"/>
                  <a:gd name="connsiteX2" fmla="*/ 576064 w 576064"/>
                  <a:gd name="connsiteY2" fmla="*/ 72008 h 1006766"/>
                  <a:gd name="connsiteX3" fmla="*/ 288032 w 576064"/>
                  <a:gd name="connsiteY3" fmla="*/ 144016 h 1006766"/>
                  <a:gd name="connsiteX4" fmla="*/ 0 w 576064"/>
                  <a:gd name="connsiteY4" fmla="*/ 72008 h 1006766"/>
                  <a:gd name="connsiteX0" fmla="*/ 576064 w 576064"/>
                  <a:gd name="connsiteY0" fmla="*/ 72008 h 1006766"/>
                  <a:gd name="connsiteX1" fmla="*/ 288032 w 576064"/>
                  <a:gd name="connsiteY1" fmla="*/ 144016 h 1006766"/>
                  <a:gd name="connsiteX2" fmla="*/ 0 w 576064"/>
                  <a:gd name="connsiteY2" fmla="*/ 72008 h 1006766"/>
                  <a:gd name="connsiteX3" fmla="*/ 288032 w 576064"/>
                  <a:gd name="connsiteY3" fmla="*/ 0 h 1006766"/>
                  <a:gd name="connsiteX4" fmla="*/ 576064 w 576064"/>
                  <a:gd name="connsiteY4" fmla="*/ 72008 h 1006766"/>
                  <a:gd name="connsiteX5" fmla="*/ 576064 w 576064"/>
                  <a:gd name="connsiteY5" fmla="*/ 934758 h 1006766"/>
                  <a:gd name="connsiteX6" fmla="*/ 288032 w 576064"/>
                  <a:gd name="connsiteY6" fmla="*/ 1006766 h 1006766"/>
                  <a:gd name="connsiteX7" fmla="*/ 0 w 576064"/>
                  <a:gd name="connsiteY7" fmla="*/ 934758 h 1006766"/>
                  <a:gd name="connsiteX8" fmla="*/ 0 w 576064"/>
                  <a:gd name="connsiteY8" fmla="*/ 72008 h 1006766"/>
                  <a:gd name="connsiteX0" fmla="*/ 0 w 576064"/>
                  <a:gd name="connsiteY0" fmla="*/ 72008 h 1006766"/>
                  <a:gd name="connsiteX1" fmla="*/ 288032 w 576064"/>
                  <a:gd name="connsiteY1" fmla="*/ 144016 h 1006766"/>
                  <a:gd name="connsiteX2" fmla="*/ 576064 w 576064"/>
                  <a:gd name="connsiteY2" fmla="*/ 72008 h 1006766"/>
                  <a:gd name="connsiteX3" fmla="*/ 576064 w 576064"/>
                  <a:gd name="connsiteY3" fmla="*/ 934758 h 1006766"/>
                  <a:gd name="connsiteX4" fmla="*/ 288032 w 576064"/>
                  <a:gd name="connsiteY4" fmla="*/ 1006766 h 1006766"/>
                  <a:gd name="connsiteX5" fmla="*/ 0 w 576064"/>
                  <a:gd name="connsiteY5" fmla="*/ 934758 h 1006766"/>
                  <a:gd name="connsiteX6" fmla="*/ 0 w 576064"/>
                  <a:gd name="connsiteY6" fmla="*/ 72008 h 1006766"/>
                  <a:gd name="connsiteX0" fmla="*/ 0 w 576064"/>
                  <a:gd name="connsiteY0" fmla="*/ 72008 h 1006766"/>
                  <a:gd name="connsiteX1" fmla="*/ 288032 w 576064"/>
                  <a:gd name="connsiteY1" fmla="*/ 0 h 1006766"/>
                  <a:gd name="connsiteX2" fmla="*/ 576064 w 576064"/>
                  <a:gd name="connsiteY2" fmla="*/ 72008 h 1006766"/>
                  <a:gd name="connsiteX3" fmla="*/ 288032 w 576064"/>
                  <a:gd name="connsiteY3" fmla="*/ 144016 h 1006766"/>
                  <a:gd name="connsiteX4" fmla="*/ 0 w 576064"/>
                  <a:gd name="connsiteY4" fmla="*/ 72008 h 1006766"/>
                  <a:gd name="connsiteX0" fmla="*/ 576064 w 576064"/>
                  <a:gd name="connsiteY0" fmla="*/ 72008 h 1006766"/>
                  <a:gd name="connsiteX1" fmla="*/ 288032 w 576064"/>
                  <a:gd name="connsiteY1" fmla="*/ 144016 h 1006766"/>
                  <a:gd name="connsiteX2" fmla="*/ 0 w 576064"/>
                  <a:gd name="connsiteY2" fmla="*/ 72008 h 1006766"/>
                  <a:gd name="connsiteX3" fmla="*/ 288032 w 576064"/>
                  <a:gd name="connsiteY3" fmla="*/ 0 h 1006766"/>
                  <a:gd name="connsiteX4" fmla="*/ 576064 w 576064"/>
                  <a:gd name="connsiteY4" fmla="*/ 72008 h 1006766"/>
                  <a:gd name="connsiteX5" fmla="*/ 576064 w 576064"/>
                  <a:gd name="connsiteY5" fmla="*/ 934758 h 1006766"/>
                  <a:gd name="connsiteX6" fmla="*/ 299907 w 576064"/>
                  <a:gd name="connsiteY6" fmla="*/ 888013 h 1006766"/>
                  <a:gd name="connsiteX7" fmla="*/ 0 w 576064"/>
                  <a:gd name="connsiteY7" fmla="*/ 934758 h 1006766"/>
                  <a:gd name="connsiteX8" fmla="*/ 0 w 576064"/>
                  <a:gd name="connsiteY8" fmla="*/ 72008 h 1006766"/>
                  <a:gd name="connsiteX0" fmla="*/ 0 w 576064"/>
                  <a:gd name="connsiteY0" fmla="*/ 72008 h 1006766"/>
                  <a:gd name="connsiteX1" fmla="*/ 288032 w 576064"/>
                  <a:gd name="connsiteY1" fmla="*/ 144016 h 1006766"/>
                  <a:gd name="connsiteX2" fmla="*/ 576064 w 576064"/>
                  <a:gd name="connsiteY2" fmla="*/ 72008 h 1006766"/>
                  <a:gd name="connsiteX3" fmla="*/ 576064 w 576064"/>
                  <a:gd name="connsiteY3" fmla="*/ 934758 h 1006766"/>
                  <a:gd name="connsiteX4" fmla="*/ 288032 w 576064"/>
                  <a:gd name="connsiteY4" fmla="*/ 1006766 h 1006766"/>
                  <a:gd name="connsiteX5" fmla="*/ 0 w 576064"/>
                  <a:gd name="connsiteY5" fmla="*/ 934758 h 1006766"/>
                  <a:gd name="connsiteX6" fmla="*/ 0 w 576064"/>
                  <a:gd name="connsiteY6" fmla="*/ 72008 h 1006766"/>
                  <a:gd name="connsiteX0" fmla="*/ 0 w 576064"/>
                  <a:gd name="connsiteY0" fmla="*/ 72008 h 1006766"/>
                  <a:gd name="connsiteX1" fmla="*/ 288032 w 576064"/>
                  <a:gd name="connsiteY1" fmla="*/ 0 h 1006766"/>
                  <a:gd name="connsiteX2" fmla="*/ 576064 w 576064"/>
                  <a:gd name="connsiteY2" fmla="*/ 72008 h 1006766"/>
                  <a:gd name="connsiteX3" fmla="*/ 288032 w 576064"/>
                  <a:gd name="connsiteY3" fmla="*/ 144016 h 1006766"/>
                  <a:gd name="connsiteX4" fmla="*/ 0 w 576064"/>
                  <a:gd name="connsiteY4" fmla="*/ 72008 h 1006766"/>
                  <a:gd name="connsiteX0" fmla="*/ 576064 w 576064"/>
                  <a:gd name="connsiteY0" fmla="*/ 72008 h 1006766"/>
                  <a:gd name="connsiteX1" fmla="*/ 288032 w 576064"/>
                  <a:gd name="connsiteY1" fmla="*/ 1512 h 1006766"/>
                  <a:gd name="connsiteX2" fmla="*/ 0 w 576064"/>
                  <a:gd name="connsiteY2" fmla="*/ 72008 h 1006766"/>
                  <a:gd name="connsiteX3" fmla="*/ 288032 w 576064"/>
                  <a:gd name="connsiteY3" fmla="*/ 0 h 1006766"/>
                  <a:gd name="connsiteX4" fmla="*/ 576064 w 576064"/>
                  <a:gd name="connsiteY4" fmla="*/ 72008 h 1006766"/>
                  <a:gd name="connsiteX5" fmla="*/ 576064 w 576064"/>
                  <a:gd name="connsiteY5" fmla="*/ 934758 h 1006766"/>
                  <a:gd name="connsiteX6" fmla="*/ 299907 w 576064"/>
                  <a:gd name="connsiteY6" fmla="*/ 888013 h 1006766"/>
                  <a:gd name="connsiteX7" fmla="*/ 0 w 576064"/>
                  <a:gd name="connsiteY7" fmla="*/ 934758 h 1006766"/>
                  <a:gd name="connsiteX8" fmla="*/ 0 w 576064"/>
                  <a:gd name="connsiteY8" fmla="*/ 72008 h 1006766"/>
                  <a:gd name="connsiteX0" fmla="*/ 104 w 576168"/>
                  <a:gd name="connsiteY0" fmla="*/ 72008 h 1006766"/>
                  <a:gd name="connsiteX1" fmla="*/ 288136 w 576168"/>
                  <a:gd name="connsiteY1" fmla="*/ 144016 h 1006766"/>
                  <a:gd name="connsiteX2" fmla="*/ 576168 w 576168"/>
                  <a:gd name="connsiteY2" fmla="*/ 72008 h 1006766"/>
                  <a:gd name="connsiteX3" fmla="*/ 576168 w 576168"/>
                  <a:gd name="connsiteY3" fmla="*/ 934758 h 1006766"/>
                  <a:gd name="connsiteX4" fmla="*/ 288136 w 576168"/>
                  <a:gd name="connsiteY4" fmla="*/ 1006766 h 1006766"/>
                  <a:gd name="connsiteX5" fmla="*/ 104 w 576168"/>
                  <a:gd name="connsiteY5" fmla="*/ 934758 h 1006766"/>
                  <a:gd name="connsiteX6" fmla="*/ 104 w 576168"/>
                  <a:gd name="connsiteY6" fmla="*/ 72008 h 1006766"/>
                  <a:gd name="connsiteX0" fmla="*/ 104 w 576168"/>
                  <a:gd name="connsiteY0" fmla="*/ 72008 h 1006766"/>
                  <a:gd name="connsiteX1" fmla="*/ 288136 w 576168"/>
                  <a:gd name="connsiteY1" fmla="*/ 0 h 1006766"/>
                  <a:gd name="connsiteX2" fmla="*/ 576168 w 576168"/>
                  <a:gd name="connsiteY2" fmla="*/ 72008 h 1006766"/>
                  <a:gd name="connsiteX3" fmla="*/ 264385 w 576168"/>
                  <a:gd name="connsiteY3" fmla="*/ 25263 h 1006766"/>
                  <a:gd name="connsiteX4" fmla="*/ 104 w 576168"/>
                  <a:gd name="connsiteY4" fmla="*/ 72008 h 1006766"/>
                  <a:gd name="connsiteX0" fmla="*/ 576168 w 576168"/>
                  <a:gd name="connsiteY0" fmla="*/ 72008 h 1006766"/>
                  <a:gd name="connsiteX1" fmla="*/ 288136 w 576168"/>
                  <a:gd name="connsiteY1" fmla="*/ 1512 h 1006766"/>
                  <a:gd name="connsiteX2" fmla="*/ 104 w 576168"/>
                  <a:gd name="connsiteY2" fmla="*/ 72008 h 1006766"/>
                  <a:gd name="connsiteX3" fmla="*/ 288136 w 576168"/>
                  <a:gd name="connsiteY3" fmla="*/ 0 h 1006766"/>
                  <a:gd name="connsiteX4" fmla="*/ 576168 w 576168"/>
                  <a:gd name="connsiteY4" fmla="*/ 72008 h 1006766"/>
                  <a:gd name="connsiteX5" fmla="*/ 576168 w 576168"/>
                  <a:gd name="connsiteY5" fmla="*/ 934758 h 1006766"/>
                  <a:gd name="connsiteX6" fmla="*/ 300011 w 576168"/>
                  <a:gd name="connsiteY6" fmla="*/ 888013 h 1006766"/>
                  <a:gd name="connsiteX7" fmla="*/ 104 w 576168"/>
                  <a:gd name="connsiteY7" fmla="*/ 934758 h 1006766"/>
                  <a:gd name="connsiteX8" fmla="*/ 104 w 576168"/>
                  <a:gd name="connsiteY8" fmla="*/ 72008 h 1006766"/>
                  <a:gd name="connsiteX0" fmla="*/ 104 w 576168"/>
                  <a:gd name="connsiteY0" fmla="*/ 72008 h 1006766"/>
                  <a:gd name="connsiteX1" fmla="*/ 276260 w 576168"/>
                  <a:gd name="connsiteY1" fmla="*/ 25263 h 1006766"/>
                  <a:gd name="connsiteX2" fmla="*/ 576168 w 576168"/>
                  <a:gd name="connsiteY2" fmla="*/ 72008 h 1006766"/>
                  <a:gd name="connsiteX3" fmla="*/ 576168 w 576168"/>
                  <a:gd name="connsiteY3" fmla="*/ 934758 h 1006766"/>
                  <a:gd name="connsiteX4" fmla="*/ 288136 w 576168"/>
                  <a:gd name="connsiteY4" fmla="*/ 1006766 h 1006766"/>
                  <a:gd name="connsiteX5" fmla="*/ 104 w 576168"/>
                  <a:gd name="connsiteY5" fmla="*/ 934758 h 1006766"/>
                  <a:gd name="connsiteX6" fmla="*/ 104 w 576168"/>
                  <a:gd name="connsiteY6" fmla="*/ 72008 h 1006766"/>
                  <a:gd name="connsiteX0" fmla="*/ 104 w 576168"/>
                  <a:gd name="connsiteY0" fmla="*/ 72008 h 1006766"/>
                  <a:gd name="connsiteX1" fmla="*/ 288136 w 576168"/>
                  <a:gd name="connsiteY1" fmla="*/ 0 h 1006766"/>
                  <a:gd name="connsiteX2" fmla="*/ 576168 w 576168"/>
                  <a:gd name="connsiteY2" fmla="*/ 72008 h 1006766"/>
                  <a:gd name="connsiteX3" fmla="*/ 264385 w 576168"/>
                  <a:gd name="connsiteY3" fmla="*/ 25263 h 1006766"/>
                  <a:gd name="connsiteX4" fmla="*/ 104 w 576168"/>
                  <a:gd name="connsiteY4" fmla="*/ 72008 h 1006766"/>
                  <a:gd name="connsiteX0" fmla="*/ 576168 w 576168"/>
                  <a:gd name="connsiteY0" fmla="*/ 72008 h 1006766"/>
                  <a:gd name="connsiteX1" fmla="*/ 288136 w 576168"/>
                  <a:gd name="connsiteY1" fmla="*/ 1512 h 1006766"/>
                  <a:gd name="connsiteX2" fmla="*/ 104 w 576168"/>
                  <a:gd name="connsiteY2" fmla="*/ 72008 h 1006766"/>
                  <a:gd name="connsiteX3" fmla="*/ 288136 w 576168"/>
                  <a:gd name="connsiteY3" fmla="*/ 0 h 1006766"/>
                  <a:gd name="connsiteX4" fmla="*/ 576168 w 576168"/>
                  <a:gd name="connsiteY4" fmla="*/ 72008 h 1006766"/>
                  <a:gd name="connsiteX5" fmla="*/ 576168 w 576168"/>
                  <a:gd name="connsiteY5" fmla="*/ 934758 h 1006766"/>
                  <a:gd name="connsiteX6" fmla="*/ 300011 w 576168"/>
                  <a:gd name="connsiteY6" fmla="*/ 888013 h 1006766"/>
                  <a:gd name="connsiteX7" fmla="*/ 104 w 576168"/>
                  <a:gd name="connsiteY7" fmla="*/ 934758 h 1006766"/>
                  <a:gd name="connsiteX8" fmla="*/ 104 w 576168"/>
                  <a:gd name="connsiteY8" fmla="*/ 72008 h 1006766"/>
                  <a:gd name="connsiteX0" fmla="*/ 2805 w 578869"/>
                  <a:gd name="connsiteY0" fmla="*/ 72008 h 1006766"/>
                  <a:gd name="connsiteX1" fmla="*/ 278961 w 578869"/>
                  <a:gd name="connsiteY1" fmla="*/ 25263 h 1006766"/>
                  <a:gd name="connsiteX2" fmla="*/ 578869 w 578869"/>
                  <a:gd name="connsiteY2" fmla="*/ 72008 h 1006766"/>
                  <a:gd name="connsiteX3" fmla="*/ 578869 w 578869"/>
                  <a:gd name="connsiteY3" fmla="*/ 934758 h 1006766"/>
                  <a:gd name="connsiteX4" fmla="*/ 290837 w 578869"/>
                  <a:gd name="connsiteY4" fmla="*/ 1006766 h 1006766"/>
                  <a:gd name="connsiteX5" fmla="*/ 2805 w 578869"/>
                  <a:gd name="connsiteY5" fmla="*/ 934758 h 1006766"/>
                  <a:gd name="connsiteX6" fmla="*/ 2805 w 578869"/>
                  <a:gd name="connsiteY6" fmla="*/ 72008 h 1006766"/>
                  <a:gd name="connsiteX0" fmla="*/ 2805 w 578869"/>
                  <a:gd name="connsiteY0" fmla="*/ 72008 h 1006766"/>
                  <a:gd name="connsiteX1" fmla="*/ 290837 w 578869"/>
                  <a:gd name="connsiteY1" fmla="*/ 0 h 1006766"/>
                  <a:gd name="connsiteX2" fmla="*/ 578869 w 578869"/>
                  <a:gd name="connsiteY2" fmla="*/ 72008 h 1006766"/>
                  <a:gd name="connsiteX3" fmla="*/ 267086 w 578869"/>
                  <a:gd name="connsiteY3" fmla="*/ 25263 h 1006766"/>
                  <a:gd name="connsiteX4" fmla="*/ 2805 w 578869"/>
                  <a:gd name="connsiteY4" fmla="*/ 72008 h 1006766"/>
                  <a:gd name="connsiteX0" fmla="*/ 578869 w 578869"/>
                  <a:gd name="connsiteY0" fmla="*/ 72008 h 1006766"/>
                  <a:gd name="connsiteX1" fmla="*/ 290837 w 578869"/>
                  <a:gd name="connsiteY1" fmla="*/ 1512 h 1006766"/>
                  <a:gd name="connsiteX2" fmla="*/ 2805 w 578869"/>
                  <a:gd name="connsiteY2" fmla="*/ 72008 h 1006766"/>
                  <a:gd name="connsiteX3" fmla="*/ 290837 w 578869"/>
                  <a:gd name="connsiteY3" fmla="*/ 0 h 1006766"/>
                  <a:gd name="connsiteX4" fmla="*/ 578869 w 578869"/>
                  <a:gd name="connsiteY4" fmla="*/ 72008 h 1006766"/>
                  <a:gd name="connsiteX5" fmla="*/ 578869 w 578869"/>
                  <a:gd name="connsiteY5" fmla="*/ 934758 h 1006766"/>
                  <a:gd name="connsiteX6" fmla="*/ 302712 w 578869"/>
                  <a:gd name="connsiteY6" fmla="*/ 888013 h 1006766"/>
                  <a:gd name="connsiteX7" fmla="*/ 0 w 578869"/>
                  <a:gd name="connsiteY7" fmla="*/ 887074 h 1006766"/>
                  <a:gd name="connsiteX8" fmla="*/ 2805 w 578869"/>
                  <a:gd name="connsiteY8" fmla="*/ 72008 h 1006766"/>
                  <a:gd name="connsiteX0" fmla="*/ 5610 w 581674"/>
                  <a:gd name="connsiteY0" fmla="*/ 72008 h 1006766"/>
                  <a:gd name="connsiteX1" fmla="*/ 281766 w 581674"/>
                  <a:gd name="connsiteY1" fmla="*/ 25263 h 1006766"/>
                  <a:gd name="connsiteX2" fmla="*/ 581674 w 581674"/>
                  <a:gd name="connsiteY2" fmla="*/ 72008 h 1006766"/>
                  <a:gd name="connsiteX3" fmla="*/ 581674 w 581674"/>
                  <a:gd name="connsiteY3" fmla="*/ 934758 h 1006766"/>
                  <a:gd name="connsiteX4" fmla="*/ 293642 w 581674"/>
                  <a:gd name="connsiteY4" fmla="*/ 1006766 h 1006766"/>
                  <a:gd name="connsiteX5" fmla="*/ 0 w 581674"/>
                  <a:gd name="connsiteY5" fmla="*/ 875855 h 1006766"/>
                  <a:gd name="connsiteX6" fmla="*/ 5610 w 581674"/>
                  <a:gd name="connsiteY6" fmla="*/ 72008 h 1006766"/>
                  <a:gd name="connsiteX0" fmla="*/ 5610 w 581674"/>
                  <a:gd name="connsiteY0" fmla="*/ 72008 h 1006766"/>
                  <a:gd name="connsiteX1" fmla="*/ 293642 w 581674"/>
                  <a:gd name="connsiteY1" fmla="*/ 0 h 1006766"/>
                  <a:gd name="connsiteX2" fmla="*/ 581674 w 581674"/>
                  <a:gd name="connsiteY2" fmla="*/ 72008 h 1006766"/>
                  <a:gd name="connsiteX3" fmla="*/ 269891 w 581674"/>
                  <a:gd name="connsiteY3" fmla="*/ 25263 h 1006766"/>
                  <a:gd name="connsiteX4" fmla="*/ 5610 w 581674"/>
                  <a:gd name="connsiteY4" fmla="*/ 72008 h 1006766"/>
                  <a:gd name="connsiteX0" fmla="*/ 581674 w 581674"/>
                  <a:gd name="connsiteY0" fmla="*/ 72008 h 1006766"/>
                  <a:gd name="connsiteX1" fmla="*/ 293642 w 581674"/>
                  <a:gd name="connsiteY1" fmla="*/ 1512 h 1006766"/>
                  <a:gd name="connsiteX2" fmla="*/ 5610 w 581674"/>
                  <a:gd name="connsiteY2" fmla="*/ 72008 h 1006766"/>
                  <a:gd name="connsiteX3" fmla="*/ 293642 w 581674"/>
                  <a:gd name="connsiteY3" fmla="*/ 0 h 1006766"/>
                  <a:gd name="connsiteX4" fmla="*/ 581674 w 581674"/>
                  <a:gd name="connsiteY4" fmla="*/ 72008 h 1006766"/>
                  <a:gd name="connsiteX5" fmla="*/ 581674 w 581674"/>
                  <a:gd name="connsiteY5" fmla="*/ 934758 h 1006766"/>
                  <a:gd name="connsiteX6" fmla="*/ 305517 w 581674"/>
                  <a:gd name="connsiteY6" fmla="*/ 888013 h 1006766"/>
                  <a:gd name="connsiteX7" fmla="*/ 2805 w 581674"/>
                  <a:gd name="connsiteY7" fmla="*/ 887074 h 1006766"/>
                  <a:gd name="connsiteX8" fmla="*/ 5610 w 581674"/>
                  <a:gd name="connsiteY8" fmla="*/ 72008 h 1006766"/>
                  <a:gd name="connsiteX0" fmla="*/ 5610 w 581674"/>
                  <a:gd name="connsiteY0" fmla="*/ 72008 h 1006766"/>
                  <a:gd name="connsiteX1" fmla="*/ 281766 w 581674"/>
                  <a:gd name="connsiteY1" fmla="*/ 25263 h 1006766"/>
                  <a:gd name="connsiteX2" fmla="*/ 581674 w 581674"/>
                  <a:gd name="connsiteY2" fmla="*/ 72008 h 1006766"/>
                  <a:gd name="connsiteX3" fmla="*/ 581674 w 581674"/>
                  <a:gd name="connsiteY3" fmla="*/ 934758 h 1006766"/>
                  <a:gd name="connsiteX4" fmla="*/ 293642 w 581674"/>
                  <a:gd name="connsiteY4" fmla="*/ 1006766 h 1006766"/>
                  <a:gd name="connsiteX5" fmla="*/ 0 w 581674"/>
                  <a:gd name="connsiteY5" fmla="*/ 875855 h 1006766"/>
                  <a:gd name="connsiteX6" fmla="*/ 5610 w 581674"/>
                  <a:gd name="connsiteY6" fmla="*/ 72008 h 1006766"/>
                  <a:gd name="connsiteX0" fmla="*/ 5610 w 581674"/>
                  <a:gd name="connsiteY0" fmla="*/ 72008 h 1006766"/>
                  <a:gd name="connsiteX1" fmla="*/ 293642 w 581674"/>
                  <a:gd name="connsiteY1" fmla="*/ 0 h 1006766"/>
                  <a:gd name="connsiteX2" fmla="*/ 581674 w 581674"/>
                  <a:gd name="connsiteY2" fmla="*/ 72008 h 1006766"/>
                  <a:gd name="connsiteX3" fmla="*/ 269891 w 581674"/>
                  <a:gd name="connsiteY3" fmla="*/ 25263 h 1006766"/>
                  <a:gd name="connsiteX4" fmla="*/ 5610 w 581674"/>
                  <a:gd name="connsiteY4" fmla="*/ 72008 h 1006766"/>
                  <a:gd name="connsiteX0" fmla="*/ 581674 w 581674"/>
                  <a:gd name="connsiteY0" fmla="*/ 72008 h 1006766"/>
                  <a:gd name="connsiteX1" fmla="*/ 293642 w 581674"/>
                  <a:gd name="connsiteY1" fmla="*/ 1512 h 1006766"/>
                  <a:gd name="connsiteX2" fmla="*/ 5610 w 581674"/>
                  <a:gd name="connsiteY2" fmla="*/ 72008 h 1006766"/>
                  <a:gd name="connsiteX3" fmla="*/ 293642 w 581674"/>
                  <a:gd name="connsiteY3" fmla="*/ 0 h 1006766"/>
                  <a:gd name="connsiteX4" fmla="*/ 581674 w 581674"/>
                  <a:gd name="connsiteY4" fmla="*/ 72008 h 1006766"/>
                  <a:gd name="connsiteX5" fmla="*/ 581674 w 581674"/>
                  <a:gd name="connsiteY5" fmla="*/ 870245 h 1006766"/>
                  <a:gd name="connsiteX6" fmla="*/ 305517 w 581674"/>
                  <a:gd name="connsiteY6" fmla="*/ 888013 h 1006766"/>
                  <a:gd name="connsiteX7" fmla="*/ 2805 w 581674"/>
                  <a:gd name="connsiteY7" fmla="*/ 887074 h 1006766"/>
                  <a:gd name="connsiteX8" fmla="*/ 5610 w 581674"/>
                  <a:gd name="connsiteY8" fmla="*/ 72008 h 1006766"/>
                  <a:gd name="connsiteX0" fmla="*/ 5610 w 584479"/>
                  <a:gd name="connsiteY0" fmla="*/ 72008 h 1006766"/>
                  <a:gd name="connsiteX1" fmla="*/ 281766 w 584479"/>
                  <a:gd name="connsiteY1" fmla="*/ 25263 h 1006766"/>
                  <a:gd name="connsiteX2" fmla="*/ 581674 w 584479"/>
                  <a:gd name="connsiteY2" fmla="*/ 72008 h 1006766"/>
                  <a:gd name="connsiteX3" fmla="*/ 584479 w 584479"/>
                  <a:gd name="connsiteY3" fmla="*/ 878660 h 1006766"/>
                  <a:gd name="connsiteX4" fmla="*/ 293642 w 584479"/>
                  <a:gd name="connsiteY4" fmla="*/ 1006766 h 1006766"/>
                  <a:gd name="connsiteX5" fmla="*/ 0 w 584479"/>
                  <a:gd name="connsiteY5" fmla="*/ 875855 h 1006766"/>
                  <a:gd name="connsiteX6" fmla="*/ 5610 w 584479"/>
                  <a:gd name="connsiteY6" fmla="*/ 72008 h 1006766"/>
                  <a:gd name="connsiteX0" fmla="*/ 5610 w 584479"/>
                  <a:gd name="connsiteY0" fmla="*/ 72008 h 1006766"/>
                  <a:gd name="connsiteX1" fmla="*/ 293642 w 584479"/>
                  <a:gd name="connsiteY1" fmla="*/ 0 h 1006766"/>
                  <a:gd name="connsiteX2" fmla="*/ 581674 w 584479"/>
                  <a:gd name="connsiteY2" fmla="*/ 72008 h 1006766"/>
                  <a:gd name="connsiteX3" fmla="*/ 269891 w 584479"/>
                  <a:gd name="connsiteY3" fmla="*/ 25263 h 1006766"/>
                  <a:gd name="connsiteX4" fmla="*/ 5610 w 584479"/>
                  <a:gd name="connsiteY4" fmla="*/ 72008 h 1006766"/>
                  <a:gd name="connsiteX0" fmla="*/ 581674 w 584479"/>
                  <a:gd name="connsiteY0" fmla="*/ 72008 h 1006766"/>
                  <a:gd name="connsiteX1" fmla="*/ 293642 w 584479"/>
                  <a:gd name="connsiteY1" fmla="*/ 1512 h 1006766"/>
                  <a:gd name="connsiteX2" fmla="*/ 5610 w 584479"/>
                  <a:gd name="connsiteY2" fmla="*/ 72008 h 1006766"/>
                  <a:gd name="connsiteX3" fmla="*/ 293642 w 584479"/>
                  <a:gd name="connsiteY3" fmla="*/ 0 h 1006766"/>
                  <a:gd name="connsiteX4" fmla="*/ 581674 w 584479"/>
                  <a:gd name="connsiteY4" fmla="*/ 72008 h 1006766"/>
                  <a:gd name="connsiteX5" fmla="*/ 581674 w 584479"/>
                  <a:gd name="connsiteY5" fmla="*/ 870245 h 1006766"/>
                  <a:gd name="connsiteX6" fmla="*/ 305517 w 584479"/>
                  <a:gd name="connsiteY6" fmla="*/ 888013 h 1006766"/>
                  <a:gd name="connsiteX7" fmla="*/ 2805 w 584479"/>
                  <a:gd name="connsiteY7" fmla="*/ 887074 h 1006766"/>
                  <a:gd name="connsiteX8" fmla="*/ 5610 w 584479"/>
                  <a:gd name="connsiteY8" fmla="*/ 72008 h 1006766"/>
                  <a:gd name="connsiteX0" fmla="*/ 5610 w 584479"/>
                  <a:gd name="connsiteY0" fmla="*/ 72008 h 1006766"/>
                  <a:gd name="connsiteX1" fmla="*/ 281766 w 584479"/>
                  <a:gd name="connsiteY1" fmla="*/ 25263 h 1006766"/>
                  <a:gd name="connsiteX2" fmla="*/ 581674 w 584479"/>
                  <a:gd name="connsiteY2" fmla="*/ 72008 h 1006766"/>
                  <a:gd name="connsiteX3" fmla="*/ 584479 w 584479"/>
                  <a:gd name="connsiteY3" fmla="*/ 878660 h 1006766"/>
                  <a:gd name="connsiteX4" fmla="*/ 293642 w 584479"/>
                  <a:gd name="connsiteY4" fmla="*/ 1006766 h 1006766"/>
                  <a:gd name="connsiteX5" fmla="*/ 0 w 584479"/>
                  <a:gd name="connsiteY5" fmla="*/ 875855 h 1006766"/>
                  <a:gd name="connsiteX6" fmla="*/ 5610 w 584479"/>
                  <a:gd name="connsiteY6" fmla="*/ 72008 h 1006766"/>
                  <a:gd name="connsiteX0" fmla="*/ 5610 w 584479"/>
                  <a:gd name="connsiteY0" fmla="*/ 72008 h 1006766"/>
                  <a:gd name="connsiteX1" fmla="*/ 293642 w 584479"/>
                  <a:gd name="connsiteY1" fmla="*/ 0 h 1006766"/>
                  <a:gd name="connsiteX2" fmla="*/ 581674 w 584479"/>
                  <a:gd name="connsiteY2" fmla="*/ 72008 h 1006766"/>
                  <a:gd name="connsiteX3" fmla="*/ 269891 w 584479"/>
                  <a:gd name="connsiteY3" fmla="*/ 25263 h 1006766"/>
                  <a:gd name="connsiteX4" fmla="*/ 5610 w 584479"/>
                  <a:gd name="connsiteY4" fmla="*/ 72008 h 1006766"/>
                  <a:gd name="connsiteX0" fmla="*/ 581674 w 584479"/>
                  <a:gd name="connsiteY0" fmla="*/ 72008 h 1006766"/>
                  <a:gd name="connsiteX1" fmla="*/ 293642 w 584479"/>
                  <a:gd name="connsiteY1" fmla="*/ 1512 h 1006766"/>
                  <a:gd name="connsiteX2" fmla="*/ 5610 w 584479"/>
                  <a:gd name="connsiteY2" fmla="*/ 72008 h 1006766"/>
                  <a:gd name="connsiteX3" fmla="*/ 293642 w 584479"/>
                  <a:gd name="connsiteY3" fmla="*/ 0 h 1006766"/>
                  <a:gd name="connsiteX4" fmla="*/ 581674 w 584479"/>
                  <a:gd name="connsiteY4" fmla="*/ 72008 h 1006766"/>
                  <a:gd name="connsiteX5" fmla="*/ 581674 w 584479"/>
                  <a:gd name="connsiteY5" fmla="*/ 870245 h 1006766"/>
                  <a:gd name="connsiteX6" fmla="*/ 305517 w 584479"/>
                  <a:gd name="connsiteY6" fmla="*/ 873989 h 1006766"/>
                  <a:gd name="connsiteX7" fmla="*/ 2805 w 584479"/>
                  <a:gd name="connsiteY7" fmla="*/ 887074 h 1006766"/>
                  <a:gd name="connsiteX8" fmla="*/ 5610 w 584479"/>
                  <a:gd name="connsiteY8" fmla="*/ 72008 h 1006766"/>
                  <a:gd name="connsiteX0" fmla="*/ 5610 w 584479"/>
                  <a:gd name="connsiteY0" fmla="*/ 72008 h 902364"/>
                  <a:gd name="connsiteX1" fmla="*/ 281766 w 584479"/>
                  <a:gd name="connsiteY1" fmla="*/ 25263 h 902364"/>
                  <a:gd name="connsiteX2" fmla="*/ 581674 w 584479"/>
                  <a:gd name="connsiteY2" fmla="*/ 72008 h 902364"/>
                  <a:gd name="connsiteX3" fmla="*/ 584479 w 584479"/>
                  <a:gd name="connsiteY3" fmla="*/ 878660 h 902364"/>
                  <a:gd name="connsiteX4" fmla="*/ 307666 w 584479"/>
                  <a:gd name="connsiteY4" fmla="*/ 866520 h 902364"/>
                  <a:gd name="connsiteX5" fmla="*/ 0 w 584479"/>
                  <a:gd name="connsiteY5" fmla="*/ 875855 h 902364"/>
                  <a:gd name="connsiteX6" fmla="*/ 5610 w 584479"/>
                  <a:gd name="connsiteY6" fmla="*/ 72008 h 902364"/>
                  <a:gd name="connsiteX0" fmla="*/ 5610 w 584479"/>
                  <a:gd name="connsiteY0" fmla="*/ 72008 h 902364"/>
                  <a:gd name="connsiteX1" fmla="*/ 293642 w 584479"/>
                  <a:gd name="connsiteY1" fmla="*/ 0 h 902364"/>
                  <a:gd name="connsiteX2" fmla="*/ 581674 w 584479"/>
                  <a:gd name="connsiteY2" fmla="*/ 72008 h 902364"/>
                  <a:gd name="connsiteX3" fmla="*/ 269891 w 584479"/>
                  <a:gd name="connsiteY3" fmla="*/ 25263 h 902364"/>
                  <a:gd name="connsiteX4" fmla="*/ 5610 w 584479"/>
                  <a:gd name="connsiteY4" fmla="*/ 72008 h 902364"/>
                  <a:gd name="connsiteX0" fmla="*/ 581674 w 584479"/>
                  <a:gd name="connsiteY0" fmla="*/ 72008 h 902364"/>
                  <a:gd name="connsiteX1" fmla="*/ 293642 w 584479"/>
                  <a:gd name="connsiteY1" fmla="*/ 1512 h 902364"/>
                  <a:gd name="connsiteX2" fmla="*/ 5610 w 584479"/>
                  <a:gd name="connsiteY2" fmla="*/ 72008 h 902364"/>
                  <a:gd name="connsiteX3" fmla="*/ 293642 w 584479"/>
                  <a:gd name="connsiteY3" fmla="*/ 0 h 902364"/>
                  <a:gd name="connsiteX4" fmla="*/ 581674 w 584479"/>
                  <a:gd name="connsiteY4" fmla="*/ 72008 h 902364"/>
                  <a:gd name="connsiteX5" fmla="*/ 581674 w 584479"/>
                  <a:gd name="connsiteY5" fmla="*/ 870245 h 902364"/>
                  <a:gd name="connsiteX6" fmla="*/ 305517 w 584479"/>
                  <a:gd name="connsiteY6" fmla="*/ 873989 h 902364"/>
                  <a:gd name="connsiteX7" fmla="*/ 2805 w 584479"/>
                  <a:gd name="connsiteY7" fmla="*/ 887074 h 902364"/>
                  <a:gd name="connsiteX8" fmla="*/ 5610 w 584479"/>
                  <a:gd name="connsiteY8" fmla="*/ 72008 h 902364"/>
                  <a:gd name="connsiteX0" fmla="*/ 5610 w 584479"/>
                  <a:gd name="connsiteY0" fmla="*/ 72008 h 902364"/>
                  <a:gd name="connsiteX1" fmla="*/ 281766 w 584479"/>
                  <a:gd name="connsiteY1" fmla="*/ 25263 h 902364"/>
                  <a:gd name="connsiteX2" fmla="*/ 581674 w 584479"/>
                  <a:gd name="connsiteY2" fmla="*/ 72008 h 902364"/>
                  <a:gd name="connsiteX3" fmla="*/ 584479 w 584479"/>
                  <a:gd name="connsiteY3" fmla="*/ 878660 h 902364"/>
                  <a:gd name="connsiteX4" fmla="*/ 307666 w 584479"/>
                  <a:gd name="connsiteY4" fmla="*/ 866520 h 902364"/>
                  <a:gd name="connsiteX5" fmla="*/ 0 w 584479"/>
                  <a:gd name="connsiteY5" fmla="*/ 875855 h 902364"/>
                  <a:gd name="connsiteX6" fmla="*/ 5610 w 584479"/>
                  <a:gd name="connsiteY6" fmla="*/ 72008 h 902364"/>
                  <a:gd name="connsiteX0" fmla="*/ 5610 w 584479"/>
                  <a:gd name="connsiteY0" fmla="*/ 72008 h 902364"/>
                  <a:gd name="connsiteX1" fmla="*/ 293642 w 584479"/>
                  <a:gd name="connsiteY1" fmla="*/ 0 h 902364"/>
                  <a:gd name="connsiteX2" fmla="*/ 581674 w 584479"/>
                  <a:gd name="connsiteY2" fmla="*/ 72008 h 902364"/>
                  <a:gd name="connsiteX3" fmla="*/ 269891 w 584479"/>
                  <a:gd name="connsiteY3" fmla="*/ 25263 h 902364"/>
                  <a:gd name="connsiteX4" fmla="*/ 5610 w 584479"/>
                  <a:gd name="connsiteY4" fmla="*/ 72008 h 902364"/>
                  <a:gd name="connsiteX0" fmla="*/ 581674 w 584479"/>
                  <a:gd name="connsiteY0" fmla="*/ 72008 h 902364"/>
                  <a:gd name="connsiteX1" fmla="*/ 293642 w 584479"/>
                  <a:gd name="connsiteY1" fmla="*/ 1512 h 902364"/>
                  <a:gd name="connsiteX2" fmla="*/ 5610 w 584479"/>
                  <a:gd name="connsiteY2" fmla="*/ 72008 h 902364"/>
                  <a:gd name="connsiteX3" fmla="*/ 293642 w 584479"/>
                  <a:gd name="connsiteY3" fmla="*/ 0 h 902364"/>
                  <a:gd name="connsiteX4" fmla="*/ 581674 w 584479"/>
                  <a:gd name="connsiteY4" fmla="*/ 72008 h 902364"/>
                  <a:gd name="connsiteX5" fmla="*/ 581674 w 584479"/>
                  <a:gd name="connsiteY5" fmla="*/ 870245 h 902364"/>
                  <a:gd name="connsiteX6" fmla="*/ 305517 w 584479"/>
                  <a:gd name="connsiteY6" fmla="*/ 873989 h 902364"/>
                  <a:gd name="connsiteX7" fmla="*/ 2805 w 584479"/>
                  <a:gd name="connsiteY7" fmla="*/ 887074 h 902364"/>
                  <a:gd name="connsiteX8" fmla="*/ 5610 w 584479"/>
                  <a:gd name="connsiteY8" fmla="*/ 72008 h 902364"/>
                  <a:gd name="connsiteX0" fmla="*/ 5610 w 652889"/>
                  <a:gd name="connsiteY0" fmla="*/ 72118 h 902474"/>
                  <a:gd name="connsiteX1" fmla="*/ 281766 w 652889"/>
                  <a:gd name="connsiteY1" fmla="*/ 2537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69891 w 652889"/>
                  <a:gd name="connsiteY3" fmla="*/ 25373 h 902474"/>
                  <a:gd name="connsiteX4" fmla="*/ 5610 w 652889"/>
                  <a:gd name="connsiteY4" fmla="*/ 72118 h 902474"/>
                  <a:gd name="connsiteX0" fmla="*/ 581674 w 652889"/>
                  <a:gd name="connsiteY0" fmla="*/ 72118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81766 w 652889"/>
                  <a:gd name="connsiteY1" fmla="*/ 2537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69891 w 652889"/>
                  <a:gd name="connsiteY3" fmla="*/ 25373 h 902474"/>
                  <a:gd name="connsiteX4" fmla="*/ 5610 w 652889"/>
                  <a:gd name="connsiteY4" fmla="*/ 72118 h 902474"/>
                  <a:gd name="connsiteX0" fmla="*/ 581674 w 652889"/>
                  <a:gd name="connsiteY0" fmla="*/ 72118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81766 w 652889"/>
                  <a:gd name="connsiteY1" fmla="*/ 2537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69891 w 652889"/>
                  <a:gd name="connsiteY3" fmla="*/ 25373 h 902474"/>
                  <a:gd name="connsiteX4" fmla="*/ 5610 w 652889"/>
                  <a:gd name="connsiteY4" fmla="*/ 72118 h 902474"/>
                  <a:gd name="connsiteX0" fmla="*/ 581674 w 652889"/>
                  <a:gd name="connsiteY0" fmla="*/ 72118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69891 w 652889"/>
                  <a:gd name="connsiteY3" fmla="*/ 25373 h 902474"/>
                  <a:gd name="connsiteX4" fmla="*/ 5610 w 652889"/>
                  <a:gd name="connsiteY4" fmla="*/ 72118 h 902474"/>
                  <a:gd name="connsiteX0" fmla="*/ 581674 w 652889"/>
                  <a:gd name="connsiteY0" fmla="*/ 72118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581674 w 652889"/>
                  <a:gd name="connsiteY0" fmla="*/ 72118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581674 w 652889"/>
                  <a:gd name="connsiteY0" fmla="*/ 72118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627252 w 652889"/>
                  <a:gd name="connsiteY0" fmla="*/ 49329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627252 w 652889"/>
                  <a:gd name="connsiteY0" fmla="*/ 49329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627252 w 652889"/>
                  <a:gd name="connsiteY0" fmla="*/ 49329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581674 w 652889"/>
                  <a:gd name="connsiteY0" fmla="*/ 74967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581674 w 652889"/>
                  <a:gd name="connsiteY0" fmla="*/ 74967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581674 w 652889"/>
                  <a:gd name="connsiteY0" fmla="*/ 63573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581674 w 652889"/>
                  <a:gd name="connsiteY0" fmla="*/ 63573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575977 w 652889"/>
                  <a:gd name="connsiteY0" fmla="*/ 66421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598766 w 652889"/>
                  <a:gd name="connsiteY0" fmla="*/ 49330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598766 w 652889"/>
                  <a:gd name="connsiteY0" fmla="*/ 49330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575977 w 652889"/>
                  <a:gd name="connsiteY0" fmla="*/ 69271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584479"/>
                  <a:gd name="connsiteY0" fmla="*/ 72008 h 902364"/>
                  <a:gd name="connsiteX1" fmla="*/ 296009 w 584479"/>
                  <a:gd name="connsiteY1" fmla="*/ 5323 h 902364"/>
                  <a:gd name="connsiteX2" fmla="*/ 581674 w 584479"/>
                  <a:gd name="connsiteY2" fmla="*/ 72008 h 902364"/>
                  <a:gd name="connsiteX3" fmla="*/ 584479 w 584479"/>
                  <a:gd name="connsiteY3" fmla="*/ 878660 h 902364"/>
                  <a:gd name="connsiteX4" fmla="*/ 307666 w 584479"/>
                  <a:gd name="connsiteY4" fmla="*/ 866520 h 902364"/>
                  <a:gd name="connsiteX5" fmla="*/ 0 w 584479"/>
                  <a:gd name="connsiteY5" fmla="*/ 875855 h 902364"/>
                  <a:gd name="connsiteX6" fmla="*/ 5610 w 584479"/>
                  <a:gd name="connsiteY6" fmla="*/ 72008 h 902364"/>
                  <a:gd name="connsiteX0" fmla="*/ 5610 w 584479"/>
                  <a:gd name="connsiteY0" fmla="*/ 72008 h 902364"/>
                  <a:gd name="connsiteX1" fmla="*/ 293642 w 584479"/>
                  <a:gd name="connsiteY1" fmla="*/ 0 h 902364"/>
                  <a:gd name="connsiteX2" fmla="*/ 581674 w 584479"/>
                  <a:gd name="connsiteY2" fmla="*/ 72008 h 902364"/>
                  <a:gd name="connsiteX3" fmla="*/ 292679 w 584479"/>
                  <a:gd name="connsiteY3" fmla="*/ 11020 h 902364"/>
                  <a:gd name="connsiteX4" fmla="*/ 5610 w 584479"/>
                  <a:gd name="connsiteY4" fmla="*/ 72008 h 902364"/>
                  <a:gd name="connsiteX0" fmla="*/ 575977 w 584479"/>
                  <a:gd name="connsiteY0" fmla="*/ 69161 h 902364"/>
                  <a:gd name="connsiteX1" fmla="*/ 293642 w 584479"/>
                  <a:gd name="connsiteY1" fmla="*/ 1512 h 902364"/>
                  <a:gd name="connsiteX2" fmla="*/ 5610 w 584479"/>
                  <a:gd name="connsiteY2" fmla="*/ 72008 h 902364"/>
                  <a:gd name="connsiteX3" fmla="*/ 293642 w 584479"/>
                  <a:gd name="connsiteY3" fmla="*/ 0 h 902364"/>
                  <a:gd name="connsiteX4" fmla="*/ 578825 w 584479"/>
                  <a:gd name="connsiteY4" fmla="*/ 72008 h 902364"/>
                  <a:gd name="connsiteX5" fmla="*/ 581674 w 584479"/>
                  <a:gd name="connsiteY5" fmla="*/ 870245 h 902364"/>
                  <a:gd name="connsiteX6" fmla="*/ 305517 w 584479"/>
                  <a:gd name="connsiteY6" fmla="*/ 873989 h 902364"/>
                  <a:gd name="connsiteX7" fmla="*/ 2805 w 584479"/>
                  <a:gd name="connsiteY7" fmla="*/ 887074 h 902364"/>
                  <a:gd name="connsiteX8" fmla="*/ 5610 w 584479"/>
                  <a:gd name="connsiteY8" fmla="*/ 72008 h 9023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84479" h="902364" stroke="0" extrusionOk="0">
                    <a:moveTo>
                      <a:pt x="5610" y="72008"/>
                    </a:moveTo>
                    <a:cubicBezTo>
                      <a:pt x="5610" y="111777"/>
                      <a:pt x="136933" y="5323"/>
                      <a:pt x="296009" y="5323"/>
                    </a:cubicBezTo>
                    <a:cubicBezTo>
                      <a:pt x="455085" y="5323"/>
                      <a:pt x="507611" y="32016"/>
                      <a:pt x="581674" y="72008"/>
                    </a:cubicBezTo>
                    <a:cubicBezTo>
                      <a:pt x="585457" y="281071"/>
                      <a:pt x="583544" y="609776"/>
                      <a:pt x="584479" y="878660"/>
                    </a:cubicBezTo>
                    <a:cubicBezTo>
                      <a:pt x="584479" y="918429"/>
                      <a:pt x="466742" y="866520"/>
                      <a:pt x="307666" y="866520"/>
                    </a:cubicBezTo>
                    <a:cubicBezTo>
                      <a:pt x="148590" y="866520"/>
                      <a:pt x="0" y="915624"/>
                      <a:pt x="0" y="875855"/>
                    </a:cubicBezTo>
                    <a:lnTo>
                      <a:pt x="5610" y="72008"/>
                    </a:lnTo>
                    <a:close/>
                  </a:path>
                  <a:path w="584479" h="902364" fill="lighten" stroke="0" extrusionOk="0">
                    <a:moveTo>
                      <a:pt x="5610" y="72008"/>
                    </a:moveTo>
                    <a:cubicBezTo>
                      <a:pt x="5771" y="70171"/>
                      <a:pt x="134566" y="0"/>
                      <a:pt x="293642" y="0"/>
                    </a:cubicBezTo>
                    <a:cubicBezTo>
                      <a:pt x="452718" y="0"/>
                      <a:pt x="581674" y="32239"/>
                      <a:pt x="581674" y="72008"/>
                    </a:cubicBezTo>
                    <a:cubicBezTo>
                      <a:pt x="581674" y="111777"/>
                      <a:pt x="451755" y="11020"/>
                      <a:pt x="292679" y="11020"/>
                    </a:cubicBezTo>
                    <a:cubicBezTo>
                      <a:pt x="133603" y="11020"/>
                      <a:pt x="5450" y="73845"/>
                      <a:pt x="5610" y="72008"/>
                    </a:cubicBezTo>
                    <a:close/>
                  </a:path>
                  <a:path w="584479" h="902364" fill="none" extrusionOk="0">
                    <a:moveTo>
                      <a:pt x="575977" y="69161"/>
                    </a:moveTo>
                    <a:cubicBezTo>
                      <a:pt x="524703" y="54808"/>
                      <a:pt x="388703" y="1038"/>
                      <a:pt x="293642" y="1512"/>
                    </a:cubicBezTo>
                    <a:cubicBezTo>
                      <a:pt x="198581" y="1986"/>
                      <a:pt x="5610" y="72260"/>
                      <a:pt x="5610" y="72008"/>
                    </a:cubicBezTo>
                    <a:cubicBezTo>
                      <a:pt x="5610" y="71756"/>
                      <a:pt x="198106" y="0"/>
                      <a:pt x="293642" y="0"/>
                    </a:cubicBezTo>
                    <a:cubicBezTo>
                      <a:pt x="389178" y="0"/>
                      <a:pt x="578825" y="32239"/>
                      <a:pt x="578825" y="72008"/>
                    </a:cubicBezTo>
                    <a:cubicBezTo>
                      <a:pt x="579775" y="338087"/>
                      <a:pt x="580724" y="604166"/>
                      <a:pt x="581674" y="870245"/>
                    </a:cubicBezTo>
                    <a:cubicBezTo>
                      <a:pt x="581674" y="910014"/>
                      <a:pt x="401995" y="871184"/>
                      <a:pt x="305517" y="873989"/>
                    </a:cubicBezTo>
                    <a:cubicBezTo>
                      <a:pt x="209039" y="876794"/>
                      <a:pt x="2805" y="926843"/>
                      <a:pt x="2805" y="887074"/>
                    </a:cubicBezTo>
                    <a:lnTo>
                      <a:pt x="5610" y="72008"/>
                    </a:lnTo>
                  </a:path>
                </a:pathLst>
              </a:custGeom>
              <a:gradFill>
                <a:gsLst>
                  <a:gs pos="0">
                    <a:srgbClr val="C00000"/>
                  </a:gs>
                  <a:gs pos="38000">
                    <a:schemeClr val="tx1">
                      <a:lumMod val="75000"/>
                      <a:lumOff val="25000"/>
                      <a:alpha val="76000"/>
                    </a:schemeClr>
                  </a:gs>
                </a:gsLst>
                <a:lin ang="5400000" scaled="0"/>
              </a:gra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218" name="Cylindre 4"/>
              <p:cNvSpPr/>
              <p:nvPr/>
            </p:nvSpPr>
            <p:spPr>
              <a:xfrm>
                <a:off x="5882328" y="2097584"/>
                <a:ext cx="1728195" cy="715364"/>
              </a:xfrm>
              <a:custGeom>
                <a:avLst/>
                <a:gdLst>
                  <a:gd name="connsiteX0" fmla="*/ 0 w 1728192"/>
                  <a:gd name="connsiteY0" fmla="*/ 126148 h 1009180"/>
                  <a:gd name="connsiteX1" fmla="*/ 864096 w 1728192"/>
                  <a:gd name="connsiteY1" fmla="*/ 252296 h 1009180"/>
                  <a:gd name="connsiteX2" fmla="*/ 1728192 w 1728192"/>
                  <a:gd name="connsiteY2" fmla="*/ 126148 h 1009180"/>
                  <a:gd name="connsiteX3" fmla="*/ 1728192 w 1728192"/>
                  <a:gd name="connsiteY3" fmla="*/ 883033 h 1009180"/>
                  <a:gd name="connsiteX4" fmla="*/ 864096 w 1728192"/>
                  <a:gd name="connsiteY4" fmla="*/ 1009181 h 1009180"/>
                  <a:gd name="connsiteX5" fmla="*/ 0 w 1728192"/>
                  <a:gd name="connsiteY5" fmla="*/ 883033 h 1009180"/>
                  <a:gd name="connsiteX6" fmla="*/ 0 w 1728192"/>
                  <a:gd name="connsiteY6" fmla="*/ 126148 h 1009180"/>
                  <a:gd name="connsiteX0" fmla="*/ 0 w 1728192"/>
                  <a:gd name="connsiteY0" fmla="*/ 126148 h 1009180"/>
                  <a:gd name="connsiteX1" fmla="*/ 864096 w 1728192"/>
                  <a:gd name="connsiteY1" fmla="*/ 0 h 1009180"/>
                  <a:gd name="connsiteX2" fmla="*/ 1728192 w 1728192"/>
                  <a:gd name="connsiteY2" fmla="*/ 126148 h 1009180"/>
                  <a:gd name="connsiteX3" fmla="*/ 864096 w 1728192"/>
                  <a:gd name="connsiteY3" fmla="*/ 252296 h 1009180"/>
                  <a:gd name="connsiteX4" fmla="*/ 0 w 1728192"/>
                  <a:gd name="connsiteY4" fmla="*/ 126148 h 1009180"/>
                  <a:gd name="connsiteX0" fmla="*/ 1728192 w 1728192"/>
                  <a:gd name="connsiteY0" fmla="*/ 126148 h 1009180"/>
                  <a:gd name="connsiteX1" fmla="*/ 864096 w 1728192"/>
                  <a:gd name="connsiteY1" fmla="*/ 252296 h 1009180"/>
                  <a:gd name="connsiteX2" fmla="*/ 0 w 1728192"/>
                  <a:gd name="connsiteY2" fmla="*/ 126148 h 1009180"/>
                  <a:gd name="connsiteX3" fmla="*/ 864096 w 1728192"/>
                  <a:gd name="connsiteY3" fmla="*/ 0 h 1009180"/>
                  <a:gd name="connsiteX4" fmla="*/ 1728192 w 1728192"/>
                  <a:gd name="connsiteY4" fmla="*/ 126148 h 1009180"/>
                  <a:gd name="connsiteX5" fmla="*/ 1728192 w 1728192"/>
                  <a:gd name="connsiteY5" fmla="*/ 883033 h 1009180"/>
                  <a:gd name="connsiteX6" fmla="*/ 864096 w 1728192"/>
                  <a:gd name="connsiteY6" fmla="*/ 1009181 h 1009180"/>
                  <a:gd name="connsiteX7" fmla="*/ 0 w 1728192"/>
                  <a:gd name="connsiteY7" fmla="*/ 883033 h 1009180"/>
                  <a:gd name="connsiteX8" fmla="*/ 0 w 1728192"/>
                  <a:gd name="connsiteY8" fmla="*/ 126148 h 1009180"/>
                  <a:gd name="connsiteX0" fmla="*/ 0 w 1728192"/>
                  <a:gd name="connsiteY0" fmla="*/ 126148 h 1009181"/>
                  <a:gd name="connsiteX1" fmla="*/ 864096 w 1728192"/>
                  <a:gd name="connsiteY1" fmla="*/ 252296 h 1009181"/>
                  <a:gd name="connsiteX2" fmla="*/ 1728192 w 1728192"/>
                  <a:gd name="connsiteY2" fmla="*/ 126148 h 1009181"/>
                  <a:gd name="connsiteX3" fmla="*/ 1728192 w 1728192"/>
                  <a:gd name="connsiteY3" fmla="*/ 883033 h 1009181"/>
                  <a:gd name="connsiteX4" fmla="*/ 864096 w 1728192"/>
                  <a:gd name="connsiteY4" fmla="*/ 1009181 h 1009181"/>
                  <a:gd name="connsiteX5" fmla="*/ 0 w 1728192"/>
                  <a:gd name="connsiteY5" fmla="*/ 883033 h 1009181"/>
                  <a:gd name="connsiteX6" fmla="*/ 0 w 1728192"/>
                  <a:gd name="connsiteY6" fmla="*/ 126148 h 1009181"/>
                  <a:gd name="connsiteX0" fmla="*/ 0 w 1728192"/>
                  <a:gd name="connsiteY0" fmla="*/ 126148 h 1009181"/>
                  <a:gd name="connsiteX1" fmla="*/ 864096 w 1728192"/>
                  <a:gd name="connsiteY1" fmla="*/ 0 h 1009181"/>
                  <a:gd name="connsiteX2" fmla="*/ 1728192 w 1728192"/>
                  <a:gd name="connsiteY2" fmla="*/ 126148 h 1009181"/>
                  <a:gd name="connsiteX3" fmla="*/ 864096 w 1728192"/>
                  <a:gd name="connsiteY3" fmla="*/ 252296 h 1009181"/>
                  <a:gd name="connsiteX4" fmla="*/ 0 w 1728192"/>
                  <a:gd name="connsiteY4" fmla="*/ 126148 h 1009181"/>
                  <a:gd name="connsiteX0" fmla="*/ 1728192 w 1728192"/>
                  <a:gd name="connsiteY0" fmla="*/ 126148 h 1009181"/>
                  <a:gd name="connsiteX1" fmla="*/ 864096 w 1728192"/>
                  <a:gd name="connsiteY1" fmla="*/ 252296 h 1009181"/>
                  <a:gd name="connsiteX2" fmla="*/ 0 w 1728192"/>
                  <a:gd name="connsiteY2" fmla="*/ 126148 h 1009181"/>
                  <a:gd name="connsiteX3" fmla="*/ 864096 w 1728192"/>
                  <a:gd name="connsiteY3" fmla="*/ 0 h 1009181"/>
                  <a:gd name="connsiteX4" fmla="*/ 1728192 w 1728192"/>
                  <a:gd name="connsiteY4" fmla="*/ 126148 h 1009181"/>
                  <a:gd name="connsiteX5" fmla="*/ 1728192 w 1728192"/>
                  <a:gd name="connsiteY5" fmla="*/ 883033 h 1009181"/>
                  <a:gd name="connsiteX6" fmla="*/ 889496 w 1728192"/>
                  <a:gd name="connsiteY6" fmla="*/ 805981 h 1009181"/>
                  <a:gd name="connsiteX7" fmla="*/ 0 w 1728192"/>
                  <a:gd name="connsiteY7" fmla="*/ 883033 h 1009181"/>
                  <a:gd name="connsiteX8" fmla="*/ 0 w 1728192"/>
                  <a:gd name="connsiteY8" fmla="*/ 126148 h 1009181"/>
                  <a:gd name="connsiteX0" fmla="*/ 0 w 1728192"/>
                  <a:gd name="connsiteY0" fmla="*/ 126148 h 901801"/>
                  <a:gd name="connsiteX1" fmla="*/ 864096 w 1728192"/>
                  <a:gd name="connsiteY1" fmla="*/ 252296 h 901801"/>
                  <a:gd name="connsiteX2" fmla="*/ 1728192 w 1728192"/>
                  <a:gd name="connsiteY2" fmla="*/ 126148 h 901801"/>
                  <a:gd name="connsiteX3" fmla="*/ 1728192 w 1728192"/>
                  <a:gd name="connsiteY3" fmla="*/ 883033 h 901801"/>
                  <a:gd name="connsiteX4" fmla="*/ 864096 w 1728192"/>
                  <a:gd name="connsiteY4" fmla="*/ 742481 h 901801"/>
                  <a:gd name="connsiteX5" fmla="*/ 0 w 1728192"/>
                  <a:gd name="connsiteY5" fmla="*/ 883033 h 901801"/>
                  <a:gd name="connsiteX6" fmla="*/ 0 w 1728192"/>
                  <a:gd name="connsiteY6" fmla="*/ 126148 h 901801"/>
                  <a:gd name="connsiteX0" fmla="*/ 0 w 1728192"/>
                  <a:gd name="connsiteY0" fmla="*/ 126148 h 901801"/>
                  <a:gd name="connsiteX1" fmla="*/ 864096 w 1728192"/>
                  <a:gd name="connsiteY1" fmla="*/ 0 h 901801"/>
                  <a:gd name="connsiteX2" fmla="*/ 1728192 w 1728192"/>
                  <a:gd name="connsiteY2" fmla="*/ 126148 h 901801"/>
                  <a:gd name="connsiteX3" fmla="*/ 864096 w 1728192"/>
                  <a:gd name="connsiteY3" fmla="*/ 252296 h 901801"/>
                  <a:gd name="connsiteX4" fmla="*/ 0 w 1728192"/>
                  <a:gd name="connsiteY4" fmla="*/ 126148 h 901801"/>
                  <a:gd name="connsiteX0" fmla="*/ 1728192 w 1728192"/>
                  <a:gd name="connsiteY0" fmla="*/ 126148 h 901801"/>
                  <a:gd name="connsiteX1" fmla="*/ 864096 w 1728192"/>
                  <a:gd name="connsiteY1" fmla="*/ 252296 h 901801"/>
                  <a:gd name="connsiteX2" fmla="*/ 0 w 1728192"/>
                  <a:gd name="connsiteY2" fmla="*/ 126148 h 901801"/>
                  <a:gd name="connsiteX3" fmla="*/ 864096 w 1728192"/>
                  <a:gd name="connsiteY3" fmla="*/ 0 h 901801"/>
                  <a:gd name="connsiteX4" fmla="*/ 1728192 w 1728192"/>
                  <a:gd name="connsiteY4" fmla="*/ 126148 h 901801"/>
                  <a:gd name="connsiteX5" fmla="*/ 1728192 w 1728192"/>
                  <a:gd name="connsiteY5" fmla="*/ 883033 h 901801"/>
                  <a:gd name="connsiteX6" fmla="*/ 889496 w 1728192"/>
                  <a:gd name="connsiteY6" fmla="*/ 805981 h 901801"/>
                  <a:gd name="connsiteX7" fmla="*/ 0 w 1728192"/>
                  <a:gd name="connsiteY7" fmla="*/ 883033 h 901801"/>
                  <a:gd name="connsiteX8" fmla="*/ 0 w 1728192"/>
                  <a:gd name="connsiteY8" fmla="*/ 126148 h 901801"/>
                  <a:gd name="connsiteX0" fmla="*/ 0 w 1728192"/>
                  <a:gd name="connsiteY0" fmla="*/ 126148 h 897184"/>
                  <a:gd name="connsiteX1" fmla="*/ 864096 w 1728192"/>
                  <a:gd name="connsiteY1" fmla="*/ 252296 h 897184"/>
                  <a:gd name="connsiteX2" fmla="*/ 1728192 w 1728192"/>
                  <a:gd name="connsiteY2" fmla="*/ 126148 h 897184"/>
                  <a:gd name="connsiteX3" fmla="*/ 1728192 w 1728192"/>
                  <a:gd name="connsiteY3" fmla="*/ 883033 h 897184"/>
                  <a:gd name="connsiteX4" fmla="*/ 864096 w 1728192"/>
                  <a:gd name="connsiteY4" fmla="*/ 742481 h 897184"/>
                  <a:gd name="connsiteX5" fmla="*/ 0 w 1728192"/>
                  <a:gd name="connsiteY5" fmla="*/ 883033 h 897184"/>
                  <a:gd name="connsiteX6" fmla="*/ 0 w 1728192"/>
                  <a:gd name="connsiteY6" fmla="*/ 126148 h 897184"/>
                  <a:gd name="connsiteX0" fmla="*/ 0 w 1728192"/>
                  <a:gd name="connsiteY0" fmla="*/ 126148 h 897184"/>
                  <a:gd name="connsiteX1" fmla="*/ 864096 w 1728192"/>
                  <a:gd name="connsiteY1" fmla="*/ 0 h 897184"/>
                  <a:gd name="connsiteX2" fmla="*/ 1728192 w 1728192"/>
                  <a:gd name="connsiteY2" fmla="*/ 126148 h 897184"/>
                  <a:gd name="connsiteX3" fmla="*/ 864096 w 1728192"/>
                  <a:gd name="connsiteY3" fmla="*/ 252296 h 897184"/>
                  <a:gd name="connsiteX4" fmla="*/ 0 w 1728192"/>
                  <a:gd name="connsiteY4" fmla="*/ 126148 h 897184"/>
                  <a:gd name="connsiteX0" fmla="*/ 1728192 w 1728192"/>
                  <a:gd name="connsiteY0" fmla="*/ 126148 h 897184"/>
                  <a:gd name="connsiteX1" fmla="*/ 864096 w 1728192"/>
                  <a:gd name="connsiteY1" fmla="*/ 252296 h 897184"/>
                  <a:gd name="connsiteX2" fmla="*/ 0 w 1728192"/>
                  <a:gd name="connsiteY2" fmla="*/ 126148 h 897184"/>
                  <a:gd name="connsiteX3" fmla="*/ 864096 w 1728192"/>
                  <a:gd name="connsiteY3" fmla="*/ 0 h 897184"/>
                  <a:gd name="connsiteX4" fmla="*/ 1728192 w 1728192"/>
                  <a:gd name="connsiteY4" fmla="*/ 126148 h 897184"/>
                  <a:gd name="connsiteX5" fmla="*/ 1728192 w 1728192"/>
                  <a:gd name="connsiteY5" fmla="*/ 883033 h 897184"/>
                  <a:gd name="connsiteX6" fmla="*/ 889496 w 1728192"/>
                  <a:gd name="connsiteY6" fmla="*/ 729781 h 897184"/>
                  <a:gd name="connsiteX7" fmla="*/ 0 w 1728192"/>
                  <a:gd name="connsiteY7" fmla="*/ 883033 h 897184"/>
                  <a:gd name="connsiteX8" fmla="*/ 0 w 1728192"/>
                  <a:gd name="connsiteY8" fmla="*/ 126148 h 897184"/>
                  <a:gd name="connsiteX0" fmla="*/ 0 w 1728192"/>
                  <a:gd name="connsiteY0" fmla="*/ 126148 h 897184"/>
                  <a:gd name="connsiteX1" fmla="*/ 864096 w 1728192"/>
                  <a:gd name="connsiteY1" fmla="*/ 252296 h 897184"/>
                  <a:gd name="connsiteX2" fmla="*/ 1728192 w 1728192"/>
                  <a:gd name="connsiteY2" fmla="*/ 126148 h 897184"/>
                  <a:gd name="connsiteX3" fmla="*/ 1728192 w 1728192"/>
                  <a:gd name="connsiteY3" fmla="*/ 883033 h 897184"/>
                  <a:gd name="connsiteX4" fmla="*/ 864096 w 1728192"/>
                  <a:gd name="connsiteY4" fmla="*/ 742481 h 897184"/>
                  <a:gd name="connsiteX5" fmla="*/ 0 w 1728192"/>
                  <a:gd name="connsiteY5" fmla="*/ 883033 h 897184"/>
                  <a:gd name="connsiteX6" fmla="*/ 0 w 1728192"/>
                  <a:gd name="connsiteY6" fmla="*/ 126148 h 897184"/>
                  <a:gd name="connsiteX0" fmla="*/ 0 w 1728192"/>
                  <a:gd name="connsiteY0" fmla="*/ 126148 h 897184"/>
                  <a:gd name="connsiteX1" fmla="*/ 864096 w 1728192"/>
                  <a:gd name="connsiteY1" fmla="*/ 0 h 897184"/>
                  <a:gd name="connsiteX2" fmla="*/ 1728192 w 1728192"/>
                  <a:gd name="connsiteY2" fmla="*/ 126148 h 897184"/>
                  <a:gd name="connsiteX3" fmla="*/ 864096 w 1728192"/>
                  <a:gd name="connsiteY3" fmla="*/ 252296 h 897184"/>
                  <a:gd name="connsiteX4" fmla="*/ 0 w 1728192"/>
                  <a:gd name="connsiteY4" fmla="*/ 126148 h 897184"/>
                  <a:gd name="connsiteX0" fmla="*/ 1728192 w 1728192"/>
                  <a:gd name="connsiteY0" fmla="*/ 126148 h 897184"/>
                  <a:gd name="connsiteX1" fmla="*/ 864096 w 1728192"/>
                  <a:gd name="connsiteY1" fmla="*/ 252296 h 897184"/>
                  <a:gd name="connsiteX2" fmla="*/ 0 w 1728192"/>
                  <a:gd name="connsiteY2" fmla="*/ 126148 h 897184"/>
                  <a:gd name="connsiteX3" fmla="*/ 864096 w 1728192"/>
                  <a:gd name="connsiteY3" fmla="*/ 325500 h 897184"/>
                  <a:gd name="connsiteX4" fmla="*/ 1728192 w 1728192"/>
                  <a:gd name="connsiteY4" fmla="*/ 126148 h 897184"/>
                  <a:gd name="connsiteX5" fmla="*/ 1728192 w 1728192"/>
                  <a:gd name="connsiteY5" fmla="*/ 883033 h 897184"/>
                  <a:gd name="connsiteX6" fmla="*/ 889496 w 1728192"/>
                  <a:gd name="connsiteY6" fmla="*/ 729781 h 897184"/>
                  <a:gd name="connsiteX7" fmla="*/ 0 w 1728192"/>
                  <a:gd name="connsiteY7" fmla="*/ 883033 h 897184"/>
                  <a:gd name="connsiteX8" fmla="*/ 0 w 1728192"/>
                  <a:gd name="connsiteY8" fmla="*/ 126148 h 897184"/>
                  <a:gd name="connsiteX0" fmla="*/ 31 w 1728223"/>
                  <a:gd name="connsiteY0" fmla="*/ 126148 h 897184"/>
                  <a:gd name="connsiteX1" fmla="*/ 864127 w 1728223"/>
                  <a:gd name="connsiteY1" fmla="*/ 252296 h 897184"/>
                  <a:gd name="connsiteX2" fmla="*/ 1728223 w 1728223"/>
                  <a:gd name="connsiteY2" fmla="*/ 126148 h 897184"/>
                  <a:gd name="connsiteX3" fmla="*/ 1728223 w 1728223"/>
                  <a:gd name="connsiteY3" fmla="*/ 883033 h 897184"/>
                  <a:gd name="connsiteX4" fmla="*/ 864127 w 1728223"/>
                  <a:gd name="connsiteY4" fmla="*/ 742481 h 897184"/>
                  <a:gd name="connsiteX5" fmla="*/ 31 w 1728223"/>
                  <a:gd name="connsiteY5" fmla="*/ 883033 h 897184"/>
                  <a:gd name="connsiteX6" fmla="*/ 31 w 1728223"/>
                  <a:gd name="connsiteY6" fmla="*/ 126148 h 897184"/>
                  <a:gd name="connsiteX0" fmla="*/ 31 w 1728223"/>
                  <a:gd name="connsiteY0" fmla="*/ 126148 h 897184"/>
                  <a:gd name="connsiteX1" fmla="*/ 864127 w 1728223"/>
                  <a:gd name="connsiteY1" fmla="*/ 0 h 897184"/>
                  <a:gd name="connsiteX2" fmla="*/ 1728223 w 1728223"/>
                  <a:gd name="connsiteY2" fmla="*/ 126148 h 897184"/>
                  <a:gd name="connsiteX3" fmla="*/ 864127 w 1728223"/>
                  <a:gd name="connsiteY3" fmla="*/ 252296 h 897184"/>
                  <a:gd name="connsiteX4" fmla="*/ 31 w 1728223"/>
                  <a:gd name="connsiteY4" fmla="*/ 126148 h 897184"/>
                  <a:gd name="connsiteX0" fmla="*/ 1728223 w 1728223"/>
                  <a:gd name="connsiteY0" fmla="*/ 126148 h 897184"/>
                  <a:gd name="connsiteX1" fmla="*/ 840376 w 1728223"/>
                  <a:gd name="connsiteY1" fmla="*/ 40013 h 897184"/>
                  <a:gd name="connsiteX2" fmla="*/ 31 w 1728223"/>
                  <a:gd name="connsiteY2" fmla="*/ 126148 h 897184"/>
                  <a:gd name="connsiteX3" fmla="*/ 864127 w 1728223"/>
                  <a:gd name="connsiteY3" fmla="*/ 325500 h 897184"/>
                  <a:gd name="connsiteX4" fmla="*/ 1728223 w 1728223"/>
                  <a:gd name="connsiteY4" fmla="*/ 126148 h 897184"/>
                  <a:gd name="connsiteX5" fmla="*/ 1728223 w 1728223"/>
                  <a:gd name="connsiteY5" fmla="*/ 883033 h 897184"/>
                  <a:gd name="connsiteX6" fmla="*/ 889527 w 1728223"/>
                  <a:gd name="connsiteY6" fmla="*/ 729781 h 897184"/>
                  <a:gd name="connsiteX7" fmla="*/ 31 w 1728223"/>
                  <a:gd name="connsiteY7" fmla="*/ 883033 h 897184"/>
                  <a:gd name="connsiteX8" fmla="*/ 31 w 1728223"/>
                  <a:gd name="connsiteY8" fmla="*/ 126148 h 897184"/>
                  <a:gd name="connsiteX0" fmla="*/ 31 w 1728223"/>
                  <a:gd name="connsiteY0" fmla="*/ 126148 h 897184"/>
                  <a:gd name="connsiteX1" fmla="*/ 864127 w 1728223"/>
                  <a:gd name="connsiteY1" fmla="*/ 252296 h 897184"/>
                  <a:gd name="connsiteX2" fmla="*/ 1728223 w 1728223"/>
                  <a:gd name="connsiteY2" fmla="*/ 126148 h 897184"/>
                  <a:gd name="connsiteX3" fmla="*/ 1728223 w 1728223"/>
                  <a:gd name="connsiteY3" fmla="*/ 883033 h 897184"/>
                  <a:gd name="connsiteX4" fmla="*/ 864127 w 1728223"/>
                  <a:gd name="connsiteY4" fmla="*/ 742481 h 897184"/>
                  <a:gd name="connsiteX5" fmla="*/ 31 w 1728223"/>
                  <a:gd name="connsiteY5" fmla="*/ 883033 h 897184"/>
                  <a:gd name="connsiteX6" fmla="*/ 31 w 1728223"/>
                  <a:gd name="connsiteY6" fmla="*/ 126148 h 897184"/>
                  <a:gd name="connsiteX0" fmla="*/ 31 w 1728223"/>
                  <a:gd name="connsiteY0" fmla="*/ 126148 h 897184"/>
                  <a:gd name="connsiteX1" fmla="*/ 864127 w 1728223"/>
                  <a:gd name="connsiteY1" fmla="*/ 0 h 897184"/>
                  <a:gd name="connsiteX2" fmla="*/ 1728223 w 1728223"/>
                  <a:gd name="connsiteY2" fmla="*/ 126148 h 897184"/>
                  <a:gd name="connsiteX3" fmla="*/ 852252 w 1728223"/>
                  <a:gd name="connsiteY3" fmla="*/ 25862 h 897184"/>
                  <a:gd name="connsiteX4" fmla="*/ 31 w 1728223"/>
                  <a:gd name="connsiteY4" fmla="*/ 126148 h 897184"/>
                  <a:gd name="connsiteX0" fmla="*/ 1728223 w 1728223"/>
                  <a:gd name="connsiteY0" fmla="*/ 126148 h 897184"/>
                  <a:gd name="connsiteX1" fmla="*/ 840376 w 1728223"/>
                  <a:gd name="connsiteY1" fmla="*/ 40013 h 897184"/>
                  <a:gd name="connsiteX2" fmla="*/ 31 w 1728223"/>
                  <a:gd name="connsiteY2" fmla="*/ 126148 h 897184"/>
                  <a:gd name="connsiteX3" fmla="*/ 864127 w 1728223"/>
                  <a:gd name="connsiteY3" fmla="*/ 325500 h 897184"/>
                  <a:gd name="connsiteX4" fmla="*/ 1728223 w 1728223"/>
                  <a:gd name="connsiteY4" fmla="*/ 126148 h 897184"/>
                  <a:gd name="connsiteX5" fmla="*/ 1728223 w 1728223"/>
                  <a:gd name="connsiteY5" fmla="*/ 883033 h 897184"/>
                  <a:gd name="connsiteX6" fmla="*/ 889527 w 1728223"/>
                  <a:gd name="connsiteY6" fmla="*/ 729781 h 897184"/>
                  <a:gd name="connsiteX7" fmla="*/ 31 w 1728223"/>
                  <a:gd name="connsiteY7" fmla="*/ 883033 h 897184"/>
                  <a:gd name="connsiteX8" fmla="*/ 31 w 1728223"/>
                  <a:gd name="connsiteY8" fmla="*/ 126148 h 897184"/>
                  <a:gd name="connsiteX0" fmla="*/ 31 w 1728223"/>
                  <a:gd name="connsiteY0" fmla="*/ 126148 h 897184"/>
                  <a:gd name="connsiteX1" fmla="*/ 876003 w 1728223"/>
                  <a:gd name="connsiteY1" fmla="*/ 25862 h 897184"/>
                  <a:gd name="connsiteX2" fmla="*/ 1728223 w 1728223"/>
                  <a:gd name="connsiteY2" fmla="*/ 126148 h 897184"/>
                  <a:gd name="connsiteX3" fmla="*/ 1728223 w 1728223"/>
                  <a:gd name="connsiteY3" fmla="*/ 883033 h 897184"/>
                  <a:gd name="connsiteX4" fmla="*/ 864127 w 1728223"/>
                  <a:gd name="connsiteY4" fmla="*/ 742481 h 897184"/>
                  <a:gd name="connsiteX5" fmla="*/ 31 w 1728223"/>
                  <a:gd name="connsiteY5" fmla="*/ 883033 h 897184"/>
                  <a:gd name="connsiteX6" fmla="*/ 31 w 1728223"/>
                  <a:gd name="connsiteY6" fmla="*/ 126148 h 897184"/>
                  <a:gd name="connsiteX0" fmla="*/ 31 w 1728223"/>
                  <a:gd name="connsiteY0" fmla="*/ 126148 h 897184"/>
                  <a:gd name="connsiteX1" fmla="*/ 864127 w 1728223"/>
                  <a:gd name="connsiteY1" fmla="*/ 0 h 897184"/>
                  <a:gd name="connsiteX2" fmla="*/ 1728223 w 1728223"/>
                  <a:gd name="connsiteY2" fmla="*/ 126148 h 897184"/>
                  <a:gd name="connsiteX3" fmla="*/ 852252 w 1728223"/>
                  <a:gd name="connsiteY3" fmla="*/ 25862 h 897184"/>
                  <a:gd name="connsiteX4" fmla="*/ 31 w 1728223"/>
                  <a:gd name="connsiteY4" fmla="*/ 126148 h 897184"/>
                  <a:gd name="connsiteX0" fmla="*/ 1728223 w 1728223"/>
                  <a:gd name="connsiteY0" fmla="*/ 126148 h 897184"/>
                  <a:gd name="connsiteX1" fmla="*/ 840376 w 1728223"/>
                  <a:gd name="connsiteY1" fmla="*/ 40013 h 897184"/>
                  <a:gd name="connsiteX2" fmla="*/ 31 w 1728223"/>
                  <a:gd name="connsiteY2" fmla="*/ 126148 h 897184"/>
                  <a:gd name="connsiteX3" fmla="*/ 864127 w 1728223"/>
                  <a:gd name="connsiteY3" fmla="*/ 325500 h 897184"/>
                  <a:gd name="connsiteX4" fmla="*/ 1728223 w 1728223"/>
                  <a:gd name="connsiteY4" fmla="*/ 126148 h 897184"/>
                  <a:gd name="connsiteX5" fmla="*/ 1728223 w 1728223"/>
                  <a:gd name="connsiteY5" fmla="*/ 883033 h 897184"/>
                  <a:gd name="connsiteX6" fmla="*/ 889527 w 1728223"/>
                  <a:gd name="connsiteY6" fmla="*/ 729781 h 897184"/>
                  <a:gd name="connsiteX7" fmla="*/ 31 w 1728223"/>
                  <a:gd name="connsiteY7" fmla="*/ 883033 h 897184"/>
                  <a:gd name="connsiteX8" fmla="*/ 31 w 1728223"/>
                  <a:gd name="connsiteY8" fmla="*/ 126148 h 897184"/>
                  <a:gd name="connsiteX0" fmla="*/ 70 w 1728262"/>
                  <a:gd name="connsiteY0" fmla="*/ 126148 h 897184"/>
                  <a:gd name="connsiteX1" fmla="*/ 876042 w 1728262"/>
                  <a:gd name="connsiteY1" fmla="*/ 25862 h 897184"/>
                  <a:gd name="connsiteX2" fmla="*/ 1728262 w 1728262"/>
                  <a:gd name="connsiteY2" fmla="*/ 126148 h 897184"/>
                  <a:gd name="connsiteX3" fmla="*/ 1728262 w 1728262"/>
                  <a:gd name="connsiteY3" fmla="*/ 883033 h 897184"/>
                  <a:gd name="connsiteX4" fmla="*/ 864166 w 1728262"/>
                  <a:gd name="connsiteY4" fmla="*/ 742481 h 897184"/>
                  <a:gd name="connsiteX5" fmla="*/ 70 w 1728262"/>
                  <a:gd name="connsiteY5" fmla="*/ 883033 h 897184"/>
                  <a:gd name="connsiteX6" fmla="*/ 70 w 1728262"/>
                  <a:gd name="connsiteY6" fmla="*/ 126148 h 897184"/>
                  <a:gd name="connsiteX0" fmla="*/ 70 w 1728262"/>
                  <a:gd name="connsiteY0" fmla="*/ 126148 h 897184"/>
                  <a:gd name="connsiteX1" fmla="*/ 864166 w 1728262"/>
                  <a:gd name="connsiteY1" fmla="*/ 0 h 897184"/>
                  <a:gd name="connsiteX2" fmla="*/ 1728262 w 1728262"/>
                  <a:gd name="connsiteY2" fmla="*/ 126148 h 897184"/>
                  <a:gd name="connsiteX3" fmla="*/ 852291 w 1728262"/>
                  <a:gd name="connsiteY3" fmla="*/ 25862 h 897184"/>
                  <a:gd name="connsiteX4" fmla="*/ 70 w 1728262"/>
                  <a:gd name="connsiteY4" fmla="*/ 126148 h 897184"/>
                  <a:gd name="connsiteX0" fmla="*/ 1728262 w 1728262"/>
                  <a:gd name="connsiteY0" fmla="*/ 126148 h 897184"/>
                  <a:gd name="connsiteX1" fmla="*/ 840415 w 1728262"/>
                  <a:gd name="connsiteY1" fmla="*/ 40013 h 897184"/>
                  <a:gd name="connsiteX2" fmla="*/ 70 w 1728262"/>
                  <a:gd name="connsiteY2" fmla="*/ 126148 h 897184"/>
                  <a:gd name="connsiteX3" fmla="*/ 876042 w 1728262"/>
                  <a:gd name="connsiteY3" fmla="*/ 56609 h 897184"/>
                  <a:gd name="connsiteX4" fmla="*/ 1728262 w 1728262"/>
                  <a:gd name="connsiteY4" fmla="*/ 126148 h 897184"/>
                  <a:gd name="connsiteX5" fmla="*/ 1728262 w 1728262"/>
                  <a:gd name="connsiteY5" fmla="*/ 883033 h 897184"/>
                  <a:gd name="connsiteX6" fmla="*/ 889566 w 1728262"/>
                  <a:gd name="connsiteY6" fmla="*/ 729781 h 897184"/>
                  <a:gd name="connsiteX7" fmla="*/ 70 w 1728262"/>
                  <a:gd name="connsiteY7" fmla="*/ 883033 h 897184"/>
                  <a:gd name="connsiteX8" fmla="*/ 70 w 1728262"/>
                  <a:gd name="connsiteY8" fmla="*/ 126148 h 897184"/>
                  <a:gd name="connsiteX0" fmla="*/ 70 w 1728262"/>
                  <a:gd name="connsiteY0" fmla="*/ 126148 h 897184"/>
                  <a:gd name="connsiteX1" fmla="*/ 876042 w 1728262"/>
                  <a:gd name="connsiteY1" fmla="*/ 25862 h 897184"/>
                  <a:gd name="connsiteX2" fmla="*/ 1728262 w 1728262"/>
                  <a:gd name="connsiteY2" fmla="*/ 126148 h 897184"/>
                  <a:gd name="connsiteX3" fmla="*/ 1728262 w 1728262"/>
                  <a:gd name="connsiteY3" fmla="*/ 883033 h 897184"/>
                  <a:gd name="connsiteX4" fmla="*/ 864166 w 1728262"/>
                  <a:gd name="connsiteY4" fmla="*/ 742481 h 897184"/>
                  <a:gd name="connsiteX5" fmla="*/ 70 w 1728262"/>
                  <a:gd name="connsiteY5" fmla="*/ 883033 h 897184"/>
                  <a:gd name="connsiteX6" fmla="*/ 70 w 1728262"/>
                  <a:gd name="connsiteY6" fmla="*/ 126148 h 897184"/>
                  <a:gd name="connsiteX0" fmla="*/ 70 w 1728262"/>
                  <a:gd name="connsiteY0" fmla="*/ 126148 h 897184"/>
                  <a:gd name="connsiteX1" fmla="*/ 864166 w 1728262"/>
                  <a:gd name="connsiteY1" fmla="*/ 0 h 897184"/>
                  <a:gd name="connsiteX2" fmla="*/ 1728262 w 1728262"/>
                  <a:gd name="connsiteY2" fmla="*/ 126148 h 897184"/>
                  <a:gd name="connsiteX3" fmla="*/ 852291 w 1728262"/>
                  <a:gd name="connsiteY3" fmla="*/ 25862 h 897184"/>
                  <a:gd name="connsiteX4" fmla="*/ 70 w 1728262"/>
                  <a:gd name="connsiteY4" fmla="*/ 126148 h 897184"/>
                  <a:gd name="connsiteX0" fmla="*/ 1728262 w 1728262"/>
                  <a:gd name="connsiteY0" fmla="*/ 126148 h 897184"/>
                  <a:gd name="connsiteX1" fmla="*/ 840415 w 1728262"/>
                  <a:gd name="connsiteY1" fmla="*/ 40013 h 897184"/>
                  <a:gd name="connsiteX2" fmla="*/ 70 w 1728262"/>
                  <a:gd name="connsiteY2" fmla="*/ 126148 h 897184"/>
                  <a:gd name="connsiteX3" fmla="*/ 876042 w 1728262"/>
                  <a:gd name="connsiteY3" fmla="*/ 1 h 897184"/>
                  <a:gd name="connsiteX4" fmla="*/ 1728262 w 1728262"/>
                  <a:gd name="connsiteY4" fmla="*/ 126148 h 897184"/>
                  <a:gd name="connsiteX5" fmla="*/ 1728262 w 1728262"/>
                  <a:gd name="connsiteY5" fmla="*/ 883033 h 897184"/>
                  <a:gd name="connsiteX6" fmla="*/ 889566 w 1728262"/>
                  <a:gd name="connsiteY6" fmla="*/ 729781 h 897184"/>
                  <a:gd name="connsiteX7" fmla="*/ 70 w 1728262"/>
                  <a:gd name="connsiteY7" fmla="*/ 883033 h 897184"/>
                  <a:gd name="connsiteX8" fmla="*/ 70 w 1728262"/>
                  <a:gd name="connsiteY8" fmla="*/ 126148 h 897184"/>
                  <a:gd name="connsiteX0" fmla="*/ 70 w 1728262"/>
                  <a:gd name="connsiteY0" fmla="*/ 126148 h 897184"/>
                  <a:gd name="connsiteX1" fmla="*/ 876042 w 1728262"/>
                  <a:gd name="connsiteY1" fmla="*/ 25862 h 897184"/>
                  <a:gd name="connsiteX2" fmla="*/ 1728262 w 1728262"/>
                  <a:gd name="connsiteY2" fmla="*/ 126148 h 897184"/>
                  <a:gd name="connsiteX3" fmla="*/ 1728262 w 1728262"/>
                  <a:gd name="connsiteY3" fmla="*/ 883033 h 897184"/>
                  <a:gd name="connsiteX4" fmla="*/ 864166 w 1728262"/>
                  <a:gd name="connsiteY4" fmla="*/ 742481 h 897184"/>
                  <a:gd name="connsiteX5" fmla="*/ 70 w 1728262"/>
                  <a:gd name="connsiteY5" fmla="*/ 883033 h 897184"/>
                  <a:gd name="connsiteX6" fmla="*/ 70 w 1728262"/>
                  <a:gd name="connsiteY6" fmla="*/ 126148 h 897184"/>
                  <a:gd name="connsiteX0" fmla="*/ 70 w 1728262"/>
                  <a:gd name="connsiteY0" fmla="*/ 126148 h 897184"/>
                  <a:gd name="connsiteX1" fmla="*/ 864166 w 1728262"/>
                  <a:gd name="connsiteY1" fmla="*/ 0 h 897184"/>
                  <a:gd name="connsiteX2" fmla="*/ 1728262 w 1728262"/>
                  <a:gd name="connsiteY2" fmla="*/ 126148 h 897184"/>
                  <a:gd name="connsiteX3" fmla="*/ 852291 w 1728262"/>
                  <a:gd name="connsiteY3" fmla="*/ 25862 h 897184"/>
                  <a:gd name="connsiteX4" fmla="*/ 70 w 1728262"/>
                  <a:gd name="connsiteY4" fmla="*/ 126148 h 897184"/>
                  <a:gd name="connsiteX0" fmla="*/ 1728262 w 1728262"/>
                  <a:gd name="connsiteY0" fmla="*/ 126148 h 897184"/>
                  <a:gd name="connsiteX1" fmla="*/ 840415 w 1728262"/>
                  <a:gd name="connsiteY1" fmla="*/ 40013 h 897184"/>
                  <a:gd name="connsiteX2" fmla="*/ 70 w 1728262"/>
                  <a:gd name="connsiteY2" fmla="*/ 126148 h 897184"/>
                  <a:gd name="connsiteX3" fmla="*/ 876042 w 1728262"/>
                  <a:gd name="connsiteY3" fmla="*/ 1 h 897184"/>
                  <a:gd name="connsiteX4" fmla="*/ 1728262 w 1728262"/>
                  <a:gd name="connsiteY4" fmla="*/ 126148 h 897184"/>
                  <a:gd name="connsiteX5" fmla="*/ 1728262 w 1728262"/>
                  <a:gd name="connsiteY5" fmla="*/ 883033 h 897184"/>
                  <a:gd name="connsiteX6" fmla="*/ 889566 w 1728262"/>
                  <a:gd name="connsiteY6" fmla="*/ 729781 h 897184"/>
                  <a:gd name="connsiteX7" fmla="*/ 70 w 1728262"/>
                  <a:gd name="connsiteY7" fmla="*/ 883033 h 897184"/>
                  <a:gd name="connsiteX8" fmla="*/ 70 w 1728262"/>
                  <a:gd name="connsiteY8" fmla="*/ 126148 h 897184"/>
                  <a:gd name="connsiteX0" fmla="*/ 70 w 1728262"/>
                  <a:gd name="connsiteY0" fmla="*/ 126148 h 897184"/>
                  <a:gd name="connsiteX1" fmla="*/ 876042 w 1728262"/>
                  <a:gd name="connsiteY1" fmla="*/ 25862 h 897184"/>
                  <a:gd name="connsiteX2" fmla="*/ 1728262 w 1728262"/>
                  <a:gd name="connsiteY2" fmla="*/ 126148 h 897184"/>
                  <a:gd name="connsiteX3" fmla="*/ 1728262 w 1728262"/>
                  <a:gd name="connsiteY3" fmla="*/ 883033 h 897184"/>
                  <a:gd name="connsiteX4" fmla="*/ 864166 w 1728262"/>
                  <a:gd name="connsiteY4" fmla="*/ 742481 h 897184"/>
                  <a:gd name="connsiteX5" fmla="*/ 70 w 1728262"/>
                  <a:gd name="connsiteY5" fmla="*/ 883033 h 897184"/>
                  <a:gd name="connsiteX6" fmla="*/ 70 w 1728262"/>
                  <a:gd name="connsiteY6" fmla="*/ 126148 h 897184"/>
                  <a:gd name="connsiteX0" fmla="*/ 70 w 1728262"/>
                  <a:gd name="connsiteY0" fmla="*/ 126148 h 897184"/>
                  <a:gd name="connsiteX1" fmla="*/ 864166 w 1728262"/>
                  <a:gd name="connsiteY1" fmla="*/ 0 h 897184"/>
                  <a:gd name="connsiteX2" fmla="*/ 1728262 w 1728262"/>
                  <a:gd name="connsiteY2" fmla="*/ 126148 h 897184"/>
                  <a:gd name="connsiteX3" fmla="*/ 852291 w 1728262"/>
                  <a:gd name="connsiteY3" fmla="*/ 25862 h 897184"/>
                  <a:gd name="connsiteX4" fmla="*/ 70 w 1728262"/>
                  <a:gd name="connsiteY4" fmla="*/ 126148 h 897184"/>
                  <a:gd name="connsiteX0" fmla="*/ 1728262 w 1728262"/>
                  <a:gd name="connsiteY0" fmla="*/ 126148 h 897184"/>
                  <a:gd name="connsiteX1" fmla="*/ 840415 w 1728262"/>
                  <a:gd name="connsiteY1" fmla="*/ 40013 h 897184"/>
                  <a:gd name="connsiteX2" fmla="*/ 70 w 1728262"/>
                  <a:gd name="connsiteY2" fmla="*/ 126148 h 897184"/>
                  <a:gd name="connsiteX3" fmla="*/ 876042 w 1728262"/>
                  <a:gd name="connsiteY3" fmla="*/ 1 h 897184"/>
                  <a:gd name="connsiteX4" fmla="*/ 1728262 w 1728262"/>
                  <a:gd name="connsiteY4" fmla="*/ 126148 h 897184"/>
                  <a:gd name="connsiteX5" fmla="*/ 1728262 w 1728262"/>
                  <a:gd name="connsiteY5" fmla="*/ 883033 h 897184"/>
                  <a:gd name="connsiteX6" fmla="*/ 889566 w 1728262"/>
                  <a:gd name="connsiteY6" fmla="*/ 729781 h 897184"/>
                  <a:gd name="connsiteX7" fmla="*/ 70 w 1728262"/>
                  <a:gd name="connsiteY7" fmla="*/ 883033 h 897184"/>
                  <a:gd name="connsiteX8" fmla="*/ 70 w 1728262"/>
                  <a:gd name="connsiteY8" fmla="*/ 126148 h 897184"/>
                  <a:gd name="connsiteX0" fmla="*/ 70 w 1728262"/>
                  <a:gd name="connsiteY0" fmla="*/ 126148 h 897184"/>
                  <a:gd name="connsiteX1" fmla="*/ 876042 w 1728262"/>
                  <a:gd name="connsiteY1" fmla="*/ 25862 h 897184"/>
                  <a:gd name="connsiteX2" fmla="*/ 1728262 w 1728262"/>
                  <a:gd name="connsiteY2" fmla="*/ 126148 h 897184"/>
                  <a:gd name="connsiteX3" fmla="*/ 1728262 w 1728262"/>
                  <a:gd name="connsiteY3" fmla="*/ 883033 h 897184"/>
                  <a:gd name="connsiteX4" fmla="*/ 864166 w 1728262"/>
                  <a:gd name="connsiteY4" fmla="*/ 742481 h 897184"/>
                  <a:gd name="connsiteX5" fmla="*/ 70 w 1728262"/>
                  <a:gd name="connsiteY5" fmla="*/ 883033 h 897184"/>
                  <a:gd name="connsiteX6" fmla="*/ 70 w 1728262"/>
                  <a:gd name="connsiteY6" fmla="*/ 126148 h 897184"/>
                  <a:gd name="connsiteX0" fmla="*/ 70 w 1728262"/>
                  <a:gd name="connsiteY0" fmla="*/ 126148 h 897184"/>
                  <a:gd name="connsiteX1" fmla="*/ 864166 w 1728262"/>
                  <a:gd name="connsiteY1" fmla="*/ 0 h 897184"/>
                  <a:gd name="connsiteX2" fmla="*/ 1728262 w 1728262"/>
                  <a:gd name="connsiteY2" fmla="*/ 126148 h 897184"/>
                  <a:gd name="connsiteX3" fmla="*/ 852291 w 1728262"/>
                  <a:gd name="connsiteY3" fmla="*/ 25862 h 897184"/>
                  <a:gd name="connsiteX4" fmla="*/ 70 w 1728262"/>
                  <a:gd name="connsiteY4" fmla="*/ 126148 h 897184"/>
                  <a:gd name="connsiteX0" fmla="*/ 1728262 w 1728262"/>
                  <a:gd name="connsiteY0" fmla="*/ 126148 h 897184"/>
                  <a:gd name="connsiteX1" fmla="*/ 840415 w 1728262"/>
                  <a:gd name="connsiteY1" fmla="*/ 40013 h 897184"/>
                  <a:gd name="connsiteX2" fmla="*/ 70 w 1728262"/>
                  <a:gd name="connsiteY2" fmla="*/ 126148 h 897184"/>
                  <a:gd name="connsiteX3" fmla="*/ 876042 w 1728262"/>
                  <a:gd name="connsiteY3" fmla="*/ 1 h 897184"/>
                  <a:gd name="connsiteX4" fmla="*/ 1728262 w 1728262"/>
                  <a:gd name="connsiteY4" fmla="*/ 126148 h 897184"/>
                  <a:gd name="connsiteX5" fmla="*/ 1728262 w 1728262"/>
                  <a:gd name="connsiteY5" fmla="*/ 883033 h 897184"/>
                  <a:gd name="connsiteX6" fmla="*/ 889566 w 1728262"/>
                  <a:gd name="connsiteY6" fmla="*/ 729781 h 897184"/>
                  <a:gd name="connsiteX7" fmla="*/ 70 w 1728262"/>
                  <a:gd name="connsiteY7" fmla="*/ 883033 h 897184"/>
                  <a:gd name="connsiteX8" fmla="*/ 70 w 1728262"/>
                  <a:gd name="connsiteY8" fmla="*/ 126148 h 897184"/>
                  <a:gd name="connsiteX0" fmla="*/ 70 w 1728262"/>
                  <a:gd name="connsiteY0" fmla="*/ 130748 h 901784"/>
                  <a:gd name="connsiteX1" fmla="*/ 881652 w 1728262"/>
                  <a:gd name="connsiteY1" fmla="*/ 378 h 901784"/>
                  <a:gd name="connsiteX2" fmla="*/ 1728262 w 1728262"/>
                  <a:gd name="connsiteY2" fmla="*/ 130748 h 901784"/>
                  <a:gd name="connsiteX3" fmla="*/ 1728262 w 1728262"/>
                  <a:gd name="connsiteY3" fmla="*/ 887633 h 901784"/>
                  <a:gd name="connsiteX4" fmla="*/ 864166 w 1728262"/>
                  <a:gd name="connsiteY4" fmla="*/ 747081 h 901784"/>
                  <a:gd name="connsiteX5" fmla="*/ 70 w 1728262"/>
                  <a:gd name="connsiteY5" fmla="*/ 887633 h 901784"/>
                  <a:gd name="connsiteX6" fmla="*/ 70 w 1728262"/>
                  <a:gd name="connsiteY6" fmla="*/ 130748 h 901784"/>
                  <a:gd name="connsiteX0" fmla="*/ 70 w 1728262"/>
                  <a:gd name="connsiteY0" fmla="*/ 130748 h 901784"/>
                  <a:gd name="connsiteX1" fmla="*/ 864166 w 1728262"/>
                  <a:gd name="connsiteY1" fmla="*/ 4600 h 901784"/>
                  <a:gd name="connsiteX2" fmla="*/ 1728262 w 1728262"/>
                  <a:gd name="connsiteY2" fmla="*/ 130748 h 901784"/>
                  <a:gd name="connsiteX3" fmla="*/ 852291 w 1728262"/>
                  <a:gd name="connsiteY3" fmla="*/ 30462 h 901784"/>
                  <a:gd name="connsiteX4" fmla="*/ 70 w 1728262"/>
                  <a:gd name="connsiteY4" fmla="*/ 130748 h 901784"/>
                  <a:gd name="connsiteX0" fmla="*/ 1728262 w 1728262"/>
                  <a:gd name="connsiteY0" fmla="*/ 130748 h 901784"/>
                  <a:gd name="connsiteX1" fmla="*/ 840415 w 1728262"/>
                  <a:gd name="connsiteY1" fmla="*/ 44613 h 901784"/>
                  <a:gd name="connsiteX2" fmla="*/ 70 w 1728262"/>
                  <a:gd name="connsiteY2" fmla="*/ 130748 h 901784"/>
                  <a:gd name="connsiteX3" fmla="*/ 876042 w 1728262"/>
                  <a:gd name="connsiteY3" fmla="*/ 4601 h 901784"/>
                  <a:gd name="connsiteX4" fmla="*/ 1728262 w 1728262"/>
                  <a:gd name="connsiteY4" fmla="*/ 130748 h 901784"/>
                  <a:gd name="connsiteX5" fmla="*/ 1728262 w 1728262"/>
                  <a:gd name="connsiteY5" fmla="*/ 887633 h 901784"/>
                  <a:gd name="connsiteX6" fmla="*/ 889566 w 1728262"/>
                  <a:gd name="connsiteY6" fmla="*/ 734381 h 901784"/>
                  <a:gd name="connsiteX7" fmla="*/ 70 w 1728262"/>
                  <a:gd name="connsiteY7" fmla="*/ 887633 h 901784"/>
                  <a:gd name="connsiteX8" fmla="*/ 70 w 1728262"/>
                  <a:gd name="connsiteY8" fmla="*/ 130748 h 901784"/>
                  <a:gd name="connsiteX0" fmla="*/ 8 w 1728200"/>
                  <a:gd name="connsiteY0" fmla="*/ 130748 h 901784"/>
                  <a:gd name="connsiteX1" fmla="*/ 881590 w 1728200"/>
                  <a:gd name="connsiteY1" fmla="*/ 378 h 901784"/>
                  <a:gd name="connsiteX2" fmla="*/ 1728200 w 1728200"/>
                  <a:gd name="connsiteY2" fmla="*/ 130748 h 901784"/>
                  <a:gd name="connsiteX3" fmla="*/ 1728200 w 1728200"/>
                  <a:gd name="connsiteY3" fmla="*/ 887633 h 901784"/>
                  <a:gd name="connsiteX4" fmla="*/ 864104 w 1728200"/>
                  <a:gd name="connsiteY4" fmla="*/ 747081 h 901784"/>
                  <a:gd name="connsiteX5" fmla="*/ 8 w 1728200"/>
                  <a:gd name="connsiteY5" fmla="*/ 887633 h 901784"/>
                  <a:gd name="connsiteX6" fmla="*/ 8 w 1728200"/>
                  <a:gd name="connsiteY6" fmla="*/ 130748 h 901784"/>
                  <a:gd name="connsiteX0" fmla="*/ 8 w 1728200"/>
                  <a:gd name="connsiteY0" fmla="*/ 130748 h 901784"/>
                  <a:gd name="connsiteX1" fmla="*/ 864104 w 1728200"/>
                  <a:gd name="connsiteY1" fmla="*/ 4600 h 901784"/>
                  <a:gd name="connsiteX2" fmla="*/ 1728200 w 1728200"/>
                  <a:gd name="connsiteY2" fmla="*/ 130748 h 901784"/>
                  <a:gd name="connsiteX3" fmla="*/ 852229 w 1728200"/>
                  <a:gd name="connsiteY3" fmla="*/ 30462 h 901784"/>
                  <a:gd name="connsiteX4" fmla="*/ 8 w 1728200"/>
                  <a:gd name="connsiteY4" fmla="*/ 130748 h 901784"/>
                  <a:gd name="connsiteX0" fmla="*/ 1728200 w 1728200"/>
                  <a:gd name="connsiteY0" fmla="*/ 130748 h 901784"/>
                  <a:gd name="connsiteX1" fmla="*/ 876817 w 1728200"/>
                  <a:gd name="connsiteY1" fmla="*/ 1158 h 901784"/>
                  <a:gd name="connsiteX2" fmla="*/ 8 w 1728200"/>
                  <a:gd name="connsiteY2" fmla="*/ 130748 h 901784"/>
                  <a:gd name="connsiteX3" fmla="*/ 875980 w 1728200"/>
                  <a:gd name="connsiteY3" fmla="*/ 4601 h 901784"/>
                  <a:gd name="connsiteX4" fmla="*/ 1728200 w 1728200"/>
                  <a:gd name="connsiteY4" fmla="*/ 130748 h 901784"/>
                  <a:gd name="connsiteX5" fmla="*/ 1728200 w 1728200"/>
                  <a:gd name="connsiteY5" fmla="*/ 887633 h 901784"/>
                  <a:gd name="connsiteX6" fmla="*/ 889504 w 1728200"/>
                  <a:gd name="connsiteY6" fmla="*/ 734381 h 901784"/>
                  <a:gd name="connsiteX7" fmla="*/ 8 w 1728200"/>
                  <a:gd name="connsiteY7" fmla="*/ 887633 h 901784"/>
                  <a:gd name="connsiteX8" fmla="*/ 8 w 1728200"/>
                  <a:gd name="connsiteY8" fmla="*/ 130748 h 901784"/>
                  <a:gd name="connsiteX0" fmla="*/ 4 w 1728196"/>
                  <a:gd name="connsiteY0" fmla="*/ 130748 h 901784"/>
                  <a:gd name="connsiteX1" fmla="*/ 881586 w 1728196"/>
                  <a:gd name="connsiteY1" fmla="*/ 378 h 901784"/>
                  <a:gd name="connsiteX2" fmla="*/ 1728196 w 1728196"/>
                  <a:gd name="connsiteY2" fmla="*/ 130748 h 901784"/>
                  <a:gd name="connsiteX3" fmla="*/ 1728196 w 1728196"/>
                  <a:gd name="connsiteY3" fmla="*/ 887633 h 901784"/>
                  <a:gd name="connsiteX4" fmla="*/ 864100 w 1728196"/>
                  <a:gd name="connsiteY4" fmla="*/ 747081 h 901784"/>
                  <a:gd name="connsiteX5" fmla="*/ 4 w 1728196"/>
                  <a:gd name="connsiteY5" fmla="*/ 887633 h 901784"/>
                  <a:gd name="connsiteX6" fmla="*/ 4 w 1728196"/>
                  <a:gd name="connsiteY6" fmla="*/ 130748 h 901784"/>
                  <a:gd name="connsiteX0" fmla="*/ 4 w 1728196"/>
                  <a:gd name="connsiteY0" fmla="*/ 130748 h 901784"/>
                  <a:gd name="connsiteX1" fmla="*/ 864100 w 1728196"/>
                  <a:gd name="connsiteY1" fmla="*/ 4600 h 901784"/>
                  <a:gd name="connsiteX2" fmla="*/ 1728196 w 1728196"/>
                  <a:gd name="connsiteY2" fmla="*/ 130748 h 901784"/>
                  <a:gd name="connsiteX3" fmla="*/ 871859 w 1728196"/>
                  <a:gd name="connsiteY3" fmla="*/ 3721 h 901784"/>
                  <a:gd name="connsiteX4" fmla="*/ 4 w 1728196"/>
                  <a:gd name="connsiteY4" fmla="*/ 130748 h 901784"/>
                  <a:gd name="connsiteX0" fmla="*/ 1728196 w 1728196"/>
                  <a:gd name="connsiteY0" fmla="*/ 130748 h 901784"/>
                  <a:gd name="connsiteX1" fmla="*/ 876813 w 1728196"/>
                  <a:gd name="connsiteY1" fmla="*/ 1158 h 901784"/>
                  <a:gd name="connsiteX2" fmla="*/ 4 w 1728196"/>
                  <a:gd name="connsiteY2" fmla="*/ 130748 h 901784"/>
                  <a:gd name="connsiteX3" fmla="*/ 875976 w 1728196"/>
                  <a:gd name="connsiteY3" fmla="*/ 4601 h 901784"/>
                  <a:gd name="connsiteX4" fmla="*/ 1728196 w 1728196"/>
                  <a:gd name="connsiteY4" fmla="*/ 130748 h 901784"/>
                  <a:gd name="connsiteX5" fmla="*/ 1728196 w 1728196"/>
                  <a:gd name="connsiteY5" fmla="*/ 887633 h 901784"/>
                  <a:gd name="connsiteX6" fmla="*/ 889500 w 1728196"/>
                  <a:gd name="connsiteY6" fmla="*/ 734381 h 901784"/>
                  <a:gd name="connsiteX7" fmla="*/ 4 w 1728196"/>
                  <a:gd name="connsiteY7" fmla="*/ 887633 h 901784"/>
                  <a:gd name="connsiteX8" fmla="*/ 4 w 1728196"/>
                  <a:gd name="connsiteY8" fmla="*/ 130748 h 901784"/>
                  <a:gd name="connsiteX0" fmla="*/ 4 w 1728196"/>
                  <a:gd name="connsiteY0" fmla="*/ 130748 h 901784"/>
                  <a:gd name="connsiteX1" fmla="*/ 881586 w 1728196"/>
                  <a:gd name="connsiteY1" fmla="*/ 378 h 901784"/>
                  <a:gd name="connsiteX2" fmla="*/ 1728196 w 1728196"/>
                  <a:gd name="connsiteY2" fmla="*/ 130748 h 901784"/>
                  <a:gd name="connsiteX3" fmla="*/ 1728196 w 1728196"/>
                  <a:gd name="connsiteY3" fmla="*/ 887633 h 901784"/>
                  <a:gd name="connsiteX4" fmla="*/ 864100 w 1728196"/>
                  <a:gd name="connsiteY4" fmla="*/ 747081 h 901784"/>
                  <a:gd name="connsiteX5" fmla="*/ 4 w 1728196"/>
                  <a:gd name="connsiteY5" fmla="*/ 887633 h 901784"/>
                  <a:gd name="connsiteX6" fmla="*/ 4 w 1728196"/>
                  <a:gd name="connsiteY6" fmla="*/ 130748 h 901784"/>
                  <a:gd name="connsiteX0" fmla="*/ 4 w 1728196"/>
                  <a:gd name="connsiteY0" fmla="*/ 130748 h 901784"/>
                  <a:gd name="connsiteX1" fmla="*/ 864100 w 1728196"/>
                  <a:gd name="connsiteY1" fmla="*/ 4600 h 901784"/>
                  <a:gd name="connsiteX2" fmla="*/ 1728196 w 1728196"/>
                  <a:gd name="connsiteY2" fmla="*/ 130748 h 901784"/>
                  <a:gd name="connsiteX3" fmla="*/ 871859 w 1728196"/>
                  <a:gd name="connsiteY3" fmla="*/ 3721 h 901784"/>
                  <a:gd name="connsiteX4" fmla="*/ 4 w 1728196"/>
                  <a:gd name="connsiteY4" fmla="*/ 130748 h 901784"/>
                  <a:gd name="connsiteX0" fmla="*/ 1728196 w 1728196"/>
                  <a:gd name="connsiteY0" fmla="*/ 130748 h 901784"/>
                  <a:gd name="connsiteX1" fmla="*/ 876813 w 1728196"/>
                  <a:gd name="connsiteY1" fmla="*/ 1158 h 901784"/>
                  <a:gd name="connsiteX2" fmla="*/ 4 w 1728196"/>
                  <a:gd name="connsiteY2" fmla="*/ 130748 h 901784"/>
                  <a:gd name="connsiteX3" fmla="*/ 875976 w 1728196"/>
                  <a:gd name="connsiteY3" fmla="*/ 4601 h 901784"/>
                  <a:gd name="connsiteX4" fmla="*/ 1728196 w 1728196"/>
                  <a:gd name="connsiteY4" fmla="*/ 130748 h 901784"/>
                  <a:gd name="connsiteX5" fmla="*/ 1728196 w 1728196"/>
                  <a:gd name="connsiteY5" fmla="*/ 887633 h 901784"/>
                  <a:gd name="connsiteX6" fmla="*/ 889500 w 1728196"/>
                  <a:gd name="connsiteY6" fmla="*/ 734381 h 901784"/>
                  <a:gd name="connsiteX7" fmla="*/ 4 w 1728196"/>
                  <a:gd name="connsiteY7" fmla="*/ 887633 h 901784"/>
                  <a:gd name="connsiteX8" fmla="*/ 4 w 1728196"/>
                  <a:gd name="connsiteY8" fmla="*/ 130748 h 901784"/>
                  <a:gd name="connsiteX0" fmla="*/ 4 w 1756245"/>
                  <a:gd name="connsiteY0" fmla="*/ 130748 h 901784"/>
                  <a:gd name="connsiteX1" fmla="*/ 881586 w 1756245"/>
                  <a:gd name="connsiteY1" fmla="*/ 378 h 901784"/>
                  <a:gd name="connsiteX2" fmla="*/ 1728196 w 1756245"/>
                  <a:gd name="connsiteY2" fmla="*/ 130748 h 901784"/>
                  <a:gd name="connsiteX3" fmla="*/ 1728196 w 1756245"/>
                  <a:gd name="connsiteY3" fmla="*/ 887633 h 901784"/>
                  <a:gd name="connsiteX4" fmla="*/ 864100 w 1756245"/>
                  <a:gd name="connsiteY4" fmla="*/ 747081 h 901784"/>
                  <a:gd name="connsiteX5" fmla="*/ 4 w 1756245"/>
                  <a:gd name="connsiteY5" fmla="*/ 887633 h 901784"/>
                  <a:gd name="connsiteX6" fmla="*/ 4 w 1756245"/>
                  <a:gd name="connsiteY6" fmla="*/ 130748 h 901784"/>
                  <a:gd name="connsiteX0" fmla="*/ 4 w 1756245"/>
                  <a:gd name="connsiteY0" fmla="*/ 130748 h 901784"/>
                  <a:gd name="connsiteX1" fmla="*/ 864100 w 1756245"/>
                  <a:gd name="connsiteY1" fmla="*/ 4600 h 901784"/>
                  <a:gd name="connsiteX2" fmla="*/ 1728196 w 1756245"/>
                  <a:gd name="connsiteY2" fmla="*/ 130748 h 901784"/>
                  <a:gd name="connsiteX3" fmla="*/ 871859 w 1756245"/>
                  <a:gd name="connsiteY3" fmla="*/ 3721 h 901784"/>
                  <a:gd name="connsiteX4" fmla="*/ 4 w 1756245"/>
                  <a:gd name="connsiteY4" fmla="*/ 130748 h 901784"/>
                  <a:gd name="connsiteX0" fmla="*/ 1728196 w 1756245"/>
                  <a:gd name="connsiteY0" fmla="*/ 130748 h 901784"/>
                  <a:gd name="connsiteX1" fmla="*/ 876813 w 1756245"/>
                  <a:gd name="connsiteY1" fmla="*/ 1158 h 901784"/>
                  <a:gd name="connsiteX2" fmla="*/ 4 w 1756245"/>
                  <a:gd name="connsiteY2" fmla="*/ 130748 h 901784"/>
                  <a:gd name="connsiteX3" fmla="*/ 875976 w 1756245"/>
                  <a:gd name="connsiteY3" fmla="*/ 4601 h 901784"/>
                  <a:gd name="connsiteX4" fmla="*/ 1756245 w 1756245"/>
                  <a:gd name="connsiteY4" fmla="*/ 130748 h 901784"/>
                  <a:gd name="connsiteX5" fmla="*/ 1728196 w 1756245"/>
                  <a:gd name="connsiteY5" fmla="*/ 887633 h 901784"/>
                  <a:gd name="connsiteX6" fmla="*/ 889500 w 1756245"/>
                  <a:gd name="connsiteY6" fmla="*/ 734381 h 901784"/>
                  <a:gd name="connsiteX7" fmla="*/ 4 w 1756245"/>
                  <a:gd name="connsiteY7" fmla="*/ 887633 h 901784"/>
                  <a:gd name="connsiteX8" fmla="*/ 4 w 1756245"/>
                  <a:gd name="connsiteY8" fmla="*/ 130748 h 901784"/>
                  <a:gd name="connsiteX0" fmla="*/ 4 w 1753440"/>
                  <a:gd name="connsiteY0" fmla="*/ 130748 h 901784"/>
                  <a:gd name="connsiteX1" fmla="*/ 881586 w 1753440"/>
                  <a:gd name="connsiteY1" fmla="*/ 378 h 901784"/>
                  <a:gd name="connsiteX2" fmla="*/ 1728196 w 1753440"/>
                  <a:gd name="connsiteY2" fmla="*/ 130748 h 901784"/>
                  <a:gd name="connsiteX3" fmla="*/ 1728196 w 1753440"/>
                  <a:gd name="connsiteY3" fmla="*/ 887633 h 901784"/>
                  <a:gd name="connsiteX4" fmla="*/ 864100 w 1753440"/>
                  <a:gd name="connsiteY4" fmla="*/ 747081 h 901784"/>
                  <a:gd name="connsiteX5" fmla="*/ 4 w 1753440"/>
                  <a:gd name="connsiteY5" fmla="*/ 887633 h 901784"/>
                  <a:gd name="connsiteX6" fmla="*/ 4 w 1753440"/>
                  <a:gd name="connsiteY6" fmla="*/ 130748 h 901784"/>
                  <a:gd name="connsiteX0" fmla="*/ 4 w 1753440"/>
                  <a:gd name="connsiteY0" fmla="*/ 130748 h 901784"/>
                  <a:gd name="connsiteX1" fmla="*/ 864100 w 1753440"/>
                  <a:gd name="connsiteY1" fmla="*/ 4600 h 901784"/>
                  <a:gd name="connsiteX2" fmla="*/ 1728196 w 1753440"/>
                  <a:gd name="connsiteY2" fmla="*/ 130748 h 901784"/>
                  <a:gd name="connsiteX3" fmla="*/ 871859 w 1753440"/>
                  <a:gd name="connsiteY3" fmla="*/ 3721 h 901784"/>
                  <a:gd name="connsiteX4" fmla="*/ 4 w 1753440"/>
                  <a:gd name="connsiteY4" fmla="*/ 130748 h 901784"/>
                  <a:gd name="connsiteX0" fmla="*/ 1728196 w 1753440"/>
                  <a:gd name="connsiteY0" fmla="*/ 130748 h 901784"/>
                  <a:gd name="connsiteX1" fmla="*/ 876813 w 1753440"/>
                  <a:gd name="connsiteY1" fmla="*/ 1158 h 901784"/>
                  <a:gd name="connsiteX2" fmla="*/ 4 w 1753440"/>
                  <a:gd name="connsiteY2" fmla="*/ 130748 h 901784"/>
                  <a:gd name="connsiteX3" fmla="*/ 875976 w 1753440"/>
                  <a:gd name="connsiteY3" fmla="*/ 4601 h 901784"/>
                  <a:gd name="connsiteX4" fmla="*/ 1753440 w 1753440"/>
                  <a:gd name="connsiteY4" fmla="*/ 117377 h 901784"/>
                  <a:gd name="connsiteX5" fmla="*/ 1728196 w 1753440"/>
                  <a:gd name="connsiteY5" fmla="*/ 887633 h 901784"/>
                  <a:gd name="connsiteX6" fmla="*/ 889500 w 1753440"/>
                  <a:gd name="connsiteY6" fmla="*/ 734381 h 901784"/>
                  <a:gd name="connsiteX7" fmla="*/ 4 w 1753440"/>
                  <a:gd name="connsiteY7" fmla="*/ 887633 h 901784"/>
                  <a:gd name="connsiteX8" fmla="*/ 4 w 1753440"/>
                  <a:gd name="connsiteY8" fmla="*/ 130748 h 901784"/>
                  <a:gd name="connsiteX0" fmla="*/ 4 w 1753440"/>
                  <a:gd name="connsiteY0" fmla="*/ 130748 h 901784"/>
                  <a:gd name="connsiteX1" fmla="*/ 881586 w 1753440"/>
                  <a:gd name="connsiteY1" fmla="*/ 378 h 901784"/>
                  <a:gd name="connsiteX2" fmla="*/ 1728196 w 1753440"/>
                  <a:gd name="connsiteY2" fmla="*/ 130748 h 901784"/>
                  <a:gd name="connsiteX3" fmla="*/ 1728196 w 1753440"/>
                  <a:gd name="connsiteY3" fmla="*/ 887633 h 901784"/>
                  <a:gd name="connsiteX4" fmla="*/ 864100 w 1753440"/>
                  <a:gd name="connsiteY4" fmla="*/ 747081 h 901784"/>
                  <a:gd name="connsiteX5" fmla="*/ 4 w 1753440"/>
                  <a:gd name="connsiteY5" fmla="*/ 887633 h 901784"/>
                  <a:gd name="connsiteX6" fmla="*/ 4 w 1753440"/>
                  <a:gd name="connsiteY6" fmla="*/ 130748 h 901784"/>
                  <a:gd name="connsiteX0" fmla="*/ 4 w 1753440"/>
                  <a:gd name="connsiteY0" fmla="*/ 130748 h 901784"/>
                  <a:gd name="connsiteX1" fmla="*/ 864100 w 1753440"/>
                  <a:gd name="connsiteY1" fmla="*/ 4600 h 901784"/>
                  <a:gd name="connsiteX2" fmla="*/ 1728196 w 1753440"/>
                  <a:gd name="connsiteY2" fmla="*/ 130748 h 901784"/>
                  <a:gd name="connsiteX3" fmla="*/ 871859 w 1753440"/>
                  <a:gd name="connsiteY3" fmla="*/ 3721 h 901784"/>
                  <a:gd name="connsiteX4" fmla="*/ 4 w 1753440"/>
                  <a:gd name="connsiteY4" fmla="*/ 130748 h 901784"/>
                  <a:gd name="connsiteX0" fmla="*/ 1728196 w 1753440"/>
                  <a:gd name="connsiteY0" fmla="*/ 130748 h 901784"/>
                  <a:gd name="connsiteX1" fmla="*/ 876813 w 1753440"/>
                  <a:gd name="connsiteY1" fmla="*/ 1158 h 901784"/>
                  <a:gd name="connsiteX2" fmla="*/ 4 w 1753440"/>
                  <a:gd name="connsiteY2" fmla="*/ 130748 h 901784"/>
                  <a:gd name="connsiteX3" fmla="*/ 875976 w 1753440"/>
                  <a:gd name="connsiteY3" fmla="*/ 4601 h 901784"/>
                  <a:gd name="connsiteX4" fmla="*/ 1753440 w 1753440"/>
                  <a:gd name="connsiteY4" fmla="*/ 117377 h 901784"/>
                  <a:gd name="connsiteX5" fmla="*/ 1728196 w 1753440"/>
                  <a:gd name="connsiteY5" fmla="*/ 887633 h 901784"/>
                  <a:gd name="connsiteX6" fmla="*/ 889500 w 1753440"/>
                  <a:gd name="connsiteY6" fmla="*/ 734381 h 901784"/>
                  <a:gd name="connsiteX7" fmla="*/ 4 w 1753440"/>
                  <a:gd name="connsiteY7" fmla="*/ 887633 h 901784"/>
                  <a:gd name="connsiteX8" fmla="*/ 4 w 1753440"/>
                  <a:gd name="connsiteY8" fmla="*/ 130748 h 901784"/>
                  <a:gd name="connsiteX0" fmla="*/ 4 w 1778684"/>
                  <a:gd name="connsiteY0" fmla="*/ 130748 h 901784"/>
                  <a:gd name="connsiteX1" fmla="*/ 881586 w 1778684"/>
                  <a:gd name="connsiteY1" fmla="*/ 378 h 901784"/>
                  <a:gd name="connsiteX2" fmla="*/ 1728196 w 1778684"/>
                  <a:gd name="connsiteY2" fmla="*/ 130748 h 901784"/>
                  <a:gd name="connsiteX3" fmla="*/ 1728196 w 1778684"/>
                  <a:gd name="connsiteY3" fmla="*/ 887633 h 901784"/>
                  <a:gd name="connsiteX4" fmla="*/ 864100 w 1778684"/>
                  <a:gd name="connsiteY4" fmla="*/ 747081 h 901784"/>
                  <a:gd name="connsiteX5" fmla="*/ 4 w 1778684"/>
                  <a:gd name="connsiteY5" fmla="*/ 887633 h 901784"/>
                  <a:gd name="connsiteX6" fmla="*/ 4 w 1778684"/>
                  <a:gd name="connsiteY6" fmla="*/ 130748 h 901784"/>
                  <a:gd name="connsiteX0" fmla="*/ 4 w 1778684"/>
                  <a:gd name="connsiteY0" fmla="*/ 130748 h 901784"/>
                  <a:gd name="connsiteX1" fmla="*/ 864100 w 1778684"/>
                  <a:gd name="connsiteY1" fmla="*/ 4600 h 901784"/>
                  <a:gd name="connsiteX2" fmla="*/ 1728196 w 1778684"/>
                  <a:gd name="connsiteY2" fmla="*/ 130748 h 901784"/>
                  <a:gd name="connsiteX3" fmla="*/ 871859 w 1778684"/>
                  <a:gd name="connsiteY3" fmla="*/ 3721 h 901784"/>
                  <a:gd name="connsiteX4" fmla="*/ 4 w 1778684"/>
                  <a:gd name="connsiteY4" fmla="*/ 130748 h 901784"/>
                  <a:gd name="connsiteX0" fmla="*/ 1778684 w 1778684"/>
                  <a:gd name="connsiteY0" fmla="*/ 67236 h 901784"/>
                  <a:gd name="connsiteX1" fmla="*/ 876813 w 1778684"/>
                  <a:gd name="connsiteY1" fmla="*/ 1158 h 901784"/>
                  <a:gd name="connsiteX2" fmla="*/ 4 w 1778684"/>
                  <a:gd name="connsiteY2" fmla="*/ 130748 h 901784"/>
                  <a:gd name="connsiteX3" fmla="*/ 875976 w 1778684"/>
                  <a:gd name="connsiteY3" fmla="*/ 4601 h 901784"/>
                  <a:gd name="connsiteX4" fmla="*/ 1753440 w 1778684"/>
                  <a:gd name="connsiteY4" fmla="*/ 117377 h 901784"/>
                  <a:gd name="connsiteX5" fmla="*/ 1728196 w 1778684"/>
                  <a:gd name="connsiteY5" fmla="*/ 887633 h 901784"/>
                  <a:gd name="connsiteX6" fmla="*/ 889500 w 1778684"/>
                  <a:gd name="connsiteY6" fmla="*/ 734381 h 901784"/>
                  <a:gd name="connsiteX7" fmla="*/ 4 w 1778684"/>
                  <a:gd name="connsiteY7" fmla="*/ 887633 h 901784"/>
                  <a:gd name="connsiteX8" fmla="*/ 4 w 1778684"/>
                  <a:gd name="connsiteY8" fmla="*/ 130748 h 901784"/>
                  <a:gd name="connsiteX0" fmla="*/ 4 w 1775880"/>
                  <a:gd name="connsiteY0" fmla="*/ 131743 h 902779"/>
                  <a:gd name="connsiteX1" fmla="*/ 881586 w 1775880"/>
                  <a:gd name="connsiteY1" fmla="*/ 1373 h 902779"/>
                  <a:gd name="connsiteX2" fmla="*/ 1728196 w 1775880"/>
                  <a:gd name="connsiteY2" fmla="*/ 131743 h 902779"/>
                  <a:gd name="connsiteX3" fmla="*/ 1728196 w 1775880"/>
                  <a:gd name="connsiteY3" fmla="*/ 888628 h 902779"/>
                  <a:gd name="connsiteX4" fmla="*/ 864100 w 1775880"/>
                  <a:gd name="connsiteY4" fmla="*/ 748076 h 902779"/>
                  <a:gd name="connsiteX5" fmla="*/ 4 w 1775880"/>
                  <a:gd name="connsiteY5" fmla="*/ 888628 h 902779"/>
                  <a:gd name="connsiteX6" fmla="*/ 4 w 1775880"/>
                  <a:gd name="connsiteY6" fmla="*/ 131743 h 902779"/>
                  <a:gd name="connsiteX0" fmla="*/ 4 w 1775880"/>
                  <a:gd name="connsiteY0" fmla="*/ 131743 h 902779"/>
                  <a:gd name="connsiteX1" fmla="*/ 864100 w 1775880"/>
                  <a:gd name="connsiteY1" fmla="*/ 5595 h 902779"/>
                  <a:gd name="connsiteX2" fmla="*/ 1728196 w 1775880"/>
                  <a:gd name="connsiteY2" fmla="*/ 131743 h 902779"/>
                  <a:gd name="connsiteX3" fmla="*/ 871859 w 1775880"/>
                  <a:gd name="connsiteY3" fmla="*/ 4716 h 902779"/>
                  <a:gd name="connsiteX4" fmla="*/ 4 w 1775880"/>
                  <a:gd name="connsiteY4" fmla="*/ 131743 h 902779"/>
                  <a:gd name="connsiteX0" fmla="*/ 1775880 w 1775880"/>
                  <a:gd name="connsiteY0" fmla="*/ 21434 h 902779"/>
                  <a:gd name="connsiteX1" fmla="*/ 876813 w 1775880"/>
                  <a:gd name="connsiteY1" fmla="*/ 2153 h 902779"/>
                  <a:gd name="connsiteX2" fmla="*/ 4 w 1775880"/>
                  <a:gd name="connsiteY2" fmla="*/ 131743 h 902779"/>
                  <a:gd name="connsiteX3" fmla="*/ 875976 w 1775880"/>
                  <a:gd name="connsiteY3" fmla="*/ 5596 h 902779"/>
                  <a:gd name="connsiteX4" fmla="*/ 1753440 w 1775880"/>
                  <a:gd name="connsiteY4" fmla="*/ 118372 h 902779"/>
                  <a:gd name="connsiteX5" fmla="*/ 1728196 w 1775880"/>
                  <a:gd name="connsiteY5" fmla="*/ 888628 h 902779"/>
                  <a:gd name="connsiteX6" fmla="*/ 889500 w 1775880"/>
                  <a:gd name="connsiteY6" fmla="*/ 735376 h 902779"/>
                  <a:gd name="connsiteX7" fmla="*/ 4 w 1775880"/>
                  <a:gd name="connsiteY7" fmla="*/ 888628 h 902779"/>
                  <a:gd name="connsiteX8" fmla="*/ 4 w 1775880"/>
                  <a:gd name="connsiteY8" fmla="*/ 131743 h 902779"/>
                  <a:gd name="connsiteX0" fmla="*/ 4 w 1775880"/>
                  <a:gd name="connsiteY0" fmla="*/ 133119 h 904155"/>
                  <a:gd name="connsiteX1" fmla="*/ 881586 w 1775880"/>
                  <a:gd name="connsiteY1" fmla="*/ 2749 h 904155"/>
                  <a:gd name="connsiteX2" fmla="*/ 1728196 w 1775880"/>
                  <a:gd name="connsiteY2" fmla="*/ 133119 h 904155"/>
                  <a:gd name="connsiteX3" fmla="*/ 1728196 w 1775880"/>
                  <a:gd name="connsiteY3" fmla="*/ 890004 h 904155"/>
                  <a:gd name="connsiteX4" fmla="*/ 864100 w 1775880"/>
                  <a:gd name="connsiteY4" fmla="*/ 749452 h 904155"/>
                  <a:gd name="connsiteX5" fmla="*/ 4 w 1775880"/>
                  <a:gd name="connsiteY5" fmla="*/ 890004 h 904155"/>
                  <a:gd name="connsiteX6" fmla="*/ 4 w 1775880"/>
                  <a:gd name="connsiteY6" fmla="*/ 133119 h 904155"/>
                  <a:gd name="connsiteX0" fmla="*/ 4 w 1775880"/>
                  <a:gd name="connsiteY0" fmla="*/ 133119 h 904155"/>
                  <a:gd name="connsiteX1" fmla="*/ 864100 w 1775880"/>
                  <a:gd name="connsiteY1" fmla="*/ 6971 h 904155"/>
                  <a:gd name="connsiteX2" fmla="*/ 1728196 w 1775880"/>
                  <a:gd name="connsiteY2" fmla="*/ 133119 h 904155"/>
                  <a:gd name="connsiteX3" fmla="*/ 871859 w 1775880"/>
                  <a:gd name="connsiteY3" fmla="*/ 6092 h 904155"/>
                  <a:gd name="connsiteX4" fmla="*/ 4 w 1775880"/>
                  <a:gd name="connsiteY4" fmla="*/ 133119 h 904155"/>
                  <a:gd name="connsiteX0" fmla="*/ 1775880 w 1775880"/>
                  <a:gd name="connsiteY0" fmla="*/ 22810 h 904155"/>
                  <a:gd name="connsiteX1" fmla="*/ 876813 w 1775880"/>
                  <a:gd name="connsiteY1" fmla="*/ 3529 h 904155"/>
                  <a:gd name="connsiteX2" fmla="*/ 4 w 1775880"/>
                  <a:gd name="connsiteY2" fmla="*/ 133119 h 904155"/>
                  <a:gd name="connsiteX3" fmla="*/ 875976 w 1775880"/>
                  <a:gd name="connsiteY3" fmla="*/ 6972 h 904155"/>
                  <a:gd name="connsiteX4" fmla="*/ 1753440 w 1775880"/>
                  <a:gd name="connsiteY4" fmla="*/ 119748 h 904155"/>
                  <a:gd name="connsiteX5" fmla="*/ 1728196 w 1775880"/>
                  <a:gd name="connsiteY5" fmla="*/ 890004 h 904155"/>
                  <a:gd name="connsiteX6" fmla="*/ 889500 w 1775880"/>
                  <a:gd name="connsiteY6" fmla="*/ 736752 h 904155"/>
                  <a:gd name="connsiteX7" fmla="*/ 4 w 1775880"/>
                  <a:gd name="connsiteY7" fmla="*/ 890004 h 904155"/>
                  <a:gd name="connsiteX8" fmla="*/ 4 w 1775880"/>
                  <a:gd name="connsiteY8" fmla="*/ 133119 h 904155"/>
                  <a:gd name="connsiteX0" fmla="*/ 4 w 1775880"/>
                  <a:gd name="connsiteY0" fmla="*/ 135029 h 906065"/>
                  <a:gd name="connsiteX1" fmla="*/ 881586 w 1775880"/>
                  <a:gd name="connsiteY1" fmla="*/ 4659 h 906065"/>
                  <a:gd name="connsiteX2" fmla="*/ 1728196 w 1775880"/>
                  <a:gd name="connsiteY2" fmla="*/ 135029 h 906065"/>
                  <a:gd name="connsiteX3" fmla="*/ 1728196 w 1775880"/>
                  <a:gd name="connsiteY3" fmla="*/ 891914 h 906065"/>
                  <a:gd name="connsiteX4" fmla="*/ 864100 w 1775880"/>
                  <a:gd name="connsiteY4" fmla="*/ 751362 h 906065"/>
                  <a:gd name="connsiteX5" fmla="*/ 4 w 1775880"/>
                  <a:gd name="connsiteY5" fmla="*/ 891914 h 906065"/>
                  <a:gd name="connsiteX6" fmla="*/ 4 w 1775880"/>
                  <a:gd name="connsiteY6" fmla="*/ 135029 h 906065"/>
                  <a:gd name="connsiteX0" fmla="*/ 4 w 1775880"/>
                  <a:gd name="connsiteY0" fmla="*/ 135029 h 906065"/>
                  <a:gd name="connsiteX1" fmla="*/ 864100 w 1775880"/>
                  <a:gd name="connsiteY1" fmla="*/ 8881 h 906065"/>
                  <a:gd name="connsiteX2" fmla="*/ 1728196 w 1775880"/>
                  <a:gd name="connsiteY2" fmla="*/ 135029 h 906065"/>
                  <a:gd name="connsiteX3" fmla="*/ 871859 w 1775880"/>
                  <a:gd name="connsiteY3" fmla="*/ 8002 h 906065"/>
                  <a:gd name="connsiteX4" fmla="*/ 4 w 1775880"/>
                  <a:gd name="connsiteY4" fmla="*/ 135029 h 906065"/>
                  <a:gd name="connsiteX0" fmla="*/ 1775880 w 1775880"/>
                  <a:gd name="connsiteY0" fmla="*/ 24720 h 906065"/>
                  <a:gd name="connsiteX1" fmla="*/ 876813 w 1775880"/>
                  <a:gd name="connsiteY1" fmla="*/ 5439 h 906065"/>
                  <a:gd name="connsiteX2" fmla="*/ 4 w 1775880"/>
                  <a:gd name="connsiteY2" fmla="*/ 135029 h 906065"/>
                  <a:gd name="connsiteX3" fmla="*/ 875976 w 1775880"/>
                  <a:gd name="connsiteY3" fmla="*/ 8882 h 906065"/>
                  <a:gd name="connsiteX4" fmla="*/ 1753440 w 1775880"/>
                  <a:gd name="connsiteY4" fmla="*/ 121658 h 906065"/>
                  <a:gd name="connsiteX5" fmla="*/ 1728196 w 1775880"/>
                  <a:gd name="connsiteY5" fmla="*/ 891914 h 906065"/>
                  <a:gd name="connsiteX6" fmla="*/ 889500 w 1775880"/>
                  <a:gd name="connsiteY6" fmla="*/ 738662 h 906065"/>
                  <a:gd name="connsiteX7" fmla="*/ 4 w 1775880"/>
                  <a:gd name="connsiteY7" fmla="*/ 891914 h 906065"/>
                  <a:gd name="connsiteX8" fmla="*/ 4 w 1775880"/>
                  <a:gd name="connsiteY8" fmla="*/ 135029 h 906065"/>
                  <a:gd name="connsiteX0" fmla="*/ 4 w 1753440"/>
                  <a:gd name="connsiteY0" fmla="*/ 130750 h 901786"/>
                  <a:gd name="connsiteX1" fmla="*/ 881586 w 1753440"/>
                  <a:gd name="connsiteY1" fmla="*/ 380 h 901786"/>
                  <a:gd name="connsiteX2" fmla="*/ 1728196 w 1753440"/>
                  <a:gd name="connsiteY2" fmla="*/ 130750 h 901786"/>
                  <a:gd name="connsiteX3" fmla="*/ 1728196 w 1753440"/>
                  <a:gd name="connsiteY3" fmla="*/ 887635 h 901786"/>
                  <a:gd name="connsiteX4" fmla="*/ 864100 w 1753440"/>
                  <a:gd name="connsiteY4" fmla="*/ 747083 h 901786"/>
                  <a:gd name="connsiteX5" fmla="*/ 4 w 1753440"/>
                  <a:gd name="connsiteY5" fmla="*/ 887635 h 901786"/>
                  <a:gd name="connsiteX6" fmla="*/ 4 w 1753440"/>
                  <a:gd name="connsiteY6" fmla="*/ 130750 h 901786"/>
                  <a:gd name="connsiteX0" fmla="*/ 4 w 1753440"/>
                  <a:gd name="connsiteY0" fmla="*/ 130750 h 901786"/>
                  <a:gd name="connsiteX1" fmla="*/ 864100 w 1753440"/>
                  <a:gd name="connsiteY1" fmla="*/ 4602 h 901786"/>
                  <a:gd name="connsiteX2" fmla="*/ 1728196 w 1753440"/>
                  <a:gd name="connsiteY2" fmla="*/ 130750 h 901786"/>
                  <a:gd name="connsiteX3" fmla="*/ 871859 w 1753440"/>
                  <a:gd name="connsiteY3" fmla="*/ 3723 h 901786"/>
                  <a:gd name="connsiteX4" fmla="*/ 4 w 1753440"/>
                  <a:gd name="connsiteY4" fmla="*/ 130750 h 901786"/>
                  <a:gd name="connsiteX0" fmla="*/ 1745026 w 1753440"/>
                  <a:gd name="connsiteY0" fmla="*/ 110694 h 901786"/>
                  <a:gd name="connsiteX1" fmla="*/ 876813 w 1753440"/>
                  <a:gd name="connsiteY1" fmla="*/ 1160 h 901786"/>
                  <a:gd name="connsiteX2" fmla="*/ 4 w 1753440"/>
                  <a:gd name="connsiteY2" fmla="*/ 130750 h 901786"/>
                  <a:gd name="connsiteX3" fmla="*/ 875976 w 1753440"/>
                  <a:gd name="connsiteY3" fmla="*/ 4603 h 901786"/>
                  <a:gd name="connsiteX4" fmla="*/ 1753440 w 1753440"/>
                  <a:gd name="connsiteY4" fmla="*/ 117379 h 901786"/>
                  <a:gd name="connsiteX5" fmla="*/ 1728196 w 1753440"/>
                  <a:gd name="connsiteY5" fmla="*/ 887635 h 901786"/>
                  <a:gd name="connsiteX6" fmla="*/ 889500 w 1753440"/>
                  <a:gd name="connsiteY6" fmla="*/ 734383 h 901786"/>
                  <a:gd name="connsiteX7" fmla="*/ 4 w 1753440"/>
                  <a:gd name="connsiteY7" fmla="*/ 887635 h 901786"/>
                  <a:gd name="connsiteX8" fmla="*/ 4 w 1753440"/>
                  <a:gd name="connsiteY8" fmla="*/ 130750 h 901786"/>
                  <a:gd name="connsiteX0" fmla="*/ 4 w 1753440"/>
                  <a:gd name="connsiteY0" fmla="*/ 130749 h 901785"/>
                  <a:gd name="connsiteX1" fmla="*/ 881586 w 1753440"/>
                  <a:gd name="connsiteY1" fmla="*/ 379 h 901785"/>
                  <a:gd name="connsiteX2" fmla="*/ 1728196 w 1753440"/>
                  <a:gd name="connsiteY2" fmla="*/ 130749 h 901785"/>
                  <a:gd name="connsiteX3" fmla="*/ 1728196 w 1753440"/>
                  <a:gd name="connsiteY3" fmla="*/ 887634 h 901785"/>
                  <a:gd name="connsiteX4" fmla="*/ 864100 w 1753440"/>
                  <a:gd name="connsiteY4" fmla="*/ 747082 h 901785"/>
                  <a:gd name="connsiteX5" fmla="*/ 4 w 1753440"/>
                  <a:gd name="connsiteY5" fmla="*/ 887634 h 901785"/>
                  <a:gd name="connsiteX6" fmla="*/ 4 w 1753440"/>
                  <a:gd name="connsiteY6" fmla="*/ 130749 h 901785"/>
                  <a:gd name="connsiteX0" fmla="*/ 4 w 1753440"/>
                  <a:gd name="connsiteY0" fmla="*/ 130749 h 901785"/>
                  <a:gd name="connsiteX1" fmla="*/ 864100 w 1753440"/>
                  <a:gd name="connsiteY1" fmla="*/ 4601 h 901785"/>
                  <a:gd name="connsiteX2" fmla="*/ 1728196 w 1753440"/>
                  <a:gd name="connsiteY2" fmla="*/ 130749 h 901785"/>
                  <a:gd name="connsiteX3" fmla="*/ 871859 w 1753440"/>
                  <a:gd name="connsiteY3" fmla="*/ 3722 h 901785"/>
                  <a:gd name="connsiteX4" fmla="*/ 4 w 1753440"/>
                  <a:gd name="connsiteY4" fmla="*/ 130749 h 901785"/>
                  <a:gd name="connsiteX0" fmla="*/ 1745026 w 1753440"/>
                  <a:gd name="connsiteY0" fmla="*/ 110693 h 901785"/>
                  <a:gd name="connsiteX1" fmla="*/ 876813 w 1753440"/>
                  <a:gd name="connsiteY1" fmla="*/ 1159 h 901785"/>
                  <a:gd name="connsiteX2" fmla="*/ 4 w 1753440"/>
                  <a:gd name="connsiteY2" fmla="*/ 130749 h 901785"/>
                  <a:gd name="connsiteX3" fmla="*/ 875976 w 1753440"/>
                  <a:gd name="connsiteY3" fmla="*/ 4602 h 901785"/>
                  <a:gd name="connsiteX4" fmla="*/ 1753440 w 1753440"/>
                  <a:gd name="connsiteY4" fmla="*/ 117378 h 901785"/>
                  <a:gd name="connsiteX5" fmla="*/ 1728196 w 1753440"/>
                  <a:gd name="connsiteY5" fmla="*/ 887634 h 901785"/>
                  <a:gd name="connsiteX6" fmla="*/ 889500 w 1753440"/>
                  <a:gd name="connsiteY6" fmla="*/ 734382 h 901785"/>
                  <a:gd name="connsiteX7" fmla="*/ 4 w 1753440"/>
                  <a:gd name="connsiteY7" fmla="*/ 887634 h 901785"/>
                  <a:gd name="connsiteX8" fmla="*/ 4 w 1753440"/>
                  <a:gd name="connsiteY8" fmla="*/ 130749 h 901785"/>
                  <a:gd name="connsiteX0" fmla="*/ 4 w 1745026"/>
                  <a:gd name="connsiteY0" fmla="*/ 130749 h 901785"/>
                  <a:gd name="connsiteX1" fmla="*/ 881586 w 1745026"/>
                  <a:gd name="connsiteY1" fmla="*/ 379 h 901785"/>
                  <a:gd name="connsiteX2" fmla="*/ 1728196 w 1745026"/>
                  <a:gd name="connsiteY2" fmla="*/ 130749 h 901785"/>
                  <a:gd name="connsiteX3" fmla="*/ 1728196 w 1745026"/>
                  <a:gd name="connsiteY3" fmla="*/ 887634 h 901785"/>
                  <a:gd name="connsiteX4" fmla="*/ 864100 w 1745026"/>
                  <a:gd name="connsiteY4" fmla="*/ 747082 h 901785"/>
                  <a:gd name="connsiteX5" fmla="*/ 4 w 1745026"/>
                  <a:gd name="connsiteY5" fmla="*/ 887634 h 901785"/>
                  <a:gd name="connsiteX6" fmla="*/ 4 w 1745026"/>
                  <a:gd name="connsiteY6" fmla="*/ 130749 h 901785"/>
                  <a:gd name="connsiteX0" fmla="*/ 4 w 1745026"/>
                  <a:gd name="connsiteY0" fmla="*/ 130749 h 901785"/>
                  <a:gd name="connsiteX1" fmla="*/ 864100 w 1745026"/>
                  <a:gd name="connsiteY1" fmla="*/ 4601 h 901785"/>
                  <a:gd name="connsiteX2" fmla="*/ 1728196 w 1745026"/>
                  <a:gd name="connsiteY2" fmla="*/ 130749 h 901785"/>
                  <a:gd name="connsiteX3" fmla="*/ 871859 w 1745026"/>
                  <a:gd name="connsiteY3" fmla="*/ 3722 h 901785"/>
                  <a:gd name="connsiteX4" fmla="*/ 4 w 1745026"/>
                  <a:gd name="connsiteY4" fmla="*/ 130749 h 901785"/>
                  <a:gd name="connsiteX0" fmla="*/ 1745026 w 1745026"/>
                  <a:gd name="connsiteY0" fmla="*/ 110693 h 901785"/>
                  <a:gd name="connsiteX1" fmla="*/ 876813 w 1745026"/>
                  <a:gd name="connsiteY1" fmla="*/ 1159 h 901785"/>
                  <a:gd name="connsiteX2" fmla="*/ 4 w 1745026"/>
                  <a:gd name="connsiteY2" fmla="*/ 130749 h 901785"/>
                  <a:gd name="connsiteX3" fmla="*/ 875976 w 1745026"/>
                  <a:gd name="connsiteY3" fmla="*/ 4602 h 901785"/>
                  <a:gd name="connsiteX4" fmla="*/ 1728196 w 1745026"/>
                  <a:gd name="connsiteY4" fmla="*/ 120721 h 901785"/>
                  <a:gd name="connsiteX5" fmla="*/ 1728196 w 1745026"/>
                  <a:gd name="connsiteY5" fmla="*/ 887634 h 901785"/>
                  <a:gd name="connsiteX6" fmla="*/ 889500 w 1745026"/>
                  <a:gd name="connsiteY6" fmla="*/ 734382 h 901785"/>
                  <a:gd name="connsiteX7" fmla="*/ 4 w 1745026"/>
                  <a:gd name="connsiteY7" fmla="*/ 887634 h 901785"/>
                  <a:gd name="connsiteX8" fmla="*/ 4 w 1745026"/>
                  <a:gd name="connsiteY8" fmla="*/ 130749 h 901785"/>
                  <a:gd name="connsiteX0" fmla="*/ 4 w 1728196"/>
                  <a:gd name="connsiteY0" fmla="*/ 130749 h 901785"/>
                  <a:gd name="connsiteX1" fmla="*/ 881586 w 1728196"/>
                  <a:gd name="connsiteY1" fmla="*/ 379 h 901785"/>
                  <a:gd name="connsiteX2" fmla="*/ 1728196 w 1728196"/>
                  <a:gd name="connsiteY2" fmla="*/ 130749 h 901785"/>
                  <a:gd name="connsiteX3" fmla="*/ 1728196 w 1728196"/>
                  <a:gd name="connsiteY3" fmla="*/ 887634 h 901785"/>
                  <a:gd name="connsiteX4" fmla="*/ 864100 w 1728196"/>
                  <a:gd name="connsiteY4" fmla="*/ 747082 h 901785"/>
                  <a:gd name="connsiteX5" fmla="*/ 4 w 1728196"/>
                  <a:gd name="connsiteY5" fmla="*/ 887634 h 901785"/>
                  <a:gd name="connsiteX6" fmla="*/ 4 w 1728196"/>
                  <a:gd name="connsiteY6" fmla="*/ 130749 h 901785"/>
                  <a:gd name="connsiteX0" fmla="*/ 4 w 1728196"/>
                  <a:gd name="connsiteY0" fmla="*/ 130749 h 901785"/>
                  <a:gd name="connsiteX1" fmla="*/ 864100 w 1728196"/>
                  <a:gd name="connsiteY1" fmla="*/ 4601 h 901785"/>
                  <a:gd name="connsiteX2" fmla="*/ 1728196 w 1728196"/>
                  <a:gd name="connsiteY2" fmla="*/ 130749 h 901785"/>
                  <a:gd name="connsiteX3" fmla="*/ 871859 w 1728196"/>
                  <a:gd name="connsiteY3" fmla="*/ 3722 h 901785"/>
                  <a:gd name="connsiteX4" fmla="*/ 4 w 1728196"/>
                  <a:gd name="connsiteY4" fmla="*/ 130749 h 901785"/>
                  <a:gd name="connsiteX0" fmla="*/ 1722587 w 1728196"/>
                  <a:gd name="connsiteY0" fmla="*/ 107351 h 901785"/>
                  <a:gd name="connsiteX1" fmla="*/ 876813 w 1728196"/>
                  <a:gd name="connsiteY1" fmla="*/ 1159 h 901785"/>
                  <a:gd name="connsiteX2" fmla="*/ 4 w 1728196"/>
                  <a:gd name="connsiteY2" fmla="*/ 130749 h 901785"/>
                  <a:gd name="connsiteX3" fmla="*/ 875976 w 1728196"/>
                  <a:gd name="connsiteY3" fmla="*/ 4602 h 901785"/>
                  <a:gd name="connsiteX4" fmla="*/ 1728196 w 1728196"/>
                  <a:gd name="connsiteY4" fmla="*/ 120721 h 901785"/>
                  <a:gd name="connsiteX5" fmla="*/ 1728196 w 1728196"/>
                  <a:gd name="connsiteY5" fmla="*/ 887634 h 901785"/>
                  <a:gd name="connsiteX6" fmla="*/ 889500 w 1728196"/>
                  <a:gd name="connsiteY6" fmla="*/ 734382 h 901785"/>
                  <a:gd name="connsiteX7" fmla="*/ 4 w 1728196"/>
                  <a:gd name="connsiteY7" fmla="*/ 887634 h 901785"/>
                  <a:gd name="connsiteX8" fmla="*/ 4 w 1728196"/>
                  <a:gd name="connsiteY8" fmla="*/ 130749 h 901785"/>
                  <a:gd name="connsiteX0" fmla="*/ 4 w 1805094"/>
                  <a:gd name="connsiteY0" fmla="*/ 134644 h 905680"/>
                  <a:gd name="connsiteX1" fmla="*/ 881586 w 1805094"/>
                  <a:gd name="connsiteY1" fmla="*/ 4274 h 905680"/>
                  <a:gd name="connsiteX2" fmla="*/ 1728196 w 1805094"/>
                  <a:gd name="connsiteY2" fmla="*/ 134644 h 905680"/>
                  <a:gd name="connsiteX3" fmla="*/ 1728196 w 1805094"/>
                  <a:gd name="connsiteY3" fmla="*/ 891529 h 905680"/>
                  <a:gd name="connsiteX4" fmla="*/ 864100 w 1805094"/>
                  <a:gd name="connsiteY4" fmla="*/ 750977 h 905680"/>
                  <a:gd name="connsiteX5" fmla="*/ 4 w 1805094"/>
                  <a:gd name="connsiteY5" fmla="*/ 891529 h 905680"/>
                  <a:gd name="connsiteX6" fmla="*/ 4 w 1805094"/>
                  <a:gd name="connsiteY6" fmla="*/ 134644 h 905680"/>
                  <a:gd name="connsiteX0" fmla="*/ 4 w 1805094"/>
                  <a:gd name="connsiteY0" fmla="*/ 134644 h 905680"/>
                  <a:gd name="connsiteX1" fmla="*/ 864100 w 1805094"/>
                  <a:gd name="connsiteY1" fmla="*/ 8496 h 905680"/>
                  <a:gd name="connsiteX2" fmla="*/ 1728196 w 1805094"/>
                  <a:gd name="connsiteY2" fmla="*/ 134644 h 905680"/>
                  <a:gd name="connsiteX3" fmla="*/ 1655442 w 1805094"/>
                  <a:gd name="connsiteY3" fmla="*/ 27376 h 905680"/>
                  <a:gd name="connsiteX4" fmla="*/ 871859 w 1805094"/>
                  <a:gd name="connsiteY4" fmla="*/ 7617 h 905680"/>
                  <a:gd name="connsiteX5" fmla="*/ 4 w 1805094"/>
                  <a:gd name="connsiteY5" fmla="*/ 134644 h 905680"/>
                  <a:gd name="connsiteX0" fmla="*/ 1722587 w 1805094"/>
                  <a:gd name="connsiteY0" fmla="*/ 111246 h 905680"/>
                  <a:gd name="connsiteX1" fmla="*/ 876813 w 1805094"/>
                  <a:gd name="connsiteY1" fmla="*/ 5054 h 905680"/>
                  <a:gd name="connsiteX2" fmla="*/ 4 w 1805094"/>
                  <a:gd name="connsiteY2" fmla="*/ 134644 h 905680"/>
                  <a:gd name="connsiteX3" fmla="*/ 875976 w 1805094"/>
                  <a:gd name="connsiteY3" fmla="*/ 8497 h 905680"/>
                  <a:gd name="connsiteX4" fmla="*/ 1728196 w 1805094"/>
                  <a:gd name="connsiteY4" fmla="*/ 124616 h 905680"/>
                  <a:gd name="connsiteX5" fmla="*/ 1728196 w 1805094"/>
                  <a:gd name="connsiteY5" fmla="*/ 891529 h 905680"/>
                  <a:gd name="connsiteX6" fmla="*/ 889500 w 1805094"/>
                  <a:gd name="connsiteY6" fmla="*/ 738277 h 905680"/>
                  <a:gd name="connsiteX7" fmla="*/ 4 w 1805094"/>
                  <a:gd name="connsiteY7" fmla="*/ 891529 h 905680"/>
                  <a:gd name="connsiteX8" fmla="*/ 4 w 1805094"/>
                  <a:gd name="connsiteY8" fmla="*/ 134644 h 905680"/>
                  <a:gd name="connsiteX0" fmla="*/ 4 w 1788742"/>
                  <a:gd name="connsiteY0" fmla="*/ 134644 h 905680"/>
                  <a:gd name="connsiteX1" fmla="*/ 881586 w 1788742"/>
                  <a:gd name="connsiteY1" fmla="*/ 4274 h 905680"/>
                  <a:gd name="connsiteX2" fmla="*/ 1728196 w 1788742"/>
                  <a:gd name="connsiteY2" fmla="*/ 134644 h 905680"/>
                  <a:gd name="connsiteX3" fmla="*/ 1728196 w 1788742"/>
                  <a:gd name="connsiteY3" fmla="*/ 891529 h 905680"/>
                  <a:gd name="connsiteX4" fmla="*/ 864100 w 1788742"/>
                  <a:gd name="connsiteY4" fmla="*/ 750977 h 905680"/>
                  <a:gd name="connsiteX5" fmla="*/ 4 w 1788742"/>
                  <a:gd name="connsiteY5" fmla="*/ 891529 h 905680"/>
                  <a:gd name="connsiteX6" fmla="*/ 4 w 1788742"/>
                  <a:gd name="connsiteY6" fmla="*/ 134644 h 905680"/>
                  <a:gd name="connsiteX0" fmla="*/ 4 w 1788742"/>
                  <a:gd name="connsiteY0" fmla="*/ 134644 h 905680"/>
                  <a:gd name="connsiteX1" fmla="*/ 864100 w 1788742"/>
                  <a:gd name="connsiteY1" fmla="*/ 8496 h 905680"/>
                  <a:gd name="connsiteX2" fmla="*/ 1728196 w 1788742"/>
                  <a:gd name="connsiteY2" fmla="*/ 134644 h 905680"/>
                  <a:gd name="connsiteX3" fmla="*/ 1655442 w 1788742"/>
                  <a:gd name="connsiteY3" fmla="*/ 27376 h 905680"/>
                  <a:gd name="connsiteX4" fmla="*/ 871859 w 1788742"/>
                  <a:gd name="connsiteY4" fmla="*/ 7617 h 905680"/>
                  <a:gd name="connsiteX5" fmla="*/ 4 w 1788742"/>
                  <a:gd name="connsiteY5" fmla="*/ 134644 h 905680"/>
                  <a:gd name="connsiteX0" fmla="*/ 1722587 w 1788742"/>
                  <a:gd name="connsiteY0" fmla="*/ 111246 h 905680"/>
                  <a:gd name="connsiteX1" fmla="*/ 876813 w 1788742"/>
                  <a:gd name="connsiteY1" fmla="*/ 5054 h 905680"/>
                  <a:gd name="connsiteX2" fmla="*/ 4 w 1788742"/>
                  <a:gd name="connsiteY2" fmla="*/ 134644 h 905680"/>
                  <a:gd name="connsiteX3" fmla="*/ 875976 w 1788742"/>
                  <a:gd name="connsiteY3" fmla="*/ 8497 h 905680"/>
                  <a:gd name="connsiteX4" fmla="*/ 1728196 w 1788742"/>
                  <a:gd name="connsiteY4" fmla="*/ 124616 h 905680"/>
                  <a:gd name="connsiteX5" fmla="*/ 1728196 w 1788742"/>
                  <a:gd name="connsiteY5" fmla="*/ 891529 h 905680"/>
                  <a:gd name="connsiteX6" fmla="*/ 889500 w 1788742"/>
                  <a:gd name="connsiteY6" fmla="*/ 738277 h 905680"/>
                  <a:gd name="connsiteX7" fmla="*/ 4 w 1788742"/>
                  <a:gd name="connsiteY7" fmla="*/ 891529 h 905680"/>
                  <a:gd name="connsiteX8" fmla="*/ 4 w 1788742"/>
                  <a:gd name="connsiteY8" fmla="*/ 134644 h 905680"/>
                  <a:gd name="connsiteX0" fmla="*/ 4 w 1807451"/>
                  <a:gd name="connsiteY0" fmla="*/ 130749 h 901785"/>
                  <a:gd name="connsiteX1" fmla="*/ 881586 w 1807451"/>
                  <a:gd name="connsiteY1" fmla="*/ 379 h 901785"/>
                  <a:gd name="connsiteX2" fmla="*/ 1728196 w 1807451"/>
                  <a:gd name="connsiteY2" fmla="*/ 130749 h 901785"/>
                  <a:gd name="connsiteX3" fmla="*/ 1728196 w 1807451"/>
                  <a:gd name="connsiteY3" fmla="*/ 887634 h 901785"/>
                  <a:gd name="connsiteX4" fmla="*/ 864100 w 1807451"/>
                  <a:gd name="connsiteY4" fmla="*/ 747082 h 901785"/>
                  <a:gd name="connsiteX5" fmla="*/ 4 w 1807451"/>
                  <a:gd name="connsiteY5" fmla="*/ 887634 h 901785"/>
                  <a:gd name="connsiteX6" fmla="*/ 4 w 1807451"/>
                  <a:gd name="connsiteY6" fmla="*/ 130749 h 901785"/>
                  <a:gd name="connsiteX0" fmla="*/ 4 w 1807451"/>
                  <a:gd name="connsiteY0" fmla="*/ 130749 h 901785"/>
                  <a:gd name="connsiteX1" fmla="*/ 864100 w 1807451"/>
                  <a:gd name="connsiteY1" fmla="*/ 4601 h 901785"/>
                  <a:gd name="connsiteX2" fmla="*/ 1728196 w 1807451"/>
                  <a:gd name="connsiteY2" fmla="*/ 130749 h 901785"/>
                  <a:gd name="connsiteX3" fmla="*/ 1719955 w 1807451"/>
                  <a:gd name="connsiteY3" fmla="*/ 100363 h 901785"/>
                  <a:gd name="connsiteX4" fmla="*/ 871859 w 1807451"/>
                  <a:gd name="connsiteY4" fmla="*/ 3722 h 901785"/>
                  <a:gd name="connsiteX5" fmla="*/ 4 w 1807451"/>
                  <a:gd name="connsiteY5" fmla="*/ 130749 h 901785"/>
                  <a:gd name="connsiteX0" fmla="*/ 1722587 w 1807451"/>
                  <a:gd name="connsiteY0" fmla="*/ 107351 h 901785"/>
                  <a:gd name="connsiteX1" fmla="*/ 876813 w 1807451"/>
                  <a:gd name="connsiteY1" fmla="*/ 1159 h 901785"/>
                  <a:gd name="connsiteX2" fmla="*/ 4 w 1807451"/>
                  <a:gd name="connsiteY2" fmla="*/ 130749 h 901785"/>
                  <a:gd name="connsiteX3" fmla="*/ 875976 w 1807451"/>
                  <a:gd name="connsiteY3" fmla="*/ 4602 h 901785"/>
                  <a:gd name="connsiteX4" fmla="*/ 1728196 w 1807451"/>
                  <a:gd name="connsiteY4" fmla="*/ 120721 h 901785"/>
                  <a:gd name="connsiteX5" fmla="*/ 1728196 w 1807451"/>
                  <a:gd name="connsiteY5" fmla="*/ 887634 h 901785"/>
                  <a:gd name="connsiteX6" fmla="*/ 889500 w 1807451"/>
                  <a:gd name="connsiteY6" fmla="*/ 734382 h 901785"/>
                  <a:gd name="connsiteX7" fmla="*/ 4 w 1807451"/>
                  <a:gd name="connsiteY7" fmla="*/ 887634 h 901785"/>
                  <a:gd name="connsiteX8" fmla="*/ 4 w 1807451"/>
                  <a:gd name="connsiteY8" fmla="*/ 130749 h 901785"/>
                  <a:gd name="connsiteX0" fmla="*/ 4 w 1767454"/>
                  <a:gd name="connsiteY0" fmla="*/ 130749 h 901785"/>
                  <a:gd name="connsiteX1" fmla="*/ 881586 w 1767454"/>
                  <a:gd name="connsiteY1" fmla="*/ 379 h 901785"/>
                  <a:gd name="connsiteX2" fmla="*/ 1728196 w 1767454"/>
                  <a:gd name="connsiteY2" fmla="*/ 130749 h 901785"/>
                  <a:gd name="connsiteX3" fmla="*/ 1728196 w 1767454"/>
                  <a:gd name="connsiteY3" fmla="*/ 887634 h 901785"/>
                  <a:gd name="connsiteX4" fmla="*/ 864100 w 1767454"/>
                  <a:gd name="connsiteY4" fmla="*/ 747082 h 901785"/>
                  <a:gd name="connsiteX5" fmla="*/ 4 w 1767454"/>
                  <a:gd name="connsiteY5" fmla="*/ 887634 h 901785"/>
                  <a:gd name="connsiteX6" fmla="*/ 4 w 1767454"/>
                  <a:gd name="connsiteY6" fmla="*/ 130749 h 901785"/>
                  <a:gd name="connsiteX0" fmla="*/ 4 w 1767454"/>
                  <a:gd name="connsiteY0" fmla="*/ 130749 h 901785"/>
                  <a:gd name="connsiteX1" fmla="*/ 864100 w 1767454"/>
                  <a:gd name="connsiteY1" fmla="*/ 4601 h 901785"/>
                  <a:gd name="connsiteX2" fmla="*/ 1728196 w 1767454"/>
                  <a:gd name="connsiteY2" fmla="*/ 130749 h 901785"/>
                  <a:gd name="connsiteX3" fmla="*/ 1719955 w 1767454"/>
                  <a:gd name="connsiteY3" fmla="*/ 100363 h 901785"/>
                  <a:gd name="connsiteX4" fmla="*/ 871859 w 1767454"/>
                  <a:gd name="connsiteY4" fmla="*/ 3722 h 901785"/>
                  <a:gd name="connsiteX5" fmla="*/ 4 w 1767454"/>
                  <a:gd name="connsiteY5" fmla="*/ 130749 h 901785"/>
                  <a:gd name="connsiteX0" fmla="*/ 1722587 w 1767454"/>
                  <a:gd name="connsiteY0" fmla="*/ 107351 h 901785"/>
                  <a:gd name="connsiteX1" fmla="*/ 876813 w 1767454"/>
                  <a:gd name="connsiteY1" fmla="*/ 1159 h 901785"/>
                  <a:gd name="connsiteX2" fmla="*/ 4 w 1767454"/>
                  <a:gd name="connsiteY2" fmla="*/ 130749 h 901785"/>
                  <a:gd name="connsiteX3" fmla="*/ 875976 w 1767454"/>
                  <a:gd name="connsiteY3" fmla="*/ 4602 h 901785"/>
                  <a:gd name="connsiteX4" fmla="*/ 1728196 w 1767454"/>
                  <a:gd name="connsiteY4" fmla="*/ 120721 h 901785"/>
                  <a:gd name="connsiteX5" fmla="*/ 1728196 w 1767454"/>
                  <a:gd name="connsiteY5" fmla="*/ 887634 h 901785"/>
                  <a:gd name="connsiteX6" fmla="*/ 889500 w 1767454"/>
                  <a:gd name="connsiteY6" fmla="*/ 734382 h 901785"/>
                  <a:gd name="connsiteX7" fmla="*/ 4 w 1767454"/>
                  <a:gd name="connsiteY7" fmla="*/ 887634 h 901785"/>
                  <a:gd name="connsiteX8" fmla="*/ 4 w 1767454"/>
                  <a:gd name="connsiteY8" fmla="*/ 130749 h 901785"/>
                  <a:gd name="connsiteX0" fmla="*/ 4 w 1767454"/>
                  <a:gd name="connsiteY0" fmla="*/ 130749 h 901785"/>
                  <a:gd name="connsiteX1" fmla="*/ 881586 w 1767454"/>
                  <a:gd name="connsiteY1" fmla="*/ 379 h 901785"/>
                  <a:gd name="connsiteX2" fmla="*/ 1728196 w 1767454"/>
                  <a:gd name="connsiteY2" fmla="*/ 130749 h 901785"/>
                  <a:gd name="connsiteX3" fmla="*/ 1728196 w 1767454"/>
                  <a:gd name="connsiteY3" fmla="*/ 887634 h 901785"/>
                  <a:gd name="connsiteX4" fmla="*/ 864100 w 1767454"/>
                  <a:gd name="connsiteY4" fmla="*/ 747082 h 901785"/>
                  <a:gd name="connsiteX5" fmla="*/ 4 w 1767454"/>
                  <a:gd name="connsiteY5" fmla="*/ 887634 h 901785"/>
                  <a:gd name="connsiteX6" fmla="*/ 4 w 1767454"/>
                  <a:gd name="connsiteY6" fmla="*/ 130749 h 901785"/>
                  <a:gd name="connsiteX0" fmla="*/ 4 w 1767454"/>
                  <a:gd name="connsiteY0" fmla="*/ 130749 h 901785"/>
                  <a:gd name="connsiteX1" fmla="*/ 864100 w 1767454"/>
                  <a:gd name="connsiteY1" fmla="*/ 4601 h 901785"/>
                  <a:gd name="connsiteX2" fmla="*/ 1728196 w 1767454"/>
                  <a:gd name="connsiteY2" fmla="*/ 130749 h 901785"/>
                  <a:gd name="connsiteX3" fmla="*/ 1719955 w 1767454"/>
                  <a:gd name="connsiteY3" fmla="*/ 100363 h 901785"/>
                  <a:gd name="connsiteX4" fmla="*/ 871859 w 1767454"/>
                  <a:gd name="connsiteY4" fmla="*/ 3722 h 901785"/>
                  <a:gd name="connsiteX5" fmla="*/ 4 w 1767454"/>
                  <a:gd name="connsiteY5" fmla="*/ 130749 h 901785"/>
                  <a:gd name="connsiteX0" fmla="*/ 1722587 w 1767454"/>
                  <a:gd name="connsiteY0" fmla="*/ 107351 h 901785"/>
                  <a:gd name="connsiteX1" fmla="*/ 876813 w 1767454"/>
                  <a:gd name="connsiteY1" fmla="*/ 1159 h 901785"/>
                  <a:gd name="connsiteX2" fmla="*/ 4 w 1767454"/>
                  <a:gd name="connsiteY2" fmla="*/ 130749 h 901785"/>
                  <a:gd name="connsiteX3" fmla="*/ 875976 w 1767454"/>
                  <a:gd name="connsiteY3" fmla="*/ 4602 h 901785"/>
                  <a:gd name="connsiteX4" fmla="*/ 1728196 w 1767454"/>
                  <a:gd name="connsiteY4" fmla="*/ 120721 h 901785"/>
                  <a:gd name="connsiteX5" fmla="*/ 1728196 w 1767454"/>
                  <a:gd name="connsiteY5" fmla="*/ 887634 h 901785"/>
                  <a:gd name="connsiteX6" fmla="*/ 889500 w 1767454"/>
                  <a:gd name="connsiteY6" fmla="*/ 734382 h 901785"/>
                  <a:gd name="connsiteX7" fmla="*/ 4 w 1767454"/>
                  <a:gd name="connsiteY7" fmla="*/ 887634 h 901785"/>
                  <a:gd name="connsiteX8" fmla="*/ 4 w 1767454"/>
                  <a:gd name="connsiteY8" fmla="*/ 130749 h 901785"/>
                  <a:gd name="connsiteX0" fmla="*/ 4 w 1791460"/>
                  <a:gd name="connsiteY0" fmla="*/ 130749 h 901785"/>
                  <a:gd name="connsiteX1" fmla="*/ 881586 w 1791460"/>
                  <a:gd name="connsiteY1" fmla="*/ 379 h 901785"/>
                  <a:gd name="connsiteX2" fmla="*/ 1728196 w 1791460"/>
                  <a:gd name="connsiteY2" fmla="*/ 130749 h 901785"/>
                  <a:gd name="connsiteX3" fmla="*/ 1728196 w 1791460"/>
                  <a:gd name="connsiteY3" fmla="*/ 887634 h 901785"/>
                  <a:gd name="connsiteX4" fmla="*/ 864100 w 1791460"/>
                  <a:gd name="connsiteY4" fmla="*/ 747082 h 901785"/>
                  <a:gd name="connsiteX5" fmla="*/ 4 w 1791460"/>
                  <a:gd name="connsiteY5" fmla="*/ 887634 h 901785"/>
                  <a:gd name="connsiteX6" fmla="*/ 4 w 1791460"/>
                  <a:gd name="connsiteY6" fmla="*/ 130749 h 901785"/>
                  <a:gd name="connsiteX0" fmla="*/ 4 w 1791460"/>
                  <a:gd name="connsiteY0" fmla="*/ 130749 h 901785"/>
                  <a:gd name="connsiteX1" fmla="*/ 864100 w 1791460"/>
                  <a:gd name="connsiteY1" fmla="*/ 4601 h 901785"/>
                  <a:gd name="connsiteX2" fmla="*/ 1728196 w 1791460"/>
                  <a:gd name="connsiteY2" fmla="*/ 130749 h 901785"/>
                  <a:gd name="connsiteX3" fmla="*/ 1719955 w 1791460"/>
                  <a:gd name="connsiteY3" fmla="*/ 100363 h 901785"/>
                  <a:gd name="connsiteX4" fmla="*/ 871859 w 1791460"/>
                  <a:gd name="connsiteY4" fmla="*/ 3722 h 901785"/>
                  <a:gd name="connsiteX5" fmla="*/ 4 w 1791460"/>
                  <a:gd name="connsiteY5" fmla="*/ 130749 h 901785"/>
                  <a:gd name="connsiteX0" fmla="*/ 1722587 w 1791460"/>
                  <a:gd name="connsiteY0" fmla="*/ 107351 h 901785"/>
                  <a:gd name="connsiteX1" fmla="*/ 876813 w 1791460"/>
                  <a:gd name="connsiteY1" fmla="*/ 1159 h 901785"/>
                  <a:gd name="connsiteX2" fmla="*/ 4 w 1791460"/>
                  <a:gd name="connsiteY2" fmla="*/ 130749 h 901785"/>
                  <a:gd name="connsiteX3" fmla="*/ 875976 w 1791460"/>
                  <a:gd name="connsiteY3" fmla="*/ 4602 h 901785"/>
                  <a:gd name="connsiteX4" fmla="*/ 1728196 w 1791460"/>
                  <a:gd name="connsiteY4" fmla="*/ 120721 h 901785"/>
                  <a:gd name="connsiteX5" fmla="*/ 1728196 w 1791460"/>
                  <a:gd name="connsiteY5" fmla="*/ 887634 h 901785"/>
                  <a:gd name="connsiteX6" fmla="*/ 889500 w 1791460"/>
                  <a:gd name="connsiteY6" fmla="*/ 734382 h 901785"/>
                  <a:gd name="connsiteX7" fmla="*/ 4 w 1791460"/>
                  <a:gd name="connsiteY7" fmla="*/ 887634 h 901785"/>
                  <a:gd name="connsiteX8" fmla="*/ 4 w 1791460"/>
                  <a:gd name="connsiteY8" fmla="*/ 130749 h 901785"/>
                  <a:gd name="connsiteX0" fmla="*/ 4 w 1851612"/>
                  <a:gd name="connsiteY0" fmla="*/ 131990 h 903026"/>
                  <a:gd name="connsiteX1" fmla="*/ 881586 w 1851612"/>
                  <a:gd name="connsiteY1" fmla="*/ 1620 h 903026"/>
                  <a:gd name="connsiteX2" fmla="*/ 1728196 w 1851612"/>
                  <a:gd name="connsiteY2" fmla="*/ 131990 h 903026"/>
                  <a:gd name="connsiteX3" fmla="*/ 1728196 w 1851612"/>
                  <a:gd name="connsiteY3" fmla="*/ 888875 h 903026"/>
                  <a:gd name="connsiteX4" fmla="*/ 864100 w 1851612"/>
                  <a:gd name="connsiteY4" fmla="*/ 748323 h 903026"/>
                  <a:gd name="connsiteX5" fmla="*/ 4 w 1851612"/>
                  <a:gd name="connsiteY5" fmla="*/ 888875 h 903026"/>
                  <a:gd name="connsiteX6" fmla="*/ 4 w 1851612"/>
                  <a:gd name="connsiteY6" fmla="*/ 131990 h 903026"/>
                  <a:gd name="connsiteX0" fmla="*/ 4 w 1851612"/>
                  <a:gd name="connsiteY0" fmla="*/ 131990 h 903026"/>
                  <a:gd name="connsiteX1" fmla="*/ 864100 w 1851612"/>
                  <a:gd name="connsiteY1" fmla="*/ 5842 h 903026"/>
                  <a:gd name="connsiteX2" fmla="*/ 1728196 w 1851612"/>
                  <a:gd name="connsiteY2" fmla="*/ 131990 h 903026"/>
                  <a:gd name="connsiteX3" fmla="*/ 1719955 w 1851612"/>
                  <a:gd name="connsiteY3" fmla="*/ 101604 h 903026"/>
                  <a:gd name="connsiteX4" fmla="*/ 871859 w 1851612"/>
                  <a:gd name="connsiteY4" fmla="*/ 4963 h 903026"/>
                  <a:gd name="connsiteX5" fmla="*/ 4 w 1851612"/>
                  <a:gd name="connsiteY5" fmla="*/ 131990 h 903026"/>
                  <a:gd name="connsiteX0" fmla="*/ 1722587 w 1851612"/>
                  <a:gd name="connsiteY0" fmla="*/ 108592 h 903026"/>
                  <a:gd name="connsiteX1" fmla="*/ 876813 w 1851612"/>
                  <a:gd name="connsiteY1" fmla="*/ 2400 h 903026"/>
                  <a:gd name="connsiteX2" fmla="*/ 4 w 1851612"/>
                  <a:gd name="connsiteY2" fmla="*/ 131990 h 903026"/>
                  <a:gd name="connsiteX3" fmla="*/ 875976 w 1851612"/>
                  <a:gd name="connsiteY3" fmla="*/ 5843 h 903026"/>
                  <a:gd name="connsiteX4" fmla="*/ 1851612 w 1851612"/>
                  <a:gd name="connsiteY4" fmla="*/ 78507 h 903026"/>
                  <a:gd name="connsiteX5" fmla="*/ 1728196 w 1851612"/>
                  <a:gd name="connsiteY5" fmla="*/ 888875 h 903026"/>
                  <a:gd name="connsiteX6" fmla="*/ 889500 w 1851612"/>
                  <a:gd name="connsiteY6" fmla="*/ 735623 h 903026"/>
                  <a:gd name="connsiteX7" fmla="*/ 4 w 1851612"/>
                  <a:gd name="connsiteY7" fmla="*/ 888875 h 903026"/>
                  <a:gd name="connsiteX8" fmla="*/ 4 w 1851612"/>
                  <a:gd name="connsiteY8" fmla="*/ 131990 h 903026"/>
                  <a:gd name="connsiteX0" fmla="*/ 3 w 1851611"/>
                  <a:gd name="connsiteY0" fmla="*/ 131990 h 903026"/>
                  <a:gd name="connsiteX1" fmla="*/ 881585 w 1851611"/>
                  <a:gd name="connsiteY1" fmla="*/ 1620 h 903026"/>
                  <a:gd name="connsiteX2" fmla="*/ 1728195 w 1851611"/>
                  <a:gd name="connsiteY2" fmla="*/ 131990 h 903026"/>
                  <a:gd name="connsiteX3" fmla="*/ 1728195 w 1851611"/>
                  <a:gd name="connsiteY3" fmla="*/ 888875 h 903026"/>
                  <a:gd name="connsiteX4" fmla="*/ 864099 w 1851611"/>
                  <a:gd name="connsiteY4" fmla="*/ 748323 h 903026"/>
                  <a:gd name="connsiteX5" fmla="*/ 3 w 1851611"/>
                  <a:gd name="connsiteY5" fmla="*/ 888875 h 903026"/>
                  <a:gd name="connsiteX6" fmla="*/ 3 w 1851611"/>
                  <a:gd name="connsiteY6" fmla="*/ 131990 h 903026"/>
                  <a:gd name="connsiteX0" fmla="*/ 3 w 1851611"/>
                  <a:gd name="connsiteY0" fmla="*/ 131990 h 903026"/>
                  <a:gd name="connsiteX1" fmla="*/ 864099 w 1851611"/>
                  <a:gd name="connsiteY1" fmla="*/ 5842 h 903026"/>
                  <a:gd name="connsiteX2" fmla="*/ 1719954 w 1851611"/>
                  <a:gd name="connsiteY2" fmla="*/ 101604 h 903026"/>
                  <a:gd name="connsiteX3" fmla="*/ 871858 w 1851611"/>
                  <a:gd name="connsiteY3" fmla="*/ 4963 h 903026"/>
                  <a:gd name="connsiteX4" fmla="*/ 3 w 1851611"/>
                  <a:gd name="connsiteY4" fmla="*/ 131990 h 903026"/>
                  <a:gd name="connsiteX0" fmla="*/ 1722586 w 1851611"/>
                  <a:gd name="connsiteY0" fmla="*/ 108592 h 903026"/>
                  <a:gd name="connsiteX1" fmla="*/ 876812 w 1851611"/>
                  <a:gd name="connsiteY1" fmla="*/ 2400 h 903026"/>
                  <a:gd name="connsiteX2" fmla="*/ 3 w 1851611"/>
                  <a:gd name="connsiteY2" fmla="*/ 131990 h 903026"/>
                  <a:gd name="connsiteX3" fmla="*/ 875975 w 1851611"/>
                  <a:gd name="connsiteY3" fmla="*/ 5843 h 903026"/>
                  <a:gd name="connsiteX4" fmla="*/ 1851611 w 1851611"/>
                  <a:gd name="connsiteY4" fmla="*/ 78507 h 903026"/>
                  <a:gd name="connsiteX5" fmla="*/ 1728195 w 1851611"/>
                  <a:gd name="connsiteY5" fmla="*/ 888875 h 903026"/>
                  <a:gd name="connsiteX6" fmla="*/ 889499 w 1851611"/>
                  <a:gd name="connsiteY6" fmla="*/ 735623 h 903026"/>
                  <a:gd name="connsiteX7" fmla="*/ 3 w 1851611"/>
                  <a:gd name="connsiteY7" fmla="*/ 888875 h 903026"/>
                  <a:gd name="connsiteX8" fmla="*/ 3 w 1851611"/>
                  <a:gd name="connsiteY8" fmla="*/ 131990 h 903026"/>
                  <a:gd name="connsiteX0" fmla="*/ 3 w 1728195"/>
                  <a:gd name="connsiteY0" fmla="*/ 130749 h 901785"/>
                  <a:gd name="connsiteX1" fmla="*/ 881585 w 1728195"/>
                  <a:gd name="connsiteY1" fmla="*/ 379 h 901785"/>
                  <a:gd name="connsiteX2" fmla="*/ 1728195 w 1728195"/>
                  <a:gd name="connsiteY2" fmla="*/ 130749 h 901785"/>
                  <a:gd name="connsiteX3" fmla="*/ 1728195 w 1728195"/>
                  <a:gd name="connsiteY3" fmla="*/ 887634 h 901785"/>
                  <a:gd name="connsiteX4" fmla="*/ 864099 w 1728195"/>
                  <a:gd name="connsiteY4" fmla="*/ 747082 h 901785"/>
                  <a:gd name="connsiteX5" fmla="*/ 3 w 1728195"/>
                  <a:gd name="connsiteY5" fmla="*/ 887634 h 901785"/>
                  <a:gd name="connsiteX6" fmla="*/ 3 w 1728195"/>
                  <a:gd name="connsiteY6" fmla="*/ 130749 h 901785"/>
                  <a:gd name="connsiteX0" fmla="*/ 3 w 1728195"/>
                  <a:gd name="connsiteY0" fmla="*/ 130749 h 901785"/>
                  <a:gd name="connsiteX1" fmla="*/ 864099 w 1728195"/>
                  <a:gd name="connsiteY1" fmla="*/ 4601 h 901785"/>
                  <a:gd name="connsiteX2" fmla="*/ 1719954 w 1728195"/>
                  <a:gd name="connsiteY2" fmla="*/ 100363 h 901785"/>
                  <a:gd name="connsiteX3" fmla="*/ 871858 w 1728195"/>
                  <a:gd name="connsiteY3" fmla="*/ 3722 h 901785"/>
                  <a:gd name="connsiteX4" fmla="*/ 3 w 1728195"/>
                  <a:gd name="connsiteY4" fmla="*/ 130749 h 901785"/>
                  <a:gd name="connsiteX0" fmla="*/ 1722586 w 1728195"/>
                  <a:gd name="connsiteY0" fmla="*/ 107351 h 901785"/>
                  <a:gd name="connsiteX1" fmla="*/ 876812 w 1728195"/>
                  <a:gd name="connsiteY1" fmla="*/ 1159 h 901785"/>
                  <a:gd name="connsiteX2" fmla="*/ 3 w 1728195"/>
                  <a:gd name="connsiteY2" fmla="*/ 130749 h 901785"/>
                  <a:gd name="connsiteX3" fmla="*/ 875975 w 1728195"/>
                  <a:gd name="connsiteY3" fmla="*/ 4602 h 901785"/>
                  <a:gd name="connsiteX4" fmla="*/ 1722585 w 1728195"/>
                  <a:gd name="connsiteY4" fmla="*/ 114036 h 901785"/>
                  <a:gd name="connsiteX5" fmla="*/ 1728195 w 1728195"/>
                  <a:gd name="connsiteY5" fmla="*/ 887634 h 901785"/>
                  <a:gd name="connsiteX6" fmla="*/ 889499 w 1728195"/>
                  <a:gd name="connsiteY6" fmla="*/ 734382 h 901785"/>
                  <a:gd name="connsiteX7" fmla="*/ 3 w 1728195"/>
                  <a:gd name="connsiteY7" fmla="*/ 887634 h 901785"/>
                  <a:gd name="connsiteX8" fmla="*/ 3 w 1728195"/>
                  <a:gd name="connsiteY8" fmla="*/ 130749 h 901785"/>
                  <a:gd name="connsiteX0" fmla="*/ 3 w 1728195"/>
                  <a:gd name="connsiteY0" fmla="*/ 130749 h 901785"/>
                  <a:gd name="connsiteX1" fmla="*/ 881585 w 1728195"/>
                  <a:gd name="connsiteY1" fmla="*/ 379 h 901785"/>
                  <a:gd name="connsiteX2" fmla="*/ 1728195 w 1728195"/>
                  <a:gd name="connsiteY2" fmla="*/ 130749 h 901785"/>
                  <a:gd name="connsiteX3" fmla="*/ 1728195 w 1728195"/>
                  <a:gd name="connsiteY3" fmla="*/ 887634 h 901785"/>
                  <a:gd name="connsiteX4" fmla="*/ 864099 w 1728195"/>
                  <a:gd name="connsiteY4" fmla="*/ 747082 h 901785"/>
                  <a:gd name="connsiteX5" fmla="*/ 3 w 1728195"/>
                  <a:gd name="connsiteY5" fmla="*/ 887634 h 901785"/>
                  <a:gd name="connsiteX6" fmla="*/ 3 w 1728195"/>
                  <a:gd name="connsiteY6" fmla="*/ 130749 h 901785"/>
                  <a:gd name="connsiteX0" fmla="*/ 3 w 1728195"/>
                  <a:gd name="connsiteY0" fmla="*/ 130749 h 901785"/>
                  <a:gd name="connsiteX1" fmla="*/ 864099 w 1728195"/>
                  <a:gd name="connsiteY1" fmla="*/ 4601 h 901785"/>
                  <a:gd name="connsiteX2" fmla="*/ 1719954 w 1728195"/>
                  <a:gd name="connsiteY2" fmla="*/ 100363 h 901785"/>
                  <a:gd name="connsiteX3" fmla="*/ 871858 w 1728195"/>
                  <a:gd name="connsiteY3" fmla="*/ 3722 h 901785"/>
                  <a:gd name="connsiteX4" fmla="*/ 3 w 1728195"/>
                  <a:gd name="connsiteY4" fmla="*/ 130749 h 901785"/>
                  <a:gd name="connsiteX0" fmla="*/ 1722586 w 1728195"/>
                  <a:gd name="connsiteY0" fmla="*/ 107351 h 901785"/>
                  <a:gd name="connsiteX1" fmla="*/ 876812 w 1728195"/>
                  <a:gd name="connsiteY1" fmla="*/ 1159 h 901785"/>
                  <a:gd name="connsiteX2" fmla="*/ 3 w 1728195"/>
                  <a:gd name="connsiteY2" fmla="*/ 130749 h 901785"/>
                  <a:gd name="connsiteX3" fmla="*/ 875975 w 1728195"/>
                  <a:gd name="connsiteY3" fmla="*/ 4602 h 901785"/>
                  <a:gd name="connsiteX4" fmla="*/ 1722585 w 1728195"/>
                  <a:gd name="connsiteY4" fmla="*/ 114036 h 901785"/>
                  <a:gd name="connsiteX5" fmla="*/ 1728195 w 1728195"/>
                  <a:gd name="connsiteY5" fmla="*/ 887634 h 901785"/>
                  <a:gd name="connsiteX6" fmla="*/ 889499 w 1728195"/>
                  <a:gd name="connsiteY6" fmla="*/ 734382 h 901785"/>
                  <a:gd name="connsiteX7" fmla="*/ 3 w 1728195"/>
                  <a:gd name="connsiteY7" fmla="*/ 887634 h 901785"/>
                  <a:gd name="connsiteX8" fmla="*/ 3 w 1728195"/>
                  <a:gd name="connsiteY8" fmla="*/ 130749 h 9017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728195" h="901785" stroke="0" extrusionOk="0">
                    <a:moveTo>
                      <a:pt x="3" y="130749"/>
                    </a:moveTo>
                    <a:cubicBezTo>
                      <a:pt x="3" y="200419"/>
                      <a:pt x="457651" y="7064"/>
                      <a:pt x="881585" y="379"/>
                    </a:cubicBezTo>
                    <a:cubicBezTo>
                      <a:pt x="1305519" y="-6306"/>
                      <a:pt x="1635997" y="77174"/>
                      <a:pt x="1728195" y="130749"/>
                    </a:cubicBezTo>
                    <a:lnTo>
                      <a:pt x="1728195" y="887634"/>
                    </a:lnTo>
                    <a:cubicBezTo>
                      <a:pt x="1728195" y="957304"/>
                      <a:pt x="1341326" y="747082"/>
                      <a:pt x="864099" y="747082"/>
                    </a:cubicBezTo>
                    <a:cubicBezTo>
                      <a:pt x="386872" y="747082"/>
                      <a:pt x="3" y="957304"/>
                      <a:pt x="3" y="887634"/>
                    </a:cubicBezTo>
                    <a:lnTo>
                      <a:pt x="3" y="130749"/>
                    </a:lnTo>
                    <a:close/>
                  </a:path>
                  <a:path w="1728195" h="901785" fill="lighten" stroke="0" extrusionOk="0">
                    <a:moveTo>
                      <a:pt x="3" y="130749"/>
                    </a:moveTo>
                    <a:cubicBezTo>
                      <a:pt x="-1290" y="130895"/>
                      <a:pt x="577441" y="9665"/>
                      <a:pt x="864099" y="4601"/>
                    </a:cubicBezTo>
                    <a:cubicBezTo>
                      <a:pt x="1150757" y="-463"/>
                      <a:pt x="1718661" y="100509"/>
                      <a:pt x="1719954" y="100363"/>
                    </a:cubicBezTo>
                    <a:cubicBezTo>
                      <a:pt x="1721247" y="100217"/>
                      <a:pt x="1158516" y="-1342"/>
                      <a:pt x="871858" y="3722"/>
                    </a:cubicBezTo>
                    <a:cubicBezTo>
                      <a:pt x="585200" y="8786"/>
                      <a:pt x="1296" y="130603"/>
                      <a:pt x="3" y="130749"/>
                    </a:cubicBezTo>
                    <a:close/>
                  </a:path>
                  <a:path w="1728195" h="901785" fill="none" extrusionOk="0">
                    <a:moveTo>
                      <a:pt x="1722586" y="107351"/>
                    </a:moveTo>
                    <a:cubicBezTo>
                      <a:pt x="1649659" y="73398"/>
                      <a:pt x="1163909" y="-2741"/>
                      <a:pt x="876812" y="1159"/>
                    </a:cubicBezTo>
                    <a:cubicBezTo>
                      <a:pt x="589715" y="5059"/>
                      <a:pt x="143" y="130175"/>
                      <a:pt x="3" y="130749"/>
                    </a:cubicBezTo>
                    <a:cubicBezTo>
                      <a:pt x="-137" y="131323"/>
                      <a:pt x="588878" y="7387"/>
                      <a:pt x="875975" y="4602"/>
                    </a:cubicBezTo>
                    <a:cubicBezTo>
                      <a:pt x="1163072" y="1817"/>
                      <a:pt x="1573925" y="61080"/>
                      <a:pt x="1722585" y="114036"/>
                    </a:cubicBezTo>
                    <a:lnTo>
                      <a:pt x="1728195" y="887634"/>
                    </a:lnTo>
                    <a:cubicBezTo>
                      <a:pt x="1728195" y="957304"/>
                      <a:pt x="1366726" y="734382"/>
                      <a:pt x="889499" y="734382"/>
                    </a:cubicBezTo>
                    <a:cubicBezTo>
                      <a:pt x="412272" y="734382"/>
                      <a:pt x="3" y="957304"/>
                      <a:pt x="3" y="887634"/>
                    </a:cubicBezTo>
                    <a:lnTo>
                      <a:pt x="3" y="130749"/>
                    </a:lnTo>
                  </a:path>
                </a:pathLst>
              </a:custGeom>
              <a:gradFill>
                <a:gsLst>
                  <a:gs pos="94000">
                    <a:srgbClr val="002060"/>
                  </a:gs>
                  <a:gs pos="32000">
                    <a:schemeClr val="tx1">
                      <a:lumMod val="75000"/>
                      <a:lumOff val="25000"/>
                      <a:alpha val="76000"/>
                    </a:schemeClr>
                  </a:gs>
                </a:gsLst>
                <a:lin ang="5400000" scaled="0"/>
              </a:gra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1207" name="Groupe 1206"/>
            <p:cNvGrpSpPr/>
            <p:nvPr/>
          </p:nvGrpSpPr>
          <p:grpSpPr>
            <a:xfrm flipV="1">
              <a:off x="6503650" y="3038829"/>
              <a:ext cx="1728204" cy="1476991"/>
              <a:chOff x="5882319" y="1127859"/>
              <a:chExt cx="1728204" cy="1476991"/>
            </a:xfrm>
            <a:gradFill>
              <a:gsLst>
                <a:gs pos="18000">
                  <a:schemeClr val="tx1">
                    <a:lumMod val="75000"/>
                    <a:lumOff val="25000"/>
                    <a:alpha val="24000"/>
                  </a:schemeClr>
                </a:gs>
                <a:gs pos="50000">
                  <a:schemeClr val="accent1">
                    <a:tint val="44500"/>
                    <a:satMod val="160000"/>
                    <a:alpha val="37000"/>
                  </a:schemeClr>
                </a:gs>
                <a:gs pos="100000">
                  <a:schemeClr val="tx1">
                    <a:lumMod val="75000"/>
                    <a:lumOff val="25000"/>
                    <a:alpha val="42000"/>
                  </a:schemeClr>
                </a:gs>
              </a:gsLst>
              <a:lin ang="10800000" scaled="0"/>
            </a:gradFill>
          </p:grpSpPr>
          <p:sp>
            <p:nvSpPr>
              <p:cNvPr id="1208" name="Cylindre 4"/>
              <p:cNvSpPr/>
              <p:nvPr/>
            </p:nvSpPr>
            <p:spPr>
              <a:xfrm flipV="1">
                <a:off x="5882319" y="1949367"/>
                <a:ext cx="1728204" cy="655483"/>
              </a:xfrm>
              <a:custGeom>
                <a:avLst/>
                <a:gdLst>
                  <a:gd name="connsiteX0" fmla="*/ 0 w 1728192"/>
                  <a:gd name="connsiteY0" fmla="*/ 126148 h 1009180"/>
                  <a:gd name="connsiteX1" fmla="*/ 864096 w 1728192"/>
                  <a:gd name="connsiteY1" fmla="*/ 252296 h 1009180"/>
                  <a:gd name="connsiteX2" fmla="*/ 1728192 w 1728192"/>
                  <a:gd name="connsiteY2" fmla="*/ 126148 h 1009180"/>
                  <a:gd name="connsiteX3" fmla="*/ 1728192 w 1728192"/>
                  <a:gd name="connsiteY3" fmla="*/ 883033 h 1009180"/>
                  <a:gd name="connsiteX4" fmla="*/ 864096 w 1728192"/>
                  <a:gd name="connsiteY4" fmla="*/ 1009181 h 1009180"/>
                  <a:gd name="connsiteX5" fmla="*/ 0 w 1728192"/>
                  <a:gd name="connsiteY5" fmla="*/ 883033 h 1009180"/>
                  <a:gd name="connsiteX6" fmla="*/ 0 w 1728192"/>
                  <a:gd name="connsiteY6" fmla="*/ 126148 h 1009180"/>
                  <a:gd name="connsiteX0" fmla="*/ 0 w 1728192"/>
                  <a:gd name="connsiteY0" fmla="*/ 126148 h 1009180"/>
                  <a:gd name="connsiteX1" fmla="*/ 864096 w 1728192"/>
                  <a:gd name="connsiteY1" fmla="*/ 0 h 1009180"/>
                  <a:gd name="connsiteX2" fmla="*/ 1728192 w 1728192"/>
                  <a:gd name="connsiteY2" fmla="*/ 126148 h 1009180"/>
                  <a:gd name="connsiteX3" fmla="*/ 864096 w 1728192"/>
                  <a:gd name="connsiteY3" fmla="*/ 252296 h 1009180"/>
                  <a:gd name="connsiteX4" fmla="*/ 0 w 1728192"/>
                  <a:gd name="connsiteY4" fmla="*/ 126148 h 1009180"/>
                  <a:gd name="connsiteX0" fmla="*/ 1728192 w 1728192"/>
                  <a:gd name="connsiteY0" fmla="*/ 126148 h 1009180"/>
                  <a:gd name="connsiteX1" fmla="*/ 864096 w 1728192"/>
                  <a:gd name="connsiteY1" fmla="*/ 252296 h 1009180"/>
                  <a:gd name="connsiteX2" fmla="*/ 0 w 1728192"/>
                  <a:gd name="connsiteY2" fmla="*/ 126148 h 1009180"/>
                  <a:gd name="connsiteX3" fmla="*/ 864096 w 1728192"/>
                  <a:gd name="connsiteY3" fmla="*/ 0 h 1009180"/>
                  <a:gd name="connsiteX4" fmla="*/ 1728192 w 1728192"/>
                  <a:gd name="connsiteY4" fmla="*/ 126148 h 1009180"/>
                  <a:gd name="connsiteX5" fmla="*/ 1728192 w 1728192"/>
                  <a:gd name="connsiteY5" fmla="*/ 883033 h 1009180"/>
                  <a:gd name="connsiteX6" fmla="*/ 864096 w 1728192"/>
                  <a:gd name="connsiteY6" fmla="*/ 1009181 h 1009180"/>
                  <a:gd name="connsiteX7" fmla="*/ 0 w 1728192"/>
                  <a:gd name="connsiteY7" fmla="*/ 883033 h 1009180"/>
                  <a:gd name="connsiteX8" fmla="*/ 0 w 1728192"/>
                  <a:gd name="connsiteY8" fmla="*/ 126148 h 1009180"/>
                  <a:gd name="connsiteX0" fmla="*/ 0 w 1728192"/>
                  <a:gd name="connsiteY0" fmla="*/ 126148 h 1009181"/>
                  <a:gd name="connsiteX1" fmla="*/ 864096 w 1728192"/>
                  <a:gd name="connsiteY1" fmla="*/ 252296 h 1009181"/>
                  <a:gd name="connsiteX2" fmla="*/ 1728192 w 1728192"/>
                  <a:gd name="connsiteY2" fmla="*/ 126148 h 1009181"/>
                  <a:gd name="connsiteX3" fmla="*/ 1728192 w 1728192"/>
                  <a:gd name="connsiteY3" fmla="*/ 883033 h 1009181"/>
                  <a:gd name="connsiteX4" fmla="*/ 864096 w 1728192"/>
                  <a:gd name="connsiteY4" fmla="*/ 1009181 h 1009181"/>
                  <a:gd name="connsiteX5" fmla="*/ 0 w 1728192"/>
                  <a:gd name="connsiteY5" fmla="*/ 883033 h 1009181"/>
                  <a:gd name="connsiteX6" fmla="*/ 0 w 1728192"/>
                  <a:gd name="connsiteY6" fmla="*/ 126148 h 1009181"/>
                  <a:gd name="connsiteX0" fmla="*/ 0 w 1728192"/>
                  <a:gd name="connsiteY0" fmla="*/ 126148 h 1009181"/>
                  <a:gd name="connsiteX1" fmla="*/ 864096 w 1728192"/>
                  <a:gd name="connsiteY1" fmla="*/ 0 h 1009181"/>
                  <a:gd name="connsiteX2" fmla="*/ 1728192 w 1728192"/>
                  <a:gd name="connsiteY2" fmla="*/ 126148 h 1009181"/>
                  <a:gd name="connsiteX3" fmla="*/ 864096 w 1728192"/>
                  <a:gd name="connsiteY3" fmla="*/ 252296 h 1009181"/>
                  <a:gd name="connsiteX4" fmla="*/ 0 w 1728192"/>
                  <a:gd name="connsiteY4" fmla="*/ 126148 h 1009181"/>
                  <a:gd name="connsiteX0" fmla="*/ 1728192 w 1728192"/>
                  <a:gd name="connsiteY0" fmla="*/ 126148 h 1009181"/>
                  <a:gd name="connsiteX1" fmla="*/ 864096 w 1728192"/>
                  <a:gd name="connsiteY1" fmla="*/ 252296 h 1009181"/>
                  <a:gd name="connsiteX2" fmla="*/ 0 w 1728192"/>
                  <a:gd name="connsiteY2" fmla="*/ 126148 h 1009181"/>
                  <a:gd name="connsiteX3" fmla="*/ 864096 w 1728192"/>
                  <a:gd name="connsiteY3" fmla="*/ 0 h 1009181"/>
                  <a:gd name="connsiteX4" fmla="*/ 1728192 w 1728192"/>
                  <a:gd name="connsiteY4" fmla="*/ 126148 h 1009181"/>
                  <a:gd name="connsiteX5" fmla="*/ 1728192 w 1728192"/>
                  <a:gd name="connsiteY5" fmla="*/ 883033 h 1009181"/>
                  <a:gd name="connsiteX6" fmla="*/ 889496 w 1728192"/>
                  <a:gd name="connsiteY6" fmla="*/ 805981 h 1009181"/>
                  <a:gd name="connsiteX7" fmla="*/ 0 w 1728192"/>
                  <a:gd name="connsiteY7" fmla="*/ 883033 h 1009181"/>
                  <a:gd name="connsiteX8" fmla="*/ 0 w 1728192"/>
                  <a:gd name="connsiteY8" fmla="*/ 126148 h 1009181"/>
                  <a:gd name="connsiteX0" fmla="*/ 0 w 1728192"/>
                  <a:gd name="connsiteY0" fmla="*/ 126148 h 901801"/>
                  <a:gd name="connsiteX1" fmla="*/ 864096 w 1728192"/>
                  <a:gd name="connsiteY1" fmla="*/ 252296 h 901801"/>
                  <a:gd name="connsiteX2" fmla="*/ 1728192 w 1728192"/>
                  <a:gd name="connsiteY2" fmla="*/ 126148 h 901801"/>
                  <a:gd name="connsiteX3" fmla="*/ 1728192 w 1728192"/>
                  <a:gd name="connsiteY3" fmla="*/ 883033 h 901801"/>
                  <a:gd name="connsiteX4" fmla="*/ 864096 w 1728192"/>
                  <a:gd name="connsiteY4" fmla="*/ 742481 h 901801"/>
                  <a:gd name="connsiteX5" fmla="*/ 0 w 1728192"/>
                  <a:gd name="connsiteY5" fmla="*/ 883033 h 901801"/>
                  <a:gd name="connsiteX6" fmla="*/ 0 w 1728192"/>
                  <a:gd name="connsiteY6" fmla="*/ 126148 h 901801"/>
                  <a:gd name="connsiteX0" fmla="*/ 0 w 1728192"/>
                  <a:gd name="connsiteY0" fmla="*/ 126148 h 901801"/>
                  <a:gd name="connsiteX1" fmla="*/ 864096 w 1728192"/>
                  <a:gd name="connsiteY1" fmla="*/ 0 h 901801"/>
                  <a:gd name="connsiteX2" fmla="*/ 1728192 w 1728192"/>
                  <a:gd name="connsiteY2" fmla="*/ 126148 h 901801"/>
                  <a:gd name="connsiteX3" fmla="*/ 864096 w 1728192"/>
                  <a:gd name="connsiteY3" fmla="*/ 252296 h 901801"/>
                  <a:gd name="connsiteX4" fmla="*/ 0 w 1728192"/>
                  <a:gd name="connsiteY4" fmla="*/ 126148 h 901801"/>
                  <a:gd name="connsiteX0" fmla="*/ 1728192 w 1728192"/>
                  <a:gd name="connsiteY0" fmla="*/ 126148 h 901801"/>
                  <a:gd name="connsiteX1" fmla="*/ 864096 w 1728192"/>
                  <a:gd name="connsiteY1" fmla="*/ 252296 h 901801"/>
                  <a:gd name="connsiteX2" fmla="*/ 0 w 1728192"/>
                  <a:gd name="connsiteY2" fmla="*/ 126148 h 901801"/>
                  <a:gd name="connsiteX3" fmla="*/ 864096 w 1728192"/>
                  <a:gd name="connsiteY3" fmla="*/ 0 h 901801"/>
                  <a:gd name="connsiteX4" fmla="*/ 1728192 w 1728192"/>
                  <a:gd name="connsiteY4" fmla="*/ 126148 h 901801"/>
                  <a:gd name="connsiteX5" fmla="*/ 1728192 w 1728192"/>
                  <a:gd name="connsiteY5" fmla="*/ 883033 h 901801"/>
                  <a:gd name="connsiteX6" fmla="*/ 889496 w 1728192"/>
                  <a:gd name="connsiteY6" fmla="*/ 805981 h 901801"/>
                  <a:gd name="connsiteX7" fmla="*/ 0 w 1728192"/>
                  <a:gd name="connsiteY7" fmla="*/ 883033 h 901801"/>
                  <a:gd name="connsiteX8" fmla="*/ 0 w 1728192"/>
                  <a:gd name="connsiteY8" fmla="*/ 126148 h 901801"/>
                  <a:gd name="connsiteX0" fmla="*/ 0 w 1728192"/>
                  <a:gd name="connsiteY0" fmla="*/ 126148 h 897184"/>
                  <a:gd name="connsiteX1" fmla="*/ 864096 w 1728192"/>
                  <a:gd name="connsiteY1" fmla="*/ 252296 h 897184"/>
                  <a:gd name="connsiteX2" fmla="*/ 1728192 w 1728192"/>
                  <a:gd name="connsiteY2" fmla="*/ 126148 h 897184"/>
                  <a:gd name="connsiteX3" fmla="*/ 1728192 w 1728192"/>
                  <a:gd name="connsiteY3" fmla="*/ 883033 h 897184"/>
                  <a:gd name="connsiteX4" fmla="*/ 864096 w 1728192"/>
                  <a:gd name="connsiteY4" fmla="*/ 742481 h 897184"/>
                  <a:gd name="connsiteX5" fmla="*/ 0 w 1728192"/>
                  <a:gd name="connsiteY5" fmla="*/ 883033 h 897184"/>
                  <a:gd name="connsiteX6" fmla="*/ 0 w 1728192"/>
                  <a:gd name="connsiteY6" fmla="*/ 126148 h 897184"/>
                  <a:gd name="connsiteX0" fmla="*/ 0 w 1728192"/>
                  <a:gd name="connsiteY0" fmla="*/ 126148 h 897184"/>
                  <a:gd name="connsiteX1" fmla="*/ 864096 w 1728192"/>
                  <a:gd name="connsiteY1" fmla="*/ 0 h 897184"/>
                  <a:gd name="connsiteX2" fmla="*/ 1728192 w 1728192"/>
                  <a:gd name="connsiteY2" fmla="*/ 126148 h 897184"/>
                  <a:gd name="connsiteX3" fmla="*/ 864096 w 1728192"/>
                  <a:gd name="connsiteY3" fmla="*/ 252296 h 897184"/>
                  <a:gd name="connsiteX4" fmla="*/ 0 w 1728192"/>
                  <a:gd name="connsiteY4" fmla="*/ 126148 h 897184"/>
                  <a:gd name="connsiteX0" fmla="*/ 1728192 w 1728192"/>
                  <a:gd name="connsiteY0" fmla="*/ 126148 h 897184"/>
                  <a:gd name="connsiteX1" fmla="*/ 864096 w 1728192"/>
                  <a:gd name="connsiteY1" fmla="*/ 252296 h 897184"/>
                  <a:gd name="connsiteX2" fmla="*/ 0 w 1728192"/>
                  <a:gd name="connsiteY2" fmla="*/ 126148 h 897184"/>
                  <a:gd name="connsiteX3" fmla="*/ 864096 w 1728192"/>
                  <a:gd name="connsiteY3" fmla="*/ 0 h 897184"/>
                  <a:gd name="connsiteX4" fmla="*/ 1728192 w 1728192"/>
                  <a:gd name="connsiteY4" fmla="*/ 126148 h 897184"/>
                  <a:gd name="connsiteX5" fmla="*/ 1728192 w 1728192"/>
                  <a:gd name="connsiteY5" fmla="*/ 883033 h 897184"/>
                  <a:gd name="connsiteX6" fmla="*/ 889496 w 1728192"/>
                  <a:gd name="connsiteY6" fmla="*/ 729781 h 897184"/>
                  <a:gd name="connsiteX7" fmla="*/ 0 w 1728192"/>
                  <a:gd name="connsiteY7" fmla="*/ 883033 h 897184"/>
                  <a:gd name="connsiteX8" fmla="*/ 0 w 1728192"/>
                  <a:gd name="connsiteY8" fmla="*/ 126148 h 897184"/>
                  <a:gd name="connsiteX0" fmla="*/ 0 w 1728192"/>
                  <a:gd name="connsiteY0" fmla="*/ 126148 h 1029152"/>
                  <a:gd name="connsiteX1" fmla="*/ 864096 w 1728192"/>
                  <a:gd name="connsiteY1" fmla="*/ 252296 h 1029152"/>
                  <a:gd name="connsiteX2" fmla="*/ 1728192 w 1728192"/>
                  <a:gd name="connsiteY2" fmla="*/ 126148 h 1029152"/>
                  <a:gd name="connsiteX3" fmla="*/ 1728192 w 1728192"/>
                  <a:gd name="connsiteY3" fmla="*/ 883033 h 1029152"/>
                  <a:gd name="connsiteX4" fmla="*/ 864096 w 1728192"/>
                  <a:gd name="connsiteY4" fmla="*/ 742481 h 1029152"/>
                  <a:gd name="connsiteX5" fmla="*/ 0 w 1728192"/>
                  <a:gd name="connsiteY5" fmla="*/ 883033 h 1029152"/>
                  <a:gd name="connsiteX6" fmla="*/ 0 w 1728192"/>
                  <a:gd name="connsiteY6" fmla="*/ 126148 h 1029152"/>
                  <a:gd name="connsiteX0" fmla="*/ 0 w 1728192"/>
                  <a:gd name="connsiteY0" fmla="*/ 126148 h 1029152"/>
                  <a:gd name="connsiteX1" fmla="*/ 864096 w 1728192"/>
                  <a:gd name="connsiteY1" fmla="*/ 0 h 1029152"/>
                  <a:gd name="connsiteX2" fmla="*/ 1728192 w 1728192"/>
                  <a:gd name="connsiteY2" fmla="*/ 126148 h 1029152"/>
                  <a:gd name="connsiteX3" fmla="*/ 864096 w 1728192"/>
                  <a:gd name="connsiteY3" fmla="*/ 252296 h 1029152"/>
                  <a:gd name="connsiteX4" fmla="*/ 0 w 1728192"/>
                  <a:gd name="connsiteY4" fmla="*/ 126148 h 1029152"/>
                  <a:gd name="connsiteX0" fmla="*/ 1728192 w 1728192"/>
                  <a:gd name="connsiteY0" fmla="*/ 126148 h 1029152"/>
                  <a:gd name="connsiteX1" fmla="*/ 864096 w 1728192"/>
                  <a:gd name="connsiteY1" fmla="*/ 252296 h 1029152"/>
                  <a:gd name="connsiteX2" fmla="*/ 0 w 1728192"/>
                  <a:gd name="connsiteY2" fmla="*/ 126148 h 1029152"/>
                  <a:gd name="connsiteX3" fmla="*/ 864096 w 1728192"/>
                  <a:gd name="connsiteY3" fmla="*/ 0 h 1029152"/>
                  <a:gd name="connsiteX4" fmla="*/ 1728192 w 1728192"/>
                  <a:gd name="connsiteY4" fmla="*/ 126148 h 1029152"/>
                  <a:gd name="connsiteX5" fmla="*/ 1728192 w 1728192"/>
                  <a:gd name="connsiteY5" fmla="*/ 883033 h 1029152"/>
                  <a:gd name="connsiteX6" fmla="*/ 904568 w 1728192"/>
                  <a:gd name="connsiteY6" fmla="*/ 1029152 h 1029152"/>
                  <a:gd name="connsiteX7" fmla="*/ 0 w 1728192"/>
                  <a:gd name="connsiteY7" fmla="*/ 883033 h 1029152"/>
                  <a:gd name="connsiteX8" fmla="*/ 0 w 1728192"/>
                  <a:gd name="connsiteY8" fmla="*/ 126148 h 1029152"/>
                  <a:gd name="connsiteX0" fmla="*/ 0 w 1728192"/>
                  <a:gd name="connsiteY0" fmla="*/ 126148 h 1029152"/>
                  <a:gd name="connsiteX1" fmla="*/ 864096 w 1728192"/>
                  <a:gd name="connsiteY1" fmla="*/ 252296 h 1029152"/>
                  <a:gd name="connsiteX2" fmla="*/ 1728192 w 1728192"/>
                  <a:gd name="connsiteY2" fmla="*/ 126148 h 1029152"/>
                  <a:gd name="connsiteX3" fmla="*/ 1728192 w 1728192"/>
                  <a:gd name="connsiteY3" fmla="*/ 883033 h 1029152"/>
                  <a:gd name="connsiteX4" fmla="*/ 874144 w 1728192"/>
                  <a:gd name="connsiteY4" fmla="*/ 1023891 h 1029152"/>
                  <a:gd name="connsiteX5" fmla="*/ 0 w 1728192"/>
                  <a:gd name="connsiteY5" fmla="*/ 883033 h 1029152"/>
                  <a:gd name="connsiteX6" fmla="*/ 0 w 1728192"/>
                  <a:gd name="connsiteY6" fmla="*/ 126148 h 1029152"/>
                  <a:gd name="connsiteX0" fmla="*/ 0 w 1728192"/>
                  <a:gd name="connsiteY0" fmla="*/ 126148 h 1029152"/>
                  <a:gd name="connsiteX1" fmla="*/ 864096 w 1728192"/>
                  <a:gd name="connsiteY1" fmla="*/ 0 h 1029152"/>
                  <a:gd name="connsiteX2" fmla="*/ 1728192 w 1728192"/>
                  <a:gd name="connsiteY2" fmla="*/ 126148 h 1029152"/>
                  <a:gd name="connsiteX3" fmla="*/ 864096 w 1728192"/>
                  <a:gd name="connsiteY3" fmla="*/ 252296 h 1029152"/>
                  <a:gd name="connsiteX4" fmla="*/ 0 w 1728192"/>
                  <a:gd name="connsiteY4" fmla="*/ 126148 h 1029152"/>
                  <a:gd name="connsiteX0" fmla="*/ 1728192 w 1728192"/>
                  <a:gd name="connsiteY0" fmla="*/ 126148 h 1029152"/>
                  <a:gd name="connsiteX1" fmla="*/ 864096 w 1728192"/>
                  <a:gd name="connsiteY1" fmla="*/ 252296 h 1029152"/>
                  <a:gd name="connsiteX2" fmla="*/ 0 w 1728192"/>
                  <a:gd name="connsiteY2" fmla="*/ 126148 h 1029152"/>
                  <a:gd name="connsiteX3" fmla="*/ 864096 w 1728192"/>
                  <a:gd name="connsiteY3" fmla="*/ 0 h 1029152"/>
                  <a:gd name="connsiteX4" fmla="*/ 1728192 w 1728192"/>
                  <a:gd name="connsiteY4" fmla="*/ 126148 h 1029152"/>
                  <a:gd name="connsiteX5" fmla="*/ 1728192 w 1728192"/>
                  <a:gd name="connsiteY5" fmla="*/ 883033 h 1029152"/>
                  <a:gd name="connsiteX6" fmla="*/ 904568 w 1728192"/>
                  <a:gd name="connsiteY6" fmla="*/ 1029152 h 1029152"/>
                  <a:gd name="connsiteX7" fmla="*/ 0 w 1728192"/>
                  <a:gd name="connsiteY7" fmla="*/ 883033 h 1029152"/>
                  <a:gd name="connsiteX8" fmla="*/ 0 w 1728192"/>
                  <a:gd name="connsiteY8" fmla="*/ 126148 h 1029152"/>
                  <a:gd name="connsiteX0" fmla="*/ 1 w 1728193"/>
                  <a:gd name="connsiteY0" fmla="*/ 126148 h 1029152"/>
                  <a:gd name="connsiteX1" fmla="*/ 864097 w 1728193"/>
                  <a:gd name="connsiteY1" fmla="*/ 252296 h 1029152"/>
                  <a:gd name="connsiteX2" fmla="*/ 1728193 w 1728193"/>
                  <a:gd name="connsiteY2" fmla="*/ 126148 h 1029152"/>
                  <a:gd name="connsiteX3" fmla="*/ 1728193 w 1728193"/>
                  <a:gd name="connsiteY3" fmla="*/ 883033 h 1029152"/>
                  <a:gd name="connsiteX4" fmla="*/ 874145 w 1728193"/>
                  <a:gd name="connsiteY4" fmla="*/ 1023891 h 1029152"/>
                  <a:gd name="connsiteX5" fmla="*/ 1 w 1728193"/>
                  <a:gd name="connsiteY5" fmla="*/ 883033 h 1029152"/>
                  <a:gd name="connsiteX6" fmla="*/ 1 w 1728193"/>
                  <a:gd name="connsiteY6" fmla="*/ 126148 h 1029152"/>
                  <a:gd name="connsiteX0" fmla="*/ 1 w 1728193"/>
                  <a:gd name="connsiteY0" fmla="*/ 126148 h 1029152"/>
                  <a:gd name="connsiteX1" fmla="*/ 864097 w 1728193"/>
                  <a:gd name="connsiteY1" fmla="*/ 0 h 1029152"/>
                  <a:gd name="connsiteX2" fmla="*/ 1728193 w 1728193"/>
                  <a:gd name="connsiteY2" fmla="*/ 126148 h 1029152"/>
                  <a:gd name="connsiteX3" fmla="*/ 864097 w 1728193"/>
                  <a:gd name="connsiteY3" fmla="*/ 252296 h 1029152"/>
                  <a:gd name="connsiteX4" fmla="*/ 1 w 1728193"/>
                  <a:gd name="connsiteY4" fmla="*/ 126148 h 1029152"/>
                  <a:gd name="connsiteX0" fmla="*/ 1728193 w 1728193"/>
                  <a:gd name="connsiteY0" fmla="*/ 126148 h 1029152"/>
                  <a:gd name="connsiteX1" fmla="*/ 869121 w 1728193"/>
                  <a:gd name="connsiteY1" fmla="*/ 491793 h 1029152"/>
                  <a:gd name="connsiteX2" fmla="*/ 1 w 1728193"/>
                  <a:gd name="connsiteY2" fmla="*/ 126148 h 1029152"/>
                  <a:gd name="connsiteX3" fmla="*/ 864097 w 1728193"/>
                  <a:gd name="connsiteY3" fmla="*/ 0 h 1029152"/>
                  <a:gd name="connsiteX4" fmla="*/ 1728193 w 1728193"/>
                  <a:gd name="connsiteY4" fmla="*/ 126148 h 1029152"/>
                  <a:gd name="connsiteX5" fmla="*/ 1728193 w 1728193"/>
                  <a:gd name="connsiteY5" fmla="*/ 883033 h 1029152"/>
                  <a:gd name="connsiteX6" fmla="*/ 904569 w 1728193"/>
                  <a:gd name="connsiteY6" fmla="*/ 1029152 h 1029152"/>
                  <a:gd name="connsiteX7" fmla="*/ 1 w 1728193"/>
                  <a:gd name="connsiteY7" fmla="*/ 883033 h 1029152"/>
                  <a:gd name="connsiteX8" fmla="*/ 1 w 1728193"/>
                  <a:gd name="connsiteY8" fmla="*/ 126148 h 1029152"/>
                  <a:gd name="connsiteX0" fmla="*/ 1 w 1728193"/>
                  <a:gd name="connsiteY0" fmla="*/ 126148 h 1029152"/>
                  <a:gd name="connsiteX1" fmla="*/ 864097 w 1728193"/>
                  <a:gd name="connsiteY1" fmla="*/ 252296 h 1029152"/>
                  <a:gd name="connsiteX2" fmla="*/ 1728193 w 1728193"/>
                  <a:gd name="connsiteY2" fmla="*/ 126148 h 1029152"/>
                  <a:gd name="connsiteX3" fmla="*/ 1728193 w 1728193"/>
                  <a:gd name="connsiteY3" fmla="*/ 883033 h 1029152"/>
                  <a:gd name="connsiteX4" fmla="*/ 874145 w 1728193"/>
                  <a:gd name="connsiteY4" fmla="*/ 1023891 h 1029152"/>
                  <a:gd name="connsiteX5" fmla="*/ 1 w 1728193"/>
                  <a:gd name="connsiteY5" fmla="*/ 883033 h 1029152"/>
                  <a:gd name="connsiteX6" fmla="*/ 1 w 1728193"/>
                  <a:gd name="connsiteY6" fmla="*/ 126148 h 1029152"/>
                  <a:gd name="connsiteX0" fmla="*/ 1 w 1728193"/>
                  <a:gd name="connsiteY0" fmla="*/ 126148 h 1029152"/>
                  <a:gd name="connsiteX1" fmla="*/ 864097 w 1728193"/>
                  <a:gd name="connsiteY1" fmla="*/ 0 h 1029152"/>
                  <a:gd name="connsiteX2" fmla="*/ 1728193 w 1728193"/>
                  <a:gd name="connsiteY2" fmla="*/ 126148 h 1029152"/>
                  <a:gd name="connsiteX3" fmla="*/ 864097 w 1728193"/>
                  <a:gd name="connsiteY3" fmla="*/ 467844 h 1029152"/>
                  <a:gd name="connsiteX4" fmla="*/ 1 w 1728193"/>
                  <a:gd name="connsiteY4" fmla="*/ 126148 h 1029152"/>
                  <a:gd name="connsiteX0" fmla="*/ 1728193 w 1728193"/>
                  <a:gd name="connsiteY0" fmla="*/ 126148 h 1029152"/>
                  <a:gd name="connsiteX1" fmla="*/ 869121 w 1728193"/>
                  <a:gd name="connsiteY1" fmla="*/ 491793 h 1029152"/>
                  <a:gd name="connsiteX2" fmla="*/ 1 w 1728193"/>
                  <a:gd name="connsiteY2" fmla="*/ 126148 h 1029152"/>
                  <a:gd name="connsiteX3" fmla="*/ 864097 w 1728193"/>
                  <a:gd name="connsiteY3" fmla="*/ 0 h 1029152"/>
                  <a:gd name="connsiteX4" fmla="*/ 1728193 w 1728193"/>
                  <a:gd name="connsiteY4" fmla="*/ 126148 h 1029152"/>
                  <a:gd name="connsiteX5" fmla="*/ 1728193 w 1728193"/>
                  <a:gd name="connsiteY5" fmla="*/ 883033 h 1029152"/>
                  <a:gd name="connsiteX6" fmla="*/ 904569 w 1728193"/>
                  <a:gd name="connsiteY6" fmla="*/ 1029152 h 1029152"/>
                  <a:gd name="connsiteX7" fmla="*/ 1 w 1728193"/>
                  <a:gd name="connsiteY7" fmla="*/ 883033 h 1029152"/>
                  <a:gd name="connsiteX8" fmla="*/ 1 w 1728193"/>
                  <a:gd name="connsiteY8" fmla="*/ 126148 h 1029152"/>
                  <a:gd name="connsiteX0" fmla="*/ 1 w 1728193"/>
                  <a:gd name="connsiteY0" fmla="*/ 126148 h 1029152"/>
                  <a:gd name="connsiteX1" fmla="*/ 859072 w 1728193"/>
                  <a:gd name="connsiteY1" fmla="*/ 473830 h 1029152"/>
                  <a:gd name="connsiteX2" fmla="*/ 1728193 w 1728193"/>
                  <a:gd name="connsiteY2" fmla="*/ 126148 h 1029152"/>
                  <a:gd name="connsiteX3" fmla="*/ 1728193 w 1728193"/>
                  <a:gd name="connsiteY3" fmla="*/ 883033 h 1029152"/>
                  <a:gd name="connsiteX4" fmla="*/ 874145 w 1728193"/>
                  <a:gd name="connsiteY4" fmla="*/ 1023891 h 1029152"/>
                  <a:gd name="connsiteX5" fmla="*/ 1 w 1728193"/>
                  <a:gd name="connsiteY5" fmla="*/ 883033 h 1029152"/>
                  <a:gd name="connsiteX6" fmla="*/ 1 w 1728193"/>
                  <a:gd name="connsiteY6" fmla="*/ 126148 h 1029152"/>
                  <a:gd name="connsiteX0" fmla="*/ 1 w 1728193"/>
                  <a:gd name="connsiteY0" fmla="*/ 126148 h 1029152"/>
                  <a:gd name="connsiteX1" fmla="*/ 864097 w 1728193"/>
                  <a:gd name="connsiteY1" fmla="*/ 0 h 1029152"/>
                  <a:gd name="connsiteX2" fmla="*/ 1728193 w 1728193"/>
                  <a:gd name="connsiteY2" fmla="*/ 126148 h 1029152"/>
                  <a:gd name="connsiteX3" fmla="*/ 864097 w 1728193"/>
                  <a:gd name="connsiteY3" fmla="*/ 467844 h 1029152"/>
                  <a:gd name="connsiteX4" fmla="*/ 1 w 1728193"/>
                  <a:gd name="connsiteY4" fmla="*/ 126148 h 1029152"/>
                  <a:gd name="connsiteX0" fmla="*/ 1728193 w 1728193"/>
                  <a:gd name="connsiteY0" fmla="*/ 126148 h 1029152"/>
                  <a:gd name="connsiteX1" fmla="*/ 869121 w 1728193"/>
                  <a:gd name="connsiteY1" fmla="*/ 491793 h 1029152"/>
                  <a:gd name="connsiteX2" fmla="*/ 1 w 1728193"/>
                  <a:gd name="connsiteY2" fmla="*/ 126148 h 1029152"/>
                  <a:gd name="connsiteX3" fmla="*/ 864097 w 1728193"/>
                  <a:gd name="connsiteY3" fmla="*/ 0 h 1029152"/>
                  <a:gd name="connsiteX4" fmla="*/ 1728193 w 1728193"/>
                  <a:gd name="connsiteY4" fmla="*/ 126148 h 1029152"/>
                  <a:gd name="connsiteX5" fmla="*/ 1728193 w 1728193"/>
                  <a:gd name="connsiteY5" fmla="*/ 883033 h 1029152"/>
                  <a:gd name="connsiteX6" fmla="*/ 904569 w 1728193"/>
                  <a:gd name="connsiteY6" fmla="*/ 1029152 h 1029152"/>
                  <a:gd name="connsiteX7" fmla="*/ 1 w 1728193"/>
                  <a:gd name="connsiteY7" fmla="*/ 883033 h 1029152"/>
                  <a:gd name="connsiteX8" fmla="*/ 1 w 1728193"/>
                  <a:gd name="connsiteY8" fmla="*/ 126148 h 1029152"/>
                  <a:gd name="connsiteX0" fmla="*/ 0 w 1728192"/>
                  <a:gd name="connsiteY0" fmla="*/ 126148 h 1029152"/>
                  <a:gd name="connsiteX1" fmla="*/ 859071 w 1728192"/>
                  <a:gd name="connsiteY1" fmla="*/ 473830 h 1029152"/>
                  <a:gd name="connsiteX2" fmla="*/ 1728192 w 1728192"/>
                  <a:gd name="connsiteY2" fmla="*/ 126148 h 1029152"/>
                  <a:gd name="connsiteX3" fmla="*/ 1728192 w 1728192"/>
                  <a:gd name="connsiteY3" fmla="*/ 883033 h 1029152"/>
                  <a:gd name="connsiteX4" fmla="*/ 874144 w 1728192"/>
                  <a:gd name="connsiteY4" fmla="*/ 1023891 h 1029152"/>
                  <a:gd name="connsiteX5" fmla="*/ 0 w 1728192"/>
                  <a:gd name="connsiteY5" fmla="*/ 883033 h 1029152"/>
                  <a:gd name="connsiteX6" fmla="*/ 0 w 1728192"/>
                  <a:gd name="connsiteY6" fmla="*/ 126148 h 1029152"/>
                  <a:gd name="connsiteX0" fmla="*/ 0 w 1728192"/>
                  <a:gd name="connsiteY0" fmla="*/ 126148 h 1029152"/>
                  <a:gd name="connsiteX1" fmla="*/ 864096 w 1728192"/>
                  <a:gd name="connsiteY1" fmla="*/ 0 h 1029152"/>
                  <a:gd name="connsiteX2" fmla="*/ 1728192 w 1728192"/>
                  <a:gd name="connsiteY2" fmla="*/ 126148 h 1029152"/>
                  <a:gd name="connsiteX3" fmla="*/ 864096 w 1728192"/>
                  <a:gd name="connsiteY3" fmla="*/ 467844 h 1029152"/>
                  <a:gd name="connsiteX4" fmla="*/ 0 w 1728192"/>
                  <a:gd name="connsiteY4" fmla="*/ 126148 h 1029152"/>
                  <a:gd name="connsiteX0" fmla="*/ 1728192 w 1728192"/>
                  <a:gd name="connsiteY0" fmla="*/ 126148 h 1029152"/>
                  <a:gd name="connsiteX1" fmla="*/ 869120 w 1728192"/>
                  <a:gd name="connsiteY1" fmla="*/ 491793 h 1029152"/>
                  <a:gd name="connsiteX2" fmla="*/ 0 w 1728192"/>
                  <a:gd name="connsiteY2" fmla="*/ 126148 h 1029152"/>
                  <a:gd name="connsiteX3" fmla="*/ 869120 w 1728192"/>
                  <a:gd name="connsiteY3" fmla="*/ 239498 h 1029152"/>
                  <a:gd name="connsiteX4" fmla="*/ 1728192 w 1728192"/>
                  <a:gd name="connsiteY4" fmla="*/ 126148 h 1029152"/>
                  <a:gd name="connsiteX5" fmla="*/ 1728192 w 1728192"/>
                  <a:gd name="connsiteY5" fmla="*/ 883033 h 1029152"/>
                  <a:gd name="connsiteX6" fmla="*/ 904568 w 1728192"/>
                  <a:gd name="connsiteY6" fmla="*/ 1029152 h 1029152"/>
                  <a:gd name="connsiteX7" fmla="*/ 0 w 1728192"/>
                  <a:gd name="connsiteY7" fmla="*/ 883033 h 1029152"/>
                  <a:gd name="connsiteX8" fmla="*/ 0 w 1728192"/>
                  <a:gd name="connsiteY8" fmla="*/ 126148 h 1029152"/>
                  <a:gd name="connsiteX0" fmla="*/ 1 w 1728193"/>
                  <a:gd name="connsiteY0" fmla="*/ 15820 h 918824"/>
                  <a:gd name="connsiteX1" fmla="*/ 859072 w 1728193"/>
                  <a:gd name="connsiteY1" fmla="*/ 363502 h 918824"/>
                  <a:gd name="connsiteX2" fmla="*/ 1728193 w 1728193"/>
                  <a:gd name="connsiteY2" fmla="*/ 15820 h 918824"/>
                  <a:gd name="connsiteX3" fmla="*/ 1728193 w 1728193"/>
                  <a:gd name="connsiteY3" fmla="*/ 772705 h 918824"/>
                  <a:gd name="connsiteX4" fmla="*/ 874145 w 1728193"/>
                  <a:gd name="connsiteY4" fmla="*/ 913563 h 918824"/>
                  <a:gd name="connsiteX5" fmla="*/ 1 w 1728193"/>
                  <a:gd name="connsiteY5" fmla="*/ 772705 h 918824"/>
                  <a:gd name="connsiteX6" fmla="*/ 1 w 1728193"/>
                  <a:gd name="connsiteY6" fmla="*/ 15820 h 918824"/>
                  <a:gd name="connsiteX0" fmla="*/ 1 w 1728193"/>
                  <a:gd name="connsiteY0" fmla="*/ 15820 h 918824"/>
                  <a:gd name="connsiteX1" fmla="*/ 869121 w 1728193"/>
                  <a:gd name="connsiteY1" fmla="*/ 135157 h 918824"/>
                  <a:gd name="connsiteX2" fmla="*/ 1728193 w 1728193"/>
                  <a:gd name="connsiteY2" fmla="*/ 15820 h 918824"/>
                  <a:gd name="connsiteX3" fmla="*/ 864097 w 1728193"/>
                  <a:gd name="connsiteY3" fmla="*/ 357516 h 918824"/>
                  <a:gd name="connsiteX4" fmla="*/ 1 w 1728193"/>
                  <a:gd name="connsiteY4" fmla="*/ 15820 h 918824"/>
                  <a:gd name="connsiteX0" fmla="*/ 1728193 w 1728193"/>
                  <a:gd name="connsiteY0" fmla="*/ 15820 h 918824"/>
                  <a:gd name="connsiteX1" fmla="*/ 869121 w 1728193"/>
                  <a:gd name="connsiteY1" fmla="*/ 381465 h 918824"/>
                  <a:gd name="connsiteX2" fmla="*/ 1 w 1728193"/>
                  <a:gd name="connsiteY2" fmla="*/ 15820 h 918824"/>
                  <a:gd name="connsiteX3" fmla="*/ 869121 w 1728193"/>
                  <a:gd name="connsiteY3" fmla="*/ 129170 h 918824"/>
                  <a:gd name="connsiteX4" fmla="*/ 1728193 w 1728193"/>
                  <a:gd name="connsiteY4" fmla="*/ 15820 h 918824"/>
                  <a:gd name="connsiteX5" fmla="*/ 1728193 w 1728193"/>
                  <a:gd name="connsiteY5" fmla="*/ 772705 h 918824"/>
                  <a:gd name="connsiteX6" fmla="*/ 904569 w 1728193"/>
                  <a:gd name="connsiteY6" fmla="*/ 918824 h 918824"/>
                  <a:gd name="connsiteX7" fmla="*/ 1 w 1728193"/>
                  <a:gd name="connsiteY7" fmla="*/ 772705 h 918824"/>
                  <a:gd name="connsiteX8" fmla="*/ 1 w 1728193"/>
                  <a:gd name="connsiteY8" fmla="*/ 15820 h 918824"/>
                  <a:gd name="connsiteX0" fmla="*/ 1 w 1728193"/>
                  <a:gd name="connsiteY0" fmla="*/ 15420 h 918424"/>
                  <a:gd name="connsiteX1" fmla="*/ 859072 w 1728193"/>
                  <a:gd name="connsiteY1" fmla="*/ 363102 h 918424"/>
                  <a:gd name="connsiteX2" fmla="*/ 1728193 w 1728193"/>
                  <a:gd name="connsiteY2" fmla="*/ 15420 h 918424"/>
                  <a:gd name="connsiteX3" fmla="*/ 1728193 w 1728193"/>
                  <a:gd name="connsiteY3" fmla="*/ 772305 h 918424"/>
                  <a:gd name="connsiteX4" fmla="*/ 874145 w 1728193"/>
                  <a:gd name="connsiteY4" fmla="*/ 913163 h 918424"/>
                  <a:gd name="connsiteX5" fmla="*/ 1 w 1728193"/>
                  <a:gd name="connsiteY5" fmla="*/ 772305 h 918424"/>
                  <a:gd name="connsiteX6" fmla="*/ 1 w 1728193"/>
                  <a:gd name="connsiteY6" fmla="*/ 15420 h 918424"/>
                  <a:gd name="connsiteX0" fmla="*/ 1 w 1728193"/>
                  <a:gd name="connsiteY0" fmla="*/ 15420 h 918424"/>
                  <a:gd name="connsiteX1" fmla="*/ 869121 w 1728193"/>
                  <a:gd name="connsiteY1" fmla="*/ 134757 h 918424"/>
                  <a:gd name="connsiteX2" fmla="*/ 1728193 w 1728193"/>
                  <a:gd name="connsiteY2" fmla="*/ 15420 h 918424"/>
                  <a:gd name="connsiteX3" fmla="*/ 864097 w 1728193"/>
                  <a:gd name="connsiteY3" fmla="*/ 357116 h 918424"/>
                  <a:gd name="connsiteX4" fmla="*/ 1 w 1728193"/>
                  <a:gd name="connsiteY4" fmla="*/ 15420 h 918424"/>
                  <a:gd name="connsiteX0" fmla="*/ 1728193 w 1728193"/>
                  <a:gd name="connsiteY0" fmla="*/ 15420 h 918424"/>
                  <a:gd name="connsiteX1" fmla="*/ 869121 w 1728193"/>
                  <a:gd name="connsiteY1" fmla="*/ 381065 h 918424"/>
                  <a:gd name="connsiteX2" fmla="*/ 1 w 1728193"/>
                  <a:gd name="connsiteY2" fmla="*/ 15420 h 918424"/>
                  <a:gd name="connsiteX3" fmla="*/ 869121 w 1728193"/>
                  <a:gd name="connsiteY3" fmla="*/ 200620 h 918424"/>
                  <a:gd name="connsiteX4" fmla="*/ 1728193 w 1728193"/>
                  <a:gd name="connsiteY4" fmla="*/ 15420 h 918424"/>
                  <a:gd name="connsiteX5" fmla="*/ 1728193 w 1728193"/>
                  <a:gd name="connsiteY5" fmla="*/ 772305 h 918424"/>
                  <a:gd name="connsiteX6" fmla="*/ 904569 w 1728193"/>
                  <a:gd name="connsiteY6" fmla="*/ 918424 h 918424"/>
                  <a:gd name="connsiteX7" fmla="*/ 1 w 1728193"/>
                  <a:gd name="connsiteY7" fmla="*/ 772305 h 918424"/>
                  <a:gd name="connsiteX8" fmla="*/ 1 w 1728193"/>
                  <a:gd name="connsiteY8" fmla="*/ 15420 h 918424"/>
                  <a:gd name="connsiteX0" fmla="*/ 12 w 1728204"/>
                  <a:gd name="connsiteY0" fmla="*/ 12307 h 915311"/>
                  <a:gd name="connsiteX1" fmla="*/ 859083 w 1728204"/>
                  <a:gd name="connsiteY1" fmla="*/ 359989 h 915311"/>
                  <a:gd name="connsiteX2" fmla="*/ 1728204 w 1728204"/>
                  <a:gd name="connsiteY2" fmla="*/ 12307 h 915311"/>
                  <a:gd name="connsiteX3" fmla="*/ 1728204 w 1728204"/>
                  <a:gd name="connsiteY3" fmla="*/ 769192 h 915311"/>
                  <a:gd name="connsiteX4" fmla="*/ 874156 w 1728204"/>
                  <a:gd name="connsiteY4" fmla="*/ 910050 h 915311"/>
                  <a:gd name="connsiteX5" fmla="*/ 12 w 1728204"/>
                  <a:gd name="connsiteY5" fmla="*/ 769192 h 915311"/>
                  <a:gd name="connsiteX6" fmla="*/ 12 w 1728204"/>
                  <a:gd name="connsiteY6" fmla="*/ 12307 h 915311"/>
                  <a:gd name="connsiteX0" fmla="*/ 12 w 1728204"/>
                  <a:gd name="connsiteY0" fmla="*/ 12307 h 915311"/>
                  <a:gd name="connsiteX1" fmla="*/ 879180 w 1728204"/>
                  <a:gd name="connsiteY1" fmla="*/ 191517 h 915311"/>
                  <a:gd name="connsiteX2" fmla="*/ 1728204 w 1728204"/>
                  <a:gd name="connsiteY2" fmla="*/ 12307 h 915311"/>
                  <a:gd name="connsiteX3" fmla="*/ 864108 w 1728204"/>
                  <a:gd name="connsiteY3" fmla="*/ 354003 h 915311"/>
                  <a:gd name="connsiteX4" fmla="*/ 12 w 1728204"/>
                  <a:gd name="connsiteY4" fmla="*/ 12307 h 915311"/>
                  <a:gd name="connsiteX0" fmla="*/ 1728204 w 1728204"/>
                  <a:gd name="connsiteY0" fmla="*/ 12307 h 915311"/>
                  <a:gd name="connsiteX1" fmla="*/ 869132 w 1728204"/>
                  <a:gd name="connsiteY1" fmla="*/ 377952 h 915311"/>
                  <a:gd name="connsiteX2" fmla="*/ 12 w 1728204"/>
                  <a:gd name="connsiteY2" fmla="*/ 12307 h 915311"/>
                  <a:gd name="connsiteX3" fmla="*/ 869132 w 1728204"/>
                  <a:gd name="connsiteY3" fmla="*/ 197507 h 915311"/>
                  <a:gd name="connsiteX4" fmla="*/ 1728204 w 1728204"/>
                  <a:gd name="connsiteY4" fmla="*/ 12307 h 915311"/>
                  <a:gd name="connsiteX5" fmla="*/ 1728204 w 1728204"/>
                  <a:gd name="connsiteY5" fmla="*/ 769192 h 915311"/>
                  <a:gd name="connsiteX6" fmla="*/ 904580 w 1728204"/>
                  <a:gd name="connsiteY6" fmla="*/ 915311 h 915311"/>
                  <a:gd name="connsiteX7" fmla="*/ 12 w 1728204"/>
                  <a:gd name="connsiteY7" fmla="*/ 769192 h 915311"/>
                  <a:gd name="connsiteX8" fmla="*/ 12 w 1728204"/>
                  <a:gd name="connsiteY8" fmla="*/ 12307 h 9153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728204" h="915311" stroke="0" extrusionOk="0">
                    <a:moveTo>
                      <a:pt x="12" y="12307"/>
                    </a:moveTo>
                    <a:cubicBezTo>
                      <a:pt x="12" y="81977"/>
                      <a:pt x="381856" y="359989"/>
                      <a:pt x="859083" y="359989"/>
                    </a:cubicBezTo>
                    <a:cubicBezTo>
                      <a:pt x="1336310" y="359989"/>
                      <a:pt x="1728204" y="81977"/>
                      <a:pt x="1728204" y="12307"/>
                    </a:cubicBezTo>
                    <a:lnTo>
                      <a:pt x="1728204" y="769192"/>
                    </a:lnTo>
                    <a:cubicBezTo>
                      <a:pt x="1728204" y="838862"/>
                      <a:pt x="1351383" y="910050"/>
                      <a:pt x="874156" y="910050"/>
                    </a:cubicBezTo>
                    <a:cubicBezTo>
                      <a:pt x="396929" y="910050"/>
                      <a:pt x="12" y="838862"/>
                      <a:pt x="12" y="769192"/>
                    </a:cubicBezTo>
                    <a:lnTo>
                      <a:pt x="12" y="12307"/>
                    </a:lnTo>
                    <a:close/>
                  </a:path>
                  <a:path w="1728204" h="915311" fill="lighten" stroke="0" extrusionOk="0">
                    <a:moveTo>
                      <a:pt x="12" y="12307"/>
                    </a:moveTo>
                    <a:cubicBezTo>
                      <a:pt x="2524" y="-14774"/>
                      <a:pt x="401953" y="191517"/>
                      <a:pt x="879180" y="191517"/>
                    </a:cubicBezTo>
                    <a:cubicBezTo>
                      <a:pt x="1356407" y="191517"/>
                      <a:pt x="1728204" y="-57363"/>
                      <a:pt x="1728204" y="12307"/>
                    </a:cubicBezTo>
                    <a:cubicBezTo>
                      <a:pt x="1728204" y="81977"/>
                      <a:pt x="1341335" y="354003"/>
                      <a:pt x="864108" y="354003"/>
                    </a:cubicBezTo>
                    <a:cubicBezTo>
                      <a:pt x="386881" y="354003"/>
                      <a:pt x="-2500" y="39388"/>
                      <a:pt x="12" y="12307"/>
                    </a:cubicBezTo>
                    <a:close/>
                  </a:path>
                  <a:path w="1728204" h="915311" fill="none" extrusionOk="0">
                    <a:moveTo>
                      <a:pt x="1728204" y="12307"/>
                    </a:moveTo>
                    <a:cubicBezTo>
                      <a:pt x="1728204" y="81977"/>
                      <a:pt x="1346359" y="377952"/>
                      <a:pt x="869132" y="377952"/>
                    </a:cubicBezTo>
                    <a:cubicBezTo>
                      <a:pt x="391905" y="377952"/>
                      <a:pt x="12" y="42381"/>
                      <a:pt x="12" y="12307"/>
                    </a:cubicBezTo>
                    <a:cubicBezTo>
                      <a:pt x="12" y="-17767"/>
                      <a:pt x="391905" y="197507"/>
                      <a:pt x="869132" y="197507"/>
                    </a:cubicBezTo>
                    <a:cubicBezTo>
                      <a:pt x="1346359" y="197507"/>
                      <a:pt x="1728204" y="-57363"/>
                      <a:pt x="1728204" y="12307"/>
                    </a:cubicBezTo>
                    <a:lnTo>
                      <a:pt x="1728204" y="769192"/>
                    </a:lnTo>
                    <a:cubicBezTo>
                      <a:pt x="1728204" y="838862"/>
                      <a:pt x="1381807" y="915311"/>
                      <a:pt x="904580" y="915311"/>
                    </a:cubicBezTo>
                    <a:cubicBezTo>
                      <a:pt x="427353" y="915311"/>
                      <a:pt x="12" y="838862"/>
                      <a:pt x="12" y="769192"/>
                    </a:cubicBezTo>
                    <a:lnTo>
                      <a:pt x="12" y="12307"/>
                    </a:lnTo>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209" name="Cylindre 1208"/>
              <p:cNvSpPr/>
              <p:nvPr/>
            </p:nvSpPr>
            <p:spPr>
              <a:xfrm flipV="1">
                <a:off x="6458394" y="1127859"/>
                <a:ext cx="596163" cy="864419"/>
              </a:xfrm>
              <a:custGeom>
                <a:avLst/>
                <a:gdLst>
                  <a:gd name="connsiteX0" fmla="*/ 0 w 576064"/>
                  <a:gd name="connsiteY0" fmla="*/ 72008 h 1006766"/>
                  <a:gd name="connsiteX1" fmla="*/ 288032 w 576064"/>
                  <a:gd name="connsiteY1" fmla="*/ 144016 h 1006766"/>
                  <a:gd name="connsiteX2" fmla="*/ 576064 w 576064"/>
                  <a:gd name="connsiteY2" fmla="*/ 72008 h 1006766"/>
                  <a:gd name="connsiteX3" fmla="*/ 576064 w 576064"/>
                  <a:gd name="connsiteY3" fmla="*/ 934758 h 1006766"/>
                  <a:gd name="connsiteX4" fmla="*/ 288032 w 576064"/>
                  <a:gd name="connsiteY4" fmla="*/ 1006766 h 1006766"/>
                  <a:gd name="connsiteX5" fmla="*/ 0 w 576064"/>
                  <a:gd name="connsiteY5" fmla="*/ 934758 h 1006766"/>
                  <a:gd name="connsiteX6" fmla="*/ 0 w 576064"/>
                  <a:gd name="connsiteY6" fmla="*/ 72008 h 1006766"/>
                  <a:gd name="connsiteX0" fmla="*/ 0 w 576064"/>
                  <a:gd name="connsiteY0" fmla="*/ 72008 h 1006766"/>
                  <a:gd name="connsiteX1" fmla="*/ 288032 w 576064"/>
                  <a:gd name="connsiteY1" fmla="*/ 0 h 1006766"/>
                  <a:gd name="connsiteX2" fmla="*/ 576064 w 576064"/>
                  <a:gd name="connsiteY2" fmla="*/ 72008 h 1006766"/>
                  <a:gd name="connsiteX3" fmla="*/ 288032 w 576064"/>
                  <a:gd name="connsiteY3" fmla="*/ 144016 h 1006766"/>
                  <a:gd name="connsiteX4" fmla="*/ 0 w 576064"/>
                  <a:gd name="connsiteY4" fmla="*/ 72008 h 1006766"/>
                  <a:gd name="connsiteX0" fmla="*/ 576064 w 576064"/>
                  <a:gd name="connsiteY0" fmla="*/ 72008 h 1006766"/>
                  <a:gd name="connsiteX1" fmla="*/ 288032 w 576064"/>
                  <a:gd name="connsiteY1" fmla="*/ 144016 h 1006766"/>
                  <a:gd name="connsiteX2" fmla="*/ 0 w 576064"/>
                  <a:gd name="connsiteY2" fmla="*/ 72008 h 1006766"/>
                  <a:gd name="connsiteX3" fmla="*/ 288032 w 576064"/>
                  <a:gd name="connsiteY3" fmla="*/ 0 h 1006766"/>
                  <a:gd name="connsiteX4" fmla="*/ 576064 w 576064"/>
                  <a:gd name="connsiteY4" fmla="*/ 72008 h 1006766"/>
                  <a:gd name="connsiteX5" fmla="*/ 576064 w 576064"/>
                  <a:gd name="connsiteY5" fmla="*/ 934758 h 1006766"/>
                  <a:gd name="connsiteX6" fmla="*/ 288032 w 576064"/>
                  <a:gd name="connsiteY6" fmla="*/ 1006766 h 1006766"/>
                  <a:gd name="connsiteX7" fmla="*/ 0 w 576064"/>
                  <a:gd name="connsiteY7" fmla="*/ 934758 h 1006766"/>
                  <a:gd name="connsiteX8" fmla="*/ 0 w 576064"/>
                  <a:gd name="connsiteY8" fmla="*/ 72008 h 1006766"/>
                  <a:gd name="connsiteX0" fmla="*/ 4 w 576068"/>
                  <a:gd name="connsiteY0" fmla="*/ 72008 h 1006766"/>
                  <a:gd name="connsiteX1" fmla="*/ 288036 w 576068"/>
                  <a:gd name="connsiteY1" fmla="*/ 144016 h 1006766"/>
                  <a:gd name="connsiteX2" fmla="*/ 576068 w 576068"/>
                  <a:gd name="connsiteY2" fmla="*/ 72008 h 1006766"/>
                  <a:gd name="connsiteX3" fmla="*/ 576068 w 576068"/>
                  <a:gd name="connsiteY3" fmla="*/ 934758 h 1006766"/>
                  <a:gd name="connsiteX4" fmla="*/ 288036 w 576068"/>
                  <a:gd name="connsiteY4" fmla="*/ 1006766 h 1006766"/>
                  <a:gd name="connsiteX5" fmla="*/ 4 w 576068"/>
                  <a:gd name="connsiteY5" fmla="*/ 934758 h 1006766"/>
                  <a:gd name="connsiteX6" fmla="*/ 4 w 576068"/>
                  <a:gd name="connsiteY6" fmla="*/ 72008 h 1006766"/>
                  <a:gd name="connsiteX0" fmla="*/ 4 w 576068"/>
                  <a:gd name="connsiteY0" fmla="*/ 72008 h 1006766"/>
                  <a:gd name="connsiteX1" fmla="*/ 288036 w 576068"/>
                  <a:gd name="connsiteY1" fmla="*/ 0 h 1006766"/>
                  <a:gd name="connsiteX2" fmla="*/ 576068 w 576068"/>
                  <a:gd name="connsiteY2" fmla="*/ 72008 h 1006766"/>
                  <a:gd name="connsiteX3" fmla="*/ 288036 w 576068"/>
                  <a:gd name="connsiteY3" fmla="*/ 144016 h 1006766"/>
                  <a:gd name="connsiteX4" fmla="*/ 4 w 576068"/>
                  <a:gd name="connsiteY4" fmla="*/ 72008 h 1006766"/>
                  <a:gd name="connsiteX0" fmla="*/ 576068 w 576068"/>
                  <a:gd name="connsiteY0" fmla="*/ 72008 h 1006766"/>
                  <a:gd name="connsiteX1" fmla="*/ 293060 w 576068"/>
                  <a:gd name="connsiteY1" fmla="*/ 204306 h 1006766"/>
                  <a:gd name="connsiteX2" fmla="*/ 4 w 576068"/>
                  <a:gd name="connsiteY2" fmla="*/ 72008 h 1006766"/>
                  <a:gd name="connsiteX3" fmla="*/ 288036 w 576068"/>
                  <a:gd name="connsiteY3" fmla="*/ 0 h 1006766"/>
                  <a:gd name="connsiteX4" fmla="*/ 576068 w 576068"/>
                  <a:gd name="connsiteY4" fmla="*/ 72008 h 1006766"/>
                  <a:gd name="connsiteX5" fmla="*/ 576068 w 576068"/>
                  <a:gd name="connsiteY5" fmla="*/ 934758 h 1006766"/>
                  <a:gd name="connsiteX6" fmla="*/ 288036 w 576068"/>
                  <a:gd name="connsiteY6" fmla="*/ 1006766 h 1006766"/>
                  <a:gd name="connsiteX7" fmla="*/ 4 w 576068"/>
                  <a:gd name="connsiteY7" fmla="*/ 934758 h 1006766"/>
                  <a:gd name="connsiteX8" fmla="*/ 4 w 576068"/>
                  <a:gd name="connsiteY8" fmla="*/ 72008 h 1006766"/>
                  <a:gd name="connsiteX0" fmla="*/ 3 w 581092"/>
                  <a:gd name="connsiteY0" fmla="*/ 75366 h 1010124"/>
                  <a:gd name="connsiteX1" fmla="*/ 288035 w 581092"/>
                  <a:gd name="connsiteY1" fmla="*/ 147374 h 1010124"/>
                  <a:gd name="connsiteX2" fmla="*/ 576067 w 581092"/>
                  <a:gd name="connsiteY2" fmla="*/ 75366 h 1010124"/>
                  <a:gd name="connsiteX3" fmla="*/ 576067 w 581092"/>
                  <a:gd name="connsiteY3" fmla="*/ 938116 h 1010124"/>
                  <a:gd name="connsiteX4" fmla="*/ 288035 w 581092"/>
                  <a:gd name="connsiteY4" fmla="*/ 1010124 h 1010124"/>
                  <a:gd name="connsiteX5" fmla="*/ 3 w 581092"/>
                  <a:gd name="connsiteY5" fmla="*/ 938116 h 1010124"/>
                  <a:gd name="connsiteX6" fmla="*/ 3 w 581092"/>
                  <a:gd name="connsiteY6" fmla="*/ 75366 h 1010124"/>
                  <a:gd name="connsiteX0" fmla="*/ 3 w 581092"/>
                  <a:gd name="connsiteY0" fmla="*/ 75366 h 1010124"/>
                  <a:gd name="connsiteX1" fmla="*/ 288035 w 581092"/>
                  <a:gd name="connsiteY1" fmla="*/ 3358 h 1010124"/>
                  <a:gd name="connsiteX2" fmla="*/ 576067 w 581092"/>
                  <a:gd name="connsiteY2" fmla="*/ 75366 h 1010124"/>
                  <a:gd name="connsiteX3" fmla="*/ 288035 w 581092"/>
                  <a:gd name="connsiteY3" fmla="*/ 147374 h 1010124"/>
                  <a:gd name="connsiteX4" fmla="*/ 3 w 581092"/>
                  <a:gd name="connsiteY4" fmla="*/ 75366 h 1010124"/>
                  <a:gd name="connsiteX0" fmla="*/ 576067 w 581092"/>
                  <a:gd name="connsiteY0" fmla="*/ 75366 h 1010124"/>
                  <a:gd name="connsiteX1" fmla="*/ 293059 w 581092"/>
                  <a:gd name="connsiteY1" fmla="*/ 207664 h 1010124"/>
                  <a:gd name="connsiteX2" fmla="*/ 3 w 581092"/>
                  <a:gd name="connsiteY2" fmla="*/ 75366 h 1010124"/>
                  <a:gd name="connsiteX3" fmla="*/ 288035 w 581092"/>
                  <a:gd name="connsiteY3" fmla="*/ 3358 h 1010124"/>
                  <a:gd name="connsiteX4" fmla="*/ 581092 w 581092"/>
                  <a:gd name="connsiteY4" fmla="*/ 180874 h 1010124"/>
                  <a:gd name="connsiteX5" fmla="*/ 576067 w 581092"/>
                  <a:gd name="connsiteY5" fmla="*/ 938116 h 1010124"/>
                  <a:gd name="connsiteX6" fmla="*/ 288035 w 581092"/>
                  <a:gd name="connsiteY6" fmla="*/ 1010124 h 1010124"/>
                  <a:gd name="connsiteX7" fmla="*/ 3 w 581092"/>
                  <a:gd name="connsiteY7" fmla="*/ 938116 h 1010124"/>
                  <a:gd name="connsiteX8" fmla="*/ 3 w 581092"/>
                  <a:gd name="connsiteY8" fmla="*/ 75366 h 1010124"/>
                  <a:gd name="connsiteX0" fmla="*/ 3 w 586115"/>
                  <a:gd name="connsiteY0" fmla="*/ 75366 h 1010124"/>
                  <a:gd name="connsiteX1" fmla="*/ 288035 w 586115"/>
                  <a:gd name="connsiteY1" fmla="*/ 147374 h 1010124"/>
                  <a:gd name="connsiteX2" fmla="*/ 576067 w 586115"/>
                  <a:gd name="connsiteY2" fmla="*/ 75366 h 1010124"/>
                  <a:gd name="connsiteX3" fmla="*/ 576067 w 586115"/>
                  <a:gd name="connsiteY3" fmla="*/ 938116 h 1010124"/>
                  <a:gd name="connsiteX4" fmla="*/ 288035 w 586115"/>
                  <a:gd name="connsiteY4" fmla="*/ 1010124 h 1010124"/>
                  <a:gd name="connsiteX5" fmla="*/ 3 w 586115"/>
                  <a:gd name="connsiteY5" fmla="*/ 938116 h 1010124"/>
                  <a:gd name="connsiteX6" fmla="*/ 3 w 586115"/>
                  <a:gd name="connsiteY6" fmla="*/ 75366 h 1010124"/>
                  <a:gd name="connsiteX0" fmla="*/ 3 w 586115"/>
                  <a:gd name="connsiteY0" fmla="*/ 75366 h 1010124"/>
                  <a:gd name="connsiteX1" fmla="*/ 288035 w 586115"/>
                  <a:gd name="connsiteY1" fmla="*/ 3358 h 1010124"/>
                  <a:gd name="connsiteX2" fmla="*/ 576067 w 586115"/>
                  <a:gd name="connsiteY2" fmla="*/ 75366 h 1010124"/>
                  <a:gd name="connsiteX3" fmla="*/ 288035 w 586115"/>
                  <a:gd name="connsiteY3" fmla="*/ 147374 h 1010124"/>
                  <a:gd name="connsiteX4" fmla="*/ 3 w 586115"/>
                  <a:gd name="connsiteY4" fmla="*/ 75366 h 1010124"/>
                  <a:gd name="connsiteX0" fmla="*/ 586115 w 586115"/>
                  <a:gd name="connsiteY0" fmla="*/ 160777 h 1010124"/>
                  <a:gd name="connsiteX1" fmla="*/ 293059 w 586115"/>
                  <a:gd name="connsiteY1" fmla="*/ 207664 h 1010124"/>
                  <a:gd name="connsiteX2" fmla="*/ 3 w 586115"/>
                  <a:gd name="connsiteY2" fmla="*/ 75366 h 1010124"/>
                  <a:gd name="connsiteX3" fmla="*/ 288035 w 586115"/>
                  <a:gd name="connsiteY3" fmla="*/ 3358 h 1010124"/>
                  <a:gd name="connsiteX4" fmla="*/ 581092 w 586115"/>
                  <a:gd name="connsiteY4" fmla="*/ 180874 h 1010124"/>
                  <a:gd name="connsiteX5" fmla="*/ 576067 w 586115"/>
                  <a:gd name="connsiteY5" fmla="*/ 938116 h 1010124"/>
                  <a:gd name="connsiteX6" fmla="*/ 288035 w 586115"/>
                  <a:gd name="connsiteY6" fmla="*/ 1010124 h 1010124"/>
                  <a:gd name="connsiteX7" fmla="*/ 3 w 586115"/>
                  <a:gd name="connsiteY7" fmla="*/ 938116 h 1010124"/>
                  <a:gd name="connsiteX8" fmla="*/ 3 w 586115"/>
                  <a:gd name="connsiteY8" fmla="*/ 75366 h 1010124"/>
                  <a:gd name="connsiteX0" fmla="*/ 3 w 596163"/>
                  <a:gd name="connsiteY0" fmla="*/ 75366 h 1010124"/>
                  <a:gd name="connsiteX1" fmla="*/ 288035 w 596163"/>
                  <a:gd name="connsiteY1" fmla="*/ 147374 h 1010124"/>
                  <a:gd name="connsiteX2" fmla="*/ 576067 w 596163"/>
                  <a:gd name="connsiteY2" fmla="*/ 75366 h 1010124"/>
                  <a:gd name="connsiteX3" fmla="*/ 576067 w 596163"/>
                  <a:gd name="connsiteY3" fmla="*/ 938116 h 1010124"/>
                  <a:gd name="connsiteX4" fmla="*/ 288035 w 596163"/>
                  <a:gd name="connsiteY4" fmla="*/ 1010124 h 1010124"/>
                  <a:gd name="connsiteX5" fmla="*/ 3 w 596163"/>
                  <a:gd name="connsiteY5" fmla="*/ 938116 h 1010124"/>
                  <a:gd name="connsiteX6" fmla="*/ 3 w 596163"/>
                  <a:gd name="connsiteY6" fmla="*/ 75366 h 1010124"/>
                  <a:gd name="connsiteX0" fmla="*/ 3 w 596163"/>
                  <a:gd name="connsiteY0" fmla="*/ 75366 h 1010124"/>
                  <a:gd name="connsiteX1" fmla="*/ 288035 w 596163"/>
                  <a:gd name="connsiteY1" fmla="*/ 3358 h 1010124"/>
                  <a:gd name="connsiteX2" fmla="*/ 596163 w 596163"/>
                  <a:gd name="connsiteY2" fmla="*/ 165801 h 1010124"/>
                  <a:gd name="connsiteX3" fmla="*/ 288035 w 596163"/>
                  <a:gd name="connsiteY3" fmla="*/ 147374 h 1010124"/>
                  <a:gd name="connsiteX4" fmla="*/ 3 w 596163"/>
                  <a:gd name="connsiteY4" fmla="*/ 75366 h 1010124"/>
                  <a:gd name="connsiteX0" fmla="*/ 586115 w 596163"/>
                  <a:gd name="connsiteY0" fmla="*/ 160777 h 1010124"/>
                  <a:gd name="connsiteX1" fmla="*/ 293059 w 596163"/>
                  <a:gd name="connsiteY1" fmla="*/ 207664 h 1010124"/>
                  <a:gd name="connsiteX2" fmla="*/ 3 w 596163"/>
                  <a:gd name="connsiteY2" fmla="*/ 75366 h 1010124"/>
                  <a:gd name="connsiteX3" fmla="*/ 288035 w 596163"/>
                  <a:gd name="connsiteY3" fmla="*/ 3358 h 1010124"/>
                  <a:gd name="connsiteX4" fmla="*/ 581092 w 596163"/>
                  <a:gd name="connsiteY4" fmla="*/ 180874 h 1010124"/>
                  <a:gd name="connsiteX5" fmla="*/ 576067 w 596163"/>
                  <a:gd name="connsiteY5" fmla="*/ 938116 h 1010124"/>
                  <a:gd name="connsiteX6" fmla="*/ 288035 w 596163"/>
                  <a:gd name="connsiteY6" fmla="*/ 1010124 h 1010124"/>
                  <a:gd name="connsiteX7" fmla="*/ 3 w 596163"/>
                  <a:gd name="connsiteY7" fmla="*/ 938116 h 1010124"/>
                  <a:gd name="connsiteX8" fmla="*/ 3 w 596163"/>
                  <a:gd name="connsiteY8" fmla="*/ 75366 h 1010124"/>
                  <a:gd name="connsiteX0" fmla="*/ 3 w 596163"/>
                  <a:gd name="connsiteY0" fmla="*/ 74877 h 1009635"/>
                  <a:gd name="connsiteX1" fmla="*/ 288035 w 596163"/>
                  <a:gd name="connsiteY1" fmla="*/ 146885 h 1009635"/>
                  <a:gd name="connsiteX2" fmla="*/ 576067 w 596163"/>
                  <a:gd name="connsiteY2" fmla="*/ 74877 h 1009635"/>
                  <a:gd name="connsiteX3" fmla="*/ 576067 w 596163"/>
                  <a:gd name="connsiteY3" fmla="*/ 937627 h 1009635"/>
                  <a:gd name="connsiteX4" fmla="*/ 288035 w 596163"/>
                  <a:gd name="connsiteY4" fmla="*/ 1009635 h 1009635"/>
                  <a:gd name="connsiteX5" fmla="*/ 3 w 596163"/>
                  <a:gd name="connsiteY5" fmla="*/ 937627 h 1009635"/>
                  <a:gd name="connsiteX6" fmla="*/ 3 w 596163"/>
                  <a:gd name="connsiteY6" fmla="*/ 74877 h 1009635"/>
                  <a:gd name="connsiteX0" fmla="*/ 3 w 596163"/>
                  <a:gd name="connsiteY0" fmla="*/ 74877 h 1009635"/>
                  <a:gd name="connsiteX1" fmla="*/ 288035 w 596163"/>
                  <a:gd name="connsiteY1" fmla="*/ 2869 h 1009635"/>
                  <a:gd name="connsiteX2" fmla="*/ 596163 w 596163"/>
                  <a:gd name="connsiteY2" fmla="*/ 165312 h 1009635"/>
                  <a:gd name="connsiteX3" fmla="*/ 288035 w 596163"/>
                  <a:gd name="connsiteY3" fmla="*/ 146885 h 1009635"/>
                  <a:gd name="connsiteX4" fmla="*/ 3 w 596163"/>
                  <a:gd name="connsiteY4" fmla="*/ 74877 h 1009635"/>
                  <a:gd name="connsiteX0" fmla="*/ 586115 w 596163"/>
                  <a:gd name="connsiteY0" fmla="*/ 160288 h 1009635"/>
                  <a:gd name="connsiteX1" fmla="*/ 293059 w 596163"/>
                  <a:gd name="connsiteY1" fmla="*/ 207175 h 1009635"/>
                  <a:gd name="connsiteX2" fmla="*/ 3 w 596163"/>
                  <a:gd name="connsiteY2" fmla="*/ 74877 h 1009635"/>
                  <a:gd name="connsiteX3" fmla="*/ 288035 w 596163"/>
                  <a:gd name="connsiteY3" fmla="*/ 208860 h 1009635"/>
                  <a:gd name="connsiteX4" fmla="*/ 581092 w 596163"/>
                  <a:gd name="connsiteY4" fmla="*/ 180385 h 1009635"/>
                  <a:gd name="connsiteX5" fmla="*/ 576067 w 596163"/>
                  <a:gd name="connsiteY5" fmla="*/ 937627 h 1009635"/>
                  <a:gd name="connsiteX6" fmla="*/ 288035 w 596163"/>
                  <a:gd name="connsiteY6" fmla="*/ 1009635 h 1009635"/>
                  <a:gd name="connsiteX7" fmla="*/ 3 w 596163"/>
                  <a:gd name="connsiteY7" fmla="*/ 937627 h 1009635"/>
                  <a:gd name="connsiteX8" fmla="*/ 3 w 596163"/>
                  <a:gd name="connsiteY8" fmla="*/ 74877 h 1009635"/>
                  <a:gd name="connsiteX0" fmla="*/ 3 w 596163"/>
                  <a:gd name="connsiteY0" fmla="*/ 74877 h 1009635"/>
                  <a:gd name="connsiteX1" fmla="*/ 288035 w 596163"/>
                  <a:gd name="connsiteY1" fmla="*/ 146885 h 1009635"/>
                  <a:gd name="connsiteX2" fmla="*/ 576067 w 596163"/>
                  <a:gd name="connsiteY2" fmla="*/ 74877 h 1009635"/>
                  <a:gd name="connsiteX3" fmla="*/ 576067 w 596163"/>
                  <a:gd name="connsiteY3" fmla="*/ 937627 h 1009635"/>
                  <a:gd name="connsiteX4" fmla="*/ 288035 w 596163"/>
                  <a:gd name="connsiteY4" fmla="*/ 1009635 h 1009635"/>
                  <a:gd name="connsiteX5" fmla="*/ 3 w 596163"/>
                  <a:gd name="connsiteY5" fmla="*/ 937627 h 1009635"/>
                  <a:gd name="connsiteX6" fmla="*/ 3 w 596163"/>
                  <a:gd name="connsiteY6" fmla="*/ 74877 h 1009635"/>
                  <a:gd name="connsiteX0" fmla="*/ 3 w 596163"/>
                  <a:gd name="connsiteY0" fmla="*/ 74877 h 1009635"/>
                  <a:gd name="connsiteX1" fmla="*/ 288035 w 596163"/>
                  <a:gd name="connsiteY1" fmla="*/ 2869 h 1009635"/>
                  <a:gd name="connsiteX2" fmla="*/ 596163 w 596163"/>
                  <a:gd name="connsiteY2" fmla="*/ 165312 h 1009635"/>
                  <a:gd name="connsiteX3" fmla="*/ 288035 w 596163"/>
                  <a:gd name="connsiteY3" fmla="*/ 146885 h 1009635"/>
                  <a:gd name="connsiteX4" fmla="*/ 3 w 596163"/>
                  <a:gd name="connsiteY4" fmla="*/ 74877 h 1009635"/>
                  <a:gd name="connsiteX0" fmla="*/ 586115 w 596163"/>
                  <a:gd name="connsiteY0" fmla="*/ 160288 h 1009635"/>
                  <a:gd name="connsiteX1" fmla="*/ 293059 w 596163"/>
                  <a:gd name="connsiteY1" fmla="*/ 207175 h 1009635"/>
                  <a:gd name="connsiteX2" fmla="*/ 3 w 596163"/>
                  <a:gd name="connsiteY2" fmla="*/ 74877 h 1009635"/>
                  <a:gd name="connsiteX3" fmla="*/ 288035 w 596163"/>
                  <a:gd name="connsiteY3" fmla="*/ 208860 h 1009635"/>
                  <a:gd name="connsiteX4" fmla="*/ 581092 w 596163"/>
                  <a:gd name="connsiteY4" fmla="*/ 180385 h 1009635"/>
                  <a:gd name="connsiteX5" fmla="*/ 576067 w 596163"/>
                  <a:gd name="connsiteY5" fmla="*/ 937627 h 1009635"/>
                  <a:gd name="connsiteX6" fmla="*/ 288035 w 596163"/>
                  <a:gd name="connsiteY6" fmla="*/ 1009635 h 1009635"/>
                  <a:gd name="connsiteX7" fmla="*/ 3 w 596163"/>
                  <a:gd name="connsiteY7" fmla="*/ 937627 h 1009635"/>
                  <a:gd name="connsiteX8" fmla="*/ 3 w 596163"/>
                  <a:gd name="connsiteY8" fmla="*/ 74877 h 1009635"/>
                  <a:gd name="connsiteX0" fmla="*/ 10 w 596170"/>
                  <a:gd name="connsiteY0" fmla="*/ 74581 h 1009339"/>
                  <a:gd name="connsiteX1" fmla="*/ 288042 w 596170"/>
                  <a:gd name="connsiteY1" fmla="*/ 146589 h 1009339"/>
                  <a:gd name="connsiteX2" fmla="*/ 576074 w 596170"/>
                  <a:gd name="connsiteY2" fmla="*/ 74581 h 1009339"/>
                  <a:gd name="connsiteX3" fmla="*/ 576074 w 596170"/>
                  <a:gd name="connsiteY3" fmla="*/ 937331 h 1009339"/>
                  <a:gd name="connsiteX4" fmla="*/ 288042 w 596170"/>
                  <a:gd name="connsiteY4" fmla="*/ 1009339 h 1009339"/>
                  <a:gd name="connsiteX5" fmla="*/ 10 w 596170"/>
                  <a:gd name="connsiteY5" fmla="*/ 937331 h 1009339"/>
                  <a:gd name="connsiteX6" fmla="*/ 10 w 596170"/>
                  <a:gd name="connsiteY6" fmla="*/ 74581 h 1009339"/>
                  <a:gd name="connsiteX0" fmla="*/ 10 w 596170"/>
                  <a:gd name="connsiteY0" fmla="*/ 74581 h 1009339"/>
                  <a:gd name="connsiteX1" fmla="*/ 288042 w 596170"/>
                  <a:gd name="connsiteY1" fmla="*/ 2573 h 1009339"/>
                  <a:gd name="connsiteX2" fmla="*/ 596170 w 596170"/>
                  <a:gd name="connsiteY2" fmla="*/ 165016 h 1009339"/>
                  <a:gd name="connsiteX3" fmla="*/ 298090 w 596170"/>
                  <a:gd name="connsiteY3" fmla="*/ 196831 h 1009339"/>
                  <a:gd name="connsiteX4" fmla="*/ 10 w 596170"/>
                  <a:gd name="connsiteY4" fmla="*/ 74581 h 1009339"/>
                  <a:gd name="connsiteX0" fmla="*/ 586122 w 596170"/>
                  <a:gd name="connsiteY0" fmla="*/ 159992 h 1009339"/>
                  <a:gd name="connsiteX1" fmla="*/ 293066 w 596170"/>
                  <a:gd name="connsiteY1" fmla="*/ 206879 h 1009339"/>
                  <a:gd name="connsiteX2" fmla="*/ 10 w 596170"/>
                  <a:gd name="connsiteY2" fmla="*/ 74581 h 1009339"/>
                  <a:gd name="connsiteX3" fmla="*/ 288042 w 596170"/>
                  <a:gd name="connsiteY3" fmla="*/ 208564 h 1009339"/>
                  <a:gd name="connsiteX4" fmla="*/ 581099 w 596170"/>
                  <a:gd name="connsiteY4" fmla="*/ 180089 h 1009339"/>
                  <a:gd name="connsiteX5" fmla="*/ 576074 w 596170"/>
                  <a:gd name="connsiteY5" fmla="*/ 937331 h 1009339"/>
                  <a:gd name="connsiteX6" fmla="*/ 288042 w 596170"/>
                  <a:gd name="connsiteY6" fmla="*/ 1009339 h 1009339"/>
                  <a:gd name="connsiteX7" fmla="*/ 10 w 596170"/>
                  <a:gd name="connsiteY7" fmla="*/ 937331 h 1009339"/>
                  <a:gd name="connsiteX8" fmla="*/ 10 w 596170"/>
                  <a:gd name="connsiteY8" fmla="*/ 74581 h 1009339"/>
                  <a:gd name="connsiteX0" fmla="*/ 3 w 596163"/>
                  <a:gd name="connsiteY0" fmla="*/ 1 h 934759"/>
                  <a:gd name="connsiteX1" fmla="*/ 288035 w 596163"/>
                  <a:gd name="connsiteY1" fmla="*/ 72009 h 934759"/>
                  <a:gd name="connsiteX2" fmla="*/ 576067 w 596163"/>
                  <a:gd name="connsiteY2" fmla="*/ 1 h 934759"/>
                  <a:gd name="connsiteX3" fmla="*/ 576067 w 596163"/>
                  <a:gd name="connsiteY3" fmla="*/ 862751 h 934759"/>
                  <a:gd name="connsiteX4" fmla="*/ 288035 w 596163"/>
                  <a:gd name="connsiteY4" fmla="*/ 934759 h 934759"/>
                  <a:gd name="connsiteX5" fmla="*/ 3 w 596163"/>
                  <a:gd name="connsiteY5" fmla="*/ 862751 h 934759"/>
                  <a:gd name="connsiteX6" fmla="*/ 3 w 596163"/>
                  <a:gd name="connsiteY6" fmla="*/ 1 h 934759"/>
                  <a:gd name="connsiteX0" fmla="*/ 3 w 596163"/>
                  <a:gd name="connsiteY0" fmla="*/ 1 h 934759"/>
                  <a:gd name="connsiteX1" fmla="*/ 298083 w 596163"/>
                  <a:gd name="connsiteY1" fmla="*/ 123936 h 934759"/>
                  <a:gd name="connsiteX2" fmla="*/ 596163 w 596163"/>
                  <a:gd name="connsiteY2" fmla="*/ 90436 h 934759"/>
                  <a:gd name="connsiteX3" fmla="*/ 298083 w 596163"/>
                  <a:gd name="connsiteY3" fmla="*/ 122251 h 934759"/>
                  <a:gd name="connsiteX4" fmla="*/ 3 w 596163"/>
                  <a:gd name="connsiteY4" fmla="*/ 1 h 934759"/>
                  <a:gd name="connsiteX0" fmla="*/ 586115 w 596163"/>
                  <a:gd name="connsiteY0" fmla="*/ 85412 h 934759"/>
                  <a:gd name="connsiteX1" fmla="*/ 293059 w 596163"/>
                  <a:gd name="connsiteY1" fmla="*/ 132299 h 934759"/>
                  <a:gd name="connsiteX2" fmla="*/ 3 w 596163"/>
                  <a:gd name="connsiteY2" fmla="*/ 1 h 934759"/>
                  <a:gd name="connsiteX3" fmla="*/ 288035 w 596163"/>
                  <a:gd name="connsiteY3" fmla="*/ 133984 h 934759"/>
                  <a:gd name="connsiteX4" fmla="*/ 581092 w 596163"/>
                  <a:gd name="connsiteY4" fmla="*/ 105509 h 934759"/>
                  <a:gd name="connsiteX5" fmla="*/ 576067 w 596163"/>
                  <a:gd name="connsiteY5" fmla="*/ 862751 h 934759"/>
                  <a:gd name="connsiteX6" fmla="*/ 288035 w 596163"/>
                  <a:gd name="connsiteY6" fmla="*/ 934759 h 934759"/>
                  <a:gd name="connsiteX7" fmla="*/ 3 w 596163"/>
                  <a:gd name="connsiteY7" fmla="*/ 862751 h 934759"/>
                  <a:gd name="connsiteX8" fmla="*/ 3 w 596163"/>
                  <a:gd name="connsiteY8" fmla="*/ 1 h 934759"/>
                  <a:gd name="connsiteX0" fmla="*/ 3 w 596163"/>
                  <a:gd name="connsiteY0" fmla="*/ 1 h 934759"/>
                  <a:gd name="connsiteX1" fmla="*/ 288035 w 596163"/>
                  <a:gd name="connsiteY1" fmla="*/ 72009 h 934759"/>
                  <a:gd name="connsiteX2" fmla="*/ 576067 w 596163"/>
                  <a:gd name="connsiteY2" fmla="*/ 1 h 934759"/>
                  <a:gd name="connsiteX3" fmla="*/ 576067 w 596163"/>
                  <a:gd name="connsiteY3" fmla="*/ 862751 h 934759"/>
                  <a:gd name="connsiteX4" fmla="*/ 288035 w 596163"/>
                  <a:gd name="connsiteY4" fmla="*/ 934759 h 934759"/>
                  <a:gd name="connsiteX5" fmla="*/ 3 w 596163"/>
                  <a:gd name="connsiteY5" fmla="*/ 862751 h 934759"/>
                  <a:gd name="connsiteX6" fmla="*/ 3 w 596163"/>
                  <a:gd name="connsiteY6" fmla="*/ 1 h 934759"/>
                  <a:gd name="connsiteX0" fmla="*/ 3 w 596163"/>
                  <a:gd name="connsiteY0" fmla="*/ 1 h 934759"/>
                  <a:gd name="connsiteX1" fmla="*/ 298083 w 596163"/>
                  <a:gd name="connsiteY1" fmla="*/ 123936 h 934759"/>
                  <a:gd name="connsiteX2" fmla="*/ 596163 w 596163"/>
                  <a:gd name="connsiteY2" fmla="*/ 90436 h 934759"/>
                  <a:gd name="connsiteX3" fmla="*/ 298083 w 596163"/>
                  <a:gd name="connsiteY3" fmla="*/ 122251 h 934759"/>
                  <a:gd name="connsiteX4" fmla="*/ 3 w 596163"/>
                  <a:gd name="connsiteY4" fmla="*/ 1 h 934759"/>
                  <a:gd name="connsiteX0" fmla="*/ 586115 w 596163"/>
                  <a:gd name="connsiteY0" fmla="*/ 85412 h 934759"/>
                  <a:gd name="connsiteX1" fmla="*/ 293059 w 596163"/>
                  <a:gd name="connsiteY1" fmla="*/ 132299 h 934759"/>
                  <a:gd name="connsiteX2" fmla="*/ 3 w 596163"/>
                  <a:gd name="connsiteY2" fmla="*/ 1 h 934759"/>
                  <a:gd name="connsiteX3" fmla="*/ 288035 w 596163"/>
                  <a:gd name="connsiteY3" fmla="*/ 133984 h 934759"/>
                  <a:gd name="connsiteX4" fmla="*/ 581092 w 596163"/>
                  <a:gd name="connsiteY4" fmla="*/ 105509 h 934759"/>
                  <a:gd name="connsiteX5" fmla="*/ 576067 w 596163"/>
                  <a:gd name="connsiteY5" fmla="*/ 862751 h 934759"/>
                  <a:gd name="connsiteX6" fmla="*/ 288035 w 596163"/>
                  <a:gd name="connsiteY6" fmla="*/ 934759 h 934759"/>
                  <a:gd name="connsiteX7" fmla="*/ 3 w 596163"/>
                  <a:gd name="connsiteY7" fmla="*/ 862751 h 934759"/>
                  <a:gd name="connsiteX8" fmla="*/ 3 w 596163"/>
                  <a:gd name="connsiteY8" fmla="*/ 1 h 934759"/>
                  <a:gd name="connsiteX0" fmla="*/ 3 w 596163"/>
                  <a:gd name="connsiteY0" fmla="*/ 1 h 934759"/>
                  <a:gd name="connsiteX1" fmla="*/ 303107 w 596163"/>
                  <a:gd name="connsiteY1" fmla="*/ 132299 h 934759"/>
                  <a:gd name="connsiteX2" fmla="*/ 576067 w 596163"/>
                  <a:gd name="connsiteY2" fmla="*/ 1 h 934759"/>
                  <a:gd name="connsiteX3" fmla="*/ 576067 w 596163"/>
                  <a:gd name="connsiteY3" fmla="*/ 862751 h 934759"/>
                  <a:gd name="connsiteX4" fmla="*/ 288035 w 596163"/>
                  <a:gd name="connsiteY4" fmla="*/ 934759 h 934759"/>
                  <a:gd name="connsiteX5" fmla="*/ 3 w 596163"/>
                  <a:gd name="connsiteY5" fmla="*/ 862751 h 934759"/>
                  <a:gd name="connsiteX6" fmla="*/ 3 w 596163"/>
                  <a:gd name="connsiteY6" fmla="*/ 1 h 934759"/>
                  <a:gd name="connsiteX0" fmla="*/ 3 w 596163"/>
                  <a:gd name="connsiteY0" fmla="*/ 1 h 934759"/>
                  <a:gd name="connsiteX1" fmla="*/ 298083 w 596163"/>
                  <a:gd name="connsiteY1" fmla="*/ 123936 h 934759"/>
                  <a:gd name="connsiteX2" fmla="*/ 596163 w 596163"/>
                  <a:gd name="connsiteY2" fmla="*/ 90436 h 934759"/>
                  <a:gd name="connsiteX3" fmla="*/ 298083 w 596163"/>
                  <a:gd name="connsiteY3" fmla="*/ 122251 h 934759"/>
                  <a:gd name="connsiteX4" fmla="*/ 3 w 596163"/>
                  <a:gd name="connsiteY4" fmla="*/ 1 h 934759"/>
                  <a:gd name="connsiteX0" fmla="*/ 586115 w 596163"/>
                  <a:gd name="connsiteY0" fmla="*/ 85412 h 934759"/>
                  <a:gd name="connsiteX1" fmla="*/ 293059 w 596163"/>
                  <a:gd name="connsiteY1" fmla="*/ 132299 h 934759"/>
                  <a:gd name="connsiteX2" fmla="*/ 3 w 596163"/>
                  <a:gd name="connsiteY2" fmla="*/ 1 h 934759"/>
                  <a:gd name="connsiteX3" fmla="*/ 288035 w 596163"/>
                  <a:gd name="connsiteY3" fmla="*/ 133984 h 934759"/>
                  <a:gd name="connsiteX4" fmla="*/ 581092 w 596163"/>
                  <a:gd name="connsiteY4" fmla="*/ 105509 h 934759"/>
                  <a:gd name="connsiteX5" fmla="*/ 576067 w 596163"/>
                  <a:gd name="connsiteY5" fmla="*/ 862751 h 934759"/>
                  <a:gd name="connsiteX6" fmla="*/ 288035 w 596163"/>
                  <a:gd name="connsiteY6" fmla="*/ 934759 h 934759"/>
                  <a:gd name="connsiteX7" fmla="*/ 3 w 596163"/>
                  <a:gd name="connsiteY7" fmla="*/ 862751 h 934759"/>
                  <a:gd name="connsiteX8" fmla="*/ 3 w 596163"/>
                  <a:gd name="connsiteY8" fmla="*/ 1 h 934759"/>
                  <a:gd name="connsiteX0" fmla="*/ 3 w 596163"/>
                  <a:gd name="connsiteY0" fmla="*/ 1 h 934759"/>
                  <a:gd name="connsiteX1" fmla="*/ 303107 w 596163"/>
                  <a:gd name="connsiteY1" fmla="*/ 132299 h 934759"/>
                  <a:gd name="connsiteX2" fmla="*/ 591139 w 596163"/>
                  <a:gd name="connsiteY2" fmla="*/ 70340 h 934759"/>
                  <a:gd name="connsiteX3" fmla="*/ 576067 w 596163"/>
                  <a:gd name="connsiteY3" fmla="*/ 862751 h 934759"/>
                  <a:gd name="connsiteX4" fmla="*/ 288035 w 596163"/>
                  <a:gd name="connsiteY4" fmla="*/ 934759 h 934759"/>
                  <a:gd name="connsiteX5" fmla="*/ 3 w 596163"/>
                  <a:gd name="connsiteY5" fmla="*/ 862751 h 934759"/>
                  <a:gd name="connsiteX6" fmla="*/ 3 w 596163"/>
                  <a:gd name="connsiteY6" fmla="*/ 1 h 934759"/>
                  <a:gd name="connsiteX0" fmla="*/ 3 w 596163"/>
                  <a:gd name="connsiteY0" fmla="*/ 1 h 934759"/>
                  <a:gd name="connsiteX1" fmla="*/ 298083 w 596163"/>
                  <a:gd name="connsiteY1" fmla="*/ 123936 h 934759"/>
                  <a:gd name="connsiteX2" fmla="*/ 596163 w 596163"/>
                  <a:gd name="connsiteY2" fmla="*/ 90436 h 934759"/>
                  <a:gd name="connsiteX3" fmla="*/ 298083 w 596163"/>
                  <a:gd name="connsiteY3" fmla="*/ 122251 h 934759"/>
                  <a:gd name="connsiteX4" fmla="*/ 3 w 596163"/>
                  <a:gd name="connsiteY4" fmla="*/ 1 h 934759"/>
                  <a:gd name="connsiteX0" fmla="*/ 586115 w 596163"/>
                  <a:gd name="connsiteY0" fmla="*/ 85412 h 934759"/>
                  <a:gd name="connsiteX1" fmla="*/ 293059 w 596163"/>
                  <a:gd name="connsiteY1" fmla="*/ 132299 h 934759"/>
                  <a:gd name="connsiteX2" fmla="*/ 3 w 596163"/>
                  <a:gd name="connsiteY2" fmla="*/ 1 h 934759"/>
                  <a:gd name="connsiteX3" fmla="*/ 288035 w 596163"/>
                  <a:gd name="connsiteY3" fmla="*/ 133984 h 934759"/>
                  <a:gd name="connsiteX4" fmla="*/ 581092 w 596163"/>
                  <a:gd name="connsiteY4" fmla="*/ 105509 h 934759"/>
                  <a:gd name="connsiteX5" fmla="*/ 576067 w 596163"/>
                  <a:gd name="connsiteY5" fmla="*/ 862751 h 934759"/>
                  <a:gd name="connsiteX6" fmla="*/ 288035 w 596163"/>
                  <a:gd name="connsiteY6" fmla="*/ 934759 h 934759"/>
                  <a:gd name="connsiteX7" fmla="*/ 3 w 596163"/>
                  <a:gd name="connsiteY7" fmla="*/ 862751 h 934759"/>
                  <a:gd name="connsiteX8" fmla="*/ 3 w 596163"/>
                  <a:gd name="connsiteY8" fmla="*/ 1 h 934759"/>
                  <a:gd name="connsiteX0" fmla="*/ 3 w 596163"/>
                  <a:gd name="connsiteY0" fmla="*/ 1 h 934759"/>
                  <a:gd name="connsiteX1" fmla="*/ 303107 w 596163"/>
                  <a:gd name="connsiteY1" fmla="*/ 132299 h 934759"/>
                  <a:gd name="connsiteX2" fmla="*/ 591139 w 596163"/>
                  <a:gd name="connsiteY2" fmla="*/ 70340 h 934759"/>
                  <a:gd name="connsiteX3" fmla="*/ 576067 w 596163"/>
                  <a:gd name="connsiteY3" fmla="*/ 862751 h 934759"/>
                  <a:gd name="connsiteX4" fmla="*/ 288035 w 596163"/>
                  <a:gd name="connsiteY4" fmla="*/ 934759 h 934759"/>
                  <a:gd name="connsiteX5" fmla="*/ 3 w 596163"/>
                  <a:gd name="connsiteY5" fmla="*/ 862751 h 934759"/>
                  <a:gd name="connsiteX6" fmla="*/ 3 w 596163"/>
                  <a:gd name="connsiteY6" fmla="*/ 1 h 934759"/>
                  <a:gd name="connsiteX0" fmla="*/ 3 w 596163"/>
                  <a:gd name="connsiteY0" fmla="*/ 1 h 934759"/>
                  <a:gd name="connsiteX1" fmla="*/ 298083 w 596163"/>
                  <a:gd name="connsiteY1" fmla="*/ 123936 h 934759"/>
                  <a:gd name="connsiteX2" fmla="*/ 596163 w 596163"/>
                  <a:gd name="connsiteY2" fmla="*/ 90436 h 934759"/>
                  <a:gd name="connsiteX3" fmla="*/ 298083 w 596163"/>
                  <a:gd name="connsiteY3" fmla="*/ 122251 h 934759"/>
                  <a:gd name="connsiteX4" fmla="*/ 3 w 596163"/>
                  <a:gd name="connsiteY4" fmla="*/ 1 h 934759"/>
                  <a:gd name="connsiteX0" fmla="*/ 586115 w 596163"/>
                  <a:gd name="connsiteY0" fmla="*/ 85412 h 934759"/>
                  <a:gd name="connsiteX1" fmla="*/ 293059 w 596163"/>
                  <a:gd name="connsiteY1" fmla="*/ 132299 h 934759"/>
                  <a:gd name="connsiteX2" fmla="*/ 3 w 596163"/>
                  <a:gd name="connsiteY2" fmla="*/ 1 h 934759"/>
                  <a:gd name="connsiteX3" fmla="*/ 288035 w 596163"/>
                  <a:gd name="connsiteY3" fmla="*/ 133984 h 934759"/>
                  <a:gd name="connsiteX4" fmla="*/ 581092 w 596163"/>
                  <a:gd name="connsiteY4" fmla="*/ 105509 h 934759"/>
                  <a:gd name="connsiteX5" fmla="*/ 576067 w 596163"/>
                  <a:gd name="connsiteY5" fmla="*/ 862751 h 934759"/>
                  <a:gd name="connsiteX6" fmla="*/ 288035 w 596163"/>
                  <a:gd name="connsiteY6" fmla="*/ 934759 h 934759"/>
                  <a:gd name="connsiteX7" fmla="*/ 3 w 596163"/>
                  <a:gd name="connsiteY7" fmla="*/ 862751 h 934759"/>
                  <a:gd name="connsiteX8" fmla="*/ 3 w 596163"/>
                  <a:gd name="connsiteY8" fmla="*/ 90436 h 934759"/>
                  <a:gd name="connsiteX0" fmla="*/ 3 w 596163"/>
                  <a:gd name="connsiteY0" fmla="*/ 1 h 934759"/>
                  <a:gd name="connsiteX1" fmla="*/ 303107 w 596163"/>
                  <a:gd name="connsiteY1" fmla="*/ 132299 h 934759"/>
                  <a:gd name="connsiteX2" fmla="*/ 591139 w 596163"/>
                  <a:gd name="connsiteY2" fmla="*/ 70340 h 934759"/>
                  <a:gd name="connsiteX3" fmla="*/ 576067 w 596163"/>
                  <a:gd name="connsiteY3" fmla="*/ 862751 h 934759"/>
                  <a:gd name="connsiteX4" fmla="*/ 288035 w 596163"/>
                  <a:gd name="connsiteY4" fmla="*/ 934759 h 934759"/>
                  <a:gd name="connsiteX5" fmla="*/ 3 w 596163"/>
                  <a:gd name="connsiteY5" fmla="*/ 862751 h 934759"/>
                  <a:gd name="connsiteX6" fmla="*/ 3 w 596163"/>
                  <a:gd name="connsiteY6" fmla="*/ 1 h 934759"/>
                  <a:gd name="connsiteX0" fmla="*/ 3 w 596163"/>
                  <a:gd name="connsiteY0" fmla="*/ 1 h 934759"/>
                  <a:gd name="connsiteX1" fmla="*/ 298083 w 596163"/>
                  <a:gd name="connsiteY1" fmla="*/ 123936 h 934759"/>
                  <a:gd name="connsiteX2" fmla="*/ 596163 w 596163"/>
                  <a:gd name="connsiteY2" fmla="*/ 90436 h 934759"/>
                  <a:gd name="connsiteX3" fmla="*/ 298083 w 596163"/>
                  <a:gd name="connsiteY3" fmla="*/ 122251 h 934759"/>
                  <a:gd name="connsiteX4" fmla="*/ 3 w 596163"/>
                  <a:gd name="connsiteY4" fmla="*/ 1 h 934759"/>
                  <a:gd name="connsiteX0" fmla="*/ 586115 w 596163"/>
                  <a:gd name="connsiteY0" fmla="*/ 85412 h 934759"/>
                  <a:gd name="connsiteX1" fmla="*/ 293059 w 596163"/>
                  <a:gd name="connsiteY1" fmla="*/ 132299 h 934759"/>
                  <a:gd name="connsiteX2" fmla="*/ 3 w 596163"/>
                  <a:gd name="connsiteY2" fmla="*/ 90436 h 934759"/>
                  <a:gd name="connsiteX3" fmla="*/ 288035 w 596163"/>
                  <a:gd name="connsiteY3" fmla="*/ 133984 h 934759"/>
                  <a:gd name="connsiteX4" fmla="*/ 581092 w 596163"/>
                  <a:gd name="connsiteY4" fmla="*/ 105509 h 934759"/>
                  <a:gd name="connsiteX5" fmla="*/ 576067 w 596163"/>
                  <a:gd name="connsiteY5" fmla="*/ 862751 h 934759"/>
                  <a:gd name="connsiteX6" fmla="*/ 288035 w 596163"/>
                  <a:gd name="connsiteY6" fmla="*/ 934759 h 934759"/>
                  <a:gd name="connsiteX7" fmla="*/ 3 w 596163"/>
                  <a:gd name="connsiteY7" fmla="*/ 862751 h 934759"/>
                  <a:gd name="connsiteX8" fmla="*/ 3 w 596163"/>
                  <a:gd name="connsiteY8" fmla="*/ 90436 h 934759"/>
                  <a:gd name="connsiteX0" fmla="*/ 3 w 596163"/>
                  <a:gd name="connsiteY0" fmla="*/ 0 h 934758"/>
                  <a:gd name="connsiteX1" fmla="*/ 303107 w 596163"/>
                  <a:gd name="connsiteY1" fmla="*/ 132298 h 934758"/>
                  <a:gd name="connsiteX2" fmla="*/ 591139 w 596163"/>
                  <a:gd name="connsiteY2" fmla="*/ 70339 h 934758"/>
                  <a:gd name="connsiteX3" fmla="*/ 576067 w 596163"/>
                  <a:gd name="connsiteY3" fmla="*/ 862750 h 934758"/>
                  <a:gd name="connsiteX4" fmla="*/ 288035 w 596163"/>
                  <a:gd name="connsiteY4" fmla="*/ 934758 h 934758"/>
                  <a:gd name="connsiteX5" fmla="*/ 3 w 596163"/>
                  <a:gd name="connsiteY5" fmla="*/ 862750 h 934758"/>
                  <a:gd name="connsiteX6" fmla="*/ 3 w 596163"/>
                  <a:gd name="connsiteY6" fmla="*/ 0 h 934758"/>
                  <a:gd name="connsiteX0" fmla="*/ 3 w 596163"/>
                  <a:gd name="connsiteY0" fmla="*/ 95459 h 934758"/>
                  <a:gd name="connsiteX1" fmla="*/ 298083 w 596163"/>
                  <a:gd name="connsiteY1" fmla="*/ 123935 h 934758"/>
                  <a:gd name="connsiteX2" fmla="*/ 596163 w 596163"/>
                  <a:gd name="connsiteY2" fmla="*/ 90435 h 934758"/>
                  <a:gd name="connsiteX3" fmla="*/ 298083 w 596163"/>
                  <a:gd name="connsiteY3" fmla="*/ 122250 h 934758"/>
                  <a:gd name="connsiteX4" fmla="*/ 3 w 596163"/>
                  <a:gd name="connsiteY4" fmla="*/ 95459 h 934758"/>
                  <a:gd name="connsiteX0" fmla="*/ 586115 w 596163"/>
                  <a:gd name="connsiteY0" fmla="*/ 85411 h 934758"/>
                  <a:gd name="connsiteX1" fmla="*/ 293059 w 596163"/>
                  <a:gd name="connsiteY1" fmla="*/ 132298 h 934758"/>
                  <a:gd name="connsiteX2" fmla="*/ 3 w 596163"/>
                  <a:gd name="connsiteY2" fmla="*/ 90435 h 934758"/>
                  <a:gd name="connsiteX3" fmla="*/ 288035 w 596163"/>
                  <a:gd name="connsiteY3" fmla="*/ 133983 h 934758"/>
                  <a:gd name="connsiteX4" fmla="*/ 581092 w 596163"/>
                  <a:gd name="connsiteY4" fmla="*/ 105508 h 934758"/>
                  <a:gd name="connsiteX5" fmla="*/ 576067 w 596163"/>
                  <a:gd name="connsiteY5" fmla="*/ 862750 h 934758"/>
                  <a:gd name="connsiteX6" fmla="*/ 288035 w 596163"/>
                  <a:gd name="connsiteY6" fmla="*/ 934758 h 934758"/>
                  <a:gd name="connsiteX7" fmla="*/ 3 w 596163"/>
                  <a:gd name="connsiteY7" fmla="*/ 862750 h 934758"/>
                  <a:gd name="connsiteX8" fmla="*/ 3 w 596163"/>
                  <a:gd name="connsiteY8" fmla="*/ 90435 h 934758"/>
                  <a:gd name="connsiteX0" fmla="*/ 5027 w 596163"/>
                  <a:gd name="connsiteY0" fmla="*/ 10048 h 864419"/>
                  <a:gd name="connsiteX1" fmla="*/ 303107 w 596163"/>
                  <a:gd name="connsiteY1" fmla="*/ 61959 h 864419"/>
                  <a:gd name="connsiteX2" fmla="*/ 591139 w 596163"/>
                  <a:gd name="connsiteY2" fmla="*/ 0 h 864419"/>
                  <a:gd name="connsiteX3" fmla="*/ 576067 w 596163"/>
                  <a:gd name="connsiteY3" fmla="*/ 792411 h 864419"/>
                  <a:gd name="connsiteX4" fmla="*/ 288035 w 596163"/>
                  <a:gd name="connsiteY4" fmla="*/ 864419 h 864419"/>
                  <a:gd name="connsiteX5" fmla="*/ 3 w 596163"/>
                  <a:gd name="connsiteY5" fmla="*/ 792411 h 864419"/>
                  <a:gd name="connsiteX6" fmla="*/ 5027 w 596163"/>
                  <a:gd name="connsiteY6" fmla="*/ 10048 h 864419"/>
                  <a:gd name="connsiteX0" fmla="*/ 3 w 596163"/>
                  <a:gd name="connsiteY0" fmla="*/ 25120 h 864419"/>
                  <a:gd name="connsiteX1" fmla="*/ 298083 w 596163"/>
                  <a:gd name="connsiteY1" fmla="*/ 53596 h 864419"/>
                  <a:gd name="connsiteX2" fmla="*/ 596163 w 596163"/>
                  <a:gd name="connsiteY2" fmla="*/ 20096 h 864419"/>
                  <a:gd name="connsiteX3" fmla="*/ 298083 w 596163"/>
                  <a:gd name="connsiteY3" fmla="*/ 51911 h 864419"/>
                  <a:gd name="connsiteX4" fmla="*/ 3 w 596163"/>
                  <a:gd name="connsiteY4" fmla="*/ 25120 h 864419"/>
                  <a:gd name="connsiteX0" fmla="*/ 586115 w 596163"/>
                  <a:gd name="connsiteY0" fmla="*/ 15072 h 864419"/>
                  <a:gd name="connsiteX1" fmla="*/ 293059 w 596163"/>
                  <a:gd name="connsiteY1" fmla="*/ 61959 h 864419"/>
                  <a:gd name="connsiteX2" fmla="*/ 3 w 596163"/>
                  <a:gd name="connsiteY2" fmla="*/ 20096 h 864419"/>
                  <a:gd name="connsiteX3" fmla="*/ 288035 w 596163"/>
                  <a:gd name="connsiteY3" fmla="*/ 63644 h 864419"/>
                  <a:gd name="connsiteX4" fmla="*/ 581092 w 596163"/>
                  <a:gd name="connsiteY4" fmla="*/ 35169 h 864419"/>
                  <a:gd name="connsiteX5" fmla="*/ 576067 w 596163"/>
                  <a:gd name="connsiteY5" fmla="*/ 792411 h 864419"/>
                  <a:gd name="connsiteX6" fmla="*/ 288035 w 596163"/>
                  <a:gd name="connsiteY6" fmla="*/ 864419 h 864419"/>
                  <a:gd name="connsiteX7" fmla="*/ 3 w 596163"/>
                  <a:gd name="connsiteY7" fmla="*/ 792411 h 864419"/>
                  <a:gd name="connsiteX8" fmla="*/ 3 w 596163"/>
                  <a:gd name="connsiteY8" fmla="*/ 20096 h 8644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96163" h="864419" stroke="0" extrusionOk="0">
                    <a:moveTo>
                      <a:pt x="5027" y="10048"/>
                    </a:moveTo>
                    <a:cubicBezTo>
                      <a:pt x="5027" y="49817"/>
                      <a:pt x="205422" y="63634"/>
                      <a:pt x="303107" y="61959"/>
                    </a:cubicBezTo>
                    <a:cubicBezTo>
                      <a:pt x="400792" y="60284"/>
                      <a:pt x="591139" y="39769"/>
                      <a:pt x="591139" y="0"/>
                    </a:cubicBezTo>
                    <a:lnTo>
                      <a:pt x="576067" y="792411"/>
                    </a:lnTo>
                    <a:cubicBezTo>
                      <a:pt x="576067" y="832180"/>
                      <a:pt x="447111" y="864419"/>
                      <a:pt x="288035" y="864419"/>
                    </a:cubicBezTo>
                    <a:cubicBezTo>
                      <a:pt x="128959" y="864419"/>
                      <a:pt x="3" y="832180"/>
                      <a:pt x="3" y="792411"/>
                    </a:cubicBezTo>
                    <a:cubicBezTo>
                      <a:pt x="1678" y="531623"/>
                      <a:pt x="3352" y="270836"/>
                      <a:pt x="5027" y="10048"/>
                    </a:cubicBezTo>
                    <a:close/>
                  </a:path>
                  <a:path w="596163" h="864419" fill="lighten" stroke="0" extrusionOk="0">
                    <a:moveTo>
                      <a:pt x="3" y="25120"/>
                    </a:moveTo>
                    <a:cubicBezTo>
                      <a:pt x="3" y="25401"/>
                      <a:pt x="198723" y="54433"/>
                      <a:pt x="298083" y="53596"/>
                    </a:cubicBezTo>
                    <a:cubicBezTo>
                      <a:pt x="397443" y="52759"/>
                      <a:pt x="596163" y="-19673"/>
                      <a:pt x="596163" y="20096"/>
                    </a:cubicBezTo>
                    <a:cubicBezTo>
                      <a:pt x="596163" y="59865"/>
                      <a:pt x="397443" y="51074"/>
                      <a:pt x="298083" y="51911"/>
                    </a:cubicBezTo>
                    <a:cubicBezTo>
                      <a:pt x="198723" y="52748"/>
                      <a:pt x="3" y="24839"/>
                      <a:pt x="3" y="25120"/>
                    </a:cubicBezTo>
                    <a:close/>
                  </a:path>
                  <a:path w="596163" h="864419" fill="none" extrusionOk="0">
                    <a:moveTo>
                      <a:pt x="586115" y="15072"/>
                    </a:moveTo>
                    <a:cubicBezTo>
                      <a:pt x="586115" y="54841"/>
                      <a:pt x="390744" y="61122"/>
                      <a:pt x="293059" y="61959"/>
                    </a:cubicBezTo>
                    <a:cubicBezTo>
                      <a:pt x="195374" y="62796"/>
                      <a:pt x="840" y="19815"/>
                      <a:pt x="3" y="20096"/>
                    </a:cubicBezTo>
                    <a:cubicBezTo>
                      <a:pt x="-834" y="20377"/>
                      <a:pt x="191187" y="61132"/>
                      <a:pt x="288035" y="63644"/>
                    </a:cubicBezTo>
                    <a:cubicBezTo>
                      <a:pt x="384883" y="66156"/>
                      <a:pt x="581092" y="-4600"/>
                      <a:pt x="581092" y="35169"/>
                    </a:cubicBezTo>
                    <a:lnTo>
                      <a:pt x="576067" y="792411"/>
                    </a:lnTo>
                    <a:cubicBezTo>
                      <a:pt x="576067" y="832180"/>
                      <a:pt x="447111" y="864419"/>
                      <a:pt x="288035" y="864419"/>
                    </a:cubicBezTo>
                    <a:cubicBezTo>
                      <a:pt x="128959" y="864419"/>
                      <a:pt x="3" y="832180"/>
                      <a:pt x="3" y="792411"/>
                    </a:cubicBezTo>
                    <a:lnTo>
                      <a:pt x="3" y="20096"/>
                    </a:lnTo>
                  </a:path>
                </a:pathLst>
              </a:custGeom>
              <a:gradFill>
                <a:gsLst>
                  <a:gs pos="20000">
                    <a:schemeClr val="tx1">
                      <a:lumMod val="75000"/>
                      <a:lumOff val="25000"/>
                      <a:alpha val="24000"/>
                    </a:schemeClr>
                  </a:gs>
                  <a:gs pos="50000">
                    <a:schemeClr val="accent1">
                      <a:tint val="44500"/>
                      <a:satMod val="160000"/>
                      <a:alpha val="37000"/>
                    </a:schemeClr>
                  </a:gs>
                  <a:gs pos="75000">
                    <a:schemeClr val="tx1">
                      <a:lumMod val="75000"/>
                      <a:lumOff val="25000"/>
                      <a:alpha val="42000"/>
                    </a:schemeClr>
                  </a:gs>
                </a:gsLst>
                <a:lin ang="108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grpSp>
        <p:nvGrpSpPr>
          <p:cNvPr id="1221" name="Groupe 1220"/>
          <p:cNvGrpSpPr/>
          <p:nvPr>
            <p:custDataLst>
              <p:tags r:id="rId8"/>
            </p:custDataLst>
          </p:nvPr>
        </p:nvGrpSpPr>
        <p:grpSpPr>
          <a:xfrm rot="16200000" flipH="1">
            <a:off x="6967720" y="2032850"/>
            <a:ext cx="1944226" cy="767520"/>
            <a:chOff x="4718167" y="1574092"/>
            <a:chExt cx="2578559" cy="862284"/>
          </a:xfrm>
        </p:grpSpPr>
        <p:sp>
          <p:nvSpPr>
            <p:cNvPr id="1222" name="Freeform 83"/>
            <p:cNvSpPr>
              <a:spLocks/>
            </p:cNvSpPr>
            <p:nvPr>
              <p:custDataLst>
                <p:tags r:id="rId11"/>
              </p:custDataLst>
            </p:nvPr>
          </p:nvSpPr>
          <p:spPr bwMode="auto">
            <a:xfrm>
              <a:off x="5310565" y="2274458"/>
              <a:ext cx="1106297" cy="142555"/>
            </a:xfrm>
            <a:custGeom>
              <a:avLst/>
              <a:gdLst>
                <a:gd name="T0" fmla="*/ 147 w 163"/>
                <a:gd name="T1" fmla="*/ 69 h 677"/>
                <a:gd name="T2" fmla="*/ 3 w 163"/>
                <a:gd name="T3" fmla="*/ 101 h 677"/>
                <a:gd name="T4" fmla="*/ 163 w 163"/>
                <a:gd name="T5" fmla="*/ 677 h 677"/>
                <a:gd name="connsiteX0" fmla="*/ 57855 w 57855"/>
                <a:gd name="connsiteY0" fmla="*/ 2856 h 3531"/>
                <a:gd name="connsiteX1" fmla="*/ 49021 w 57855"/>
                <a:gd name="connsiteY1" fmla="*/ 3329 h 3531"/>
                <a:gd name="connsiteX2" fmla="*/ 309 w 57855"/>
                <a:gd name="connsiteY2" fmla="*/ 960 h 3531"/>
                <a:gd name="connsiteX0" fmla="*/ 10020 w 10020"/>
                <a:gd name="connsiteY0" fmla="*/ 8620 h 8620"/>
                <a:gd name="connsiteX1" fmla="*/ 5809 w 10020"/>
                <a:gd name="connsiteY1" fmla="*/ 5559 h 8620"/>
                <a:gd name="connsiteX2" fmla="*/ 73 w 10020"/>
                <a:gd name="connsiteY2" fmla="*/ 3251 h 8620"/>
                <a:gd name="connsiteX0" fmla="*/ 10024 w 10024"/>
                <a:gd name="connsiteY0" fmla="*/ 11110 h 11110"/>
                <a:gd name="connsiteX1" fmla="*/ 5821 w 10024"/>
                <a:gd name="connsiteY1" fmla="*/ 7559 h 11110"/>
                <a:gd name="connsiteX2" fmla="*/ 97 w 10024"/>
                <a:gd name="connsiteY2" fmla="*/ 4881 h 11110"/>
                <a:gd name="connsiteX0" fmla="*/ 10024 w 10024"/>
                <a:gd name="connsiteY0" fmla="*/ 11110 h 11110"/>
                <a:gd name="connsiteX1" fmla="*/ 5821 w 10024"/>
                <a:gd name="connsiteY1" fmla="*/ 7559 h 11110"/>
                <a:gd name="connsiteX2" fmla="*/ 97 w 10024"/>
                <a:gd name="connsiteY2" fmla="*/ 4881 h 11110"/>
                <a:gd name="connsiteX0" fmla="*/ 13284 w 13284"/>
                <a:gd name="connsiteY0" fmla="*/ 13135 h 13135"/>
                <a:gd name="connsiteX1" fmla="*/ 9081 w 13284"/>
                <a:gd name="connsiteY1" fmla="*/ 9584 h 13135"/>
                <a:gd name="connsiteX2" fmla="*/ 60 w 13284"/>
                <a:gd name="connsiteY2" fmla="*/ 4353 h 13135"/>
                <a:gd name="connsiteX0" fmla="*/ 13224 w 13224"/>
                <a:gd name="connsiteY0" fmla="*/ 11312 h 11312"/>
                <a:gd name="connsiteX1" fmla="*/ 9021 w 13224"/>
                <a:gd name="connsiteY1" fmla="*/ 7761 h 11312"/>
                <a:gd name="connsiteX2" fmla="*/ 0 w 13224"/>
                <a:gd name="connsiteY2" fmla="*/ 2530 h 11312"/>
                <a:gd name="connsiteX0" fmla="*/ 13533 w 13533"/>
                <a:gd name="connsiteY0" fmla="*/ 7962 h 7962"/>
                <a:gd name="connsiteX1" fmla="*/ 9021 w 13533"/>
                <a:gd name="connsiteY1" fmla="*/ 7761 h 7962"/>
                <a:gd name="connsiteX2" fmla="*/ 0 w 13533"/>
                <a:gd name="connsiteY2" fmla="*/ 2530 h 7962"/>
                <a:gd name="connsiteX0" fmla="*/ 10000 w 10000"/>
                <a:gd name="connsiteY0" fmla="*/ 10000 h 10231"/>
                <a:gd name="connsiteX1" fmla="*/ 6666 w 10000"/>
                <a:gd name="connsiteY1" fmla="*/ 9748 h 10231"/>
                <a:gd name="connsiteX2" fmla="*/ 0 w 10000"/>
                <a:gd name="connsiteY2" fmla="*/ 3178 h 10231"/>
                <a:gd name="connsiteX0" fmla="*/ 10000 w 10000"/>
                <a:gd name="connsiteY0" fmla="*/ 10383 h 10504"/>
                <a:gd name="connsiteX1" fmla="*/ 6238 w 10000"/>
                <a:gd name="connsiteY1" fmla="*/ 7927 h 10504"/>
                <a:gd name="connsiteX2" fmla="*/ 0 w 10000"/>
                <a:gd name="connsiteY2" fmla="*/ 3561 h 10504"/>
                <a:gd name="connsiteX0" fmla="*/ 10000 w 10000"/>
                <a:gd name="connsiteY0" fmla="*/ 10383 h 10677"/>
                <a:gd name="connsiteX1" fmla="*/ 6238 w 10000"/>
                <a:gd name="connsiteY1" fmla="*/ 7927 h 10677"/>
                <a:gd name="connsiteX2" fmla="*/ 0 w 10000"/>
                <a:gd name="connsiteY2" fmla="*/ 3561 h 10677"/>
              </a:gdLst>
              <a:ahLst/>
              <a:cxnLst>
                <a:cxn ang="0">
                  <a:pos x="connsiteX0" y="connsiteY0"/>
                </a:cxn>
                <a:cxn ang="0">
                  <a:pos x="connsiteX1" y="connsiteY1"/>
                </a:cxn>
                <a:cxn ang="0">
                  <a:pos x="connsiteX2" y="connsiteY2"/>
                </a:cxn>
              </a:cxnLst>
              <a:rect l="l" t="t" r="r" b="b"/>
              <a:pathLst>
                <a:path w="10000" h="10677">
                  <a:moveTo>
                    <a:pt x="10000" y="10383"/>
                  </a:moveTo>
                  <a:cubicBezTo>
                    <a:pt x="9250" y="11256"/>
                    <a:pt x="7575" y="10117"/>
                    <a:pt x="6238" y="7927"/>
                  </a:cubicBezTo>
                  <a:cubicBezTo>
                    <a:pt x="4892" y="5533"/>
                    <a:pt x="2276" y="-5605"/>
                    <a:pt x="0" y="3561"/>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223" name="Freeform 64"/>
            <p:cNvSpPr>
              <a:spLocks/>
            </p:cNvSpPr>
            <p:nvPr>
              <p:custDataLst>
                <p:tags r:id="rId12"/>
              </p:custDataLst>
            </p:nvPr>
          </p:nvSpPr>
          <p:spPr bwMode="auto">
            <a:xfrm>
              <a:off x="6196129" y="2353946"/>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224" name="Freeform 64"/>
            <p:cNvSpPr>
              <a:spLocks/>
            </p:cNvSpPr>
            <p:nvPr>
              <p:custDataLst>
                <p:tags r:id="rId13"/>
              </p:custDataLst>
            </p:nvPr>
          </p:nvSpPr>
          <p:spPr bwMode="auto">
            <a:xfrm>
              <a:off x="6196129" y="2271908"/>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225" name="Freeform 64"/>
            <p:cNvSpPr>
              <a:spLocks/>
            </p:cNvSpPr>
            <p:nvPr>
              <p:custDataLst>
                <p:tags r:id="rId14"/>
              </p:custDataLst>
            </p:nvPr>
          </p:nvSpPr>
          <p:spPr bwMode="auto">
            <a:xfrm>
              <a:off x="6196129" y="2187664"/>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226" name="Freeform 63"/>
            <p:cNvSpPr>
              <a:spLocks/>
            </p:cNvSpPr>
            <p:nvPr>
              <p:custDataLst>
                <p:tags r:id="rId15"/>
              </p:custDataLst>
            </p:nvPr>
          </p:nvSpPr>
          <p:spPr bwMode="auto">
            <a:xfrm>
              <a:off x="6196129" y="2093904"/>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227" name="Freeform 62"/>
            <p:cNvSpPr>
              <a:spLocks/>
            </p:cNvSpPr>
            <p:nvPr>
              <p:custDataLst>
                <p:tags r:id="rId16"/>
              </p:custDataLst>
            </p:nvPr>
          </p:nvSpPr>
          <p:spPr bwMode="auto">
            <a:xfrm>
              <a:off x="6196129" y="2000145"/>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228" name="Freeform 61"/>
            <p:cNvSpPr>
              <a:spLocks/>
            </p:cNvSpPr>
            <p:nvPr>
              <p:custDataLst>
                <p:tags r:id="rId17"/>
              </p:custDataLst>
            </p:nvPr>
          </p:nvSpPr>
          <p:spPr bwMode="auto">
            <a:xfrm>
              <a:off x="6196129" y="1906385"/>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229" name="Freeform 60"/>
            <p:cNvSpPr>
              <a:spLocks/>
            </p:cNvSpPr>
            <p:nvPr>
              <p:custDataLst>
                <p:tags r:id="rId18"/>
              </p:custDataLst>
            </p:nvPr>
          </p:nvSpPr>
          <p:spPr bwMode="auto">
            <a:xfrm>
              <a:off x="6196129" y="1812626"/>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230" name="Freeform 59"/>
            <p:cNvSpPr>
              <a:spLocks/>
            </p:cNvSpPr>
            <p:nvPr>
              <p:custDataLst>
                <p:tags r:id="rId19"/>
              </p:custDataLst>
            </p:nvPr>
          </p:nvSpPr>
          <p:spPr bwMode="auto">
            <a:xfrm>
              <a:off x="6196129" y="1718866"/>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231" name="Freeform 58"/>
            <p:cNvSpPr>
              <a:spLocks/>
            </p:cNvSpPr>
            <p:nvPr>
              <p:custDataLst>
                <p:tags r:id="rId20"/>
              </p:custDataLst>
            </p:nvPr>
          </p:nvSpPr>
          <p:spPr bwMode="auto">
            <a:xfrm>
              <a:off x="6196129" y="1625107"/>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232" name="Freeform 82"/>
            <p:cNvSpPr>
              <a:spLocks/>
            </p:cNvSpPr>
            <p:nvPr>
              <p:custDataLst>
                <p:tags r:id="rId21"/>
              </p:custDataLst>
            </p:nvPr>
          </p:nvSpPr>
          <p:spPr bwMode="auto">
            <a:xfrm>
              <a:off x="4718167" y="1574092"/>
              <a:ext cx="2503587" cy="606172"/>
            </a:xfrm>
            <a:custGeom>
              <a:avLst/>
              <a:gdLst>
                <a:gd name="T0" fmla="*/ 1832 w 2011"/>
                <a:gd name="T1" fmla="*/ 59 h 1499"/>
                <a:gd name="T2" fmla="*/ 1944 w 2011"/>
                <a:gd name="T3" fmla="*/ 123 h 1499"/>
                <a:gd name="T4" fmla="*/ 1432 w 2011"/>
                <a:gd name="T5" fmla="*/ 139 h 1499"/>
                <a:gd name="T6" fmla="*/ 248 w 2011"/>
                <a:gd name="T7" fmla="*/ 75 h 1499"/>
                <a:gd name="T8" fmla="*/ 24 w 2011"/>
                <a:gd name="T9" fmla="*/ 587 h 1499"/>
                <a:gd name="T10" fmla="*/ 104 w 2011"/>
                <a:gd name="T11" fmla="*/ 1499 h 1499"/>
                <a:gd name="connsiteX0" fmla="*/ 8997 w 9669"/>
                <a:gd name="connsiteY0" fmla="*/ 48 h 16459"/>
                <a:gd name="connsiteX1" fmla="*/ 9554 w 9669"/>
                <a:gd name="connsiteY1" fmla="*/ 475 h 16459"/>
                <a:gd name="connsiteX2" fmla="*/ 7008 w 9669"/>
                <a:gd name="connsiteY2" fmla="*/ 581 h 16459"/>
                <a:gd name="connsiteX3" fmla="*/ 1120 w 9669"/>
                <a:gd name="connsiteY3" fmla="*/ 154 h 16459"/>
                <a:gd name="connsiteX4" fmla="*/ 6 w 9669"/>
                <a:gd name="connsiteY4" fmla="*/ 3570 h 16459"/>
                <a:gd name="connsiteX5" fmla="*/ 1672 w 9669"/>
                <a:gd name="connsiteY5" fmla="*/ 16459 h 16459"/>
                <a:gd name="connsiteX0" fmla="*/ 19579 w 20274"/>
                <a:gd name="connsiteY0" fmla="*/ 29 h 3898"/>
                <a:gd name="connsiteX1" fmla="*/ 20155 w 20274"/>
                <a:gd name="connsiteY1" fmla="*/ 289 h 3898"/>
                <a:gd name="connsiteX2" fmla="*/ 17522 w 20274"/>
                <a:gd name="connsiteY2" fmla="*/ 353 h 3898"/>
                <a:gd name="connsiteX3" fmla="*/ 11432 w 20274"/>
                <a:gd name="connsiteY3" fmla="*/ 94 h 3898"/>
                <a:gd name="connsiteX4" fmla="*/ 10280 w 20274"/>
                <a:gd name="connsiteY4" fmla="*/ 2169 h 3898"/>
                <a:gd name="connsiteX5" fmla="*/ 0 w 20274"/>
                <a:gd name="connsiteY5" fmla="*/ 3898 h 3898"/>
                <a:gd name="connsiteX0" fmla="*/ 9657 w 10000"/>
                <a:gd name="connsiteY0" fmla="*/ 0 h 9926"/>
                <a:gd name="connsiteX1" fmla="*/ 9941 w 10000"/>
                <a:gd name="connsiteY1" fmla="*/ 667 h 9926"/>
                <a:gd name="connsiteX2" fmla="*/ 8643 w 10000"/>
                <a:gd name="connsiteY2" fmla="*/ 832 h 9926"/>
                <a:gd name="connsiteX3" fmla="*/ 5639 w 10000"/>
                <a:gd name="connsiteY3" fmla="*/ 167 h 9926"/>
                <a:gd name="connsiteX4" fmla="*/ 4465 w 10000"/>
                <a:gd name="connsiteY4" fmla="*/ 4322 h 9926"/>
                <a:gd name="connsiteX5" fmla="*/ 0 w 10000"/>
                <a:gd name="connsiteY5" fmla="*/ 9926 h 9926"/>
                <a:gd name="connsiteX0" fmla="*/ 9657 w 10000"/>
                <a:gd name="connsiteY0" fmla="*/ 0 h 10000"/>
                <a:gd name="connsiteX1" fmla="*/ 9941 w 10000"/>
                <a:gd name="connsiteY1" fmla="*/ 672 h 10000"/>
                <a:gd name="connsiteX2" fmla="*/ 8643 w 10000"/>
                <a:gd name="connsiteY2" fmla="*/ 838 h 10000"/>
                <a:gd name="connsiteX3" fmla="*/ 5639 w 10000"/>
                <a:gd name="connsiteY3" fmla="*/ 168 h 10000"/>
                <a:gd name="connsiteX4" fmla="*/ 4465 w 10000"/>
                <a:gd name="connsiteY4" fmla="*/ 4354 h 10000"/>
                <a:gd name="connsiteX5" fmla="*/ 0 w 10000"/>
                <a:gd name="connsiteY5" fmla="*/ 10000 h 10000"/>
                <a:gd name="connsiteX0" fmla="*/ 9657 w 10000"/>
                <a:gd name="connsiteY0" fmla="*/ 0 h 10000"/>
                <a:gd name="connsiteX1" fmla="*/ 9941 w 10000"/>
                <a:gd name="connsiteY1" fmla="*/ 672 h 10000"/>
                <a:gd name="connsiteX2" fmla="*/ 8643 w 10000"/>
                <a:gd name="connsiteY2" fmla="*/ 838 h 10000"/>
                <a:gd name="connsiteX3" fmla="*/ 5639 w 10000"/>
                <a:gd name="connsiteY3" fmla="*/ 168 h 10000"/>
                <a:gd name="connsiteX4" fmla="*/ 4465 w 10000"/>
                <a:gd name="connsiteY4" fmla="*/ 4354 h 10000"/>
                <a:gd name="connsiteX5" fmla="*/ 0 w 10000"/>
                <a:gd name="connsiteY5" fmla="*/ 1000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000" h="10000">
                  <a:moveTo>
                    <a:pt x="9657" y="0"/>
                  </a:moveTo>
                  <a:cubicBezTo>
                    <a:pt x="9883" y="262"/>
                    <a:pt x="10111" y="535"/>
                    <a:pt x="9941" y="672"/>
                  </a:cubicBezTo>
                  <a:cubicBezTo>
                    <a:pt x="9772" y="807"/>
                    <a:pt x="9360" y="923"/>
                    <a:pt x="8643" y="838"/>
                  </a:cubicBezTo>
                  <a:cubicBezTo>
                    <a:pt x="7925" y="755"/>
                    <a:pt x="6335" y="-418"/>
                    <a:pt x="5639" y="168"/>
                  </a:cubicBezTo>
                  <a:cubicBezTo>
                    <a:pt x="4943" y="755"/>
                    <a:pt x="5005" y="2445"/>
                    <a:pt x="4465" y="4354"/>
                  </a:cubicBezTo>
                  <a:cubicBezTo>
                    <a:pt x="4051" y="6618"/>
                    <a:pt x="-40" y="8377"/>
                    <a:pt x="0" y="10000"/>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grpSp>
      <p:sp>
        <p:nvSpPr>
          <p:cNvPr id="3" name="Rectangle 2"/>
          <p:cNvSpPr/>
          <p:nvPr>
            <p:custDataLst>
              <p:tags r:id="rId9"/>
            </p:custDataLst>
          </p:nvPr>
        </p:nvSpPr>
        <p:spPr>
          <a:xfrm>
            <a:off x="534190" y="2625364"/>
            <a:ext cx="2759730" cy="461665"/>
          </a:xfrm>
          <a:prstGeom prst="rect">
            <a:avLst/>
          </a:prstGeom>
        </p:spPr>
        <p:txBody>
          <a:bodyPr wrap="none">
            <a:spAutoFit/>
          </a:bodyPr>
          <a:lstStyle/>
          <a:p>
            <a:r>
              <a:rPr lang="fr-FR" sz="2400" dirty="0" smtClean="0">
                <a:effectLst>
                  <a:glow rad="228600">
                    <a:schemeClr val="accent3">
                      <a:satMod val="175000"/>
                      <a:alpha val="40000"/>
                    </a:schemeClr>
                  </a:glow>
                  <a:outerShdw blurRad="38100" dist="38100" dir="2700000" algn="tl">
                    <a:srgbClr val="000000">
                      <a:alpha val="43137"/>
                    </a:srgbClr>
                  </a:outerShdw>
                </a:effectLst>
              </a:rPr>
              <a:t>aimants </a:t>
            </a:r>
            <a:r>
              <a:rPr lang="fr-FR" sz="2400" dirty="0">
                <a:effectLst>
                  <a:glow rad="228600">
                    <a:schemeClr val="accent3">
                      <a:satMod val="175000"/>
                      <a:alpha val="40000"/>
                    </a:schemeClr>
                  </a:glow>
                  <a:outerShdw blurRad="38100" dist="38100" dir="2700000" algn="tl">
                    <a:srgbClr val="000000">
                      <a:alpha val="43137"/>
                    </a:srgbClr>
                  </a:outerShdw>
                </a:effectLst>
              </a:rPr>
              <a:t>permanents</a:t>
            </a:r>
            <a:endParaRPr lang="fr-FR" sz="2400" dirty="0"/>
          </a:p>
        </p:txBody>
      </p:sp>
      <p:sp>
        <p:nvSpPr>
          <p:cNvPr id="5" name="Rectangle 4"/>
          <p:cNvSpPr/>
          <p:nvPr>
            <p:custDataLst>
              <p:tags r:id="rId10"/>
            </p:custDataLst>
          </p:nvPr>
        </p:nvSpPr>
        <p:spPr>
          <a:xfrm>
            <a:off x="5445284" y="3983685"/>
            <a:ext cx="2267159" cy="461665"/>
          </a:xfrm>
          <a:prstGeom prst="rect">
            <a:avLst/>
          </a:prstGeom>
        </p:spPr>
        <p:txBody>
          <a:bodyPr wrap="none">
            <a:spAutoFit/>
          </a:bodyPr>
          <a:lstStyle/>
          <a:p>
            <a:r>
              <a:rPr lang="fr-FR" sz="2400" dirty="0" err="1">
                <a:effectLst>
                  <a:glow rad="228600">
                    <a:schemeClr val="accent5">
                      <a:satMod val="175000"/>
                      <a:alpha val="40000"/>
                    </a:schemeClr>
                  </a:glow>
                  <a:outerShdw blurRad="38100" dist="38100" dir="2700000" algn="tl">
                    <a:srgbClr val="000000">
                      <a:alpha val="43137"/>
                    </a:srgbClr>
                  </a:outerShdw>
                </a:effectLst>
              </a:rPr>
              <a:t>électros-aimants</a:t>
            </a:r>
            <a:endParaRPr lang="fr-FR" sz="2400" dirty="0"/>
          </a:p>
        </p:txBody>
      </p:sp>
      <p:sp>
        <p:nvSpPr>
          <p:cNvPr id="4" name="Rectangle 3"/>
          <p:cNvSpPr/>
          <p:nvPr/>
        </p:nvSpPr>
        <p:spPr>
          <a:xfrm>
            <a:off x="7325958" y="4733364"/>
            <a:ext cx="776256" cy="290456"/>
          </a:xfrm>
          <a:prstGeom prst="rect">
            <a:avLst/>
          </a:prstGeom>
          <a:solidFill>
            <a:srgbClr val="33CC33">
              <a:alpha val="4000"/>
            </a:srgbClr>
          </a:solidFill>
          <a:ln>
            <a:noFill/>
          </a:ln>
          <a:effectLst>
            <a:glow rad="228600">
              <a:schemeClr val="accent4">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67" name="Rectangle 66"/>
          <p:cNvSpPr/>
          <p:nvPr/>
        </p:nvSpPr>
        <p:spPr>
          <a:xfrm>
            <a:off x="7195732" y="5023820"/>
            <a:ext cx="1507204" cy="290456"/>
          </a:xfrm>
          <a:prstGeom prst="rect">
            <a:avLst/>
          </a:prstGeom>
          <a:solidFill>
            <a:srgbClr val="33CC33">
              <a:alpha val="4000"/>
            </a:srgbClr>
          </a:solidFill>
          <a:ln>
            <a:noFill/>
          </a:ln>
          <a:effectLst>
            <a:glow rad="228600">
              <a:schemeClr val="accent4">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68" name="Rectangle 67"/>
          <p:cNvSpPr/>
          <p:nvPr/>
        </p:nvSpPr>
        <p:spPr>
          <a:xfrm>
            <a:off x="7004706" y="5368066"/>
            <a:ext cx="1507204" cy="290456"/>
          </a:xfrm>
          <a:prstGeom prst="rect">
            <a:avLst/>
          </a:prstGeom>
          <a:solidFill>
            <a:srgbClr val="33CC33">
              <a:alpha val="4000"/>
            </a:srgbClr>
          </a:solidFill>
          <a:ln>
            <a:no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69" name="Rectangle 68"/>
          <p:cNvSpPr/>
          <p:nvPr/>
        </p:nvSpPr>
        <p:spPr>
          <a:xfrm>
            <a:off x="396629" y="5606520"/>
            <a:ext cx="1507204" cy="290456"/>
          </a:xfrm>
          <a:prstGeom prst="rect">
            <a:avLst/>
          </a:prstGeom>
          <a:solidFill>
            <a:srgbClr val="33CC33">
              <a:alpha val="4000"/>
            </a:srgbClr>
          </a:solidFill>
          <a:ln>
            <a:no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70" name="Rectangle 69"/>
          <p:cNvSpPr/>
          <p:nvPr/>
        </p:nvSpPr>
        <p:spPr>
          <a:xfrm>
            <a:off x="5270578" y="5925745"/>
            <a:ext cx="2330903" cy="290456"/>
          </a:xfrm>
          <a:prstGeom prst="rect">
            <a:avLst/>
          </a:prstGeom>
          <a:solidFill>
            <a:srgbClr val="33CC33">
              <a:alpha val="4000"/>
            </a:srgbClr>
          </a:solidFill>
          <a:ln>
            <a:noFill/>
          </a:ln>
          <a:effectLst>
            <a:glow rad="228600">
              <a:schemeClr val="accent5">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Tree>
    <p:extLst>
      <p:ext uri="{BB962C8B-B14F-4D97-AF65-F5344CB8AC3E}">
        <p14:creationId xmlns:p14="http://schemas.microsoft.com/office/powerpoint/2010/main" val="72358655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500"/>
                                  </p:stCondLst>
                                  <p:iterate type="wd">
                                    <p:tmPct val="10000"/>
                                  </p:iterate>
                                  <p:childTnLst>
                                    <p:set>
                                      <p:cBhvr>
                                        <p:cTn id="6" dur="1" fill="hold">
                                          <p:stCondLst>
                                            <p:cond delay="0"/>
                                          </p:stCondLst>
                                        </p:cTn>
                                        <p:tgtEl>
                                          <p:spTgt spid="2"/>
                                        </p:tgtEl>
                                        <p:attrNameLst>
                                          <p:attrName>style.visibility</p:attrName>
                                        </p:attrNameLst>
                                      </p:cBhvr>
                                      <p:to>
                                        <p:strVal val="visible"/>
                                      </p:to>
                                    </p:set>
                                    <p:animEffect transition="in" filter="fade">
                                      <p:cBhvr>
                                        <p:cTn id="7" dur="500"/>
                                        <p:tgtEl>
                                          <p:spTgt spid="2"/>
                                        </p:tgtEl>
                                      </p:cBhvr>
                                    </p:animEffect>
                                  </p:childTnLst>
                                </p:cTn>
                              </p:par>
                            </p:childTnLst>
                          </p:cTn>
                        </p:par>
                        <p:par>
                          <p:cTn id="8" fill="hold">
                            <p:stCondLst>
                              <p:cond delay="1300"/>
                            </p:stCondLst>
                            <p:childTnLst>
                              <p:par>
                                <p:cTn id="9" presetID="10" presetClass="entr" presetSubtype="0" fill="hold" grpId="0" nodeType="afterEffect">
                                  <p:stCondLst>
                                    <p:cond delay="500"/>
                                  </p:stCondLst>
                                  <p:iterate type="wd">
                                    <p:tmPct val="10000"/>
                                  </p:iterate>
                                  <p:childTnLst>
                                    <p:set>
                                      <p:cBhvr>
                                        <p:cTn id="10" dur="1" fill="hold">
                                          <p:stCondLst>
                                            <p:cond delay="0"/>
                                          </p:stCondLst>
                                        </p:cTn>
                                        <p:tgtEl>
                                          <p:spTgt spid="6"/>
                                        </p:tgtEl>
                                        <p:attrNameLst>
                                          <p:attrName>style.visibility</p:attrName>
                                        </p:attrNameLst>
                                      </p:cBhvr>
                                      <p:to>
                                        <p:strVal val="visible"/>
                                      </p:to>
                                    </p:set>
                                    <p:animEffect transition="in" filter="fade">
                                      <p:cBhvr>
                                        <p:cTn id="11" dur="500"/>
                                        <p:tgtEl>
                                          <p:spTgt spid="6"/>
                                        </p:tgtEl>
                                      </p:cBhvr>
                                    </p:animEffect>
                                  </p:childTnLst>
                                </p:cTn>
                              </p:par>
                            </p:childTnLst>
                          </p:cTn>
                        </p:par>
                        <p:par>
                          <p:cTn id="12" fill="hold">
                            <p:stCondLst>
                              <p:cond delay="5850"/>
                            </p:stCondLst>
                            <p:childTnLst>
                              <p:par>
                                <p:cTn id="13" presetID="10" presetClass="entr" presetSubtype="0" fill="hold" nodeType="afterEffect">
                                  <p:stCondLst>
                                    <p:cond delay="500"/>
                                  </p:stCondLst>
                                  <p:iterate type="wd">
                                    <p:tmPct val="10000"/>
                                  </p:iterate>
                                  <p:childTnLst>
                                    <p:set>
                                      <p:cBhvr>
                                        <p:cTn id="14" dur="1" fill="hold">
                                          <p:stCondLst>
                                            <p:cond delay="0"/>
                                          </p:stCondLst>
                                        </p:cTn>
                                        <p:tgtEl>
                                          <p:spTgt spid="20"/>
                                        </p:tgtEl>
                                        <p:attrNameLst>
                                          <p:attrName>style.visibility</p:attrName>
                                        </p:attrNameLst>
                                      </p:cBhvr>
                                      <p:to>
                                        <p:strVal val="visible"/>
                                      </p:to>
                                    </p:set>
                                    <p:animEffect transition="in" filter="fade">
                                      <p:cBhvr>
                                        <p:cTn id="15" dur="500"/>
                                        <p:tgtEl>
                                          <p:spTgt spid="20"/>
                                        </p:tgtEl>
                                      </p:cBhvr>
                                    </p:animEffect>
                                  </p:childTnLst>
                                </p:cTn>
                              </p:par>
                            </p:childTnLst>
                          </p:cTn>
                        </p:par>
                        <p:par>
                          <p:cTn id="16" fill="hold">
                            <p:stCondLst>
                              <p:cond delay="6850"/>
                            </p:stCondLst>
                            <p:childTnLst>
                              <p:par>
                                <p:cTn id="17" presetID="10" presetClass="entr" presetSubtype="0" fill="hold" grpId="0" nodeType="afterEffect">
                                  <p:stCondLst>
                                    <p:cond delay="500"/>
                                  </p:stCondLst>
                                  <p:iterate type="wd">
                                    <p:tmPct val="10000"/>
                                  </p:iterate>
                                  <p:childTnLst>
                                    <p:set>
                                      <p:cBhvr>
                                        <p:cTn id="18" dur="1" fill="hold">
                                          <p:stCondLst>
                                            <p:cond delay="0"/>
                                          </p:stCondLst>
                                        </p:cTn>
                                        <p:tgtEl>
                                          <p:spTgt spid="3"/>
                                        </p:tgtEl>
                                        <p:attrNameLst>
                                          <p:attrName>style.visibility</p:attrName>
                                        </p:attrNameLst>
                                      </p:cBhvr>
                                      <p:to>
                                        <p:strVal val="visible"/>
                                      </p:to>
                                    </p:set>
                                    <p:animEffect transition="in" filter="fade">
                                      <p:cBhvr>
                                        <p:cTn id="19" dur="500"/>
                                        <p:tgtEl>
                                          <p:spTgt spid="3"/>
                                        </p:tgtEl>
                                      </p:cBhvr>
                                    </p:animEffect>
                                  </p:childTnLst>
                                </p:cTn>
                              </p:par>
                            </p:childTnLst>
                          </p:cTn>
                        </p:par>
                        <p:par>
                          <p:cTn id="20" fill="hold">
                            <p:stCondLst>
                              <p:cond delay="7900"/>
                            </p:stCondLst>
                            <p:childTnLst>
                              <p:par>
                                <p:cTn id="21" presetID="10" presetClass="entr" presetSubtype="0" fill="hold" nodeType="afterEffect">
                                  <p:stCondLst>
                                    <p:cond delay="500"/>
                                  </p:stCondLst>
                                  <p:iterate type="wd">
                                    <p:tmPct val="10000"/>
                                  </p:iterate>
                                  <p:childTnLst>
                                    <p:set>
                                      <p:cBhvr>
                                        <p:cTn id="22" dur="1" fill="hold">
                                          <p:stCondLst>
                                            <p:cond delay="0"/>
                                          </p:stCondLst>
                                        </p:cTn>
                                        <p:tgtEl>
                                          <p:spTgt spid="7"/>
                                        </p:tgtEl>
                                        <p:attrNameLst>
                                          <p:attrName>style.visibility</p:attrName>
                                        </p:attrNameLst>
                                      </p:cBhvr>
                                      <p:to>
                                        <p:strVal val="visible"/>
                                      </p:to>
                                    </p:set>
                                    <p:animEffect transition="in" filter="fade">
                                      <p:cBhvr>
                                        <p:cTn id="23" dur="500"/>
                                        <p:tgtEl>
                                          <p:spTgt spid="7"/>
                                        </p:tgtEl>
                                      </p:cBhvr>
                                    </p:animEffect>
                                  </p:childTnLst>
                                </p:cTn>
                              </p:par>
                            </p:childTnLst>
                          </p:cTn>
                        </p:par>
                        <p:par>
                          <p:cTn id="24" fill="hold">
                            <p:stCondLst>
                              <p:cond delay="8900"/>
                            </p:stCondLst>
                            <p:childTnLst>
                              <p:par>
                                <p:cTn id="25" presetID="10" presetClass="entr" presetSubtype="0" fill="hold" nodeType="afterEffect">
                                  <p:stCondLst>
                                    <p:cond delay="500"/>
                                  </p:stCondLst>
                                  <p:iterate type="wd">
                                    <p:tmPct val="10000"/>
                                  </p:iterate>
                                  <p:childTnLst>
                                    <p:set>
                                      <p:cBhvr>
                                        <p:cTn id="26" dur="1" fill="hold">
                                          <p:stCondLst>
                                            <p:cond delay="0"/>
                                          </p:stCondLst>
                                        </p:cTn>
                                        <p:tgtEl>
                                          <p:spTgt spid="1216"/>
                                        </p:tgtEl>
                                        <p:attrNameLst>
                                          <p:attrName>style.visibility</p:attrName>
                                        </p:attrNameLst>
                                      </p:cBhvr>
                                      <p:to>
                                        <p:strVal val="visible"/>
                                      </p:to>
                                    </p:set>
                                    <p:animEffect transition="in" filter="fade">
                                      <p:cBhvr>
                                        <p:cTn id="27" dur="500"/>
                                        <p:tgtEl>
                                          <p:spTgt spid="1216"/>
                                        </p:tgtEl>
                                      </p:cBhvr>
                                    </p:animEffect>
                                  </p:childTnLst>
                                </p:cTn>
                              </p:par>
                            </p:childTnLst>
                          </p:cTn>
                        </p:par>
                        <p:par>
                          <p:cTn id="28" fill="hold">
                            <p:stCondLst>
                              <p:cond delay="9900"/>
                            </p:stCondLst>
                            <p:childTnLst>
                              <p:par>
                                <p:cTn id="29" presetID="10" presetClass="entr" presetSubtype="0" fill="hold" nodeType="afterEffect">
                                  <p:stCondLst>
                                    <p:cond delay="500"/>
                                  </p:stCondLst>
                                  <p:iterate type="wd">
                                    <p:tmPct val="10000"/>
                                  </p:iterate>
                                  <p:childTnLst>
                                    <p:set>
                                      <p:cBhvr>
                                        <p:cTn id="30" dur="1" fill="hold">
                                          <p:stCondLst>
                                            <p:cond delay="0"/>
                                          </p:stCondLst>
                                        </p:cTn>
                                        <p:tgtEl>
                                          <p:spTgt spid="1206"/>
                                        </p:tgtEl>
                                        <p:attrNameLst>
                                          <p:attrName>style.visibility</p:attrName>
                                        </p:attrNameLst>
                                      </p:cBhvr>
                                      <p:to>
                                        <p:strVal val="visible"/>
                                      </p:to>
                                    </p:set>
                                    <p:animEffect transition="in" filter="fade">
                                      <p:cBhvr>
                                        <p:cTn id="31" dur="500"/>
                                        <p:tgtEl>
                                          <p:spTgt spid="1206"/>
                                        </p:tgtEl>
                                      </p:cBhvr>
                                    </p:animEffect>
                                  </p:childTnLst>
                                </p:cTn>
                              </p:par>
                            </p:childTnLst>
                          </p:cTn>
                        </p:par>
                        <p:par>
                          <p:cTn id="32" fill="hold">
                            <p:stCondLst>
                              <p:cond delay="10900"/>
                            </p:stCondLst>
                            <p:childTnLst>
                              <p:par>
                                <p:cTn id="33" presetID="10" presetClass="entr" presetSubtype="0" fill="hold" nodeType="afterEffect">
                                  <p:stCondLst>
                                    <p:cond delay="500"/>
                                  </p:stCondLst>
                                  <p:iterate type="wd">
                                    <p:tmPct val="10000"/>
                                  </p:iterate>
                                  <p:childTnLst>
                                    <p:set>
                                      <p:cBhvr>
                                        <p:cTn id="34" dur="1" fill="hold">
                                          <p:stCondLst>
                                            <p:cond delay="0"/>
                                          </p:stCondLst>
                                        </p:cTn>
                                        <p:tgtEl>
                                          <p:spTgt spid="1233"/>
                                        </p:tgtEl>
                                        <p:attrNameLst>
                                          <p:attrName>style.visibility</p:attrName>
                                        </p:attrNameLst>
                                      </p:cBhvr>
                                      <p:to>
                                        <p:strVal val="visible"/>
                                      </p:to>
                                    </p:set>
                                    <p:animEffect transition="in" filter="fade">
                                      <p:cBhvr>
                                        <p:cTn id="35" dur="500"/>
                                        <p:tgtEl>
                                          <p:spTgt spid="1233"/>
                                        </p:tgtEl>
                                      </p:cBhvr>
                                    </p:animEffect>
                                  </p:childTnLst>
                                </p:cTn>
                              </p:par>
                            </p:childTnLst>
                          </p:cTn>
                        </p:par>
                        <p:par>
                          <p:cTn id="36" fill="hold">
                            <p:stCondLst>
                              <p:cond delay="11900"/>
                            </p:stCondLst>
                            <p:childTnLst>
                              <p:par>
                                <p:cTn id="37" presetID="10" presetClass="entr" presetSubtype="0" fill="hold" nodeType="afterEffect">
                                  <p:stCondLst>
                                    <p:cond delay="500"/>
                                  </p:stCondLst>
                                  <p:iterate type="wd">
                                    <p:tmPct val="10000"/>
                                  </p:iterate>
                                  <p:childTnLst>
                                    <p:set>
                                      <p:cBhvr>
                                        <p:cTn id="38" dur="1" fill="hold">
                                          <p:stCondLst>
                                            <p:cond delay="0"/>
                                          </p:stCondLst>
                                        </p:cTn>
                                        <p:tgtEl>
                                          <p:spTgt spid="1221"/>
                                        </p:tgtEl>
                                        <p:attrNameLst>
                                          <p:attrName>style.visibility</p:attrName>
                                        </p:attrNameLst>
                                      </p:cBhvr>
                                      <p:to>
                                        <p:strVal val="visible"/>
                                      </p:to>
                                    </p:set>
                                    <p:animEffect transition="in" filter="fade">
                                      <p:cBhvr>
                                        <p:cTn id="39" dur="500"/>
                                        <p:tgtEl>
                                          <p:spTgt spid="1221"/>
                                        </p:tgtEl>
                                      </p:cBhvr>
                                    </p:animEffect>
                                  </p:childTnLst>
                                </p:cTn>
                              </p:par>
                            </p:childTnLst>
                          </p:cTn>
                        </p:par>
                        <p:par>
                          <p:cTn id="40" fill="hold">
                            <p:stCondLst>
                              <p:cond delay="12900"/>
                            </p:stCondLst>
                            <p:childTnLst>
                              <p:par>
                                <p:cTn id="41" presetID="10" presetClass="entr" presetSubtype="0" fill="hold" grpId="0" nodeType="afterEffect">
                                  <p:stCondLst>
                                    <p:cond delay="500"/>
                                  </p:stCondLst>
                                  <p:iterate type="wd">
                                    <p:tmPct val="10000"/>
                                  </p:iterate>
                                  <p:childTnLst>
                                    <p:set>
                                      <p:cBhvr>
                                        <p:cTn id="42" dur="1" fill="hold">
                                          <p:stCondLst>
                                            <p:cond delay="0"/>
                                          </p:stCondLst>
                                        </p:cTn>
                                        <p:tgtEl>
                                          <p:spTgt spid="5"/>
                                        </p:tgtEl>
                                        <p:attrNameLst>
                                          <p:attrName>style.visibility</p:attrName>
                                        </p:attrNameLst>
                                      </p:cBhvr>
                                      <p:to>
                                        <p:strVal val="visible"/>
                                      </p:to>
                                    </p:set>
                                    <p:animEffect transition="in" filter="fade">
                                      <p:cBhvr>
                                        <p:cTn id="43" dur="500"/>
                                        <p:tgtEl>
                                          <p:spTgt spid="5"/>
                                        </p:tgtEl>
                                      </p:cBhvr>
                                    </p:animEffect>
                                  </p:childTnLst>
                                </p:cTn>
                              </p:par>
                            </p:childTnLst>
                          </p:cTn>
                        </p:par>
                        <p:par>
                          <p:cTn id="44" fill="hold">
                            <p:stCondLst>
                              <p:cond delay="13900"/>
                            </p:stCondLst>
                            <p:childTnLst>
                              <p:par>
                                <p:cTn id="45" presetID="10" presetClass="entr" presetSubtype="0" fill="hold" grpId="0" nodeType="afterEffect">
                                  <p:stCondLst>
                                    <p:cond delay="0"/>
                                  </p:stCondLst>
                                  <p:childTnLst>
                                    <p:set>
                                      <p:cBhvr>
                                        <p:cTn id="46" dur="1" fill="hold">
                                          <p:stCondLst>
                                            <p:cond delay="0"/>
                                          </p:stCondLst>
                                        </p:cTn>
                                        <p:tgtEl>
                                          <p:spTgt spid="4"/>
                                        </p:tgtEl>
                                        <p:attrNameLst>
                                          <p:attrName>style.visibility</p:attrName>
                                        </p:attrNameLst>
                                      </p:cBhvr>
                                      <p:to>
                                        <p:strVal val="visible"/>
                                      </p:to>
                                    </p:set>
                                    <p:animEffect transition="in" filter="fade">
                                      <p:cBhvr>
                                        <p:cTn id="47" dur="500"/>
                                        <p:tgtEl>
                                          <p:spTgt spid="4"/>
                                        </p:tgtEl>
                                      </p:cBhvr>
                                    </p:animEffect>
                                  </p:childTnLst>
                                </p:cTn>
                              </p:par>
                            </p:childTnLst>
                          </p:cTn>
                        </p:par>
                        <p:par>
                          <p:cTn id="48" fill="hold">
                            <p:stCondLst>
                              <p:cond delay="14400"/>
                            </p:stCondLst>
                            <p:childTnLst>
                              <p:par>
                                <p:cTn id="49" presetID="10" presetClass="entr" presetSubtype="0" fill="hold" grpId="0" nodeType="afterEffect">
                                  <p:stCondLst>
                                    <p:cond delay="0"/>
                                  </p:stCondLst>
                                  <p:childTnLst>
                                    <p:set>
                                      <p:cBhvr>
                                        <p:cTn id="50" dur="1" fill="hold">
                                          <p:stCondLst>
                                            <p:cond delay="0"/>
                                          </p:stCondLst>
                                        </p:cTn>
                                        <p:tgtEl>
                                          <p:spTgt spid="67"/>
                                        </p:tgtEl>
                                        <p:attrNameLst>
                                          <p:attrName>style.visibility</p:attrName>
                                        </p:attrNameLst>
                                      </p:cBhvr>
                                      <p:to>
                                        <p:strVal val="visible"/>
                                      </p:to>
                                    </p:set>
                                    <p:animEffect transition="in" filter="fade">
                                      <p:cBhvr>
                                        <p:cTn id="51" dur="500"/>
                                        <p:tgtEl>
                                          <p:spTgt spid="67"/>
                                        </p:tgtEl>
                                      </p:cBhvr>
                                    </p:animEffect>
                                  </p:childTnLst>
                                </p:cTn>
                              </p:par>
                            </p:childTnLst>
                          </p:cTn>
                        </p:par>
                        <p:par>
                          <p:cTn id="52" fill="hold">
                            <p:stCondLst>
                              <p:cond delay="14900"/>
                            </p:stCondLst>
                            <p:childTnLst>
                              <p:par>
                                <p:cTn id="53" presetID="10" presetClass="entr" presetSubtype="0" fill="hold" grpId="0" nodeType="afterEffect">
                                  <p:stCondLst>
                                    <p:cond delay="0"/>
                                  </p:stCondLst>
                                  <p:childTnLst>
                                    <p:set>
                                      <p:cBhvr>
                                        <p:cTn id="54" dur="1" fill="hold">
                                          <p:stCondLst>
                                            <p:cond delay="0"/>
                                          </p:stCondLst>
                                        </p:cTn>
                                        <p:tgtEl>
                                          <p:spTgt spid="68"/>
                                        </p:tgtEl>
                                        <p:attrNameLst>
                                          <p:attrName>style.visibility</p:attrName>
                                        </p:attrNameLst>
                                      </p:cBhvr>
                                      <p:to>
                                        <p:strVal val="visible"/>
                                      </p:to>
                                    </p:set>
                                    <p:animEffect transition="in" filter="fade">
                                      <p:cBhvr>
                                        <p:cTn id="55" dur="500"/>
                                        <p:tgtEl>
                                          <p:spTgt spid="68"/>
                                        </p:tgtEl>
                                      </p:cBhvr>
                                    </p:animEffect>
                                  </p:childTnLst>
                                </p:cTn>
                              </p:par>
                            </p:childTnLst>
                          </p:cTn>
                        </p:par>
                        <p:par>
                          <p:cTn id="56" fill="hold">
                            <p:stCondLst>
                              <p:cond delay="15400"/>
                            </p:stCondLst>
                            <p:childTnLst>
                              <p:par>
                                <p:cTn id="57" presetID="10" presetClass="entr" presetSubtype="0" fill="hold" grpId="0" nodeType="afterEffect">
                                  <p:stCondLst>
                                    <p:cond delay="0"/>
                                  </p:stCondLst>
                                  <p:childTnLst>
                                    <p:set>
                                      <p:cBhvr>
                                        <p:cTn id="58" dur="1" fill="hold">
                                          <p:stCondLst>
                                            <p:cond delay="0"/>
                                          </p:stCondLst>
                                        </p:cTn>
                                        <p:tgtEl>
                                          <p:spTgt spid="69"/>
                                        </p:tgtEl>
                                        <p:attrNameLst>
                                          <p:attrName>style.visibility</p:attrName>
                                        </p:attrNameLst>
                                      </p:cBhvr>
                                      <p:to>
                                        <p:strVal val="visible"/>
                                      </p:to>
                                    </p:set>
                                    <p:animEffect transition="in" filter="fade">
                                      <p:cBhvr>
                                        <p:cTn id="59" dur="500"/>
                                        <p:tgtEl>
                                          <p:spTgt spid="69"/>
                                        </p:tgtEl>
                                      </p:cBhvr>
                                    </p:animEffect>
                                  </p:childTnLst>
                                </p:cTn>
                              </p:par>
                            </p:childTnLst>
                          </p:cTn>
                        </p:par>
                        <p:par>
                          <p:cTn id="60" fill="hold">
                            <p:stCondLst>
                              <p:cond delay="15900"/>
                            </p:stCondLst>
                            <p:childTnLst>
                              <p:par>
                                <p:cTn id="61" presetID="10" presetClass="entr" presetSubtype="0" fill="hold" grpId="0" nodeType="afterEffect">
                                  <p:stCondLst>
                                    <p:cond delay="0"/>
                                  </p:stCondLst>
                                  <p:childTnLst>
                                    <p:set>
                                      <p:cBhvr>
                                        <p:cTn id="62" dur="1" fill="hold">
                                          <p:stCondLst>
                                            <p:cond delay="0"/>
                                          </p:stCondLst>
                                        </p:cTn>
                                        <p:tgtEl>
                                          <p:spTgt spid="70"/>
                                        </p:tgtEl>
                                        <p:attrNameLst>
                                          <p:attrName>style.visibility</p:attrName>
                                        </p:attrNameLst>
                                      </p:cBhvr>
                                      <p:to>
                                        <p:strVal val="visible"/>
                                      </p:to>
                                    </p:set>
                                    <p:animEffect transition="in" filter="fade">
                                      <p:cBhvr>
                                        <p:cTn id="63" dur="500"/>
                                        <p:tgtEl>
                                          <p:spTgt spid="7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P spid="6" grpId="0" animBg="1"/>
      <p:bldP spid="3" grpId="0"/>
      <p:bldP spid="5" grpId="0"/>
      <p:bldP spid="4" grpId="0" animBg="1"/>
      <p:bldP spid="67" grpId="0" animBg="1"/>
      <p:bldP spid="68" grpId="0" animBg="1"/>
      <p:bldP spid="69" grpId="0" animBg="1"/>
      <p:bldP spid="70" grpId="0" animBg="1"/>
    </p:bldLst>
  </p:timing>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7" name="Sous-titre 2"/>
          <p:cNvSpPr txBox="1">
            <a:spLocks/>
          </p:cNvSpPr>
          <p:nvPr>
            <p:custDataLst>
              <p:tags r:id="rId1"/>
            </p:custDataLst>
          </p:nvPr>
        </p:nvSpPr>
        <p:spPr>
          <a:xfrm>
            <a:off x="-9823" y="6130072"/>
            <a:ext cx="9097109" cy="776145"/>
          </a:xfrm>
          <a:prstGeom prst="rect">
            <a:avLst/>
          </a:prstGeom>
          <a:solidFill>
            <a:schemeClr val="bg2">
              <a:lumMod val="10000"/>
              <a:alpha val="51000"/>
            </a:schemeClr>
          </a:solidFill>
          <a:effectLst>
            <a:softEdge rad="63500"/>
          </a:effectLst>
          <a:scene3d>
            <a:camera prst="orthographicFront"/>
            <a:lightRig rig="threePt" dir="t"/>
          </a:scene3d>
          <a:sp3d>
            <a:bevelT prst="relaxedInset"/>
          </a:sp3d>
        </p:spPr>
        <p:txBody>
          <a:bodyPr vert="horz" lIns="0" tIns="180000" rIns="0" bIns="180000" rtlCol="0" anchor="t">
            <a:noAutofit/>
          </a:bodyPr>
          <a:lstStyle>
            <a:lvl1pPr marL="0" indent="0" algn="ctr" defTabSz="914400" rtl="0" eaLnBrk="1" latinLnBrk="0" hangingPunct="1">
              <a:spcBef>
                <a:spcPct val="20000"/>
              </a:spcBef>
              <a:buFont typeface="Arial" panose="020B0604020202020204" pitchFamily="34" charset="0"/>
              <a:buNone/>
              <a:defRPr sz="3200" b="1" kern="1200">
                <a:solidFill>
                  <a:schemeClr val="bg1"/>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1pPr>
            <a:lvl2pPr marL="457200" indent="0" algn="ctr" defTabSz="914400" rtl="0" eaLnBrk="1" latinLnBrk="0" hangingPunct="1">
              <a:spcBef>
                <a:spcPct val="20000"/>
              </a:spcBef>
              <a:buFont typeface="Arial" panose="020B0604020202020204" pitchFamily="34" charset="0"/>
              <a:buNone/>
              <a:defRPr sz="28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2pPr>
            <a:lvl3pPr marL="914400" indent="0" algn="ctr" defTabSz="914400" rtl="0" eaLnBrk="1" latinLnBrk="0" hangingPunct="1">
              <a:spcBef>
                <a:spcPct val="20000"/>
              </a:spcBef>
              <a:buFont typeface="Arial" panose="020B0604020202020204" pitchFamily="34" charset="0"/>
              <a:buNone/>
              <a:defRPr sz="24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3pPr>
            <a:lvl4pPr marL="1371600" indent="0" algn="ctr" defTabSz="914400" rtl="0" eaLnBrk="1" latinLnBrk="0" hangingPunct="1">
              <a:spcBef>
                <a:spcPct val="20000"/>
              </a:spcBef>
              <a:buFont typeface="Arial" panose="020B0604020202020204" pitchFamily="34" charset="0"/>
              <a:buNone/>
              <a:defRPr sz="20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4pPr>
            <a:lvl5pPr marL="1828800" indent="0" algn="ctr" defTabSz="914400" rtl="0" eaLnBrk="1" latinLnBrk="0" hangingPunct="1">
              <a:spcBef>
                <a:spcPct val="20000"/>
              </a:spcBef>
              <a:buFont typeface="Arial" panose="020B0604020202020204" pitchFamily="34" charset="0"/>
              <a:buNone/>
              <a:defRPr sz="20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5pPr>
            <a:lvl6pPr marL="22860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6pPr>
            <a:lvl7pPr marL="27432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7pPr>
            <a:lvl8pPr marL="32004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8pPr>
            <a:lvl9pPr marL="36576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9pPr>
          </a:lstStyle>
          <a:p>
            <a:r>
              <a:rPr lang="fr-FR" sz="1800" dirty="0" smtClean="0">
                <a:effectLst>
                  <a:outerShdw blurRad="38100" dist="38100" dir="2700000" algn="tl">
                    <a:srgbClr val="000000">
                      <a:alpha val="43137"/>
                    </a:srgbClr>
                  </a:outerShdw>
                </a:effectLst>
              </a:rPr>
              <a:t>La </a:t>
            </a:r>
            <a:r>
              <a:rPr lang="fr-FR" sz="1800" dirty="0" smtClean="0">
                <a:effectLst>
                  <a:outerShdw blurRad="38100" dist="38100" dir="2700000" algn="tl">
                    <a:srgbClr val="000000">
                      <a:alpha val="43137"/>
                    </a:srgbClr>
                  </a:outerShdw>
                </a:effectLst>
              </a:rPr>
              <a:t>connexion électrique et la permutation sont assurées  par l’ensemble  collecteur plus balais (charbons).  </a:t>
            </a:r>
            <a:br>
              <a:rPr lang="fr-FR" sz="1800" dirty="0" smtClean="0">
                <a:effectLst>
                  <a:outerShdw blurRad="38100" dist="38100" dir="2700000" algn="tl">
                    <a:srgbClr val="000000">
                      <a:alpha val="43137"/>
                    </a:srgbClr>
                  </a:outerShdw>
                </a:effectLst>
              </a:rPr>
            </a:br>
            <a:endParaRPr lang="fr-FR" sz="1800" dirty="0">
              <a:effectLst>
                <a:outerShdw blurRad="38100" dist="38100" dir="2700000" algn="tl">
                  <a:srgbClr val="000000">
                    <a:alpha val="43137"/>
                  </a:srgbClr>
                </a:outerShdw>
              </a:effectLst>
            </a:endParaRPr>
          </a:p>
        </p:txBody>
      </p:sp>
      <p:sp>
        <p:nvSpPr>
          <p:cNvPr id="165" name="Sous-titre 2"/>
          <p:cNvSpPr txBox="1">
            <a:spLocks/>
          </p:cNvSpPr>
          <p:nvPr>
            <p:custDataLst>
              <p:tags r:id="rId2"/>
            </p:custDataLst>
          </p:nvPr>
        </p:nvSpPr>
        <p:spPr>
          <a:xfrm>
            <a:off x="36131" y="5002301"/>
            <a:ext cx="9097109" cy="1248167"/>
          </a:xfrm>
          <a:prstGeom prst="rect">
            <a:avLst/>
          </a:prstGeom>
          <a:solidFill>
            <a:schemeClr val="bg2">
              <a:lumMod val="10000"/>
              <a:alpha val="51000"/>
            </a:schemeClr>
          </a:solidFill>
          <a:effectLst>
            <a:softEdge rad="63500"/>
          </a:effectLst>
          <a:scene3d>
            <a:camera prst="orthographicFront"/>
            <a:lightRig rig="threePt" dir="t"/>
          </a:scene3d>
          <a:sp3d>
            <a:bevelT prst="relaxedInset"/>
          </a:sp3d>
        </p:spPr>
        <p:txBody>
          <a:bodyPr vert="horz" lIns="0" tIns="180000" rIns="0" bIns="180000" rtlCol="0" anchor="t">
            <a:noAutofit/>
          </a:bodyPr>
          <a:lstStyle>
            <a:lvl1pPr marL="0" indent="0" algn="ctr" defTabSz="914400" rtl="0" eaLnBrk="1" latinLnBrk="0" hangingPunct="1">
              <a:spcBef>
                <a:spcPct val="20000"/>
              </a:spcBef>
              <a:buFont typeface="Arial" panose="020B0604020202020204" pitchFamily="34" charset="0"/>
              <a:buNone/>
              <a:defRPr sz="3200" b="1" kern="1200">
                <a:solidFill>
                  <a:schemeClr val="bg1"/>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1pPr>
            <a:lvl2pPr marL="457200" indent="0" algn="ctr" defTabSz="914400" rtl="0" eaLnBrk="1" latinLnBrk="0" hangingPunct="1">
              <a:spcBef>
                <a:spcPct val="20000"/>
              </a:spcBef>
              <a:buFont typeface="Arial" panose="020B0604020202020204" pitchFamily="34" charset="0"/>
              <a:buNone/>
              <a:defRPr sz="28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2pPr>
            <a:lvl3pPr marL="914400" indent="0" algn="ctr" defTabSz="914400" rtl="0" eaLnBrk="1" latinLnBrk="0" hangingPunct="1">
              <a:spcBef>
                <a:spcPct val="20000"/>
              </a:spcBef>
              <a:buFont typeface="Arial" panose="020B0604020202020204" pitchFamily="34" charset="0"/>
              <a:buNone/>
              <a:defRPr sz="24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3pPr>
            <a:lvl4pPr marL="1371600" indent="0" algn="ctr" defTabSz="914400" rtl="0" eaLnBrk="1" latinLnBrk="0" hangingPunct="1">
              <a:spcBef>
                <a:spcPct val="20000"/>
              </a:spcBef>
              <a:buFont typeface="Arial" panose="020B0604020202020204" pitchFamily="34" charset="0"/>
              <a:buNone/>
              <a:defRPr sz="20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4pPr>
            <a:lvl5pPr marL="1828800" indent="0" algn="ctr" defTabSz="914400" rtl="0" eaLnBrk="1" latinLnBrk="0" hangingPunct="1">
              <a:spcBef>
                <a:spcPct val="20000"/>
              </a:spcBef>
              <a:buFont typeface="Arial" panose="020B0604020202020204" pitchFamily="34" charset="0"/>
              <a:buNone/>
              <a:defRPr sz="20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5pPr>
            <a:lvl6pPr marL="22860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6pPr>
            <a:lvl7pPr marL="27432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7pPr>
            <a:lvl8pPr marL="32004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8pPr>
            <a:lvl9pPr marL="36576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9pPr>
          </a:lstStyle>
          <a:p>
            <a:r>
              <a:rPr lang="fr-FR" sz="1800" dirty="0" smtClean="0">
                <a:effectLst>
                  <a:outerShdw blurRad="38100" dist="38100" dir="2700000" algn="tl">
                    <a:srgbClr val="000000">
                      <a:alpha val="43137"/>
                    </a:srgbClr>
                  </a:outerShdw>
                </a:effectLst>
              </a:rPr>
              <a:t>L’induit </a:t>
            </a:r>
            <a:r>
              <a:rPr lang="fr-FR" sz="1800" dirty="0" smtClean="0">
                <a:effectLst>
                  <a:outerShdw blurRad="38100" dist="38100" dir="2700000" algn="tl">
                    <a:srgbClr val="000000">
                      <a:alpha val="43137"/>
                    </a:srgbClr>
                  </a:outerShdw>
                </a:effectLst>
              </a:rPr>
              <a:t>est constitué de conducteurs qui seront le siège de la force motrice. Pour augmenter </a:t>
            </a:r>
            <a:r>
              <a:rPr lang="fr-FR" sz="1800" dirty="0" smtClean="0">
                <a:effectLst>
                  <a:outerShdw blurRad="38100" dist="38100" dir="2700000" algn="tl">
                    <a:srgbClr val="000000">
                      <a:alpha val="43137"/>
                    </a:srgbClr>
                  </a:outerShdw>
                </a:effectLst>
              </a:rPr>
              <a:t>l’effet beaucoup </a:t>
            </a:r>
            <a:r>
              <a:rPr lang="fr-FR" sz="1800" dirty="0" smtClean="0">
                <a:effectLst>
                  <a:outerShdw blurRad="38100" dist="38100" dir="2700000" algn="tl">
                    <a:srgbClr val="000000">
                      <a:alpha val="43137"/>
                    </a:srgbClr>
                  </a:outerShdw>
                </a:effectLst>
              </a:rPr>
              <a:t>de conducteurs disposés dans des encoches réparties régulièrement sur la périphérie du circuit magnétique du rotor sont tous reliés entre eux</a:t>
            </a:r>
            <a:r>
              <a:rPr lang="fr-FR" sz="1800" dirty="0" smtClean="0">
                <a:effectLst>
                  <a:outerShdw blurRad="38100" dist="38100" dir="2700000" algn="tl">
                    <a:srgbClr val="000000">
                      <a:alpha val="43137"/>
                    </a:srgbClr>
                  </a:outerShdw>
                </a:effectLst>
              </a:rPr>
              <a:t>.</a:t>
            </a:r>
            <a:endParaRPr lang="fr-FR" sz="1800" dirty="0" smtClean="0">
              <a:effectLst>
                <a:outerShdw blurRad="38100" dist="38100" dir="2700000" algn="tl">
                  <a:srgbClr val="000000">
                    <a:alpha val="43137"/>
                  </a:srgbClr>
                </a:outerShdw>
              </a:effectLst>
            </a:endParaRPr>
          </a:p>
        </p:txBody>
      </p:sp>
      <p:cxnSp>
        <p:nvCxnSpPr>
          <p:cNvPr id="18" name="Connecteur droit 17"/>
          <p:cNvCxnSpPr>
            <a:stCxn id="66" idx="4"/>
            <a:endCxn id="66" idx="5"/>
          </p:cNvCxnSpPr>
          <p:nvPr>
            <p:custDataLst>
              <p:tags r:id="rId3"/>
            </p:custDataLst>
          </p:nvPr>
        </p:nvCxnSpPr>
        <p:spPr>
          <a:xfrm>
            <a:off x="370751" y="2585014"/>
            <a:ext cx="930192" cy="463613"/>
          </a:xfrm>
          <a:prstGeom prst="line">
            <a:avLst/>
          </a:prstGeom>
          <a:ln>
            <a:solidFill>
              <a:schemeClr val="tx1"/>
            </a:solidFill>
          </a:ln>
          <a:effectLst>
            <a:glow rad="228600">
              <a:schemeClr val="accent2">
                <a:satMod val="175000"/>
                <a:alpha val="40000"/>
              </a:schemeClr>
            </a:glow>
          </a:effectLst>
        </p:spPr>
        <p:style>
          <a:lnRef idx="1">
            <a:schemeClr val="accent1"/>
          </a:lnRef>
          <a:fillRef idx="0">
            <a:schemeClr val="accent1"/>
          </a:fillRef>
          <a:effectRef idx="0">
            <a:schemeClr val="accent1"/>
          </a:effectRef>
          <a:fontRef idx="minor">
            <a:schemeClr val="tx1"/>
          </a:fontRef>
        </p:style>
      </p:cxnSp>
      <p:cxnSp>
        <p:nvCxnSpPr>
          <p:cNvPr id="166" name="Connecteur droit 165"/>
          <p:cNvCxnSpPr>
            <a:endCxn id="66" idx="2"/>
          </p:cNvCxnSpPr>
          <p:nvPr>
            <p:custDataLst>
              <p:tags r:id="rId4"/>
            </p:custDataLst>
          </p:nvPr>
        </p:nvCxnSpPr>
        <p:spPr>
          <a:xfrm>
            <a:off x="2141853" y="2609083"/>
            <a:ext cx="1003201" cy="445616"/>
          </a:xfrm>
          <a:prstGeom prst="line">
            <a:avLst/>
          </a:prstGeom>
          <a:ln>
            <a:solidFill>
              <a:schemeClr val="tx1"/>
            </a:solidFill>
          </a:ln>
          <a:effectLst>
            <a:glow rad="228600">
              <a:schemeClr val="accent2">
                <a:satMod val="175000"/>
                <a:alpha val="40000"/>
              </a:schemeClr>
            </a:glow>
          </a:effectLst>
        </p:spPr>
        <p:style>
          <a:lnRef idx="1">
            <a:schemeClr val="accent1"/>
          </a:lnRef>
          <a:fillRef idx="0">
            <a:schemeClr val="accent1"/>
          </a:fillRef>
          <a:effectRef idx="0">
            <a:schemeClr val="accent1"/>
          </a:effectRef>
          <a:fontRef idx="minor">
            <a:schemeClr val="tx1"/>
          </a:fontRef>
        </p:style>
      </p:cxnSp>
      <p:sp>
        <p:nvSpPr>
          <p:cNvPr id="2" name="Titre 1"/>
          <p:cNvSpPr>
            <a:spLocks noGrp="1"/>
          </p:cNvSpPr>
          <p:nvPr>
            <p:ph type="title"/>
            <p:custDataLst>
              <p:tags r:id="rId5"/>
            </p:custDataLst>
          </p:nvPr>
        </p:nvSpPr>
        <p:spPr>
          <a:xfrm>
            <a:off x="46890" y="274638"/>
            <a:ext cx="9097110" cy="1143000"/>
          </a:xfrm>
        </p:spPr>
        <p:txBody>
          <a:bodyPr>
            <a:normAutofit fontScale="90000"/>
          </a:bodyPr>
          <a:lstStyle/>
          <a:p>
            <a:r>
              <a:rPr lang="fr-FR" dirty="0"/>
              <a:t>Les </a:t>
            </a:r>
            <a:r>
              <a:rPr lang="fr-FR" dirty="0" smtClean="0"/>
              <a:t>moteurs Courant Continu, le rotor</a:t>
            </a:r>
            <a:endParaRPr lang="fr-FR" dirty="0"/>
          </a:p>
        </p:txBody>
      </p:sp>
      <p:grpSp>
        <p:nvGrpSpPr>
          <p:cNvPr id="65" name="Groupe 64"/>
          <p:cNvGrpSpPr/>
          <p:nvPr>
            <p:custDataLst>
              <p:tags r:id="rId6"/>
            </p:custDataLst>
          </p:nvPr>
        </p:nvGrpSpPr>
        <p:grpSpPr>
          <a:xfrm>
            <a:off x="370751" y="2585014"/>
            <a:ext cx="3153824" cy="1263296"/>
            <a:chOff x="5062576" y="2995082"/>
            <a:chExt cx="2008772" cy="740452"/>
          </a:xfrm>
        </p:grpSpPr>
        <p:sp>
          <p:nvSpPr>
            <p:cNvPr id="66" name="Forme libre 65"/>
            <p:cNvSpPr/>
            <p:nvPr/>
          </p:nvSpPr>
          <p:spPr>
            <a:xfrm>
              <a:off x="5062576" y="2995082"/>
              <a:ext cx="1970063" cy="621020"/>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70063" h="621020">
                  <a:moveTo>
                    <a:pt x="1970063" y="543504"/>
                  </a:moveTo>
                  <a:lnTo>
                    <a:pt x="1290142" y="264037"/>
                  </a:lnTo>
                  <a:cubicBezTo>
                    <a:pt x="1509410" y="262726"/>
                    <a:pt x="1496205" y="263198"/>
                    <a:pt x="1767043" y="275295"/>
                  </a:cubicBezTo>
                  <a:lnTo>
                    <a:pt x="1048117" y="1935"/>
                  </a:lnTo>
                  <a:lnTo>
                    <a:pt x="0" y="0"/>
                  </a:lnTo>
                  <a:lnTo>
                    <a:pt x="592469" y="271736"/>
                  </a:lnTo>
                  <a:cubicBezTo>
                    <a:pt x="849080" y="300773"/>
                    <a:pt x="897733" y="292968"/>
                    <a:pt x="1073594" y="304776"/>
                  </a:cubicBezTo>
                  <a:lnTo>
                    <a:pt x="1802980" y="621020"/>
                  </a:lnTo>
                </a:path>
              </a:pathLst>
            </a:custGeom>
            <a:noFill/>
            <a:ln w="5715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67" name="Groupe 66"/>
            <p:cNvGrpSpPr/>
            <p:nvPr/>
          </p:nvGrpSpPr>
          <p:grpSpPr>
            <a:xfrm>
              <a:off x="6841947" y="3422026"/>
              <a:ext cx="229401" cy="313391"/>
              <a:chOff x="6487012" y="3744806"/>
              <a:chExt cx="229401" cy="313391"/>
            </a:xfrm>
          </p:grpSpPr>
          <p:sp>
            <p:nvSpPr>
              <p:cNvPr id="69" name="Ellipse 68"/>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70" name="Bouée 69"/>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68" name="Connecteur droit 67"/>
            <p:cNvCxnSpPr/>
            <p:nvPr/>
          </p:nvCxnSpPr>
          <p:spPr>
            <a:xfrm flipH="1">
              <a:off x="6924292" y="3411534"/>
              <a:ext cx="51993" cy="324000"/>
            </a:xfrm>
            <a:prstGeom prst="line">
              <a:avLst/>
            </a:prstGeom>
            <a:ln w="762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262" name="Groupe 1261"/>
          <p:cNvGrpSpPr/>
          <p:nvPr>
            <p:custDataLst>
              <p:tags r:id="rId7"/>
            </p:custDataLst>
          </p:nvPr>
        </p:nvGrpSpPr>
        <p:grpSpPr>
          <a:xfrm>
            <a:off x="3524575" y="2758355"/>
            <a:ext cx="2008772" cy="740335"/>
            <a:chOff x="5062576" y="2995082"/>
            <a:chExt cx="2008772" cy="740335"/>
          </a:xfrm>
        </p:grpSpPr>
        <p:sp>
          <p:nvSpPr>
            <p:cNvPr id="1263" name="Forme libre 1262"/>
            <p:cNvSpPr/>
            <p:nvPr/>
          </p:nvSpPr>
          <p:spPr>
            <a:xfrm>
              <a:off x="5062576" y="2995082"/>
              <a:ext cx="1970063" cy="621020"/>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70063" h="621020">
                  <a:moveTo>
                    <a:pt x="1970063" y="543504"/>
                  </a:moveTo>
                  <a:lnTo>
                    <a:pt x="1290142" y="264037"/>
                  </a:lnTo>
                  <a:cubicBezTo>
                    <a:pt x="1509410" y="262726"/>
                    <a:pt x="1496205" y="263198"/>
                    <a:pt x="1767043" y="275295"/>
                  </a:cubicBezTo>
                  <a:lnTo>
                    <a:pt x="1048117" y="1935"/>
                  </a:lnTo>
                  <a:lnTo>
                    <a:pt x="0" y="0"/>
                  </a:lnTo>
                  <a:lnTo>
                    <a:pt x="592469" y="271736"/>
                  </a:lnTo>
                  <a:cubicBezTo>
                    <a:pt x="849080" y="300773"/>
                    <a:pt x="897733" y="292968"/>
                    <a:pt x="1073594" y="304776"/>
                  </a:cubicBezTo>
                  <a:lnTo>
                    <a:pt x="1802980" y="621020"/>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264" name="Groupe 1263"/>
            <p:cNvGrpSpPr/>
            <p:nvPr/>
          </p:nvGrpSpPr>
          <p:grpSpPr>
            <a:xfrm>
              <a:off x="6841947" y="3422026"/>
              <a:ext cx="229401" cy="313391"/>
              <a:chOff x="6487012" y="3744806"/>
              <a:chExt cx="229401" cy="313391"/>
            </a:xfrm>
          </p:grpSpPr>
          <p:sp>
            <p:nvSpPr>
              <p:cNvPr id="1266" name="Ellipse 126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267" name="Bouée 126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1265" name="Connecteur droit 1264"/>
            <p:cNvCxnSpPr/>
            <p:nvPr/>
          </p:nvCxnSpPr>
          <p:spPr>
            <a:xfrm rot="180000">
              <a:off x="6936581" y="3431381"/>
              <a:ext cx="40482" cy="300038"/>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268" name="Groupe 1267"/>
          <p:cNvGrpSpPr/>
          <p:nvPr>
            <p:custDataLst>
              <p:tags r:id="rId8"/>
            </p:custDataLst>
          </p:nvPr>
        </p:nvGrpSpPr>
        <p:grpSpPr>
          <a:xfrm>
            <a:off x="3732737" y="2293077"/>
            <a:ext cx="1800610" cy="1210392"/>
            <a:chOff x="5270738" y="2525025"/>
            <a:chExt cx="1800610" cy="1210392"/>
          </a:xfrm>
        </p:grpSpPr>
        <p:sp>
          <p:nvSpPr>
            <p:cNvPr id="1269" name="Forme libre 1268"/>
            <p:cNvSpPr/>
            <p:nvPr/>
          </p:nvSpPr>
          <p:spPr>
            <a:xfrm>
              <a:off x="5270738" y="2525025"/>
              <a:ext cx="1742957" cy="1209147"/>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208707 w 1890594"/>
                <a:gd name="connsiteY6" fmla="*/ 52843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194419 w 1890594"/>
                <a:gd name="connsiteY6" fmla="*/ 547481 h 851699"/>
                <a:gd name="connsiteX7" fmla="*/ 1890594 w 1890594"/>
                <a:gd name="connsiteY7" fmla="*/ 851699 h 851699"/>
                <a:gd name="connsiteX0" fmla="*/ 1754503 w 1890594"/>
                <a:gd name="connsiteY0" fmla="*/ 767038 h 859102"/>
                <a:gd name="connsiteX1" fmla="*/ 1009287 w 1890594"/>
                <a:gd name="connsiteY1" fmla="*/ 442326 h 859102"/>
                <a:gd name="connsiteX2" fmla="*/ 555623 w 1890594"/>
                <a:gd name="connsiteY2" fmla="*/ 240525 h 859102"/>
                <a:gd name="connsiteX3" fmla="*/ 0 w 1890594"/>
                <a:gd name="connsiteY3" fmla="*/ 0 h 859102"/>
                <a:gd name="connsiteX4" fmla="*/ 960530 w 1890594"/>
                <a:gd name="connsiteY4" fmla="*/ 431832 h 859102"/>
                <a:gd name="connsiteX5" fmla="*/ 1574306 w 1890594"/>
                <a:gd name="connsiteY5" fmla="*/ 859102 h 859102"/>
                <a:gd name="connsiteX6" fmla="*/ 1194419 w 1890594"/>
                <a:gd name="connsiteY6" fmla="*/ 547481 h 859102"/>
                <a:gd name="connsiteX7" fmla="*/ 1890594 w 1890594"/>
                <a:gd name="connsiteY7" fmla="*/ 851699 h 859102"/>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45731 w 1890594"/>
                <a:gd name="connsiteY5" fmla="*/ 830527 h 851699"/>
                <a:gd name="connsiteX6" fmla="*/ 1194419 w 1890594"/>
                <a:gd name="connsiteY6" fmla="*/ 547481 h 851699"/>
                <a:gd name="connsiteX7" fmla="*/ 1890594 w 1890594"/>
                <a:gd name="connsiteY7" fmla="*/ 851699 h 851699"/>
                <a:gd name="connsiteX0" fmla="*/ 1702116 w 1838207"/>
                <a:gd name="connsiteY0" fmla="*/ 917057 h 1001718"/>
                <a:gd name="connsiteX1" fmla="*/ 956900 w 1838207"/>
                <a:gd name="connsiteY1" fmla="*/ 592345 h 1001718"/>
                <a:gd name="connsiteX2" fmla="*/ 503236 w 1838207"/>
                <a:gd name="connsiteY2" fmla="*/ 390544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56900 w 1838207"/>
                <a:gd name="connsiteY1" fmla="*/ 592345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895625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99735 w 1838207"/>
                <a:gd name="connsiteY0" fmla="*/ 888481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85448 w 1823920"/>
                <a:gd name="connsiteY0" fmla="*/ 871813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739075 w 1747720"/>
                <a:gd name="connsiteY4" fmla="*/ 8247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650969 w 1747720"/>
                <a:gd name="connsiteY4" fmla="*/ 9390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228197"/>
                <a:gd name="connsiteX1" fmla="*/ 904513 w 1747720"/>
                <a:gd name="connsiteY1" fmla="*/ 651877 h 1228197"/>
                <a:gd name="connsiteX2" fmla="*/ 615156 w 1747720"/>
                <a:gd name="connsiteY2" fmla="*/ 250051 h 1228197"/>
                <a:gd name="connsiteX3" fmla="*/ 0 w 1747720"/>
                <a:gd name="connsiteY3" fmla="*/ 0 h 1228197"/>
                <a:gd name="connsiteX4" fmla="*/ 650969 w 1747720"/>
                <a:gd name="connsiteY4" fmla="*/ 939040 h 1228197"/>
                <a:gd name="connsiteX5" fmla="*/ 1336182 w 1747720"/>
                <a:gd name="connsiteY5" fmla="*/ 1228197 h 1228197"/>
                <a:gd name="connsiteX6" fmla="*/ 1051545 w 1747720"/>
                <a:gd name="connsiteY6" fmla="*/ 802276 h 1228197"/>
                <a:gd name="connsiteX7" fmla="*/ 1747720 w 1747720"/>
                <a:gd name="connsiteY7" fmla="*/ 1106494 h 122819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51545 w 1747720"/>
                <a:gd name="connsiteY6" fmla="*/ 802276 h 1209147"/>
                <a:gd name="connsiteX7" fmla="*/ 1747720 w 1747720"/>
                <a:gd name="connsiteY7" fmla="*/ 1106494 h 120914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37258 w 1747720"/>
                <a:gd name="connsiteY6" fmla="*/ 830851 h 1209147"/>
                <a:gd name="connsiteX7" fmla="*/ 1747720 w 1747720"/>
                <a:gd name="connsiteY7" fmla="*/ 1106494 h 1209147"/>
                <a:gd name="connsiteX0" fmla="*/ 1652111 w 1742957"/>
                <a:gd name="connsiteY0" fmla="*/ 964683 h 1209147"/>
                <a:gd name="connsiteX1" fmla="*/ 904513 w 1742957"/>
                <a:gd name="connsiteY1" fmla="*/ 651877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42957" h="1209147">
                  <a:moveTo>
                    <a:pt x="1652111" y="964683"/>
                  </a:moveTo>
                  <a:lnTo>
                    <a:pt x="904513" y="651877"/>
                  </a:lnTo>
                  <a:cubicBezTo>
                    <a:pt x="761455" y="478487"/>
                    <a:pt x="803773" y="484726"/>
                    <a:pt x="615156" y="250051"/>
                  </a:cubicBezTo>
                  <a:lnTo>
                    <a:pt x="0" y="0"/>
                  </a:lnTo>
                  <a:lnTo>
                    <a:pt x="650969" y="939040"/>
                  </a:lnTo>
                  <a:lnTo>
                    <a:pt x="1319513" y="1209147"/>
                  </a:lnTo>
                  <a:lnTo>
                    <a:pt x="1037258" y="830851"/>
                  </a:lnTo>
                  <a:lnTo>
                    <a:pt x="1742957" y="1132688"/>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270" name="Groupe 1269"/>
            <p:cNvGrpSpPr/>
            <p:nvPr/>
          </p:nvGrpSpPr>
          <p:grpSpPr>
            <a:xfrm>
              <a:off x="6841947" y="3422026"/>
              <a:ext cx="229401" cy="313391"/>
              <a:chOff x="6487012" y="3744806"/>
              <a:chExt cx="229401" cy="313391"/>
            </a:xfrm>
          </p:grpSpPr>
          <p:sp>
            <p:nvSpPr>
              <p:cNvPr id="1272" name="Ellipse 127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273" name="Bouée 1272"/>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1271" name="Connecteur droit 1270"/>
            <p:cNvCxnSpPr/>
            <p:nvPr/>
          </p:nvCxnSpPr>
          <p:spPr>
            <a:xfrm flipV="1">
              <a:off x="6853238" y="3474244"/>
              <a:ext cx="207168" cy="209551"/>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274" name="Groupe 1273"/>
          <p:cNvGrpSpPr/>
          <p:nvPr>
            <p:custDataLst>
              <p:tags r:id="rId9"/>
            </p:custDataLst>
          </p:nvPr>
        </p:nvGrpSpPr>
        <p:grpSpPr>
          <a:xfrm>
            <a:off x="3849418" y="2204169"/>
            <a:ext cx="1683929" cy="1371072"/>
            <a:chOff x="5387419" y="2441681"/>
            <a:chExt cx="1683929" cy="1371072"/>
          </a:xfrm>
        </p:grpSpPr>
        <p:sp>
          <p:nvSpPr>
            <p:cNvPr id="1275" name="Forme libre 1274"/>
            <p:cNvSpPr/>
            <p:nvPr/>
          </p:nvSpPr>
          <p:spPr>
            <a:xfrm>
              <a:off x="5387419" y="2441681"/>
              <a:ext cx="1611989" cy="1371072"/>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208707 w 1890594"/>
                <a:gd name="connsiteY6" fmla="*/ 52843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194419 w 1890594"/>
                <a:gd name="connsiteY6" fmla="*/ 547481 h 851699"/>
                <a:gd name="connsiteX7" fmla="*/ 1890594 w 1890594"/>
                <a:gd name="connsiteY7" fmla="*/ 851699 h 851699"/>
                <a:gd name="connsiteX0" fmla="*/ 1754503 w 1890594"/>
                <a:gd name="connsiteY0" fmla="*/ 767038 h 859102"/>
                <a:gd name="connsiteX1" fmla="*/ 1009287 w 1890594"/>
                <a:gd name="connsiteY1" fmla="*/ 442326 h 859102"/>
                <a:gd name="connsiteX2" fmla="*/ 555623 w 1890594"/>
                <a:gd name="connsiteY2" fmla="*/ 240525 h 859102"/>
                <a:gd name="connsiteX3" fmla="*/ 0 w 1890594"/>
                <a:gd name="connsiteY3" fmla="*/ 0 h 859102"/>
                <a:gd name="connsiteX4" fmla="*/ 960530 w 1890594"/>
                <a:gd name="connsiteY4" fmla="*/ 431832 h 859102"/>
                <a:gd name="connsiteX5" fmla="*/ 1574306 w 1890594"/>
                <a:gd name="connsiteY5" fmla="*/ 859102 h 859102"/>
                <a:gd name="connsiteX6" fmla="*/ 1194419 w 1890594"/>
                <a:gd name="connsiteY6" fmla="*/ 547481 h 859102"/>
                <a:gd name="connsiteX7" fmla="*/ 1890594 w 1890594"/>
                <a:gd name="connsiteY7" fmla="*/ 851699 h 859102"/>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45731 w 1890594"/>
                <a:gd name="connsiteY5" fmla="*/ 830527 h 851699"/>
                <a:gd name="connsiteX6" fmla="*/ 1194419 w 1890594"/>
                <a:gd name="connsiteY6" fmla="*/ 547481 h 851699"/>
                <a:gd name="connsiteX7" fmla="*/ 1890594 w 1890594"/>
                <a:gd name="connsiteY7" fmla="*/ 851699 h 851699"/>
                <a:gd name="connsiteX0" fmla="*/ 1702116 w 1838207"/>
                <a:gd name="connsiteY0" fmla="*/ 917057 h 1001718"/>
                <a:gd name="connsiteX1" fmla="*/ 956900 w 1838207"/>
                <a:gd name="connsiteY1" fmla="*/ 592345 h 1001718"/>
                <a:gd name="connsiteX2" fmla="*/ 503236 w 1838207"/>
                <a:gd name="connsiteY2" fmla="*/ 390544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56900 w 1838207"/>
                <a:gd name="connsiteY1" fmla="*/ 592345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895625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99735 w 1838207"/>
                <a:gd name="connsiteY0" fmla="*/ 888481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85448 w 1823920"/>
                <a:gd name="connsiteY0" fmla="*/ 871813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739075 w 1747720"/>
                <a:gd name="connsiteY4" fmla="*/ 8247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650969 w 1747720"/>
                <a:gd name="connsiteY4" fmla="*/ 9390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228197"/>
                <a:gd name="connsiteX1" fmla="*/ 904513 w 1747720"/>
                <a:gd name="connsiteY1" fmla="*/ 651877 h 1228197"/>
                <a:gd name="connsiteX2" fmla="*/ 615156 w 1747720"/>
                <a:gd name="connsiteY2" fmla="*/ 250051 h 1228197"/>
                <a:gd name="connsiteX3" fmla="*/ 0 w 1747720"/>
                <a:gd name="connsiteY3" fmla="*/ 0 h 1228197"/>
                <a:gd name="connsiteX4" fmla="*/ 650969 w 1747720"/>
                <a:gd name="connsiteY4" fmla="*/ 939040 h 1228197"/>
                <a:gd name="connsiteX5" fmla="*/ 1336182 w 1747720"/>
                <a:gd name="connsiteY5" fmla="*/ 1228197 h 1228197"/>
                <a:gd name="connsiteX6" fmla="*/ 1051545 w 1747720"/>
                <a:gd name="connsiteY6" fmla="*/ 802276 h 1228197"/>
                <a:gd name="connsiteX7" fmla="*/ 1747720 w 1747720"/>
                <a:gd name="connsiteY7" fmla="*/ 1106494 h 122819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51545 w 1747720"/>
                <a:gd name="connsiteY6" fmla="*/ 802276 h 1209147"/>
                <a:gd name="connsiteX7" fmla="*/ 1747720 w 1747720"/>
                <a:gd name="connsiteY7" fmla="*/ 1106494 h 120914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37258 w 1747720"/>
                <a:gd name="connsiteY6" fmla="*/ 830851 h 1209147"/>
                <a:gd name="connsiteX7" fmla="*/ 1747720 w 1747720"/>
                <a:gd name="connsiteY7" fmla="*/ 1106494 h 1209147"/>
                <a:gd name="connsiteX0" fmla="*/ 1652111 w 1742957"/>
                <a:gd name="connsiteY0" fmla="*/ 964683 h 1209147"/>
                <a:gd name="connsiteX1" fmla="*/ 904513 w 1742957"/>
                <a:gd name="connsiteY1" fmla="*/ 651877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52111 w 1742957"/>
                <a:gd name="connsiteY0" fmla="*/ 964683 h 1209147"/>
                <a:gd name="connsiteX1" fmla="*/ 940231 w 1742957"/>
                <a:gd name="connsiteY1" fmla="*/ 637590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52137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33088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33088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556861 w 1626276"/>
                <a:gd name="connsiteY0" fmla="*/ 1031358 h 1292491"/>
                <a:gd name="connsiteX1" fmla="*/ 816407 w 1626276"/>
                <a:gd name="connsiteY1" fmla="*/ 720934 h 1292491"/>
                <a:gd name="connsiteX2" fmla="*/ 627063 w 1626276"/>
                <a:gd name="connsiteY2" fmla="*/ 242908 h 1292491"/>
                <a:gd name="connsiteX3" fmla="*/ 0 w 1626276"/>
                <a:gd name="connsiteY3" fmla="*/ 0 h 1292491"/>
                <a:gd name="connsiteX4" fmla="*/ 534288 w 1626276"/>
                <a:gd name="connsiteY4" fmla="*/ 1022384 h 1292491"/>
                <a:gd name="connsiteX5" fmla="*/ 1202832 w 1626276"/>
                <a:gd name="connsiteY5" fmla="*/ 1292491 h 1292491"/>
                <a:gd name="connsiteX6" fmla="*/ 920577 w 1626276"/>
                <a:gd name="connsiteY6" fmla="*/ 914195 h 1292491"/>
                <a:gd name="connsiteX7" fmla="*/ 1626276 w 1626276"/>
                <a:gd name="connsiteY7" fmla="*/ 1216032 h 1292491"/>
                <a:gd name="connsiteX0" fmla="*/ 1556861 w 1626276"/>
                <a:gd name="connsiteY0" fmla="*/ 1031358 h 1292491"/>
                <a:gd name="connsiteX1" fmla="*/ 816407 w 1626276"/>
                <a:gd name="connsiteY1" fmla="*/ 720934 h 1292491"/>
                <a:gd name="connsiteX2" fmla="*/ 627063 w 1626276"/>
                <a:gd name="connsiteY2" fmla="*/ 242908 h 1292491"/>
                <a:gd name="connsiteX3" fmla="*/ 0 w 1626276"/>
                <a:gd name="connsiteY3" fmla="*/ 0 h 1292491"/>
                <a:gd name="connsiteX4" fmla="*/ 412845 w 1626276"/>
                <a:gd name="connsiteY4" fmla="*/ 1105728 h 1292491"/>
                <a:gd name="connsiteX5" fmla="*/ 1202832 w 1626276"/>
                <a:gd name="connsiteY5" fmla="*/ 1292491 h 1292491"/>
                <a:gd name="connsiteX6" fmla="*/ 920577 w 1626276"/>
                <a:gd name="connsiteY6" fmla="*/ 914195 h 1292491"/>
                <a:gd name="connsiteX7" fmla="*/ 1626276 w 1626276"/>
                <a:gd name="connsiteY7" fmla="*/ 1216032 h 1292491"/>
                <a:gd name="connsiteX0" fmla="*/ 1556861 w 1626276"/>
                <a:gd name="connsiteY0" fmla="*/ 1031358 h 1387741"/>
                <a:gd name="connsiteX1" fmla="*/ 816407 w 1626276"/>
                <a:gd name="connsiteY1" fmla="*/ 720934 h 1387741"/>
                <a:gd name="connsiteX2" fmla="*/ 627063 w 1626276"/>
                <a:gd name="connsiteY2" fmla="*/ 242908 h 1387741"/>
                <a:gd name="connsiteX3" fmla="*/ 0 w 1626276"/>
                <a:gd name="connsiteY3" fmla="*/ 0 h 1387741"/>
                <a:gd name="connsiteX4" fmla="*/ 412845 w 1626276"/>
                <a:gd name="connsiteY4" fmla="*/ 1105728 h 1387741"/>
                <a:gd name="connsiteX5" fmla="*/ 1088532 w 1626276"/>
                <a:gd name="connsiteY5" fmla="*/ 1387741 h 1387741"/>
                <a:gd name="connsiteX6" fmla="*/ 920577 w 1626276"/>
                <a:gd name="connsiteY6" fmla="*/ 914195 h 1387741"/>
                <a:gd name="connsiteX7" fmla="*/ 1626276 w 1626276"/>
                <a:gd name="connsiteY7" fmla="*/ 1216032 h 1387741"/>
                <a:gd name="connsiteX0" fmla="*/ 1556861 w 1626276"/>
                <a:gd name="connsiteY0" fmla="*/ 1031358 h 1371072"/>
                <a:gd name="connsiteX1" fmla="*/ 816407 w 1626276"/>
                <a:gd name="connsiteY1" fmla="*/ 720934 h 1371072"/>
                <a:gd name="connsiteX2" fmla="*/ 627063 w 1626276"/>
                <a:gd name="connsiteY2" fmla="*/ 242908 h 1371072"/>
                <a:gd name="connsiteX3" fmla="*/ 0 w 1626276"/>
                <a:gd name="connsiteY3" fmla="*/ 0 h 1371072"/>
                <a:gd name="connsiteX4" fmla="*/ 412845 w 1626276"/>
                <a:gd name="connsiteY4" fmla="*/ 1105728 h 1371072"/>
                <a:gd name="connsiteX5" fmla="*/ 1074245 w 1626276"/>
                <a:gd name="connsiteY5" fmla="*/ 1371072 h 1371072"/>
                <a:gd name="connsiteX6" fmla="*/ 920577 w 1626276"/>
                <a:gd name="connsiteY6" fmla="*/ 914195 h 1371072"/>
                <a:gd name="connsiteX7" fmla="*/ 1626276 w 1626276"/>
                <a:gd name="connsiteY7" fmla="*/ 1216032 h 1371072"/>
                <a:gd name="connsiteX0" fmla="*/ 1556861 w 1626276"/>
                <a:gd name="connsiteY0" fmla="*/ 1031358 h 1371072"/>
                <a:gd name="connsiteX1" fmla="*/ 816407 w 1626276"/>
                <a:gd name="connsiteY1" fmla="*/ 720934 h 1371072"/>
                <a:gd name="connsiteX2" fmla="*/ 627063 w 1626276"/>
                <a:gd name="connsiteY2" fmla="*/ 242908 h 1371072"/>
                <a:gd name="connsiteX3" fmla="*/ 0 w 1626276"/>
                <a:gd name="connsiteY3" fmla="*/ 0 h 1371072"/>
                <a:gd name="connsiteX4" fmla="*/ 412845 w 1626276"/>
                <a:gd name="connsiteY4" fmla="*/ 1105728 h 1371072"/>
                <a:gd name="connsiteX5" fmla="*/ 1074245 w 1626276"/>
                <a:gd name="connsiteY5" fmla="*/ 1371072 h 1371072"/>
                <a:gd name="connsiteX6" fmla="*/ 899146 w 1626276"/>
                <a:gd name="connsiteY6" fmla="*/ 928483 h 1371072"/>
                <a:gd name="connsiteX7" fmla="*/ 1626276 w 1626276"/>
                <a:gd name="connsiteY7" fmla="*/ 1216032 h 1371072"/>
                <a:gd name="connsiteX0" fmla="*/ 1556861 w 1611989"/>
                <a:gd name="connsiteY0" fmla="*/ 1031358 h 1371072"/>
                <a:gd name="connsiteX1" fmla="*/ 816407 w 1611989"/>
                <a:gd name="connsiteY1" fmla="*/ 720934 h 1371072"/>
                <a:gd name="connsiteX2" fmla="*/ 627063 w 1611989"/>
                <a:gd name="connsiteY2" fmla="*/ 242908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11989" h="1371072">
                  <a:moveTo>
                    <a:pt x="1556861" y="1031358"/>
                  </a:moveTo>
                  <a:lnTo>
                    <a:pt x="816407" y="720934"/>
                  </a:lnTo>
                  <a:cubicBezTo>
                    <a:pt x="737643" y="540400"/>
                    <a:pt x="751386" y="539495"/>
                    <a:pt x="627063" y="242908"/>
                  </a:cubicBezTo>
                  <a:lnTo>
                    <a:pt x="0" y="0"/>
                  </a:lnTo>
                  <a:lnTo>
                    <a:pt x="412845" y="1105728"/>
                  </a:lnTo>
                  <a:lnTo>
                    <a:pt x="1074245" y="1371072"/>
                  </a:lnTo>
                  <a:lnTo>
                    <a:pt x="899146" y="928483"/>
                  </a:lnTo>
                  <a:lnTo>
                    <a:pt x="1611989" y="1239844"/>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276" name="Groupe 1275"/>
            <p:cNvGrpSpPr/>
            <p:nvPr/>
          </p:nvGrpSpPr>
          <p:grpSpPr>
            <a:xfrm>
              <a:off x="6841947" y="3422026"/>
              <a:ext cx="229401" cy="313391"/>
              <a:chOff x="6487012" y="3744806"/>
              <a:chExt cx="229401" cy="313391"/>
            </a:xfrm>
          </p:grpSpPr>
          <p:sp>
            <p:nvSpPr>
              <p:cNvPr id="1278" name="Ellipse 1277"/>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279" name="Bouée 1278"/>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1277" name="Connecteur droit 1276"/>
            <p:cNvCxnSpPr/>
            <p:nvPr/>
          </p:nvCxnSpPr>
          <p:spPr>
            <a:xfrm rot="60000" flipV="1">
              <a:off x="6853238" y="3474244"/>
              <a:ext cx="207168" cy="209551"/>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280" name="Groupe 1279"/>
          <p:cNvGrpSpPr/>
          <p:nvPr>
            <p:custDataLst>
              <p:tags r:id="rId10"/>
            </p:custDataLst>
          </p:nvPr>
        </p:nvGrpSpPr>
        <p:grpSpPr>
          <a:xfrm>
            <a:off x="3991329" y="2179521"/>
            <a:ext cx="1542018" cy="1456796"/>
            <a:chOff x="5537438" y="2415488"/>
            <a:chExt cx="1542018" cy="1456796"/>
          </a:xfrm>
        </p:grpSpPr>
        <p:sp>
          <p:nvSpPr>
            <p:cNvPr id="1281" name="Forme libre 1280"/>
            <p:cNvSpPr/>
            <p:nvPr/>
          </p:nvSpPr>
          <p:spPr>
            <a:xfrm>
              <a:off x="5537438" y="2415488"/>
              <a:ext cx="1452445" cy="145679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208707 w 1890594"/>
                <a:gd name="connsiteY6" fmla="*/ 52843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194419 w 1890594"/>
                <a:gd name="connsiteY6" fmla="*/ 547481 h 851699"/>
                <a:gd name="connsiteX7" fmla="*/ 1890594 w 1890594"/>
                <a:gd name="connsiteY7" fmla="*/ 851699 h 851699"/>
                <a:gd name="connsiteX0" fmla="*/ 1754503 w 1890594"/>
                <a:gd name="connsiteY0" fmla="*/ 767038 h 859102"/>
                <a:gd name="connsiteX1" fmla="*/ 1009287 w 1890594"/>
                <a:gd name="connsiteY1" fmla="*/ 442326 h 859102"/>
                <a:gd name="connsiteX2" fmla="*/ 555623 w 1890594"/>
                <a:gd name="connsiteY2" fmla="*/ 240525 h 859102"/>
                <a:gd name="connsiteX3" fmla="*/ 0 w 1890594"/>
                <a:gd name="connsiteY3" fmla="*/ 0 h 859102"/>
                <a:gd name="connsiteX4" fmla="*/ 960530 w 1890594"/>
                <a:gd name="connsiteY4" fmla="*/ 431832 h 859102"/>
                <a:gd name="connsiteX5" fmla="*/ 1574306 w 1890594"/>
                <a:gd name="connsiteY5" fmla="*/ 859102 h 859102"/>
                <a:gd name="connsiteX6" fmla="*/ 1194419 w 1890594"/>
                <a:gd name="connsiteY6" fmla="*/ 547481 h 859102"/>
                <a:gd name="connsiteX7" fmla="*/ 1890594 w 1890594"/>
                <a:gd name="connsiteY7" fmla="*/ 851699 h 859102"/>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45731 w 1890594"/>
                <a:gd name="connsiteY5" fmla="*/ 830527 h 851699"/>
                <a:gd name="connsiteX6" fmla="*/ 1194419 w 1890594"/>
                <a:gd name="connsiteY6" fmla="*/ 547481 h 851699"/>
                <a:gd name="connsiteX7" fmla="*/ 1890594 w 1890594"/>
                <a:gd name="connsiteY7" fmla="*/ 851699 h 851699"/>
                <a:gd name="connsiteX0" fmla="*/ 1702116 w 1838207"/>
                <a:gd name="connsiteY0" fmla="*/ 917057 h 1001718"/>
                <a:gd name="connsiteX1" fmla="*/ 956900 w 1838207"/>
                <a:gd name="connsiteY1" fmla="*/ 592345 h 1001718"/>
                <a:gd name="connsiteX2" fmla="*/ 503236 w 1838207"/>
                <a:gd name="connsiteY2" fmla="*/ 390544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56900 w 1838207"/>
                <a:gd name="connsiteY1" fmla="*/ 592345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895625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99735 w 1838207"/>
                <a:gd name="connsiteY0" fmla="*/ 888481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85448 w 1823920"/>
                <a:gd name="connsiteY0" fmla="*/ 871813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739075 w 1747720"/>
                <a:gd name="connsiteY4" fmla="*/ 8247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650969 w 1747720"/>
                <a:gd name="connsiteY4" fmla="*/ 9390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228197"/>
                <a:gd name="connsiteX1" fmla="*/ 904513 w 1747720"/>
                <a:gd name="connsiteY1" fmla="*/ 651877 h 1228197"/>
                <a:gd name="connsiteX2" fmla="*/ 615156 w 1747720"/>
                <a:gd name="connsiteY2" fmla="*/ 250051 h 1228197"/>
                <a:gd name="connsiteX3" fmla="*/ 0 w 1747720"/>
                <a:gd name="connsiteY3" fmla="*/ 0 h 1228197"/>
                <a:gd name="connsiteX4" fmla="*/ 650969 w 1747720"/>
                <a:gd name="connsiteY4" fmla="*/ 939040 h 1228197"/>
                <a:gd name="connsiteX5" fmla="*/ 1336182 w 1747720"/>
                <a:gd name="connsiteY5" fmla="*/ 1228197 h 1228197"/>
                <a:gd name="connsiteX6" fmla="*/ 1051545 w 1747720"/>
                <a:gd name="connsiteY6" fmla="*/ 802276 h 1228197"/>
                <a:gd name="connsiteX7" fmla="*/ 1747720 w 1747720"/>
                <a:gd name="connsiteY7" fmla="*/ 1106494 h 122819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51545 w 1747720"/>
                <a:gd name="connsiteY6" fmla="*/ 802276 h 1209147"/>
                <a:gd name="connsiteX7" fmla="*/ 1747720 w 1747720"/>
                <a:gd name="connsiteY7" fmla="*/ 1106494 h 120914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37258 w 1747720"/>
                <a:gd name="connsiteY6" fmla="*/ 830851 h 1209147"/>
                <a:gd name="connsiteX7" fmla="*/ 1747720 w 1747720"/>
                <a:gd name="connsiteY7" fmla="*/ 1106494 h 1209147"/>
                <a:gd name="connsiteX0" fmla="*/ 1652111 w 1742957"/>
                <a:gd name="connsiteY0" fmla="*/ 964683 h 1209147"/>
                <a:gd name="connsiteX1" fmla="*/ 904513 w 1742957"/>
                <a:gd name="connsiteY1" fmla="*/ 651877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52111 w 1742957"/>
                <a:gd name="connsiteY0" fmla="*/ 964683 h 1209147"/>
                <a:gd name="connsiteX1" fmla="*/ 940231 w 1742957"/>
                <a:gd name="connsiteY1" fmla="*/ 637590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52137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33088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33088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556861 w 1626276"/>
                <a:gd name="connsiteY0" fmla="*/ 1031358 h 1292491"/>
                <a:gd name="connsiteX1" fmla="*/ 816407 w 1626276"/>
                <a:gd name="connsiteY1" fmla="*/ 720934 h 1292491"/>
                <a:gd name="connsiteX2" fmla="*/ 627063 w 1626276"/>
                <a:gd name="connsiteY2" fmla="*/ 242908 h 1292491"/>
                <a:gd name="connsiteX3" fmla="*/ 0 w 1626276"/>
                <a:gd name="connsiteY3" fmla="*/ 0 h 1292491"/>
                <a:gd name="connsiteX4" fmla="*/ 534288 w 1626276"/>
                <a:gd name="connsiteY4" fmla="*/ 1022384 h 1292491"/>
                <a:gd name="connsiteX5" fmla="*/ 1202832 w 1626276"/>
                <a:gd name="connsiteY5" fmla="*/ 1292491 h 1292491"/>
                <a:gd name="connsiteX6" fmla="*/ 920577 w 1626276"/>
                <a:gd name="connsiteY6" fmla="*/ 914195 h 1292491"/>
                <a:gd name="connsiteX7" fmla="*/ 1626276 w 1626276"/>
                <a:gd name="connsiteY7" fmla="*/ 1216032 h 1292491"/>
                <a:gd name="connsiteX0" fmla="*/ 1556861 w 1626276"/>
                <a:gd name="connsiteY0" fmla="*/ 1031358 h 1292491"/>
                <a:gd name="connsiteX1" fmla="*/ 816407 w 1626276"/>
                <a:gd name="connsiteY1" fmla="*/ 720934 h 1292491"/>
                <a:gd name="connsiteX2" fmla="*/ 627063 w 1626276"/>
                <a:gd name="connsiteY2" fmla="*/ 242908 h 1292491"/>
                <a:gd name="connsiteX3" fmla="*/ 0 w 1626276"/>
                <a:gd name="connsiteY3" fmla="*/ 0 h 1292491"/>
                <a:gd name="connsiteX4" fmla="*/ 412845 w 1626276"/>
                <a:gd name="connsiteY4" fmla="*/ 1105728 h 1292491"/>
                <a:gd name="connsiteX5" fmla="*/ 1202832 w 1626276"/>
                <a:gd name="connsiteY5" fmla="*/ 1292491 h 1292491"/>
                <a:gd name="connsiteX6" fmla="*/ 920577 w 1626276"/>
                <a:gd name="connsiteY6" fmla="*/ 914195 h 1292491"/>
                <a:gd name="connsiteX7" fmla="*/ 1626276 w 1626276"/>
                <a:gd name="connsiteY7" fmla="*/ 1216032 h 1292491"/>
                <a:gd name="connsiteX0" fmla="*/ 1556861 w 1626276"/>
                <a:gd name="connsiteY0" fmla="*/ 1031358 h 1387741"/>
                <a:gd name="connsiteX1" fmla="*/ 816407 w 1626276"/>
                <a:gd name="connsiteY1" fmla="*/ 720934 h 1387741"/>
                <a:gd name="connsiteX2" fmla="*/ 627063 w 1626276"/>
                <a:gd name="connsiteY2" fmla="*/ 242908 h 1387741"/>
                <a:gd name="connsiteX3" fmla="*/ 0 w 1626276"/>
                <a:gd name="connsiteY3" fmla="*/ 0 h 1387741"/>
                <a:gd name="connsiteX4" fmla="*/ 412845 w 1626276"/>
                <a:gd name="connsiteY4" fmla="*/ 1105728 h 1387741"/>
                <a:gd name="connsiteX5" fmla="*/ 1088532 w 1626276"/>
                <a:gd name="connsiteY5" fmla="*/ 1387741 h 1387741"/>
                <a:gd name="connsiteX6" fmla="*/ 920577 w 1626276"/>
                <a:gd name="connsiteY6" fmla="*/ 914195 h 1387741"/>
                <a:gd name="connsiteX7" fmla="*/ 1626276 w 1626276"/>
                <a:gd name="connsiteY7" fmla="*/ 1216032 h 1387741"/>
                <a:gd name="connsiteX0" fmla="*/ 1556861 w 1626276"/>
                <a:gd name="connsiteY0" fmla="*/ 1031358 h 1371072"/>
                <a:gd name="connsiteX1" fmla="*/ 816407 w 1626276"/>
                <a:gd name="connsiteY1" fmla="*/ 720934 h 1371072"/>
                <a:gd name="connsiteX2" fmla="*/ 627063 w 1626276"/>
                <a:gd name="connsiteY2" fmla="*/ 242908 h 1371072"/>
                <a:gd name="connsiteX3" fmla="*/ 0 w 1626276"/>
                <a:gd name="connsiteY3" fmla="*/ 0 h 1371072"/>
                <a:gd name="connsiteX4" fmla="*/ 412845 w 1626276"/>
                <a:gd name="connsiteY4" fmla="*/ 1105728 h 1371072"/>
                <a:gd name="connsiteX5" fmla="*/ 1074245 w 1626276"/>
                <a:gd name="connsiteY5" fmla="*/ 1371072 h 1371072"/>
                <a:gd name="connsiteX6" fmla="*/ 920577 w 1626276"/>
                <a:gd name="connsiteY6" fmla="*/ 914195 h 1371072"/>
                <a:gd name="connsiteX7" fmla="*/ 1626276 w 1626276"/>
                <a:gd name="connsiteY7" fmla="*/ 1216032 h 1371072"/>
                <a:gd name="connsiteX0" fmla="*/ 1556861 w 1626276"/>
                <a:gd name="connsiteY0" fmla="*/ 1031358 h 1371072"/>
                <a:gd name="connsiteX1" fmla="*/ 816407 w 1626276"/>
                <a:gd name="connsiteY1" fmla="*/ 720934 h 1371072"/>
                <a:gd name="connsiteX2" fmla="*/ 627063 w 1626276"/>
                <a:gd name="connsiteY2" fmla="*/ 242908 h 1371072"/>
                <a:gd name="connsiteX3" fmla="*/ 0 w 1626276"/>
                <a:gd name="connsiteY3" fmla="*/ 0 h 1371072"/>
                <a:gd name="connsiteX4" fmla="*/ 412845 w 1626276"/>
                <a:gd name="connsiteY4" fmla="*/ 1105728 h 1371072"/>
                <a:gd name="connsiteX5" fmla="*/ 1074245 w 1626276"/>
                <a:gd name="connsiteY5" fmla="*/ 1371072 h 1371072"/>
                <a:gd name="connsiteX6" fmla="*/ 899146 w 1626276"/>
                <a:gd name="connsiteY6" fmla="*/ 928483 h 1371072"/>
                <a:gd name="connsiteX7" fmla="*/ 1626276 w 1626276"/>
                <a:gd name="connsiteY7" fmla="*/ 1216032 h 1371072"/>
                <a:gd name="connsiteX0" fmla="*/ 1556861 w 1611989"/>
                <a:gd name="connsiteY0" fmla="*/ 1031358 h 1371072"/>
                <a:gd name="connsiteX1" fmla="*/ 816407 w 1611989"/>
                <a:gd name="connsiteY1" fmla="*/ 720934 h 1371072"/>
                <a:gd name="connsiteX2" fmla="*/ 627063 w 1611989"/>
                <a:gd name="connsiteY2" fmla="*/ 242908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56861 w 1611989"/>
                <a:gd name="connsiteY0" fmla="*/ 1031358 h 1371072"/>
                <a:gd name="connsiteX1" fmla="*/ 840220 w 1611989"/>
                <a:gd name="connsiteY1" fmla="*/ 716172 h 1371072"/>
                <a:gd name="connsiteX2" fmla="*/ 627063 w 1611989"/>
                <a:gd name="connsiteY2" fmla="*/ 242908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627063 w 1611989"/>
                <a:gd name="connsiteY2" fmla="*/ 242908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784225 w 1611989"/>
                <a:gd name="connsiteY2" fmla="*/ 207189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784225 w 1611989"/>
                <a:gd name="connsiteY2" fmla="*/ 207189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784225 w 1611989"/>
                <a:gd name="connsiteY2" fmla="*/ 207189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784225 w 1611989"/>
                <a:gd name="connsiteY2" fmla="*/ 207189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784225 w 1611989"/>
                <a:gd name="connsiteY2" fmla="*/ 207189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435417 w 1476257"/>
                <a:gd name="connsiteY0" fmla="*/ 1069458 h 1411553"/>
                <a:gd name="connsiteX1" fmla="*/ 704488 w 1476257"/>
                <a:gd name="connsiteY1" fmla="*/ 756653 h 1411553"/>
                <a:gd name="connsiteX2" fmla="*/ 648493 w 1476257"/>
                <a:gd name="connsiteY2" fmla="*/ 247670 h 1411553"/>
                <a:gd name="connsiteX3" fmla="*/ 0 w 1476257"/>
                <a:gd name="connsiteY3" fmla="*/ 0 h 1411553"/>
                <a:gd name="connsiteX4" fmla="*/ 277113 w 1476257"/>
                <a:gd name="connsiteY4" fmla="*/ 1146209 h 1411553"/>
                <a:gd name="connsiteX5" fmla="*/ 938513 w 1476257"/>
                <a:gd name="connsiteY5" fmla="*/ 1411553 h 1411553"/>
                <a:gd name="connsiteX6" fmla="*/ 763414 w 1476257"/>
                <a:gd name="connsiteY6" fmla="*/ 968964 h 1411553"/>
                <a:gd name="connsiteX7" fmla="*/ 1476257 w 1476257"/>
                <a:gd name="connsiteY7" fmla="*/ 1280325 h 1411553"/>
                <a:gd name="connsiteX0" fmla="*/ 1435417 w 1476257"/>
                <a:gd name="connsiteY0" fmla="*/ 1069458 h 1411553"/>
                <a:gd name="connsiteX1" fmla="*/ 704488 w 1476257"/>
                <a:gd name="connsiteY1" fmla="*/ 756653 h 1411553"/>
                <a:gd name="connsiteX2" fmla="*/ 648493 w 1476257"/>
                <a:gd name="connsiteY2" fmla="*/ 247670 h 1411553"/>
                <a:gd name="connsiteX3" fmla="*/ 0 w 1476257"/>
                <a:gd name="connsiteY3" fmla="*/ 0 h 1411553"/>
                <a:gd name="connsiteX4" fmla="*/ 153288 w 1476257"/>
                <a:gd name="connsiteY4" fmla="*/ 1184309 h 1411553"/>
                <a:gd name="connsiteX5" fmla="*/ 938513 w 1476257"/>
                <a:gd name="connsiteY5" fmla="*/ 1411553 h 1411553"/>
                <a:gd name="connsiteX6" fmla="*/ 763414 w 1476257"/>
                <a:gd name="connsiteY6" fmla="*/ 968964 h 1411553"/>
                <a:gd name="connsiteX7" fmla="*/ 1476257 w 1476257"/>
                <a:gd name="connsiteY7" fmla="*/ 1280325 h 1411553"/>
                <a:gd name="connsiteX0" fmla="*/ 1435417 w 1476257"/>
                <a:gd name="connsiteY0" fmla="*/ 1069458 h 1411553"/>
                <a:gd name="connsiteX1" fmla="*/ 704488 w 1476257"/>
                <a:gd name="connsiteY1" fmla="*/ 756653 h 1411553"/>
                <a:gd name="connsiteX2" fmla="*/ 648493 w 1476257"/>
                <a:gd name="connsiteY2" fmla="*/ 247670 h 1411553"/>
                <a:gd name="connsiteX3" fmla="*/ 0 w 1476257"/>
                <a:gd name="connsiteY3" fmla="*/ 0 h 1411553"/>
                <a:gd name="connsiteX4" fmla="*/ 141382 w 1476257"/>
                <a:gd name="connsiteY4" fmla="*/ 1184309 h 1411553"/>
                <a:gd name="connsiteX5" fmla="*/ 938513 w 1476257"/>
                <a:gd name="connsiteY5" fmla="*/ 1411553 h 1411553"/>
                <a:gd name="connsiteX6" fmla="*/ 763414 w 1476257"/>
                <a:gd name="connsiteY6" fmla="*/ 968964 h 1411553"/>
                <a:gd name="connsiteX7" fmla="*/ 1476257 w 1476257"/>
                <a:gd name="connsiteY7" fmla="*/ 1280325 h 1411553"/>
                <a:gd name="connsiteX0" fmla="*/ 1421130 w 1461970"/>
                <a:gd name="connsiteY0" fmla="*/ 1055170 h 1397265"/>
                <a:gd name="connsiteX1" fmla="*/ 690201 w 1461970"/>
                <a:gd name="connsiteY1" fmla="*/ 742365 h 1397265"/>
                <a:gd name="connsiteX2" fmla="*/ 634206 w 1461970"/>
                <a:gd name="connsiteY2" fmla="*/ 233382 h 1397265"/>
                <a:gd name="connsiteX3" fmla="*/ 0 w 1461970"/>
                <a:gd name="connsiteY3" fmla="*/ 0 h 1397265"/>
                <a:gd name="connsiteX4" fmla="*/ 127095 w 1461970"/>
                <a:gd name="connsiteY4" fmla="*/ 1170021 h 1397265"/>
                <a:gd name="connsiteX5" fmla="*/ 924226 w 1461970"/>
                <a:gd name="connsiteY5" fmla="*/ 1397265 h 1397265"/>
                <a:gd name="connsiteX6" fmla="*/ 749127 w 1461970"/>
                <a:gd name="connsiteY6" fmla="*/ 954676 h 1397265"/>
                <a:gd name="connsiteX7" fmla="*/ 1461970 w 1461970"/>
                <a:gd name="connsiteY7" fmla="*/ 1266037 h 1397265"/>
                <a:gd name="connsiteX0" fmla="*/ 1421130 w 1461970"/>
                <a:gd name="connsiteY0" fmla="*/ 1055170 h 1456796"/>
                <a:gd name="connsiteX1" fmla="*/ 690201 w 1461970"/>
                <a:gd name="connsiteY1" fmla="*/ 742365 h 1456796"/>
                <a:gd name="connsiteX2" fmla="*/ 634206 w 1461970"/>
                <a:gd name="connsiteY2" fmla="*/ 233382 h 1456796"/>
                <a:gd name="connsiteX3" fmla="*/ 0 w 1461970"/>
                <a:gd name="connsiteY3" fmla="*/ 0 h 1456796"/>
                <a:gd name="connsiteX4" fmla="*/ 127095 w 1461970"/>
                <a:gd name="connsiteY4" fmla="*/ 1170021 h 1456796"/>
                <a:gd name="connsiteX5" fmla="*/ 788495 w 1461970"/>
                <a:gd name="connsiteY5" fmla="*/ 1456796 h 1456796"/>
                <a:gd name="connsiteX6" fmla="*/ 749127 w 1461970"/>
                <a:gd name="connsiteY6" fmla="*/ 954676 h 1456796"/>
                <a:gd name="connsiteX7" fmla="*/ 1461970 w 1461970"/>
                <a:gd name="connsiteY7" fmla="*/ 1266037 h 1456796"/>
                <a:gd name="connsiteX0" fmla="*/ 1421130 w 1461970"/>
                <a:gd name="connsiteY0" fmla="*/ 1055170 h 1456796"/>
                <a:gd name="connsiteX1" fmla="*/ 690201 w 1461970"/>
                <a:gd name="connsiteY1" fmla="*/ 742365 h 1456796"/>
                <a:gd name="connsiteX2" fmla="*/ 634206 w 1461970"/>
                <a:gd name="connsiteY2" fmla="*/ 233382 h 1456796"/>
                <a:gd name="connsiteX3" fmla="*/ 0 w 1461970"/>
                <a:gd name="connsiteY3" fmla="*/ 0 h 1456796"/>
                <a:gd name="connsiteX4" fmla="*/ 127095 w 1461970"/>
                <a:gd name="connsiteY4" fmla="*/ 1170021 h 1456796"/>
                <a:gd name="connsiteX5" fmla="*/ 788495 w 1461970"/>
                <a:gd name="connsiteY5" fmla="*/ 1456796 h 1456796"/>
                <a:gd name="connsiteX6" fmla="*/ 749127 w 1461970"/>
                <a:gd name="connsiteY6" fmla="*/ 954676 h 1456796"/>
                <a:gd name="connsiteX7" fmla="*/ 1461970 w 1461970"/>
                <a:gd name="connsiteY7" fmla="*/ 1266037 h 1456796"/>
                <a:gd name="connsiteX0" fmla="*/ 1421130 w 1461970"/>
                <a:gd name="connsiteY0" fmla="*/ 1055170 h 1456796"/>
                <a:gd name="connsiteX1" fmla="*/ 690201 w 1461970"/>
                <a:gd name="connsiteY1" fmla="*/ 742365 h 1456796"/>
                <a:gd name="connsiteX2" fmla="*/ 634206 w 1461970"/>
                <a:gd name="connsiteY2" fmla="*/ 233382 h 1456796"/>
                <a:gd name="connsiteX3" fmla="*/ 0 w 1461970"/>
                <a:gd name="connsiteY3" fmla="*/ 0 h 1456796"/>
                <a:gd name="connsiteX4" fmla="*/ 127095 w 1461970"/>
                <a:gd name="connsiteY4" fmla="*/ 1170021 h 1456796"/>
                <a:gd name="connsiteX5" fmla="*/ 788495 w 1461970"/>
                <a:gd name="connsiteY5" fmla="*/ 1456796 h 1456796"/>
                <a:gd name="connsiteX6" fmla="*/ 718171 w 1461970"/>
                <a:gd name="connsiteY6" fmla="*/ 957057 h 1456796"/>
                <a:gd name="connsiteX7" fmla="*/ 1461970 w 1461970"/>
                <a:gd name="connsiteY7" fmla="*/ 1266037 h 1456796"/>
                <a:gd name="connsiteX0" fmla="*/ 1421130 w 1461970"/>
                <a:gd name="connsiteY0" fmla="*/ 1055170 h 1456796"/>
                <a:gd name="connsiteX1" fmla="*/ 690201 w 1461970"/>
                <a:gd name="connsiteY1" fmla="*/ 742365 h 1456796"/>
                <a:gd name="connsiteX2" fmla="*/ 634206 w 1461970"/>
                <a:gd name="connsiteY2" fmla="*/ 233382 h 1456796"/>
                <a:gd name="connsiteX3" fmla="*/ 0 w 1461970"/>
                <a:gd name="connsiteY3" fmla="*/ 0 h 1456796"/>
                <a:gd name="connsiteX4" fmla="*/ 127095 w 1461970"/>
                <a:gd name="connsiteY4" fmla="*/ 1170021 h 1456796"/>
                <a:gd name="connsiteX5" fmla="*/ 788495 w 1461970"/>
                <a:gd name="connsiteY5" fmla="*/ 1456796 h 1456796"/>
                <a:gd name="connsiteX6" fmla="*/ 718171 w 1461970"/>
                <a:gd name="connsiteY6" fmla="*/ 957057 h 1456796"/>
                <a:gd name="connsiteX7" fmla="*/ 1461970 w 1461970"/>
                <a:gd name="connsiteY7" fmla="*/ 1266037 h 1456796"/>
                <a:gd name="connsiteX0" fmla="*/ 1421130 w 1452445"/>
                <a:gd name="connsiteY0" fmla="*/ 1055170 h 1456796"/>
                <a:gd name="connsiteX1" fmla="*/ 690201 w 1452445"/>
                <a:gd name="connsiteY1" fmla="*/ 742365 h 1456796"/>
                <a:gd name="connsiteX2" fmla="*/ 634206 w 1452445"/>
                <a:gd name="connsiteY2" fmla="*/ 233382 h 1456796"/>
                <a:gd name="connsiteX3" fmla="*/ 0 w 1452445"/>
                <a:gd name="connsiteY3" fmla="*/ 0 h 1456796"/>
                <a:gd name="connsiteX4" fmla="*/ 127095 w 1452445"/>
                <a:gd name="connsiteY4" fmla="*/ 1170021 h 1456796"/>
                <a:gd name="connsiteX5" fmla="*/ 788495 w 1452445"/>
                <a:gd name="connsiteY5" fmla="*/ 1456796 h 1456796"/>
                <a:gd name="connsiteX6" fmla="*/ 718171 w 1452445"/>
                <a:gd name="connsiteY6" fmla="*/ 957057 h 1456796"/>
                <a:gd name="connsiteX7" fmla="*/ 1452445 w 1452445"/>
                <a:gd name="connsiteY7" fmla="*/ 1287469 h 14567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52445" h="1456796">
                  <a:moveTo>
                    <a:pt x="1421130" y="1055170"/>
                  </a:moveTo>
                  <a:lnTo>
                    <a:pt x="690201" y="742365"/>
                  </a:lnTo>
                  <a:cubicBezTo>
                    <a:pt x="661444" y="540400"/>
                    <a:pt x="660897" y="518063"/>
                    <a:pt x="634206" y="233382"/>
                  </a:cubicBezTo>
                  <a:lnTo>
                    <a:pt x="0" y="0"/>
                  </a:lnTo>
                  <a:lnTo>
                    <a:pt x="127095" y="1170021"/>
                  </a:lnTo>
                  <a:lnTo>
                    <a:pt x="788495" y="1456796"/>
                  </a:lnTo>
                  <a:cubicBezTo>
                    <a:pt x="768228" y="1284661"/>
                    <a:pt x="736056" y="1136336"/>
                    <a:pt x="718171" y="957057"/>
                  </a:cubicBezTo>
                  <a:lnTo>
                    <a:pt x="1452445" y="128746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282" name="Groupe 1281"/>
            <p:cNvGrpSpPr/>
            <p:nvPr/>
          </p:nvGrpSpPr>
          <p:grpSpPr>
            <a:xfrm>
              <a:off x="6841947" y="3422026"/>
              <a:ext cx="229401" cy="313391"/>
              <a:chOff x="6487012" y="3744806"/>
              <a:chExt cx="229401" cy="313391"/>
            </a:xfrm>
          </p:grpSpPr>
          <p:sp>
            <p:nvSpPr>
              <p:cNvPr id="1284" name="Ellipse 1283"/>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285" name="Bouée 1284"/>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1283" name="Connecteur droit 1282"/>
            <p:cNvCxnSpPr/>
            <p:nvPr/>
          </p:nvCxnSpPr>
          <p:spPr>
            <a:xfrm flipV="1">
              <a:off x="6843713" y="3514725"/>
              <a:ext cx="235743" cy="126207"/>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286" name="Groupe 1285"/>
          <p:cNvGrpSpPr/>
          <p:nvPr>
            <p:custDataLst>
              <p:tags r:id="rId11"/>
            </p:custDataLst>
          </p:nvPr>
        </p:nvGrpSpPr>
        <p:grpSpPr>
          <a:xfrm>
            <a:off x="3656538" y="2407749"/>
            <a:ext cx="1876809" cy="1094475"/>
            <a:chOff x="5194539" y="2646469"/>
            <a:chExt cx="1876809" cy="1094475"/>
          </a:xfrm>
        </p:grpSpPr>
        <p:sp>
          <p:nvSpPr>
            <p:cNvPr id="1287" name="Forme libre 1286"/>
            <p:cNvSpPr/>
            <p:nvPr/>
          </p:nvSpPr>
          <p:spPr>
            <a:xfrm>
              <a:off x="5194539" y="2646469"/>
              <a:ext cx="1823920" cy="985050"/>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208707 w 1890594"/>
                <a:gd name="connsiteY6" fmla="*/ 52843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194419 w 1890594"/>
                <a:gd name="connsiteY6" fmla="*/ 547481 h 851699"/>
                <a:gd name="connsiteX7" fmla="*/ 1890594 w 1890594"/>
                <a:gd name="connsiteY7" fmla="*/ 851699 h 851699"/>
                <a:gd name="connsiteX0" fmla="*/ 1754503 w 1890594"/>
                <a:gd name="connsiteY0" fmla="*/ 767038 h 859102"/>
                <a:gd name="connsiteX1" fmla="*/ 1009287 w 1890594"/>
                <a:gd name="connsiteY1" fmla="*/ 442326 h 859102"/>
                <a:gd name="connsiteX2" fmla="*/ 555623 w 1890594"/>
                <a:gd name="connsiteY2" fmla="*/ 240525 h 859102"/>
                <a:gd name="connsiteX3" fmla="*/ 0 w 1890594"/>
                <a:gd name="connsiteY3" fmla="*/ 0 h 859102"/>
                <a:gd name="connsiteX4" fmla="*/ 960530 w 1890594"/>
                <a:gd name="connsiteY4" fmla="*/ 431832 h 859102"/>
                <a:gd name="connsiteX5" fmla="*/ 1574306 w 1890594"/>
                <a:gd name="connsiteY5" fmla="*/ 859102 h 859102"/>
                <a:gd name="connsiteX6" fmla="*/ 1194419 w 1890594"/>
                <a:gd name="connsiteY6" fmla="*/ 547481 h 859102"/>
                <a:gd name="connsiteX7" fmla="*/ 1890594 w 1890594"/>
                <a:gd name="connsiteY7" fmla="*/ 851699 h 859102"/>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45731 w 1890594"/>
                <a:gd name="connsiteY5" fmla="*/ 830527 h 851699"/>
                <a:gd name="connsiteX6" fmla="*/ 1194419 w 1890594"/>
                <a:gd name="connsiteY6" fmla="*/ 547481 h 851699"/>
                <a:gd name="connsiteX7" fmla="*/ 1890594 w 1890594"/>
                <a:gd name="connsiteY7" fmla="*/ 851699 h 851699"/>
                <a:gd name="connsiteX0" fmla="*/ 1702116 w 1838207"/>
                <a:gd name="connsiteY0" fmla="*/ 917057 h 1001718"/>
                <a:gd name="connsiteX1" fmla="*/ 956900 w 1838207"/>
                <a:gd name="connsiteY1" fmla="*/ 592345 h 1001718"/>
                <a:gd name="connsiteX2" fmla="*/ 503236 w 1838207"/>
                <a:gd name="connsiteY2" fmla="*/ 390544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56900 w 1838207"/>
                <a:gd name="connsiteY1" fmla="*/ 592345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895625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99735 w 1838207"/>
                <a:gd name="connsiteY0" fmla="*/ 888481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85448 w 1823920"/>
                <a:gd name="connsiteY0" fmla="*/ 871813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23920" h="985050">
                  <a:moveTo>
                    <a:pt x="1692592" y="864670"/>
                  </a:moveTo>
                  <a:lnTo>
                    <a:pt x="961663" y="549483"/>
                  </a:lnTo>
                  <a:cubicBezTo>
                    <a:pt x="773361" y="404668"/>
                    <a:pt x="803773" y="425195"/>
                    <a:pt x="581818" y="238145"/>
                  </a:cubicBezTo>
                  <a:lnTo>
                    <a:pt x="0" y="0"/>
                  </a:lnTo>
                  <a:lnTo>
                    <a:pt x="815275" y="703296"/>
                  </a:lnTo>
                  <a:lnTo>
                    <a:pt x="1479057" y="963878"/>
                  </a:lnTo>
                  <a:lnTo>
                    <a:pt x="1127745" y="680832"/>
                  </a:lnTo>
                  <a:lnTo>
                    <a:pt x="1823920" y="985050"/>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288" name="Groupe 1287"/>
            <p:cNvGrpSpPr/>
            <p:nvPr/>
          </p:nvGrpSpPr>
          <p:grpSpPr>
            <a:xfrm>
              <a:off x="6841947" y="3422026"/>
              <a:ext cx="229401" cy="313391"/>
              <a:chOff x="6487012" y="3744806"/>
              <a:chExt cx="229401" cy="313391"/>
            </a:xfrm>
          </p:grpSpPr>
          <p:sp>
            <p:nvSpPr>
              <p:cNvPr id="1290" name="Ellipse 128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291" name="Bouée 129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1289" name="Connecteur droit 1288"/>
            <p:cNvCxnSpPr/>
            <p:nvPr/>
          </p:nvCxnSpPr>
          <p:spPr>
            <a:xfrm rot="1800000" flipH="1" flipV="1">
              <a:off x="6953251" y="3424238"/>
              <a:ext cx="4762" cy="316706"/>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292" name="Groupe 1291"/>
          <p:cNvGrpSpPr/>
          <p:nvPr>
            <p:custDataLst>
              <p:tags r:id="rId12"/>
            </p:custDataLst>
          </p:nvPr>
        </p:nvGrpSpPr>
        <p:grpSpPr>
          <a:xfrm>
            <a:off x="3589863" y="2542345"/>
            <a:ext cx="1943484" cy="961124"/>
            <a:chOff x="5127864" y="2779820"/>
            <a:chExt cx="1943484" cy="961124"/>
          </a:xfrm>
        </p:grpSpPr>
        <p:sp>
          <p:nvSpPr>
            <p:cNvPr id="1293" name="Forme libre 1292"/>
            <p:cNvSpPr/>
            <p:nvPr/>
          </p:nvSpPr>
          <p:spPr>
            <a:xfrm>
              <a:off x="5127864" y="2779820"/>
              <a:ext cx="1897738" cy="82788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97738" h="827886">
                  <a:moveTo>
                    <a:pt x="1754503" y="767038"/>
                  </a:moveTo>
                  <a:lnTo>
                    <a:pt x="1009287" y="442326"/>
                  </a:lnTo>
                  <a:cubicBezTo>
                    <a:pt x="794792" y="352280"/>
                    <a:pt x="839490" y="370425"/>
                    <a:pt x="555623" y="240525"/>
                  </a:cubicBezTo>
                  <a:lnTo>
                    <a:pt x="0" y="0"/>
                  </a:lnTo>
                  <a:lnTo>
                    <a:pt x="960530" y="431832"/>
                  </a:lnTo>
                  <a:lnTo>
                    <a:pt x="1657649" y="718608"/>
                  </a:lnTo>
                  <a:lnTo>
                    <a:pt x="1208707" y="528431"/>
                  </a:lnTo>
                  <a:lnTo>
                    <a:pt x="1897738" y="827886"/>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294" name="Groupe 1293"/>
            <p:cNvGrpSpPr/>
            <p:nvPr/>
          </p:nvGrpSpPr>
          <p:grpSpPr>
            <a:xfrm>
              <a:off x="6841947" y="3422026"/>
              <a:ext cx="229401" cy="313391"/>
              <a:chOff x="6487012" y="3744806"/>
              <a:chExt cx="229401" cy="313391"/>
            </a:xfrm>
          </p:grpSpPr>
          <p:sp>
            <p:nvSpPr>
              <p:cNvPr id="1296" name="Ellipse 129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297" name="Bouée 129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1295" name="Connecteur droit 1294"/>
            <p:cNvCxnSpPr/>
            <p:nvPr/>
          </p:nvCxnSpPr>
          <p:spPr>
            <a:xfrm rot="900000" flipH="1" flipV="1">
              <a:off x="6953251" y="3424238"/>
              <a:ext cx="4762" cy="316706"/>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298" name="Groupe 1297"/>
          <p:cNvGrpSpPr/>
          <p:nvPr>
            <p:custDataLst>
              <p:tags r:id="rId13"/>
            </p:custDataLst>
          </p:nvPr>
        </p:nvGrpSpPr>
        <p:grpSpPr>
          <a:xfrm>
            <a:off x="3554144" y="2687110"/>
            <a:ext cx="1979203" cy="815868"/>
            <a:chOff x="5092145" y="2925076"/>
            <a:chExt cx="1979203" cy="815868"/>
          </a:xfrm>
        </p:grpSpPr>
        <p:sp>
          <p:nvSpPr>
            <p:cNvPr id="1299" name="Forme libre 1298"/>
            <p:cNvSpPr/>
            <p:nvPr/>
          </p:nvSpPr>
          <p:spPr>
            <a:xfrm>
              <a:off x="5092145" y="2925076"/>
              <a:ext cx="1962032" cy="655118"/>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62032" h="655118">
                  <a:moveTo>
                    <a:pt x="1773553" y="655118"/>
                  </a:moveTo>
                  <a:lnTo>
                    <a:pt x="1045006" y="320881"/>
                  </a:lnTo>
                  <a:cubicBezTo>
                    <a:pt x="759073" y="280842"/>
                    <a:pt x="858541" y="301368"/>
                    <a:pt x="562767" y="250049"/>
                  </a:cubicBezTo>
                  <a:lnTo>
                    <a:pt x="0" y="0"/>
                  </a:lnTo>
                  <a:lnTo>
                    <a:pt x="1027206" y="138938"/>
                  </a:lnTo>
                  <a:lnTo>
                    <a:pt x="1695749" y="411426"/>
                  </a:lnTo>
                  <a:lnTo>
                    <a:pt x="1258715" y="356981"/>
                  </a:lnTo>
                  <a:lnTo>
                    <a:pt x="1962032" y="639766"/>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300" name="Groupe 1299"/>
            <p:cNvGrpSpPr/>
            <p:nvPr/>
          </p:nvGrpSpPr>
          <p:grpSpPr>
            <a:xfrm>
              <a:off x="6841947" y="3422026"/>
              <a:ext cx="229401" cy="313391"/>
              <a:chOff x="6487012" y="3744806"/>
              <a:chExt cx="229401" cy="313391"/>
            </a:xfrm>
          </p:grpSpPr>
          <p:sp>
            <p:nvSpPr>
              <p:cNvPr id="1302" name="Ellipse 130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303" name="Bouée 1302"/>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1301" name="Connecteur droit 1300"/>
            <p:cNvCxnSpPr/>
            <p:nvPr/>
          </p:nvCxnSpPr>
          <p:spPr>
            <a:xfrm flipH="1" flipV="1">
              <a:off x="6953251" y="3424238"/>
              <a:ext cx="4762" cy="316706"/>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304" name="Groupe 1303"/>
          <p:cNvGrpSpPr/>
          <p:nvPr>
            <p:custDataLst>
              <p:tags r:id="rId14"/>
            </p:custDataLst>
          </p:nvPr>
        </p:nvGrpSpPr>
        <p:grpSpPr>
          <a:xfrm>
            <a:off x="3546999" y="2674842"/>
            <a:ext cx="1986348" cy="819041"/>
            <a:chOff x="5085000" y="2916376"/>
            <a:chExt cx="1986348" cy="819041"/>
          </a:xfrm>
        </p:grpSpPr>
        <p:sp>
          <p:nvSpPr>
            <p:cNvPr id="1305" name="Forme libre 1304"/>
            <p:cNvSpPr/>
            <p:nvPr/>
          </p:nvSpPr>
          <p:spPr>
            <a:xfrm>
              <a:off x="5085000" y="2916376"/>
              <a:ext cx="1966795" cy="697155"/>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66795" h="697155">
                  <a:moveTo>
                    <a:pt x="1780698" y="697155"/>
                  </a:moveTo>
                  <a:lnTo>
                    <a:pt x="1047388" y="370062"/>
                  </a:lnTo>
                  <a:cubicBezTo>
                    <a:pt x="766218" y="408604"/>
                    <a:pt x="858541" y="393411"/>
                    <a:pt x="569911" y="427817"/>
                  </a:cubicBezTo>
                  <a:lnTo>
                    <a:pt x="0" y="158719"/>
                  </a:lnTo>
                  <a:lnTo>
                    <a:pt x="1034350" y="0"/>
                  </a:lnTo>
                  <a:lnTo>
                    <a:pt x="1733849" y="260581"/>
                  </a:lnTo>
                  <a:lnTo>
                    <a:pt x="1268240" y="332344"/>
                  </a:lnTo>
                  <a:lnTo>
                    <a:pt x="1966795" y="634178"/>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306" name="Groupe 1305"/>
            <p:cNvGrpSpPr/>
            <p:nvPr/>
          </p:nvGrpSpPr>
          <p:grpSpPr>
            <a:xfrm>
              <a:off x="6841947" y="3422026"/>
              <a:ext cx="229401" cy="313391"/>
              <a:chOff x="6487012" y="3744806"/>
              <a:chExt cx="229401" cy="313391"/>
            </a:xfrm>
          </p:grpSpPr>
          <p:sp>
            <p:nvSpPr>
              <p:cNvPr id="1308" name="Ellipse 1307"/>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309" name="Bouée 1308"/>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1307" name="Connecteur droit 1306"/>
            <p:cNvCxnSpPr>
              <a:endCxn id="1309" idx="1"/>
            </p:cNvCxnSpPr>
            <p:nvPr/>
          </p:nvCxnSpPr>
          <p:spPr>
            <a:xfrm flipH="1" flipV="1">
              <a:off x="6913746" y="3448282"/>
              <a:ext cx="77752" cy="269550"/>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310" name="Groupe 1309"/>
          <p:cNvGrpSpPr/>
          <p:nvPr>
            <p:custDataLst>
              <p:tags r:id="rId15"/>
            </p:custDataLst>
          </p:nvPr>
        </p:nvGrpSpPr>
        <p:grpSpPr>
          <a:xfrm>
            <a:off x="3561287" y="2520207"/>
            <a:ext cx="1972060" cy="978584"/>
            <a:chOff x="5099288" y="2756833"/>
            <a:chExt cx="1972060" cy="978584"/>
          </a:xfrm>
        </p:grpSpPr>
        <p:sp>
          <p:nvSpPr>
            <p:cNvPr id="1311" name="Forme libre 1310"/>
            <p:cNvSpPr/>
            <p:nvPr/>
          </p:nvSpPr>
          <p:spPr>
            <a:xfrm>
              <a:off x="5099288" y="2756833"/>
              <a:ext cx="1952507" cy="882892"/>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52507" h="882892">
                  <a:moveTo>
                    <a:pt x="1775935" y="882892"/>
                  </a:moveTo>
                  <a:lnTo>
                    <a:pt x="1047388" y="551036"/>
                  </a:lnTo>
                  <a:cubicBezTo>
                    <a:pt x="813843" y="653872"/>
                    <a:pt x="870447" y="610104"/>
                    <a:pt x="608010" y="749285"/>
                  </a:cubicBezTo>
                  <a:lnTo>
                    <a:pt x="0" y="468282"/>
                  </a:lnTo>
                  <a:lnTo>
                    <a:pt x="977199" y="0"/>
                  </a:lnTo>
                  <a:lnTo>
                    <a:pt x="1695749" y="267724"/>
                  </a:lnTo>
                  <a:lnTo>
                    <a:pt x="1242046" y="465693"/>
                  </a:lnTo>
                  <a:lnTo>
                    <a:pt x="1952507" y="779433"/>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312" name="Groupe 1311"/>
            <p:cNvGrpSpPr/>
            <p:nvPr/>
          </p:nvGrpSpPr>
          <p:grpSpPr>
            <a:xfrm>
              <a:off x="6841947" y="3422026"/>
              <a:ext cx="229401" cy="313391"/>
              <a:chOff x="6487012" y="3744806"/>
              <a:chExt cx="229401" cy="313391"/>
            </a:xfrm>
          </p:grpSpPr>
          <p:sp>
            <p:nvSpPr>
              <p:cNvPr id="1314" name="Ellipse 1313"/>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315" name="Bouée 1314"/>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1313" name="Connecteur droit 1312"/>
            <p:cNvCxnSpPr/>
            <p:nvPr/>
          </p:nvCxnSpPr>
          <p:spPr>
            <a:xfrm flipH="1" flipV="1">
              <a:off x="6896101" y="3467100"/>
              <a:ext cx="126205" cy="221456"/>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316" name="Groupe 1315"/>
          <p:cNvGrpSpPr/>
          <p:nvPr>
            <p:custDataLst>
              <p:tags r:id="rId16"/>
            </p:custDataLst>
          </p:nvPr>
        </p:nvGrpSpPr>
        <p:grpSpPr>
          <a:xfrm>
            <a:off x="3642249" y="2394577"/>
            <a:ext cx="1891098" cy="1100028"/>
            <a:chOff x="5180250" y="2635389"/>
            <a:chExt cx="1891098" cy="1100028"/>
          </a:xfrm>
        </p:grpSpPr>
        <p:sp>
          <p:nvSpPr>
            <p:cNvPr id="1317" name="Forme libre 1316"/>
            <p:cNvSpPr/>
            <p:nvPr/>
          </p:nvSpPr>
          <p:spPr>
            <a:xfrm>
              <a:off x="5180250" y="2635389"/>
              <a:ext cx="1869163" cy="100433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69163" h="1004336">
                  <a:moveTo>
                    <a:pt x="1699736" y="1004336"/>
                  </a:moveTo>
                  <a:lnTo>
                    <a:pt x="978333" y="693911"/>
                  </a:lnTo>
                  <a:cubicBezTo>
                    <a:pt x="790031" y="849134"/>
                    <a:pt x="846635" y="807748"/>
                    <a:pt x="610392" y="999316"/>
                  </a:cubicBezTo>
                  <a:lnTo>
                    <a:pt x="0" y="734982"/>
                  </a:lnTo>
                  <a:lnTo>
                    <a:pt x="839087" y="0"/>
                  </a:lnTo>
                  <a:lnTo>
                    <a:pt x="1538587" y="246293"/>
                  </a:lnTo>
                  <a:cubicBezTo>
                    <a:pt x="1322835" y="429107"/>
                    <a:pt x="1328123" y="428319"/>
                    <a:pt x="1146797" y="565706"/>
                  </a:cubicBezTo>
                  <a:lnTo>
                    <a:pt x="1869163" y="88658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318" name="Groupe 1317"/>
            <p:cNvGrpSpPr/>
            <p:nvPr/>
          </p:nvGrpSpPr>
          <p:grpSpPr>
            <a:xfrm>
              <a:off x="6841947" y="3422026"/>
              <a:ext cx="229401" cy="313391"/>
              <a:chOff x="6487012" y="3744806"/>
              <a:chExt cx="229401" cy="313391"/>
            </a:xfrm>
          </p:grpSpPr>
          <p:sp>
            <p:nvSpPr>
              <p:cNvPr id="1320" name="Ellipse 131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321" name="Bouée 132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1319" name="Connecteur droit 1318"/>
            <p:cNvCxnSpPr/>
            <p:nvPr/>
          </p:nvCxnSpPr>
          <p:spPr>
            <a:xfrm rot="900000" flipH="1" flipV="1">
              <a:off x="6862011" y="3525253"/>
              <a:ext cx="196515" cy="112294"/>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322" name="Groupe 1321"/>
          <p:cNvGrpSpPr/>
          <p:nvPr>
            <p:custDataLst>
              <p:tags r:id="rId17"/>
            </p:custDataLst>
          </p:nvPr>
        </p:nvGrpSpPr>
        <p:grpSpPr>
          <a:xfrm>
            <a:off x="3746523" y="2286315"/>
            <a:ext cx="1786824" cy="1227917"/>
            <a:chOff x="5284524" y="2523093"/>
            <a:chExt cx="1786824" cy="1227917"/>
          </a:xfrm>
        </p:grpSpPr>
        <p:sp>
          <p:nvSpPr>
            <p:cNvPr id="1323" name="Forme libre 1322"/>
            <p:cNvSpPr/>
            <p:nvPr/>
          </p:nvSpPr>
          <p:spPr>
            <a:xfrm>
              <a:off x="5284524" y="2523093"/>
              <a:ext cx="1752857" cy="1227917"/>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52857" h="1227917">
                  <a:moveTo>
                    <a:pt x="1603483" y="1132673"/>
                  </a:moveTo>
                  <a:lnTo>
                    <a:pt x="886091" y="822248"/>
                  </a:lnTo>
                  <a:cubicBezTo>
                    <a:pt x="733883" y="1053671"/>
                    <a:pt x="770435" y="992233"/>
                    <a:pt x="602371" y="1227917"/>
                  </a:cubicBezTo>
                  <a:lnTo>
                    <a:pt x="0" y="947540"/>
                  </a:lnTo>
                  <a:lnTo>
                    <a:pt x="638561" y="0"/>
                  </a:lnTo>
                  <a:lnTo>
                    <a:pt x="1318007" y="242282"/>
                  </a:lnTo>
                  <a:cubicBezTo>
                    <a:pt x="1142360" y="493275"/>
                    <a:pt x="1127597" y="496498"/>
                    <a:pt x="1014450" y="661959"/>
                  </a:cubicBezTo>
                  <a:lnTo>
                    <a:pt x="1752857" y="986852"/>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324" name="Groupe 1323"/>
            <p:cNvGrpSpPr/>
            <p:nvPr/>
          </p:nvGrpSpPr>
          <p:grpSpPr>
            <a:xfrm>
              <a:off x="6841947" y="3422026"/>
              <a:ext cx="229401" cy="313391"/>
              <a:chOff x="6487012" y="3744806"/>
              <a:chExt cx="229401" cy="313391"/>
            </a:xfrm>
          </p:grpSpPr>
          <p:sp>
            <p:nvSpPr>
              <p:cNvPr id="1326" name="Ellipse 132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327" name="Bouée 132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1325" name="Connecteur droit 1324"/>
            <p:cNvCxnSpPr/>
            <p:nvPr/>
          </p:nvCxnSpPr>
          <p:spPr>
            <a:xfrm flipH="1" flipV="1">
              <a:off x="6862011" y="3525253"/>
              <a:ext cx="196515" cy="112294"/>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328" name="Groupe 1327"/>
          <p:cNvGrpSpPr/>
          <p:nvPr>
            <p:custDataLst>
              <p:tags r:id="rId18"/>
            </p:custDataLst>
          </p:nvPr>
        </p:nvGrpSpPr>
        <p:grpSpPr>
          <a:xfrm>
            <a:off x="3866753" y="2206104"/>
            <a:ext cx="1666594" cy="1388339"/>
            <a:chOff x="5412862" y="2446893"/>
            <a:chExt cx="1666594" cy="1388339"/>
          </a:xfrm>
        </p:grpSpPr>
        <p:sp>
          <p:nvSpPr>
            <p:cNvPr id="1329" name="Forme libre 1328"/>
            <p:cNvSpPr/>
            <p:nvPr/>
          </p:nvSpPr>
          <p:spPr>
            <a:xfrm>
              <a:off x="5412862" y="2446893"/>
              <a:ext cx="1604468" cy="1388339"/>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04468" h="1388339">
                  <a:moveTo>
                    <a:pt x="1511241" y="1236947"/>
                  </a:moveTo>
                  <a:lnTo>
                    <a:pt x="793849" y="918501"/>
                  </a:lnTo>
                  <a:cubicBezTo>
                    <a:pt x="689767" y="1190030"/>
                    <a:pt x="710276" y="1120570"/>
                    <a:pt x="614402" y="1388339"/>
                  </a:cubicBezTo>
                  <a:lnTo>
                    <a:pt x="0" y="1091919"/>
                  </a:lnTo>
                  <a:lnTo>
                    <a:pt x="377877" y="0"/>
                  </a:lnTo>
                  <a:lnTo>
                    <a:pt x="1065344" y="242282"/>
                  </a:lnTo>
                  <a:cubicBezTo>
                    <a:pt x="945844" y="521349"/>
                    <a:pt x="935091" y="536604"/>
                    <a:pt x="858039" y="726128"/>
                  </a:cubicBezTo>
                  <a:lnTo>
                    <a:pt x="1604468" y="1047010"/>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330" name="Groupe 1329"/>
            <p:cNvGrpSpPr/>
            <p:nvPr/>
          </p:nvGrpSpPr>
          <p:grpSpPr>
            <a:xfrm>
              <a:off x="6841947" y="3422026"/>
              <a:ext cx="229401" cy="313391"/>
              <a:chOff x="6487012" y="3744806"/>
              <a:chExt cx="229401" cy="313391"/>
            </a:xfrm>
          </p:grpSpPr>
          <p:sp>
            <p:nvSpPr>
              <p:cNvPr id="1332" name="Ellipse 133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333" name="Bouée 1332"/>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1331" name="Connecteur droit 1330"/>
            <p:cNvCxnSpPr/>
            <p:nvPr/>
          </p:nvCxnSpPr>
          <p:spPr>
            <a:xfrm rot="2220000" flipH="1">
              <a:off x="6841332" y="3521869"/>
              <a:ext cx="238124" cy="11191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334" name="Groupe 1333"/>
          <p:cNvGrpSpPr/>
          <p:nvPr>
            <p:custDataLst>
              <p:tags r:id="rId19"/>
            </p:custDataLst>
          </p:nvPr>
        </p:nvGrpSpPr>
        <p:grpSpPr>
          <a:xfrm>
            <a:off x="3983058" y="2164443"/>
            <a:ext cx="1550289" cy="1480581"/>
            <a:chOff x="5529167" y="2402777"/>
            <a:chExt cx="1550289" cy="1480581"/>
          </a:xfrm>
        </p:grpSpPr>
        <p:sp>
          <p:nvSpPr>
            <p:cNvPr id="1335" name="Forme libre 1334"/>
            <p:cNvSpPr/>
            <p:nvPr/>
          </p:nvSpPr>
          <p:spPr>
            <a:xfrm>
              <a:off x="5529167" y="2402777"/>
              <a:ext cx="1444047" cy="1480581"/>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44047" h="1480581">
                  <a:moveTo>
                    <a:pt x="1394936" y="1281063"/>
                  </a:moveTo>
                  <a:lnTo>
                    <a:pt x="693586" y="966628"/>
                  </a:lnTo>
                  <a:cubicBezTo>
                    <a:pt x="669715" y="1282273"/>
                    <a:pt x="674182" y="1216822"/>
                    <a:pt x="646487" y="1480581"/>
                  </a:cubicBezTo>
                  <a:lnTo>
                    <a:pt x="0" y="1180151"/>
                  </a:lnTo>
                  <a:lnTo>
                    <a:pt x="137245" y="0"/>
                  </a:lnTo>
                  <a:lnTo>
                    <a:pt x="788618" y="258324"/>
                  </a:lnTo>
                  <a:cubicBezTo>
                    <a:pt x="745318" y="601559"/>
                    <a:pt x="746597" y="556656"/>
                    <a:pt x="725692" y="762223"/>
                  </a:cubicBezTo>
                  <a:lnTo>
                    <a:pt x="1444047" y="1067063"/>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336" name="Groupe 1335"/>
            <p:cNvGrpSpPr/>
            <p:nvPr/>
          </p:nvGrpSpPr>
          <p:grpSpPr>
            <a:xfrm>
              <a:off x="6841947" y="3422026"/>
              <a:ext cx="229401" cy="313391"/>
              <a:chOff x="6487012" y="3744806"/>
              <a:chExt cx="229401" cy="313391"/>
            </a:xfrm>
          </p:grpSpPr>
          <p:sp>
            <p:nvSpPr>
              <p:cNvPr id="1338" name="Ellipse 1337"/>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339" name="Bouée 1338"/>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1337" name="Connecteur droit 1336"/>
            <p:cNvCxnSpPr/>
            <p:nvPr/>
          </p:nvCxnSpPr>
          <p:spPr>
            <a:xfrm rot="1320000" flipH="1">
              <a:off x="6841332" y="3521869"/>
              <a:ext cx="238124" cy="11191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340" name="Groupe 1339"/>
          <p:cNvGrpSpPr/>
          <p:nvPr>
            <p:custDataLst>
              <p:tags r:id="rId20"/>
            </p:custDataLst>
          </p:nvPr>
        </p:nvGrpSpPr>
        <p:grpSpPr>
          <a:xfrm>
            <a:off x="3911756" y="2175406"/>
            <a:ext cx="1621591" cy="1444487"/>
            <a:chOff x="5457865" y="2418819"/>
            <a:chExt cx="1621591" cy="1444487"/>
          </a:xfrm>
        </p:grpSpPr>
        <p:sp>
          <p:nvSpPr>
            <p:cNvPr id="1341" name="Forme libre 1340"/>
            <p:cNvSpPr/>
            <p:nvPr/>
          </p:nvSpPr>
          <p:spPr>
            <a:xfrm>
              <a:off x="5457865" y="2418819"/>
              <a:ext cx="1522386" cy="1444487"/>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22386" h="1444487">
                  <a:moveTo>
                    <a:pt x="1522386" y="1265021"/>
                  </a:moveTo>
                  <a:lnTo>
                    <a:pt x="821036" y="954597"/>
                  </a:lnTo>
                  <a:cubicBezTo>
                    <a:pt x="897428" y="1246179"/>
                    <a:pt x="881842" y="1184739"/>
                    <a:pt x="938368" y="1444487"/>
                  </a:cubicBezTo>
                  <a:lnTo>
                    <a:pt x="271829" y="1152077"/>
                  </a:lnTo>
                  <a:lnTo>
                    <a:pt x="0" y="0"/>
                  </a:lnTo>
                  <a:lnTo>
                    <a:pt x="635332" y="250303"/>
                  </a:lnTo>
                  <a:cubicBezTo>
                    <a:pt x="732400" y="605570"/>
                    <a:pt x="709616" y="540614"/>
                    <a:pt x="756890" y="738160"/>
                  </a:cubicBezTo>
                  <a:lnTo>
                    <a:pt x="1467224" y="1071074"/>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342" name="Groupe 1341"/>
            <p:cNvGrpSpPr/>
            <p:nvPr/>
          </p:nvGrpSpPr>
          <p:grpSpPr>
            <a:xfrm>
              <a:off x="6841947" y="3422026"/>
              <a:ext cx="229401" cy="313391"/>
              <a:chOff x="6487012" y="3744806"/>
              <a:chExt cx="229401" cy="313391"/>
            </a:xfrm>
          </p:grpSpPr>
          <p:sp>
            <p:nvSpPr>
              <p:cNvPr id="1344" name="Ellipse 1343"/>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345" name="Bouée 1344"/>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1343" name="Connecteur droit 1342"/>
            <p:cNvCxnSpPr/>
            <p:nvPr/>
          </p:nvCxnSpPr>
          <p:spPr>
            <a:xfrm flipH="1">
              <a:off x="6841332" y="3521869"/>
              <a:ext cx="238124" cy="11191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346" name="Groupe 1345"/>
          <p:cNvGrpSpPr/>
          <p:nvPr>
            <p:custDataLst>
              <p:tags r:id="rId21"/>
            </p:custDataLst>
          </p:nvPr>
        </p:nvGrpSpPr>
        <p:grpSpPr>
          <a:xfrm>
            <a:off x="3798419" y="2235223"/>
            <a:ext cx="1734928" cy="1323044"/>
            <a:chOff x="5336420" y="2473587"/>
            <a:chExt cx="1734928" cy="1323044"/>
          </a:xfrm>
        </p:grpSpPr>
        <p:sp>
          <p:nvSpPr>
            <p:cNvPr id="1347" name="Forme libre 1346"/>
            <p:cNvSpPr/>
            <p:nvPr/>
          </p:nvSpPr>
          <p:spPr>
            <a:xfrm>
              <a:off x="5336420" y="2473587"/>
              <a:ext cx="1672405" cy="1323044"/>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72405" h="1323044">
                  <a:moveTo>
                    <a:pt x="1672405" y="1186441"/>
                  </a:moveTo>
                  <a:lnTo>
                    <a:pt x="959149" y="885542"/>
                  </a:lnTo>
                  <a:cubicBezTo>
                    <a:pt x="1116504" y="1139024"/>
                    <a:pt x="1069962" y="1079966"/>
                    <a:pt x="1197925" y="1323044"/>
                  </a:cubicBezTo>
                  <a:lnTo>
                    <a:pt x="524241" y="1035397"/>
                  </a:lnTo>
                  <a:lnTo>
                    <a:pt x="0" y="0"/>
                  </a:lnTo>
                  <a:lnTo>
                    <a:pt x="623425" y="259829"/>
                  </a:lnTo>
                  <a:cubicBezTo>
                    <a:pt x="758593" y="574615"/>
                    <a:pt x="726283" y="521567"/>
                    <a:pt x="835470" y="716731"/>
                  </a:cubicBezTo>
                  <a:lnTo>
                    <a:pt x="1583905" y="102106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348" name="Groupe 1347"/>
            <p:cNvGrpSpPr/>
            <p:nvPr/>
          </p:nvGrpSpPr>
          <p:grpSpPr>
            <a:xfrm>
              <a:off x="6841947" y="3422026"/>
              <a:ext cx="229401" cy="313391"/>
              <a:chOff x="6487012" y="3744806"/>
              <a:chExt cx="229401" cy="313391"/>
            </a:xfrm>
          </p:grpSpPr>
          <p:sp>
            <p:nvSpPr>
              <p:cNvPr id="1350" name="Ellipse 134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351" name="Bouée 135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1349" name="Connecteur droit 1348"/>
            <p:cNvCxnSpPr/>
            <p:nvPr/>
          </p:nvCxnSpPr>
          <p:spPr>
            <a:xfrm flipH="1">
              <a:off x="6850856" y="3495675"/>
              <a:ext cx="216694" cy="173831"/>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352" name="Groupe 1351"/>
          <p:cNvGrpSpPr/>
          <p:nvPr>
            <p:custDataLst>
              <p:tags r:id="rId22"/>
            </p:custDataLst>
          </p:nvPr>
        </p:nvGrpSpPr>
        <p:grpSpPr>
          <a:xfrm>
            <a:off x="3679358" y="2321767"/>
            <a:ext cx="1853989" cy="1168960"/>
            <a:chOff x="5217359" y="2566457"/>
            <a:chExt cx="1853989" cy="1168960"/>
          </a:xfrm>
        </p:grpSpPr>
        <p:sp>
          <p:nvSpPr>
            <p:cNvPr id="1353" name="Forme libre 1352"/>
            <p:cNvSpPr/>
            <p:nvPr/>
          </p:nvSpPr>
          <p:spPr>
            <a:xfrm>
              <a:off x="5217359" y="2566457"/>
              <a:ext cx="1803374" cy="1132544"/>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03374" h="1132544">
                  <a:moveTo>
                    <a:pt x="1803374" y="1069760"/>
                  </a:moveTo>
                  <a:lnTo>
                    <a:pt x="1099642" y="771242"/>
                  </a:lnTo>
                  <a:cubicBezTo>
                    <a:pt x="1309385" y="981862"/>
                    <a:pt x="1267605" y="934710"/>
                    <a:pt x="1433668" y="1132544"/>
                  </a:cubicBezTo>
                  <a:cubicBezTo>
                    <a:pt x="1197994" y="1012848"/>
                    <a:pt x="967082" y="950304"/>
                    <a:pt x="750459" y="847278"/>
                  </a:cubicBezTo>
                  <a:lnTo>
                    <a:pt x="0" y="0"/>
                  </a:lnTo>
                  <a:lnTo>
                    <a:pt x="613900" y="259829"/>
                  </a:lnTo>
                  <a:cubicBezTo>
                    <a:pt x="810981" y="486509"/>
                    <a:pt x="795339" y="464417"/>
                    <a:pt x="930719" y="635769"/>
                  </a:cubicBezTo>
                  <a:lnTo>
                    <a:pt x="1662485" y="956775"/>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354" name="Groupe 1353"/>
            <p:cNvGrpSpPr/>
            <p:nvPr/>
          </p:nvGrpSpPr>
          <p:grpSpPr>
            <a:xfrm>
              <a:off x="6841947" y="3422026"/>
              <a:ext cx="229401" cy="313391"/>
              <a:chOff x="6487012" y="3744806"/>
              <a:chExt cx="229401" cy="313391"/>
            </a:xfrm>
          </p:grpSpPr>
          <p:sp>
            <p:nvSpPr>
              <p:cNvPr id="1356" name="Ellipse 135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357" name="Bouée 135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1355" name="Connecteur droit 1354"/>
            <p:cNvCxnSpPr/>
            <p:nvPr/>
          </p:nvCxnSpPr>
          <p:spPr>
            <a:xfrm rot="900000" flipH="1">
              <a:off x="6898482" y="3436144"/>
              <a:ext cx="121443" cy="292894"/>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358" name="Groupe 1357"/>
          <p:cNvGrpSpPr/>
          <p:nvPr>
            <p:custDataLst>
              <p:tags r:id="rId23"/>
            </p:custDataLst>
          </p:nvPr>
        </p:nvGrpSpPr>
        <p:grpSpPr>
          <a:xfrm>
            <a:off x="3607920" y="2457431"/>
            <a:ext cx="1925427" cy="1040373"/>
            <a:chOff x="5145921" y="2695044"/>
            <a:chExt cx="1925427" cy="1040373"/>
          </a:xfrm>
        </p:grpSpPr>
        <p:sp>
          <p:nvSpPr>
            <p:cNvPr id="1359" name="Forme libre 1358"/>
            <p:cNvSpPr/>
            <p:nvPr/>
          </p:nvSpPr>
          <p:spPr>
            <a:xfrm>
              <a:off x="5145921" y="2695044"/>
              <a:ext cx="1881956" cy="922123"/>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81956" h="922123">
                  <a:moveTo>
                    <a:pt x="1881956" y="922123"/>
                  </a:moveTo>
                  <a:lnTo>
                    <a:pt x="1194892" y="621224"/>
                  </a:lnTo>
                  <a:cubicBezTo>
                    <a:pt x="1435591" y="777075"/>
                    <a:pt x="1379524" y="734685"/>
                    <a:pt x="1605118" y="882513"/>
                  </a:cubicBezTo>
                  <a:lnTo>
                    <a:pt x="905241" y="594866"/>
                  </a:lnTo>
                  <a:lnTo>
                    <a:pt x="0" y="0"/>
                  </a:lnTo>
                  <a:lnTo>
                    <a:pt x="592469" y="259829"/>
                  </a:lnTo>
                  <a:cubicBezTo>
                    <a:pt x="830031" y="417453"/>
                    <a:pt x="833439" y="421556"/>
                    <a:pt x="997394" y="538139"/>
                  </a:cubicBezTo>
                  <a:lnTo>
                    <a:pt x="1731541" y="859144"/>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360" name="Groupe 1359"/>
            <p:cNvGrpSpPr/>
            <p:nvPr/>
          </p:nvGrpSpPr>
          <p:grpSpPr>
            <a:xfrm>
              <a:off x="6841947" y="3422026"/>
              <a:ext cx="229401" cy="313391"/>
              <a:chOff x="6487012" y="3744806"/>
              <a:chExt cx="229401" cy="313391"/>
            </a:xfrm>
          </p:grpSpPr>
          <p:sp>
            <p:nvSpPr>
              <p:cNvPr id="1362" name="Ellipse 136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363" name="Bouée 1362"/>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1361" name="Connecteur droit 1360"/>
            <p:cNvCxnSpPr/>
            <p:nvPr/>
          </p:nvCxnSpPr>
          <p:spPr>
            <a:xfrm flipH="1">
              <a:off x="6898482" y="3436144"/>
              <a:ext cx="121443" cy="292894"/>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364" name="Groupe 1363"/>
          <p:cNvGrpSpPr/>
          <p:nvPr>
            <p:custDataLst>
              <p:tags r:id="rId24"/>
            </p:custDataLst>
          </p:nvPr>
        </p:nvGrpSpPr>
        <p:grpSpPr>
          <a:xfrm>
            <a:off x="3550769" y="2598488"/>
            <a:ext cx="1982578" cy="895117"/>
            <a:chOff x="5088770" y="2840300"/>
            <a:chExt cx="1982578" cy="895117"/>
          </a:xfrm>
        </p:grpSpPr>
        <p:sp>
          <p:nvSpPr>
            <p:cNvPr id="1365" name="Forme libre 1364"/>
            <p:cNvSpPr/>
            <p:nvPr/>
          </p:nvSpPr>
          <p:spPr>
            <a:xfrm>
              <a:off x="5088770" y="2840300"/>
              <a:ext cx="1936725" cy="737701"/>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36725" h="737701">
                  <a:moveTo>
                    <a:pt x="1936725" y="731623"/>
                  </a:moveTo>
                  <a:lnTo>
                    <a:pt x="1261567" y="449774"/>
                  </a:lnTo>
                  <a:cubicBezTo>
                    <a:pt x="1511791" y="527044"/>
                    <a:pt x="1455724" y="508467"/>
                    <a:pt x="1728943" y="582476"/>
                  </a:cubicBezTo>
                  <a:lnTo>
                    <a:pt x="998110" y="304354"/>
                  </a:lnTo>
                  <a:lnTo>
                    <a:pt x="0" y="0"/>
                  </a:lnTo>
                  <a:lnTo>
                    <a:pt x="582944" y="259830"/>
                  </a:lnTo>
                  <a:cubicBezTo>
                    <a:pt x="844318" y="365067"/>
                    <a:pt x="869158" y="373931"/>
                    <a:pt x="1047400" y="423839"/>
                  </a:cubicBezTo>
                  <a:lnTo>
                    <a:pt x="1791073" y="737701"/>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366" name="Groupe 1365"/>
            <p:cNvGrpSpPr/>
            <p:nvPr/>
          </p:nvGrpSpPr>
          <p:grpSpPr>
            <a:xfrm>
              <a:off x="6841947" y="3422026"/>
              <a:ext cx="229401" cy="313391"/>
              <a:chOff x="6487012" y="3744806"/>
              <a:chExt cx="229401" cy="313391"/>
            </a:xfrm>
          </p:grpSpPr>
          <p:sp>
            <p:nvSpPr>
              <p:cNvPr id="1368" name="Ellipse 1367"/>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369" name="Bouée 1368"/>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1367" name="Connecteur droit 1366"/>
            <p:cNvCxnSpPr/>
            <p:nvPr/>
          </p:nvCxnSpPr>
          <p:spPr>
            <a:xfrm rot="1080000">
              <a:off x="6936581" y="3431381"/>
              <a:ext cx="40482" cy="300038"/>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32" name="Groupe 31"/>
          <p:cNvGrpSpPr/>
          <p:nvPr>
            <p:custDataLst>
              <p:tags r:id="rId25"/>
            </p:custDataLst>
          </p:nvPr>
        </p:nvGrpSpPr>
        <p:grpSpPr>
          <a:xfrm rot="180000">
            <a:off x="5297819" y="3194376"/>
            <a:ext cx="417008" cy="366340"/>
            <a:chOff x="7222001" y="4042127"/>
            <a:chExt cx="417008" cy="366340"/>
          </a:xfrm>
        </p:grpSpPr>
        <p:grpSp>
          <p:nvGrpSpPr>
            <p:cNvPr id="1502" name="Groupe 1501"/>
            <p:cNvGrpSpPr/>
            <p:nvPr/>
          </p:nvGrpSpPr>
          <p:grpSpPr>
            <a:xfrm>
              <a:off x="7222919" y="4054440"/>
              <a:ext cx="229401" cy="313391"/>
              <a:chOff x="6841947" y="3422026"/>
              <a:chExt cx="229401" cy="313391"/>
            </a:xfrm>
          </p:grpSpPr>
          <p:grpSp>
            <p:nvGrpSpPr>
              <p:cNvPr id="1504" name="Groupe 1503"/>
              <p:cNvGrpSpPr/>
              <p:nvPr/>
            </p:nvGrpSpPr>
            <p:grpSpPr>
              <a:xfrm>
                <a:off x="6841947" y="3422026"/>
                <a:ext cx="229401" cy="313391"/>
                <a:chOff x="6487012" y="3744806"/>
                <a:chExt cx="229401" cy="313391"/>
              </a:xfrm>
            </p:grpSpPr>
            <p:sp>
              <p:nvSpPr>
                <p:cNvPr id="1506" name="Ellipse 150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507" name="Bouée 150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1505" name="Connecteur droit 1504"/>
              <p:cNvCxnSpPr/>
              <p:nvPr/>
            </p:nvCxnSpPr>
            <p:spPr>
              <a:xfrm rot="1080000">
                <a:off x="6936581" y="3431381"/>
                <a:ext cx="40482" cy="300038"/>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4" name="Cylindre 3"/>
            <p:cNvSpPr/>
            <p:nvPr/>
          </p:nvSpPr>
          <p:spPr>
            <a:xfrm rot="6470819">
              <a:off x="7261275" y="4030732"/>
              <a:ext cx="347746" cy="407723"/>
            </a:xfrm>
            <a:prstGeom prst="can">
              <a:avLst>
                <a:gd name="adj" fmla="val 42230"/>
              </a:avLst>
            </a:prstGeom>
            <a:gradFill>
              <a:gsLst>
                <a:gs pos="53000">
                  <a:schemeClr val="accent6">
                    <a:lumMod val="75000"/>
                  </a:schemeClr>
                </a:gs>
                <a:gs pos="1667">
                  <a:schemeClr val="accent6">
                    <a:lumMod val="50000"/>
                  </a:schemeClr>
                </a:gs>
                <a:gs pos="100000">
                  <a:schemeClr val="accent6">
                    <a:lumMod val="50000"/>
                  </a:schemeClr>
                </a:gs>
              </a:gsLst>
              <a:lin ang="10800000" scaled="0"/>
            </a:gra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cxnSp>
          <p:nvCxnSpPr>
            <p:cNvPr id="29" name="Connecteur droit 28"/>
            <p:cNvCxnSpPr/>
            <p:nvPr/>
          </p:nvCxnSpPr>
          <p:spPr>
            <a:xfrm rot="21420000" flipH="1" flipV="1">
              <a:off x="7309082" y="4042127"/>
              <a:ext cx="248575" cy="100615"/>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50" name="Connecteur droit 1549"/>
            <p:cNvCxnSpPr/>
            <p:nvPr/>
          </p:nvCxnSpPr>
          <p:spPr>
            <a:xfrm rot="21420000" flipH="1" flipV="1">
              <a:off x="7276499" y="4103637"/>
              <a:ext cx="227860" cy="91736"/>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51" name="Connecteur droit 1550"/>
            <p:cNvCxnSpPr>
              <a:stCxn id="4" idx="0"/>
            </p:cNvCxnSpPr>
            <p:nvPr/>
          </p:nvCxnSpPr>
          <p:spPr>
            <a:xfrm rot="21420000" flipH="1" flipV="1">
              <a:off x="7241693" y="4166209"/>
              <a:ext cx="245471" cy="92343"/>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52" name="Connecteur droit 1551"/>
            <p:cNvCxnSpPr/>
            <p:nvPr/>
          </p:nvCxnSpPr>
          <p:spPr>
            <a:xfrm rot="21420000" flipH="1" flipV="1">
              <a:off x="7233230" y="4236293"/>
              <a:ext cx="227862" cy="97655"/>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53" name="Connecteur droit 1552"/>
            <p:cNvCxnSpPr/>
            <p:nvPr/>
          </p:nvCxnSpPr>
          <p:spPr>
            <a:xfrm rot="21420000" flipH="1" flipV="1">
              <a:off x="7222001" y="4301458"/>
              <a:ext cx="251535" cy="103573"/>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48" name="Rectangle 47"/>
          <p:cNvSpPr/>
          <p:nvPr>
            <p:custDataLst>
              <p:tags r:id="rId26"/>
            </p:custDataLst>
          </p:nvPr>
        </p:nvSpPr>
        <p:spPr>
          <a:xfrm>
            <a:off x="6582112" y="2565332"/>
            <a:ext cx="1057170" cy="765110"/>
          </a:xfrm>
          <a:prstGeom prst="rect">
            <a:avLst/>
          </a:prstGeom>
          <a:gradFill>
            <a:gsLst>
              <a:gs pos="53000">
                <a:schemeClr val="accent6">
                  <a:lumMod val="95000"/>
                  <a:lumOff val="5000"/>
                </a:schemeClr>
              </a:gs>
              <a:gs pos="1667">
                <a:schemeClr val="accent6">
                  <a:lumMod val="50000"/>
                </a:schemeClr>
              </a:gs>
              <a:gs pos="100000">
                <a:schemeClr val="accent6">
                  <a:lumMod val="50000"/>
                </a:schemeClr>
              </a:gs>
            </a:gsLst>
            <a:lin ang="5400000" scaled="0"/>
          </a:gra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54" name="Groupe 53"/>
          <p:cNvGrpSpPr/>
          <p:nvPr>
            <p:custDataLst>
              <p:tags r:id="rId27"/>
            </p:custDataLst>
          </p:nvPr>
        </p:nvGrpSpPr>
        <p:grpSpPr>
          <a:xfrm>
            <a:off x="6582112" y="2710229"/>
            <a:ext cx="1060704" cy="1223752"/>
            <a:chOff x="4645152" y="3645408"/>
            <a:chExt cx="1060704" cy="1223752"/>
          </a:xfrm>
        </p:grpSpPr>
        <p:cxnSp>
          <p:nvCxnSpPr>
            <p:cNvPr id="50" name="Connecteur droit 49"/>
            <p:cNvCxnSpPr/>
            <p:nvPr/>
          </p:nvCxnSpPr>
          <p:spPr>
            <a:xfrm>
              <a:off x="4645152" y="3645408"/>
              <a:ext cx="1060704" cy="0"/>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73" name="Connecteur droit 1572"/>
            <p:cNvCxnSpPr/>
            <p:nvPr/>
          </p:nvCxnSpPr>
          <p:spPr>
            <a:xfrm>
              <a:off x="4645152" y="3820230"/>
              <a:ext cx="1060704" cy="0"/>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74" name="Connecteur droit 1573"/>
            <p:cNvCxnSpPr/>
            <p:nvPr/>
          </p:nvCxnSpPr>
          <p:spPr>
            <a:xfrm>
              <a:off x="4645152" y="3995052"/>
              <a:ext cx="1060704" cy="0"/>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75" name="Connecteur droit 1574"/>
            <p:cNvCxnSpPr/>
            <p:nvPr/>
          </p:nvCxnSpPr>
          <p:spPr>
            <a:xfrm>
              <a:off x="4645152" y="4169874"/>
              <a:ext cx="1060704" cy="0"/>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77" name="Connecteur droit 1576"/>
            <p:cNvCxnSpPr/>
            <p:nvPr/>
          </p:nvCxnSpPr>
          <p:spPr>
            <a:xfrm>
              <a:off x="4645152" y="4344696"/>
              <a:ext cx="1060704" cy="0"/>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78" name="Connecteur droit 1577"/>
            <p:cNvCxnSpPr/>
            <p:nvPr/>
          </p:nvCxnSpPr>
          <p:spPr>
            <a:xfrm>
              <a:off x="4645152" y="4519518"/>
              <a:ext cx="1060704" cy="0"/>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79" name="Connecteur droit 1578"/>
            <p:cNvCxnSpPr/>
            <p:nvPr/>
          </p:nvCxnSpPr>
          <p:spPr>
            <a:xfrm>
              <a:off x="4645152" y="4694340"/>
              <a:ext cx="1060704" cy="0"/>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80" name="Connecteur droit 1579"/>
            <p:cNvCxnSpPr/>
            <p:nvPr/>
          </p:nvCxnSpPr>
          <p:spPr>
            <a:xfrm>
              <a:off x="4645152" y="4869160"/>
              <a:ext cx="1060704" cy="0"/>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sp useBgFill="1">
        <p:nvSpPr>
          <p:cNvPr id="53" name="Rectangle 52"/>
          <p:cNvSpPr/>
          <p:nvPr>
            <p:custDataLst>
              <p:tags r:id="rId28"/>
            </p:custDataLst>
          </p:nvPr>
        </p:nvSpPr>
        <p:spPr>
          <a:xfrm>
            <a:off x="6532404" y="1628800"/>
            <a:ext cx="1120183" cy="914184"/>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useBgFill="1">
        <p:nvSpPr>
          <p:cNvPr id="1581" name="Rectangle 1580"/>
          <p:cNvSpPr/>
          <p:nvPr>
            <p:custDataLst>
              <p:tags r:id="rId29"/>
            </p:custDataLst>
          </p:nvPr>
        </p:nvSpPr>
        <p:spPr>
          <a:xfrm>
            <a:off x="6547761" y="3364702"/>
            <a:ext cx="1192591" cy="914184"/>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6" name="Sous-titre 2"/>
          <p:cNvSpPr txBox="1">
            <a:spLocks/>
          </p:cNvSpPr>
          <p:nvPr>
            <p:custDataLst>
              <p:tags r:id="rId30"/>
            </p:custDataLst>
          </p:nvPr>
        </p:nvSpPr>
        <p:spPr>
          <a:xfrm>
            <a:off x="46890" y="4077072"/>
            <a:ext cx="9097109" cy="1075841"/>
          </a:xfrm>
          <a:prstGeom prst="rect">
            <a:avLst/>
          </a:prstGeom>
          <a:solidFill>
            <a:schemeClr val="bg2">
              <a:lumMod val="10000"/>
              <a:alpha val="51000"/>
            </a:schemeClr>
          </a:solidFill>
          <a:effectLst>
            <a:softEdge rad="63500"/>
          </a:effectLst>
          <a:scene3d>
            <a:camera prst="orthographicFront"/>
            <a:lightRig rig="threePt" dir="t"/>
          </a:scene3d>
          <a:sp3d>
            <a:bevelT prst="relaxedInset"/>
          </a:sp3d>
        </p:spPr>
        <p:txBody>
          <a:bodyPr vert="horz" lIns="0" tIns="180000" rIns="0" bIns="180000" rtlCol="0" anchor="t">
            <a:noAutofit/>
          </a:bodyPr>
          <a:lstStyle>
            <a:lvl1pPr marL="0" indent="0" algn="ctr" defTabSz="914400" rtl="0" eaLnBrk="1" latinLnBrk="0" hangingPunct="1">
              <a:spcBef>
                <a:spcPct val="20000"/>
              </a:spcBef>
              <a:buFont typeface="Arial" panose="020B0604020202020204" pitchFamily="34" charset="0"/>
              <a:buNone/>
              <a:defRPr sz="3200" b="1" kern="1200">
                <a:solidFill>
                  <a:schemeClr val="bg1"/>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1pPr>
            <a:lvl2pPr marL="457200" indent="0" algn="ctr" defTabSz="914400" rtl="0" eaLnBrk="1" latinLnBrk="0" hangingPunct="1">
              <a:spcBef>
                <a:spcPct val="20000"/>
              </a:spcBef>
              <a:buFont typeface="Arial" panose="020B0604020202020204" pitchFamily="34" charset="0"/>
              <a:buNone/>
              <a:defRPr sz="28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2pPr>
            <a:lvl3pPr marL="914400" indent="0" algn="ctr" defTabSz="914400" rtl="0" eaLnBrk="1" latinLnBrk="0" hangingPunct="1">
              <a:spcBef>
                <a:spcPct val="20000"/>
              </a:spcBef>
              <a:buFont typeface="Arial" panose="020B0604020202020204" pitchFamily="34" charset="0"/>
              <a:buNone/>
              <a:defRPr sz="24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3pPr>
            <a:lvl4pPr marL="1371600" indent="0" algn="ctr" defTabSz="914400" rtl="0" eaLnBrk="1" latinLnBrk="0" hangingPunct="1">
              <a:spcBef>
                <a:spcPct val="20000"/>
              </a:spcBef>
              <a:buFont typeface="Arial" panose="020B0604020202020204" pitchFamily="34" charset="0"/>
              <a:buNone/>
              <a:defRPr sz="20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4pPr>
            <a:lvl5pPr marL="1828800" indent="0" algn="ctr" defTabSz="914400" rtl="0" eaLnBrk="1" latinLnBrk="0" hangingPunct="1">
              <a:spcBef>
                <a:spcPct val="20000"/>
              </a:spcBef>
              <a:buFont typeface="Arial" panose="020B0604020202020204" pitchFamily="34" charset="0"/>
              <a:buNone/>
              <a:defRPr sz="20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5pPr>
            <a:lvl6pPr marL="22860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6pPr>
            <a:lvl7pPr marL="27432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7pPr>
            <a:lvl8pPr marL="32004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8pPr>
            <a:lvl9pPr marL="36576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9pPr>
          </a:lstStyle>
          <a:p>
            <a:r>
              <a:rPr lang="fr-FR" sz="1800" dirty="0" smtClean="0">
                <a:effectLst>
                  <a:outerShdw blurRad="38100" dist="38100" dir="2700000" algn="tl">
                    <a:srgbClr val="000000">
                      <a:alpha val="43137"/>
                    </a:srgbClr>
                  </a:outerShdw>
                </a:effectLst>
              </a:rPr>
              <a:t>La production du mouvement mécanique est assurée par le rotor (partie tournante, rotation). On appelle cette fonction du moteur ‘l’Induit’ (soumis au champ magnétique). </a:t>
            </a:r>
            <a:r>
              <a:rPr lang="fr-FR" sz="1800" dirty="0" smtClean="0">
                <a:effectLst>
                  <a:outerShdw blurRad="38100" dist="38100" dir="2700000" algn="tl">
                    <a:srgbClr val="000000">
                      <a:alpha val="43137"/>
                    </a:srgbClr>
                  </a:outerShdw>
                </a:effectLst>
              </a:rPr>
              <a:t/>
            </a:r>
            <a:br>
              <a:rPr lang="fr-FR" sz="1800" dirty="0" smtClean="0">
                <a:effectLst>
                  <a:outerShdw blurRad="38100" dist="38100" dir="2700000" algn="tl">
                    <a:srgbClr val="000000">
                      <a:alpha val="43137"/>
                    </a:srgbClr>
                  </a:outerShdw>
                </a:effectLst>
              </a:rPr>
            </a:br>
            <a:endParaRPr lang="fr-FR" sz="1800" dirty="0">
              <a:effectLst>
                <a:outerShdw blurRad="38100" dist="38100" dir="2700000" algn="tl">
                  <a:srgbClr val="000000">
                    <a:alpha val="43137"/>
                  </a:srgbClr>
                </a:outerShdw>
              </a:effectLst>
            </a:endParaRPr>
          </a:p>
        </p:txBody>
      </p:sp>
      <p:sp>
        <p:nvSpPr>
          <p:cNvPr id="55" name="Rectangle 54"/>
          <p:cNvSpPr/>
          <p:nvPr>
            <p:custDataLst>
              <p:tags r:id="rId31"/>
            </p:custDataLst>
          </p:nvPr>
        </p:nvSpPr>
        <p:spPr>
          <a:xfrm>
            <a:off x="7085740" y="2318229"/>
            <a:ext cx="339265" cy="293165"/>
          </a:xfrm>
          <a:prstGeom prst="rect">
            <a:avLst/>
          </a:prstGeom>
          <a:solidFill>
            <a:schemeClr val="bg2">
              <a:lumMod val="10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582" name="Rectangle 1581"/>
          <p:cNvSpPr/>
          <p:nvPr>
            <p:custDataLst>
              <p:tags r:id="rId32"/>
            </p:custDataLst>
          </p:nvPr>
        </p:nvSpPr>
        <p:spPr>
          <a:xfrm>
            <a:off x="7085740" y="3301992"/>
            <a:ext cx="339265" cy="293165"/>
          </a:xfrm>
          <a:prstGeom prst="rect">
            <a:avLst/>
          </a:prstGeom>
          <a:solidFill>
            <a:schemeClr val="bg2">
              <a:lumMod val="10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 name="Ellipse 2"/>
          <p:cNvSpPr/>
          <p:nvPr>
            <p:custDataLst>
              <p:tags r:id="rId33"/>
            </p:custDataLst>
          </p:nvPr>
        </p:nvSpPr>
        <p:spPr>
          <a:xfrm>
            <a:off x="5004048" y="3054791"/>
            <a:ext cx="1008112" cy="846779"/>
          </a:xfrm>
          <a:prstGeom prst="ellipse">
            <a:avLst/>
          </a:prstGeom>
          <a:noFill/>
          <a:ln w="57150">
            <a:solidFill>
              <a:srgbClr val="33CC3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 name="Forme libre 4"/>
          <p:cNvSpPr/>
          <p:nvPr>
            <p:custDataLst>
              <p:tags r:id="rId34"/>
            </p:custDataLst>
          </p:nvPr>
        </p:nvSpPr>
        <p:spPr>
          <a:xfrm>
            <a:off x="5617286" y="3622112"/>
            <a:ext cx="1169043" cy="452397"/>
          </a:xfrm>
          <a:custGeom>
            <a:avLst/>
            <a:gdLst>
              <a:gd name="connsiteX0" fmla="*/ 0 w 1169043"/>
              <a:gd name="connsiteY0" fmla="*/ 289367 h 452397"/>
              <a:gd name="connsiteX1" fmla="*/ 428263 w 1169043"/>
              <a:gd name="connsiteY1" fmla="*/ 439838 h 452397"/>
              <a:gd name="connsiteX2" fmla="*/ 1169043 w 1169043"/>
              <a:gd name="connsiteY2" fmla="*/ 0 h 452397"/>
            </a:gdLst>
            <a:ahLst/>
            <a:cxnLst>
              <a:cxn ang="0">
                <a:pos x="connsiteX0" y="connsiteY0"/>
              </a:cxn>
              <a:cxn ang="0">
                <a:pos x="connsiteX1" y="connsiteY1"/>
              </a:cxn>
              <a:cxn ang="0">
                <a:pos x="connsiteX2" y="connsiteY2"/>
              </a:cxn>
            </a:cxnLst>
            <a:rect l="l" t="t" r="r" b="b"/>
            <a:pathLst>
              <a:path w="1169043" h="452397">
                <a:moveTo>
                  <a:pt x="0" y="289367"/>
                </a:moveTo>
                <a:cubicBezTo>
                  <a:pt x="116711" y="388716"/>
                  <a:pt x="233423" y="488066"/>
                  <a:pt x="428263" y="439838"/>
                </a:cubicBezTo>
                <a:cubicBezTo>
                  <a:pt x="623104" y="391610"/>
                  <a:pt x="896073" y="195805"/>
                  <a:pt x="1169043" y="0"/>
                </a:cubicBezTo>
              </a:path>
            </a:pathLst>
          </a:custGeom>
          <a:noFill/>
          <a:ln w="57150">
            <a:solidFill>
              <a:srgbClr val="33CC33"/>
            </a:solidFill>
            <a:headEnd type="none" w="med" len="med"/>
            <a:tailEnd type="arrow" w="med"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cxnSp>
        <p:nvCxnSpPr>
          <p:cNvPr id="146" name="Connecteur droit avec flèche 145"/>
          <p:cNvCxnSpPr/>
          <p:nvPr>
            <p:custDataLst>
              <p:tags r:id="rId35"/>
            </p:custDataLst>
          </p:nvPr>
        </p:nvCxnSpPr>
        <p:spPr>
          <a:xfrm>
            <a:off x="5974985" y="2104064"/>
            <a:ext cx="1280387" cy="290513"/>
          </a:xfrm>
          <a:prstGeom prst="straightConnector1">
            <a:avLst/>
          </a:prstGeom>
          <a:ln w="76200">
            <a:solidFill>
              <a:schemeClr val="accent3">
                <a:lumMod val="50000"/>
              </a:schemeClr>
            </a:solidFill>
            <a:tailEnd type="stealth"/>
          </a:ln>
          <a:effectLst>
            <a:glow rad="50800">
              <a:schemeClr val="bg1">
                <a:alpha val="40000"/>
              </a:schemeClr>
            </a:glow>
          </a:effectLst>
          <a:scene3d>
            <a:camera prst="orthographicFront"/>
            <a:lightRig rig="threePt" dir="t"/>
          </a:scene3d>
          <a:sp3d>
            <a:bevelT/>
          </a:sp3d>
        </p:spPr>
        <p:style>
          <a:lnRef idx="1">
            <a:schemeClr val="accent1"/>
          </a:lnRef>
          <a:fillRef idx="0">
            <a:schemeClr val="accent1"/>
          </a:fillRef>
          <a:effectRef idx="0">
            <a:schemeClr val="accent1"/>
          </a:effectRef>
          <a:fontRef idx="minor">
            <a:schemeClr val="tx1"/>
          </a:fontRef>
        </p:style>
      </p:cxnSp>
      <p:cxnSp>
        <p:nvCxnSpPr>
          <p:cNvPr id="147" name="Connecteur droit avec flèche 146"/>
          <p:cNvCxnSpPr/>
          <p:nvPr>
            <p:custDataLst>
              <p:tags r:id="rId36"/>
            </p:custDataLst>
          </p:nvPr>
        </p:nvCxnSpPr>
        <p:spPr>
          <a:xfrm>
            <a:off x="5814221" y="2164443"/>
            <a:ext cx="1441151" cy="1260971"/>
          </a:xfrm>
          <a:prstGeom prst="straightConnector1">
            <a:avLst/>
          </a:prstGeom>
          <a:ln w="76200">
            <a:solidFill>
              <a:schemeClr val="accent3">
                <a:lumMod val="50000"/>
              </a:schemeClr>
            </a:solidFill>
            <a:tailEnd type="stealth"/>
          </a:ln>
          <a:effectLst>
            <a:glow rad="50800">
              <a:schemeClr val="bg1">
                <a:alpha val="40000"/>
              </a:schemeClr>
            </a:glow>
          </a:effectLst>
          <a:scene3d>
            <a:camera prst="orthographicFront"/>
            <a:lightRig rig="threePt" dir="t"/>
          </a:scene3d>
          <a:sp3d>
            <a:bevelT/>
          </a:sp3d>
        </p:spPr>
        <p:style>
          <a:lnRef idx="1">
            <a:schemeClr val="accent1"/>
          </a:lnRef>
          <a:fillRef idx="0">
            <a:schemeClr val="accent1"/>
          </a:fillRef>
          <a:effectRef idx="0">
            <a:schemeClr val="accent1"/>
          </a:effectRef>
          <a:fontRef idx="minor">
            <a:schemeClr val="tx1"/>
          </a:fontRef>
        </p:style>
      </p:cxnSp>
      <p:sp>
        <p:nvSpPr>
          <p:cNvPr id="148" name="Rectangle à coins arrondis 147"/>
          <p:cNvSpPr/>
          <p:nvPr>
            <p:custDataLst>
              <p:tags r:id="rId37"/>
            </p:custDataLst>
          </p:nvPr>
        </p:nvSpPr>
        <p:spPr>
          <a:xfrm>
            <a:off x="4842113" y="1435446"/>
            <a:ext cx="1944216" cy="728997"/>
          </a:xfrm>
          <a:prstGeom prst="roundRect">
            <a:avLst/>
          </a:prstGeom>
          <a:solidFill>
            <a:schemeClr val="accent3">
              <a:lumMod val="50000"/>
            </a:schemeClr>
          </a:solidFill>
          <a:ln>
            <a:noFill/>
          </a:ln>
          <a:effectLst>
            <a:glow rad="228600">
              <a:schemeClr val="bg1">
                <a:alpha val="40000"/>
              </a:schemeClr>
            </a:glow>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b="1" dirty="0" smtClean="0">
                <a:latin typeface="Verdana" panose="020B0604030504040204" pitchFamily="34" charset="0"/>
                <a:ea typeface="Verdana" panose="020B0604030504040204" pitchFamily="34" charset="0"/>
                <a:cs typeface="Verdana" panose="020B0604030504040204" pitchFamily="34" charset="0"/>
              </a:rPr>
              <a:t>Charbons (balais)</a:t>
            </a:r>
            <a:endParaRPr lang="fr-FR" b="1" dirty="0">
              <a:latin typeface="Verdana" panose="020B0604030504040204" pitchFamily="34" charset="0"/>
              <a:ea typeface="Verdana" panose="020B0604030504040204" pitchFamily="34" charset="0"/>
              <a:cs typeface="Verdana" panose="020B0604030504040204" pitchFamily="34" charset="0"/>
            </a:endParaRPr>
          </a:p>
        </p:txBody>
      </p:sp>
      <p:cxnSp>
        <p:nvCxnSpPr>
          <p:cNvPr id="149" name="Connecteur droit avec flèche 148"/>
          <p:cNvCxnSpPr/>
          <p:nvPr>
            <p:custDataLst>
              <p:tags r:id="rId38"/>
            </p:custDataLst>
          </p:nvPr>
        </p:nvCxnSpPr>
        <p:spPr>
          <a:xfrm flipH="1">
            <a:off x="7652588" y="1965375"/>
            <a:ext cx="663828" cy="792980"/>
          </a:xfrm>
          <a:prstGeom prst="straightConnector1">
            <a:avLst/>
          </a:prstGeom>
          <a:ln w="76200">
            <a:solidFill>
              <a:schemeClr val="bg2">
                <a:lumMod val="25000"/>
              </a:schemeClr>
            </a:solidFill>
            <a:tailEnd type="stealth"/>
          </a:ln>
          <a:effectLst>
            <a:glow rad="50800">
              <a:schemeClr val="bg1">
                <a:alpha val="40000"/>
              </a:schemeClr>
            </a:glow>
          </a:effectLst>
          <a:scene3d>
            <a:camera prst="orthographicFront"/>
            <a:lightRig rig="threePt" dir="t"/>
          </a:scene3d>
          <a:sp3d>
            <a:bevelT/>
          </a:sp3d>
        </p:spPr>
        <p:style>
          <a:lnRef idx="1">
            <a:schemeClr val="accent1"/>
          </a:lnRef>
          <a:fillRef idx="0">
            <a:schemeClr val="accent1"/>
          </a:fillRef>
          <a:effectRef idx="0">
            <a:schemeClr val="accent1"/>
          </a:effectRef>
          <a:fontRef idx="minor">
            <a:schemeClr val="tx1"/>
          </a:fontRef>
        </p:style>
      </p:cxnSp>
      <p:sp>
        <p:nvSpPr>
          <p:cNvPr id="150" name="Rectangle à coins arrondis 149"/>
          <p:cNvSpPr/>
          <p:nvPr>
            <p:custDataLst>
              <p:tags r:id="rId39"/>
            </p:custDataLst>
          </p:nvPr>
        </p:nvSpPr>
        <p:spPr>
          <a:xfrm>
            <a:off x="7164288" y="1352396"/>
            <a:ext cx="1944216" cy="728997"/>
          </a:xfrm>
          <a:prstGeom prst="roundRect">
            <a:avLst/>
          </a:prstGeom>
          <a:solidFill>
            <a:srgbClr val="7F7649"/>
          </a:solidFill>
          <a:ln>
            <a:noFill/>
          </a:ln>
          <a:effectLst>
            <a:glow rad="203200">
              <a:schemeClr val="bg1">
                <a:alpha val="40000"/>
              </a:schemeClr>
            </a:glow>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b="1" dirty="0" smtClean="0">
                <a:latin typeface="Verdana" panose="020B0604030504040204" pitchFamily="34" charset="0"/>
                <a:ea typeface="Verdana" panose="020B0604030504040204" pitchFamily="34" charset="0"/>
                <a:cs typeface="Verdana" panose="020B0604030504040204" pitchFamily="34" charset="0"/>
              </a:rPr>
              <a:t>Collecteur</a:t>
            </a:r>
            <a:endParaRPr lang="fr-FR" b="1" dirty="0">
              <a:latin typeface="Verdana" panose="020B0604030504040204" pitchFamily="34" charset="0"/>
              <a:ea typeface="Verdana" panose="020B0604030504040204" pitchFamily="34" charset="0"/>
              <a:cs typeface="Verdana" panose="020B0604030504040204" pitchFamily="34" charset="0"/>
            </a:endParaRPr>
          </a:p>
        </p:txBody>
      </p:sp>
      <p:cxnSp>
        <p:nvCxnSpPr>
          <p:cNvPr id="157" name="Connecteur droit avec flèche 156"/>
          <p:cNvCxnSpPr/>
          <p:nvPr>
            <p:custDataLst>
              <p:tags r:id="rId40"/>
            </p:custDataLst>
          </p:nvPr>
        </p:nvCxnSpPr>
        <p:spPr>
          <a:xfrm flipH="1">
            <a:off x="827584" y="1955003"/>
            <a:ext cx="756084" cy="755226"/>
          </a:xfrm>
          <a:prstGeom prst="straightConnector1">
            <a:avLst/>
          </a:prstGeom>
          <a:ln w="76200">
            <a:solidFill>
              <a:schemeClr val="accent2">
                <a:lumMod val="75000"/>
              </a:schemeClr>
            </a:solidFill>
            <a:tailEnd type="stealth"/>
          </a:ln>
          <a:effectLst>
            <a:glow rad="50800">
              <a:schemeClr val="bg1">
                <a:alpha val="40000"/>
              </a:schemeClr>
            </a:glow>
          </a:effectLst>
          <a:scene3d>
            <a:camera prst="orthographicFront"/>
            <a:lightRig rig="threePt" dir="t"/>
          </a:scene3d>
          <a:sp3d>
            <a:bevelT/>
          </a:sp3d>
        </p:spPr>
        <p:style>
          <a:lnRef idx="1">
            <a:schemeClr val="accent1"/>
          </a:lnRef>
          <a:fillRef idx="0">
            <a:schemeClr val="accent1"/>
          </a:fillRef>
          <a:effectRef idx="0">
            <a:schemeClr val="accent1"/>
          </a:effectRef>
          <a:fontRef idx="minor">
            <a:schemeClr val="tx1"/>
          </a:fontRef>
        </p:style>
      </p:cxnSp>
      <p:cxnSp>
        <p:nvCxnSpPr>
          <p:cNvPr id="160" name="Connecteur droit avec flèche 159"/>
          <p:cNvCxnSpPr/>
          <p:nvPr>
            <p:custDataLst>
              <p:tags r:id="rId41"/>
            </p:custDataLst>
          </p:nvPr>
        </p:nvCxnSpPr>
        <p:spPr>
          <a:xfrm>
            <a:off x="1736068" y="1799944"/>
            <a:ext cx="675692" cy="887166"/>
          </a:xfrm>
          <a:prstGeom prst="straightConnector1">
            <a:avLst/>
          </a:prstGeom>
          <a:ln w="76200">
            <a:solidFill>
              <a:schemeClr val="accent2">
                <a:lumMod val="75000"/>
              </a:schemeClr>
            </a:solidFill>
            <a:tailEnd type="stealth"/>
          </a:ln>
          <a:effectLst>
            <a:glow rad="50800">
              <a:schemeClr val="bg1">
                <a:alpha val="40000"/>
              </a:schemeClr>
            </a:glow>
          </a:effectLst>
          <a:scene3d>
            <a:camera prst="orthographicFront"/>
            <a:lightRig rig="threePt" dir="t"/>
          </a:scene3d>
          <a:sp3d>
            <a:bevelT/>
          </a:sp3d>
        </p:spPr>
        <p:style>
          <a:lnRef idx="1">
            <a:schemeClr val="accent1"/>
          </a:lnRef>
          <a:fillRef idx="0">
            <a:schemeClr val="accent1"/>
          </a:fillRef>
          <a:effectRef idx="0">
            <a:schemeClr val="accent1"/>
          </a:effectRef>
          <a:fontRef idx="minor">
            <a:schemeClr val="tx1"/>
          </a:fontRef>
        </p:style>
      </p:cxnSp>
      <p:cxnSp>
        <p:nvCxnSpPr>
          <p:cNvPr id="168" name="Connecteur droit avec flèche 167"/>
          <p:cNvCxnSpPr/>
          <p:nvPr>
            <p:custDataLst>
              <p:tags r:id="rId42"/>
            </p:custDataLst>
          </p:nvPr>
        </p:nvCxnSpPr>
        <p:spPr>
          <a:xfrm>
            <a:off x="2513673" y="1849494"/>
            <a:ext cx="1626279" cy="399826"/>
          </a:xfrm>
          <a:prstGeom prst="straightConnector1">
            <a:avLst/>
          </a:prstGeom>
          <a:ln w="76200">
            <a:solidFill>
              <a:schemeClr val="accent2">
                <a:lumMod val="75000"/>
              </a:schemeClr>
            </a:solidFill>
            <a:tailEnd type="stealth"/>
          </a:ln>
          <a:effectLst>
            <a:glow rad="50800">
              <a:schemeClr val="bg1">
                <a:alpha val="40000"/>
              </a:schemeClr>
            </a:glow>
          </a:effectLst>
          <a:scene3d>
            <a:camera prst="orthographicFront"/>
            <a:lightRig rig="threePt" dir="t"/>
          </a:scene3d>
          <a:sp3d>
            <a:bevelT/>
          </a:sp3d>
        </p:spPr>
        <p:style>
          <a:lnRef idx="1">
            <a:schemeClr val="accent1"/>
          </a:lnRef>
          <a:fillRef idx="0">
            <a:schemeClr val="accent1"/>
          </a:fillRef>
          <a:effectRef idx="0">
            <a:schemeClr val="accent1"/>
          </a:effectRef>
          <a:fontRef idx="minor">
            <a:schemeClr val="tx1"/>
          </a:fontRef>
        </p:style>
      </p:cxnSp>
      <p:sp>
        <p:nvSpPr>
          <p:cNvPr id="158" name="Rectangle à coins arrondis 157"/>
          <p:cNvSpPr/>
          <p:nvPr>
            <p:custDataLst>
              <p:tags r:id="rId43"/>
            </p:custDataLst>
          </p:nvPr>
        </p:nvSpPr>
        <p:spPr>
          <a:xfrm>
            <a:off x="583899" y="1215634"/>
            <a:ext cx="1999539" cy="749741"/>
          </a:xfrm>
          <a:prstGeom prst="roundRect">
            <a:avLst/>
          </a:prstGeom>
          <a:solidFill>
            <a:schemeClr val="accent2">
              <a:lumMod val="75000"/>
            </a:schemeClr>
          </a:solidFill>
          <a:ln>
            <a:noFill/>
          </a:ln>
          <a:effectLst>
            <a:glow rad="228600">
              <a:schemeClr val="bg1">
                <a:alpha val="40000"/>
              </a:schemeClr>
            </a:glow>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b="1" dirty="0" smtClean="0">
                <a:latin typeface="Verdana" panose="020B0604030504040204" pitchFamily="34" charset="0"/>
                <a:ea typeface="Verdana" panose="020B0604030504040204" pitchFamily="34" charset="0"/>
                <a:cs typeface="Verdana" panose="020B0604030504040204" pitchFamily="34" charset="0"/>
              </a:rPr>
              <a:t>Conducteurs</a:t>
            </a:r>
            <a:endParaRPr lang="fr-FR" b="1" dirty="0">
              <a:latin typeface="Verdana" panose="020B0604030504040204" pitchFamily="34" charset="0"/>
              <a:ea typeface="Verdana" panose="020B0604030504040204" pitchFamily="34" charset="0"/>
              <a:cs typeface="Verdana" panose="020B0604030504040204" pitchFamily="34" charset="0"/>
            </a:endParaRPr>
          </a:p>
        </p:txBody>
      </p:sp>
      <p:sp>
        <p:nvSpPr>
          <p:cNvPr id="159" name="Rectangle 158"/>
          <p:cNvSpPr/>
          <p:nvPr/>
        </p:nvSpPr>
        <p:spPr>
          <a:xfrm flipH="1">
            <a:off x="3516298" y="5218229"/>
            <a:ext cx="1487749" cy="152791"/>
          </a:xfrm>
          <a:prstGeom prst="rect">
            <a:avLst/>
          </a:prstGeom>
          <a:solidFill>
            <a:srgbClr val="33CC33">
              <a:alpha val="4000"/>
            </a:srgbClr>
          </a:solidFill>
          <a:ln>
            <a:noFill/>
          </a:ln>
          <a:effectLst>
            <a:glow rad="228600">
              <a:schemeClr val="accent4">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61" name="Rectangle 160"/>
          <p:cNvSpPr/>
          <p:nvPr/>
        </p:nvSpPr>
        <p:spPr>
          <a:xfrm flipH="1">
            <a:off x="1238109" y="5811846"/>
            <a:ext cx="1275563" cy="145228"/>
          </a:xfrm>
          <a:prstGeom prst="rect">
            <a:avLst/>
          </a:prstGeom>
          <a:solidFill>
            <a:srgbClr val="33CC33">
              <a:alpha val="4000"/>
            </a:srgbClr>
          </a:solidFill>
          <a:ln>
            <a:noFill/>
          </a:ln>
          <a:effectLst>
            <a:glow rad="228600">
              <a:schemeClr val="accent4">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62" name="Rectangle 161"/>
          <p:cNvSpPr/>
          <p:nvPr/>
        </p:nvSpPr>
        <p:spPr>
          <a:xfrm flipH="1">
            <a:off x="1917275" y="4824806"/>
            <a:ext cx="1173340" cy="290456"/>
          </a:xfrm>
          <a:prstGeom prst="rect">
            <a:avLst/>
          </a:prstGeom>
          <a:solidFill>
            <a:srgbClr val="33CC33">
              <a:alpha val="4000"/>
            </a:srgbClr>
          </a:solidFill>
          <a:ln>
            <a:no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63" name="Rectangle 162"/>
          <p:cNvSpPr/>
          <p:nvPr/>
        </p:nvSpPr>
        <p:spPr>
          <a:xfrm flipH="1">
            <a:off x="7766420" y="4215016"/>
            <a:ext cx="1214298" cy="386048"/>
          </a:xfrm>
          <a:prstGeom prst="rect">
            <a:avLst/>
          </a:prstGeom>
          <a:solidFill>
            <a:srgbClr val="33CC33">
              <a:alpha val="4000"/>
            </a:srgbClr>
          </a:solidFill>
          <a:ln>
            <a:no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64" name="Rectangle 163"/>
          <p:cNvSpPr/>
          <p:nvPr/>
        </p:nvSpPr>
        <p:spPr>
          <a:xfrm flipH="1">
            <a:off x="3154825" y="6669766"/>
            <a:ext cx="4270179" cy="236451"/>
          </a:xfrm>
          <a:prstGeom prst="rect">
            <a:avLst/>
          </a:prstGeom>
          <a:solidFill>
            <a:srgbClr val="33CC33">
              <a:alpha val="4000"/>
            </a:srgbClr>
          </a:solidFill>
          <a:ln>
            <a:noFill/>
          </a:ln>
          <a:effectLst>
            <a:glow rad="228600">
              <a:schemeClr val="accent5">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Tree>
    <p:extLst>
      <p:ext uri="{BB962C8B-B14F-4D97-AF65-F5344CB8AC3E}">
        <p14:creationId xmlns:p14="http://schemas.microsoft.com/office/powerpoint/2010/main" val="378172872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0"/>
                                  </p:stCondLst>
                                  <p:iterate type="wd">
                                    <p:tmPct val="10000"/>
                                  </p:iterate>
                                  <p:childTnLst>
                                    <p:set>
                                      <p:cBhvr>
                                        <p:cTn id="6" dur="1" fill="hold">
                                          <p:stCondLst>
                                            <p:cond delay="0"/>
                                          </p:stCondLst>
                                        </p:cTn>
                                        <p:tgtEl>
                                          <p:spTgt spid="2"/>
                                        </p:tgtEl>
                                        <p:attrNameLst>
                                          <p:attrName>style.visibility</p:attrName>
                                        </p:attrNameLst>
                                      </p:cBhvr>
                                      <p:to>
                                        <p:strVal val="visible"/>
                                      </p:to>
                                    </p:set>
                                    <p:animEffect transition="in" filter="fade">
                                      <p:cBhvr>
                                        <p:cTn id="7" dur="500"/>
                                        <p:tgtEl>
                                          <p:spTgt spid="2"/>
                                        </p:tgtEl>
                                      </p:cBhvr>
                                    </p:animEffect>
                                  </p:childTnLst>
                                </p:cTn>
                              </p:par>
                            </p:childTnLst>
                          </p:cTn>
                        </p:par>
                        <p:par>
                          <p:cTn id="8" fill="hold">
                            <p:stCondLst>
                              <p:cond delay="800"/>
                            </p:stCondLst>
                            <p:childTnLst>
                              <p:par>
                                <p:cTn id="9" presetID="10" presetClass="entr" presetSubtype="0" fill="hold" grpId="0" nodeType="afterEffect">
                                  <p:stCondLst>
                                    <p:cond delay="0"/>
                                  </p:stCondLst>
                                  <p:iterate type="wd">
                                    <p:tmPct val="10000"/>
                                  </p:iterate>
                                  <p:childTnLst>
                                    <p:set>
                                      <p:cBhvr>
                                        <p:cTn id="10" dur="1" fill="hold">
                                          <p:stCondLst>
                                            <p:cond delay="0"/>
                                          </p:stCondLst>
                                        </p:cTn>
                                        <p:tgtEl>
                                          <p:spTgt spid="6"/>
                                        </p:tgtEl>
                                        <p:attrNameLst>
                                          <p:attrName>style.visibility</p:attrName>
                                        </p:attrNameLst>
                                      </p:cBhvr>
                                      <p:to>
                                        <p:strVal val="visible"/>
                                      </p:to>
                                    </p:set>
                                    <p:animEffect transition="in" filter="fade">
                                      <p:cBhvr>
                                        <p:cTn id="11" dur="500"/>
                                        <p:tgtEl>
                                          <p:spTgt spid="6"/>
                                        </p:tgtEl>
                                      </p:cBhvr>
                                    </p:animEffect>
                                  </p:childTnLst>
                                </p:cTn>
                              </p:par>
                            </p:childTnLst>
                          </p:cTn>
                        </p:par>
                        <p:par>
                          <p:cTn id="12" fill="hold">
                            <p:stCondLst>
                              <p:cond delay="2800"/>
                            </p:stCondLst>
                            <p:childTnLst>
                              <p:par>
                                <p:cTn id="13" presetID="10" presetClass="entr" presetSubtype="0" fill="hold" grpId="0" nodeType="afterEffect">
                                  <p:stCondLst>
                                    <p:cond delay="0"/>
                                  </p:stCondLst>
                                  <p:childTnLst>
                                    <p:set>
                                      <p:cBhvr>
                                        <p:cTn id="14" dur="1" fill="hold">
                                          <p:stCondLst>
                                            <p:cond delay="0"/>
                                          </p:stCondLst>
                                        </p:cTn>
                                        <p:tgtEl>
                                          <p:spTgt spid="162"/>
                                        </p:tgtEl>
                                        <p:attrNameLst>
                                          <p:attrName>style.visibility</p:attrName>
                                        </p:attrNameLst>
                                      </p:cBhvr>
                                      <p:to>
                                        <p:strVal val="visible"/>
                                      </p:to>
                                    </p:set>
                                    <p:animEffect transition="in" filter="fade">
                                      <p:cBhvr>
                                        <p:cTn id="15" dur="500"/>
                                        <p:tgtEl>
                                          <p:spTgt spid="162"/>
                                        </p:tgtEl>
                                      </p:cBhvr>
                                    </p:animEffect>
                                  </p:childTnLst>
                                </p:cTn>
                              </p:par>
                            </p:childTnLst>
                          </p:cTn>
                        </p:par>
                        <p:par>
                          <p:cTn id="16" fill="hold">
                            <p:stCondLst>
                              <p:cond delay="3300"/>
                            </p:stCondLst>
                            <p:childTnLst>
                              <p:par>
                                <p:cTn id="17" presetID="10" presetClass="entr" presetSubtype="0" fill="hold" grpId="0" nodeType="afterEffect">
                                  <p:stCondLst>
                                    <p:cond delay="0"/>
                                  </p:stCondLst>
                                  <p:childTnLst>
                                    <p:set>
                                      <p:cBhvr>
                                        <p:cTn id="18" dur="1" fill="hold">
                                          <p:stCondLst>
                                            <p:cond delay="0"/>
                                          </p:stCondLst>
                                        </p:cTn>
                                        <p:tgtEl>
                                          <p:spTgt spid="163"/>
                                        </p:tgtEl>
                                        <p:attrNameLst>
                                          <p:attrName>style.visibility</p:attrName>
                                        </p:attrNameLst>
                                      </p:cBhvr>
                                      <p:to>
                                        <p:strVal val="visible"/>
                                      </p:to>
                                    </p:set>
                                    <p:animEffect transition="in" filter="fade">
                                      <p:cBhvr>
                                        <p:cTn id="19" dur="500"/>
                                        <p:tgtEl>
                                          <p:spTgt spid="163"/>
                                        </p:tgtEl>
                                      </p:cBhvr>
                                    </p:animEffect>
                                  </p:childTnLst>
                                </p:cTn>
                              </p:par>
                            </p:childTnLst>
                          </p:cTn>
                        </p:par>
                        <p:par>
                          <p:cTn id="20" fill="hold">
                            <p:stCondLst>
                              <p:cond delay="3800"/>
                            </p:stCondLst>
                            <p:childTnLst>
                              <p:par>
                                <p:cTn id="21" presetID="22" presetClass="entr" presetSubtype="8" fill="hold" nodeType="afterEffect">
                                  <p:stCondLst>
                                    <p:cond delay="1000"/>
                                  </p:stCondLst>
                                  <p:childTnLst>
                                    <p:set>
                                      <p:cBhvr>
                                        <p:cTn id="22" dur="1" fill="hold">
                                          <p:stCondLst>
                                            <p:cond delay="0"/>
                                          </p:stCondLst>
                                        </p:cTn>
                                        <p:tgtEl>
                                          <p:spTgt spid="65"/>
                                        </p:tgtEl>
                                        <p:attrNameLst>
                                          <p:attrName>style.visibility</p:attrName>
                                        </p:attrNameLst>
                                      </p:cBhvr>
                                      <p:to>
                                        <p:strVal val="visible"/>
                                      </p:to>
                                    </p:set>
                                    <p:animEffect transition="in" filter="wipe(left)">
                                      <p:cBhvr>
                                        <p:cTn id="23" dur="500"/>
                                        <p:tgtEl>
                                          <p:spTgt spid="65"/>
                                        </p:tgtEl>
                                      </p:cBhvr>
                                    </p:animEffect>
                                  </p:childTnLst>
                                </p:cTn>
                              </p:par>
                            </p:childTnLst>
                          </p:cTn>
                        </p:par>
                      </p:childTnLst>
                    </p:cTn>
                  </p:par>
                  <p:par>
                    <p:cTn id="24" fill="hold">
                      <p:stCondLst>
                        <p:cond delay="indefinite"/>
                      </p:stCondLst>
                      <p:childTnLst>
                        <p:par>
                          <p:cTn id="25" fill="hold">
                            <p:stCondLst>
                              <p:cond delay="0"/>
                            </p:stCondLst>
                            <p:childTnLst>
                              <p:par>
                                <p:cTn id="26" presetID="10" presetClass="entr" presetSubtype="0" fill="hold" grpId="0" nodeType="clickEffect">
                                  <p:stCondLst>
                                    <p:cond delay="0"/>
                                  </p:stCondLst>
                                  <p:childTnLst>
                                    <p:set>
                                      <p:cBhvr>
                                        <p:cTn id="27" dur="1" fill="hold">
                                          <p:stCondLst>
                                            <p:cond delay="0"/>
                                          </p:stCondLst>
                                        </p:cTn>
                                        <p:tgtEl>
                                          <p:spTgt spid="158"/>
                                        </p:tgtEl>
                                        <p:attrNameLst>
                                          <p:attrName>style.visibility</p:attrName>
                                        </p:attrNameLst>
                                      </p:cBhvr>
                                      <p:to>
                                        <p:strVal val="visible"/>
                                      </p:to>
                                    </p:set>
                                    <p:animEffect transition="in" filter="fade">
                                      <p:cBhvr>
                                        <p:cTn id="28" dur="500"/>
                                        <p:tgtEl>
                                          <p:spTgt spid="158"/>
                                        </p:tgtEl>
                                      </p:cBhvr>
                                    </p:animEffect>
                                  </p:childTnLst>
                                </p:cTn>
                              </p:par>
                            </p:childTnLst>
                          </p:cTn>
                        </p:par>
                        <p:par>
                          <p:cTn id="29" fill="hold">
                            <p:stCondLst>
                              <p:cond delay="500"/>
                            </p:stCondLst>
                            <p:childTnLst>
                              <p:par>
                                <p:cTn id="30" presetID="22" presetClass="entr" presetSubtype="1" fill="hold" nodeType="afterEffect">
                                  <p:stCondLst>
                                    <p:cond delay="0"/>
                                  </p:stCondLst>
                                  <p:childTnLst>
                                    <p:set>
                                      <p:cBhvr>
                                        <p:cTn id="31" dur="1" fill="hold">
                                          <p:stCondLst>
                                            <p:cond delay="0"/>
                                          </p:stCondLst>
                                        </p:cTn>
                                        <p:tgtEl>
                                          <p:spTgt spid="157"/>
                                        </p:tgtEl>
                                        <p:attrNameLst>
                                          <p:attrName>style.visibility</p:attrName>
                                        </p:attrNameLst>
                                      </p:cBhvr>
                                      <p:to>
                                        <p:strVal val="visible"/>
                                      </p:to>
                                    </p:set>
                                    <p:animEffect transition="in" filter="wipe(up)">
                                      <p:cBhvr>
                                        <p:cTn id="32" dur="500"/>
                                        <p:tgtEl>
                                          <p:spTgt spid="157"/>
                                        </p:tgtEl>
                                      </p:cBhvr>
                                    </p:animEffect>
                                  </p:childTnLst>
                                </p:cTn>
                              </p:par>
                            </p:childTnLst>
                          </p:cTn>
                        </p:par>
                        <p:par>
                          <p:cTn id="33" fill="hold">
                            <p:stCondLst>
                              <p:cond delay="1000"/>
                            </p:stCondLst>
                            <p:childTnLst>
                              <p:par>
                                <p:cTn id="34" presetID="22" presetClass="entr" presetSubtype="8" fill="hold" nodeType="afterEffect">
                                  <p:stCondLst>
                                    <p:cond delay="0"/>
                                  </p:stCondLst>
                                  <p:childTnLst>
                                    <p:set>
                                      <p:cBhvr>
                                        <p:cTn id="35" dur="1" fill="hold">
                                          <p:stCondLst>
                                            <p:cond delay="0"/>
                                          </p:stCondLst>
                                        </p:cTn>
                                        <p:tgtEl>
                                          <p:spTgt spid="18"/>
                                        </p:tgtEl>
                                        <p:attrNameLst>
                                          <p:attrName>style.visibility</p:attrName>
                                        </p:attrNameLst>
                                      </p:cBhvr>
                                      <p:to>
                                        <p:strVal val="visible"/>
                                      </p:to>
                                    </p:set>
                                    <p:animEffect transition="in" filter="wipe(left)">
                                      <p:cBhvr>
                                        <p:cTn id="36" dur="500"/>
                                        <p:tgtEl>
                                          <p:spTgt spid="18"/>
                                        </p:tgtEl>
                                      </p:cBhvr>
                                    </p:animEffect>
                                  </p:childTnLst>
                                </p:cTn>
                              </p:par>
                            </p:childTnLst>
                          </p:cTn>
                        </p:par>
                        <p:par>
                          <p:cTn id="37" fill="hold">
                            <p:stCondLst>
                              <p:cond delay="1500"/>
                            </p:stCondLst>
                            <p:childTnLst>
                              <p:par>
                                <p:cTn id="38" presetID="22" presetClass="entr" presetSubtype="1" fill="hold" nodeType="afterEffect">
                                  <p:stCondLst>
                                    <p:cond delay="0"/>
                                  </p:stCondLst>
                                  <p:childTnLst>
                                    <p:set>
                                      <p:cBhvr>
                                        <p:cTn id="39" dur="1" fill="hold">
                                          <p:stCondLst>
                                            <p:cond delay="0"/>
                                          </p:stCondLst>
                                        </p:cTn>
                                        <p:tgtEl>
                                          <p:spTgt spid="160"/>
                                        </p:tgtEl>
                                        <p:attrNameLst>
                                          <p:attrName>style.visibility</p:attrName>
                                        </p:attrNameLst>
                                      </p:cBhvr>
                                      <p:to>
                                        <p:strVal val="visible"/>
                                      </p:to>
                                    </p:set>
                                    <p:animEffect transition="in" filter="wipe(up)">
                                      <p:cBhvr>
                                        <p:cTn id="40" dur="500"/>
                                        <p:tgtEl>
                                          <p:spTgt spid="160"/>
                                        </p:tgtEl>
                                      </p:cBhvr>
                                    </p:animEffect>
                                  </p:childTnLst>
                                </p:cTn>
                              </p:par>
                            </p:childTnLst>
                          </p:cTn>
                        </p:par>
                        <p:par>
                          <p:cTn id="41" fill="hold">
                            <p:stCondLst>
                              <p:cond delay="2000"/>
                            </p:stCondLst>
                            <p:childTnLst>
                              <p:par>
                                <p:cTn id="42" presetID="22" presetClass="entr" presetSubtype="8" fill="hold" nodeType="afterEffect">
                                  <p:stCondLst>
                                    <p:cond delay="0"/>
                                  </p:stCondLst>
                                  <p:childTnLst>
                                    <p:set>
                                      <p:cBhvr>
                                        <p:cTn id="43" dur="1" fill="hold">
                                          <p:stCondLst>
                                            <p:cond delay="0"/>
                                          </p:stCondLst>
                                        </p:cTn>
                                        <p:tgtEl>
                                          <p:spTgt spid="166"/>
                                        </p:tgtEl>
                                        <p:attrNameLst>
                                          <p:attrName>style.visibility</p:attrName>
                                        </p:attrNameLst>
                                      </p:cBhvr>
                                      <p:to>
                                        <p:strVal val="visible"/>
                                      </p:to>
                                    </p:set>
                                    <p:animEffect transition="in" filter="wipe(left)">
                                      <p:cBhvr>
                                        <p:cTn id="44" dur="500"/>
                                        <p:tgtEl>
                                          <p:spTgt spid="166"/>
                                        </p:tgtEl>
                                      </p:cBhvr>
                                    </p:animEffect>
                                  </p:childTnLst>
                                </p:cTn>
                              </p:par>
                            </p:childTnLst>
                          </p:cTn>
                        </p:par>
                        <p:par>
                          <p:cTn id="45" fill="hold">
                            <p:stCondLst>
                              <p:cond delay="2500"/>
                            </p:stCondLst>
                            <p:childTnLst>
                              <p:par>
                                <p:cTn id="46" presetID="22" presetClass="entr" presetSubtype="8" fill="hold" nodeType="afterEffect">
                                  <p:stCondLst>
                                    <p:cond delay="250"/>
                                  </p:stCondLst>
                                  <p:childTnLst>
                                    <p:set>
                                      <p:cBhvr>
                                        <p:cTn id="47" dur="1" fill="hold">
                                          <p:stCondLst>
                                            <p:cond delay="0"/>
                                          </p:stCondLst>
                                        </p:cTn>
                                        <p:tgtEl>
                                          <p:spTgt spid="168"/>
                                        </p:tgtEl>
                                        <p:attrNameLst>
                                          <p:attrName>style.visibility</p:attrName>
                                        </p:attrNameLst>
                                      </p:cBhvr>
                                      <p:to>
                                        <p:strVal val="visible"/>
                                      </p:to>
                                    </p:set>
                                    <p:animEffect transition="in" filter="wipe(left)">
                                      <p:cBhvr>
                                        <p:cTn id="48" dur="500"/>
                                        <p:tgtEl>
                                          <p:spTgt spid="168"/>
                                        </p:tgtEl>
                                      </p:cBhvr>
                                    </p:animEffect>
                                  </p:childTnLst>
                                </p:cTn>
                              </p:par>
                            </p:childTnLst>
                          </p:cTn>
                        </p:par>
                        <p:par>
                          <p:cTn id="49" fill="hold">
                            <p:stCondLst>
                              <p:cond delay="3250"/>
                            </p:stCondLst>
                            <p:childTnLst>
                              <p:par>
                                <p:cTn id="50" presetID="10" presetClass="entr" presetSubtype="0" fill="hold" nodeType="afterEffect">
                                  <p:stCondLst>
                                    <p:cond delay="0"/>
                                  </p:stCondLst>
                                  <p:childTnLst>
                                    <p:set>
                                      <p:cBhvr>
                                        <p:cTn id="51" dur="1" fill="hold">
                                          <p:stCondLst>
                                            <p:cond delay="0"/>
                                          </p:stCondLst>
                                        </p:cTn>
                                        <p:tgtEl>
                                          <p:spTgt spid="1334"/>
                                        </p:tgtEl>
                                        <p:attrNameLst>
                                          <p:attrName>style.visibility</p:attrName>
                                        </p:attrNameLst>
                                      </p:cBhvr>
                                      <p:to>
                                        <p:strVal val="visible"/>
                                      </p:to>
                                    </p:set>
                                    <p:animEffect transition="in" filter="fade">
                                      <p:cBhvr>
                                        <p:cTn id="52" dur="50"/>
                                        <p:tgtEl>
                                          <p:spTgt spid="1334"/>
                                        </p:tgtEl>
                                      </p:cBhvr>
                                    </p:animEffect>
                                  </p:childTnLst>
                                </p:cTn>
                              </p:par>
                            </p:childTnLst>
                          </p:cTn>
                        </p:par>
                        <p:par>
                          <p:cTn id="53" fill="hold">
                            <p:stCondLst>
                              <p:cond delay="3300"/>
                            </p:stCondLst>
                            <p:childTnLst>
                              <p:par>
                                <p:cTn id="54" presetID="10" presetClass="entr" presetSubtype="0" fill="hold" nodeType="afterEffect">
                                  <p:stCondLst>
                                    <p:cond delay="0"/>
                                  </p:stCondLst>
                                  <p:childTnLst>
                                    <p:set>
                                      <p:cBhvr>
                                        <p:cTn id="55" dur="1" fill="hold">
                                          <p:stCondLst>
                                            <p:cond delay="0"/>
                                          </p:stCondLst>
                                        </p:cTn>
                                        <p:tgtEl>
                                          <p:spTgt spid="1328"/>
                                        </p:tgtEl>
                                        <p:attrNameLst>
                                          <p:attrName>style.visibility</p:attrName>
                                        </p:attrNameLst>
                                      </p:cBhvr>
                                      <p:to>
                                        <p:strVal val="visible"/>
                                      </p:to>
                                    </p:set>
                                    <p:animEffect transition="in" filter="fade">
                                      <p:cBhvr>
                                        <p:cTn id="56" dur="50"/>
                                        <p:tgtEl>
                                          <p:spTgt spid="1328"/>
                                        </p:tgtEl>
                                      </p:cBhvr>
                                    </p:animEffect>
                                  </p:childTnLst>
                                </p:cTn>
                              </p:par>
                            </p:childTnLst>
                          </p:cTn>
                        </p:par>
                        <p:par>
                          <p:cTn id="57" fill="hold">
                            <p:stCondLst>
                              <p:cond delay="3350"/>
                            </p:stCondLst>
                            <p:childTnLst>
                              <p:par>
                                <p:cTn id="58" presetID="10" presetClass="entr" presetSubtype="0" fill="hold" nodeType="afterEffect">
                                  <p:stCondLst>
                                    <p:cond delay="0"/>
                                  </p:stCondLst>
                                  <p:childTnLst>
                                    <p:set>
                                      <p:cBhvr>
                                        <p:cTn id="59" dur="1" fill="hold">
                                          <p:stCondLst>
                                            <p:cond delay="0"/>
                                          </p:stCondLst>
                                        </p:cTn>
                                        <p:tgtEl>
                                          <p:spTgt spid="1322"/>
                                        </p:tgtEl>
                                        <p:attrNameLst>
                                          <p:attrName>style.visibility</p:attrName>
                                        </p:attrNameLst>
                                      </p:cBhvr>
                                      <p:to>
                                        <p:strVal val="visible"/>
                                      </p:to>
                                    </p:set>
                                    <p:animEffect transition="in" filter="fade">
                                      <p:cBhvr>
                                        <p:cTn id="60" dur="50"/>
                                        <p:tgtEl>
                                          <p:spTgt spid="1322"/>
                                        </p:tgtEl>
                                      </p:cBhvr>
                                    </p:animEffect>
                                  </p:childTnLst>
                                </p:cTn>
                              </p:par>
                            </p:childTnLst>
                          </p:cTn>
                        </p:par>
                        <p:par>
                          <p:cTn id="61" fill="hold">
                            <p:stCondLst>
                              <p:cond delay="3400"/>
                            </p:stCondLst>
                            <p:childTnLst>
                              <p:par>
                                <p:cTn id="62" presetID="10" presetClass="entr" presetSubtype="0" fill="hold" nodeType="afterEffect">
                                  <p:stCondLst>
                                    <p:cond delay="0"/>
                                  </p:stCondLst>
                                  <p:childTnLst>
                                    <p:set>
                                      <p:cBhvr>
                                        <p:cTn id="63" dur="1" fill="hold">
                                          <p:stCondLst>
                                            <p:cond delay="0"/>
                                          </p:stCondLst>
                                        </p:cTn>
                                        <p:tgtEl>
                                          <p:spTgt spid="1316"/>
                                        </p:tgtEl>
                                        <p:attrNameLst>
                                          <p:attrName>style.visibility</p:attrName>
                                        </p:attrNameLst>
                                      </p:cBhvr>
                                      <p:to>
                                        <p:strVal val="visible"/>
                                      </p:to>
                                    </p:set>
                                    <p:animEffect transition="in" filter="fade">
                                      <p:cBhvr>
                                        <p:cTn id="64" dur="50"/>
                                        <p:tgtEl>
                                          <p:spTgt spid="1316"/>
                                        </p:tgtEl>
                                      </p:cBhvr>
                                    </p:animEffect>
                                  </p:childTnLst>
                                </p:cTn>
                              </p:par>
                            </p:childTnLst>
                          </p:cTn>
                        </p:par>
                        <p:par>
                          <p:cTn id="65" fill="hold">
                            <p:stCondLst>
                              <p:cond delay="3450"/>
                            </p:stCondLst>
                            <p:childTnLst>
                              <p:par>
                                <p:cTn id="66" presetID="10" presetClass="entr" presetSubtype="0" fill="hold" nodeType="afterEffect">
                                  <p:stCondLst>
                                    <p:cond delay="0"/>
                                  </p:stCondLst>
                                  <p:childTnLst>
                                    <p:set>
                                      <p:cBhvr>
                                        <p:cTn id="67" dur="1" fill="hold">
                                          <p:stCondLst>
                                            <p:cond delay="0"/>
                                          </p:stCondLst>
                                        </p:cTn>
                                        <p:tgtEl>
                                          <p:spTgt spid="1310"/>
                                        </p:tgtEl>
                                        <p:attrNameLst>
                                          <p:attrName>style.visibility</p:attrName>
                                        </p:attrNameLst>
                                      </p:cBhvr>
                                      <p:to>
                                        <p:strVal val="visible"/>
                                      </p:to>
                                    </p:set>
                                    <p:animEffect transition="in" filter="fade">
                                      <p:cBhvr>
                                        <p:cTn id="68" dur="50"/>
                                        <p:tgtEl>
                                          <p:spTgt spid="1310"/>
                                        </p:tgtEl>
                                      </p:cBhvr>
                                    </p:animEffect>
                                  </p:childTnLst>
                                </p:cTn>
                              </p:par>
                            </p:childTnLst>
                          </p:cTn>
                        </p:par>
                        <p:par>
                          <p:cTn id="69" fill="hold">
                            <p:stCondLst>
                              <p:cond delay="3500"/>
                            </p:stCondLst>
                            <p:childTnLst>
                              <p:par>
                                <p:cTn id="70" presetID="10" presetClass="entr" presetSubtype="0" fill="hold" nodeType="afterEffect">
                                  <p:stCondLst>
                                    <p:cond delay="0"/>
                                  </p:stCondLst>
                                  <p:childTnLst>
                                    <p:set>
                                      <p:cBhvr>
                                        <p:cTn id="71" dur="1" fill="hold">
                                          <p:stCondLst>
                                            <p:cond delay="0"/>
                                          </p:stCondLst>
                                        </p:cTn>
                                        <p:tgtEl>
                                          <p:spTgt spid="1304"/>
                                        </p:tgtEl>
                                        <p:attrNameLst>
                                          <p:attrName>style.visibility</p:attrName>
                                        </p:attrNameLst>
                                      </p:cBhvr>
                                      <p:to>
                                        <p:strVal val="visible"/>
                                      </p:to>
                                    </p:set>
                                    <p:animEffect transition="in" filter="fade">
                                      <p:cBhvr>
                                        <p:cTn id="72" dur="50"/>
                                        <p:tgtEl>
                                          <p:spTgt spid="1304"/>
                                        </p:tgtEl>
                                      </p:cBhvr>
                                    </p:animEffect>
                                  </p:childTnLst>
                                </p:cTn>
                              </p:par>
                            </p:childTnLst>
                          </p:cTn>
                        </p:par>
                        <p:par>
                          <p:cTn id="73" fill="hold">
                            <p:stCondLst>
                              <p:cond delay="3550"/>
                            </p:stCondLst>
                            <p:childTnLst>
                              <p:par>
                                <p:cTn id="74" presetID="10" presetClass="entr" presetSubtype="0" fill="hold" nodeType="afterEffect">
                                  <p:stCondLst>
                                    <p:cond delay="0"/>
                                  </p:stCondLst>
                                  <p:childTnLst>
                                    <p:set>
                                      <p:cBhvr>
                                        <p:cTn id="75" dur="1" fill="hold">
                                          <p:stCondLst>
                                            <p:cond delay="0"/>
                                          </p:stCondLst>
                                        </p:cTn>
                                        <p:tgtEl>
                                          <p:spTgt spid="1262"/>
                                        </p:tgtEl>
                                        <p:attrNameLst>
                                          <p:attrName>style.visibility</p:attrName>
                                        </p:attrNameLst>
                                      </p:cBhvr>
                                      <p:to>
                                        <p:strVal val="visible"/>
                                      </p:to>
                                    </p:set>
                                    <p:animEffect transition="in" filter="fade">
                                      <p:cBhvr>
                                        <p:cTn id="76" dur="50"/>
                                        <p:tgtEl>
                                          <p:spTgt spid="1262"/>
                                        </p:tgtEl>
                                      </p:cBhvr>
                                    </p:animEffect>
                                  </p:childTnLst>
                                </p:cTn>
                              </p:par>
                            </p:childTnLst>
                          </p:cTn>
                        </p:par>
                        <p:par>
                          <p:cTn id="77" fill="hold">
                            <p:stCondLst>
                              <p:cond delay="3600"/>
                            </p:stCondLst>
                            <p:childTnLst>
                              <p:par>
                                <p:cTn id="78" presetID="10" presetClass="entr" presetSubtype="0" fill="hold" nodeType="afterEffect">
                                  <p:stCondLst>
                                    <p:cond delay="0"/>
                                  </p:stCondLst>
                                  <p:childTnLst>
                                    <p:set>
                                      <p:cBhvr>
                                        <p:cTn id="79" dur="1" fill="hold">
                                          <p:stCondLst>
                                            <p:cond delay="0"/>
                                          </p:stCondLst>
                                        </p:cTn>
                                        <p:tgtEl>
                                          <p:spTgt spid="1298"/>
                                        </p:tgtEl>
                                        <p:attrNameLst>
                                          <p:attrName>style.visibility</p:attrName>
                                        </p:attrNameLst>
                                      </p:cBhvr>
                                      <p:to>
                                        <p:strVal val="visible"/>
                                      </p:to>
                                    </p:set>
                                    <p:animEffect transition="in" filter="fade">
                                      <p:cBhvr>
                                        <p:cTn id="80" dur="50"/>
                                        <p:tgtEl>
                                          <p:spTgt spid="1298"/>
                                        </p:tgtEl>
                                      </p:cBhvr>
                                    </p:animEffect>
                                  </p:childTnLst>
                                </p:cTn>
                              </p:par>
                            </p:childTnLst>
                          </p:cTn>
                        </p:par>
                        <p:par>
                          <p:cTn id="81" fill="hold">
                            <p:stCondLst>
                              <p:cond delay="3650"/>
                            </p:stCondLst>
                            <p:childTnLst>
                              <p:par>
                                <p:cTn id="82" presetID="10" presetClass="entr" presetSubtype="0" fill="hold" nodeType="afterEffect">
                                  <p:stCondLst>
                                    <p:cond delay="0"/>
                                  </p:stCondLst>
                                  <p:childTnLst>
                                    <p:set>
                                      <p:cBhvr>
                                        <p:cTn id="83" dur="1" fill="hold">
                                          <p:stCondLst>
                                            <p:cond delay="0"/>
                                          </p:stCondLst>
                                        </p:cTn>
                                        <p:tgtEl>
                                          <p:spTgt spid="1364"/>
                                        </p:tgtEl>
                                        <p:attrNameLst>
                                          <p:attrName>style.visibility</p:attrName>
                                        </p:attrNameLst>
                                      </p:cBhvr>
                                      <p:to>
                                        <p:strVal val="visible"/>
                                      </p:to>
                                    </p:set>
                                    <p:animEffect transition="in" filter="fade">
                                      <p:cBhvr>
                                        <p:cTn id="84" dur="50"/>
                                        <p:tgtEl>
                                          <p:spTgt spid="1364"/>
                                        </p:tgtEl>
                                      </p:cBhvr>
                                    </p:animEffect>
                                  </p:childTnLst>
                                </p:cTn>
                              </p:par>
                            </p:childTnLst>
                          </p:cTn>
                        </p:par>
                        <p:par>
                          <p:cTn id="85" fill="hold">
                            <p:stCondLst>
                              <p:cond delay="3700"/>
                            </p:stCondLst>
                            <p:childTnLst>
                              <p:par>
                                <p:cTn id="86" presetID="10" presetClass="entr" presetSubtype="0" fill="hold" nodeType="afterEffect">
                                  <p:stCondLst>
                                    <p:cond delay="0"/>
                                  </p:stCondLst>
                                  <p:childTnLst>
                                    <p:set>
                                      <p:cBhvr>
                                        <p:cTn id="87" dur="1" fill="hold">
                                          <p:stCondLst>
                                            <p:cond delay="0"/>
                                          </p:stCondLst>
                                        </p:cTn>
                                        <p:tgtEl>
                                          <p:spTgt spid="1292"/>
                                        </p:tgtEl>
                                        <p:attrNameLst>
                                          <p:attrName>style.visibility</p:attrName>
                                        </p:attrNameLst>
                                      </p:cBhvr>
                                      <p:to>
                                        <p:strVal val="visible"/>
                                      </p:to>
                                    </p:set>
                                    <p:animEffect transition="in" filter="fade">
                                      <p:cBhvr>
                                        <p:cTn id="88" dur="50"/>
                                        <p:tgtEl>
                                          <p:spTgt spid="1292"/>
                                        </p:tgtEl>
                                      </p:cBhvr>
                                    </p:animEffect>
                                  </p:childTnLst>
                                </p:cTn>
                              </p:par>
                            </p:childTnLst>
                          </p:cTn>
                        </p:par>
                        <p:par>
                          <p:cTn id="89" fill="hold">
                            <p:stCondLst>
                              <p:cond delay="3750"/>
                            </p:stCondLst>
                            <p:childTnLst>
                              <p:par>
                                <p:cTn id="90" presetID="10" presetClass="entr" presetSubtype="0" fill="hold" nodeType="afterEffect">
                                  <p:stCondLst>
                                    <p:cond delay="0"/>
                                  </p:stCondLst>
                                  <p:childTnLst>
                                    <p:set>
                                      <p:cBhvr>
                                        <p:cTn id="91" dur="1" fill="hold">
                                          <p:stCondLst>
                                            <p:cond delay="0"/>
                                          </p:stCondLst>
                                        </p:cTn>
                                        <p:tgtEl>
                                          <p:spTgt spid="1358"/>
                                        </p:tgtEl>
                                        <p:attrNameLst>
                                          <p:attrName>style.visibility</p:attrName>
                                        </p:attrNameLst>
                                      </p:cBhvr>
                                      <p:to>
                                        <p:strVal val="visible"/>
                                      </p:to>
                                    </p:set>
                                    <p:animEffect transition="in" filter="fade">
                                      <p:cBhvr>
                                        <p:cTn id="92" dur="50"/>
                                        <p:tgtEl>
                                          <p:spTgt spid="1358"/>
                                        </p:tgtEl>
                                      </p:cBhvr>
                                    </p:animEffect>
                                  </p:childTnLst>
                                </p:cTn>
                              </p:par>
                            </p:childTnLst>
                          </p:cTn>
                        </p:par>
                        <p:par>
                          <p:cTn id="93" fill="hold">
                            <p:stCondLst>
                              <p:cond delay="3800"/>
                            </p:stCondLst>
                            <p:childTnLst>
                              <p:par>
                                <p:cTn id="94" presetID="10" presetClass="entr" presetSubtype="0" fill="hold" nodeType="afterEffect">
                                  <p:stCondLst>
                                    <p:cond delay="0"/>
                                  </p:stCondLst>
                                  <p:childTnLst>
                                    <p:set>
                                      <p:cBhvr>
                                        <p:cTn id="95" dur="1" fill="hold">
                                          <p:stCondLst>
                                            <p:cond delay="0"/>
                                          </p:stCondLst>
                                        </p:cTn>
                                        <p:tgtEl>
                                          <p:spTgt spid="1286"/>
                                        </p:tgtEl>
                                        <p:attrNameLst>
                                          <p:attrName>style.visibility</p:attrName>
                                        </p:attrNameLst>
                                      </p:cBhvr>
                                      <p:to>
                                        <p:strVal val="visible"/>
                                      </p:to>
                                    </p:set>
                                    <p:animEffect transition="in" filter="fade">
                                      <p:cBhvr>
                                        <p:cTn id="96" dur="50"/>
                                        <p:tgtEl>
                                          <p:spTgt spid="1286"/>
                                        </p:tgtEl>
                                      </p:cBhvr>
                                    </p:animEffect>
                                  </p:childTnLst>
                                </p:cTn>
                              </p:par>
                            </p:childTnLst>
                          </p:cTn>
                        </p:par>
                        <p:par>
                          <p:cTn id="97" fill="hold">
                            <p:stCondLst>
                              <p:cond delay="3850"/>
                            </p:stCondLst>
                            <p:childTnLst>
                              <p:par>
                                <p:cTn id="98" presetID="10" presetClass="entr" presetSubtype="0" fill="hold" nodeType="afterEffect">
                                  <p:stCondLst>
                                    <p:cond delay="0"/>
                                  </p:stCondLst>
                                  <p:childTnLst>
                                    <p:set>
                                      <p:cBhvr>
                                        <p:cTn id="99" dur="1" fill="hold">
                                          <p:stCondLst>
                                            <p:cond delay="0"/>
                                          </p:stCondLst>
                                        </p:cTn>
                                        <p:tgtEl>
                                          <p:spTgt spid="1352"/>
                                        </p:tgtEl>
                                        <p:attrNameLst>
                                          <p:attrName>style.visibility</p:attrName>
                                        </p:attrNameLst>
                                      </p:cBhvr>
                                      <p:to>
                                        <p:strVal val="visible"/>
                                      </p:to>
                                    </p:set>
                                    <p:animEffect transition="in" filter="fade">
                                      <p:cBhvr>
                                        <p:cTn id="100" dur="50"/>
                                        <p:tgtEl>
                                          <p:spTgt spid="1352"/>
                                        </p:tgtEl>
                                      </p:cBhvr>
                                    </p:animEffect>
                                  </p:childTnLst>
                                </p:cTn>
                              </p:par>
                            </p:childTnLst>
                          </p:cTn>
                        </p:par>
                        <p:par>
                          <p:cTn id="101" fill="hold">
                            <p:stCondLst>
                              <p:cond delay="3900"/>
                            </p:stCondLst>
                            <p:childTnLst>
                              <p:par>
                                <p:cTn id="102" presetID="10" presetClass="entr" presetSubtype="0" fill="hold" nodeType="afterEffect">
                                  <p:stCondLst>
                                    <p:cond delay="0"/>
                                  </p:stCondLst>
                                  <p:childTnLst>
                                    <p:set>
                                      <p:cBhvr>
                                        <p:cTn id="103" dur="1" fill="hold">
                                          <p:stCondLst>
                                            <p:cond delay="0"/>
                                          </p:stCondLst>
                                        </p:cTn>
                                        <p:tgtEl>
                                          <p:spTgt spid="1268"/>
                                        </p:tgtEl>
                                        <p:attrNameLst>
                                          <p:attrName>style.visibility</p:attrName>
                                        </p:attrNameLst>
                                      </p:cBhvr>
                                      <p:to>
                                        <p:strVal val="visible"/>
                                      </p:to>
                                    </p:set>
                                    <p:animEffect transition="in" filter="fade">
                                      <p:cBhvr>
                                        <p:cTn id="104" dur="50"/>
                                        <p:tgtEl>
                                          <p:spTgt spid="1268"/>
                                        </p:tgtEl>
                                      </p:cBhvr>
                                    </p:animEffect>
                                  </p:childTnLst>
                                </p:cTn>
                              </p:par>
                            </p:childTnLst>
                          </p:cTn>
                        </p:par>
                        <p:par>
                          <p:cTn id="105" fill="hold">
                            <p:stCondLst>
                              <p:cond delay="3950"/>
                            </p:stCondLst>
                            <p:childTnLst>
                              <p:par>
                                <p:cTn id="106" presetID="10" presetClass="entr" presetSubtype="0" fill="hold" nodeType="afterEffect">
                                  <p:stCondLst>
                                    <p:cond delay="0"/>
                                  </p:stCondLst>
                                  <p:childTnLst>
                                    <p:set>
                                      <p:cBhvr>
                                        <p:cTn id="107" dur="1" fill="hold">
                                          <p:stCondLst>
                                            <p:cond delay="0"/>
                                          </p:stCondLst>
                                        </p:cTn>
                                        <p:tgtEl>
                                          <p:spTgt spid="1346"/>
                                        </p:tgtEl>
                                        <p:attrNameLst>
                                          <p:attrName>style.visibility</p:attrName>
                                        </p:attrNameLst>
                                      </p:cBhvr>
                                      <p:to>
                                        <p:strVal val="visible"/>
                                      </p:to>
                                    </p:set>
                                    <p:animEffect transition="in" filter="fade">
                                      <p:cBhvr>
                                        <p:cTn id="108" dur="50"/>
                                        <p:tgtEl>
                                          <p:spTgt spid="1346"/>
                                        </p:tgtEl>
                                      </p:cBhvr>
                                    </p:animEffect>
                                  </p:childTnLst>
                                </p:cTn>
                              </p:par>
                            </p:childTnLst>
                          </p:cTn>
                        </p:par>
                        <p:par>
                          <p:cTn id="109" fill="hold">
                            <p:stCondLst>
                              <p:cond delay="4000"/>
                            </p:stCondLst>
                            <p:childTnLst>
                              <p:par>
                                <p:cTn id="110" presetID="10" presetClass="entr" presetSubtype="0" fill="hold" nodeType="afterEffect">
                                  <p:stCondLst>
                                    <p:cond delay="0"/>
                                  </p:stCondLst>
                                  <p:childTnLst>
                                    <p:set>
                                      <p:cBhvr>
                                        <p:cTn id="111" dur="1" fill="hold">
                                          <p:stCondLst>
                                            <p:cond delay="0"/>
                                          </p:stCondLst>
                                        </p:cTn>
                                        <p:tgtEl>
                                          <p:spTgt spid="1274"/>
                                        </p:tgtEl>
                                        <p:attrNameLst>
                                          <p:attrName>style.visibility</p:attrName>
                                        </p:attrNameLst>
                                      </p:cBhvr>
                                      <p:to>
                                        <p:strVal val="visible"/>
                                      </p:to>
                                    </p:set>
                                    <p:animEffect transition="in" filter="fade">
                                      <p:cBhvr>
                                        <p:cTn id="112" dur="50"/>
                                        <p:tgtEl>
                                          <p:spTgt spid="1274"/>
                                        </p:tgtEl>
                                      </p:cBhvr>
                                    </p:animEffect>
                                  </p:childTnLst>
                                </p:cTn>
                              </p:par>
                            </p:childTnLst>
                          </p:cTn>
                        </p:par>
                        <p:par>
                          <p:cTn id="113" fill="hold">
                            <p:stCondLst>
                              <p:cond delay="4050"/>
                            </p:stCondLst>
                            <p:childTnLst>
                              <p:par>
                                <p:cTn id="114" presetID="10" presetClass="entr" presetSubtype="0" fill="hold" nodeType="afterEffect">
                                  <p:stCondLst>
                                    <p:cond delay="0"/>
                                  </p:stCondLst>
                                  <p:childTnLst>
                                    <p:set>
                                      <p:cBhvr>
                                        <p:cTn id="115" dur="1" fill="hold">
                                          <p:stCondLst>
                                            <p:cond delay="0"/>
                                          </p:stCondLst>
                                        </p:cTn>
                                        <p:tgtEl>
                                          <p:spTgt spid="1340"/>
                                        </p:tgtEl>
                                        <p:attrNameLst>
                                          <p:attrName>style.visibility</p:attrName>
                                        </p:attrNameLst>
                                      </p:cBhvr>
                                      <p:to>
                                        <p:strVal val="visible"/>
                                      </p:to>
                                    </p:set>
                                    <p:animEffect transition="in" filter="fade">
                                      <p:cBhvr>
                                        <p:cTn id="116" dur="50"/>
                                        <p:tgtEl>
                                          <p:spTgt spid="1340"/>
                                        </p:tgtEl>
                                      </p:cBhvr>
                                    </p:animEffect>
                                  </p:childTnLst>
                                </p:cTn>
                              </p:par>
                            </p:childTnLst>
                          </p:cTn>
                        </p:par>
                        <p:par>
                          <p:cTn id="117" fill="hold">
                            <p:stCondLst>
                              <p:cond delay="4100"/>
                            </p:stCondLst>
                            <p:childTnLst>
                              <p:par>
                                <p:cTn id="118" presetID="10" presetClass="entr" presetSubtype="0" fill="hold" nodeType="afterEffect">
                                  <p:stCondLst>
                                    <p:cond delay="0"/>
                                  </p:stCondLst>
                                  <p:childTnLst>
                                    <p:set>
                                      <p:cBhvr>
                                        <p:cTn id="119" dur="1" fill="hold">
                                          <p:stCondLst>
                                            <p:cond delay="0"/>
                                          </p:stCondLst>
                                        </p:cTn>
                                        <p:tgtEl>
                                          <p:spTgt spid="1280"/>
                                        </p:tgtEl>
                                        <p:attrNameLst>
                                          <p:attrName>style.visibility</p:attrName>
                                        </p:attrNameLst>
                                      </p:cBhvr>
                                      <p:to>
                                        <p:strVal val="visible"/>
                                      </p:to>
                                    </p:set>
                                    <p:animEffect transition="in" filter="fade">
                                      <p:cBhvr>
                                        <p:cTn id="120" dur="50"/>
                                        <p:tgtEl>
                                          <p:spTgt spid="1280"/>
                                        </p:tgtEl>
                                      </p:cBhvr>
                                    </p:animEffect>
                                  </p:childTnLst>
                                </p:cTn>
                              </p:par>
                            </p:childTnLst>
                          </p:cTn>
                        </p:par>
                        <p:par>
                          <p:cTn id="121" fill="hold">
                            <p:stCondLst>
                              <p:cond delay="4150"/>
                            </p:stCondLst>
                            <p:childTnLst>
                              <p:par>
                                <p:cTn id="122" presetID="10" presetClass="entr" presetSubtype="0" fill="hold" nodeType="afterEffect">
                                  <p:stCondLst>
                                    <p:cond delay="0"/>
                                  </p:stCondLst>
                                  <p:childTnLst>
                                    <p:set>
                                      <p:cBhvr>
                                        <p:cTn id="123" dur="1" fill="hold">
                                          <p:stCondLst>
                                            <p:cond delay="0"/>
                                          </p:stCondLst>
                                        </p:cTn>
                                        <p:tgtEl>
                                          <p:spTgt spid="32"/>
                                        </p:tgtEl>
                                        <p:attrNameLst>
                                          <p:attrName>style.visibility</p:attrName>
                                        </p:attrNameLst>
                                      </p:cBhvr>
                                      <p:to>
                                        <p:strVal val="visible"/>
                                      </p:to>
                                    </p:set>
                                    <p:animEffect transition="in" filter="fade">
                                      <p:cBhvr>
                                        <p:cTn id="124" dur="500"/>
                                        <p:tgtEl>
                                          <p:spTgt spid="32"/>
                                        </p:tgtEl>
                                      </p:cBhvr>
                                    </p:animEffect>
                                  </p:childTnLst>
                                </p:cTn>
                              </p:par>
                            </p:childTnLst>
                          </p:cTn>
                        </p:par>
                        <p:par>
                          <p:cTn id="125" fill="hold">
                            <p:stCondLst>
                              <p:cond delay="4650"/>
                            </p:stCondLst>
                            <p:childTnLst>
                              <p:par>
                                <p:cTn id="126" presetID="53" presetClass="entr" presetSubtype="16" fill="hold" grpId="0" nodeType="afterEffect">
                                  <p:stCondLst>
                                    <p:cond delay="1000"/>
                                  </p:stCondLst>
                                  <p:childTnLst>
                                    <p:set>
                                      <p:cBhvr>
                                        <p:cTn id="127" dur="1" fill="hold">
                                          <p:stCondLst>
                                            <p:cond delay="0"/>
                                          </p:stCondLst>
                                        </p:cTn>
                                        <p:tgtEl>
                                          <p:spTgt spid="3"/>
                                        </p:tgtEl>
                                        <p:attrNameLst>
                                          <p:attrName>style.visibility</p:attrName>
                                        </p:attrNameLst>
                                      </p:cBhvr>
                                      <p:to>
                                        <p:strVal val="visible"/>
                                      </p:to>
                                    </p:set>
                                    <p:anim calcmode="lin" valueType="num">
                                      <p:cBhvr>
                                        <p:cTn id="128" dur="500" fill="hold"/>
                                        <p:tgtEl>
                                          <p:spTgt spid="3"/>
                                        </p:tgtEl>
                                        <p:attrNameLst>
                                          <p:attrName>ppt_w</p:attrName>
                                        </p:attrNameLst>
                                      </p:cBhvr>
                                      <p:tavLst>
                                        <p:tav tm="0">
                                          <p:val>
                                            <p:fltVal val="0"/>
                                          </p:val>
                                        </p:tav>
                                        <p:tav tm="100000">
                                          <p:val>
                                            <p:strVal val="#ppt_w"/>
                                          </p:val>
                                        </p:tav>
                                      </p:tavLst>
                                    </p:anim>
                                    <p:anim calcmode="lin" valueType="num">
                                      <p:cBhvr>
                                        <p:cTn id="129" dur="500" fill="hold"/>
                                        <p:tgtEl>
                                          <p:spTgt spid="3"/>
                                        </p:tgtEl>
                                        <p:attrNameLst>
                                          <p:attrName>ppt_h</p:attrName>
                                        </p:attrNameLst>
                                      </p:cBhvr>
                                      <p:tavLst>
                                        <p:tav tm="0">
                                          <p:val>
                                            <p:fltVal val="0"/>
                                          </p:val>
                                        </p:tav>
                                        <p:tav tm="100000">
                                          <p:val>
                                            <p:strVal val="#ppt_h"/>
                                          </p:val>
                                        </p:tav>
                                      </p:tavLst>
                                    </p:anim>
                                    <p:animEffect transition="in" filter="fade">
                                      <p:cBhvr>
                                        <p:cTn id="130" dur="500"/>
                                        <p:tgtEl>
                                          <p:spTgt spid="3"/>
                                        </p:tgtEl>
                                      </p:cBhvr>
                                    </p:animEffect>
                                  </p:childTnLst>
                                </p:cTn>
                              </p:par>
                            </p:childTnLst>
                          </p:cTn>
                        </p:par>
                        <p:par>
                          <p:cTn id="131" fill="hold">
                            <p:stCondLst>
                              <p:cond delay="6150"/>
                            </p:stCondLst>
                            <p:childTnLst>
                              <p:par>
                                <p:cTn id="132" presetID="22" presetClass="entr" presetSubtype="8" fill="hold" grpId="0" nodeType="afterEffect">
                                  <p:stCondLst>
                                    <p:cond delay="0"/>
                                  </p:stCondLst>
                                  <p:childTnLst>
                                    <p:set>
                                      <p:cBhvr>
                                        <p:cTn id="133" dur="1" fill="hold">
                                          <p:stCondLst>
                                            <p:cond delay="0"/>
                                          </p:stCondLst>
                                        </p:cTn>
                                        <p:tgtEl>
                                          <p:spTgt spid="5"/>
                                        </p:tgtEl>
                                        <p:attrNameLst>
                                          <p:attrName>style.visibility</p:attrName>
                                        </p:attrNameLst>
                                      </p:cBhvr>
                                      <p:to>
                                        <p:strVal val="visible"/>
                                      </p:to>
                                    </p:set>
                                    <p:animEffect transition="in" filter="wipe(left)">
                                      <p:cBhvr>
                                        <p:cTn id="134" dur="500"/>
                                        <p:tgtEl>
                                          <p:spTgt spid="5"/>
                                        </p:tgtEl>
                                      </p:cBhvr>
                                    </p:animEffect>
                                  </p:childTnLst>
                                </p:cTn>
                              </p:par>
                            </p:childTnLst>
                          </p:cTn>
                        </p:par>
                        <p:par>
                          <p:cTn id="135" fill="hold">
                            <p:stCondLst>
                              <p:cond delay="6650"/>
                            </p:stCondLst>
                            <p:childTnLst>
                              <p:par>
                                <p:cTn id="136" presetID="10" presetClass="entr" presetSubtype="0" fill="hold" nodeType="afterEffect">
                                  <p:stCondLst>
                                    <p:cond delay="250"/>
                                  </p:stCondLst>
                                  <p:childTnLst>
                                    <p:set>
                                      <p:cBhvr>
                                        <p:cTn id="137" dur="1" fill="hold">
                                          <p:stCondLst>
                                            <p:cond delay="0"/>
                                          </p:stCondLst>
                                        </p:cTn>
                                        <p:tgtEl>
                                          <p:spTgt spid="54"/>
                                        </p:tgtEl>
                                        <p:attrNameLst>
                                          <p:attrName>style.visibility</p:attrName>
                                        </p:attrNameLst>
                                      </p:cBhvr>
                                      <p:to>
                                        <p:strVal val="visible"/>
                                      </p:to>
                                    </p:set>
                                    <p:animEffect transition="in" filter="fade">
                                      <p:cBhvr>
                                        <p:cTn id="138" dur="500"/>
                                        <p:tgtEl>
                                          <p:spTgt spid="54"/>
                                        </p:tgtEl>
                                      </p:cBhvr>
                                    </p:animEffect>
                                  </p:childTnLst>
                                </p:cTn>
                              </p:par>
                              <p:par>
                                <p:cTn id="139" presetID="42" presetClass="path" presetSubtype="0" repeatCount="10000" fill="hold" nodeType="withEffect">
                                  <p:stCondLst>
                                    <p:cond delay="0"/>
                                  </p:stCondLst>
                                  <p:childTnLst>
                                    <p:animMotion origin="layout" path="M -2.22222E-6 2.24792E-6 L -0.00139 -0.10107 " pathEditMode="relative" rAng="0" ptsTypes="AA">
                                      <p:cBhvr>
                                        <p:cTn id="140" dur="2000" fill="hold"/>
                                        <p:tgtEl>
                                          <p:spTgt spid="54"/>
                                        </p:tgtEl>
                                        <p:attrNameLst>
                                          <p:attrName>ppt_x</p:attrName>
                                          <p:attrName>ppt_y</p:attrName>
                                        </p:attrNameLst>
                                      </p:cBhvr>
                                      <p:rCtr x="-69" y="-5065"/>
                                    </p:animMotion>
                                  </p:childTnLst>
                                </p:cTn>
                              </p:par>
                              <p:par>
                                <p:cTn id="141" presetID="10" presetClass="entr" presetSubtype="0" fill="hold" grpId="0" nodeType="withEffect">
                                  <p:stCondLst>
                                    <p:cond delay="250"/>
                                  </p:stCondLst>
                                  <p:childTnLst>
                                    <p:set>
                                      <p:cBhvr>
                                        <p:cTn id="142" dur="1" fill="hold">
                                          <p:stCondLst>
                                            <p:cond delay="0"/>
                                          </p:stCondLst>
                                        </p:cTn>
                                        <p:tgtEl>
                                          <p:spTgt spid="48"/>
                                        </p:tgtEl>
                                        <p:attrNameLst>
                                          <p:attrName>style.visibility</p:attrName>
                                        </p:attrNameLst>
                                      </p:cBhvr>
                                      <p:to>
                                        <p:strVal val="visible"/>
                                      </p:to>
                                    </p:set>
                                    <p:animEffect transition="in" filter="fade">
                                      <p:cBhvr>
                                        <p:cTn id="143" dur="500"/>
                                        <p:tgtEl>
                                          <p:spTgt spid="48"/>
                                        </p:tgtEl>
                                      </p:cBhvr>
                                    </p:animEffect>
                                  </p:childTnLst>
                                </p:cTn>
                              </p:par>
                              <p:par>
                                <p:cTn id="144" presetID="10" presetClass="entr" presetSubtype="0" fill="hold" grpId="0" nodeType="withEffect">
                                  <p:stCondLst>
                                    <p:cond delay="750"/>
                                  </p:stCondLst>
                                  <p:childTnLst>
                                    <p:set>
                                      <p:cBhvr>
                                        <p:cTn id="145" dur="1" fill="hold">
                                          <p:stCondLst>
                                            <p:cond delay="0"/>
                                          </p:stCondLst>
                                        </p:cTn>
                                        <p:tgtEl>
                                          <p:spTgt spid="55"/>
                                        </p:tgtEl>
                                        <p:attrNameLst>
                                          <p:attrName>style.visibility</p:attrName>
                                        </p:attrNameLst>
                                      </p:cBhvr>
                                      <p:to>
                                        <p:strVal val="visible"/>
                                      </p:to>
                                    </p:set>
                                    <p:animEffect transition="in" filter="fade">
                                      <p:cBhvr>
                                        <p:cTn id="146" dur="500"/>
                                        <p:tgtEl>
                                          <p:spTgt spid="55"/>
                                        </p:tgtEl>
                                      </p:cBhvr>
                                    </p:animEffect>
                                  </p:childTnLst>
                                </p:cTn>
                              </p:par>
                              <p:par>
                                <p:cTn id="147" presetID="10" presetClass="entr" presetSubtype="0" fill="hold" grpId="0" nodeType="withEffect">
                                  <p:stCondLst>
                                    <p:cond delay="1000"/>
                                  </p:stCondLst>
                                  <p:childTnLst>
                                    <p:set>
                                      <p:cBhvr>
                                        <p:cTn id="148" dur="1" fill="hold">
                                          <p:stCondLst>
                                            <p:cond delay="0"/>
                                          </p:stCondLst>
                                        </p:cTn>
                                        <p:tgtEl>
                                          <p:spTgt spid="1582"/>
                                        </p:tgtEl>
                                        <p:attrNameLst>
                                          <p:attrName>style.visibility</p:attrName>
                                        </p:attrNameLst>
                                      </p:cBhvr>
                                      <p:to>
                                        <p:strVal val="visible"/>
                                      </p:to>
                                    </p:set>
                                    <p:animEffect transition="in" filter="fade">
                                      <p:cBhvr>
                                        <p:cTn id="149" dur="500"/>
                                        <p:tgtEl>
                                          <p:spTgt spid="1582"/>
                                        </p:tgtEl>
                                      </p:cBhvr>
                                    </p:animEffect>
                                  </p:childTnLst>
                                </p:cTn>
                              </p:par>
                              <p:par>
                                <p:cTn id="150" presetID="10" presetClass="entr" presetSubtype="0" fill="hold" grpId="0" nodeType="withEffect">
                                  <p:stCondLst>
                                    <p:cond delay="1500"/>
                                  </p:stCondLst>
                                  <p:childTnLst>
                                    <p:set>
                                      <p:cBhvr>
                                        <p:cTn id="151" dur="1" fill="hold">
                                          <p:stCondLst>
                                            <p:cond delay="0"/>
                                          </p:stCondLst>
                                        </p:cTn>
                                        <p:tgtEl>
                                          <p:spTgt spid="148"/>
                                        </p:tgtEl>
                                        <p:attrNameLst>
                                          <p:attrName>style.visibility</p:attrName>
                                        </p:attrNameLst>
                                      </p:cBhvr>
                                      <p:to>
                                        <p:strVal val="visible"/>
                                      </p:to>
                                    </p:set>
                                    <p:animEffect transition="in" filter="fade">
                                      <p:cBhvr>
                                        <p:cTn id="152" dur="500"/>
                                        <p:tgtEl>
                                          <p:spTgt spid="148"/>
                                        </p:tgtEl>
                                      </p:cBhvr>
                                    </p:animEffect>
                                  </p:childTnLst>
                                </p:cTn>
                              </p:par>
                              <p:par>
                                <p:cTn id="153" presetID="22" presetClass="entr" presetSubtype="8" fill="hold" nodeType="withEffect">
                                  <p:stCondLst>
                                    <p:cond delay="2000"/>
                                  </p:stCondLst>
                                  <p:childTnLst>
                                    <p:set>
                                      <p:cBhvr>
                                        <p:cTn id="154" dur="1" fill="hold">
                                          <p:stCondLst>
                                            <p:cond delay="0"/>
                                          </p:stCondLst>
                                        </p:cTn>
                                        <p:tgtEl>
                                          <p:spTgt spid="146"/>
                                        </p:tgtEl>
                                        <p:attrNameLst>
                                          <p:attrName>style.visibility</p:attrName>
                                        </p:attrNameLst>
                                      </p:cBhvr>
                                      <p:to>
                                        <p:strVal val="visible"/>
                                      </p:to>
                                    </p:set>
                                    <p:animEffect transition="in" filter="wipe(left)">
                                      <p:cBhvr>
                                        <p:cTn id="155" dur="500"/>
                                        <p:tgtEl>
                                          <p:spTgt spid="146"/>
                                        </p:tgtEl>
                                      </p:cBhvr>
                                    </p:animEffect>
                                  </p:childTnLst>
                                </p:cTn>
                              </p:par>
                              <p:par>
                                <p:cTn id="156" presetID="22" presetClass="entr" presetSubtype="8" fill="hold" nodeType="withEffect">
                                  <p:stCondLst>
                                    <p:cond delay="2500"/>
                                  </p:stCondLst>
                                  <p:childTnLst>
                                    <p:set>
                                      <p:cBhvr>
                                        <p:cTn id="157" dur="1" fill="hold">
                                          <p:stCondLst>
                                            <p:cond delay="0"/>
                                          </p:stCondLst>
                                        </p:cTn>
                                        <p:tgtEl>
                                          <p:spTgt spid="147"/>
                                        </p:tgtEl>
                                        <p:attrNameLst>
                                          <p:attrName>style.visibility</p:attrName>
                                        </p:attrNameLst>
                                      </p:cBhvr>
                                      <p:to>
                                        <p:strVal val="visible"/>
                                      </p:to>
                                    </p:set>
                                    <p:animEffect transition="in" filter="wipe(left)">
                                      <p:cBhvr>
                                        <p:cTn id="158" dur="500"/>
                                        <p:tgtEl>
                                          <p:spTgt spid="147"/>
                                        </p:tgtEl>
                                      </p:cBhvr>
                                    </p:animEffect>
                                  </p:childTnLst>
                                </p:cTn>
                              </p:par>
                              <p:par>
                                <p:cTn id="159" presetID="10" presetClass="entr" presetSubtype="0" fill="hold" grpId="0" nodeType="withEffect">
                                  <p:stCondLst>
                                    <p:cond delay="3000"/>
                                  </p:stCondLst>
                                  <p:childTnLst>
                                    <p:set>
                                      <p:cBhvr>
                                        <p:cTn id="160" dur="1" fill="hold">
                                          <p:stCondLst>
                                            <p:cond delay="0"/>
                                          </p:stCondLst>
                                        </p:cTn>
                                        <p:tgtEl>
                                          <p:spTgt spid="150"/>
                                        </p:tgtEl>
                                        <p:attrNameLst>
                                          <p:attrName>style.visibility</p:attrName>
                                        </p:attrNameLst>
                                      </p:cBhvr>
                                      <p:to>
                                        <p:strVal val="visible"/>
                                      </p:to>
                                    </p:set>
                                    <p:animEffect transition="in" filter="fade">
                                      <p:cBhvr>
                                        <p:cTn id="161" dur="500"/>
                                        <p:tgtEl>
                                          <p:spTgt spid="150"/>
                                        </p:tgtEl>
                                      </p:cBhvr>
                                    </p:animEffect>
                                  </p:childTnLst>
                                </p:cTn>
                              </p:par>
                              <p:par>
                                <p:cTn id="162" presetID="22" presetClass="entr" presetSubtype="4" fill="hold" nodeType="withEffect">
                                  <p:stCondLst>
                                    <p:cond delay="3500"/>
                                  </p:stCondLst>
                                  <p:childTnLst>
                                    <p:set>
                                      <p:cBhvr>
                                        <p:cTn id="163" dur="1" fill="hold">
                                          <p:stCondLst>
                                            <p:cond delay="0"/>
                                          </p:stCondLst>
                                        </p:cTn>
                                        <p:tgtEl>
                                          <p:spTgt spid="149"/>
                                        </p:tgtEl>
                                        <p:attrNameLst>
                                          <p:attrName>style.visibility</p:attrName>
                                        </p:attrNameLst>
                                      </p:cBhvr>
                                      <p:to>
                                        <p:strVal val="visible"/>
                                      </p:to>
                                    </p:set>
                                    <p:animEffect transition="in" filter="wipe(down)">
                                      <p:cBhvr>
                                        <p:cTn id="164" dur="500"/>
                                        <p:tgtEl>
                                          <p:spTgt spid="149"/>
                                        </p:tgtEl>
                                      </p:cBhvr>
                                    </p:animEffect>
                                  </p:childTnLst>
                                </p:cTn>
                              </p:par>
                            </p:childTnLst>
                          </p:cTn>
                        </p:par>
                        <p:par>
                          <p:cTn id="165" fill="hold">
                            <p:stCondLst>
                              <p:cond delay="29150"/>
                            </p:stCondLst>
                            <p:childTnLst>
                              <p:par>
                                <p:cTn id="166" presetID="10" presetClass="entr" presetSubtype="0" fill="hold" grpId="0" nodeType="afterEffect">
                                  <p:stCondLst>
                                    <p:cond delay="0"/>
                                  </p:stCondLst>
                                  <p:iterate type="wd">
                                    <p:tmPct val="10000"/>
                                  </p:iterate>
                                  <p:childTnLst>
                                    <p:set>
                                      <p:cBhvr>
                                        <p:cTn id="167" dur="1" fill="hold">
                                          <p:stCondLst>
                                            <p:cond delay="0"/>
                                          </p:stCondLst>
                                        </p:cTn>
                                        <p:tgtEl>
                                          <p:spTgt spid="165"/>
                                        </p:tgtEl>
                                        <p:attrNameLst>
                                          <p:attrName>style.visibility</p:attrName>
                                        </p:attrNameLst>
                                      </p:cBhvr>
                                      <p:to>
                                        <p:strVal val="visible"/>
                                      </p:to>
                                    </p:set>
                                    <p:animEffect transition="in" filter="fade">
                                      <p:cBhvr>
                                        <p:cTn id="168" dur="500"/>
                                        <p:tgtEl>
                                          <p:spTgt spid="165"/>
                                        </p:tgtEl>
                                      </p:cBhvr>
                                    </p:animEffect>
                                  </p:childTnLst>
                                </p:cTn>
                              </p:par>
                            </p:childTnLst>
                          </p:cTn>
                        </p:par>
                        <p:par>
                          <p:cTn id="169" fill="hold">
                            <p:stCondLst>
                              <p:cond delay="31600"/>
                            </p:stCondLst>
                            <p:childTnLst>
                              <p:par>
                                <p:cTn id="170" presetID="10" presetClass="entr" presetSubtype="0" fill="hold" grpId="0" nodeType="afterEffect">
                                  <p:stCondLst>
                                    <p:cond delay="0"/>
                                  </p:stCondLst>
                                  <p:childTnLst>
                                    <p:set>
                                      <p:cBhvr>
                                        <p:cTn id="171" dur="1" fill="hold">
                                          <p:stCondLst>
                                            <p:cond delay="0"/>
                                          </p:stCondLst>
                                        </p:cTn>
                                        <p:tgtEl>
                                          <p:spTgt spid="159"/>
                                        </p:tgtEl>
                                        <p:attrNameLst>
                                          <p:attrName>style.visibility</p:attrName>
                                        </p:attrNameLst>
                                      </p:cBhvr>
                                      <p:to>
                                        <p:strVal val="visible"/>
                                      </p:to>
                                    </p:set>
                                    <p:animEffect transition="in" filter="fade">
                                      <p:cBhvr>
                                        <p:cTn id="172" dur="500"/>
                                        <p:tgtEl>
                                          <p:spTgt spid="159"/>
                                        </p:tgtEl>
                                      </p:cBhvr>
                                    </p:animEffect>
                                  </p:childTnLst>
                                </p:cTn>
                              </p:par>
                            </p:childTnLst>
                          </p:cTn>
                        </p:par>
                        <p:par>
                          <p:cTn id="173" fill="hold">
                            <p:stCondLst>
                              <p:cond delay="32100"/>
                            </p:stCondLst>
                            <p:childTnLst>
                              <p:par>
                                <p:cTn id="174" presetID="10" presetClass="entr" presetSubtype="0" fill="hold" grpId="0" nodeType="afterEffect">
                                  <p:stCondLst>
                                    <p:cond delay="0"/>
                                  </p:stCondLst>
                                  <p:childTnLst>
                                    <p:set>
                                      <p:cBhvr>
                                        <p:cTn id="175" dur="1" fill="hold">
                                          <p:stCondLst>
                                            <p:cond delay="0"/>
                                          </p:stCondLst>
                                        </p:cTn>
                                        <p:tgtEl>
                                          <p:spTgt spid="161"/>
                                        </p:tgtEl>
                                        <p:attrNameLst>
                                          <p:attrName>style.visibility</p:attrName>
                                        </p:attrNameLst>
                                      </p:cBhvr>
                                      <p:to>
                                        <p:strVal val="visible"/>
                                      </p:to>
                                    </p:set>
                                    <p:animEffect transition="in" filter="fade">
                                      <p:cBhvr>
                                        <p:cTn id="176" dur="500"/>
                                        <p:tgtEl>
                                          <p:spTgt spid="161"/>
                                        </p:tgtEl>
                                      </p:cBhvr>
                                    </p:animEffect>
                                  </p:childTnLst>
                                </p:cTn>
                              </p:par>
                            </p:childTnLst>
                          </p:cTn>
                        </p:par>
                        <p:par>
                          <p:cTn id="177" fill="hold">
                            <p:stCondLst>
                              <p:cond delay="32600"/>
                            </p:stCondLst>
                            <p:childTnLst>
                              <p:par>
                                <p:cTn id="178" presetID="10" presetClass="entr" presetSubtype="0" fill="hold" grpId="0" nodeType="afterEffect">
                                  <p:stCondLst>
                                    <p:cond delay="0"/>
                                  </p:stCondLst>
                                  <p:iterate type="wd">
                                    <p:tmPct val="10000"/>
                                  </p:iterate>
                                  <p:childTnLst>
                                    <p:set>
                                      <p:cBhvr>
                                        <p:cTn id="179" dur="1" fill="hold">
                                          <p:stCondLst>
                                            <p:cond delay="0"/>
                                          </p:stCondLst>
                                        </p:cTn>
                                        <p:tgtEl>
                                          <p:spTgt spid="167"/>
                                        </p:tgtEl>
                                        <p:attrNameLst>
                                          <p:attrName>style.visibility</p:attrName>
                                        </p:attrNameLst>
                                      </p:cBhvr>
                                      <p:to>
                                        <p:strVal val="visible"/>
                                      </p:to>
                                    </p:set>
                                    <p:animEffect transition="in" filter="fade">
                                      <p:cBhvr>
                                        <p:cTn id="180" dur="500"/>
                                        <p:tgtEl>
                                          <p:spTgt spid="167"/>
                                        </p:tgtEl>
                                      </p:cBhvr>
                                    </p:animEffect>
                                  </p:childTnLst>
                                </p:cTn>
                              </p:par>
                            </p:childTnLst>
                          </p:cTn>
                        </p:par>
                        <p:par>
                          <p:cTn id="181" fill="hold">
                            <p:stCondLst>
                              <p:cond delay="33100"/>
                            </p:stCondLst>
                            <p:childTnLst>
                              <p:par>
                                <p:cTn id="182" presetID="10" presetClass="entr" presetSubtype="0" fill="hold" grpId="0" nodeType="afterEffect">
                                  <p:stCondLst>
                                    <p:cond delay="0"/>
                                  </p:stCondLst>
                                  <p:childTnLst>
                                    <p:set>
                                      <p:cBhvr>
                                        <p:cTn id="183" dur="1" fill="hold">
                                          <p:stCondLst>
                                            <p:cond delay="0"/>
                                          </p:stCondLst>
                                        </p:cTn>
                                        <p:tgtEl>
                                          <p:spTgt spid="164"/>
                                        </p:tgtEl>
                                        <p:attrNameLst>
                                          <p:attrName>style.visibility</p:attrName>
                                        </p:attrNameLst>
                                      </p:cBhvr>
                                      <p:to>
                                        <p:strVal val="visible"/>
                                      </p:to>
                                    </p:set>
                                    <p:animEffect transition="in" filter="fade">
                                      <p:cBhvr>
                                        <p:cTn id="184" dur="500"/>
                                        <p:tgtEl>
                                          <p:spTgt spid="16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67" grpId="0" animBg="1"/>
      <p:bldP spid="165" grpId="0" animBg="1"/>
      <p:bldP spid="2" grpId="0" animBg="1"/>
      <p:bldP spid="48" grpId="0" animBg="1"/>
      <p:bldP spid="6" grpId="0" uiExpand="1" animBg="1"/>
      <p:bldP spid="55" grpId="0" animBg="1"/>
      <p:bldP spid="1582" grpId="0" animBg="1"/>
      <p:bldP spid="3" grpId="0" animBg="1"/>
      <p:bldP spid="5" grpId="0" animBg="1"/>
      <p:bldP spid="148" grpId="0" animBg="1"/>
      <p:bldP spid="150" grpId="0" animBg="1"/>
      <p:bldP spid="158" grpId="0" animBg="1"/>
      <p:bldP spid="159" grpId="0" animBg="1"/>
      <p:bldP spid="161" grpId="0" animBg="1"/>
      <p:bldP spid="162" grpId="0" animBg="1"/>
      <p:bldP spid="163" grpId="0" animBg="1"/>
      <p:bldP spid="164" grpId="0" animBg="1"/>
    </p:bldLst>
  </p:timing>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Image 4"/>
          <p:cNvPicPr>
            <a:picLocks noChangeAspect="1"/>
          </p:cNvPicPr>
          <p:nvPr>
            <p:custDataLst>
              <p:tags r:id="rId1"/>
            </p:custDataLst>
          </p:nvPr>
        </p:nvPicPr>
        <p:blipFill>
          <a:blip r:embed="rId68">
            <a:extLst>
              <a:ext uri="{28A0092B-C50C-407E-A947-70E740481C1C}">
                <a14:useLocalDpi xmlns:a14="http://schemas.microsoft.com/office/drawing/2010/main" val="0"/>
              </a:ext>
            </a:extLst>
          </a:blip>
          <a:stretch>
            <a:fillRect/>
          </a:stretch>
        </p:blipFill>
        <p:spPr>
          <a:xfrm rot="1380000">
            <a:off x="3664634" y="3284028"/>
            <a:ext cx="1592420" cy="1592420"/>
          </a:xfrm>
          <a:prstGeom prst="rect">
            <a:avLst/>
          </a:prstGeom>
        </p:spPr>
      </p:pic>
      <p:sp>
        <p:nvSpPr>
          <p:cNvPr id="155" name="Forme libre 154"/>
          <p:cNvSpPr/>
          <p:nvPr>
            <p:custDataLst>
              <p:tags r:id="rId2"/>
            </p:custDataLst>
          </p:nvPr>
        </p:nvSpPr>
        <p:spPr>
          <a:xfrm>
            <a:off x="4103359" y="2944624"/>
            <a:ext cx="516873" cy="2227217"/>
          </a:xfrm>
          <a:custGeom>
            <a:avLst/>
            <a:gdLst>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77440 w 2560320"/>
              <a:gd name="connsiteY5" fmla="*/ 26125 h 2756262"/>
              <a:gd name="connsiteX6" fmla="*/ 2351314 w 2560320"/>
              <a:gd name="connsiteY6" fmla="*/ 705394 h 2756262"/>
              <a:gd name="connsiteX7" fmla="*/ 2560320 w 2560320"/>
              <a:gd name="connsiteY7" fmla="*/ 1058091 h 2756262"/>
              <a:gd name="connsiteX8" fmla="*/ 2508068 w 2560320"/>
              <a:gd name="connsiteY8" fmla="*/ 1058091 h 2756262"/>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77440 w 2560320"/>
              <a:gd name="connsiteY5" fmla="*/ 26125 h 2756262"/>
              <a:gd name="connsiteX6" fmla="*/ 2351314 w 2560320"/>
              <a:gd name="connsiteY6" fmla="*/ 705394 h 2756262"/>
              <a:gd name="connsiteX7" fmla="*/ 2560320 w 2560320"/>
              <a:gd name="connsiteY7" fmla="*/ 1058091 h 2756262"/>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51314 w 2560320"/>
              <a:gd name="connsiteY5" fmla="*/ 548640 h 2756262"/>
              <a:gd name="connsiteX6" fmla="*/ 2351314 w 2560320"/>
              <a:gd name="connsiteY6" fmla="*/ 705394 h 2756262"/>
              <a:gd name="connsiteX7" fmla="*/ 2560320 w 2560320"/>
              <a:gd name="connsiteY7" fmla="*/ 1058091 h 2756262"/>
              <a:gd name="connsiteX0" fmla="*/ 2129246 w 2560320"/>
              <a:gd name="connsiteY0" fmla="*/ 1750423 h 2272937"/>
              <a:gd name="connsiteX1" fmla="*/ 2364377 w 2560320"/>
              <a:gd name="connsiteY1" fmla="*/ 2063932 h 2272937"/>
              <a:gd name="connsiteX2" fmla="*/ 2364377 w 2560320"/>
              <a:gd name="connsiteY2" fmla="*/ 2272937 h 2272937"/>
              <a:gd name="connsiteX3" fmla="*/ 0 w 2560320"/>
              <a:gd name="connsiteY3" fmla="*/ 2259875 h 2272937"/>
              <a:gd name="connsiteX4" fmla="*/ 52251 w 2560320"/>
              <a:gd name="connsiteY4" fmla="*/ 0 h 2272937"/>
              <a:gd name="connsiteX5" fmla="*/ 2351314 w 2560320"/>
              <a:gd name="connsiteY5" fmla="*/ 65315 h 2272937"/>
              <a:gd name="connsiteX6" fmla="*/ 2351314 w 2560320"/>
              <a:gd name="connsiteY6" fmla="*/ 222069 h 2272937"/>
              <a:gd name="connsiteX7" fmla="*/ 2560320 w 2560320"/>
              <a:gd name="connsiteY7" fmla="*/ 574766 h 2272937"/>
              <a:gd name="connsiteX0" fmla="*/ 2129246 w 2364377"/>
              <a:gd name="connsiteY0" fmla="*/ 1750423 h 2272937"/>
              <a:gd name="connsiteX1" fmla="*/ 2364377 w 2364377"/>
              <a:gd name="connsiteY1" fmla="*/ 2063932 h 2272937"/>
              <a:gd name="connsiteX2" fmla="*/ 2364377 w 2364377"/>
              <a:gd name="connsiteY2" fmla="*/ 2272937 h 2272937"/>
              <a:gd name="connsiteX3" fmla="*/ 0 w 2364377"/>
              <a:gd name="connsiteY3" fmla="*/ 2259875 h 2272937"/>
              <a:gd name="connsiteX4" fmla="*/ 52251 w 2364377"/>
              <a:gd name="connsiteY4" fmla="*/ 0 h 2272937"/>
              <a:gd name="connsiteX5" fmla="*/ 2351314 w 2364377"/>
              <a:gd name="connsiteY5" fmla="*/ 65315 h 2272937"/>
              <a:gd name="connsiteX6" fmla="*/ 2351314 w 2364377"/>
              <a:gd name="connsiteY6" fmla="*/ 222069 h 2272937"/>
              <a:gd name="connsiteX7" fmla="*/ 1841863 w 2364377"/>
              <a:gd name="connsiteY7" fmla="*/ 1371600 h 2272937"/>
              <a:gd name="connsiteX0" fmla="*/ 2129246 w 2364377"/>
              <a:gd name="connsiteY0" fmla="*/ 1750423 h 2272937"/>
              <a:gd name="connsiteX1" fmla="*/ 2364377 w 2364377"/>
              <a:gd name="connsiteY1" fmla="*/ 2063932 h 2272937"/>
              <a:gd name="connsiteX2" fmla="*/ 2364377 w 2364377"/>
              <a:gd name="connsiteY2" fmla="*/ 2272937 h 2272937"/>
              <a:gd name="connsiteX3" fmla="*/ 0 w 2364377"/>
              <a:gd name="connsiteY3" fmla="*/ 2259875 h 2272937"/>
              <a:gd name="connsiteX4" fmla="*/ 52251 w 2364377"/>
              <a:gd name="connsiteY4" fmla="*/ 0 h 2272937"/>
              <a:gd name="connsiteX5" fmla="*/ 2351314 w 2364377"/>
              <a:gd name="connsiteY5" fmla="*/ 65315 h 2272937"/>
              <a:gd name="connsiteX6" fmla="*/ 2338251 w 2364377"/>
              <a:gd name="connsiteY6" fmla="*/ 1149532 h 2272937"/>
              <a:gd name="connsiteX7" fmla="*/ 1841863 w 2364377"/>
              <a:gd name="connsiteY7" fmla="*/ 1371600 h 2272937"/>
              <a:gd name="connsiteX0" fmla="*/ 2129246 w 2474576"/>
              <a:gd name="connsiteY0" fmla="*/ 1750423 h 2272937"/>
              <a:gd name="connsiteX1" fmla="*/ 2364377 w 2474576"/>
              <a:gd name="connsiteY1" fmla="*/ 2063932 h 2272937"/>
              <a:gd name="connsiteX2" fmla="*/ 2364377 w 2474576"/>
              <a:gd name="connsiteY2" fmla="*/ 2272937 h 2272937"/>
              <a:gd name="connsiteX3" fmla="*/ 0 w 2474576"/>
              <a:gd name="connsiteY3" fmla="*/ 2259875 h 2272937"/>
              <a:gd name="connsiteX4" fmla="*/ 52251 w 2474576"/>
              <a:gd name="connsiteY4" fmla="*/ 0 h 2272937"/>
              <a:gd name="connsiteX5" fmla="*/ 2351314 w 2474576"/>
              <a:gd name="connsiteY5" fmla="*/ 65315 h 2272937"/>
              <a:gd name="connsiteX6" fmla="*/ 2338251 w 2474576"/>
              <a:gd name="connsiteY6" fmla="*/ 1149532 h 2272937"/>
              <a:gd name="connsiteX7" fmla="*/ 2474576 w 2474576"/>
              <a:gd name="connsiteY7" fmla="*/ 1484275 h 2272937"/>
              <a:gd name="connsiteX0" fmla="*/ 2129246 w 2513579"/>
              <a:gd name="connsiteY0" fmla="*/ 1750423 h 2272937"/>
              <a:gd name="connsiteX1" fmla="*/ 2364377 w 2513579"/>
              <a:gd name="connsiteY1" fmla="*/ 2063932 h 2272937"/>
              <a:gd name="connsiteX2" fmla="*/ 2364377 w 2513579"/>
              <a:gd name="connsiteY2" fmla="*/ 2272937 h 2272937"/>
              <a:gd name="connsiteX3" fmla="*/ 0 w 2513579"/>
              <a:gd name="connsiteY3" fmla="*/ 2259875 h 2272937"/>
              <a:gd name="connsiteX4" fmla="*/ 52251 w 2513579"/>
              <a:gd name="connsiteY4" fmla="*/ 0 h 2272937"/>
              <a:gd name="connsiteX5" fmla="*/ 2351314 w 2513579"/>
              <a:gd name="connsiteY5" fmla="*/ 65315 h 2272937"/>
              <a:gd name="connsiteX6" fmla="*/ 2338251 w 2513579"/>
              <a:gd name="connsiteY6" fmla="*/ 1149532 h 2272937"/>
              <a:gd name="connsiteX7" fmla="*/ 2513579 w 2513579"/>
              <a:gd name="connsiteY7" fmla="*/ 1579616 h 2272937"/>
              <a:gd name="connsiteX0" fmla="*/ 2163916 w 2513579"/>
              <a:gd name="connsiteY0" fmla="*/ 1707087 h 2272937"/>
              <a:gd name="connsiteX1" fmla="*/ 2364377 w 2513579"/>
              <a:gd name="connsiteY1" fmla="*/ 2063932 h 2272937"/>
              <a:gd name="connsiteX2" fmla="*/ 2364377 w 2513579"/>
              <a:gd name="connsiteY2" fmla="*/ 2272937 h 2272937"/>
              <a:gd name="connsiteX3" fmla="*/ 0 w 2513579"/>
              <a:gd name="connsiteY3" fmla="*/ 2259875 h 2272937"/>
              <a:gd name="connsiteX4" fmla="*/ 52251 w 2513579"/>
              <a:gd name="connsiteY4" fmla="*/ 0 h 2272937"/>
              <a:gd name="connsiteX5" fmla="*/ 2351314 w 2513579"/>
              <a:gd name="connsiteY5" fmla="*/ 65315 h 2272937"/>
              <a:gd name="connsiteX6" fmla="*/ 2338251 w 2513579"/>
              <a:gd name="connsiteY6" fmla="*/ 1149532 h 2272937"/>
              <a:gd name="connsiteX7" fmla="*/ 2513579 w 2513579"/>
              <a:gd name="connsiteY7" fmla="*/ 1579616 h 2272937"/>
              <a:gd name="connsiteX0" fmla="*/ 2163916 w 2513579"/>
              <a:gd name="connsiteY0" fmla="*/ 1707087 h 2272937"/>
              <a:gd name="connsiteX1" fmla="*/ 2364377 w 2513579"/>
              <a:gd name="connsiteY1" fmla="*/ 2063932 h 2272937"/>
              <a:gd name="connsiteX2" fmla="*/ 2364377 w 2513579"/>
              <a:gd name="connsiteY2" fmla="*/ 2272937 h 2272937"/>
              <a:gd name="connsiteX3" fmla="*/ 0 w 2513579"/>
              <a:gd name="connsiteY3" fmla="*/ 2259875 h 2272937"/>
              <a:gd name="connsiteX4" fmla="*/ 52251 w 2513579"/>
              <a:gd name="connsiteY4" fmla="*/ 0 h 2272937"/>
              <a:gd name="connsiteX5" fmla="*/ 2351314 w 2513579"/>
              <a:gd name="connsiteY5" fmla="*/ 65315 h 2272937"/>
              <a:gd name="connsiteX6" fmla="*/ 2335183 w 2513579"/>
              <a:gd name="connsiteY6" fmla="*/ 950082 h 2272937"/>
              <a:gd name="connsiteX7" fmla="*/ 2513579 w 2513579"/>
              <a:gd name="connsiteY7" fmla="*/ 1579616 h 2272937"/>
              <a:gd name="connsiteX0" fmla="*/ 2163916 w 2513579"/>
              <a:gd name="connsiteY0" fmla="*/ 1707087 h 2272937"/>
              <a:gd name="connsiteX1" fmla="*/ 2364377 w 2513579"/>
              <a:gd name="connsiteY1" fmla="*/ 2063932 h 2272937"/>
              <a:gd name="connsiteX2" fmla="*/ 2364377 w 2513579"/>
              <a:gd name="connsiteY2" fmla="*/ 2272937 h 2272937"/>
              <a:gd name="connsiteX3" fmla="*/ 0 w 2513579"/>
              <a:gd name="connsiteY3" fmla="*/ 2259875 h 2272937"/>
              <a:gd name="connsiteX4" fmla="*/ 52251 w 2513579"/>
              <a:gd name="connsiteY4" fmla="*/ 0 h 2272937"/>
              <a:gd name="connsiteX5" fmla="*/ 2351314 w 2513579"/>
              <a:gd name="connsiteY5" fmla="*/ 65315 h 2272937"/>
              <a:gd name="connsiteX6" fmla="*/ 2335183 w 2513579"/>
              <a:gd name="connsiteY6" fmla="*/ 950082 h 2272937"/>
              <a:gd name="connsiteX7" fmla="*/ 2513579 w 2513579"/>
              <a:gd name="connsiteY7" fmla="*/ 1579616 h 2272937"/>
              <a:gd name="connsiteX0" fmla="*/ 2163916 w 2513579"/>
              <a:gd name="connsiteY0" fmla="*/ 1707087 h 2272937"/>
              <a:gd name="connsiteX1" fmla="*/ 2364377 w 2513579"/>
              <a:gd name="connsiteY1" fmla="*/ 2063932 h 2272937"/>
              <a:gd name="connsiteX2" fmla="*/ 2364377 w 2513579"/>
              <a:gd name="connsiteY2" fmla="*/ 2272937 h 2272937"/>
              <a:gd name="connsiteX3" fmla="*/ 0 w 2513579"/>
              <a:gd name="connsiteY3" fmla="*/ 2259875 h 2272937"/>
              <a:gd name="connsiteX4" fmla="*/ 52251 w 2513579"/>
              <a:gd name="connsiteY4" fmla="*/ 0 h 2272937"/>
              <a:gd name="connsiteX5" fmla="*/ 2351314 w 2513579"/>
              <a:gd name="connsiteY5" fmla="*/ 65315 h 2272937"/>
              <a:gd name="connsiteX6" fmla="*/ 2335183 w 2513579"/>
              <a:gd name="connsiteY6" fmla="*/ 950082 h 2272937"/>
              <a:gd name="connsiteX7" fmla="*/ 2513579 w 2513579"/>
              <a:gd name="connsiteY7" fmla="*/ 1579616 h 2272937"/>
              <a:gd name="connsiteX0" fmla="*/ 2163916 w 2513579"/>
              <a:gd name="connsiteY0" fmla="*/ 1707087 h 2272937"/>
              <a:gd name="connsiteX1" fmla="*/ 2364377 w 2513579"/>
              <a:gd name="connsiteY1" fmla="*/ 2063932 h 2272937"/>
              <a:gd name="connsiteX2" fmla="*/ 2364377 w 2513579"/>
              <a:gd name="connsiteY2" fmla="*/ 2272937 h 2272937"/>
              <a:gd name="connsiteX3" fmla="*/ 0 w 2513579"/>
              <a:gd name="connsiteY3" fmla="*/ 2259875 h 2272937"/>
              <a:gd name="connsiteX4" fmla="*/ 52251 w 2513579"/>
              <a:gd name="connsiteY4" fmla="*/ 0 h 2272937"/>
              <a:gd name="connsiteX5" fmla="*/ 2351314 w 2513579"/>
              <a:gd name="connsiteY5" fmla="*/ 65315 h 2272937"/>
              <a:gd name="connsiteX6" fmla="*/ 2335183 w 2513579"/>
              <a:gd name="connsiteY6" fmla="*/ 950082 h 2272937"/>
              <a:gd name="connsiteX7" fmla="*/ 2513579 w 2513579"/>
              <a:gd name="connsiteY7" fmla="*/ 1579616 h 2272937"/>
              <a:gd name="connsiteX0" fmla="*/ 2163916 w 2513579"/>
              <a:gd name="connsiteY0" fmla="*/ 1707087 h 2272937"/>
              <a:gd name="connsiteX1" fmla="*/ 2364377 w 2513579"/>
              <a:gd name="connsiteY1" fmla="*/ 2063932 h 2272937"/>
              <a:gd name="connsiteX2" fmla="*/ 2364377 w 2513579"/>
              <a:gd name="connsiteY2" fmla="*/ 2272937 h 2272937"/>
              <a:gd name="connsiteX3" fmla="*/ 0 w 2513579"/>
              <a:gd name="connsiteY3" fmla="*/ 2259875 h 2272937"/>
              <a:gd name="connsiteX4" fmla="*/ 52251 w 2513579"/>
              <a:gd name="connsiteY4" fmla="*/ 0 h 2272937"/>
              <a:gd name="connsiteX5" fmla="*/ 2402786 w 2513579"/>
              <a:gd name="connsiteY5" fmla="*/ 27215 h 2272937"/>
              <a:gd name="connsiteX6" fmla="*/ 2335183 w 2513579"/>
              <a:gd name="connsiteY6" fmla="*/ 950082 h 2272937"/>
              <a:gd name="connsiteX7" fmla="*/ 2513579 w 2513579"/>
              <a:gd name="connsiteY7" fmla="*/ 1579616 h 2272937"/>
              <a:gd name="connsiteX0" fmla="*/ 2163916 w 2513579"/>
              <a:gd name="connsiteY0" fmla="*/ 1699467 h 2265317"/>
              <a:gd name="connsiteX1" fmla="*/ 2364377 w 2513579"/>
              <a:gd name="connsiteY1" fmla="*/ 2056312 h 2265317"/>
              <a:gd name="connsiteX2" fmla="*/ 2364377 w 2513579"/>
              <a:gd name="connsiteY2" fmla="*/ 2265317 h 2265317"/>
              <a:gd name="connsiteX3" fmla="*/ 0 w 2513579"/>
              <a:gd name="connsiteY3" fmla="*/ 2252255 h 2265317"/>
              <a:gd name="connsiteX4" fmla="*/ 26514 w 2513579"/>
              <a:gd name="connsiteY4" fmla="*/ 0 h 2265317"/>
              <a:gd name="connsiteX5" fmla="*/ 2402786 w 2513579"/>
              <a:gd name="connsiteY5" fmla="*/ 19595 h 2265317"/>
              <a:gd name="connsiteX6" fmla="*/ 2335183 w 2513579"/>
              <a:gd name="connsiteY6" fmla="*/ 942462 h 2265317"/>
              <a:gd name="connsiteX7" fmla="*/ 2513579 w 2513579"/>
              <a:gd name="connsiteY7" fmla="*/ 1571996 h 2265317"/>
              <a:gd name="connsiteX0" fmla="*/ 2163916 w 2513579"/>
              <a:gd name="connsiteY0" fmla="*/ 1699467 h 2257697"/>
              <a:gd name="connsiteX1" fmla="*/ 2364377 w 2513579"/>
              <a:gd name="connsiteY1" fmla="*/ 2056312 h 2257697"/>
              <a:gd name="connsiteX2" fmla="*/ 2390113 w 2513579"/>
              <a:gd name="connsiteY2" fmla="*/ 2257697 h 2257697"/>
              <a:gd name="connsiteX3" fmla="*/ 0 w 2513579"/>
              <a:gd name="connsiteY3" fmla="*/ 2252255 h 2257697"/>
              <a:gd name="connsiteX4" fmla="*/ 26514 w 2513579"/>
              <a:gd name="connsiteY4" fmla="*/ 0 h 2257697"/>
              <a:gd name="connsiteX5" fmla="*/ 2402786 w 2513579"/>
              <a:gd name="connsiteY5" fmla="*/ 19595 h 2257697"/>
              <a:gd name="connsiteX6" fmla="*/ 2335183 w 2513579"/>
              <a:gd name="connsiteY6" fmla="*/ 942462 h 2257697"/>
              <a:gd name="connsiteX7" fmla="*/ 2513579 w 2513579"/>
              <a:gd name="connsiteY7" fmla="*/ 1571996 h 2257697"/>
              <a:gd name="connsiteX0" fmla="*/ 2163916 w 2513579"/>
              <a:gd name="connsiteY0" fmla="*/ 1699467 h 2257697"/>
              <a:gd name="connsiteX1" fmla="*/ 2364377 w 2513579"/>
              <a:gd name="connsiteY1" fmla="*/ 2056312 h 2257697"/>
              <a:gd name="connsiteX2" fmla="*/ 2390113 w 2513579"/>
              <a:gd name="connsiteY2" fmla="*/ 2257697 h 2257697"/>
              <a:gd name="connsiteX3" fmla="*/ 0 w 2513579"/>
              <a:gd name="connsiteY3" fmla="*/ 2225585 h 2257697"/>
              <a:gd name="connsiteX4" fmla="*/ 26514 w 2513579"/>
              <a:gd name="connsiteY4" fmla="*/ 0 h 2257697"/>
              <a:gd name="connsiteX5" fmla="*/ 2402786 w 2513579"/>
              <a:gd name="connsiteY5" fmla="*/ 19595 h 2257697"/>
              <a:gd name="connsiteX6" fmla="*/ 2335183 w 2513579"/>
              <a:gd name="connsiteY6" fmla="*/ 942462 h 2257697"/>
              <a:gd name="connsiteX7" fmla="*/ 2513579 w 2513579"/>
              <a:gd name="connsiteY7" fmla="*/ 1571996 h 2257697"/>
              <a:gd name="connsiteX0" fmla="*/ 2163916 w 2513579"/>
              <a:gd name="connsiteY0" fmla="*/ 1699467 h 2227217"/>
              <a:gd name="connsiteX1" fmla="*/ 2364377 w 2513579"/>
              <a:gd name="connsiteY1" fmla="*/ 2056312 h 2227217"/>
              <a:gd name="connsiteX2" fmla="*/ 2338638 w 2513579"/>
              <a:gd name="connsiteY2" fmla="*/ 2227217 h 2227217"/>
              <a:gd name="connsiteX3" fmla="*/ 0 w 2513579"/>
              <a:gd name="connsiteY3" fmla="*/ 2225585 h 2227217"/>
              <a:gd name="connsiteX4" fmla="*/ 26514 w 2513579"/>
              <a:gd name="connsiteY4" fmla="*/ 0 h 2227217"/>
              <a:gd name="connsiteX5" fmla="*/ 2402786 w 2513579"/>
              <a:gd name="connsiteY5" fmla="*/ 19595 h 2227217"/>
              <a:gd name="connsiteX6" fmla="*/ 2335183 w 2513579"/>
              <a:gd name="connsiteY6" fmla="*/ 942462 h 2227217"/>
              <a:gd name="connsiteX7" fmla="*/ 2513579 w 2513579"/>
              <a:gd name="connsiteY7" fmla="*/ 1571996 h 2227217"/>
              <a:gd name="connsiteX0" fmla="*/ 1185890 w 2513579"/>
              <a:gd name="connsiteY0" fmla="*/ 1665177 h 2227217"/>
              <a:gd name="connsiteX1" fmla="*/ 2364377 w 2513579"/>
              <a:gd name="connsiteY1" fmla="*/ 2056312 h 2227217"/>
              <a:gd name="connsiteX2" fmla="*/ 2338638 w 2513579"/>
              <a:gd name="connsiteY2" fmla="*/ 2227217 h 2227217"/>
              <a:gd name="connsiteX3" fmla="*/ 0 w 2513579"/>
              <a:gd name="connsiteY3" fmla="*/ 2225585 h 2227217"/>
              <a:gd name="connsiteX4" fmla="*/ 26514 w 2513579"/>
              <a:gd name="connsiteY4" fmla="*/ 0 h 2227217"/>
              <a:gd name="connsiteX5" fmla="*/ 2402786 w 2513579"/>
              <a:gd name="connsiteY5" fmla="*/ 19595 h 2227217"/>
              <a:gd name="connsiteX6" fmla="*/ 2335183 w 2513579"/>
              <a:gd name="connsiteY6" fmla="*/ 942462 h 2227217"/>
              <a:gd name="connsiteX7" fmla="*/ 2513579 w 2513579"/>
              <a:gd name="connsiteY7" fmla="*/ 1571996 h 2227217"/>
              <a:gd name="connsiteX0" fmla="*/ 1185890 w 2513579"/>
              <a:gd name="connsiteY0" fmla="*/ 1665177 h 2227217"/>
              <a:gd name="connsiteX1" fmla="*/ 2441588 w 2513579"/>
              <a:gd name="connsiteY1" fmla="*/ 2018212 h 2227217"/>
              <a:gd name="connsiteX2" fmla="*/ 2338638 w 2513579"/>
              <a:gd name="connsiteY2" fmla="*/ 2227217 h 2227217"/>
              <a:gd name="connsiteX3" fmla="*/ 0 w 2513579"/>
              <a:gd name="connsiteY3" fmla="*/ 2225585 h 2227217"/>
              <a:gd name="connsiteX4" fmla="*/ 26514 w 2513579"/>
              <a:gd name="connsiteY4" fmla="*/ 0 h 2227217"/>
              <a:gd name="connsiteX5" fmla="*/ 2402786 w 2513579"/>
              <a:gd name="connsiteY5" fmla="*/ 19595 h 2227217"/>
              <a:gd name="connsiteX6" fmla="*/ 2335183 w 2513579"/>
              <a:gd name="connsiteY6" fmla="*/ 942462 h 2227217"/>
              <a:gd name="connsiteX7" fmla="*/ 2513579 w 2513579"/>
              <a:gd name="connsiteY7" fmla="*/ 1571996 h 2227217"/>
              <a:gd name="connsiteX0" fmla="*/ 1185890 w 3440128"/>
              <a:gd name="connsiteY0" fmla="*/ 1665177 h 2227217"/>
              <a:gd name="connsiteX1" fmla="*/ 2441588 w 3440128"/>
              <a:gd name="connsiteY1" fmla="*/ 2018212 h 2227217"/>
              <a:gd name="connsiteX2" fmla="*/ 2338638 w 3440128"/>
              <a:gd name="connsiteY2" fmla="*/ 2227217 h 2227217"/>
              <a:gd name="connsiteX3" fmla="*/ 0 w 3440128"/>
              <a:gd name="connsiteY3" fmla="*/ 2225585 h 2227217"/>
              <a:gd name="connsiteX4" fmla="*/ 26514 w 3440128"/>
              <a:gd name="connsiteY4" fmla="*/ 0 h 2227217"/>
              <a:gd name="connsiteX5" fmla="*/ 2402786 w 3440128"/>
              <a:gd name="connsiteY5" fmla="*/ 19595 h 2227217"/>
              <a:gd name="connsiteX6" fmla="*/ 2335183 w 3440128"/>
              <a:gd name="connsiteY6" fmla="*/ 942462 h 2227217"/>
              <a:gd name="connsiteX7" fmla="*/ 3440128 w 3440128"/>
              <a:gd name="connsiteY7" fmla="*/ 1522466 h 2227217"/>
              <a:gd name="connsiteX0" fmla="*/ 1185890 w 3440128"/>
              <a:gd name="connsiteY0" fmla="*/ 1665177 h 2227217"/>
              <a:gd name="connsiteX1" fmla="*/ 2441588 w 3440128"/>
              <a:gd name="connsiteY1" fmla="*/ 2018212 h 2227217"/>
              <a:gd name="connsiteX2" fmla="*/ 2338638 w 3440128"/>
              <a:gd name="connsiteY2" fmla="*/ 2227217 h 2227217"/>
              <a:gd name="connsiteX3" fmla="*/ 0 w 3440128"/>
              <a:gd name="connsiteY3" fmla="*/ 2225585 h 2227217"/>
              <a:gd name="connsiteX4" fmla="*/ 26514 w 3440128"/>
              <a:gd name="connsiteY4" fmla="*/ 0 h 2227217"/>
              <a:gd name="connsiteX5" fmla="*/ 2402786 w 3440128"/>
              <a:gd name="connsiteY5" fmla="*/ 19595 h 2227217"/>
              <a:gd name="connsiteX6" fmla="*/ 2335183 w 3440128"/>
              <a:gd name="connsiteY6" fmla="*/ 942462 h 2227217"/>
              <a:gd name="connsiteX7" fmla="*/ 3440128 w 3440128"/>
              <a:gd name="connsiteY7" fmla="*/ 1522466 h 2227217"/>
              <a:gd name="connsiteX0" fmla="*/ 1185890 w 3491603"/>
              <a:gd name="connsiteY0" fmla="*/ 1665177 h 2227217"/>
              <a:gd name="connsiteX1" fmla="*/ 2441588 w 3491603"/>
              <a:gd name="connsiteY1" fmla="*/ 2018212 h 2227217"/>
              <a:gd name="connsiteX2" fmla="*/ 2338638 w 3491603"/>
              <a:gd name="connsiteY2" fmla="*/ 2227217 h 2227217"/>
              <a:gd name="connsiteX3" fmla="*/ 0 w 3491603"/>
              <a:gd name="connsiteY3" fmla="*/ 2225585 h 2227217"/>
              <a:gd name="connsiteX4" fmla="*/ 26514 w 3491603"/>
              <a:gd name="connsiteY4" fmla="*/ 0 h 2227217"/>
              <a:gd name="connsiteX5" fmla="*/ 2402786 w 3491603"/>
              <a:gd name="connsiteY5" fmla="*/ 19595 h 2227217"/>
              <a:gd name="connsiteX6" fmla="*/ 2335183 w 3491603"/>
              <a:gd name="connsiteY6" fmla="*/ 942462 h 2227217"/>
              <a:gd name="connsiteX7" fmla="*/ 3491603 w 3491603"/>
              <a:gd name="connsiteY7" fmla="*/ 1514846 h 2227217"/>
              <a:gd name="connsiteX0" fmla="*/ 1185890 w 3491603"/>
              <a:gd name="connsiteY0" fmla="*/ 1665177 h 2227217"/>
              <a:gd name="connsiteX1" fmla="*/ 2441588 w 3491603"/>
              <a:gd name="connsiteY1" fmla="*/ 2018212 h 2227217"/>
              <a:gd name="connsiteX2" fmla="*/ 2338638 w 3491603"/>
              <a:gd name="connsiteY2" fmla="*/ 2227217 h 2227217"/>
              <a:gd name="connsiteX3" fmla="*/ 0 w 3491603"/>
              <a:gd name="connsiteY3" fmla="*/ 2225585 h 2227217"/>
              <a:gd name="connsiteX4" fmla="*/ 26514 w 3491603"/>
              <a:gd name="connsiteY4" fmla="*/ 0 h 2227217"/>
              <a:gd name="connsiteX5" fmla="*/ 2402786 w 3491603"/>
              <a:gd name="connsiteY5" fmla="*/ 19595 h 2227217"/>
              <a:gd name="connsiteX6" fmla="*/ 2335183 w 3491603"/>
              <a:gd name="connsiteY6" fmla="*/ 942462 h 2227217"/>
              <a:gd name="connsiteX7" fmla="*/ 3491603 w 3491603"/>
              <a:gd name="connsiteY7" fmla="*/ 1514846 h 22272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491603" h="2227217">
                <a:moveTo>
                  <a:pt x="1185890" y="1665177"/>
                </a:moveTo>
                <a:lnTo>
                  <a:pt x="2441588" y="2018212"/>
                </a:lnTo>
                <a:lnTo>
                  <a:pt x="2338638" y="2227217"/>
                </a:lnTo>
                <a:lnTo>
                  <a:pt x="0" y="2225585"/>
                </a:lnTo>
                <a:lnTo>
                  <a:pt x="26514" y="0"/>
                </a:lnTo>
                <a:lnTo>
                  <a:pt x="2402786" y="19595"/>
                </a:lnTo>
                <a:lnTo>
                  <a:pt x="2335183" y="942462"/>
                </a:lnTo>
                <a:cubicBezTo>
                  <a:pt x="2619130" y="1105819"/>
                  <a:pt x="3262202" y="1354659"/>
                  <a:pt x="3491603" y="1514846"/>
                </a:cubicBezTo>
              </a:path>
            </a:pathLst>
          </a:custGeom>
          <a:noFill/>
          <a:ln w="38100">
            <a:solidFill>
              <a:srgbClr val="FFFF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57" name="Forme libre 156"/>
          <p:cNvSpPr/>
          <p:nvPr>
            <p:custDataLst>
              <p:tags r:id="rId3"/>
            </p:custDataLst>
          </p:nvPr>
        </p:nvSpPr>
        <p:spPr>
          <a:xfrm>
            <a:off x="3635739" y="2932962"/>
            <a:ext cx="989368" cy="2242457"/>
          </a:xfrm>
          <a:custGeom>
            <a:avLst/>
            <a:gdLst>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77440 w 2560320"/>
              <a:gd name="connsiteY5" fmla="*/ 26125 h 2756262"/>
              <a:gd name="connsiteX6" fmla="*/ 2351314 w 2560320"/>
              <a:gd name="connsiteY6" fmla="*/ 705394 h 2756262"/>
              <a:gd name="connsiteX7" fmla="*/ 2560320 w 2560320"/>
              <a:gd name="connsiteY7" fmla="*/ 1058091 h 2756262"/>
              <a:gd name="connsiteX8" fmla="*/ 2508068 w 2560320"/>
              <a:gd name="connsiteY8" fmla="*/ 1058091 h 2756262"/>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77440 w 2560320"/>
              <a:gd name="connsiteY5" fmla="*/ 26125 h 2756262"/>
              <a:gd name="connsiteX6" fmla="*/ 2351314 w 2560320"/>
              <a:gd name="connsiteY6" fmla="*/ 705394 h 2756262"/>
              <a:gd name="connsiteX7" fmla="*/ 2560320 w 2560320"/>
              <a:gd name="connsiteY7" fmla="*/ 1058091 h 2756262"/>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51314 w 2560320"/>
              <a:gd name="connsiteY5" fmla="*/ 548640 h 2756262"/>
              <a:gd name="connsiteX6" fmla="*/ 2351314 w 2560320"/>
              <a:gd name="connsiteY6" fmla="*/ 705394 h 2756262"/>
              <a:gd name="connsiteX7" fmla="*/ 2560320 w 2560320"/>
              <a:gd name="connsiteY7" fmla="*/ 1058091 h 2756262"/>
              <a:gd name="connsiteX0" fmla="*/ 2129246 w 2560320"/>
              <a:gd name="connsiteY0" fmla="*/ 1750423 h 2272937"/>
              <a:gd name="connsiteX1" fmla="*/ 2364377 w 2560320"/>
              <a:gd name="connsiteY1" fmla="*/ 2063932 h 2272937"/>
              <a:gd name="connsiteX2" fmla="*/ 2364377 w 2560320"/>
              <a:gd name="connsiteY2" fmla="*/ 2272937 h 2272937"/>
              <a:gd name="connsiteX3" fmla="*/ 0 w 2560320"/>
              <a:gd name="connsiteY3" fmla="*/ 2259875 h 2272937"/>
              <a:gd name="connsiteX4" fmla="*/ 52251 w 2560320"/>
              <a:gd name="connsiteY4" fmla="*/ 0 h 2272937"/>
              <a:gd name="connsiteX5" fmla="*/ 2351314 w 2560320"/>
              <a:gd name="connsiteY5" fmla="*/ 65315 h 2272937"/>
              <a:gd name="connsiteX6" fmla="*/ 2351314 w 2560320"/>
              <a:gd name="connsiteY6" fmla="*/ 222069 h 2272937"/>
              <a:gd name="connsiteX7" fmla="*/ 2560320 w 2560320"/>
              <a:gd name="connsiteY7" fmla="*/ 574766 h 2272937"/>
              <a:gd name="connsiteX0" fmla="*/ 2129246 w 2364377"/>
              <a:gd name="connsiteY0" fmla="*/ 1750423 h 2272937"/>
              <a:gd name="connsiteX1" fmla="*/ 2364377 w 2364377"/>
              <a:gd name="connsiteY1" fmla="*/ 2063932 h 2272937"/>
              <a:gd name="connsiteX2" fmla="*/ 2364377 w 2364377"/>
              <a:gd name="connsiteY2" fmla="*/ 2272937 h 2272937"/>
              <a:gd name="connsiteX3" fmla="*/ 0 w 2364377"/>
              <a:gd name="connsiteY3" fmla="*/ 2259875 h 2272937"/>
              <a:gd name="connsiteX4" fmla="*/ 52251 w 2364377"/>
              <a:gd name="connsiteY4" fmla="*/ 0 h 2272937"/>
              <a:gd name="connsiteX5" fmla="*/ 2351314 w 2364377"/>
              <a:gd name="connsiteY5" fmla="*/ 65315 h 2272937"/>
              <a:gd name="connsiteX6" fmla="*/ 2351314 w 2364377"/>
              <a:gd name="connsiteY6" fmla="*/ 222069 h 2272937"/>
              <a:gd name="connsiteX7" fmla="*/ 1841863 w 2364377"/>
              <a:gd name="connsiteY7" fmla="*/ 1371600 h 2272937"/>
              <a:gd name="connsiteX0" fmla="*/ 2129246 w 2364377"/>
              <a:gd name="connsiteY0" fmla="*/ 1750423 h 2272937"/>
              <a:gd name="connsiteX1" fmla="*/ 2364377 w 2364377"/>
              <a:gd name="connsiteY1" fmla="*/ 2063932 h 2272937"/>
              <a:gd name="connsiteX2" fmla="*/ 2364377 w 2364377"/>
              <a:gd name="connsiteY2" fmla="*/ 2272937 h 2272937"/>
              <a:gd name="connsiteX3" fmla="*/ 0 w 2364377"/>
              <a:gd name="connsiteY3" fmla="*/ 2259875 h 2272937"/>
              <a:gd name="connsiteX4" fmla="*/ 52251 w 2364377"/>
              <a:gd name="connsiteY4" fmla="*/ 0 h 2272937"/>
              <a:gd name="connsiteX5" fmla="*/ 2351314 w 2364377"/>
              <a:gd name="connsiteY5" fmla="*/ 65315 h 2272937"/>
              <a:gd name="connsiteX6" fmla="*/ 2338251 w 2364377"/>
              <a:gd name="connsiteY6" fmla="*/ 1149532 h 2272937"/>
              <a:gd name="connsiteX7" fmla="*/ 1841863 w 2364377"/>
              <a:gd name="connsiteY7" fmla="*/ 1371600 h 2272937"/>
              <a:gd name="connsiteX0" fmla="*/ 2129246 w 2474576"/>
              <a:gd name="connsiteY0" fmla="*/ 1750423 h 2272937"/>
              <a:gd name="connsiteX1" fmla="*/ 2364377 w 2474576"/>
              <a:gd name="connsiteY1" fmla="*/ 2063932 h 2272937"/>
              <a:gd name="connsiteX2" fmla="*/ 2364377 w 2474576"/>
              <a:gd name="connsiteY2" fmla="*/ 2272937 h 2272937"/>
              <a:gd name="connsiteX3" fmla="*/ 0 w 2474576"/>
              <a:gd name="connsiteY3" fmla="*/ 2259875 h 2272937"/>
              <a:gd name="connsiteX4" fmla="*/ 52251 w 2474576"/>
              <a:gd name="connsiteY4" fmla="*/ 0 h 2272937"/>
              <a:gd name="connsiteX5" fmla="*/ 2351314 w 2474576"/>
              <a:gd name="connsiteY5" fmla="*/ 65315 h 2272937"/>
              <a:gd name="connsiteX6" fmla="*/ 2338251 w 2474576"/>
              <a:gd name="connsiteY6" fmla="*/ 1149532 h 2272937"/>
              <a:gd name="connsiteX7" fmla="*/ 2474576 w 2474576"/>
              <a:gd name="connsiteY7" fmla="*/ 1484275 h 2272937"/>
              <a:gd name="connsiteX0" fmla="*/ 2129246 w 2513579"/>
              <a:gd name="connsiteY0" fmla="*/ 1750423 h 2272937"/>
              <a:gd name="connsiteX1" fmla="*/ 2364377 w 2513579"/>
              <a:gd name="connsiteY1" fmla="*/ 2063932 h 2272937"/>
              <a:gd name="connsiteX2" fmla="*/ 2364377 w 2513579"/>
              <a:gd name="connsiteY2" fmla="*/ 2272937 h 2272937"/>
              <a:gd name="connsiteX3" fmla="*/ 0 w 2513579"/>
              <a:gd name="connsiteY3" fmla="*/ 2259875 h 2272937"/>
              <a:gd name="connsiteX4" fmla="*/ 52251 w 2513579"/>
              <a:gd name="connsiteY4" fmla="*/ 0 h 2272937"/>
              <a:gd name="connsiteX5" fmla="*/ 2351314 w 2513579"/>
              <a:gd name="connsiteY5" fmla="*/ 65315 h 2272937"/>
              <a:gd name="connsiteX6" fmla="*/ 2338251 w 2513579"/>
              <a:gd name="connsiteY6" fmla="*/ 1149532 h 2272937"/>
              <a:gd name="connsiteX7" fmla="*/ 2513579 w 2513579"/>
              <a:gd name="connsiteY7" fmla="*/ 1579616 h 2272937"/>
              <a:gd name="connsiteX0" fmla="*/ 2163916 w 2513579"/>
              <a:gd name="connsiteY0" fmla="*/ 1707087 h 2272937"/>
              <a:gd name="connsiteX1" fmla="*/ 2364377 w 2513579"/>
              <a:gd name="connsiteY1" fmla="*/ 2063932 h 2272937"/>
              <a:gd name="connsiteX2" fmla="*/ 2364377 w 2513579"/>
              <a:gd name="connsiteY2" fmla="*/ 2272937 h 2272937"/>
              <a:gd name="connsiteX3" fmla="*/ 0 w 2513579"/>
              <a:gd name="connsiteY3" fmla="*/ 2259875 h 2272937"/>
              <a:gd name="connsiteX4" fmla="*/ 52251 w 2513579"/>
              <a:gd name="connsiteY4" fmla="*/ 0 h 2272937"/>
              <a:gd name="connsiteX5" fmla="*/ 2351314 w 2513579"/>
              <a:gd name="connsiteY5" fmla="*/ 65315 h 2272937"/>
              <a:gd name="connsiteX6" fmla="*/ 2338251 w 2513579"/>
              <a:gd name="connsiteY6" fmla="*/ 1149532 h 2272937"/>
              <a:gd name="connsiteX7" fmla="*/ 2513579 w 2513579"/>
              <a:gd name="connsiteY7" fmla="*/ 1579616 h 2272937"/>
              <a:gd name="connsiteX0" fmla="*/ 2163916 w 2513579"/>
              <a:gd name="connsiteY0" fmla="*/ 1707087 h 2272937"/>
              <a:gd name="connsiteX1" fmla="*/ 2364377 w 2513579"/>
              <a:gd name="connsiteY1" fmla="*/ 2063932 h 2272937"/>
              <a:gd name="connsiteX2" fmla="*/ 2364377 w 2513579"/>
              <a:gd name="connsiteY2" fmla="*/ 2272937 h 2272937"/>
              <a:gd name="connsiteX3" fmla="*/ 0 w 2513579"/>
              <a:gd name="connsiteY3" fmla="*/ 2259875 h 2272937"/>
              <a:gd name="connsiteX4" fmla="*/ 52251 w 2513579"/>
              <a:gd name="connsiteY4" fmla="*/ 0 h 2272937"/>
              <a:gd name="connsiteX5" fmla="*/ 2351314 w 2513579"/>
              <a:gd name="connsiteY5" fmla="*/ 65315 h 2272937"/>
              <a:gd name="connsiteX6" fmla="*/ 2335183 w 2513579"/>
              <a:gd name="connsiteY6" fmla="*/ 950082 h 2272937"/>
              <a:gd name="connsiteX7" fmla="*/ 2513579 w 2513579"/>
              <a:gd name="connsiteY7" fmla="*/ 1579616 h 2272937"/>
              <a:gd name="connsiteX0" fmla="*/ 2163916 w 2513579"/>
              <a:gd name="connsiteY0" fmla="*/ 1707087 h 2272937"/>
              <a:gd name="connsiteX1" fmla="*/ 2364377 w 2513579"/>
              <a:gd name="connsiteY1" fmla="*/ 2063932 h 2272937"/>
              <a:gd name="connsiteX2" fmla="*/ 2364377 w 2513579"/>
              <a:gd name="connsiteY2" fmla="*/ 2272937 h 2272937"/>
              <a:gd name="connsiteX3" fmla="*/ 0 w 2513579"/>
              <a:gd name="connsiteY3" fmla="*/ 2259875 h 2272937"/>
              <a:gd name="connsiteX4" fmla="*/ 52251 w 2513579"/>
              <a:gd name="connsiteY4" fmla="*/ 0 h 2272937"/>
              <a:gd name="connsiteX5" fmla="*/ 2351314 w 2513579"/>
              <a:gd name="connsiteY5" fmla="*/ 65315 h 2272937"/>
              <a:gd name="connsiteX6" fmla="*/ 2335183 w 2513579"/>
              <a:gd name="connsiteY6" fmla="*/ 950082 h 2272937"/>
              <a:gd name="connsiteX7" fmla="*/ 2513579 w 2513579"/>
              <a:gd name="connsiteY7" fmla="*/ 1579616 h 2272937"/>
              <a:gd name="connsiteX0" fmla="*/ 2163916 w 2513579"/>
              <a:gd name="connsiteY0" fmla="*/ 1707087 h 2272937"/>
              <a:gd name="connsiteX1" fmla="*/ 2364377 w 2513579"/>
              <a:gd name="connsiteY1" fmla="*/ 2063932 h 2272937"/>
              <a:gd name="connsiteX2" fmla="*/ 2364377 w 2513579"/>
              <a:gd name="connsiteY2" fmla="*/ 2272937 h 2272937"/>
              <a:gd name="connsiteX3" fmla="*/ 0 w 2513579"/>
              <a:gd name="connsiteY3" fmla="*/ 2259875 h 2272937"/>
              <a:gd name="connsiteX4" fmla="*/ 52251 w 2513579"/>
              <a:gd name="connsiteY4" fmla="*/ 0 h 2272937"/>
              <a:gd name="connsiteX5" fmla="*/ 2351314 w 2513579"/>
              <a:gd name="connsiteY5" fmla="*/ 65315 h 2272937"/>
              <a:gd name="connsiteX6" fmla="*/ 2335183 w 2513579"/>
              <a:gd name="connsiteY6" fmla="*/ 950082 h 2272937"/>
              <a:gd name="connsiteX7" fmla="*/ 2513579 w 2513579"/>
              <a:gd name="connsiteY7" fmla="*/ 1579616 h 2272937"/>
              <a:gd name="connsiteX0" fmla="*/ 2163916 w 2513579"/>
              <a:gd name="connsiteY0" fmla="*/ 1707087 h 2272937"/>
              <a:gd name="connsiteX1" fmla="*/ 2364377 w 2513579"/>
              <a:gd name="connsiteY1" fmla="*/ 2063932 h 2272937"/>
              <a:gd name="connsiteX2" fmla="*/ 2364377 w 2513579"/>
              <a:gd name="connsiteY2" fmla="*/ 2272937 h 2272937"/>
              <a:gd name="connsiteX3" fmla="*/ 0 w 2513579"/>
              <a:gd name="connsiteY3" fmla="*/ 2259875 h 2272937"/>
              <a:gd name="connsiteX4" fmla="*/ 52251 w 2513579"/>
              <a:gd name="connsiteY4" fmla="*/ 0 h 2272937"/>
              <a:gd name="connsiteX5" fmla="*/ 2351314 w 2513579"/>
              <a:gd name="connsiteY5" fmla="*/ 65315 h 2272937"/>
              <a:gd name="connsiteX6" fmla="*/ 2335183 w 2513579"/>
              <a:gd name="connsiteY6" fmla="*/ 950082 h 2272937"/>
              <a:gd name="connsiteX7" fmla="*/ 2513579 w 2513579"/>
              <a:gd name="connsiteY7" fmla="*/ 1579616 h 2272937"/>
              <a:gd name="connsiteX0" fmla="*/ 2163916 w 2513579"/>
              <a:gd name="connsiteY0" fmla="*/ 1676607 h 2242457"/>
              <a:gd name="connsiteX1" fmla="*/ 2364377 w 2513579"/>
              <a:gd name="connsiteY1" fmla="*/ 2033452 h 2242457"/>
              <a:gd name="connsiteX2" fmla="*/ 2364377 w 2513579"/>
              <a:gd name="connsiteY2" fmla="*/ 2242457 h 2242457"/>
              <a:gd name="connsiteX3" fmla="*/ 0 w 2513579"/>
              <a:gd name="connsiteY3" fmla="*/ 2229395 h 2242457"/>
              <a:gd name="connsiteX4" fmla="*/ 41211 w 2513579"/>
              <a:gd name="connsiteY4" fmla="*/ 0 h 2242457"/>
              <a:gd name="connsiteX5" fmla="*/ 2351314 w 2513579"/>
              <a:gd name="connsiteY5" fmla="*/ 34835 h 2242457"/>
              <a:gd name="connsiteX6" fmla="*/ 2335183 w 2513579"/>
              <a:gd name="connsiteY6" fmla="*/ 919602 h 2242457"/>
              <a:gd name="connsiteX7" fmla="*/ 2513579 w 2513579"/>
              <a:gd name="connsiteY7" fmla="*/ 1549136 h 2242457"/>
              <a:gd name="connsiteX0" fmla="*/ 1898954 w 2513579"/>
              <a:gd name="connsiteY0" fmla="*/ 1695657 h 2242457"/>
              <a:gd name="connsiteX1" fmla="*/ 2364377 w 2513579"/>
              <a:gd name="connsiteY1" fmla="*/ 2033452 h 2242457"/>
              <a:gd name="connsiteX2" fmla="*/ 2364377 w 2513579"/>
              <a:gd name="connsiteY2" fmla="*/ 2242457 h 2242457"/>
              <a:gd name="connsiteX3" fmla="*/ 0 w 2513579"/>
              <a:gd name="connsiteY3" fmla="*/ 2229395 h 2242457"/>
              <a:gd name="connsiteX4" fmla="*/ 41211 w 2513579"/>
              <a:gd name="connsiteY4" fmla="*/ 0 h 2242457"/>
              <a:gd name="connsiteX5" fmla="*/ 2351314 w 2513579"/>
              <a:gd name="connsiteY5" fmla="*/ 34835 h 2242457"/>
              <a:gd name="connsiteX6" fmla="*/ 2335183 w 2513579"/>
              <a:gd name="connsiteY6" fmla="*/ 919602 h 2242457"/>
              <a:gd name="connsiteX7" fmla="*/ 2513579 w 2513579"/>
              <a:gd name="connsiteY7" fmla="*/ 1549136 h 2242457"/>
              <a:gd name="connsiteX0" fmla="*/ 1898954 w 2855823"/>
              <a:gd name="connsiteY0" fmla="*/ 1695657 h 2242457"/>
              <a:gd name="connsiteX1" fmla="*/ 2364377 w 2855823"/>
              <a:gd name="connsiteY1" fmla="*/ 2033452 h 2242457"/>
              <a:gd name="connsiteX2" fmla="*/ 2364377 w 2855823"/>
              <a:gd name="connsiteY2" fmla="*/ 2242457 h 2242457"/>
              <a:gd name="connsiteX3" fmla="*/ 0 w 2855823"/>
              <a:gd name="connsiteY3" fmla="*/ 2229395 h 2242457"/>
              <a:gd name="connsiteX4" fmla="*/ 41211 w 2855823"/>
              <a:gd name="connsiteY4" fmla="*/ 0 h 2242457"/>
              <a:gd name="connsiteX5" fmla="*/ 2351314 w 2855823"/>
              <a:gd name="connsiteY5" fmla="*/ 34835 h 2242457"/>
              <a:gd name="connsiteX6" fmla="*/ 2335183 w 2855823"/>
              <a:gd name="connsiteY6" fmla="*/ 919602 h 2242457"/>
              <a:gd name="connsiteX7" fmla="*/ 2855823 w 2855823"/>
              <a:gd name="connsiteY7" fmla="*/ 1518656 h 2242457"/>
              <a:gd name="connsiteX0" fmla="*/ 1898954 w 2855823"/>
              <a:gd name="connsiteY0" fmla="*/ 1695657 h 2242457"/>
              <a:gd name="connsiteX1" fmla="*/ 2364377 w 2855823"/>
              <a:gd name="connsiteY1" fmla="*/ 2033452 h 2242457"/>
              <a:gd name="connsiteX2" fmla="*/ 2364377 w 2855823"/>
              <a:gd name="connsiteY2" fmla="*/ 2242457 h 2242457"/>
              <a:gd name="connsiteX3" fmla="*/ 0 w 2855823"/>
              <a:gd name="connsiteY3" fmla="*/ 2229395 h 2242457"/>
              <a:gd name="connsiteX4" fmla="*/ 41211 w 2855823"/>
              <a:gd name="connsiteY4" fmla="*/ 0 h 2242457"/>
              <a:gd name="connsiteX5" fmla="*/ 2351314 w 2855823"/>
              <a:gd name="connsiteY5" fmla="*/ 34835 h 2242457"/>
              <a:gd name="connsiteX6" fmla="*/ 2335183 w 2855823"/>
              <a:gd name="connsiteY6" fmla="*/ 919602 h 2242457"/>
              <a:gd name="connsiteX7" fmla="*/ 2855823 w 2855823"/>
              <a:gd name="connsiteY7" fmla="*/ 1518656 h 2242457"/>
              <a:gd name="connsiteX0" fmla="*/ 1898954 w 2855823"/>
              <a:gd name="connsiteY0" fmla="*/ 1695657 h 2242457"/>
              <a:gd name="connsiteX1" fmla="*/ 2364377 w 2855823"/>
              <a:gd name="connsiteY1" fmla="*/ 2033452 h 2242457"/>
              <a:gd name="connsiteX2" fmla="*/ 2364377 w 2855823"/>
              <a:gd name="connsiteY2" fmla="*/ 2242457 h 2242457"/>
              <a:gd name="connsiteX3" fmla="*/ 0 w 2855823"/>
              <a:gd name="connsiteY3" fmla="*/ 2229395 h 2242457"/>
              <a:gd name="connsiteX4" fmla="*/ 41211 w 2855823"/>
              <a:gd name="connsiteY4" fmla="*/ 0 h 2242457"/>
              <a:gd name="connsiteX5" fmla="*/ 2351314 w 2855823"/>
              <a:gd name="connsiteY5" fmla="*/ 34835 h 2242457"/>
              <a:gd name="connsiteX6" fmla="*/ 2335183 w 2855823"/>
              <a:gd name="connsiteY6" fmla="*/ 919602 h 2242457"/>
              <a:gd name="connsiteX7" fmla="*/ 2855823 w 2855823"/>
              <a:gd name="connsiteY7" fmla="*/ 1518656 h 2242457"/>
              <a:gd name="connsiteX0" fmla="*/ 1898954 w 2866863"/>
              <a:gd name="connsiteY0" fmla="*/ 1695657 h 2242457"/>
              <a:gd name="connsiteX1" fmla="*/ 2364377 w 2866863"/>
              <a:gd name="connsiteY1" fmla="*/ 2033452 h 2242457"/>
              <a:gd name="connsiteX2" fmla="*/ 2364377 w 2866863"/>
              <a:gd name="connsiteY2" fmla="*/ 2242457 h 2242457"/>
              <a:gd name="connsiteX3" fmla="*/ 0 w 2866863"/>
              <a:gd name="connsiteY3" fmla="*/ 2229395 h 2242457"/>
              <a:gd name="connsiteX4" fmla="*/ 41211 w 2866863"/>
              <a:gd name="connsiteY4" fmla="*/ 0 h 2242457"/>
              <a:gd name="connsiteX5" fmla="*/ 2351314 w 2866863"/>
              <a:gd name="connsiteY5" fmla="*/ 34835 h 2242457"/>
              <a:gd name="connsiteX6" fmla="*/ 2335183 w 2866863"/>
              <a:gd name="connsiteY6" fmla="*/ 919602 h 2242457"/>
              <a:gd name="connsiteX7" fmla="*/ 2866863 w 2866863"/>
              <a:gd name="connsiteY7" fmla="*/ 1526276 h 2242457"/>
              <a:gd name="connsiteX0" fmla="*/ 1898954 w 2899983"/>
              <a:gd name="connsiteY0" fmla="*/ 1695657 h 2242457"/>
              <a:gd name="connsiteX1" fmla="*/ 2364377 w 2899983"/>
              <a:gd name="connsiteY1" fmla="*/ 2033452 h 2242457"/>
              <a:gd name="connsiteX2" fmla="*/ 2364377 w 2899983"/>
              <a:gd name="connsiteY2" fmla="*/ 2242457 h 2242457"/>
              <a:gd name="connsiteX3" fmla="*/ 0 w 2899983"/>
              <a:gd name="connsiteY3" fmla="*/ 2229395 h 2242457"/>
              <a:gd name="connsiteX4" fmla="*/ 41211 w 2899983"/>
              <a:gd name="connsiteY4" fmla="*/ 0 h 2242457"/>
              <a:gd name="connsiteX5" fmla="*/ 2351314 w 2899983"/>
              <a:gd name="connsiteY5" fmla="*/ 34835 h 2242457"/>
              <a:gd name="connsiteX6" fmla="*/ 2335183 w 2899983"/>
              <a:gd name="connsiteY6" fmla="*/ 919602 h 2242457"/>
              <a:gd name="connsiteX7" fmla="*/ 2899983 w 2899983"/>
              <a:gd name="connsiteY7" fmla="*/ 1522466 h 2242457"/>
              <a:gd name="connsiteX0" fmla="*/ 1898954 w 2866863"/>
              <a:gd name="connsiteY0" fmla="*/ 1695657 h 2242457"/>
              <a:gd name="connsiteX1" fmla="*/ 2364377 w 2866863"/>
              <a:gd name="connsiteY1" fmla="*/ 2033452 h 2242457"/>
              <a:gd name="connsiteX2" fmla="*/ 2364377 w 2866863"/>
              <a:gd name="connsiteY2" fmla="*/ 2242457 h 2242457"/>
              <a:gd name="connsiteX3" fmla="*/ 0 w 2866863"/>
              <a:gd name="connsiteY3" fmla="*/ 2229395 h 2242457"/>
              <a:gd name="connsiteX4" fmla="*/ 41211 w 2866863"/>
              <a:gd name="connsiteY4" fmla="*/ 0 h 2242457"/>
              <a:gd name="connsiteX5" fmla="*/ 2351314 w 2866863"/>
              <a:gd name="connsiteY5" fmla="*/ 34835 h 2242457"/>
              <a:gd name="connsiteX6" fmla="*/ 2335183 w 2866863"/>
              <a:gd name="connsiteY6" fmla="*/ 919602 h 2242457"/>
              <a:gd name="connsiteX7" fmla="*/ 2866863 w 2866863"/>
              <a:gd name="connsiteY7" fmla="*/ 1526276 h 22424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866863" h="2242457">
                <a:moveTo>
                  <a:pt x="1898954" y="1695657"/>
                </a:moveTo>
                <a:lnTo>
                  <a:pt x="2364377" y="2033452"/>
                </a:lnTo>
                <a:lnTo>
                  <a:pt x="2364377" y="2242457"/>
                </a:lnTo>
                <a:lnTo>
                  <a:pt x="0" y="2229395"/>
                </a:lnTo>
                <a:lnTo>
                  <a:pt x="41211" y="0"/>
                </a:lnTo>
                <a:lnTo>
                  <a:pt x="2351314" y="34835"/>
                </a:lnTo>
                <a:lnTo>
                  <a:pt x="2335183" y="919602"/>
                </a:lnTo>
                <a:cubicBezTo>
                  <a:pt x="2442690" y="1094389"/>
                  <a:pt x="2729305" y="1392759"/>
                  <a:pt x="2866863" y="1526276"/>
                </a:cubicBezTo>
              </a:path>
            </a:pathLst>
          </a:custGeom>
          <a:noFill/>
          <a:ln w="38100">
            <a:solidFill>
              <a:srgbClr val="FFFF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74" name="Forme libre 73"/>
          <p:cNvSpPr/>
          <p:nvPr>
            <p:custDataLst>
              <p:tags r:id="rId4"/>
            </p:custDataLst>
          </p:nvPr>
        </p:nvSpPr>
        <p:spPr>
          <a:xfrm>
            <a:off x="3095835" y="2918273"/>
            <a:ext cx="1530416" cy="2253887"/>
          </a:xfrm>
          <a:custGeom>
            <a:avLst/>
            <a:gdLst>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77440 w 2560320"/>
              <a:gd name="connsiteY5" fmla="*/ 26125 h 2756262"/>
              <a:gd name="connsiteX6" fmla="*/ 2351314 w 2560320"/>
              <a:gd name="connsiteY6" fmla="*/ 705394 h 2756262"/>
              <a:gd name="connsiteX7" fmla="*/ 2560320 w 2560320"/>
              <a:gd name="connsiteY7" fmla="*/ 1058091 h 2756262"/>
              <a:gd name="connsiteX8" fmla="*/ 2508068 w 2560320"/>
              <a:gd name="connsiteY8" fmla="*/ 1058091 h 2756262"/>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77440 w 2560320"/>
              <a:gd name="connsiteY5" fmla="*/ 26125 h 2756262"/>
              <a:gd name="connsiteX6" fmla="*/ 2351314 w 2560320"/>
              <a:gd name="connsiteY6" fmla="*/ 705394 h 2756262"/>
              <a:gd name="connsiteX7" fmla="*/ 2560320 w 2560320"/>
              <a:gd name="connsiteY7" fmla="*/ 1058091 h 2756262"/>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51314 w 2560320"/>
              <a:gd name="connsiteY5" fmla="*/ 548640 h 2756262"/>
              <a:gd name="connsiteX6" fmla="*/ 2351314 w 2560320"/>
              <a:gd name="connsiteY6" fmla="*/ 705394 h 2756262"/>
              <a:gd name="connsiteX7" fmla="*/ 2560320 w 2560320"/>
              <a:gd name="connsiteY7" fmla="*/ 1058091 h 2756262"/>
              <a:gd name="connsiteX0" fmla="*/ 2129246 w 2560320"/>
              <a:gd name="connsiteY0" fmla="*/ 1750423 h 2272937"/>
              <a:gd name="connsiteX1" fmla="*/ 2364377 w 2560320"/>
              <a:gd name="connsiteY1" fmla="*/ 2063932 h 2272937"/>
              <a:gd name="connsiteX2" fmla="*/ 2364377 w 2560320"/>
              <a:gd name="connsiteY2" fmla="*/ 2272937 h 2272937"/>
              <a:gd name="connsiteX3" fmla="*/ 0 w 2560320"/>
              <a:gd name="connsiteY3" fmla="*/ 2259875 h 2272937"/>
              <a:gd name="connsiteX4" fmla="*/ 52251 w 2560320"/>
              <a:gd name="connsiteY4" fmla="*/ 0 h 2272937"/>
              <a:gd name="connsiteX5" fmla="*/ 2351314 w 2560320"/>
              <a:gd name="connsiteY5" fmla="*/ 65315 h 2272937"/>
              <a:gd name="connsiteX6" fmla="*/ 2351314 w 2560320"/>
              <a:gd name="connsiteY6" fmla="*/ 222069 h 2272937"/>
              <a:gd name="connsiteX7" fmla="*/ 2560320 w 2560320"/>
              <a:gd name="connsiteY7" fmla="*/ 574766 h 2272937"/>
              <a:gd name="connsiteX0" fmla="*/ 2129246 w 2364377"/>
              <a:gd name="connsiteY0" fmla="*/ 1750423 h 2272937"/>
              <a:gd name="connsiteX1" fmla="*/ 2364377 w 2364377"/>
              <a:gd name="connsiteY1" fmla="*/ 2063932 h 2272937"/>
              <a:gd name="connsiteX2" fmla="*/ 2364377 w 2364377"/>
              <a:gd name="connsiteY2" fmla="*/ 2272937 h 2272937"/>
              <a:gd name="connsiteX3" fmla="*/ 0 w 2364377"/>
              <a:gd name="connsiteY3" fmla="*/ 2259875 h 2272937"/>
              <a:gd name="connsiteX4" fmla="*/ 52251 w 2364377"/>
              <a:gd name="connsiteY4" fmla="*/ 0 h 2272937"/>
              <a:gd name="connsiteX5" fmla="*/ 2351314 w 2364377"/>
              <a:gd name="connsiteY5" fmla="*/ 65315 h 2272937"/>
              <a:gd name="connsiteX6" fmla="*/ 2351314 w 2364377"/>
              <a:gd name="connsiteY6" fmla="*/ 222069 h 2272937"/>
              <a:gd name="connsiteX7" fmla="*/ 1841863 w 2364377"/>
              <a:gd name="connsiteY7" fmla="*/ 1371600 h 2272937"/>
              <a:gd name="connsiteX0" fmla="*/ 2129246 w 2364377"/>
              <a:gd name="connsiteY0" fmla="*/ 1750423 h 2272937"/>
              <a:gd name="connsiteX1" fmla="*/ 2364377 w 2364377"/>
              <a:gd name="connsiteY1" fmla="*/ 2063932 h 2272937"/>
              <a:gd name="connsiteX2" fmla="*/ 2364377 w 2364377"/>
              <a:gd name="connsiteY2" fmla="*/ 2272937 h 2272937"/>
              <a:gd name="connsiteX3" fmla="*/ 0 w 2364377"/>
              <a:gd name="connsiteY3" fmla="*/ 2259875 h 2272937"/>
              <a:gd name="connsiteX4" fmla="*/ 52251 w 2364377"/>
              <a:gd name="connsiteY4" fmla="*/ 0 h 2272937"/>
              <a:gd name="connsiteX5" fmla="*/ 2351314 w 2364377"/>
              <a:gd name="connsiteY5" fmla="*/ 65315 h 2272937"/>
              <a:gd name="connsiteX6" fmla="*/ 2338251 w 2364377"/>
              <a:gd name="connsiteY6" fmla="*/ 1149532 h 2272937"/>
              <a:gd name="connsiteX7" fmla="*/ 1841863 w 2364377"/>
              <a:gd name="connsiteY7" fmla="*/ 1371600 h 2272937"/>
              <a:gd name="connsiteX0" fmla="*/ 2129246 w 2474576"/>
              <a:gd name="connsiteY0" fmla="*/ 1750423 h 2272937"/>
              <a:gd name="connsiteX1" fmla="*/ 2364377 w 2474576"/>
              <a:gd name="connsiteY1" fmla="*/ 2063932 h 2272937"/>
              <a:gd name="connsiteX2" fmla="*/ 2364377 w 2474576"/>
              <a:gd name="connsiteY2" fmla="*/ 2272937 h 2272937"/>
              <a:gd name="connsiteX3" fmla="*/ 0 w 2474576"/>
              <a:gd name="connsiteY3" fmla="*/ 2259875 h 2272937"/>
              <a:gd name="connsiteX4" fmla="*/ 52251 w 2474576"/>
              <a:gd name="connsiteY4" fmla="*/ 0 h 2272937"/>
              <a:gd name="connsiteX5" fmla="*/ 2351314 w 2474576"/>
              <a:gd name="connsiteY5" fmla="*/ 65315 h 2272937"/>
              <a:gd name="connsiteX6" fmla="*/ 2338251 w 2474576"/>
              <a:gd name="connsiteY6" fmla="*/ 1149532 h 2272937"/>
              <a:gd name="connsiteX7" fmla="*/ 2474576 w 2474576"/>
              <a:gd name="connsiteY7" fmla="*/ 1484275 h 2272937"/>
              <a:gd name="connsiteX0" fmla="*/ 2129246 w 2513579"/>
              <a:gd name="connsiteY0" fmla="*/ 1750423 h 2272937"/>
              <a:gd name="connsiteX1" fmla="*/ 2364377 w 2513579"/>
              <a:gd name="connsiteY1" fmla="*/ 2063932 h 2272937"/>
              <a:gd name="connsiteX2" fmla="*/ 2364377 w 2513579"/>
              <a:gd name="connsiteY2" fmla="*/ 2272937 h 2272937"/>
              <a:gd name="connsiteX3" fmla="*/ 0 w 2513579"/>
              <a:gd name="connsiteY3" fmla="*/ 2259875 h 2272937"/>
              <a:gd name="connsiteX4" fmla="*/ 52251 w 2513579"/>
              <a:gd name="connsiteY4" fmla="*/ 0 h 2272937"/>
              <a:gd name="connsiteX5" fmla="*/ 2351314 w 2513579"/>
              <a:gd name="connsiteY5" fmla="*/ 65315 h 2272937"/>
              <a:gd name="connsiteX6" fmla="*/ 2338251 w 2513579"/>
              <a:gd name="connsiteY6" fmla="*/ 1149532 h 2272937"/>
              <a:gd name="connsiteX7" fmla="*/ 2513579 w 2513579"/>
              <a:gd name="connsiteY7" fmla="*/ 1579616 h 2272937"/>
              <a:gd name="connsiteX0" fmla="*/ 2163916 w 2513579"/>
              <a:gd name="connsiteY0" fmla="*/ 1707087 h 2272937"/>
              <a:gd name="connsiteX1" fmla="*/ 2364377 w 2513579"/>
              <a:gd name="connsiteY1" fmla="*/ 2063932 h 2272937"/>
              <a:gd name="connsiteX2" fmla="*/ 2364377 w 2513579"/>
              <a:gd name="connsiteY2" fmla="*/ 2272937 h 2272937"/>
              <a:gd name="connsiteX3" fmla="*/ 0 w 2513579"/>
              <a:gd name="connsiteY3" fmla="*/ 2259875 h 2272937"/>
              <a:gd name="connsiteX4" fmla="*/ 52251 w 2513579"/>
              <a:gd name="connsiteY4" fmla="*/ 0 h 2272937"/>
              <a:gd name="connsiteX5" fmla="*/ 2351314 w 2513579"/>
              <a:gd name="connsiteY5" fmla="*/ 65315 h 2272937"/>
              <a:gd name="connsiteX6" fmla="*/ 2338251 w 2513579"/>
              <a:gd name="connsiteY6" fmla="*/ 1149532 h 2272937"/>
              <a:gd name="connsiteX7" fmla="*/ 2513579 w 2513579"/>
              <a:gd name="connsiteY7" fmla="*/ 1579616 h 2272937"/>
              <a:gd name="connsiteX0" fmla="*/ 2163916 w 2513579"/>
              <a:gd name="connsiteY0" fmla="*/ 1707087 h 2272937"/>
              <a:gd name="connsiteX1" fmla="*/ 2364377 w 2513579"/>
              <a:gd name="connsiteY1" fmla="*/ 2063932 h 2272937"/>
              <a:gd name="connsiteX2" fmla="*/ 2364377 w 2513579"/>
              <a:gd name="connsiteY2" fmla="*/ 2272937 h 2272937"/>
              <a:gd name="connsiteX3" fmla="*/ 0 w 2513579"/>
              <a:gd name="connsiteY3" fmla="*/ 2259875 h 2272937"/>
              <a:gd name="connsiteX4" fmla="*/ 52251 w 2513579"/>
              <a:gd name="connsiteY4" fmla="*/ 0 h 2272937"/>
              <a:gd name="connsiteX5" fmla="*/ 2351314 w 2513579"/>
              <a:gd name="connsiteY5" fmla="*/ 65315 h 2272937"/>
              <a:gd name="connsiteX6" fmla="*/ 2335183 w 2513579"/>
              <a:gd name="connsiteY6" fmla="*/ 950082 h 2272937"/>
              <a:gd name="connsiteX7" fmla="*/ 2513579 w 2513579"/>
              <a:gd name="connsiteY7" fmla="*/ 1579616 h 2272937"/>
              <a:gd name="connsiteX0" fmla="*/ 2163916 w 2513579"/>
              <a:gd name="connsiteY0" fmla="*/ 1707087 h 2272937"/>
              <a:gd name="connsiteX1" fmla="*/ 2364377 w 2513579"/>
              <a:gd name="connsiteY1" fmla="*/ 2063932 h 2272937"/>
              <a:gd name="connsiteX2" fmla="*/ 2364377 w 2513579"/>
              <a:gd name="connsiteY2" fmla="*/ 2272937 h 2272937"/>
              <a:gd name="connsiteX3" fmla="*/ 0 w 2513579"/>
              <a:gd name="connsiteY3" fmla="*/ 2259875 h 2272937"/>
              <a:gd name="connsiteX4" fmla="*/ 52251 w 2513579"/>
              <a:gd name="connsiteY4" fmla="*/ 0 h 2272937"/>
              <a:gd name="connsiteX5" fmla="*/ 2351314 w 2513579"/>
              <a:gd name="connsiteY5" fmla="*/ 65315 h 2272937"/>
              <a:gd name="connsiteX6" fmla="*/ 2335183 w 2513579"/>
              <a:gd name="connsiteY6" fmla="*/ 950082 h 2272937"/>
              <a:gd name="connsiteX7" fmla="*/ 2513579 w 2513579"/>
              <a:gd name="connsiteY7" fmla="*/ 1579616 h 2272937"/>
              <a:gd name="connsiteX0" fmla="*/ 2163916 w 2513579"/>
              <a:gd name="connsiteY0" fmla="*/ 1707087 h 2272937"/>
              <a:gd name="connsiteX1" fmla="*/ 2364377 w 2513579"/>
              <a:gd name="connsiteY1" fmla="*/ 2063932 h 2272937"/>
              <a:gd name="connsiteX2" fmla="*/ 2364377 w 2513579"/>
              <a:gd name="connsiteY2" fmla="*/ 2272937 h 2272937"/>
              <a:gd name="connsiteX3" fmla="*/ 0 w 2513579"/>
              <a:gd name="connsiteY3" fmla="*/ 2259875 h 2272937"/>
              <a:gd name="connsiteX4" fmla="*/ 52251 w 2513579"/>
              <a:gd name="connsiteY4" fmla="*/ 0 h 2272937"/>
              <a:gd name="connsiteX5" fmla="*/ 2351314 w 2513579"/>
              <a:gd name="connsiteY5" fmla="*/ 65315 h 2272937"/>
              <a:gd name="connsiteX6" fmla="*/ 2335183 w 2513579"/>
              <a:gd name="connsiteY6" fmla="*/ 950082 h 2272937"/>
              <a:gd name="connsiteX7" fmla="*/ 2513579 w 2513579"/>
              <a:gd name="connsiteY7" fmla="*/ 1579616 h 2272937"/>
              <a:gd name="connsiteX0" fmla="*/ 2163916 w 2513579"/>
              <a:gd name="connsiteY0" fmla="*/ 1707087 h 2272937"/>
              <a:gd name="connsiteX1" fmla="*/ 2364377 w 2513579"/>
              <a:gd name="connsiteY1" fmla="*/ 2063932 h 2272937"/>
              <a:gd name="connsiteX2" fmla="*/ 2364377 w 2513579"/>
              <a:gd name="connsiteY2" fmla="*/ 2272937 h 2272937"/>
              <a:gd name="connsiteX3" fmla="*/ 0 w 2513579"/>
              <a:gd name="connsiteY3" fmla="*/ 2259875 h 2272937"/>
              <a:gd name="connsiteX4" fmla="*/ 52251 w 2513579"/>
              <a:gd name="connsiteY4" fmla="*/ 0 h 2272937"/>
              <a:gd name="connsiteX5" fmla="*/ 2351314 w 2513579"/>
              <a:gd name="connsiteY5" fmla="*/ 65315 h 2272937"/>
              <a:gd name="connsiteX6" fmla="*/ 2335183 w 2513579"/>
              <a:gd name="connsiteY6" fmla="*/ 950082 h 2272937"/>
              <a:gd name="connsiteX7" fmla="*/ 2513579 w 2513579"/>
              <a:gd name="connsiteY7" fmla="*/ 1579616 h 2272937"/>
              <a:gd name="connsiteX0" fmla="*/ 2163916 w 2513579"/>
              <a:gd name="connsiteY0" fmla="*/ 1688037 h 2253887"/>
              <a:gd name="connsiteX1" fmla="*/ 2364377 w 2513579"/>
              <a:gd name="connsiteY1" fmla="*/ 2044882 h 2253887"/>
              <a:gd name="connsiteX2" fmla="*/ 2364377 w 2513579"/>
              <a:gd name="connsiteY2" fmla="*/ 2253887 h 2253887"/>
              <a:gd name="connsiteX3" fmla="*/ 0 w 2513579"/>
              <a:gd name="connsiteY3" fmla="*/ 2240825 h 2253887"/>
              <a:gd name="connsiteX4" fmla="*/ 58871 w 2513579"/>
              <a:gd name="connsiteY4" fmla="*/ 0 h 2253887"/>
              <a:gd name="connsiteX5" fmla="*/ 2351314 w 2513579"/>
              <a:gd name="connsiteY5" fmla="*/ 46265 h 2253887"/>
              <a:gd name="connsiteX6" fmla="*/ 2335183 w 2513579"/>
              <a:gd name="connsiteY6" fmla="*/ 931032 h 2253887"/>
              <a:gd name="connsiteX7" fmla="*/ 2513579 w 2513579"/>
              <a:gd name="connsiteY7" fmla="*/ 1560566 h 2253887"/>
              <a:gd name="connsiteX0" fmla="*/ 2163916 w 2659223"/>
              <a:gd name="connsiteY0" fmla="*/ 1688037 h 2253887"/>
              <a:gd name="connsiteX1" fmla="*/ 2364377 w 2659223"/>
              <a:gd name="connsiteY1" fmla="*/ 2044882 h 2253887"/>
              <a:gd name="connsiteX2" fmla="*/ 2364377 w 2659223"/>
              <a:gd name="connsiteY2" fmla="*/ 2253887 h 2253887"/>
              <a:gd name="connsiteX3" fmla="*/ 0 w 2659223"/>
              <a:gd name="connsiteY3" fmla="*/ 2240825 h 2253887"/>
              <a:gd name="connsiteX4" fmla="*/ 58871 w 2659223"/>
              <a:gd name="connsiteY4" fmla="*/ 0 h 2253887"/>
              <a:gd name="connsiteX5" fmla="*/ 2351314 w 2659223"/>
              <a:gd name="connsiteY5" fmla="*/ 46265 h 2253887"/>
              <a:gd name="connsiteX6" fmla="*/ 2335183 w 2659223"/>
              <a:gd name="connsiteY6" fmla="*/ 931032 h 2253887"/>
              <a:gd name="connsiteX7" fmla="*/ 2659223 w 2659223"/>
              <a:gd name="connsiteY7" fmla="*/ 1545326 h 2253887"/>
              <a:gd name="connsiteX0" fmla="*/ 2163916 w 2659223"/>
              <a:gd name="connsiteY0" fmla="*/ 1688037 h 2253887"/>
              <a:gd name="connsiteX1" fmla="*/ 2364377 w 2659223"/>
              <a:gd name="connsiteY1" fmla="*/ 2044882 h 2253887"/>
              <a:gd name="connsiteX2" fmla="*/ 2364377 w 2659223"/>
              <a:gd name="connsiteY2" fmla="*/ 2253887 h 2253887"/>
              <a:gd name="connsiteX3" fmla="*/ 0 w 2659223"/>
              <a:gd name="connsiteY3" fmla="*/ 2240825 h 2253887"/>
              <a:gd name="connsiteX4" fmla="*/ 58871 w 2659223"/>
              <a:gd name="connsiteY4" fmla="*/ 0 h 2253887"/>
              <a:gd name="connsiteX5" fmla="*/ 2351314 w 2659223"/>
              <a:gd name="connsiteY5" fmla="*/ 46265 h 2253887"/>
              <a:gd name="connsiteX6" fmla="*/ 2335183 w 2659223"/>
              <a:gd name="connsiteY6" fmla="*/ 931032 h 2253887"/>
              <a:gd name="connsiteX7" fmla="*/ 2659223 w 2659223"/>
              <a:gd name="connsiteY7" fmla="*/ 1545326 h 2253887"/>
              <a:gd name="connsiteX0" fmla="*/ 2163916 w 2659223"/>
              <a:gd name="connsiteY0" fmla="*/ 1688037 h 2253887"/>
              <a:gd name="connsiteX1" fmla="*/ 2364377 w 2659223"/>
              <a:gd name="connsiteY1" fmla="*/ 2044882 h 2253887"/>
              <a:gd name="connsiteX2" fmla="*/ 2364377 w 2659223"/>
              <a:gd name="connsiteY2" fmla="*/ 2253887 h 2253887"/>
              <a:gd name="connsiteX3" fmla="*/ 0 w 2659223"/>
              <a:gd name="connsiteY3" fmla="*/ 2240825 h 2253887"/>
              <a:gd name="connsiteX4" fmla="*/ 58871 w 2659223"/>
              <a:gd name="connsiteY4" fmla="*/ 0 h 2253887"/>
              <a:gd name="connsiteX5" fmla="*/ 2351314 w 2659223"/>
              <a:gd name="connsiteY5" fmla="*/ 46265 h 2253887"/>
              <a:gd name="connsiteX6" fmla="*/ 2335183 w 2659223"/>
              <a:gd name="connsiteY6" fmla="*/ 931032 h 2253887"/>
              <a:gd name="connsiteX7" fmla="*/ 2659223 w 2659223"/>
              <a:gd name="connsiteY7" fmla="*/ 1545326 h 2253887"/>
              <a:gd name="connsiteX0" fmla="*/ 2091095 w 2659223"/>
              <a:gd name="connsiteY0" fmla="*/ 1707087 h 2253887"/>
              <a:gd name="connsiteX1" fmla="*/ 2364377 w 2659223"/>
              <a:gd name="connsiteY1" fmla="*/ 2044882 h 2253887"/>
              <a:gd name="connsiteX2" fmla="*/ 2364377 w 2659223"/>
              <a:gd name="connsiteY2" fmla="*/ 2253887 h 2253887"/>
              <a:gd name="connsiteX3" fmla="*/ 0 w 2659223"/>
              <a:gd name="connsiteY3" fmla="*/ 2240825 h 2253887"/>
              <a:gd name="connsiteX4" fmla="*/ 58871 w 2659223"/>
              <a:gd name="connsiteY4" fmla="*/ 0 h 2253887"/>
              <a:gd name="connsiteX5" fmla="*/ 2351314 w 2659223"/>
              <a:gd name="connsiteY5" fmla="*/ 46265 h 2253887"/>
              <a:gd name="connsiteX6" fmla="*/ 2335183 w 2659223"/>
              <a:gd name="connsiteY6" fmla="*/ 931032 h 2253887"/>
              <a:gd name="connsiteX7" fmla="*/ 2659223 w 2659223"/>
              <a:gd name="connsiteY7" fmla="*/ 1545326 h 22538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659223" h="2253887">
                <a:moveTo>
                  <a:pt x="2091095" y="1707087"/>
                </a:moveTo>
                <a:lnTo>
                  <a:pt x="2364377" y="2044882"/>
                </a:lnTo>
                <a:lnTo>
                  <a:pt x="2364377" y="2253887"/>
                </a:lnTo>
                <a:lnTo>
                  <a:pt x="0" y="2240825"/>
                </a:lnTo>
                <a:lnTo>
                  <a:pt x="58871" y="0"/>
                </a:lnTo>
                <a:lnTo>
                  <a:pt x="2351314" y="46265"/>
                </a:lnTo>
                <a:lnTo>
                  <a:pt x="2335183" y="931032"/>
                </a:lnTo>
                <a:cubicBezTo>
                  <a:pt x="2413970" y="1098199"/>
                  <a:pt x="2583504" y="1400379"/>
                  <a:pt x="2659223" y="1545326"/>
                </a:cubicBezTo>
              </a:path>
            </a:pathLst>
          </a:custGeom>
          <a:noFill/>
          <a:ln w="38100">
            <a:solidFill>
              <a:srgbClr val="FFFF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fr-F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fr-FR"/>
          </a:p>
        </p:txBody>
      </p:sp>
      <p:sp>
        <p:nvSpPr>
          <p:cNvPr id="75" name="Forme libre 74"/>
          <p:cNvSpPr/>
          <p:nvPr>
            <p:custDataLst>
              <p:tags r:id="rId5"/>
            </p:custDataLst>
          </p:nvPr>
        </p:nvSpPr>
        <p:spPr>
          <a:xfrm>
            <a:off x="2568919" y="2906450"/>
            <a:ext cx="2045520" cy="2261507"/>
          </a:xfrm>
          <a:custGeom>
            <a:avLst/>
            <a:gdLst>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77440 w 2560320"/>
              <a:gd name="connsiteY5" fmla="*/ 26125 h 2756262"/>
              <a:gd name="connsiteX6" fmla="*/ 2351314 w 2560320"/>
              <a:gd name="connsiteY6" fmla="*/ 705394 h 2756262"/>
              <a:gd name="connsiteX7" fmla="*/ 2560320 w 2560320"/>
              <a:gd name="connsiteY7" fmla="*/ 1058091 h 2756262"/>
              <a:gd name="connsiteX8" fmla="*/ 2508068 w 2560320"/>
              <a:gd name="connsiteY8" fmla="*/ 1058091 h 2756262"/>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77440 w 2560320"/>
              <a:gd name="connsiteY5" fmla="*/ 26125 h 2756262"/>
              <a:gd name="connsiteX6" fmla="*/ 2351314 w 2560320"/>
              <a:gd name="connsiteY6" fmla="*/ 705394 h 2756262"/>
              <a:gd name="connsiteX7" fmla="*/ 2560320 w 2560320"/>
              <a:gd name="connsiteY7" fmla="*/ 1058091 h 2756262"/>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51314 w 2560320"/>
              <a:gd name="connsiteY5" fmla="*/ 548640 h 2756262"/>
              <a:gd name="connsiteX6" fmla="*/ 2351314 w 2560320"/>
              <a:gd name="connsiteY6" fmla="*/ 705394 h 2756262"/>
              <a:gd name="connsiteX7" fmla="*/ 2560320 w 2560320"/>
              <a:gd name="connsiteY7" fmla="*/ 1058091 h 2756262"/>
              <a:gd name="connsiteX0" fmla="*/ 2129246 w 2560320"/>
              <a:gd name="connsiteY0" fmla="*/ 1750423 h 2272937"/>
              <a:gd name="connsiteX1" fmla="*/ 2364377 w 2560320"/>
              <a:gd name="connsiteY1" fmla="*/ 2063932 h 2272937"/>
              <a:gd name="connsiteX2" fmla="*/ 2364377 w 2560320"/>
              <a:gd name="connsiteY2" fmla="*/ 2272937 h 2272937"/>
              <a:gd name="connsiteX3" fmla="*/ 0 w 2560320"/>
              <a:gd name="connsiteY3" fmla="*/ 2259875 h 2272937"/>
              <a:gd name="connsiteX4" fmla="*/ 52251 w 2560320"/>
              <a:gd name="connsiteY4" fmla="*/ 0 h 2272937"/>
              <a:gd name="connsiteX5" fmla="*/ 2351314 w 2560320"/>
              <a:gd name="connsiteY5" fmla="*/ 65315 h 2272937"/>
              <a:gd name="connsiteX6" fmla="*/ 2351314 w 2560320"/>
              <a:gd name="connsiteY6" fmla="*/ 222069 h 2272937"/>
              <a:gd name="connsiteX7" fmla="*/ 2560320 w 2560320"/>
              <a:gd name="connsiteY7" fmla="*/ 574766 h 2272937"/>
              <a:gd name="connsiteX0" fmla="*/ 2129246 w 2364377"/>
              <a:gd name="connsiteY0" fmla="*/ 1750423 h 2272937"/>
              <a:gd name="connsiteX1" fmla="*/ 2364377 w 2364377"/>
              <a:gd name="connsiteY1" fmla="*/ 2063932 h 2272937"/>
              <a:gd name="connsiteX2" fmla="*/ 2364377 w 2364377"/>
              <a:gd name="connsiteY2" fmla="*/ 2272937 h 2272937"/>
              <a:gd name="connsiteX3" fmla="*/ 0 w 2364377"/>
              <a:gd name="connsiteY3" fmla="*/ 2259875 h 2272937"/>
              <a:gd name="connsiteX4" fmla="*/ 52251 w 2364377"/>
              <a:gd name="connsiteY4" fmla="*/ 0 h 2272937"/>
              <a:gd name="connsiteX5" fmla="*/ 2351314 w 2364377"/>
              <a:gd name="connsiteY5" fmla="*/ 65315 h 2272937"/>
              <a:gd name="connsiteX6" fmla="*/ 2351314 w 2364377"/>
              <a:gd name="connsiteY6" fmla="*/ 222069 h 2272937"/>
              <a:gd name="connsiteX7" fmla="*/ 1841863 w 2364377"/>
              <a:gd name="connsiteY7" fmla="*/ 1371600 h 2272937"/>
              <a:gd name="connsiteX0" fmla="*/ 2129246 w 2364377"/>
              <a:gd name="connsiteY0" fmla="*/ 1750423 h 2272937"/>
              <a:gd name="connsiteX1" fmla="*/ 2364377 w 2364377"/>
              <a:gd name="connsiteY1" fmla="*/ 2063932 h 2272937"/>
              <a:gd name="connsiteX2" fmla="*/ 2364377 w 2364377"/>
              <a:gd name="connsiteY2" fmla="*/ 2272937 h 2272937"/>
              <a:gd name="connsiteX3" fmla="*/ 0 w 2364377"/>
              <a:gd name="connsiteY3" fmla="*/ 2259875 h 2272937"/>
              <a:gd name="connsiteX4" fmla="*/ 52251 w 2364377"/>
              <a:gd name="connsiteY4" fmla="*/ 0 h 2272937"/>
              <a:gd name="connsiteX5" fmla="*/ 2351314 w 2364377"/>
              <a:gd name="connsiteY5" fmla="*/ 65315 h 2272937"/>
              <a:gd name="connsiteX6" fmla="*/ 2338251 w 2364377"/>
              <a:gd name="connsiteY6" fmla="*/ 1149532 h 2272937"/>
              <a:gd name="connsiteX7" fmla="*/ 1841863 w 2364377"/>
              <a:gd name="connsiteY7" fmla="*/ 1371600 h 2272937"/>
              <a:gd name="connsiteX0" fmla="*/ 2129246 w 2474576"/>
              <a:gd name="connsiteY0" fmla="*/ 1750423 h 2272937"/>
              <a:gd name="connsiteX1" fmla="*/ 2364377 w 2474576"/>
              <a:gd name="connsiteY1" fmla="*/ 2063932 h 2272937"/>
              <a:gd name="connsiteX2" fmla="*/ 2364377 w 2474576"/>
              <a:gd name="connsiteY2" fmla="*/ 2272937 h 2272937"/>
              <a:gd name="connsiteX3" fmla="*/ 0 w 2474576"/>
              <a:gd name="connsiteY3" fmla="*/ 2259875 h 2272937"/>
              <a:gd name="connsiteX4" fmla="*/ 52251 w 2474576"/>
              <a:gd name="connsiteY4" fmla="*/ 0 h 2272937"/>
              <a:gd name="connsiteX5" fmla="*/ 2351314 w 2474576"/>
              <a:gd name="connsiteY5" fmla="*/ 65315 h 2272937"/>
              <a:gd name="connsiteX6" fmla="*/ 2338251 w 2474576"/>
              <a:gd name="connsiteY6" fmla="*/ 1149532 h 2272937"/>
              <a:gd name="connsiteX7" fmla="*/ 2474576 w 2474576"/>
              <a:gd name="connsiteY7" fmla="*/ 1484275 h 2272937"/>
              <a:gd name="connsiteX0" fmla="*/ 2129246 w 2513579"/>
              <a:gd name="connsiteY0" fmla="*/ 1750423 h 2272937"/>
              <a:gd name="connsiteX1" fmla="*/ 2364377 w 2513579"/>
              <a:gd name="connsiteY1" fmla="*/ 2063932 h 2272937"/>
              <a:gd name="connsiteX2" fmla="*/ 2364377 w 2513579"/>
              <a:gd name="connsiteY2" fmla="*/ 2272937 h 2272937"/>
              <a:gd name="connsiteX3" fmla="*/ 0 w 2513579"/>
              <a:gd name="connsiteY3" fmla="*/ 2259875 h 2272937"/>
              <a:gd name="connsiteX4" fmla="*/ 52251 w 2513579"/>
              <a:gd name="connsiteY4" fmla="*/ 0 h 2272937"/>
              <a:gd name="connsiteX5" fmla="*/ 2351314 w 2513579"/>
              <a:gd name="connsiteY5" fmla="*/ 65315 h 2272937"/>
              <a:gd name="connsiteX6" fmla="*/ 2338251 w 2513579"/>
              <a:gd name="connsiteY6" fmla="*/ 1149532 h 2272937"/>
              <a:gd name="connsiteX7" fmla="*/ 2513579 w 2513579"/>
              <a:gd name="connsiteY7" fmla="*/ 1579616 h 2272937"/>
              <a:gd name="connsiteX0" fmla="*/ 2163916 w 2513579"/>
              <a:gd name="connsiteY0" fmla="*/ 1707087 h 2272937"/>
              <a:gd name="connsiteX1" fmla="*/ 2364377 w 2513579"/>
              <a:gd name="connsiteY1" fmla="*/ 2063932 h 2272937"/>
              <a:gd name="connsiteX2" fmla="*/ 2364377 w 2513579"/>
              <a:gd name="connsiteY2" fmla="*/ 2272937 h 2272937"/>
              <a:gd name="connsiteX3" fmla="*/ 0 w 2513579"/>
              <a:gd name="connsiteY3" fmla="*/ 2259875 h 2272937"/>
              <a:gd name="connsiteX4" fmla="*/ 52251 w 2513579"/>
              <a:gd name="connsiteY4" fmla="*/ 0 h 2272937"/>
              <a:gd name="connsiteX5" fmla="*/ 2351314 w 2513579"/>
              <a:gd name="connsiteY5" fmla="*/ 65315 h 2272937"/>
              <a:gd name="connsiteX6" fmla="*/ 2338251 w 2513579"/>
              <a:gd name="connsiteY6" fmla="*/ 1149532 h 2272937"/>
              <a:gd name="connsiteX7" fmla="*/ 2513579 w 2513579"/>
              <a:gd name="connsiteY7" fmla="*/ 1579616 h 2272937"/>
              <a:gd name="connsiteX0" fmla="*/ 2163916 w 2513579"/>
              <a:gd name="connsiteY0" fmla="*/ 1707087 h 2272937"/>
              <a:gd name="connsiteX1" fmla="*/ 2364377 w 2513579"/>
              <a:gd name="connsiteY1" fmla="*/ 2063932 h 2272937"/>
              <a:gd name="connsiteX2" fmla="*/ 2364377 w 2513579"/>
              <a:gd name="connsiteY2" fmla="*/ 2272937 h 2272937"/>
              <a:gd name="connsiteX3" fmla="*/ 0 w 2513579"/>
              <a:gd name="connsiteY3" fmla="*/ 2259875 h 2272937"/>
              <a:gd name="connsiteX4" fmla="*/ 52251 w 2513579"/>
              <a:gd name="connsiteY4" fmla="*/ 0 h 2272937"/>
              <a:gd name="connsiteX5" fmla="*/ 2351314 w 2513579"/>
              <a:gd name="connsiteY5" fmla="*/ 65315 h 2272937"/>
              <a:gd name="connsiteX6" fmla="*/ 2335183 w 2513579"/>
              <a:gd name="connsiteY6" fmla="*/ 950082 h 2272937"/>
              <a:gd name="connsiteX7" fmla="*/ 2513579 w 2513579"/>
              <a:gd name="connsiteY7" fmla="*/ 1579616 h 2272937"/>
              <a:gd name="connsiteX0" fmla="*/ 2163916 w 2513579"/>
              <a:gd name="connsiteY0" fmla="*/ 1707087 h 2272937"/>
              <a:gd name="connsiteX1" fmla="*/ 2364377 w 2513579"/>
              <a:gd name="connsiteY1" fmla="*/ 2063932 h 2272937"/>
              <a:gd name="connsiteX2" fmla="*/ 2364377 w 2513579"/>
              <a:gd name="connsiteY2" fmla="*/ 2272937 h 2272937"/>
              <a:gd name="connsiteX3" fmla="*/ 0 w 2513579"/>
              <a:gd name="connsiteY3" fmla="*/ 2259875 h 2272937"/>
              <a:gd name="connsiteX4" fmla="*/ 52251 w 2513579"/>
              <a:gd name="connsiteY4" fmla="*/ 0 h 2272937"/>
              <a:gd name="connsiteX5" fmla="*/ 2351314 w 2513579"/>
              <a:gd name="connsiteY5" fmla="*/ 65315 h 2272937"/>
              <a:gd name="connsiteX6" fmla="*/ 2335183 w 2513579"/>
              <a:gd name="connsiteY6" fmla="*/ 950082 h 2272937"/>
              <a:gd name="connsiteX7" fmla="*/ 2513579 w 2513579"/>
              <a:gd name="connsiteY7" fmla="*/ 1579616 h 2272937"/>
              <a:gd name="connsiteX0" fmla="*/ 2163916 w 2513579"/>
              <a:gd name="connsiteY0" fmla="*/ 1707087 h 2272937"/>
              <a:gd name="connsiteX1" fmla="*/ 2364377 w 2513579"/>
              <a:gd name="connsiteY1" fmla="*/ 2063932 h 2272937"/>
              <a:gd name="connsiteX2" fmla="*/ 2364377 w 2513579"/>
              <a:gd name="connsiteY2" fmla="*/ 2272937 h 2272937"/>
              <a:gd name="connsiteX3" fmla="*/ 0 w 2513579"/>
              <a:gd name="connsiteY3" fmla="*/ 2259875 h 2272937"/>
              <a:gd name="connsiteX4" fmla="*/ 52251 w 2513579"/>
              <a:gd name="connsiteY4" fmla="*/ 0 h 2272937"/>
              <a:gd name="connsiteX5" fmla="*/ 2351314 w 2513579"/>
              <a:gd name="connsiteY5" fmla="*/ 65315 h 2272937"/>
              <a:gd name="connsiteX6" fmla="*/ 2335183 w 2513579"/>
              <a:gd name="connsiteY6" fmla="*/ 950082 h 2272937"/>
              <a:gd name="connsiteX7" fmla="*/ 2513579 w 2513579"/>
              <a:gd name="connsiteY7" fmla="*/ 1579616 h 2272937"/>
              <a:gd name="connsiteX0" fmla="*/ 2163916 w 2513579"/>
              <a:gd name="connsiteY0" fmla="*/ 1707087 h 2272937"/>
              <a:gd name="connsiteX1" fmla="*/ 2364377 w 2513579"/>
              <a:gd name="connsiteY1" fmla="*/ 2063932 h 2272937"/>
              <a:gd name="connsiteX2" fmla="*/ 2364377 w 2513579"/>
              <a:gd name="connsiteY2" fmla="*/ 2272937 h 2272937"/>
              <a:gd name="connsiteX3" fmla="*/ 0 w 2513579"/>
              <a:gd name="connsiteY3" fmla="*/ 2259875 h 2272937"/>
              <a:gd name="connsiteX4" fmla="*/ 52251 w 2513579"/>
              <a:gd name="connsiteY4" fmla="*/ 0 h 2272937"/>
              <a:gd name="connsiteX5" fmla="*/ 2351314 w 2513579"/>
              <a:gd name="connsiteY5" fmla="*/ 65315 h 2272937"/>
              <a:gd name="connsiteX6" fmla="*/ 2335183 w 2513579"/>
              <a:gd name="connsiteY6" fmla="*/ 950082 h 2272937"/>
              <a:gd name="connsiteX7" fmla="*/ 2513579 w 2513579"/>
              <a:gd name="connsiteY7" fmla="*/ 1579616 h 2272937"/>
              <a:gd name="connsiteX0" fmla="*/ 2163916 w 2513579"/>
              <a:gd name="connsiteY0" fmla="*/ 1695657 h 2261507"/>
              <a:gd name="connsiteX1" fmla="*/ 2364377 w 2513579"/>
              <a:gd name="connsiteY1" fmla="*/ 2052502 h 2261507"/>
              <a:gd name="connsiteX2" fmla="*/ 2364377 w 2513579"/>
              <a:gd name="connsiteY2" fmla="*/ 2261507 h 2261507"/>
              <a:gd name="connsiteX3" fmla="*/ 0 w 2513579"/>
              <a:gd name="connsiteY3" fmla="*/ 2248445 h 2261507"/>
              <a:gd name="connsiteX4" fmla="*/ 52251 w 2513579"/>
              <a:gd name="connsiteY4" fmla="*/ 0 h 2261507"/>
              <a:gd name="connsiteX5" fmla="*/ 2351314 w 2513579"/>
              <a:gd name="connsiteY5" fmla="*/ 53885 h 2261507"/>
              <a:gd name="connsiteX6" fmla="*/ 2335183 w 2513579"/>
              <a:gd name="connsiteY6" fmla="*/ 938652 h 2261507"/>
              <a:gd name="connsiteX7" fmla="*/ 2513579 w 2513579"/>
              <a:gd name="connsiteY7" fmla="*/ 1568186 h 2261507"/>
              <a:gd name="connsiteX0" fmla="*/ 2163916 w 2513579"/>
              <a:gd name="connsiteY0" fmla="*/ 1695657 h 2261507"/>
              <a:gd name="connsiteX1" fmla="*/ 2364377 w 2513579"/>
              <a:gd name="connsiteY1" fmla="*/ 2052502 h 2261507"/>
              <a:gd name="connsiteX2" fmla="*/ 2364377 w 2513579"/>
              <a:gd name="connsiteY2" fmla="*/ 2261507 h 2261507"/>
              <a:gd name="connsiteX3" fmla="*/ 0 w 2513579"/>
              <a:gd name="connsiteY3" fmla="*/ 2248445 h 2261507"/>
              <a:gd name="connsiteX4" fmla="*/ 52251 w 2513579"/>
              <a:gd name="connsiteY4" fmla="*/ 0 h 2261507"/>
              <a:gd name="connsiteX5" fmla="*/ 2351314 w 2513579"/>
              <a:gd name="connsiteY5" fmla="*/ 53885 h 2261507"/>
              <a:gd name="connsiteX6" fmla="*/ 2325714 w 2513579"/>
              <a:gd name="connsiteY6" fmla="*/ 934842 h 2261507"/>
              <a:gd name="connsiteX7" fmla="*/ 2513579 w 2513579"/>
              <a:gd name="connsiteY7" fmla="*/ 1568186 h 2261507"/>
              <a:gd name="connsiteX0" fmla="*/ 2163916 w 2513579"/>
              <a:gd name="connsiteY0" fmla="*/ 1695657 h 2261507"/>
              <a:gd name="connsiteX1" fmla="*/ 2364377 w 2513579"/>
              <a:gd name="connsiteY1" fmla="*/ 2052502 h 2261507"/>
              <a:gd name="connsiteX2" fmla="*/ 2364377 w 2513579"/>
              <a:gd name="connsiteY2" fmla="*/ 2261507 h 2261507"/>
              <a:gd name="connsiteX3" fmla="*/ 0 w 2513579"/>
              <a:gd name="connsiteY3" fmla="*/ 2248445 h 2261507"/>
              <a:gd name="connsiteX4" fmla="*/ 52251 w 2513579"/>
              <a:gd name="connsiteY4" fmla="*/ 0 h 2261507"/>
              <a:gd name="connsiteX5" fmla="*/ 2351314 w 2513579"/>
              <a:gd name="connsiteY5" fmla="*/ 53885 h 2261507"/>
              <a:gd name="connsiteX6" fmla="*/ 2344653 w 2513579"/>
              <a:gd name="connsiteY6" fmla="*/ 942462 h 2261507"/>
              <a:gd name="connsiteX7" fmla="*/ 2513579 w 2513579"/>
              <a:gd name="connsiteY7" fmla="*/ 1568186 h 2261507"/>
              <a:gd name="connsiteX0" fmla="*/ 2163916 w 2541987"/>
              <a:gd name="connsiteY0" fmla="*/ 1695657 h 2261507"/>
              <a:gd name="connsiteX1" fmla="*/ 2364377 w 2541987"/>
              <a:gd name="connsiteY1" fmla="*/ 2052502 h 2261507"/>
              <a:gd name="connsiteX2" fmla="*/ 2364377 w 2541987"/>
              <a:gd name="connsiteY2" fmla="*/ 2261507 h 2261507"/>
              <a:gd name="connsiteX3" fmla="*/ 0 w 2541987"/>
              <a:gd name="connsiteY3" fmla="*/ 2248445 h 2261507"/>
              <a:gd name="connsiteX4" fmla="*/ 52251 w 2541987"/>
              <a:gd name="connsiteY4" fmla="*/ 0 h 2261507"/>
              <a:gd name="connsiteX5" fmla="*/ 2351314 w 2541987"/>
              <a:gd name="connsiteY5" fmla="*/ 53885 h 2261507"/>
              <a:gd name="connsiteX6" fmla="*/ 2344653 w 2541987"/>
              <a:gd name="connsiteY6" fmla="*/ 942462 h 2261507"/>
              <a:gd name="connsiteX7" fmla="*/ 2541987 w 2541987"/>
              <a:gd name="connsiteY7" fmla="*/ 1552946 h 2261507"/>
              <a:gd name="connsiteX0" fmla="*/ 2144977 w 2541987"/>
              <a:gd name="connsiteY0" fmla="*/ 1707087 h 2261507"/>
              <a:gd name="connsiteX1" fmla="*/ 2364377 w 2541987"/>
              <a:gd name="connsiteY1" fmla="*/ 2052502 h 2261507"/>
              <a:gd name="connsiteX2" fmla="*/ 2364377 w 2541987"/>
              <a:gd name="connsiteY2" fmla="*/ 2261507 h 2261507"/>
              <a:gd name="connsiteX3" fmla="*/ 0 w 2541987"/>
              <a:gd name="connsiteY3" fmla="*/ 2248445 h 2261507"/>
              <a:gd name="connsiteX4" fmla="*/ 52251 w 2541987"/>
              <a:gd name="connsiteY4" fmla="*/ 0 h 2261507"/>
              <a:gd name="connsiteX5" fmla="*/ 2351314 w 2541987"/>
              <a:gd name="connsiteY5" fmla="*/ 53885 h 2261507"/>
              <a:gd name="connsiteX6" fmla="*/ 2344653 w 2541987"/>
              <a:gd name="connsiteY6" fmla="*/ 942462 h 2261507"/>
              <a:gd name="connsiteX7" fmla="*/ 2541987 w 2541987"/>
              <a:gd name="connsiteY7" fmla="*/ 1552946 h 22615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541987" h="2261507">
                <a:moveTo>
                  <a:pt x="2144977" y="1707087"/>
                </a:moveTo>
                <a:lnTo>
                  <a:pt x="2364377" y="2052502"/>
                </a:lnTo>
                <a:lnTo>
                  <a:pt x="2364377" y="2261507"/>
                </a:lnTo>
                <a:lnTo>
                  <a:pt x="0" y="2248445"/>
                </a:lnTo>
                <a:lnTo>
                  <a:pt x="52251" y="0"/>
                </a:lnTo>
                <a:lnTo>
                  <a:pt x="2351314" y="53885"/>
                </a:lnTo>
                <a:cubicBezTo>
                  <a:pt x="2349094" y="350077"/>
                  <a:pt x="2346873" y="646270"/>
                  <a:pt x="2344653" y="942462"/>
                </a:cubicBezTo>
                <a:cubicBezTo>
                  <a:pt x="2396959" y="1113439"/>
                  <a:pt x="2492749" y="1400379"/>
                  <a:pt x="2541987" y="1552946"/>
                </a:cubicBezTo>
              </a:path>
            </a:pathLst>
          </a:custGeom>
          <a:noFill/>
          <a:ln w="38100">
            <a:solidFill>
              <a:srgbClr val="FFFF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fr-F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fr-FR"/>
          </a:p>
        </p:txBody>
      </p:sp>
      <p:cxnSp>
        <p:nvCxnSpPr>
          <p:cNvPr id="128" name="Connecteur droit 127"/>
          <p:cNvCxnSpPr/>
          <p:nvPr>
            <p:custDataLst>
              <p:tags r:id="rId6"/>
            </p:custDataLst>
          </p:nvPr>
        </p:nvCxnSpPr>
        <p:spPr>
          <a:xfrm rot="2700000" flipH="1" flipV="1">
            <a:off x="1679884" y="4029161"/>
            <a:ext cx="2383338" cy="13062"/>
          </a:xfrm>
          <a:prstGeom prst="line">
            <a:avLst/>
          </a:prstGeom>
          <a:ln w="38100">
            <a:solidFill>
              <a:schemeClr val="bg2">
                <a:lumMod val="50000"/>
              </a:schemeClr>
            </a:solidFill>
          </a:ln>
          <a:effectLst>
            <a:glow rad="228600">
              <a:schemeClr val="accent5">
                <a:satMod val="175000"/>
                <a:alpha val="40000"/>
              </a:schemeClr>
            </a:glow>
          </a:effectLst>
        </p:spPr>
        <p:style>
          <a:lnRef idx="1">
            <a:schemeClr val="accent1"/>
          </a:lnRef>
          <a:fillRef idx="0">
            <a:schemeClr val="accent1"/>
          </a:fillRef>
          <a:effectRef idx="0">
            <a:schemeClr val="accent1"/>
          </a:effectRef>
          <a:fontRef idx="minor">
            <a:schemeClr val="tx1"/>
          </a:fontRef>
        </p:style>
      </p:cxnSp>
      <p:cxnSp>
        <p:nvCxnSpPr>
          <p:cNvPr id="129" name="Connecteur droit 128"/>
          <p:cNvCxnSpPr/>
          <p:nvPr>
            <p:custDataLst>
              <p:tags r:id="rId7"/>
            </p:custDataLst>
          </p:nvPr>
        </p:nvCxnSpPr>
        <p:spPr>
          <a:xfrm rot="2700000" flipH="1" flipV="1">
            <a:off x="3272877" y="2401401"/>
            <a:ext cx="2331087" cy="53442"/>
          </a:xfrm>
          <a:prstGeom prst="line">
            <a:avLst/>
          </a:prstGeom>
          <a:ln w="38100">
            <a:solidFill>
              <a:schemeClr val="bg2">
                <a:lumMod val="50000"/>
              </a:schemeClr>
            </a:solidFill>
          </a:ln>
          <a:effectLst>
            <a:glow rad="228600">
              <a:schemeClr val="accent5">
                <a:satMod val="175000"/>
                <a:alpha val="40000"/>
              </a:schemeClr>
            </a:glow>
          </a:effectLst>
        </p:spPr>
        <p:style>
          <a:lnRef idx="1">
            <a:schemeClr val="accent1"/>
          </a:lnRef>
          <a:fillRef idx="0">
            <a:schemeClr val="accent1"/>
          </a:fillRef>
          <a:effectRef idx="0">
            <a:schemeClr val="accent1"/>
          </a:effectRef>
          <a:fontRef idx="minor">
            <a:schemeClr val="tx1"/>
          </a:fontRef>
        </p:style>
      </p:cxnSp>
      <p:cxnSp>
        <p:nvCxnSpPr>
          <p:cNvPr id="130" name="Connecteur droit 129"/>
          <p:cNvCxnSpPr/>
          <p:nvPr>
            <p:custDataLst>
              <p:tags r:id="rId8"/>
            </p:custDataLst>
          </p:nvPr>
        </p:nvCxnSpPr>
        <p:spPr>
          <a:xfrm rot="2700000" flipH="1" flipV="1">
            <a:off x="3353159" y="5715169"/>
            <a:ext cx="2308749" cy="38518"/>
          </a:xfrm>
          <a:prstGeom prst="line">
            <a:avLst/>
          </a:prstGeom>
          <a:ln w="38100">
            <a:solidFill>
              <a:schemeClr val="bg2">
                <a:lumMod val="50000"/>
              </a:schemeClr>
            </a:solidFill>
          </a:ln>
          <a:effectLst>
            <a:glow rad="228600">
              <a:srgbClr val="92D050">
                <a:alpha val="40000"/>
              </a:srgbClr>
            </a:glow>
          </a:effectLst>
        </p:spPr>
        <p:style>
          <a:lnRef idx="1">
            <a:schemeClr val="accent1"/>
          </a:lnRef>
          <a:fillRef idx="0">
            <a:schemeClr val="accent1"/>
          </a:fillRef>
          <a:effectRef idx="0">
            <a:schemeClr val="accent1"/>
          </a:effectRef>
          <a:fontRef idx="minor">
            <a:schemeClr val="tx1"/>
          </a:fontRef>
        </p:style>
      </p:cxnSp>
      <p:cxnSp>
        <p:nvCxnSpPr>
          <p:cNvPr id="131" name="Connecteur droit 130"/>
          <p:cNvCxnSpPr/>
          <p:nvPr>
            <p:custDataLst>
              <p:tags r:id="rId9"/>
            </p:custDataLst>
          </p:nvPr>
        </p:nvCxnSpPr>
        <p:spPr>
          <a:xfrm rot="2700000" flipH="1">
            <a:off x="4959763" y="4159775"/>
            <a:ext cx="2308747" cy="1862"/>
          </a:xfrm>
          <a:prstGeom prst="line">
            <a:avLst/>
          </a:prstGeom>
          <a:ln w="38100">
            <a:solidFill>
              <a:schemeClr val="bg2">
                <a:lumMod val="50000"/>
              </a:schemeClr>
            </a:solidFill>
          </a:ln>
          <a:effectLst>
            <a:glow rad="228600">
              <a:srgbClr val="92D050">
                <a:alpha val="40000"/>
              </a:srgbClr>
            </a:glow>
          </a:effectLst>
        </p:spPr>
        <p:style>
          <a:lnRef idx="1">
            <a:schemeClr val="accent1"/>
          </a:lnRef>
          <a:fillRef idx="0">
            <a:schemeClr val="accent1"/>
          </a:fillRef>
          <a:effectRef idx="0">
            <a:schemeClr val="accent1"/>
          </a:effectRef>
          <a:fontRef idx="minor">
            <a:schemeClr val="tx1"/>
          </a:fontRef>
        </p:style>
      </p:cxnSp>
      <p:cxnSp>
        <p:nvCxnSpPr>
          <p:cNvPr id="132" name="Connecteur droit 131"/>
          <p:cNvCxnSpPr/>
          <p:nvPr>
            <p:custDataLst>
              <p:tags r:id="rId10"/>
            </p:custDataLst>
          </p:nvPr>
        </p:nvCxnSpPr>
        <p:spPr>
          <a:xfrm flipV="1">
            <a:off x="3315547" y="4078211"/>
            <a:ext cx="61362" cy="2356909"/>
          </a:xfrm>
          <a:prstGeom prst="line">
            <a:avLst/>
          </a:prstGeom>
          <a:ln w="38100">
            <a:solidFill>
              <a:schemeClr val="bg2">
                <a:lumMod val="50000"/>
              </a:schemeClr>
            </a:solidFill>
          </a:ln>
          <a:effectLst>
            <a:glow rad="228600">
              <a:srgbClr val="EA8B00">
                <a:alpha val="40000"/>
              </a:srgbClr>
            </a:glow>
          </a:effectLst>
        </p:spPr>
        <p:style>
          <a:lnRef idx="1">
            <a:schemeClr val="accent1"/>
          </a:lnRef>
          <a:fillRef idx="0">
            <a:schemeClr val="accent1"/>
          </a:fillRef>
          <a:effectRef idx="0">
            <a:schemeClr val="accent1"/>
          </a:effectRef>
          <a:fontRef idx="minor">
            <a:schemeClr val="tx1"/>
          </a:fontRef>
        </p:style>
      </p:cxnSp>
      <p:cxnSp>
        <p:nvCxnSpPr>
          <p:cNvPr id="133" name="Connecteur droit 132"/>
          <p:cNvCxnSpPr>
            <a:stCxn id="43" idx="3"/>
          </p:cNvCxnSpPr>
          <p:nvPr>
            <p:custDataLst>
              <p:tags r:id="rId11"/>
            </p:custDataLst>
          </p:nvPr>
        </p:nvCxnSpPr>
        <p:spPr>
          <a:xfrm flipV="1">
            <a:off x="5564593" y="4135652"/>
            <a:ext cx="18383" cy="2331087"/>
          </a:xfrm>
          <a:prstGeom prst="line">
            <a:avLst/>
          </a:prstGeom>
          <a:ln w="38100">
            <a:solidFill>
              <a:schemeClr val="bg2">
                <a:lumMod val="50000"/>
              </a:schemeClr>
            </a:solidFill>
          </a:ln>
          <a:effectLst>
            <a:glow rad="228600">
              <a:srgbClr val="EA8B00">
                <a:alpha val="40000"/>
              </a:srgbClr>
            </a:glow>
          </a:effectLst>
        </p:spPr>
        <p:style>
          <a:lnRef idx="1">
            <a:schemeClr val="accent1"/>
          </a:lnRef>
          <a:fillRef idx="0">
            <a:schemeClr val="accent1"/>
          </a:fillRef>
          <a:effectRef idx="0">
            <a:schemeClr val="accent1"/>
          </a:effectRef>
          <a:fontRef idx="minor">
            <a:schemeClr val="tx1"/>
          </a:fontRef>
        </p:style>
      </p:cxnSp>
      <p:cxnSp>
        <p:nvCxnSpPr>
          <p:cNvPr id="134" name="Connecteur droit 133"/>
          <p:cNvCxnSpPr/>
          <p:nvPr>
            <p:custDataLst>
              <p:tags r:id="rId12"/>
            </p:custDataLst>
          </p:nvPr>
        </p:nvCxnSpPr>
        <p:spPr>
          <a:xfrm rot="5400000" flipH="1" flipV="1">
            <a:off x="2222535" y="2804861"/>
            <a:ext cx="2308749" cy="38518"/>
          </a:xfrm>
          <a:prstGeom prst="line">
            <a:avLst/>
          </a:prstGeom>
          <a:ln w="38100">
            <a:solidFill>
              <a:schemeClr val="bg2">
                <a:lumMod val="50000"/>
              </a:schemeClr>
            </a:solidFill>
          </a:ln>
          <a:effectLst>
            <a:glow rad="228600">
              <a:schemeClr val="accent2">
                <a:satMod val="175000"/>
                <a:alpha val="40000"/>
              </a:schemeClr>
            </a:glow>
          </a:effectLst>
        </p:spPr>
        <p:style>
          <a:lnRef idx="1">
            <a:schemeClr val="accent1"/>
          </a:lnRef>
          <a:fillRef idx="0">
            <a:schemeClr val="accent1"/>
          </a:fillRef>
          <a:effectRef idx="0">
            <a:schemeClr val="accent1"/>
          </a:effectRef>
          <a:fontRef idx="minor">
            <a:schemeClr val="tx1"/>
          </a:fontRef>
        </p:style>
      </p:cxnSp>
      <p:cxnSp>
        <p:nvCxnSpPr>
          <p:cNvPr id="135" name="Connecteur droit 134"/>
          <p:cNvCxnSpPr/>
          <p:nvPr>
            <p:custDataLst>
              <p:tags r:id="rId13"/>
            </p:custDataLst>
          </p:nvPr>
        </p:nvCxnSpPr>
        <p:spPr>
          <a:xfrm flipV="1">
            <a:off x="5565364" y="1781665"/>
            <a:ext cx="72781" cy="2196830"/>
          </a:xfrm>
          <a:prstGeom prst="line">
            <a:avLst/>
          </a:prstGeom>
          <a:ln w="38100">
            <a:solidFill>
              <a:schemeClr val="bg2">
                <a:lumMod val="50000"/>
              </a:schemeClr>
            </a:solidFill>
          </a:ln>
          <a:effectLst>
            <a:glow rad="228600">
              <a:schemeClr val="accent2">
                <a:satMod val="175000"/>
                <a:alpha val="40000"/>
              </a:schemeClr>
            </a:glow>
          </a:effectLst>
        </p:spPr>
        <p:style>
          <a:lnRef idx="1">
            <a:schemeClr val="accent1"/>
          </a:lnRef>
          <a:fillRef idx="0">
            <a:schemeClr val="accent1"/>
          </a:fillRef>
          <a:effectRef idx="0">
            <a:schemeClr val="accent1"/>
          </a:effectRef>
          <a:fontRef idx="minor">
            <a:schemeClr val="tx1"/>
          </a:fontRef>
        </p:style>
      </p:cxnSp>
      <p:cxnSp>
        <p:nvCxnSpPr>
          <p:cNvPr id="141" name="Connecteur droit 140"/>
          <p:cNvCxnSpPr/>
          <p:nvPr>
            <p:custDataLst>
              <p:tags r:id="rId14"/>
            </p:custDataLst>
          </p:nvPr>
        </p:nvCxnSpPr>
        <p:spPr>
          <a:xfrm rot="-2700000" flipH="1" flipV="1">
            <a:off x="3226633" y="5723561"/>
            <a:ext cx="2383338" cy="13062"/>
          </a:xfrm>
          <a:prstGeom prst="line">
            <a:avLst/>
          </a:prstGeom>
          <a:ln w="38100">
            <a:solidFill>
              <a:schemeClr val="bg2">
                <a:lumMod val="50000"/>
              </a:schemeClr>
            </a:solidFill>
          </a:ln>
          <a:effectLst>
            <a:glow rad="228600">
              <a:schemeClr val="accent4">
                <a:satMod val="175000"/>
                <a:alpha val="40000"/>
              </a:schemeClr>
            </a:glow>
          </a:effectLst>
        </p:spPr>
        <p:style>
          <a:lnRef idx="1">
            <a:schemeClr val="accent1"/>
          </a:lnRef>
          <a:fillRef idx="0">
            <a:schemeClr val="accent1"/>
          </a:fillRef>
          <a:effectRef idx="0">
            <a:schemeClr val="accent1"/>
          </a:effectRef>
          <a:fontRef idx="minor">
            <a:schemeClr val="tx1"/>
          </a:fontRef>
        </p:style>
      </p:cxnSp>
      <p:cxnSp>
        <p:nvCxnSpPr>
          <p:cNvPr id="142" name="Connecteur droit 141"/>
          <p:cNvCxnSpPr/>
          <p:nvPr>
            <p:custDataLst>
              <p:tags r:id="rId15"/>
            </p:custDataLst>
          </p:nvPr>
        </p:nvCxnSpPr>
        <p:spPr>
          <a:xfrm rot="-2700000" flipH="1" flipV="1">
            <a:off x="1716158" y="4076362"/>
            <a:ext cx="2331087" cy="53442"/>
          </a:xfrm>
          <a:prstGeom prst="line">
            <a:avLst/>
          </a:prstGeom>
          <a:ln w="38100">
            <a:solidFill>
              <a:schemeClr val="bg2">
                <a:lumMod val="50000"/>
              </a:schemeClr>
            </a:solidFill>
          </a:ln>
          <a:effectLst>
            <a:glow rad="228600">
              <a:schemeClr val="accent4">
                <a:satMod val="175000"/>
                <a:alpha val="40000"/>
              </a:schemeClr>
            </a:glow>
          </a:effectLst>
        </p:spPr>
        <p:style>
          <a:lnRef idx="1">
            <a:schemeClr val="accent1"/>
          </a:lnRef>
          <a:fillRef idx="0">
            <a:schemeClr val="accent1"/>
          </a:fillRef>
          <a:effectRef idx="0">
            <a:schemeClr val="accent1"/>
          </a:effectRef>
          <a:fontRef idx="minor">
            <a:schemeClr val="tx1"/>
          </a:fontRef>
        </p:style>
      </p:cxnSp>
      <p:cxnSp>
        <p:nvCxnSpPr>
          <p:cNvPr id="143" name="Connecteur droit 142"/>
          <p:cNvCxnSpPr/>
          <p:nvPr>
            <p:custDataLst>
              <p:tags r:id="rId16"/>
            </p:custDataLst>
          </p:nvPr>
        </p:nvCxnSpPr>
        <p:spPr>
          <a:xfrm flipH="1">
            <a:off x="5265638" y="3257960"/>
            <a:ext cx="1691345" cy="1591442"/>
          </a:xfrm>
          <a:prstGeom prst="line">
            <a:avLst/>
          </a:prstGeom>
          <a:ln w="38100">
            <a:solidFill>
              <a:schemeClr val="bg2">
                <a:lumMod val="50000"/>
              </a:schemeClr>
            </a:solidFill>
          </a:ln>
          <a:effectLst>
            <a:glow rad="228600">
              <a:srgbClr val="00B050">
                <a:alpha val="40000"/>
              </a:srgbClr>
            </a:glow>
          </a:effectLst>
        </p:spPr>
        <p:style>
          <a:lnRef idx="1">
            <a:schemeClr val="accent1"/>
          </a:lnRef>
          <a:fillRef idx="0">
            <a:schemeClr val="accent1"/>
          </a:fillRef>
          <a:effectRef idx="0">
            <a:schemeClr val="accent1"/>
          </a:effectRef>
          <a:fontRef idx="minor">
            <a:schemeClr val="tx1"/>
          </a:fontRef>
        </p:style>
      </p:cxnSp>
      <p:cxnSp>
        <p:nvCxnSpPr>
          <p:cNvPr id="144" name="Connecteur droit 143"/>
          <p:cNvCxnSpPr/>
          <p:nvPr>
            <p:custDataLst>
              <p:tags r:id="rId17"/>
            </p:custDataLst>
          </p:nvPr>
        </p:nvCxnSpPr>
        <p:spPr>
          <a:xfrm rot="-2700000" flipH="1">
            <a:off x="3411710" y="2453327"/>
            <a:ext cx="2308747" cy="1862"/>
          </a:xfrm>
          <a:prstGeom prst="line">
            <a:avLst/>
          </a:prstGeom>
          <a:ln w="38100">
            <a:solidFill>
              <a:schemeClr val="bg2">
                <a:lumMod val="50000"/>
              </a:schemeClr>
            </a:solidFill>
          </a:ln>
          <a:effectLst>
            <a:glow rad="228600">
              <a:srgbClr val="00B050">
                <a:alpha val="40000"/>
              </a:srgbClr>
            </a:glow>
          </a:effectLst>
        </p:spPr>
        <p:style>
          <a:lnRef idx="1">
            <a:schemeClr val="accent1"/>
          </a:lnRef>
          <a:fillRef idx="0">
            <a:schemeClr val="accent1"/>
          </a:fillRef>
          <a:effectRef idx="0">
            <a:schemeClr val="accent1"/>
          </a:effectRef>
          <a:fontRef idx="minor">
            <a:schemeClr val="tx1"/>
          </a:fontRef>
        </p:style>
      </p:cxnSp>
      <p:cxnSp>
        <p:nvCxnSpPr>
          <p:cNvPr id="115" name="Connecteur droit 114"/>
          <p:cNvCxnSpPr/>
          <p:nvPr>
            <p:custDataLst>
              <p:tags r:id="rId18"/>
            </p:custDataLst>
          </p:nvPr>
        </p:nvCxnSpPr>
        <p:spPr>
          <a:xfrm flipH="1" flipV="1">
            <a:off x="2108417" y="5159970"/>
            <a:ext cx="2383338" cy="13062"/>
          </a:xfrm>
          <a:prstGeom prst="line">
            <a:avLst/>
          </a:prstGeom>
          <a:ln w="38100">
            <a:solidFill>
              <a:schemeClr val="bg2">
                <a:lumMod val="50000"/>
              </a:schemeClr>
            </a:solidFill>
          </a:ln>
          <a:effectLst>
            <a:glow rad="228600">
              <a:schemeClr val="accent3">
                <a:satMod val="175000"/>
                <a:alpha val="40000"/>
              </a:schemeClr>
            </a:glow>
          </a:effectLst>
        </p:spPr>
        <p:style>
          <a:lnRef idx="1">
            <a:schemeClr val="accent1"/>
          </a:lnRef>
          <a:fillRef idx="0">
            <a:schemeClr val="accent1"/>
          </a:fillRef>
          <a:effectRef idx="0">
            <a:schemeClr val="accent1"/>
          </a:effectRef>
          <a:fontRef idx="minor">
            <a:schemeClr val="tx1"/>
          </a:fontRef>
        </p:style>
      </p:cxnSp>
      <p:cxnSp>
        <p:nvCxnSpPr>
          <p:cNvPr id="116" name="Connecteur droit 115"/>
          <p:cNvCxnSpPr/>
          <p:nvPr>
            <p:custDataLst>
              <p:tags r:id="rId19"/>
            </p:custDataLst>
          </p:nvPr>
        </p:nvCxnSpPr>
        <p:spPr>
          <a:xfrm flipH="1" flipV="1">
            <a:off x="2160668" y="2900095"/>
            <a:ext cx="2331087" cy="53442"/>
          </a:xfrm>
          <a:prstGeom prst="line">
            <a:avLst/>
          </a:prstGeom>
          <a:ln w="38100">
            <a:solidFill>
              <a:schemeClr val="bg2">
                <a:lumMod val="50000"/>
              </a:schemeClr>
            </a:solidFill>
          </a:ln>
          <a:effectLst>
            <a:glow rad="228600">
              <a:schemeClr val="accent3">
                <a:satMod val="175000"/>
                <a:alpha val="40000"/>
              </a:schemeClr>
            </a:glow>
          </a:effectLst>
        </p:spPr>
        <p:style>
          <a:lnRef idx="1">
            <a:schemeClr val="accent1"/>
          </a:lnRef>
          <a:fillRef idx="0">
            <a:schemeClr val="accent1"/>
          </a:fillRef>
          <a:effectRef idx="0">
            <a:schemeClr val="accent1"/>
          </a:effectRef>
          <a:fontRef idx="minor">
            <a:schemeClr val="tx1"/>
          </a:fontRef>
        </p:style>
      </p:cxnSp>
      <p:cxnSp>
        <p:nvCxnSpPr>
          <p:cNvPr id="118" name="Connecteur droit 117"/>
          <p:cNvCxnSpPr/>
          <p:nvPr>
            <p:custDataLst>
              <p:tags r:id="rId20"/>
            </p:custDataLst>
          </p:nvPr>
        </p:nvCxnSpPr>
        <p:spPr>
          <a:xfrm flipH="1" flipV="1">
            <a:off x="4501677" y="5190682"/>
            <a:ext cx="2308749" cy="38518"/>
          </a:xfrm>
          <a:prstGeom prst="line">
            <a:avLst/>
          </a:prstGeom>
          <a:ln w="38100">
            <a:solidFill>
              <a:schemeClr val="bg2">
                <a:lumMod val="50000"/>
              </a:schemeClr>
            </a:solidFill>
          </a:ln>
          <a:effectLst>
            <a:glow rad="228600">
              <a:schemeClr val="accent1">
                <a:satMod val="175000"/>
                <a:alpha val="40000"/>
              </a:schemeClr>
            </a:glow>
          </a:effectLst>
        </p:spPr>
        <p:style>
          <a:lnRef idx="1">
            <a:schemeClr val="accent1"/>
          </a:lnRef>
          <a:fillRef idx="0">
            <a:schemeClr val="accent1"/>
          </a:fillRef>
          <a:effectRef idx="0">
            <a:schemeClr val="accent1"/>
          </a:effectRef>
          <a:fontRef idx="minor">
            <a:schemeClr val="tx1"/>
          </a:fontRef>
        </p:style>
      </p:cxnSp>
      <p:cxnSp>
        <p:nvCxnSpPr>
          <p:cNvPr id="119" name="Connecteur droit 118"/>
          <p:cNvCxnSpPr/>
          <p:nvPr>
            <p:custDataLst>
              <p:tags r:id="rId21"/>
            </p:custDataLst>
          </p:nvPr>
        </p:nvCxnSpPr>
        <p:spPr>
          <a:xfrm flipH="1" flipV="1">
            <a:off x="4567525" y="2957286"/>
            <a:ext cx="2314831" cy="20959"/>
          </a:xfrm>
          <a:prstGeom prst="line">
            <a:avLst/>
          </a:prstGeom>
          <a:ln w="38100">
            <a:solidFill>
              <a:schemeClr val="bg2">
                <a:lumMod val="50000"/>
              </a:schemeClr>
            </a:solidFill>
          </a:ln>
          <a:effectLst>
            <a:glow rad="228600">
              <a:schemeClr val="accent1">
                <a:satMod val="175000"/>
                <a:alpha val="40000"/>
              </a:schemeClr>
            </a:glow>
          </a:effectLst>
        </p:spPr>
        <p:style>
          <a:lnRef idx="1">
            <a:schemeClr val="accent1"/>
          </a:lnRef>
          <a:fillRef idx="0">
            <a:schemeClr val="accent1"/>
          </a:fillRef>
          <a:effectRef idx="0">
            <a:schemeClr val="accent1"/>
          </a:effectRef>
          <a:fontRef idx="minor">
            <a:schemeClr val="tx1"/>
          </a:fontRef>
        </p:style>
      </p:cxnSp>
      <p:grpSp>
        <p:nvGrpSpPr>
          <p:cNvPr id="56" name="Groupe 55"/>
          <p:cNvGrpSpPr/>
          <p:nvPr>
            <p:custDataLst>
              <p:tags r:id="rId22"/>
            </p:custDataLst>
          </p:nvPr>
        </p:nvGrpSpPr>
        <p:grpSpPr>
          <a:xfrm rot="16200000">
            <a:off x="2720966" y="2536602"/>
            <a:ext cx="766364" cy="2834411"/>
            <a:chOff x="7540148" y="87464"/>
            <a:chExt cx="766364" cy="2834411"/>
          </a:xfrm>
        </p:grpSpPr>
        <p:sp>
          <p:nvSpPr>
            <p:cNvPr id="57" name="Cube 56"/>
            <p:cNvSpPr/>
            <p:nvPr/>
          </p:nvSpPr>
          <p:spPr>
            <a:xfrm flipH="1">
              <a:off x="7911693" y="2763140"/>
              <a:ext cx="394819" cy="158735"/>
            </a:xfrm>
            <a:prstGeom prst="cube">
              <a:avLst/>
            </a:prstGeom>
            <a:solidFill>
              <a:schemeClr val="bg2">
                <a:lumMod val="10000"/>
              </a:schemeClr>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8" name="Forme libre 57"/>
            <p:cNvSpPr/>
            <p:nvPr/>
          </p:nvSpPr>
          <p:spPr>
            <a:xfrm flipH="1" flipV="1">
              <a:off x="7540148" y="87464"/>
              <a:ext cx="517557" cy="2766892"/>
            </a:xfrm>
            <a:custGeom>
              <a:avLst/>
              <a:gdLst>
                <a:gd name="connsiteX0" fmla="*/ 0 w 127065"/>
                <a:gd name="connsiteY0" fmla="*/ 0 h 731651"/>
                <a:gd name="connsiteX1" fmla="*/ 112923 w 127065"/>
                <a:gd name="connsiteY1" fmla="*/ 96397 h 731651"/>
                <a:gd name="connsiteX2" fmla="*/ 121185 w 127065"/>
                <a:gd name="connsiteY2" fmla="*/ 556352 h 731651"/>
                <a:gd name="connsiteX3" fmla="*/ 74363 w 127065"/>
                <a:gd name="connsiteY3" fmla="*/ 721605 h 731651"/>
                <a:gd name="connsiteX4" fmla="*/ 74363 w 127065"/>
                <a:gd name="connsiteY4" fmla="*/ 713342 h 731651"/>
                <a:gd name="connsiteX5" fmla="*/ 68855 w 127065"/>
                <a:gd name="connsiteY5" fmla="*/ 713342 h 731651"/>
                <a:gd name="connsiteX6" fmla="*/ 68855 w 127065"/>
                <a:gd name="connsiteY6" fmla="*/ 713342 h 731651"/>
                <a:gd name="connsiteX7" fmla="*/ 66101 w 127065"/>
                <a:gd name="connsiteY7" fmla="*/ 713342 h 731651"/>
                <a:gd name="connsiteX0" fmla="*/ 0 w 131330"/>
                <a:gd name="connsiteY0" fmla="*/ 0 h 731651"/>
                <a:gd name="connsiteX1" fmla="*/ 112923 w 131330"/>
                <a:gd name="connsiteY1" fmla="*/ 96397 h 731651"/>
                <a:gd name="connsiteX2" fmla="*/ 121185 w 131330"/>
                <a:gd name="connsiteY2" fmla="*/ 556352 h 731651"/>
                <a:gd name="connsiteX3" fmla="*/ 74363 w 131330"/>
                <a:gd name="connsiteY3" fmla="*/ 721605 h 731651"/>
                <a:gd name="connsiteX4" fmla="*/ 74363 w 131330"/>
                <a:gd name="connsiteY4" fmla="*/ 713342 h 731651"/>
                <a:gd name="connsiteX5" fmla="*/ 68855 w 131330"/>
                <a:gd name="connsiteY5" fmla="*/ 713342 h 731651"/>
                <a:gd name="connsiteX6" fmla="*/ 68855 w 131330"/>
                <a:gd name="connsiteY6" fmla="*/ 713342 h 731651"/>
                <a:gd name="connsiteX7" fmla="*/ 66101 w 131330"/>
                <a:gd name="connsiteY7" fmla="*/ 713342 h 731651"/>
                <a:gd name="connsiteX0" fmla="*/ 82140 w 213470"/>
                <a:gd name="connsiteY0" fmla="*/ 0 h 1194627"/>
                <a:gd name="connsiteX1" fmla="*/ 195063 w 213470"/>
                <a:gd name="connsiteY1" fmla="*/ 96397 h 1194627"/>
                <a:gd name="connsiteX2" fmla="*/ 203325 w 213470"/>
                <a:gd name="connsiteY2" fmla="*/ 556352 h 1194627"/>
                <a:gd name="connsiteX3" fmla="*/ 156503 w 213470"/>
                <a:gd name="connsiteY3" fmla="*/ 721605 h 1194627"/>
                <a:gd name="connsiteX4" fmla="*/ 156503 w 213470"/>
                <a:gd name="connsiteY4" fmla="*/ 713342 h 1194627"/>
                <a:gd name="connsiteX5" fmla="*/ 150995 w 213470"/>
                <a:gd name="connsiteY5" fmla="*/ 713342 h 1194627"/>
                <a:gd name="connsiteX6" fmla="*/ 150995 w 213470"/>
                <a:gd name="connsiteY6" fmla="*/ 713342 h 1194627"/>
                <a:gd name="connsiteX7" fmla="*/ 0 w 213470"/>
                <a:gd name="connsiteY7" fmla="*/ 1194627 h 1194627"/>
                <a:gd name="connsiteX0" fmla="*/ 82140 w 213470"/>
                <a:gd name="connsiteY0" fmla="*/ 0 h 1194627"/>
                <a:gd name="connsiteX1" fmla="*/ 195063 w 213470"/>
                <a:gd name="connsiteY1" fmla="*/ 96397 h 1194627"/>
                <a:gd name="connsiteX2" fmla="*/ 203325 w 213470"/>
                <a:gd name="connsiteY2" fmla="*/ 556352 h 1194627"/>
                <a:gd name="connsiteX3" fmla="*/ 156503 w 213470"/>
                <a:gd name="connsiteY3" fmla="*/ 721605 h 1194627"/>
                <a:gd name="connsiteX4" fmla="*/ 156503 w 213470"/>
                <a:gd name="connsiteY4" fmla="*/ 713342 h 1194627"/>
                <a:gd name="connsiteX5" fmla="*/ 150995 w 213470"/>
                <a:gd name="connsiteY5" fmla="*/ 713342 h 1194627"/>
                <a:gd name="connsiteX6" fmla="*/ 95405 w 213470"/>
                <a:gd name="connsiteY6" fmla="*/ 1030553 h 1194627"/>
                <a:gd name="connsiteX7" fmla="*/ 0 w 213470"/>
                <a:gd name="connsiteY7" fmla="*/ 1194627 h 1194627"/>
                <a:gd name="connsiteX0" fmla="*/ 82140 w 213470"/>
                <a:gd name="connsiteY0" fmla="*/ 0 h 1194627"/>
                <a:gd name="connsiteX1" fmla="*/ 195063 w 213470"/>
                <a:gd name="connsiteY1" fmla="*/ 96397 h 1194627"/>
                <a:gd name="connsiteX2" fmla="*/ 203325 w 213470"/>
                <a:gd name="connsiteY2" fmla="*/ 556352 h 1194627"/>
                <a:gd name="connsiteX3" fmla="*/ 156503 w 213470"/>
                <a:gd name="connsiteY3" fmla="*/ 721605 h 1194627"/>
                <a:gd name="connsiteX4" fmla="*/ 156503 w 213470"/>
                <a:gd name="connsiteY4" fmla="*/ 713342 h 1194627"/>
                <a:gd name="connsiteX5" fmla="*/ 150995 w 213470"/>
                <a:gd name="connsiteY5" fmla="*/ 735219 h 1194627"/>
                <a:gd name="connsiteX6" fmla="*/ 95405 w 213470"/>
                <a:gd name="connsiteY6" fmla="*/ 1030553 h 1194627"/>
                <a:gd name="connsiteX7" fmla="*/ 0 w 213470"/>
                <a:gd name="connsiteY7" fmla="*/ 1194627 h 1194627"/>
                <a:gd name="connsiteX0" fmla="*/ 82140 w 213470"/>
                <a:gd name="connsiteY0" fmla="*/ 0 h 1194627"/>
                <a:gd name="connsiteX1" fmla="*/ 195063 w 213470"/>
                <a:gd name="connsiteY1" fmla="*/ 96397 h 1194627"/>
                <a:gd name="connsiteX2" fmla="*/ 203325 w 213470"/>
                <a:gd name="connsiteY2" fmla="*/ 556352 h 1194627"/>
                <a:gd name="connsiteX3" fmla="*/ 156503 w 213470"/>
                <a:gd name="connsiteY3" fmla="*/ 721605 h 1194627"/>
                <a:gd name="connsiteX4" fmla="*/ 156503 w 213470"/>
                <a:gd name="connsiteY4" fmla="*/ 713342 h 1194627"/>
                <a:gd name="connsiteX5" fmla="*/ 183422 w 213470"/>
                <a:gd name="connsiteY5" fmla="*/ 1194627 h 1194627"/>
                <a:gd name="connsiteX6" fmla="*/ 95405 w 213470"/>
                <a:gd name="connsiteY6" fmla="*/ 1030553 h 1194627"/>
                <a:gd name="connsiteX7" fmla="*/ 0 w 213470"/>
                <a:gd name="connsiteY7" fmla="*/ 1194627 h 1194627"/>
                <a:gd name="connsiteX0" fmla="*/ 82140 w 213470"/>
                <a:gd name="connsiteY0" fmla="*/ 0 h 1238381"/>
                <a:gd name="connsiteX1" fmla="*/ 195063 w 213470"/>
                <a:gd name="connsiteY1" fmla="*/ 96397 h 1238381"/>
                <a:gd name="connsiteX2" fmla="*/ 203325 w 213470"/>
                <a:gd name="connsiteY2" fmla="*/ 556352 h 1238381"/>
                <a:gd name="connsiteX3" fmla="*/ 156503 w 213470"/>
                <a:gd name="connsiteY3" fmla="*/ 721605 h 1238381"/>
                <a:gd name="connsiteX4" fmla="*/ 156503 w 213470"/>
                <a:gd name="connsiteY4" fmla="*/ 713342 h 1238381"/>
                <a:gd name="connsiteX5" fmla="*/ 183422 w 213470"/>
                <a:gd name="connsiteY5" fmla="*/ 1194627 h 1238381"/>
                <a:gd name="connsiteX6" fmla="*/ 95405 w 213470"/>
                <a:gd name="connsiteY6" fmla="*/ 1238381 h 1238381"/>
                <a:gd name="connsiteX7" fmla="*/ 0 w 213470"/>
                <a:gd name="connsiteY7" fmla="*/ 1194627 h 1238381"/>
                <a:gd name="connsiteX0" fmla="*/ 82140 w 213470"/>
                <a:gd name="connsiteY0" fmla="*/ 0 h 1238381"/>
                <a:gd name="connsiteX1" fmla="*/ 195063 w 213470"/>
                <a:gd name="connsiteY1" fmla="*/ 96397 h 1238381"/>
                <a:gd name="connsiteX2" fmla="*/ 203325 w 213470"/>
                <a:gd name="connsiteY2" fmla="*/ 556352 h 1238381"/>
                <a:gd name="connsiteX3" fmla="*/ 156503 w 213470"/>
                <a:gd name="connsiteY3" fmla="*/ 721605 h 1238381"/>
                <a:gd name="connsiteX4" fmla="*/ 198196 w 213470"/>
                <a:gd name="connsiteY4" fmla="*/ 943046 h 1238381"/>
                <a:gd name="connsiteX5" fmla="*/ 183422 w 213470"/>
                <a:gd name="connsiteY5" fmla="*/ 1194627 h 1238381"/>
                <a:gd name="connsiteX6" fmla="*/ 95405 w 213470"/>
                <a:gd name="connsiteY6" fmla="*/ 1238381 h 1238381"/>
                <a:gd name="connsiteX7" fmla="*/ 0 w 213470"/>
                <a:gd name="connsiteY7" fmla="*/ 1194627 h 1238381"/>
                <a:gd name="connsiteX0" fmla="*/ 82140 w 211083"/>
                <a:gd name="connsiteY0" fmla="*/ 0 h 1238381"/>
                <a:gd name="connsiteX1" fmla="*/ 195063 w 211083"/>
                <a:gd name="connsiteY1" fmla="*/ 96397 h 1238381"/>
                <a:gd name="connsiteX2" fmla="*/ 203325 w 211083"/>
                <a:gd name="connsiteY2" fmla="*/ 556352 h 1238381"/>
                <a:gd name="connsiteX3" fmla="*/ 202828 w 211083"/>
                <a:gd name="connsiteY3" fmla="*/ 765358 h 1238381"/>
                <a:gd name="connsiteX4" fmla="*/ 198196 w 211083"/>
                <a:gd name="connsiteY4" fmla="*/ 943046 h 1238381"/>
                <a:gd name="connsiteX5" fmla="*/ 183422 w 211083"/>
                <a:gd name="connsiteY5" fmla="*/ 1194627 h 1238381"/>
                <a:gd name="connsiteX6" fmla="*/ 95405 w 211083"/>
                <a:gd name="connsiteY6" fmla="*/ 1238381 h 1238381"/>
                <a:gd name="connsiteX7" fmla="*/ 0 w 211083"/>
                <a:gd name="connsiteY7" fmla="*/ 1194627 h 1238381"/>
                <a:gd name="connsiteX0" fmla="*/ 82140 w 211083"/>
                <a:gd name="connsiteY0" fmla="*/ 0 h 1238381"/>
                <a:gd name="connsiteX1" fmla="*/ 195063 w 211083"/>
                <a:gd name="connsiteY1" fmla="*/ 96397 h 1238381"/>
                <a:gd name="connsiteX2" fmla="*/ 203325 w 211083"/>
                <a:gd name="connsiteY2" fmla="*/ 556352 h 1238381"/>
                <a:gd name="connsiteX3" fmla="*/ 202828 w 211083"/>
                <a:gd name="connsiteY3" fmla="*/ 765358 h 1238381"/>
                <a:gd name="connsiteX4" fmla="*/ 198196 w 211083"/>
                <a:gd name="connsiteY4" fmla="*/ 943046 h 1238381"/>
                <a:gd name="connsiteX5" fmla="*/ 185362 w 211083"/>
                <a:gd name="connsiteY5" fmla="*/ 1208364 h 1238381"/>
                <a:gd name="connsiteX6" fmla="*/ 95405 w 211083"/>
                <a:gd name="connsiteY6" fmla="*/ 1238381 h 1238381"/>
                <a:gd name="connsiteX7" fmla="*/ 0 w 211083"/>
                <a:gd name="connsiteY7" fmla="*/ 1194627 h 1238381"/>
                <a:gd name="connsiteX0" fmla="*/ 82140 w 211083"/>
                <a:gd name="connsiteY0" fmla="*/ 0 h 1252039"/>
                <a:gd name="connsiteX1" fmla="*/ 195063 w 211083"/>
                <a:gd name="connsiteY1" fmla="*/ 96397 h 1252039"/>
                <a:gd name="connsiteX2" fmla="*/ 203325 w 211083"/>
                <a:gd name="connsiteY2" fmla="*/ 556352 h 1252039"/>
                <a:gd name="connsiteX3" fmla="*/ 202828 w 211083"/>
                <a:gd name="connsiteY3" fmla="*/ 765358 h 1252039"/>
                <a:gd name="connsiteX4" fmla="*/ 198196 w 211083"/>
                <a:gd name="connsiteY4" fmla="*/ 943046 h 1252039"/>
                <a:gd name="connsiteX5" fmla="*/ 185362 w 211083"/>
                <a:gd name="connsiteY5" fmla="*/ 1208364 h 1252039"/>
                <a:gd name="connsiteX6" fmla="*/ 95405 w 211083"/>
                <a:gd name="connsiteY6" fmla="*/ 1238381 h 1252039"/>
                <a:gd name="connsiteX7" fmla="*/ 0 w 211083"/>
                <a:gd name="connsiteY7" fmla="*/ 1194627 h 1252039"/>
                <a:gd name="connsiteX0" fmla="*/ 82140 w 211083"/>
                <a:gd name="connsiteY0" fmla="*/ 0 h 1239616"/>
                <a:gd name="connsiteX1" fmla="*/ 195063 w 211083"/>
                <a:gd name="connsiteY1" fmla="*/ 96397 h 1239616"/>
                <a:gd name="connsiteX2" fmla="*/ 203325 w 211083"/>
                <a:gd name="connsiteY2" fmla="*/ 556352 h 1239616"/>
                <a:gd name="connsiteX3" fmla="*/ 202828 w 211083"/>
                <a:gd name="connsiteY3" fmla="*/ 765358 h 1239616"/>
                <a:gd name="connsiteX4" fmla="*/ 198196 w 211083"/>
                <a:gd name="connsiteY4" fmla="*/ 943046 h 1239616"/>
                <a:gd name="connsiteX5" fmla="*/ 182453 w 211083"/>
                <a:gd name="connsiteY5" fmla="*/ 1185470 h 1239616"/>
                <a:gd name="connsiteX6" fmla="*/ 95405 w 211083"/>
                <a:gd name="connsiteY6" fmla="*/ 1238381 h 1239616"/>
                <a:gd name="connsiteX7" fmla="*/ 0 w 211083"/>
                <a:gd name="connsiteY7" fmla="*/ 1194627 h 1239616"/>
                <a:gd name="connsiteX0" fmla="*/ 82140 w 211083"/>
                <a:gd name="connsiteY0" fmla="*/ 0 h 1239616"/>
                <a:gd name="connsiteX1" fmla="*/ 195063 w 211083"/>
                <a:gd name="connsiteY1" fmla="*/ 96397 h 1239616"/>
                <a:gd name="connsiteX2" fmla="*/ 203325 w 211083"/>
                <a:gd name="connsiteY2" fmla="*/ 556352 h 1239616"/>
                <a:gd name="connsiteX3" fmla="*/ 202828 w 211083"/>
                <a:gd name="connsiteY3" fmla="*/ 765358 h 1239616"/>
                <a:gd name="connsiteX4" fmla="*/ 198196 w 211083"/>
                <a:gd name="connsiteY4" fmla="*/ 943046 h 1239616"/>
                <a:gd name="connsiteX5" fmla="*/ 182453 w 211083"/>
                <a:gd name="connsiteY5" fmla="*/ 1185470 h 1239616"/>
                <a:gd name="connsiteX6" fmla="*/ 95405 w 211083"/>
                <a:gd name="connsiteY6" fmla="*/ 1238381 h 1239616"/>
                <a:gd name="connsiteX7" fmla="*/ 0 w 211083"/>
                <a:gd name="connsiteY7" fmla="*/ 1194627 h 1239616"/>
                <a:gd name="connsiteX0" fmla="*/ 82140 w 211083"/>
                <a:gd name="connsiteY0" fmla="*/ 0 h 1239616"/>
                <a:gd name="connsiteX1" fmla="*/ 195063 w 211083"/>
                <a:gd name="connsiteY1" fmla="*/ 96397 h 1239616"/>
                <a:gd name="connsiteX2" fmla="*/ 203325 w 211083"/>
                <a:gd name="connsiteY2" fmla="*/ 556352 h 1239616"/>
                <a:gd name="connsiteX3" fmla="*/ 202828 w 211083"/>
                <a:gd name="connsiteY3" fmla="*/ 765358 h 1239616"/>
                <a:gd name="connsiteX4" fmla="*/ 198196 w 211083"/>
                <a:gd name="connsiteY4" fmla="*/ 943046 h 1239616"/>
                <a:gd name="connsiteX5" fmla="*/ 182453 w 211083"/>
                <a:gd name="connsiteY5" fmla="*/ 1185470 h 1239616"/>
                <a:gd name="connsiteX6" fmla="*/ 95405 w 211083"/>
                <a:gd name="connsiteY6" fmla="*/ 1238381 h 1239616"/>
                <a:gd name="connsiteX7" fmla="*/ 0 w 211083"/>
                <a:gd name="connsiteY7" fmla="*/ 1194627 h 1239616"/>
                <a:gd name="connsiteX0" fmla="*/ 82140 w 211083"/>
                <a:gd name="connsiteY0" fmla="*/ 0 h 1239616"/>
                <a:gd name="connsiteX1" fmla="*/ 195063 w 211083"/>
                <a:gd name="connsiteY1" fmla="*/ 96397 h 1239616"/>
                <a:gd name="connsiteX2" fmla="*/ 203325 w 211083"/>
                <a:gd name="connsiteY2" fmla="*/ 556352 h 1239616"/>
                <a:gd name="connsiteX3" fmla="*/ 202828 w 211083"/>
                <a:gd name="connsiteY3" fmla="*/ 765358 h 1239616"/>
                <a:gd name="connsiteX4" fmla="*/ 198196 w 211083"/>
                <a:gd name="connsiteY4" fmla="*/ 943046 h 1239616"/>
                <a:gd name="connsiteX5" fmla="*/ 182453 w 211083"/>
                <a:gd name="connsiteY5" fmla="*/ 1185470 h 1239616"/>
                <a:gd name="connsiteX6" fmla="*/ 95405 w 211083"/>
                <a:gd name="connsiteY6" fmla="*/ 1238381 h 1239616"/>
                <a:gd name="connsiteX7" fmla="*/ 0 w 211083"/>
                <a:gd name="connsiteY7" fmla="*/ 1194627 h 1239616"/>
                <a:gd name="connsiteX0" fmla="*/ 82140 w 211083"/>
                <a:gd name="connsiteY0" fmla="*/ 0 h 1239616"/>
                <a:gd name="connsiteX1" fmla="*/ 195063 w 211083"/>
                <a:gd name="connsiteY1" fmla="*/ 96397 h 1239616"/>
                <a:gd name="connsiteX2" fmla="*/ 203325 w 211083"/>
                <a:gd name="connsiteY2" fmla="*/ 556352 h 1239616"/>
                <a:gd name="connsiteX3" fmla="*/ 202828 w 211083"/>
                <a:gd name="connsiteY3" fmla="*/ 765358 h 1239616"/>
                <a:gd name="connsiteX4" fmla="*/ 198196 w 211083"/>
                <a:gd name="connsiteY4" fmla="*/ 943046 h 1239616"/>
                <a:gd name="connsiteX5" fmla="*/ 182453 w 211083"/>
                <a:gd name="connsiteY5" fmla="*/ 1185470 h 1239616"/>
                <a:gd name="connsiteX6" fmla="*/ 95405 w 211083"/>
                <a:gd name="connsiteY6" fmla="*/ 1238381 h 1239616"/>
                <a:gd name="connsiteX7" fmla="*/ 0 w 211083"/>
                <a:gd name="connsiteY7" fmla="*/ 1194627 h 1239616"/>
                <a:gd name="connsiteX0" fmla="*/ 82140 w 211083"/>
                <a:gd name="connsiteY0" fmla="*/ 0 h 1283854"/>
                <a:gd name="connsiteX1" fmla="*/ 195063 w 211083"/>
                <a:gd name="connsiteY1" fmla="*/ 96397 h 1283854"/>
                <a:gd name="connsiteX2" fmla="*/ 203325 w 211083"/>
                <a:gd name="connsiteY2" fmla="*/ 556352 h 1283854"/>
                <a:gd name="connsiteX3" fmla="*/ 202828 w 211083"/>
                <a:gd name="connsiteY3" fmla="*/ 765358 h 1283854"/>
                <a:gd name="connsiteX4" fmla="*/ 198196 w 211083"/>
                <a:gd name="connsiteY4" fmla="*/ 943046 h 1283854"/>
                <a:gd name="connsiteX5" fmla="*/ 182453 w 211083"/>
                <a:gd name="connsiteY5" fmla="*/ 1251863 h 1283854"/>
                <a:gd name="connsiteX6" fmla="*/ 95405 w 211083"/>
                <a:gd name="connsiteY6" fmla="*/ 1238381 h 1283854"/>
                <a:gd name="connsiteX7" fmla="*/ 0 w 211083"/>
                <a:gd name="connsiteY7" fmla="*/ 1194627 h 1283854"/>
                <a:gd name="connsiteX0" fmla="*/ 82140 w 211083"/>
                <a:gd name="connsiteY0" fmla="*/ 0 h 1265249"/>
                <a:gd name="connsiteX1" fmla="*/ 195063 w 211083"/>
                <a:gd name="connsiteY1" fmla="*/ 96397 h 1265249"/>
                <a:gd name="connsiteX2" fmla="*/ 203325 w 211083"/>
                <a:gd name="connsiteY2" fmla="*/ 556352 h 1265249"/>
                <a:gd name="connsiteX3" fmla="*/ 202828 w 211083"/>
                <a:gd name="connsiteY3" fmla="*/ 765358 h 1265249"/>
                <a:gd name="connsiteX4" fmla="*/ 198196 w 211083"/>
                <a:gd name="connsiteY4" fmla="*/ 943046 h 1265249"/>
                <a:gd name="connsiteX5" fmla="*/ 182742 w 211083"/>
                <a:gd name="connsiteY5" fmla="*/ 1238216 h 1265249"/>
                <a:gd name="connsiteX6" fmla="*/ 182453 w 211083"/>
                <a:gd name="connsiteY6" fmla="*/ 1251863 h 1265249"/>
                <a:gd name="connsiteX7" fmla="*/ 95405 w 211083"/>
                <a:gd name="connsiteY7" fmla="*/ 1238381 h 1265249"/>
                <a:gd name="connsiteX8" fmla="*/ 0 w 211083"/>
                <a:gd name="connsiteY8" fmla="*/ 1194627 h 1265249"/>
                <a:gd name="connsiteX0" fmla="*/ 82140 w 211083"/>
                <a:gd name="connsiteY0" fmla="*/ 0 h 1261846"/>
                <a:gd name="connsiteX1" fmla="*/ 195063 w 211083"/>
                <a:gd name="connsiteY1" fmla="*/ 96397 h 1261846"/>
                <a:gd name="connsiteX2" fmla="*/ 203325 w 211083"/>
                <a:gd name="connsiteY2" fmla="*/ 556352 h 1261846"/>
                <a:gd name="connsiteX3" fmla="*/ 202828 w 211083"/>
                <a:gd name="connsiteY3" fmla="*/ 765358 h 1261846"/>
                <a:gd name="connsiteX4" fmla="*/ 198196 w 211083"/>
                <a:gd name="connsiteY4" fmla="*/ 943046 h 1261846"/>
                <a:gd name="connsiteX5" fmla="*/ 182742 w 211083"/>
                <a:gd name="connsiteY5" fmla="*/ 1238216 h 1261846"/>
                <a:gd name="connsiteX6" fmla="*/ 95405 w 211083"/>
                <a:gd name="connsiteY6" fmla="*/ 1238381 h 1261846"/>
                <a:gd name="connsiteX7" fmla="*/ 0 w 211083"/>
                <a:gd name="connsiteY7" fmla="*/ 1194627 h 1261846"/>
                <a:gd name="connsiteX0" fmla="*/ 82140 w 207383"/>
                <a:gd name="connsiteY0" fmla="*/ 0 h 1261846"/>
                <a:gd name="connsiteX1" fmla="*/ 195063 w 207383"/>
                <a:gd name="connsiteY1" fmla="*/ 96397 h 1261846"/>
                <a:gd name="connsiteX2" fmla="*/ 205264 w 207383"/>
                <a:gd name="connsiteY2" fmla="*/ 556352 h 1261846"/>
                <a:gd name="connsiteX3" fmla="*/ 202828 w 207383"/>
                <a:gd name="connsiteY3" fmla="*/ 765358 h 1261846"/>
                <a:gd name="connsiteX4" fmla="*/ 198196 w 207383"/>
                <a:gd name="connsiteY4" fmla="*/ 943046 h 1261846"/>
                <a:gd name="connsiteX5" fmla="*/ 182742 w 207383"/>
                <a:gd name="connsiteY5" fmla="*/ 1238216 h 1261846"/>
                <a:gd name="connsiteX6" fmla="*/ 95405 w 207383"/>
                <a:gd name="connsiteY6" fmla="*/ 1238381 h 1261846"/>
                <a:gd name="connsiteX7" fmla="*/ 0 w 207383"/>
                <a:gd name="connsiteY7" fmla="*/ 1194627 h 1261846"/>
                <a:gd name="connsiteX0" fmla="*/ 68566 w 193809"/>
                <a:gd name="connsiteY0" fmla="*/ 0 h 1261846"/>
                <a:gd name="connsiteX1" fmla="*/ 181489 w 193809"/>
                <a:gd name="connsiteY1" fmla="*/ 96397 h 1261846"/>
                <a:gd name="connsiteX2" fmla="*/ 191690 w 193809"/>
                <a:gd name="connsiteY2" fmla="*/ 556352 h 1261846"/>
                <a:gd name="connsiteX3" fmla="*/ 189254 w 193809"/>
                <a:gd name="connsiteY3" fmla="*/ 765358 h 1261846"/>
                <a:gd name="connsiteX4" fmla="*/ 184622 w 193809"/>
                <a:gd name="connsiteY4" fmla="*/ 943046 h 1261846"/>
                <a:gd name="connsiteX5" fmla="*/ 169168 w 193809"/>
                <a:gd name="connsiteY5" fmla="*/ 1238216 h 1261846"/>
                <a:gd name="connsiteX6" fmla="*/ 81831 w 193809"/>
                <a:gd name="connsiteY6" fmla="*/ 1238381 h 1261846"/>
                <a:gd name="connsiteX7" fmla="*/ 0 w 193809"/>
                <a:gd name="connsiteY7" fmla="*/ 1254152 h 1261846"/>
                <a:gd name="connsiteX0" fmla="*/ 68566 w 193809"/>
                <a:gd name="connsiteY0" fmla="*/ 0 h 1283175"/>
                <a:gd name="connsiteX1" fmla="*/ 181489 w 193809"/>
                <a:gd name="connsiteY1" fmla="*/ 96397 h 1283175"/>
                <a:gd name="connsiteX2" fmla="*/ 191690 w 193809"/>
                <a:gd name="connsiteY2" fmla="*/ 556352 h 1283175"/>
                <a:gd name="connsiteX3" fmla="*/ 189254 w 193809"/>
                <a:gd name="connsiteY3" fmla="*/ 765358 h 1283175"/>
                <a:gd name="connsiteX4" fmla="*/ 184622 w 193809"/>
                <a:gd name="connsiteY4" fmla="*/ 943046 h 1283175"/>
                <a:gd name="connsiteX5" fmla="*/ 169168 w 193809"/>
                <a:gd name="connsiteY5" fmla="*/ 1238216 h 1283175"/>
                <a:gd name="connsiteX6" fmla="*/ 85710 w 193809"/>
                <a:gd name="connsiteY6" fmla="*/ 1279590 h 1283175"/>
                <a:gd name="connsiteX7" fmla="*/ 0 w 193809"/>
                <a:gd name="connsiteY7" fmla="*/ 1254152 h 1283175"/>
                <a:gd name="connsiteX0" fmla="*/ 68566 w 193809"/>
                <a:gd name="connsiteY0" fmla="*/ 0 h 1283175"/>
                <a:gd name="connsiteX1" fmla="*/ 181489 w 193809"/>
                <a:gd name="connsiteY1" fmla="*/ 96397 h 1283175"/>
                <a:gd name="connsiteX2" fmla="*/ 191690 w 193809"/>
                <a:gd name="connsiteY2" fmla="*/ 556352 h 1283175"/>
                <a:gd name="connsiteX3" fmla="*/ 189254 w 193809"/>
                <a:gd name="connsiteY3" fmla="*/ 765358 h 1283175"/>
                <a:gd name="connsiteX4" fmla="*/ 184622 w 193809"/>
                <a:gd name="connsiteY4" fmla="*/ 943046 h 1283175"/>
                <a:gd name="connsiteX5" fmla="*/ 169168 w 193809"/>
                <a:gd name="connsiteY5" fmla="*/ 1238216 h 1283175"/>
                <a:gd name="connsiteX6" fmla="*/ 85710 w 193809"/>
                <a:gd name="connsiteY6" fmla="*/ 1279590 h 1283175"/>
                <a:gd name="connsiteX7" fmla="*/ 0 w 193809"/>
                <a:gd name="connsiteY7" fmla="*/ 1254152 h 1283175"/>
                <a:gd name="connsiteX0" fmla="*/ 68566 w 193809"/>
                <a:gd name="connsiteY0" fmla="*/ 0 h 1283175"/>
                <a:gd name="connsiteX1" fmla="*/ 181489 w 193809"/>
                <a:gd name="connsiteY1" fmla="*/ 96397 h 1283175"/>
                <a:gd name="connsiteX2" fmla="*/ 191690 w 193809"/>
                <a:gd name="connsiteY2" fmla="*/ 556352 h 1283175"/>
                <a:gd name="connsiteX3" fmla="*/ 189254 w 193809"/>
                <a:gd name="connsiteY3" fmla="*/ 765358 h 1283175"/>
                <a:gd name="connsiteX4" fmla="*/ 184622 w 193809"/>
                <a:gd name="connsiteY4" fmla="*/ 943046 h 1283175"/>
                <a:gd name="connsiteX5" fmla="*/ 169168 w 193809"/>
                <a:gd name="connsiteY5" fmla="*/ 1238216 h 1283175"/>
                <a:gd name="connsiteX6" fmla="*/ 85710 w 193809"/>
                <a:gd name="connsiteY6" fmla="*/ 1279590 h 1283175"/>
                <a:gd name="connsiteX7" fmla="*/ 0 w 193809"/>
                <a:gd name="connsiteY7" fmla="*/ 1254152 h 1283175"/>
                <a:gd name="connsiteX0" fmla="*/ 68566 w 193809"/>
                <a:gd name="connsiteY0" fmla="*/ 0 h 1283175"/>
                <a:gd name="connsiteX1" fmla="*/ 181489 w 193809"/>
                <a:gd name="connsiteY1" fmla="*/ 96397 h 1283175"/>
                <a:gd name="connsiteX2" fmla="*/ 191690 w 193809"/>
                <a:gd name="connsiteY2" fmla="*/ 556352 h 1283175"/>
                <a:gd name="connsiteX3" fmla="*/ 189254 w 193809"/>
                <a:gd name="connsiteY3" fmla="*/ 765358 h 1283175"/>
                <a:gd name="connsiteX4" fmla="*/ 184622 w 193809"/>
                <a:gd name="connsiteY4" fmla="*/ 943046 h 1283175"/>
                <a:gd name="connsiteX5" fmla="*/ 169168 w 193809"/>
                <a:gd name="connsiteY5" fmla="*/ 1238216 h 1283175"/>
                <a:gd name="connsiteX6" fmla="*/ 85710 w 193809"/>
                <a:gd name="connsiteY6" fmla="*/ 1279590 h 1283175"/>
                <a:gd name="connsiteX7" fmla="*/ 0 w 193809"/>
                <a:gd name="connsiteY7" fmla="*/ 1254152 h 1283175"/>
                <a:gd name="connsiteX0" fmla="*/ 0 w 125243"/>
                <a:gd name="connsiteY0" fmla="*/ 0 h 1283175"/>
                <a:gd name="connsiteX1" fmla="*/ 112923 w 125243"/>
                <a:gd name="connsiteY1" fmla="*/ 96397 h 1283175"/>
                <a:gd name="connsiteX2" fmla="*/ 123124 w 125243"/>
                <a:gd name="connsiteY2" fmla="*/ 556352 h 1283175"/>
                <a:gd name="connsiteX3" fmla="*/ 120688 w 125243"/>
                <a:gd name="connsiteY3" fmla="*/ 765358 h 1283175"/>
                <a:gd name="connsiteX4" fmla="*/ 116056 w 125243"/>
                <a:gd name="connsiteY4" fmla="*/ 943046 h 1283175"/>
                <a:gd name="connsiteX5" fmla="*/ 100602 w 125243"/>
                <a:gd name="connsiteY5" fmla="*/ 1238216 h 1283175"/>
                <a:gd name="connsiteX6" fmla="*/ 17144 w 125243"/>
                <a:gd name="connsiteY6" fmla="*/ 1279590 h 1283175"/>
                <a:gd name="connsiteX0" fmla="*/ 0 w 125243"/>
                <a:gd name="connsiteY0" fmla="*/ 0 h 1238216"/>
                <a:gd name="connsiteX1" fmla="*/ 112923 w 125243"/>
                <a:gd name="connsiteY1" fmla="*/ 96397 h 1238216"/>
                <a:gd name="connsiteX2" fmla="*/ 123124 w 125243"/>
                <a:gd name="connsiteY2" fmla="*/ 556352 h 1238216"/>
                <a:gd name="connsiteX3" fmla="*/ 120688 w 125243"/>
                <a:gd name="connsiteY3" fmla="*/ 765358 h 1238216"/>
                <a:gd name="connsiteX4" fmla="*/ 116056 w 125243"/>
                <a:gd name="connsiteY4" fmla="*/ 943046 h 1238216"/>
                <a:gd name="connsiteX5" fmla="*/ 100602 w 125243"/>
                <a:gd name="connsiteY5" fmla="*/ 1238216 h 1238216"/>
                <a:gd name="connsiteX0" fmla="*/ 0 w 125243"/>
                <a:gd name="connsiteY0" fmla="*/ 0 h 943046"/>
                <a:gd name="connsiteX1" fmla="*/ 112923 w 125243"/>
                <a:gd name="connsiteY1" fmla="*/ 96397 h 943046"/>
                <a:gd name="connsiteX2" fmla="*/ 123124 w 125243"/>
                <a:gd name="connsiteY2" fmla="*/ 556352 h 943046"/>
                <a:gd name="connsiteX3" fmla="*/ 120688 w 125243"/>
                <a:gd name="connsiteY3" fmla="*/ 765358 h 943046"/>
                <a:gd name="connsiteX4" fmla="*/ 116056 w 125243"/>
                <a:gd name="connsiteY4" fmla="*/ 943046 h 943046"/>
                <a:gd name="connsiteX0" fmla="*/ 0 w 125243"/>
                <a:gd name="connsiteY0" fmla="*/ 0 h 765358"/>
                <a:gd name="connsiteX1" fmla="*/ 112923 w 125243"/>
                <a:gd name="connsiteY1" fmla="*/ 96397 h 765358"/>
                <a:gd name="connsiteX2" fmla="*/ 123124 w 125243"/>
                <a:gd name="connsiteY2" fmla="*/ 556352 h 765358"/>
                <a:gd name="connsiteX3" fmla="*/ 120688 w 125243"/>
                <a:gd name="connsiteY3" fmla="*/ 765358 h 765358"/>
                <a:gd name="connsiteX0" fmla="*/ 0 w 128962"/>
                <a:gd name="connsiteY0" fmla="*/ 0 h 751621"/>
                <a:gd name="connsiteX1" fmla="*/ 112923 w 128962"/>
                <a:gd name="connsiteY1" fmla="*/ 96397 h 751621"/>
                <a:gd name="connsiteX2" fmla="*/ 123124 w 128962"/>
                <a:gd name="connsiteY2" fmla="*/ 556352 h 751621"/>
                <a:gd name="connsiteX3" fmla="*/ 64452 w 128962"/>
                <a:gd name="connsiteY3" fmla="*/ 751621 h 751621"/>
                <a:gd name="connsiteX0" fmla="*/ 0 w 128962"/>
                <a:gd name="connsiteY0" fmla="*/ 0 h 751621"/>
                <a:gd name="connsiteX1" fmla="*/ 112923 w 128962"/>
                <a:gd name="connsiteY1" fmla="*/ 96397 h 751621"/>
                <a:gd name="connsiteX2" fmla="*/ 123124 w 128962"/>
                <a:gd name="connsiteY2" fmla="*/ 556352 h 751621"/>
                <a:gd name="connsiteX3" fmla="*/ 64452 w 128962"/>
                <a:gd name="connsiteY3" fmla="*/ 751621 h 751621"/>
                <a:gd name="connsiteX0" fmla="*/ 0 w 130403"/>
                <a:gd name="connsiteY0" fmla="*/ 0 h 735595"/>
                <a:gd name="connsiteX1" fmla="*/ 112923 w 130403"/>
                <a:gd name="connsiteY1" fmla="*/ 96397 h 735595"/>
                <a:gd name="connsiteX2" fmla="*/ 123124 w 130403"/>
                <a:gd name="connsiteY2" fmla="*/ 556352 h 735595"/>
                <a:gd name="connsiteX3" fmla="*/ 44090 w 130403"/>
                <a:gd name="connsiteY3" fmla="*/ 735595 h 735595"/>
                <a:gd name="connsiteX0" fmla="*/ 0 w 127819"/>
                <a:gd name="connsiteY0" fmla="*/ 0 h 1193477"/>
                <a:gd name="connsiteX1" fmla="*/ 112923 w 127819"/>
                <a:gd name="connsiteY1" fmla="*/ 96397 h 1193477"/>
                <a:gd name="connsiteX2" fmla="*/ 123124 w 127819"/>
                <a:gd name="connsiteY2" fmla="*/ 556352 h 1193477"/>
                <a:gd name="connsiteX3" fmla="*/ 80935 w 127819"/>
                <a:gd name="connsiteY3" fmla="*/ 1193477 h 1193477"/>
                <a:gd name="connsiteX0" fmla="*/ 0 w 125549"/>
                <a:gd name="connsiteY0" fmla="*/ 3381 h 1196858"/>
                <a:gd name="connsiteX1" fmla="*/ 112923 w 125549"/>
                <a:gd name="connsiteY1" fmla="*/ 99778 h 1196858"/>
                <a:gd name="connsiteX2" fmla="*/ 119246 w 125549"/>
                <a:gd name="connsiteY2" fmla="*/ 790963 h 1196858"/>
                <a:gd name="connsiteX3" fmla="*/ 80935 w 125549"/>
                <a:gd name="connsiteY3" fmla="*/ 1196858 h 1196858"/>
                <a:gd name="connsiteX0" fmla="*/ 0 w 126263"/>
                <a:gd name="connsiteY0" fmla="*/ 3381 h 1290724"/>
                <a:gd name="connsiteX1" fmla="*/ 112923 w 126263"/>
                <a:gd name="connsiteY1" fmla="*/ 99778 h 1290724"/>
                <a:gd name="connsiteX2" fmla="*/ 119246 w 126263"/>
                <a:gd name="connsiteY2" fmla="*/ 790963 h 1290724"/>
                <a:gd name="connsiteX3" fmla="*/ 69300 w 126263"/>
                <a:gd name="connsiteY3" fmla="*/ 1290724 h 1290724"/>
                <a:gd name="connsiteX0" fmla="*/ 0 w 126263"/>
                <a:gd name="connsiteY0" fmla="*/ 3381 h 1290724"/>
                <a:gd name="connsiteX1" fmla="*/ 112923 w 126263"/>
                <a:gd name="connsiteY1" fmla="*/ 99778 h 1290724"/>
                <a:gd name="connsiteX2" fmla="*/ 119246 w 126263"/>
                <a:gd name="connsiteY2" fmla="*/ 790963 h 1290724"/>
                <a:gd name="connsiteX3" fmla="*/ 69300 w 126263"/>
                <a:gd name="connsiteY3" fmla="*/ 1290724 h 1290724"/>
                <a:gd name="connsiteX0" fmla="*/ 0 w 126263"/>
                <a:gd name="connsiteY0" fmla="*/ 3381 h 2386454"/>
                <a:gd name="connsiteX1" fmla="*/ 112923 w 126263"/>
                <a:gd name="connsiteY1" fmla="*/ 99778 h 2386454"/>
                <a:gd name="connsiteX2" fmla="*/ 119246 w 126263"/>
                <a:gd name="connsiteY2" fmla="*/ 790963 h 2386454"/>
                <a:gd name="connsiteX3" fmla="*/ 83802 w 126263"/>
                <a:gd name="connsiteY3" fmla="*/ 2386454 h 2386454"/>
                <a:gd name="connsiteX0" fmla="*/ 0 w 126263"/>
                <a:gd name="connsiteY0" fmla="*/ 3381 h 2386454"/>
                <a:gd name="connsiteX1" fmla="*/ 112923 w 126263"/>
                <a:gd name="connsiteY1" fmla="*/ 99778 h 2386454"/>
                <a:gd name="connsiteX2" fmla="*/ 119246 w 126263"/>
                <a:gd name="connsiteY2" fmla="*/ 790963 h 2386454"/>
                <a:gd name="connsiteX3" fmla="*/ 83802 w 126263"/>
                <a:gd name="connsiteY3" fmla="*/ 2386454 h 2386454"/>
                <a:gd name="connsiteX0" fmla="*/ 0 w 188828"/>
                <a:gd name="connsiteY0" fmla="*/ 20157 h 2403230"/>
                <a:gd name="connsiteX1" fmla="*/ 112923 w 188828"/>
                <a:gd name="connsiteY1" fmla="*/ 116554 h 2403230"/>
                <a:gd name="connsiteX2" fmla="*/ 188130 w 188828"/>
                <a:gd name="connsiteY2" fmla="*/ 1124473 h 2403230"/>
                <a:gd name="connsiteX3" fmla="*/ 83802 w 188828"/>
                <a:gd name="connsiteY3" fmla="*/ 2403230 h 2403230"/>
                <a:gd name="connsiteX0" fmla="*/ 0 w 188787"/>
                <a:gd name="connsiteY0" fmla="*/ 0 h 2383073"/>
                <a:gd name="connsiteX1" fmla="*/ 109298 w 188787"/>
                <a:gd name="connsiteY1" fmla="*/ 259042 h 2383073"/>
                <a:gd name="connsiteX2" fmla="*/ 188130 w 188787"/>
                <a:gd name="connsiteY2" fmla="*/ 1104316 h 2383073"/>
                <a:gd name="connsiteX3" fmla="*/ 83802 w 188787"/>
                <a:gd name="connsiteY3" fmla="*/ 2383073 h 2383073"/>
              </a:gdLst>
              <a:ahLst/>
              <a:cxnLst>
                <a:cxn ang="0">
                  <a:pos x="connsiteX0" y="connsiteY0"/>
                </a:cxn>
                <a:cxn ang="0">
                  <a:pos x="connsiteX1" y="connsiteY1"/>
                </a:cxn>
                <a:cxn ang="0">
                  <a:pos x="connsiteX2" y="connsiteY2"/>
                </a:cxn>
                <a:cxn ang="0">
                  <a:pos x="connsiteX3" y="connsiteY3"/>
                </a:cxn>
              </a:cxnLst>
              <a:rect l="l" t="t" r="r" b="b"/>
              <a:pathLst>
                <a:path w="188787" h="2383073">
                  <a:moveTo>
                    <a:pt x="0" y="0"/>
                  </a:moveTo>
                  <a:cubicBezTo>
                    <a:pt x="46363" y="1836"/>
                    <a:pt x="77943" y="74989"/>
                    <a:pt x="109298" y="259042"/>
                  </a:cubicBezTo>
                  <a:cubicBezTo>
                    <a:pt x="140653" y="443095"/>
                    <a:pt x="195400" y="905825"/>
                    <a:pt x="188130" y="1104316"/>
                  </a:cubicBezTo>
                  <a:cubicBezTo>
                    <a:pt x="180860" y="1302807"/>
                    <a:pt x="110949" y="2165731"/>
                    <a:pt x="83802" y="2383073"/>
                  </a:cubicBezTo>
                </a:path>
              </a:pathLst>
            </a:custGeom>
            <a:noFill/>
            <a:ln w="57150">
              <a:solidFill>
                <a:schemeClr val="tx1"/>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59" name="Groupe 58"/>
          <p:cNvGrpSpPr/>
          <p:nvPr>
            <p:custDataLst>
              <p:tags r:id="rId23"/>
            </p:custDataLst>
          </p:nvPr>
        </p:nvGrpSpPr>
        <p:grpSpPr>
          <a:xfrm rot="16200000">
            <a:off x="5670056" y="2638299"/>
            <a:ext cx="618775" cy="3152744"/>
            <a:chOff x="7570500" y="2763140"/>
            <a:chExt cx="618775" cy="2984850"/>
          </a:xfrm>
        </p:grpSpPr>
        <p:sp>
          <p:nvSpPr>
            <p:cNvPr id="60" name="Cube 59"/>
            <p:cNvSpPr/>
            <p:nvPr/>
          </p:nvSpPr>
          <p:spPr>
            <a:xfrm>
              <a:off x="7570500" y="2763140"/>
              <a:ext cx="394819" cy="158735"/>
            </a:xfrm>
            <a:prstGeom prst="cube">
              <a:avLst/>
            </a:prstGeom>
            <a:solidFill>
              <a:schemeClr val="bg2">
                <a:lumMod val="10000"/>
              </a:schemeClr>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61" name="Forme libre 60"/>
            <p:cNvSpPr/>
            <p:nvPr/>
          </p:nvSpPr>
          <p:spPr>
            <a:xfrm>
              <a:off x="7878623" y="2847101"/>
              <a:ext cx="310652" cy="2900889"/>
            </a:xfrm>
            <a:custGeom>
              <a:avLst/>
              <a:gdLst>
                <a:gd name="connsiteX0" fmla="*/ 0 w 127065"/>
                <a:gd name="connsiteY0" fmla="*/ 0 h 731651"/>
                <a:gd name="connsiteX1" fmla="*/ 112923 w 127065"/>
                <a:gd name="connsiteY1" fmla="*/ 96397 h 731651"/>
                <a:gd name="connsiteX2" fmla="*/ 121185 w 127065"/>
                <a:gd name="connsiteY2" fmla="*/ 556352 h 731651"/>
                <a:gd name="connsiteX3" fmla="*/ 74363 w 127065"/>
                <a:gd name="connsiteY3" fmla="*/ 721605 h 731651"/>
                <a:gd name="connsiteX4" fmla="*/ 74363 w 127065"/>
                <a:gd name="connsiteY4" fmla="*/ 713342 h 731651"/>
                <a:gd name="connsiteX5" fmla="*/ 68855 w 127065"/>
                <a:gd name="connsiteY5" fmla="*/ 713342 h 731651"/>
                <a:gd name="connsiteX6" fmla="*/ 68855 w 127065"/>
                <a:gd name="connsiteY6" fmla="*/ 713342 h 731651"/>
                <a:gd name="connsiteX7" fmla="*/ 66101 w 127065"/>
                <a:gd name="connsiteY7" fmla="*/ 713342 h 731651"/>
                <a:gd name="connsiteX0" fmla="*/ 0 w 131330"/>
                <a:gd name="connsiteY0" fmla="*/ 0 h 731651"/>
                <a:gd name="connsiteX1" fmla="*/ 112923 w 131330"/>
                <a:gd name="connsiteY1" fmla="*/ 96397 h 731651"/>
                <a:gd name="connsiteX2" fmla="*/ 121185 w 131330"/>
                <a:gd name="connsiteY2" fmla="*/ 556352 h 731651"/>
                <a:gd name="connsiteX3" fmla="*/ 74363 w 131330"/>
                <a:gd name="connsiteY3" fmla="*/ 721605 h 731651"/>
                <a:gd name="connsiteX4" fmla="*/ 74363 w 131330"/>
                <a:gd name="connsiteY4" fmla="*/ 713342 h 731651"/>
                <a:gd name="connsiteX5" fmla="*/ 68855 w 131330"/>
                <a:gd name="connsiteY5" fmla="*/ 713342 h 731651"/>
                <a:gd name="connsiteX6" fmla="*/ 68855 w 131330"/>
                <a:gd name="connsiteY6" fmla="*/ 713342 h 731651"/>
                <a:gd name="connsiteX7" fmla="*/ 66101 w 131330"/>
                <a:gd name="connsiteY7" fmla="*/ 713342 h 731651"/>
                <a:gd name="connsiteX0" fmla="*/ 0 w 131330"/>
                <a:gd name="connsiteY0" fmla="*/ 0 h 731651"/>
                <a:gd name="connsiteX1" fmla="*/ 112923 w 131330"/>
                <a:gd name="connsiteY1" fmla="*/ 96397 h 731651"/>
                <a:gd name="connsiteX2" fmla="*/ 121185 w 131330"/>
                <a:gd name="connsiteY2" fmla="*/ 556352 h 731651"/>
                <a:gd name="connsiteX3" fmla="*/ 74363 w 131330"/>
                <a:gd name="connsiteY3" fmla="*/ 721605 h 731651"/>
                <a:gd name="connsiteX4" fmla="*/ 74363 w 131330"/>
                <a:gd name="connsiteY4" fmla="*/ 713342 h 731651"/>
                <a:gd name="connsiteX5" fmla="*/ 68855 w 131330"/>
                <a:gd name="connsiteY5" fmla="*/ 713342 h 731651"/>
                <a:gd name="connsiteX6" fmla="*/ 68855 w 131330"/>
                <a:gd name="connsiteY6" fmla="*/ 713342 h 731651"/>
                <a:gd name="connsiteX7" fmla="*/ 66101 w 131330"/>
                <a:gd name="connsiteY7" fmla="*/ 713342 h 731651"/>
                <a:gd name="connsiteX0" fmla="*/ 0 w 131330"/>
                <a:gd name="connsiteY0" fmla="*/ 0 h 731651"/>
                <a:gd name="connsiteX1" fmla="*/ 112923 w 131330"/>
                <a:gd name="connsiteY1" fmla="*/ 96397 h 731651"/>
                <a:gd name="connsiteX2" fmla="*/ 121185 w 131330"/>
                <a:gd name="connsiteY2" fmla="*/ 556352 h 731651"/>
                <a:gd name="connsiteX3" fmla="*/ 74363 w 131330"/>
                <a:gd name="connsiteY3" fmla="*/ 721605 h 731651"/>
                <a:gd name="connsiteX4" fmla="*/ 74363 w 131330"/>
                <a:gd name="connsiteY4" fmla="*/ 713342 h 731651"/>
                <a:gd name="connsiteX5" fmla="*/ 68855 w 131330"/>
                <a:gd name="connsiteY5" fmla="*/ 713342 h 731651"/>
                <a:gd name="connsiteX6" fmla="*/ 68855 w 131330"/>
                <a:gd name="connsiteY6" fmla="*/ 713342 h 731651"/>
                <a:gd name="connsiteX0" fmla="*/ 0 w 131330"/>
                <a:gd name="connsiteY0" fmla="*/ 0 h 731651"/>
                <a:gd name="connsiteX1" fmla="*/ 112923 w 131330"/>
                <a:gd name="connsiteY1" fmla="*/ 96397 h 731651"/>
                <a:gd name="connsiteX2" fmla="*/ 121185 w 131330"/>
                <a:gd name="connsiteY2" fmla="*/ 556352 h 731651"/>
                <a:gd name="connsiteX3" fmla="*/ 74363 w 131330"/>
                <a:gd name="connsiteY3" fmla="*/ 721605 h 731651"/>
                <a:gd name="connsiteX4" fmla="*/ 74363 w 131330"/>
                <a:gd name="connsiteY4" fmla="*/ 713342 h 731651"/>
                <a:gd name="connsiteX5" fmla="*/ 68855 w 131330"/>
                <a:gd name="connsiteY5" fmla="*/ 713342 h 731651"/>
                <a:gd name="connsiteX0" fmla="*/ 0 w 131330"/>
                <a:gd name="connsiteY0" fmla="*/ 0 h 731651"/>
                <a:gd name="connsiteX1" fmla="*/ 112923 w 131330"/>
                <a:gd name="connsiteY1" fmla="*/ 96397 h 731651"/>
                <a:gd name="connsiteX2" fmla="*/ 121185 w 131330"/>
                <a:gd name="connsiteY2" fmla="*/ 556352 h 731651"/>
                <a:gd name="connsiteX3" fmla="*/ 74363 w 131330"/>
                <a:gd name="connsiteY3" fmla="*/ 721605 h 731651"/>
                <a:gd name="connsiteX4" fmla="*/ 74363 w 131330"/>
                <a:gd name="connsiteY4" fmla="*/ 713342 h 731651"/>
                <a:gd name="connsiteX0" fmla="*/ 0 w 131330"/>
                <a:gd name="connsiteY0" fmla="*/ 0 h 721605"/>
                <a:gd name="connsiteX1" fmla="*/ 112923 w 131330"/>
                <a:gd name="connsiteY1" fmla="*/ 96397 h 721605"/>
                <a:gd name="connsiteX2" fmla="*/ 121185 w 131330"/>
                <a:gd name="connsiteY2" fmla="*/ 556352 h 721605"/>
                <a:gd name="connsiteX3" fmla="*/ 74363 w 131330"/>
                <a:gd name="connsiteY3" fmla="*/ 721605 h 721605"/>
                <a:gd name="connsiteX0" fmla="*/ 0 w 130956"/>
                <a:gd name="connsiteY0" fmla="*/ 0 h 1135989"/>
                <a:gd name="connsiteX1" fmla="*/ 112923 w 130956"/>
                <a:gd name="connsiteY1" fmla="*/ 96397 h 1135989"/>
                <a:gd name="connsiteX2" fmla="*/ 121185 w 130956"/>
                <a:gd name="connsiteY2" fmla="*/ 556352 h 1135989"/>
                <a:gd name="connsiteX3" fmla="*/ 81150 w 130956"/>
                <a:gd name="connsiteY3" fmla="*/ 1135989 h 1135989"/>
                <a:gd name="connsiteX0" fmla="*/ 0 w 127805"/>
                <a:gd name="connsiteY0" fmla="*/ 2194 h 1138183"/>
                <a:gd name="connsiteX1" fmla="*/ 112923 w 127805"/>
                <a:gd name="connsiteY1" fmla="*/ 98591 h 1138183"/>
                <a:gd name="connsiteX2" fmla="*/ 123124 w 127805"/>
                <a:gd name="connsiteY2" fmla="*/ 757725 h 1138183"/>
                <a:gd name="connsiteX3" fmla="*/ 81150 w 127805"/>
                <a:gd name="connsiteY3" fmla="*/ 1138183 h 1138183"/>
                <a:gd name="connsiteX0" fmla="*/ 0 w 127739"/>
                <a:gd name="connsiteY0" fmla="*/ 2194 h 1147340"/>
                <a:gd name="connsiteX1" fmla="*/ 112923 w 127739"/>
                <a:gd name="connsiteY1" fmla="*/ 98591 h 1147340"/>
                <a:gd name="connsiteX2" fmla="*/ 123124 w 127739"/>
                <a:gd name="connsiteY2" fmla="*/ 757725 h 1147340"/>
                <a:gd name="connsiteX3" fmla="*/ 82120 w 127739"/>
                <a:gd name="connsiteY3" fmla="*/ 1147340 h 1147340"/>
                <a:gd name="connsiteX0" fmla="*/ 202941 w 351450"/>
                <a:gd name="connsiteY0" fmla="*/ 2194 h 1055764"/>
                <a:gd name="connsiteX1" fmla="*/ 315864 w 351450"/>
                <a:gd name="connsiteY1" fmla="*/ 98591 h 1055764"/>
                <a:gd name="connsiteX2" fmla="*/ 326065 w 351450"/>
                <a:gd name="connsiteY2" fmla="*/ 757725 h 1055764"/>
                <a:gd name="connsiteX3" fmla="*/ 0 w 351450"/>
                <a:gd name="connsiteY3" fmla="*/ 1055764 h 1055764"/>
                <a:gd name="connsiteX0" fmla="*/ 202941 w 320118"/>
                <a:gd name="connsiteY0" fmla="*/ 14784 h 1104709"/>
                <a:gd name="connsiteX1" fmla="*/ 315864 w 320118"/>
                <a:gd name="connsiteY1" fmla="*/ 111181 h 1104709"/>
                <a:gd name="connsiteX2" fmla="*/ 266920 w 320118"/>
                <a:gd name="connsiteY2" fmla="*/ 1029017 h 1104709"/>
                <a:gd name="connsiteX3" fmla="*/ 0 w 320118"/>
                <a:gd name="connsiteY3" fmla="*/ 1068354 h 1104709"/>
                <a:gd name="connsiteX0" fmla="*/ 202941 w 314409"/>
                <a:gd name="connsiteY0" fmla="*/ 0 h 1083023"/>
                <a:gd name="connsiteX1" fmla="*/ 309077 w 314409"/>
                <a:gd name="connsiteY1" fmla="*/ 190263 h 1083023"/>
                <a:gd name="connsiteX2" fmla="*/ 266920 w 314409"/>
                <a:gd name="connsiteY2" fmla="*/ 1014233 h 1083023"/>
                <a:gd name="connsiteX3" fmla="*/ 0 w 314409"/>
                <a:gd name="connsiteY3" fmla="*/ 1053570 h 1083023"/>
                <a:gd name="connsiteX0" fmla="*/ 202941 w 314409"/>
                <a:gd name="connsiteY0" fmla="*/ 0 h 1100106"/>
                <a:gd name="connsiteX1" fmla="*/ 309077 w 314409"/>
                <a:gd name="connsiteY1" fmla="*/ 190263 h 1100106"/>
                <a:gd name="connsiteX2" fmla="*/ 266920 w 314409"/>
                <a:gd name="connsiteY2" fmla="*/ 1014233 h 1100106"/>
                <a:gd name="connsiteX3" fmla="*/ 0 w 314409"/>
                <a:gd name="connsiteY3" fmla="*/ 1053570 h 1100106"/>
                <a:gd name="connsiteX0" fmla="*/ 202941 w 314409"/>
                <a:gd name="connsiteY0" fmla="*/ 0 h 1087545"/>
                <a:gd name="connsiteX1" fmla="*/ 309077 w 314409"/>
                <a:gd name="connsiteY1" fmla="*/ 190263 h 1087545"/>
                <a:gd name="connsiteX2" fmla="*/ 266920 w 314409"/>
                <a:gd name="connsiteY2" fmla="*/ 1014233 h 1087545"/>
                <a:gd name="connsiteX3" fmla="*/ 0 w 314409"/>
                <a:gd name="connsiteY3" fmla="*/ 1026097 h 1087545"/>
                <a:gd name="connsiteX0" fmla="*/ 0 w 111468"/>
                <a:gd name="connsiteY0" fmla="*/ 0 h 2499005"/>
                <a:gd name="connsiteX1" fmla="*/ 106136 w 111468"/>
                <a:gd name="connsiteY1" fmla="*/ 190263 h 2499005"/>
                <a:gd name="connsiteX2" fmla="*/ 63979 w 111468"/>
                <a:gd name="connsiteY2" fmla="*/ 1014233 h 2499005"/>
                <a:gd name="connsiteX3" fmla="*/ 14585 w 111468"/>
                <a:gd name="connsiteY3" fmla="*/ 2498487 h 2499005"/>
                <a:gd name="connsiteX0" fmla="*/ 0 w 111468"/>
                <a:gd name="connsiteY0" fmla="*/ 0 h 2498487"/>
                <a:gd name="connsiteX1" fmla="*/ 106136 w 111468"/>
                <a:gd name="connsiteY1" fmla="*/ 190263 h 2498487"/>
                <a:gd name="connsiteX2" fmla="*/ 63979 w 111468"/>
                <a:gd name="connsiteY2" fmla="*/ 1014233 h 2498487"/>
                <a:gd name="connsiteX3" fmla="*/ 14585 w 111468"/>
                <a:gd name="connsiteY3" fmla="*/ 2498487 h 2498487"/>
                <a:gd name="connsiteX0" fmla="*/ 0 w 118724"/>
                <a:gd name="connsiteY0" fmla="*/ 10649 h 2509136"/>
                <a:gd name="connsiteX1" fmla="*/ 106136 w 118724"/>
                <a:gd name="connsiteY1" fmla="*/ 200912 h 2509136"/>
                <a:gd name="connsiteX2" fmla="*/ 82106 w 118724"/>
                <a:gd name="connsiteY2" fmla="*/ 1641232 h 2509136"/>
                <a:gd name="connsiteX3" fmla="*/ 14585 w 118724"/>
                <a:gd name="connsiteY3" fmla="*/ 2509136 h 2509136"/>
                <a:gd name="connsiteX0" fmla="*/ 0 w 113315"/>
                <a:gd name="connsiteY0" fmla="*/ 0 h 2498487"/>
                <a:gd name="connsiteX1" fmla="*/ 95260 w 113315"/>
                <a:gd name="connsiteY1" fmla="*/ 352912 h 2498487"/>
                <a:gd name="connsiteX2" fmla="*/ 82106 w 113315"/>
                <a:gd name="connsiteY2" fmla="*/ 1630583 h 2498487"/>
                <a:gd name="connsiteX3" fmla="*/ 14585 w 113315"/>
                <a:gd name="connsiteY3" fmla="*/ 2498487 h 2498487"/>
              </a:gdLst>
              <a:ahLst/>
              <a:cxnLst>
                <a:cxn ang="0">
                  <a:pos x="connsiteX0" y="connsiteY0"/>
                </a:cxn>
                <a:cxn ang="0">
                  <a:pos x="connsiteX1" y="connsiteY1"/>
                </a:cxn>
                <a:cxn ang="0">
                  <a:pos x="connsiteX2" y="connsiteY2"/>
                </a:cxn>
                <a:cxn ang="0">
                  <a:pos x="connsiteX3" y="connsiteY3"/>
                </a:cxn>
              </a:cxnLst>
              <a:rect l="l" t="t" r="r" b="b"/>
              <a:pathLst>
                <a:path w="113315" h="2498487">
                  <a:moveTo>
                    <a:pt x="0" y="0"/>
                  </a:moveTo>
                  <a:cubicBezTo>
                    <a:pt x="46363" y="1836"/>
                    <a:pt x="81576" y="81148"/>
                    <a:pt x="95260" y="352912"/>
                  </a:cubicBezTo>
                  <a:cubicBezTo>
                    <a:pt x="108944" y="624676"/>
                    <a:pt x="133619" y="1491277"/>
                    <a:pt x="82106" y="1630583"/>
                  </a:cubicBezTo>
                  <a:cubicBezTo>
                    <a:pt x="30593" y="1769889"/>
                    <a:pt x="27995" y="2281307"/>
                    <a:pt x="14585" y="2498487"/>
                  </a:cubicBezTo>
                </a:path>
              </a:pathLst>
            </a:custGeom>
            <a:noFill/>
            <a:ln w="57150">
              <a:solidFill>
                <a:srgbClr val="C00000"/>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sp>
        <p:nvSpPr>
          <p:cNvPr id="2" name="Titre 1"/>
          <p:cNvSpPr>
            <a:spLocks noGrp="1"/>
          </p:cNvSpPr>
          <p:nvPr>
            <p:ph type="title"/>
            <p:custDataLst>
              <p:tags r:id="rId24"/>
            </p:custDataLst>
          </p:nvPr>
        </p:nvSpPr>
        <p:spPr>
          <a:xfrm>
            <a:off x="0" y="274638"/>
            <a:ext cx="9144000" cy="1143000"/>
          </a:xfrm>
        </p:spPr>
        <p:txBody>
          <a:bodyPr>
            <a:normAutofit/>
          </a:bodyPr>
          <a:lstStyle/>
          <a:p>
            <a:r>
              <a:rPr lang="fr-FR" sz="3200" dirty="0"/>
              <a:t>Les moteurs Courant Continu, </a:t>
            </a:r>
            <a:r>
              <a:rPr lang="fr-FR" sz="3200" dirty="0" smtClean="0"/>
              <a:t>connexions des </a:t>
            </a:r>
            <a:r>
              <a:rPr lang="fr-FR" sz="3407" dirty="0" smtClean="0"/>
              <a:t>conducteurs</a:t>
            </a:r>
            <a:r>
              <a:rPr lang="fr-FR" sz="3200" dirty="0" smtClean="0"/>
              <a:t> du </a:t>
            </a:r>
            <a:r>
              <a:rPr lang="fr-FR" sz="3200" dirty="0"/>
              <a:t>rotor</a:t>
            </a:r>
          </a:p>
        </p:txBody>
      </p:sp>
      <p:sp>
        <p:nvSpPr>
          <p:cNvPr id="36" name="Forme libre 35"/>
          <p:cNvSpPr/>
          <p:nvPr>
            <p:custDataLst>
              <p:tags r:id="rId25"/>
            </p:custDataLst>
          </p:nvPr>
        </p:nvSpPr>
        <p:spPr>
          <a:xfrm>
            <a:off x="2108417" y="2895306"/>
            <a:ext cx="2513579" cy="2272937"/>
          </a:xfrm>
          <a:custGeom>
            <a:avLst/>
            <a:gdLst>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77440 w 2560320"/>
              <a:gd name="connsiteY5" fmla="*/ 26125 h 2756262"/>
              <a:gd name="connsiteX6" fmla="*/ 2351314 w 2560320"/>
              <a:gd name="connsiteY6" fmla="*/ 705394 h 2756262"/>
              <a:gd name="connsiteX7" fmla="*/ 2560320 w 2560320"/>
              <a:gd name="connsiteY7" fmla="*/ 1058091 h 2756262"/>
              <a:gd name="connsiteX8" fmla="*/ 2508068 w 2560320"/>
              <a:gd name="connsiteY8" fmla="*/ 1058091 h 2756262"/>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77440 w 2560320"/>
              <a:gd name="connsiteY5" fmla="*/ 26125 h 2756262"/>
              <a:gd name="connsiteX6" fmla="*/ 2351314 w 2560320"/>
              <a:gd name="connsiteY6" fmla="*/ 705394 h 2756262"/>
              <a:gd name="connsiteX7" fmla="*/ 2560320 w 2560320"/>
              <a:gd name="connsiteY7" fmla="*/ 1058091 h 2756262"/>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51314 w 2560320"/>
              <a:gd name="connsiteY5" fmla="*/ 548640 h 2756262"/>
              <a:gd name="connsiteX6" fmla="*/ 2351314 w 2560320"/>
              <a:gd name="connsiteY6" fmla="*/ 705394 h 2756262"/>
              <a:gd name="connsiteX7" fmla="*/ 2560320 w 2560320"/>
              <a:gd name="connsiteY7" fmla="*/ 1058091 h 2756262"/>
              <a:gd name="connsiteX0" fmla="*/ 2129246 w 2560320"/>
              <a:gd name="connsiteY0" fmla="*/ 1750423 h 2272937"/>
              <a:gd name="connsiteX1" fmla="*/ 2364377 w 2560320"/>
              <a:gd name="connsiteY1" fmla="*/ 2063932 h 2272937"/>
              <a:gd name="connsiteX2" fmla="*/ 2364377 w 2560320"/>
              <a:gd name="connsiteY2" fmla="*/ 2272937 h 2272937"/>
              <a:gd name="connsiteX3" fmla="*/ 0 w 2560320"/>
              <a:gd name="connsiteY3" fmla="*/ 2259875 h 2272937"/>
              <a:gd name="connsiteX4" fmla="*/ 52251 w 2560320"/>
              <a:gd name="connsiteY4" fmla="*/ 0 h 2272937"/>
              <a:gd name="connsiteX5" fmla="*/ 2351314 w 2560320"/>
              <a:gd name="connsiteY5" fmla="*/ 65315 h 2272937"/>
              <a:gd name="connsiteX6" fmla="*/ 2351314 w 2560320"/>
              <a:gd name="connsiteY6" fmla="*/ 222069 h 2272937"/>
              <a:gd name="connsiteX7" fmla="*/ 2560320 w 2560320"/>
              <a:gd name="connsiteY7" fmla="*/ 574766 h 2272937"/>
              <a:gd name="connsiteX0" fmla="*/ 2129246 w 2364377"/>
              <a:gd name="connsiteY0" fmla="*/ 1750423 h 2272937"/>
              <a:gd name="connsiteX1" fmla="*/ 2364377 w 2364377"/>
              <a:gd name="connsiteY1" fmla="*/ 2063932 h 2272937"/>
              <a:gd name="connsiteX2" fmla="*/ 2364377 w 2364377"/>
              <a:gd name="connsiteY2" fmla="*/ 2272937 h 2272937"/>
              <a:gd name="connsiteX3" fmla="*/ 0 w 2364377"/>
              <a:gd name="connsiteY3" fmla="*/ 2259875 h 2272937"/>
              <a:gd name="connsiteX4" fmla="*/ 52251 w 2364377"/>
              <a:gd name="connsiteY4" fmla="*/ 0 h 2272937"/>
              <a:gd name="connsiteX5" fmla="*/ 2351314 w 2364377"/>
              <a:gd name="connsiteY5" fmla="*/ 65315 h 2272937"/>
              <a:gd name="connsiteX6" fmla="*/ 2351314 w 2364377"/>
              <a:gd name="connsiteY6" fmla="*/ 222069 h 2272937"/>
              <a:gd name="connsiteX7" fmla="*/ 1841863 w 2364377"/>
              <a:gd name="connsiteY7" fmla="*/ 1371600 h 2272937"/>
              <a:gd name="connsiteX0" fmla="*/ 2129246 w 2364377"/>
              <a:gd name="connsiteY0" fmla="*/ 1750423 h 2272937"/>
              <a:gd name="connsiteX1" fmla="*/ 2364377 w 2364377"/>
              <a:gd name="connsiteY1" fmla="*/ 2063932 h 2272937"/>
              <a:gd name="connsiteX2" fmla="*/ 2364377 w 2364377"/>
              <a:gd name="connsiteY2" fmla="*/ 2272937 h 2272937"/>
              <a:gd name="connsiteX3" fmla="*/ 0 w 2364377"/>
              <a:gd name="connsiteY3" fmla="*/ 2259875 h 2272937"/>
              <a:gd name="connsiteX4" fmla="*/ 52251 w 2364377"/>
              <a:gd name="connsiteY4" fmla="*/ 0 h 2272937"/>
              <a:gd name="connsiteX5" fmla="*/ 2351314 w 2364377"/>
              <a:gd name="connsiteY5" fmla="*/ 65315 h 2272937"/>
              <a:gd name="connsiteX6" fmla="*/ 2338251 w 2364377"/>
              <a:gd name="connsiteY6" fmla="*/ 1149532 h 2272937"/>
              <a:gd name="connsiteX7" fmla="*/ 1841863 w 2364377"/>
              <a:gd name="connsiteY7" fmla="*/ 1371600 h 2272937"/>
              <a:gd name="connsiteX0" fmla="*/ 2129246 w 2474576"/>
              <a:gd name="connsiteY0" fmla="*/ 1750423 h 2272937"/>
              <a:gd name="connsiteX1" fmla="*/ 2364377 w 2474576"/>
              <a:gd name="connsiteY1" fmla="*/ 2063932 h 2272937"/>
              <a:gd name="connsiteX2" fmla="*/ 2364377 w 2474576"/>
              <a:gd name="connsiteY2" fmla="*/ 2272937 h 2272937"/>
              <a:gd name="connsiteX3" fmla="*/ 0 w 2474576"/>
              <a:gd name="connsiteY3" fmla="*/ 2259875 h 2272937"/>
              <a:gd name="connsiteX4" fmla="*/ 52251 w 2474576"/>
              <a:gd name="connsiteY4" fmla="*/ 0 h 2272937"/>
              <a:gd name="connsiteX5" fmla="*/ 2351314 w 2474576"/>
              <a:gd name="connsiteY5" fmla="*/ 65315 h 2272937"/>
              <a:gd name="connsiteX6" fmla="*/ 2338251 w 2474576"/>
              <a:gd name="connsiteY6" fmla="*/ 1149532 h 2272937"/>
              <a:gd name="connsiteX7" fmla="*/ 2474576 w 2474576"/>
              <a:gd name="connsiteY7" fmla="*/ 1484275 h 2272937"/>
              <a:gd name="connsiteX0" fmla="*/ 2129246 w 2513579"/>
              <a:gd name="connsiteY0" fmla="*/ 1750423 h 2272937"/>
              <a:gd name="connsiteX1" fmla="*/ 2364377 w 2513579"/>
              <a:gd name="connsiteY1" fmla="*/ 2063932 h 2272937"/>
              <a:gd name="connsiteX2" fmla="*/ 2364377 w 2513579"/>
              <a:gd name="connsiteY2" fmla="*/ 2272937 h 2272937"/>
              <a:gd name="connsiteX3" fmla="*/ 0 w 2513579"/>
              <a:gd name="connsiteY3" fmla="*/ 2259875 h 2272937"/>
              <a:gd name="connsiteX4" fmla="*/ 52251 w 2513579"/>
              <a:gd name="connsiteY4" fmla="*/ 0 h 2272937"/>
              <a:gd name="connsiteX5" fmla="*/ 2351314 w 2513579"/>
              <a:gd name="connsiteY5" fmla="*/ 65315 h 2272937"/>
              <a:gd name="connsiteX6" fmla="*/ 2338251 w 2513579"/>
              <a:gd name="connsiteY6" fmla="*/ 1149532 h 2272937"/>
              <a:gd name="connsiteX7" fmla="*/ 2513579 w 2513579"/>
              <a:gd name="connsiteY7" fmla="*/ 1579616 h 2272937"/>
              <a:gd name="connsiteX0" fmla="*/ 2163916 w 2513579"/>
              <a:gd name="connsiteY0" fmla="*/ 1707087 h 2272937"/>
              <a:gd name="connsiteX1" fmla="*/ 2364377 w 2513579"/>
              <a:gd name="connsiteY1" fmla="*/ 2063932 h 2272937"/>
              <a:gd name="connsiteX2" fmla="*/ 2364377 w 2513579"/>
              <a:gd name="connsiteY2" fmla="*/ 2272937 h 2272937"/>
              <a:gd name="connsiteX3" fmla="*/ 0 w 2513579"/>
              <a:gd name="connsiteY3" fmla="*/ 2259875 h 2272937"/>
              <a:gd name="connsiteX4" fmla="*/ 52251 w 2513579"/>
              <a:gd name="connsiteY4" fmla="*/ 0 h 2272937"/>
              <a:gd name="connsiteX5" fmla="*/ 2351314 w 2513579"/>
              <a:gd name="connsiteY5" fmla="*/ 65315 h 2272937"/>
              <a:gd name="connsiteX6" fmla="*/ 2338251 w 2513579"/>
              <a:gd name="connsiteY6" fmla="*/ 1149532 h 2272937"/>
              <a:gd name="connsiteX7" fmla="*/ 2513579 w 2513579"/>
              <a:gd name="connsiteY7" fmla="*/ 1579616 h 2272937"/>
              <a:gd name="connsiteX0" fmla="*/ 2163916 w 2513579"/>
              <a:gd name="connsiteY0" fmla="*/ 1707087 h 2272937"/>
              <a:gd name="connsiteX1" fmla="*/ 2364377 w 2513579"/>
              <a:gd name="connsiteY1" fmla="*/ 2063932 h 2272937"/>
              <a:gd name="connsiteX2" fmla="*/ 2364377 w 2513579"/>
              <a:gd name="connsiteY2" fmla="*/ 2272937 h 2272937"/>
              <a:gd name="connsiteX3" fmla="*/ 0 w 2513579"/>
              <a:gd name="connsiteY3" fmla="*/ 2259875 h 2272937"/>
              <a:gd name="connsiteX4" fmla="*/ 52251 w 2513579"/>
              <a:gd name="connsiteY4" fmla="*/ 0 h 2272937"/>
              <a:gd name="connsiteX5" fmla="*/ 2351314 w 2513579"/>
              <a:gd name="connsiteY5" fmla="*/ 65315 h 2272937"/>
              <a:gd name="connsiteX6" fmla="*/ 2335183 w 2513579"/>
              <a:gd name="connsiteY6" fmla="*/ 950082 h 2272937"/>
              <a:gd name="connsiteX7" fmla="*/ 2513579 w 2513579"/>
              <a:gd name="connsiteY7" fmla="*/ 1579616 h 2272937"/>
              <a:gd name="connsiteX0" fmla="*/ 2163916 w 2513579"/>
              <a:gd name="connsiteY0" fmla="*/ 1707087 h 2272937"/>
              <a:gd name="connsiteX1" fmla="*/ 2364377 w 2513579"/>
              <a:gd name="connsiteY1" fmla="*/ 2063932 h 2272937"/>
              <a:gd name="connsiteX2" fmla="*/ 2364377 w 2513579"/>
              <a:gd name="connsiteY2" fmla="*/ 2272937 h 2272937"/>
              <a:gd name="connsiteX3" fmla="*/ 0 w 2513579"/>
              <a:gd name="connsiteY3" fmla="*/ 2259875 h 2272937"/>
              <a:gd name="connsiteX4" fmla="*/ 52251 w 2513579"/>
              <a:gd name="connsiteY4" fmla="*/ 0 h 2272937"/>
              <a:gd name="connsiteX5" fmla="*/ 2351314 w 2513579"/>
              <a:gd name="connsiteY5" fmla="*/ 65315 h 2272937"/>
              <a:gd name="connsiteX6" fmla="*/ 2335183 w 2513579"/>
              <a:gd name="connsiteY6" fmla="*/ 950082 h 2272937"/>
              <a:gd name="connsiteX7" fmla="*/ 2513579 w 2513579"/>
              <a:gd name="connsiteY7" fmla="*/ 1579616 h 2272937"/>
              <a:gd name="connsiteX0" fmla="*/ 2163916 w 2513579"/>
              <a:gd name="connsiteY0" fmla="*/ 1707087 h 2272937"/>
              <a:gd name="connsiteX1" fmla="*/ 2364377 w 2513579"/>
              <a:gd name="connsiteY1" fmla="*/ 2063932 h 2272937"/>
              <a:gd name="connsiteX2" fmla="*/ 2364377 w 2513579"/>
              <a:gd name="connsiteY2" fmla="*/ 2272937 h 2272937"/>
              <a:gd name="connsiteX3" fmla="*/ 0 w 2513579"/>
              <a:gd name="connsiteY3" fmla="*/ 2259875 h 2272937"/>
              <a:gd name="connsiteX4" fmla="*/ 52251 w 2513579"/>
              <a:gd name="connsiteY4" fmla="*/ 0 h 2272937"/>
              <a:gd name="connsiteX5" fmla="*/ 2351314 w 2513579"/>
              <a:gd name="connsiteY5" fmla="*/ 65315 h 2272937"/>
              <a:gd name="connsiteX6" fmla="*/ 2335183 w 2513579"/>
              <a:gd name="connsiteY6" fmla="*/ 950082 h 2272937"/>
              <a:gd name="connsiteX7" fmla="*/ 2513579 w 2513579"/>
              <a:gd name="connsiteY7" fmla="*/ 1579616 h 2272937"/>
              <a:gd name="connsiteX0" fmla="*/ 2163916 w 2513579"/>
              <a:gd name="connsiteY0" fmla="*/ 1707087 h 2272937"/>
              <a:gd name="connsiteX1" fmla="*/ 2364377 w 2513579"/>
              <a:gd name="connsiteY1" fmla="*/ 2063932 h 2272937"/>
              <a:gd name="connsiteX2" fmla="*/ 2364377 w 2513579"/>
              <a:gd name="connsiteY2" fmla="*/ 2272937 h 2272937"/>
              <a:gd name="connsiteX3" fmla="*/ 0 w 2513579"/>
              <a:gd name="connsiteY3" fmla="*/ 2259875 h 2272937"/>
              <a:gd name="connsiteX4" fmla="*/ 52251 w 2513579"/>
              <a:gd name="connsiteY4" fmla="*/ 0 h 2272937"/>
              <a:gd name="connsiteX5" fmla="*/ 2351314 w 2513579"/>
              <a:gd name="connsiteY5" fmla="*/ 65315 h 2272937"/>
              <a:gd name="connsiteX6" fmla="*/ 2335183 w 2513579"/>
              <a:gd name="connsiteY6" fmla="*/ 950082 h 2272937"/>
              <a:gd name="connsiteX7" fmla="*/ 2513579 w 2513579"/>
              <a:gd name="connsiteY7" fmla="*/ 1579616 h 22729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513579" h="2272937">
                <a:moveTo>
                  <a:pt x="2163916" y="1707087"/>
                </a:moveTo>
                <a:lnTo>
                  <a:pt x="2364377" y="2063932"/>
                </a:lnTo>
                <a:lnTo>
                  <a:pt x="2364377" y="2272937"/>
                </a:lnTo>
                <a:lnTo>
                  <a:pt x="0" y="2259875"/>
                </a:lnTo>
                <a:lnTo>
                  <a:pt x="52251" y="0"/>
                </a:lnTo>
                <a:lnTo>
                  <a:pt x="2351314" y="65315"/>
                </a:lnTo>
                <a:lnTo>
                  <a:pt x="2335183" y="950082"/>
                </a:lnTo>
                <a:cubicBezTo>
                  <a:pt x="2387489" y="1121059"/>
                  <a:pt x="2464341" y="1427049"/>
                  <a:pt x="2513579" y="1579616"/>
                </a:cubicBezTo>
              </a:path>
            </a:pathLst>
          </a:custGeom>
          <a:noFill/>
          <a:ln w="38100">
            <a:solidFill>
              <a:srgbClr val="FFFF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0" name="Forme libre 39"/>
          <p:cNvSpPr/>
          <p:nvPr>
            <p:custDataLst>
              <p:tags r:id="rId26"/>
            </p:custDataLst>
          </p:nvPr>
        </p:nvSpPr>
        <p:spPr>
          <a:xfrm rot="10800000">
            <a:off x="4308104" y="2960393"/>
            <a:ext cx="2574250" cy="2272937"/>
          </a:xfrm>
          <a:custGeom>
            <a:avLst/>
            <a:gdLst>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77440 w 2560320"/>
              <a:gd name="connsiteY5" fmla="*/ 26125 h 2756262"/>
              <a:gd name="connsiteX6" fmla="*/ 2351314 w 2560320"/>
              <a:gd name="connsiteY6" fmla="*/ 705394 h 2756262"/>
              <a:gd name="connsiteX7" fmla="*/ 2560320 w 2560320"/>
              <a:gd name="connsiteY7" fmla="*/ 1058091 h 2756262"/>
              <a:gd name="connsiteX8" fmla="*/ 2508068 w 2560320"/>
              <a:gd name="connsiteY8" fmla="*/ 1058091 h 2756262"/>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77440 w 2560320"/>
              <a:gd name="connsiteY5" fmla="*/ 26125 h 2756262"/>
              <a:gd name="connsiteX6" fmla="*/ 2351314 w 2560320"/>
              <a:gd name="connsiteY6" fmla="*/ 705394 h 2756262"/>
              <a:gd name="connsiteX7" fmla="*/ 2560320 w 2560320"/>
              <a:gd name="connsiteY7" fmla="*/ 1058091 h 2756262"/>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51314 w 2560320"/>
              <a:gd name="connsiteY5" fmla="*/ 548640 h 2756262"/>
              <a:gd name="connsiteX6" fmla="*/ 2351314 w 2560320"/>
              <a:gd name="connsiteY6" fmla="*/ 705394 h 2756262"/>
              <a:gd name="connsiteX7" fmla="*/ 2560320 w 2560320"/>
              <a:gd name="connsiteY7" fmla="*/ 1058091 h 2756262"/>
              <a:gd name="connsiteX0" fmla="*/ 2129246 w 2560320"/>
              <a:gd name="connsiteY0" fmla="*/ 1750423 h 2272937"/>
              <a:gd name="connsiteX1" fmla="*/ 2364377 w 2560320"/>
              <a:gd name="connsiteY1" fmla="*/ 2063932 h 2272937"/>
              <a:gd name="connsiteX2" fmla="*/ 2364377 w 2560320"/>
              <a:gd name="connsiteY2" fmla="*/ 2272937 h 2272937"/>
              <a:gd name="connsiteX3" fmla="*/ 0 w 2560320"/>
              <a:gd name="connsiteY3" fmla="*/ 2259875 h 2272937"/>
              <a:gd name="connsiteX4" fmla="*/ 52251 w 2560320"/>
              <a:gd name="connsiteY4" fmla="*/ 0 h 2272937"/>
              <a:gd name="connsiteX5" fmla="*/ 2351314 w 2560320"/>
              <a:gd name="connsiteY5" fmla="*/ 65315 h 2272937"/>
              <a:gd name="connsiteX6" fmla="*/ 2351314 w 2560320"/>
              <a:gd name="connsiteY6" fmla="*/ 222069 h 2272937"/>
              <a:gd name="connsiteX7" fmla="*/ 2560320 w 2560320"/>
              <a:gd name="connsiteY7" fmla="*/ 574766 h 2272937"/>
              <a:gd name="connsiteX0" fmla="*/ 2129246 w 2364377"/>
              <a:gd name="connsiteY0" fmla="*/ 1750423 h 2272937"/>
              <a:gd name="connsiteX1" fmla="*/ 2364377 w 2364377"/>
              <a:gd name="connsiteY1" fmla="*/ 2063932 h 2272937"/>
              <a:gd name="connsiteX2" fmla="*/ 2364377 w 2364377"/>
              <a:gd name="connsiteY2" fmla="*/ 2272937 h 2272937"/>
              <a:gd name="connsiteX3" fmla="*/ 0 w 2364377"/>
              <a:gd name="connsiteY3" fmla="*/ 2259875 h 2272937"/>
              <a:gd name="connsiteX4" fmla="*/ 52251 w 2364377"/>
              <a:gd name="connsiteY4" fmla="*/ 0 h 2272937"/>
              <a:gd name="connsiteX5" fmla="*/ 2351314 w 2364377"/>
              <a:gd name="connsiteY5" fmla="*/ 65315 h 2272937"/>
              <a:gd name="connsiteX6" fmla="*/ 2351314 w 2364377"/>
              <a:gd name="connsiteY6" fmla="*/ 222069 h 2272937"/>
              <a:gd name="connsiteX7" fmla="*/ 1841863 w 2364377"/>
              <a:gd name="connsiteY7" fmla="*/ 1371600 h 2272937"/>
              <a:gd name="connsiteX0" fmla="*/ 2129246 w 2364377"/>
              <a:gd name="connsiteY0" fmla="*/ 1750423 h 2272937"/>
              <a:gd name="connsiteX1" fmla="*/ 2364377 w 2364377"/>
              <a:gd name="connsiteY1" fmla="*/ 2063932 h 2272937"/>
              <a:gd name="connsiteX2" fmla="*/ 2364377 w 2364377"/>
              <a:gd name="connsiteY2" fmla="*/ 2272937 h 2272937"/>
              <a:gd name="connsiteX3" fmla="*/ 0 w 2364377"/>
              <a:gd name="connsiteY3" fmla="*/ 2259875 h 2272937"/>
              <a:gd name="connsiteX4" fmla="*/ 52251 w 2364377"/>
              <a:gd name="connsiteY4" fmla="*/ 0 h 2272937"/>
              <a:gd name="connsiteX5" fmla="*/ 2351314 w 2364377"/>
              <a:gd name="connsiteY5" fmla="*/ 65315 h 2272937"/>
              <a:gd name="connsiteX6" fmla="*/ 2338251 w 2364377"/>
              <a:gd name="connsiteY6" fmla="*/ 1149532 h 2272937"/>
              <a:gd name="connsiteX7" fmla="*/ 1841863 w 2364377"/>
              <a:gd name="connsiteY7" fmla="*/ 1371600 h 2272937"/>
              <a:gd name="connsiteX0" fmla="*/ 2129246 w 2574250"/>
              <a:gd name="connsiteY0" fmla="*/ 1750423 h 2272937"/>
              <a:gd name="connsiteX1" fmla="*/ 2364377 w 2574250"/>
              <a:gd name="connsiteY1" fmla="*/ 2063932 h 2272937"/>
              <a:gd name="connsiteX2" fmla="*/ 2364377 w 2574250"/>
              <a:gd name="connsiteY2" fmla="*/ 2272937 h 2272937"/>
              <a:gd name="connsiteX3" fmla="*/ 0 w 2574250"/>
              <a:gd name="connsiteY3" fmla="*/ 2259875 h 2272937"/>
              <a:gd name="connsiteX4" fmla="*/ 52251 w 2574250"/>
              <a:gd name="connsiteY4" fmla="*/ 0 h 2272937"/>
              <a:gd name="connsiteX5" fmla="*/ 2351314 w 2574250"/>
              <a:gd name="connsiteY5" fmla="*/ 65315 h 2272937"/>
              <a:gd name="connsiteX6" fmla="*/ 2338251 w 2574250"/>
              <a:gd name="connsiteY6" fmla="*/ 1149532 h 2272937"/>
              <a:gd name="connsiteX7" fmla="*/ 2574250 w 2574250"/>
              <a:gd name="connsiteY7" fmla="*/ 1518944 h 2272937"/>
              <a:gd name="connsiteX0" fmla="*/ 2129246 w 2574250"/>
              <a:gd name="connsiteY0" fmla="*/ 1750423 h 2272937"/>
              <a:gd name="connsiteX1" fmla="*/ 2364377 w 2574250"/>
              <a:gd name="connsiteY1" fmla="*/ 2063932 h 2272937"/>
              <a:gd name="connsiteX2" fmla="*/ 2364377 w 2574250"/>
              <a:gd name="connsiteY2" fmla="*/ 2272937 h 2272937"/>
              <a:gd name="connsiteX3" fmla="*/ 0 w 2574250"/>
              <a:gd name="connsiteY3" fmla="*/ 2259875 h 2272937"/>
              <a:gd name="connsiteX4" fmla="*/ 52251 w 2574250"/>
              <a:gd name="connsiteY4" fmla="*/ 0 h 2272937"/>
              <a:gd name="connsiteX5" fmla="*/ 2351314 w 2574250"/>
              <a:gd name="connsiteY5" fmla="*/ 65315 h 2272937"/>
              <a:gd name="connsiteX6" fmla="*/ 2364253 w 2574250"/>
              <a:gd name="connsiteY6" fmla="*/ 1145199 h 2272937"/>
              <a:gd name="connsiteX7" fmla="*/ 2574250 w 2574250"/>
              <a:gd name="connsiteY7" fmla="*/ 1518944 h 2272937"/>
              <a:gd name="connsiteX0" fmla="*/ 2211586 w 2574250"/>
              <a:gd name="connsiteY0" fmla="*/ 1685418 h 2272937"/>
              <a:gd name="connsiteX1" fmla="*/ 2364377 w 2574250"/>
              <a:gd name="connsiteY1" fmla="*/ 2063932 h 2272937"/>
              <a:gd name="connsiteX2" fmla="*/ 2364377 w 2574250"/>
              <a:gd name="connsiteY2" fmla="*/ 2272937 h 2272937"/>
              <a:gd name="connsiteX3" fmla="*/ 0 w 2574250"/>
              <a:gd name="connsiteY3" fmla="*/ 2259875 h 2272937"/>
              <a:gd name="connsiteX4" fmla="*/ 52251 w 2574250"/>
              <a:gd name="connsiteY4" fmla="*/ 0 h 2272937"/>
              <a:gd name="connsiteX5" fmla="*/ 2351314 w 2574250"/>
              <a:gd name="connsiteY5" fmla="*/ 65315 h 2272937"/>
              <a:gd name="connsiteX6" fmla="*/ 2364253 w 2574250"/>
              <a:gd name="connsiteY6" fmla="*/ 1145199 h 2272937"/>
              <a:gd name="connsiteX7" fmla="*/ 2574250 w 2574250"/>
              <a:gd name="connsiteY7" fmla="*/ 1518944 h 2272937"/>
              <a:gd name="connsiteX0" fmla="*/ 2211586 w 2574250"/>
              <a:gd name="connsiteY0" fmla="*/ 1685418 h 2272937"/>
              <a:gd name="connsiteX1" fmla="*/ 2364377 w 2574250"/>
              <a:gd name="connsiteY1" fmla="*/ 2063932 h 2272937"/>
              <a:gd name="connsiteX2" fmla="*/ 2364377 w 2574250"/>
              <a:gd name="connsiteY2" fmla="*/ 2272937 h 2272937"/>
              <a:gd name="connsiteX3" fmla="*/ 0 w 2574250"/>
              <a:gd name="connsiteY3" fmla="*/ 2259875 h 2272937"/>
              <a:gd name="connsiteX4" fmla="*/ 52251 w 2574250"/>
              <a:gd name="connsiteY4" fmla="*/ 0 h 2272937"/>
              <a:gd name="connsiteX5" fmla="*/ 2351314 w 2574250"/>
              <a:gd name="connsiteY5" fmla="*/ 65315 h 2272937"/>
              <a:gd name="connsiteX6" fmla="*/ 2370390 w 2574250"/>
              <a:gd name="connsiteY6" fmla="*/ 951886 h 2272937"/>
              <a:gd name="connsiteX7" fmla="*/ 2574250 w 2574250"/>
              <a:gd name="connsiteY7" fmla="*/ 1518944 h 2272937"/>
              <a:gd name="connsiteX0" fmla="*/ 2211586 w 2574250"/>
              <a:gd name="connsiteY0" fmla="*/ 1685418 h 2272937"/>
              <a:gd name="connsiteX1" fmla="*/ 2364377 w 2574250"/>
              <a:gd name="connsiteY1" fmla="*/ 2063932 h 2272937"/>
              <a:gd name="connsiteX2" fmla="*/ 2364377 w 2574250"/>
              <a:gd name="connsiteY2" fmla="*/ 2272937 h 2272937"/>
              <a:gd name="connsiteX3" fmla="*/ 0 w 2574250"/>
              <a:gd name="connsiteY3" fmla="*/ 2259875 h 2272937"/>
              <a:gd name="connsiteX4" fmla="*/ 52251 w 2574250"/>
              <a:gd name="connsiteY4" fmla="*/ 0 h 2272937"/>
              <a:gd name="connsiteX5" fmla="*/ 2351314 w 2574250"/>
              <a:gd name="connsiteY5" fmla="*/ 65315 h 2272937"/>
              <a:gd name="connsiteX6" fmla="*/ 2370390 w 2574250"/>
              <a:gd name="connsiteY6" fmla="*/ 951886 h 2272937"/>
              <a:gd name="connsiteX7" fmla="*/ 2574250 w 2574250"/>
              <a:gd name="connsiteY7" fmla="*/ 1518944 h 2272937"/>
              <a:gd name="connsiteX0" fmla="*/ 2211586 w 2574250"/>
              <a:gd name="connsiteY0" fmla="*/ 1685418 h 2272937"/>
              <a:gd name="connsiteX1" fmla="*/ 2364377 w 2574250"/>
              <a:gd name="connsiteY1" fmla="*/ 2063932 h 2272937"/>
              <a:gd name="connsiteX2" fmla="*/ 2364377 w 2574250"/>
              <a:gd name="connsiteY2" fmla="*/ 2272937 h 2272937"/>
              <a:gd name="connsiteX3" fmla="*/ 0 w 2574250"/>
              <a:gd name="connsiteY3" fmla="*/ 2259875 h 2272937"/>
              <a:gd name="connsiteX4" fmla="*/ 52251 w 2574250"/>
              <a:gd name="connsiteY4" fmla="*/ 0 h 2272937"/>
              <a:gd name="connsiteX5" fmla="*/ 2351314 w 2574250"/>
              <a:gd name="connsiteY5" fmla="*/ 65315 h 2272937"/>
              <a:gd name="connsiteX6" fmla="*/ 2370390 w 2574250"/>
              <a:gd name="connsiteY6" fmla="*/ 951886 h 2272937"/>
              <a:gd name="connsiteX7" fmla="*/ 2574250 w 2574250"/>
              <a:gd name="connsiteY7" fmla="*/ 1518944 h 2272937"/>
              <a:gd name="connsiteX0" fmla="*/ 2211586 w 2574250"/>
              <a:gd name="connsiteY0" fmla="*/ 1685418 h 2272937"/>
              <a:gd name="connsiteX1" fmla="*/ 2364377 w 2574250"/>
              <a:gd name="connsiteY1" fmla="*/ 2063932 h 2272937"/>
              <a:gd name="connsiteX2" fmla="*/ 2364377 w 2574250"/>
              <a:gd name="connsiteY2" fmla="*/ 2272937 h 2272937"/>
              <a:gd name="connsiteX3" fmla="*/ 0 w 2574250"/>
              <a:gd name="connsiteY3" fmla="*/ 2259875 h 2272937"/>
              <a:gd name="connsiteX4" fmla="*/ 52251 w 2574250"/>
              <a:gd name="connsiteY4" fmla="*/ 0 h 2272937"/>
              <a:gd name="connsiteX5" fmla="*/ 2351314 w 2574250"/>
              <a:gd name="connsiteY5" fmla="*/ 65315 h 2272937"/>
              <a:gd name="connsiteX6" fmla="*/ 2370390 w 2574250"/>
              <a:gd name="connsiteY6" fmla="*/ 893586 h 2272937"/>
              <a:gd name="connsiteX7" fmla="*/ 2574250 w 2574250"/>
              <a:gd name="connsiteY7" fmla="*/ 1518944 h 22729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574250" h="2272937">
                <a:moveTo>
                  <a:pt x="2211586" y="1685418"/>
                </a:moveTo>
                <a:lnTo>
                  <a:pt x="2364377" y="2063932"/>
                </a:lnTo>
                <a:lnTo>
                  <a:pt x="2364377" y="2272937"/>
                </a:lnTo>
                <a:lnTo>
                  <a:pt x="0" y="2259875"/>
                </a:lnTo>
                <a:lnTo>
                  <a:pt x="52251" y="0"/>
                </a:lnTo>
                <a:lnTo>
                  <a:pt x="2351314" y="65315"/>
                </a:lnTo>
                <a:lnTo>
                  <a:pt x="2370390" y="893586"/>
                </a:lnTo>
                <a:cubicBezTo>
                  <a:pt x="2412772" y="1036578"/>
                  <a:pt x="2516525" y="1372883"/>
                  <a:pt x="2574250" y="1518944"/>
                </a:cubicBezTo>
              </a:path>
            </a:pathLst>
          </a:custGeom>
          <a:noFill/>
          <a:ln w="38100">
            <a:solidFill>
              <a:srgbClr val="0070C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7" name="Forme libre 36"/>
          <p:cNvSpPr/>
          <p:nvPr>
            <p:custDataLst>
              <p:tags r:id="rId27"/>
            </p:custDataLst>
          </p:nvPr>
        </p:nvSpPr>
        <p:spPr>
          <a:xfrm rot="2700000">
            <a:off x="2431613" y="2140538"/>
            <a:ext cx="2561985" cy="2272937"/>
          </a:xfrm>
          <a:custGeom>
            <a:avLst/>
            <a:gdLst>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77440 w 2560320"/>
              <a:gd name="connsiteY5" fmla="*/ 26125 h 2756262"/>
              <a:gd name="connsiteX6" fmla="*/ 2351314 w 2560320"/>
              <a:gd name="connsiteY6" fmla="*/ 705394 h 2756262"/>
              <a:gd name="connsiteX7" fmla="*/ 2560320 w 2560320"/>
              <a:gd name="connsiteY7" fmla="*/ 1058091 h 2756262"/>
              <a:gd name="connsiteX8" fmla="*/ 2508068 w 2560320"/>
              <a:gd name="connsiteY8" fmla="*/ 1058091 h 2756262"/>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77440 w 2560320"/>
              <a:gd name="connsiteY5" fmla="*/ 26125 h 2756262"/>
              <a:gd name="connsiteX6" fmla="*/ 2351314 w 2560320"/>
              <a:gd name="connsiteY6" fmla="*/ 705394 h 2756262"/>
              <a:gd name="connsiteX7" fmla="*/ 2560320 w 2560320"/>
              <a:gd name="connsiteY7" fmla="*/ 1058091 h 2756262"/>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51314 w 2560320"/>
              <a:gd name="connsiteY5" fmla="*/ 548640 h 2756262"/>
              <a:gd name="connsiteX6" fmla="*/ 2351314 w 2560320"/>
              <a:gd name="connsiteY6" fmla="*/ 705394 h 2756262"/>
              <a:gd name="connsiteX7" fmla="*/ 2560320 w 2560320"/>
              <a:gd name="connsiteY7" fmla="*/ 1058091 h 2756262"/>
              <a:gd name="connsiteX0" fmla="*/ 2129246 w 2560320"/>
              <a:gd name="connsiteY0" fmla="*/ 1750423 h 2272937"/>
              <a:gd name="connsiteX1" fmla="*/ 2364377 w 2560320"/>
              <a:gd name="connsiteY1" fmla="*/ 2063932 h 2272937"/>
              <a:gd name="connsiteX2" fmla="*/ 2364377 w 2560320"/>
              <a:gd name="connsiteY2" fmla="*/ 2272937 h 2272937"/>
              <a:gd name="connsiteX3" fmla="*/ 0 w 2560320"/>
              <a:gd name="connsiteY3" fmla="*/ 2259875 h 2272937"/>
              <a:gd name="connsiteX4" fmla="*/ 52251 w 2560320"/>
              <a:gd name="connsiteY4" fmla="*/ 0 h 2272937"/>
              <a:gd name="connsiteX5" fmla="*/ 2351314 w 2560320"/>
              <a:gd name="connsiteY5" fmla="*/ 65315 h 2272937"/>
              <a:gd name="connsiteX6" fmla="*/ 2351314 w 2560320"/>
              <a:gd name="connsiteY6" fmla="*/ 222069 h 2272937"/>
              <a:gd name="connsiteX7" fmla="*/ 2560320 w 2560320"/>
              <a:gd name="connsiteY7" fmla="*/ 574766 h 2272937"/>
              <a:gd name="connsiteX0" fmla="*/ 2129246 w 2364377"/>
              <a:gd name="connsiteY0" fmla="*/ 1750423 h 2272937"/>
              <a:gd name="connsiteX1" fmla="*/ 2364377 w 2364377"/>
              <a:gd name="connsiteY1" fmla="*/ 2063932 h 2272937"/>
              <a:gd name="connsiteX2" fmla="*/ 2364377 w 2364377"/>
              <a:gd name="connsiteY2" fmla="*/ 2272937 h 2272937"/>
              <a:gd name="connsiteX3" fmla="*/ 0 w 2364377"/>
              <a:gd name="connsiteY3" fmla="*/ 2259875 h 2272937"/>
              <a:gd name="connsiteX4" fmla="*/ 52251 w 2364377"/>
              <a:gd name="connsiteY4" fmla="*/ 0 h 2272937"/>
              <a:gd name="connsiteX5" fmla="*/ 2351314 w 2364377"/>
              <a:gd name="connsiteY5" fmla="*/ 65315 h 2272937"/>
              <a:gd name="connsiteX6" fmla="*/ 2351314 w 2364377"/>
              <a:gd name="connsiteY6" fmla="*/ 222069 h 2272937"/>
              <a:gd name="connsiteX7" fmla="*/ 1841863 w 2364377"/>
              <a:gd name="connsiteY7" fmla="*/ 1371600 h 2272937"/>
              <a:gd name="connsiteX0" fmla="*/ 2129246 w 2364377"/>
              <a:gd name="connsiteY0" fmla="*/ 1750423 h 2272937"/>
              <a:gd name="connsiteX1" fmla="*/ 2364377 w 2364377"/>
              <a:gd name="connsiteY1" fmla="*/ 2063932 h 2272937"/>
              <a:gd name="connsiteX2" fmla="*/ 2364377 w 2364377"/>
              <a:gd name="connsiteY2" fmla="*/ 2272937 h 2272937"/>
              <a:gd name="connsiteX3" fmla="*/ 0 w 2364377"/>
              <a:gd name="connsiteY3" fmla="*/ 2259875 h 2272937"/>
              <a:gd name="connsiteX4" fmla="*/ 52251 w 2364377"/>
              <a:gd name="connsiteY4" fmla="*/ 0 h 2272937"/>
              <a:gd name="connsiteX5" fmla="*/ 2351314 w 2364377"/>
              <a:gd name="connsiteY5" fmla="*/ 65315 h 2272937"/>
              <a:gd name="connsiteX6" fmla="*/ 2338251 w 2364377"/>
              <a:gd name="connsiteY6" fmla="*/ 1149532 h 2272937"/>
              <a:gd name="connsiteX7" fmla="*/ 1841863 w 2364377"/>
              <a:gd name="connsiteY7" fmla="*/ 1371600 h 2272937"/>
              <a:gd name="connsiteX0" fmla="*/ 2129246 w 2506827"/>
              <a:gd name="connsiteY0" fmla="*/ 1750423 h 2272937"/>
              <a:gd name="connsiteX1" fmla="*/ 2364377 w 2506827"/>
              <a:gd name="connsiteY1" fmla="*/ 2063932 h 2272937"/>
              <a:gd name="connsiteX2" fmla="*/ 2364377 w 2506827"/>
              <a:gd name="connsiteY2" fmla="*/ 2272937 h 2272937"/>
              <a:gd name="connsiteX3" fmla="*/ 0 w 2506827"/>
              <a:gd name="connsiteY3" fmla="*/ 2259875 h 2272937"/>
              <a:gd name="connsiteX4" fmla="*/ 52251 w 2506827"/>
              <a:gd name="connsiteY4" fmla="*/ 0 h 2272937"/>
              <a:gd name="connsiteX5" fmla="*/ 2351314 w 2506827"/>
              <a:gd name="connsiteY5" fmla="*/ 65315 h 2272937"/>
              <a:gd name="connsiteX6" fmla="*/ 2338251 w 2506827"/>
              <a:gd name="connsiteY6" fmla="*/ 1149532 h 2272937"/>
              <a:gd name="connsiteX7" fmla="*/ 2506827 w 2506827"/>
              <a:gd name="connsiteY7" fmla="*/ 1589170 h 2272937"/>
              <a:gd name="connsiteX0" fmla="*/ 2129246 w 2561985"/>
              <a:gd name="connsiteY0" fmla="*/ 1750423 h 2272937"/>
              <a:gd name="connsiteX1" fmla="*/ 2364377 w 2561985"/>
              <a:gd name="connsiteY1" fmla="*/ 2063932 h 2272937"/>
              <a:gd name="connsiteX2" fmla="*/ 2364377 w 2561985"/>
              <a:gd name="connsiteY2" fmla="*/ 2272937 h 2272937"/>
              <a:gd name="connsiteX3" fmla="*/ 0 w 2561985"/>
              <a:gd name="connsiteY3" fmla="*/ 2259875 h 2272937"/>
              <a:gd name="connsiteX4" fmla="*/ 52251 w 2561985"/>
              <a:gd name="connsiteY4" fmla="*/ 0 h 2272937"/>
              <a:gd name="connsiteX5" fmla="*/ 2351314 w 2561985"/>
              <a:gd name="connsiteY5" fmla="*/ 65315 h 2272937"/>
              <a:gd name="connsiteX6" fmla="*/ 2338251 w 2561985"/>
              <a:gd name="connsiteY6" fmla="*/ 1149532 h 2272937"/>
              <a:gd name="connsiteX7" fmla="*/ 2561985 w 2561985"/>
              <a:gd name="connsiteY7" fmla="*/ 1583041 h 2272937"/>
              <a:gd name="connsiteX0" fmla="*/ 2156825 w 2561985"/>
              <a:gd name="connsiteY0" fmla="*/ 1735102 h 2272937"/>
              <a:gd name="connsiteX1" fmla="*/ 2364377 w 2561985"/>
              <a:gd name="connsiteY1" fmla="*/ 2063932 h 2272937"/>
              <a:gd name="connsiteX2" fmla="*/ 2364377 w 2561985"/>
              <a:gd name="connsiteY2" fmla="*/ 2272937 h 2272937"/>
              <a:gd name="connsiteX3" fmla="*/ 0 w 2561985"/>
              <a:gd name="connsiteY3" fmla="*/ 2259875 h 2272937"/>
              <a:gd name="connsiteX4" fmla="*/ 52251 w 2561985"/>
              <a:gd name="connsiteY4" fmla="*/ 0 h 2272937"/>
              <a:gd name="connsiteX5" fmla="*/ 2351314 w 2561985"/>
              <a:gd name="connsiteY5" fmla="*/ 65315 h 2272937"/>
              <a:gd name="connsiteX6" fmla="*/ 2338251 w 2561985"/>
              <a:gd name="connsiteY6" fmla="*/ 1149532 h 2272937"/>
              <a:gd name="connsiteX7" fmla="*/ 2561985 w 2561985"/>
              <a:gd name="connsiteY7" fmla="*/ 1583041 h 2272937"/>
              <a:gd name="connsiteX0" fmla="*/ 2156825 w 2561985"/>
              <a:gd name="connsiteY0" fmla="*/ 1735102 h 2272937"/>
              <a:gd name="connsiteX1" fmla="*/ 2364377 w 2561985"/>
              <a:gd name="connsiteY1" fmla="*/ 2063932 h 2272937"/>
              <a:gd name="connsiteX2" fmla="*/ 2364377 w 2561985"/>
              <a:gd name="connsiteY2" fmla="*/ 2272937 h 2272937"/>
              <a:gd name="connsiteX3" fmla="*/ 0 w 2561985"/>
              <a:gd name="connsiteY3" fmla="*/ 2259875 h 2272937"/>
              <a:gd name="connsiteX4" fmla="*/ 52251 w 2561985"/>
              <a:gd name="connsiteY4" fmla="*/ 0 h 2272937"/>
              <a:gd name="connsiteX5" fmla="*/ 2351314 w 2561985"/>
              <a:gd name="connsiteY5" fmla="*/ 65315 h 2272937"/>
              <a:gd name="connsiteX6" fmla="*/ 2351269 w 2561985"/>
              <a:gd name="connsiteY6" fmla="*/ 923880 h 2272937"/>
              <a:gd name="connsiteX7" fmla="*/ 2561985 w 2561985"/>
              <a:gd name="connsiteY7" fmla="*/ 1583041 h 2272937"/>
              <a:gd name="connsiteX0" fmla="*/ 2156825 w 2561985"/>
              <a:gd name="connsiteY0" fmla="*/ 1735102 h 2272937"/>
              <a:gd name="connsiteX1" fmla="*/ 2364377 w 2561985"/>
              <a:gd name="connsiteY1" fmla="*/ 2063932 h 2272937"/>
              <a:gd name="connsiteX2" fmla="*/ 2364377 w 2561985"/>
              <a:gd name="connsiteY2" fmla="*/ 2272937 h 2272937"/>
              <a:gd name="connsiteX3" fmla="*/ 0 w 2561985"/>
              <a:gd name="connsiteY3" fmla="*/ 2259875 h 2272937"/>
              <a:gd name="connsiteX4" fmla="*/ 52251 w 2561985"/>
              <a:gd name="connsiteY4" fmla="*/ 0 h 2272937"/>
              <a:gd name="connsiteX5" fmla="*/ 2351314 w 2561985"/>
              <a:gd name="connsiteY5" fmla="*/ 65315 h 2272937"/>
              <a:gd name="connsiteX6" fmla="*/ 2351269 w 2561985"/>
              <a:gd name="connsiteY6" fmla="*/ 923880 h 2272937"/>
              <a:gd name="connsiteX7" fmla="*/ 2561985 w 2561985"/>
              <a:gd name="connsiteY7" fmla="*/ 1583041 h 2272937"/>
              <a:gd name="connsiteX0" fmla="*/ 2156825 w 2561985"/>
              <a:gd name="connsiteY0" fmla="*/ 1735102 h 2272937"/>
              <a:gd name="connsiteX1" fmla="*/ 2364377 w 2561985"/>
              <a:gd name="connsiteY1" fmla="*/ 2063932 h 2272937"/>
              <a:gd name="connsiteX2" fmla="*/ 2364377 w 2561985"/>
              <a:gd name="connsiteY2" fmla="*/ 2272937 h 2272937"/>
              <a:gd name="connsiteX3" fmla="*/ 0 w 2561985"/>
              <a:gd name="connsiteY3" fmla="*/ 2259875 h 2272937"/>
              <a:gd name="connsiteX4" fmla="*/ 52251 w 2561985"/>
              <a:gd name="connsiteY4" fmla="*/ 0 h 2272937"/>
              <a:gd name="connsiteX5" fmla="*/ 2351314 w 2561985"/>
              <a:gd name="connsiteY5" fmla="*/ 65315 h 2272937"/>
              <a:gd name="connsiteX6" fmla="*/ 2351269 w 2561985"/>
              <a:gd name="connsiteY6" fmla="*/ 923880 h 2272937"/>
              <a:gd name="connsiteX7" fmla="*/ 2561985 w 2561985"/>
              <a:gd name="connsiteY7" fmla="*/ 1583041 h 2272937"/>
              <a:gd name="connsiteX0" fmla="*/ 2156825 w 2561985"/>
              <a:gd name="connsiteY0" fmla="*/ 1735102 h 2272937"/>
              <a:gd name="connsiteX1" fmla="*/ 2364377 w 2561985"/>
              <a:gd name="connsiteY1" fmla="*/ 2063932 h 2272937"/>
              <a:gd name="connsiteX2" fmla="*/ 2364377 w 2561985"/>
              <a:gd name="connsiteY2" fmla="*/ 2272937 h 2272937"/>
              <a:gd name="connsiteX3" fmla="*/ 0 w 2561985"/>
              <a:gd name="connsiteY3" fmla="*/ 2259875 h 2272937"/>
              <a:gd name="connsiteX4" fmla="*/ 52251 w 2561985"/>
              <a:gd name="connsiteY4" fmla="*/ 0 h 2272937"/>
              <a:gd name="connsiteX5" fmla="*/ 2351314 w 2561985"/>
              <a:gd name="connsiteY5" fmla="*/ 65315 h 2272937"/>
              <a:gd name="connsiteX6" fmla="*/ 2362117 w 2561985"/>
              <a:gd name="connsiteY6" fmla="*/ 917370 h 2272937"/>
              <a:gd name="connsiteX7" fmla="*/ 2561985 w 2561985"/>
              <a:gd name="connsiteY7" fmla="*/ 1583041 h 2272937"/>
              <a:gd name="connsiteX0" fmla="*/ 2156825 w 2561985"/>
              <a:gd name="connsiteY0" fmla="*/ 1735102 h 2272937"/>
              <a:gd name="connsiteX1" fmla="*/ 2364377 w 2561985"/>
              <a:gd name="connsiteY1" fmla="*/ 2063932 h 2272937"/>
              <a:gd name="connsiteX2" fmla="*/ 2364377 w 2561985"/>
              <a:gd name="connsiteY2" fmla="*/ 2272937 h 2272937"/>
              <a:gd name="connsiteX3" fmla="*/ 0 w 2561985"/>
              <a:gd name="connsiteY3" fmla="*/ 2259875 h 2272937"/>
              <a:gd name="connsiteX4" fmla="*/ 52251 w 2561985"/>
              <a:gd name="connsiteY4" fmla="*/ 0 h 2272937"/>
              <a:gd name="connsiteX5" fmla="*/ 2351314 w 2561985"/>
              <a:gd name="connsiteY5" fmla="*/ 65315 h 2272937"/>
              <a:gd name="connsiteX6" fmla="*/ 2357777 w 2561985"/>
              <a:gd name="connsiteY6" fmla="*/ 930388 h 2272937"/>
              <a:gd name="connsiteX7" fmla="*/ 2561985 w 2561985"/>
              <a:gd name="connsiteY7" fmla="*/ 1583041 h 2272937"/>
              <a:gd name="connsiteX0" fmla="*/ 2156825 w 2561985"/>
              <a:gd name="connsiteY0" fmla="*/ 1735102 h 2272937"/>
              <a:gd name="connsiteX1" fmla="*/ 2364377 w 2561985"/>
              <a:gd name="connsiteY1" fmla="*/ 2063932 h 2272937"/>
              <a:gd name="connsiteX2" fmla="*/ 2364377 w 2561985"/>
              <a:gd name="connsiteY2" fmla="*/ 2272937 h 2272937"/>
              <a:gd name="connsiteX3" fmla="*/ 0 w 2561985"/>
              <a:gd name="connsiteY3" fmla="*/ 2259875 h 2272937"/>
              <a:gd name="connsiteX4" fmla="*/ 52251 w 2561985"/>
              <a:gd name="connsiteY4" fmla="*/ 0 h 2272937"/>
              <a:gd name="connsiteX5" fmla="*/ 2351314 w 2561985"/>
              <a:gd name="connsiteY5" fmla="*/ 65315 h 2272937"/>
              <a:gd name="connsiteX6" fmla="*/ 2368626 w 2561985"/>
              <a:gd name="connsiteY6" fmla="*/ 923879 h 2272937"/>
              <a:gd name="connsiteX7" fmla="*/ 2561985 w 2561985"/>
              <a:gd name="connsiteY7" fmla="*/ 1583041 h 2272937"/>
              <a:gd name="connsiteX0" fmla="*/ 2156825 w 2561985"/>
              <a:gd name="connsiteY0" fmla="*/ 1735102 h 2272937"/>
              <a:gd name="connsiteX1" fmla="*/ 2364377 w 2561985"/>
              <a:gd name="connsiteY1" fmla="*/ 2063932 h 2272937"/>
              <a:gd name="connsiteX2" fmla="*/ 2364377 w 2561985"/>
              <a:gd name="connsiteY2" fmla="*/ 2272937 h 2272937"/>
              <a:gd name="connsiteX3" fmla="*/ 0 w 2561985"/>
              <a:gd name="connsiteY3" fmla="*/ 2259875 h 2272937"/>
              <a:gd name="connsiteX4" fmla="*/ 52251 w 2561985"/>
              <a:gd name="connsiteY4" fmla="*/ 0 h 2272937"/>
              <a:gd name="connsiteX5" fmla="*/ 2351314 w 2561985"/>
              <a:gd name="connsiteY5" fmla="*/ 65315 h 2272937"/>
              <a:gd name="connsiteX6" fmla="*/ 2368626 w 2561985"/>
              <a:gd name="connsiteY6" fmla="*/ 923879 h 2272937"/>
              <a:gd name="connsiteX7" fmla="*/ 2561985 w 2561985"/>
              <a:gd name="connsiteY7" fmla="*/ 1583041 h 22729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561985" h="2272937">
                <a:moveTo>
                  <a:pt x="2156825" y="1735102"/>
                </a:moveTo>
                <a:lnTo>
                  <a:pt x="2364377" y="2063932"/>
                </a:lnTo>
                <a:lnTo>
                  <a:pt x="2364377" y="2272937"/>
                </a:lnTo>
                <a:lnTo>
                  <a:pt x="0" y="2259875"/>
                </a:lnTo>
                <a:lnTo>
                  <a:pt x="52251" y="0"/>
                </a:lnTo>
                <a:lnTo>
                  <a:pt x="2351314" y="65315"/>
                </a:lnTo>
                <a:cubicBezTo>
                  <a:pt x="2351299" y="351503"/>
                  <a:pt x="2368641" y="637691"/>
                  <a:pt x="2368626" y="923879"/>
                </a:cubicBezTo>
                <a:cubicBezTo>
                  <a:pt x="2423677" y="1109606"/>
                  <a:pt x="2500426" y="1416841"/>
                  <a:pt x="2561985" y="1583041"/>
                </a:cubicBezTo>
              </a:path>
            </a:pathLst>
          </a:custGeom>
          <a:noFill/>
          <a:ln w="38100">
            <a:solidFill>
              <a:srgbClr val="00B0F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1" name="Forme libre 40"/>
          <p:cNvSpPr/>
          <p:nvPr>
            <p:custDataLst>
              <p:tags r:id="rId28"/>
            </p:custDataLst>
          </p:nvPr>
        </p:nvSpPr>
        <p:spPr>
          <a:xfrm rot="13500000">
            <a:off x="3969547" y="3763444"/>
            <a:ext cx="2528145" cy="2272937"/>
          </a:xfrm>
          <a:custGeom>
            <a:avLst/>
            <a:gdLst>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77440 w 2560320"/>
              <a:gd name="connsiteY5" fmla="*/ 26125 h 2756262"/>
              <a:gd name="connsiteX6" fmla="*/ 2351314 w 2560320"/>
              <a:gd name="connsiteY6" fmla="*/ 705394 h 2756262"/>
              <a:gd name="connsiteX7" fmla="*/ 2560320 w 2560320"/>
              <a:gd name="connsiteY7" fmla="*/ 1058091 h 2756262"/>
              <a:gd name="connsiteX8" fmla="*/ 2508068 w 2560320"/>
              <a:gd name="connsiteY8" fmla="*/ 1058091 h 2756262"/>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77440 w 2560320"/>
              <a:gd name="connsiteY5" fmla="*/ 26125 h 2756262"/>
              <a:gd name="connsiteX6" fmla="*/ 2351314 w 2560320"/>
              <a:gd name="connsiteY6" fmla="*/ 705394 h 2756262"/>
              <a:gd name="connsiteX7" fmla="*/ 2560320 w 2560320"/>
              <a:gd name="connsiteY7" fmla="*/ 1058091 h 2756262"/>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51314 w 2560320"/>
              <a:gd name="connsiteY5" fmla="*/ 548640 h 2756262"/>
              <a:gd name="connsiteX6" fmla="*/ 2351314 w 2560320"/>
              <a:gd name="connsiteY6" fmla="*/ 705394 h 2756262"/>
              <a:gd name="connsiteX7" fmla="*/ 2560320 w 2560320"/>
              <a:gd name="connsiteY7" fmla="*/ 1058091 h 2756262"/>
              <a:gd name="connsiteX0" fmla="*/ 2129246 w 2560320"/>
              <a:gd name="connsiteY0" fmla="*/ 1750423 h 2272937"/>
              <a:gd name="connsiteX1" fmla="*/ 2364377 w 2560320"/>
              <a:gd name="connsiteY1" fmla="*/ 2063932 h 2272937"/>
              <a:gd name="connsiteX2" fmla="*/ 2364377 w 2560320"/>
              <a:gd name="connsiteY2" fmla="*/ 2272937 h 2272937"/>
              <a:gd name="connsiteX3" fmla="*/ 0 w 2560320"/>
              <a:gd name="connsiteY3" fmla="*/ 2259875 h 2272937"/>
              <a:gd name="connsiteX4" fmla="*/ 52251 w 2560320"/>
              <a:gd name="connsiteY4" fmla="*/ 0 h 2272937"/>
              <a:gd name="connsiteX5" fmla="*/ 2351314 w 2560320"/>
              <a:gd name="connsiteY5" fmla="*/ 65315 h 2272937"/>
              <a:gd name="connsiteX6" fmla="*/ 2351314 w 2560320"/>
              <a:gd name="connsiteY6" fmla="*/ 222069 h 2272937"/>
              <a:gd name="connsiteX7" fmla="*/ 2560320 w 2560320"/>
              <a:gd name="connsiteY7" fmla="*/ 574766 h 2272937"/>
              <a:gd name="connsiteX0" fmla="*/ 2129246 w 2364377"/>
              <a:gd name="connsiteY0" fmla="*/ 1750423 h 2272937"/>
              <a:gd name="connsiteX1" fmla="*/ 2364377 w 2364377"/>
              <a:gd name="connsiteY1" fmla="*/ 2063932 h 2272937"/>
              <a:gd name="connsiteX2" fmla="*/ 2364377 w 2364377"/>
              <a:gd name="connsiteY2" fmla="*/ 2272937 h 2272937"/>
              <a:gd name="connsiteX3" fmla="*/ 0 w 2364377"/>
              <a:gd name="connsiteY3" fmla="*/ 2259875 h 2272937"/>
              <a:gd name="connsiteX4" fmla="*/ 52251 w 2364377"/>
              <a:gd name="connsiteY4" fmla="*/ 0 h 2272937"/>
              <a:gd name="connsiteX5" fmla="*/ 2351314 w 2364377"/>
              <a:gd name="connsiteY5" fmla="*/ 65315 h 2272937"/>
              <a:gd name="connsiteX6" fmla="*/ 2351314 w 2364377"/>
              <a:gd name="connsiteY6" fmla="*/ 222069 h 2272937"/>
              <a:gd name="connsiteX7" fmla="*/ 1841863 w 2364377"/>
              <a:gd name="connsiteY7" fmla="*/ 1371600 h 2272937"/>
              <a:gd name="connsiteX0" fmla="*/ 2129246 w 2364377"/>
              <a:gd name="connsiteY0" fmla="*/ 1750423 h 2272937"/>
              <a:gd name="connsiteX1" fmla="*/ 2364377 w 2364377"/>
              <a:gd name="connsiteY1" fmla="*/ 2063932 h 2272937"/>
              <a:gd name="connsiteX2" fmla="*/ 2364377 w 2364377"/>
              <a:gd name="connsiteY2" fmla="*/ 2272937 h 2272937"/>
              <a:gd name="connsiteX3" fmla="*/ 0 w 2364377"/>
              <a:gd name="connsiteY3" fmla="*/ 2259875 h 2272937"/>
              <a:gd name="connsiteX4" fmla="*/ 52251 w 2364377"/>
              <a:gd name="connsiteY4" fmla="*/ 0 h 2272937"/>
              <a:gd name="connsiteX5" fmla="*/ 2351314 w 2364377"/>
              <a:gd name="connsiteY5" fmla="*/ 65315 h 2272937"/>
              <a:gd name="connsiteX6" fmla="*/ 2338251 w 2364377"/>
              <a:gd name="connsiteY6" fmla="*/ 1149532 h 2272937"/>
              <a:gd name="connsiteX7" fmla="*/ 1841863 w 2364377"/>
              <a:gd name="connsiteY7" fmla="*/ 1371600 h 2272937"/>
              <a:gd name="connsiteX0" fmla="*/ 2129246 w 2512957"/>
              <a:gd name="connsiteY0" fmla="*/ 1750423 h 2272937"/>
              <a:gd name="connsiteX1" fmla="*/ 2364377 w 2512957"/>
              <a:gd name="connsiteY1" fmla="*/ 2063932 h 2272937"/>
              <a:gd name="connsiteX2" fmla="*/ 2364377 w 2512957"/>
              <a:gd name="connsiteY2" fmla="*/ 2272937 h 2272937"/>
              <a:gd name="connsiteX3" fmla="*/ 0 w 2512957"/>
              <a:gd name="connsiteY3" fmla="*/ 2259875 h 2272937"/>
              <a:gd name="connsiteX4" fmla="*/ 52251 w 2512957"/>
              <a:gd name="connsiteY4" fmla="*/ 0 h 2272937"/>
              <a:gd name="connsiteX5" fmla="*/ 2351314 w 2512957"/>
              <a:gd name="connsiteY5" fmla="*/ 65315 h 2272937"/>
              <a:gd name="connsiteX6" fmla="*/ 2338251 w 2512957"/>
              <a:gd name="connsiteY6" fmla="*/ 1149532 h 2272937"/>
              <a:gd name="connsiteX7" fmla="*/ 2512957 w 2512957"/>
              <a:gd name="connsiteY7" fmla="*/ 1552397 h 2272937"/>
              <a:gd name="connsiteX0" fmla="*/ 2172146 w 2512957"/>
              <a:gd name="connsiteY0" fmla="*/ 1676879 h 2272937"/>
              <a:gd name="connsiteX1" fmla="*/ 2364377 w 2512957"/>
              <a:gd name="connsiteY1" fmla="*/ 2063932 h 2272937"/>
              <a:gd name="connsiteX2" fmla="*/ 2364377 w 2512957"/>
              <a:gd name="connsiteY2" fmla="*/ 2272937 h 2272937"/>
              <a:gd name="connsiteX3" fmla="*/ 0 w 2512957"/>
              <a:gd name="connsiteY3" fmla="*/ 2259875 h 2272937"/>
              <a:gd name="connsiteX4" fmla="*/ 52251 w 2512957"/>
              <a:gd name="connsiteY4" fmla="*/ 0 h 2272937"/>
              <a:gd name="connsiteX5" fmla="*/ 2351314 w 2512957"/>
              <a:gd name="connsiteY5" fmla="*/ 65315 h 2272937"/>
              <a:gd name="connsiteX6" fmla="*/ 2338251 w 2512957"/>
              <a:gd name="connsiteY6" fmla="*/ 1149532 h 2272937"/>
              <a:gd name="connsiteX7" fmla="*/ 2512957 w 2512957"/>
              <a:gd name="connsiteY7" fmla="*/ 1552397 h 2272937"/>
              <a:gd name="connsiteX0" fmla="*/ 2172146 w 2512957"/>
              <a:gd name="connsiteY0" fmla="*/ 1676879 h 2272937"/>
              <a:gd name="connsiteX1" fmla="*/ 2364377 w 2512957"/>
              <a:gd name="connsiteY1" fmla="*/ 2063932 h 2272937"/>
              <a:gd name="connsiteX2" fmla="*/ 2364377 w 2512957"/>
              <a:gd name="connsiteY2" fmla="*/ 2272937 h 2272937"/>
              <a:gd name="connsiteX3" fmla="*/ 0 w 2512957"/>
              <a:gd name="connsiteY3" fmla="*/ 2259875 h 2272937"/>
              <a:gd name="connsiteX4" fmla="*/ 52251 w 2512957"/>
              <a:gd name="connsiteY4" fmla="*/ 0 h 2272937"/>
              <a:gd name="connsiteX5" fmla="*/ 2351314 w 2512957"/>
              <a:gd name="connsiteY5" fmla="*/ 65315 h 2272937"/>
              <a:gd name="connsiteX6" fmla="*/ 2338251 w 2512957"/>
              <a:gd name="connsiteY6" fmla="*/ 880486 h 2272937"/>
              <a:gd name="connsiteX7" fmla="*/ 2512957 w 2512957"/>
              <a:gd name="connsiteY7" fmla="*/ 1552397 h 2272937"/>
              <a:gd name="connsiteX0" fmla="*/ 2172146 w 2512957"/>
              <a:gd name="connsiteY0" fmla="*/ 1676879 h 2272937"/>
              <a:gd name="connsiteX1" fmla="*/ 2364377 w 2512957"/>
              <a:gd name="connsiteY1" fmla="*/ 2063932 h 2272937"/>
              <a:gd name="connsiteX2" fmla="*/ 2364377 w 2512957"/>
              <a:gd name="connsiteY2" fmla="*/ 2272937 h 2272937"/>
              <a:gd name="connsiteX3" fmla="*/ 0 w 2512957"/>
              <a:gd name="connsiteY3" fmla="*/ 2259875 h 2272937"/>
              <a:gd name="connsiteX4" fmla="*/ 52251 w 2512957"/>
              <a:gd name="connsiteY4" fmla="*/ 0 h 2272937"/>
              <a:gd name="connsiteX5" fmla="*/ 2351314 w 2512957"/>
              <a:gd name="connsiteY5" fmla="*/ 65315 h 2272937"/>
              <a:gd name="connsiteX6" fmla="*/ 2338251 w 2512957"/>
              <a:gd name="connsiteY6" fmla="*/ 880486 h 2272937"/>
              <a:gd name="connsiteX7" fmla="*/ 2512957 w 2512957"/>
              <a:gd name="connsiteY7" fmla="*/ 1552397 h 2272937"/>
              <a:gd name="connsiteX0" fmla="*/ 2172146 w 2528145"/>
              <a:gd name="connsiteY0" fmla="*/ 1676879 h 2272937"/>
              <a:gd name="connsiteX1" fmla="*/ 2364377 w 2528145"/>
              <a:gd name="connsiteY1" fmla="*/ 2063932 h 2272937"/>
              <a:gd name="connsiteX2" fmla="*/ 2364377 w 2528145"/>
              <a:gd name="connsiteY2" fmla="*/ 2272937 h 2272937"/>
              <a:gd name="connsiteX3" fmla="*/ 0 w 2528145"/>
              <a:gd name="connsiteY3" fmla="*/ 2259875 h 2272937"/>
              <a:gd name="connsiteX4" fmla="*/ 52251 w 2528145"/>
              <a:gd name="connsiteY4" fmla="*/ 0 h 2272937"/>
              <a:gd name="connsiteX5" fmla="*/ 2351314 w 2528145"/>
              <a:gd name="connsiteY5" fmla="*/ 65315 h 2272937"/>
              <a:gd name="connsiteX6" fmla="*/ 2338251 w 2528145"/>
              <a:gd name="connsiteY6" fmla="*/ 880486 h 2272937"/>
              <a:gd name="connsiteX7" fmla="*/ 2528145 w 2528145"/>
              <a:gd name="connsiteY7" fmla="*/ 1558906 h 2272937"/>
              <a:gd name="connsiteX0" fmla="*/ 2172146 w 2528145"/>
              <a:gd name="connsiteY0" fmla="*/ 1676879 h 2272937"/>
              <a:gd name="connsiteX1" fmla="*/ 2364377 w 2528145"/>
              <a:gd name="connsiteY1" fmla="*/ 2063932 h 2272937"/>
              <a:gd name="connsiteX2" fmla="*/ 2364377 w 2528145"/>
              <a:gd name="connsiteY2" fmla="*/ 2272937 h 2272937"/>
              <a:gd name="connsiteX3" fmla="*/ 0 w 2528145"/>
              <a:gd name="connsiteY3" fmla="*/ 2259875 h 2272937"/>
              <a:gd name="connsiteX4" fmla="*/ 52251 w 2528145"/>
              <a:gd name="connsiteY4" fmla="*/ 0 h 2272937"/>
              <a:gd name="connsiteX5" fmla="*/ 2351314 w 2528145"/>
              <a:gd name="connsiteY5" fmla="*/ 65315 h 2272937"/>
              <a:gd name="connsiteX6" fmla="*/ 2338251 w 2528145"/>
              <a:gd name="connsiteY6" fmla="*/ 880486 h 2272937"/>
              <a:gd name="connsiteX7" fmla="*/ 2528145 w 2528145"/>
              <a:gd name="connsiteY7" fmla="*/ 1558906 h 2272937"/>
              <a:gd name="connsiteX0" fmla="*/ 2172146 w 2528145"/>
              <a:gd name="connsiteY0" fmla="*/ 1676879 h 2272937"/>
              <a:gd name="connsiteX1" fmla="*/ 2364377 w 2528145"/>
              <a:gd name="connsiteY1" fmla="*/ 2063932 h 2272937"/>
              <a:gd name="connsiteX2" fmla="*/ 2364377 w 2528145"/>
              <a:gd name="connsiteY2" fmla="*/ 2272937 h 2272937"/>
              <a:gd name="connsiteX3" fmla="*/ 0 w 2528145"/>
              <a:gd name="connsiteY3" fmla="*/ 2259875 h 2272937"/>
              <a:gd name="connsiteX4" fmla="*/ 52251 w 2528145"/>
              <a:gd name="connsiteY4" fmla="*/ 0 h 2272937"/>
              <a:gd name="connsiteX5" fmla="*/ 2351314 w 2528145"/>
              <a:gd name="connsiteY5" fmla="*/ 65315 h 2272937"/>
              <a:gd name="connsiteX6" fmla="*/ 2342590 w 2528145"/>
              <a:gd name="connsiteY6" fmla="*/ 928221 h 2272937"/>
              <a:gd name="connsiteX7" fmla="*/ 2528145 w 2528145"/>
              <a:gd name="connsiteY7" fmla="*/ 1558906 h 22729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528145" h="2272937">
                <a:moveTo>
                  <a:pt x="2172146" y="1676879"/>
                </a:moveTo>
                <a:lnTo>
                  <a:pt x="2364377" y="2063932"/>
                </a:lnTo>
                <a:lnTo>
                  <a:pt x="2364377" y="2272937"/>
                </a:lnTo>
                <a:lnTo>
                  <a:pt x="0" y="2259875"/>
                </a:lnTo>
                <a:lnTo>
                  <a:pt x="52251" y="0"/>
                </a:lnTo>
                <a:lnTo>
                  <a:pt x="2351314" y="65315"/>
                </a:lnTo>
                <a:lnTo>
                  <a:pt x="2342590" y="928221"/>
                </a:lnTo>
                <a:cubicBezTo>
                  <a:pt x="2376958" y="1077698"/>
                  <a:pt x="2474249" y="1415940"/>
                  <a:pt x="2528145" y="1558906"/>
                </a:cubicBezTo>
              </a:path>
            </a:pathLst>
          </a:custGeom>
          <a:noFill/>
          <a:ln w="38100">
            <a:solidFill>
              <a:srgbClr val="92D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8" name="Forme libre 37"/>
          <p:cNvSpPr/>
          <p:nvPr>
            <p:custDataLst>
              <p:tags r:id="rId29"/>
            </p:custDataLst>
          </p:nvPr>
        </p:nvSpPr>
        <p:spPr>
          <a:xfrm rot="5400000">
            <a:off x="3242720" y="1835956"/>
            <a:ext cx="2517912" cy="2272937"/>
          </a:xfrm>
          <a:custGeom>
            <a:avLst/>
            <a:gdLst>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77440 w 2560320"/>
              <a:gd name="connsiteY5" fmla="*/ 26125 h 2756262"/>
              <a:gd name="connsiteX6" fmla="*/ 2351314 w 2560320"/>
              <a:gd name="connsiteY6" fmla="*/ 705394 h 2756262"/>
              <a:gd name="connsiteX7" fmla="*/ 2560320 w 2560320"/>
              <a:gd name="connsiteY7" fmla="*/ 1058091 h 2756262"/>
              <a:gd name="connsiteX8" fmla="*/ 2508068 w 2560320"/>
              <a:gd name="connsiteY8" fmla="*/ 1058091 h 2756262"/>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77440 w 2560320"/>
              <a:gd name="connsiteY5" fmla="*/ 26125 h 2756262"/>
              <a:gd name="connsiteX6" fmla="*/ 2351314 w 2560320"/>
              <a:gd name="connsiteY6" fmla="*/ 705394 h 2756262"/>
              <a:gd name="connsiteX7" fmla="*/ 2560320 w 2560320"/>
              <a:gd name="connsiteY7" fmla="*/ 1058091 h 2756262"/>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51314 w 2560320"/>
              <a:gd name="connsiteY5" fmla="*/ 548640 h 2756262"/>
              <a:gd name="connsiteX6" fmla="*/ 2351314 w 2560320"/>
              <a:gd name="connsiteY6" fmla="*/ 705394 h 2756262"/>
              <a:gd name="connsiteX7" fmla="*/ 2560320 w 2560320"/>
              <a:gd name="connsiteY7" fmla="*/ 1058091 h 2756262"/>
              <a:gd name="connsiteX0" fmla="*/ 2129246 w 2560320"/>
              <a:gd name="connsiteY0" fmla="*/ 1750423 h 2272937"/>
              <a:gd name="connsiteX1" fmla="*/ 2364377 w 2560320"/>
              <a:gd name="connsiteY1" fmla="*/ 2063932 h 2272937"/>
              <a:gd name="connsiteX2" fmla="*/ 2364377 w 2560320"/>
              <a:gd name="connsiteY2" fmla="*/ 2272937 h 2272937"/>
              <a:gd name="connsiteX3" fmla="*/ 0 w 2560320"/>
              <a:gd name="connsiteY3" fmla="*/ 2259875 h 2272937"/>
              <a:gd name="connsiteX4" fmla="*/ 52251 w 2560320"/>
              <a:gd name="connsiteY4" fmla="*/ 0 h 2272937"/>
              <a:gd name="connsiteX5" fmla="*/ 2351314 w 2560320"/>
              <a:gd name="connsiteY5" fmla="*/ 65315 h 2272937"/>
              <a:gd name="connsiteX6" fmla="*/ 2351314 w 2560320"/>
              <a:gd name="connsiteY6" fmla="*/ 222069 h 2272937"/>
              <a:gd name="connsiteX7" fmla="*/ 2560320 w 2560320"/>
              <a:gd name="connsiteY7" fmla="*/ 574766 h 2272937"/>
              <a:gd name="connsiteX0" fmla="*/ 2129246 w 2364377"/>
              <a:gd name="connsiteY0" fmla="*/ 1750423 h 2272937"/>
              <a:gd name="connsiteX1" fmla="*/ 2364377 w 2364377"/>
              <a:gd name="connsiteY1" fmla="*/ 2063932 h 2272937"/>
              <a:gd name="connsiteX2" fmla="*/ 2364377 w 2364377"/>
              <a:gd name="connsiteY2" fmla="*/ 2272937 h 2272937"/>
              <a:gd name="connsiteX3" fmla="*/ 0 w 2364377"/>
              <a:gd name="connsiteY3" fmla="*/ 2259875 h 2272937"/>
              <a:gd name="connsiteX4" fmla="*/ 52251 w 2364377"/>
              <a:gd name="connsiteY4" fmla="*/ 0 h 2272937"/>
              <a:gd name="connsiteX5" fmla="*/ 2351314 w 2364377"/>
              <a:gd name="connsiteY5" fmla="*/ 65315 h 2272937"/>
              <a:gd name="connsiteX6" fmla="*/ 2351314 w 2364377"/>
              <a:gd name="connsiteY6" fmla="*/ 222069 h 2272937"/>
              <a:gd name="connsiteX7" fmla="*/ 1841863 w 2364377"/>
              <a:gd name="connsiteY7" fmla="*/ 1371600 h 2272937"/>
              <a:gd name="connsiteX0" fmla="*/ 2129246 w 2364377"/>
              <a:gd name="connsiteY0" fmla="*/ 1750423 h 2272937"/>
              <a:gd name="connsiteX1" fmla="*/ 2364377 w 2364377"/>
              <a:gd name="connsiteY1" fmla="*/ 2063932 h 2272937"/>
              <a:gd name="connsiteX2" fmla="*/ 2364377 w 2364377"/>
              <a:gd name="connsiteY2" fmla="*/ 2272937 h 2272937"/>
              <a:gd name="connsiteX3" fmla="*/ 0 w 2364377"/>
              <a:gd name="connsiteY3" fmla="*/ 2259875 h 2272937"/>
              <a:gd name="connsiteX4" fmla="*/ 52251 w 2364377"/>
              <a:gd name="connsiteY4" fmla="*/ 0 h 2272937"/>
              <a:gd name="connsiteX5" fmla="*/ 2351314 w 2364377"/>
              <a:gd name="connsiteY5" fmla="*/ 65315 h 2272937"/>
              <a:gd name="connsiteX6" fmla="*/ 2338251 w 2364377"/>
              <a:gd name="connsiteY6" fmla="*/ 1149532 h 2272937"/>
              <a:gd name="connsiteX7" fmla="*/ 1841863 w 2364377"/>
              <a:gd name="connsiteY7" fmla="*/ 1371600 h 2272937"/>
              <a:gd name="connsiteX0" fmla="*/ 2129246 w 2517912"/>
              <a:gd name="connsiteY0" fmla="*/ 1750423 h 2272937"/>
              <a:gd name="connsiteX1" fmla="*/ 2364377 w 2517912"/>
              <a:gd name="connsiteY1" fmla="*/ 2063932 h 2272937"/>
              <a:gd name="connsiteX2" fmla="*/ 2364377 w 2517912"/>
              <a:gd name="connsiteY2" fmla="*/ 2272937 h 2272937"/>
              <a:gd name="connsiteX3" fmla="*/ 0 w 2517912"/>
              <a:gd name="connsiteY3" fmla="*/ 2259875 h 2272937"/>
              <a:gd name="connsiteX4" fmla="*/ 52251 w 2517912"/>
              <a:gd name="connsiteY4" fmla="*/ 0 h 2272937"/>
              <a:gd name="connsiteX5" fmla="*/ 2351314 w 2517912"/>
              <a:gd name="connsiteY5" fmla="*/ 65315 h 2272937"/>
              <a:gd name="connsiteX6" fmla="*/ 2338251 w 2517912"/>
              <a:gd name="connsiteY6" fmla="*/ 1149532 h 2272937"/>
              <a:gd name="connsiteX7" fmla="*/ 2517912 w 2517912"/>
              <a:gd name="connsiteY7" fmla="*/ 1596950 h 2272937"/>
              <a:gd name="connsiteX0" fmla="*/ 2155251 w 2517912"/>
              <a:gd name="connsiteY0" fmla="*/ 1698419 h 2272937"/>
              <a:gd name="connsiteX1" fmla="*/ 2364377 w 2517912"/>
              <a:gd name="connsiteY1" fmla="*/ 2063932 h 2272937"/>
              <a:gd name="connsiteX2" fmla="*/ 2364377 w 2517912"/>
              <a:gd name="connsiteY2" fmla="*/ 2272937 h 2272937"/>
              <a:gd name="connsiteX3" fmla="*/ 0 w 2517912"/>
              <a:gd name="connsiteY3" fmla="*/ 2259875 h 2272937"/>
              <a:gd name="connsiteX4" fmla="*/ 52251 w 2517912"/>
              <a:gd name="connsiteY4" fmla="*/ 0 h 2272937"/>
              <a:gd name="connsiteX5" fmla="*/ 2351314 w 2517912"/>
              <a:gd name="connsiteY5" fmla="*/ 65315 h 2272937"/>
              <a:gd name="connsiteX6" fmla="*/ 2338251 w 2517912"/>
              <a:gd name="connsiteY6" fmla="*/ 1149532 h 2272937"/>
              <a:gd name="connsiteX7" fmla="*/ 2517912 w 2517912"/>
              <a:gd name="connsiteY7" fmla="*/ 1596950 h 2272937"/>
              <a:gd name="connsiteX0" fmla="*/ 2155251 w 2517912"/>
              <a:gd name="connsiteY0" fmla="*/ 1698419 h 2272937"/>
              <a:gd name="connsiteX1" fmla="*/ 2364377 w 2517912"/>
              <a:gd name="connsiteY1" fmla="*/ 2063932 h 2272937"/>
              <a:gd name="connsiteX2" fmla="*/ 2364377 w 2517912"/>
              <a:gd name="connsiteY2" fmla="*/ 2272937 h 2272937"/>
              <a:gd name="connsiteX3" fmla="*/ 0 w 2517912"/>
              <a:gd name="connsiteY3" fmla="*/ 2259875 h 2272937"/>
              <a:gd name="connsiteX4" fmla="*/ 52251 w 2517912"/>
              <a:gd name="connsiteY4" fmla="*/ 0 h 2272937"/>
              <a:gd name="connsiteX5" fmla="*/ 2351314 w 2517912"/>
              <a:gd name="connsiteY5" fmla="*/ 65315 h 2272937"/>
              <a:gd name="connsiteX6" fmla="*/ 2341322 w 2517912"/>
              <a:gd name="connsiteY6" fmla="*/ 968493 h 2272937"/>
              <a:gd name="connsiteX7" fmla="*/ 2517912 w 2517912"/>
              <a:gd name="connsiteY7" fmla="*/ 1596950 h 2272937"/>
              <a:gd name="connsiteX0" fmla="*/ 2155251 w 2517912"/>
              <a:gd name="connsiteY0" fmla="*/ 1698419 h 2272937"/>
              <a:gd name="connsiteX1" fmla="*/ 2364377 w 2517912"/>
              <a:gd name="connsiteY1" fmla="*/ 2063932 h 2272937"/>
              <a:gd name="connsiteX2" fmla="*/ 2364377 w 2517912"/>
              <a:gd name="connsiteY2" fmla="*/ 2272937 h 2272937"/>
              <a:gd name="connsiteX3" fmla="*/ 0 w 2517912"/>
              <a:gd name="connsiteY3" fmla="*/ 2259875 h 2272937"/>
              <a:gd name="connsiteX4" fmla="*/ 52251 w 2517912"/>
              <a:gd name="connsiteY4" fmla="*/ 0 h 2272937"/>
              <a:gd name="connsiteX5" fmla="*/ 2351314 w 2517912"/>
              <a:gd name="connsiteY5" fmla="*/ 65315 h 2272937"/>
              <a:gd name="connsiteX6" fmla="*/ 2341322 w 2517912"/>
              <a:gd name="connsiteY6" fmla="*/ 968493 h 2272937"/>
              <a:gd name="connsiteX7" fmla="*/ 2517912 w 2517912"/>
              <a:gd name="connsiteY7" fmla="*/ 1596950 h 2272937"/>
              <a:gd name="connsiteX0" fmla="*/ 2155251 w 2517912"/>
              <a:gd name="connsiteY0" fmla="*/ 1698419 h 2272937"/>
              <a:gd name="connsiteX1" fmla="*/ 2364377 w 2517912"/>
              <a:gd name="connsiteY1" fmla="*/ 2063932 h 2272937"/>
              <a:gd name="connsiteX2" fmla="*/ 2364377 w 2517912"/>
              <a:gd name="connsiteY2" fmla="*/ 2272937 h 2272937"/>
              <a:gd name="connsiteX3" fmla="*/ 0 w 2517912"/>
              <a:gd name="connsiteY3" fmla="*/ 2259875 h 2272937"/>
              <a:gd name="connsiteX4" fmla="*/ 52251 w 2517912"/>
              <a:gd name="connsiteY4" fmla="*/ 0 h 2272937"/>
              <a:gd name="connsiteX5" fmla="*/ 2351314 w 2517912"/>
              <a:gd name="connsiteY5" fmla="*/ 65315 h 2272937"/>
              <a:gd name="connsiteX6" fmla="*/ 2341322 w 2517912"/>
              <a:gd name="connsiteY6" fmla="*/ 968493 h 2272937"/>
              <a:gd name="connsiteX7" fmla="*/ 2517912 w 2517912"/>
              <a:gd name="connsiteY7" fmla="*/ 1596950 h 22729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517912" h="2272937">
                <a:moveTo>
                  <a:pt x="2155251" y="1698419"/>
                </a:moveTo>
                <a:lnTo>
                  <a:pt x="2364377" y="2063932"/>
                </a:lnTo>
                <a:lnTo>
                  <a:pt x="2364377" y="2272937"/>
                </a:lnTo>
                <a:lnTo>
                  <a:pt x="0" y="2259875"/>
                </a:lnTo>
                <a:lnTo>
                  <a:pt x="52251" y="0"/>
                </a:lnTo>
                <a:lnTo>
                  <a:pt x="2351314" y="65315"/>
                </a:lnTo>
                <a:lnTo>
                  <a:pt x="2341322" y="968493"/>
                </a:lnTo>
                <a:cubicBezTo>
                  <a:pt x="2382802" y="1132974"/>
                  <a:pt x="2458028" y="1435537"/>
                  <a:pt x="2517912" y="1596950"/>
                </a:cubicBezTo>
              </a:path>
            </a:pathLst>
          </a:custGeom>
          <a:noFill/>
          <a:ln w="381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3" name="Forme libre 42"/>
          <p:cNvSpPr/>
          <p:nvPr>
            <p:custDataLst>
              <p:tags r:id="rId30"/>
            </p:custDataLst>
          </p:nvPr>
        </p:nvSpPr>
        <p:spPr>
          <a:xfrm rot="16200000">
            <a:off x="3162729" y="4051813"/>
            <a:ext cx="2556915" cy="2272937"/>
          </a:xfrm>
          <a:custGeom>
            <a:avLst/>
            <a:gdLst>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77440 w 2560320"/>
              <a:gd name="connsiteY5" fmla="*/ 26125 h 2756262"/>
              <a:gd name="connsiteX6" fmla="*/ 2351314 w 2560320"/>
              <a:gd name="connsiteY6" fmla="*/ 705394 h 2756262"/>
              <a:gd name="connsiteX7" fmla="*/ 2560320 w 2560320"/>
              <a:gd name="connsiteY7" fmla="*/ 1058091 h 2756262"/>
              <a:gd name="connsiteX8" fmla="*/ 2508068 w 2560320"/>
              <a:gd name="connsiteY8" fmla="*/ 1058091 h 2756262"/>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77440 w 2560320"/>
              <a:gd name="connsiteY5" fmla="*/ 26125 h 2756262"/>
              <a:gd name="connsiteX6" fmla="*/ 2351314 w 2560320"/>
              <a:gd name="connsiteY6" fmla="*/ 705394 h 2756262"/>
              <a:gd name="connsiteX7" fmla="*/ 2560320 w 2560320"/>
              <a:gd name="connsiteY7" fmla="*/ 1058091 h 2756262"/>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51314 w 2560320"/>
              <a:gd name="connsiteY5" fmla="*/ 548640 h 2756262"/>
              <a:gd name="connsiteX6" fmla="*/ 2351314 w 2560320"/>
              <a:gd name="connsiteY6" fmla="*/ 705394 h 2756262"/>
              <a:gd name="connsiteX7" fmla="*/ 2560320 w 2560320"/>
              <a:gd name="connsiteY7" fmla="*/ 1058091 h 2756262"/>
              <a:gd name="connsiteX0" fmla="*/ 2129246 w 2560320"/>
              <a:gd name="connsiteY0" fmla="*/ 1750423 h 2272937"/>
              <a:gd name="connsiteX1" fmla="*/ 2364377 w 2560320"/>
              <a:gd name="connsiteY1" fmla="*/ 2063932 h 2272937"/>
              <a:gd name="connsiteX2" fmla="*/ 2364377 w 2560320"/>
              <a:gd name="connsiteY2" fmla="*/ 2272937 h 2272937"/>
              <a:gd name="connsiteX3" fmla="*/ 0 w 2560320"/>
              <a:gd name="connsiteY3" fmla="*/ 2259875 h 2272937"/>
              <a:gd name="connsiteX4" fmla="*/ 52251 w 2560320"/>
              <a:gd name="connsiteY4" fmla="*/ 0 h 2272937"/>
              <a:gd name="connsiteX5" fmla="*/ 2351314 w 2560320"/>
              <a:gd name="connsiteY5" fmla="*/ 65315 h 2272937"/>
              <a:gd name="connsiteX6" fmla="*/ 2351314 w 2560320"/>
              <a:gd name="connsiteY6" fmla="*/ 222069 h 2272937"/>
              <a:gd name="connsiteX7" fmla="*/ 2560320 w 2560320"/>
              <a:gd name="connsiteY7" fmla="*/ 574766 h 2272937"/>
              <a:gd name="connsiteX0" fmla="*/ 2129246 w 2364377"/>
              <a:gd name="connsiteY0" fmla="*/ 1750423 h 2272937"/>
              <a:gd name="connsiteX1" fmla="*/ 2364377 w 2364377"/>
              <a:gd name="connsiteY1" fmla="*/ 2063932 h 2272937"/>
              <a:gd name="connsiteX2" fmla="*/ 2364377 w 2364377"/>
              <a:gd name="connsiteY2" fmla="*/ 2272937 h 2272937"/>
              <a:gd name="connsiteX3" fmla="*/ 0 w 2364377"/>
              <a:gd name="connsiteY3" fmla="*/ 2259875 h 2272937"/>
              <a:gd name="connsiteX4" fmla="*/ 52251 w 2364377"/>
              <a:gd name="connsiteY4" fmla="*/ 0 h 2272937"/>
              <a:gd name="connsiteX5" fmla="*/ 2351314 w 2364377"/>
              <a:gd name="connsiteY5" fmla="*/ 65315 h 2272937"/>
              <a:gd name="connsiteX6" fmla="*/ 2351314 w 2364377"/>
              <a:gd name="connsiteY6" fmla="*/ 222069 h 2272937"/>
              <a:gd name="connsiteX7" fmla="*/ 1841863 w 2364377"/>
              <a:gd name="connsiteY7" fmla="*/ 1371600 h 2272937"/>
              <a:gd name="connsiteX0" fmla="*/ 2129246 w 2364377"/>
              <a:gd name="connsiteY0" fmla="*/ 1750423 h 2272937"/>
              <a:gd name="connsiteX1" fmla="*/ 2364377 w 2364377"/>
              <a:gd name="connsiteY1" fmla="*/ 2063932 h 2272937"/>
              <a:gd name="connsiteX2" fmla="*/ 2364377 w 2364377"/>
              <a:gd name="connsiteY2" fmla="*/ 2272937 h 2272937"/>
              <a:gd name="connsiteX3" fmla="*/ 0 w 2364377"/>
              <a:gd name="connsiteY3" fmla="*/ 2259875 h 2272937"/>
              <a:gd name="connsiteX4" fmla="*/ 52251 w 2364377"/>
              <a:gd name="connsiteY4" fmla="*/ 0 h 2272937"/>
              <a:gd name="connsiteX5" fmla="*/ 2351314 w 2364377"/>
              <a:gd name="connsiteY5" fmla="*/ 65315 h 2272937"/>
              <a:gd name="connsiteX6" fmla="*/ 2338251 w 2364377"/>
              <a:gd name="connsiteY6" fmla="*/ 1149532 h 2272937"/>
              <a:gd name="connsiteX7" fmla="*/ 1841863 w 2364377"/>
              <a:gd name="connsiteY7" fmla="*/ 1371600 h 2272937"/>
              <a:gd name="connsiteX0" fmla="*/ 2129246 w 2556915"/>
              <a:gd name="connsiteY0" fmla="*/ 1750423 h 2272937"/>
              <a:gd name="connsiteX1" fmla="*/ 2364377 w 2556915"/>
              <a:gd name="connsiteY1" fmla="*/ 2063932 h 2272937"/>
              <a:gd name="connsiteX2" fmla="*/ 2364377 w 2556915"/>
              <a:gd name="connsiteY2" fmla="*/ 2272937 h 2272937"/>
              <a:gd name="connsiteX3" fmla="*/ 0 w 2556915"/>
              <a:gd name="connsiteY3" fmla="*/ 2259875 h 2272937"/>
              <a:gd name="connsiteX4" fmla="*/ 52251 w 2556915"/>
              <a:gd name="connsiteY4" fmla="*/ 0 h 2272937"/>
              <a:gd name="connsiteX5" fmla="*/ 2351314 w 2556915"/>
              <a:gd name="connsiteY5" fmla="*/ 65315 h 2272937"/>
              <a:gd name="connsiteX6" fmla="*/ 2338251 w 2556915"/>
              <a:gd name="connsiteY6" fmla="*/ 1149532 h 2272937"/>
              <a:gd name="connsiteX7" fmla="*/ 2556915 w 2556915"/>
              <a:gd name="connsiteY7" fmla="*/ 1501610 h 2272937"/>
              <a:gd name="connsiteX0" fmla="*/ 2150914 w 2556915"/>
              <a:gd name="connsiteY0" fmla="*/ 1728755 h 2272937"/>
              <a:gd name="connsiteX1" fmla="*/ 2364377 w 2556915"/>
              <a:gd name="connsiteY1" fmla="*/ 2063932 h 2272937"/>
              <a:gd name="connsiteX2" fmla="*/ 2364377 w 2556915"/>
              <a:gd name="connsiteY2" fmla="*/ 2272937 h 2272937"/>
              <a:gd name="connsiteX3" fmla="*/ 0 w 2556915"/>
              <a:gd name="connsiteY3" fmla="*/ 2259875 h 2272937"/>
              <a:gd name="connsiteX4" fmla="*/ 52251 w 2556915"/>
              <a:gd name="connsiteY4" fmla="*/ 0 h 2272937"/>
              <a:gd name="connsiteX5" fmla="*/ 2351314 w 2556915"/>
              <a:gd name="connsiteY5" fmla="*/ 65315 h 2272937"/>
              <a:gd name="connsiteX6" fmla="*/ 2338251 w 2556915"/>
              <a:gd name="connsiteY6" fmla="*/ 1149532 h 2272937"/>
              <a:gd name="connsiteX7" fmla="*/ 2556915 w 2556915"/>
              <a:gd name="connsiteY7" fmla="*/ 1501610 h 2272937"/>
              <a:gd name="connsiteX0" fmla="*/ 2185583 w 2556915"/>
              <a:gd name="connsiteY0" fmla="*/ 1698419 h 2272937"/>
              <a:gd name="connsiteX1" fmla="*/ 2364377 w 2556915"/>
              <a:gd name="connsiteY1" fmla="*/ 2063932 h 2272937"/>
              <a:gd name="connsiteX2" fmla="*/ 2364377 w 2556915"/>
              <a:gd name="connsiteY2" fmla="*/ 2272937 h 2272937"/>
              <a:gd name="connsiteX3" fmla="*/ 0 w 2556915"/>
              <a:gd name="connsiteY3" fmla="*/ 2259875 h 2272937"/>
              <a:gd name="connsiteX4" fmla="*/ 52251 w 2556915"/>
              <a:gd name="connsiteY4" fmla="*/ 0 h 2272937"/>
              <a:gd name="connsiteX5" fmla="*/ 2351314 w 2556915"/>
              <a:gd name="connsiteY5" fmla="*/ 65315 h 2272937"/>
              <a:gd name="connsiteX6" fmla="*/ 2338251 w 2556915"/>
              <a:gd name="connsiteY6" fmla="*/ 1149532 h 2272937"/>
              <a:gd name="connsiteX7" fmla="*/ 2556915 w 2556915"/>
              <a:gd name="connsiteY7" fmla="*/ 1501610 h 2272937"/>
              <a:gd name="connsiteX0" fmla="*/ 2185583 w 2556915"/>
              <a:gd name="connsiteY0" fmla="*/ 1698419 h 2272937"/>
              <a:gd name="connsiteX1" fmla="*/ 2364377 w 2556915"/>
              <a:gd name="connsiteY1" fmla="*/ 2063932 h 2272937"/>
              <a:gd name="connsiteX2" fmla="*/ 2364377 w 2556915"/>
              <a:gd name="connsiteY2" fmla="*/ 2272937 h 2272937"/>
              <a:gd name="connsiteX3" fmla="*/ 0 w 2556915"/>
              <a:gd name="connsiteY3" fmla="*/ 2259875 h 2272937"/>
              <a:gd name="connsiteX4" fmla="*/ 52251 w 2556915"/>
              <a:gd name="connsiteY4" fmla="*/ 0 h 2272937"/>
              <a:gd name="connsiteX5" fmla="*/ 2351314 w 2556915"/>
              <a:gd name="connsiteY5" fmla="*/ 65315 h 2272937"/>
              <a:gd name="connsiteX6" fmla="*/ 2338251 w 2556915"/>
              <a:gd name="connsiteY6" fmla="*/ 943945 h 2272937"/>
              <a:gd name="connsiteX7" fmla="*/ 2556915 w 2556915"/>
              <a:gd name="connsiteY7" fmla="*/ 1501610 h 2272937"/>
              <a:gd name="connsiteX0" fmla="*/ 2185583 w 2556915"/>
              <a:gd name="connsiteY0" fmla="*/ 1698419 h 2272937"/>
              <a:gd name="connsiteX1" fmla="*/ 2364377 w 2556915"/>
              <a:gd name="connsiteY1" fmla="*/ 2063932 h 2272937"/>
              <a:gd name="connsiteX2" fmla="*/ 2364377 w 2556915"/>
              <a:gd name="connsiteY2" fmla="*/ 2272937 h 2272937"/>
              <a:gd name="connsiteX3" fmla="*/ 0 w 2556915"/>
              <a:gd name="connsiteY3" fmla="*/ 2259875 h 2272937"/>
              <a:gd name="connsiteX4" fmla="*/ 52251 w 2556915"/>
              <a:gd name="connsiteY4" fmla="*/ 0 h 2272937"/>
              <a:gd name="connsiteX5" fmla="*/ 2351314 w 2556915"/>
              <a:gd name="connsiteY5" fmla="*/ 65315 h 2272937"/>
              <a:gd name="connsiteX6" fmla="*/ 2338251 w 2556915"/>
              <a:gd name="connsiteY6" fmla="*/ 943945 h 2272937"/>
              <a:gd name="connsiteX7" fmla="*/ 2556915 w 2556915"/>
              <a:gd name="connsiteY7" fmla="*/ 1501610 h 2272937"/>
              <a:gd name="connsiteX0" fmla="*/ 2185583 w 2556915"/>
              <a:gd name="connsiteY0" fmla="*/ 1698419 h 2272937"/>
              <a:gd name="connsiteX1" fmla="*/ 2364377 w 2556915"/>
              <a:gd name="connsiteY1" fmla="*/ 2063932 h 2272937"/>
              <a:gd name="connsiteX2" fmla="*/ 2364377 w 2556915"/>
              <a:gd name="connsiteY2" fmla="*/ 2272937 h 2272937"/>
              <a:gd name="connsiteX3" fmla="*/ 0 w 2556915"/>
              <a:gd name="connsiteY3" fmla="*/ 2259875 h 2272937"/>
              <a:gd name="connsiteX4" fmla="*/ 52251 w 2556915"/>
              <a:gd name="connsiteY4" fmla="*/ 0 h 2272937"/>
              <a:gd name="connsiteX5" fmla="*/ 2351314 w 2556915"/>
              <a:gd name="connsiteY5" fmla="*/ 65315 h 2272937"/>
              <a:gd name="connsiteX6" fmla="*/ 2341319 w 2556915"/>
              <a:gd name="connsiteY6" fmla="*/ 919397 h 2272937"/>
              <a:gd name="connsiteX7" fmla="*/ 2556915 w 2556915"/>
              <a:gd name="connsiteY7" fmla="*/ 1501610 h 2272937"/>
              <a:gd name="connsiteX0" fmla="*/ 2185583 w 2556915"/>
              <a:gd name="connsiteY0" fmla="*/ 1698419 h 2272937"/>
              <a:gd name="connsiteX1" fmla="*/ 2364377 w 2556915"/>
              <a:gd name="connsiteY1" fmla="*/ 2063932 h 2272937"/>
              <a:gd name="connsiteX2" fmla="*/ 2364377 w 2556915"/>
              <a:gd name="connsiteY2" fmla="*/ 2272937 h 2272937"/>
              <a:gd name="connsiteX3" fmla="*/ 0 w 2556915"/>
              <a:gd name="connsiteY3" fmla="*/ 2259875 h 2272937"/>
              <a:gd name="connsiteX4" fmla="*/ 52251 w 2556915"/>
              <a:gd name="connsiteY4" fmla="*/ 0 h 2272937"/>
              <a:gd name="connsiteX5" fmla="*/ 2351314 w 2556915"/>
              <a:gd name="connsiteY5" fmla="*/ 65315 h 2272937"/>
              <a:gd name="connsiteX6" fmla="*/ 2341319 w 2556915"/>
              <a:gd name="connsiteY6" fmla="*/ 919397 h 2272937"/>
              <a:gd name="connsiteX7" fmla="*/ 2556915 w 2556915"/>
              <a:gd name="connsiteY7" fmla="*/ 1501610 h 2272937"/>
              <a:gd name="connsiteX0" fmla="*/ 2185583 w 2556915"/>
              <a:gd name="connsiteY0" fmla="*/ 1698419 h 2272937"/>
              <a:gd name="connsiteX1" fmla="*/ 2364377 w 2556915"/>
              <a:gd name="connsiteY1" fmla="*/ 2063932 h 2272937"/>
              <a:gd name="connsiteX2" fmla="*/ 2364377 w 2556915"/>
              <a:gd name="connsiteY2" fmla="*/ 2272937 h 2272937"/>
              <a:gd name="connsiteX3" fmla="*/ 0 w 2556915"/>
              <a:gd name="connsiteY3" fmla="*/ 2259875 h 2272937"/>
              <a:gd name="connsiteX4" fmla="*/ 52251 w 2556915"/>
              <a:gd name="connsiteY4" fmla="*/ 0 h 2272937"/>
              <a:gd name="connsiteX5" fmla="*/ 2351314 w 2556915"/>
              <a:gd name="connsiteY5" fmla="*/ 65315 h 2272937"/>
              <a:gd name="connsiteX6" fmla="*/ 2353592 w 2556915"/>
              <a:gd name="connsiteY6" fmla="*/ 919397 h 2272937"/>
              <a:gd name="connsiteX7" fmla="*/ 2556915 w 2556915"/>
              <a:gd name="connsiteY7" fmla="*/ 1501610 h 2272937"/>
              <a:gd name="connsiteX0" fmla="*/ 2185583 w 2556915"/>
              <a:gd name="connsiteY0" fmla="*/ 1698419 h 2272937"/>
              <a:gd name="connsiteX1" fmla="*/ 2364377 w 2556915"/>
              <a:gd name="connsiteY1" fmla="*/ 2063932 h 2272937"/>
              <a:gd name="connsiteX2" fmla="*/ 2364377 w 2556915"/>
              <a:gd name="connsiteY2" fmla="*/ 2272937 h 2272937"/>
              <a:gd name="connsiteX3" fmla="*/ 0 w 2556915"/>
              <a:gd name="connsiteY3" fmla="*/ 2259875 h 2272937"/>
              <a:gd name="connsiteX4" fmla="*/ 52251 w 2556915"/>
              <a:gd name="connsiteY4" fmla="*/ 0 h 2272937"/>
              <a:gd name="connsiteX5" fmla="*/ 2351314 w 2556915"/>
              <a:gd name="connsiteY5" fmla="*/ 65315 h 2272937"/>
              <a:gd name="connsiteX6" fmla="*/ 2353592 w 2556915"/>
              <a:gd name="connsiteY6" fmla="*/ 919397 h 2272937"/>
              <a:gd name="connsiteX7" fmla="*/ 2556915 w 2556915"/>
              <a:gd name="connsiteY7" fmla="*/ 1501610 h 22729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556915" h="2272937">
                <a:moveTo>
                  <a:pt x="2185583" y="1698419"/>
                </a:moveTo>
                <a:lnTo>
                  <a:pt x="2364377" y="2063932"/>
                </a:lnTo>
                <a:lnTo>
                  <a:pt x="2364377" y="2272937"/>
                </a:lnTo>
                <a:lnTo>
                  <a:pt x="0" y="2259875"/>
                </a:lnTo>
                <a:lnTo>
                  <a:pt x="52251" y="0"/>
                </a:lnTo>
                <a:lnTo>
                  <a:pt x="2351314" y="65315"/>
                </a:lnTo>
                <a:cubicBezTo>
                  <a:pt x="2352073" y="350009"/>
                  <a:pt x="2352833" y="634703"/>
                  <a:pt x="2353592" y="919397"/>
                </a:cubicBezTo>
                <a:cubicBezTo>
                  <a:pt x="2398863" y="1064371"/>
                  <a:pt x="2505506" y="1375046"/>
                  <a:pt x="2556915" y="1501610"/>
                </a:cubicBezTo>
              </a:path>
            </a:pathLst>
          </a:custGeom>
          <a:noFill/>
          <a:ln w="38100">
            <a:solidFill>
              <a:schemeClr val="accent6">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9" name="Forme libre 38"/>
          <p:cNvSpPr/>
          <p:nvPr>
            <p:custDataLst>
              <p:tags r:id="rId31"/>
            </p:custDataLst>
          </p:nvPr>
        </p:nvSpPr>
        <p:spPr>
          <a:xfrm rot="8100000">
            <a:off x="4002690" y="2193331"/>
            <a:ext cx="2558920" cy="2272937"/>
          </a:xfrm>
          <a:custGeom>
            <a:avLst/>
            <a:gdLst>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77440 w 2560320"/>
              <a:gd name="connsiteY5" fmla="*/ 26125 h 2756262"/>
              <a:gd name="connsiteX6" fmla="*/ 2351314 w 2560320"/>
              <a:gd name="connsiteY6" fmla="*/ 705394 h 2756262"/>
              <a:gd name="connsiteX7" fmla="*/ 2560320 w 2560320"/>
              <a:gd name="connsiteY7" fmla="*/ 1058091 h 2756262"/>
              <a:gd name="connsiteX8" fmla="*/ 2508068 w 2560320"/>
              <a:gd name="connsiteY8" fmla="*/ 1058091 h 2756262"/>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77440 w 2560320"/>
              <a:gd name="connsiteY5" fmla="*/ 26125 h 2756262"/>
              <a:gd name="connsiteX6" fmla="*/ 2351314 w 2560320"/>
              <a:gd name="connsiteY6" fmla="*/ 705394 h 2756262"/>
              <a:gd name="connsiteX7" fmla="*/ 2560320 w 2560320"/>
              <a:gd name="connsiteY7" fmla="*/ 1058091 h 2756262"/>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51314 w 2560320"/>
              <a:gd name="connsiteY5" fmla="*/ 548640 h 2756262"/>
              <a:gd name="connsiteX6" fmla="*/ 2351314 w 2560320"/>
              <a:gd name="connsiteY6" fmla="*/ 705394 h 2756262"/>
              <a:gd name="connsiteX7" fmla="*/ 2560320 w 2560320"/>
              <a:gd name="connsiteY7" fmla="*/ 1058091 h 2756262"/>
              <a:gd name="connsiteX0" fmla="*/ 2129246 w 2560320"/>
              <a:gd name="connsiteY0" fmla="*/ 1750423 h 2272937"/>
              <a:gd name="connsiteX1" fmla="*/ 2364377 w 2560320"/>
              <a:gd name="connsiteY1" fmla="*/ 2063932 h 2272937"/>
              <a:gd name="connsiteX2" fmla="*/ 2364377 w 2560320"/>
              <a:gd name="connsiteY2" fmla="*/ 2272937 h 2272937"/>
              <a:gd name="connsiteX3" fmla="*/ 0 w 2560320"/>
              <a:gd name="connsiteY3" fmla="*/ 2259875 h 2272937"/>
              <a:gd name="connsiteX4" fmla="*/ 52251 w 2560320"/>
              <a:gd name="connsiteY4" fmla="*/ 0 h 2272937"/>
              <a:gd name="connsiteX5" fmla="*/ 2351314 w 2560320"/>
              <a:gd name="connsiteY5" fmla="*/ 65315 h 2272937"/>
              <a:gd name="connsiteX6" fmla="*/ 2351314 w 2560320"/>
              <a:gd name="connsiteY6" fmla="*/ 222069 h 2272937"/>
              <a:gd name="connsiteX7" fmla="*/ 2560320 w 2560320"/>
              <a:gd name="connsiteY7" fmla="*/ 574766 h 2272937"/>
              <a:gd name="connsiteX0" fmla="*/ 2129246 w 2364377"/>
              <a:gd name="connsiteY0" fmla="*/ 1750423 h 2272937"/>
              <a:gd name="connsiteX1" fmla="*/ 2364377 w 2364377"/>
              <a:gd name="connsiteY1" fmla="*/ 2063932 h 2272937"/>
              <a:gd name="connsiteX2" fmla="*/ 2364377 w 2364377"/>
              <a:gd name="connsiteY2" fmla="*/ 2272937 h 2272937"/>
              <a:gd name="connsiteX3" fmla="*/ 0 w 2364377"/>
              <a:gd name="connsiteY3" fmla="*/ 2259875 h 2272937"/>
              <a:gd name="connsiteX4" fmla="*/ 52251 w 2364377"/>
              <a:gd name="connsiteY4" fmla="*/ 0 h 2272937"/>
              <a:gd name="connsiteX5" fmla="*/ 2351314 w 2364377"/>
              <a:gd name="connsiteY5" fmla="*/ 65315 h 2272937"/>
              <a:gd name="connsiteX6" fmla="*/ 2351314 w 2364377"/>
              <a:gd name="connsiteY6" fmla="*/ 222069 h 2272937"/>
              <a:gd name="connsiteX7" fmla="*/ 1841863 w 2364377"/>
              <a:gd name="connsiteY7" fmla="*/ 1371600 h 2272937"/>
              <a:gd name="connsiteX0" fmla="*/ 2129246 w 2364377"/>
              <a:gd name="connsiteY0" fmla="*/ 1750423 h 2272937"/>
              <a:gd name="connsiteX1" fmla="*/ 2364377 w 2364377"/>
              <a:gd name="connsiteY1" fmla="*/ 2063932 h 2272937"/>
              <a:gd name="connsiteX2" fmla="*/ 2364377 w 2364377"/>
              <a:gd name="connsiteY2" fmla="*/ 2272937 h 2272937"/>
              <a:gd name="connsiteX3" fmla="*/ 0 w 2364377"/>
              <a:gd name="connsiteY3" fmla="*/ 2259875 h 2272937"/>
              <a:gd name="connsiteX4" fmla="*/ 52251 w 2364377"/>
              <a:gd name="connsiteY4" fmla="*/ 0 h 2272937"/>
              <a:gd name="connsiteX5" fmla="*/ 2351314 w 2364377"/>
              <a:gd name="connsiteY5" fmla="*/ 65315 h 2272937"/>
              <a:gd name="connsiteX6" fmla="*/ 2338251 w 2364377"/>
              <a:gd name="connsiteY6" fmla="*/ 1149532 h 2272937"/>
              <a:gd name="connsiteX7" fmla="*/ 1841863 w 2364377"/>
              <a:gd name="connsiteY7" fmla="*/ 1371600 h 2272937"/>
              <a:gd name="connsiteX0" fmla="*/ 2129246 w 2528278"/>
              <a:gd name="connsiteY0" fmla="*/ 1750423 h 2272937"/>
              <a:gd name="connsiteX1" fmla="*/ 2364377 w 2528278"/>
              <a:gd name="connsiteY1" fmla="*/ 2063932 h 2272937"/>
              <a:gd name="connsiteX2" fmla="*/ 2364377 w 2528278"/>
              <a:gd name="connsiteY2" fmla="*/ 2272937 h 2272937"/>
              <a:gd name="connsiteX3" fmla="*/ 0 w 2528278"/>
              <a:gd name="connsiteY3" fmla="*/ 2259875 h 2272937"/>
              <a:gd name="connsiteX4" fmla="*/ 52251 w 2528278"/>
              <a:gd name="connsiteY4" fmla="*/ 0 h 2272937"/>
              <a:gd name="connsiteX5" fmla="*/ 2351314 w 2528278"/>
              <a:gd name="connsiteY5" fmla="*/ 65315 h 2272937"/>
              <a:gd name="connsiteX6" fmla="*/ 2338251 w 2528278"/>
              <a:gd name="connsiteY6" fmla="*/ 1149532 h 2272937"/>
              <a:gd name="connsiteX7" fmla="*/ 2528278 w 2528278"/>
              <a:gd name="connsiteY7" fmla="*/ 1659649 h 2272937"/>
              <a:gd name="connsiteX0" fmla="*/ 2129246 w 2491505"/>
              <a:gd name="connsiteY0" fmla="*/ 1750423 h 2272937"/>
              <a:gd name="connsiteX1" fmla="*/ 2364377 w 2491505"/>
              <a:gd name="connsiteY1" fmla="*/ 2063932 h 2272937"/>
              <a:gd name="connsiteX2" fmla="*/ 2364377 w 2491505"/>
              <a:gd name="connsiteY2" fmla="*/ 2272937 h 2272937"/>
              <a:gd name="connsiteX3" fmla="*/ 0 w 2491505"/>
              <a:gd name="connsiteY3" fmla="*/ 2259875 h 2272937"/>
              <a:gd name="connsiteX4" fmla="*/ 52251 w 2491505"/>
              <a:gd name="connsiteY4" fmla="*/ 0 h 2272937"/>
              <a:gd name="connsiteX5" fmla="*/ 2351314 w 2491505"/>
              <a:gd name="connsiteY5" fmla="*/ 65315 h 2272937"/>
              <a:gd name="connsiteX6" fmla="*/ 2338251 w 2491505"/>
              <a:gd name="connsiteY6" fmla="*/ 1149532 h 2272937"/>
              <a:gd name="connsiteX7" fmla="*/ 2491505 w 2491505"/>
              <a:gd name="connsiteY7" fmla="*/ 1543204 h 2272937"/>
              <a:gd name="connsiteX0" fmla="*/ 2147632 w 2491505"/>
              <a:gd name="connsiteY0" fmla="*/ 1811711 h 2272937"/>
              <a:gd name="connsiteX1" fmla="*/ 2364377 w 2491505"/>
              <a:gd name="connsiteY1" fmla="*/ 2063932 h 2272937"/>
              <a:gd name="connsiteX2" fmla="*/ 2364377 w 2491505"/>
              <a:gd name="connsiteY2" fmla="*/ 2272937 h 2272937"/>
              <a:gd name="connsiteX3" fmla="*/ 0 w 2491505"/>
              <a:gd name="connsiteY3" fmla="*/ 2259875 h 2272937"/>
              <a:gd name="connsiteX4" fmla="*/ 52251 w 2491505"/>
              <a:gd name="connsiteY4" fmla="*/ 0 h 2272937"/>
              <a:gd name="connsiteX5" fmla="*/ 2351314 w 2491505"/>
              <a:gd name="connsiteY5" fmla="*/ 65315 h 2272937"/>
              <a:gd name="connsiteX6" fmla="*/ 2338251 w 2491505"/>
              <a:gd name="connsiteY6" fmla="*/ 1149532 h 2272937"/>
              <a:gd name="connsiteX7" fmla="*/ 2491505 w 2491505"/>
              <a:gd name="connsiteY7" fmla="*/ 1543204 h 2272937"/>
              <a:gd name="connsiteX0" fmla="*/ 2147632 w 2519084"/>
              <a:gd name="connsiteY0" fmla="*/ 1811711 h 2272937"/>
              <a:gd name="connsiteX1" fmla="*/ 2364377 w 2519084"/>
              <a:gd name="connsiteY1" fmla="*/ 2063932 h 2272937"/>
              <a:gd name="connsiteX2" fmla="*/ 2364377 w 2519084"/>
              <a:gd name="connsiteY2" fmla="*/ 2272937 h 2272937"/>
              <a:gd name="connsiteX3" fmla="*/ 0 w 2519084"/>
              <a:gd name="connsiteY3" fmla="*/ 2259875 h 2272937"/>
              <a:gd name="connsiteX4" fmla="*/ 52251 w 2519084"/>
              <a:gd name="connsiteY4" fmla="*/ 0 h 2272937"/>
              <a:gd name="connsiteX5" fmla="*/ 2351314 w 2519084"/>
              <a:gd name="connsiteY5" fmla="*/ 65315 h 2272937"/>
              <a:gd name="connsiteX6" fmla="*/ 2338251 w 2519084"/>
              <a:gd name="connsiteY6" fmla="*/ 1149532 h 2272937"/>
              <a:gd name="connsiteX7" fmla="*/ 2519084 w 2519084"/>
              <a:gd name="connsiteY7" fmla="*/ 1607556 h 2272937"/>
              <a:gd name="connsiteX0" fmla="*/ 2147632 w 2558920"/>
              <a:gd name="connsiteY0" fmla="*/ 1811711 h 2272937"/>
              <a:gd name="connsiteX1" fmla="*/ 2364377 w 2558920"/>
              <a:gd name="connsiteY1" fmla="*/ 2063932 h 2272937"/>
              <a:gd name="connsiteX2" fmla="*/ 2364377 w 2558920"/>
              <a:gd name="connsiteY2" fmla="*/ 2272937 h 2272937"/>
              <a:gd name="connsiteX3" fmla="*/ 0 w 2558920"/>
              <a:gd name="connsiteY3" fmla="*/ 2259875 h 2272937"/>
              <a:gd name="connsiteX4" fmla="*/ 52251 w 2558920"/>
              <a:gd name="connsiteY4" fmla="*/ 0 h 2272937"/>
              <a:gd name="connsiteX5" fmla="*/ 2351314 w 2558920"/>
              <a:gd name="connsiteY5" fmla="*/ 65315 h 2272937"/>
              <a:gd name="connsiteX6" fmla="*/ 2338251 w 2558920"/>
              <a:gd name="connsiteY6" fmla="*/ 1149532 h 2272937"/>
              <a:gd name="connsiteX7" fmla="*/ 2558920 w 2558920"/>
              <a:gd name="connsiteY7" fmla="*/ 1579976 h 2272937"/>
              <a:gd name="connsiteX0" fmla="*/ 2156826 w 2558920"/>
              <a:gd name="connsiteY0" fmla="*/ 1735102 h 2272937"/>
              <a:gd name="connsiteX1" fmla="*/ 2364377 w 2558920"/>
              <a:gd name="connsiteY1" fmla="*/ 2063932 h 2272937"/>
              <a:gd name="connsiteX2" fmla="*/ 2364377 w 2558920"/>
              <a:gd name="connsiteY2" fmla="*/ 2272937 h 2272937"/>
              <a:gd name="connsiteX3" fmla="*/ 0 w 2558920"/>
              <a:gd name="connsiteY3" fmla="*/ 2259875 h 2272937"/>
              <a:gd name="connsiteX4" fmla="*/ 52251 w 2558920"/>
              <a:gd name="connsiteY4" fmla="*/ 0 h 2272937"/>
              <a:gd name="connsiteX5" fmla="*/ 2351314 w 2558920"/>
              <a:gd name="connsiteY5" fmla="*/ 65315 h 2272937"/>
              <a:gd name="connsiteX6" fmla="*/ 2338251 w 2558920"/>
              <a:gd name="connsiteY6" fmla="*/ 1149532 h 2272937"/>
              <a:gd name="connsiteX7" fmla="*/ 2558920 w 2558920"/>
              <a:gd name="connsiteY7" fmla="*/ 1579976 h 2272937"/>
              <a:gd name="connsiteX0" fmla="*/ 2156826 w 2558920"/>
              <a:gd name="connsiteY0" fmla="*/ 1735102 h 2272937"/>
              <a:gd name="connsiteX1" fmla="*/ 2364377 w 2558920"/>
              <a:gd name="connsiteY1" fmla="*/ 2063932 h 2272937"/>
              <a:gd name="connsiteX2" fmla="*/ 2364377 w 2558920"/>
              <a:gd name="connsiteY2" fmla="*/ 2272937 h 2272937"/>
              <a:gd name="connsiteX3" fmla="*/ 0 w 2558920"/>
              <a:gd name="connsiteY3" fmla="*/ 2259875 h 2272937"/>
              <a:gd name="connsiteX4" fmla="*/ 52251 w 2558920"/>
              <a:gd name="connsiteY4" fmla="*/ 0 h 2272937"/>
              <a:gd name="connsiteX5" fmla="*/ 2351314 w 2558920"/>
              <a:gd name="connsiteY5" fmla="*/ 65315 h 2272937"/>
              <a:gd name="connsiteX6" fmla="*/ 2340421 w 2558920"/>
              <a:gd name="connsiteY6" fmla="*/ 969445 h 2272937"/>
              <a:gd name="connsiteX7" fmla="*/ 2558920 w 2558920"/>
              <a:gd name="connsiteY7" fmla="*/ 1579976 h 2272937"/>
              <a:gd name="connsiteX0" fmla="*/ 2156826 w 2558920"/>
              <a:gd name="connsiteY0" fmla="*/ 1735102 h 2272937"/>
              <a:gd name="connsiteX1" fmla="*/ 2364377 w 2558920"/>
              <a:gd name="connsiteY1" fmla="*/ 2063932 h 2272937"/>
              <a:gd name="connsiteX2" fmla="*/ 2364377 w 2558920"/>
              <a:gd name="connsiteY2" fmla="*/ 2272937 h 2272937"/>
              <a:gd name="connsiteX3" fmla="*/ 0 w 2558920"/>
              <a:gd name="connsiteY3" fmla="*/ 2259875 h 2272937"/>
              <a:gd name="connsiteX4" fmla="*/ 52251 w 2558920"/>
              <a:gd name="connsiteY4" fmla="*/ 0 h 2272937"/>
              <a:gd name="connsiteX5" fmla="*/ 2351314 w 2558920"/>
              <a:gd name="connsiteY5" fmla="*/ 65315 h 2272937"/>
              <a:gd name="connsiteX6" fmla="*/ 2340421 w 2558920"/>
              <a:gd name="connsiteY6" fmla="*/ 969445 h 2272937"/>
              <a:gd name="connsiteX7" fmla="*/ 2558920 w 2558920"/>
              <a:gd name="connsiteY7" fmla="*/ 1579976 h 2272937"/>
              <a:gd name="connsiteX0" fmla="*/ 2156826 w 2558920"/>
              <a:gd name="connsiteY0" fmla="*/ 1735102 h 2272937"/>
              <a:gd name="connsiteX1" fmla="*/ 2364377 w 2558920"/>
              <a:gd name="connsiteY1" fmla="*/ 2063932 h 2272937"/>
              <a:gd name="connsiteX2" fmla="*/ 2364377 w 2558920"/>
              <a:gd name="connsiteY2" fmla="*/ 2272937 h 2272937"/>
              <a:gd name="connsiteX3" fmla="*/ 0 w 2558920"/>
              <a:gd name="connsiteY3" fmla="*/ 2259875 h 2272937"/>
              <a:gd name="connsiteX4" fmla="*/ 52251 w 2558920"/>
              <a:gd name="connsiteY4" fmla="*/ 0 h 2272937"/>
              <a:gd name="connsiteX5" fmla="*/ 2351314 w 2558920"/>
              <a:gd name="connsiteY5" fmla="*/ 65315 h 2272937"/>
              <a:gd name="connsiteX6" fmla="*/ 2340421 w 2558920"/>
              <a:gd name="connsiteY6" fmla="*/ 969445 h 2272937"/>
              <a:gd name="connsiteX7" fmla="*/ 2558920 w 2558920"/>
              <a:gd name="connsiteY7" fmla="*/ 1579976 h 22729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558920" h="2272937">
                <a:moveTo>
                  <a:pt x="2156826" y="1735102"/>
                </a:moveTo>
                <a:lnTo>
                  <a:pt x="2364377" y="2063932"/>
                </a:lnTo>
                <a:lnTo>
                  <a:pt x="2364377" y="2272937"/>
                </a:lnTo>
                <a:lnTo>
                  <a:pt x="0" y="2259875"/>
                </a:lnTo>
                <a:lnTo>
                  <a:pt x="52251" y="0"/>
                </a:lnTo>
                <a:lnTo>
                  <a:pt x="2351314" y="65315"/>
                </a:lnTo>
                <a:lnTo>
                  <a:pt x="2340421" y="969445"/>
                </a:lnTo>
                <a:cubicBezTo>
                  <a:pt x="2400959" y="1117266"/>
                  <a:pt x="2494042" y="1427817"/>
                  <a:pt x="2558920" y="1579976"/>
                </a:cubicBezTo>
              </a:path>
            </a:pathLst>
          </a:custGeom>
          <a:noFill/>
          <a:ln w="3810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2" name="Forme libre 41"/>
          <p:cNvSpPr/>
          <p:nvPr>
            <p:custDataLst>
              <p:tags r:id="rId32"/>
            </p:custDataLst>
          </p:nvPr>
        </p:nvSpPr>
        <p:spPr>
          <a:xfrm rot="18900000">
            <a:off x="2405645" y="3730356"/>
            <a:ext cx="2528278" cy="2272937"/>
          </a:xfrm>
          <a:custGeom>
            <a:avLst/>
            <a:gdLst>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77440 w 2560320"/>
              <a:gd name="connsiteY5" fmla="*/ 26125 h 2756262"/>
              <a:gd name="connsiteX6" fmla="*/ 2351314 w 2560320"/>
              <a:gd name="connsiteY6" fmla="*/ 705394 h 2756262"/>
              <a:gd name="connsiteX7" fmla="*/ 2560320 w 2560320"/>
              <a:gd name="connsiteY7" fmla="*/ 1058091 h 2756262"/>
              <a:gd name="connsiteX8" fmla="*/ 2508068 w 2560320"/>
              <a:gd name="connsiteY8" fmla="*/ 1058091 h 2756262"/>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77440 w 2560320"/>
              <a:gd name="connsiteY5" fmla="*/ 26125 h 2756262"/>
              <a:gd name="connsiteX6" fmla="*/ 2351314 w 2560320"/>
              <a:gd name="connsiteY6" fmla="*/ 705394 h 2756262"/>
              <a:gd name="connsiteX7" fmla="*/ 2560320 w 2560320"/>
              <a:gd name="connsiteY7" fmla="*/ 1058091 h 2756262"/>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51314 w 2560320"/>
              <a:gd name="connsiteY5" fmla="*/ 548640 h 2756262"/>
              <a:gd name="connsiteX6" fmla="*/ 2351314 w 2560320"/>
              <a:gd name="connsiteY6" fmla="*/ 705394 h 2756262"/>
              <a:gd name="connsiteX7" fmla="*/ 2560320 w 2560320"/>
              <a:gd name="connsiteY7" fmla="*/ 1058091 h 2756262"/>
              <a:gd name="connsiteX0" fmla="*/ 2129246 w 2560320"/>
              <a:gd name="connsiteY0" fmla="*/ 1750423 h 2272937"/>
              <a:gd name="connsiteX1" fmla="*/ 2364377 w 2560320"/>
              <a:gd name="connsiteY1" fmla="*/ 2063932 h 2272937"/>
              <a:gd name="connsiteX2" fmla="*/ 2364377 w 2560320"/>
              <a:gd name="connsiteY2" fmla="*/ 2272937 h 2272937"/>
              <a:gd name="connsiteX3" fmla="*/ 0 w 2560320"/>
              <a:gd name="connsiteY3" fmla="*/ 2259875 h 2272937"/>
              <a:gd name="connsiteX4" fmla="*/ 52251 w 2560320"/>
              <a:gd name="connsiteY4" fmla="*/ 0 h 2272937"/>
              <a:gd name="connsiteX5" fmla="*/ 2351314 w 2560320"/>
              <a:gd name="connsiteY5" fmla="*/ 65315 h 2272937"/>
              <a:gd name="connsiteX6" fmla="*/ 2351314 w 2560320"/>
              <a:gd name="connsiteY6" fmla="*/ 222069 h 2272937"/>
              <a:gd name="connsiteX7" fmla="*/ 2560320 w 2560320"/>
              <a:gd name="connsiteY7" fmla="*/ 574766 h 2272937"/>
              <a:gd name="connsiteX0" fmla="*/ 2129246 w 2364377"/>
              <a:gd name="connsiteY0" fmla="*/ 1750423 h 2272937"/>
              <a:gd name="connsiteX1" fmla="*/ 2364377 w 2364377"/>
              <a:gd name="connsiteY1" fmla="*/ 2063932 h 2272937"/>
              <a:gd name="connsiteX2" fmla="*/ 2364377 w 2364377"/>
              <a:gd name="connsiteY2" fmla="*/ 2272937 h 2272937"/>
              <a:gd name="connsiteX3" fmla="*/ 0 w 2364377"/>
              <a:gd name="connsiteY3" fmla="*/ 2259875 h 2272937"/>
              <a:gd name="connsiteX4" fmla="*/ 52251 w 2364377"/>
              <a:gd name="connsiteY4" fmla="*/ 0 h 2272937"/>
              <a:gd name="connsiteX5" fmla="*/ 2351314 w 2364377"/>
              <a:gd name="connsiteY5" fmla="*/ 65315 h 2272937"/>
              <a:gd name="connsiteX6" fmla="*/ 2351314 w 2364377"/>
              <a:gd name="connsiteY6" fmla="*/ 222069 h 2272937"/>
              <a:gd name="connsiteX7" fmla="*/ 1841863 w 2364377"/>
              <a:gd name="connsiteY7" fmla="*/ 1371600 h 2272937"/>
              <a:gd name="connsiteX0" fmla="*/ 2129246 w 2364377"/>
              <a:gd name="connsiteY0" fmla="*/ 1750423 h 2272937"/>
              <a:gd name="connsiteX1" fmla="*/ 2364377 w 2364377"/>
              <a:gd name="connsiteY1" fmla="*/ 2063932 h 2272937"/>
              <a:gd name="connsiteX2" fmla="*/ 2364377 w 2364377"/>
              <a:gd name="connsiteY2" fmla="*/ 2272937 h 2272937"/>
              <a:gd name="connsiteX3" fmla="*/ 0 w 2364377"/>
              <a:gd name="connsiteY3" fmla="*/ 2259875 h 2272937"/>
              <a:gd name="connsiteX4" fmla="*/ 52251 w 2364377"/>
              <a:gd name="connsiteY4" fmla="*/ 0 h 2272937"/>
              <a:gd name="connsiteX5" fmla="*/ 2351314 w 2364377"/>
              <a:gd name="connsiteY5" fmla="*/ 65315 h 2272937"/>
              <a:gd name="connsiteX6" fmla="*/ 2338251 w 2364377"/>
              <a:gd name="connsiteY6" fmla="*/ 1149532 h 2272937"/>
              <a:gd name="connsiteX7" fmla="*/ 1841863 w 2364377"/>
              <a:gd name="connsiteY7" fmla="*/ 1371600 h 2272937"/>
              <a:gd name="connsiteX0" fmla="*/ 2129246 w 2528278"/>
              <a:gd name="connsiteY0" fmla="*/ 1750423 h 2272937"/>
              <a:gd name="connsiteX1" fmla="*/ 2364377 w 2528278"/>
              <a:gd name="connsiteY1" fmla="*/ 2063932 h 2272937"/>
              <a:gd name="connsiteX2" fmla="*/ 2364377 w 2528278"/>
              <a:gd name="connsiteY2" fmla="*/ 2272937 h 2272937"/>
              <a:gd name="connsiteX3" fmla="*/ 0 w 2528278"/>
              <a:gd name="connsiteY3" fmla="*/ 2259875 h 2272937"/>
              <a:gd name="connsiteX4" fmla="*/ 52251 w 2528278"/>
              <a:gd name="connsiteY4" fmla="*/ 0 h 2272937"/>
              <a:gd name="connsiteX5" fmla="*/ 2351314 w 2528278"/>
              <a:gd name="connsiteY5" fmla="*/ 65315 h 2272937"/>
              <a:gd name="connsiteX6" fmla="*/ 2338251 w 2528278"/>
              <a:gd name="connsiteY6" fmla="*/ 1149532 h 2272937"/>
              <a:gd name="connsiteX7" fmla="*/ 2528278 w 2528278"/>
              <a:gd name="connsiteY7" fmla="*/ 1524816 h 2272937"/>
              <a:gd name="connsiteX0" fmla="*/ 2193598 w 2528278"/>
              <a:gd name="connsiteY0" fmla="*/ 1698327 h 2272937"/>
              <a:gd name="connsiteX1" fmla="*/ 2364377 w 2528278"/>
              <a:gd name="connsiteY1" fmla="*/ 2063932 h 2272937"/>
              <a:gd name="connsiteX2" fmla="*/ 2364377 w 2528278"/>
              <a:gd name="connsiteY2" fmla="*/ 2272937 h 2272937"/>
              <a:gd name="connsiteX3" fmla="*/ 0 w 2528278"/>
              <a:gd name="connsiteY3" fmla="*/ 2259875 h 2272937"/>
              <a:gd name="connsiteX4" fmla="*/ 52251 w 2528278"/>
              <a:gd name="connsiteY4" fmla="*/ 0 h 2272937"/>
              <a:gd name="connsiteX5" fmla="*/ 2351314 w 2528278"/>
              <a:gd name="connsiteY5" fmla="*/ 65315 h 2272937"/>
              <a:gd name="connsiteX6" fmla="*/ 2338251 w 2528278"/>
              <a:gd name="connsiteY6" fmla="*/ 1149532 h 2272937"/>
              <a:gd name="connsiteX7" fmla="*/ 2528278 w 2528278"/>
              <a:gd name="connsiteY7" fmla="*/ 1524816 h 2272937"/>
              <a:gd name="connsiteX0" fmla="*/ 2193598 w 2528278"/>
              <a:gd name="connsiteY0" fmla="*/ 1698327 h 2272937"/>
              <a:gd name="connsiteX1" fmla="*/ 2364377 w 2528278"/>
              <a:gd name="connsiteY1" fmla="*/ 2063932 h 2272937"/>
              <a:gd name="connsiteX2" fmla="*/ 2364377 w 2528278"/>
              <a:gd name="connsiteY2" fmla="*/ 2272937 h 2272937"/>
              <a:gd name="connsiteX3" fmla="*/ 0 w 2528278"/>
              <a:gd name="connsiteY3" fmla="*/ 2259875 h 2272937"/>
              <a:gd name="connsiteX4" fmla="*/ 52251 w 2528278"/>
              <a:gd name="connsiteY4" fmla="*/ 0 h 2272937"/>
              <a:gd name="connsiteX5" fmla="*/ 2351314 w 2528278"/>
              <a:gd name="connsiteY5" fmla="*/ 65315 h 2272937"/>
              <a:gd name="connsiteX6" fmla="*/ 2344760 w 2528278"/>
              <a:gd name="connsiteY6" fmla="*/ 947747 h 2272937"/>
              <a:gd name="connsiteX7" fmla="*/ 2528278 w 2528278"/>
              <a:gd name="connsiteY7" fmla="*/ 1524816 h 2272937"/>
              <a:gd name="connsiteX0" fmla="*/ 2193598 w 2528278"/>
              <a:gd name="connsiteY0" fmla="*/ 1698327 h 2272937"/>
              <a:gd name="connsiteX1" fmla="*/ 2364377 w 2528278"/>
              <a:gd name="connsiteY1" fmla="*/ 2063932 h 2272937"/>
              <a:gd name="connsiteX2" fmla="*/ 2364377 w 2528278"/>
              <a:gd name="connsiteY2" fmla="*/ 2272937 h 2272937"/>
              <a:gd name="connsiteX3" fmla="*/ 0 w 2528278"/>
              <a:gd name="connsiteY3" fmla="*/ 2259875 h 2272937"/>
              <a:gd name="connsiteX4" fmla="*/ 52251 w 2528278"/>
              <a:gd name="connsiteY4" fmla="*/ 0 h 2272937"/>
              <a:gd name="connsiteX5" fmla="*/ 2351314 w 2528278"/>
              <a:gd name="connsiteY5" fmla="*/ 65315 h 2272937"/>
              <a:gd name="connsiteX6" fmla="*/ 2344760 w 2528278"/>
              <a:gd name="connsiteY6" fmla="*/ 947747 h 2272937"/>
              <a:gd name="connsiteX7" fmla="*/ 2528278 w 2528278"/>
              <a:gd name="connsiteY7" fmla="*/ 1524816 h 2272937"/>
              <a:gd name="connsiteX0" fmla="*/ 2193598 w 2528278"/>
              <a:gd name="connsiteY0" fmla="*/ 1698327 h 2272937"/>
              <a:gd name="connsiteX1" fmla="*/ 2364377 w 2528278"/>
              <a:gd name="connsiteY1" fmla="*/ 2063932 h 2272937"/>
              <a:gd name="connsiteX2" fmla="*/ 2364377 w 2528278"/>
              <a:gd name="connsiteY2" fmla="*/ 2272937 h 2272937"/>
              <a:gd name="connsiteX3" fmla="*/ 0 w 2528278"/>
              <a:gd name="connsiteY3" fmla="*/ 2259875 h 2272937"/>
              <a:gd name="connsiteX4" fmla="*/ 52251 w 2528278"/>
              <a:gd name="connsiteY4" fmla="*/ 0 h 2272937"/>
              <a:gd name="connsiteX5" fmla="*/ 2351314 w 2528278"/>
              <a:gd name="connsiteY5" fmla="*/ 65315 h 2272937"/>
              <a:gd name="connsiteX6" fmla="*/ 2344760 w 2528278"/>
              <a:gd name="connsiteY6" fmla="*/ 947747 h 2272937"/>
              <a:gd name="connsiteX7" fmla="*/ 2528278 w 2528278"/>
              <a:gd name="connsiteY7" fmla="*/ 1524816 h 22729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528278" h="2272937">
                <a:moveTo>
                  <a:pt x="2193598" y="1698327"/>
                </a:moveTo>
                <a:lnTo>
                  <a:pt x="2364377" y="2063932"/>
                </a:lnTo>
                <a:lnTo>
                  <a:pt x="2364377" y="2272937"/>
                </a:lnTo>
                <a:lnTo>
                  <a:pt x="0" y="2259875"/>
                </a:lnTo>
                <a:lnTo>
                  <a:pt x="52251" y="0"/>
                </a:lnTo>
                <a:lnTo>
                  <a:pt x="2351314" y="65315"/>
                </a:lnTo>
                <a:cubicBezTo>
                  <a:pt x="2349129" y="359459"/>
                  <a:pt x="2346945" y="653603"/>
                  <a:pt x="2344760" y="947747"/>
                </a:cubicBezTo>
                <a:cubicBezTo>
                  <a:pt x="2395084" y="1094539"/>
                  <a:pt x="2480123" y="1388872"/>
                  <a:pt x="2528278" y="1524816"/>
                </a:cubicBezTo>
              </a:path>
            </a:pathLst>
          </a:custGeom>
          <a:noFill/>
          <a:ln w="38100">
            <a:solidFill>
              <a:srgbClr val="A568D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6" name="Groupe 25"/>
          <p:cNvGrpSpPr/>
          <p:nvPr>
            <p:custDataLst>
              <p:tags r:id="rId33"/>
            </p:custDataLst>
          </p:nvPr>
        </p:nvGrpSpPr>
        <p:grpSpPr>
          <a:xfrm>
            <a:off x="3252153" y="2859935"/>
            <a:ext cx="2440404" cy="2431302"/>
            <a:chOff x="3923928" y="1902972"/>
            <a:chExt cx="2440404" cy="2431302"/>
          </a:xfrm>
          <a:solidFill>
            <a:schemeClr val="accent6">
              <a:lumMod val="75000"/>
            </a:schemeClr>
          </a:solidFill>
        </p:grpSpPr>
        <p:sp>
          <p:nvSpPr>
            <p:cNvPr id="27" name="Ellipse 26"/>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28" name="Groupe 27"/>
            <p:cNvGrpSpPr/>
            <p:nvPr/>
          </p:nvGrpSpPr>
          <p:grpSpPr>
            <a:xfrm>
              <a:off x="3923928" y="1902972"/>
              <a:ext cx="2440404" cy="2129297"/>
              <a:chOff x="3923928" y="1902972"/>
              <a:chExt cx="2440404" cy="2129297"/>
            </a:xfrm>
            <a:grpFill/>
          </p:grpSpPr>
          <p:sp>
            <p:nvSpPr>
              <p:cNvPr id="29" name="Ellipse 28"/>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endParaRPr lang="fr-FR" sz="3200" b="1" dirty="0"/>
              </a:p>
            </p:txBody>
          </p:sp>
          <p:sp>
            <p:nvSpPr>
              <p:cNvPr id="30" name="Ellipse 29"/>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endParaRPr lang="fr-FR" sz="3200" b="1" dirty="0"/>
              </a:p>
            </p:txBody>
          </p:sp>
          <p:sp>
            <p:nvSpPr>
              <p:cNvPr id="31" name="Ellipse 30"/>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endParaRPr lang="fr-FR" sz="3200" b="1" dirty="0"/>
              </a:p>
            </p:txBody>
          </p:sp>
          <p:sp>
            <p:nvSpPr>
              <p:cNvPr id="32" name="Ellipse 31"/>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33" name="Ellipse 32"/>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34" name="Ellipse 33"/>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35" name="Ellipse 34"/>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cxnSp>
        <p:nvCxnSpPr>
          <p:cNvPr id="44" name="Connecteur droit avec flèche 43"/>
          <p:cNvCxnSpPr/>
          <p:nvPr>
            <p:custDataLst>
              <p:tags r:id="rId34"/>
            </p:custDataLst>
          </p:nvPr>
        </p:nvCxnSpPr>
        <p:spPr>
          <a:xfrm flipV="1">
            <a:off x="1847706" y="5124258"/>
            <a:ext cx="790802" cy="689347"/>
          </a:xfrm>
          <a:prstGeom prst="straightConnector1">
            <a:avLst/>
          </a:prstGeom>
          <a:ln w="76200">
            <a:solidFill>
              <a:schemeClr val="accent2">
                <a:lumMod val="75000"/>
              </a:schemeClr>
            </a:solidFill>
            <a:tailEnd type="stealth"/>
          </a:ln>
          <a:effectLst>
            <a:glow rad="50800">
              <a:schemeClr val="bg1">
                <a:alpha val="40000"/>
              </a:schemeClr>
            </a:glow>
          </a:effectLst>
          <a:scene3d>
            <a:camera prst="orthographicFront"/>
            <a:lightRig rig="threePt" dir="t"/>
          </a:scene3d>
          <a:sp3d>
            <a:bevelT/>
          </a:sp3d>
        </p:spPr>
        <p:style>
          <a:lnRef idx="1">
            <a:schemeClr val="accent1"/>
          </a:lnRef>
          <a:fillRef idx="0">
            <a:schemeClr val="accent1"/>
          </a:fillRef>
          <a:effectRef idx="0">
            <a:schemeClr val="accent1"/>
          </a:effectRef>
          <a:fontRef idx="minor">
            <a:schemeClr val="tx1"/>
          </a:fontRef>
        </p:style>
      </p:cxnSp>
      <p:cxnSp>
        <p:nvCxnSpPr>
          <p:cNvPr id="45" name="Connecteur droit avec flèche 44"/>
          <p:cNvCxnSpPr/>
          <p:nvPr>
            <p:custDataLst>
              <p:tags r:id="rId35"/>
            </p:custDataLst>
          </p:nvPr>
        </p:nvCxnSpPr>
        <p:spPr>
          <a:xfrm flipV="1">
            <a:off x="1972298" y="2967766"/>
            <a:ext cx="899255" cy="2527800"/>
          </a:xfrm>
          <a:prstGeom prst="straightConnector1">
            <a:avLst/>
          </a:prstGeom>
          <a:ln w="76200">
            <a:solidFill>
              <a:schemeClr val="accent2">
                <a:lumMod val="75000"/>
              </a:schemeClr>
            </a:solidFill>
            <a:tailEnd type="stealth"/>
          </a:ln>
          <a:effectLst>
            <a:glow rad="50800">
              <a:schemeClr val="bg1">
                <a:alpha val="40000"/>
              </a:schemeClr>
            </a:glow>
          </a:effectLst>
          <a:scene3d>
            <a:camera prst="orthographicFront"/>
            <a:lightRig rig="threePt" dir="t"/>
          </a:scene3d>
          <a:sp3d>
            <a:bevelT/>
          </a:sp3d>
        </p:spPr>
        <p:style>
          <a:lnRef idx="1">
            <a:schemeClr val="accent1"/>
          </a:lnRef>
          <a:fillRef idx="0">
            <a:schemeClr val="accent1"/>
          </a:fillRef>
          <a:effectRef idx="0">
            <a:schemeClr val="accent1"/>
          </a:effectRef>
          <a:fontRef idx="minor">
            <a:schemeClr val="tx1"/>
          </a:fontRef>
        </p:style>
      </p:cxnSp>
      <p:cxnSp>
        <p:nvCxnSpPr>
          <p:cNvPr id="47" name="Connecteur droit avec flèche 46"/>
          <p:cNvCxnSpPr/>
          <p:nvPr>
            <p:custDataLst>
              <p:tags r:id="rId36"/>
            </p:custDataLst>
          </p:nvPr>
        </p:nvCxnSpPr>
        <p:spPr>
          <a:xfrm flipH="1">
            <a:off x="6336195" y="3473304"/>
            <a:ext cx="1363635" cy="1673917"/>
          </a:xfrm>
          <a:prstGeom prst="straightConnector1">
            <a:avLst/>
          </a:prstGeom>
          <a:ln w="76200">
            <a:solidFill>
              <a:schemeClr val="accent2">
                <a:lumMod val="75000"/>
              </a:schemeClr>
            </a:solidFill>
            <a:tailEnd type="stealth"/>
          </a:ln>
          <a:effectLst>
            <a:glow rad="50800">
              <a:schemeClr val="bg1">
                <a:alpha val="40000"/>
              </a:schemeClr>
            </a:glow>
          </a:effectLst>
          <a:scene3d>
            <a:camera prst="orthographicFront"/>
            <a:lightRig rig="threePt" dir="t"/>
          </a:scene3d>
          <a:sp3d>
            <a:bevelT/>
          </a:sp3d>
        </p:spPr>
        <p:style>
          <a:lnRef idx="1">
            <a:schemeClr val="accent1"/>
          </a:lnRef>
          <a:fillRef idx="0">
            <a:schemeClr val="accent1"/>
          </a:fillRef>
          <a:effectRef idx="0">
            <a:schemeClr val="accent1"/>
          </a:effectRef>
          <a:fontRef idx="minor">
            <a:schemeClr val="tx1"/>
          </a:fontRef>
        </p:style>
      </p:cxnSp>
      <p:cxnSp>
        <p:nvCxnSpPr>
          <p:cNvPr id="48" name="Connecteur droit avec flèche 47"/>
          <p:cNvCxnSpPr/>
          <p:nvPr>
            <p:custDataLst>
              <p:tags r:id="rId37"/>
            </p:custDataLst>
          </p:nvPr>
        </p:nvCxnSpPr>
        <p:spPr>
          <a:xfrm flipH="1">
            <a:off x="6192179" y="2132856"/>
            <a:ext cx="1008112" cy="762450"/>
          </a:xfrm>
          <a:prstGeom prst="straightConnector1">
            <a:avLst/>
          </a:prstGeom>
          <a:ln w="76200">
            <a:solidFill>
              <a:schemeClr val="accent2">
                <a:lumMod val="75000"/>
              </a:schemeClr>
            </a:solidFill>
            <a:tailEnd type="stealth"/>
          </a:ln>
          <a:effectLst>
            <a:glow rad="50800">
              <a:schemeClr val="bg1">
                <a:alpha val="40000"/>
              </a:schemeClr>
            </a:glow>
          </a:effectLst>
          <a:scene3d>
            <a:camera prst="orthographicFront"/>
            <a:lightRig rig="threePt" dir="t"/>
          </a:scene3d>
          <a:sp3d>
            <a:bevelT/>
          </a:sp3d>
        </p:spPr>
        <p:style>
          <a:lnRef idx="1">
            <a:schemeClr val="accent1"/>
          </a:lnRef>
          <a:fillRef idx="0">
            <a:schemeClr val="accent1"/>
          </a:fillRef>
          <a:effectRef idx="0">
            <a:schemeClr val="accent1"/>
          </a:effectRef>
          <a:fontRef idx="minor">
            <a:schemeClr val="tx1"/>
          </a:fontRef>
        </p:style>
      </p:cxnSp>
      <p:cxnSp>
        <p:nvCxnSpPr>
          <p:cNvPr id="52" name="Connecteur droit avec flèche 51"/>
          <p:cNvCxnSpPr/>
          <p:nvPr>
            <p:custDataLst>
              <p:tags r:id="rId38"/>
            </p:custDataLst>
          </p:nvPr>
        </p:nvCxnSpPr>
        <p:spPr>
          <a:xfrm flipH="1">
            <a:off x="4896035" y="3436611"/>
            <a:ext cx="2803796" cy="2512669"/>
          </a:xfrm>
          <a:prstGeom prst="straightConnector1">
            <a:avLst/>
          </a:prstGeom>
          <a:ln w="76200">
            <a:solidFill>
              <a:schemeClr val="accent2">
                <a:lumMod val="75000"/>
              </a:schemeClr>
            </a:solidFill>
            <a:tailEnd type="stealth"/>
          </a:ln>
          <a:effectLst>
            <a:glow rad="50800">
              <a:schemeClr val="bg1">
                <a:alpha val="40000"/>
              </a:schemeClr>
            </a:glow>
          </a:effectLst>
          <a:scene3d>
            <a:camera prst="orthographicFront"/>
            <a:lightRig rig="threePt" dir="t"/>
          </a:scene3d>
          <a:sp3d>
            <a:bevelT/>
          </a:sp3d>
        </p:spPr>
        <p:style>
          <a:lnRef idx="1">
            <a:schemeClr val="accent1"/>
          </a:lnRef>
          <a:fillRef idx="0">
            <a:schemeClr val="accent1"/>
          </a:fillRef>
          <a:effectRef idx="0">
            <a:schemeClr val="accent1"/>
          </a:effectRef>
          <a:fontRef idx="minor">
            <a:schemeClr val="tx1"/>
          </a:fontRef>
        </p:style>
      </p:cxnSp>
      <p:cxnSp>
        <p:nvCxnSpPr>
          <p:cNvPr id="53" name="Connecteur droit avec flèche 52"/>
          <p:cNvCxnSpPr/>
          <p:nvPr>
            <p:custDataLst>
              <p:tags r:id="rId39"/>
            </p:custDataLst>
          </p:nvPr>
        </p:nvCxnSpPr>
        <p:spPr>
          <a:xfrm flipH="1">
            <a:off x="6192179" y="3476422"/>
            <a:ext cx="1399640" cy="746288"/>
          </a:xfrm>
          <a:prstGeom prst="straightConnector1">
            <a:avLst/>
          </a:prstGeom>
          <a:ln w="76200">
            <a:solidFill>
              <a:schemeClr val="accent2">
                <a:lumMod val="75000"/>
              </a:schemeClr>
            </a:solidFill>
            <a:tailEnd type="stealth"/>
          </a:ln>
          <a:effectLst>
            <a:glow rad="50800">
              <a:schemeClr val="bg1">
                <a:alpha val="40000"/>
              </a:schemeClr>
            </a:glow>
          </a:effectLst>
          <a:scene3d>
            <a:camera prst="orthographicFront"/>
            <a:lightRig rig="threePt" dir="t"/>
          </a:scene3d>
          <a:sp3d>
            <a:bevelT/>
          </a:sp3d>
        </p:spPr>
        <p:style>
          <a:lnRef idx="1">
            <a:schemeClr val="accent1"/>
          </a:lnRef>
          <a:fillRef idx="0">
            <a:schemeClr val="accent1"/>
          </a:fillRef>
          <a:effectRef idx="0">
            <a:schemeClr val="accent1"/>
          </a:effectRef>
          <a:fontRef idx="minor">
            <a:schemeClr val="tx1"/>
          </a:fontRef>
        </p:style>
      </p:cxnSp>
      <p:cxnSp>
        <p:nvCxnSpPr>
          <p:cNvPr id="65" name="Connecteur droit avec flèche 64"/>
          <p:cNvCxnSpPr/>
          <p:nvPr>
            <p:custDataLst>
              <p:tags r:id="rId40"/>
            </p:custDataLst>
          </p:nvPr>
        </p:nvCxnSpPr>
        <p:spPr>
          <a:xfrm flipH="1">
            <a:off x="3365206" y="3476422"/>
            <a:ext cx="4154606" cy="1814815"/>
          </a:xfrm>
          <a:prstGeom prst="straightConnector1">
            <a:avLst/>
          </a:prstGeom>
          <a:ln w="76200">
            <a:solidFill>
              <a:schemeClr val="accent2">
                <a:lumMod val="75000"/>
              </a:schemeClr>
            </a:solidFill>
            <a:tailEnd type="stealth"/>
          </a:ln>
          <a:effectLst>
            <a:glow rad="50800">
              <a:schemeClr val="bg1">
                <a:alpha val="40000"/>
              </a:schemeClr>
            </a:glow>
          </a:effectLst>
          <a:scene3d>
            <a:camera prst="orthographicFront"/>
            <a:lightRig rig="threePt" dir="t"/>
          </a:scene3d>
          <a:sp3d>
            <a:bevelT/>
          </a:sp3d>
        </p:spPr>
        <p:style>
          <a:lnRef idx="1">
            <a:schemeClr val="accent1"/>
          </a:lnRef>
          <a:fillRef idx="0">
            <a:schemeClr val="accent1"/>
          </a:fillRef>
          <a:effectRef idx="0">
            <a:schemeClr val="accent1"/>
          </a:effectRef>
          <a:fontRef idx="minor">
            <a:schemeClr val="tx1"/>
          </a:fontRef>
        </p:style>
      </p:cxnSp>
      <p:cxnSp>
        <p:nvCxnSpPr>
          <p:cNvPr id="67" name="Connecteur droit avec flèche 66"/>
          <p:cNvCxnSpPr/>
          <p:nvPr>
            <p:custDataLst>
              <p:tags r:id="rId41"/>
            </p:custDataLst>
          </p:nvPr>
        </p:nvCxnSpPr>
        <p:spPr>
          <a:xfrm flipH="1">
            <a:off x="5595228" y="3476422"/>
            <a:ext cx="1996591" cy="1503200"/>
          </a:xfrm>
          <a:prstGeom prst="straightConnector1">
            <a:avLst/>
          </a:prstGeom>
          <a:ln w="76200">
            <a:solidFill>
              <a:schemeClr val="accent2">
                <a:lumMod val="75000"/>
              </a:schemeClr>
            </a:solidFill>
            <a:tailEnd type="stealth"/>
          </a:ln>
          <a:effectLst>
            <a:glow rad="50800">
              <a:schemeClr val="bg1">
                <a:alpha val="40000"/>
              </a:schemeClr>
            </a:glow>
          </a:effectLst>
          <a:scene3d>
            <a:camera prst="orthographicFront"/>
            <a:lightRig rig="threePt" dir="t"/>
          </a:scene3d>
          <a:sp3d>
            <a:bevelT/>
          </a:sp3d>
        </p:spPr>
        <p:style>
          <a:lnRef idx="1">
            <a:schemeClr val="accent1"/>
          </a:lnRef>
          <a:fillRef idx="0">
            <a:schemeClr val="accent1"/>
          </a:fillRef>
          <a:effectRef idx="0">
            <a:schemeClr val="accent1"/>
          </a:effectRef>
          <a:fontRef idx="minor">
            <a:schemeClr val="tx1"/>
          </a:fontRef>
        </p:style>
      </p:cxnSp>
      <p:cxnSp>
        <p:nvCxnSpPr>
          <p:cNvPr id="69" name="Connecteur droit avec flèche 68"/>
          <p:cNvCxnSpPr/>
          <p:nvPr>
            <p:custDataLst>
              <p:tags r:id="rId42"/>
            </p:custDataLst>
          </p:nvPr>
        </p:nvCxnSpPr>
        <p:spPr>
          <a:xfrm flipH="1">
            <a:off x="4896035" y="1997807"/>
            <a:ext cx="2603277" cy="207057"/>
          </a:xfrm>
          <a:prstGeom prst="straightConnector1">
            <a:avLst/>
          </a:prstGeom>
          <a:ln w="76200">
            <a:solidFill>
              <a:schemeClr val="accent2">
                <a:lumMod val="75000"/>
              </a:schemeClr>
            </a:solidFill>
            <a:tailEnd type="stealth"/>
          </a:ln>
          <a:effectLst>
            <a:glow rad="50800">
              <a:schemeClr val="bg1">
                <a:alpha val="40000"/>
              </a:schemeClr>
            </a:glow>
          </a:effectLst>
          <a:scene3d>
            <a:camera prst="orthographicFront"/>
            <a:lightRig rig="threePt" dir="t"/>
          </a:scene3d>
          <a:sp3d>
            <a:bevelT/>
          </a:sp3d>
        </p:spPr>
        <p:style>
          <a:lnRef idx="1">
            <a:schemeClr val="accent1"/>
          </a:lnRef>
          <a:fillRef idx="0">
            <a:schemeClr val="accent1"/>
          </a:fillRef>
          <a:effectRef idx="0">
            <a:schemeClr val="accent1"/>
          </a:effectRef>
          <a:fontRef idx="minor">
            <a:schemeClr val="tx1"/>
          </a:fontRef>
        </p:style>
      </p:cxnSp>
      <p:cxnSp>
        <p:nvCxnSpPr>
          <p:cNvPr id="70" name="Connecteur droit avec flèche 69"/>
          <p:cNvCxnSpPr/>
          <p:nvPr>
            <p:custDataLst>
              <p:tags r:id="rId43"/>
            </p:custDataLst>
          </p:nvPr>
        </p:nvCxnSpPr>
        <p:spPr>
          <a:xfrm flipH="1">
            <a:off x="6480211" y="2052316"/>
            <a:ext cx="825149" cy="1518309"/>
          </a:xfrm>
          <a:prstGeom prst="straightConnector1">
            <a:avLst/>
          </a:prstGeom>
          <a:ln w="76200">
            <a:solidFill>
              <a:schemeClr val="accent2">
                <a:lumMod val="75000"/>
              </a:schemeClr>
            </a:solidFill>
            <a:tailEnd type="stealth"/>
          </a:ln>
          <a:effectLst>
            <a:glow rad="50800">
              <a:schemeClr val="bg1">
                <a:alpha val="40000"/>
              </a:schemeClr>
            </a:glow>
          </a:effectLst>
          <a:scene3d>
            <a:camera prst="orthographicFront"/>
            <a:lightRig rig="threePt" dir="t"/>
          </a:scene3d>
          <a:sp3d>
            <a:bevelT/>
          </a:sp3d>
        </p:spPr>
        <p:style>
          <a:lnRef idx="1">
            <a:schemeClr val="accent1"/>
          </a:lnRef>
          <a:fillRef idx="0">
            <a:schemeClr val="accent1"/>
          </a:fillRef>
          <a:effectRef idx="0">
            <a:schemeClr val="accent1"/>
          </a:effectRef>
          <a:fontRef idx="minor">
            <a:schemeClr val="tx1"/>
          </a:fontRef>
        </p:style>
      </p:cxnSp>
      <p:cxnSp>
        <p:nvCxnSpPr>
          <p:cNvPr id="72" name="Connecteur droit avec flèche 71"/>
          <p:cNvCxnSpPr/>
          <p:nvPr>
            <p:custDataLst>
              <p:tags r:id="rId44"/>
            </p:custDataLst>
          </p:nvPr>
        </p:nvCxnSpPr>
        <p:spPr>
          <a:xfrm flipV="1">
            <a:off x="1916286" y="3645024"/>
            <a:ext cx="468318" cy="1944216"/>
          </a:xfrm>
          <a:prstGeom prst="straightConnector1">
            <a:avLst/>
          </a:prstGeom>
          <a:ln w="76200">
            <a:solidFill>
              <a:schemeClr val="accent2">
                <a:lumMod val="75000"/>
              </a:schemeClr>
            </a:solidFill>
            <a:tailEnd type="stealth"/>
          </a:ln>
          <a:effectLst>
            <a:glow rad="50800">
              <a:schemeClr val="bg1">
                <a:alpha val="40000"/>
              </a:schemeClr>
            </a:glow>
          </a:effectLst>
          <a:scene3d>
            <a:camera prst="orthographicFront"/>
            <a:lightRig rig="threePt" dir="t"/>
          </a:scene3d>
          <a:sp3d>
            <a:bevelT/>
          </a:sp3d>
        </p:spPr>
        <p:style>
          <a:lnRef idx="1">
            <a:schemeClr val="accent1"/>
          </a:lnRef>
          <a:fillRef idx="0">
            <a:schemeClr val="accent1"/>
          </a:fillRef>
          <a:effectRef idx="0">
            <a:schemeClr val="accent1"/>
          </a:effectRef>
          <a:fontRef idx="minor">
            <a:schemeClr val="tx1"/>
          </a:fontRef>
        </p:style>
      </p:cxnSp>
      <p:cxnSp>
        <p:nvCxnSpPr>
          <p:cNvPr id="73" name="Connecteur droit avec flèche 72"/>
          <p:cNvCxnSpPr/>
          <p:nvPr>
            <p:custDataLst>
              <p:tags r:id="rId45"/>
            </p:custDataLst>
          </p:nvPr>
        </p:nvCxnSpPr>
        <p:spPr>
          <a:xfrm flipV="1">
            <a:off x="1916286" y="2101336"/>
            <a:ext cx="2115653" cy="3628756"/>
          </a:xfrm>
          <a:prstGeom prst="straightConnector1">
            <a:avLst/>
          </a:prstGeom>
          <a:ln w="76200">
            <a:solidFill>
              <a:schemeClr val="accent2">
                <a:lumMod val="75000"/>
              </a:schemeClr>
            </a:solidFill>
            <a:tailEnd type="stealth"/>
          </a:ln>
          <a:effectLst>
            <a:glow rad="50800">
              <a:schemeClr val="bg1">
                <a:alpha val="40000"/>
              </a:schemeClr>
            </a:glow>
          </a:effectLst>
          <a:scene3d>
            <a:camera prst="orthographicFront"/>
            <a:lightRig rig="threePt" dir="t"/>
          </a:scene3d>
          <a:sp3d>
            <a:bevelT/>
          </a:sp3d>
        </p:spPr>
        <p:style>
          <a:lnRef idx="1">
            <a:schemeClr val="accent1"/>
          </a:lnRef>
          <a:fillRef idx="0">
            <a:schemeClr val="accent1"/>
          </a:fillRef>
          <a:effectRef idx="0">
            <a:schemeClr val="accent1"/>
          </a:effectRef>
          <a:fontRef idx="minor">
            <a:schemeClr val="tx1"/>
          </a:fontRef>
        </p:style>
      </p:cxnSp>
      <p:cxnSp>
        <p:nvCxnSpPr>
          <p:cNvPr id="78" name="Connecteur droit avec flèche 77"/>
          <p:cNvCxnSpPr>
            <a:stCxn id="46" idx="3"/>
          </p:cNvCxnSpPr>
          <p:nvPr>
            <p:custDataLst>
              <p:tags r:id="rId46"/>
            </p:custDataLst>
          </p:nvPr>
        </p:nvCxnSpPr>
        <p:spPr>
          <a:xfrm flipV="1">
            <a:off x="1916286" y="2573812"/>
            <a:ext cx="1388432" cy="2921755"/>
          </a:xfrm>
          <a:prstGeom prst="straightConnector1">
            <a:avLst/>
          </a:prstGeom>
          <a:ln w="76200">
            <a:solidFill>
              <a:schemeClr val="accent2">
                <a:lumMod val="75000"/>
              </a:schemeClr>
            </a:solidFill>
            <a:tailEnd type="stealth"/>
          </a:ln>
          <a:effectLst>
            <a:glow rad="50800">
              <a:schemeClr val="bg1">
                <a:alpha val="40000"/>
              </a:schemeClr>
            </a:glow>
          </a:effectLst>
          <a:scene3d>
            <a:camera prst="orthographicFront"/>
            <a:lightRig rig="threePt" dir="t"/>
          </a:scene3d>
          <a:sp3d>
            <a:bevelT/>
          </a:sp3d>
        </p:spPr>
        <p:style>
          <a:lnRef idx="1">
            <a:schemeClr val="accent1"/>
          </a:lnRef>
          <a:fillRef idx="0">
            <a:schemeClr val="accent1"/>
          </a:fillRef>
          <a:effectRef idx="0">
            <a:schemeClr val="accent1"/>
          </a:effectRef>
          <a:fontRef idx="minor">
            <a:schemeClr val="tx1"/>
          </a:fontRef>
        </p:style>
      </p:cxnSp>
      <p:cxnSp>
        <p:nvCxnSpPr>
          <p:cNvPr id="79" name="Connecteur droit avec flèche 78"/>
          <p:cNvCxnSpPr/>
          <p:nvPr>
            <p:custDataLst>
              <p:tags r:id="rId47"/>
            </p:custDataLst>
          </p:nvPr>
        </p:nvCxnSpPr>
        <p:spPr>
          <a:xfrm flipV="1">
            <a:off x="1847706" y="2428122"/>
            <a:ext cx="3747522" cy="3306306"/>
          </a:xfrm>
          <a:prstGeom prst="straightConnector1">
            <a:avLst/>
          </a:prstGeom>
          <a:ln w="76200">
            <a:solidFill>
              <a:schemeClr val="accent2">
                <a:lumMod val="75000"/>
              </a:schemeClr>
            </a:solidFill>
            <a:tailEnd type="stealth"/>
          </a:ln>
          <a:effectLst>
            <a:glow rad="50800">
              <a:schemeClr val="bg1">
                <a:alpha val="40000"/>
              </a:schemeClr>
            </a:glow>
          </a:effectLst>
          <a:scene3d>
            <a:camera prst="orthographicFront"/>
            <a:lightRig rig="threePt" dir="t"/>
          </a:scene3d>
          <a:sp3d>
            <a:bevelT/>
          </a:sp3d>
        </p:spPr>
        <p:style>
          <a:lnRef idx="1">
            <a:schemeClr val="accent1"/>
          </a:lnRef>
          <a:fillRef idx="0">
            <a:schemeClr val="accent1"/>
          </a:fillRef>
          <a:effectRef idx="0">
            <a:schemeClr val="accent1"/>
          </a:effectRef>
          <a:fontRef idx="minor">
            <a:schemeClr val="tx1"/>
          </a:fontRef>
        </p:style>
      </p:cxnSp>
      <p:cxnSp>
        <p:nvCxnSpPr>
          <p:cNvPr id="84" name="Connecteur droit avec flèche 83"/>
          <p:cNvCxnSpPr/>
          <p:nvPr>
            <p:custDataLst>
              <p:tags r:id="rId48"/>
            </p:custDataLst>
          </p:nvPr>
        </p:nvCxnSpPr>
        <p:spPr>
          <a:xfrm flipV="1">
            <a:off x="1799692" y="4326649"/>
            <a:ext cx="838816" cy="1486956"/>
          </a:xfrm>
          <a:prstGeom prst="straightConnector1">
            <a:avLst/>
          </a:prstGeom>
          <a:ln w="76200">
            <a:solidFill>
              <a:schemeClr val="accent2">
                <a:lumMod val="75000"/>
              </a:schemeClr>
            </a:solidFill>
            <a:tailEnd type="stealth"/>
          </a:ln>
          <a:effectLst>
            <a:glow rad="50800">
              <a:schemeClr val="bg1">
                <a:alpha val="40000"/>
              </a:schemeClr>
            </a:glow>
          </a:effectLst>
          <a:scene3d>
            <a:camera prst="orthographicFront"/>
            <a:lightRig rig="threePt" dir="t"/>
          </a:scene3d>
          <a:sp3d>
            <a:bevelT/>
          </a:sp3d>
        </p:spPr>
        <p:style>
          <a:lnRef idx="1">
            <a:schemeClr val="accent1"/>
          </a:lnRef>
          <a:fillRef idx="0">
            <a:schemeClr val="accent1"/>
          </a:fillRef>
          <a:effectRef idx="0">
            <a:schemeClr val="accent1"/>
          </a:effectRef>
          <a:fontRef idx="minor">
            <a:schemeClr val="tx1"/>
          </a:fontRef>
        </p:style>
      </p:cxnSp>
      <p:cxnSp>
        <p:nvCxnSpPr>
          <p:cNvPr id="85" name="Connecteur droit avec flèche 84"/>
          <p:cNvCxnSpPr/>
          <p:nvPr>
            <p:custDataLst>
              <p:tags r:id="rId49"/>
            </p:custDataLst>
          </p:nvPr>
        </p:nvCxnSpPr>
        <p:spPr>
          <a:xfrm>
            <a:off x="1847706" y="5813604"/>
            <a:ext cx="1997860" cy="423708"/>
          </a:xfrm>
          <a:prstGeom prst="straightConnector1">
            <a:avLst/>
          </a:prstGeom>
          <a:ln w="76200">
            <a:solidFill>
              <a:schemeClr val="accent2">
                <a:lumMod val="75000"/>
              </a:schemeClr>
            </a:solidFill>
            <a:tailEnd type="stealth"/>
          </a:ln>
          <a:effectLst>
            <a:glow rad="50800">
              <a:schemeClr val="bg1">
                <a:alpha val="40000"/>
              </a:schemeClr>
            </a:glow>
          </a:effectLst>
          <a:scene3d>
            <a:camera prst="orthographicFront"/>
            <a:lightRig rig="threePt" dir="t"/>
          </a:scene3d>
          <a:sp3d>
            <a:bevelT/>
          </a:sp3d>
        </p:spPr>
        <p:style>
          <a:lnRef idx="1">
            <a:schemeClr val="accent1"/>
          </a:lnRef>
          <a:fillRef idx="0">
            <a:schemeClr val="accent1"/>
          </a:fillRef>
          <a:effectRef idx="0">
            <a:schemeClr val="accent1"/>
          </a:effectRef>
          <a:fontRef idx="minor">
            <a:schemeClr val="tx1"/>
          </a:fontRef>
        </p:style>
      </p:cxnSp>
      <p:sp>
        <p:nvSpPr>
          <p:cNvPr id="49" name="Rectangle à coins arrondis 48"/>
          <p:cNvSpPr/>
          <p:nvPr>
            <p:custDataLst>
              <p:tags r:id="rId50"/>
            </p:custDataLst>
          </p:nvPr>
        </p:nvSpPr>
        <p:spPr>
          <a:xfrm>
            <a:off x="7020272" y="1462437"/>
            <a:ext cx="2123728" cy="2614635"/>
          </a:xfrm>
          <a:prstGeom prst="roundRect">
            <a:avLst/>
          </a:prstGeom>
          <a:solidFill>
            <a:schemeClr val="accent2">
              <a:lumMod val="75000"/>
            </a:schemeClr>
          </a:solidFill>
          <a:ln>
            <a:noFill/>
          </a:ln>
          <a:effectLst>
            <a:glow rad="228600">
              <a:schemeClr val="bg1">
                <a:alpha val="40000"/>
              </a:schemeClr>
            </a:glow>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b="1" dirty="0" smtClean="0">
                <a:latin typeface="Verdana" panose="020B0604030504040204" pitchFamily="34" charset="0"/>
                <a:ea typeface="Verdana" panose="020B0604030504040204" pitchFamily="34" charset="0"/>
                <a:cs typeface="Verdana" panose="020B0604030504040204" pitchFamily="34" charset="0"/>
              </a:rPr>
              <a:t>Conducteurs</a:t>
            </a:r>
          </a:p>
          <a:p>
            <a:pPr algn="ctr"/>
            <a:r>
              <a:rPr lang="fr-FR" b="1" dirty="0" smtClean="0">
                <a:latin typeface="Verdana" panose="020B0604030504040204" pitchFamily="34" charset="0"/>
                <a:ea typeface="Verdana" panose="020B0604030504040204" pitchFamily="34" charset="0"/>
                <a:cs typeface="Verdana" panose="020B0604030504040204" pitchFamily="34" charset="0"/>
              </a:rPr>
              <a:t>mobiles </a:t>
            </a:r>
            <a:r>
              <a:rPr lang="fr-FR" b="1" dirty="0">
                <a:latin typeface="Verdana" panose="020B0604030504040204" pitchFamily="34" charset="0"/>
                <a:ea typeface="Verdana" panose="020B0604030504040204" pitchFamily="34" charset="0"/>
                <a:cs typeface="Verdana" panose="020B0604030504040204" pitchFamily="34" charset="0"/>
              </a:rPr>
              <a:t>logés dans les encoches</a:t>
            </a:r>
            <a:r>
              <a:rPr lang="fr-FR" b="1" dirty="0" smtClean="0">
                <a:latin typeface="Verdana" panose="020B0604030504040204" pitchFamily="34" charset="0"/>
                <a:ea typeface="Verdana" panose="020B0604030504040204" pitchFamily="34" charset="0"/>
                <a:cs typeface="Verdana" panose="020B0604030504040204" pitchFamily="34" charset="0"/>
              </a:rPr>
              <a:t> et soumis au champ magnétique du circuit d’excitation</a:t>
            </a:r>
            <a:endParaRPr lang="fr-FR" b="1" dirty="0">
              <a:latin typeface="Verdana" panose="020B0604030504040204" pitchFamily="34" charset="0"/>
              <a:ea typeface="Verdana" panose="020B0604030504040204" pitchFamily="34" charset="0"/>
              <a:cs typeface="Verdana" panose="020B0604030504040204" pitchFamily="34" charset="0"/>
            </a:endParaRPr>
          </a:p>
        </p:txBody>
      </p:sp>
      <p:sp>
        <p:nvSpPr>
          <p:cNvPr id="46" name="Rectangle à coins arrondis 45"/>
          <p:cNvSpPr/>
          <p:nvPr>
            <p:custDataLst>
              <p:tags r:id="rId51"/>
            </p:custDataLst>
          </p:nvPr>
        </p:nvSpPr>
        <p:spPr>
          <a:xfrm>
            <a:off x="-134051" y="4033741"/>
            <a:ext cx="2050337" cy="2923651"/>
          </a:xfrm>
          <a:prstGeom prst="roundRect">
            <a:avLst/>
          </a:prstGeom>
          <a:solidFill>
            <a:schemeClr val="accent2">
              <a:lumMod val="75000"/>
            </a:schemeClr>
          </a:solidFill>
          <a:ln>
            <a:noFill/>
          </a:ln>
          <a:effectLst>
            <a:glow rad="228600">
              <a:schemeClr val="bg1">
                <a:alpha val="40000"/>
              </a:schemeClr>
            </a:glow>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b="1" dirty="0" smtClean="0">
                <a:latin typeface="Verdana" panose="020B0604030504040204" pitchFamily="34" charset="0"/>
                <a:ea typeface="Verdana" panose="020B0604030504040204" pitchFamily="34" charset="0"/>
                <a:cs typeface="Verdana" panose="020B0604030504040204" pitchFamily="34" charset="0"/>
              </a:rPr>
              <a:t>Conducteurs</a:t>
            </a:r>
          </a:p>
          <a:p>
            <a:pPr algn="ctr"/>
            <a:r>
              <a:rPr lang="fr-FR" b="1" dirty="0" smtClean="0">
                <a:latin typeface="Verdana" panose="020B0604030504040204" pitchFamily="34" charset="0"/>
                <a:ea typeface="Verdana" panose="020B0604030504040204" pitchFamily="34" charset="0"/>
                <a:cs typeface="Verdana" panose="020B0604030504040204" pitchFamily="34" charset="0"/>
              </a:rPr>
              <a:t>mobiles logés dans les encoches et soumis au champ magnétique du circuit d’excitation</a:t>
            </a:r>
            <a:endParaRPr lang="fr-FR" b="1" dirty="0">
              <a:latin typeface="Verdana" panose="020B0604030504040204" pitchFamily="34" charset="0"/>
              <a:ea typeface="Verdana" panose="020B0604030504040204" pitchFamily="34" charset="0"/>
              <a:cs typeface="Verdana" panose="020B0604030504040204" pitchFamily="34" charset="0"/>
            </a:endParaRPr>
          </a:p>
        </p:txBody>
      </p:sp>
      <p:cxnSp>
        <p:nvCxnSpPr>
          <p:cNvPr id="96" name="Connecteur droit avec flèche 95"/>
          <p:cNvCxnSpPr>
            <a:endCxn id="57" idx="1"/>
          </p:cNvCxnSpPr>
          <p:nvPr>
            <p:custDataLst>
              <p:tags r:id="rId52"/>
            </p:custDataLst>
          </p:nvPr>
        </p:nvCxnSpPr>
        <p:spPr>
          <a:xfrm>
            <a:off x="1511659" y="3036218"/>
            <a:ext cx="2890644" cy="711975"/>
          </a:xfrm>
          <a:prstGeom prst="straightConnector1">
            <a:avLst/>
          </a:prstGeom>
          <a:ln w="76200">
            <a:solidFill>
              <a:schemeClr val="accent3">
                <a:lumMod val="50000"/>
              </a:schemeClr>
            </a:solidFill>
            <a:tailEnd type="stealth"/>
          </a:ln>
          <a:effectLst>
            <a:glow rad="50800">
              <a:schemeClr val="bg1">
                <a:alpha val="40000"/>
              </a:schemeClr>
            </a:glow>
          </a:effectLst>
          <a:scene3d>
            <a:camera prst="orthographicFront"/>
            <a:lightRig rig="threePt" dir="t"/>
          </a:scene3d>
          <a:sp3d>
            <a:bevelT/>
          </a:sp3d>
        </p:spPr>
        <p:style>
          <a:lnRef idx="1">
            <a:schemeClr val="accent1"/>
          </a:lnRef>
          <a:fillRef idx="0">
            <a:schemeClr val="accent1"/>
          </a:fillRef>
          <a:effectRef idx="0">
            <a:schemeClr val="accent1"/>
          </a:effectRef>
          <a:fontRef idx="minor">
            <a:schemeClr val="tx1"/>
          </a:fontRef>
        </p:style>
      </p:cxnSp>
      <p:cxnSp>
        <p:nvCxnSpPr>
          <p:cNvPr id="97" name="Connecteur droit avec flèche 96"/>
          <p:cNvCxnSpPr>
            <a:endCxn id="60" idx="1"/>
          </p:cNvCxnSpPr>
          <p:nvPr>
            <p:custDataLst>
              <p:tags r:id="rId53"/>
            </p:custDataLst>
          </p:nvPr>
        </p:nvCxnSpPr>
        <p:spPr>
          <a:xfrm>
            <a:off x="1511659" y="2953537"/>
            <a:ext cx="2933329" cy="1394070"/>
          </a:xfrm>
          <a:prstGeom prst="straightConnector1">
            <a:avLst/>
          </a:prstGeom>
          <a:ln w="76200">
            <a:solidFill>
              <a:schemeClr val="accent3">
                <a:lumMod val="50000"/>
              </a:schemeClr>
            </a:solidFill>
            <a:tailEnd type="stealth"/>
          </a:ln>
          <a:effectLst>
            <a:glow rad="50800">
              <a:schemeClr val="bg1">
                <a:alpha val="40000"/>
              </a:schemeClr>
            </a:glow>
          </a:effectLst>
          <a:scene3d>
            <a:camera prst="orthographicFront"/>
            <a:lightRig rig="threePt" dir="t"/>
          </a:scene3d>
          <a:sp3d>
            <a:bevelT/>
          </a:sp3d>
        </p:spPr>
        <p:style>
          <a:lnRef idx="1">
            <a:schemeClr val="accent1"/>
          </a:lnRef>
          <a:fillRef idx="0">
            <a:schemeClr val="accent1"/>
          </a:fillRef>
          <a:effectRef idx="0">
            <a:schemeClr val="accent1"/>
          </a:effectRef>
          <a:fontRef idx="minor">
            <a:schemeClr val="tx1"/>
          </a:fontRef>
        </p:style>
      </p:cxnSp>
      <p:sp>
        <p:nvSpPr>
          <p:cNvPr id="98" name="Rectangle à coins arrondis 97"/>
          <p:cNvSpPr/>
          <p:nvPr>
            <p:custDataLst>
              <p:tags r:id="rId54"/>
            </p:custDataLst>
          </p:nvPr>
        </p:nvSpPr>
        <p:spPr>
          <a:xfrm>
            <a:off x="-11271" y="2844019"/>
            <a:ext cx="1731057" cy="728997"/>
          </a:xfrm>
          <a:prstGeom prst="roundRect">
            <a:avLst/>
          </a:prstGeom>
          <a:solidFill>
            <a:schemeClr val="accent3">
              <a:lumMod val="50000"/>
            </a:schemeClr>
          </a:solidFill>
          <a:ln>
            <a:noFill/>
          </a:ln>
          <a:effectLst>
            <a:glow rad="228600">
              <a:schemeClr val="bg1">
                <a:alpha val="40000"/>
              </a:schemeClr>
            </a:glow>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b="1" dirty="0" smtClean="0">
                <a:latin typeface="Verdana" panose="020B0604030504040204" pitchFamily="34" charset="0"/>
                <a:ea typeface="Verdana" panose="020B0604030504040204" pitchFamily="34" charset="0"/>
                <a:cs typeface="Verdana" panose="020B0604030504040204" pitchFamily="34" charset="0"/>
              </a:rPr>
              <a:t>Charbons (balais)</a:t>
            </a:r>
            <a:endParaRPr lang="fr-FR" b="1" dirty="0">
              <a:latin typeface="Verdana" panose="020B0604030504040204" pitchFamily="34" charset="0"/>
              <a:ea typeface="Verdana" panose="020B0604030504040204" pitchFamily="34" charset="0"/>
              <a:cs typeface="Verdana" panose="020B0604030504040204" pitchFamily="34" charset="0"/>
            </a:endParaRPr>
          </a:p>
        </p:txBody>
      </p:sp>
      <p:cxnSp>
        <p:nvCxnSpPr>
          <p:cNvPr id="104" name="Connecteur droit avec flèche 103"/>
          <p:cNvCxnSpPr/>
          <p:nvPr>
            <p:custDataLst>
              <p:tags r:id="rId55"/>
            </p:custDataLst>
          </p:nvPr>
        </p:nvCxnSpPr>
        <p:spPr>
          <a:xfrm flipH="1" flipV="1">
            <a:off x="4570737" y="4524059"/>
            <a:ext cx="2734623" cy="1911060"/>
          </a:xfrm>
          <a:prstGeom prst="straightConnector1">
            <a:avLst/>
          </a:prstGeom>
          <a:ln w="76200">
            <a:solidFill>
              <a:schemeClr val="bg2">
                <a:lumMod val="25000"/>
              </a:schemeClr>
            </a:solidFill>
            <a:tailEnd type="stealth"/>
          </a:ln>
          <a:effectLst>
            <a:glow rad="50800">
              <a:schemeClr val="bg1">
                <a:alpha val="40000"/>
              </a:schemeClr>
            </a:glow>
          </a:effectLst>
          <a:scene3d>
            <a:camera prst="orthographicFront"/>
            <a:lightRig rig="threePt" dir="t"/>
          </a:scene3d>
          <a:sp3d>
            <a:bevelT/>
          </a:sp3d>
        </p:spPr>
        <p:style>
          <a:lnRef idx="1">
            <a:schemeClr val="accent1"/>
          </a:lnRef>
          <a:fillRef idx="0">
            <a:schemeClr val="accent1"/>
          </a:fillRef>
          <a:effectRef idx="0">
            <a:schemeClr val="accent1"/>
          </a:effectRef>
          <a:fontRef idx="minor">
            <a:schemeClr val="tx1"/>
          </a:fontRef>
        </p:style>
      </p:cxnSp>
      <p:sp>
        <p:nvSpPr>
          <p:cNvPr id="105" name="Rectangle à coins arrondis 104"/>
          <p:cNvSpPr/>
          <p:nvPr>
            <p:custDataLst>
              <p:tags r:id="rId56"/>
            </p:custDataLst>
          </p:nvPr>
        </p:nvSpPr>
        <p:spPr>
          <a:xfrm>
            <a:off x="6930809" y="6070621"/>
            <a:ext cx="1944216" cy="728997"/>
          </a:xfrm>
          <a:prstGeom prst="roundRect">
            <a:avLst/>
          </a:prstGeom>
          <a:solidFill>
            <a:srgbClr val="7F7649"/>
          </a:solidFill>
          <a:ln>
            <a:noFill/>
          </a:ln>
          <a:effectLst>
            <a:glow rad="203200">
              <a:schemeClr val="bg1">
                <a:alpha val="40000"/>
              </a:schemeClr>
            </a:glow>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b="1" dirty="0" smtClean="0">
                <a:latin typeface="Verdana" panose="020B0604030504040204" pitchFamily="34" charset="0"/>
                <a:ea typeface="Verdana" panose="020B0604030504040204" pitchFamily="34" charset="0"/>
                <a:cs typeface="Verdana" panose="020B0604030504040204" pitchFamily="34" charset="0"/>
              </a:rPr>
              <a:t>Collecteur</a:t>
            </a:r>
            <a:endParaRPr lang="fr-FR" b="1" dirty="0">
              <a:latin typeface="Verdana" panose="020B0604030504040204" pitchFamily="34" charset="0"/>
              <a:ea typeface="Verdana" panose="020B0604030504040204" pitchFamily="34" charset="0"/>
              <a:cs typeface="Verdana" panose="020B0604030504040204" pitchFamily="34" charset="0"/>
            </a:endParaRPr>
          </a:p>
        </p:txBody>
      </p:sp>
      <p:cxnSp>
        <p:nvCxnSpPr>
          <p:cNvPr id="108" name="Connecteur droit avec flèche 107"/>
          <p:cNvCxnSpPr>
            <a:endCxn id="33" idx="6"/>
          </p:cNvCxnSpPr>
          <p:nvPr>
            <p:custDataLst>
              <p:tags r:id="rId57"/>
            </p:custDataLst>
          </p:nvPr>
        </p:nvCxnSpPr>
        <p:spPr>
          <a:xfrm flipH="1" flipV="1">
            <a:off x="5692557" y="4103084"/>
            <a:ext cx="2407835" cy="1195054"/>
          </a:xfrm>
          <a:prstGeom prst="straightConnector1">
            <a:avLst/>
          </a:prstGeom>
          <a:ln w="76200">
            <a:solidFill>
              <a:schemeClr val="accent1">
                <a:lumMod val="75000"/>
              </a:schemeClr>
            </a:solidFill>
            <a:tailEnd type="stealth"/>
          </a:ln>
          <a:effectLst>
            <a:glow rad="50800">
              <a:schemeClr val="bg1">
                <a:alpha val="40000"/>
              </a:schemeClr>
            </a:glow>
          </a:effectLst>
          <a:scene3d>
            <a:camera prst="orthographicFront"/>
            <a:lightRig rig="threePt" dir="t"/>
          </a:scene3d>
          <a:sp3d>
            <a:bevelT/>
          </a:sp3d>
        </p:spPr>
        <p:style>
          <a:lnRef idx="1">
            <a:schemeClr val="accent1"/>
          </a:lnRef>
          <a:fillRef idx="0">
            <a:schemeClr val="accent1"/>
          </a:fillRef>
          <a:effectRef idx="0">
            <a:schemeClr val="accent1"/>
          </a:effectRef>
          <a:fontRef idx="minor">
            <a:schemeClr val="tx1"/>
          </a:fontRef>
        </p:style>
      </p:cxnSp>
      <p:cxnSp>
        <p:nvCxnSpPr>
          <p:cNvPr id="111" name="Connecteur droit avec flèche 110"/>
          <p:cNvCxnSpPr/>
          <p:nvPr>
            <p:custDataLst>
              <p:tags r:id="rId58"/>
            </p:custDataLst>
          </p:nvPr>
        </p:nvCxnSpPr>
        <p:spPr>
          <a:xfrm flipH="1" flipV="1">
            <a:off x="5291997" y="3333702"/>
            <a:ext cx="2119801" cy="1645920"/>
          </a:xfrm>
          <a:prstGeom prst="straightConnector1">
            <a:avLst/>
          </a:prstGeom>
          <a:ln w="76200">
            <a:solidFill>
              <a:schemeClr val="accent1">
                <a:lumMod val="75000"/>
              </a:schemeClr>
            </a:solidFill>
            <a:tailEnd type="stealth"/>
          </a:ln>
          <a:effectLst>
            <a:glow rad="50800">
              <a:schemeClr val="bg1">
                <a:alpha val="40000"/>
              </a:schemeClr>
            </a:glow>
          </a:effectLst>
          <a:scene3d>
            <a:camera prst="orthographicFront"/>
            <a:lightRig rig="threePt" dir="t"/>
          </a:scene3d>
          <a:sp3d>
            <a:bevelT/>
          </a:sp3d>
        </p:spPr>
        <p:style>
          <a:lnRef idx="1">
            <a:schemeClr val="accent1"/>
          </a:lnRef>
          <a:fillRef idx="0">
            <a:schemeClr val="accent1"/>
          </a:fillRef>
          <a:effectRef idx="0">
            <a:schemeClr val="accent1"/>
          </a:effectRef>
          <a:fontRef idx="minor">
            <a:schemeClr val="tx1"/>
          </a:fontRef>
        </p:style>
      </p:cxnSp>
      <p:cxnSp>
        <p:nvCxnSpPr>
          <p:cNvPr id="149" name="Connecteur droit avec flèche 148"/>
          <p:cNvCxnSpPr/>
          <p:nvPr>
            <p:custDataLst>
              <p:tags r:id="rId59"/>
            </p:custDataLst>
          </p:nvPr>
        </p:nvCxnSpPr>
        <p:spPr>
          <a:xfrm flipH="1">
            <a:off x="5396853" y="4691590"/>
            <a:ext cx="2847555" cy="93269"/>
          </a:xfrm>
          <a:prstGeom prst="straightConnector1">
            <a:avLst/>
          </a:prstGeom>
          <a:ln w="76200">
            <a:solidFill>
              <a:schemeClr val="accent1">
                <a:lumMod val="75000"/>
              </a:schemeClr>
            </a:solidFill>
            <a:tailEnd type="stealth"/>
          </a:ln>
          <a:effectLst>
            <a:glow rad="50800">
              <a:schemeClr val="bg1">
                <a:alpha val="40000"/>
              </a:schemeClr>
            </a:glow>
          </a:effectLst>
          <a:scene3d>
            <a:camera prst="orthographicFront"/>
            <a:lightRig rig="threePt" dir="t"/>
          </a:scene3d>
          <a:sp3d>
            <a:bevelT/>
          </a:sp3d>
        </p:spPr>
        <p:style>
          <a:lnRef idx="1">
            <a:schemeClr val="accent1"/>
          </a:lnRef>
          <a:fillRef idx="0">
            <a:schemeClr val="accent1"/>
          </a:fillRef>
          <a:effectRef idx="0">
            <a:schemeClr val="accent1"/>
          </a:effectRef>
          <a:fontRef idx="minor">
            <a:schemeClr val="tx1"/>
          </a:fontRef>
        </p:style>
      </p:cxnSp>
      <p:sp>
        <p:nvSpPr>
          <p:cNvPr id="109" name="Rectangle à coins arrondis 108"/>
          <p:cNvSpPr/>
          <p:nvPr>
            <p:custDataLst>
              <p:tags r:id="rId60"/>
            </p:custDataLst>
          </p:nvPr>
        </p:nvSpPr>
        <p:spPr>
          <a:xfrm>
            <a:off x="6887882" y="4303032"/>
            <a:ext cx="2124558" cy="1646248"/>
          </a:xfrm>
          <a:prstGeom prst="roundRect">
            <a:avLst/>
          </a:prstGeom>
          <a:solidFill>
            <a:schemeClr val="accent1">
              <a:lumMod val="50000"/>
            </a:schemeClr>
          </a:solidFill>
          <a:ln>
            <a:solidFill>
              <a:schemeClr val="accent1">
                <a:lumMod val="75000"/>
              </a:schemeClr>
            </a:solidFill>
          </a:ln>
          <a:effectLst>
            <a:glow rad="203200">
              <a:schemeClr val="bg1">
                <a:alpha val="40000"/>
              </a:schemeClr>
            </a:glow>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b="1" dirty="0" smtClean="0">
                <a:latin typeface="Verdana" panose="020B0604030504040204" pitchFamily="34" charset="0"/>
                <a:ea typeface="Verdana" panose="020B0604030504040204" pitchFamily="34" charset="0"/>
                <a:cs typeface="Verdana" panose="020B0604030504040204" pitchFamily="34" charset="0"/>
              </a:rPr>
              <a:t>Encoches, dans lesquelles seront placés les conducteurs</a:t>
            </a:r>
            <a:endParaRPr lang="fr-FR" b="1" dirty="0">
              <a:latin typeface="Verdana" panose="020B0604030504040204" pitchFamily="34" charset="0"/>
              <a:ea typeface="Verdana" panose="020B0604030504040204" pitchFamily="34" charset="0"/>
              <a:cs typeface="Verdana" panose="020B0604030504040204" pitchFamily="34" charset="0"/>
            </a:endParaRPr>
          </a:p>
        </p:txBody>
      </p:sp>
      <p:sp>
        <p:nvSpPr>
          <p:cNvPr id="16" name="Bouée 15"/>
          <p:cNvSpPr/>
          <p:nvPr>
            <p:custDataLst>
              <p:tags r:id="rId61"/>
            </p:custDataLst>
          </p:nvPr>
        </p:nvSpPr>
        <p:spPr>
          <a:xfrm>
            <a:off x="1686940" y="1340768"/>
            <a:ext cx="5513351" cy="5418792"/>
          </a:xfrm>
          <a:prstGeom prst="donut">
            <a:avLst>
              <a:gd name="adj" fmla="val 9458"/>
            </a:avLst>
          </a:prstGeom>
          <a:solidFill>
            <a:schemeClr val="bg2">
              <a:alpha val="14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sp>
        <p:nvSpPr>
          <p:cNvPr id="156" name="Forme libre 155"/>
          <p:cNvSpPr/>
          <p:nvPr>
            <p:custDataLst>
              <p:tags r:id="rId62"/>
            </p:custDataLst>
          </p:nvPr>
        </p:nvSpPr>
        <p:spPr>
          <a:xfrm>
            <a:off x="4291043" y="2967410"/>
            <a:ext cx="325054" cy="2200547"/>
          </a:xfrm>
          <a:custGeom>
            <a:avLst/>
            <a:gdLst>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77440 w 2560320"/>
              <a:gd name="connsiteY5" fmla="*/ 26125 h 2756262"/>
              <a:gd name="connsiteX6" fmla="*/ 2351314 w 2560320"/>
              <a:gd name="connsiteY6" fmla="*/ 705394 h 2756262"/>
              <a:gd name="connsiteX7" fmla="*/ 2560320 w 2560320"/>
              <a:gd name="connsiteY7" fmla="*/ 1058091 h 2756262"/>
              <a:gd name="connsiteX8" fmla="*/ 2508068 w 2560320"/>
              <a:gd name="connsiteY8" fmla="*/ 1058091 h 2756262"/>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77440 w 2560320"/>
              <a:gd name="connsiteY5" fmla="*/ 26125 h 2756262"/>
              <a:gd name="connsiteX6" fmla="*/ 2351314 w 2560320"/>
              <a:gd name="connsiteY6" fmla="*/ 705394 h 2756262"/>
              <a:gd name="connsiteX7" fmla="*/ 2560320 w 2560320"/>
              <a:gd name="connsiteY7" fmla="*/ 1058091 h 2756262"/>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51314 w 2560320"/>
              <a:gd name="connsiteY5" fmla="*/ 548640 h 2756262"/>
              <a:gd name="connsiteX6" fmla="*/ 2351314 w 2560320"/>
              <a:gd name="connsiteY6" fmla="*/ 705394 h 2756262"/>
              <a:gd name="connsiteX7" fmla="*/ 2560320 w 2560320"/>
              <a:gd name="connsiteY7" fmla="*/ 1058091 h 2756262"/>
              <a:gd name="connsiteX0" fmla="*/ 2129246 w 2560320"/>
              <a:gd name="connsiteY0" fmla="*/ 1750423 h 2272937"/>
              <a:gd name="connsiteX1" fmla="*/ 2364377 w 2560320"/>
              <a:gd name="connsiteY1" fmla="*/ 2063932 h 2272937"/>
              <a:gd name="connsiteX2" fmla="*/ 2364377 w 2560320"/>
              <a:gd name="connsiteY2" fmla="*/ 2272937 h 2272937"/>
              <a:gd name="connsiteX3" fmla="*/ 0 w 2560320"/>
              <a:gd name="connsiteY3" fmla="*/ 2259875 h 2272937"/>
              <a:gd name="connsiteX4" fmla="*/ 52251 w 2560320"/>
              <a:gd name="connsiteY4" fmla="*/ 0 h 2272937"/>
              <a:gd name="connsiteX5" fmla="*/ 2351314 w 2560320"/>
              <a:gd name="connsiteY5" fmla="*/ 65315 h 2272937"/>
              <a:gd name="connsiteX6" fmla="*/ 2351314 w 2560320"/>
              <a:gd name="connsiteY6" fmla="*/ 222069 h 2272937"/>
              <a:gd name="connsiteX7" fmla="*/ 2560320 w 2560320"/>
              <a:gd name="connsiteY7" fmla="*/ 574766 h 2272937"/>
              <a:gd name="connsiteX0" fmla="*/ 2129246 w 2364377"/>
              <a:gd name="connsiteY0" fmla="*/ 1750423 h 2272937"/>
              <a:gd name="connsiteX1" fmla="*/ 2364377 w 2364377"/>
              <a:gd name="connsiteY1" fmla="*/ 2063932 h 2272937"/>
              <a:gd name="connsiteX2" fmla="*/ 2364377 w 2364377"/>
              <a:gd name="connsiteY2" fmla="*/ 2272937 h 2272937"/>
              <a:gd name="connsiteX3" fmla="*/ 0 w 2364377"/>
              <a:gd name="connsiteY3" fmla="*/ 2259875 h 2272937"/>
              <a:gd name="connsiteX4" fmla="*/ 52251 w 2364377"/>
              <a:gd name="connsiteY4" fmla="*/ 0 h 2272937"/>
              <a:gd name="connsiteX5" fmla="*/ 2351314 w 2364377"/>
              <a:gd name="connsiteY5" fmla="*/ 65315 h 2272937"/>
              <a:gd name="connsiteX6" fmla="*/ 2351314 w 2364377"/>
              <a:gd name="connsiteY6" fmla="*/ 222069 h 2272937"/>
              <a:gd name="connsiteX7" fmla="*/ 1841863 w 2364377"/>
              <a:gd name="connsiteY7" fmla="*/ 1371600 h 2272937"/>
              <a:gd name="connsiteX0" fmla="*/ 2129246 w 2364377"/>
              <a:gd name="connsiteY0" fmla="*/ 1750423 h 2272937"/>
              <a:gd name="connsiteX1" fmla="*/ 2364377 w 2364377"/>
              <a:gd name="connsiteY1" fmla="*/ 2063932 h 2272937"/>
              <a:gd name="connsiteX2" fmla="*/ 2364377 w 2364377"/>
              <a:gd name="connsiteY2" fmla="*/ 2272937 h 2272937"/>
              <a:gd name="connsiteX3" fmla="*/ 0 w 2364377"/>
              <a:gd name="connsiteY3" fmla="*/ 2259875 h 2272937"/>
              <a:gd name="connsiteX4" fmla="*/ 52251 w 2364377"/>
              <a:gd name="connsiteY4" fmla="*/ 0 h 2272937"/>
              <a:gd name="connsiteX5" fmla="*/ 2351314 w 2364377"/>
              <a:gd name="connsiteY5" fmla="*/ 65315 h 2272937"/>
              <a:gd name="connsiteX6" fmla="*/ 2338251 w 2364377"/>
              <a:gd name="connsiteY6" fmla="*/ 1149532 h 2272937"/>
              <a:gd name="connsiteX7" fmla="*/ 1841863 w 2364377"/>
              <a:gd name="connsiteY7" fmla="*/ 1371600 h 2272937"/>
              <a:gd name="connsiteX0" fmla="*/ 2129246 w 2474576"/>
              <a:gd name="connsiteY0" fmla="*/ 1750423 h 2272937"/>
              <a:gd name="connsiteX1" fmla="*/ 2364377 w 2474576"/>
              <a:gd name="connsiteY1" fmla="*/ 2063932 h 2272937"/>
              <a:gd name="connsiteX2" fmla="*/ 2364377 w 2474576"/>
              <a:gd name="connsiteY2" fmla="*/ 2272937 h 2272937"/>
              <a:gd name="connsiteX3" fmla="*/ 0 w 2474576"/>
              <a:gd name="connsiteY3" fmla="*/ 2259875 h 2272937"/>
              <a:gd name="connsiteX4" fmla="*/ 52251 w 2474576"/>
              <a:gd name="connsiteY4" fmla="*/ 0 h 2272937"/>
              <a:gd name="connsiteX5" fmla="*/ 2351314 w 2474576"/>
              <a:gd name="connsiteY5" fmla="*/ 65315 h 2272937"/>
              <a:gd name="connsiteX6" fmla="*/ 2338251 w 2474576"/>
              <a:gd name="connsiteY6" fmla="*/ 1149532 h 2272937"/>
              <a:gd name="connsiteX7" fmla="*/ 2474576 w 2474576"/>
              <a:gd name="connsiteY7" fmla="*/ 1484275 h 2272937"/>
              <a:gd name="connsiteX0" fmla="*/ 2129246 w 2513579"/>
              <a:gd name="connsiteY0" fmla="*/ 1750423 h 2272937"/>
              <a:gd name="connsiteX1" fmla="*/ 2364377 w 2513579"/>
              <a:gd name="connsiteY1" fmla="*/ 2063932 h 2272937"/>
              <a:gd name="connsiteX2" fmla="*/ 2364377 w 2513579"/>
              <a:gd name="connsiteY2" fmla="*/ 2272937 h 2272937"/>
              <a:gd name="connsiteX3" fmla="*/ 0 w 2513579"/>
              <a:gd name="connsiteY3" fmla="*/ 2259875 h 2272937"/>
              <a:gd name="connsiteX4" fmla="*/ 52251 w 2513579"/>
              <a:gd name="connsiteY4" fmla="*/ 0 h 2272937"/>
              <a:gd name="connsiteX5" fmla="*/ 2351314 w 2513579"/>
              <a:gd name="connsiteY5" fmla="*/ 65315 h 2272937"/>
              <a:gd name="connsiteX6" fmla="*/ 2338251 w 2513579"/>
              <a:gd name="connsiteY6" fmla="*/ 1149532 h 2272937"/>
              <a:gd name="connsiteX7" fmla="*/ 2513579 w 2513579"/>
              <a:gd name="connsiteY7" fmla="*/ 1579616 h 2272937"/>
              <a:gd name="connsiteX0" fmla="*/ 2163916 w 2513579"/>
              <a:gd name="connsiteY0" fmla="*/ 1707087 h 2272937"/>
              <a:gd name="connsiteX1" fmla="*/ 2364377 w 2513579"/>
              <a:gd name="connsiteY1" fmla="*/ 2063932 h 2272937"/>
              <a:gd name="connsiteX2" fmla="*/ 2364377 w 2513579"/>
              <a:gd name="connsiteY2" fmla="*/ 2272937 h 2272937"/>
              <a:gd name="connsiteX3" fmla="*/ 0 w 2513579"/>
              <a:gd name="connsiteY3" fmla="*/ 2259875 h 2272937"/>
              <a:gd name="connsiteX4" fmla="*/ 52251 w 2513579"/>
              <a:gd name="connsiteY4" fmla="*/ 0 h 2272937"/>
              <a:gd name="connsiteX5" fmla="*/ 2351314 w 2513579"/>
              <a:gd name="connsiteY5" fmla="*/ 65315 h 2272937"/>
              <a:gd name="connsiteX6" fmla="*/ 2338251 w 2513579"/>
              <a:gd name="connsiteY6" fmla="*/ 1149532 h 2272937"/>
              <a:gd name="connsiteX7" fmla="*/ 2513579 w 2513579"/>
              <a:gd name="connsiteY7" fmla="*/ 1579616 h 2272937"/>
              <a:gd name="connsiteX0" fmla="*/ 2163916 w 2513579"/>
              <a:gd name="connsiteY0" fmla="*/ 1707087 h 2272937"/>
              <a:gd name="connsiteX1" fmla="*/ 2364377 w 2513579"/>
              <a:gd name="connsiteY1" fmla="*/ 2063932 h 2272937"/>
              <a:gd name="connsiteX2" fmla="*/ 2364377 w 2513579"/>
              <a:gd name="connsiteY2" fmla="*/ 2272937 h 2272937"/>
              <a:gd name="connsiteX3" fmla="*/ 0 w 2513579"/>
              <a:gd name="connsiteY3" fmla="*/ 2259875 h 2272937"/>
              <a:gd name="connsiteX4" fmla="*/ 52251 w 2513579"/>
              <a:gd name="connsiteY4" fmla="*/ 0 h 2272937"/>
              <a:gd name="connsiteX5" fmla="*/ 2351314 w 2513579"/>
              <a:gd name="connsiteY5" fmla="*/ 65315 h 2272937"/>
              <a:gd name="connsiteX6" fmla="*/ 2335183 w 2513579"/>
              <a:gd name="connsiteY6" fmla="*/ 950082 h 2272937"/>
              <a:gd name="connsiteX7" fmla="*/ 2513579 w 2513579"/>
              <a:gd name="connsiteY7" fmla="*/ 1579616 h 2272937"/>
              <a:gd name="connsiteX0" fmla="*/ 2163916 w 2513579"/>
              <a:gd name="connsiteY0" fmla="*/ 1707087 h 2272937"/>
              <a:gd name="connsiteX1" fmla="*/ 2364377 w 2513579"/>
              <a:gd name="connsiteY1" fmla="*/ 2063932 h 2272937"/>
              <a:gd name="connsiteX2" fmla="*/ 2364377 w 2513579"/>
              <a:gd name="connsiteY2" fmla="*/ 2272937 h 2272937"/>
              <a:gd name="connsiteX3" fmla="*/ 0 w 2513579"/>
              <a:gd name="connsiteY3" fmla="*/ 2259875 h 2272937"/>
              <a:gd name="connsiteX4" fmla="*/ 52251 w 2513579"/>
              <a:gd name="connsiteY4" fmla="*/ 0 h 2272937"/>
              <a:gd name="connsiteX5" fmla="*/ 2351314 w 2513579"/>
              <a:gd name="connsiteY5" fmla="*/ 65315 h 2272937"/>
              <a:gd name="connsiteX6" fmla="*/ 2335183 w 2513579"/>
              <a:gd name="connsiteY6" fmla="*/ 950082 h 2272937"/>
              <a:gd name="connsiteX7" fmla="*/ 2513579 w 2513579"/>
              <a:gd name="connsiteY7" fmla="*/ 1579616 h 2272937"/>
              <a:gd name="connsiteX0" fmla="*/ 2163916 w 2513579"/>
              <a:gd name="connsiteY0" fmla="*/ 1707087 h 2272937"/>
              <a:gd name="connsiteX1" fmla="*/ 2364377 w 2513579"/>
              <a:gd name="connsiteY1" fmla="*/ 2063932 h 2272937"/>
              <a:gd name="connsiteX2" fmla="*/ 2364377 w 2513579"/>
              <a:gd name="connsiteY2" fmla="*/ 2272937 h 2272937"/>
              <a:gd name="connsiteX3" fmla="*/ 0 w 2513579"/>
              <a:gd name="connsiteY3" fmla="*/ 2259875 h 2272937"/>
              <a:gd name="connsiteX4" fmla="*/ 52251 w 2513579"/>
              <a:gd name="connsiteY4" fmla="*/ 0 h 2272937"/>
              <a:gd name="connsiteX5" fmla="*/ 2351314 w 2513579"/>
              <a:gd name="connsiteY5" fmla="*/ 65315 h 2272937"/>
              <a:gd name="connsiteX6" fmla="*/ 2335183 w 2513579"/>
              <a:gd name="connsiteY6" fmla="*/ 950082 h 2272937"/>
              <a:gd name="connsiteX7" fmla="*/ 2513579 w 2513579"/>
              <a:gd name="connsiteY7" fmla="*/ 1579616 h 2272937"/>
              <a:gd name="connsiteX0" fmla="*/ 2163916 w 2513579"/>
              <a:gd name="connsiteY0" fmla="*/ 1707087 h 2272937"/>
              <a:gd name="connsiteX1" fmla="*/ 2364377 w 2513579"/>
              <a:gd name="connsiteY1" fmla="*/ 2063932 h 2272937"/>
              <a:gd name="connsiteX2" fmla="*/ 2364377 w 2513579"/>
              <a:gd name="connsiteY2" fmla="*/ 2272937 h 2272937"/>
              <a:gd name="connsiteX3" fmla="*/ 0 w 2513579"/>
              <a:gd name="connsiteY3" fmla="*/ 2259875 h 2272937"/>
              <a:gd name="connsiteX4" fmla="*/ 52251 w 2513579"/>
              <a:gd name="connsiteY4" fmla="*/ 0 h 2272937"/>
              <a:gd name="connsiteX5" fmla="*/ 2351314 w 2513579"/>
              <a:gd name="connsiteY5" fmla="*/ 65315 h 2272937"/>
              <a:gd name="connsiteX6" fmla="*/ 2335183 w 2513579"/>
              <a:gd name="connsiteY6" fmla="*/ 950082 h 2272937"/>
              <a:gd name="connsiteX7" fmla="*/ 2513579 w 2513579"/>
              <a:gd name="connsiteY7" fmla="*/ 1579616 h 2272937"/>
              <a:gd name="connsiteX0" fmla="*/ 2163916 w 2513579"/>
              <a:gd name="connsiteY0" fmla="*/ 1707087 h 2272937"/>
              <a:gd name="connsiteX1" fmla="*/ 2364377 w 2513579"/>
              <a:gd name="connsiteY1" fmla="*/ 2063932 h 2272937"/>
              <a:gd name="connsiteX2" fmla="*/ 2364377 w 2513579"/>
              <a:gd name="connsiteY2" fmla="*/ 2272937 h 2272937"/>
              <a:gd name="connsiteX3" fmla="*/ 0 w 2513579"/>
              <a:gd name="connsiteY3" fmla="*/ 2259875 h 2272937"/>
              <a:gd name="connsiteX4" fmla="*/ 52251 w 2513579"/>
              <a:gd name="connsiteY4" fmla="*/ 0 h 2272937"/>
              <a:gd name="connsiteX5" fmla="*/ 2402786 w 2513579"/>
              <a:gd name="connsiteY5" fmla="*/ 27215 h 2272937"/>
              <a:gd name="connsiteX6" fmla="*/ 2335183 w 2513579"/>
              <a:gd name="connsiteY6" fmla="*/ 950082 h 2272937"/>
              <a:gd name="connsiteX7" fmla="*/ 2513579 w 2513579"/>
              <a:gd name="connsiteY7" fmla="*/ 1579616 h 2272937"/>
              <a:gd name="connsiteX0" fmla="*/ 2163916 w 2513579"/>
              <a:gd name="connsiteY0" fmla="*/ 1699467 h 2265317"/>
              <a:gd name="connsiteX1" fmla="*/ 2364377 w 2513579"/>
              <a:gd name="connsiteY1" fmla="*/ 2056312 h 2265317"/>
              <a:gd name="connsiteX2" fmla="*/ 2364377 w 2513579"/>
              <a:gd name="connsiteY2" fmla="*/ 2265317 h 2265317"/>
              <a:gd name="connsiteX3" fmla="*/ 0 w 2513579"/>
              <a:gd name="connsiteY3" fmla="*/ 2252255 h 2265317"/>
              <a:gd name="connsiteX4" fmla="*/ 26514 w 2513579"/>
              <a:gd name="connsiteY4" fmla="*/ 0 h 2265317"/>
              <a:gd name="connsiteX5" fmla="*/ 2402786 w 2513579"/>
              <a:gd name="connsiteY5" fmla="*/ 19595 h 2265317"/>
              <a:gd name="connsiteX6" fmla="*/ 2335183 w 2513579"/>
              <a:gd name="connsiteY6" fmla="*/ 942462 h 2265317"/>
              <a:gd name="connsiteX7" fmla="*/ 2513579 w 2513579"/>
              <a:gd name="connsiteY7" fmla="*/ 1571996 h 2265317"/>
              <a:gd name="connsiteX0" fmla="*/ 2163916 w 2513579"/>
              <a:gd name="connsiteY0" fmla="*/ 1699467 h 2257697"/>
              <a:gd name="connsiteX1" fmla="*/ 2364377 w 2513579"/>
              <a:gd name="connsiteY1" fmla="*/ 2056312 h 2257697"/>
              <a:gd name="connsiteX2" fmla="*/ 2390113 w 2513579"/>
              <a:gd name="connsiteY2" fmla="*/ 2257697 h 2257697"/>
              <a:gd name="connsiteX3" fmla="*/ 0 w 2513579"/>
              <a:gd name="connsiteY3" fmla="*/ 2252255 h 2257697"/>
              <a:gd name="connsiteX4" fmla="*/ 26514 w 2513579"/>
              <a:gd name="connsiteY4" fmla="*/ 0 h 2257697"/>
              <a:gd name="connsiteX5" fmla="*/ 2402786 w 2513579"/>
              <a:gd name="connsiteY5" fmla="*/ 19595 h 2257697"/>
              <a:gd name="connsiteX6" fmla="*/ 2335183 w 2513579"/>
              <a:gd name="connsiteY6" fmla="*/ 942462 h 2257697"/>
              <a:gd name="connsiteX7" fmla="*/ 2513579 w 2513579"/>
              <a:gd name="connsiteY7" fmla="*/ 1571996 h 2257697"/>
              <a:gd name="connsiteX0" fmla="*/ 2163916 w 2513579"/>
              <a:gd name="connsiteY0" fmla="*/ 1699467 h 2257697"/>
              <a:gd name="connsiteX1" fmla="*/ 2364377 w 2513579"/>
              <a:gd name="connsiteY1" fmla="*/ 2056312 h 2257697"/>
              <a:gd name="connsiteX2" fmla="*/ 2390113 w 2513579"/>
              <a:gd name="connsiteY2" fmla="*/ 2257697 h 2257697"/>
              <a:gd name="connsiteX3" fmla="*/ 0 w 2513579"/>
              <a:gd name="connsiteY3" fmla="*/ 2225585 h 2257697"/>
              <a:gd name="connsiteX4" fmla="*/ 26514 w 2513579"/>
              <a:gd name="connsiteY4" fmla="*/ 0 h 2257697"/>
              <a:gd name="connsiteX5" fmla="*/ 2402786 w 2513579"/>
              <a:gd name="connsiteY5" fmla="*/ 19595 h 2257697"/>
              <a:gd name="connsiteX6" fmla="*/ 2335183 w 2513579"/>
              <a:gd name="connsiteY6" fmla="*/ 942462 h 2257697"/>
              <a:gd name="connsiteX7" fmla="*/ 2513579 w 2513579"/>
              <a:gd name="connsiteY7" fmla="*/ 1571996 h 2257697"/>
              <a:gd name="connsiteX0" fmla="*/ 2163916 w 2513579"/>
              <a:gd name="connsiteY0" fmla="*/ 1699467 h 2227217"/>
              <a:gd name="connsiteX1" fmla="*/ 2364377 w 2513579"/>
              <a:gd name="connsiteY1" fmla="*/ 2056312 h 2227217"/>
              <a:gd name="connsiteX2" fmla="*/ 2338638 w 2513579"/>
              <a:gd name="connsiteY2" fmla="*/ 2227217 h 2227217"/>
              <a:gd name="connsiteX3" fmla="*/ 0 w 2513579"/>
              <a:gd name="connsiteY3" fmla="*/ 2225585 h 2227217"/>
              <a:gd name="connsiteX4" fmla="*/ 26514 w 2513579"/>
              <a:gd name="connsiteY4" fmla="*/ 0 h 2227217"/>
              <a:gd name="connsiteX5" fmla="*/ 2402786 w 2513579"/>
              <a:gd name="connsiteY5" fmla="*/ 19595 h 2227217"/>
              <a:gd name="connsiteX6" fmla="*/ 2335183 w 2513579"/>
              <a:gd name="connsiteY6" fmla="*/ 942462 h 2227217"/>
              <a:gd name="connsiteX7" fmla="*/ 2513579 w 2513579"/>
              <a:gd name="connsiteY7" fmla="*/ 1571996 h 2227217"/>
              <a:gd name="connsiteX0" fmla="*/ 1185890 w 2513579"/>
              <a:gd name="connsiteY0" fmla="*/ 1665177 h 2227217"/>
              <a:gd name="connsiteX1" fmla="*/ 2364377 w 2513579"/>
              <a:gd name="connsiteY1" fmla="*/ 2056312 h 2227217"/>
              <a:gd name="connsiteX2" fmla="*/ 2338638 w 2513579"/>
              <a:gd name="connsiteY2" fmla="*/ 2227217 h 2227217"/>
              <a:gd name="connsiteX3" fmla="*/ 0 w 2513579"/>
              <a:gd name="connsiteY3" fmla="*/ 2225585 h 2227217"/>
              <a:gd name="connsiteX4" fmla="*/ 26514 w 2513579"/>
              <a:gd name="connsiteY4" fmla="*/ 0 h 2227217"/>
              <a:gd name="connsiteX5" fmla="*/ 2402786 w 2513579"/>
              <a:gd name="connsiteY5" fmla="*/ 19595 h 2227217"/>
              <a:gd name="connsiteX6" fmla="*/ 2335183 w 2513579"/>
              <a:gd name="connsiteY6" fmla="*/ 942462 h 2227217"/>
              <a:gd name="connsiteX7" fmla="*/ 2513579 w 2513579"/>
              <a:gd name="connsiteY7" fmla="*/ 1571996 h 2227217"/>
              <a:gd name="connsiteX0" fmla="*/ 1185890 w 2513579"/>
              <a:gd name="connsiteY0" fmla="*/ 1665177 h 2227217"/>
              <a:gd name="connsiteX1" fmla="*/ 2441588 w 2513579"/>
              <a:gd name="connsiteY1" fmla="*/ 2018212 h 2227217"/>
              <a:gd name="connsiteX2" fmla="*/ 2338638 w 2513579"/>
              <a:gd name="connsiteY2" fmla="*/ 2227217 h 2227217"/>
              <a:gd name="connsiteX3" fmla="*/ 0 w 2513579"/>
              <a:gd name="connsiteY3" fmla="*/ 2225585 h 2227217"/>
              <a:gd name="connsiteX4" fmla="*/ 26514 w 2513579"/>
              <a:gd name="connsiteY4" fmla="*/ 0 h 2227217"/>
              <a:gd name="connsiteX5" fmla="*/ 2402786 w 2513579"/>
              <a:gd name="connsiteY5" fmla="*/ 19595 h 2227217"/>
              <a:gd name="connsiteX6" fmla="*/ 2335183 w 2513579"/>
              <a:gd name="connsiteY6" fmla="*/ 942462 h 2227217"/>
              <a:gd name="connsiteX7" fmla="*/ 2513579 w 2513579"/>
              <a:gd name="connsiteY7" fmla="*/ 1571996 h 2227217"/>
              <a:gd name="connsiteX0" fmla="*/ 1185890 w 3440128"/>
              <a:gd name="connsiteY0" fmla="*/ 1665177 h 2227217"/>
              <a:gd name="connsiteX1" fmla="*/ 2441588 w 3440128"/>
              <a:gd name="connsiteY1" fmla="*/ 2018212 h 2227217"/>
              <a:gd name="connsiteX2" fmla="*/ 2338638 w 3440128"/>
              <a:gd name="connsiteY2" fmla="*/ 2227217 h 2227217"/>
              <a:gd name="connsiteX3" fmla="*/ 0 w 3440128"/>
              <a:gd name="connsiteY3" fmla="*/ 2225585 h 2227217"/>
              <a:gd name="connsiteX4" fmla="*/ 26514 w 3440128"/>
              <a:gd name="connsiteY4" fmla="*/ 0 h 2227217"/>
              <a:gd name="connsiteX5" fmla="*/ 2402786 w 3440128"/>
              <a:gd name="connsiteY5" fmla="*/ 19595 h 2227217"/>
              <a:gd name="connsiteX6" fmla="*/ 2335183 w 3440128"/>
              <a:gd name="connsiteY6" fmla="*/ 942462 h 2227217"/>
              <a:gd name="connsiteX7" fmla="*/ 3440128 w 3440128"/>
              <a:gd name="connsiteY7" fmla="*/ 1522466 h 2227217"/>
              <a:gd name="connsiteX0" fmla="*/ 1185890 w 3440128"/>
              <a:gd name="connsiteY0" fmla="*/ 1665177 h 2227217"/>
              <a:gd name="connsiteX1" fmla="*/ 2441588 w 3440128"/>
              <a:gd name="connsiteY1" fmla="*/ 2018212 h 2227217"/>
              <a:gd name="connsiteX2" fmla="*/ 2338638 w 3440128"/>
              <a:gd name="connsiteY2" fmla="*/ 2227217 h 2227217"/>
              <a:gd name="connsiteX3" fmla="*/ 0 w 3440128"/>
              <a:gd name="connsiteY3" fmla="*/ 2225585 h 2227217"/>
              <a:gd name="connsiteX4" fmla="*/ 26514 w 3440128"/>
              <a:gd name="connsiteY4" fmla="*/ 0 h 2227217"/>
              <a:gd name="connsiteX5" fmla="*/ 2402786 w 3440128"/>
              <a:gd name="connsiteY5" fmla="*/ 19595 h 2227217"/>
              <a:gd name="connsiteX6" fmla="*/ 2335183 w 3440128"/>
              <a:gd name="connsiteY6" fmla="*/ 942462 h 2227217"/>
              <a:gd name="connsiteX7" fmla="*/ 3440128 w 3440128"/>
              <a:gd name="connsiteY7" fmla="*/ 1522466 h 2227217"/>
              <a:gd name="connsiteX0" fmla="*/ 1185890 w 3491603"/>
              <a:gd name="connsiteY0" fmla="*/ 1665177 h 2227217"/>
              <a:gd name="connsiteX1" fmla="*/ 2441588 w 3491603"/>
              <a:gd name="connsiteY1" fmla="*/ 2018212 h 2227217"/>
              <a:gd name="connsiteX2" fmla="*/ 2338638 w 3491603"/>
              <a:gd name="connsiteY2" fmla="*/ 2227217 h 2227217"/>
              <a:gd name="connsiteX3" fmla="*/ 0 w 3491603"/>
              <a:gd name="connsiteY3" fmla="*/ 2225585 h 2227217"/>
              <a:gd name="connsiteX4" fmla="*/ 26514 w 3491603"/>
              <a:gd name="connsiteY4" fmla="*/ 0 h 2227217"/>
              <a:gd name="connsiteX5" fmla="*/ 2402786 w 3491603"/>
              <a:gd name="connsiteY5" fmla="*/ 19595 h 2227217"/>
              <a:gd name="connsiteX6" fmla="*/ 2335183 w 3491603"/>
              <a:gd name="connsiteY6" fmla="*/ 942462 h 2227217"/>
              <a:gd name="connsiteX7" fmla="*/ 3491603 w 3491603"/>
              <a:gd name="connsiteY7" fmla="*/ 1514846 h 2227217"/>
              <a:gd name="connsiteX0" fmla="*/ 1185890 w 3491603"/>
              <a:gd name="connsiteY0" fmla="*/ 1665177 h 2227217"/>
              <a:gd name="connsiteX1" fmla="*/ 2441588 w 3491603"/>
              <a:gd name="connsiteY1" fmla="*/ 2018212 h 2227217"/>
              <a:gd name="connsiteX2" fmla="*/ 2338638 w 3491603"/>
              <a:gd name="connsiteY2" fmla="*/ 2227217 h 2227217"/>
              <a:gd name="connsiteX3" fmla="*/ 0 w 3491603"/>
              <a:gd name="connsiteY3" fmla="*/ 2225585 h 2227217"/>
              <a:gd name="connsiteX4" fmla="*/ 26514 w 3491603"/>
              <a:gd name="connsiteY4" fmla="*/ 0 h 2227217"/>
              <a:gd name="connsiteX5" fmla="*/ 2402786 w 3491603"/>
              <a:gd name="connsiteY5" fmla="*/ 19595 h 2227217"/>
              <a:gd name="connsiteX6" fmla="*/ 2335183 w 3491603"/>
              <a:gd name="connsiteY6" fmla="*/ 942462 h 2227217"/>
              <a:gd name="connsiteX7" fmla="*/ 3491603 w 3491603"/>
              <a:gd name="connsiteY7" fmla="*/ 1514846 h 2227217"/>
              <a:gd name="connsiteX0" fmla="*/ 1208447 w 3514160"/>
              <a:gd name="connsiteY0" fmla="*/ 1665177 h 2227217"/>
              <a:gd name="connsiteX1" fmla="*/ 2464145 w 3514160"/>
              <a:gd name="connsiteY1" fmla="*/ 2018212 h 2227217"/>
              <a:gd name="connsiteX2" fmla="*/ 2361195 w 3514160"/>
              <a:gd name="connsiteY2" fmla="*/ 2227217 h 2227217"/>
              <a:gd name="connsiteX3" fmla="*/ 22557 w 3514160"/>
              <a:gd name="connsiteY3" fmla="*/ 2225585 h 2227217"/>
              <a:gd name="connsiteX4" fmla="*/ 49071 w 3514160"/>
              <a:gd name="connsiteY4" fmla="*/ 0 h 2227217"/>
              <a:gd name="connsiteX5" fmla="*/ 2425343 w 3514160"/>
              <a:gd name="connsiteY5" fmla="*/ 19595 h 2227217"/>
              <a:gd name="connsiteX6" fmla="*/ 0 w 3514160"/>
              <a:gd name="connsiteY6" fmla="*/ 915792 h 2227217"/>
              <a:gd name="connsiteX7" fmla="*/ 3514160 w 3514160"/>
              <a:gd name="connsiteY7" fmla="*/ 1514846 h 2227217"/>
              <a:gd name="connsiteX0" fmla="*/ 1208447 w 3514160"/>
              <a:gd name="connsiteY0" fmla="*/ 1665177 h 2227217"/>
              <a:gd name="connsiteX1" fmla="*/ 2464145 w 3514160"/>
              <a:gd name="connsiteY1" fmla="*/ 2018212 h 2227217"/>
              <a:gd name="connsiteX2" fmla="*/ 2361195 w 3514160"/>
              <a:gd name="connsiteY2" fmla="*/ 2227217 h 2227217"/>
              <a:gd name="connsiteX3" fmla="*/ 22557 w 3514160"/>
              <a:gd name="connsiteY3" fmla="*/ 2225585 h 2227217"/>
              <a:gd name="connsiteX4" fmla="*/ 49071 w 3514160"/>
              <a:gd name="connsiteY4" fmla="*/ 0 h 2227217"/>
              <a:gd name="connsiteX5" fmla="*/ 67612 w 3514160"/>
              <a:gd name="connsiteY5" fmla="*/ 31025 h 2227217"/>
              <a:gd name="connsiteX6" fmla="*/ 0 w 3514160"/>
              <a:gd name="connsiteY6" fmla="*/ 915792 h 2227217"/>
              <a:gd name="connsiteX7" fmla="*/ 3514160 w 3514160"/>
              <a:gd name="connsiteY7" fmla="*/ 1514846 h 2227217"/>
              <a:gd name="connsiteX0" fmla="*/ 1208447 w 3514160"/>
              <a:gd name="connsiteY0" fmla="*/ 1634697 h 2196737"/>
              <a:gd name="connsiteX1" fmla="*/ 2464145 w 3514160"/>
              <a:gd name="connsiteY1" fmla="*/ 1987732 h 2196737"/>
              <a:gd name="connsiteX2" fmla="*/ 2361195 w 3514160"/>
              <a:gd name="connsiteY2" fmla="*/ 2196737 h 2196737"/>
              <a:gd name="connsiteX3" fmla="*/ 22557 w 3514160"/>
              <a:gd name="connsiteY3" fmla="*/ 2195105 h 2196737"/>
              <a:gd name="connsiteX4" fmla="*/ 49067 w 3514160"/>
              <a:gd name="connsiteY4" fmla="*/ 0 h 2196737"/>
              <a:gd name="connsiteX5" fmla="*/ 67612 w 3514160"/>
              <a:gd name="connsiteY5" fmla="*/ 545 h 2196737"/>
              <a:gd name="connsiteX6" fmla="*/ 0 w 3514160"/>
              <a:gd name="connsiteY6" fmla="*/ 885312 h 2196737"/>
              <a:gd name="connsiteX7" fmla="*/ 3514160 w 3514160"/>
              <a:gd name="connsiteY7" fmla="*/ 1484366 h 2196737"/>
              <a:gd name="connsiteX0" fmla="*/ 1208447 w 3514160"/>
              <a:gd name="connsiteY0" fmla="*/ 1634697 h 2196737"/>
              <a:gd name="connsiteX1" fmla="*/ 2464145 w 3514160"/>
              <a:gd name="connsiteY1" fmla="*/ 1987732 h 2196737"/>
              <a:gd name="connsiteX2" fmla="*/ 2361195 w 3514160"/>
              <a:gd name="connsiteY2" fmla="*/ 2196737 h 2196737"/>
              <a:gd name="connsiteX3" fmla="*/ 22557 w 3514160"/>
              <a:gd name="connsiteY3" fmla="*/ 2195105 h 2196737"/>
              <a:gd name="connsiteX4" fmla="*/ 49067 w 3514160"/>
              <a:gd name="connsiteY4" fmla="*/ 0 h 2196737"/>
              <a:gd name="connsiteX5" fmla="*/ 67612 w 3514160"/>
              <a:gd name="connsiteY5" fmla="*/ 545 h 2196737"/>
              <a:gd name="connsiteX6" fmla="*/ 0 w 3514160"/>
              <a:gd name="connsiteY6" fmla="*/ 885312 h 2196737"/>
              <a:gd name="connsiteX7" fmla="*/ 3514160 w 3514160"/>
              <a:gd name="connsiteY7" fmla="*/ 1484366 h 2196737"/>
              <a:gd name="connsiteX0" fmla="*/ 1208447 w 3514160"/>
              <a:gd name="connsiteY0" fmla="*/ 1634697 h 2200547"/>
              <a:gd name="connsiteX1" fmla="*/ 2464145 w 3514160"/>
              <a:gd name="connsiteY1" fmla="*/ 1987732 h 2200547"/>
              <a:gd name="connsiteX2" fmla="*/ 155585 w 3514160"/>
              <a:gd name="connsiteY2" fmla="*/ 2200547 h 2200547"/>
              <a:gd name="connsiteX3" fmla="*/ 22557 w 3514160"/>
              <a:gd name="connsiteY3" fmla="*/ 2195105 h 2200547"/>
              <a:gd name="connsiteX4" fmla="*/ 49067 w 3514160"/>
              <a:gd name="connsiteY4" fmla="*/ 0 h 2200547"/>
              <a:gd name="connsiteX5" fmla="*/ 67612 w 3514160"/>
              <a:gd name="connsiteY5" fmla="*/ 545 h 2200547"/>
              <a:gd name="connsiteX6" fmla="*/ 0 w 3514160"/>
              <a:gd name="connsiteY6" fmla="*/ 885312 h 2200547"/>
              <a:gd name="connsiteX7" fmla="*/ 3514160 w 3514160"/>
              <a:gd name="connsiteY7" fmla="*/ 1484366 h 2200547"/>
              <a:gd name="connsiteX0" fmla="*/ 1208447 w 3514160"/>
              <a:gd name="connsiteY0" fmla="*/ 1634697 h 2200547"/>
              <a:gd name="connsiteX1" fmla="*/ 410642 w 3514160"/>
              <a:gd name="connsiteY1" fmla="*/ 1995352 h 2200547"/>
              <a:gd name="connsiteX2" fmla="*/ 155585 w 3514160"/>
              <a:gd name="connsiteY2" fmla="*/ 2200547 h 2200547"/>
              <a:gd name="connsiteX3" fmla="*/ 22557 w 3514160"/>
              <a:gd name="connsiteY3" fmla="*/ 2195105 h 2200547"/>
              <a:gd name="connsiteX4" fmla="*/ 49067 w 3514160"/>
              <a:gd name="connsiteY4" fmla="*/ 0 h 2200547"/>
              <a:gd name="connsiteX5" fmla="*/ 67612 w 3514160"/>
              <a:gd name="connsiteY5" fmla="*/ 545 h 2200547"/>
              <a:gd name="connsiteX6" fmla="*/ 0 w 3514160"/>
              <a:gd name="connsiteY6" fmla="*/ 885312 h 2200547"/>
              <a:gd name="connsiteX7" fmla="*/ 3514160 w 3514160"/>
              <a:gd name="connsiteY7" fmla="*/ 1484366 h 2200547"/>
              <a:gd name="connsiteX0" fmla="*/ 2731061 w 5036774"/>
              <a:gd name="connsiteY0" fmla="*/ 1634697 h 2200547"/>
              <a:gd name="connsiteX1" fmla="*/ 0 w 5036774"/>
              <a:gd name="connsiteY1" fmla="*/ 1726510 h 2200547"/>
              <a:gd name="connsiteX2" fmla="*/ 1933256 w 5036774"/>
              <a:gd name="connsiteY2" fmla="*/ 1995352 h 2200547"/>
              <a:gd name="connsiteX3" fmla="*/ 1678199 w 5036774"/>
              <a:gd name="connsiteY3" fmla="*/ 2200547 h 2200547"/>
              <a:gd name="connsiteX4" fmla="*/ 1545171 w 5036774"/>
              <a:gd name="connsiteY4" fmla="*/ 2195105 h 2200547"/>
              <a:gd name="connsiteX5" fmla="*/ 1571681 w 5036774"/>
              <a:gd name="connsiteY5" fmla="*/ 0 h 2200547"/>
              <a:gd name="connsiteX6" fmla="*/ 1590226 w 5036774"/>
              <a:gd name="connsiteY6" fmla="*/ 545 h 2200547"/>
              <a:gd name="connsiteX7" fmla="*/ 1522614 w 5036774"/>
              <a:gd name="connsiteY7" fmla="*/ 885312 h 2200547"/>
              <a:gd name="connsiteX8" fmla="*/ 5036774 w 5036774"/>
              <a:gd name="connsiteY8" fmla="*/ 1484366 h 2200547"/>
              <a:gd name="connsiteX0" fmla="*/ 1457 w 6109960"/>
              <a:gd name="connsiteY0" fmla="*/ 1604217 h 2200547"/>
              <a:gd name="connsiteX1" fmla="*/ 1073186 w 6109960"/>
              <a:gd name="connsiteY1" fmla="*/ 1726510 h 2200547"/>
              <a:gd name="connsiteX2" fmla="*/ 3006442 w 6109960"/>
              <a:gd name="connsiteY2" fmla="*/ 1995352 h 2200547"/>
              <a:gd name="connsiteX3" fmla="*/ 2751385 w 6109960"/>
              <a:gd name="connsiteY3" fmla="*/ 2200547 h 2200547"/>
              <a:gd name="connsiteX4" fmla="*/ 2618357 w 6109960"/>
              <a:gd name="connsiteY4" fmla="*/ 2195105 h 2200547"/>
              <a:gd name="connsiteX5" fmla="*/ 2644867 w 6109960"/>
              <a:gd name="connsiteY5" fmla="*/ 0 h 2200547"/>
              <a:gd name="connsiteX6" fmla="*/ 2663412 w 6109960"/>
              <a:gd name="connsiteY6" fmla="*/ 545 h 2200547"/>
              <a:gd name="connsiteX7" fmla="*/ 2595800 w 6109960"/>
              <a:gd name="connsiteY7" fmla="*/ 885312 h 2200547"/>
              <a:gd name="connsiteX8" fmla="*/ 6109960 w 6109960"/>
              <a:gd name="connsiteY8" fmla="*/ 1484366 h 2200547"/>
              <a:gd name="connsiteX0" fmla="*/ 0 w 6108503"/>
              <a:gd name="connsiteY0" fmla="*/ 1604217 h 2200547"/>
              <a:gd name="connsiteX1" fmla="*/ 3004985 w 6108503"/>
              <a:gd name="connsiteY1" fmla="*/ 1995352 h 2200547"/>
              <a:gd name="connsiteX2" fmla="*/ 2749928 w 6108503"/>
              <a:gd name="connsiteY2" fmla="*/ 2200547 h 2200547"/>
              <a:gd name="connsiteX3" fmla="*/ 2616900 w 6108503"/>
              <a:gd name="connsiteY3" fmla="*/ 2195105 h 2200547"/>
              <a:gd name="connsiteX4" fmla="*/ 2643410 w 6108503"/>
              <a:gd name="connsiteY4" fmla="*/ 0 h 2200547"/>
              <a:gd name="connsiteX5" fmla="*/ 2661955 w 6108503"/>
              <a:gd name="connsiteY5" fmla="*/ 545 h 2200547"/>
              <a:gd name="connsiteX6" fmla="*/ 2594343 w 6108503"/>
              <a:gd name="connsiteY6" fmla="*/ 885312 h 2200547"/>
              <a:gd name="connsiteX7" fmla="*/ 6108503 w 6108503"/>
              <a:gd name="connsiteY7" fmla="*/ 1484366 h 2200547"/>
              <a:gd name="connsiteX0" fmla="*/ 0 w 6488782"/>
              <a:gd name="connsiteY0" fmla="*/ 1653747 h 2200547"/>
              <a:gd name="connsiteX1" fmla="*/ 3385264 w 6488782"/>
              <a:gd name="connsiteY1" fmla="*/ 1995352 h 2200547"/>
              <a:gd name="connsiteX2" fmla="*/ 3130207 w 6488782"/>
              <a:gd name="connsiteY2" fmla="*/ 2200547 h 2200547"/>
              <a:gd name="connsiteX3" fmla="*/ 2997179 w 6488782"/>
              <a:gd name="connsiteY3" fmla="*/ 2195105 h 2200547"/>
              <a:gd name="connsiteX4" fmla="*/ 3023689 w 6488782"/>
              <a:gd name="connsiteY4" fmla="*/ 0 h 2200547"/>
              <a:gd name="connsiteX5" fmla="*/ 3042234 w 6488782"/>
              <a:gd name="connsiteY5" fmla="*/ 545 h 2200547"/>
              <a:gd name="connsiteX6" fmla="*/ 2974622 w 6488782"/>
              <a:gd name="connsiteY6" fmla="*/ 885312 h 2200547"/>
              <a:gd name="connsiteX7" fmla="*/ 6488782 w 6488782"/>
              <a:gd name="connsiteY7" fmla="*/ 1484366 h 2200547"/>
              <a:gd name="connsiteX0" fmla="*/ 0 w 6488782"/>
              <a:gd name="connsiteY0" fmla="*/ 1653747 h 2200547"/>
              <a:gd name="connsiteX1" fmla="*/ 3233152 w 6488782"/>
              <a:gd name="connsiteY1" fmla="*/ 1991542 h 2200547"/>
              <a:gd name="connsiteX2" fmla="*/ 3130207 w 6488782"/>
              <a:gd name="connsiteY2" fmla="*/ 2200547 h 2200547"/>
              <a:gd name="connsiteX3" fmla="*/ 2997179 w 6488782"/>
              <a:gd name="connsiteY3" fmla="*/ 2195105 h 2200547"/>
              <a:gd name="connsiteX4" fmla="*/ 3023689 w 6488782"/>
              <a:gd name="connsiteY4" fmla="*/ 0 h 2200547"/>
              <a:gd name="connsiteX5" fmla="*/ 3042234 w 6488782"/>
              <a:gd name="connsiteY5" fmla="*/ 545 h 2200547"/>
              <a:gd name="connsiteX6" fmla="*/ 2974622 w 6488782"/>
              <a:gd name="connsiteY6" fmla="*/ 885312 h 2200547"/>
              <a:gd name="connsiteX7" fmla="*/ 6488782 w 6488782"/>
              <a:gd name="connsiteY7" fmla="*/ 1484366 h 2200547"/>
              <a:gd name="connsiteX0" fmla="*/ 0 w 6488782"/>
              <a:gd name="connsiteY0" fmla="*/ 1653747 h 2200547"/>
              <a:gd name="connsiteX1" fmla="*/ 3233152 w 6488782"/>
              <a:gd name="connsiteY1" fmla="*/ 1991542 h 2200547"/>
              <a:gd name="connsiteX2" fmla="*/ 3130207 w 6488782"/>
              <a:gd name="connsiteY2" fmla="*/ 2200547 h 2200547"/>
              <a:gd name="connsiteX3" fmla="*/ 2997179 w 6488782"/>
              <a:gd name="connsiteY3" fmla="*/ 2195105 h 2200547"/>
              <a:gd name="connsiteX4" fmla="*/ 3023689 w 6488782"/>
              <a:gd name="connsiteY4" fmla="*/ 0 h 2200547"/>
              <a:gd name="connsiteX5" fmla="*/ 3042234 w 6488782"/>
              <a:gd name="connsiteY5" fmla="*/ 545 h 2200547"/>
              <a:gd name="connsiteX6" fmla="*/ 2974622 w 6488782"/>
              <a:gd name="connsiteY6" fmla="*/ 885312 h 2200547"/>
              <a:gd name="connsiteX7" fmla="*/ 6488782 w 6488782"/>
              <a:gd name="connsiteY7" fmla="*/ 1484366 h 2200547"/>
              <a:gd name="connsiteX0" fmla="*/ 0 w 6488782"/>
              <a:gd name="connsiteY0" fmla="*/ 1653747 h 2200547"/>
              <a:gd name="connsiteX1" fmla="*/ 3233152 w 6488782"/>
              <a:gd name="connsiteY1" fmla="*/ 1983922 h 2200547"/>
              <a:gd name="connsiteX2" fmla="*/ 3130207 w 6488782"/>
              <a:gd name="connsiteY2" fmla="*/ 2200547 h 2200547"/>
              <a:gd name="connsiteX3" fmla="*/ 2997179 w 6488782"/>
              <a:gd name="connsiteY3" fmla="*/ 2195105 h 2200547"/>
              <a:gd name="connsiteX4" fmla="*/ 3023689 w 6488782"/>
              <a:gd name="connsiteY4" fmla="*/ 0 h 2200547"/>
              <a:gd name="connsiteX5" fmla="*/ 3042234 w 6488782"/>
              <a:gd name="connsiteY5" fmla="*/ 545 h 2200547"/>
              <a:gd name="connsiteX6" fmla="*/ 2974622 w 6488782"/>
              <a:gd name="connsiteY6" fmla="*/ 885312 h 2200547"/>
              <a:gd name="connsiteX7" fmla="*/ 6488782 w 6488782"/>
              <a:gd name="connsiteY7" fmla="*/ 1484366 h 2200547"/>
              <a:gd name="connsiteX0" fmla="*/ 0 w 6488782"/>
              <a:gd name="connsiteY0" fmla="*/ 1653747 h 2200547"/>
              <a:gd name="connsiteX1" fmla="*/ 3309208 w 6488782"/>
              <a:gd name="connsiteY1" fmla="*/ 1972492 h 2200547"/>
              <a:gd name="connsiteX2" fmla="*/ 3130207 w 6488782"/>
              <a:gd name="connsiteY2" fmla="*/ 2200547 h 2200547"/>
              <a:gd name="connsiteX3" fmla="*/ 2997179 w 6488782"/>
              <a:gd name="connsiteY3" fmla="*/ 2195105 h 2200547"/>
              <a:gd name="connsiteX4" fmla="*/ 3023689 w 6488782"/>
              <a:gd name="connsiteY4" fmla="*/ 0 h 2200547"/>
              <a:gd name="connsiteX5" fmla="*/ 3042234 w 6488782"/>
              <a:gd name="connsiteY5" fmla="*/ 545 h 2200547"/>
              <a:gd name="connsiteX6" fmla="*/ 2974622 w 6488782"/>
              <a:gd name="connsiteY6" fmla="*/ 885312 h 2200547"/>
              <a:gd name="connsiteX7" fmla="*/ 6488782 w 6488782"/>
              <a:gd name="connsiteY7" fmla="*/ 1484366 h 2200547"/>
              <a:gd name="connsiteX0" fmla="*/ 0 w 6488782"/>
              <a:gd name="connsiteY0" fmla="*/ 1653747 h 2200547"/>
              <a:gd name="connsiteX1" fmla="*/ 3309208 w 6488782"/>
              <a:gd name="connsiteY1" fmla="*/ 1983922 h 2200547"/>
              <a:gd name="connsiteX2" fmla="*/ 3130207 w 6488782"/>
              <a:gd name="connsiteY2" fmla="*/ 2200547 h 2200547"/>
              <a:gd name="connsiteX3" fmla="*/ 2997179 w 6488782"/>
              <a:gd name="connsiteY3" fmla="*/ 2195105 h 2200547"/>
              <a:gd name="connsiteX4" fmla="*/ 3023689 w 6488782"/>
              <a:gd name="connsiteY4" fmla="*/ 0 h 2200547"/>
              <a:gd name="connsiteX5" fmla="*/ 3042234 w 6488782"/>
              <a:gd name="connsiteY5" fmla="*/ 545 h 2200547"/>
              <a:gd name="connsiteX6" fmla="*/ 2974622 w 6488782"/>
              <a:gd name="connsiteY6" fmla="*/ 885312 h 2200547"/>
              <a:gd name="connsiteX7" fmla="*/ 6488782 w 6488782"/>
              <a:gd name="connsiteY7" fmla="*/ 1484366 h 2200547"/>
              <a:gd name="connsiteX0" fmla="*/ 0 w 6488782"/>
              <a:gd name="connsiteY0" fmla="*/ 1653747 h 2200547"/>
              <a:gd name="connsiteX1" fmla="*/ 3385264 w 6488782"/>
              <a:gd name="connsiteY1" fmla="*/ 1995352 h 2200547"/>
              <a:gd name="connsiteX2" fmla="*/ 3130207 w 6488782"/>
              <a:gd name="connsiteY2" fmla="*/ 2200547 h 2200547"/>
              <a:gd name="connsiteX3" fmla="*/ 2997179 w 6488782"/>
              <a:gd name="connsiteY3" fmla="*/ 2195105 h 2200547"/>
              <a:gd name="connsiteX4" fmla="*/ 3023689 w 6488782"/>
              <a:gd name="connsiteY4" fmla="*/ 0 h 2200547"/>
              <a:gd name="connsiteX5" fmla="*/ 3042234 w 6488782"/>
              <a:gd name="connsiteY5" fmla="*/ 545 h 2200547"/>
              <a:gd name="connsiteX6" fmla="*/ 2974622 w 6488782"/>
              <a:gd name="connsiteY6" fmla="*/ 885312 h 2200547"/>
              <a:gd name="connsiteX7" fmla="*/ 6488782 w 6488782"/>
              <a:gd name="connsiteY7" fmla="*/ 1484366 h 2200547"/>
              <a:gd name="connsiteX0" fmla="*/ 0 w 6488782"/>
              <a:gd name="connsiteY0" fmla="*/ 1653747 h 2200547"/>
              <a:gd name="connsiteX1" fmla="*/ 3157096 w 6488782"/>
              <a:gd name="connsiteY1" fmla="*/ 1987732 h 2200547"/>
              <a:gd name="connsiteX2" fmla="*/ 3130207 w 6488782"/>
              <a:gd name="connsiteY2" fmla="*/ 2200547 h 2200547"/>
              <a:gd name="connsiteX3" fmla="*/ 2997179 w 6488782"/>
              <a:gd name="connsiteY3" fmla="*/ 2195105 h 2200547"/>
              <a:gd name="connsiteX4" fmla="*/ 3023689 w 6488782"/>
              <a:gd name="connsiteY4" fmla="*/ 0 h 2200547"/>
              <a:gd name="connsiteX5" fmla="*/ 3042234 w 6488782"/>
              <a:gd name="connsiteY5" fmla="*/ 545 h 2200547"/>
              <a:gd name="connsiteX6" fmla="*/ 2974622 w 6488782"/>
              <a:gd name="connsiteY6" fmla="*/ 885312 h 2200547"/>
              <a:gd name="connsiteX7" fmla="*/ 6488782 w 6488782"/>
              <a:gd name="connsiteY7" fmla="*/ 1484366 h 22005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488782" h="2200547">
                <a:moveTo>
                  <a:pt x="0" y="1653747"/>
                </a:moveTo>
                <a:cubicBezTo>
                  <a:pt x="626039" y="1735233"/>
                  <a:pt x="2698775" y="1888344"/>
                  <a:pt x="3157096" y="1987732"/>
                </a:cubicBezTo>
                <a:lnTo>
                  <a:pt x="3130207" y="2200547"/>
                </a:lnTo>
                <a:lnTo>
                  <a:pt x="2997179" y="2195105"/>
                </a:lnTo>
                <a:lnTo>
                  <a:pt x="3023689" y="0"/>
                </a:lnTo>
                <a:lnTo>
                  <a:pt x="3042234" y="545"/>
                </a:lnTo>
                <a:lnTo>
                  <a:pt x="2974622" y="885312"/>
                </a:lnTo>
                <a:cubicBezTo>
                  <a:pt x="3867011" y="1056289"/>
                  <a:pt x="5650930" y="1331799"/>
                  <a:pt x="6488782" y="1484366"/>
                </a:cubicBezTo>
              </a:path>
            </a:pathLst>
          </a:custGeom>
          <a:noFill/>
          <a:ln w="38100">
            <a:solidFill>
              <a:srgbClr val="FFFF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88" name="Sous-titre 2"/>
          <p:cNvSpPr txBox="1">
            <a:spLocks/>
          </p:cNvSpPr>
          <p:nvPr>
            <p:custDataLst>
              <p:tags r:id="rId63"/>
            </p:custDataLst>
          </p:nvPr>
        </p:nvSpPr>
        <p:spPr>
          <a:xfrm>
            <a:off x="35283" y="1446124"/>
            <a:ext cx="1937016" cy="1377996"/>
          </a:xfrm>
          <a:prstGeom prst="rect">
            <a:avLst/>
          </a:prstGeom>
          <a:solidFill>
            <a:schemeClr val="bg2">
              <a:lumMod val="10000"/>
              <a:alpha val="51000"/>
            </a:schemeClr>
          </a:solidFill>
          <a:effectLst>
            <a:softEdge rad="63500"/>
          </a:effectLst>
          <a:scene3d>
            <a:camera prst="orthographicFront"/>
            <a:lightRig rig="threePt" dir="t"/>
          </a:scene3d>
          <a:sp3d>
            <a:bevelT prst="relaxedInset"/>
          </a:sp3d>
        </p:spPr>
        <p:txBody>
          <a:bodyPr vert="horz" lIns="0" tIns="108000" rIns="0" bIns="180000" rtlCol="0" anchor="t">
            <a:noAutofit/>
          </a:bodyPr>
          <a:lstStyle>
            <a:lvl1pPr marL="0" indent="0" algn="ctr" defTabSz="914400" rtl="0" eaLnBrk="1" latinLnBrk="0" hangingPunct="1">
              <a:spcBef>
                <a:spcPct val="20000"/>
              </a:spcBef>
              <a:buFont typeface="Arial" panose="020B0604020202020204" pitchFamily="34" charset="0"/>
              <a:buNone/>
              <a:defRPr sz="3200" b="1" kern="1200">
                <a:solidFill>
                  <a:schemeClr val="bg1"/>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1pPr>
            <a:lvl2pPr marL="457200" indent="0" algn="ctr" defTabSz="914400" rtl="0" eaLnBrk="1" latinLnBrk="0" hangingPunct="1">
              <a:spcBef>
                <a:spcPct val="20000"/>
              </a:spcBef>
              <a:buFont typeface="Arial" panose="020B0604020202020204" pitchFamily="34" charset="0"/>
              <a:buNone/>
              <a:defRPr sz="28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2pPr>
            <a:lvl3pPr marL="914400" indent="0" algn="ctr" defTabSz="914400" rtl="0" eaLnBrk="1" latinLnBrk="0" hangingPunct="1">
              <a:spcBef>
                <a:spcPct val="20000"/>
              </a:spcBef>
              <a:buFont typeface="Arial" panose="020B0604020202020204" pitchFamily="34" charset="0"/>
              <a:buNone/>
              <a:defRPr sz="24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3pPr>
            <a:lvl4pPr marL="1371600" indent="0" algn="ctr" defTabSz="914400" rtl="0" eaLnBrk="1" latinLnBrk="0" hangingPunct="1">
              <a:spcBef>
                <a:spcPct val="20000"/>
              </a:spcBef>
              <a:buFont typeface="Arial" panose="020B0604020202020204" pitchFamily="34" charset="0"/>
              <a:buNone/>
              <a:defRPr sz="20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4pPr>
            <a:lvl5pPr marL="1828800" indent="0" algn="ctr" defTabSz="914400" rtl="0" eaLnBrk="1" latinLnBrk="0" hangingPunct="1">
              <a:spcBef>
                <a:spcPct val="20000"/>
              </a:spcBef>
              <a:buFont typeface="Arial" panose="020B0604020202020204" pitchFamily="34" charset="0"/>
              <a:buNone/>
              <a:defRPr sz="20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5pPr>
            <a:lvl6pPr marL="22860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6pPr>
            <a:lvl7pPr marL="27432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7pPr>
            <a:lvl8pPr marL="32004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8pPr>
            <a:lvl9pPr marL="36576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9pPr>
          </a:lstStyle>
          <a:p>
            <a:r>
              <a:rPr lang="fr-FR" sz="1800" dirty="0" smtClean="0"/>
              <a:t>Schéma</a:t>
            </a:r>
          </a:p>
          <a:p>
            <a:r>
              <a:rPr lang="fr-FR" sz="1800" dirty="0" smtClean="0"/>
              <a:t>Face avant coté collecteur </a:t>
            </a:r>
            <a:br>
              <a:rPr lang="fr-FR" sz="1800" dirty="0" smtClean="0"/>
            </a:br>
            <a:r>
              <a:rPr lang="fr-FR" sz="1800" dirty="0" smtClean="0"/>
              <a:t>« à plat »</a:t>
            </a:r>
            <a:endParaRPr lang="fr-FR" sz="1800" dirty="0"/>
          </a:p>
        </p:txBody>
      </p:sp>
      <p:sp>
        <p:nvSpPr>
          <p:cNvPr id="95" name="ZoneTexte 94"/>
          <p:cNvSpPr txBox="1"/>
          <p:nvPr>
            <p:custDataLst>
              <p:tags r:id="rId64"/>
            </p:custDataLst>
          </p:nvPr>
        </p:nvSpPr>
        <p:spPr>
          <a:xfrm>
            <a:off x="2780819" y="1415428"/>
            <a:ext cx="3375357" cy="1540092"/>
          </a:xfrm>
          <a:prstGeom prst="rect">
            <a:avLst/>
          </a:prstGeom>
          <a:noFill/>
        </p:spPr>
        <p:txBody>
          <a:bodyPr wrap="none" rtlCol="0">
            <a:prstTxWarp prst="textArchUp">
              <a:avLst>
                <a:gd name="adj" fmla="val 12080970"/>
              </a:avLst>
            </a:prstTxWarp>
            <a:spAutoFit/>
          </a:bodyPr>
          <a:lstStyle/>
          <a:p>
            <a:r>
              <a:rPr lang="fr-FR" sz="2400" b="1" smtClean="0">
                <a:solidFill>
                  <a:schemeClr val="bg1"/>
                </a:solidFill>
              </a:rPr>
              <a:t>Connexions </a:t>
            </a:r>
            <a:r>
              <a:rPr lang="fr-FR" sz="2400" b="1" smtClean="0">
                <a:solidFill>
                  <a:schemeClr val="bg1"/>
                </a:solidFill>
              </a:rPr>
              <a:t>arrières </a:t>
            </a:r>
            <a:r>
              <a:rPr lang="fr-FR" sz="2400" b="1" dirty="0" smtClean="0">
                <a:solidFill>
                  <a:schemeClr val="bg1"/>
                </a:solidFill>
              </a:rPr>
              <a:t>du rotor</a:t>
            </a:r>
            <a:endParaRPr lang="fr-FR" sz="2400" b="1" dirty="0">
              <a:solidFill>
                <a:schemeClr val="bg1"/>
              </a:solidFill>
            </a:endParaRPr>
          </a:p>
        </p:txBody>
      </p:sp>
      <p:sp>
        <p:nvSpPr>
          <p:cNvPr id="100" name="ZoneTexte 99"/>
          <p:cNvSpPr txBox="1"/>
          <p:nvPr>
            <p:custDataLst>
              <p:tags r:id="rId65"/>
            </p:custDataLst>
          </p:nvPr>
        </p:nvSpPr>
        <p:spPr>
          <a:xfrm rot="10800000">
            <a:off x="2779848" y="5157192"/>
            <a:ext cx="3339311" cy="1540092"/>
          </a:xfrm>
          <a:prstGeom prst="rect">
            <a:avLst/>
          </a:prstGeom>
          <a:noFill/>
        </p:spPr>
        <p:txBody>
          <a:bodyPr wrap="none" rtlCol="0">
            <a:prstTxWarp prst="textArchUp">
              <a:avLst>
                <a:gd name="adj" fmla="val 11517751"/>
              </a:avLst>
            </a:prstTxWarp>
            <a:spAutoFit/>
          </a:bodyPr>
          <a:lstStyle/>
          <a:p>
            <a:r>
              <a:rPr lang="fr-FR" sz="2400" b="1" smtClean="0">
                <a:solidFill>
                  <a:schemeClr val="bg1"/>
                </a:solidFill>
              </a:rPr>
              <a:t>Connexions </a:t>
            </a:r>
            <a:r>
              <a:rPr lang="fr-FR" sz="2400" b="1" smtClean="0">
                <a:solidFill>
                  <a:schemeClr val="bg1"/>
                </a:solidFill>
              </a:rPr>
              <a:t>arrières </a:t>
            </a:r>
            <a:r>
              <a:rPr lang="fr-FR" sz="2400" b="1" dirty="0" smtClean="0">
                <a:solidFill>
                  <a:schemeClr val="bg1"/>
                </a:solidFill>
              </a:rPr>
              <a:t>du rotor</a:t>
            </a:r>
            <a:endParaRPr lang="fr-FR" sz="2400" b="1" dirty="0">
              <a:solidFill>
                <a:schemeClr val="bg1"/>
              </a:solidFill>
            </a:endParaRPr>
          </a:p>
        </p:txBody>
      </p:sp>
    </p:spTree>
    <p:extLst>
      <p:ext uri="{BB962C8B-B14F-4D97-AF65-F5344CB8AC3E}">
        <p14:creationId xmlns:p14="http://schemas.microsoft.com/office/powerpoint/2010/main" val="264344684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0"/>
                                  </p:stCondLst>
                                  <p:iterate type="wd">
                                    <p:tmPct val="10000"/>
                                  </p:iterate>
                                  <p:childTnLst>
                                    <p:set>
                                      <p:cBhvr>
                                        <p:cTn id="6" dur="1" fill="hold">
                                          <p:stCondLst>
                                            <p:cond delay="0"/>
                                          </p:stCondLst>
                                        </p:cTn>
                                        <p:tgtEl>
                                          <p:spTgt spid="2"/>
                                        </p:tgtEl>
                                        <p:attrNameLst>
                                          <p:attrName>style.visibility</p:attrName>
                                        </p:attrNameLst>
                                      </p:cBhvr>
                                      <p:to>
                                        <p:strVal val="visible"/>
                                      </p:to>
                                    </p:set>
                                    <p:animEffect transition="in" filter="fade">
                                      <p:cBhvr>
                                        <p:cTn id="7" dur="500"/>
                                        <p:tgtEl>
                                          <p:spTgt spid="2"/>
                                        </p:tgtEl>
                                      </p:cBhvr>
                                    </p:animEffect>
                                  </p:childTnLst>
                                </p:cTn>
                              </p:par>
                            </p:childTnLst>
                          </p:cTn>
                        </p:par>
                        <p:par>
                          <p:cTn id="8" fill="hold">
                            <p:stCondLst>
                              <p:cond delay="950"/>
                            </p:stCondLst>
                            <p:childTnLst>
                              <p:par>
                                <p:cTn id="9" presetID="10" presetClass="entr" presetSubtype="0" fill="hold" grpId="0" nodeType="afterEffect">
                                  <p:stCondLst>
                                    <p:cond delay="500"/>
                                  </p:stCondLst>
                                  <p:iterate type="wd">
                                    <p:tmPct val="10000"/>
                                  </p:iterate>
                                  <p:childTnLst>
                                    <p:set>
                                      <p:cBhvr>
                                        <p:cTn id="10" dur="1" fill="hold">
                                          <p:stCondLst>
                                            <p:cond delay="0"/>
                                          </p:stCondLst>
                                        </p:cTn>
                                        <p:tgtEl>
                                          <p:spTgt spid="88">
                                            <p:bg/>
                                          </p:spTgt>
                                        </p:tgtEl>
                                        <p:attrNameLst>
                                          <p:attrName>style.visibility</p:attrName>
                                        </p:attrNameLst>
                                      </p:cBhvr>
                                      <p:to>
                                        <p:strVal val="visible"/>
                                      </p:to>
                                    </p:set>
                                    <p:animEffect transition="in" filter="fade">
                                      <p:cBhvr>
                                        <p:cTn id="11" dur="500"/>
                                        <p:tgtEl>
                                          <p:spTgt spid="88">
                                            <p:bg/>
                                          </p:spTgt>
                                        </p:tgtEl>
                                      </p:cBhvr>
                                    </p:animEffect>
                                  </p:childTnLst>
                                </p:cTn>
                              </p:par>
                            </p:childTnLst>
                          </p:cTn>
                        </p:par>
                        <p:par>
                          <p:cTn id="12" fill="hold">
                            <p:stCondLst>
                              <p:cond delay="1950"/>
                            </p:stCondLst>
                            <p:childTnLst>
                              <p:par>
                                <p:cTn id="13" presetID="10" presetClass="entr" presetSubtype="0" fill="hold" grpId="0" nodeType="afterEffect">
                                  <p:stCondLst>
                                    <p:cond delay="0"/>
                                  </p:stCondLst>
                                  <p:iterate type="wd">
                                    <p:tmPct val="10000"/>
                                  </p:iterate>
                                  <p:childTnLst>
                                    <p:set>
                                      <p:cBhvr>
                                        <p:cTn id="14" dur="1" fill="hold">
                                          <p:stCondLst>
                                            <p:cond delay="0"/>
                                          </p:stCondLst>
                                        </p:cTn>
                                        <p:tgtEl>
                                          <p:spTgt spid="88">
                                            <p:txEl>
                                              <p:pRg st="0" end="0"/>
                                            </p:txEl>
                                          </p:spTgt>
                                        </p:tgtEl>
                                        <p:attrNameLst>
                                          <p:attrName>style.visibility</p:attrName>
                                        </p:attrNameLst>
                                      </p:cBhvr>
                                      <p:to>
                                        <p:strVal val="visible"/>
                                      </p:to>
                                    </p:set>
                                    <p:animEffect transition="in" filter="fade">
                                      <p:cBhvr>
                                        <p:cTn id="15" dur="500"/>
                                        <p:tgtEl>
                                          <p:spTgt spid="88">
                                            <p:txEl>
                                              <p:pRg st="0" end="0"/>
                                            </p:txEl>
                                          </p:spTgt>
                                        </p:tgtEl>
                                      </p:cBhvr>
                                    </p:animEffect>
                                  </p:childTnLst>
                                </p:cTn>
                              </p:par>
                            </p:childTnLst>
                          </p:cTn>
                        </p:par>
                        <p:par>
                          <p:cTn id="16" fill="hold">
                            <p:stCondLst>
                              <p:cond delay="2450"/>
                            </p:stCondLst>
                            <p:childTnLst>
                              <p:par>
                                <p:cTn id="17" presetID="10" presetClass="entr" presetSubtype="0" fill="hold" grpId="0" nodeType="afterEffect">
                                  <p:stCondLst>
                                    <p:cond delay="0"/>
                                  </p:stCondLst>
                                  <p:iterate type="wd">
                                    <p:tmPct val="10000"/>
                                  </p:iterate>
                                  <p:childTnLst>
                                    <p:set>
                                      <p:cBhvr>
                                        <p:cTn id="18" dur="1" fill="hold">
                                          <p:stCondLst>
                                            <p:cond delay="0"/>
                                          </p:stCondLst>
                                        </p:cTn>
                                        <p:tgtEl>
                                          <p:spTgt spid="88">
                                            <p:txEl>
                                              <p:pRg st="1" end="1"/>
                                            </p:txEl>
                                          </p:spTgt>
                                        </p:tgtEl>
                                        <p:attrNameLst>
                                          <p:attrName>style.visibility</p:attrName>
                                        </p:attrNameLst>
                                      </p:cBhvr>
                                      <p:to>
                                        <p:strVal val="visible"/>
                                      </p:to>
                                    </p:set>
                                    <p:animEffect transition="in" filter="fade">
                                      <p:cBhvr>
                                        <p:cTn id="19" dur="500"/>
                                        <p:tgtEl>
                                          <p:spTgt spid="88">
                                            <p:txEl>
                                              <p:pRg st="1" end="1"/>
                                            </p:txEl>
                                          </p:spTgt>
                                        </p:tgtEl>
                                      </p:cBhvr>
                                    </p:animEffect>
                                  </p:childTnLst>
                                </p:cTn>
                              </p:par>
                            </p:childTnLst>
                          </p:cTn>
                        </p:par>
                      </p:childTnLst>
                    </p:cTn>
                  </p:par>
                  <p:par>
                    <p:cTn id="20" fill="hold">
                      <p:stCondLst>
                        <p:cond delay="indefinite"/>
                      </p:stCondLst>
                      <p:childTnLst>
                        <p:par>
                          <p:cTn id="21" fill="hold">
                            <p:stCondLst>
                              <p:cond delay="0"/>
                            </p:stCondLst>
                            <p:childTnLst>
                              <p:par>
                                <p:cTn id="22" presetID="21" presetClass="entr" presetSubtype="1" fill="hold" nodeType="clickEffect">
                                  <p:stCondLst>
                                    <p:cond delay="0"/>
                                  </p:stCondLst>
                                  <p:childTnLst>
                                    <p:set>
                                      <p:cBhvr>
                                        <p:cTn id="23" dur="1" fill="hold">
                                          <p:stCondLst>
                                            <p:cond delay="0"/>
                                          </p:stCondLst>
                                        </p:cTn>
                                        <p:tgtEl>
                                          <p:spTgt spid="5"/>
                                        </p:tgtEl>
                                        <p:attrNameLst>
                                          <p:attrName>style.visibility</p:attrName>
                                        </p:attrNameLst>
                                      </p:cBhvr>
                                      <p:to>
                                        <p:strVal val="visible"/>
                                      </p:to>
                                    </p:set>
                                    <p:animEffect transition="in" filter="wheel(1)">
                                      <p:cBhvr>
                                        <p:cTn id="24" dur="2000"/>
                                        <p:tgtEl>
                                          <p:spTgt spid="5"/>
                                        </p:tgtEl>
                                      </p:cBhvr>
                                    </p:animEffect>
                                  </p:childTnLst>
                                </p:cTn>
                              </p:par>
                            </p:childTnLst>
                          </p:cTn>
                        </p:par>
                        <p:par>
                          <p:cTn id="25" fill="hold">
                            <p:stCondLst>
                              <p:cond delay="2000"/>
                            </p:stCondLst>
                            <p:childTnLst>
                              <p:par>
                                <p:cTn id="26" presetID="10" presetClass="entr" presetSubtype="0" fill="hold" grpId="0" nodeType="afterEffect">
                                  <p:stCondLst>
                                    <p:cond delay="0"/>
                                  </p:stCondLst>
                                  <p:childTnLst>
                                    <p:set>
                                      <p:cBhvr>
                                        <p:cTn id="27" dur="1" fill="hold">
                                          <p:stCondLst>
                                            <p:cond delay="0"/>
                                          </p:stCondLst>
                                        </p:cTn>
                                        <p:tgtEl>
                                          <p:spTgt spid="105"/>
                                        </p:tgtEl>
                                        <p:attrNameLst>
                                          <p:attrName>style.visibility</p:attrName>
                                        </p:attrNameLst>
                                      </p:cBhvr>
                                      <p:to>
                                        <p:strVal val="visible"/>
                                      </p:to>
                                    </p:set>
                                    <p:animEffect transition="in" filter="fade">
                                      <p:cBhvr>
                                        <p:cTn id="28" dur="500"/>
                                        <p:tgtEl>
                                          <p:spTgt spid="105"/>
                                        </p:tgtEl>
                                      </p:cBhvr>
                                    </p:animEffect>
                                  </p:childTnLst>
                                </p:cTn>
                              </p:par>
                              <p:par>
                                <p:cTn id="29" presetID="22" presetClass="entr" presetSubtype="4" fill="hold" nodeType="withEffect">
                                  <p:stCondLst>
                                    <p:cond delay="500"/>
                                  </p:stCondLst>
                                  <p:childTnLst>
                                    <p:set>
                                      <p:cBhvr>
                                        <p:cTn id="30" dur="1" fill="hold">
                                          <p:stCondLst>
                                            <p:cond delay="0"/>
                                          </p:stCondLst>
                                        </p:cTn>
                                        <p:tgtEl>
                                          <p:spTgt spid="104"/>
                                        </p:tgtEl>
                                        <p:attrNameLst>
                                          <p:attrName>style.visibility</p:attrName>
                                        </p:attrNameLst>
                                      </p:cBhvr>
                                      <p:to>
                                        <p:strVal val="visible"/>
                                      </p:to>
                                    </p:set>
                                    <p:animEffect transition="in" filter="wipe(down)">
                                      <p:cBhvr>
                                        <p:cTn id="31" dur="500"/>
                                        <p:tgtEl>
                                          <p:spTgt spid="104"/>
                                        </p:tgtEl>
                                      </p:cBhvr>
                                    </p:animEffect>
                                  </p:childTnLst>
                                </p:cTn>
                              </p:par>
                            </p:childTnLst>
                          </p:cTn>
                        </p:par>
                      </p:childTnLst>
                    </p:cTn>
                  </p:par>
                  <p:par>
                    <p:cTn id="32" fill="hold">
                      <p:stCondLst>
                        <p:cond delay="indefinite"/>
                      </p:stCondLst>
                      <p:childTnLst>
                        <p:par>
                          <p:cTn id="33" fill="hold">
                            <p:stCondLst>
                              <p:cond delay="0"/>
                            </p:stCondLst>
                            <p:childTnLst>
                              <p:par>
                                <p:cTn id="34" presetID="22" presetClass="entr" presetSubtype="8" fill="hold" nodeType="clickEffect">
                                  <p:stCondLst>
                                    <p:cond delay="0"/>
                                  </p:stCondLst>
                                  <p:childTnLst>
                                    <p:set>
                                      <p:cBhvr>
                                        <p:cTn id="35" dur="1" fill="hold">
                                          <p:stCondLst>
                                            <p:cond delay="0"/>
                                          </p:stCondLst>
                                        </p:cTn>
                                        <p:tgtEl>
                                          <p:spTgt spid="56"/>
                                        </p:tgtEl>
                                        <p:attrNameLst>
                                          <p:attrName>style.visibility</p:attrName>
                                        </p:attrNameLst>
                                      </p:cBhvr>
                                      <p:to>
                                        <p:strVal val="visible"/>
                                      </p:to>
                                    </p:set>
                                    <p:animEffect transition="in" filter="wipe(left)">
                                      <p:cBhvr>
                                        <p:cTn id="36" dur="500"/>
                                        <p:tgtEl>
                                          <p:spTgt spid="56"/>
                                        </p:tgtEl>
                                      </p:cBhvr>
                                    </p:animEffect>
                                  </p:childTnLst>
                                </p:cTn>
                              </p:par>
                            </p:childTnLst>
                          </p:cTn>
                        </p:par>
                        <p:par>
                          <p:cTn id="37" fill="hold">
                            <p:stCondLst>
                              <p:cond delay="500"/>
                            </p:stCondLst>
                            <p:childTnLst>
                              <p:par>
                                <p:cTn id="38" presetID="22" presetClass="entr" presetSubtype="2" fill="hold" nodeType="afterEffect">
                                  <p:stCondLst>
                                    <p:cond delay="0"/>
                                  </p:stCondLst>
                                  <p:childTnLst>
                                    <p:set>
                                      <p:cBhvr>
                                        <p:cTn id="39" dur="1" fill="hold">
                                          <p:stCondLst>
                                            <p:cond delay="0"/>
                                          </p:stCondLst>
                                        </p:cTn>
                                        <p:tgtEl>
                                          <p:spTgt spid="59"/>
                                        </p:tgtEl>
                                        <p:attrNameLst>
                                          <p:attrName>style.visibility</p:attrName>
                                        </p:attrNameLst>
                                      </p:cBhvr>
                                      <p:to>
                                        <p:strVal val="visible"/>
                                      </p:to>
                                    </p:set>
                                    <p:animEffect transition="in" filter="wipe(right)">
                                      <p:cBhvr>
                                        <p:cTn id="40" dur="500"/>
                                        <p:tgtEl>
                                          <p:spTgt spid="59"/>
                                        </p:tgtEl>
                                      </p:cBhvr>
                                    </p:animEffect>
                                  </p:childTnLst>
                                </p:cTn>
                              </p:par>
                            </p:childTnLst>
                          </p:cTn>
                        </p:par>
                        <p:par>
                          <p:cTn id="41" fill="hold">
                            <p:stCondLst>
                              <p:cond delay="1000"/>
                            </p:stCondLst>
                            <p:childTnLst>
                              <p:par>
                                <p:cTn id="42" presetID="10" presetClass="entr" presetSubtype="0" fill="hold" grpId="0" nodeType="afterEffect">
                                  <p:stCondLst>
                                    <p:cond delay="0"/>
                                  </p:stCondLst>
                                  <p:childTnLst>
                                    <p:set>
                                      <p:cBhvr>
                                        <p:cTn id="43" dur="1" fill="hold">
                                          <p:stCondLst>
                                            <p:cond delay="0"/>
                                          </p:stCondLst>
                                        </p:cTn>
                                        <p:tgtEl>
                                          <p:spTgt spid="98"/>
                                        </p:tgtEl>
                                        <p:attrNameLst>
                                          <p:attrName>style.visibility</p:attrName>
                                        </p:attrNameLst>
                                      </p:cBhvr>
                                      <p:to>
                                        <p:strVal val="visible"/>
                                      </p:to>
                                    </p:set>
                                    <p:animEffect transition="in" filter="fade">
                                      <p:cBhvr>
                                        <p:cTn id="44" dur="500"/>
                                        <p:tgtEl>
                                          <p:spTgt spid="98"/>
                                        </p:tgtEl>
                                      </p:cBhvr>
                                    </p:animEffect>
                                  </p:childTnLst>
                                </p:cTn>
                              </p:par>
                              <p:par>
                                <p:cTn id="45" presetID="22" presetClass="entr" presetSubtype="8" fill="hold" nodeType="withEffect">
                                  <p:stCondLst>
                                    <p:cond delay="500"/>
                                  </p:stCondLst>
                                  <p:childTnLst>
                                    <p:set>
                                      <p:cBhvr>
                                        <p:cTn id="46" dur="1" fill="hold">
                                          <p:stCondLst>
                                            <p:cond delay="0"/>
                                          </p:stCondLst>
                                        </p:cTn>
                                        <p:tgtEl>
                                          <p:spTgt spid="96"/>
                                        </p:tgtEl>
                                        <p:attrNameLst>
                                          <p:attrName>style.visibility</p:attrName>
                                        </p:attrNameLst>
                                      </p:cBhvr>
                                      <p:to>
                                        <p:strVal val="visible"/>
                                      </p:to>
                                    </p:set>
                                    <p:animEffect transition="in" filter="wipe(left)">
                                      <p:cBhvr>
                                        <p:cTn id="47" dur="500"/>
                                        <p:tgtEl>
                                          <p:spTgt spid="96"/>
                                        </p:tgtEl>
                                      </p:cBhvr>
                                    </p:animEffect>
                                  </p:childTnLst>
                                </p:cTn>
                              </p:par>
                              <p:par>
                                <p:cTn id="48" presetID="22" presetClass="entr" presetSubtype="8" fill="hold" nodeType="withEffect">
                                  <p:stCondLst>
                                    <p:cond delay="1000"/>
                                  </p:stCondLst>
                                  <p:childTnLst>
                                    <p:set>
                                      <p:cBhvr>
                                        <p:cTn id="49" dur="1" fill="hold">
                                          <p:stCondLst>
                                            <p:cond delay="0"/>
                                          </p:stCondLst>
                                        </p:cTn>
                                        <p:tgtEl>
                                          <p:spTgt spid="97"/>
                                        </p:tgtEl>
                                        <p:attrNameLst>
                                          <p:attrName>style.visibility</p:attrName>
                                        </p:attrNameLst>
                                      </p:cBhvr>
                                      <p:to>
                                        <p:strVal val="visible"/>
                                      </p:to>
                                    </p:set>
                                    <p:animEffect transition="in" filter="wipe(left)">
                                      <p:cBhvr>
                                        <p:cTn id="50" dur="500"/>
                                        <p:tgtEl>
                                          <p:spTgt spid="97"/>
                                        </p:tgtEl>
                                      </p:cBhvr>
                                    </p:animEffect>
                                  </p:childTnLst>
                                </p:cTn>
                              </p:par>
                            </p:childTnLst>
                          </p:cTn>
                        </p:par>
                      </p:childTnLst>
                    </p:cTn>
                  </p:par>
                  <p:par>
                    <p:cTn id="51" fill="hold">
                      <p:stCondLst>
                        <p:cond delay="indefinite"/>
                      </p:stCondLst>
                      <p:childTnLst>
                        <p:par>
                          <p:cTn id="52" fill="hold">
                            <p:stCondLst>
                              <p:cond delay="0"/>
                            </p:stCondLst>
                            <p:childTnLst>
                              <p:par>
                                <p:cTn id="53" presetID="21" presetClass="entr" presetSubtype="1" fill="hold" nodeType="clickEffect">
                                  <p:stCondLst>
                                    <p:cond delay="0"/>
                                  </p:stCondLst>
                                  <p:childTnLst>
                                    <p:set>
                                      <p:cBhvr>
                                        <p:cTn id="54" dur="1" fill="hold">
                                          <p:stCondLst>
                                            <p:cond delay="0"/>
                                          </p:stCondLst>
                                        </p:cTn>
                                        <p:tgtEl>
                                          <p:spTgt spid="26"/>
                                        </p:tgtEl>
                                        <p:attrNameLst>
                                          <p:attrName>style.visibility</p:attrName>
                                        </p:attrNameLst>
                                      </p:cBhvr>
                                      <p:to>
                                        <p:strVal val="visible"/>
                                      </p:to>
                                    </p:set>
                                    <p:animEffect transition="in" filter="wheel(1)">
                                      <p:cBhvr>
                                        <p:cTn id="55" dur="2000"/>
                                        <p:tgtEl>
                                          <p:spTgt spid="26"/>
                                        </p:tgtEl>
                                      </p:cBhvr>
                                    </p:animEffect>
                                  </p:childTnLst>
                                </p:cTn>
                              </p:par>
                            </p:childTnLst>
                          </p:cTn>
                        </p:par>
                        <p:par>
                          <p:cTn id="56" fill="hold">
                            <p:stCondLst>
                              <p:cond delay="2000"/>
                            </p:stCondLst>
                            <p:childTnLst>
                              <p:par>
                                <p:cTn id="57" presetID="10" presetClass="entr" presetSubtype="0" fill="hold" grpId="0" nodeType="afterEffect">
                                  <p:stCondLst>
                                    <p:cond delay="0"/>
                                  </p:stCondLst>
                                  <p:childTnLst>
                                    <p:set>
                                      <p:cBhvr>
                                        <p:cTn id="58" dur="1" fill="hold">
                                          <p:stCondLst>
                                            <p:cond delay="0"/>
                                          </p:stCondLst>
                                        </p:cTn>
                                        <p:tgtEl>
                                          <p:spTgt spid="109"/>
                                        </p:tgtEl>
                                        <p:attrNameLst>
                                          <p:attrName>style.visibility</p:attrName>
                                        </p:attrNameLst>
                                      </p:cBhvr>
                                      <p:to>
                                        <p:strVal val="visible"/>
                                      </p:to>
                                    </p:set>
                                    <p:animEffect transition="in" filter="fade">
                                      <p:cBhvr>
                                        <p:cTn id="59" dur="500"/>
                                        <p:tgtEl>
                                          <p:spTgt spid="109"/>
                                        </p:tgtEl>
                                      </p:cBhvr>
                                    </p:animEffect>
                                  </p:childTnLst>
                                </p:cTn>
                              </p:par>
                            </p:childTnLst>
                          </p:cTn>
                        </p:par>
                        <p:par>
                          <p:cTn id="60" fill="hold">
                            <p:stCondLst>
                              <p:cond delay="2500"/>
                            </p:stCondLst>
                            <p:childTnLst>
                              <p:par>
                                <p:cTn id="61" presetID="22" presetClass="entr" presetSubtype="4" fill="hold" nodeType="afterEffect">
                                  <p:stCondLst>
                                    <p:cond delay="0"/>
                                  </p:stCondLst>
                                  <p:childTnLst>
                                    <p:set>
                                      <p:cBhvr>
                                        <p:cTn id="62" dur="1" fill="hold">
                                          <p:stCondLst>
                                            <p:cond delay="0"/>
                                          </p:stCondLst>
                                        </p:cTn>
                                        <p:tgtEl>
                                          <p:spTgt spid="108"/>
                                        </p:tgtEl>
                                        <p:attrNameLst>
                                          <p:attrName>style.visibility</p:attrName>
                                        </p:attrNameLst>
                                      </p:cBhvr>
                                      <p:to>
                                        <p:strVal val="visible"/>
                                      </p:to>
                                    </p:set>
                                    <p:animEffect transition="in" filter="wipe(down)">
                                      <p:cBhvr>
                                        <p:cTn id="63" dur="500"/>
                                        <p:tgtEl>
                                          <p:spTgt spid="108"/>
                                        </p:tgtEl>
                                      </p:cBhvr>
                                    </p:animEffect>
                                  </p:childTnLst>
                                </p:cTn>
                              </p:par>
                            </p:childTnLst>
                          </p:cTn>
                        </p:par>
                        <p:par>
                          <p:cTn id="64" fill="hold">
                            <p:stCondLst>
                              <p:cond delay="3000"/>
                            </p:stCondLst>
                            <p:childTnLst>
                              <p:par>
                                <p:cTn id="65" presetID="22" presetClass="entr" presetSubtype="4" fill="hold" nodeType="afterEffect">
                                  <p:stCondLst>
                                    <p:cond delay="0"/>
                                  </p:stCondLst>
                                  <p:childTnLst>
                                    <p:set>
                                      <p:cBhvr>
                                        <p:cTn id="66" dur="1" fill="hold">
                                          <p:stCondLst>
                                            <p:cond delay="0"/>
                                          </p:stCondLst>
                                        </p:cTn>
                                        <p:tgtEl>
                                          <p:spTgt spid="111"/>
                                        </p:tgtEl>
                                        <p:attrNameLst>
                                          <p:attrName>style.visibility</p:attrName>
                                        </p:attrNameLst>
                                      </p:cBhvr>
                                      <p:to>
                                        <p:strVal val="visible"/>
                                      </p:to>
                                    </p:set>
                                    <p:animEffect transition="in" filter="wipe(down)">
                                      <p:cBhvr>
                                        <p:cTn id="67" dur="500"/>
                                        <p:tgtEl>
                                          <p:spTgt spid="111"/>
                                        </p:tgtEl>
                                      </p:cBhvr>
                                    </p:animEffect>
                                  </p:childTnLst>
                                </p:cTn>
                              </p:par>
                            </p:childTnLst>
                          </p:cTn>
                        </p:par>
                        <p:par>
                          <p:cTn id="68" fill="hold">
                            <p:stCondLst>
                              <p:cond delay="3500"/>
                            </p:stCondLst>
                            <p:childTnLst>
                              <p:par>
                                <p:cTn id="69" presetID="22" presetClass="entr" presetSubtype="4" fill="hold" nodeType="afterEffect">
                                  <p:stCondLst>
                                    <p:cond delay="0"/>
                                  </p:stCondLst>
                                  <p:childTnLst>
                                    <p:set>
                                      <p:cBhvr>
                                        <p:cTn id="70" dur="1" fill="hold">
                                          <p:stCondLst>
                                            <p:cond delay="0"/>
                                          </p:stCondLst>
                                        </p:cTn>
                                        <p:tgtEl>
                                          <p:spTgt spid="149"/>
                                        </p:tgtEl>
                                        <p:attrNameLst>
                                          <p:attrName>style.visibility</p:attrName>
                                        </p:attrNameLst>
                                      </p:cBhvr>
                                      <p:to>
                                        <p:strVal val="visible"/>
                                      </p:to>
                                    </p:set>
                                    <p:animEffect transition="in" filter="wipe(down)">
                                      <p:cBhvr>
                                        <p:cTn id="71" dur="500"/>
                                        <p:tgtEl>
                                          <p:spTgt spid="149"/>
                                        </p:tgtEl>
                                      </p:cBhvr>
                                    </p:animEffect>
                                  </p:childTnLst>
                                </p:cTn>
                              </p:par>
                            </p:childTnLst>
                          </p:cTn>
                        </p:par>
                      </p:childTnLst>
                    </p:cTn>
                  </p:par>
                  <p:par>
                    <p:cTn id="72" fill="hold">
                      <p:stCondLst>
                        <p:cond delay="indefinite"/>
                      </p:stCondLst>
                      <p:childTnLst>
                        <p:par>
                          <p:cTn id="73" fill="hold">
                            <p:stCondLst>
                              <p:cond delay="0"/>
                            </p:stCondLst>
                            <p:childTnLst>
                              <p:par>
                                <p:cTn id="74" presetID="22" presetClass="exit" presetSubtype="2" fill="hold" nodeType="clickEffect">
                                  <p:stCondLst>
                                    <p:cond delay="0"/>
                                  </p:stCondLst>
                                  <p:childTnLst>
                                    <p:animEffect transition="out" filter="wipe(right)">
                                      <p:cBhvr>
                                        <p:cTn id="75" dur="500"/>
                                        <p:tgtEl>
                                          <p:spTgt spid="96"/>
                                        </p:tgtEl>
                                      </p:cBhvr>
                                    </p:animEffect>
                                    <p:set>
                                      <p:cBhvr>
                                        <p:cTn id="76" dur="1" fill="hold">
                                          <p:stCondLst>
                                            <p:cond delay="499"/>
                                          </p:stCondLst>
                                        </p:cTn>
                                        <p:tgtEl>
                                          <p:spTgt spid="96"/>
                                        </p:tgtEl>
                                        <p:attrNameLst>
                                          <p:attrName>style.visibility</p:attrName>
                                        </p:attrNameLst>
                                      </p:cBhvr>
                                      <p:to>
                                        <p:strVal val="hidden"/>
                                      </p:to>
                                    </p:set>
                                  </p:childTnLst>
                                </p:cTn>
                              </p:par>
                              <p:par>
                                <p:cTn id="77" presetID="22" presetClass="exit" presetSubtype="2" fill="hold" nodeType="withEffect">
                                  <p:stCondLst>
                                    <p:cond delay="0"/>
                                  </p:stCondLst>
                                  <p:childTnLst>
                                    <p:animEffect transition="out" filter="wipe(right)">
                                      <p:cBhvr>
                                        <p:cTn id="78" dur="500"/>
                                        <p:tgtEl>
                                          <p:spTgt spid="97"/>
                                        </p:tgtEl>
                                      </p:cBhvr>
                                    </p:animEffect>
                                    <p:set>
                                      <p:cBhvr>
                                        <p:cTn id="79" dur="1" fill="hold">
                                          <p:stCondLst>
                                            <p:cond delay="499"/>
                                          </p:stCondLst>
                                        </p:cTn>
                                        <p:tgtEl>
                                          <p:spTgt spid="97"/>
                                        </p:tgtEl>
                                        <p:attrNameLst>
                                          <p:attrName>style.visibility</p:attrName>
                                        </p:attrNameLst>
                                      </p:cBhvr>
                                      <p:to>
                                        <p:strVal val="hidden"/>
                                      </p:to>
                                    </p:set>
                                  </p:childTnLst>
                                </p:cTn>
                              </p:par>
                            </p:childTnLst>
                          </p:cTn>
                        </p:par>
                        <p:par>
                          <p:cTn id="80" fill="hold">
                            <p:stCondLst>
                              <p:cond delay="500"/>
                            </p:stCondLst>
                            <p:childTnLst>
                              <p:par>
                                <p:cTn id="81" presetID="22" presetClass="exit" presetSubtype="2" fill="hold" grpId="1" nodeType="afterEffect">
                                  <p:stCondLst>
                                    <p:cond delay="0"/>
                                  </p:stCondLst>
                                  <p:childTnLst>
                                    <p:animEffect transition="out" filter="wipe(right)">
                                      <p:cBhvr>
                                        <p:cTn id="82" dur="500"/>
                                        <p:tgtEl>
                                          <p:spTgt spid="98"/>
                                        </p:tgtEl>
                                      </p:cBhvr>
                                    </p:animEffect>
                                    <p:set>
                                      <p:cBhvr>
                                        <p:cTn id="83" dur="1" fill="hold">
                                          <p:stCondLst>
                                            <p:cond delay="499"/>
                                          </p:stCondLst>
                                        </p:cTn>
                                        <p:tgtEl>
                                          <p:spTgt spid="98"/>
                                        </p:tgtEl>
                                        <p:attrNameLst>
                                          <p:attrName>style.visibility</p:attrName>
                                        </p:attrNameLst>
                                      </p:cBhvr>
                                      <p:to>
                                        <p:strVal val="hidden"/>
                                      </p:to>
                                    </p:set>
                                  </p:childTnLst>
                                </p:cTn>
                              </p:par>
                              <p:par>
                                <p:cTn id="84" presetID="22" presetClass="exit" presetSubtype="8" fill="hold" nodeType="withEffect">
                                  <p:stCondLst>
                                    <p:cond delay="0"/>
                                  </p:stCondLst>
                                  <p:childTnLst>
                                    <p:animEffect transition="out" filter="wipe(left)">
                                      <p:cBhvr>
                                        <p:cTn id="85" dur="500"/>
                                        <p:tgtEl>
                                          <p:spTgt spid="149"/>
                                        </p:tgtEl>
                                      </p:cBhvr>
                                    </p:animEffect>
                                    <p:set>
                                      <p:cBhvr>
                                        <p:cTn id="86" dur="1" fill="hold">
                                          <p:stCondLst>
                                            <p:cond delay="499"/>
                                          </p:stCondLst>
                                        </p:cTn>
                                        <p:tgtEl>
                                          <p:spTgt spid="149"/>
                                        </p:tgtEl>
                                        <p:attrNameLst>
                                          <p:attrName>style.visibility</p:attrName>
                                        </p:attrNameLst>
                                      </p:cBhvr>
                                      <p:to>
                                        <p:strVal val="hidden"/>
                                      </p:to>
                                    </p:set>
                                  </p:childTnLst>
                                </p:cTn>
                              </p:par>
                              <p:par>
                                <p:cTn id="87" presetID="22" presetClass="exit" presetSubtype="8" fill="hold" nodeType="withEffect">
                                  <p:stCondLst>
                                    <p:cond delay="0"/>
                                  </p:stCondLst>
                                  <p:childTnLst>
                                    <p:animEffect transition="out" filter="wipe(left)">
                                      <p:cBhvr>
                                        <p:cTn id="88" dur="500"/>
                                        <p:tgtEl>
                                          <p:spTgt spid="104"/>
                                        </p:tgtEl>
                                      </p:cBhvr>
                                    </p:animEffect>
                                    <p:set>
                                      <p:cBhvr>
                                        <p:cTn id="89" dur="1" fill="hold">
                                          <p:stCondLst>
                                            <p:cond delay="499"/>
                                          </p:stCondLst>
                                        </p:cTn>
                                        <p:tgtEl>
                                          <p:spTgt spid="104"/>
                                        </p:tgtEl>
                                        <p:attrNameLst>
                                          <p:attrName>style.visibility</p:attrName>
                                        </p:attrNameLst>
                                      </p:cBhvr>
                                      <p:to>
                                        <p:strVal val="hidden"/>
                                      </p:to>
                                    </p:set>
                                  </p:childTnLst>
                                </p:cTn>
                              </p:par>
                            </p:childTnLst>
                          </p:cTn>
                        </p:par>
                        <p:par>
                          <p:cTn id="90" fill="hold">
                            <p:stCondLst>
                              <p:cond delay="1000"/>
                            </p:stCondLst>
                            <p:childTnLst>
                              <p:par>
                                <p:cTn id="91" presetID="22" presetClass="exit" presetSubtype="8" fill="hold" grpId="1" nodeType="afterEffect">
                                  <p:stCondLst>
                                    <p:cond delay="0"/>
                                  </p:stCondLst>
                                  <p:childTnLst>
                                    <p:animEffect transition="out" filter="wipe(left)">
                                      <p:cBhvr>
                                        <p:cTn id="92" dur="500"/>
                                        <p:tgtEl>
                                          <p:spTgt spid="105"/>
                                        </p:tgtEl>
                                      </p:cBhvr>
                                    </p:animEffect>
                                    <p:set>
                                      <p:cBhvr>
                                        <p:cTn id="93" dur="1" fill="hold">
                                          <p:stCondLst>
                                            <p:cond delay="499"/>
                                          </p:stCondLst>
                                        </p:cTn>
                                        <p:tgtEl>
                                          <p:spTgt spid="105"/>
                                        </p:tgtEl>
                                        <p:attrNameLst>
                                          <p:attrName>style.visibility</p:attrName>
                                        </p:attrNameLst>
                                      </p:cBhvr>
                                      <p:to>
                                        <p:strVal val="hidden"/>
                                      </p:to>
                                    </p:set>
                                  </p:childTnLst>
                                </p:cTn>
                              </p:par>
                              <p:par>
                                <p:cTn id="94" presetID="22" presetClass="exit" presetSubtype="8" fill="hold" nodeType="withEffect">
                                  <p:stCondLst>
                                    <p:cond delay="0"/>
                                  </p:stCondLst>
                                  <p:childTnLst>
                                    <p:animEffect transition="out" filter="wipe(left)">
                                      <p:cBhvr>
                                        <p:cTn id="95" dur="500"/>
                                        <p:tgtEl>
                                          <p:spTgt spid="108"/>
                                        </p:tgtEl>
                                      </p:cBhvr>
                                    </p:animEffect>
                                    <p:set>
                                      <p:cBhvr>
                                        <p:cTn id="96" dur="1" fill="hold">
                                          <p:stCondLst>
                                            <p:cond delay="499"/>
                                          </p:stCondLst>
                                        </p:cTn>
                                        <p:tgtEl>
                                          <p:spTgt spid="108"/>
                                        </p:tgtEl>
                                        <p:attrNameLst>
                                          <p:attrName>style.visibility</p:attrName>
                                        </p:attrNameLst>
                                      </p:cBhvr>
                                      <p:to>
                                        <p:strVal val="hidden"/>
                                      </p:to>
                                    </p:set>
                                  </p:childTnLst>
                                </p:cTn>
                              </p:par>
                              <p:par>
                                <p:cTn id="97" presetID="22" presetClass="exit" presetSubtype="8" fill="hold" nodeType="withEffect">
                                  <p:stCondLst>
                                    <p:cond delay="0"/>
                                  </p:stCondLst>
                                  <p:childTnLst>
                                    <p:animEffect transition="out" filter="wipe(left)">
                                      <p:cBhvr>
                                        <p:cTn id="98" dur="500"/>
                                        <p:tgtEl>
                                          <p:spTgt spid="111"/>
                                        </p:tgtEl>
                                      </p:cBhvr>
                                    </p:animEffect>
                                    <p:set>
                                      <p:cBhvr>
                                        <p:cTn id="99" dur="1" fill="hold">
                                          <p:stCondLst>
                                            <p:cond delay="499"/>
                                          </p:stCondLst>
                                        </p:cTn>
                                        <p:tgtEl>
                                          <p:spTgt spid="111"/>
                                        </p:tgtEl>
                                        <p:attrNameLst>
                                          <p:attrName>style.visibility</p:attrName>
                                        </p:attrNameLst>
                                      </p:cBhvr>
                                      <p:to>
                                        <p:strVal val="hidden"/>
                                      </p:to>
                                    </p:set>
                                  </p:childTnLst>
                                </p:cTn>
                              </p:par>
                            </p:childTnLst>
                          </p:cTn>
                        </p:par>
                        <p:par>
                          <p:cTn id="100" fill="hold">
                            <p:stCondLst>
                              <p:cond delay="1500"/>
                            </p:stCondLst>
                            <p:childTnLst>
                              <p:par>
                                <p:cTn id="101" presetID="22" presetClass="exit" presetSubtype="8" fill="hold" grpId="1" nodeType="afterEffect">
                                  <p:stCondLst>
                                    <p:cond delay="0"/>
                                  </p:stCondLst>
                                  <p:childTnLst>
                                    <p:animEffect transition="out" filter="wipe(left)">
                                      <p:cBhvr>
                                        <p:cTn id="102" dur="500"/>
                                        <p:tgtEl>
                                          <p:spTgt spid="109"/>
                                        </p:tgtEl>
                                      </p:cBhvr>
                                    </p:animEffect>
                                    <p:set>
                                      <p:cBhvr>
                                        <p:cTn id="103" dur="1" fill="hold">
                                          <p:stCondLst>
                                            <p:cond delay="499"/>
                                          </p:stCondLst>
                                        </p:cTn>
                                        <p:tgtEl>
                                          <p:spTgt spid="109"/>
                                        </p:tgtEl>
                                        <p:attrNameLst>
                                          <p:attrName>style.visibility</p:attrName>
                                        </p:attrNameLst>
                                      </p:cBhvr>
                                      <p:to>
                                        <p:strVal val="hidden"/>
                                      </p:to>
                                    </p:set>
                                  </p:childTnLst>
                                </p:cTn>
                              </p:par>
                            </p:childTnLst>
                          </p:cTn>
                        </p:par>
                        <p:par>
                          <p:cTn id="104" fill="hold">
                            <p:stCondLst>
                              <p:cond delay="2000"/>
                            </p:stCondLst>
                            <p:childTnLst>
                              <p:par>
                                <p:cTn id="105" presetID="10" presetClass="entr" presetSubtype="0" fill="hold" grpId="0" nodeType="afterEffect">
                                  <p:stCondLst>
                                    <p:cond delay="0"/>
                                  </p:stCondLst>
                                  <p:childTnLst>
                                    <p:set>
                                      <p:cBhvr>
                                        <p:cTn id="106" dur="1" fill="hold">
                                          <p:stCondLst>
                                            <p:cond delay="0"/>
                                          </p:stCondLst>
                                        </p:cTn>
                                        <p:tgtEl>
                                          <p:spTgt spid="156"/>
                                        </p:tgtEl>
                                        <p:attrNameLst>
                                          <p:attrName>style.visibility</p:attrName>
                                        </p:attrNameLst>
                                      </p:cBhvr>
                                      <p:to>
                                        <p:strVal val="visible"/>
                                      </p:to>
                                    </p:set>
                                    <p:animEffect transition="in" filter="fade">
                                      <p:cBhvr>
                                        <p:cTn id="107" dur="250"/>
                                        <p:tgtEl>
                                          <p:spTgt spid="156"/>
                                        </p:tgtEl>
                                      </p:cBhvr>
                                    </p:animEffect>
                                  </p:childTnLst>
                                </p:cTn>
                              </p:par>
                            </p:childTnLst>
                          </p:cTn>
                        </p:par>
                        <p:par>
                          <p:cTn id="108" fill="hold">
                            <p:stCondLst>
                              <p:cond delay="2250"/>
                            </p:stCondLst>
                            <p:childTnLst>
                              <p:par>
                                <p:cTn id="109" presetID="1" presetClass="exit" presetSubtype="0" fill="hold" grpId="1" nodeType="afterEffect">
                                  <p:stCondLst>
                                    <p:cond delay="0"/>
                                  </p:stCondLst>
                                  <p:childTnLst>
                                    <p:set>
                                      <p:cBhvr>
                                        <p:cTn id="110" dur="1" fill="hold">
                                          <p:stCondLst>
                                            <p:cond delay="249"/>
                                          </p:stCondLst>
                                        </p:cTn>
                                        <p:tgtEl>
                                          <p:spTgt spid="156"/>
                                        </p:tgtEl>
                                        <p:attrNameLst>
                                          <p:attrName>style.visibility</p:attrName>
                                        </p:attrNameLst>
                                      </p:cBhvr>
                                      <p:to>
                                        <p:strVal val="hidden"/>
                                      </p:to>
                                    </p:set>
                                  </p:childTnLst>
                                </p:cTn>
                              </p:par>
                            </p:childTnLst>
                          </p:cTn>
                        </p:par>
                        <p:par>
                          <p:cTn id="111" fill="hold">
                            <p:stCondLst>
                              <p:cond delay="2500"/>
                            </p:stCondLst>
                            <p:childTnLst>
                              <p:par>
                                <p:cTn id="112" presetID="10" presetClass="entr" presetSubtype="0" fill="hold" grpId="0" nodeType="afterEffect">
                                  <p:stCondLst>
                                    <p:cond delay="0"/>
                                  </p:stCondLst>
                                  <p:childTnLst>
                                    <p:set>
                                      <p:cBhvr>
                                        <p:cTn id="113" dur="1" fill="hold">
                                          <p:stCondLst>
                                            <p:cond delay="0"/>
                                          </p:stCondLst>
                                        </p:cTn>
                                        <p:tgtEl>
                                          <p:spTgt spid="155"/>
                                        </p:tgtEl>
                                        <p:attrNameLst>
                                          <p:attrName>style.visibility</p:attrName>
                                        </p:attrNameLst>
                                      </p:cBhvr>
                                      <p:to>
                                        <p:strVal val="visible"/>
                                      </p:to>
                                    </p:set>
                                    <p:animEffect transition="in" filter="fade">
                                      <p:cBhvr>
                                        <p:cTn id="114" dur="250"/>
                                        <p:tgtEl>
                                          <p:spTgt spid="155"/>
                                        </p:tgtEl>
                                      </p:cBhvr>
                                    </p:animEffect>
                                  </p:childTnLst>
                                </p:cTn>
                              </p:par>
                            </p:childTnLst>
                          </p:cTn>
                        </p:par>
                        <p:par>
                          <p:cTn id="115" fill="hold">
                            <p:stCondLst>
                              <p:cond delay="2750"/>
                            </p:stCondLst>
                            <p:childTnLst>
                              <p:par>
                                <p:cTn id="116" presetID="1" presetClass="exit" presetSubtype="0" fill="hold" grpId="1" nodeType="afterEffect">
                                  <p:stCondLst>
                                    <p:cond delay="0"/>
                                  </p:stCondLst>
                                  <p:childTnLst>
                                    <p:set>
                                      <p:cBhvr>
                                        <p:cTn id="117" dur="1" fill="hold">
                                          <p:stCondLst>
                                            <p:cond delay="249"/>
                                          </p:stCondLst>
                                        </p:cTn>
                                        <p:tgtEl>
                                          <p:spTgt spid="155"/>
                                        </p:tgtEl>
                                        <p:attrNameLst>
                                          <p:attrName>style.visibility</p:attrName>
                                        </p:attrNameLst>
                                      </p:cBhvr>
                                      <p:to>
                                        <p:strVal val="hidden"/>
                                      </p:to>
                                    </p:set>
                                  </p:childTnLst>
                                </p:cTn>
                              </p:par>
                            </p:childTnLst>
                          </p:cTn>
                        </p:par>
                        <p:par>
                          <p:cTn id="118" fill="hold">
                            <p:stCondLst>
                              <p:cond delay="3000"/>
                            </p:stCondLst>
                            <p:childTnLst>
                              <p:par>
                                <p:cTn id="119" presetID="10" presetClass="entr" presetSubtype="0" fill="hold" grpId="0" nodeType="afterEffect">
                                  <p:stCondLst>
                                    <p:cond delay="0"/>
                                  </p:stCondLst>
                                  <p:childTnLst>
                                    <p:set>
                                      <p:cBhvr>
                                        <p:cTn id="120" dur="1" fill="hold">
                                          <p:stCondLst>
                                            <p:cond delay="0"/>
                                          </p:stCondLst>
                                        </p:cTn>
                                        <p:tgtEl>
                                          <p:spTgt spid="157"/>
                                        </p:tgtEl>
                                        <p:attrNameLst>
                                          <p:attrName>style.visibility</p:attrName>
                                        </p:attrNameLst>
                                      </p:cBhvr>
                                      <p:to>
                                        <p:strVal val="visible"/>
                                      </p:to>
                                    </p:set>
                                    <p:animEffect transition="in" filter="fade">
                                      <p:cBhvr>
                                        <p:cTn id="121" dur="250"/>
                                        <p:tgtEl>
                                          <p:spTgt spid="157"/>
                                        </p:tgtEl>
                                      </p:cBhvr>
                                    </p:animEffect>
                                  </p:childTnLst>
                                </p:cTn>
                              </p:par>
                            </p:childTnLst>
                          </p:cTn>
                        </p:par>
                        <p:par>
                          <p:cTn id="122" fill="hold">
                            <p:stCondLst>
                              <p:cond delay="3250"/>
                            </p:stCondLst>
                            <p:childTnLst>
                              <p:par>
                                <p:cTn id="123" presetID="1" presetClass="exit" presetSubtype="0" fill="hold" grpId="1" nodeType="afterEffect">
                                  <p:stCondLst>
                                    <p:cond delay="0"/>
                                  </p:stCondLst>
                                  <p:childTnLst>
                                    <p:set>
                                      <p:cBhvr>
                                        <p:cTn id="124" dur="1" fill="hold">
                                          <p:stCondLst>
                                            <p:cond delay="249"/>
                                          </p:stCondLst>
                                        </p:cTn>
                                        <p:tgtEl>
                                          <p:spTgt spid="157"/>
                                        </p:tgtEl>
                                        <p:attrNameLst>
                                          <p:attrName>style.visibility</p:attrName>
                                        </p:attrNameLst>
                                      </p:cBhvr>
                                      <p:to>
                                        <p:strVal val="hidden"/>
                                      </p:to>
                                    </p:set>
                                  </p:childTnLst>
                                </p:cTn>
                              </p:par>
                            </p:childTnLst>
                          </p:cTn>
                        </p:par>
                        <p:par>
                          <p:cTn id="125" fill="hold">
                            <p:stCondLst>
                              <p:cond delay="3500"/>
                            </p:stCondLst>
                            <p:childTnLst>
                              <p:par>
                                <p:cTn id="126" presetID="10" presetClass="entr" presetSubtype="0" fill="hold" grpId="0" nodeType="afterEffect">
                                  <p:stCondLst>
                                    <p:cond delay="0"/>
                                  </p:stCondLst>
                                  <p:childTnLst>
                                    <p:set>
                                      <p:cBhvr>
                                        <p:cTn id="127" dur="1" fill="hold">
                                          <p:stCondLst>
                                            <p:cond delay="0"/>
                                          </p:stCondLst>
                                        </p:cTn>
                                        <p:tgtEl>
                                          <p:spTgt spid="74"/>
                                        </p:tgtEl>
                                        <p:attrNameLst>
                                          <p:attrName>style.visibility</p:attrName>
                                        </p:attrNameLst>
                                      </p:cBhvr>
                                      <p:to>
                                        <p:strVal val="visible"/>
                                      </p:to>
                                    </p:set>
                                    <p:animEffect transition="in" filter="fade">
                                      <p:cBhvr>
                                        <p:cTn id="128" dur="250"/>
                                        <p:tgtEl>
                                          <p:spTgt spid="74"/>
                                        </p:tgtEl>
                                      </p:cBhvr>
                                    </p:animEffect>
                                  </p:childTnLst>
                                </p:cTn>
                              </p:par>
                            </p:childTnLst>
                          </p:cTn>
                        </p:par>
                        <p:par>
                          <p:cTn id="129" fill="hold">
                            <p:stCondLst>
                              <p:cond delay="3750"/>
                            </p:stCondLst>
                            <p:childTnLst>
                              <p:par>
                                <p:cTn id="130" presetID="1" presetClass="exit" presetSubtype="0" fill="hold" grpId="1" nodeType="afterEffect">
                                  <p:stCondLst>
                                    <p:cond delay="0"/>
                                  </p:stCondLst>
                                  <p:childTnLst>
                                    <p:set>
                                      <p:cBhvr>
                                        <p:cTn id="131" dur="1" fill="hold">
                                          <p:stCondLst>
                                            <p:cond delay="249"/>
                                          </p:stCondLst>
                                        </p:cTn>
                                        <p:tgtEl>
                                          <p:spTgt spid="74"/>
                                        </p:tgtEl>
                                        <p:attrNameLst>
                                          <p:attrName>style.visibility</p:attrName>
                                        </p:attrNameLst>
                                      </p:cBhvr>
                                      <p:to>
                                        <p:strVal val="hidden"/>
                                      </p:to>
                                    </p:set>
                                  </p:childTnLst>
                                </p:cTn>
                              </p:par>
                            </p:childTnLst>
                          </p:cTn>
                        </p:par>
                        <p:par>
                          <p:cTn id="132" fill="hold">
                            <p:stCondLst>
                              <p:cond delay="4000"/>
                            </p:stCondLst>
                            <p:childTnLst>
                              <p:par>
                                <p:cTn id="133" presetID="10" presetClass="entr" presetSubtype="0" fill="hold" grpId="0" nodeType="afterEffect">
                                  <p:stCondLst>
                                    <p:cond delay="0"/>
                                  </p:stCondLst>
                                  <p:childTnLst>
                                    <p:set>
                                      <p:cBhvr>
                                        <p:cTn id="134" dur="1" fill="hold">
                                          <p:stCondLst>
                                            <p:cond delay="0"/>
                                          </p:stCondLst>
                                        </p:cTn>
                                        <p:tgtEl>
                                          <p:spTgt spid="75"/>
                                        </p:tgtEl>
                                        <p:attrNameLst>
                                          <p:attrName>style.visibility</p:attrName>
                                        </p:attrNameLst>
                                      </p:cBhvr>
                                      <p:to>
                                        <p:strVal val="visible"/>
                                      </p:to>
                                    </p:set>
                                    <p:animEffect transition="in" filter="fade">
                                      <p:cBhvr>
                                        <p:cTn id="135" dur="250"/>
                                        <p:tgtEl>
                                          <p:spTgt spid="75"/>
                                        </p:tgtEl>
                                      </p:cBhvr>
                                    </p:animEffect>
                                  </p:childTnLst>
                                </p:cTn>
                              </p:par>
                            </p:childTnLst>
                          </p:cTn>
                        </p:par>
                        <p:par>
                          <p:cTn id="136" fill="hold">
                            <p:stCondLst>
                              <p:cond delay="4250"/>
                            </p:stCondLst>
                            <p:childTnLst>
                              <p:par>
                                <p:cTn id="137" presetID="1" presetClass="exit" presetSubtype="0" fill="hold" grpId="1" nodeType="afterEffect">
                                  <p:stCondLst>
                                    <p:cond delay="0"/>
                                  </p:stCondLst>
                                  <p:childTnLst>
                                    <p:set>
                                      <p:cBhvr>
                                        <p:cTn id="138" dur="1" fill="hold">
                                          <p:stCondLst>
                                            <p:cond delay="249"/>
                                          </p:stCondLst>
                                        </p:cTn>
                                        <p:tgtEl>
                                          <p:spTgt spid="75"/>
                                        </p:tgtEl>
                                        <p:attrNameLst>
                                          <p:attrName>style.visibility</p:attrName>
                                        </p:attrNameLst>
                                      </p:cBhvr>
                                      <p:to>
                                        <p:strVal val="hidden"/>
                                      </p:to>
                                    </p:set>
                                  </p:childTnLst>
                                </p:cTn>
                              </p:par>
                            </p:childTnLst>
                          </p:cTn>
                        </p:par>
                        <p:par>
                          <p:cTn id="139" fill="hold">
                            <p:stCondLst>
                              <p:cond delay="4500"/>
                            </p:stCondLst>
                            <p:childTnLst>
                              <p:par>
                                <p:cTn id="140" presetID="22" presetClass="entr" presetSubtype="2" fill="hold" grpId="0" nodeType="afterEffect">
                                  <p:stCondLst>
                                    <p:cond delay="0"/>
                                  </p:stCondLst>
                                  <p:childTnLst>
                                    <p:set>
                                      <p:cBhvr>
                                        <p:cTn id="141" dur="1" fill="hold">
                                          <p:stCondLst>
                                            <p:cond delay="0"/>
                                          </p:stCondLst>
                                        </p:cTn>
                                        <p:tgtEl>
                                          <p:spTgt spid="36"/>
                                        </p:tgtEl>
                                        <p:attrNameLst>
                                          <p:attrName>style.visibility</p:attrName>
                                        </p:attrNameLst>
                                      </p:cBhvr>
                                      <p:to>
                                        <p:strVal val="visible"/>
                                      </p:to>
                                    </p:set>
                                    <p:animEffect transition="in" filter="wipe(right)">
                                      <p:cBhvr>
                                        <p:cTn id="142" dur="250"/>
                                        <p:tgtEl>
                                          <p:spTgt spid="36"/>
                                        </p:tgtEl>
                                      </p:cBhvr>
                                    </p:animEffect>
                                  </p:childTnLst>
                                </p:cTn>
                              </p:par>
                              <p:par>
                                <p:cTn id="143" presetID="21" presetClass="entr" presetSubtype="1" fill="hold" grpId="0" nodeType="withEffect">
                                  <p:stCondLst>
                                    <p:cond delay="0"/>
                                  </p:stCondLst>
                                  <p:childTnLst>
                                    <p:set>
                                      <p:cBhvr>
                                        <p:cTn id="144" dur="1" fill="hold">
                                          <p:stCondLst>
                                            <p:cond delay="0"/>
                                          </p:stCondLst>
                                        </p:cTn>
                                        <p:tgtEl>
                                          <p:spTgt spid="16"/>
                                        </p:tgtEl>
                                        <p:attrNameLst>
                                          <p:attrName>style.visibility</p:attrName>
                                        </p:attrNameLst>
                                      </p:cBhvr>
                                      <p:to>
                                        <p:strVal val="visible"/>
                                      </p:to>
                                    </p:set>
                                    <p:animEffect transition="in" filter="wheel(1)">
                                      <p:cBhvr>
                                        <p:cTn id="145" dur="500"/>
                                        <p:tgtEl>
                                          <p:spTgt spid="16"/>
                                        </p:tgtEl>
                                      </p:cBhvr>
                                    </p:animEffect>
                                  </p:childTnLst>
                                </p:cTn>
                              </p:par>
                            </p:childTnLst>
                          </p:cTn>
                        </p:par>
                        <p:par>
                          <p:cTn id="146" fill="hold">
                            <p:stCondLst>
                              <p:cond delay="5000"/>
                            </p:stCondLst>
                            <p:childTnLst>
                              <p:par>
                                <p:cTn id="147" presetID="22" presetClass="entr" presetSubtype="2" fill="hold" grpId="0" nodeType="afterEffect">
                                  <p:stCondLst>
                                    <p:cond delay="0"/>
                                  </p:stCondLst>
                                  <p:childTnLst>
                                    <p:set>
                                      <p:cBhvr>
                                        <p:cTn id="148" dur="1" fill="hold">
                                          <p:stCondLst>
                                            <p:cond delay="0"/>
                                          </p:stCondLst>
                                        </p:cTn>
                                        <p:tgtEl>
                                          <p:spTgt spid="100"/>
                                        </p:tgtEl>
                                        <p:attrNameLst>
                                          <p:attrName>style.visibility</p:attrName>
                                        </p:attrNameLst>
                                      </p:cBhvr>
                                      <p:to>
                                        <p:strVal val="visible"/>
                                      </p:to>
                                    </p:set>
                                    <p:animEffect transition="in" filter="wipe(right)">
                                      <p:cBhvr>
                                        <p:cTn id="149" dur="500"/>
                                        <p:tgtEl>
                                          <p:spTgt spid="100"/>
                                        </p:tgtEl>
                                      </p:cBhvr>
                                    </p:animEffect>
                                  </p:childTnLst>
                                </p:cTn>
                              </p:par>
                            </p:childTnLst>
                          </p:cTn>
                        </p:par>
                        <p:par>
                          <p:cTn id="150" fill="hold">
                            <p:stCondLst>
                              <p:cond delay="5500"/>
                            </p:stCondLst>
                            <p:childTnLst>
                              <p:par>
                                <p:cTn id="151" presetID="22" presetClass="entr" presetSubtype="8" fill="hold" grpId="0" nodeType="afterEffect">
                                  <p:stCondLst>
                                    <p:cond delay="0"/>
                                  </p:stCondLst>
                                  <p:childTnLst>
                                    <p:set>
                                      <p:cBhvr>
                                        <p:cTn id="152" dur="1" fill="hold">
                                          <p:stCondLst>
                                            <p:cond delay="0"/>
                                          </p:stCondLst>
                                        </p:cTn>
                                        <p:tgtEl>
                                          <p:spTgt spid="95"/>
                                        </p:tgtEl>
                                        <p:attrNameLst>
                                          <p:attrName>style.visibility</p:attrName>
                                        </p:attrNameLst>
                                      </p:cBhvr>
                                      <p:to>
                                        <p:strVal val="visible"/>
                                      </p:to>
                                    </p:set>
                                    <p:animEffect transition="in" filter="wipe(left)">
                                      <p:cBhvr>
                                        <p:cTn id="153" dur="500"/>
                                        <p:tgtEl>
                                          <p:spTgt spid="95"/>
                                        </p:tgtEl>
                                      </p:cBhvr>
                                    </p:animEffect>
                                  </p:childTnLst>
                                </p:cTn>
                              </p:par>
                            </p:childTnLst>
                          </p:cTn>
                        </p:par>
                        <p:par>
                          <p:cTn id="154" fill="hold">
                            <p:stCondLst>
                              <p:cond delay="6000"/>
                            </p:stCondLst>
                            <p:childTnLst>
                              <p:par>
                                <p:cTn id="155" presetID="10" presetClass="entr" presetSubtype="0" fill="hold" grpId="0" nodeType="afterEffect">
                                  <p:stCondLst>
                                    <p:cond delay="1000"/>
                                  </p:stCondLst>
                                  <p:childTnLst>
                                    <p:set>
                                      <p:cBhvr>
                                        <p:cTn id="156" dur="1" fill="hold">
                                          <p:stCondLst>
                                            <p:cond delay="0"/>
                                          </p:stCondLst>
                                        </p:cTn>
                                        <p:tgtEl>
                                          <p:spTgt spid="46"/>
                                        </p:tgtEl>
                                        <p:attrNameLst>
                                          <p:attrName>style.visibility</p:attrName>
                                        </p:attrNameLst>
                                      </p:cBhvr>
                                      <p:to>
                                        <p:strVal val="visible"/>
                                      </p:to>
                                    </p:set>
                                    <p:animEffect transition="in" filter="fade">
                                      <p:cBhvr>
                                        <p:cTn id="157" dur="500"/>
                                        <p:tgtEl>
                                          <p:spTgt spid="46"/>
                                        </p:tgtEl>
                                      </p:cBhvr>
                                    </p:animEffect>
                                  </p:childTnLst>
                                </p:cTn>
                              </p:par>
                            </p:childTnLst>
                          </p:cTn>
                        </p:par>
                        <p:par>
                          <p:cTn id="158" fill="hold">
                            <p:stCondLst>
                              <p:cond delay="7500"/>
                            </p:stCondLst>
                            <p:childTnLst>
                              <p:par>
                                <p:cTn id="159" presetID="22" presetClass="entr" presetSubtype="1" fill="hold" nodeType="afterEffect">
                                  <p:stCondLst>
                                    <p:cond delay="0"/>
                                  </p:stCondLst>
                                  <p:childTnLst>
                                    <p:set>
                                      <p:cBhvr>
                                        <p:cTn id="160" dur="1" fill="hold">
                                          <p:stCondLst>
                                            <p:cond delay="0"/>
                                          </p:stCondLst>
                                        </p:cTn>
                                        <p:tgtEl>
                                          <p:spTgt spid="44"/>
                                        </p:tgtEl>
                                        <p:attrNameLst>
                                          <p:attrName>style.visibility</p:attrName>
                                        </p:attrNameLst>
                                      </p:cBhvr>
                                      <p:to>
                                        <p:strVal val="visible"/>
                                      </p:to>
                                    </p:set>
                                    <p:animEffect transition="in" filter="wipe(up)">
                                      <p:cBhvr>
                                        <p:cTn id="161" dur="500"/>
                                        <p:tgtEl>
                                          <p:spTgt spid="44"/>
                                        </p:tgtEl>
                                      </p:cBhvr>
                                    </p:animEffect>
                                  </p:childTnLst>
                                </p:cTn>
                              </p:par>
                            </p:childTnLst>
                          </p:cTn>
                        </p:par>
                        <p:par>
                          <p:cTn id="162" fill="hold">
                            <p:stCondLst>
                              <p:cond delay="8000"/>
                            </p:stCondLst>
                            <p:childTnLst>
                              <p:par>
                                <p:cTn id="163" presetID="22" presetClass="entr" presetSubtype="2" fill="hold" nodeType="afterEffect">
                                  <p:stCondLst>
                                    <p:cond delay="0"/>
                                  </p:stCondLst>
                                  <p:childTnLst>
                                    <p:set>
                                      <p:cBhvr>
                                        <p:cTn id="164" dur="1" fill="hold">
                                          <p:stCondLst>
                                            <p:cond delay="0"/>
                                          </p:stCondLst>
                                        </p:cTn>
                                        <p:tgtEl>
                                          <p:spTgt spid="115"/>
                                        </p:tgtEl>
                                        <p:attrNameLst>
                                          <p:attrName>style.visibility</p:attrName>
                                        </p:attrNameLst>
                                      </p:cBhvr>
                                      <p:to>
                                        <p:strVal val="visible"/>
                                      </p:to>
                                    </p:set>
                                    <p:animEffect transition="in" filter="wipe(right)">
                                      <p:cBhvr>
                                        <p:cTn id="165" dur="500"/>
                                        <p:tgtEl>
                                          <p:spTgt spid="115"/>
                                        </p:tgtEl>
                                      </p:cBhvr>
                                    </p:animEffect>
                                  </p:childTnLst>
                                </p:cTn>
                              </p:par>
                            </p:childTnLst>
                          </p:cTn>
                        </p:par>
                        <p:par>
                          <p:cTn id="166" fill="hold">
                            <p:stCondLst>
                              <p:cond delay="8500"/>
                            </p:stCondLst>
                            <p:childTnLst>
                              <p:par>
                                <p:cTn id="167" presetID="22" presetClass="entr" presetSubtype="1" fill="hold" nodeType="afterEffect">
                                  <p:stCondLst>
                                    <p:cond delay="0"/>
                                  </p:stCondLst>
                                  <p:childTnLst>
                                    <p:set>
                                      <p:cBhvr>
                                        <p:cTn id="168" dur="1" fill="hold">
                                          <p:stCondLst>
                                            <p:cond delay="0"/>
                                          </p:stCondLst>
                                        </p:cTn>
                                        <p:tgtEl>
                                          <p:spTgt spid="45"/>
                                        </p:tgtEl>
                                        <p:attrNameLst>
                                          <p:attrName>style.visibility</p:attrName>
                                        </p:attrNameLst>
                                      </p:cBhvr>
                                      <p:to>
                                        <p:strVal val="visible"/>
                                      </p:to>
                                    </p:set>
                                    <p:animEffect transition="in" filter="wipe(up)">
                                      <p:cBhvr>
                                        <p:cTn id="169" dur="500"/>
                                        <p:tgtEl>
                                          <p:spTgt spid="45"/>
                                        </p:tgtEl>
                                      </p:cBhvr>
                                    </p:animEffect>
                                  </p:childTnLst>
                                </p:cTn>
                              </p:par>
                            </p:childTnLst>
                          </p:cTn>
                        </p:par>
                        <p:par>
                          <p:cTn id="170" fill="hold">
                            <p:stCondLst>
                              <p:cond delay="9000"/>
                            </p:stCondLst>
                            <p:childTnLst>
                              <p:par>
                                <p:cTn id="171" presetID="22" presetClass="entr" presetSubtype="2" fill="hold" nodeType="afterEffect">
                                  <p:stCondLst>
                                    <p:cond delay="0"/>
                                  </p:stCondLst>
                                  <p:childTnLst>
                                    <p:set>
                                      <p:cBhvr>
                                        <p:cTn id="172" dur="1" fill="hold">
                                          <p:stCondLst>
                                            <p:cond delay="0"/>
                                          </p:stCondLst>
                                        </p:cTn>
                                        <p:tgtEl>
                                          <p:spTgt spid="116"/>
                                        </p:tgtEl>
                                        <p:attrNameLst>
                                          <p:attrName>style.visibility</p:attrName>
                                        </p:attrNameLst>
                                      </p:cBhvr>
                                      <p:to>
                                        <p:strVal val="visible"/>
                                      </p:to>
                                    </p:set>
                                    <p:animEffect transition="in" filter="wipe(right)">
                                      <p:cBhvr>
                                        <p:cTn id="173" dur="500"/>
                                        <p:tgtEl>
                                          <p:spTgt spid="116"/>
                                        </p:tgtEl>
                                      </p:cBhvr>
                                    </p:animEffect>
                                  </p:childTnLst>
                                </p:cTn>
                              </p:par>
                            </p:childTnLst>
                          </p:cTn>
                        </p:par>
                      </p:childTnLst>
                    </p:cTn>
                  </p:par>
                  <p:par>
                    <p:cTn id="174" fill="hold">
                      <p:stCondLst>
                        <p:cond delay="indefinite"/>
                      </p:stCondLst>
                      <p:childTnLst>
                        <p:par>
                          <p:cTn id="175" fill="hold">
                            <p:stCondLst>
                              <p:cond delay="0"/>
                            </p:stCondLst>
                            <p:childTnLst>
                              <p:par>
                                <p:cTn id="176" presetID="22" presetClass="entr" presetSubtype="8" fill="hold" grpId="0" nodeType="clickEffect">
                                  <p:stCondLst>
                                    <p:cond delay="0"/>
                                  </p:stCondLst>
                                  <p:childTnLst>
                                    <p:set>
                                      <p:cBhvr>
                                        <p:cTn id="177" dur="1" fill="hold">
                                          <p:stCondLst>
                                            <p:cond delay="0"/>
                                          </p:stCondLst>
                                        </p:cTn>
                                        <p:tgtEl>
                                          <p:spTgt spid="40"/>
                                        </p:tgtEl>
                                        <p:attrNameLst>
                                          <p:attrName>style.visibility</p:attrName>
                                        </p:attrNameLst>
                                      </p:cBhvr>
                                      <p:to>
                                        <p:strVal val="visible"/>
                                      </p:to>
                                    </p:set>
                                    <p:animEffect transition="in" filter="wipe(left)">
                                      <p:cBhvr>
                                        <p:cTn id="178" dur="500"/>
                                        <p:tgtEl>
                                          <p:spTgt spid="40"/>
                                        </p:tgtEl>
                                      </p:cBhvr>
                                    </p:animEffect>
                                  </p:childTnLst>
                                </p:cTn>
                              </p:par>
                            </p:childTnLst>
                          </p:cTn>
                        </p:par>
                        <p:par>
                          <p:cTn id="179" fill="hold">
                            <p:stCondLst>
                              <p:cond delay="500"/>
                            </p:stCondLst>
                            <p:childTnLst>
                              <p:par>
                                <p:cTn id="180" presetID="10" presetClass="entr" presetSubtype="0" fill="hold" grpId="0" nodeType="afterEffect">
                                  <p:stCondLst>
                                    <p:cond delay="0"/>
                                  </p:stCondLst>
                                  <p:childTnLst>
                                    <p:set>
                                      <p:cBhvr>
                                        <p:cTn id="181" dur="1" fill="hold">
                                          <p:stCondLst>
                                            <p:cond delay="0"/>
                                          </p:stCondLst>
                                        </p:cTn>
                                        <p:tgtEl>
                                          <p:spTgt spid="49"/>
                                        </p:tgtEl>
                                        <p:attrNameLst>
                                          <p:attrName>style.visibility</p:attrName>
                                        </p:attrNameLst>
                                      </p:cBhvr>
                                      <p:to>
                                        <p:strVal val="visible"/>
                                      </p:to>
                                    </p:set>
                                    <p:animEffect transition="in" filter="fade">
                                      <p:cBhvr>
                                        <p:cTn id="182" dur="500"/>
                                        <p:tgtEl>
                                          <p:spTgt spid="49"/>
                                        </p:tgtEl>
                                      </p:cBhvr>
                                    </p:animEffect>
                                  </p:childTnLst>
                                </p:cTn>
                              </p:par>
                            </p:childTnLst>
                          </p:cTn>
                        </p:par>
                        <p:par>
                          <p:cTn id="183" fill="hold">
                            <p:stCondLst>
                              <p:cond delay="1000"/>
                            </p:stCondLst>
                            <p:childTnLst>
                              <p:par>
                                <p:cTn id="184" presetID="22" presetClass="entr" presetSubtype="1" fill="hold" nodeType="afterEffect">
                                  <p:stCondLst>
                                    <p:cond delay="0"/>
                                  </p:stCondLst>
                                  <p:childTnLst>
                                    <p:set>
                                      <p:cBhvr>
                                        <p:cTn id="185" dur="1" fill="hold">
                                          <p:stCondLst>
                                            <p:cond delay="0"/>
                                          </p:stCondLst>
                                        </p:cTn>
                                        <p:tgtEl>
                                          <p:spTgt spid="47"/>
                                        </p:tgtEl>
                                        <p:attrNameLst>
                                          <p:attrName>style.visibility</p:attrName>
                                        </p:attrNameLst>
                                      </p:cBhvr>
                                      <p:to>
                                        <p:strVal val="visible"/>
                                      </p:to>
                                    </p:set>
                                    <p:animEffect transition="in" filter="wipe(up)">
                                      <p:cBhvr>
                                        <p:cTn id="186" dur="500"/>
                                        <p:tgtEl>
                                          <p:spTgt spid="47"/>
                                        </p:tgtEl>
                                      </p:cBhvr>
                                    </p:animEffect>
                                  </p:childTnLst>
                                </p:cTn>
                              </p:par>
                            </p:childTnLst>
                          </p:cTn>
                        </p:par>
                        <p:par>
                          <p:cTn id="187" fill="hold">
                            <p:stCondLst>
                              <p:cond delay="1500"/>
                            </p:stCondLst>
                            <p:childTnLst>
                              <p:par>
                                <p:cTn id="188" presetID="22" presetClass="entr" presetSubtype="8" fill="hold" nodeType="afterEffect">
                                  <p:stCondLst>
                                    <p:cond delay="0"/>
                                  </p:stCondLst>
                                  <p:childTnLst>
                                    <p:set>
                                      <p:cBhvr>
                                        <p:cTn id="189" dur="1" fill="hold">
                                          <p:stCondLst>
                                            <p:cond delay="0"/>
                                          </p:stCondLst>
                                        </p:cTn>
                                        <p:tgtEl>
                                          <p:spTgt spid="118"/>
                                        </p:tgtEl>
                                        <p:attrNameLst>
                                          <p:attrName>style.visibility</p:attrName>
                                        </p:attrNameLst>
                                      </p:cBhvr>
                                      <p:to>
                                        <p:strVal val="visible"/>
                                      </p:to>
                                    </p:set>
                                    <p:animEffect transition="in" filter="wipe(left)">
                                      <p:cBhvr>
                                        <p:cTn id="190" dur="500"/>
                                        <p:tgtEl>
                                          <p:spTgt spid="118"/>
                                        </p:tgtEl>
                                      </p:cBhvr>
                                    </p:animEffect>
                                  </p:childTnLst>
                                </p:cTn>
                              </p:par>
                            </p:childTnLst>
                          </p:cTn>
                        </p:par>
                        <p:par>
                          <p:cTn id="191" fill="hold">
                            <p:stCondLst>
                              <p:cond delay="2000"/>
                            </p:stCondLst>
                            <p:childTnLst>
                              <p:par>
                                <p:cTn id="192" presetID="22" presetClass="entr" presetSubtype="1" fill="hold" nodeType="afterEffect">
                                  <p:stCondLst>
                                    <p:cond delay="0"/>
                                  </p:stCondLst>
                                  <p:childTnLst>
                                    <p:set>
                                      <p:cBhvr>
                                        <p:cTn id="193" dur="1" fill="hold">
                                          <p:stCondLst>
                                            <p:cond delay="0"/>
                                          </p:stCondLst>
                                        </p:cTn>
                                        <p:tgtEl>
                                          <p:spTgt spid="48"/>
                                        </p:tgtEl>
                                        <p:attrNameLst>
                                          <p:attrName>style.visibility</p:attrName>
                                        </p:attrNameLst>
                                      </p:cBhvr>
                                      <p:to>
                                        <p:strVal val="visible"/>
                                      </p:to>
                                    </p:set>
                                    <p:animEffect transition="in" filter="wipe(up)">
                                      <p:cBhvr>
                                        <p:cTn id="194" dur="500"/>
                                        <p:tgtEl>
                                          <p:spTgt spid="48"/>
                                        </p:tgtEl>
                                      </p:cBhvr>
                                    </p:animEffect>
                                  </p:childTnLst>
                                </p:cTn>
                              </p:par>
                            </p:childTnLst>
                          </p:cTn>
                        </p:par>
                        <p:par>
                          <p:cTn id="195" fill="hold">
                            <p:stCondLst>
                              <p:cond delay="2500"/>
                            </p:stCondLst>
                            <p:childTnLst>
                              <p:par>
                                <p:cTn id="196" presetID="22" presetClass="entr" presetSubtype="8" fill="hold" nodeType="afterEffect">
                                  <p:stCondLst>
                                    <p:cond delay="0"/>
                                  </p:stCondLst>
                                  <p:childTnLst>
                                    <p:set>
                                      <p:cBhvr>
                                        <p:cTn id="197" dur="1" fill="hold">
                                          <p:stCondLst>
                                            <p:cond delay="0"/>
                                          </p:stCondLst>
                                        </p:cTn>
                                        <p:tgtEl>
                                          <p:spTgt spid="119"/>
                                        </p:tgtEl>
                                        <p:attrNameLst>
                                          <p:attrName>style.visibility</p:attrName>
                                        </p:attrNameLst>
                                      </p:cBhvr>
                                      <p:to>
                                        <p:strVal val="visible"/>
                                      </p:to>
                                    </p:set>
                                    <p:animEffect transition="in" filter="wipe(left)">
                                      <p:cBhvr>
                                        <p:cTn id="198" dur="500"/>
                                        <p:tgtEl>
                                          <p:spTgt spid="119"/>
                                        </p:tgtEl>
                                      </p:cBhvr>
                                    </p:animEffect>
                                  </p:childTnLst>
                                </p:cTn>
                              </p:par>
                            </p:childTnLst>
                          </p:cTn>
                        </p:par>
                      </p:childTnLst>
                    </p:cTn>
                  </p:par>
                  <p:par>
                    <p:cTn id="199" fill="hold">
                      <p:stCondLst>
                        <p:cond delay="indefinite"/>
                      </p:stCondLst>
                      <p:childTnLst>
                        <p:par>
                          <p:cTn id="200" fill="hold">
                            <p:stCondLst>
                              <p:cond delay="0"/>
                            </p:stCondLst>
                            <p:childTnLst>
                              <p:par>
                                <p:cTn id="201" presetID="22" presetClass="entr" presetSubtype="4" fill="hold" grpId="0" nodeType="clickEffect">
                                  <p:stCondLst>
                                    <p:cond delay="0"/>
                                  </p:stCondLst>
                                  <p:childTnLst>
                                    <p:set>
                                      <p:cBhvr>
                                        <p:cTn id="202" dur="1" fill="hold">
                                          <p:stCondLst>
                                            <p:cond delay="0"/>
                                          </p:stCondLst>
                                        </p:cTn>
                                        <p:tgtEl>
                                          <p:spTgt spid="37"/>
                                        </p:tgtEl>
                                        <p:attrNameLst>
                                          <p:attrName>style.visibility</p:attrName>
                                        </p:attrNameLst>
                                      </p:cBhvr>
                                      <p:to>
                                        <p:strVal val="visible"/>
                                      </p:to>
                                    </p:set>
                                    <p:animEffect transition="in" filter="wipe(down)">
                                      <p:cBhvr>
                                        <p:cTn id="203" dur="500"/>
                                        <p:tgtEl>
                                          <p:spTgt spid="37"/>
                                        </p:tgtEl>
                                      </p:cBhvr>
                                    </p:animEffect>
                                  </p:childTnLst>
                                </p:cTn>
                              </p:par>
                              <p:par>
                                <p:cTn id="204" presetID="22" presetClass="entr" presetSubtype="2" fill="hold" grpId="1" nodeType="withEffect">
                                  <p:stCondLst>
                                    <p:cond delay="0"/>
                                  </p:stCondLst>
                                  <p:childTnLst>
                                    <p:set>
                                      <p:cBhvr>
                                        <p:cTn id="205" dur="1" fill="hold">
                                          <p:stCondLst>
                                            <p:cond delay="0"/>
                                          </p:stCondLst>
                                        </p:cTn>
                                        <p:tgtEl>
                                          <p:spTgt spid="37"/>
                                        </p:tgtEl>
                                        <p:attrNameLst>
                                          <p:attrName>style.visibility</p:attrName>
                                        </p:attrNameLst>
                                      </p:cBhvr>
                                      <p:to>
                                        <p:strVal val="visible"/>
                                      </p:to>
                                    </p:set>
                                    <p:animEffect transition="in" filter="wipe(right)">
                                      <p:cBhvr>
                                        <p:cTn id="206" dur="500"/>
                                        <p:tgtEl>
                                          <p:spTgt spid="37"/>
                                        </p:tgtEl>
                                      </p:cBhvr>
                                    </p:animEffect>
                                  </p:childTnLst>
                                </p:cTn>
                              </p:par>
                              <p:par>
                                <p:cTn id="207" presetID="22" presetClass="exit" presetSubtype="4" fill="hold" nodeType="withEffect">
                                  <p:stCondLst>
                                    <p:cond delay="0"/>
                                  </p:stCondLst>
                                  <p:childTnLst>
                                    <p:animEffect transition="out" filter="wipe(down)">
                                      <p:cBhvr>
                                        <p:cTn id="208" dur="500"/>
                                        <p:tgtEl>
                                          <p:spTgt spid="44"/>
                                        </p:tgtEl>
                                      </p:cBhvr>
                                    </p:animEffect>
                                    <p:set>
                                      <p:cBhvr>
                                        <p:cTn id="209" dur="1" fill="hold">
                                          <p:stCondLst>
                                            <p:cond delay="499"/>
                                          </p:stCondLst>
                                        </p:cTn>
                                        <p:tgtEl>
                                          <p:spTgt spid="44"/>
                                        </p:tgtEl>
                                        <p:attrNameLst>
                                          <p:attrName>style.visibility</p:attrName>
                                        </p:attrNameLst>
                                      </p:cBhvr>
                                      <p:to>
                                        <p:strVal val="hidden"/>
                                      </p:to>
                                    </p:set>
                                  </p:childTnLst>
                                </p:cTn>
                              </p:par>
                              <p:par>
                                <p:cTn id="210" presetID="22" presetClass="exit" presetSubtype="4" fill="hold" nodeType="withEffect">
                                  <p:stCondLst>
                                    <p:cond delay="0"/>
                                  </p:stCondLst>
                                  <p:childTnLst>
                                    <p:animEffect transition="out" filter="wipe(down)">
                                      <p:cBhvr>
                                        <p:cTn id="211" dur="500"/>
                                        <p:tgtEl>
                                          <p:spTgt spid="45"/>
                                        </p:tgtEl>
                                      </p:cBhvr>
                                    </p:animEffect>
                                    <p:set>
                                      <p:cBhvr>
                                        <p:cTn id="212" dur="1" fill="hold">
                                          <p:stCondLst>
                                            <p:cond delay="499"/>
                                          </p:stCondLst>
                                        </p:cTn>
                                        <p:tgtEl>
                                          <p:spTgt spid="45"/>
                                        </p:tgtEl>
                                        <p:attrNameLst>
                                          <p:attrName>style.visibility</p:attrName>
                                        </p:attrNameLst>
                                      </p:cBhvr>
                                      <p:to>
                                        <p:strVal val="hidden"/>
                                      </p:to>
                                    </p:set>
                                  </p:childTnLst>
                                </p:cTn>
                              </p:par>
                            </p:childTnLst>
                          </p:cTn>
                        </p:par>
                        <p:par>
                          <p:cTn id="213" fill="hold">
                            <p:stCondLst>
                              <p:cond delay="500"/>
                            </p:stCondLst>
                            <p:childTnLst>
                              <p:par>
                                <p:cTn id="214" presetID="22" presetClass="entr" presetSubtype="1" fill="hold" nodeType="afterEffect">
                                  <p:stCondLst>
                                    <p:cond delay="0"/>
                                  </p:stCondLst>
                                  <p:childTnLst>
                                    <p:set>
                                      <p:cBhvr>
                                        <p:cTn id="215" dur="1" fill="hold">
                                          <p:stCondLst>
                                            <p:cond delay="0"/>
                                          </p:stCondLst>
                                        </p:cTn>
                                        <p:tgtEl>
                                          <p:spTgt spid="72"/>
                                        </p:tgtEl>
                                        <p:attrNameLst>
                                          <p:attrName>style.visibility</p:attrName>
                                        </p:attrNameLst>
                                      </p:cBhvr>
                                      <p:to>
                                        <p:strVal val="visible"/>
                                      </p:to>
                                    </p:set>
                                    <p:animEffect transition="in" filter="wipe(up)">
                                      <p:cBhvr>
                                        <p:cTn id="216" dur="500"/>
                                        <p:tgtEl>
                                          <p:spTgt spid="72"/>
                                        </p:tgtEl>
                                      </p:cBhvr>
                                    </p:animEffect>
                                  </p:childTnLst>
                                </p:cTn>
                              </p:par>
                            </p:childTnLst>
                          </p:cTn>
                        </p:par>
                        <p:par>
                          <p:cTn id="217" fill="hold">
                            <p:stCondLst>
                              <p:cond delay="1000"/>
                            </p:stCondLst>
                            <p:childTnLst>
                              <p:par>
                                <p:cTn id="218" presetID="22" presetClass="entr" presetSubtype="2" fill="hold" nodeType="afterEffect">
                                  <p:stCondLst>
                                    <p:cond delay="0"/>
                                  </p:stCondLst>
                                  <p:childTnLst>
                                    <p:set>
                                      <p:cBhvr>
                                        <p:cTn id="219" dur="1" fill="hold">
                                          <p:stCondLst>
                                            <p:cond delay="0"/>
                                          </p:stCondLst>
                                        </p:cTn>
                                        <p:tgtEl>
                                          <p:spTgt spid="128"/>
                                        </p:tgtEl>
                                        <p:attrNameLst>
                                          <p:attrName>style.visibility</p:attrName>
                                        </p:attrNameLst>
                                      </p:cBhvr>
                                      <p:to>
                                        <p:strVal val="visible"/>
                                      </p:to>
                                    </p:set>
                                    <p:animEffect transition="in" filter="wipe(right)">
                                      <p:cBhvr>
                                        <p:cTn id="220" dur="500"/>
                                        <p:tgtEl>
                                          <p:spTgt spid="128"/>
                                        </p:tgtEl>
                                      </p:cBhvr>
                                    </p:animEffect>
                                  </p:childTnLst>
                                </p:cTn>
                              </p:par>
                            </p:childTnLst>
                          </p:cTn>
                        </p:par>
                        <p:par>
                          <p:cTn id="221" fill="hold">
                            <p:stCondLst>
                              <p:cond delay="1500"/>
                            </p:stCondLst>
                            <p:childTnLst>
                              <p:par>
                                <p:cTn id="222" presetID="22" presetClass="entr" presetSubtype="1" fill="hold" nodeType="afterEffect">
                                  <p:stCondLst>
                                    <p:cond delay="0"/>
                                  </p:stCondLst>
                                  <p:childTnLst>
                                    <p:set>
                                      <p:cBhvr>
                                        <p:cTn id="223" dur="1" fill="hold">
                                          <p:stCondLst>
                                            <p:cond delay="0"/>
                                          </p:stCondLst>
                                        </p:cTn>
                                        <p:tgtEl>
                                          <p:spTgt spid="73"/>
                                        </p:tgtEl>
                                        <p:attrNameLst>
                                          <p:attrName>style.visibility</p:attrName>
                                        </p:attrNameLst>
                                      </p:cBhvr>
                                      <p:to>
                                        <p:strVal val="visible"/>
                                      </p:to>
                                    </p:set>
                                    <p:animEffect transition="in" filter="wipe(up)">
                                      <p:cBhvr>
                                        <p:cTn id="224" dur="500"/>
                                        <p:tgtEl>
                                          <p:spTgt spid="73"/>
                                        </p:tgtEl>
                                      </p:cBhvr>
                                    </p:animEffect>
                                  </p:childTnLst>
                                </p:cTn>
                              </p:par>
                            </p:childTnLst>
                          </p:cTn>
                        </p:par>
                        <p:par>
                          <p:cTn id="225" fill="hold">
                            <p:stCondLst>
                              <p:cond delay="2000"/>
                            </p:stCondLst>
                            <p:childTnLst>
                              <p:par>
                                <p:cTn id="226" presetID="22" presetClass="entr" presetSubtype="2" fill="hold" nodeType="afterEffect">
                                  <p:stCondLst>
                                    <p:cond delay="0"/>
                                  </p:stCondLst>
                                  <p:childTnLst>
                                    <p:set>
                                      <p:cBhvr>
                                        <p:cTn id="227" dur="1" fill="hold">
                                          <p:stCondLst>
                                            <p:cond delay="0"/>
                                          </p:stCondLst>
                                        </p:cTn>
                                        <p:tgtEl>
                                          <p:spTgt spid="129"/>
                                        </p:tgtEl>
                                        <p:attrNameLst>
                                          <p:attrName>style.visibility</p:attrName>
                                        </p:attrNameLst>
                                      </p:cBhvr>
                                      <p:to>
                                        <p:strVal val="visible"/>
                                      </p:to>
                                    </p:set>
                                    <p:animEffect transition="in" filter="wipe(right)">
                                      <p:cBhvr>
                                        <p:cTn id="228" dur="500"/>
                                        <p:tgtEl>
                                          <p:spTgt spid="129"/>
                                        </p:tgtEl>
                                      </p:cBhvr>
                                    </p:animEffect>
                                  </p:childTnLst>
                                </p:cTn>
                              </p:par>
                            </p:childTnLst>
                          </p:cTn>
                        </p:par>
                      </p:childTnLst>
                    </p:cTn>
                  </p:par>
                  <p:par>
                    <p:cTn id="229" fill="hold">
                      <p:stCondLst>
                        <p:cond delay="indefinite"/>
                      </p:stCondLst>
                      <p:childTnLst>
                        <p:par>
                          <p:cTn id="230" fill="hold">
                            <p:stCondLst>
                              <p:cond delay="0"/>
                            </p:stCondLst>
                            <p:childTnLst>
                              <p:par>
                                <p:cTn id="231" presetID="22" presetClass="entr" presetSubtype="8" fill="hold" grpId="0" nodeType="clickEffect">
                                  <p:stCondLst>
                                    <p:cond delay="0"/>
                                  </p:stCondLst>
                                  <p:childTnLst>
                                    <p:set>
                                      <p:cBhvr>
                                        <p:cTn id="232" dur="1" fill="hold">
                                          <p:stCondLst>
                                            <p:cond delay="0"/>
                                          </p:stCondLst>
                                        </p:cTn>
                                        <p:tgtEl>
                                          <p:spTgt spid="41"/>
                                        </p:tgtEl>
                                        <p:attrNameLst>
                                          <p:attrName>style.visibility</p:attrName>
                                        </p:attrNameLst>
                                      </p:cBhvr>
                                      <p:to>
                                        <p:strVal val="visible"/>
                                      </p:to>
                                    </p:set>
                                    <p:animEffect transition="in" filter="wipe(left)">
                                      <p:cBhvr>
                                        <p:cTn id="233" dur="500"/>
                                        <p:tgtEl>
                                          <p:spTgt spid="41"/>
                                        </p:tgtEl>
                                      </p:cBhvr>
                                    </p:animEffect>
                                  </p:childTnLst>
                                </p:cTn>
                              </p:par>
                              <p:par>
                                <p:cTn id="234" presetID="22" presetClass="entr" presetSubtype="1" fill="hold" grpId="1" nodeType="withEffect">
                                  <p:stCondLst>
                                    <p:cond delay="0"/>
                                  </p:stCondLst>
                                  <p:childTnLst>
                                    <p:set>
                                      <p:cBhvr>
                                        <p:cTn id="235" dur="1" fill="hold">
                                          <p:stCondLst>
                                            <p:cond delay="0"/>
                                          </p:stCondLst>
                                        </p:cTn>
                                        <p:tgtEl>
                                          <p:spTgt spid="41"/>
                                        </p:tgtEl>
                                        <p:attrNameLst>
                                          <p:attrName>style.visibility</p:attrName>
                                        </p:attrNameLst>
                                      </p:cBhvr>
                                      <p:to>
                                        <p:strVal val="visible"/>
                                      </p:to>
                                    </p:set>
                                    <p:animEffect transition="in" filter="wipe(up)">
                                      <p:cBhvr>
                                        <p:cTn id="236" dur="500"/>
                                        <p:tgtEl>
                                          <p:spTgt spid="41"/>
                                        </p:tgtEl>
                                      </p:cBhvr>
                                    </p:animEffect>
                                  </p:childTnLst>
                                </p:cTn>
                              </p:par>
                              <p:par>
                                <p:cTn id="237" presetID="22" presetClass="exit" presetSubtype="4" fill="hold" nodeType="withEffect">
                                  <p:stCondLst>
                                    <p:cond delay="0"/>
                                  </p:stCondLst>
                                  <p:childTnLst>
                                    <p:animEffect transition="out" filter="wipe(down)">
                                      <p:cBhvr>
                                        <p:cTn id="238" dur="500"/>
                                        <p:tgtEl>
                                          <p:spTgt spid="47"/>
                                        </p:tgtEl>
                                      </p:cBhvr>
                                    </p:animEffect>
                                    <p:set>
                                      <p:cBhvr>
                                        <p:cTn id="239" dur="1" fill="hold">
                                          <p:stCondLst>
                                            <p:cond delay="499"/>
                                          </p:stCondLst>
                                        </p:cTn>
                                        <p:tgtEl>
                                          <p:spTgt spid="47"/>
                                        </p:tgtEl>
                                        <p:attrNameLst>
                                          <p:attrName>style.visibility</p:attrName>
                                        </p:attrNameLst>
                                      </p:cBhvr>
                                      <p:to>
                                        <p:strVal val="hidden"/>
                                      </p:to>
                                    </p:set>
                                  </p:childTnLst>
                                </p:cTn>
                              </p:par>
                              <p:par>
                                <p:cTn id="240" presetID="22" presetClass="exit" presetSubtype="4" fill="hold" nodeType="withEffect">
                                  <p:stCondLst>
                                    <p:cond delay="0"/>
                                  </p:stCondLst>
                                  <p:childTnLst>
                                    <p:animEffect transition="out" filter="wipe(down)">
                                      <p:cBhvr>
                                        <p:cTn id="241" dur="500"/>
                                        <p:tgtEl>
                                          <p:spTgt spid="48"/>
                                        </p:tgtEl>
                                      </p:cBhvr>
                                    </p:animEffect>
                                    <p:set>
                                      <p:cBhvr>
                                        <p:cTn id="242" dur="1" fill="hold">
                                          <p:stCondLst>
                                            <p:cond delay="499"/>
                                          </p:stCondLst>
                                        </p:cTn>
                                        <p:tgtEl>
                                          <p:spTgt spid="48"/>
                                        </p:tgtEl>
                                        <p:attrNameLst>
                                          <p:attrName>style.visibility</p:attrName>
                                        </p:attrNameLst>
                                      </p:cBhvr>
                                      <p:to>
                                        <p:strVal val="hidden"/>
                                      </p:to>
                                    </p:set>
                                  </p:childTnLst>
                                </p:cTn>
                              </p:par>
                            </p:childTnLst>
                          </p:cTn>
                        </p:par>
                        <p:par>
                          <p:cTn id="243" fill="hold">
                            <p:stCondLst>
                              <p:cond delay="500"/>
                            </p:stCondLst>
                            <p:childTnLst>
                              <p:par>
                                <p:cTn id="244" presetID="22" presetClass="entr" presetSubtype="1" fill="hold" nodeType="afterEffect">
                                  <p:stCondLst>
                                    <p:cond delay="0"/>
                                  </p:stCondLst>
                                  <p:childTnLst>
                                    <p:set>
                                      <p:cBhvr>
                                        <p:cTn id="245" dur="1" fill="hold">
                                          <p:stCondLst>
                                            <p:cond delay="0"/>
                                          </p:stCondLst>
                                        </p:cTn>
                                        <p:tgtEl>
                                          <p:spTgt spid="52"/>
                                        </p:tgtEl>
                                        <p:attrNameLst>
                                          <p:attrName>style.visibility</p:attrName>
                                        </p:attrNameLst>
                                      </p:cBhvr>
                                      <p:to>
                                        <p:strVal val="visible"/>
                                      </p:to>
                                    </p:set>
                                    <p:animEffect transition="in" filter="wipe(up)">
                                      <p:cBhvr>
                                        <p:cTn id="246" dur="500"/>
                                        <p:tgtEl>
                                          <p:spTgt spid="52"/>
                                        </p:tgtEl>
                                      </p:cBhvr>
                                    </p:animEffect>
                                  </p:childTnLst>
                                </p:cTn>
                              </p:par>
                            </p:childTnLst>
                          </p:cTn>
                        </p:par>
                        <p:par>
                          <p:cTn id="247" fill="hold">
                            <p:stCondLst>
                              <p:cond delay="1000"/>
                            </p:stCondLst>
                            <p:childTnLst>
                              <p:par>
                                <p:cTn id="248" presetID="22" presetClass="entr" presetSubtype="8" fill="hold" nodeType="afterEffect">
                                  <p:stCondLst>
                                    <p:cond delay="0"/>
                                  </p:stCondLst>
                                  <p:childTnLst>
                                    <p:set>
                                      <p:cBhvr>
                                        <p:cTn id="249" dur="1" fill="hold">
                                          <p:stCondLst>
                                            <p:cond delay="0"/>
                                          </p:stCondLst>
                                        </p:cTn>
                                        <p:tgtEl>
                                          <p:spTgt spid="130"/>
                                        </p:tgtEl>
                                        <p:attrNameLst>
                                          <p:attrName>style.visibility</p:attrName>
                                        </p:attrNameLst>
                                      </p:cBhvr>
                                      <p:to>
                                        <p:strVal val="visible"/>
                                      </p:to>
                                    </p:set>
                                    <p:animEffect transition="in" filter="wipe(left)">
                                      <p:cBhvr>
                                        <p:cTn id="250" dur="500"/>
                                        <p:tgtEl>
                                          <p:spTgt spid="130"/>
                                        </p:tgtEl>
                                      </p:cBhvr>
                                    </p:animEffect>
                                  </p:childTnLst>
                                </p:cTn>
                              </p:par>
                            </p:childTnLst>
                          </p:cTn>
                        </p:par>
                        <p:par>
                          <p:cTn id="251" fill="hold">
                            <p:stCondLst>
                              <p:cond delay="1500"/>
                            </p:stCondLst>
                            <p:childTnLst>
                              <p:par>
                                <p:cTn id="252" presetID="22" presetClass="entr" presetSubtype="1" fill="hold" nodeType="afterEffect">
                                  <p:stCondLst>
                                    <p:cond delay="0"/>
                                  </p:stCondLst>
                                  <p:childTnLst>
                                    <p:set>
                                      <p:cBhvr>
                                        <p:cTn id="253" dur="1" fill="hold">
                                          <p:stCondLst>
                                            <p:cond delay="0"/>
                                          </p:stCondLst>
                                        </p:cTn>
                                        <p:tgtEl>
                                          <p:spTgt spid="53"/>
                                        </p:tgtEl>
                                        <p:attrNameLst>
                                          <p:attrName>style.visibility</p:attrName>
                                        </p:attrNameLst>
                                      </p:cBhvr>
                                      <p:to>
                                        <p:strVal val="visible"/>
                                      </p:to>
                                    </p:set>
                                    <p:animEffect transition="in" filter="wipe(up)">
                                      <p:cBhvr>
                                        <p:cTn id="254" dur="500"/>
                                        <p:tgtEl>
                                          <p:spTgt spid="53"/>
                                        </p:tgtEl>
                                      </p:cBhvr>
                                    </p:animEffect>
                                  </p:childTnLst>
                                </p:cTn>
                              </p:par>
                            </p:childTnLst>
                          </p:cTn>
                        </p:par>
                        <p:par>
                          <p:cTn id="255" fill="hold">
                            <p:stCondLst>
                              <p:cond delay="2000"/>
                            </p:stCondLst>
                            <p:childTnLst>
                              <p:par>
                                <p:cTn id="256" presetID="22" presetClass="entr" presetSubtype="8" fill="hold" nodeType="afterEffect">
                                  <p:stCondLst>
                                    <p:cond delay="0"/>
                                  </p:stCondLst>
                                  <p:childTnLst>
                                    <p:set>
                                      <p:cBhvr>
                                        <p:cTn id="257" dur="1" fill="hold">
                                          <p:stCondLst>
                                            <p:cond delay="0"/>
                                          </p:stCondLst>
                                        </p:cTn>
                                        <p:tgtEl>
                                          <p:spTgt spid="131"/>
                                        </p:tgtEl>
                                        <p:attrNameLst>
                                          <p:attrName>style.visibility</p:attrName>
                                        </p:attrNameLst>
                                      </p:cBhvr>
                                      <p:to>
                                        <p:strVal val="visible"/>
                                      </p:to>
                                    </p:set>
                                    <p:animEffect transition="in" filter="wipe(left)">
                                      <p:cBhvr>
                                        <p:cTn id="258" dur="500"/>
                                        <p:tgtEl>
                                          <p:spTgt spid="131"/>
                                        </p:tgtEl>
                                      </p:cBhvr>
                                    </p:animEffect>
                                  </p:childTnLst>
                                </p:cTn>
                              </p:par>
                            </p:childTnLst>
                          </p:cTn>
                        </p:par>
                      </p:childTnLst>
                    </p:cTn>
                  </p:par>
                  <p:par>
                    <p:cTn id="259" fill="hold">
                      <p:stCondLst>
                        <p:cond delay="indefinite"/>
                      </p:stCondLst>
                      <p:childTnLst>
                        <p:par>
                          <p:cTn id="260" fill="hold">
                            <p:stCondLst>
                              <p:cond delay="0"/>
                            </p:stCondLst>
                            <p:childTnLst>
                              <p:par>
                                <p:cTn id="261" presetID="22" presetClass="entr" presetSubtype="4" fill="hold" grpId="0" nodeType="clickEffect">
                                  <p:stCondLst>
                                    <p:cond delay="0"/>
                                  </p:stCondLst>
                                  <p:childTnLst>
                                    <p:set>
                                      <p:cBhvr>
                                        <p:cTn id="262" dur="1" fill="hold">
                                          <p:stCondLst>
                                            <p:cond delay="0"/>
                                          </p:stCondLst>
                                        </p:cTn>
                                        <p:tgtEl>
                                          <p:spTgt spid="38"/>
                                        </p:tgtEl>
                                        <p:attrNameLst>
                                          <p:attrName>style.visibility</p:attrName>
                                        </p:attrNameLst>
                                      </p:cBhvr>
                                      <p:to>
                                        <p:strVal val="visible"/>
                                      </p:to>
                                    </p:set>
                                    <p:animEffect transition="in" filter="wipe(down)">
                                      <p:cBhvr>
                                        <p:cTn id="263" dur="500"/>
                                        <p:tgtEl>
                                          <p:spTgt spid="38"/>
                                        </p:tgtEl>
                                      </p:cBhvr>
                                    </p:animEffect>
                                  </p:childTnLst>
                                </p:cTn>
                              </p:par>
                              <p:par>
                                <p:cTn id="264" presetID="22" presetClass="exit" presetSubtype="2" fill="hold" nodeType="withEffect">
                                  <p:stCondLst>
                                    <p:cond delay="0"/>
                                  </p:stCondLst>
                                  <p:childTnLst>
                                    <p:animEffect transition="out" filter="wipe(right)">
                                      <p:cBhvr>
                                        <p:cTn id="265" dur="500"/>
                                        <p:tgtEl>
                                          <p:spTgt spid="72"/>
                                        </p:tgtEl>
                                      </p:cBhvr>
                                    </p:animEffect>
                                    <p:set>
                                      <p:cBhvr>
                                        <p:cTn id="266" dur="1" fill="hold">
                                          <p:stCondLst>
                                            <p:cond delay="499"/>
                                          </p:stCondLst>
                                        </p:cTn>
                                        <p:tgtEl>
                                          <p:spTgt spid="72"/>
                                        </p:tgtEl>
                                        <p:attrNameLst>
                                          <p:attrName>style.visibility</p:attrName>
                                        </p:attrNameLst>
                                      </p:cBhvr>
                                      <p:to>
                                        <p:strVal val="hidden"/>
                                      </p:to>
                                    </p:set>
                                  </p:childTnLst>
                                </p:cTn>
                              </p:par>
                              <p:par>
                                <p:cTn id="267" presetID="22" presetClass="exit" presetSubtype="2" fill="hold" nodeType="withEffect">
                                  <p:stCondLst>
                                    <p:cond delay="0"/>
                                  </p:stCondLst>
                                  <p:childTnLst>
                                    <p:animEffect transition="out" filter="wipe(right)">
                                      <p:cBhvr>
                                        <p:cTn id="268" dur="500"/>
                                        <p:tgtEl>
                                          <p:spTgt spid="73"/>
                                        </p:tgtEl>
                                      </p:cBhvr>
                                    </p:animEffect>
                                    <p:set>
                                      <p:cBhvr>
                                        <p:cTn id="269" dur="1" fill="hold">
                                          <p:stCondLst>
                                            <p:cond delay="499"/>
                                          </p:stCondLst>
                                        </p:cTn>
                                        <p:tgtEl>
                                          <p:spTgt spid="73"/>
                                        </p:tgtEl>
                                        <p:attrNameLst>
                                          <p:attrName>style.visibility</p:attrName>
                                        </p:attrNameLst>
                                      </p:cBhvr>
                                      <p:to>
                                        <p:strVal val="hidden"/>
                                      </p:to>
                                    </p:set>
                                  </p:childTnLst>
                                </p:cTn>
                              </p:par>
                            </p:childTnLst>
                          </p:cTn>
                        </p:par>
                        <p:par>
                          <p:cTn id="270" fill="hold">
                            <p:stCondLst>
                              <p:cond delay="1000"/>
                            </p:stCondLst>
                            <p:childTnLst>
                              <p:par>
                                <p:cTn id="271" presetID="22" presetClass="entr" presetSubtype="1" fill="hold" nodeType="afterEffect">
                                  <p:stCondLst>
                                    <p:cond delay="0"/>
                                  </p:stCondLst>
                                  <p:childTnLst>
                                    <p:set>
                                      <p:cBhvr>
                                        <p:cTn id="272" dur="1" fill="hold">
                                          <p:stCondLst>
                                            <p:cond delay="0"/>
                                          </p:stCondLst>
                                        </p:cTn>
                                        <p:tgtEl>
                                          <p:spTgt spid="78"/>
                                        </p:tgtEl>
                                        <p:attrNameLst>
                                          <p:attrName>style.visibility</p:attrName>
                                        </p:attrNameLst>
                                      </p:cBhvr>
                                      <p:to>
                                        <p:strVal val="visible"/>
                                      </p:to>
                                    </p:set>
                                    <p:animEffect transition="in" filter="wipe(up)">
                                      <p:cBhvr>
                                        <p:cTn id="273" dur="500"/>
                                        <p:tgtEl>
                                          <p:spTgt spid="78"/>
                                        </p:tgtEl>
                                      </p:cBhvr>
                                    </p:animEffect>
                                  </p:childTnLst>
                                </p:cTn>
                              </p:par>
                            </p:childTnLst>
                          </p:cTn>
                        </p:par>
                        <p:par>
                          <p:cTn id="274" fill="hold">
                            <p:stCondLst>
                              <p:cond delay="1500"/>
                            </p:stCondLst>
                            <p:childTnLst>
                              <p:par>
                                <p:cTn id="275" presetID="22" presetClass="entr" presetSubtype="4" fill="hold" nodeType="afterEffect">
                                  <p:stCondLst>
                                    <p:cond delay="0"/>
                                  </p:stCondLst>
                                  <p:childTnLst>
                                    <p:set>
                                      <p:cBhvr>
                                        <p:cTn id="276" dur="1" fill="hold">
                                          <p:stCondLst>
                                            <p:cond delay="0"/>
                                          </p:stCondLst>
                                        </p:cTn>
                                        <p:tgtEl>
                                          <p:spTgt spid="134"/>
                                        </p:tgtEl>
                                        <p:attrNameLst>
                                          <p:attrName>style.visibility</p:attrName>
                                        </p:attrNameLst>
                                      </p:cBhvr>
                                      <p:to>
                                        <p:strVal val="visible"/>
                                      </p:to>
                                    </p:set>
                                    <p:animEffect transition="in" filter="wipe(down)">
                                      <p:cBhvr>
                                        <p:cTn id="277" dur="500"/>
                                        <p:tgtEl>
                                          <p:spTgt spid="134"/>
                                        </p:tgtEl>
                                      </p:cBhvr>
                                    </p:animEffect>
                                  </p:childTnLst>
                                </p:cTn>
                              </p:par>
                            </p:childTnLst>
                          </p:cTn>
                        </p:par>
                        <p:par>
                          <p:cTn id="278" fill="hold">
                            <p:stCondLst>
                              <p:cond delay="2000"/>
                            </p:stCondLst>
                            <p:childTnLst>
                              <p:par>
                                <p:cTn id="279" presetID="22" presetClass="entr" presetSubtype="1" fill="hold" nodeType="afterEffect">
                                  <p:stCondLst>
                                    <p:cond delay="0"/>
                                  </p:stCondLst>
                                  <p:childTnLst>
                                    <p:set>
                                      <p:cBhvr>
                                        <p:cTn id="280" dur="1" fill="hold">
                                          <p:stCondLst>
                                            <p:cond delay="0"/>
                                          </p:stCondLst>
                                        </p:cTn>
                                        <p:tgtEl>
                                          <p:spTgt spid="79"/>
                                        </p:tgtEl>
                                        <p:attrNameLst>
                                          <p:attrName>style.visibility</p:attrName>
                                        </p:attrNameLst>
                                      </p:cBhvr>
                                      <p:to>
                                        <p:strVal val="visible"/>
                                      </p:to>
                                    </p:set>
                                    <p:animEffect transition="in" filter="wipe(up)">
                                      <p:cBhvr>
                                        <p:cTn id="281" dur="500"/>
                                        <p:tgtEl>
                                          <p:spTgt spid="79"/>
                                        </p:tgtEl>
                                      </p:cBhvr>
                                    </p:animEffect>
                                  </p:childTnLst>
                                </p:cTn>
                              </p:par>
                            </p:childTnLst>
                          </p:cTn>
                        </p:par>
                        <p:par>
                          <p:cTn id="282" fill="hold">
                            <p:stCondLst>
                              <p:cond delay="2500"/>
                            </p:stCondLst>
                            <p:childTnLst>
                              <p:par>
                                <p:cTn id="283" presetID="22" presetClass="entr" presetSubtype="4" fill="hold" nodeType="afterEffect">
                                  <p:stCondLst>
                                    <p:cond delay="0"/>
                                  </p:stCondLst>
                                  <p:childTnLst>
                                    <p:set>
                                      <p:cBhvr>
                                        <p:cTn id="284" dur="1" fill="hold">
                                          <p:stCondLst>
                                            <p:cond delay="0"/>
                                          </p:stCondLst>
                                        </p:cTn>
                                        <p:tgtEl>
                                          <p:spTgt spid="135"/>
                                        </p:tgtEl>
                                        <p:attrNameLst>
                                          <p:attrName>style.visibility</p:attrName>
                                        </p:attrNameLst>
                                      </p:cBhvr>
                                      <p:to>
                                        <p:strVal val="visible"/>
                                      </p:to>
                                    </p:set>
                                    <p:animEffect transition="in" filter="wipe(down)">
                                      <p:cBhvr>
                                        <p:cTn id="285" dur="500"/>
                                        <p:tgtEl>
                                          <p:spTgt spid="135"/>
                                        </p:tgtEl>
                                      </p:cBhvr>
                                    </p:animEffect>
                                  </p:childTnLst>
                                </p:cTn>
                              </p:par>
                            </p:childTnLst>
                          </p:cTn>
                        </p:par>
                      </p:childTnLst>
                    </p:cTn>
                  </p:par>
                  <p:par>
                    <p:cTn id="286" fill="hold">
                      <p:stCondLst>
                        <p:cond delay="indefinite"/>
                      </p:stCondLst>
                      <p:childTnLst>
                        <p:par>
                          <p:cTn id="287" fill="hold">
                            <p:stCondLst>
                              <p:cond delay="0"/>
                            </p:stCondLst>
                            <p:childTnLst>
                              <p:par>
                                <p:cTn id="288" presetID="22" presetClass="entr" presetSubtype="1" fill="hold" grpId="0" nodeType="clickEffect">
                                  <p:stCondLst>
                                    <p:cond delay="0"/>
                                  </p:stCondLst>
                                  <p:childTnLst>
                                    <p:set>
                                      <p:cBhvr>
                                        <p:cTn id="289" dur="1" fill="hold">
                                          <p:stCondLst>
                                            <p:cond delay="0"/>
                                          </p:stCondLst>
                                        </p:cTn>
                                        <p:tgtEl>
                                          <p:spTgt spid="43"/>
                                        </p:tgtEl>
                                        <p:attrNameLst>
                                          <p:attrName>style.visibility</p:attrName>
                                        </p:attrNameLst>
                                      </p:cBhvr>
                                      <p:to>
                                        <p:strVal val="visible"/>
                                      </p:to>
                                    </p:set>
                                    <p:animEffect transition="in" filter="wipe(up)">
                                      <p:cBhvr>
                                        <p:cTn id="290" dur="500"/>
                                        <p:tgtEl>
                                          <p:spTgt spid="43"/>
                                        </p:tgtEl>
                                      </p:cBhvr>
                                    </p:animEffect>
                                  </p:childTnLst>
                                </p:cTn>
                              </p:par>
                              <p:par>
                                <p:cTn id="291" presetID="22" presetClass="exit" presetSubtype="8" fill="hold" nodeType="withEffect">
                                  <p:stCondLst>
                                    <p:cond delay="0"/>
                                  </p:stCondLst>
                                  <p:childTnLst>
                                    <p:animEffect transition="out" filter="wipe(left)">
                                      <p:cBhvr>
                                        <p:cTn id="292" dur="500"/>
                                        <p:tgtEl>
                                          <p:spTgt spid="52"/>
                                        </p:tgtEl>
                                      </p:cBhvr>
                                    </p:animEffect>
                                    <p:set>
                                      <p:cBhvr>
                                        <p:cTn id="293" dur="1" fill="hold">
                                          <p:stCondLst>
                                            <p:cond delay="499"/>
                                          </p:stCondLst>
                                        </p:cTn>
                                        <p:tgtEl>
                                          <p:spTgt spid="52"/>
                                        </p:tgtEl>
                                        <p:attrNameLst>
                                          <p:attrName>style.visibility</p:attrName>
                                        </p:attrNameLst>
                                      </p:cBhvr>
                                      <p:to>
                                        <p:strVal val="hidden"/>
                                      </p:to>
                                    </p:set>
                                  </p:childTnLst>
                                </p:cTn>
                              </p:par>
                              <p:par>
                                <p:cTn id="294" presetID="22" presetClass="exit" presetSubtype="8" fill="hold" nodeType="withEffect">
                                  <p:stCondLst>
                                    <p:cond delay="0"/>
                                  </p:stCondLst>
                                  <p:childTnLst>
                                    <p:animEffect transition="out" filter="wipe(left)">
                                      <p:cBhvr>
                                        <p:cTn id="295" dur="500"/>
                                        <p:tgtEl>
                                          <p:spTgt spid="53"/>
                                        </p:tgtEl>
                                      </p:cBhvr>
                                    </p:animEffect>
                                    <p:set>
                                      <p:cBhvr>
                                        <p:cTn id="296" dur="1" fill="hold">
                                          <p:stCondLst>
                                            <p:cond delay="499"/>
                                          </p:stCondLst>
                                        </p:cTn>
                                        <p:tgtEl>
                                          <p:spTgt spid="53"/>
                                        </p:tgtEl>
                                        <p:attrNameLst>
                                          <p:attrName>style.visibility</p:attrName>
                                        </p:attrNameLst>
                                      </p:cBhvr>
                                      <p:to>
                                        <p:strVal val="hidden"/>
                                      </p:to>
                                    </p:set>
                                  </p:childTnLst>
                                </p:cTn>
                              </p:par>
                            </p:childTnLst>
                          </p:cTn>
                        </p:par>
                        <p:par>
                          <p:cTn id="297" fill="hold">
                            <p:stCondLst>
                              <p:cond delay="1000"/>
                            </p:stCondLst>
                            <p:childTnLst>
                              <p:par>
                                <p:cTn id="298" presetID="22" presetClass="entr" presetSubtype="1" fill="hold" nodeType="afterEffect">
                                  <p:stCondLst>
                                    <p:cond delay="0"/>
                                  </p:stCondLst>
                                  <p:childTnLst>
                                    <p:set>
                                      <p:cBhvr>
                                        <p:cTn id="299" dur="1" fill="hold">
                                          <p:stCondLst>
                                            <p:cond delay="0"/>
                                          </p:stCondLst>
                                        </p:cTn>
                                        <p:tgtEl>
                                          <p:spTgt spid="65"/>
                                        </p:tgtEl>
                                        <p:attrNameLst>
                                          <p:attrName>style.visibility</p:attrName>
                                        </p:attrNameLst>
                                      </p:cBhvr>
                                      <p:to>
                                        <p:strVal val="visible"/>
                                      </p:to>
                                    </p:set>
                                    <p:animEffect transition="in" filter="wipe(up)">
                                      <p:cBhvr>
                                        <p:cTn id="300" dur="500"/>
                                        <p:tgtEl>
                                          <p:spTgt spid="65"/>
                                        </p:tgtEl>
                                      </p:cBhvr>
                                    </p:animEffect>
                                  </p:childTnLst>
                                </p:cTn>
                              </p:par>
                            </p:childTnLst>
                          </p:cTn>
                        </p:par>
                        <p:par>
                          <p:cTn id="301" fill="hold">
                            <p:stCondLst>
                              <p:cond delay="1500"/>
                            </p:stCondLst>
                            <p:childTnLst>
                              <p:par>
                                <p:cTn id="302" presetID="22" presetClass="entr" presetSubtype="1" fill="hold" nodeType="afterEffect">
                                  <p:stCondLst>
                                    <p:cond delay="0"/>
                                  </p:stCondLst>
                                  <p:childTnLst>
                                    <p:set>
                                      <p:cBhvr>
                                        <p:cTn id="303" dur="1" fill="hold">
                                          <p:stCondLst>
                                            <p:cond delay="0"/>
                                          </p:stCondLst>
                                        </p:cTn>
                                        <p:tgtEl>
                                          <p:spTgt spid="132"/>
                                        </p:tgtEl>
                                        <p:attrNameLst>
                                          <p:attrName>style.visibility</p:attrName>
                                        </p:attrNameLst>
                                      </p:cBhvr>
                                      <p:to>
                                        <p:strVal val="visible"/>
                                      </p:to>
                                    </p:set>
                                    <p:animEffect transition="in" filter="wipe(up)">
                                      <p:cBhvr>
                                        <p:cTn id="304" dur="500"/>
                                        <p:tgtEl>
                                          <p:spTgt spid="132"/>
                                        </p:tgtEl>
                                      </p:cBhvr>
                                    </p:animEffect>
                                  </p:childTnLst>
                                </p:cTn>
                              </p:par>
                            </p:childTnLst>
                          </p:cTn>
                        </p:par>
                        <p:par>
                          <p:cTn id="305" fill="hold">
                            <p:stCondLst>
                              <p:cond delay="2000"/>
                            </p:stCondLst>
                            <p:childTnLst>
                              <p:par>
                                <p:cTn id="306" presetID="22" presetClass="entr" presetSubtype="1" fill="hold" nodeType="afterEffect">
                                  <p:stCondLst>
                                    <p:cond delay="0"/>
                                  </p:stCondLst>
                                  <p:childTnLst>
                                    <p:set>
                                      <p:cBhvr>
                                        <p:cTn id="307" dur="1" fill="hold">
                                          <p:stCondLst>
                                            <p:cond delay="0"/>
                                          </p:stCondLst>
                                        </p:cTn>
                                        <p:tgtEl>
                                          <p:spTgt spid="67"/>
                                        </p:tgtEl>
                                        <p:attrNameLst>
                                          <p:attrName>style.visibility</p:attrName>
                                        </p:attrNameLst>
                                      </p:cBhvr>
                                      <p:to>
                                        <p:strVal val="visible"/>
                                      </p:to>
                                    </p:set>
                                    <p:animEffect transition="in" filter="wipe(up)">
                                      <p:cBhvr>
                                        <p:cTn id="308" dur="500"/>
                                        <p:tgtEl>
                                          <p:spTgt spid="67"/>
                                        </p:tgtEl>
                                      </p:cBhvr>
                                    </p:animEffect>
                                  </p:childTnLst>
                                </p:cTn>
                              </p:par>
                            </p:childTnLst>
                          </p:cTn>
                        </p:par>
                        <p:par>
                          <p:cTn id="309" fill="hold">
                            <p:stCondLst>
                              <p:cond delay="2500"/>
                            </p:stCondLst>
                            <p:childTnLst>
                              <p:par>
                                <p:cTn id="310" presetID="22" presetClass="entr" presetSubtype="1" fill="hold" nodeType="afterEffect">
                                  <p:stCondLst>
                                    <p:cond delay="0"/>
                                  </p:stCondLst>
                                  <p:childTnLst>
                                    <p:set>
                                      <p:cBhvr>
                                        <p:cTn id="311" dur="1" fill="hold">
                                          <p:stCondLst>
                                            <p:cond delay="0"/>
                                          </p:stCondLst>
                                        </p:cTn>
                                        <p:tgtEl>
                                          <p:spTgt spid="133"/>
                                        </p:tgtEl>
                                        <p:attrNameLst>
                                          <p:attrName>style.visibility</p:attrName>
                                        </p:attrNameLst>
                                      </p:cBhvr>
                                      <p:to>
                                        <p:strVal val="visible"/>
                                      </p:to>
                                    </p:set>
                                    <p:animEffect transition="in" filter="wipe(up)">
                                      <p:cBhvr>
                                        <p:cTn id="312" dur="500"/>
                                        <p:tgtEl>
                                          <p:spTgt spid="133"/>
                                        </p:tgtEl>
                                      </p:cBhvr>
                                    </p:animEffect>
                                  </p:childTnLst>
                                </p:cTn>
                              </p:par>
                            </p:childTnLst>
                          </p:cTn>
                        </p:par>
                      </p:childTnLst>
                    </p:cTn>
                  </p:par>
                  <p:par>
                    <p:cTn id="313" fill="hold">
                      <p:stCondLst>
                        <p:cond delay="indefinite"/>
                      </p:stCondLst>
                      <p:childTnLst>
                        <p:par>
                          <p:cTn id="314" fill="hold">
                            <p:stCondLst>
                              <p:cond delay="0"/>
                            </p:stCondLst>
                            <p:childTnLst>
                              <p:par>
                                <p:cTn id="315" presetID="22" presetClass="entr" presetSubtype="1" fill="hold" grpId="0" nodeType="clickEffect">
                                  <p:stCondLst>
                                    <p:cond delay="0"/>
                                  </p:stCondLst>
                                  <p:childTnLst>
                                    <p:set>
                                      <p:cBhvr>
                                        <p:cTn id="316" dur="1" fill="hold">
                                          <p:stCondLst>
                                            <p:cond delay="0"/>
                                          </p:stCondLst>
                                        </p:cTn>
                                        <p:tgtEl>
                                          <p:spTgt spid="42"/>
                                        </p:tgtEl>
                                        <p:attrNameLst>
                                          <p:attrName>style.visibility</p:attrName>
                                        </p:attrNameLst>
                                      </p:cBhvr>
                                      <p:to>
                                        <p:strVal val="visible"/>
                                      </p:to>
                                    </p:set>
                                    <p:animEffect transition="in" filter="wipe(up)">
                                      <p:cBhvr>
                                        <p:cTn id="317" dur="500"/>
                                        <p:tgtEl>
                                          <p:spTgt spid="42"/>
                                        </p:tgtEl>
                                      </p:cBhvr>
                                    </p:animEffect>
                                  </p:childTnLst>
                                </p:cTn>
                              </p:par>
                              <p:par>
                                <p:cTn id="318" presetID="22" presetClass="entr" presetSubtype="2" fill="hold" grpId="1" nodeType="withEffect">
                                  <p:stCondLst>
                                    <p:cond delay="0"/>
                                  </p:stCondLst>
                                  <p:childTnLst>
                                    <p:set>
                                      <p:cBhvr>
                                        <p:cTn id="319" dur="1" fill="hold">
                                          <p:stCondLst>
                                            <p:cond delay="0"/>
                                          </p:stCondLst>
                                        </p:cTn>
                                        <p:tgtEl>
                                          <p:spTgt spid="42"/>
                                        </p:tgtEl>
                                        <p:attrNameLst>
                                          <p:attrName>style.visibility</p:attrName>
                                        </p:attrNameLst>
                                      </p:cBhvr>
                                      <p:to>
                                        <p:strVal val="visible"/>
                                      </p:to>
                                    </p:set>
                                    <p:animEffect transition="in" filter="wipe(right)">
                                      <p:cBhvr>
                                        <p:cTn id="320" dur="500"/>
                                        <p:tgtEl>
                                          <p:spTgt spid="42"/>
                                        </p:tgtEl>
                                      </p:cBhvr>
                                    </p:animEffect>
                                  </p:childTnLst>
                                </p:cTn>
                              </p:par>
                              <p:par>
                                <p:cTn id="321" presetID="22" presetClass="exit" presetSubtype="2" fill="hold" nodeType="withEffect">
                                  <p:stCondLst>
                                    <p:cond delay="0"/>
                                  </p:stCondLst>
                                  <p:childTnLst>
                                    <p:animEffect transition="out" filter="wipe(right)">
                                      <p:cBhvr>
                                        <p:cTn id="322" dur="500"/>
                                        <p:tgtEl>
                                          <p:spTgt spid="78"/>
                                        </p:tgtEl>
                                      </p:cBhvr>
                                    </p:animEffect>
                                    <p:set>
                                      <p:cBhvr>
                                        <p:cTn id="323" dur="1" fill="hold">
                                          <p:stCondLst>
                                            <p:cond delay="499"/>
                                          </p:stCondLst>
                                        </p:cTn>
                                        <p:tgtEl>
                                          <p:spTgt spid="78"/>
                                        </p:tgtEl>
                                        <p:attrNameLst>
                                          <p:attrName>style.visibility</p:attrName>
                                        </p:attrNameLst>
                                      </p:cBhvr>
                                      <p:to>
                                        <p:strVal val="hidden"/>
                                      </p:to>
                                    </p:set>
                                  </p:childTnLst>
                                </p:cTn>
                              </p:par>
                              <p:par>
                                <p:cTn id="324" presetID="22" presetClass="exit" presetSubtype="2" fill="hold" nodeType="withEffect">
                                  <p:stCondLst>
                                    <p:cond delay="0"/>
                                  </p:stCondLst>
                                  <p:childTnLst>
                                    <p:animEffect transition="out" filter="wipe(right)">
                                      <p:cBhvr>
                                        <p:cTn id="325" dur="500"/>
                                        <p:tgtEl>
                                          <p:spTgt spid="79"/>
                                        </p:tgtEl>
                                      </p:cBhvr>
                                    </p:animEffect>
                                    <p:set>
                                      <p:cBhvr>
                                        <p:cTn id="326" dur="1" fill="hold">
                                          <p:stCondLst>
                                            <p:cond delay="499"/>
                                          </p:stCondLst>
                                        </p:cTn>
                                        <p:tgtEl>
                                          <p:spTgt spid="79"/>
                                        </p:tgtEl>
                                        <p:attrNameLst>
                                          <p:attrName>style.visibility</p:attrName>
                                        </p:attrNameLst>
                                      </p:cBhvr>
                                      <p:to>
                                        <p:strVal val="hidden"/>
                                      </p:to>
                                    </p:set>
                                  </p:childTnLst>
                                </p:cTn>
                              </p:par>
                            </p:childTnLst>
                          </p:cTn>
                        </p:par>
                        <p:par>
                          <p:cTn id="327" fill="hold">
                            <p:stCondLst>
                              <p:cond delay="1500"/>
                            </p:stCondLst>
                            <p:childTnLst>
                              <p:par>
                                <p:cTn id="328" presetID="22" presetClass="entr" presetSubtype="1" fill="hold" nodeType="afterEffect">
                                  <p:stCondLst>
                                    <p:cond delay="0"/>
                                  </p:stCondLst>
                                  <p:childTnLst>
                                    <p:set>
                                      <p:cBhvr>
                                        <p:cTn id="329" dur="1" fill="hold">
                                          <p:stCondLst>
                                            <p:cond delay="0"/>
                                          </p:stCondLst>
                                        </p:cTn>
                                        <p:tgtEl>
                                          <p:spTgt spid="84"/>
                                        </p:tgtEl>
                                        <p:attrNameLst>
                                          <p:attrName>style.visibility</p:attrName>
                                        </p:attrNameLst>
                                      </p:cBhvr>
                                      <p:to>
                                        <p:strVal val="visible"/>
                                      </p:to>
                                    </p:set>
                                    <p:animEffect transition="in" filter="wipe(up)">
                                      <p:cBhvr>
                                        <p:cTn id="330" dur="500"/>
                                        <p:tgtEl>
                                          <p:spTgt spid="84"/>
                                        </p:tgtEl>
                                      </p:cBhvr>
                                    </p:animEffect>
                                  </p:childTnLst>
                                </p:cTn>
                              </p:par>
                            </p:childTnLst>
                          </p:cTn>
                        </p:par>
                        <p:par>
                          <p:cTn id="331" fill="hold">
                            <p:stCondLst>
                              <p:cond delay="2000"/>
                            </p:stCondLst>
                            <p:childTnLst>
                              <p:par>
                                <p:cTn id="332" presetID="22" presetClass="entr" presetSubtype="2" fill="hold" nodeType="afterEffect">
                                  <p:stCondLst>
                                    <p:cond delay="0"/>
                                  </p:stCondLst>
                                  <p:childTnLst>
                                    <p:set>
                                      <p:cBhvr>
                                        <p:cTn id="333" dur="1" fill="hold">
                                          <p:stCondLst>
                                            <p:cond delay="0"/>
                                          </p:stCondLst>
                                        </p:cTn>
                                        <p:tgtEl>
                                          <p:spTgt spid="142"/>
                                        </p:tgtEl>
                                        <p:attrNameLst>
                                          <p:attrName>style.visibility</p:attrName>
                                        </p:attrNameLst>
                                      </p:cBhvr>
                                      <p:to>
                                        <p:strVal val="visible"/>
                                      </p:to>
                                    </p:set>
                                    <p:animEffect transition="in" filter="wipe(right)">
                                      <p:cBhvr>
                                        <p:cTn id="334" dur="500"/>
                                        <p:tgtEl>
                                          <p:spTgt spid="142"/>
                                        </p:tgtEl>
                                      </p:cBhvr>
                                    </p:animEffect>
                                  </p:childTnLst>
                                </p:cTn>
                              </p:par>
                            </p:childTnLst>
                          </p:cTn>
                        </p:par>
                        <p:par>
                          <p:cTn id="335" fill="hold">
                            <p:stCondLst>
                              <p:cond delay="2500"/>
                            </p:stCondLst>
                            <p:childTnLst>
                              <p:par>
                                <p:cTn id="336" presetID="22" presetClass="entr" presetSubtype="1" fill="hold" nodeType="afterEffect">
                                  <p:stCondLst>
                                    <p:cond delay="0"/>
                                  </p:stCondLst>
                                  <p:childTnLst>
                                    <p:set>
                                      <p:cBhvr>
                                        <p:cTn id="337" dur="1" fill="hold">
                                          <p:stCondLst>
                                            <p:cond delay="0"/>
                                          </p:stCondLst>
                                        </p:cTn>
                                        <p:tgtEl>
                                          <p:spTgt spid="85"/>
                                        </p:tgtEl>
                                        <p:attrNameLst>
                                          <p:attrName>style.visibility</p:attrName>
                                        </p:attrNameLst>
                                      </p:cBhvr>
                                      <p:to>
                                        <p:strVal val="visible"/>
                                      </p:to>
                                    </p:set>
                                    <p:animEffect transition="in" filter="wipe(up)">
                                      <p:cBhvr>
                                        <p:cTn id="338" dur="500"/>
                                        <p:tgtEl>
                                          <p:spTgt spid="85"/>
                                        </p:tgtEl>
                                      </p:cBhvr>
                                    </p:animEffect>
                                  </p:childTnLst>
                                </p:cTn>
                              </p:par>
                            </p:childTnLst>
                          </p:cTn>
                        </p:par>
                        <p:par>
                          <p:cTn id="339" fill="hold">
                            <p:stCondLst>
                              <p:cond delay="3000"/>
                            </p:stCondLst>
                            <p:childTnLst>
                              <p:par>
                                <p:cTn id="340" presetID="22" presetClass="entr" presetSubtype="2" fill="hold" nodeType="afterEffect">
                                  <p:stCondLst>
                                    <p:cond delay="0"/>
                                  </p:stCondLst>
                                  <p:childTnLst>
                                    <p:set>
                                      <p:cBhvr>
                                        <p:cTn id="341" dur="1" fill="hold">
                                          <p:stCondLst>
                                            <p:cond delay="0"/>
                                          </p:stCondLst>
                                        </p:cTn>
                                        <p:tgtEl>
                                          <p:spTgt spid="141"/>
                                        </p:tgtEl>
                                        <p:attrNameLst>
                                          <p:attrName>style.visibility</p:attrName>
                                        </p:attrNameLst>
                                      </p:cBhvr>
                                      <p:to>
                                        <p:strVal val="visible"/>
                                      </p:to>
                                    </p:set>
                                    <p:animEffect transition="in" filter="wipe(right)">
                                      <p:cBhvr>
                                        <p:cTn id="342" dur="500"/>
                                        <p:tgtEl>
                                          <p:spTgt spid="141"/>
                                        </p:tgtEl>
                                      </p:cBhvr>
                                    </p:animEffect>
                                  </p:childTnLst>
                                </p:cTn>
                              </p:par>
                            </p:childTnLst>
                          </p:cTn>
                        </p:par>
                      </p:childTnLst>
                    </p:cTn>
                  </p:par>
                  <p:par>
                    <p:cTn id="343" fill="hold">
                      <p:stCondLst>
                        <p:cond delay="indefinite"/>
                      </p:stCondLst>
                      <p:childTnLst>
                        <p:par>
                          <p:cTn id="344" fill="hold">
                            <p:stCondLst>
                              <p:cond delay="0"/>
                            </p:stCondLst>
                            <p:childTnLst>
                              <p:par>
                                <p:cTn id="345" presetID="22" presetClass="entr" presetSubtype="4" fill="hold" grpId="0" nodeType="clickEffect">
                                  <p:stCondLst>
                                    <p:cond delay="0"/>
                                  </p:stCondLst>
                                  <p:childTnLst>
                                    <p:set>
                                      <p:cBhvr>
                                        <p:cTn id="346" dur="1" fill="hold">
                                          <p:stCondLst>
                                            <p:cond delay="0"/>
                                          </p:stCondLst>
                                        </p:cTn>
                                        <p:tgtEl>
                                          <p:spTgt spid="39"/>
                                        </p:tgtEl>
                                        <p:attrNameLst>
                                          <p:attrName>style.visibility</p:attrName>
                                        </p:attrNameLst>
                                      </p:cBhvr>
                                      <p:to>
                                        <p:strVal val="visible"/>
                                      </p:to>
                                    </p:set>
                                    <p:animEffect transition="in" filter="wipe(down)">
                                      <p:cBhvr>
                                        <p:cTn id="347" dur="500"/>
                                        <p:tgtEl>
                                          <p:spTgt spid="39"/>
                                        </p:tgtEl>
                                      </p:cBhvr>
                                    </p:animEffect>
                                  </p:childTnLst>
                                </p:cTn>
                              </p:par>
                              <p:par>
                                <p:cTn id="348" presetID="22" presetClass="entr" presetSubtype="8" fill="hold" grpId="1" nodeType="withEffect">
                                  <p:stCondLst>
                                    <p:cond delay="0"/>
                                  </p:stCondLst>
                                  <p:childTnLst>
                                    <p:set>
                                      <p:cBhvr>
                                        <p:cTn id="349" dur="1" fill="hold">
                                          <p:stCondLst>
                                            <p:cond delay="0"/>
                                          </p:stCondLst>
                                        </p:cTn>
                                        <p:tgtEl>
                                          <p:spTgt spid="39"/>
                                        </p:tgtEl>
                                        <p:attrNameLst>
                                          <p:attrName>style.visibility</p:attrName>
                                        </p:attrNameLst>
                                      </p:cBhvr>
                                      <p:to>
                                        <p:strVal val="visible"/>
                                      </p:to>
                                    </p:set>
                                    <p:animEffect transition="in" filter="wipe(left)">
                                      <p:cBhvr>
                                        <p:cTn id="350" dur="500"/>
                                        <p:tgtEl>
                                          <p:spTgt spid="39"/>
                                        </p:tgtEl>
                                      </p:cBhvr>
                                    </p:animEffect>
                                  </p:childTnLst>
                                </p:cTn>
                              </p:par>
                              <p:par>
                                <p:cTn id="351" presetID="22" presetClass="exit" presetSubtype="8" fill="hold" nodeType="withEffect">
                                  <p:stCondLst>
                                    <p:cond delay="0"/>
                                  </p:stCondLst>
                                  <p:childTnLst>
                                    <p:animEffect transition="out" filter="wipe(left)">
                                      <p:cBhvr>
                                        <p:cTn id="352" dur="500"/>
                                        <p:tgtEl>
                                          <p:spTgt spid="65"/>
                                        </p:tgtEl>
                                      </p:cBhvr>
                                    </p:animEffect>
                                    <p:set>
                                      <p:cBhvr>
                                        <p:cTn id="353" dur="1" fill="hold">
                                          <p:stCondLst>
                                            <p:cond delay="499"/>
                                          </p:stCondLst>
                                        </p:cTn>
                                        <p:tgtEl>
                                          <p:spTgt spid="65"/>
                                        </p:tgtEl>
                                        <p:attrNameLst>
                                          <p:attrName>style.visibility</p:attrName>
                                        </p:attrNameLst>
                                      </p:cBhvr>
                                      <p:to>
                                        <p:strVal val="hidden"/>
                                      </p:to>
                                    </p:set>
                                  </p:childTnLst>
                                </p:cTn>
                              </p:par>
                              <p:par>
                                <p:cTn id="354" presetID="22" presetClass="exit" presetSubtype="8" fill="hold" nodeType="withEffect">
                                  <p:stCondLst>
                                    <p:cond delay="0"/>
                                  </p:stCondLst>
                                  <p:childTnLst>
                                    <p:animEffect transition="out" filter="wipe(left)">
                                      <p:cBhvr>
                                        <p:cTn id="355" dur="500"/>
                                        <p:tgtEl>
                                          <p:spTgt spid="67"/>
                                        </p:tgtEl>
                                      </p:cBhvr>
                                    </p:animEffect>
                                    <p:set>
                                      <p:cBhvr>
                                        <p:cTn id="356" dur="1" fill="hold">
                                          <p:stCondLst>
                                            <p:cond delay="499"/>
                                          </p:stCondLst>
                                        </p:cTn>
                                        <p:tgtEl>
                                          <p:spTgt spid="67"/>
                                        </p:tgtEl>
                                        <p:attrNameLst>
                                          <p:attrName>style.visibility</p:attrName>
                                        </p:attrNameLst>
                                      </p:cBhvr>
                                      <p:to>
                                        <p:strVal val="hidden"/>
                                      </p:to>
                                    </p:set>
                                  </p:childTnLst>
                                </p:cTn>
                              </p:par>
                            </p:childTnLst>
                          </p:cTn>
                        </p:par>
                        <p:par>
                          <p:cTn id="357" fill="hold">
                            <p:stCondLst>
                              <p:cond delay="500"/>
                            </p:stCondLst>
                            <p:childTnLst>
                              <p:par>
                                <p:cTn id="358" presetID="22" presetClass="entr" presetSubtype="1" fill="hold" nodeType="afterEffect">
                                  <p:stCondLst>
                                    <p:cond delay="0"/>
                                  </p:stCondLst>
                                  <p:childTnLst>
                                    <p:set>
                                      <p:cBhvr>
                                        <p:cTn id="359" dur="1" fill="hold">
                                          <p:stCondLst>
                                            <p:cond delay="0"/>
                                          </p:stCondLst>
                                        </p:cTn>
                                        <p:tgtEl>
                                          <p:spTgt spid="69"/>
                                        </p:tgtEl>
                                        <p:attrNameLst>
                                          <p:attrName>style.visibility</p:attrName>
                                        </p:attrNameLst>
                                      </p:cBhvr>
                                      <p:to>
                                        <p:strVal val="visible"/>
                                      </p:to>
                                    </p:set>
                                    <p:animEffect transition="in" filter="wipe(up)">
                                      <p:cBhvr>
                                        <p:cTn id="360" dur="500"/>
                                        <p:tgtEl>
                                          <p:spTgt spid="69"/>
                                        </p:tgtEl>
                                      </p:cBhvr>
                                    </p:animEffect>
                                  </p:childTnLst>
                                </p:cTn>
                              </p:par>
                            </p:childTnLst>
                          </p:cTn>
                        </p:par>
                        <p:par>
                          <p:cTn id="361" fill="hold">
                            <p:stCondLst>
                              <p:cond delay="1000"/>
                            </p:stCondLst>
                            <p:childTnLst>
                              <p:par>
                                <p:cTn id="362" presetID="22" presetClass="entr" presetSubtype="8" fill="hold" nodeType="afterEffect">
                                  <p:stCondLst>
                                    <p:cond delay="0"/>
                                  </p:stCondLst>
                                  <p:childTnLst>
                                    <p:set>
                                      <p:cBhvr>
                                        <p:cTn id="363" dur="1" fill="hold">
                                          <p:stCondLst>
                                            <p:cond delay="0"/>
                                          </p:stCondLst>
                                        </p:cTn>
                                        <p:tgtEl>
                                          <p:spTgt spid="144"/>
                                        </p:tgtEl>
                                        <p:attrNameLst>
                                          <p:attrName>style.visibility</p:attrName>
                                        </p:attrNameLst>
                                      </p:cBhvr>
                                      <p:to>
                                        <p:strVal val="visible"/>
                                      </p:to>
                                    </p:set>
                                    <p:animEffect transition="in" filter="wipe(left)">
                                      <p:cBhvr>
                                        <p:cTn id="364" dur="500"/>
                                        <p:tgtEl>
                                          <p:spTgt spid="144"/>
                                        </p:tgtEl>
                                      </p:cBhvr>
                                    </p:animEffect>
                                  </p:childTnLst>
                                </p:cTn>
                              </p:par>
                            </p:childTnLst>
                          </p:cTn>
                        </p:par>
                        <p:par>
                          <p:cTn id="365" fill="hold">
                            <p:stCondLst>
                              <p:cond delay="1500"/>
                            </p:stCondLst>
                            <p:childTnLst>
                              <p:par>
                                <p:cTn id="366" presetID="22" presetClass="entr" presetSubtype="1" fill="hold" nodeType="afterEffect">
                                  <p:stCondLst>
                                    <p:cond delay="0"/>
                                  </p:stCondLst>
                                  <p:childTnLst>
                                    <p:set>
                                      <p:cBhvr>
                                        <p:cTn id="367" dur="1" fill="hold">
                                          <p:stCondLst>
                                            <p:cond delay="0"/>
                                          </p:stCondLst>
                                        </p:cTn>
                                        <p:tgtEl>
                                          <p:spTgt spid="70"/>
                                        </p:tgtEl>
                                        <p:attrNameLst>
                                          <p:attrName>style.visibility</p:attrName>
                                        </p:attrNameLst>
                                      </p:cBhvr>
                                      <p:to>
                                        <p:strVal val="visible"/>
                                      </p:to>
                                    </p:set>
                                    <p:animEffect transition="in" filter="wipe(up)">
                                      <p:cBhvr>
                                        <p:cTn id="368" dur="500"/>
                                        <p:tgtEl>
                                          <p:spTgt spid="70"/>
                                        </p:tgtEl>
                                      </p:cBhvr>
                                    </p:animEffect>
                                  </p:childTnLst>
                                </p:cTn>
                              </p:par>
                            </p:childTnLst>
                          </p:cTn>
                        </p:par>
                        <p:par>
                          <p:cTn id="369" fill="hold">
                            <p:stCondLst>
                              <p:cond delay="2000"/>
                            </p:stCondLst>
                            <p:childTnLst>
                              <p:par>
                                <p:cTn id="370" presetID="22" presetClass="entr" presetSubtype="8" fill="hold" nodeType="afterEffect">
                                  <p:stCondLst>
                                    <p:cond delay="0"/>
                                  </p:stCondLst>
                                  <p:childTnLst>
                                    <p:set>
                                      <p:cBhvr>
                                        <p:cTn id="371" dur="1" fill="hold">
                                          <p:stCondLst>
                                            <p:cond delay="0"/>
                                          </p:stCondLst>
                                        </p:cTn>
                                        <p:tgtEl>
                                          <p:spTgt spid="143"/>
                                        </p:tgtEl>
                                        <p:attrNameLst>
                                          <p:attrName>style.visibility</p:attrName>
                                        </p:attrNameLst>
                                      </p:cBhvr>
                                      <p:to>
                                        <p:strVal val="visible"/>
                                      </p:to>
                                    </p:set>
                                    <p:animEffect transition="in" filter="wipe(left)">
                                      <p:cBhvr>
                                        <p:cTn id="372" dur="500"/>
                                        <p:tgtEl>
                                          <p:spTgt spid="14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55" grpId="0" animBg="1"/>
      <p:bldP spid="155" grpId="1" animBg="1"/>
      <p:bldP spid="157" grpId="0" animBg="1"/>
      <p:bldP spid="157" grpId="1" animBg="1"/>
      <p:bldP spid="74" grpId="0" animBg="1"/>
      <p:bldP spid="74" grpId="1" animBg="1"/>
      <p:bldP spid="75" grpId="0" animBg="1"/>
      <p:bldP spid="75" grpId="1" animBg="1"/>
      <p:bldP spid="2" grpId="0" animBg="1"/>
      <p:bldP spid="36" grpId="0" animBg="1"/>
      <p:bldP spid="40" grpId="0" animBg="1"/>
      <p:bldP spid="37" grpId="0" animBg="1"/>
      <p:bldP spid="37" grpId="1" animBg="1"/>
      <p:bldP spid="41" grpId="0" animBg="1"/>
      <p:bldP spid="41" grpId="1" animBg="1"/>
      <p:bldP spid="38" grpId="0" animBg="1"/>
      <p:bldP spid="43" grpId="0" animBg="1"/>
      <p:bldP spid="39" grpId="0" animBg="1"/>
      <p:bldP spid="39" grpId="1" animBg="1"/>
      <p:bldP spid="42" grpId="0" animBg="1"/>
      <p:bldP spid="42" grpId="1" animBg="1"/>
      <p:bldP spid="49" grpId="0" animBg="1"/>
      <p:bldP spid="46" grpId="0" animBg="1"/>
      <p:bldP spid="98" grpId="0" animBg="1"/>
      <p:bldP spid="98" grpId="1" animBg="1"/>
      <p:bldP spid="105" grpId="0" animBg="1"/>
      <p:bldP spid="105" grpId="1" animBg="1"/>
      <p:bldP spid="109" grpId="0" animBg="1"/>
      <p:bldP spid="109" grpId="1" animBg="1"/>
      <p:bldP spid="16" grpId="0" animBg="1"/>
      <p:bldP spid="156" grpId="0" animBg="1"/>
      <p:bldP spid="156" grpId="1" animBg="1"/>
      <p:bldP spid="88" grpId="0" uiExpand="1" build="p" animBg="1"/>
      <p:bldP spid="95" grpId="0"/>
      <p:bldP spid="100" grpId="0"/>
    </p:bldLst>
  </p:timing>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Image 4"/>
          <p:cNvPicPr>
            <a:picLocks noChangeAspect="1"/>
          </p:cNvPicPr>
          <p:nvPr>
            <p:custDataLst>
              <p:tags r:id="rId1"/>
            </p:custDataLst>
          </p:nvPr>
        </p:nvPicPr>
        <p:blipFill>
          <a:blip r:embed="rId33">
            <a:extLst>
              <a:ext uri="{28A0092B-C50C-407E-A947-70E740481C1C}">
                <a14:useLocalDpi xmlns:a14="http://schemas.microsoft.com/office/drawing/2010/main" val="0"/>
              </a:ext>
            </a:extLst>
          </a:blip>
          <a:stretch>
            <a:fillRect/>
          </a:stretch>
        </p:blipFill>
        <p:spPr>
          <a:xfrm rot="1380000">
            <a:off x="3556623" y="3284028"/>
            <a:ext cx="1592420" cy="1592420"/>
          </a:xfrm>
          <a:prstGeom prst="rect">
            <a:avLst/>
          </a:prstGeom>
        </p:spPr>
      </p:pic>
      <p:grpSp>
        <p:nvGrpSpPr>
          <p:cNvPr id="56" name="Groupe 55"/>
          <p:cNvGrpSpPr/>
          <p:nvPr>
            <p:custDataLst>
              <p:tags r:id="rId2"/>
            </p:custDataLst>
          </p:nvPr>
        </p:nvGrpSpPr>
        <p:grpSpPr>
          <a:xfrm rot="16200000">
            <a:off x="2612955" y="2536602"/>
            <a:ext cx="766364" cy="2834411"/>
            <a:chOff x="7540148" y="87464"/>
            <a:chExt cx="766364" cy="2834411"/>
          </a:xfrm>
        </p:grpSpPr>
        <p:sp>
          <p:nvSpPr>
            <p:cNvPr id="57" name="Cube 56"/>
            <p:cNvSpPr/>
            <p:nvPr/>
          </p:nvSpPr>
          <p:spPr>
            <a:xfrm flipH="1">
              <a:off x="7911693" y="2763140"/>
              <a:ext cx="394819" cy="158735"/>
            </a:xfrm>
            <a:prstGeom prst="cube">
              <a:avLst/>
            </a:prstGeom>
            <a:solidFill>
              <a:schemeClr val="bg2">
                <a:lumMod val="10000"/>
              </a:schemeClr>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8" name="Forme libre 57"/>
            <p:cNvSpPr/>
            <p:nvPr/>
          </p:nvSpPr>
          <p:spPr>
            <a:xfrm flipH="1" flipV="1">
              <a:off x="7540148" y="87464"/>
              <a:ext cx="517557" cy="2766892"/>
            </a:xfrm>
            <a:custGeom>
              <a:avLst/>
              <a:gdLst>
                <a:gd name="connsiteX0" fmla="*/ 0 w 127065"/>
                <a:gd name="connsiteY0" fmla="*/ 0 h 731651"/>
                <a:gd name="connsiteX1" fmla="*/ 112923 w 127065"/>
                <a:gd name="connsiteY1" fmla="*/ 96397 h 731651"/>
                <a:gd name="connsiteX2" fmla="*/ 121185 w 127065"/>
                <a:gd name="connsiteY2" fmla="*/ 556352 h 731651"/>
                <a:gd name="connsiteX3" fmla="*/ 74363 w 127065"/>
                <a:gd name="connsiteY3" fmla="*/ 721605 h 731651"/>
                <a:gd name="connsiteX4" fmla="*/ 74363 w 127065"/>
                <a:gd name="connsiteY4" fmla="*/ 713342 h 731651"/>
                <a:gd name="connsiteX5" fmla="*/ 68855 w 127065"/>
                <a:gd name="connsiteY5" fmla="*/ 713342 h 731651"/>
                <a:gd name="connsiteX6" fmla="*/ 68855 w 127065"/>
                <a:gd name="connsiteY6" fmla="*/ 713342 h 731651"/>
                <a:gd name="connsiteX7" fmla="*/ 66101 w 127065"/>
                <a:gd name="connsiteY7" fmla="*/ 713342 h 731651"/>
                <a:gd name="connsiteX0" fmla="*/ 0 w 131330"/>
                <a:gd name="connsiteY0" fmla="*/ 0 h 731651"/>
                <a:gd name="connsiteX1" fmla="*/ 112923 w 131330"/>
                <a:gd name="connsiteY1" fmla="*/ 96397 h 731651"/>
                <a:gd name="connsiteX2" fmla="*/ 121185 w 131330"/>
                <a:gd name="connsiteY2" fmla="*/ 556352 h 731651"/>
                <a:gd name="connsiteX3" fmla="*/ 74363 w 131330"/>
                <a:gd name="connsiteY3" fmla="*/ 721605 h 731651"/>
                <a:gd name="connsiteX4" fmla="*/ 74363 w 131330"/>
                <a:gd name="connsiteY4" fmla="*/ 713342 h 731651"/>
                <a:gd name="connsiteX5" fmla="*/ 68855 w 131330"/>
                <a:gd name="connsiteY5" fmla="*/ 713342 h 731651"/>
                <a:gd name="connsiteX6" fmla="*/ 68855 w 131330"/>
                <a:gd name="connsiteY6" fmla="*/ 713342 h 731651"/>
                <a:gd name="connsiteX7" fmla="*/ 66101 w 131330"/>
                <a:gd name="connsiteY7" fmla="*/ 713342 h 731651"/>
                <a:gd name="connsiteX0" fmla="*/ 82140 w 213470"/>
                <a:gd name="connsiteY0" fmla="*/ 0 h 1194627"/>
                <a:gd name="connsiteX1" fmla="*/ 195063 w 213470"/>
                <a:gd name="connsiteY1" fmla="*/ 96397 h 1194627"/>
                <a:gd name="connsiteX2" fmla="*/ 203325 w 213470"/>
                <a:gd name="connsiteY2" fmla="*/ 556352 h 1194627"/>
                <a:gd name="connsiteX3" fmla="*/ 156503 w 213470"/>
                <a:gd name="connsiteY3" fmla="*/ 721605 h 1194627"/>
                <a:gd name="connsiteX4" fmla="*/ 156503 w 213470"/>
                <a:gd name="connsiteY4" fmla="*/ 713342 h 1194627"/>
                <a:gd name="connsiteX5" fmla="*/ 150995 w 213470"/>
                <a:gd name="connsiteY5" fmla="*/ 713342 h 1194627"/>
                <a:gd name="connsiteX6" fmla="*/ 150995 w 213470"/>
                <a:gd name="connsiteY6" fmla="*/ 713342 h 1194627"/>
                <a:gd name="connsiteX7" fmla="*/ 0 w 213470"/>
                <a:gd name="connsiteY7" fmla="*/ 1194627 h 1194627"/>
                <a:gd name="connsiteX0" fmla="*/ 82140 w 213470"/>
                <a:gd name="connsiteY0" fmla="*/ 0 h 1194627"/>
                <a:gd name="connsiteX1" fmla="*/ 195063 w 213470"/>
                <a:gd name="connsiteY1" fmla="*/ 96397 h 1194627"/>
                <a:gd name="connsiteX2" fmla="*/ 203325 w 213470"/>
                <a:gd name="connsiteY2" fmla="*/ 556352 h 1194627"/>
                <a:gd name="connsiteX3" fmla="*/ 156503 w 213470"/>
                <a:gd name="connsiteY3" fmla="*/ 721605 h 1194627"/>
                <a:gd name="connsiteX4" fmla="*/ 156503 w 213470"/>
                <a:gd name="connsiteY4" fmla="*/ 713342 h 1194627"/>
                <a:gd name="connsiteX5" fmla="*/ 150995 w 213470"/>
                <a:gd name="connsiteY5" fmla="*/ 713342 h 1194627"/>
                <a:gd name="connsiteX6" fmla="*/ 95405 w 213470"/>
                <a:gd name="connsiteY6" fmla="*/ 1030553 h 1194627"/>
                <a:gd name="connsiteX7" fmla="*/ 0 w 213470"/>
                <a:gd name="connsiteY7" fmla="*/ 1194627 h 1194627"/>
                <a:gd name="connsiteX0" fmla="*/ 82140 w 213470"/>
                <a:gd name="connsiteY0" fmla="*/ 0 h 1194627"/>
                <a:gd name="connsiteX1" fmla="*/ 195063 w 213470"/>
                <a:gd name="connsiteY1" fmla="*/ 96397 h 1194627"/>
                <a:gd name="connsiteX2" fmla="*/ 203325 w 213470"/>
                <a:gd name="connsiteY2" fmla="*/ 556352 h 1194627"/>
                <a:gd name="connsiteX3" fmla="*/ 156503 w 213470"/>
                <a:gd name="connsiteY3" fmla="*/ 721605 h 1194627"/>
                <a:gd name="connsiteX4" fmla="*/ 156503 w 213470"/>
                <a:gd name="connsiteY4" fmla="*/ 713342 h 1194627"/>
                <a:gd name="connsiteX5" fmla="*/ 150995 w 213470"/>
                <a:gd name="connsiteY5" fmla="*/ 735219 h 1194627"/>
                <a:gd name="connsiteX6" fmla="*/ 95405 w 213470"/>
                <a:gd name="connsiteY6" fmla="*/ 1030553 h 1194627"/>
                <a:gd name="connsiteX7" fmla="*/ 0 w 213470"/>
                <a:gd name="connsiteY7" fmla="*/ 1194627 h 1194627"/>
                <a:gd name="connsiteX0" fmla="*/ 82140 w 213470"/>
                <a:gd name="connsiteY0" fmla="*/ 0 h 1194627"/>
                <a:gd name="connsiteX1" fmla="*/ 195063 w 213470"/>
                <a:gd name="connsiteY1" fmla="*/ 96397 h 1194627"/>
                <a:gd name="connsiteX2" fmla="*/ 203325 w 213470"/>
                <a:gd name="connsiteY2" fmla="*/ 556352 h 1194627"/>
                <a:gd name="connsiteX3" fmla="*/ 156503 w 213470"/>
                <a:gd name="connsiteY3" fmla="*/ 721605 h 1194627"/>
                <a:gd name="connsiteX4" fmla="*/ 156503 w 213470"/>
                <a:gd name="connsiteY4" fmla="*/ 713342 h 1194627"/>
                <a:gd name="connsiteX5" fmla="*/ 183422 w 213470"/>
                <a:gd name="connsiteY5" fmla="*/ 1194627 h 1194627"/>
                <a:gd name="connsiteX6" fmla="*/ 95405 w 213470"/>
                <a:gd name="connsiteY6" fmla="*/ 1030553 h 1194627"/>
                <a:gd name="connsiteX7" fmla="*/ 0 w 213470"/>
                <a:gd name="connsiteY7" fmla="*/ 1194627 h 1194627"/>
                <a:gd name="connsiteX0" fmla="*/ 82140 w 213470"/>
                <a:gd name="connsiteY0" fmla="*/ 0 h 1238381"/>
                <a:gd name="connsiteX1" fmla="*/ 195063 w 213470"/>
                <a:gd name="connsiteY1" fmla="*/ 96397 h 1238381"/>
                <a:gd name="connsiteX2" fmla="*/ 203325 w 213470"/>
                <a:gd name="connsiteY2" fmla="*/ 556352 h 1238381"/>
                <a:gd name="connsiteX3" fmla="*/ 156503 w 213470"/>
                <a:gd name="connsiteY3" fmla="*/ 721605 h 1238381"/>
                <a:gd name="connsiteX4" fmla="*/ 156503 w 213470"/>
                <a:gd name="connsiteY4" fmla="*/ 713342 h 1238381"/>
                <a:gd name="connsiteX5" fmla="*/ 183422 w 213470"/>
                <a:gd name="connsiteY5" fmla="*/ 1194627 h 1238381"/>
                <a:gd name="connsiteX6" fmla="*/ 95405 w 213470"/>
                <a:gd name="connsiteY6" fmla="*/ 1238381 h 1238381"/>
                <a:gd name="connsiteX7" fmla="*/ 0 w 213470"/>
                <a:gd name="connsiteY7" fmla="*/ 1194627 h 1238381"/>
                <a:gd name="connsiteX0" fmla="*/ 82140 w 213470"/>
                <a:gd name="connsiteY0" fmla="*/ 0 h 1238381"/>
                <a:gd name="connsiteX1" fmla="*/ 195063 w 213470"/>
                <a:gd name="connsiteY1" fmla="*/ 96397 h 1238381"/>
                <a:gd name="connsiteX2" fmla="*/ 203325 w 213470"/>
                <a:gd name="connsiteY2" fmla="*/ 556352 h 1238381"/>
                <a:gd name="connsiteX3" fmla="*/ 156503 w 213470"/>
                <a:gd name="connsiteY3" fmla="*/ 721605 h 1238381"/>
                <a:gd name="connsiteX4" fmla="*/ 198196 w 213470"/>
                <a:gd name="connsiteY4" fmla="*/ 943046 h 1238381"/>
                <a:gd name="connsiteX5" fmla="*/ 183422 w 213470"/>
                <a:gd name="connsiteY5" fmla="*/ 1194627 h 1238381"/>
                <a:gd name="connsiteX6" fmla="*/ 95405 w 213470"/>
                <a:gd name="connsiteY6" fmla="*/ 1238381 h 1238381"/>
                <a:gd name="connsiteX7" fmla="*/ 0 w 213470"/>
                <a:gd name="connsiteY7" fmla="*/ 1194627 h 1238381"/>
                <a:gd name="connsiteX0" fmla="*/ 82140 w 211083"/>
                <a:gd name="connsiteY0" fmla="*/ 0 h 1238381"/>
                <a:gd name="connsiteX1" fmla="*/ 195063 w 211083"/>
                <a:gd name="connsiteY1" fmla="*/ 96397 h 1238381"/>
                <a:gd name="connsiteX2" fmla="*/ 203325 w 211083"/>
                <a:gd name="connsiteY2" fmla="*/ 556352 h 1238381"/>
                <a:gd name="connsiteX3" fmla="*/ 202828 w 211083"/>
                <a:gd name="connsiteY3" fmla="*/ 765358 h 1238381"/>
                <a:gd name="connsiteX4" fmla="*/ 198196 w 211083"/>
                <a:gd name="connsiteY4" fmla="*/ 943046 h 1238381"/>
                <a:gd name="connsiteX5" fmla="*/ 183422 w 211083"/>
                <a:gd name="connsiteY5" fmla="*/ 1194627 h 1238381"/>
                <a:gd name="connsiteX6" fmla="*/ 95405 w 211083"/>
                <a:gd name="connsiteY6" fmla="*/ 1238381 h 1238381"/>
                <a:gd name="connsiteX7" fmla="*/ 0 w 211083"/>
                <a:gd name="connsiteY7" fmla="*/ 1194627 h 1238381"/>
                <a:gd name="connsiteX0" fmla="*/ 82140 w 211083"/>
                <a:gd name="connsiteY0" fmla="*/ 0 h 1238381"/>
                <a:gd name="connsiteX1" fmla="*/ 195063 w 211083"/>
                <a:gd name="connsiteY1" fmla="*/ 96397 h 1238381"/>
                <a:gd name="connsiteX2" fmla="*/ 203325 w 211083"/>
                <a:gd name="connsiteY2" fmla="*/ 556352 h 1238381"/>
                <a:gd name="connsiteX3" fmla="*/ 202828 w 211083"/>
                <a:gd name="connsiteY3" fmla="*/ 765358 h 1238381"/>
                <a:gd name="connsiteX4" fmla="*/ 198196 w 211083"/>
                <a:gd name="connsiteY4" fmla="*/ 943046 h 1238381"/>
                <a:gd name="connsiteX5" fmla="*/ 185362 w 211083"/>
                <a:gd name="connsiteY5" fmla="*/ 1208364 h 1238381"/>
                <a:gd name="connsiteX6" fmla="*/ 95405 w 211083"/>
                <a:gd name="connsiteY6" fmla="*/ 1238381 h 1238381"/>
                <a:gd name="connsiteX7" fmla="*/ 0 w 211083"/>
                <a:gd name="connsiteY7" fmla="*/ 1194627 h 1238381"/>
                <a:gd name="connsiteX0" fmla="*/ 82140 w 211083"/>
                <a:gd name="connsiteY0" fmla="*/ 0 h 1252039"/>
                <a:gd name="connsiteX1" fmla="*/ 195063 w 211083"/>
                <a:gd name="connsiteY1" fmla="*/ 96397 h 1252039"/>
                <a:gd name="connsiteX2" fmla="*/ 203325 w 211083"/>
                <a:gd name="connsiteY2" fmla="*/ 556352 h 1252039"/>
                <a:gd name="connsiteX3" fmla="*/ 202828 w 211083"/>
                <a:gd name="connsiteY3" fmla="*/ 765358 h 1252039"/>
                <a:gd name="connsiteX4" fmla="*/ 198196 w 211083"/>
                <a:gd name="connsiteY4" fmla="*/ 943046 h 1252039"/>
                <a:gd name="connsiteX5" fmla="*/ 185362 w 211083"/>
                <a:gd name="connsiteY5" fmla="*/ 1208364 h 1252039"/>
                <a:gd name="connsiteX6" fmla="*/ 95405 w 211083"/>
                <a:gd name="connsiteY6" fmla="*/ 1238381 h 1252039"/>
                <a:gd name="connsiteX7" fmla="*/ 0 w 211083"/>
                <a:gd name="connsiteY7" fmla="*/ 1194627 h 1252039"/>
                <a:gd name="connsiteX0" fmla="*/ 82140 w 211083"/>
                <a:gd name="connsiteY0" fmla="*/ 0 h 1239616"/>
                <a:gd name="connsiteX1" fmla="*/ 195063 w 211083"/>
                <a:gd name="connsiteY1" fmla="*/ 96397 h 1239616"/>
                <a:gd name="connsiteX2" fmla="*/ 203325 w 211083"/>
                <a:gd name="connsiteY2" fmla="*/ 556352 h 1239616"/>
                <a:gd name="connsiteX3" fmla="*/ 202828 w 211083"/>
                <a:gd name="connsiteY3" fmla="*/ 765358 h 1239616"/>
                <a:gd name="connsiteX4" fmla="*/ 198196 w 211083"/>
                <a:gd name="connsiteY4" fmla="*/ 943046 h 1239616"/>
                <a:gd name="connsiteX5" fmla="*/ 182453 w 211083"/>
                <a:gd name="connsiteY5" fmla="*/ 1185470 h 1239616"/>
                <a:gd name="connsiteX6" fmla="*/ 95405 w 211083"/>
                <a:gd name="connsiteY6" fmla="*/ 1238381 h 1239616"/>
                <a:gd name="connsiteX7" fmla="*/ 0 w 211083"/>
                <a:gd name="connsiteY7" fmla="*/ 1194627 h 1239616"/>
                <a:gd name="connsiteX0" fmla="*/ 82140 w 211083"/>
                <a:gd name="connsiteY0" fmla="*/ 0 h 1239616"/>
                <a:gd name="connsiteX1" fmla="*/ 195063 w 211083"/>
                <a:gd name="connsiteY1" fmla="*/ 96397 h 1239616"/>
                <a:gd name="connsiteX2" fmla="*/ 203325 w 211083"/>
                <a:gd name="connsiteY2" fmla="*/ 556352 h 1239616"/>
                <a:gd name="connsiteX3" fmla="*/ 202828 w 211083"/>
                <a:gd name="connsiteY3" fmla="*/ 765358 h 1239616"/>
                <a:gd name="connsiteX4" fmla="*/ 198196 w 211083"/>
                <a:gd name="connsiteY4" fmla="*/ 943046 h 1239616"/>
                <a:gd name="connsiteX5" fmla="*/ 182453 w 211083"/>
                <a:gd name="connsiteY5" fmla="*/ 1185470 h 1239616"/>
                <a:gd name="connsiteX6" fmla="*/ 95405 w 211083"/>
                <a:gd name="connsiteY6" fmla="*/ 1238381 h 1239616"/>
                <a:gd name="connsiteX7" fmla="*/ 0 w 211083"/>
                <a:gd name="connsiteY7" fmla="*/ 1194627 h 1239616"/>
                <a:gd name="connsiteX0" fmla="*/ 82140 w 211083"/>
                <a:gd name="connsiteY0" fmla="*/ 0 h 1239616"/>
                <a:gd name="connsiteX1" fmla="*/ 195063 w 211083"/>
                <a:gd name="connsiteY1" fmla="*/ 96397 h 1239616"/>
                <a:gd name="connsiteX2" fmla="*/ 203325 w 211083"/>
                <a:gd name="connsiteY2" fmla="*/ 556352 h 1239616"/>
                <a:gd name="connsiteX3" fmla="*/ 202828 w 211083"/>
                <a:gd name="connsiteY3" fmla="*/ 765358 h 1239616"/>
                <a:gd name="connsiteX4" fmla="*/ 198196 w 211083"/>
                <a:gd name="connsiteY4" fmla="*/ 943046 h 1239616"/>
                <a:gd name="connsiteX5" fmla="*/ 182453 w 211083"/>
                <a:gd name="connsiteY5" fmla="*/ 1185470 h 1239616"/>
                <a:gd name="connsiteX6" fmla="*/ 95405 w 211083"/>
                <a:gd name="connsiteY6" fmla="*/ 1238381 h 1239616"/>
                <a:gd name="connsiteX7" fmla="*/ 0 w 211083"/>
                <a:gd name="connsiteY7" fmla="*/ 1194627 h 1239616"/>
                <a:gd name="connsiteX0" fmla="*/ 82140 w 211083"/>
                <a:gd name="connsiteY0" fmla="*/ 0 h 1239616"/>
                <a:gd name="connsiteX1" fmla="*/ 195063 w 211083"/>
                <a:gd name="connsiteY1" fmla="*/ 96397 h 1239616"/>
                <a:gd name="connsiteX2" fmla="*/ 203325 w 211083"/>
                <a:gd name="connsiteY2" fmla="*/ 556352 h 1239616"/>
                <a:gd name="connsiteX3" fmla="*/ 202828 w 211083"/>
                <a:gd name="connsiteY3" fmla="*/ 765358 h 1239616"/>
                <a:gd name="connsiteX4" fmla="*/ 198196 w 211083"/>
                <a:gd name="connsiteY4" fmla="*/ 943046 h 1239616"/>
                <a:gd name="connsiteX5" fmla="*/ 182453 w 211083"/>
                <a:gd name="connsiteY5" fmla="*/ 1185470 h 1239616"/>
                <a:gd name="connsiteX6" fmla="*/ 95405 w 211083"/>
                <a:gd name="connsiteY6" fmla="*/ 1238381 h 1239616"/>
                <a:gd name="connsiteX7" fmla="*/ 0 w 211083"/>
                <a:gd name="connsiteY7" fmla="*/ 1194627 h 1239616"/>
                <a:gd name="connsiteX0" fmla="*/ 82140 w 211083"/>
                <a:gd name="connsiteY0" fmla="*/ 0 h 1239616"/>
                <a:gd name="connsiteX1" fmla="*/ 195063 w 211083"/>
                <a:gd name="connsiteY1" fmla="*/ 96397 h 1239616"/>
                <a:gd name="connsiteX2" fmla="*/ 203325 w 211083"/>
                <a:gd name="connsiteY2" fmla="*/ 556352 h 1239616"/>
                <a:gd name="connsiteX3" fmla="*/ 202828 w 211083"/>
                <a:gd name="connsiteY3" fmla="*/ 765358 h 1239616"/>
                <a:gd name="connsiteX4" fmla="*/ 198196 w 211083"/>
                <a:gd name="connsiteY4" fmla="*/ 943046 h 1239616"/>
                <a:gd name="connsiteX5" fmla="*/ 182453 w 211083"/>
                <a:gd name="connsiteY5" fmla="*/ 1185470 h 1239616"/>
                <a:gd name="connsiteX6" fmla="*/ 95405 w 211083"/>
                <a:gd name="connsiteY6" fmla="*/ 1238381 h 1239616"/>
                <a:gd name="connsiteX7" fmla="*/ 0 w 211083"/>
                <a:gd name="connsiteY7" fmla="*/ 1194627 h 1239616"/>
                <a:gd name="connsiteX0" fmla="*/ 82140 w 211083"/>
                <a:gd name="connsiteY0" fmla="*/ 0 h 1283854"/>
                <a:gd name="connsiteX1" fmla="*/ 195063 w 211083"/>
                <a:gd name="connsiteY1" fmla="*/ 96397 h 1283854"/>
                <a:gd name="connsiteX2" fmla="*/ 203325 w 211083"/>
                <a:gd name="connsiteY2" fmla="*/ 556352 h 1283854"/>
                <a:gd name="connsiteX3" fmla="*/ 202828 w 211083"/>
                <a:gd name="connsiteY3" fmla="*/ 765358 h 1283854"/>
                <a:gd name="connsiteX4" fmla="*/ 198196 w 211083"/>
                <a:gd name="connsiteY4" fmla="*/ 943046 h 1283854"/>
                <a:gd name="connsiteX5" fmla="*/ 182453 w 211083"/>
                <a:gd name="connsiteY5" fmla="*/ 1251863 h 1283854"/>
                <a:gd name="connsiteX6" fmla="*/ 95405 w 211083"/>
                <a:gd name="connsiteY6" fmla="*/ 1238381 h 1283854"/>
                <a:gd name="connsiteX7" fmla="*/ 0 w 211083"/>
                <a:gd name="connsiteY7" fmla="*/ 1194627 h 1283854"/>
                <a:gd name="connsiteX0" fmla="*/ 82140 w 211083"/>
                <a:gd name="connsiteY0" fmla="*/ 0 h 1265249"/>
                <a:gd name="connsiteX1" fmla="*/ 195063 w 211083"/>
                <a:gd name="connsiteY1" fmla="*/ 96397 h 1265249"/>
                <a:gd name="connsiteX2" fmla="*/ 203325 w 211083"/>
                <a:gd name="connsiteY2" fmla="*/ 556352 h 1265249"/>
                <a:gd name="connsiteX3" fmla="*/ 202828 w 211083"/>
                <a:gd name="connsiteY3" fmla="*/ 765358 h 1265249"/>
                <a:gd name="connsiteX4" fmla="*/ 198196 w 211083"/>
                <a:gd name="connsiteY4" fmla="*/ 943046 h 1265249"/>
                <a:gd name="connsiteX5" fmla="*/ 182742 w 211083"/>
                <a:gd name="connsiteY5" fmla="*/ 1238216 h 1265249"/>
                <a:gd name="connsiteX6" fmla="*/ 182453 w 211083"/>
                <a:gd name="connsiteY6" fmla="*/ 1251863 h 1265249"/>
                <a:gd name="connsiteX7" fmla="*/ 95405 w 211083"/>
                <a:gd name="connsiteY7" fmla="*/ 1238381 h 1265249"/>
                <a:gd name="connsiteX8" fmla="*/ 0 w 211083"/>
                <a:gd name="connsiteY8" fmla="*/ 1194627 h 1265249"/>
                <a:gd name="connsiteX0" fmla="*/ 82140 w 211083"/>
                <a:gd name="connsiteY0" fmla="*/ 0 h 1261846"/>
                <a:gd name="connsiteX1" fmla="*/ 195063 w 211083"/>
                <a:gd name="connsiteY1" fmla="*/ 96397 h 1261846"/>
                <a:gd name="connsiteX2" fmla="*/ 203325 w 211083"/>
                <a:gd name="connsiteY2" fmla="*/ 556352 h 1261846"/>
                <a:gd name="connsiteX3" fmla="*/ 202828 w 211083"/>
                <a:gd name="connsiteY3" fmla="*/ 765358 h 1261846"/>
                <a:gd name="connsiteX4" fmla="*/ 198196 w 211083"/>
                <a:gd name="connsiteY4" fmla="*/ 943046 h 1261846"/>
                <a:gd name="connsiteX5" fmla="*/ 182742 w 211083"/>
                <a:gd name="connsiteY5" fmla="*/ 1238216 h 1261846"/>
                <a:gd name="connsiteX6" fmla="*/ 95405 w 211083"/>
                <a:gd name="connsiteY6" fmla="*/ 1238381 h 1261846"/>
                <a:gd name="connsiteX7" fmla="*/ 0 w 211083"/>
                <a:gd name="connsiteY7" fmla="*/ 1194627 h 1261846"/>
                <a:gd name="connsiteX0" fmla="*/ 82140 w 207383"/>
                <a:gd name="connsiteY0" fmla="*/ 0 h 1261846"/>
                <a:gd name="connsiteX1" fmla="*/ 195063 w 207383"/>
                <a:gd name="connsiteY1" fmla="*/ 96397 h 1261846"/>
                <a:gd name="connsiteX2" fmla="*/ 205264 w 207383"/>
                <a:gd name="connsiteY2" fmla="*/ 556352 h 1261846"/>
                <a:gd name="connsiteX3" fmla="*/ 202828 w 207383"/>
                <a:gd name="connsiteY3" fmla="*/ 765358 h 1261846"/>
                <a:gd name="connsiteX4" fmla="*/ 198196 w 207383"/>
                <a:gd name="connsiteY4" fmla="*/ 943046 h 1261846"/>
                <a:gd name="connsiteX5" fmla="*/ 182742 w 207383"/>
                <a:gd name="connsiteY5" fmla="*/ 1238216 h 1261846"/>
                <a:gd name="connsiteX6" fmla="*/ 95405 w 207383"/>
                <a:gd name="connsiteY6" fmla="*/ 1238381 h 1261846"/>
                <a:gd name="connsiteX7" fmla="*/ 0 w 207383"/>
                <a:gd name="connsiteY7" fmla="*/ 1194627 h 1261846"/>
                <a:gd name="connsiteX0" fmla="*/ 68566 w 193809"/>
                <a:gd name="connsiteY0" fmla="*/ 0 h 1261846"/>
                <a:gd name="connsiteX1" fmla="*/ 181489 w 193809"/>
                <a:gd name="connsiteY1" fmla="*/ 96397 h 1261846"/>
                <a:gd name="connsiteX2" fmla="*/ 191690 w 193809"/>
                <a:gd name="connsiteY2" fmla="*/ 556352 h 1261846"/>
                <a:gd name="connsiteX3" fmla="*/ 189254 w 193809"/>
                <a:gd name="connsiteY3" fmla="*/ 765358 h 1261846"/>
                <a:gd name="connsiteX4" fmla="*/ 184622 w 193809"/>
                <a:gd name="connsiteY4" fmla="*/ 943046 h 1261846"/>
                <a:gd name="connsiteX5" fmla="*/ 169168 w 193809"/>
                <a:gd name="connsiteY5" fmla="*/ 1238216 h 1261846"/>
                <a:gd name="connsiteX6" fmla="*/ 81831 w 193809"/>
                <a:gd name="connsiteY6" fmla="*/ 1238381 h 1261846"/>
                <a:gd name="connsiteX7" fmla="*/ 0 w 193809"/>
                <a:gd name="connsiteY7" fmla="*/ 1254152 h 1261846"/>
                <a:gd name="connsiteX0" fmla="*/ 68566 w 193809"/>
                <a:gd name="connsiteY0" fmla="*/ 0 h 1283175"/>
                <a:gd name="connsiteX1" fmla="*/ 181489 w 193809"/>
                <a:gd name="connsiteY1" fmla="*/ 96397 h 1283175"/>
                <a:gd name="connsiteX2" fmla="*/ 191690 w 193809"/>
                <a:gd name="connsiteY2" fmla="*/ 556352 h 1283175"/>
                <a:gd name="connsiteX3" fmla="*/ 189254 w 193809"/>
                <a:gd name="connsiteY3" fmla="*/ 765358 h 1283175"/>
                <a:gd name="connsiteX4" fmla="*/ 184622 w 193809"/>
                <a:gd name="connsiteY4" fmla="*/ 943046 h 1283175"/>
                <a:gd name="connsiteX5" fmla="*/ 169168 w 193809"/>
                <a:gd name="connsiteY5" fmla="*/ 1238216 h 1283175"/>
                <a:gd name="connsiteX6" fmla="*/ 85710 w 193809"/>
                <a:gd name="connsiteY6" fmla="*/ 1279590 h 1283175"/>
                <a:gd name="connsiteX7" fmla="*/ 0 w 193809"/>
                <a:gd name="connsiteY7" fmla="*/ 1254152 h 1283175"/>
                <a:gd name="connsiteX0" fmla="*/ 68566 w 193809"/>
                <a:gd name="connsiteY0" fmla="*/ 0 h 1283175"/>
                <a:gd name="connsiteX1" fmla="*/ 181489 w 193809"/>
                <a:gd name="connsiteY1" fmla="*/ 96397 h 1283175"/>
                <a:gd name="connsiteX2" fmla="*/ 191690 w 193809"/>
                <a:gd name="connsiteY2" fmla="*/ 556352 h 1283175"/>
                <a:gd name="connsiteX3" fmla="*/ 189254 w 193809"/>
                <a:gd name="connsiteY3" fmla="*/ 765358 h 1283175"/>
                <a:gd name="connsiteX4" fmla="*/ 184622 w 193809"/>
                <a:gd name="connsiteY4" fmla="*/ 943046 h 1283175"/>
                <a:gd name="connsiteX5" fmla="*/ 169168 w 193809"/>
                <a:gd name="connsiteY5" fmla="*/ 1238216 h 1283175"/>
                <a:gd name="connsiteX6" fmla="*/ 85710 w 193809"/>
                <a:gd name="connsiteY6" fmla="*/ 1279590 h 1283175"/>
                <a:gd name="connsiteX7" fmla="*/ 0 w 193809"/>
                <a:gd name="connsiteY7" fmla="*/ 1254152 h 1283175"/>
                <a:gd name="connsiteX0" fmla="*/ 68566 w 193809"/>
                <a:gd name="connsiteY0" fmla="*/ 0 h 1283175"/>
                <a:gd name="connsiteX1" fmla="*/ 181489 w 193809"/>
                <a:gd name="connsiteY1" fmla="*/ 96397 h 1283175"/>
                <a:gd name="connsiteX2" fmla="*/ 191690 w 193809"/>
                <a:gd name="connsiteY2" fmla="*/ 556352 h 1283175"/>
                <a:gd name="connsiteX3" fmla="*/ 189254 w 193809"/>
                <a:gd name="connsiteY3" fmla="*/ 765358 h 1283175"/>
                <a:gd name="connsiteX4" fmla="*/ 184622 w 193809"/>
                <a:gd name="connsiteY4" fmla="*/ 943046 h 1283175"/>
                <a:gd name="connsiteX5" fmla="*/ 169168 w 193809"/>
                <a:gd name="connsiteY5" fmla="*/ 1238216 h 1283175"/>
                <a:gd name="connsiteX6" fmla="*/ 85710 w 193809"/>
                <a:gd name="connsiteY6" fmla="*/ 1279590 h 1283175"/>
                <a:gd name="connsiteX7" fmla="*/ 0 w 193809"/>
                <a:gd name="connsiteY7" fmla="*/ 1254152 h 1283175"/>
                <a:gd name="connsiteX0" fmla="*/ 68566 w 193809"/>
                <a:gd name="connsiteY0" fmla="*/ 0 h 1283175"/>
                <a:gd name="connsiteX1" fmla="*/ 181489 w 193809"/>
                <a:gd name="connsiteY1" fmla="*/ 96397 h 1283175"/>
                <a:gd name="connsiteX2" fmla="*/ 191690 w 193809"/>
                <a:gd name="connsiteY2" fmla="*/ 556352 h 1283175"/>
                <a:gd name="connsiteX3" fmla="*/ 189254 w 193809"/>
                <a:gd name="connsiteY3" fmla="*/ 765358 h 1283175"/>
                <a:gd name="connsiteX4" fmla="*/ 184622 w 193809"/>
                <a:gd name="connsiteY4" fmla="*/ 943046 h 1283175"/>
                <a:gd name="connsiteX5" fmla="*/ 169168 w 193809"/>
                <a:gd name="connsiteY5" fmla="*/ 1238216 h 1283175"/>
                <a:gd name="connsiteX6" fmla="*/ 85710 w 193809"/>
                <a:gd name="connsiteY6" fmla="*/ 1279590 h 1283175"/>
                <a:gd name="connsiteX7" fmla="*/ 0 w 193809"/>
                <a:gd name="connsiteY7" fmla="*/ 1254152 h 1283175"/>
                <a:gd name="connsiteX0" fmla="*/ 0 w 125243"/>
                <a:gd name="connsiteY0" fmla="*/ 0 h 1283175"/>
                <a:gd name="connsiteX1" fmla="*/ 112923 w 125243"/>
                <a:gd name="connsiteY1" fmla="*/ 96397 h 1283175"/>
                <a:gd name="connsiteX2" fmla="*/ 123124 w 125243"/>
                <a:gd name="connsiteY2" fmla="*/ 556352 h 1283175"/>
                <a:gd name="connsiteX3" fmla="*/ 120688 w 125243"/>
                <a:gd name="connsiteY3" fmla="*/ 765358 h 1283175"/>
                <a:gd name="connsiteX4" fmla="*/ 116056 w 125243"/>
                <a:gd name="connsiteY4" fmla="*/ 943046 h 1283175"/>
                <a:gd name="connsiteX5" fmla="*/ 100602 w 125243"/>
                <a:gd name="connsiteY5" fmla="*/ 1238216 h 1283175"/>
                <a:gd name="connsiteX6" fmla="*/ 17144 w 125243"/>
                <a:gd name="connsiteY6" fmla="*/ 1279590 h 1283175"/>
                <a:gd name="connsiteX0" fmla="*/ 0 w 125243"/>
                <a:gd name="connsiteY0" fmla="*/ 0 h 1238216"/>
                <a:gd name="connsiteX1" fmla="*/ 112923 w 125243"/>
                <a:gd name="connsiteY1" fmla="*/ 96397 h 1238216"/>
                <a:gd name="connsiteX2" fmla="*/ 123124 w 125243"/>
                <a:gd name="connsiteY2" fmla="*/ 556352 h 1238216"/>
                <a:gd name="connsiteX3" fmla="*/ 120688 w 125243"/>
                <a:gd name="connsiteY3" fmla="*/ 765358 h 1238216"/>
                <a:gd name="connsiteX4" fmla="*/ 116056 w 125243"/>
                <a:gd name="connsiteY4" fmla="*/ 943046 h 1238216"/>
                <a:gd name="connsiteX5" fmla="*/ 100602 w 125243"/>
                <a:gd name="connsiteY5" fmla="*/ 1238216 h 1238216"/>
                <a:gd name="connsiteX0" fmla="*/ 0 w 125243"/>
                <a:gd name="connsiteY0" fmla="*/ 0 h 943046"/>
                <a:gd name="connsiteX1" fmla="*/ 112923 w 125243"/>
                <a:gd name="connsiteY1" fmla="*/ 96397 h 943046"/>
                <a:gd name="connsiteX2" fmla="*/ 123124 w 125243"/>
                <a:gd name="connsiteY2" fmla="*/ 556352 h 943046"/>
                <a:gd name="connsiteX3" fmla="*/ 120688 w 125243"/>
                <a:gd name="connsiteY3" fmla="*/ 765358 h 943046"/>
                <a:gd name="connsiteX4" fmla="*/ 116056 w 125243"/>
                <a:gd name="connsiteY4" fmla="*/ 943046 h 943046"/>
                <a:gd name="connsiteX0" fmla="*/ 0 w 125243"/>
                <a:gd name="connsiteY0" fmla="*/ 0 h 765358"/>
                <a:gd name="connsiteX1" fmla="*/ 112923 w 125243"/>
                <a:gd name="connsiteY1" fmla="*/ 96397 h 765358"/>
                <a:gd name="connsiteX2" fmla="*/ 123124 w 125243"/>
                <a:gd name="connsiteY2" fmla="*/ 556352 h 765358"/>
                <a:gd name="connsiteX3" fmla="*/ 120688 w 125243"/>
                <a:gd name="connsiteY3" fmla="*/ 765358 h 765358"/>
                <a:gd name="connsiteX0" fmla="*/ 0 w 128962"/>
                <a:gd name="connsiteY0" fmla="*/ 0 h 751621"/>
                <a:gd name="connsiteX1" fmla="*/ 112923 w 128962"/>
                <a:gd name="connsiteY1" fmla="*/ 96397 h 751621"/>
                <a:gd name="connsiteX2" fmla="*/ 123124 w 128962"/>
                <a:gd name="connsiteY2" fmla="*/ 556352 h 751621"/>
                <a:gd name="connsiteX3" fmla="*/ 64452 w 128962"/>
                <a:gd name="connsiteY3" fmla="*/ 751621 h 751621"/>
                <a:gd name="connsiteX0" fmla="*/ 0 w 128962"/>
                <a:gd name="connsiteY0" fmla="*/ 0 h 751621"/>
                <a:gd name="connsiteX1" fmla="*/ 112923 w 128962"/>
                <a:gd name="connsiteY1" fmla="*/ 96397 h 751621"/>
                <a:gd name="connsiteX2" fmla="*/ 123124 w 128962"/>
                <a:gd name="connsiteY2" fmla="*/ 556352 h 751621"/>
                <a:gd name="connsiteX3" fmla="*/ 64452 w 128962"/>
                <a:gd name="connsiteY3" fmla="*/ 751621 h 751621"/>
                <a:gd name="connsiteX0" fmla="*/ 0 w 130403"/>
                <a:gd name="connsiteY0" fmla="*/ 0 h 735595"/>
                <a:gd name="connsiteX1" fmla="*/ 112923 w 130403"/>
                <a:gd name="connsiteY1" fmla="*/ 96397 h 735595"/>
                <a:gd name="connsiteX2" fmla="*/ 123124 w 130403"/>
                <a:gd name="connsiteY2" fmla="*/ 556352 h 735595"/>
                <a:gd name="connsiteX3" fmla="*/ 44090 w 130403"/>
                <a:gd name="connsiteY3" fmla="*/ 735595 h 735595"/>
                <a:gd name="connsiteX0" fmla="*/ 0 w 127819"/>
                <a:gd name="connsiteY0" fmla="*/ 0 h 1193477"/>
                <a:gd name="connsiteX1" fmla="*/ 112923 w 127819"/>
                <a:gd name="connsiteY1" fmla="*/ 96397 h 1193477"/>
                <a:gd name="connsiteX2" fmla="*/ 123124 w 127819"/>
                <a:gd name="connsiteY2" fmla="*/ 556352 h 1193477"/>
                <a:gd name="connsiteX3" fmla="*/ 80935 w 127819"/>
                <a:gd name="connsiteY3" fmla="*/ 1193477 h 1193477"/>
                <a:gd name="connsiteX0" fmla="*/ 0 w 125549"/>
                <a:gd name="connsiteY0" fmla="*/ 3381 h 1196858"/>
                <a:gd name="connsiteX1" fmla="*/ 112923 w 125549"/>
                <a:gd name="connsiteY1" fmla="*/ 99778 h 1196858"/>
                <a:gd name="connsiteX2" fmla="*/ 119246 w 125549"/>
                <a:gd name="connsiteY2" fmla="*/ 790963 h 1196858"/>
                <a:gd name="connsiteX3" fmla="*/ 80935 w 125549"/>
                <a:gd name="connsiteY3" fmla="*/ 1196858 h 1196858"/>
                <a:gd name="connsiteX0" fmla="*/ 0 w 126263"/>
                <a:gd name="connsiteY0" fmla="*/ 3381 h 1290724"/>
                <a:gd name="connsiteX1" fmla="*/ 112923 w 126263"/>
                <a:gd name="connsiteY1" fmla="*/ 99778 h 1290724"/>
                <a:gd name="connsiteX2" fmla="*/ 119246 w 126263"/>
                <a:gd name="connsiteY2" fmla="*/ 790963 h 1290724"/>
                <a:gd name="connsiteX3" fmla="*/ 69300 w 126263"/>
                <a:gd name="connsiteY3" fmla="*/ 1290724 h 1290724"/>
                <a:gd name="connsiteX0" fmla="*/ 0 w 126263"/>
                <a:gd name="connsiteY0" fmla="*/ 3381 h 1290724"/>
                <a:gd name="connsiteX1" fmla="*/ 112923 w 126263"/>
                <a:gd name="connsiteY1" fmla="*/ 99778 h 1290724"/>
                <a:gd name="connsiteX2" fmla="*/ 119246 w 126263"/>
                <a:gd name="connsiteY2" fmla="*/ 790963 h 1290724"/>
                <a:gd name="connsiteX3" fmla="*/ 69300 w 126263"/>
                <a:gd name="connsiteY3" fmla="*/ 1290724 h 1290724"/>
                <a:gd name="connsiteX0" fmla="*/ 0 w 126263"/>
                <a:gd name="connsiteY0" fmla="*/ 3381 h 2386454"/>
                <a:gd name="connsiteX1" fmla="*/ 112923 w 126263"/>
                <a:gd name="connsiteY1" fmla="*/ 99778 h 2386454"/>
                <a:gd name="connsiteX2" fmla="*/ 119246 w 126263"/>
                <a:gd name="connsiteY2" fmla="*/ 790963 h 2386454"/>
                <a:gd name="connsiteX3" fmla="*/ 83802 w 126263"/>
                <a:gd name="connsiteY3" fmla="*/ 2386454 h 2386454"/>
                <a:gd name="connsiteX0" fmla="*/ 0 w 126263"/>
                <a:gd name="connsiteY0" fmla="*/ 3381 h 2386454"/>
                <a:gd name="connsiteX1" fmla="*/ 112923 w 126263"/>
                <a:gd name="connsiteY1" fmla="*/ 99778 h 2386454"/>
                <a:gd name="connsiteX2" fmla="*/ 119246 w 126263"/>
                <a:gd name="connsiteY2" fmla="*/ 790963 h 2386454"/>
                <a:gd name="connsiteX3" fmla="*/ 83802 w 126263"/>
                <a:gd name="connsiteY3" fmla="*/ 2386454 h 2386454"/>
                <a:gd name="connsiteX0" fmla="*/ 0 w 188828"/>
                <a:gd name="connsiteY0" fmla="*/ 20157 h 2403230"/>
                <a:gd name="connsiteX1" fmla="*/ 112923 w 188828"/>
                <a:gd name="connsiteY1" fmla="*/ 116554 h 2403230"/>
                <a:gd name="connsiteX2" fmla="*/ 188130 w 188828"/>
                <a:gd name="connsiteY2" fmla="*/ 1124473 h 2403230"/>
                <a:gd name="connsiteX3" fmla="*/ 83802 w 188828"/>
                <a:gd name="connsiteY3" fmla="*/ 2403230 h 2403230"/>
                <a:gd name="connsiteX0" fmla="*/ 0 w 188787"/>
                <a:gd name="connsiteY0" fmla="*/ 0 h 2383073"/>
                <a:gd name="connsiteX1" fmla="*/ 109298 w 188787"/>
                <a:gd name="connsiteY1" fmla="*/ 259042 h 2383073"/>
                <a:gd name="connsiteX2" fmla="*/ 188130 w 188787"/>
                <a:gd name="connsiteY2" fmla="*/ 1104316 h 2383073"/>
                <a:gd name="connsiteX3" fmla="*/ 83802 w 188787"/>
                <a:gd name="connsiteY3" fmla="*/ 2383073 h 2383073"/>
              </a:gdLst>
              <a:ahLst/>
              <a:cxnLst>
                <a:cxn ang="0">
                  <a:pos x="connsiteX0" y="connsiteY0"/>
                </a:cxn>
                <a:cxn ang="0">
                  <a:pos x="connsiteX1" y="connsiteY1"/>
                </a:cxn>
                <a:cxn ang="0">
                  <a:pos x="connsiteX2" y="connsiteY2"/>
                </a:cxn>
                <a:cxn ang="0">
                  <a:pos x="connsiteX3" y="connsiteY3"/>
                </a:cxn>
              </a:cxnLst>
              <a:rect l="l" t="t" r="r" b="b"/>
              <a:pathLst>
                <a:path w="188787" h="2383073">
                  <a:moveTo>
                    <a:pt x="0" y="0"/>
                  </a:moveTo>
                  <a:cubicBezTo>
                    <a:pt x="46363" y="1836"/>
                    <a:pt x="77943" y="74989"/>
                    <a:pt x="109298" y="259042"/>
                  </a:cubicBezTo>
                  <a:cubicBezTo>
                    <a:pt x="140653" y="443095"/>
                    <a:pt x="195400" y="905825"/>
                    <a:pt x="188130" y="1104316"/>
                  </a:cubicBezTo>
                  <a:cubicBezTo>
                    <a:pt x="180860" y="1302807"/>
                    <a:pt x="110949" y="2165731"/>
                    <a:pt x="83802" y="2383073"/>
                  </a:cubicBezTo>
                </a:path>
              </a:pathLst>
            </a:custGeom>
            <a:noFill/>
            <a:ln w="57150">
              <a:solidFill>
                <a:schemeClr val="tx1"/>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59" name="Groupe 58"/>
          <p:cNvGrpSpPr/>
          <p:nvPr>
            <p:custDataLst>
              <p:tags r:id="rId3"/>
            </p:custDataLst>
          </p:nvPr>
        </p:nvGrpSpPr>
        <p:grpSpPr>
          <a:xfrm rot="16200000">
            <a:off x="5562045" y="2638299"/>
            <a:ext cx="618775" cy="3152744"/>
            <a:chOff x="7570500" y="2763140"/>
            <a:chExt cx="618775" cy="2984850"/>
          </a:xfrm>
        </p:grpSpPr>
        <p:sp>
          <p:nvSpPr>
            <p:cNvPr id="60" name="Cube 59"/>
            <p:cNvSpPr/>
            <p:nvPr/>
          </p:nvSpPr>
          <p:spPr>
            <a:xfrm>
              <a:off x="7570500" y="2763140"/>
              <a:ext cx="394819" cy="158735"/>
            </a:xfrm>
            <a:prstGeom prst="cube">
              <a:avLst/>
            </a:prstGeom>
            <a:solidFill>
              <a:schemeClr val="bg2">
                <a:lumMod val="10000"/>
              </a:schemeClr>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61" name="Forme libre 60"/>
            <p:cNvSpPr/>
            <p:nvPr/>
          </p:nvSpPr>
          <p:spPr>
            <a:xfrm>
              <a:off x="7878623" y="2847101"/>
              <a:ext cx="310652" cy="2900889"/>
            </a:xfrm>
            <a:custGeom>
              <a:avLst/>
              <a:gdLst>
                <a:gd name="connsiteX0" fmla="*/ 0 w 127065"/>
                <a:gd name="connsiteY0" fmla="*/ 0 h 731651"/>
                <a:gd name="connsiteX1" fmla="*/ 112923 w 127065"/>
                <a:gd name="connsiteY1" fmla="*/ 96397 h 731651"/>
                <a:gd name="connsiteX2" fmla="*/ 121185 w 127065"/>
                <a:gd name="connsiteY2" fmla="*/ 556352 h 731651"/>
                <a:gd name="connsiteX3" fmla="*/ 74363 w 127065"/>
                <a:gd name="connsiteY3" fmla="*/ 721605 h 731651"/>
                <a:gd name="connsiteX4" fmla="*/ 74363 w 127065"/>
                <a:gd name="connsiteY4" fmla="*/ 713342 h 731651"/>
                <a:gd name="connsiteX5" fmla="*/ 68855 w 127065"/>
                <a:gd name="connsiteY5" fmla="*/ 713342 h 731651"/>
                <a:gd name="connsiteX6" fmla="*/ 68855 w 127065"/>
                <a:gd name="connsiteY6" fmla="*/ 713342 h 731651"/>
                <a:gd name="connsiteX7" fmla="*/ 66101 w 127065"/>
                <a:gd name="connsiteY7" fmla="*/ 713342 h 731651"/>
                <a:gd name="connsiteX0" fmla="*/ 0 w 131330"/>
                <a:gd name="connsiteY0" fmla="*/ 0 h 731651"/>
                <a:gd name="connsiteX1" fmla="*/ 112923 w 131330"/>
                <a:gd name="connsiteY1" fmla="*/ 96397 h 731651"/>
                <a:gd name="connsiteX2" fmla="*/ 121185 w 131330"/>
                <a:gd name="connsiteY2" fmla="*/ 556352 h 731651"/>
                <a:gd name="connsiteX3" fmla="*/ 74363 w 131330"/>
                <a:gd name="connsiteY3" fmla="*/ 721605 h 731651"/>
                <a:gd name="connsiteX4" fmla="*/ 74363 w 131330"/>
                <a:gd name="connsiteY4" fmla="*/ 713342 h 731651"/>
                <a:gd name="connsiteX5" fmla="*/ 68855 w 131330"/>
                <a:gd name="connsiteY5" fmla="*/ 713342 h 731651"/>
                <a:gd name="connsiteX6" fmla="*/ 68855 w 131330"/>
                <a:gd name="connsiteY6" fmla="*/ 713342 h 731651"/>
                <a:gd name="connsiteX7" fmla="*/ 66101 w 131330"/>
                <a:gd name="connsiteY7" fmla="*/ 713342 h 731651"/>
                <a:gd name="connsiteX0" fmla="*/ 0 w 131330"/>
                <a:gd name="connsiteY0" fmla="*/ 0 h 731651"/>
                <a:gd name="connsiteX1" fmla="*/ 112923 w 131330"/>
                <a:gd name="connsiteY1" fmla="*/ 96397 h 731651"/>
                <a:gd name="connsiteX2" fmla="*/ 121185 w 131330"/>
                <a:gd name="connsiteY2" fmla="*/ 556352 h 731651"/>
                <a:gd name="connsiteX3" fmla="*/ 74363 w 131330"/>
                <a:gd name="connsiteY3" fmla="*/ 721605 h 731651"/>
                <a:gd name="connsiteX4" fmla="*/ 74363 w 131330"/>
                <a:gd name="connsiteY4" fmla="*/ 713342 h 731651"/>
                <a:gd name="connsiteX5" fmla="*/ 68855 w 131330"/>
                <a:gd name="connsiteY5" fmla="*/ 713342 h 731651"/>
                <a:gd name="connsiteX6" fmla="*/ 68855 w 131330"/>
                <a:gd name="connsiteY6" fmla="*/ 713342 h 731651"/>
                <a:gd name="connsiteX7" fmla="*/ 66101 w 131330"/>
                <a:gd name="connsiteY7" fmla="*/ 713342 h 731651"/>
                <a:gd name="connsiteX0" fmla="*/ 0 w 131330"/>
                <a:gd name="connsiteY0" fmla="*/ 0 h 731651"/>
                <a:gd name="connsiteX1" fmla="*/ 112923 w 131330"/>
                <a:gd name="connsiteY1" fmla="*/ 96397 h 731651"/>
                <a:gd name="connsiteX2" fmla="*/ 121185 w 131330"/>
                <a:gd name="connsiteY2" fmla="*/ 556352 h 731651"/>
                <a:gd name="connsiteX3" fmla="*/ 74363 w 131330"/>
                <a:gd name="connsiteY3" fmla="*/ 721605 h 731651"/>
                <a:gd name="connsiteX4" fmla="*/ 74363 w 131330"/>
                <a:gd name="connsiteY4" fmla="*/ 713342 h 731651"/>
                <a:gd name="connsiteX5" fmla="*/ 68855 w 131330"/>
                <a:gd name="connsiteY5" fmla="*/ 713342 h 731651"/>
                <a:gd name="connsiteX6" fmla="*/ 68855 w 131330"/>
                <a:gd name="connsiteY6" fmla="*/ 713342 h 731651"/>
                <a:gd name="connsiteX0" fmla="*/ 0 w 131330"/>
                <a:gd name="connsiteY0" fmla="*/ 0 h 731651"/>
                <a:gd name="connsiteX1" fmla="*/ 112923 w 131330"/>
                <a:gd name="connsiteY1" fmla="*/ 96397 h 731651"/>
                <a:gd name="connsiteX2" fmla="*/ 121185 w 131330"/>
                <a:gd name="connsiteY2" fmla="*/ 556352 h 731651"/>
                <a:gd name="connsiteX3" fmla="*/ 74363 w 131330"/>
                <a:gd name="connsiteY3" fmla="*/ 721605 h 731651"/>
                <a:gd name="connsiteX4" fmla="*/ 74363 w 131330"/>
                <a:gd name="connsiteY4" fmla="*/ 713342 h 731651"/>
                <a:gd name="connsiteX5" fmla="*/ 68855 w 131330"/>
                <a:gd name="connsiteY5" fmla="*/ 713342 h 731651"/>
                <a:gd name="connsiteX0" fmla="*/ 0 w 131330"/>
                <a:gd name="connsiteY0" fmla="*/ 0 h 731651"/>
                <a:gd name="connsiteX1" fmla="*/ 112923 w 131330"/>
                <a:gd name="connsiteY1" fmla="*/ 96397 h 731651"/>
                <a:gd name="connsiteX2" fmla="*/ 121185 w 131330"/>
                <a:gd name="connsiteY2" fmla="*/ 556352 h 731651"/>
                <a:gd name="connsiteX3" fmla="*/ 74363 w 131330"/>
                <a:gd name="connsiteY3" fmla="*/ 721605 h 731651"/>
                <a:gd name="connsiteX4" fmla="*/ 74363 w 131330"/>
                <a:gd name="connsiteY4" fmla="*/ 713342 h 731651"/>
                <a:gd name="connsiteX0" fmla="*/ 0 w 131330"/>
                <a:gd name="connsiteY0" fmla="*/ 0 h 721605"/>
                <a:gd name="connsiteX1" fmla="*/ 112923 w 131330"/>
                <a:gd name="connsiteY1" fmla="*/ 96397 h 721605"/>
                <a:gd name="connsiteX2" fmla="*/ 121185 w 131330"/>
                <a:gd name="connsiteY2" fmla="*/ 556352 h 721605"/>
                <a:gd name="connsiteX3" fmla="*/ 74363 w 131330"/>
                <a:gd name="connsiteY3" fmla="*/ 721605 h 721605"/>
                <a:gd name="connsiteX0" fmla="*/ 0 w 130956"/>
                <a:gd name="connsiteY0" fmla="*/ 0 h 1135989"/>
                <a:gd name="connsiteX1" fmla="*/ 112923 w 130956"/>
                <a:gd name="connsiteY1" fmla="*/ 96397 h 1135989"/>
                <a:gd name="connsiteX2" fmla="*/ 121185 w 130956"/>
                <a:gd name="connsiteY2" fmla="*/ 556352 h 1135989"/>
                <a:gd name="connsiteX3" fmla="*/ 81150 w 130956"/>
                <a:gd name="connsiteY3" fmla="*/ 1135989 h 1135989"/>
                <a:gd name="connsiteX0" fmla="*/ 0 w 127805"/>
                <a:gd name="connsiteY0" fmla="*/ 2194 h 1138183"/>
                <a:gd name="connsiteX1" fmla="*/ 112923 w 127805"/>
                <a:gd name="connsiteY1" fmla="*/ 98591 h 1138183"/>
                <a:gd name="connsiteX2" fmla="*/ 123124 w 127805"/>
                <a:gd name="connsiteY2" fmla="*/ 757725 h 1138183"/>
                <a:gd name="connsiteX3" fmla="*/ 81150 w 127805"/>
                <a:gd name="connsiteY3" fmla="*/ 1138183 h 1138183"/>
                <a:gd name="connsiteX0" fmla="*/ 0 w 127739"/>
                <a:gd name="connsiteY0" fmla="*/ 2194 h 1147340"/>
                <a:gd name="connsiteX1" fmla="*/ 112923 w 127739"/>
                <a:gd name="connsiteY1" fmla="*/ 98591 h 1147340"/>
                <a:gd name="connsiteX2" fmla="*/ 123124 w 127739"/>
                <a:gd name="connsiteY2" fmla="*/ 757725 h 1147340"/>
                <a:gd name="connsiteX3" fmla="*/ 82120 w 127739"/>
                <a:gd name="connsiteY3" fmla="*/ 1147340 h 1147340"/>
                <a:gd name="connsiteX0" fmla="*/ 202941 w 351450"/>
                <a:gd name="connsiteY0" fmla="*/ 2194 h 1055764"/>
                <a:gd name="connsiteX1" fmla="*/ 315864 w 351450"/>
                <a:gd name="connsiteY1" fmla="*/ 98591 h 1055764"/>
                <a:gd name="connsiteX2" fmla="*/ 326065 w 351450"/>
                <a:gd name="connsiteY2" fmla="*/ 757725 h 1055764"/>
                <a:gd name="connsiteX3" fmla="*/ 0 w 351450"/>
                <a:gd name="connsiteY3" fmla="*/ 1055764 h 1055764"/>
                <a:gd name="connsiteX0" fmla="*/ 202941 w 320118"/>
                <a:gd name="connsiteY0" fmla="*/ 14784 h 1104709"/>
                <a:gd name="connsiteX1" fmla="*/ 315864 w 320118"/>
                <a:gd name="connsiteY1" fmla="*/ 111181 h 1104709"/>
                <a:gd name="connsiteX2" fmla="*/ 266920 w 320118"/>
                <a:gd name="connsiteY2" fmla="*/ 1029017 h 1104709"/>
                <a:gd name="connsiteX3" fmla="*/ 0 w 320118"/>
                <a:gd name="connsiteY3" fmla="*/ 1068354 h 1104709"/>
                <a:gd name="connsiteX0" fmla="*/ 202941 w 314409"/>
                <a:gd name="connsiteY0" fmla="*/ 0 h 1083023"/>
                <a:gd name="connsiteX1" fmla="*/ 309077 w 314409"/>
                <a:gd name="connsiteY1" fmla="*/ 190263 h 1083023"/>
                <a:gd name="connsiteX2" fmla="*/ 266920 w 314409"/>
                <a:gd name="connsiteY2" fmla="*/ 1014233 h 1083023"/>
                <a:gd name="connsiteX3" fmla="*/ 0 w 314409"/>
                <a:gd name="connsiteY3" fmla="*/ 1053570 h 1083023"/>
                <a:gd name="connsiteX0" fmla="*/ 202941 w 314409"/>
                <a:gd name="connsiteY0" fmla="*/ 0 h 1100106"/>
                <a:gd name="connsiteX1" fmla="*/ 309077 w 314409"/>
                <a:gd name="connsiteY1" fmla="*/ 190263 h 1100106"/>
                <a:gd name="connsiteX2" fmla="*/ 266920 w 314409"/>
                <a:gd name="connsiteY2" fmla="*/ 1014233 h 1100106"/>
                <a:gd name="connsiteX3" fmla="*/ 0 w 314409"/>
                <a:gd name="connsiteY3" fmla="*/ 1053570 h 1100106"/>
                <a:gd name="connsiteX0" fmla="*/ 202941 w 314409"/>
                <a:gd name="connsiteY0" fmla="*/ 0 h 1087545"/>
                <a:gd name="connsiteX1" fmla="*/ 309077 w 314409"/>
                <a:gd name="connsiteY1" fmla="*/ 190263 h 1087545"/>
                <a:gd name="connsiteX2" fmla="*/ 266920 w 314409"/>
                <a:gd name="connsiteY2" fmla="*/ 1014233 h 1087545"/>
                <a:gd name="connsiteX3" fmla="*/ 0 w 314409"/>
                <a:gd name="connsiteY3" fmla="*/ 1026097 h 1087545"/>
                <a:gd name="connsiteX0" fmla="*/ 0 w 111468"/>
                <a:gd name="connsiteY0" fmla="*/ 0 h 2499005"/>
                <a:gd name="connsiteX1" fmla="*/ 106136 w 111468"/>
                <a:gd name="connsiteY1" fmla="*/ 190263 h 2499005"/>
                <a:gd name="connsiteX2" fmla="*/ 63979 w 111468"/>
                <a:gd name="connsiteY2" fmla="*/ 1014233 h 2499005"/>
                <a:gd name="connsiteX3" fmla="*/ 14585 w 111468"/>
                <a:gd name="connsiteY3" fmla="*/ 2498487 h 2499005"/>
                <a:gd name="connsiteX0" fmla="*/ 0 w 111468"/>
                <a:gd name="connsiteY0" fmla="*/ 0 h 2498487"/>
                <a:gd name="connsiteX1" fmla="*/ 106136 w 111468"/>
                <a:gd name="connsiteY1" fmla="*/ 190263 h 2498487"/>
                <a:gd name="connsiteX2" fmla="*/ 63979 w 111468"/>
                <a:gd name="connsiteY2" fmla="*/ 1014233 h 2498487"/>
                <a:gd name="connsiteX3" fmla="*/ 14585 w 111468"/>
                <a:gd name="connsiteY3" fmla="*/ 2498487 h 2498487"/>
                <a:gd name="connsiteX0" fmla="*/ 0 w 118724"/>
                <a:gd name="connsiteY0" fmla="*/ 10649 h 2509136"/>
                <a:gd name="connsiteX1" fmla="*/ 106136 w 118724"/>
                <a:gd name="connsiteY1" fmla="*/ 200912 h 2509136"/>
                <a:gd name="connsiteX2" fmla="*/ 82106 w 118724"/>
                <a:gd name="connsiteY2" fmla="*/ 1641232 h 2509136"/>
                <a:gd name="connsiteX3" fmla="*/ 14585 w 118724"/>
                <a:gd name="connsiteY3" fmla="*/ 2509136 h 2509136"/>
                <a:gd name="connsiteX0" fmla="*/ 0 w 113315"/>
                <a:gd name="connsiteY0" fmla="*/ 0 h 2498487"/>
                <a:gd name="connsiteX1" fmla="*/ 95260 w 113315"/>
                <a:gd name="connsiteY1" fmla="*/ 352912 h 2498487"/>
                <a:gd name="connsiteX2" fmla="*/ 82106 w 113315"/>
                <a:gd name="connsiteY2" fmla="*/ 1630583 h 2498487"/>
                <a:gd name="connsiteX3" fmla="*/ 14585 w 113315"/>
                <a:gd name="connsiteY3" fmla="*/ 2498487 h 2498487"/>
              </a:gdLst>
              <a:ahLst/>
              <a:cxnLst>
                <a:cxn ang="0">
                  <a:pos x="connsiteX0" y="connsiteY0"/>
                </a:cxn>
                <a:cxn ang="0">
                  <a:pos x="connsiteX1" y="connsiteY1"/>
                </a:cxn>
                <a:cxn ang="0">
                  <a:pos x="connsiteX2" y="connsiteY2"/>
                </a:cxn>
                <a:cxn ang="0">
                  <a:pos x="connsiteX3" y="connsiteY3"/>
                </a:cxn>
              </a:cxnLst>
              <a:rect l="l" t="t" r="r" b="b"/>
              <a:pathLst>
                <a:path w="113315" h="2498487">
                  <a:moveTo>
                    <a:pt x="0" y="0"/>
                  </a:moveTo>
                  <a:cubicBezTo>
                    <a:pt x="46363" y="1836"/>
                    <a:pt x="81576" y="81148"/>
                    <a:pt x="95260" y="352912"/>
                  </a:cubicBezTo>
                  <a:cubicBezTo>
                    <a:pt x="108944" y="624676"/>
                    <a:pt x="133619" y="1491277"/>
                    <a:pt x="82106" y="1630583"/>
                  </a:cubicBezTo>
                  <a:cubicBezTo>
                    <a:pt x="30593" y="1769889"/>
                    <a:pt x="27995" y="2281307"/>
                    <a:pt x="14585" y="2498487"/>
                  </a:cubicBezTo>
                </a:path>
              </a:pathLst>
            </a:custGeom>
            <a:noFill/>
            <a:ln w="57150">
              <a:solidFill>
                <a:srgbClr val="C00000"/>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sp>
        <p:nvSpPr>
          <p:cNvPr id="62" name="Ellipse 61"/>
          <p:cNvSpPr/>
          <p:nvPr>
            <p:custDataLst>
              <p:tags r:id="rId4"/>
            </p:custDataLst>
          </p:nvPr>
        </p:nvSpPr>
        <p:spPr>
          <a:xfrm>
            <a:off x="7303787" y="3965444"/>
            <a:ext cx="288032" cy="288032"/>
          </a:xfrm>
          <a:prstGeom prst="ellipse">
            <a:avLst/>
          </a:prstGeom>
          <a:solidFill>
            <a:srgbClr val="C00000"/>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63" name="Ellipse 62"/>
          <p:cNvSpPr/>
          <p:nvPr>
            <p:custDataLst>
              <p:tags r:id="rId5"/>
            </p:custDataLst>
          </p:nvPr>
        </p:nvSpPr>
        <p:spPr>
          <a:xfrm>
            <a:off x="1434915" y="3916593"/>
            <a:ext cx="288032" cy="288032"/>
          </a:xfrm>
          <a:prstGeom prst="ellipse">
            <a:avLst/>
          </a:prstGeom>
          <a:solidFill>
            <a:schemeClr val="tx1">
              <a:lumMod val="75000"/>
              <a:lumOff val="2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2" name="Titre 1"/>
          <p:cNvSpPr>
            <a:spLocks noGrp="1"/>
          </p:cNvSpPr>
          <p:nvPr>
            <p:ph type="title"/>
            <p:custDataLst>
              <p:tags r:id="rId6"/>
            </p:custDataLst>
          </p:nvPr>
        </p:nvSpPr>
        <p:spPr>
          <a:xfrm>
            <a:off x="0" y="274638"/>
            <a:ext cx="9144000" cy="1143000"/>
          </a:xfrm>
        </p:spPr>
        <p:txBody>
          <a:bodyPr>
            <a:normAutofit/>
          </a:bodyPr>
          <a:lstStyle/>
          <a:p>
            <a:r>
              <a:rPr lang="fr-FR" sz="3200" dirty="0"/>
              <a:t>Les moteurs Courant Continu, </a:t>
            </a:r>
            <a:r>
              <a:rPr lang="fr-FR" sz="3200" dirty="0" smtClean="0"/>
              <a:t/>
            </a:r>
            <a:br>
              <a:rPr lang="fr-FR" sz="3200" dirty="0" smtClean="0"/>
            </a:br>
            <a:r>
              <a:rPr lang="fr-FR" sz="3200" dirty="0" smtClean="0"/>
              <a:t>le courant dans le rotor</a:t>
            </a:r>
            <a:endParaRPr lang="fr-FR" sz="3200" dirty="0"/>
          </a:p>
        </p:txBody>
      </p:sp>
      <p:sp>
        <p:nvSpPr>
          <p:cNvPr id="36" name="Forme libre 35"/>
          <p:cNvSpPr/>
          <p:nvPr>
            <p:custDataLst>
              <p:tags r:id="rId7"/>
            </p:custDataLst>
          </p:nvPr>
        </p:nvSpPr>
        <p:spPr>
          <a:xfrm>
            <a:off x="2000406" y="2895306"/>
            <a:ext cx="2513579" cy="2272937"/>
          </a:xfrm>
          <a:custGeom>
            <a:avLst/>
            <a:gdLst>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77440 w 2560320"/>
              <a:gd name="connsiteY5" fmla="*/ 26125 h 2756262"/>
              <a:gd name="connsiteX6" fmla="*/ 2351314 w 2560320"/>
              <a:gd name="connsiteY6" fmla="*/ 705394 h 2756262"/>
              <a:gd name="connsiteX7" fmla="*/ 2560320 w 2560320"/>
              <a:gd name="connsiteY7" fmla="*/ 1058091 h 2756262"/>
              <a:gd name="connsiteX8" fmla="*/ 2508068 w 2560320"/>
              <a:gd name="connsiteY8" fmla="*/ 1058091 h 2756262"/>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77440 w 2560320"/>
              <a:gd name="connsiteY5" fmla="*/ 26125 h 2756262"/>
              <a:gd name="connsiteX6" fmla="*/ 2351314 w 2560320"/>
              <a:gd name="connsiteY6" fmla="*/ 705394 h 2756262"/>
              <a:gd name="connsiteX7" fmla="*/ 2560320 w 2560320"/>
              <a:gd name="connsiteY7" fmla="*/ 1058091 h 2756262"/>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51314 w 2560320"/>
              <a:gd name="connsiteY5" fmla="*/ 548640 h 2756262"/>
              <a:gd name="connsiteX6" fmla="*/ 2351314 w 2560320"/>
              <a:gd name="connsiteY6" fmla="*/ 705394 h 2756262"/>
              <a:gd name="connsiteX7" fmla="*/ 2560320 w 2560320"/>
              <a:gd name="connsiteY7" fmla="*/ 1058091 h 2756262"/>
              <a:gd name="connsiteX0" fmla="*/ 2129246 w 2560320"/>
              <a:gd name="connsiteY0" fmla="*/ 1750423 h 2272937"/>
              <a:gd name="connsiteX1" fmla="*/ 2364377 w 2560320"/>
              <a:gd name="connsiteY1" fmla="*/ 2063932 h 2272937"/>
              <a:gd name="connsiteX2" fmla="*/ 2364377 w 2560320"/>
              <a:gd name="connsiteY2" fmla="*/ 2272937 h 2272937"/>
              <a:gd name="connsiteX3" fmla="*/ 0 w 2560320"/>
              <a:gd name="connsiteY3" fmla="*/ 2259875 h 2272937"/>
              <a:gd name="connsiteX4" fmla="*/ 52251 w 2560320"/>
              <a:gd name="connsiteY4" fmla="*/ 0 h 2272937"/>
              <a:gd name="connsiteX5" fmla="*/ 2351314 w 2560320"/>
              <a:gd name="connsiteY5" fmla="*/ 65315 h 2272937"/>
              <a:gd name="connsiteX6" fmla="*/ 2351314 w 2560320"/>
              <a:gd name="connsiteY6" fmla="*/ 222069 h 2272937"/>
              <a:gd name="connsiteX7" fmla="*/ 2560320 w 2560320"/>
              <a:gd name="connsiteY7" fmla="*/ 574766 h 2272937"/>
              <a:gd name="connsiteX0" fmla="*/ 2129246 w 2364377"/>
              <a:gd name="connsiteY0" fmla="*/ 1750423 h 2272937"/>
              <a:gd name="connsiteX1" fmla="*/ 2364377 w 2364377"/>
              <a:gd name="connsiteY1" fmla="*/ 2063932 h 2272937"/>
              <a:gd name="connsiteX2" fmla="*/ 2364377 w 2364377"/>
              <a:gd name="connsiteY2" fmla="*/ 2272937 h 2272937"/>
              <a:gd name="connsiteX3" fmla="*/ 0 w 2364377"/>
              <a:gd name="connsiteY3" fmla="*/ 2259875 h 2272937"/>
              <a:gd name="connsiteX4" fmla="*/ 52251 w 2364377"/>
              <a:gd name="connsiteY4" fmla="*/ 0 h 2272937"/>
              <a:gd name="connsiteX5" fmla="*/ 2351314 w 2364377"/>
              <a:gd name="connsiteY5" fmla="*/ 65315 h 2272937"/>
              <a:gd name="connsiteX6" fmla="*/ 2351314 w 2364377"/>
              <a:gd name="connsiteY6" fmla="*/ 222069 h 2272937"/>
              <a:gd name="connsiteX7" fmla="*/ 1841863 w 2364377"/>
              <a:gd name="connsiteY7" fmla="*/ 1371600 h 2272937"/>
              <a:gd name="connsiteX0" fmla="*/ 2129246 w 2364377"/>
              <a:gd name="connsiteY0" fmla="*/ 1750423 h 2272937"/>
              <a:gd name="connsiteX1" fmla="*/ 2364377 w 2364377"/>
              <a:gd name="connsiteY1" fmla="*/ 2063932 h 2272937"/>
              <a:gd name="connsiteX2" fmla="*/ 2364377 w 2364377"/>
              <a:gd name="connsiteY2" fmla="*/ 2272937 h 2272937"/>
              <a:gd name="connsiteX3" fmla="*/ 0 w 2364377"/>
              <a:gd name="connsiteY3" fmla="*/ 2259875 h 2272937"/>
              <a:gd name="connsiteX4" fmla="*/ 52251 w 2364377"/>
              <a:gd name="connsiteY4" fmla="*/ 0 h 2272937"/>
              <a:gd name="connsiteX5" fmla="*/ 2351314 w 2364377"/>
              <a:gd name="connsiteY5" fmla="*/ 65315 h 2272937"/>
              <a:gd name="connsiteX6" fmla="*/ 2338251 w 2364377"/>
              <a:gd name="connsiteY6" fmla="*/ 1149532 h 2272937"/>
              <a:gd name="connsiteX7" fmla="*/ 1841863 w 2364377"/>
              <a:gd name="connsiteY7" fmla="*/ 1371600 h 2272937"/>
              <a:gd name="connsiteX0" fmla="*/ 2129246 w 2474576"/>
              <a:gd name="connsiteY0" fmla="*/ 1750423 h 2272937"/>
              <a:gd name="connsiteX1" fmla="*/ 2364377 w 2474576"/>
              <a:gd name="connsiteY1" fmla="*/ 2063932 h 2272937"/>
              <a:gd name="connsiteX2" fmla="*/ 2364377 w 2474576"/>
              <a:gd name="connsiteY2" fmla="*/ 2272937 h 2272937"/>
              <a:gd name="connsiteX3" fmla="*/ 0 w 2474576"/>
              <a:gd name="connsiteY3" fmla="*/ 2259875 h 2272937"/>
              <a:gd name="connsiteX4" fmla="*/ 52251 w 2474576"/>
              <a:gd name="connsiteY4" fmla="*/ 0 h 2272937"/>
              <a:gd name="connsiteX5" fmla="*/ 2351314 w 2474576"/>
              <a:gd name="connsiteY5" fmla="*/ 65315 h 2272937"/>
              <a:gd name="connsiteX6" fmla="*/ 2338251 w 2474576"/>
              <a:gd name="connsiteY6" fmla="*/ 1149532 h 2272937"/>
              <a:gd name="connsiteX7" fmla="*/ 2474576 w 2474576"/>
              <a:gd name="connsiteY7" fmla="*/ 1484275 h 2272937"/>
              <a:gd name="connsiteX0" fmla="*/ 2129246 w 2513579"/>
              <a:gd name="connsiteY0" fmla="*/ 1750423 h 2272937"/>
              <a:gd name="connsiteX1" fmla="*/ 2364377 w 2513579"/>
              <a:gd name="connsiteY1" fmla="*/ 2063932 h 2272937"/>
              <a:gd name="connsiteX2" fmla="*/ 2364377 w 2513579"/>
              <a:gd name="connsiteY2" fmla="*/ 2272937 h 2272937"/>
              <a:gd name="connsiteX3" fmla="*/ 0 w 2513579"/>
              <a:gd name="connsiteY3" fmla="*/ 2259875 h 2272937"/>
              <a:gd name="connsiteX4" fmla="*/ 52251 w 2513579"/>
              <a:gd name="connsiteY4" fmla="*/ 0 h 2272937"/>
              <a:gd name="connsiteX5" fmla="*/ 2351314 w 2513579"/>
              <a:gd name="connsiteY5" fmla="*/ 65315 h 2272937"/>
              <a:gd name="connsiteX6" fmla="*/ 2338251 w 2513579"/>
              <a:gd name="connsiteY6" fmla="*/ 1149532 h 2272937"/>
              <a:gd name="connsiteX7" fmla="*/ 2513579 w 2513579"/>
              <a:gd name="connsiteY7" fmla="*/ 1579616 h 2272937"/>
              <a:gd name="connsiteX0" fmla="*/ 2163916 w 2513579"/>
              <a:gd name="connsiteY0" fmla="*/ 1707087 h 2272937"/>
              <a:gd name="connsiteX1" fmla="*/ 2364377 w 2513579"/>
              <a:gd name="connsiteY1" fmla="*/ 2063932 h 2272937"/>
              <a:gd name="connsiteX2" fmla="*/ 2364377 w 2513579"/>
              <a:gd name="connsiteY2" fmla="*/ 2272937 h 2272937"/>
              <a:gd name="connsiteX3" fmla="*/ 0 w 2513579"/>
              <a:gd name="connsiteY3" fmla="*/ 2259875 h 2272937"/>
              <a:gd name="connsiteX4" fmla="*/ 52251 w 2513579"/>
              <a:gd name="connsiteY4" fmla="*/ 0 h 2272937"/>
              <a:gd name="connsiteX5" fmla="*/ 2351314 w 2513579"/>
              <a:gd name="connsiteY5" fmla="*/ 65315 h 2272937"/>
              <a:gd name="connsiteX6" fmla="*/ 2338251 w 2513579"/>
              <a:gd name="connsiteY6" fmla="*/ 1149532 h 2272937"/>
              <a:gd name="connsiteX7" fmla="*/ 2513579 w 2513579"/>
              <a:gd name="connsiteY7" fmla="*/ 1579616 h 22729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513579" h="2272937">
                <a:moveTo>
                  <a:pt x="2163916" y="1707087"/>
                </a:moveTo>
                <a:lnTo>
                  <a:pt x="2364377" y="2063932"/>
                </a:lnTo>
                <a:lnTo>
                  <a:pt x="2364377" y="2272937"/>
                </a:lnTo>
                <a:lnTo>
                  <a:pt x="0" y="2259875"/>
                </a:lnTo>
                <a:lnTo>
                  <a:pt x="52251" y="0"/>
                </a:lnTo>
                <a:lnTo>
                  <a:pt x="2351314" y="65315"/>
                </a:lnTo>
                <a:lnTo>
                  <a:pt x="2338251" y="1149532"/>
                </a:lnTo>
                <a:lnTo>
                  <a:pt x="2513579" y="1579616"/>
                </a:lnTo>
              </a:path>
            </a:pathLst>
          </a:custGeom>
          <a:noFill/>
          <a:ln w="38100">
            <a:solidFill>
              <a:srgbClr val="FFFF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7" name="Forme libre 36"/>
          <p:cNvSpPr/>
          <p:nvPr>
            <p:custDataLst>
              <p:tags r:id="rId8"/>
            </p:custDataLst>
          </p:nvPr>
        </p:nvSpPr>
        <p:spPr>
          <a:xfrm rot="2700000">
            <a:off x="2323602" y="2140538"/>
            <a:ext cx="2561985" cy="2272937"/>
          </a:xfrm>
          <a:custGeom>
            <a:avLst/>
            <a:gdLst>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77440 w 2560320"/>
              <a:gd name="connsiteY5" fmla="*/ 26125 h 2756262"/>
              <a:gd name="connsiteX6" fmla="*/ 2351314 w 2560320"/>
              <a:gd name="connsiteY6" fmla="*/ 705394 h 2756262"/>
              <a:gd name="connsiteX7" fmla="*/ 2560320 w 2560320"/>
              <a:gd name="connsiteY7" fmla="*/ 1058091 h 2756262"/>
              <a:gd name="connsiteX8" fmla="*/ 2508068 w 2560320"/>
              <a:gd name="connsiteY8" fmla="*/ 1058091 h 2756262"/>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77440 w 2560320"/>
              <a:gd name="connsiteY5" fmla="*/ 26125 h 2756262"/>
              <a:gd name="connsiteX6" fmla="*/ 2351314 w 2560320"/>
              <a:gd name="connsiteY6" fmla="*/ 705394 h 2756262"/>
              <a:gd name="connsiteX7" fmla="*/ 2560320 w 2560320"/>
              <a:gd name="connsiteY7" fmla="*/ 1058091 h 2756262"/>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51314 w 2560320"/>
              <a:gd name="connsiteY5" fmla="*/ 548640 h 2756262"/>
              <a:gd name="connsiteX6" fmla="*/ 2351314 w 2560320"/>
              <a:gd name="connsiteY6" fmla="*/ 705394 h 2756262"/>
              <a:gd name="connsiteX7" fmla="*/ 2560320 w 2560320"/>
              <a:gd name="connsiteY7" fmla="*/ 1058091 h 2756262"/>
              <a:gd name="connsiteX0" fmla="*/ 2129246 w 2560320"/>
              <a:gd name="connsiteY0" fmla="*/ 1750423 h 2272937"/>
              <a:gd name="connsiteX1" fmla="*/ 2364377 w 2560320"/>
              <a:gd name="connsiteY1" fmla="*/ 2063932 h 2272937"/>
              <a:gd name="connsiteX2" fmla="*/ 2364377 w 2560320"/>
              <a:gd name="connsiteY2" fmla="*/ 2272937 h 2272937"/>
              <a:gd name="connsiteX3" fmla="*/ 0 w 2560320"/>
              <a:gd name="connsiteY3" fmla="*/ 2259875 h 2272937"/>
              <a:gd name="connsiteX4" fmla="*/ 52251 w 2560320"/>
              <a:gd name="connsiteY4" fmla="*/ 0 h 2272937"/>
              <a:gd name="connsiteX5" fmla="*/ 2351314 w 2560320"/>
              <a:gd name="connsiteY5" fmla="*/ 65315 h 2272937"/>
              <a:gd name="connsiteX6" fmla="*/ 2351314 w 2560320"/>
              <a:gd name="connsiteY6" fmla="*/ 222069 h 2272937"/>
              <a:gd name="connsiteX7" fmla="*/ 2560320 w 2560320"/>
              <a:gd name="connsiteY7" fmla="*/ 574766 h 2272937"/>
              <a:gd name="connsiteX0" fmla="*/ 2129246 w 2364377"/>
              <a:gd name="connsiteY0" fmla="*/ 1750423 h 2272937"/>
              <a:gd name="connsiteX1" fmla="*/ 2364377 w 2364377"/>
              <a:gd name="connsiteY1" fmla="*/ 2063932 h 2272937"/>
              <a:gd name="connsiteX2" fmla="*/ 2364377 w 2364377"/>
              <a:gd name="connsiteY2" fmla="*/ 2272937 h 2272937"/>
              <a:gd name="connsiteX3" fmla="*/ 0 w 2364377"/>
              <a:gd name="connsiteY3" fmla="*/ 2259875 h 2272937"/>
              <a:gd name="connsiteX4" fmla="*/ 52251 w 2364377"/>
              <a:gd name="connsiteY4" fmla="*/ 0 h 2272937"/>
              <a:gd name="connsiteX5" fmla="*/ 2351314 w 2364377"/>
              <a:gd name="connsiteY5" fmla="*/ 65315 h 2272937"/>
              <a:gd name="connsiteX6" fmla="*/ 2351314 w 2364377"/>
              <a:gd name="connsiteY6" fmla="*/ 222069 h 2272937"/>
              <a:gd name="connsiteX7" fmla="*/ 1841863 w 2364377"/>
              <a:gd name="connsiteY7" fmla="*/ 1371600 h 2272937"/>
              <a:gd name="connsiteX0" fmla="*/ 2129246 w 2364377"/>
              <a:gd name="connsiteY0" fmla="*/ 1750423 h 2272937"/>
              <a:gd name="connsiteX1" fmla="*/ 2364377 w 2364377"/>
              <a:gd name="connsiteY1" fmla="*/ 2063932 h 2272937"/>
              <a:gd name="connsiteX2" fmla="*/ 2364377 w 2364377"/>
              <a:gd name="connsiteY2" fmla="*/ 2272937 h 2272937"/>
              <a:gd name="connsiteX3" fmla="*/ 0 w 2364377"/>
              <a:gd name="connsiteY3" fmla="*/ 2259875 h 2272937"/>
              <a:gd name="connsiteX4" fmla="*/ 52251 w 2364377"/>
              <a:gd name="connsiteY4" fmla="*/ 0 h 2272937"/>
              <a:gd name="connsiteX5" fmla="*/ 2351314 w 2364377"/>
              <a:gd name="connsiteY5" fmla="*/ 65315 h 2272937"/>
              <a:gd name="connsiteX6" fmla="*/ 2338251 w 2364377"/>
              <a:gd name="connsiteY6" fmla="*/ 1149532 h 2272937"/>
              <a:gd name="connsiteX7" fmla="*/ 1841863 w 2364377"/>
              <a:gd name="connsiteY7" fmla="*/ 1371600 h 2272937"/>
              <a:gd name="connsiteX0" fmla="*/ 2129246 w 2506827"/>
              <a:gd name="connsiteY0" fmla="*/ 1750423 h 2272937"/>
              <a:gd name="connsiteX1" fmla="*/ 2364377 w 2506827"/>
              <a:gd name="connsiteY1" fmla="*/ 2063932 h 2272937"/>
              <a:gd name="connsiteX2" fmla="*/ 2364377 w 2506827"/>
              <a:gd name="connsiteY2" fmla="*/ 2272937 h 2272937"/>
              <a:gd name="connsiteX3" fmla="*/ 0 w 2506827"/>
              <a:gd name="connsiteY3" fmla="*/ 2259875 h 2272937"/>
              <a:gd name="connsiteX4" fmla="*/ 52251 w 2506827"/>
              <a:gd name="connsiteY4" fmla="*/ 0 h 2272937"/>
              <a:gd name="connsiteX5" fmla="*/ 2351314 w 2506827"/>
              <a:gd name="connsiteY5" fmla="*/ 65315 h 2272937"/>
              <a:gd name="connsiteX6" fmla="*/ 2338251 w 2506827"/>
              <a:gd name="connsiteY6" fmla="*/ 1149532 h 2272937"/>
              <a:gd name="connsiteX7" fmla="*/ 2506827 w 2506827"/>
              <a:gd name="connsiteY7" fmla="*/ 1589170 h 2272937"/>
              <a:gd name="connsiteX0" fmla="*/ 2129246 w 2561985"/>
              <a:gd name="connsiteY0" fmla="*/ 1750423 h 2272937"/>
              <a:gd name="connsiteX1" fmla="*/ 2364377 w 2561985"/>
              <a:gd name="connsiteY1" fmla="*/ 2063932 h 2272937"/>
              <a:gd name="connsiteX2" fmla="*/ 2364377 w 2561985"/>
              <a:gd name="connsiteY2" fmla="*/ 2272937 h 2272937"/>
              <a:gd name="connsiteX3" fmla="*/ 0 w 2561985"/>
              <a:gd name="connsiteY3" fmla="*/ 2259875 h 2272937"/>
              <a:gd name="connsiteX4" fmla="*/ 52251 w 2561985"/>
              <a:gd name="connsiteY4" fmla="*/ 0 h 2272937"/>
              <a:gd name="connsiteX5" fmla="*/ 2351314 w 2561985"/>
              <a:gd name="connsiteY5" fmla="*/ 65315 h 2272937"/>
              <a:gd name="connsiteX6" fmla="*/ 2338251 w 2561985"/>
              <a:gd name="connsiteY6" fmla="*/ 1149532 h 2272937"/>
              <a:gd name="connsiteX7" fmla="*/ 2561985 w 2561985"/>
              <a:gd name="connsiteY7" fmla="*/ 1583041 h 2272937"/>
              <a:gd name="connsiteX0" fmla="*/ 2156825 w 2561985"/>
              <a:gd name="connsiteY0" fmla="*/ 1735102 h 2272937"/>
              <a:gd name="connsiteX1" fmla="*/ 2364377 w 2561985"/>
              <a:gd name="connsiteY1" fmla="*/ 2063932 h 2272937"/>
              <a:gd name="connsiteX2" fmla="*/ 2364377 w 2561985"/>
              <a:gd name="connsiteY2" fmla="*/ 2272937 h 2272937"/>
              <a:gd name="connsiteX3" fmla="*/ 0 w 2561985"/>
              <a:gd name="connsiteY3" fmla="*/ 2259875 h 2272937"/>
              <a:gd name="connsiteX4" fmla="*/ 52251 w 2561985"/>
              <a:gd name="connsiteY4" fmla="*/ 0 h 2272937"/>
              <a:gd name="connsiteX5" fmla="*/ 2351314 w 2561985"/>
              <a:gd name="connsiteY5" fmla="*/ 65315 h 2272937"/>
              <a:gd name="connsiteX6" fmla="*/ 2338251 w 2561985"/>
              <a:gd name="connsiteY6" fmla="*/ 1149532 h 2272937"/>
              <a:gd name="connsiteX7" fmla="*/ 2561985 w 2561985"/>
              <a:gd name="connsiteY7" fmla="*/ 1583041 h 22729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561985" h="2272937">
                <a:moveTo>
                  <a:pt x="2156825" y="1735102"/>
                </a:moveTo>
                <a:lnTo>
                  <a:pt x="2364377" y="2063932"/>
                </a:lnTo>
                <a:lnTo>
                  <a:pt x="2364377" y="2272937"/>
                </a:lnTo>
                <a:lnTo>
                  <a:pt x="0" y="2259875"/>
                </a:lnTo>
                <a:lnTo>
                  <a:pt x="52251" y="0"/>
                </a:lnTo>
                <a:lnTo>
                  <a:pt x="2351314" y="65315"/>
                </a:lnTo>
                <a:lnTo>
                  <a:pt x="2338251" y="1149532"/>
                </a:lnTo>
                <a:lnTo>
                  <a:pt x="2561985" y="1583041"/>
                </a:lnTo>
              </a:path>
            </a:pathLst>
          </a:custGeom>
          <a:noFill/>
          <a:ln w="38100">
            <a:solidFill>
              <a:srgbClr val="00B0F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8" name="Forme libre 37"/>
          <p:cNvSpPr/>
          <p:nvPr>
            <p:custDataLst>
              <p:tags r:id="rId9"/>
            </p:custDataLst>
          </p:nvPr>
        </p:nvSpPr>
        <p:spPr>
          <a:xfrm rot="5400000">
            <a:off x="3134709" y="1835956"/>
            <a:ext cx="2517912" cy="2272937"/>
          </a:xfrm>
          <a:custGeom>
            <a:avLst/>
            <a:gdLst>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77440 w 2560320"/>
              <a:gd name="connsiteY5" fmla="*/ 26125 h 2756262"/>
              <a:gd name="connsiteX6" fmla="*/ 2351314 w 2560320"/>
              <a:gd name="connsiteY6" fmla="*/ 705394 h 2756262"/>
              <a:gd name="connsiteX7" fmla="*/ 2560320 w 2560320"/>
              <a:gd name="connsiteY7" fmla="*/ 1058091 h 2756262"/>
              <a:gd name="connsiteX8" fmla="*/ 2508068 w 2560320"/>
              <a:gd name="connsiteY8" fmla="*/ 1058091 h 2756262"/>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77440 w 2560320"/>
              <a:gd name="connsiteY5" fmla="*/ 26125 h 2756262"/>
              <a:gd name="connsiteX6" fmla="*/ 2351314 w 2560320"/>
              <a:gd name="connsiteY6" fmla="*/ 705394 h 2756262"/>
              <a:gd name="connsiteX7" fmla="*/ 2560320 w 2560320"/>
              <a:gd name="connsiteY7" fmla="*/ 1058091 h 2756262"/>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51314 w 2560320"/>
              <a:gd name="connsiteY5" fmla="*/ 548640 h 2756262"/>
              <a:gd name="connsiteX6" fmla="*/ 2351314 w 2560320"/>
              <a:gd name="connsiteY6" fmla="*/ 705394 h 2756262"/>
              <a:gd name="connsiteX7" fmla="*/ 2560320 w 2560320"/>
              <a:gd name="connsiteY7" fmla="*/ 1058091 h 2756262"/>
              <a:gd name="connsiteX0" fmla="*/ 2129246 w 2560320"/>
              <a:gd name="connsiteY0" fmla="*/ 1750423 h 2272937"/>
              <a:gd name="connsiteX1" fmla="*/ 2364377 w 2560320"/>
              <a:gd name="connsiteY1" fmla="*/ 2063932 h 2272937"/>
              <a:gd name="connsiteX2" fmla="*/ 2364377 w 2560320"/>
              <a:gd name="connsiteY2" fmla="*/ 2272937 h 2272937"/>
              <a:gd name="connsiteX3" fmla="*/ 0 w 2560320"/>
              <a:gd name="connsiteY3" fmla="*/ 2259875 h 2272937"/>
              <a:gd name="connsiteX4" fmla="*/ 52251 w 2560320"/>
              <a:gd name="connsiteY4" fmla="*/ 0 h 2272937"/>
              <a:gd name="connsiteX5" fmla="*/ 2351314 w 2560320"/>
              <a:gd name="connsiteY5" fmla="*/ 65315 h 2272937"/>
              <a:gd name="connsiteX6" fmla="*/ 2351314 w 2560320"/>
              <a:gd name="connsiteY6" fmla="*/ 222069 h 2272937"/>
              <a:gd name="connsiteX7" fmla="*/ 2560320 w 2560320"/>
              <a:gd name="connsiteY7" fmla="*/ 574766 h 2272937"/>
              <a:gd name="connsiteX0" fmla="*/ 2129246 w 2364377"/>
              <a:gd name="connsiteY0" fmla="*/ 1750423 h 2272937"/>
              <a:gd name="connsiteX1" fmla="*/ 2364377 w 2364377"/>
              <a:gd name="connsiteY1" fmla="*/ 2063932 h 2272937"/>
              <a:gd name="connsiteX2" fmla="*/ 2364377 w 2364377"/>
              <a:gd name="connsiteY2" fmla="*/ 2272937 h 2272937"/>
              <a:gd name="connsiteX3" fmla="*/ 0 w 2364377"/>
              <a:gd name="connsiteY3" fmla="*/ 2259875 h 2272937"/>
              <a:gd name="connsiteX4" fmla="*/ 52251 w 2364377"/>
              <a:gd name="connsiteY4" fmla="*/ 0 h 2272937"/>
              <a:gd name="connsiteX5" fmla="*/ 2351314 w 2364377"/>
              <a:gd name="connsiteY5" fmla="*/ 65315 h 2272937"/>
              <a:gd name="connsiteX6" fmla="*/ 2351314 w 2364377"/>
              <a:gd name="connsiteY6" fmla="*/ 222069 h 2272937"/>
              <a:gd name="connsiteX7" fmla="*/ 1841863 w 2364377"/>
              <a:gd name="connsiteY7" fmla="*/ 1371600 h 2272937"/>
              <a:gd name="connsiteX0" fmla="*/ 2129246 w 2364377"/>
              <a:gd name="connsiteY0" fmla="*/ 1750423 h 2272937"/>
              <a:gd name="connsiteX1" fmla="*/ 2364377 w 2364377"/>
              <a:gd name="connsiteY1" fmla="*/ 2063932 h 2272937"/>
              <a:gd name="connsiteX2" fmla="*/ 2364377 w 2364377"/>
              <a:gd name="connsiteY2" fmla="*/ 2272937 h 2272937"/>
              <a:gd name="connsiteX3" fmla="*/ 0 w 2364377"/>
              <a:gd name="connsiteY3" fmla="*/ 2259875 h 2272937"/>
              <a:gd name="connsiteX4" fmla="*/ 52251 w 2364377"/>
              <a:gd name="connsiteY4" fmla="*/ 0 h 2272937"/>
              <a:gd name="connsiteX5" fmla="*/ 2351314 w 2364377"/>
              <a:gd name="connsiteY5" fmla="*/ 65315 h 2272937"/>
              <a:gd name="connsiteX6" fmla="*/ 2338251 w 2364377"/>
              <a:gd name="connsiteY6" fmla="*/ 1149532 h 2272937"/>
              <a:gd name="connsiteX7" fmla="*/ 1841863 w 2364377"/>
              <a:gd name="connsiteY7" fmla="*/ 1371600 h 2272937"/>
              <a:gd name="connsiteX0" fmla="*/ 2129246 w 2517912"/>
              <a:gd name="connsiteY0" fmla="*/ 1750423 h 2272937"/>
              <a:gd name="connsiteX1" fmla="*/ 2364377 w 2517912"/>
              <a:gd name="connsiteY1" fmla="*/ 2063932 h 2272937"/>
              <a:gd name="connsiteX2" fmla="*/ 2364377 w 2517912"/>
              <a:gd name="connsiteY2" fmla="*/ 2272937 h 2272937"/>
              <a:gd name="connsiteX3" fmla="*/ 0 w 2517912"/>
              <a:gd name="connsiteY3" fmla="*/ 2259875 h 2272937"/>
              <a:gd name="connsiteX4" fmla="*/ 52251 w 2517912"/>
              <a:gd name="connsiteY4" fmla="*/ 0 h 2272937"/>
              <a:gd name="connsiteX5" fmla="*/ 2351314 w 2517912"/>
              <a:gd name="connsiteY5" fmla="*/ 65315 h 2272937"/>
              <a:gd name="connsiteX6" fmla="*/ 2338251 w 2517912"/>
              <a:gd name="connsiteY6" fmla="*/ 1149532 h 2272937"/>
              <a:gd name="connsiteX7" fmla="*/ 2517912 w 2517912"/>
              <a:gd name="connsiteY7" fmla="*/ 1596950 h 2272937"/>
              <a:gd name="connsiteX0" fmla="*/ 2155251 w 2517912"/>
              <a:gd name="connsiteY0" fmla="*/ 1698419 h 2272937"/>
              <a:gd name="connsiteX1" fmla="*/ 2364377 w 2517912"/>
              <a:gd name="connsiteY1" fmla="*/ 2063932 h 2272937"/>
              <a:gd name="connsiteX2" fmla="*/ 2364377 w 2517912"/>
              <a:gd name="connsiteY2" fmla="*/ 2272937 h 2272937"/>
              <a:gd name="connsiteX3" fmla="*/ 0 w 2517912"/>
              <a:gd name="connsiteY3" fmla="*/ 2259875 h 2272937"/>
              <a:gd name="connsiteX4" fmla="*/ 52251 w 2517912"/>
              <a:gd name="connsiteY4" fmla="*/ 0 h 2272937"/>
              <a:gd name="connsiteX5" fmla="*/ 2351314 w 2517912"/>
              <a:gd name="connsiteY5" fmla="*/ 65315 h 2272937"/>
              <a:gd name="connsiteX6" fmla="*/ 2338251 w 2517912"/>
              <a:gd name="connsiteY6" fmla="*/ 1149532 h 2272937"/>
              <a:gd name="connsiteX7" fmla="*/ 2517912 w 2517912"/>
              <a:gd name="connsiteY7" fmla="*/ 1596950 h 22729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517912" h="2272937">
                <a:moveTo>
                  <a:pt x="2155251" y="1698419"/>
                </a:moveTo>
                <a:lnTo>
                  <a:pt x="2364377" y="2063932"/>
                </a:lnTo>
                <a:lnTo>
                  <a:pt x="2364377" y="2272937"/>
                </a:lnTo>
                <a:lnTo>
                  <a:pt x="0" y="2259875"/>
                </a:lnTo>
                <a:lnTo>
                  <a:pt x="52251" y="0"/>
                </a:lnTo>
                <a:lnTo>
                  <a:pt x="2351314" y="65315"/>
                </a:lnTo>
                <a:lnTo>
                  <a:pt x="2338251" y="1149532"/>
                </a:lnTo>
                <a:lnTo>
                  <a:pt x="2517912" y="1596950"/>
                </a:lnTo>
              </a:path>
            </a:pathLst>
          </a:custGeom>
          <a:noFill/>
          <a:ln w="381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9" name="Forme libre 38"/>
          <p:cNvSpPr/>
          <p:nvPr>
            <p:custDataLst>
              <p:tags r:id="rId10"/>
            </p:custDataLst>
          </p:nvPr>
        </p:nvSpPr>
        <p:spPr>
          <a:xfrm rot="8100000">
            <a:off x="3894679" y="2193331"/>
            <a:ext cx="2558920" cy="2272937"/>
          </a:xfrm>
          <a:custGeom>
            <a:avLst/>
            <a:gdLst>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77440 w 2560320"/>
              <a:gd name="connsiteY5" fmla="*/ 26125 h 2756262"/>
              <a:gd name="connsiteX6" fmla="*/ 2351314 w 2560320"/>
              <a:gd name="connsiteY6" fmla="*/ 705394 h 2756262"/>
              <a:gd name="connsiteX7" fmla="*/ 2560320 w 2560320"/>
              <a:gd name="connsiteY7" fmla="*/ 1058091 h 2756262"/>
              <a:gd name="connsiteX8" fmla="*/ 2508068 w 2560320"/>
              <a:gd name="connsiteY8" fmla="*/ 1058091 h 2756262"/>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77440 w 2560320"/>
              <a:gd name="connsiteY5" fmla="*/ 26125 h 2756262"/>
              <a:gd name="connsiteX6" fmla="*/ 2351314 w 2560320"/>
              <a:gd name="connsiteY6" fmla="*/ 705394 h 2756262"/>
              <a:gd name="connsiteX7" fmla="*/ 2560320 w 2560320"/>
              <a:gd name="connsiteY7" fmla="*/ 1058091 h 2756262"/>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51314 w 2560320"/>
              <a:gd name="connsiteY5" fmla="*/ 548640 h 2756262"/>
              <a:gd name="connsiteX6" fmla="*/ 2351314 w 2560320"/>
              <a:gd name="connsiteY6" fmla="*/ 705394 h 2756262"/>
              <a:gd name="connsiteX7" fmla="*/ 2560320 w 2560320"/>
              <a:gd name="connsiteY7" fmla="*/ 1058091 h 2756262"/>
              <a:gd name="connsiteX0" fmla="*/ 2129246 w 2560320"/>
              <a:gd name="connsiteY0" fmla="*/ 1750423 h 2272937"/>
              <a:gd name="connsiteX1" fmla="*/ 2364377 w 2560320"/>
              <a:gd name="connsiteY1" fmla="*/ 2063932 h 2272937"/>
              <a:gd name="connsiteX2" fmla="*/ 2364377 w 2560320"/>
              <a:gd name="connsiteY2" fmla="*/ 2272937 h 2272937"/>
              <a:gd name="connsiteX3" fmla="*/ 0 w 2560320"/>
              <a:gd name="connsiteY3" fmla="*/ 2259875 h 2272937"/>
              <a:gd name="connsiteX4" fmla="*/ 52251 w 2560320"/>
              <a:gd name="connsiteY4" fmla="*/ 0 h 2272937"/>
              <a:gd name="connsiteX5" fmla="*/ 2351314 w 2560320"/>
              <a:gd name="connsiteY5" fmla="*/ 65315 h 2272937"/>
              <a:gd name="connsiteX6" fmla="*/ 2351314 w 2560320"/>
              <a:gd name="connsiteY6" fmla="*/ 222069 h 2272937"/>
              <a:gd name="connsiteX7" fmla="*/ 2560320 w 2560320"/>
              <a:gd name="connsiteY7" fmla="*/ 574766 h 2272937"/>
              <a:gd name="connsiteX0" fmla="*/ 2129246 w 2364377"/>
              <a:gd name="connsiteY0" fmla="*/ 1750423 h 2272937"/>
              <a:gd name="connsiteX1" fmla="*/ 2364377 w 2364377"/>
              <a:gd name="connsiteY1" fmla="*/ 2063932 h 2272937"/>
              <a:gd name="connsiteX2" fmla="*/ 2364377 w 2364377"/>
              <a:gd name="connsiteY2" fmla="*/ 2272937 h 2272937"/>
              <a:gd name="connsiteX3" fmla="*/ 0 w 2364377"/>
              <a:gd name="connsiteY3" fmla="*/ 2259875 h 2272937"/>
              <a:gd name="connsiteX4" fmla="*/ 52251 w 2364377"/>
              <a:gd name="connsiteY4" fmla="*/ 0 h 2272937"/>
              <a:gd name="connsiteX5" fmla="*/ 2351314 w 2364377"/>
              <a:gd name="connsiteY5" fmla="*/ 65315 h 2272937"/>
              <a:gd name="connsiteX6" fmla="*/ 2351314 w 2364377"/>
              <a:gd name="connsiteY6" fmla="*/ 222069 h 2272937"/>
              <a:gd name="connsiteX7" fmla="*/ 1841863 w 2364377"/>
              <a:gd name="connsiteY7" fmla="*/ 1371600 h 2272937"/>
              <a:gd name="connsiteX0" fmla="*/ 2129246 w 2364377"/>
              <a:gd name="connsiteY0" fmla="*/ 1750423 h 2272937"/>
              <a:gd name="connsiteX1" fmla="*/ 2364377 w 2364377"/>
              <a:gd name="connsiteY1" fmla="*/ 2063932 h 2272937"/>
              <a:gd name="connsiteX2" fmla="*/ 2364377 w 2364377"/>
              <a:gd name="connsiteY2" fmla="*/ 2272937 h 2272937"/>
              <a:gd name="connsiteX3" fmla="*/ 0 w 2364377"/>
              <a:gd name="connsiteY3" fmla="*/ 2259875 h 2272937"/>
              <a:gd name="connsiteX4" fmla="*/ 52251 w 2364377"/>
              <a:gd name="connsiteY4" fmla="*/ 0 h 2272937"/>
              <a:gd name="connsiteX5" fmla="*/ 2351314 w 2364377"/>
              <a:gd name="connsiteY5" fmla="*/ 65315 h 2272937"/>
              <a:gd name="connsiteX6" fmla="*/ 2338251 w 2364377"/>
              <a:gd name="connsiteY6" fmla="*/ 1149532 h 2272937"/>
              <a:gd name="connsiteX7" fmla="*/ 1841863 w 2364377"/>
              <a:gd name="connsiteY7" fmla="*/ 1371600 h 2272937"/>
              <a:gd name="connsiteX0" fmla="*/ 2129246 w 2528278"/>
              <a:gd name="connsiteY0" fmla="*/ 1750423 h 2272937"/>
              <a:gd name="connsiteX1" fmla="*/ 2364377 w 2528278"/>
              <a:gd name="connsiteY1" fmla="*/ 2063932 h 2272937"/>
              <a:gd name="connsiteX2" fmla="*/ 2364377 w 2528278"/>
              <a:gd name="connsiteY2" fmla="*/ 2272937 h 2272937"/>
              <a:gd name="connsiteX3" fmla="*/ 0 w 2528278"/>
              <a:gd name="connsiteY3" fmla="*/ 2259875 h 2272937"/>
              <a:gd name="connsiteX4" fmla="*/ 52251 w 2528278"/>
              <a:gd name="connsiteY4" fmla="*/ 0 h 2272937"/>
              <a:gd name="connsiteX5" fmla="*/ 2351314 w 2528278"/>
              <a:gd name="connsiteY5" fmla="*/ 65315 h 2272937"/>
              <a:gd name="connsiteX6" fmla="*/ 2338251 w 2528278"/>
              <a:gd name="connsiteY6" fmla="*/ 1149532 h 2272937"/>
              <a:gd name="connsiteX7" fmla="*/ 2528278 w 2528278"/>
              <a:gd name="connsiteY7" fmla="*/ 1659649 h 2272937"/>
              <a:gd name="connsiteX0" fmla="*/ 2129246 w 2491505"/>
              <a:gd name="connsiteY0" fmla="*/ 1750423 h 2272937"/>
              <a:gd name="connsiteX1" fmla="*/ 2364377 w 2491505"/>
              <a:gd name="connsiteY1" fmla="*/ 2063932 h 2272937"/>
              <a:gd name="connsiteX2" fmla="*/ 2364377 w 2491505"/>
              <a:gd name="connsiteY2" fmla="*/ 2272937 h 2272937"/>
              <a:gd name="connsiteX3" fmla="*/ 0 w 2491505"/>
              <a:gd name="connsiteY3" fmla="*/ 2259875 h 2272937"/>
              <a:gd name="connsiteX4" fmla="*/ 52251 w 2491505"/>
              <a:gd name="connsiteY4" fmla="*/ 0 h 2272937"/>
              <a:gd name="connsiteX5" fmla="*/ 2351314 w 2491505"/>
              <a:gd name="connsiteY5" fmla="*/ 65315 h 2272937"/>
              <a:gd name="connsiteX6" fmla="*/ 2338251 w 2491505"/>
              <a:gd name="connsiteY6" fmla="*/ 1149532 h 2272937"/>
              <a:gd name="connsiteX7" fmla="*/ 2491505 w 2491505"/>
              <a:gd name="connsiteY7" fmla="*/ 1543204 h 2272937"/>
              <a:gd name="connsiteX0" fmla="*/ 2147632 w 2491505"/>
              <a:gd name="connsiteY0" fmla="*/ 1811711 h 2272937"/>
              <a:gd name="connsiteX1" fmla="*/ 2364377 w 2491505"/>
              <a:gd name="connsiteY1" fmla="*/ 2063932 h 2272937"/>
              <a:gd name="connsiteX2" fmla="*/ 2364377 w 2491505"/>
              <a:gd name="connsiteY2" fmla="*/ 2272937 h 2272937"/>
              <a:gd name="connsiteX3" fmla="*/ 0 w 2491505"/>
              <a:gd name="connsiteY3" fmla="*/ 2259875 h 2272937"/>
              <a:gd name="connsiteX4" fmla="*/ 52251 w 2491505"/>
              <a:gd name="connsiteY4" fmla="*/ 0 h 2272937"/>
              <a:gd name="connsiteX5" fmla="*/ 2351314 w 2491505"/>
              <a:gd name="connsiteY5" fmla="*/ 65315 h 2272937"/>
              <a:gd name="connsiteX6" fmla="*/ 2338251 w 2491505"/>
              <a:gd name="connsiteY6" fmla="*/ 1149532 h 2272937"/>
              <a:gd name="connsiteX7" fmla="*/ 2491505 w 2491505"/>
              <a:gd name="connsiteY7" fmla="*/ 1543204 h 2272937"/>
              <a:gd name="connsiteX0" fmla="*/ 2147632 w 2519084"/>
              <a:gd name="connsiteY0" fmla="*/ 1811711 h 2272937"/>
              <a:gd name="connsiteX1" fmla="*/ 2364377 w 2519084"/>
              <a:gd name="connsiteY1" fmla="*/ 2063932 h 2272937"/>
              <a:gd name="connsiteX2" fmla="*/ 2364377 w 2519084"/>
              <a:gd name="connsiteY2" fmla="*/ 2272937 h 2272937"/>
              <a:gd name="connsiteX3" fmla="*/ 0 w 2519084"/>
              <a:gd name="connsiteY3" fmla="*/ 2259875 h 2272937"/>
              <a:gd name="connsiteX4" fmla="*/ 52251 w 2519084"/>
              <a:gd name="connsiteY4" fmla="*/ 0 h 2272937"/>
              <a:gd name="connsiteX5" fmla="*/ 2351314 w 2519084"/>
              <a:gd name="connsiteY5" fmla="*/ 65315 h 2272937"/>
              <a:gd name="connsiteX6" fmla="*/ 2338251 w 2519084"/>
              <a:gd name="connsiteY6" fmla="*/ 1149532 h 2272937"/>
              <a:gd name="connsiteX7" fmla="*/ 2519084 w 2519084"/>
              <a:gd name="connsiteY7" fmla="*/ 1607556 h 2272937"/>
              <a:gd name="connsiteX0" fmla="*/ 2147632 w 2558920"/>
              <a:gd name="connsiteY0" fmla="*/ 1811711 h 2272937"/>
              <a:gd name="connsiteX1" fmla="*/ 2364377 w 2558920"/>
              <a:gd name="connsiteY1" fmla="*/ 2063932 h 2272937"/>
              <a:gd name="connsiteX2" fmla="*/ 2364377 w 2558920"/>
              <a:gd name="connsiteY2" fmla="*/ 2272937 h 2272937"/>
              <a:gd name="connsiteX3" fmla="*/ 0 w 2558920"/>
              <a:gd name="connsiteY3" fmla="*/ 2259875 h 2272937"/>
              <a:gd name="connsiteX4" fmla="*/ 52251 w 2558920"/>
              <a:gd name="connsiteY4" fmla="*/ 0 h 2272937"/>
              <a:gd name="connsiteX5" fmla="*/ 2351314 w 2558920"/>
              <a:gd name="connsiteY5" fmla="*/ 65315 h 2272937"/>
              <a:gd name="connsiteX6" fmla="*/ 2338251 w 2558920"/>
              <a:gd name="connsiteY6" fmla="*/ 1149532 h 2272937"/>
              <a:gd name="connsiteX7" fmla="*/ 2558920 w 2558920"/>
              <a:gd name="connsiteY7" fmla="*/ 1579976 h 2272937"/>
              <a:gd name="connsiteX0" fmla="*/ 2156826 w 2558920"/>
              <a:gd name="connsiteY0" fmla="*/ 1735102 h 2272937"/>
              <a:gd name="connsiteX1" fmla="*/ 2364377 w 2558920"/>
              <a:gd name="connsiteY1" fmla="*/ 2063932 h 2272937"/>
              <a:gd name="connsiteX2" fmla="*/ 2364377 w 2558920"/>
              <a:gd name="connsiteY2" fmla="*/ 2272937 h 2272937"/>
              <a:gd name="connsiteX3" fmla="*/ 0 w 2558920"/>
              <a:gd name="connsiteY3" fmla="*/ 2259875 h 2272937"/>
              <a:gd name="connsiteX4" fmla="*/ 52251 w 2558920"/>
              <a:gd name="connsiteY4" fmla="*/ 0 h 2272937"/>
              <a:gd name="connsiteX5" fmla="*/ 2351314 w 2558920"/>
              <a:gd name="connsiteY5" fmla="*/ 65315 h 2272937"/>
              <a:gd name="connsiteX6" fmla="*/ 2338251 w 2558920"/>
              <a:gd name="connsiteY6" fmla="*/ 1149532 h 2272937"/>
              <a:gd name="connsiteX7" fmla="*/ 2558920 w 2558920"/>
              <a:gd name="connsiteY7" fmla="*/ 1579976 h 22729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558920" h="2272937">
                <a:moveTo>
                  <a:pt x="2156826" y="1735102"/>
                </a:moveTo>
                <a:lnTo>
                  <a:pt x="2364377" y="2063932"/>
                </a:lnTo>
                <a:lnTo>
                  <a:pt x="2364377" y="2272937"/>
                </a:lnTo>
                <a:lnTo>
                  <a:pt x="0" y="2259875"/>
                </a:lnTo>
                <a:lnTo>
                  <a:pt x="52251" y="0"/>
                </a:lnTo>
                <a:lnTo>
                  <a:pt x="2351314" y="65315"/>
                </a:lnTo>
                <a:lnTo>
                  <a:pt x="2338251" y="1149532"/>
                </a:lnTo>
                <a:lnTo>
                  <a:pt x="2558920" y="1579976"/>
                </a:lnTo>
              </a:path>
            </a:pathLst>
          </a:custGeom>
          <a:noFill/>
          <a:ln w="3810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0" name="Forme libre 39"/>
          <p:cNvSpPr/>
          <p:nvPr>
            <p:custDataLst>
              <p:tags r:id="rId11"/>
            </p:custDataLst>
          </p:nvPr>
        </p:nvSpPr>
        <p:spPr>
          <a:xfrm rot="10800000">
            <a:off x="4200093" y="2960393"/>
            <a:ext cx="2574250" cy="2272937"/>
          </a:xfrm>
          <a:custGeom>
            <a:avLst/>
            <a:gdLst>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77440 w 2560320"/>
              <a:gd name="connsiteY5" fmla="*/ 26125 h 2756262"/>
              <a:gd name="connsiteX6" fmla="*/ 2351314 w 2560320"/>
              <a:gd name="connsiteY6" fmla="*/ 705394 h 2756262"/>
              <a:gd name="connsiteX7" fmla="*/ 2560320 w 2560320"/>
              <a:gd name="connsiteY7" fmla="*/ 1058091 h 2756262"/>
              <a:gd name="connsiteX8" fmla="*/ 2508068 w 2560320"/>
              <a:gd name="connsiteY8" fmla="*/ 1058091 h 2756262"/>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77440 w 2560320"/>
              <a:gd name="connsiteY5" fmla="*/ 26125 h 2756262"/>
              <a:gd name="connsiteX6" fmla="*/ 2351314 w 2560320"/>
              <a:gd name="connsiteY6" fmla="*/ 705394 h 2756262"/>
              <a:gd name="connsiteX7" fmla="*/ 2560320 w 2560320"/>
              <a:gd name="connsiteY7" fmla="*/ 1058091 h 2756262"/>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51314 w 2560320"/>
              <a:gd name="connsiteY5" fmla="*/ 548640 h 2756262"/>
              <a:gd name="connsiteX6" fmla="*/ 2351314 w 2560320"/>
              <a:gd name="connsiteY6" fmla="*/ 705394 h 2756262"/>
              <a:gd name="connsiteX7" fmla="*/ 2560320 w 2560320"/>
              <a:gd name="connsiteY7" fmla="*/ 1058091 h 2756262"/>
              <a:gd name="connsiteX0" fmla="*/ 2129246 w 2560320"/>
              <a:gd name="connsiteY0" fmla="*/ 1750423 h 2272937"/>
              <a:gd name="connsiteX1" fmla="*/ 2364377 w 2560320"/>
              <a:gd name="connsiteY1" fmla="*/ 2063932 h 2272937"/>
              <a:gd name="connsiteX2" fmla="*/ 2364377 w 2560320"/>
              <a:gd name="connsiteY2" fmla="*/ 2272937 h 2272937"/>
              <a:gd name="connsiteX3" fmla="*/ 0 w 2560320"/>
              <a:gd name="connsiteY3" fmla="*/ 2259875 h 2272937"/>
              <a:gd name="connsiteX4" fmla="*/ 52251 w 2560320"/>
              <a:gd name="connsiteY4" fmla="*/ 0 h 2272937"/>
              <a:gd name="connsiteX5" fmla="*/ 2351314 w 2560320"/>
              <a:gd name="connsiteY5" fmla="*/ 65315 h 2272937"/>
              <a:gd name="connsiteX6" fmla="*/ 2351314 w 2560320"/>
              <a:gd name="connsiteY6" fmla="*/ 222069 h 2272937"/>
              <a:gd name="connsiteX7" fmla="*/ 2560320 w 2560320"/>
              <a:gd name="connsiteY7" fmla="*/ 574766 h 2272937"/>
              <a:gd name="connsiteX0" fmla="*/ 2129246 w 2364377"/>
              <a:gd name="connsiteY0" fmla="*/ 1750423 h 2272937"/>
              <a:gd name="connsiteX1" fmla="*/ 2364377 w 2364377"/>
              <a:gd name="connsiteY1" fmla="*/ 2063932 h 2272937"/>
              <a:gd name="connsiteX2" fmla="*/ 2364377 w 2364377"/>
              <a:gd name="connsiteY2" fmla="*/ 2272937 h 2272937"/>
              <a:gd name="connsiteX3" fmla="*/ 0 w 2364377"/>
              <a:gd name="connsiteY3" fmla="*/ 2259875 h 2272937"/>
              <a:gd name="connsiteX4" fmla="*/ 52251 w 2364377"/>
              <a:gd name="connsiteY4" fmla="*/ 0 h 2272937"/>
              <a:gd name="connsiteX5" fmla="*/ 2351314 w 2364377"/>
              <a:gd name="connsiteY5" fmla="*/ 65315 h 2272937"/>
              <a:gd name="connsiteX6" fmla="*/ 2351314 w 2364377"/>
              <a:gd name="connsiteY6" fmla="*/ 222069 h 2272937"/>
              <a:gd name="connsiteX7" fmla="*/ 1841863 w 2364377"/>
              <a:gd name="connsiteY7" fmla="*/ 1371600 h 2272937"/>
              <a:gd name="connsiteX0" fmla="*/ 2129246 w 2364377"/>
              <a:gd name="connsiteY0" fmla="*/ 1750423 h 2272937"/>
              <a:gd name="connsiteX1" fmla="*/ 2364377 w 2364377"/>
              <a:gd name="connsiteY1" fmla="*/ 2063932 h 2272937"/>
              <a:gd name="connsiteX2" fmla="*/ 2364377 w 2364377"/>
              <a:gd name="connsiteY2" fmla="*/ 2272937 h 2272937"/>
              <a:gd name="connsiteX3" fmla="*/ 0 w 2364377"/>
              <a:gd name="connsiteY3" fmla="*/ 2259875 h 2272937"/>
              <a:gd name="connsiteX4" fmla="*/ 52251 w 2364377"/>
              <a:gd name="connsiteY4" fmla="*/ 0 h 2272937"/>
              <a:gd name="connsiteX5" fmla="*/ 2351314 w 2364377"/>
              <a:gd name="connsiteY5" fmla="*/ 65315 h 2272937"/>
              <a:gd name="connsiteX6" fmla="*/ 2338251 w 2364377"/>
              <a:gd name="connsiteY6" fmla="*/ 1149532 h 2272937"/>
              <a:gd name="connsiteX7" fmla="*/ 1841863 w 2364377"/>
              <a:gd name="connsiteY7" fmla="*/ 1371600 h 2272937"/>
              <a:gd name="connsiteX0" fmla="*/ 2129246 w 2574250"/>
              <a:gd name="connsiteY0" fmla="*/ 1750423 h 2272937"/>
              <a:gd name="connsiteX1" fmla="*/ 2364377 w 2574250"/>
              <a:gd name="connsiteY1" fmla="*/ 2063932 h 2272937"/>
              <a:gd name="connsiteX2" fmla="*/ 2364377 w 2574250"/>
              <a:gd name="connsiteY2" fmla="*/ 2272937 h 2272937"/>
              <a:gd name="connsiteX3" fmla="*/ 0 w 2574250"/>
              <a:gd name="connsiteY3" fmla="*/ 2259875 h 2272937"/>
              <a:gd name="connsiteX4" fmla="*/ 52251 w 2574250"/>
              <a:gd name="connsiteY4" fmla="*/ 0 h 2272937"/>
              <a:gd name="connsiteX5" fmla="*/ 2351314 w 2574250"/>
              <a:gd name="connsiteY5" fmla="*/ 65315 h 2272937"/>
              <a:gd name="connsiteX6" fmla="*/ 2338251 w 2574250"/>
              <a:gd name="connsiteY6" fmla="*/ 1149532 h 2272937"/>
              <a:gd name="connsiteX7" fmla="*/ 2574250 w 2574250"/>
              <a:gd name="connsiteY7" fmla="*/ 1518944 h 2272937"/>
              <a:gd name="connsiteX0" fmla="*/ 2129246 w 2574250"/>
              <a:gd name="connsiteY0" fmla="*/ 1750423 h 2272937"/>
              <a:gd name="connsiteX1" fmla="*/ 2364377 w 2574250"/>
              <a:gd name="connsiteY1" fmla="*/ 2063932 h 2272937"/>
              <a:gd name="connsiteX2" fmla="*/ 2364377 w 2574250"/>
              <a:gd name="connsiteY2" fmla="*/ 2272937 h 2272937"/>
              <a:gd name="connsiteX3" fmla="*/ 0 w 2574250"/>
              <a:gd name="connsiteY3" fmla="*/ 2259875 h 2272937"/>
              <a:gd name="connsiteX4" fmla="*/ 52251 w 2574250"/>
              <a:gd name="connsiteY4" fmla="*/ 0 h 2272937"/>
              <a:gd name="connsiteX5" fmla="*/ 2351314 w 2574250"/>
              <a:gd name="connsiteY5" fmla="*/ 65315 h 2272937"/>
              <a:gd name="connsiteX6" fmla="*/ 2364253 w 2574250"/>
              <a:gd name="connsiteY6" fmla="*/ 1145199 h 2272937"/>
              <a:gd name="connsiteX7" fmla="*/ 2574250 w 2574250"/>
              <a:gd name="connsiteY7" fmla="*/ 1518944 h 2272937"/>
              <a:gd name="connsiteX0" fmla="*/ 2211586 w 2574250"/>
              <a:gd name="connsiteY0" fmla="*/ 1685418 h 2272937"/>
              <a:gd name="connsiteX1" fmla="*/ 2364377 w 2574250"/>
              <a:gd name="connsiteY1" fmla="*/ 2063932 h 2272937"/>
              <a:gd name="connsiteX2" fmla="*/ 2364377 w 2574250"/>
              <a:gd name="connsiteY2" fmla="*/ 2272937 h 2272937"/>
              <a:gd name="connsiteX3" fmla="*/ 0 w 2574250"/>
              <a:gd name="connsiteY3" fmla="*/ 2259875 h 2272937"/>
              <a:gd name="connsiteX4" fmla="*/ 52251 w 2574250"/>
              <a:gd name="connsiteY4" fmla="*/ 0 h 2272937"/>
              <a:gd name="connsiteX5" fmla="*/ 2351314 w 2574250"/>
              <a:gd name="connsiteY5" fmla="*/ 65315 h 2272937"/>
              <a:gd name="connsiteX6" fmla="*/ 2364253 w 2574250"/>
              <a:gd name="connsiteY6" fmla="*/ 1145199 h 2272937"/>
              <a:gd name="connsiteX7" fmla="*/ 2574250 w 2574250"/>
              <a:gd name="connsiteY7" fmla="*/ 1518944 h 22729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574250" h="2272937">
                <a:moveTo>
                  <a:pt x="2211586" y="1685418"/>
                </a:moveTo>
                <a:lnTo>
                  <a:pt x="2364377" y="2063932"/>
                </a:lnTo>
                <a:lnTo>
                  <a:pt x="2364377" y="2272937"/>
                </a:lnTo>
                <a:lnTo>
                  <a:pt x="0" y="2259875"/>
                </a:lnTo>
                <a:lnTo>
                  <a:pt x="52251" y="0"/>
                </a:lnTo>
                <a:lnTo>
                  <a:pt x="2351314" y="65315"/>
                </a:lnTo>
                <a:lnTo>
                  <a:pt x="2364253" y="1145199"/>
                </a:lnTo>
                <a:lnTo>
                  <a:pt x="2574250" y="1518944"/>
                </a:lnTo>
              </a:path>
            </a:pathLst>
          </a:custGeom>
          <a:noFill/>
          <a:ln w="38100">
            <a:solidFill>
              <a:srgbClr val="0070C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1" name="Forme libre 40"/>
          <p:cNvSpPr/>
          <p:nvPr>
            <p:custDataLst>
              <p:tags r:id="rId12"/>
            </p:custDataLst>
          </p:nvPr>
        </p:nvSpPr>
        <p:spPr>
          <a:xfrm rot="13500000">
            <a:off x="3874500" y="3768814"/>
            <a:ext cx="2512957" cy="2272937"/>
          </a:xfrm>
          <a:custGeom>
            <a:avLst/>
            <a:gdLst>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77440 w 2560320"/>
              <a:gd name="connsiteY5" fmla="*/ 26125 h 2756262"/>
              <a:gd name="connsiteX6" fmla="*/ 2351314 w 2560320"/>
              <a:gd name="connsiteY6" fmla="*/ 705394 h 2756262"/>
              <a:gd name="connsiteX7" fmla="*/ 2560320 w 2560320"/>
              <a:gd name="connsiteY7" fmla="*/ 1058091 h 2756262"/>
              <a:gd name="connsiteX8" fmla="*/ 2508068 w 2560320"/>
              <a:gd name="connsiteY8" fmla="*/ 1058091 h 2756262"/>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77440 w 2560320"/>
              <a:gd name="connsiteY5" fmla="*/ 26125 h 2756262"/>
              <a:gd name="connsiteX6" fmla="*/ 2351314 w 2560320"/>
              <a:gd name="connsiteY6" fmla="*/ 705394 h 2756262"/>
              <a:gd name="connsiteX7" fmla="*/ 2560320 w 2560320"/>
              <a:gd name="connsiteY7" fmla="*/ 1058091 h 2756262"/>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51314 w 2560320"/>
              <a:gd name="connsiteY5" fmla="*/ 548640 h 2756262"/>
              <a:gd name="connsiteX6" fmla="*/ 2351314 w 2560320"/>
              <a:gd name="connsiteY6" fmla="*/ 705394 h 2756262"/>
              <a:gd name="connsiteX7" fmla="*/ 2560320 w 2560320"/>
              <a:gd name="connsiteY7" fmla="*/ 1058091 h 2756262"/>
              <a:gd name="connsiteX0" fmla="*/ 2129246 w 2560320"/>
              <a:gd name="connsiteY0" fmla="*/ 1750423 h 2272937"/>
              <a:gd name="connsiteX1" fmla="*/ 2364377 w 2560320"/>
              <a:gd name="connsiteY1" fmla="*/ 2063932 h 2272937"/>
              <a:gd name="connsiteX2" fmla="*/ 2364377 w 2560320"/>
              <a:gd name="connsiteY2" fmla="*/ 2272937 h 2272937"/>
              <a:gd name="connsiteX3" fmla="*/ 0 w 2560320"/>
              <a:gd name="connsiteY3" fmla="*/ 2259875 h 2272937"/>
              <a:gd name="connsiteX4" fmla="*/ 52251 w 2560320"/>
              <a:gd name="connsiteY4" fmla="*/ 0 h 2272937"/>
              <a:gd name="connsiteX5" fmla="*/ 2351314 w 2560320"/>
              <a:gd name="connsiteY5" fmla="*/ 65315 h 2272937"/>
              <a:gd name="connsiteX6" fmla="*/ 2351314 w 2560320"/>
              <a:gd name="connsiteY6" fmla="*/ 222069 h 2272937"/>
              <a:gd name="connsiteX7" fmla="*/ 2560320 w 2560320"/>
              <a:gd name="connsiteY7" fmla="*/ 574766 h 2272937"/>
              <a:gd name="connsiteX0" fmla="*/ 2129246 w 2364377"/>
              <a:gd name="connsiteY0" fmla="*/ 1750423 h 2272937"/>
              <a:gd name="connsiteX1" fmla="*/ 2364377 w 2364377"/>
              <a:gd name="connsiteY1" fmla="*/ 2063932 h 2272937"/>
              <a:gd name="connsiteX2" fmla="*/ 2364377 w 2364377"/>
              <a:gd name="connsiteY2" fmla="*/ 2272937 h 2272937"/>
              <a:gd name="connsiteX3" fmla="*/ 0 w 2364377"/>
              <a:gd name="connsiteY3" fmla="*/ 2259875 h 2272937"/>
              <a:gd name="connsiteX4" fmla="*/ 52251 w 2364377"/>
              <a:gd name="connsiteY4" fmla="*/ 0 h 2272937"/>
              <a:gd name="connsiteX5" fmla="*/ 2351314 w 2364377"/>
              <a:gd name="connsiteY5" fmla="*/ 65315 h 2272937"/>
              <a:gd name="connsiteX6" fmla="*/ 2351314 w 2364377"/>
              <a:gd name="connsiteY6" fmla="*/ 222069 h 2272937"/>
              <a:gd name="connsiteX7" fmla="*/ 1841863 w 2364377"/>
              <a:gd name="connsiteY7" fmla="*/ 1371600 h 2272937"/>
              <a:gd name="connsiteX0" fmla="*/ 2129246 w 2364377"/>
              <a:gd name="connsiteY0" fmla="*/ 1750423 h 2272937"/>
              <a:gd name="connsiteX1" fmla="*/ 2364377 w 2364377"/>
              <a:gd name="connsiteY1" fmla="*/ 2063932 h 2272937"/>
              <a:gd name="connsiteX2" fmla="*/ 2364377 w 2364377"/>
              <a:gd name="connsiteY2" fmla="*/ 2272937 h 2272937"/>
              <a:gd name="connsiteX3" fmla="*/ 0 w 2364377"/>
              <a:gd name="connsiteY3" fmla="*/ 2259875 h 2272937"/>
              <a:gd name="connsiteX4" fmla="*/ 52251 w 2364377"/>
              <a:gd name="connsiteY4" fmla="*/ 0 h 2272937"/>
              <a:gd name="connsiteX5" fmla="*/ 2351314 w 2364377"/>
              <a:gd name="connsiteY5" fmla="*/ 65315 h 2272937"/>
              <a:gd name="connsiteX6" fmla="*/ 2338251 w 2364377"/>
              <a:gd name="connsiteY6" fmla="*/ 1149532 h 2272937"/>
              <a:gd name="connsiteX7" fmla="*/ 1841863 w 2364377"/>
              <a:gd name="connsiteY7" fmla="*/ 1371600 h 2272937"/>
              <a:gd name="connsiteX0" fmla="*/ 2129246 w 2512957"/>
              <a:gd name="connsiteY0" fmla="*/ 1750423 h 2272937"/>
              <a:gd name="connsiteX1" fmla="*/ 2364377 w 2512957"/>
              <a:gd name="connsiteY1" fmla="*/ 2063932 h 2272937"/>
              <a:gd name="connsiteX2" fmla="*/ 2364377 w 2512957"/>
              <a:gd name="connsiteY2" fmla="*/ 2272937 h 2272937"/>
              <a:gd name="connsiteX3" fmla="*/ 0 w 2512957"/>
              <a:gd name="connsiteY3" fmla="*/ 2259875 h 2272937"/>
              <a:gd name="connsiteX4" fmla="*/ 52251 w 2512957"/>
              <a:gd name="connsiteY4" fmla="*/ 0 h 2272937"/>
              <a:gd name="connsiteX5" fmla="*/ 2351314 w 2512957"/>
              <a:gd name="connsiteY5" fmla="*/ 65315 h 2272937"/>
              <a:gd name="connsiteX6" fmla="*/ 2338251 w 2512957"/>
              <a:gd name="connsiteY6" fmla="*/ 1149532 h 2272937"/>
              <a:gd name="connsiteX7" fmla="*/ 2512957 w 2512957"/>
              <a:gd name="connsiteY7" fmla="*/ 1552397 h 2272937"/>
              <a:gd name="connsiteX0" fmla="*/ 2172146 w 2512957"/>
              <a:gd name="connsiteY0" fmla="*/ 1676879 h 2272937"/>
              <a:gd name="connsiteX1" fmla="*/ 2364377 w 2512957"/>
              <a:gd name="connsiteY1" fmla="*/ 2063932 h 2272937"/>
              <a:gd name="connsiteX2" fmla="*/ 2364377 w 2512957"/>
              <a:gd name="connsiteY2" fmla="*/ 2272937 h 2272937"/>
              <a:gd name="connsiteX3" fmla="*/ 0 w 2512957"/>
              <a:gd name="connsiteY3" fmla="*/ 2259875 h 2272937"/>
              <a:gd name="connsiteX4" fmla="*/ 52251 w 2512957"/>
              <a:gd name="connsiteY4" fmla="*/ 0 h 2272937"/>
              <a:gd name="connsiteX5" fmla="*/ 2351314 w 2512957"/>
              <a:gd name="connsiteY5" fmla="*/ 65315 h 2272937"/>
              <a:gd name="connsiteX6" fmla="*/ 2338251 w 2512957"/>
              <a:gd name="connsiteY6" fmla="*/ 1149532 h 2272937"/>
              <a:gd name="connsiteX7" fmla="*/ 2512957 w 2512957"/>
              <a:gd name="connsiteY7" fmla="*/ 1552397 h 22729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512957" h="2272937">
                <a:moveTo>
                  <a:pt x="2172146" y="1676879"/>
                </a:moveTo>
                <a:lnTo>
                  <a:pt x="2364377" y="2063932"/>
                </a:lnTo>
                <a:lnTo>
                  <a:pt x="2364377" y="2272937"/>
                </a:lnTo>
                <a:lnTo>
                  <a:pt x="0" y="2259875"/>
                </a:lnTo>
                <a:lnTo>
                  <a:pt x="52251" y="0"/>
                </a:lnTo>
                <a:lnTo>
                  <a:pt x="2351314" y="65315"/>
                </a:lnTo>
                <a:lnTo>
                  <a:pt x="2338251" y="1149532"/>
                </a:lnTo>
                <a:lnTo>
                  <a:pt x="2512957" y="1552397"/>
                </a:lnTo>
              </a:path>
            </a:pathLst>
          </a:custGeom>
          <a:noFill/>
          <a:ln w="38100">
            <a:solidFill>
              <a:srgbClr val="92D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2" name="Forme libre 41"/>
          <p:cNvSpPr/>
          <p:nvPr>
            <p:custDataLst>
              <p:tags r:id="rId13"/>
            </p:custDataLst>
          </p:nvPr>
        </p:nvSpPr>
        <p:spPr>
          <a:xfrm rot="18900000">
            <a:off x="2297634" y="3730356"/>
            <a:ext cx="2528278" cy="2272937"/>
          </a:xfrm>
          <a:custGeom>
            <a:avLst/>
            <a:gdLst>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77440 w 2560320"/>
              <a:gd name="connsiteY5" fmla="*/ 26125 h 2756262"/>
              <a:gd name="connsiteX6" fmla="*/ 2351314 w 2560320"/>
              <a:gd name="connsiteY6" fmla="*/ 705394 h 2756262"/>
              <a:gd name="connsiteX7" fmla="*/ 2560320 w 2560320"/>
              <a:gd name="connsiteY7" fmla="*/ 1058091 h 2756262"/>
              <a:gd name="connsiteX8" fmla="*/ 2508068 w 2560320"/>
              <a:gd name="connsiteY8" fmla="*/ 1058091 h 2756262"/>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77440 w 2560320"/>
              <a:gd name="connsiteY5" fmla="*/ 26125 h 2756262"/>
              <a:gd name="connsiteX6" fmla="*/ 2351314 w 2560320"/>
              <a:gd name="connsiteY6" fmla="*/ 705394 h 2756262"/>
              <a:gd name="connsiteX7" fmla="*/ 2560320 w 2560320"/>
              <a:gd name="connsiteY7" fmla="*/ 1058091 h 2756262"/>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51314 w 2560320"/>
              <a:gd name="connsiteY5" fmla="*/ 548640 h 2756262"/>
              <a:gd name="connsiteX6" fmla="*/ 2351314 w 2560320"/>
              <a:gd name="connsiteY6" fmla="*/ 705394 h 2756262"/>
              <a:gd name="connsiteX7" fmla="*/ 2560320 w 2560320"/>
              <a:gd name="connsiteY7" fmla="*/ 1058091 h 2756262"/>
              <a:gd name="connsiteX0" fmla="*/ 2129246 w 2560320"/>
              <a:gd name="connsiteY0" fmla="*/ 1750423 h 2272937"/>
              <a:gd name="connsiteX1" fmla="*/ 2364377 w 2560320"/>
              <a:gd name="connsiteY1" fmla="*/ 2063932 h 2272937"/>
              <a:gd name="connsiteX2" fmla="*/ 2364377 w 2560320"/>
              <a:gd name="connsiteY2" fmla="*/ 2272937 h 2272937"/>
              <a:gd name="connsiteX3" fmla="*/ 0 w 2560320"/>
              <a:gd name="connsiteY3" fmla="*/ 2259875 h 2272937"/>
              <a:gd name="connsiteX4" fmla="*/ 52251 w 2560320"/>
              <a:gd name="connsiteY4" fmla="*/ 0 h 2272937"/>
              <a:gd name="connsiteX5" fmla="*/ 2351314 w 2560320"/>
              <a:gd name="connsiteY5" fmla="*/ 65315 h 2272937"/>
              <a:gd name="connsiteX6" fmla="*/ 2351314 w 2560320"/>
              <a:gd name="connsiteY6" fmla="*/ 222069 h 2272937"/>
              <a:gd name="connsiteX7" fmla="*/ 2560320 w 2560320"/>
              <a:gd name="connsiteY7" fmla="*/ 574766 h 2272937"/>
              <a:gd name="connsiteX0" fmla="*/ 2129246 w 2364377"/>
              <a:gd name="connsiteY0" fmla="*/ 1750423 h 2272937"/>
              <a:gd name="connsiteX1" fmla="*/ 2364377 w 2364377"/>
              <a:gd name="connsiteY1" fmla="*/ 2063932 h 2272937"/>
              <a:gd name="connsiteX2" fmla="*/ 2364377 w 2364377"/>
              <a:gd name="connsiteY2" fmla="*/ 2272937 h 2272937"/>
              <a:gd name="connsiteX3" fmla="*/ 0 w 2364377"/>
              <a:gd name="connsiteY3" fmla="*/ 2259875 h 2272937"/>
              <a:gd name="connsiteX4" fmla="*/ 52251 w 2364377"/>
              <a:gd name="connsiteY4" fmla="*/ 0 h 2272937"/>
              <a:gd name="connsiteX5" fmla="*/ 2351314 w 2364377"/>
              <a:gd name="connsiteY5" fmla="*/ 65315 h 2272937"/>
              <a:gd name="connsiteX6" fmla="*/ 2351314 w 2364377"/>
              <a:gd name="connsiteY6" fmla="*/ 222069 h 2272937"/>
              <a:gd name="connsiteX7" fmla="*/ 1841863 w 2364377"/>
              <a:gd name="connsiteY7" fmla="*/ 1371600 h 2272937"/>
              <a:gd name="connsiteX0" fmla="*/ 2129246 w 2364377"/>
              <a:gd name="connsiteY0" fmla="*/ 1750423 h 2272937"/>
              <a:gd name="connsiteX1" fmla="*/ 2364377 w 2364377"/>
              <a:gd name="connsiteY1" fmla="*/ 2063932 h 2272937"/>
              <a:gd name="connsiteX2" fmla="*/ 2364377 w 2364377"/>
              <a:gd name="connsiteY2" fmla="*/ 2272937 h 2272937"/>
              <a:gd name="connsiteX3" fmla="*/ 0 w 2364377"/>
              <a:gd name="connsiteY3" fmla="*/ 2259875 h 2272937"/>
              <a:gd name="connsiteX4" fmla="*/ 52251 w 2364377"/>
              <a:gd name="connsiteY4" fmla="*/ 0 h 2272937"/>
              <a:gd name="connsiteX5" fmla="*/ 2351314 w 2364377"/>
              <a:gd name="connsiteY5" fmla="*/ 65315 h 2272937"/>
              <a:gd name="connsiteX6" fmla="*/ 2338251 w 2364377"/>
              <a:gd name="connsiteY6" fmla="*/ 1149532 h 2272937"/>
              <a:gd name="connsiteX7" fmla="*/ 1841863 w 2364377"/>
              <a:gd name="connsiteY7" fmla="*/ 1371600 h 2272937"/>
              <a:gd name="connsiteX0" fmla="*/ 2129246 w 2528278"/>
              <a:gd name="connsiteY0" fmla="*/ 1750423 h 2272937"/>
              <a:gd name="connsiteX1" fmla="*/ 2364377 w 2528278"/>
              <a:gd name="connsiteY1" fmla="*/ 2063932 h 2272937"/>
              <a:gd name="connsiteX2" fmla="*/ 2364377 w 2528278"/>
              <a:gd name="connsiteY2" fmla="*/ 2272937 h 2272937"/>
              <a:gd name="connsiteX3" fmla="*/ 0 w 2528278"/>
              <a:gd name="connsiteY3" fmla="*/ 2259875 h 2272937"/>
              <a:gd name="connsiteX4" fmla="*/ 52251 w 2528278"/>
              <a:gd name="connsiteY4" fmla="*/ 0 h 2272937"/>
              <a:gd name="connsiteX5" fmla="*/ 2351314 w 2528278"/>
              <a:gd name="connsiteY5" fmla="*/ 65315 h 2272937"/>
              <a:gd name="connsiteX6" fmla="*/ 2338251 w 2528278"/>
              <a:gd name="connsiteY6" fmla="*/ 1149532 h 2272937"/>
              <a:gd name="connsiteX7" fmla="*/ 2528278 w 2528278"/>
              <a:gd name="connsiteY7" fmla="*/ 1524816 h 2272937"/>
              <a:gd name="connsiteX0" fmla="*/ 2193598 w 2528278"/>
              <a:gd name="connsiteY0" fmla="*/ 1698327 h 2272937"/>
              <a:gd name="connsiteX1" fmla="*/ 2364377 w 2528278"/>
              <a:gd name="connsiteY1" fmla="*/ 2063932 h 2272937"/>
              <a:gd name="connsiteX2" fmla="*/ 2364377 w 2528278"/>
              <a:gd name="connsiteY2" fmla="*/ 2272937 h 2272937"/>
              <a:gd name="connsiteX3" fmla="*/ 0 w 2528278"/>
              <a:gd name="connsiteY3" fmla="*/ 2259875 h 2272937"/>
              <a:gd name="connsiteX4" fmla="*/ 52251 w 2528278"/>
              <a:gd name="connsiteY4" fmla="*/ 0 h 2272937"/>
              <a:gd name="connsiteX5" fmla="*/ 2351314 w 2528278"/>
              <a:gd name="connsiteY5" fmla="*/ 65315 h 2272937"/>
              <a:gd name="connsiteX6" fmla="*/ 2338251 w 2528278"/>
              <a:gd name="connsiteY6" fmla="*/ 1149532 h 2272937"/>
              <a:gd name="connsiteX7" fmla="*/ 2528278 w 2528278"/>
              <a:gd name="connsiteY7" fmla="*/ 1524816 h 22729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528278" h="2272937">
                <a:moveTo>
                  <a:pt x="2193598" y="1698327"/>
                </a:moveTo>
                <a:lnTo>
                  <a:pt x="2364377" y="2063932"/>
                </a:lnTo>
                <a:lnTo>
                  <a:pt x="2364377" y="2272937"/>
                </a:lnTo>
                <a:lnTo>
                  <a:pt x="0" y="2259875"/>
                </a:lnTo>
                <a:lnTo>
                  <a:pt x="52251" y="0"/>
                </a:lnTo>
                <a:lnTo>
                  <a:pt x="2351314" y="65315"/>
                </a:lnTo>
                <a:lnTo>
                  <a:pt x="2338251" y="1149532"/>
                </a:lnTo>
                <a:lnTo>
                  <a:pt x="2528278" y="1524816"/>
                </a:lnTo>
              </a:path>
            </a:pathLst>
          </a:custGeom>
          <a:noFill/>
          <a:ln w="38100">
            <a:solidFill>
              <a:srgbClr val="A568D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3" name="Forme libre 42"/>
          <p:cNvSpPr/>
          <p:nvPr>
            <p:custDataLst>
              <p:tags r:id="rId14"/>
            </p:custDataLst>
          </p:nvPr>
        </p:nvSpPr>
        <p:spPr>
          <a:xfrm rot="16200000">
            <a:off x="3054718" y="4051813"/>
            <a:ext cx="2556915" cy="2272937"/>
          </a:xfrm>
          <a:custGeom>
            <a:avLst/>
            <a:gdLst>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77440 w 2560320"/>
              <a:gd name="connsiteY5" fmla="*/ 26125 h 2756262"/>
              <a:gd name="connsiteX6" fmla="*/ 2351314 w 2560320"/>
              <a:gd name="connsiteY6" fmla="*/ 705394 h 2756262"/>
              <a:gd name="connsiteX7" fmla="*/ 2560320 w 2560320"/>
              <a:gd name="connsiteY7" fmla="*/ 1058091 h 2756262"/>
              <a:gd name="connsiteX8" fmla="*/ 2508068 w 2560320"/>
              <a:gd name="connsiteY8" fmla="*/ 1058091 h 2756262"/>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77440 w 2560320"/>
              <a:gd name="connsiteY5" fmla="*/ 26125 h 2756262"/>
              <a:gd name="connsiteX6" fmla="*/ 2351314 w 2560320"/>
              <a:gd name="connsiteY6" fmla="*/ 705394 h 2756262"/>
              <a:gd name="connsiteX7" fmla="*/ 2560320 w 2560320"/>
              <a:gd name="connsiteY7" fmla="*/ 1058091 h 2756262"/>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51314 w 2560320"/>
              <a:gd name="connsiteY5" fmla="*/ 548640 h 2756262"/>
              <a:gd name="connsiteX6" fmla="*/ 2351314 w 2560320"/>
              <a:gd name="connsiteY6" fmla="*/ 705394 h 2756262"/>
              <a:gd name="connsiteX7" fmla="*/ 2560320 w 2560320"/>
              <a:gd name="connsiteY7" fmla="*/ 1058091 h 2756262"/>
              <a:gd name="connsiteX0" fmla="*/ 2129246 w 2560320"/>
              <a:gd name="connsiteY0" fmla="*/ 1750423 h 2272937"/>
              <a:gd name="connsiteX1" fmla="*/ 2364377 w 2560320"/>
              <a:gd name="connsiteY1" fmla="*/ 2063932 h 2272937"/>
              <a:gd name="connsiteX2" fmla="*/ 2364377 w 2560320"/>
              <a:gd name="connsiteY2" fmla="*/ 2272937 h 2272937"/>
              <a:gd name="connsiteX3" fmla="*/ 0 w 2560320"/>
              <a:gd name="connsiteY3" fmla="*/ 2259875 h 2272937"/>
              <a:gd name="connsiteX4" fmla="*/ 52251 w 2560320"/>
              <a:gd name="connsiteY4" fmla="*/ 0 h 2272937"/>
              <a:gd name="connsiteX5" fmla="*/ 2351314 w 2560320"/>
              <a:gd name="connsiteY5" fmla="*/ 65315 h 2272937"/>
              <a:gd name="connsiteX6" fmla="*/ 2351314 w 2560320"/>
              <a:gd name="connsiteY6" fmla="*/ 222069 h 2272937"/>
              <a:gd name="connsiteX7" fmla="*/ 2560320 w 2560320"/>
              <a:gd name="connsiteY7" fmla="*/ 574766 h 2272937"/>
              <a:gd name="connsiteX0" fmla="*/ 2129246 w 2364377"/>
              <a:gd name="connsiteY0" fmla="*/ 1750423 h 2272937"/>
              <a:gd name="connsiteX1" fmla="*/ 2364377 w 2364377"/>
              <a:gd name="connsiteY1" fmla="*/ 2063932 h 2272937"/>
              <a:gd name="connsiteX2" fmla="*/ 2364377 w 2364377"/>
              <a:gd name="connsiteY2" fmla="*/ 2272937 h 2272937"/>
              <a:gd name="connsiteX3" fmla="*/ 0 w 2364377"/>
              <a:gd name="connsiteY3" fmla="*/ 2259875 h 2272937"/>
              <a:gd name="connsiteX4" fmla="*/ 52251 w 2364377"/>
              <a:gd name="connsiteY4" fmla="*/ 0 h 2272937"/>
              <a:gd name="connsiteX5" fmla="*/ 2351314 w 2364377"/>
              <a:gd name="connsiteY5" fmla="*/ 65315 h 2272937"/>
              <a:gd name="connsiteX6" fmla="*/ 2351314 w 2364377"/>
              <a:gd name="connsiteY6" fmla="*/ 222069 h 2272937"/>
              <a:gd name="connsiteX7" fmla="*/ 1841863 w 2364377"/>
              <a:gd name="connsiteY7" fmla="*/ 1371600 h 2272937"/>
              <a:gd name="connsiteX0" fmla="*/ 2129246 w 2364377"/>
              <a:gd name="connsiteY0" fmla="*/ 1750423 h 2272937"/>
              <a:gd name="connsiteX1" fmla="*/ 2364377 w 2364377"/>
              <a:gd name="connsiteY1" fmla="*/ 2063932 h 2272937"/>
              <a:gd name="connsiteX2" fmla="*/ 2364377 w 2364377"/>
              <a:gd name="connsiteY2" fmla="*/ 2272937 h 2272937"/>
              <a:gd name="connsiteX3" fmla="*/ 0 w 2364377"/>
              <a:gd name="connsiteY3" fmla="*/ 2259875 h 2272937"/>
              <a:gd name="connsiteX4" fmla="*/ 52251 w 2364377"/>
              <a:gd name="connsiteY4" fmla="*/ 0 h 2272937"/>
              <a:gd name="connsiteX5" fmla="*/ 2351314 w 2364377"/>
              <a:gd name="connsiteY5" fmla="*/ 65315 h 2272937"/>
              <a:gd name="connsiteX6" fmla="*/ 2338251 w 2364377"/>
              <a:gd name="connsiteY6" fmla="*/ 1149532 h 2272937"/>
              <a:gd name="connsiteX7" fmla="*/ 1841863 w 2364377"/>
              <a:gd name="connsiteY7" fmla="*/ 1371600 h 2272937"/>
              <a:gd name="connsiteX0" fmla="*/ 2129246 w 2556915"/>
              <a:gd name="connsiteY0" fmla="*/ 1750423 h 2272937"/>
              <a:gd name="connsiteX1" fmla="*/ 2364377 w 2556915"/>
              <a:gd name="connsiteY1" fmla="*/ 2063932 h 2272937"/>
              <a:gd name="connsiteX2" fmla="*/ 2364377 w 2556915"/>
              <a:gd name="connsiteY2" fmla="*/ 2272937 h 2272937"/>
              <a:gd name="connsiteX3" fmla="*/ 0 w 2556915"/>
              <a:gd name="connsiteY3" fmla="*/ 2259875 h 2272937"/>
              <a:gd name="connsiteX4" fmla="*/ 52251 w 2556915"/>
              <a:gd name="connsiteY4" fmla="*/ 0 h 2272937"/>
              <a:gd name="connsiteX5" fmla="*/ 2351314 w 2556915"/>
              <a:gd name="connsiteY5" fmla="*/ 65315 h 2272937"/>
              <a:gd name="connsiteX6" fmla="*/ 2338251 w 2556915"/>
              <a:gd name="connsiteY6" fmla="*/ 1149532 h 2272937"/>
              <a:gd name="connsiteX7" fmla="*/ 2556915 w 2556915"/>
              <a:gd name="connsiteY7" fmla="*/ 1501610 h 2272937"/>
              <a:gd name="connsiteX0" fmla="*/ 2150914 w 2556915"/>
              <a:gd name="connsiteY0" fmla="*/ 1728755 h 2272937"/>
              <a:gd name="connsiteX1" fmla="*/ 2364377 w 2556915"/>
              <a:gd name="connsiteY1" fmla="*/ 2063932 h 2272937"/>
              <a:gd name="connsiteX2" fmla="*/ 2364377 w 2556915"/>
              <a:gd name="connsiteY2" fmla="*/ 2272937 h 2272937"/>
              <a:gd name="connsiteX3" fmla="*/ 0 w 2556915"/>
              <a:gd name="connsiteY3" fmla="*/ 2259875 h 2272937"/>
              <a:gd name="connsiteX4" fmla="*/ 52251 w 2556915"/>
              <a:gd name="connsiteY4" fmla="*/ 0 h 2272937"/>
              <a:gd name="connsiteX5" fmla="*/ 2351314 w 2556915"/>
              <a:gd name="connsiteY5" fmla="*/ 65315 h 2272937"/>
              <a:gd name="connsiteX6" fmla="*/ 2338251 w 2556915"/>
              <a:gd name="connsiteY6" fmla="*/ 1149532 h 2272937"/>
              <a:gd name="connsiteX7" fmla="*/ 2556915 w 2556915"/>
              <a:gd name="connsiteY7" fmla="*/ 1501610 h 2272937"/>
              <a:gd name="connsiteX0" fmla="*/ 2185583 w 2556915"/>
              <a:gd name="connsiteY0" fmla="*/ 1698419 h 2272937"/>
              <a:gd name="connsiteX1" fmla="*/ 2364377 w 2556915"/>
              <a:gd name="connsiteY1" fmla="*/ 2063932 h 2272937"/>
              <a:gd name="connsiteX2" fmla="*/ 2364377 w 2556915"/>
              <a:gd name="connsiteY2" fmla="*/ 2272937 h 2272937"/>
              <a:gd name="connsiteX3" fmla="*/ 0 w 2556915"/>
              <a:gd name="connsiteY3" fmla="*/ 2259875 h 2272937"/>
              <a:gd name="connsiteX4" fmla="*/ 52251 w 2556915"/>
              <a:gd name="connsiteY4" fmla="*/ 0 h 2272937"/>
              <a:gd name="connsiteX5" fmla="*/ 2351314 w 2556915"/>
              <a:gd name="connsiteY5" fmla="*/ 65315 h 2272937"/>
              <a:gd name="connsiteX6" fmla="*/ 2338251 w 2556915"/>
              <a:gd name="connsiteY6" fmla="*/ 1149532 h 2272937"/>
              <a:gd name="connsiteX7" fmla="*/ 2556915 w 2556915"/>
              <a:gd name="connsiteY7" fmla="*/ 1501610 h 22729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556915" h="2272937">
                <a:moveTo>
                  <a:pt x="2185583" y="1698419"/>
                </a:moveTo>
                <a:lnTo>
                  <a:pt x="2364377" y="2063932"/>
                </a:lnTo>
                <a:lnTo>
                  <a:pt x="2364377" y="2272937"/>
                </a:lnTo>
                <a:lnTo>
                  <a:pt x="0" y="2259875"/>
                </a:lnTo>
                <a:lnTo>
                  <a:pt x="52251" y="0"/>
                </a:lnTo>
                <a:lnTo>
                  <a:pt x="2351314" y="65315"/>
                </a:lnTo>
                <a:lnTo>
                  <a:pt x="2338251" y="1149532"/>
                </a:lnTo>
                <a:lnTo>
                  <a:pt x="2556915" y="1501610"/>
                </a:lnTo>
              </a:path>
            </a:pathLst>
          </a:custGeom>
          <a:noFill/>
          <a:ln w="38100">
            <a:solidFill>
              <a:schemeClr val="accent6">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64" name="Ellipse 63"/>
          <p:cNvSpPr/>
          <p:nvPr>
            <p:custDataLst>
              <p:tags r:id="rId15"/>
            </p:custDataLst>
          </p:nvPr>
        </p:nvSpPr>
        <p:spPr>
          <a:xfrm>
            <a:off x="7411800" y="4154296"/>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66" name="Ellipse 65"/>
          <p:cNvSpPr/>
          <p:nvPr>
            <p:custDataLst>
              <p:tags r:id="rId16"/>
            </p:custDataLst>
          </p:nvPr>
        </p:nvSpPr>
        <p:spPr>
          <a:xfrm>
            <a:off x="7411799" y="4090485"/>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 name="Flèche gauche 2"/>
          <p:cNvSpPr/>
          <p:nvPr>
            <p:custDataLst>
              <p:tags r:id="rId17"/>
            </p:custDataLst>
          </p:nvPr>
        </p:nvSpPr>
        <p:spPr>
          <a:xfrm flipH="1">
            <a:off x="7810724" y="3541613"/>
            <a:ext cx="1289877" cy="1055592"/>
          </a:xfrm>
          <a:prstGeom prst="leftArrow">
            <a:avLst/>
          </a:prstGeom>
          <a:solidFill>
            <a:srgbClr val="FFFF00"/>
          </a:solidFill>
          <a:ln>
            <a:solidFill>
              <a:schemeClr val="tx1"/>
            </a:solidFill>
          </a:ln>
          <a:scene3d>
            <a:camera prst="orthographicFront"/>
            <a:lightRig rig="threeP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2800" b="1" dirty="0" smtClean="0">
                <a:solidFill>
                  <a:schemeClr val="tx1"/>
                </a:solidFill>
                <a:latin typeface="Verdana" panose="020B0604030504040204" pitchFamily="34" charset="0"/>
                <a:ea typeface="Verdana" panose="020B0604030504040204" pitchFamily="34" charset="0"/>
                <a:cs typeface="Verdana" panose="020B0604030504040204" pitchFamily="34" charset="0"/>
              </a:rPr>
              <a:t>B</a:t>
            </a:r>
            <a:endParaRPr lang="fr-FR" sz="2800" b="1" dirty="0">
              <a:solidFill>
                <a:schemeClr val="tx1"/>
              </a:solidFill>
              <a:latin typeface="Verdana" panose="020B0604030504040204" pitchFamily="34" charset="0"/>
              <a:ea typeface="Verdana" panose="020B0604030504040204" pitchFamily="34" charset="0"/>
              <a:cs typeface="Verdana" panose="020B0604030504040204" pitchFamily="34" charset="0"/>
            </a:endParaRPr>
          </a:p>
        </p:txBody>
      </p:sp>
      <p:sp>
        <p:nvSpPr>
          <p:cNvPr id="46" name="Flèche gauche 45"/>
          <p:cNvSpPr/>
          <p:nvPr>
            <p:custDataLst>
              <p:tags r:id="rId18"/>
            </p:custDataLst>
          </p:nvPr>
        </p:nvSpPr>
        <p:spPr>
          <a:xfrm flipH="1">
            <a:off x="69260" y="3541613"/>
            <a:ext cx="1289877" cy="1055592"/>
          </a:xfrm>
          <a:prstGeom prst="leftArrow">
            <a:avLst/>
          </a:prstGeom>
          <a:solidFill>
            <a:srgbClr val="FFFF00"/>
          </a:solidFill>
          <a:ln>
            <a:solidFill>
              <a:schemeClr val="tx1"/>
            </a:solidFill>
          </a:ln>
          <a:scene3d>
            <a:camera prst="orthographicFront"/>
            <a:lightRig rig="threeP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2800" b="1" dirty="0" smtClean="0">
                <a:solidFill>
                  <a:schemeClr val="tx1"/>
                </a:solidFill>
                <a:latin typeface="Verdana" panose="020B0604030504040204" pitchFamily="34" charset="0"/>
                <a:ea typeface="Verdana" panose="020B0604030504040204" pitchFamily="34" charset="0"/>
                <a:cs typeface="Verdana" panose="020B0604030504040204" pitchFamily="34" charset="0"/>
              </a:rPr>
              <a:t>B</a:t>
            </a:r>
            <a:endParaRPr lang="fr-FR" sz="2800" b="1" dirty="0">
              <a:solidFill>
                <a:schemeClr val="tx1"/>
              </a:solidFill>
              <a:latin typeface="Verdana" panose="020B0604030504040204" pitchFamily="34" charset="0"/>
              <a:ea typeface="Verdana" panose="020B0604030504040204" pitchFamily="34" charset="0"/>
              <a:cs typeface="Verdana" panose="020B0604030504040204" pitchFamily="34" charset="0"/>
            </a:endParaRPr>
          </a:p>
        </p:txBody>
      </p:sp>
      <p:sp>
        <p:nvSpPr>
          <p:cNvPr id="47" name="Sous-titre 2"/>
          <p:cNvSpPr txBox="1">
            <a:spLocks/>
          </p:cNvSpPr>
          <p:nvPr>
            <p:custDataLst>
              <p:tags r:id="rId19"/>
            </p:custDataLst>
          </p:nvPr>
        </p:nvSpPr>
        <p:spPr>
          <a:xfrm>
            <a:off x="35497" y="1425576"/>
            <a:ext cx="3445346" cy="1610642"/>
          </a:xfrm>
          <a:custGeom>
            <a:avLst/>
            <a:gdLst>
              <a:gd name="connsiteX0" fmla="*/ 0 w 2664510"/>
              <a:gd name="connsiteY0" fmla="*/ 0 h 1590094"/>
              <a:gd name="connsiteX1" fmla="*/ 2664510 w 2664510"/>
              <a:gd name="connsiteY1" fmla="*/ 0 h 1590094"/>
              <a:gd name="connsiteX2" fmla="*/ 2664510 w 2664510"/>
              <a:gd name="connsiteY2" fmla="*/ 1590094 h 1590094"/>
              <a:gd name="connsiteX3" fmla="*/ 0 w 2664510"/>
              <a:gd name="connsiteY3" fmla="*/ 1590094 h 1590094"/>
              <a:gd name="connsiteX4" fmla="*/ 0 w 2664510"/>
              <a:gd name="connsiteY4" fmla="*/ 0 h 1590094"/>
              <a:gd name="connsiteX0" fmla="*/ 0 w 2664510"/>
              <a:gd name="connsiteY0" fmla="*/ 0 h 1620916"/>
              <a:gd name="connsiteX1" fmla="*/ 2664510 w 2664510"/>
              <a:gd name="connsiteY1" fmla="*/ 0 h 1620916"/>
              <a:gd name="connsiteX2" fmla="*/ 1893948 w 2664510"/>
              <a:gd name="connsiteY2" fmla="*/ 1620916 h 1620916"/>
              <a:gd name="connsiteX3" fmla="*/ 0 w 2664510"/>
              <a:gd name="connsiteY3" fmla="*/ 1590094 h 1620916"/>
              <a:gd name="connsiteX4" fmla="*/ 0 w 2664510"/>
              <a:gd name="connsiteY4" fmla="*/ 0 h 1620916"/>
              <a:gd name="connsiteX0" fmla="*/ 0 w 3250137"/>
              <a:gd name="connsiteY0" fmla="*/ 10274 h 1631190"/>
              <a:gd name="connsiteX1" fmla="*/ 3250137 w 3250137"/>
              <a:gd name="connsiteY1" fmla="*/ 0 h 1631190"/>
              <a:gd name="connsiteX2" fmla="*/ 1893948 w 3250137"/>
              <a:gd name="connsiteY2" fmla="*/ 1631190 h 1631190"/>
              <a:gd name="connsiteX3" fmla="*/ 0 w 3250137"/>
              <a:gd name="connsiteY3" fmla="*/ 1600368 h 1631190"/>
              <a:gd name="connsiteX4" fmla="*/ 0 w 3250137"/>
              <a:gd name="connsiteY4" fmla="*/ 10274 h 1631190"/>
              <a:gd name="connsiteX0" fmla="*/ 0 w 3445346"/>
              <a:gd name="connsiteY0" fmla="*/ 20548 h 1641464"/>
              <a:gd name="connsiteX1" fmla="*/ 3445346 w 3445346"/>
              <a:gd name="connsiteY1" fmla="*/ 0 h 1641464"/>
              <a:gd name="connsiteX2" fmla="*/ 1893948 w 3445346"/>
              <a:gd name="connsiteY2" fmla="*/ 1641464 h 1641464"/>
              <a:gd name="connsiteX3" fmla="*/ 0 w 3445346"/>
              <a:gd name="connsiteY3" fmla="*/ 1610642 h 1641464"/>
              <a:gd name="connsiteX4" fmla="*/ 0 w 3445346"/>
              <a:gd name="connsiteY4" fmla="*/ 20548 h 1641464"/>
              <a:gd name="connsiteX0" fmla="*/ 0 w 3445346"/>
              <a:gd name="connsiteY0" fmla="*/ 20548 h 1610642"/>
              <a:gd name="connsiteX1" fmla="*/ 3445346 w 3445346"/>
              <a:gd name="connsiteY1" fmla="*/ 0 h 1610642"/>
              <a:gd name="connsiteX2" fmla="*/ 1801481 w 3445346"/>
              <a:gd name="connsiteY2" fmla="*/ 1590093 h 1610642"/>
              <a:gd name="connsiteX3" fmla="*/ 0 w 3445346"/>
              <a:gd name="connsiteY3" fmla="*/ 1610642 h 1610642"/>
              <a:gd name="connsiteX4" fmla="*/ 0 w 3445346"/>
              <a:gd name="connsiteY4" fmla="*/ 20548 h 161064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45346" h="1610642">
                <a:moveTo>
                  <a:pt x="0" y="20548"/>
                </a:moveTo>
                <a:lnTo>
                  <a:pt x="3445346" y="0"/>
                </a:lnTo>
                <a:lnTo>
                  <a:pt x="1801481" y="1590093"/>
                </a:lnTo>
                <a:lnTo>
                  <a:pt x="0" y="1610642"/>
                </a:lnTo>
                <a:lnTo>
                  <a:pt x="0" y="20548"/>
                </a:lnTo>
                <a:close/>
              </a:path>
            </a:pathLst>
          </a:custGeom>
          <a:solidFill>
            <a:schemeClr val="bg2">
              <a:lumMod val="10000"/>
              <a:alpha val="51000"/>
            </a:schemeClr>
          </a:solidFill>
          <a:effectLst>
            <a:softEdge rad="63500"/>
          </a:effectLst>
          <a:scene3d>
            <a:camera prst="orthographicFront"/>
            <a:lightRig rig="threePt" dir="t"/>
          </a:scene3d>
          <a:sp3d>
            <a:bevelT prst="relaxedInset"/>
          </a:sp3d>
        </p:spPr>
        <p:txBody>
          <a:bodyPr vert="horz" lIns="0" tIns="144000" rIns="0" bIns="180000" rtlCol="0" anchor="t">
            <a:noAutofit/>
          </a:bodyPr>
          <a:lstStyle>
            <a:lvl1pPr marL="0" indent="0" algn="ctr" defTabSz="914400" rtl="0" eaLnBrk="1" latinLnBrk="0" hangingPunct="1">
              <a:spcBef>
                <a:spcPct val="20000"/>
              </a:spcBef>
              <a:buFont typeface="Arial" panose="020B0604020202020204" pitchFamily="34" charset="0"/>
              <a:buNone/>
              <a:defRPr sz="3200" b="1" kern="1200">
                <a:solidFill>
                  <a:schemeClr val="bg1"/>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1pPr>
            <a:lvl2pPr marL="457200" indent="0" algn="ctr" defTabSz="914400" rtl="0" eaLnBrk="1" latinLnBrk="0" hangingPunct="1">
              <a:spcBef>
                <a:spcPct val="20000"/>
              </a:spcBef>
              <a:buFont typeface="Arial" panose="020B0604020202020204" pitchFamily="34" charset="0"/>
              <a:buNone/>
              <a:defRPr sz="28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2pPr>
            <a:lvl3pPr marL="914400" indent="0" algn="ctr" defTabSz="914400" rtl="0" eaLnBrk="1" latinLnBrk="0" hangingPunct="1">
              <a:spcBef>
                <a:spcPct val="20000"/>
              </a:spcBef>
              <a:buFont typeface="Arial" panose="020B0604020202020204" pitchFamily="34" charset="0"/>
              <a:buNone/>
              <a:defRPr sz="24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3pPr>
            <a:lvl4pPr marL="1371600" indent="0" algn="ctr" defTabSz="914400" rtl="0" eaLnBrk="1" latinLnBrk="0" hangingPunct="1">
              <a:spcBef>
                <a:spcPct val="20000"/>
              </a:spcBef>
              <a:buFont typeface="Arial" panose="020B0604020202020204" pitchFamily="34" charset="0"/>
              <a:buNone/>
              <a:defRPr sz="20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4pPr>
            <a:lvl5pPr marL="1828800" indent="0" algn="ctr" defTabSz="914400" rtl="0" eaLnBrk="1" latinLnBrk="0" hangingPunct="1">
              <a:spcBef>
                <a:spcPct val="20000"/>
              </a:spcBef>
              <a:buFont typeface="Arial" panose="020B0604020202020204" pitchFamily="34" charset="0"/>
              <a:buNone/>
              <a:defRPr sz="20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5pPr>
            <a:lvl6pPr marL="22860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6pPr>
            <a:lvl7pPr marL="27432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7pPr>
            <a:lvl8pPr marL="32004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8pPr>
            <a:lvl9pPr marL="36576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9pPr>
          </a:lstStyle>
          <a:p>
            <a:pPr marL="108000" algn="l"/>
            <a:r>
              <a:rPr lang="fr-FR" sz="1800" dirty="0" smtClean="0"/>
              <a:t>On alimente les conducteurs à l’aide </a:t>
            </a:r>
            <a:br>
              <a:rPr lang="fr-FR" sz="1800" dirty="0" smtClean="0"/>
            </a:br>
            <a:r>
              <a:rPr lang="fr-FR" sz="1800" dirty="0" smtClean="0"/>
              <a:t>de l’ensemble </a:t>
            </a:r>
            <a:br>
              <a:rPr lang="fr-FR" sz="1800" dirty="0" smtClean="0"/>
            </a:br>
            <a:r>
              <a:rPr lang="fr-FR" sz="1800" dirty="0" smtClean="0"/>
              <a:t>collecteur </a:t>
            </a:r>
            <a:br>
              <a:rPr lang="fr-FR" sz="1800" dirty="0" smtClean="0"/>
            </a:br>
            <a:r>
              <a:rPr lang="fr-FR" sz="1800" dirty="0" smtClean="0"/>
              <a:t>plus balais.</a:t>
            </a:r>
          </a:p>
        </p:txBody>
      </p:sp>
      <p:sp>
        <p:nvSpPr>
          <p:cNvPr id="48" name="Sous-titre 2"/>
          <p:cNvSpPr txBox="1">
            <a:spLocks/>
          </p:cNvSpPr>
          <p:nvPr>
            <p:custDataLst>
              <p:tags r:id="rId20"/>
            </p:custDataLst>
          </p:nvPr>
        </p:nvSpPr>
        <p:spPr>
          <a:xfrm>
            <a:off x="5457800" y="1487219"/>
            <a:ext cx="3661104" cy="2200230"/>
          </a:xfrm>
          <a:custGeom>
            <a:avLst/>
            <a:gdLst>
              <a:gd name="connsiteX0" fmla="*/ 0 w 2664510"/>
              <a:gd name="connsiteY0" fmla="*/ 0 h 2703663"/>
              <a:gd name="connsiteX1" fmla="*/ 2664510 w 2664510"/>
              <a:gd name="connsiteY1" fmla="*/ 0 h 2703663"/>
              <a:gd name="connsiteX2" fmla="*/ 2664510 w 2664510"/>
              <a:gd name="connsiteY2" fmla="*/ 2703663 h 2703663"/>
              <a:gd name="connsiteX3" fmla="*/ 0 w 2664510"/>
              <a:gd name="connsiteY3" fmla="*/ 2703663 h 2703663"/>
              <a:gd name="connsiteX4" fmla="*/ 0 w 2664510"/>
              <a:gd name="connsiteY4" fmla="*/ 0 h 2703663"/>
              <a:gd name="connsiteX0" fmla="*/ 0 w 3548088"/>
              <a:gd name="connsiteY0" fmla="*/ 0 h 2724212"/>
              <a:gd name="connsiteX1" fmla="*/ 3548088 w 3548088"/>
              <a:gd name="connsiteY1" fmla="*/ 20549 h 2724212"/>
              <a:gd name="connsiteX2" fmla="*/ 3548088 w 3548088"/>
              <a:gd name="connsiteY2" fmla="*/ 2724212 h 2724212"/>
              <a:gd name="connsiteX3" fmla="*/ 883578 w 3548088"/>
              <a:gd name="connsiteY3" fmla="*/ 2724212 h 2724212"/>
              <a:gd name="connsiteX4" fmla="*/ 0 w 3548088"/>
              <a:gd name="connsiteY4" fmla="*/ 0 h 2724212"/>
              <a:gd name="connsiteX0" fmla="*/ 0 w 3548088"/>
              <a:gd name="connsiteY0" fmla="*/ 0 h 2724212"/>
              <a:gd name="connsiteX1" fmla="*/ 3548088 w 3548088"/>
              <a:gd name="connsiteY1" fmla="*/ 20549 h 2724212"/>
              <a:gd name="connsiteX2" fmla="*/ 3548088 w 3548088"/>
              <a:gd name="connsiteY2" fmla="*/ 2724212 h 2724212"/>
              <a:gd name="connsiteX3" fmla="*/ 1489753 w 3548088"/>
              <a:gd name="connsiteY3" fmla="*/ 2621471 h 2724212"/>
              <a:gd name="connsiteX4" fmla="*/ 0 w 3548088"/>
              <a:gd name="connsiteY4" fmla="*/ 0 h 2724212"/>
              <a:gd name="connsiteX0" fmla="*/ 0 w 3548088"/>
              <a:gd name="connsiteY0" fmla="*/ 0 h 2724212"/>
              <a:gd name="connsiteX1" fmla="*/ 3548088 w 3548088"/>
              <a:gd name="connsiteY1" fmla="*/ 20549 h 2724212"/>
              <a:gd name="connsiteX2" fmla="*/ 3548088 w 3548088"/>
              <a:gd name="connsiteY2" fmla="*/ 2724212 h 2724212"/>
              <a:gd name="connsiteX3" fmla="*/ 1428108 w 3548088"/>
              <a:gd name="connsiteY3" fmla="*/ 2642019 h 2724212"/>
              <a:gd name="connsiteX4" fmla="*/ 0 w 3548088"/>
              <a:gd name="connsiteY4" fmla="*/ 0 h 2724212"/>
              <a:gd name="connsiteX0" fmla="*/ 0 w 3548088"/>
              <a:gd name="connsiteY0" fmla="*/ 0 h 2724212"/>
              <a:gd name="connsiteX1" fmla="*/ 3548088 w 3548088"/>
              <a:gd name="connsiteY1" fmla="*/ 20549 h 2724212"/>
              <a:gd name="connsiteX2" fmla="*/ 3548088 w 3548088"/>
              <a:gd name="connsiteY2" fmla="*/ 2724212 h 2724212"/>
              <a:gd name="connsiteX3" fmla="*/ 1428108 w 3548088"/>
              <a:gd name="connsiteY3" fmla="*/ 2642019 h 2724212"/>
              <a:gd name="connsiteX4" fmla="*/ 1528627 w 3548088"/>
              <a:gd name="connsiteY4" fmla="*/ 1677221 h 2724212"/>
              <a:gd name="connsiteX5" fmla="*/ 0 w 3548088"/>
              <a:gd name="connsiteY5" fmla="*/ 0 h 2724212"/>
              <a:gd name="connsiteX0" fmla="*/ 0 w 3548088"/>
              <a:gd name="connsiteY0" fmla="*/ 0 h 2724212"/>
              <a:gd name="connsiteX1" fmla="*/ 3548088 w 3548088"/>
              <a:gd name="connsiteY1" fmla="*/ 20549 h 2724212"/>
              <a:gd name="connsiteX2" fmla="*/ 3548088 w 3548088"/>
              <a:gd name="connsiteY2" fmla="*/ 2724212 h 2724212"/>
              <a:gd name="connsiteX3" fmla="*/ 1428108 w 3548088"/>
              <a:gd name="connsiteY3" fmla="*/ 2642019 h 2724212"/>
              <a:gd name="connsiteX4" fmla="*/ 1528627 w 3548088"/>
              <a:gd name="connsiteY4" fmla="*/ 1677221 h 2724212"/>
              <a:gd name="connsiteX5" fmla="*/ 0 w 3548088"/>
              <a:gd name="connsiteY5" fmla="*/ 0 h 2724212"/>
              <a:gd name="connsiteX0" fmla="*/ 0 w 3548088"/>
              <a:gd name="connsiteY0" fmla="*/ 0 h 2724212"/>
              <a:gd name="connsiteX1" fmla="*/ 3548088 w 3548088"/>
              <a:gd name="connsiteY1" fmla="*/ 20549 h 2724212"/>
              <a:gd name="connsiteX2" fmla="*/ 3548088 w 3548088"/>
              <a:gd name="connsiteY2" fmla="*/ 2724212 h 2724212"/>
              <a:gd name="connsiteX3" fmla="*/ 1428108 w 3548088"/>
              <a:gd name="connsiteY3" fmla="*/ 2642019 h 2724212"/>
              <a:gd name="connsiteX4" fmla="*/ 1487530 w 3548088"/>
              <a:gd name="connsiteY4" fmla="*/ 1646399 h 2724212"/>
              <a:gd name="connsiteX5" fmla="*/ 0 w 3548088"/>
              <a:gd name="connsiteY5" fmla="*/ 0 h 2724212"/>
              <a:gd name="connsiteX0" fmla="*/ 0 w 3548088"/>
              <a:gd name="connsiteY0" fmla="*/ 0 h 2724212"/>
              <a:gd name="connsiteX1" fmla="*/ 3548088 w 3548088"/>
              <a:gd name="connsiteY1" fmla="*/ 20549 h 2724212"/>
              <a:gd name="connsiteX2" fmla="*/ 3548088 w 3548088"/>
              <a:gd name="connsiteY2" fmla="*/ 2724212 h 2724212"/>
              <a:gd name="connsiteX3" fmla="*/ 1428108 w 3548088"/>
              <a:gd name="connsiteY3" fmla="*/ 2642019 h 2724212"/>
              <a:gd name="connsiteX4" fmla="*/ 1487530 w 3548088"/>
              <a:gd name="connsiteY4" fmla="*/ 1646399 h 2724212"/>
              <a:gd name="connsiteX5" fmla="*/ 0 w 3548088"/>
              <a:gd name="connsiteY5" fmla="*/ 0 h 2724212"/>
              <a:gd name="connsiteX0" fmla="*/ 0 w 3548088"/>
              <a:gd name="connsiteY0" fmla="*/ 0 h 2724212"/>
              <a:gd name="connsiteX1" fmla="*/ 3548088 w 3548088"/>
              <a:gd name="connsiteY1" fmla="*/ 20549 h 2724212"/>
              <a:gd name="connsiteX2" fmla="*/ 3548088 w 3548088"/>
              <a:gd name="connsiteY2" fmla="*/ 2724212 h 2724212"/>
              <a:gd name="connsiteX3" fmla="*/ 1438383 w 3548088"/>
              <a:gd name="connsiteY3" fmla="*/ 2179682 h 2724212"/>
              <a:gd name="connsiteX4" fmla="*/ 1487530 w 3548088"/>
              <a:gd name="connsiteY4" fmla="*/ 1646399 h 2724212"/>
              <a:gd name="connsiteX5" fmla="*/ 0 w 3548088"/>
              <a:gd name="connsiteY5" fmla="*/ 0 h 2724212"/>
              <a:gd name="connsiteX0" fmla="*/ 0 w 3589185"/>
              <a:gd name="connsiteY0" fmla="*/ 0 h 2292698"/>
              <a:gd name="connsiteX1" fmla="*/ 3548088 w 3589185"/>
              <a:gd name="connsiteY1" fmla="*/ 20549 h 2292698"/>
              <a:gd name="connsiteX2" fmla="*/ 3589185 w 3589185"/>
              <a:gd name="connsiteY2" fmla="*/ 2292698 h 2292698"/>
              <a:gd name="connsiteX3" fmla="*/ 1438383 w 3589185"/>
              <a:gd name="connsiteY3" fmla="*/ 2179682 h 2292698"/>
              <a:gd name="connsiteX4" fmla="*/ 1487530 w 3589185"/>
              <a:gd name="connsiteY4" fmla="*/ 1646399 h 2292698"/>
              <a:gd name="connsiteX5" fmla="*/ 0 w 3589185"/>
              <a:gd name="connsiteY5" fmla="*/ 0 h 2292698"/>
              <a:gd name="connsiteX0" fmla="*/ 0 w 3589185"/>
              <a:gd name="connsiteY0" fmla="*/ 0 h 2210504"/>
              <a:gd name="connsiteX1" fmla="*/ 3548088 w 3589185"/>
              <a:gd name="connsiteY1" fmla="*/ 20549 h 2210504"/>
              <a:gd name="connsiteX2" fmla="*/ 3589185 w 3589185"/>
              <a:gd name="connsiteY2" fmla="*/ 2210504 h 2210504"/>
              <a:gd name="connsiteX3" fmla="*/ 1438383 w 3589185"/>
              <a:gd name="connsiteY3" fmla="*/ 2179682 h 2210504"/>
              <a:gd name="connsiteX4" fmla="*/ 1487530 w 3589185"/>
              <a:gd name="connsiteY4" fmla="*/ 1646399 h 2210504"/>
              <a:gd name="connsiteX5" fmla="*/ 0 w 3589185"/>
              <a:gd name="connsiteY5" fmla="*/ 0 h 2210504"/>
              <a:gd name="connsiteX0" fmla="*/ 0 w 3589185"/>
              <a:gd name="connsiteY0" fmla="*/ 0 h 2210504"/>
              <a:gd name="connsiteX1" fmla="*/ 3548088 w 3589185"/>
              <a:gd name="connsiteY1" fmla="*/ 20549 h 2210504"/>
              <a:gd name="connsiteX2" fmla="*/ 3589185 w 3589185"/>
              <a:gd name="connsiteY2" fmla="*/ 2210504 h 2210504"/>
              <a:gd name="connsiteX3" fmla="*/ 1438383 w 3589185"/>
              <a:gd name="connsiteY3" fmla="*/ 2179682 h 2210504"/>
              <a:gd name="connsiteX4" fmla="*/ 1446433 w 3589185"/>
              <a:gd name="connsiteY4" fmla="*/ 1656673 h 2210504"/>
              <a:gd name="connsiteX5" fmla="*/ 0 w 3589185"/>
              <a:gd name="connsiteY5" fmla="*/ 0 h 2210504"/>
              <a:gd name="connsiteX0" fmla="*/ 0 w 3661104"/>
              <a:gd name="connsiteY0" fmla="*/ 0 h 2200230"/>
              <a:gd name="connsiteX1" fmla="*/ 3620007 w 3661104"/>
              <a:gd name="connsiteY1" fmla="*/ 10275 h 2200230"/>
              <a:gd name="connsiteX2" fmla="*/ 3661104 w 3661104"/>
              <a:gd name="connsiteY2" fmla="*/ 2200230 h 2200230"/>
              <a:gd name="connsiteX3" fmla="*/ 1510302 w 3661104"/>
              <a:gd name="connsiteY3" fmla="*/ 2169408 h 2200230"/>
              <a:gd name="connsiteX4" fmla="*/ 1518352 w 3661104"/>
              <a:gd name="connsiteY4" fmla="*/ 1646399 h 2200230"/>
              <a:gd name="connsiteX5" fmla="*/ 0 w 3661104"/>
              <a:gd name="connsiteY5" fmla="*/ 0 h 22002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661104" h="2200230">
                <a:moveTo>
                  <a:pt x="0" y="0"/>
                </a:moveTo>
                <a:lnTo>
                  <a:pt x="3620007" y="10275"/>
                </a:lnTo>
                <a:lnTo>
                  <a:pt x="3661104" y="2200230"/>
                </a:lnTo>
                <a:lnTo>
                  <a:pt x="1510302" y="2169408"/>
                </a:lnTo>
                <a:cubicBezTo>
                  <a:pt x="1540384" y="1878632"/>
                  <a:pt x="1508819" y="1998821"/>
                  <a:pt x="1518352" y="1646399"/>
                </a:cubicBezTo>
                <a:lnTo>
                  <a:pt x="0" y="0"/>
                </a:lnTo>
                <a:close/>
              </a:path>
            </a:pathLst>
          </a:custGeom>
          <a:solidFill>
            <a:schemeClr val="bg2">
              <a:lumMod val="10000"/>
              <a:alpha val="51000"/>
            </a:schemeClr>
          </a:solidFill>
          <a:effectLst>
            <a:softEdge rad="63500"/>
          </a:effectLst>
          <a:scene3d>
            <a:camera prst="orthographicFront"/>
            <a:lightRig rig="threePt" dir="t"/>
          </a:scene3d>
          <a:sp3d>
            <a:bevelT prst="relaxedInset"/>
          </a:sp3d>
        </p:spPr>
        <p:txBody>
          <a:bodyPr vert="horz" lIns="0" tIns="144000" rIns="108000" bIns="180000" rtlCol="0" anchor="t">
            <a:noAutofit/>
          </a:bodyPr>
          <a:lstStyle>
            <a:lvl1pPr marL="0" indent="0" algn="ctr" defTabSz="914400" rtl="0" eaLnBrk="1" latinLnBrk="0" hangingPunct="1">
              <a:spcBef>
                <a:spcPct val="20000"/>
              </a:spcBef>
              <a:buFont typeface="Arial" panose="020B0604020202020204" pitchFamily="34" charset="0"/>
              <a:buNone/>
              <a:defRPr sz="3200" b="1" kern="1200">
                <a:solidFill>
                  <a:schemeClr val="bg1"/>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1pPr>
            <a:lvl2pPr marL="457200" indent="0" algn="ctr" defTabSz="914400" rtl="0" eaLnBrk="1" latinLnBrk="0" hangingPunct="1">
              <a:spcBef>
                <a:spcPct val="20000"/>
              </a:spcBef>
              <a:buFont typeface="Arial" panose="020B0604020202020204" pitchFamily="34" charset="0"/>
              <a:buNone/>
              <a:defRPr sz="28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2pPr>
            <a:lvl3pPr marL="914400" indent="0" algn="ctr" defTabSz="914400" rtl="0" eaLnBrk="1" latinLnBrk="0" hangingPunct="1">
              <a:spcBef>
                <a:spcPct val="20000"/>
              </a:spcBef>
              <a:buFont typeface="Arial" panose="020B0604020202020204" pitchFamily="34" charset="0"/>
              <a:buNone/>
              <a:defRPr sz="24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3pPr>
            <a:lvl4pPr marL="1371600" indent="0" algn="ctr" defTabSz="914400" rtl="0" eaLnBrk="1" latinLnBrk="0" hangingPunct="1">
              <a:spcBef>
                <a:spcPct val="20000"/>
              </a:spcBef>
              <a:buFont typeface="Arial" panose="020B0604020202020204" pitchFamily="34" charset="0"/>
              <a:buNone/>
              <a:defRPr sz="20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4pPr>
            <a:lvl5pPr marL="1828800" indent="0" algn="ctr" defTabSz="914400" rtl="0" eaLnBrk="1" latinLnBrk="0" hangingPunct="1">
              <a:spcBef>
                <a:spcPct val="20000"/>
              </a:spcBef>
              <a:buFont typeface="Arial" panose="020B0604020202020204" pitchFamily="34" charset="0"/>
              <a:buNone/>
              <a:defRPr sz="20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5pPr>
            <a:lvl6pPr marL="22860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6pPr>
            <a:lvl7pPr marL="27432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7pPr>
            <a:lvl8pPr marL="32004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8pPr>
            <a:lvl9pPr marL="36576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9pPr>
          </a:lstStyle>
          <a:p>
            <a:pPr marL="72000" indent="-457200" algn="r">
              <a:spcBef>
                <a:spcPts val="0"/>
              </a:spcBef>
            </a:pPr>
            <a:r>
              <a:rPr lang="fr-FR" sz="1800" dirty="0" smtClean="0"/>
              <a:t>Quand un conducteur (encoche) est parcouru </a:t>
            </a:r>
            <a:br>
              <a:rPr lang="fr-FR" sz="1800" dirty="0" smtClean="0"/>
            </a:br>
            <a:r>
              <a:rPr lang="fr-FR" sz="1800" dirty="0" smtClean="0"/>
              <a:t>par un courant </a:t>
            </a:r>
            <a:br>
              <a:rPr lang="fr-FR" sz="1800" dirty="0" smtClean="0"/>
            </a:br>
            <a:r>
              <a:rPr lang="fr-FR" sz="1800" dirty="0" smtClean="0"/>
              <a:t>allant vers le fond </a:t>
            </a:r>
            <a:br>
              <a:rPr lang="fr-FR" sz="1800" dirty="0" smtClean="0"/>
            </a:br>
            <a:r>
              <a:rPr lang="fr-FR" sz="1800" dirty="0" smtClean="0"/>
              <a:t>de l’image on </a:t>
            </a:r>
            <a:br>
              <a:rPr lang="fr-FR" sz="1800" dirty="0" smtClean="0"/>
            </a:br>
            <a:r>
              <a:rPr lang="fr-FR" sz="1800" dirty="0" smtClean="0"/>
              <a:t>représente cela </a:t>
            </a:r>
            <a:br>
              <a:rPr lang="fr-FR" sz="1800" dirty="0" smtClean="0"/>
            </a:br>
            <a:r>
              <a:rPr lang="fr-FR" sz="1800" dirty="0" smtClean="0"/>
              <a:t>par une croix.. </a:t>
            </a:r>
            <a:endParaRPr lang="fr-FR" sz="1800" dirty="0"/>
          </a:p>
        </p:txBody>
      </p:sp>
      <p:sp>
        <p:nvSpPr>
          <p:cNvPr id="49" name="Sous-titre 2"/>
          <p:cNvSpPr txBox="1">
            <a:spLocks/>
          </p:cNvSpPr>
          <p:nvPr>
            <p:custDataLst>
              <p:tags r:id="rId21"/>
            </p:custDataLst>
          </p:nvPr>
        </p:nvSpPr>
        <p:spPr>
          <a:xfrm>
            <a:off x="69260" y="4701200"/>
            <a:ext cx="3517265" cy="2184183"/>
          </a:xfrm>
          <a:custGeom>
            <a:avLst/>
            <a:gdLst>
              <a:gd name="connsiteX0" fmla="*/ 0 w 2664510"/>
              <a:gd name="connsiteY0" fmla="*/ 0 h 2129659"/>
              <a:gd name="connsiteX1" fmla="*/ 2664510 w 2664510"/>
              <a:gd name="connsiteY1" fmla="*/ 0 h 2129659"/>
              <a:gd name="connsiteX2" fmla="*/ 2664510 w 2664510"/>
              <a:gd name="connsiteY2" fmla="*/ 2129659 h 2129659"/>
              <a:gd name="connsiteX3" fmla="*/ 0 w 2664510"/>
              <a:gd name="connsiteY3" fmla="*/ 2129659 h 2129659"/>
              <a:gd name="connsiteX4" fmla="*/ 0 w 2664510"/>
              <a:gd name="connsiteY4" fmla="*/ 0 h 2129659"/>
              <a:gd name="connsiteX0" fmla="*/ 0 w 2664510"/>
              <a:gd name="connsiteY0" fmla="*/ 0 h 2129659"/>
              <a:gd name="connsiteX1" fmla="*/ 1626821 w 2664510"/>
              <a:gd name="connsiteY1" fmla="*/ 10274 h 2129659"/>
              <a:gd name="connsiteX2" fmla="*/ 2664510 w 2664510"/>
              <a:gd name="connsiteY2" fmla="*/ 2129659 h 2129659"/>
              <a:gd name="connsiteX3" fmla="*/ 0 w 2664510"/>
              <a:gd name="connsiteY3" fmla="*/ 2129659 h 2129659"/>
              <a:gd name="connsiteX4" fmla="*/ 0 w 2664510"/>
              <a:gd name="connsiteY4" fmla="*/ 0 h 2129659"/>
              <a:gd name="connsiteX0" fmla="*/ 0 w 2664510"/>
              <a:gd name="connsiteY0" fmla="*/ 10274 h 2139933"/>
              <a:gd name="connsiteX1" fmla="*/ 1647370 w 2664510"/>
              <a:gd name="connsiteY1" fmla="*/ 0 h 2139933"/>
              <a:gd name="connsiteX2" fmla="*/ 2664510 w 2664510"/>
              <a:gd name="connsiteY2" fmla="*/ 2139933 h 2139933"/>
              <a:gd name="connsiteX3" fmla="*/ 0 w 2664510"/>
              <a:gd name="connsiteY3" fmla="*/ 2139933 h 2139933"/>
              <a:gd name="connsiteX4" fmla="*/ 0 w 2664510"/>
              <a:gd name="connsiteY4" fmla="*/ 10274 h 2139933"/>
              <a:gd name="connsiteX0" fmla="*/ 0 w 3219315"/>
              <a:gd name="connsiteY0" fmla="*/ 10274 h 2139933"/>
              <a:gd name="connsiteX1" fmla="*/ 1647370 w 3219315"/>
              <a:gd name="connsiteY1" fmla="*/ 0 h 2139933"/>
              <a:gd name="connsiteX2" fmla="*/ 3219315 w 3219315"/>
              <a:gd name="connsiteY2" fmla="*/ 2078288 h 2139933"/>
              <a:gd name="connsiteX3" fmla="*/ 0 w 3219315"/>
              <a:gd name="connsiteY3" fmla="*/ 2139933 h 2139933"/>
              <a:gd name="connsiteX4" fmla="*/ 0 w 3219315"/>
              <a:gd name="connsiteY4" fmla="*/ 10274 h 2139933"/>
              <a:gd name="connsiteX0" fmla="*/ 0 w 3219315"/>
              <a:gd name="connsiteY0" fmla="*/ 20548 h 2150207"/>
              <a:gd name="connsiteX1" fmla="*/ 1482983 w 3219315"/>
              <a:gd name="connsiteY1" fmla="*/ 0 h 2150207"/>
              <a:gd name="connsiteX2" fmla="*/ 3219315 w 3219315"/>
              <a:gd name="connsiteY2" fmla="*/ 2088562 h 2150207"/>
              <a:gd name="connsiteX3" fmla="*/ 0 w 3219315"/>
              <a:gd name="connsiteY3" fmla="*/ 2150207 h 2150207"/>
              <a:gd name="connsiteX4" fmla="*/ 0 w 3219315"/>
              <a:gd name="connsiteY4" fmla="*/ 20548 h 2150207"/>
              <a:gd name="connsiteX0" fmla="*/ 0 w 3219315"/>
              <a:gd name="connsiteY0" fmla="*/ 215757 h 2345416"/>
              <a:gd name="connsiteX1" fmla="*/ 1308322 w 3219315"/>
              <a:gd name="connsiteY1" fmla="*/ 0 h 2345416"/>
              <a:gd name="connsiteX2" fmla="*/ 3219315 w 3219315"/>
              <a:gd name="connsiteY2" fmla="*/ 2283771 h 2345416"/>
              <a:gd name="connsiteX3" fmla="*/ 0 w 3219315"/>
              <a:gd name="connsiteY3" fmla="*/ 2345416 h 2345416"/>
              <a:gd name="connsiteX4" fmla="*/ 0 w 3219315"/>
              <a:gd name="connsiteY4" fmla="*/ 215757 h 2345416"/>
              <a:gd name="connsiteX0" fmla="*/ 0 w 3229589"/>
              <a:gd name="connsiteY0" fmla="*/ 226031 h 2345416"/>
              <a:gd name="connsiteX1" fmla="*/ 1318596 w 3229589"/>
              <a:gd name="connsiteY1" fmla="*/ 0 h 2345416"/>
              <a:gd name="connsiteX2" fmla="*/ 3229589 w 3229589"/>
              <a:gd name="connsiteY2" fmla="*/ 2283771 h 2345416"/>
              <a:gd name="connsiteX3" fmla="*/ 10274 w 3229589"/>
              <a:gd name="connsiteY3" fmla="*/ 2345416 h 2345416"/>
              <a:gd name="connsiteX4" fmla="*/ 10274 w 3229589"/>
              <a:gd name="connsiteY4" fmla="*/ 215757 h 2345416"/>
              <a:gd name="connsiteX0" fmla="*/ 0 w 3229589"/>
              <a:gd name="connsiteY0" fmla="*/ 10274 h 2345416"/>
              <a:gd name="connsiteX1" fmla="*/ 1318596 w 3229589"/>
              <a:gd name="connsiteY1" fmla="*/ 0 h 2345416"/>
              <a:gd name="connsiteX2" fmla="*/ 3229589 w 3229589"/>
              <a:gd name="connsiteY2" fmla="*/ 2283771 h 2345416"/>
              <a:gd name="connsiteX3" fmla="*/ 10274 w 3229589"/>
              <a:gd name="connsiteY3" fmla="*/ 2345416 h 2345416"/>
              <a:gd name="connsiteX4" fmla="*/ 10274 w 3229589"/>
              <a:gd name="connsiteY4" fmla="*/ 215757 h 2345416"/>
              <a:gd name="connsiteX5" fmla="*/ 0 w 3229589"/>
              <a:gd name="connsiteY5" fmla="*/ 10274 h 2345416"/>
              <a:gd name="connsiteX0" fmla="*/ 0 w 3239863"/>
              <a:gd name="connsiteY0" fmla="*/ 30 h 2407091"/>
              <a:gd name="connsiteX1" fmla="*/ 1328870 w 3239863"/>
              <a:gd name="connsiteY1" fmla="*/ 61675 h 2407091"/>
              <a:gd name="connsiteX2" fmla="*/ 3239863 w 3239863"/>
              <a:gd name="connsiteY2" fmla="*/ 2345446 h 2407091"/>
              <a:gd name="connsiteX3" fmla="*/ 20548 w 3239863"/>
              <a:gd name="connsiteY3" fmla="*/ 2407091 h 2407091"/>
              <a:gd name="connsiteX4" fmla="*/ 20548 w 3239863"/>
              <a:gd name="connsiteY4" fmla="*/ 277432 h 2407091"/>
              <a:gd name="connsiteX5" fmla="*/ 0 w 3239863"/>
              <a:gd name="connsiteY5" fmla="*/ 30 h 2407091"/>
              <a:gd name="connsiteX0" fmla="*/ 0 w 3239863"/>
              <a:gd name="connsiteY0" fmla="*/ 10274 h 2417335"/>
              <a:gd name="connsiteX1" fmla="*/ 1349419 w 3239863"/>
              <a:gd name="connsiteY1" fmla="*/ 0 h 2417335"/>
              <a:gd name="connsiteX2" fmla="*/ 3239863 w 3239863"/>
              <a:gd name="connsiteY2" fmla="*/ 2355690 h 2417335"/>
              <a:gd name="connsiteX3" fmla="*/ 20548 w 3239863"/>
              <a:gd name="connsiteY3" fmla="*/ 2417335 h 2417335"/>
              <a:gd name="connsiteX4" fmla="*/ 20548 w 3239863"/>
              <a:gd name="connsiteY4" fmla="*/ 287676 h 2417335"/>
              <a:gd name="connsiteX5" fmla="*/ 0 w 3239863"/>
              <a:gd name="connsiteY5" fmla="*/ 10274 h 2417335"/>
              <a:gd name="connsiteX0" fmla="*/ 0 w 3517265"/>
              <a:gd name="connsiteY0" fmla="*/ 10274 h 2417335"/>
              <a:gd name="connsiteX1" fmla="*/ 1349419 w 3517265"/>
              <a:gd name="connsiteY1" fmla="*/ 0 h 2417335"/>
              <a:gd name="connsiteX2" fmla="*/ 3517265 w 3517265"/>
              <a:gd name="connsiteY2" fmla="*/ 2345415 h 2417335"/>
              <a:gd name="connsiteX3" fmla="*/ 20548 w 3517265"/>
              <a:gd name="connsiteY3" fmla="*/ 2417335 h 2417335"/>
              <a:gd name="connsiteX4" fmla="*/ 20548 w 3517265"/>
              <a:gd name="connsiteY4" fmla="*/ 287676 h 2417335"/>
              <a:gd name="connsiteX5" fmla="*/ 0 w 3517265"/>
              <a:gd name="connsiteY5" fmla="*/ 10274 h 2417335"/>
              <a:gd name="connsiteX0" fmla="*/ 0 w 3517265"/>
              <a:gd name="connsiteY0" fmla="*/ 10274 h 2417335"/>
              <a:gd name="connsiteX1" fmla="*/ 1421338 w 3517265"/>
              <a:gd name="connsiteY1" fmla="*/ 0 h 2417335"/>
              <a:gd name="connsiteX2" fmla="*/ 3517265 w 3517265"/>
              <a:gd name="connsiteY2" fmla="*/ 2345415 h 2417335"/>
              <a:gd name="connsiteX3" fmla="*/ 20548 w 3517265"/>
              <a:gd name="connsiteY3" fmla="*/ 2417335 h 2417335"/>
              <a:gd name="connsiteX4" fmla="*/ 20548 w 3517265"/>
              <a:gd name="connsiteY4" fmla="*/ 287676 h 2417335"/>
              <a:gd name="connsiteX5" fmla="*/ 0 w 3517265"/>
              <a:gd name="connsiteY5" fmla="*/ 10274 h 2417335"/>
              <a:gd name="connsiteX0" fmla="*/ 0 w 3517265"/>
              <a:gd name="connsiteY0" fmla="*/ 10274 h 2417335"/>
              <a:gd name="connsiteX1" fmla="*/ 1421338 w 3517265"/>
              <a:gd name="connsiteY1" fmla="*/ 0 h 2417335"/>
              <a:gd name="connsiteX2" fmla="*/ 1492412 w 3517265"/>
              <a:gd name="connsiteY2" fmla="*/ 95797 h 2417335"/>
              <a:gd name="connsiteX3" fmla="*/ 3517265 w 3517265"/>
              <a:gd name="connsiteY3" fmla="*/ 2345415 h 2417335"/>
              <a:gd name="connsiteX4" fmla="*/ 20548 w 3517265"/>
              <a:gd name="connsiteY4" fmla="*/ 2417335 h 2417335"/>
              <a:gd name="connsiteX5" fmla="*/ 20548 w 3517265"/>
              <a:gd name="connsiteY5" fmla="*/ 287676 h 2417335"/>
              <a:gd name="connsiteX6" fmla="*/ 0 w 3517265"/>
              <a:gd name="connsiteY6" fmla="*/ 10274 h 24173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517265" h="2417335">
                <a:moveTo>
                  <a:pt x="0" y="10274"/>
                </a:moveTo>
                <a:lnTo>
                  <a:pt x="1421338" y="0"/>
                </a:lnTo>
                <a:cubicBezTo>
                  <a:pt x="1424481" y="12981"/>
                  <a:pt x="1489269" y="82816"/>
                  <a:pt x="1492412" y="95797"/>
                </a:cubicBezTo>
                <a:lnTo>
                  <a:pt x="3517265" y="2345415"/>
                </a:lnTo>
                <a:lnTo>
                  <a:pt x="20548" y="2417335"/>
                </a:lnTo>
                <a:lnTo>
                  <a:pt x="20548" y="287676"/>
                </a:lnTo>
                <a:cubicBezTo>
                  <a:pt x="17123" y="291101"/>
                  <a:pt x="3425" y="6849"/>
                  <a:pt x="0" y="10274"/>
                </a:cubicBezTo>
                <a:close/>
              </a:path>
            </a:pathLst>
          </a:custGeom>
          <a:solidFill>
            <a:schemeClr val="bg2">
              <a:lumMod val="10000"/>
              <a:alpha val="51000"/>
            </a:schemeClr>
          </a:solidFill>
          <a:effectLst>
            <a:softEdge rad="63500"/>
          </a:effectLst>
          <a:scene3d>
            <a:camera prst="orthographicFront"/>
            <a:lightRig rig="threePt" dir="t"/>
          </a:scene3d>
          <a:sp3d>
            <a:bevelT prst="relaxedInset"/>
          </a:sp3d>
        </p:spPr>
        <p:txBody>
          <a:bodyPr vert="horz" lIns="0" tIns="144000" rIns="0" bIns="180000" rtlCol="0" anchor="t">
            <a:noAutofit/>
          </a:bodyPr>
          <a:lstStyle>
            <a:lvl1pPr marL="0" indent="0" algn="ctr" defTabSz="914400" rtl="0" eaLnBrk="1" latinLnBrk="0" hangingPunct="1">
              <a:spcBef>
                <a:spcPct val="20000"/>
              </a:spcBef>
              <a:buFont typeface="Arial" panose="020B0604020202020204" pitchFamily="34" charset="0"/>
              <a:buNone/>
              <a:defRPr sz="3200" b="1" kern="1200">
                <a:solidFill>
                  <a:schemeClr val="bg1"/>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1pPr>
            <a:lvl2pPr marL="457200" indent="0" algn="ctr" defTabSz="914400" rtl="0" eaLnBrk="1" latinLnBrk="0" hangingPunct="1">
              <a:spcBef>
                <a:spcPct val="20000"/>
              </a:spcBef>
              <a:buFont typeface="Arial" panose="020B0604020202020204" pitchFamily="34" charset="0"/>
              <a:buNone/>
              <a:defRPr sz="28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2pPr>
            <a:lvl3pPr marL="914400" indent="0" algn="ctr" defTabSz="914400" rtl="0" eaLnBrk="1" latinLnBrk="0" hangingPunct="1">
              <a:spcBef>
                <a:spcPct val="20000"/>
              </a:spcBef>
              <a:buFont typeface="Arial" panose="020B0604020202020204" pitchFamily="34" charset="0"/>
              <a:buNone/>
              <a:defRPr sz="24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3pPr>
            <a:lvl4pPr marL="1371600" indent="0" algn="ctr" defTabSz="914400" rtl="0" eaLnBrk="1" latinLnBrk="0" hangingPunct="1">
              <a:spcBef>
                <a:spcPct val="20000"/>
              </a:spcBef>
              <a:buFont typeface="Arial" panose="020B0604020202020204" pitchFamily="34" charset="0"/>
              <a:buNone/>
              <a:defRPr sz="20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4pPr>
            <a:lvl5pPr marL="1828800" indent="0" algn="ctr" defTabSz="914400" rtl="0" eaLnBrk="1" latinLnBrk="0" hangingPunct="1">
              <a:spcBef>
                <a:spcPct val="20000"/>
              </a:spcBef>
              <a:buFont typeface="Arial" panose="020B0604020202020204" pitchFamily="34" charset="0"/>
              <a:buNone/>
              <a:defRPr sz="20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5pPr>
            <a:lvl6pPr marL="22860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6pPr>
            <a:lvl7pPr marL="27432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7pPr>
            <a:lvl8pPr marL="32004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8pPr>
            <a:lvl9pPr marL="36576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9pPr>
          </a:lstStyle>
          <a:p>
            <a:pPr marL="108000" algn="l"/>
            <a:r>
              <a:rPr lang="fr-FR" sz="1800" dirty="0" smtClean="0"/>
              <a:t>Le courant </a:t>
            </a:r>
            <a:br>
              <a:rPr lang="fr-FR" sz="1800" dirty="0" smtClean="0"/>
            </a:br>
            <a:r>
              <a:rPr lang="fr-FR" sz="1800" dirty="0" smtClean="0"/>
              <a:t>va parcourir </a:t>
            </a:r>
            <a:br>
              <a:rPr lang="fr-FR" sz="1800" dirty="0" smtClean="0"/>
            </a:br>
            <a:r>
              <a:rPr lang="fr-FR" sz="1800" dirty="0" smtClean="0"/>
              <a:t>toutes les spires </a:t>
            </a:r>
            <a:br>
              <a:rPr lang="fr-FR" sz="1800" dirty="0" smtClean="0"/>
            </a:br>
            <a:r>
              <a:rPr lang="fr-FR" sz="1800" dirty="0" smtClean="0"/>
              <a:t>reliées aux lames successives du </a:t>
            </a:r>
            <a:br>
              <a:rPr lang="fr-FR" sz="1800" dirty="0" smtClean="0"/>
            </a:br>
            <a:r>
              <a:rPr lang="fr-FR" sz="1800" dirty="0" smtClean="0"/>
              <a:t>collecteur, sauf quand </a:t>
            </a:r>
            <a:br>
              <a:rPr lang="fr-FR" sz="1800" dirty="0" smtClean="0"/>
            </a:br>
            <a:r>
              <a:rPr lang="fr-FR" sz="1800" smtClean="0"/>
              <a:t>le </a:t>
            </a:r>
            <a:r>
              <a:rPr lang="fr-FR" sz="1800" smtClean="0"/>
              <a:t>balais </a:t>
            </a:r>
            <a:r>
              <a:rPr lang="fr-FR" sz="1800" dirty="0" smtClean="0"/>
              <a:t>sera entre deux.</a:t>
            </a:r>
          </a:p>
        </p:txBody>
      </p:sp>
      <p:sp>
        <p:nvSpPr>
          <p:cNvPr id="52" name="Sous-titre 2"/>
          <p:cNvSpPr txBox="1">
            <a:spLocks/>
          </p:cNvSpPr>
          <p:nvPr>
            <p:custDataLst>
              <p:tags r:id="rId22"/>
            </p:custDataLst>
          </p:nvPr>
        </p:nvSpPr>
        <p:spPr>
          <a:xfrm>
            <a:off x="5274995" y="4935932"/>
            <a:ext cx="3853573" cy="1881839"/>
          </a:xfrm>
          <a:custGeom>
            <a:avLst/>
            <a:gdLst>
              <a:gd name="connsiteX0" fmla="*/ 0 w 2664510"/>
              <a:gd name="connsiteY0" fmla="*/ 0 h 2462864"/>
              <a:gd name="connsiteX1" fmla="*/ 2664510 w 2664510"/>
              <a:gd name="connsiteY1" fmla="*/ 0 h 2462864"/>
              <a:gd name="connsiteX2" fmla="*/ 2664510 w 2664510"/>
              <a:gd name="connsiteY2" fmla="*/ 2462864 h 2462864"/>
              <a:gd name="connsiteX3" fmla="*/ 0 w 2664510"/>
              <a:gd name="connsiteY3" fmla="*/ 2462864 h 2462864"/>
              <a:gd name="connsiteX4" fmla="*/ 0 w 2664510"/>
              <a:gd name="connsiteY4" fmla="*/ 0 h 2462864"/>
              <a:gd name="connsiteX0" fmla="*/ 472611 w 2664510"/>
              <a:gd name="connsiteY0" fmla="*/ 0 h 2473138"/>
              <a:gd name="connsiteX1" fmla="*/ 2664510 w 2664510"/>
              <a:gd name="connsiteY1" fmla="*/ 10274 h 2473138"/>
              <a:gd name="connsiteX2" fmla="*/ 2664510 w 2664510"/>
              <a:gd name="connsiteY2" fmla="*/ 2473138 h 2473138"/>
              <a:gd name="connsiteX3" fmla="*/ 0 w 2664510"/>
              <a:gd name="connsiteY3" fmla="*/ 2473138 h 2473138"/>
              <a:gd name="connsiteX4" fmla="*/ 472611 w 2664510"/>
              <a:gd name="connsiteY4" fmla="*/ 0 h 2473138"/>
              <a:gd name="connsiteX0" fmla="*/ 1417834 w 3609733"/>
              <a:gd name="connsiteY0" fmla="*/ 0 h 2473138"/>
              <a:gd name="connsiteX1" fmla="*/ 3609733 w 3609733"/>
              <a:gd name="connsiteY1" fmla="*/ 10274 h 2473138"/>
              <a:gd name="connsiteX2" fmla="*/ 3609733 w 3609733"/>
              <a:gd name="connsiteY2" fmla="*/ 2473138 h 2473138"/>
              <a:gd name="connsiteX3" fmla="*/ 0 w 3609733"/>
              <a:gd name="connsiteY3" fmla="*/ 2432041 h 2473138"/>
              <a:gd name="connsiteX4" fmla="*/ 1417834 w 3609733"/>
              <a:gd name="connsiteY4" fmla="*/ 0 h 2473138"/>
              <a:gd name="connsiteX0" fmla="*/ 1787704 w 3609733"/>
              <a:gd name="connsiteY0" fmla="*/ 30822 h 2462864"/>
              <a:gd name="connsiteX1" fmla="*/ 3609733 w 3609733"/>
              <a:gd name="connsiteY1" fmla="*/ 0 h 2462864"/>
              <a:gd name="connsiteX2" fmla="*/ 3609733 w 3609733"/>
              <a:gd name="connsiteY2" fmla="*/ 2462864 h 2462864"/>
              <a:gd name="connsiteX3" fmla="*/ 0 w 3609733"/>
              <a:gd name="connsiteY3" fmla="*/ 2421767 h 2462864"/>
              <a:gd name="connsiteX4" fmla="*/ 1787704 w 3609733"/>
              <a:gd name="connsiteY4" fmla="*/ 30822 h 2462864"/>
              <a:gd name="connsiteX0" fmla="*/ 2031544 w 3853573"/>
              <a:gd name="connsiteY0" fmla="*/ 30822 h 2462864"/>
              <a:gd name="connsiteX1" fmla="*/ 3853573 w 3853573"/>
              <a:gd name="connsiteY1" fmla="*/ 0 h 2462864"/>
              <a:gd name="connsiteX2" fmla="*/ 3853573 w 3853573"/>
              <a:gd name="connsiteY2" fmla="*/ 2462864 h 2462864"/>
              <a:gd name="connsiteX3" fmla="*/ 0 w 3853573"/>
              <a:gd name="connsiteY3" fmla="*/ 2397383 h 2462864"/>
              <a:gd name="connsiteX4" fmla="*/ 2031544 w 3853573"/>
              <a:gd name="connsiteY4" fmla="*/ 30822 h 2462864"/>
              <a:gd name="connsiteX0" fmla="*/ 1751128 w 3853573"/>
              <a:gd name="connsiteY0" fmla="*/ 30822 h 2462864"/>
              <a:gd name="connsiteX1" fmla="*/ 3853573 w 3853573"/>
              <a:gd name="connsiteY1" fmla="*/ 0 h 2462864"/>
              <a:gd name="connsiteX2" fmla="*/ 3853573 w 3853573"/>
              <a:gd name="connsiteY2" fmla="*/ 2462864 h 2462864"/>
              <a:gd name="connsiteX3" fmla="*/ 0 w 3853573"/>
              <a:gd name="connsiteY3" fmla="*/ 2397383 h 2462864"/>
              <a:gd name="connsiteX4" fmla="*/ 1751128 w 3853573"/>
              <a:gd name="connsiteY4" fmla="*/ 30822 h 2462864"/>
              <a:gd name="connsiteX0" fmla="*/ 1751128 w 3853573"/>
              <a:gd name="connsiteY0" fmla="*/ 30822 h 2462864"/>
              <a:gd name="connsiteX1" fmla="*/ 3853573 w 3853573"/>
              <a:gd name="connsiteY1" fmla="*/ 0 h 2462864"/>
              <a:gd name="connsiteX2" fmla="*/ 3853573 w 3853573"/>
              <a:gd name="connsiteY2" fmla="*/ 2462864 h 2462864"/>
              <a:gd name="connsiteX3" fmla="*/ 0 w 3853573"/>
              <a:gd name="connsiteY3" fmla="*/ 2397383 h 2462864"/>
              <a:gd name="connsiteX4" fmla="*/ 1695590 w 3853573"/>
              <a:gd name="connsiteY4" fmla="*/ 652352 h 2462864"/>
              <a:gd name="connsiteX5" fmla="*/ 1751128 w 3853573"/>
              <a:gd name="connsiteY5" fmla="*/ 30822 h 2462864"/>
              <a:gd name="connsiteX0" fmla="*/ 1653592 w 3853573"/>
              <a:gd name="connsiteY0" fmla="*/ 43014 h 2462864"/>
              <a:gd name="connsiteX1" fmla="*/ 3853573 w 3853573"/>
              <a:gd name="connsiteY1" fmla="*/ 0 h 2462864"/>
              <a:gd name="connsiteX2" fmla="*/ 3853573 w 3853573"/>
              <a:gd name="connsiteY2" fmla="*/ 2462864 h 2462864"/>
              <a:gd name="connsiteX3" fmla="*/ 0 w 3853573"/>
              <a:gd name="connsiteY3" fmla="*/ 2397383 h 2462864"/>
              <a:gd name="connsiteX4" fmla="*/ 1695590 w 3853573"/>
              <a:gd name="connsiteY4" fmla="*/ 652352 h 2462864"/>
              <a:gd name="connsiteX5" fmla="*/ 1653592 w 3853573"/>
              <a:gd name="connsiteY5" fmla="*/ 43014 h 2462864"/>
              <a:gd name="connsiteX0" fmla="*/ 1580440 w 3853573"/>
              <a:gd name="connsiteY0" fmla="*/ 6438 h 2462864"/>
              <a:gd name="connsiteX1" fmla="*/ 3853573 w 3853573"/>
              <a:gd name="connsiteY1" fmla="*/ 0 h 2462864"/>
              <a:gd name="connsiteX2" fmla="*/ 3853573 w 3853573"/>
              <a:gd name="connsiteY2" fmla="*/ 2462864 h 2462864"/>
              <a:gd name="connsiteX3" fmla="*/ 0 w 3853573"/>
              <a:gd name="connsiteY3" fmla="*/ 2397383 h 2462864"/>
              <a:gd name="connsiteX4" fmla="*/ 1695590 w 3853573"/>
              <a:gd name="connsiteY4" fmla="*/ 652352 h 2462864"/>
              <a:gd name="connsiteX5" fmla="*/ 1580440 w 3853573"/>
              <a:gd name="connsiteY5" fmla="*/ 6438 h 2462864"/>
              <a:gd name="connsiteX0" fmla="*/ 1580440 w 3853573"/>
              <a:gd name="connsiteY0" fmla="*/ 6438 h 2462864"/>
              <a:gd name="connsiteX1" fmla="*/ 3853573 w 3853573"/>
              <a:gd name="connsiteY1" fmla="*/ 0 h 2462864"/>
              <a:gd name="connsiteX2" fmla="*/ 3853573 w 3853573"/>
              <a:gd name="connsiteY2" fmla="*/ 2462864 h 2462864"/>
              <a:gd name="connsiteX3" fmla="*/ 0 w 3853573"/>
              <a:gd name="connsiteY3" fmla="*/ 2397383 h 2462864"/>
              <a:gd name="connsiteX4" fmla="*/ 1610246 w 3853573"/>
              <a:gd name="connsiteY4" fmla="*/ 652352 h 2462864"/>
              <a:gd name="connsiteX5" fmla="*/ 1580440 w 3853573"/>
              <a:gd name="connsiteY5" fmla="*/ 6438 h 2462864"/>
              <a:gd name="connsiteX0" fmla="*/ 1610246 w 3853573"/>
              <a:gd name="connsiteY0" fmla="*/ 652352 h 2462864"/>
              <a:gd name="connsiteX1" fmla="*/ 3853573 w 3853573"/>
              <a:gd name="connsiteY1" fmla="*/ 0 h 2462864"/>
              <a:gd name="connsiteX2" fmla="*/ 3853573 w 3853573"/>
              <a:gd name="connsiteY2" fmla="*/ 2462864 h 2462864"/>
              <a:gd name="connsiteX3" fmla="*/ 0 w 3853573"/>
              <a:gd name="connsiteY3" fmla="*/ 2397383 h 2462864"/>
              <a:gd name="connsiteX4" fmla="*/ 1610246 w 3853573"/>
              <a:gd name="connsiteY4" fmla="*/ 652352 h 2462864"/>
              <a:gd name="connsiteX0" fmla="*/ 1610246 w 3853573"/>
              <a:gd name="connsiteY0" fmla="*/ 4652 h 1815164"/>
              <a:gd name="connsiteX1" fmla="*/ 3834523 w 3853573"/>
              <a:gd name="connsiteY1" fmla="*/ 0 h 1815164"/>
              <a:gd name="connsiteX2" fmla="*/ 3853573 w 3853573"/>
              <a:gd name="connsiteY2" fmla="*/ 1815164 h 1815164"/>
              <a:gd name="connsiteX3" fmla="*/ 0 w 3853573"/>
              <a:gd name="connsiteY3" fmla="*/ 1749683 h 1815164"/>
              <a:gd name="connsiteX4" fmla="*/ 1610246 w 3853573"/>
              <a:gd name="connsiteY4" fmla="*/ 4652 h 1815164"/>
              <a:gd name="connsiteX0" fmla="*/ 1667396 w 3853573"/>
              <a:gd name="connsiteY0" fmla="*/ 0 h 1867662"/>
              <a:gd name="connsiteX1" fmla="*/ 3834523 w 3853573"/>
              <a:gd name="connsiteY1" fmla="*/ 52498 h 1867662"/>
              <a:gd name="connsiteX2" fmla="*/ 3853573 w 3853573"/>
              <a:gd name="connsiteY2" fmla="*/ 1867662 h 1867662"/>
              <a:gd name="connsiteX3" fmla="*/ 0 w 3853573"/>
              <a:gd name="connsiteY3" fmla="*/ 1802181 h 1867662"/>
              <a:gd name="connsiteX4" fmla="*/ 1667396 w 3853573"/>
              <a:gd name="connsiteY4" fmla="*/ 0 h 1867662"/>
              <a:gd name="connsiteX0" fmla="*/ 1667396 w 3853573"/>
              <a:gd name="connsiteY0" fmla="*/ 14177 h 1881839"/>
              <a:gd name="connsiteX1" fmla="*/ 3834523 w 3853573"/>
              <a:gd name="connsiteY1" fmla="*/ 0 h 1881839"/>
              <a:gd name="connsiteX2" fmla="*/ 3853573 w 3853573"/>
              <a:gd name="connsiteY2" fmla="*/ 1881839 h 1881839"/>
              <a:gd name="connsiteX3" fmla="*/ 0 w 3853573"/>
              <a:gd name="connsiteY3" fmla="*/ 1816358 h 1881839"/>
              <a:gd name="connsiteX4" fmla="*/ 1667396 w 3853573"/>
              <a:gd name="connsiteY4" fmla="*/ 14177 h 188183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53573" h="1881839">
                <a:moveTo>
                  <a:pt x="1667396" y="14177"/>
                </a:moveTo>
                <a:lnTo>
                  <a:pt x="3834523" y="0"/>
                </a:lnTo>
                <a:lnTo>
                  <a:pt x="3853573" y="1881839"/>
                </a:lnTo>
                <a:lnTo>
                  <a:pt x="0" y="1816358"/>
                </a:lnTo>
                <a:cubicBezTo>
                  <a:pt x="337613" y="1340345"/>
                  <a:pt x="1329783" y="490190"/>
                  <a:pt x="1667396" y="14177"/>
                </a:cubicBezTo>
                <a:close/>
              </a:path>
            </a:pathLst>
          </a:custGeom>
          <a:solidFill>
            <a:schemeClr val="bg2">
              <a:lumMod val="10000"/>
              <a:alpha val="51000"/>
            </a:schemeClr>
          </a:solidFill>
          <a:effectLst>
            <a:softEdge rad="63500"/>
          </a:effectLst>
          <a:scene3d>
            <a:camera prst="orthographicFront"/>
            <a:lightRig rig="threePt" dir="t"/>
          </a:scene3d>
          <a:sp3d>
            <a:bevelT prst="relaxedInset"/>
          </a:sp3d>
        </p:spPr>
        <p:txBody>
          <a:bodyPr vert="horz" lIns="0" tIns="144000" rIns="108000" bIns="180000" rtlCol="0" anchor="t">
            <a:noAutofit/>
          </a:bodyPr>
          <a:lstStyle>
            <a:lvl1pPr marL="0" indent="0" algn="ctr" defTabSz="914400" rtl="0" eaLnBrk="1" latinLnBrk="0" hangingPunct="1">
              <a:spcBef>
                <a:spcPct val="20000"/>
              </a:spcBef>
              <a:buFont typeface="Arial" panose="020B0604020202020204" pitchFamily="34" charset="0"/>
              <a:buNone/>
              <a:defRPr sz="3200" b="1" kern="1200">
                <a:solidFill>
                  <a:schemeClr val="bg1"/>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1pPr>
            <a:lvl2pPr marL="457200" indent="0" algn="ctr" defTabSz="914400" rtl="0" eaLnBrk="1" latinLnBrk="0" hangingPunct="1">
              <a:spcBef>
                <a:spcPct val="20000"/>
              </a:spcBef>
              <a:buFont typeface="Arial" panose="020B0604020202020204" pitchFamily="34" charset="0"/>
              <a:buNone/>
              <a:defRPr sz="28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2pPr>
            <a:lvl3pPr marL="914400" indent="0" algn="ctr" defTabSz="914400" rtl="0" eaLnBrk="1" latinLnBrk="0" hangingPunct="1">
              <a:spcBef>
                <a:spcPct val="20000"/>
              </a:spcBef>
              <a:buFont typeface="Arial" panose="020B0604020202020204" pitchFamily="34" charset="0"/>
              <a:buNone/>
              <a:defRPr sz="24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3pPr>
            <a:lvl4pPr marL="1371600" indent="0" algn="ctr" defTabSz="914400" rtl="0" eaLnBrk="1" latinLnBrk="0" hangingPunct="1">
              <a:spcBef>
                <a:spcPct val="20000"/>
              </a:spcBef>
              <a:buFont typeface="Arial" panose="020B0604020202020204" pitchFamily="34" charset="0"/>
              <a:buNone/>
              <a:defRPr sz="20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4pPr>
            <a:lvl5pPr marL="1828800" indent="0" algn="ctr" defTabSz="914400" rtl="0" eaLnBrk="1" latinLnBrk="0" hangingPunct="1">
              <a:spcBef>
                <a:spcPct val="20000"/>
              </a:spcBef>
              <a:buFont typeface="Arial" panose="020B0604020202020204" pitchFamily="34" charset="0"/>
              <a:buNone/>
              <a:defRPr sz="20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5pPr>
            <a:lvl6pPr marL="22860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6pPr>
            <a:lvl7pPr marL="27432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7pPr>
            <a:lvl8pPr marL="32004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8pPr>
            <a:lvl9pPr marL="36576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9pPr>
          </a:lstStyle>
          <a:p>
            <a:pPr marL="108000" indent="-457200" algn="r"/>
            <a:r>
              <a:rPr lang="fr-FR" sz="1800" dirty="0" smtClean="0"/>
              <a:t>Quand le courant </a:t>
            </a:r>
            <a:br>
              <a:rPr lang="fr-FR" sz="1800" dirty="0" smtClean="0"/>
            </a:br>
            <a:r>
              <a:rPr lang="fr-FR" sz="1800" dirty="0" smtClean="0"/>
              <a:t>vient  vers nous on représente ce mou- </a:t>
            </a:r>
            <a:br>
              <a:rPr lang="fr-FR" sz="1800" dirty="0" smtClean="0"/>
            </a:br>
            <a:r>
              <a:rPr lang="fr-FR" sz="1800" dirty="0" smtClean="0"/>
              <a:t>-</a:t>
            </a:r>
            <a:r>
              <a:rPr lang="fr-FR" sz="1800" dirty="0" err="1" smtClean="0"/>
              <a:t>vement</a:t>
            </a:r>
            <a:r>
              <a:rPr lang="fr-FR" sz="1800" dirty="0" smtClean="0"/>
              <a:t> par un point. </a:t>
            </a:r>
            <a:br>
              <a:rPr lang="fr-FR" sz="1800" dirty="0" smtClean="0"/>
            </a:br>
            <a:r>
              <a:rPr lang="fr-FR" sz="1800" dirty="0" smtClean="0"/>
              <a:t>Cette symbolique a pour </a:t>
            </a:r>
            <a:br>
              <a:rPr lang="fr-FR" sz="1800" dirty="0" smtClean="0"/>
            </a:br>
            <a:r>
              <a:rPr lang="fr-FR" sz="1800" dirty="0" smtClean="0"/>
              <a:t>origine la flèche de l’archer. </a:t>
            </a:r>
            <a:endParaRPr lang="fr-FR" sz="1800" dirty="0"/>
          </a:p>
        </p:txBody>
      </p:sp>
      <p:grpSp>
        <p:nvGrpSpPr>
          <p:cNvPr id="26" name="Groupe 25"/>
          <p:cNvGrpSpPr/>
          <p:nvPr>
            <p:custDataLst>
              <p:tags r:id="rId23"/>
            </p:custDataLst>
          </p:nvPr>
        </p:nvGrpSpPr>
        <p:grpSpPr>
          <a:xfrm>
            <a:off x="3144142" y="2859935"/>
            <a:ext cx="2440404" cy="2431302"/>
            <a:chOff x="3923928" y="1902972"/>
            <a:chExt cx="2440404" cy="2431302"/>
          </a:xfrm>
          <a:solidFill>
            <a:schemeClr val="accent6">
              <a:lumMod val="75000"/>
            </a:schemeClr>
          </a:solidFill>
        </p:grpSpPr>
        <p:sp>
          <p:nvSpPr>
            <p:cNvPr id="27" name="Ellipse 26"/>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28" name="Groupe 27"/>
            <p:cNvGrpSpPr/>
            <p:nvPr/>
          </p:nvGrpSpPr>
          <p:grpSpPr>
            <a:xfrm>
              <a:off x="3923928" y="1902972"/>
              <a:ext cx="2440404" cy="2129297"/>
              <a:chOff x="3923928" y="1902972"/>
              <a:chExt cx="2440404" cy="2129297"/>
            </a:xfrm>
            <a:grpFill/>
          </p:grpSpPr>
          <p:sp>
            <p:nvSpPr>
              <p:cNvPr id="29" name="Ellipse 28"/>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30" name="Ellipse 29"/>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31" name="Ellipse 30"/>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smtClean="0"/>
              </a:p>
            </p:txBody>
          </p:sp>
          <p:sp>
            <p:nvSpPr>
              <p:cNvPr id="32" name="Ellipse 31"/>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33" name="Ellipse 32"/>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34" name="Ellipse 33"/>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35" name="Ellipse 34"/>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sp>
        <p:nvSpPr>
          <p:cNvPr id="71" name="Ellipse 70"/>
          <p:cNvSpPr/>
          <p:nvPr>
            <p:custDataLst>
              <p:tags r:id="rId24"/>
            </p:custDataLst>
          </p:nvPr>
        </p:nvSpPr>
        <p:spPr>
          <a:xfrm>
            <a:off x="3471798" y="4709584"/>
            <a:ext cx="288032" cy="288032"/>
          </a:xfrm>
          <a:prstGeom prst="ellipse">
            <a:avLst/>
          </a:prstGeom>
          <a:solidFill>
            <a:schemeClr val="accent6">
              <a:lumMod val="7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72" name="Ellipse 71"/>
          <p:cNvSpPr/>
          <p:nvPr>
            <p:custDataLst>
              <p:tags r:id="rId25"/>
            </p:custDataLst>
          </p:nvPr>
        </p:nvSpPr>
        <p:spPr>
          <a:xfrm>
            <a:off x="3150877" y="3947643"/>
            <a:ext cx="288032" cy="288032"/>
          </a:xfrm>
          <a:prstGeom prst="ellipse">
            <a:avLst/>
          </a:prstGeom>
          <a:solidFill>
            <a:schemeClr val="accent6">
              <a:lumMod val="7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73" name="Ellipse 72"/>
          <p:cNvSpPr/>
          <p:nvPr>
            <p:custDataLst>
              <p:tags r:id="rId26"/>
            </p:custDataLst>
          </p:nvPr>
        </p:nvSpPr>
        <p:spPr>
          <a:xfrm>
            <a:off x="3447293" y="3196774"/>
            <a:ext cx="288032" cy="288032"/>
          </a:xfrm>
          <a:prstGeom prst="ellipse">
            <a:avLst/>
          </a:prstGeom>
          <a:solidFill>
            <a:schemeClr val="accent6">
              <a:lumMod val="7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69" name="Ellipse 68"/>
          <p:cNvSpPr/>
          <p:nvPr>
            <p:custDataLst>
              <p:tags r:id="rId27"/>
            </p:custDataLst>
          </p:nvPr>
        </p:nvSpPr>
        <p:spPr>
          <a:xfrm>
            <a:off x="5009824" y="3196774"/>
            <a:ext cx="288032" cy="288032"/>
          </a:xfrm>
          <a:prstGeom prst="ellipse">
            <a:avLst/>
          </a:prstGeom>
          <a:solidFill>
            <a:schemeClr val="accent6">
              <a:lumMod val="7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67" name="Ellipse 66"/>
          <p:cNvSpPr/>
          <p:nvPr>
            <p:custDataLst>
              <p:tags r:id="rId28"/>
            </p:custDataLst>
          </p:nvPr>
        </p:nvSpPr>
        <p:spPr>
          <a:xfrm>
            <a:off x="5289716" y="3943349"/>
            <a:ext cx="288032" cy="288032"/>
          </a:xfrm>
          <a:prstGeom prst="ellipse">
            <a:avLst/>
          </a:prstGeom>
          <a:solidFill>
            <a:schemeClr val="accent6">
              <a:lumMod val="7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68" name="Ellipse 67"/>
          <p:cNvSpPr/>
          <p:nvPr>
            <p:custDataLst>
              <p:tags r:id="rId29"/>
            </p:custDataLst>
          </p:nvPr>
        </p:nvSpPr>
        <p:spPr>
          <a:xfrm>
            <a:off x="4971227" y="4685549"/>
            <a:ext cx="288032" cy="288032"/>
          </a:xfrm>
          <a:prstGeom prst="ellipse">
            <a:avLst/>
          </a:prstGeom>
          <a:solidFill>
            <a:schemeClr val="accent6">
              <a:lumMod val="7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4" name="Rectangle 3"/>
          <p:cNvSpPr/>
          <p:nvPr>
            <p:custDataLst>
              <p:tags r:id="rId30"/>
            </p:custDataLst>
          </p:nvPr>
        </p:nvSpPr>
        <p:spPr>
          <a:xfrm>
            <a:off x="2072414" y="1567603"/>
            <a:ext cx="4659826" cy="4741717"/>
          </a:xfrm>
          <a:prstGeom prst="rect">
            <a:avLst/>
          </a:prstGeom>
          <a:solidFill>
            <a:schemeClr val="accent1">
              <a:alpha val="1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b"/>
          <a:lstStyle/>
          <a:p>
            <a:pPr algn="ctr"/>
            <a:r>
              <a:rPr lang="fr-FR" dirty="0" smtClean="0"/>
              <a:t>click</a:t>
            </a:r>
            <a:endParaRPr lang="fr-FR" dirty="0"/>
          </a:p>
        </p:txBody>
      </p:sp>
    </p:spTree>
    <p:extLst>
      <p:ext uri="{BB962C8B-B14F-4D97-AF65-F5344CB8AC3E}">
        <p14:creationId xmlns:p14="http://schemas.microsoft.com/office/powerpoint/2010/main" val="425746166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iterate type="wd">
                                    <p:tmPct val="10000"/>
                                  </p:iterate>
                                  <p:childTnLst>
                                    <p:set>
                                      <p:cBhvr>
                                        <p:cTn id="6" dur="1" fill="hold">
                                          <p:stCondLst>
                                            <p:cond delay="0"/>
                                          </p:stCondLst>
                                        </p:cTn>
                                        <p:tgtEl>
                                          <p:spTgt spid="2"/>
                                        </p:tgtEl>
                                        <p:attrNameLst>
                                          <p:attrName>style.visibility</p:attrName>
                                        </p:attrNameLst>
                                      </p:cBhvr>
                                      <p:to>
                                        <p:strVal val="visible"/>
                                      </p:to>
                                    </p:set>
                                    <p:animEffect transition="in" filter="fade">
                                      <p:cBhvr>
                                        <p:cTn id="7" dur="500"/>
                                        <p:tgtEl>
                                          <p:spTgt spid="2"/>
                                        </p:tgtEl>
                                      </p:cBhvr>
                                    </p:animEffect>
                                  </p:childTnLst>
                                </p:cTn>
                              </p:par>
                            </p:childTnLst>
                          </p:cTn>
                        </p:par>
                        <p:par>
                          <p:cTn id="8" fill="hold">
                            <p:stCondLst>
                              <p:cond delay="950"/>
                            </p:stCondLst>
                            <p:childTnLst>
                              <p:par>
                                <p:cTn id="9" presetID="10" presetClass="entr" presetSubtype="0" fill="hold" grpId="0" nodeType="afterEffect">
                                  <p:stCondLst>
                                    <p:cond delay="0"/>
                                  </p:stCondLst>
                                  <p:iterate type="wd">
                                    <p:tmPct val="10000"/>
                                  </p:iterate>
                                  <p:childTnLst>
                                    <p:set>
                                      <p:cBhvr>
                                        <p:cTn id="10" dur="1" fill="hold">
                                          <p:stCondLst>
                                            <p:cond delay="0"/>
                                          </p:stCondLst>
                                        </p:cTn>
                                        <p:tgtEl>
                                          <p:spTgt spid="47"/>
                                        </p:tgtEl>
                                        <p:attrNameLst>
                                          <p:attrName>style.visibility</p:attrName>
                                        </p:attrNameLst>
                                      </p:cBhvr>
                                      <p:to>
                                        <p:strVal val="visible"/>
                                      </p:to>
                                    </p:set>
                                    <p:animEffect transition="in" filter="fade">
                                      <p:cBhvr>
                                        <p:cTn id="11" dur="500"/>
                                        <p:tgtEl>
                                          <p:spTgt spid="47"/>
                                        </p:tgtEl>
                                      </p:cBhvr>
                                    </p:animEffect>
                                  </p:childTnLst>
                                </p:cTn>
                              </p:par>
                            </p:childTnLst>
                          </p:cTn>
                        </p:par>
                        <p:par>
                          <p:cTn id="12" fill="hold">
                            <p:stCondLst>
                              <p:cond delay="2000"/>
                            </p:stCondLst>
                            <p:childTnLst>
                              <p:par>
                                <p:cTn id="13" presetID="10" presetClass="entr" presetSubtype="0" fill="hold" grpId="0" nodeType="afterEffect">
                                  <p:stCondLst>
                                    <p:cond delay="0"/>
                                  </p:stCondLst>
                                  <p:childTnLst>
                                    <p:set>
                                      <p:cBhvr>
                                        <p:cTn id="14" dur="1" fill="hold">
                                          <p:stCondLst>
                                            <p:cond delay="0"/>
                                          </p:stCondLst>
                                        </p:cTn>
                                        <p:tgtEl>
                                          <p:spTgt spid="62"/>
                                        </p:tgtEl>
                                        <p:attrNameLst>
                                          <p:attrName>style.visibility</p:attrName>
                                        </p:attrNameLst>
                                      </p:cBhvr>
                                      <p:to>
                                        <p:strVal val="visible"/>
                                      </p:to>
                                    </p:set>
                                    <p:animEffect transition="in" filter="fade">
                                      <p:cBhvr>
                                        <p:cTn id="15" dur="500"/>
                                        <p:tgtEl>
                                          <p:spTgt spid="62"/>
                                        </p:tgtEl>
                                      </p:cBhvr>
                                    </p:animEffect>
                                  </p:childTnLst>
                                </p:cTn>
                              </p:par>
                            </p:childTnLst>
                          </p:cTn>
                        </p:par>
                        <p:par>
                          <p:cTn id="16" fill="hold">
                            <p:stCondLst>
                              <p:cond delay="2500"/>
                            </p:stCondLst>
                            <p:childTnLst>
                              <p:par>
                                <p:cTn id="17" presetID="10" presetClass="entr" presetSubtype="0" fill="hold" grpId="0" nodeType="afterEffect">
                                  <p:stCondLst>
                                    <p:cond delay="0"/>
                                  </p:stCondLst>
                                  <p:childTnLst>
                                    <p:set>
                                      <p:cBhvr>
                                        <p:cTn id="18" dur="1" fill="hold">
                                          <p:stCondLst>
                                            <p:cond delay="0"/>
                                          </p:stCondLst>
                                        </p:cTn>
                                        <p:tgtEl>
                                          <p:spTgt spid="63"/>
                                        </p:tgtEl>
                                        <p:attrNameLst>
                                          <p:attrName>style.visibility</p:attrName>
                                        </p:attrNameLst>
                                      </p:cBhvr>
                                      <p:to>
                                        <p:strVal val="visible"/>
                                      </p:to>
                                    </p:set>
                                    <p:animEffect transition="in" filter="fade">
                                      <p:cBhvr>
                                        <p:cTn id="19" dur="500"/>
                                        <p:tgtEl>
                                          <p:spTgt spid="63"/>
                                        </p:tgtEl>
                                      </p:cBhvr>
                                    </p:animEffect>
                                  </p:childTnLst>
                                </p:cTn>
                              </p:par>
                            </p:childTnLst>
                          </p:cTn>
                        </p:par>
                      </p:childTnLst>
                    </p:cTn>
                  </p:par>
                  <p:par>
                    <p:cTn id="20" fill="hold">
                      <p:stCondLst>
                        <p:cond delay="indefinite"/>
                      </p:stCondLst>
                      <p:childTnLst>
                        <p:par>
                          <p:cTn id="21" fill="hold">
                            <p:stCondLst>
                              <p:cond delay="0"/>
                            </p:stCondLst>
                            <p:childTnLst>
                              <p:par>
                                <p:cTn id="22" presetID="10" presetClass="entr" presetSubtype="0" fill="hold" grpId="0" nodeType="clickEffect">
                                  <p:stCondLst>
                                    <p:cond delay="0"/>
                                  </p:stCondLst>
                                  <p:iterate type="wd">
                                    <p:tmPct val="10000"/>
                                  </p:iterate>
                                  <p:childTnLst>
                                    <p:set>
                                      <p:cBhvr>
                                        <p:cTn id="23" dur="1" fill="hold">
                                          <p:stCondLst>
                                            <p:cond delay="0"/>
                                          </p:stCondLst>
                                        </p:cTn>
                                        <p:tgtEl>
                                          <p:spTgt spid="49"/>
                                        </p:tgtEl>
                                        <p:attrNameLst>
                                          <p:attrName>style.visibility</p:attrName>
                                        </p:attrNameLst>
                                      </p:cBhvr>
                                      <p:to>
                                        <p:strVal val="visible"/>
                                      </p:to>
                                    </p:set>
                                    <p:animEffect transition="in" filter="fade">
                                      <p:cBhvr>
                                        <p:cTn id="24" dur="500"/>
                                        <p:tgtEl>
                                          <p:spTgt spid="49"/>
                                        </p:tgtEl>
                                      </p:cBhvr>
                                    </p:animEffect>
                                  </p:childTnLst>
                                </p:cTn>
                              </p:par>
                            </p:childTnLst>
                          </p:cTn>
                        </p:par>
                      </p:childTnLst>
                    </p:cTn>
                  </p:par>
                  <p:par>
                    <p:cTn id="25" fill="hold">
                      <p:stCondLst>
                        <p:cond delay="indefinite"/>
                      </p:stCondLst>
                      <p:childTnLst>
                        <p:par>
                          <p:cTn id="26" fill="hold">
                            <p:stCondLst>
                              <p:cond delay="0"/>
                            </p:stCondLst>
                            <p:childTnLst>
                              <p:par>
                                <p:cTn id="27" presetID="10" presetClass="entr" presetSubtype="0" fill="hold" grpId="0" nodeType="clickEffect">
                                  <p:stCondLst>
                                    <p:cond delay="0"/>
                                  </p:stCondLst>
                                  <p:iterate type="wd">
                                    <p:tmPct val="10000"/>
                                  </p:iterate>
                                  <p:childTnLst>
                                    <p:set>
                                      <p:cBhvr>
                                        <p:cTn id="28" dur="1" fill="hold">
                                          <p:stCondLst>
                                            <p:cond delay="0"/>
                                          </p:stCondLst>
                                        </p:cTn>
                                        <p:tgtEl>
                                          <p:spTgt spid="48"/>
                                        </p:tgtEl>
                                        <p:attrNameLst>
                                          <p:attrName>style.visibility</p:attrName>
                                        </p:attrNameLst>
                                      </p:cBhvr>
                                      <p:to>
                                        <p:strVal val="visible"/>
                                      </p:to>
                                    </p:set>
                                    <p:animEffect transition="in" filter="fade">
                                      <p:cBhvr>
                                        <p:cTn id="29" dur="500"/>
                                        <p:tgtEl>
                                          <p:spTgt spid="48"/>
                                        </p:tgtEl>
                                      </p:cBhvr>
                                    </p:animEffect>
                                  </p:childTnLst>
                                </p:cTn>
                              </p:par>
                            </p:childTnLst>
                          </p:cTn>
                        </p:par>
                        <p:par>
                          <p:cTn id="30" fill="hold">
                            <p:stCondLst>
                              <p:cond delay="1650"/>
                            </p:stCondLst>
                            <p:childTnLst>
                              <p:par>
                                <p:cTn id="31" presetID="10" presetClass="entr" presetSubtype="0" fill="hold" grpId="0" nodeType="afterEffect">
                                  <p:stCondLst>
                                    <p:cond delay="500"/>
                                  </p:stCondLst>
                                  <p:iterate type="wd">
                                    <p:tmPct val="10000"/>
                                  </p:iterate>
                                  <p:childTnLst>
                                    <p:set>
                                      <p:cBhvr>
                                        <p:cTn id="32" dur="1" fill="hold">
                                          <p:stCondLst>
                                            <p:cond delay="0"/>
                                          </p:stCondLst>
                                        </p:cTn>
                                        <p:tgtEl>
                                          <p:spTgt spid="52"/>
                                        </p:tgtEl>
                                        <p:attrNameLst>
                                          <p:attrName>style.visibility</p:attrName>
                                        </p:attrNameLst>
                                      </p:cBhvr>
                                      <p:to>
                                        <p:strVal val="visible"/>
                                      </p:to>
                                    </p:set>
                                    <p:animEffect transition="in" filter="fade">
                                      <p:cBhvr>
                                        <p:cTn id="33" dur="500"/>
                                        <p:tgtEl>
                                          <p:spTgt spid="52"/>
                                        </p:tgtEl>
                                      </p:cBhvr>
                                    </p:animEffect>
                                  </p:childTnLst>
                                </p:cTn>
                              </p:par>
                            </p:childTnLst>
                          </p:cTn>
                        </p:par>
                        <p:par>
                          <p:cTn id="34" fill="hold">
                            <p:stCondLst>
                              <p:cond delay="3950"/>
                            </p:stCondLst>
                            <p:childTnLst>
                              <p:par>
                                <p:cTn id="35" presetID="10" presetClass="entr" presetSubtype="0" fill="hold" grpId="0" nodeType="afterEffect">
                                  <p:stCondLst>
                                    <p:cond delay="0"/>
                                  </p:stCondLst>
                                  <p:childTnLst>
                                    <p:set>
                                      <p:cBhvr>
                                        <p:cTn id="36" dur="1" fill="hold">
                                          <p:stCondLst>
                                            <p:cond delay="0"/>
                                          </p:stCondLst>
                                        </p:cTn>
                                        <p:tgtEl>
                                          <p:spTgt spid="4"/>
                                        </p:tgtEl>
                                        <p:attrNameLst>
                                          <p:attrName>style.visibility</p:attrName>
                                        </p:attrNameLst>
                                      </p:cBhvr>
                                      <p:to>
                                        <p:strVal val="visible"/>
                                      </p:to>
                                    </p:set>
                                    <p:animEffect transition="in" filter="fade">
                                      <p:cBhvr>
                                        <p:cTn id="37" dur="500"/>
                                        <p:tgtEl>
                                          <p:spTgt spid="4"/>
                                        </p:tgtEl>
                                      </p:cBhvr>
                                    </p:animEffect>
                                  </p:childTnLst>
                                </p:cTn>
                              </p:par>
                            </p:childTnLst>
                          </p:cTn>
                        </p:par>
                      </p:childTnLst>
                    </p:cTn>
                  </p:par>
                  <p:par>
                    <p:cTn id="38" fill="hold">
                      <p:stCondLst>
                        <p:cond delay="indefinite"/>
                      </p:stCondLst>
                      <p:childTnLst>
                        <p:par>
                          <p:cTn id="39" fill="hold">
                            <p:stCondLst>
                              <p:cond delay="0"/>
                            </p:stCondLst>
                            <p:childTnLst>
                              <p:par>
                                <p:cTn id="40" presetID="10" presetClass="entr" presetSubtype="0" fill="hold" grpId="0" nodeType="clickEffect">
                                  <p:stCondLst>
                                    <p:cond delay="0"/>
                                  </p:stCondLst>
                                  <p:childTnLst>
                                    <p:set>
                                      <p:cBhvr>
                                        <p:cTn id="41" dur="1" fill="hold">
                                          <p:stCondLst>
                                            <p:cond delay="0"/>
                                          </p:stCondLst>
                                        </p:cTn>
                                        <p:tgtEl>
                                          <p:spTgt spid="46"/>
                                        </p:tgtEl>
                                        <p:attrNameLst>
                                          <p:attrName>style.visibility</p:attrName>
                                        </p:attrNameLst>
                                      </p:cBhvr>
                                      <p:to>
                                        <p:strVal val="visible"/>
                                      </p:to>
                                    </p:set>
                                    <p:animEffect transition="in" filter="fade">
                                      <p:cBhvr>
                                        <p:cTn id="42" dur="500"/>
                                        <p:tgtEl>
                                          <p:spTgt spid="46"/>
                                        </p:tgtEl>
                                      </p:cBhvr>
                                    </p:animEffect>
                                  </p:childTnLst>
                                </p:cTn>
                              </p:par>
                              <p:par>
                                <p:cTn id="43" presetID="10" presetClass="entr" presetSubtype="0" fill="hold" grpId="0" nodeType="withEffect">
                                  <p:stCondLst>
                                    <p:cond delay="0"/>
                                  </p:stCondLst>
                                  <p:childTnLst>
                                    <p:set>
                                      <p:cBhvr>
                                        <p:cTn id="44" dur="1" fill="hold">
                                          <p:stCondLst>
                                            <p:cond delay="0"/>
                                          </p:stCondLst>
                                        </p:cTn>
                                        <p:tgtEl>
                                          <p:spTgt spid="3"/>
                                        </p:tgtEl>
                                        <p:attrNameLst>
                                          <p:attrName>style.visibility</p:attrName>
                                        </p:attrNameLst>
                                      </p:cBhvr>
                                      <p:to>
                                        <p:strVal val="visible"/>
                                      </p:to>
                                    </p:set>
                                    <p:animEffect transition="in" filter="fade">
                                      <p:cBhvr>
                                        <p:cTn id="45" dur="500"/>
                                        <p:tgtEl>
                                          <p:spTgt spid="3"/>
                                        </p:tgtEl>
                                      </p:cBhvr>
                                    </p:animEffect>
                                  </p:childTnLst>
                                </p:cTn>
                              </p:par>
                            </p:childTnLst>
                          </p:cTn>
                        </p:par>
                      </p:childTnLst>
                    </p:cTn>
                  </p:par>
                </p:childTnLst>
              </p:cTn>
              <p:prevCondLst>
                <p:cond evt="onPrev" delay="0">
                  <p:tgtEl>
                    <p:sldTgt/>
                  </p:tgtEl>
                </p:cond>
              </p:prevCondLst>
              <p:nextCondLst>
                <p:cond evt="onNext" delay="0">
                  <p:tgtEl>
                    <p:sldTgt/>
                  </p:tgtEl>
                </p:cond>
              </p:nextCondLst>
            </p:seq>
            <p:seq concurrent="1" nextAc="seek">
              <p:cTn id="46" restart="whenNotActive" fill="hold" evtFilter="cancelBubble" nodeType="interactiveSeq">
                <p:stCondLst>
                  <p:cond evt="onClick" delay="0">
                    <p:tgtEl>
                      <p:spTgt spid="4"/>
                    </p:tgtEl>
                  </p:cond>
                </p:stCondLst>
                <p:endSync evt="end" delay="0">
                  <p:rtn val="all"/>
                </p:endSync>
                <p:childTnLst>
                  <p:par>
                    <p:cTn id="47" fill="hold">
                      <p:stCondLst>
                        <p:cond delay="0"/>
                      </p:stCondLst>
                      <p:childTnLst>
                        <p:par>
                          <p:cTn id="48" fill="hold">
                            <p:stCondLst>
                              <p:cond delay="0"/>
                            </p:stCondLst>
                            <p:childTnLst>
                              <p:par>
                                <p:cTn id="49" presetID="1" presetClass="exit" presetSubtype="0" fill="hold" grpId="1" nodeType="withEffect">
                                  <p:stCondLst>
                                    <p:cond delay="0"/>
                                  </p:stCondLst>
                                  <p:childTnLst>
                                    <p:set>
                                      <p:cBhvr>
                                        <p:cTn id="50" dur="1" fill="hold">
                                          <p:stCondLst>
                                            <p:cond delay="0"/>
                                          </p:stCondLst>
                                        </p:cTn>
                                        <p:tgtEl>
                                          <p:spTgt spid="4"/>
                                        </p:tgtEl>
                                        <p:attrNameLst>
                                          <p:attrName>style.visibility</p:attrName>
                                        </p:attrNameLst>
                                      </p:cBhvr>
                                      <p:to>
                                        <p:strVal val="hidden"/>
                                      </p:to>
                                    </p:set>
                                  </p:childTnLst>
                                </p:cTn>
                              </p:par>
                              <p:par>
                                <p:cTn id="51" presetID="10" presetClass="entr" presetSubtype="0" fill="hold" grpId="1" nodeType="withEffect">
                                  <p:stCondLst>
                                    <p:cond delay="0"/>
                                  </p:stCondLst>
                                  <p:childTnLst>
                                    <p:set>
                                      <p:cBhvr>
                                        <p:cTn id="52" dur="1" fill="hold">
                                          <p:stCondLst>
                                            <p:cond delay="0"/>
                                          </p:stCondLst>
                                        </p:cTn>
                                        <p:tgtEl>
                                          <p:spTgt spid="64"/>
                                        </p:tgtEl>
                                        <p:attrNameLst>
                                          <p:attrName>style.visibility</p:attrName>
                                        </p:attrNameLst>
                                      </p:cBhvr>
                                      <p:to>
                                        <p:strVal val="visible"/>
                                      </p:to>
                                    </p:set>
                                    <p:animEffect transition="in" filter="fade">
                                      <p:cBhvr>
                                        <p:cTn id="53" dur="500"/>
                                        <p:tgtEl>
                                          <p:spTgt spid="64"/>
                                        </p:tgtEl>
                                      </p:cBhvr>
                                    </p:animEffect>
                                  </p:childTnLst>
                                </p:cTn>
                              </p:par>
                              <p:par>
                                <p:cTn id="54" presetID="10" presetClass="entr" presetSubtype="0" fill="hold" grpId="1" nodeType="withEffect">
                                  <p:stCondLst>
                                    <p:cond delay="0"/>
                                  </p:stCondLst>
                                  <p:childTnLst>
                                    <p:set>
                                      <p:cBhvr>
                                        <p:cTn id="55" dur="1" fill="hold">
                                          <p:stCondLst>
                                            <p:cond delay="0"/>
                                          </p:stCondLst>
                                        </p:cTn>
                                        <p:tgtEl>
                                          <p:spTgt spid="66"/>
                                        </p:tgtEl>
                                        <p:attrNameLst>
                                          <p:attrName>style.visibility</p:attrName>
                                        </p:attrNameLst>
                                      </p:cBhvr>
                                      <p:to>
                                        <p:strVal val="visible"/>
                                      </p:to>
                                    </p:set>
                                    <p:animEffect transition="in" filter="fade">
                                      <p:cBhvr>
                                        <p:cTn id="56" dur="500"/>
                                        <p:tgtEl>
                                          <p:spTgt spid="66"/>
                                        </p:tgtEl>
                                      </p:cBhvr>
                                    </p:animEffect>
                                  </p:childTnLst>
                                </p:cTn>
                              </p:par>
                              <p:par>
                                <p:cTn id="57" presetID="0" presetClass="path" presetSubtype="0" repeatCount="10000" fill="hold" grpId="0" nodeType="withEffect">
                                  <p:stCondLst>
                                    <p:cond delay="0"/>
                                  </p:stCondLst>
                                  <p:childTnLst>
                                    <p:animMotion origin="layout" path="M 2.77778E-7 -2.96296E-6 L -0.07934 -0.01018 L -0.1066 -0.02014 L -0.12552 -0.03472 L -0.16563 -0.0419 L -0.27083 -0.03472 L -0.32396 -0.02315 L -0.33576 -0.0044 L -0.33264 0.04074 L -0.29896 0.06806 L -0.2467 0.08982 C -0.24705 0.09468 -0.24566 0.1007 -0.24774 0.1044 C -0.25 0.10764 -0.25469 0.10463 -0.25781 0.10579 C -0.26024 0.10672 -0.26372 0.11135 -0.26684 0.1132 L -0.43368 0.34213 L -0.60642 0.10741 L -0.42066 -0.12754 L -0.33802 -0.00717 L -0.28698 0.01459 L -0.27604 0.01158 L -0.22708 -0.01435 C -0.22274 -0.00717 -0.21771 -0.00046 -0.21406 0.00741 C -0.21372 0.0088 -0.21563 0.01019 -0.21563 0.01158 C -0.21563 0.01829 -0.21476 0.02523 -0.21406 0.03195 C -0.21389 0.03496 -0.21302 0.03773 -0.21302 0.04074 C -0.21267 0.0581 -0.21302 0.07547 -0.21302 0.09283 L -0.21875 0.33334 C -0.30035 0.33056 -0.37535 0.32824 -0.46406 0.32616 C -0.46024 0.1544 -0.45642 -0.01736 -0.45642 -0.01713 L -0.33472 -0.01018 L -0.28385 -0.05347 L -0.27708 -0.05787 L -0.25382 -0.12592 L -0.0684 0.12037 L -0.25 0.34491 L -0.4184 0.09861 L -0.32934 -0.01875 L -0.31736 -0.07384 L -0.33038 -0.09861 L -0.33576 -0.07824 L -0.34028 -0.02453 L -0.3783 -0.0044 L -0.43368 0.01598 L -0.46632 0.02315 L -0.54132 0.01019 L -0.63576 -0.01597 " pathEditMode="relative" rAng="0" ptsTypes="AAAAAAAAAAfffAAAAAAAfffffAffAAAAAAAAAAAAAAAAAA">
                                      <p:cBhvr>
                                        <p:cTn id="58" dur="8000" fill="hold"/>
                                        <p:tgtEl>
                                          <p:spTgt spid="64"/>
                                        </p:tgtEl>
                                        <p:attrNameLst>
                                          <p:attrName>ppt_x</p:attrName>
                                          <p:attrName>ppt_y</p:attrName>
                                        </p:attrNameLst>
                                      </p:cBhvr>
                                      <p:rCtr x="-31788" y="10856"/>
                                    </p:animMotion>
                                  </p:childTnLst>
                                </p:cTn>
                              </p:par>
                              <p:par>
                                <p:cTn id="59" presetID="0" presetClass="path" presetSubtype="0" repeatCount="10000" fill="hold" grpId="0" nodeType="withEffect">
                                  <p:stCondLst>
                                    <p:cond delay="0"/>
                                  </p:stCondLst>
                                  <p:childTnLst>
                                    <p:animMotion origin="layout" path="M 2.77778E-7 -2.22222E-6 L -0.04896 0.00278 L -0.10677 -0.01018 L -0.13368 -0.02754 L -0.17882 -0.03194 L -0.29236 -0.02338 L -0.33594 -0.00879 L -0.33698 0.03334 L -0.35139 0.06528 L -0.35538 0.03611 L -0.33906 -0.01458 L -0.25833 -0.12477 L -0.42934 -0.36967 L -0.60868 -0.13773 L -0.42726 0.10579 L -0.41198 0.08403 L -0.3967 0.02014 L -0.33594 -0.01018 L -0.21962 -0.00578 L -0.21302 -0.34653 L -0.45972 -0.35231 C -0.45938 -0.23935 -0.45764 0.09977 -0.45764 -0.01319 L -0.43698 -0.00578 L -0.39358 -0.03912 L -0.33594 -0.00879 L -0.25243 0.10278 L -0.06632 -0.13055 L -0.24306 -0.36528 L -0.42292 -0.12176 L -0.4066 -0.1 L -0.35226 -0.07685 L -0.34236 -0.0581 L -0.34792 -0.01319 L -0.40903 0.01621 L -0.48507 0.03195 L -0.63611 -0.00856 " pathEditMode="relative" rAng="0" ptsTypes="AAAAAAAAAAAAAAAAAAAAfAAAAAAAAAAAAAAA">
                                      <p:cBhvr>
                                        <p:cTn id="60" dur="8000" fill="hold"/>
                                        <p:tgtEl>
                                          <p:spTgt spid="66"/>
                                        </p:tgtEl>
                                        <p:attrNameLst>
                                          <p:attrName>ppt_x</p:attrName>
                                          <p:attrName>ppt_y</p:attrName>
                                        </p:attrNameLst>
                                      </p:cBhvr>
                                      <p:rCtr x="-31806" y="-13194"/>
                                    </p:animMotion>
                                  </p:childTnLst>
                                </p:cTn>
                              </p:par>
                              <p:par>
                                <p:cTn id="61" presetID="10" presetClass="entr" presetSubtype="0" fill="hold" grpId="0" nodeType="withEffect">
                                  <p:stCondLst>
                                    <p:cond delay="1000"/>
                                  </p:stCondLst>
                                  <p:childTnLst>
                                    <p:set>
                                      <p:cBhvr>
                                        <p:cTn id="62" dur="1" fill="hold">
                                          <p:stCondLst>
                                            <p:cond delay="0"/>
                                          </p:stCondLst>
                                        </p:cTn>
                                        <p:tgtEl>
                                          <p:spTgt spid="68"/>
                                        </p:tgtEl>
                                        <p:attrNameLst>
                                          <p:attrName>style.visibility</p:attrName>
                                        </p:attrNameLst>
                                      </p:cBhvr>
                                      <p:to>
                                        <p:strVal val="visible"/>
                                      </p:to>
                                    </p:set>
                                    <p:animEffect transition="in" filter="fade">
                                      <p:cBhvr>
                                        <p:cTn id="63" dur="500"/>
                                        <p:tgtEl>
                                          <p:spTgt spid="68"/>
                                        </p:tgtEl>
                                      </p:cBhvr>
                                    </p:animEffect>
                                  </p:childTnLst>
                                </p:cTn>
                              </p:par>
                              <p:par>
                                <p:cTn id="64" presetID="10" presetClass="entr" presetSubtype="0" fill="hold" grpId="0" nodeType="withEffect">
                                  <p:stCondLst>
                                    <p:cond delay="2500"/>
                                  </p:stCondLst>
                                  <p:childTnLst>
                                    <p:set>
                                      <p:cBhvr>
                                        <p:cTn id="65" dur="1" fill="hold">
                                          <p:stCondLst>
                                            <p:cond delay="0"/>
                                          </p:stCondLst>
                                        </p:cTn>
                                        <p:tgtEl>
                                          <p:spTgt spid="67"/>
                                        </p:tgtEl>
                                        <p:attrNameLst>
                                          <p:attrName>style.visibility</p:attrName>
                                        </p:attrNameLst>
                                      </p:cBhvr>
                                      <p:to>
                                        <p:strVal val="visible"/>
                                      </p:to>
                                    </p:set>
                                    <p:animEffect transition="in" filter="fade">
                                      <p:cBhvr>
                                        <p:cTn id="66" dur="500"/>
                                        <p:tgtEl>
                                          <p:spTgt spid="67"/>
                                        </p:tgtEl>
                                      </p:cBhvr>
                                    </p:animEffect>
                                  </p:childTnLst>
                                </p:cTn>
                              </p:par>
                              <p:par>
                                <p:cTn id="67" presetID="10" presetClass="entr" presetSubtype="0" fill="hold" grpId="0" nodeType="withEffect">
                                  <p:stCondLst>
                                    <p:cond delay="4000"/>
                                  </p:stCondLst>
                                  <p:childTnLst>
                                    <p:set>
                                      <p:cBhvr>
                                        <p:cTn id="68" dur="1" fill="hold">
                                          <p:stCondLst>
                                            <p:cond delay="0"/>
                                          </p:stCondLst>
                                        </p:cTn>
                                        <p:tgtEl>
                                          <p:spTgt spid="72"/>
                                        </p:tgtEl>
                                        <p:attrNameLst>
                                          <p:attrName>style.visibility</p:attrName>
                                        </p:attrNameLst>
                                      </p:cBhvr>
                                      <p:to>
                                        <p:strVal val="visible"/>
                                      </p:to>
                                    </p:set>
                                    <p:animEffect transition="in" filter="fade">
                                      <p:cBhvr>
                                        <p:cTn id="69" dur="500"/>
                                        <p:tgtEl>
                                          <p:spTgt spid="72"/>
                                        </p:tgtEl>
                                      </p:cBhvr>
                                    </p:animEffect>
                                  </p:childTnLst>
                                </p:cTn>
                              </p:par>
                              <p:par>
                                <p:cTn id="70" presetID="10" presetClass="entr" presetSubtype="0" fill="hold" grpId="0" nodeType="withEffect">
                                  <p:stCondLst>
                                    <p:cond delay="5500"/>
                                  </p:stCondLst>
                                  <p:childTnLst>
                                    <p:set>
                                      <p:cBhvr>
                                        <p:cTn id="71" dur="1" fill="hold">
                                          <p:stCondLst>
                                            <p:cond delay="0"/>
                                          </p:stCondLst>
                                        </p:cTn>
                                        <p:tgtEl>
                                          <p:spTgt spid="69"/>
                                        </p:tgtEl>
                                        <p:attrNameLst>
                                          <p:attrName>style.visibility</p:attrName>
                                        </p:attrNameLst>
                                      </p:cBhvr>
                                      <p:to>
                                        <p:strVal val="visible"/>
                                      </p:to>
                                    </p:set>
                                    <p:animEffect transition="in" filter="fade">
                                      <p:cBhvr>
                                        <p:cTn id="72" dur="500"/>
                                        <p:tgtEl>
                                          <p:spTgt spid="69"/>
                                        </p:tgtEl>
                                      </p:cBhvr>
                                    </p:animEffect>
                                  </p:childTnLst>
                                </p:cTn>
                              </p:par>
                              <p:par>
                                <p:cTn id="73" presetID="10" presetClass="entr" presetSubtype="0" fill="hold" grpId="0" nodeType="withEffect">
                                  <p:stCondLst>
                                    <p:cond delay="7000"/>
                                  </p:stCondLst>
                                  <p:childTnLst>
                                    <p:set>
                                      <p:cBhvr>
                                        <p:cTn id="74" dur="1" fill="hold">
                                          <p:stCondLst>
                                            <p:cond delay="0"/>
                                          </p:stCondLst>
                                        </p:cTn>
                                        <p:tgtEl>
                                          <p:spTgt spid="71"/>
                                        </p:tgtEl>
                                        <p:attrNameLst>
                                          <p:attrName>style.visibility</p:attrName>
                                        </p:attrNameLst>
                                      </p:cBhvr>
                                      <p:to>
                                        <p:strVal val="visible"/>
                                      </p:to>
                                    </p:set>
                                    <p:animEffect transition="in" filter="fade">
                                      <p:cBhvr>
                                        <p:cTn id="75" dur="500"/>
                                        <p:tgtEl>
                                          <p:spTgt spid="71"/>
                                        </p:tgtEl>
                                      </p:cBhvr>
                                    </p:animEffect>
                                  </p:childTnLst>
                                </p:cTn>
                              </p:par>
                            </p:childTnLst>
                          </p:cTn>
                        </p:par>
                        <p:par>
                          <p:cTn id="76" fill="hold">
                            <p:stCondLst>
                              <p:cond delay="80000"/>
                            </p:stCondLst>
                            <p:childTnLst>
                              <p:par>
                                <p:cTn id="77" presetID="1" presetClass="entr" presetSubtype="0" fill="hold" grpId="2" nodeType="afterEffect">
                                  <p:stCondLst>
                                    <p:cond delay="0"/>
                                  </p:stCondLst>
                                  <p:childTnLst>
                                    <p:set>
                                      <p:cBhvr>
                                        <p:cTn id="78" dur="1" fill="hold">
                                          <p:stCondLst>
                                            <p:cond delay="0"/>
                                          </p:stCondLst>
                                        </p:cTn>
                                        <p:tgtEl>
                                          <p:spTgt spid="4"/>
                                        </p:tgtEl>
                                        <p:attrNameLst>
                                          <p:attrName>style.visibility</p:attrName>
                                        </p:attrNameLst>
                                      </p:cBhvr>
                                      <p:to>
                                        <p:strVal val="visible"/>
                                      </p:to>
                                    </p:set>
                                  </p:childTnLst>
                                </p:cTn>
                              </p:par>
                            </p:childTnLst>
                          </p:cTn>
                        </p:par>
                      </p:childTnLst>
                    </p:cTn>
                  </p:par>
                </p:childTnLst>
              </p:cTn>
              <p:nextCondLst>
                <p:cond evt="onClick" delay="0">
                  <p:tgtEl>
                    <p:spTgt spid="4"/>
                  </p:tgtEl>
                </p:cond>
              </p:nextCondLst>
            </p:seq>
          </p:childTnLst>
        </p:cTn>
      </p:par>
    </p:tnLst>
    <p:bldLst>
      <p:bldP spid="62" grpId="0" animBg="1"/>
      <p:bldP spid="63" grpId="0" animBg="1"/>
      <p:bldP spid="2" grpId="0" animBg="1"/>
      <p:bldP spid="64" grpId="0" animBg="1"/>
      <p:bldP spid="64" grpId="1" animBg="1"/>
      <p:bldP spid="66" grpId="0" animBg="1"/>
      <p:bldP spid="66" grpId="1" animBg="1"/>
      <p:bldP spid="3" grpId="0" animBg="1"/>
      <p:bldP spid="46" grpId="0" animBg="1"/>
      <p:bldP spid="47" grpId="0" animBg="1"/>
      <p:bldP spid="48" grpId="0" animBg="1"/>
      <p:bldP spid="49" grpId="0" animBg="1"/>
      <p:bldP spid="52" grpId="0" animBg="1"/>
      <p:bldP spid="71" grpId="0" animBg="1"/>
      <p:bldP spid="72" grpId="0" animBg="1"/>
      <p:bldP spid="69" grpId="0" animBg="1"/>
      <p:bldP spid="67" grpId="0" animBg="1"/>
      <p:bldP spid="68" grpId="0" animBg="1"/>
      <p:bldP spid="4" grpId="0" animBg="1"/>
      <p:bldP spid="4" grpId="1" animBg="1"/>
      <p:bldP spid="4" grpId="2" animBg="1"/>
    </p:bldLst>
  </p:timing>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re 1"/>
          <p:cNvSpPr>
            <a:spLocks noGrp="1"/>
          </p:cNvSpPr>
          <p:nvPr>
            <p:ph type="title"/>
            <p:custDataLst>
              <p:tags r:id="rId1"/>
            </p:custDataLst>
          </p:nvPr>
        </p:nvSpPr>
        <p:spPr>
          <a:xfrm>
            <a:off x="35496" y="260648"/>
            <a:ext cx="9108503" cy="1143000"/>
          </a:xfrm>
        </p:spPr>
        <p:txBody>
          <a:bodyPr>
            <a:normAutofit/>
          </a:bodyPr>
          <a:lstStyle/>
          <a:p>
            <a:r>
              <a:rPr lang="fr-FR" sz="3200" dirty="0"/>
              <a:t>Les moteurs Courant Continu, </a:t>
            </a:r>
            <a:br>
              <a:rPr lang="fr-FR" sz="3200" dirty="0"/>
            </a:br>
            <a:r>
              <a:rPr lang="fr-FR" sz="3200" dirty="0"/>
              <a:t>le courant dans le rotor</a:t>
            </a:r>
          </a:p>
        </p:txBody>
      </p:sp>
      <p:pic>
        <p:nvPicPr>
          <p:cNvPr id="5" name="Image 4"/>
          <p:cNvPicPr>
            <a:picLocks noChangeAspect="1"/>
          </p:cNvPicPr>
          <p:nvPr>
            <p:custDataLst>
              <p:tags r:id="rId2"/>
            </p:custDataLst>
          </p:nvPr>
        </p:nvPicPr>
        <p:blipFill>
          <a:blip r:embed="rId26">
            <a:extLst>
              <a:ext uri="{28A0092B-C50C-407E-A947-70E740481C1C}">
                <a14:useLocalDpi xmlns:a14="http://schemas.microsoft.com/office/drawing/2010/main" val="0"/>
              </a:ext>
            </a:extLst>
          </a:blip>
          <a:stretch>
            <a:fillRect/>
          </a:stretch>
        </p:blipFill>
        <p:spPr>
          <a:xfrm rot="2280000">
            <a:off x="3560353" y="3290450"/>
            <a:ext cx="1592420" cy="1592420"/>
          </a:xfrm>
          <a:prstGeom prst="rect">
            <a:avLst/>
          </a:prstGeom>
        </p:spPr>
      </p:pic>
      <p:sp>
        <p:nvSpPr>
          <p:cNvPr id="37" name="Forme libre 36"/>
          <p:cNvSpPr/>
          <p:nvPr>
            <p:custDataLst>
              <p:tags r:id="rId3"/>
            </p:custDataLst>
          </p:nvPr>
        </p:nvSpPr>
        <p:spPr>
          <a:xfrm rot="3600000">
            <a:off x="2560720" y="1980671"/>
            <a:ext cx="2561985" cy="2272937"/>
          </a:xfrm>
          <a:custGeom>
            <a:avLst/>
            <a:gdLst>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77440 w 2560320"/>
              <a:gd name="connsiteY5" fmla="*/ 26125 h 2756262"/>
              <a:gd name="connsiteX6" fmla="*/ 2351314 w 2560320"/>
              <a:gd name="connsiteY6" fmla="*/ 705394 h 2756262"/>
              <a:gd name="connsiteX7" fmla="*/ 2560320 w 2560320"/>
              <a:gd name="connsiteY7" fmla="*/ 1058091 h 2756262"/>
              <a:gd name="connsiteX8" fmla="*/ 2508068 w 2560320"/>
              <a:gd name="connsiteY8" fmla="*/ 1058091 h 2756262"/>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77440 w 2560320"/>
              <a:gd name="connsiteY5" fmla="*/ 26125 h 2756262"/>
              <a:gd name="connsiteX6" fmla="*/ 2351314 w 2560320"/>
              <a:gd name="connsiteY6" fmla="*/ 705394 h 2756262"/>
              <a:gd name="connsiteX7" fmla="*/ 2560320 w 2560320"/>
              <a:gd name="connsiteY7" fmla="*/ 1058091 h 2756262"/>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51314 w 2560320"/>
              <a:gd name="connsiteY5" fmla="*/ 548640 h 2756262"/>
              <a:gd name="connsiteX6" fmla="*/ 2351314 w 2560320"/>
              <a:gd name="connsiteY6" fmla="*/ 705394 h 2756262"/>
              <a:gd name="connsiteX7" fmla="*/ 2560320 w 2560320"/>
              <a:gd name="connsiteY7" fmla="*/ 1058091 h 2756262"/>
              <a:gd name="connsiteX0" fmla="*/ 2129246 w 2560320"/>
              <a:gd name="connsiteY0" fmla="*/ 1750423 h 2272937"/>
              <a:gd name="connsiteX1" fmla="*/ 2364377 w 2560320"/>
              <a:gd name="connsiteY1" fmla="*/ 2063932 h 2272937"/>
              <a:gd name="connsiteX2" fmla="*/ 2364377 w 2560320"/>
              <a:gd name="connsiteY2" fmla="*/ 2272937 h 2272937"/>
              <a:gd name="connsiteX3" fmla="*/ 0 w 2560320"/>
              <a:gd name="connsiteY3" fmla="*/ 2259875 h 2272937"/>
              <a:gd name="connsiteX4" fmla="*/ 52251 w 2560320"/>
              <a:gd name="connsiteY4" fmla="*/ 0 h 2272937"/>
              <a:gd name="connsiteX5" fmla="*/ 2351314 w 2560320"/>
              <a:gd name="connsiteY5" fmla="*/ 65315 h 2272937"/>
              <a:gd name="connsiteX6" fmla="*/ 2351314 w 2560320"/>
              <a:gd name="connsiteY6" fmla="*/ 222069 h 2272937"/>
              <a:gd name="connsiteX7" fmla="*/ 2560320 w 2560320"/>
              <a:gd name="connsiteY7" fmla="*/ 574766 h 2272937"/>
              <a:gd name="connsiteX0" fmla="*/ 2129246 w 2364377"/>
              <a:gd name="connsiteY0" fmla="*/ 1750423 h 2272937"/>
              <a:gd name="connsiteX1" fmla="*/ 2364377 w 2364377"/>
              <a:gd name="connsiteY1" fmla="*/ 2063932 h 2272937"/>
              <a:gd name="connsiteX2" fmla="*/ 2364377 w 2364377"/>
              <a:gd name="connsiteY2" fmla="*/ 2272937 h 2272937"/>
              <a:gd name="connsiteX3" fmla="*/ 0 w 2364377"/>
              <a:gd name="connsiteY3" fmla="*/ 2259875 h 2272937"/>
              <a:gd name="connsiteX4" fmla="*/ 52251 w 2364377"/>
              <a:gd name="connsiteY4" fmla="*/ 0 h 2272937"/>
              <a:gd name="connsiteX5" fmla="*/ 2351314 w 2364377"/>
              <a:gd name="connsiteY5" fmla="*/ 65315 h 2272937"/>
              <a:gd name="connsiteX6" fmla="*/ 2351314 w 2364377"/>
              <a:gd name="connsiteY6" fmla="*/ 222069 h 2272937"/>
              <a:gd name="connsiteX7" fmla="*/ 1841863 w 2364377"/>
              <a:gd name="connsiteY7" fmla="*/ 1371600 h 2272937"/>
              <a:gd name="connsiteX0" fmla="*/ 2129246 w 2364377"/>
              <a:gd name="connsiteY0" fmla="*/ 1750423 h 2272937"/>
              <a:gd name="connsiteX1" fmla="*/ 2364377 w 2364377"/>
              <a:gd name="connsiteY1" fmla="*/ 2063932 h 2272937"/>
              <a:gd name="connsiteX2" fmla="*/ 2364377 w 2364377"/>
              <a:gd name="connsiteY2" fmla="*/ 2272937 h 2272937"/>
              <a:gd name="connsiteX3" fmla="*/ 0 w 2364377"/>
              <a:gd name="connsiteY3" fmla="*/ 2259875 h 2272937"/>
              <a:gd name="connsiteX4" fmla="*/ 52251 w 2364377"/>
              <a:gd name="connsiteY4" fmla="*/ 0 h 2272937"/>
              <a:gd name="connsiteX5" fmla="*/ 2351314 w 2364377"/>
              <a:gd name="connsiteY5" fmla="*/ 65315 h 2272937"/>
              <a:gd name="connsiteX6" fmla="*/ 2338251 w 2364377"/>
              <a:gd name="connsiteY6" fmla="*/ 1149532 h 2272937"/>
              <a:gd name="connsiteX7" fmla="*/ 1841863 w 2364377"/>
              <a:gd name="connsiteY7" fmla="*/ 1371600 h 2272937"/>
              <a:gd name="connsiteX0" fmla="*/ 2129246 w 2506827"/>
              <a:gd name="connsiteY0" fmla="*/ 1750423 h 2272937"/>
              <a:gd name="connsiteX1" fmla="*/ 2364377 w 2506827"/>
              <a:gd name="connsiteY1" fmla="*/ 2063932 h 2272937"/>
              <a:gd name="connsiteX2" fmla="*/ 2364377 w 2506827"/>
              <a:gd name="connsiteY2" fmla="*/ 2272937 h 2272937"/>
              <a:gd name="connsiteX3" fmla="*/ 0 w 2506827"/>
              <a:gd name="connsiteY3" fmla="*/ 2259875 h 2272937"/>
              <a:gd name="connsiteX4" fmla="*/ 52251 w 2506827"/>
              <a:gd name="connsiteY4" fmla="*/ 0 h 2272937"/>
              <a:gd name="connsiteX5" fmla="*/ 2351314 w 2506827"/>
              <a:gd name="connsiteY5" fmla="*/ 65315 h 2272937"/>
              <a:gd name="connsiteX6" fmla="*/ 2338251 w 2506827"/>
              <a:gd name="connsiteY6" fmla="*/ 1149532 h 2272937"/>
              <a:gd name="connsiteX7" fmla="*/ 2506827 w 2506827"/>
              <a:gd name="connsiteY7" fmla="*/ 1589170 h 2272937"/>
              <a:gd name="connsiteX0" fmla="*/ 2129246 w 2561985"/>
              <a:gd name="connsiteY0" fmla="*/ 1750423 h 2272937"/>
              <a:gd name="connsiteX1" fmla="*/ 2364377 w 2561985"/>
              <a:gd name="connsiteY1" fmla="*/ 2063932 h 2272937"/>
              <a:gd name="connsiteX2" fmla="*/ 2364377 w 2561985"/>
              <a:gd name="connsiteY2" fmla="*/ 2272937 h 2272937"/>
              <a:gd name="connsiteX3" fmla="*/ 0 w 2561985"/>
              <a:gd name="connsiteY3" fmla="*/ 2259875 h 2272937"/>
              <a:gd name="connsiteX4" fmla="*/ 52251 w 2561985"/>
              <a:gd name="connsiteY4" fmla="*/ 0 h 2272937"/>
              <a:gd name="connsiteX5" fmla="*/ 2351314 w 2561985"/>
              <a:gd name="connsiteY5" fmla="*/ 65315 h 2272937"/>
              <a:gd name="connsiteX6" fmla="*/ 2338251 w 2561985"/>
              <a:gd name="connsiteY6" fmla="*/ 1149532 h 2272937"/>
              <a:gd name="connsiteX7" fmla="*/ 2561985 w 2561985"/>
              <a:gd name="connsiteY7" fmla="*/ 1583041 h 2272937"/>
              <a:gd name="connsiteX0" fmla="*/ 2156825 w 2561985"/>
              <a:gd name="connsiteY0" fmla="*/ 1735102 h 2272937"/>
              <a:gd name="connsiteX1" fmla="*/ 2364377 w 2561985"/>
              <a:gd name="connsiteY1" fmla="*/ 2063932 h 2272937"/>
              <a:gd name="connsiteX2" fmla="*/ 2364377 w 2561985"/>
              <a:gd name="connsiteY2" fmla="*/ 2272937 h 2272937"/>
              <a:gd name="connsiteX3" fmla="*/ 0 w 2561985"/>
              <a:gd name="connsiteY3" fmla="*/ 2259875 h 2272937"/>
              <a:gd name="connsiteX4" fmla="*/ 52251 w 2561985"/>
              <a:gd name="connsiteY4" fmla="*/ 0 h 2272937"/>
              <a:gd name="connsiteX5" fmla="*/ 2351314 w 2561985"/>
              <a:gd name="connsiteY5" fmla="*/ 65315 h 2272937"/>
              <a:gd name="connsiteX6" fmla="*/ 2338251 w 2561985"/>
              <a:gd name="connsiteY6" fmla="*/ 1149532 h 2272937"/>
              <a:gd name="connsiteX7" fmla="*/ 2561985 w 2561985"/>
              <a:gd name="connsiteY7" fmla="*/ 1583041 h 22729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561985" h="2272937">
                <a:moveTo>
                  <a:pt x="2156825" y="1735102"/>
                </a:moveTo>
                <a:lnTo>
                  <a:pt x="2364377" y="2063932"/>
                </a:lnTo>
                <a:lnTo>
                  <a:pt x="2364377" y="2272937"/>
                </a:lnTo>
                <a:lnTo>
                  <a:pt x="0" y="2259875"/>
                </a:lnTo>
                <a:lnTo>
                  <a:pt x="52251" y="0"/>
                </a:lnTo>
                <a:lnTo>
                  <a:pt x="2351314" y="65315"/>
                </a:lnTo>
                <a:lnTo>
                  <a:pt x="2338251" y="1149532"/>
                </a:lnTo>
                <a:lnTo>
                  <a:pt x="2561985" y="1583041"/>
                </a:lnTo>
              </a:path>
            </a:pathLst>
          </a:custGeom>
          <a:noFill/>
          <a:ln w="38100">
            <a:solidFill>
              <a:srgbClr val="00B0F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56" name="Groupe 55"/>
          <p:cNvGrpSpPr/>
          <p:nvPr>
            <p:custDataLst>
              <p:tags r:id="rId4"/>
            </p:custDataLst>
          </p:nvPr>
        </p:nvGrpSpPr>
        <p:grpSpPr>
          <a:xfrm rot="16200000">
            <a:off x="2612955" y="2551628"/>
            <a:ext cx="766364" cy="2834411"/>
            <a:chOff x="7540148" y="87464"/>
            <a:chExt cx="766364" cy="2834411"/>
          </a:xfrm>
        </p:grpSpPr>
        <p:sp>
          <p:nvSpPr>
            <p:cNvPr id="57" name="Cube 56"/>
            <p:cNvSpPr/>
            <p:nvPr/>
          </p:nvSpPr>
          <p:spPr>
            <a:xfrm flipH="1">
              <a:off x="7911693" y="2763140"/>
              <a:ext cx="394819" cy="158735"/>
            </a:xfrm>
            <a:prstGeom prst="cube">
              <a:avLst/>
            </a:prstGeom>
            <a:solidFill>
              <a:schemeClr val="bg2">
                <a:lumMod val="10000"/>
              </a:schemeClr>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8" name="Forme libre 57"/>
            <p:cNvSpPr/>
            <p:nvPr/>
          </p:nvSpPr>
          <p:spPr>
            <a:xfrm flipH="1" flipV="1">
              <a:off x="7540148" y="87464"/>
              <a:ext cx="517557" cy="2766892"/>
            </a:xfrm>
            <a:custGeom>
              <a:avLst/>
              <a:gdLst>
                <a:gd name="connsiteX0" fmla="*/ 0 w 127065"/>
                <a:gd name="connsiteY0" fmla="*/ 0 h 731651"/>
                <a:gd name="connsiteX1" fmla="*/ 112923 w 127065"/>
                <a:gd name="connsiteY1" fmla="*/ 96397 h 731651"/>
                <a:gd name="connsiteX2" fmla="*/ 121185 w 127065"/>
                <a:gd name="connsiteY2" fmla="*/ 556352 h 731651"/>
                <a:gd name="connsiteX3" fmla="*/ 74363 w 127065"/>
                <a:gd name="connsiteY3" fmla="*/ 721605 h 731651"/>
                <a:gd name="connsiteX4" fmla="*/ 74363 w 127065"/>
                <a:gd name="connsiteY4" fmla="*/ 713342 h 731651"/>
                <a:gd name="connsiteX5" fmla="*/ 68855 w 127065"/>
                <a:gd name="connsiteY5" fmla="*/ 713342 h 731651"/>
                <a:gd name="connsiteX6" fmla="*/ 68855 w 127065"/>
                <a:gd name="connsiteY6" fmla="*/ 713342 h 731651"/>
                <a:gd name="connsiteX7" fmla="*/ 66101 w 127065"/>
                <a:gd name="connsiteY7" fmla="*/ 713342 h 731651"/>
                <a:gd name="connsiteX0" fmla="*/ 0 w 131330"/>
                <a:gd name="connsiteY0" fmla="*/ 0 h 731651"/>
                <a:gd name="connsiteX1" fmla="*/ 112923 w 131330"/>
                <a:gd name="connsiteY1" fmla="*/ 96397 h 731651"/>
                <a:gd name="connsiteX2" fmla="*/ 121185 w 131330"/>
                <a:gd name="connsiteY2" fmla="*/ 556352 h 731651"/>
                <a:gd name="connsiteX3" fmla="*/ 74363 w 131330"/>
                <a:gd name="connsiteY3" fmla="*/ 721605 h 731651"/>
                <a:gd name="connsiteX4" fmla="*/ 74363 w 131330"/>
                <a:gd name="connsiteY4" fmla="*/ 713342 h 731651"/>
                <a:gd name="connsiteX5" fmla="*/ 68855 w 131330"/>
                <a:gd name="connsiteY5" fmla="*/ 713342 h 731651"/>
                <a:gd name="connsiteX6" fmla="*/ 68855 w 131330"/>
                <a:gd name="connsiteY6" fmla="*/ 713342 h 731651"/>
                <a:gd name="connsiteX7" fmla="*/ 66101 w 131330"/>
                <a:gd name="connsiteY7" fmla="*/ 713342 h 731651"/>
                <a:gd name="connsiteX0" fmla="*/ 82140 w 213470"/>
                <a:gd name="connsiteY0" fmla="*/ 0 h 1194627"/>
                <a:gd name="connsiteX1" fmla="*/ 195063 w 213470"/>
                <a:gd name="connsiteY1" fmla="*/ 96397 h 1194627"/>
                <a:gd name="connsiteX2" fmla="*/ 203325 w 213470"/>
                <a:gd name="connsiteY2" fmla="*/ 556352 h 1194627"/>
                <a:gd name="connsiteX3" fmla="*/ 156503 w 213470"/>
                <a:gd name="connsiteY3" fmla="*/ 721605 h 1194627"/>
                <a:gd name="connsiteX4" fmla="*/ 156503 w 213470"/>
                <a:gd name="connsiteY4" fmla="*/ 713342 h 1194627"/>
                <a:gd name="connsiteX5" fmla="*/ 150995 w 213470"/>
                <a:gd name="connsiteY5" fmla="*/ 713342 h 1194627"/>
                <a:gd name="connsiteX6" fmla="*/ 150995 w 213470"/>
                <a:gd name="connsiteY6" fmla="*/ 713342 h 1194627"/>
                <a:gd name="connsiteX7" fmla="*/ 0 w 213470"/>
                <a:gd name="connsiteY7" fmla="*/ 1194627 h 1194627"/>
                <a:gd name="connsiteX0" fmla="*/ 82140 w 213470"/>
                <a:gd name="connsiteY0" fmla="*/ 0 h 1194627"/>
                <a:gd name="connsiteX1" fmla="*/ 195063 w 213470"/>
                <a:gd name="connsiteY1" fmla="*/ 96397 h 1194627"/>
                <a:gd name="connsiteX2" fmla="*/ 203325 w 213470"/>
                <a:gd name="connsiteY2" fmla="*/ 556352 h 1194627"/>
                <a:gd name="connsiteX3" fmla="*/ 156503 w 213470"/>
                <a:gd name="connsiteY3" fmla="*/ 721605 h 1194627"/>
                <a:gd name="connsiteX4" fmla="*/ 156503 w 213470"/>
                <a:gd name="connsiteY4" fmla="*/ 713342 h 1194627"/>
                <a:gd name="connsiteX5" fmla="*/ 150995 w 213470"/>
                <a:gd name="connsiteY5" fmla="*/ 713342 h 1194627"/>
                <a:gd name="connsiteX6" fmla="*/ 95405 w 213470"/>
                <a:gd name="connsiteY6" fmla="*/ 1030553 h 1194627"/>
                <a:gd name="connsiteX7" fmla="*/ 0 w 213470"/>
                <a:gd name="connsiteY7" fmla="*/ 1194627 h 1194627"/>
                <a:gd name="connsiteX0" fmla="*/ 82140 w 213470"/>
                <a:gd name="connsiteY0" fmla="*/ 0 h 1194627"/>
                <a:gd name="connsiteX1" fmla="*/ 195063 w 213470"/>
                <a:gd name="connsiteY1" fmla="*/ 96397 h 1194627"/>
                <a:gd name="connsiteX2" fmla="*/ 203325 w 213470"/>
                <a:gd name="connsiteY2" fmla="*/ 556352 h 1194627"/>
                <a:gd name="connsiteX3" fmla="*/ 156503 w 213470"/>
                <a:gd name="connsiteY3" fmla="*/ 721605 h 1194627"/>
                <a:gd name="connsiteX4" fmla="*/ 156503 w 213470"/>
                <a:gd name="connsiteY4" fmla="*/ 713342 h 1194627"/>
                <a:gd name="connsiteX5" fmla="*/ 150995 w 213470"/>
                <a:gd name="connsiteY5" fmla="*/ 735219 h 1194627"/>
                <a:gd name="connsiteX6" fmla="*/ 95405 w 213470"/>
                <a:gd name="connsiteY6" fmla="*/ 1030553 h 1194627"/>
                <a:gd name="connsiteX7" fmla="*/ 0 w 213470"/>
                <a:gd name="connsiteY7" fmla="*/ 1194627 h 1194627"/>
                <a:gd name="connsiteX0" fmla="*/ 82140 w 213470"/>
                <a:gd name="connsiteY0" fmla="*/ 0 h 1194627"/>
                <a:gd name="connsiteX1" fmla="*/ 195063 w 213470"/>
                <a:gd name="connsiteY1" fmla="*/ 96397 h 1194627"/>
                <a:gd name="connsiteX2" fmla="*/ 203325 w 213470"/>
                <a:gd name="connsiteY2" fmla="*/ 556352 h 1194627"/>
                <a:gd name="connsiteX3" fmla="*/ 156503 w 213470"/>
                <a:gd name="connsiteY3" fmla="*/ 721605 h 1194627"/>
                <a:gd name="connsiteX4" fmla="*/ 156503 w 213470"/>
                <a:gd name="connsiteY4" fmla="*/ 713342 h 1194627"/>
                <a:gd name="connsiteX5" fmla="*/ 183422 w 213470"/>
                <a:gd name="connsiteY5" fmla="*/ 1194627 h 1194627"/>
                <a:gd name="connsiteX6" fmla="*/ 95405 w 213470"/>
                <a:gd name="connsiteY6" fmla="*/ 1030553 h 1194627"/>
                <a:gd name="connsiteX7" fmla="*/ 0 w 213470"/>
                <a:gd name="connsiteY7" fmla="*/ 1194627 h 1194627"/>
                <a:gd name="connsiteX0" fmla="*/ 82140 w 213470"/>
                <a:gd name="connsiteY0" fmla="*/ 0 h 1238381"/>
                <a:gd name="connsiteX1" fmla="*/ 195063 w 213470"/>
                <a:gd name="connsiteY1" fmla="*/ 96397 h 1238381"/>
                <a:gd name="connsiteX2" fmla="*/ 203325 w 213470"/>
                <a:gd name="connsiteY2" fmla="*/ 556352 h 1238381"/>
                <a:gd name="connsiteX3" fmla="*/ 156503 w 213470"/>
                <a:gd name="connsiteY3" fmla="*/ 721605 h 1238381"/>
                <a:gd name="connsiteX4" fmla="*/ 156503 w 213470"/>
                <a:gd name="connsiteY4" fmla="*/ 713342 h 1238381"/>
                <a:gd name="connsiteX5" fmla="*/ 183422 w 213470"/>
                <a:gd name="connsiteY5" fmla="*/ 1194627 h 1238381"/>
                <a:gd name="connsiteX6" fmla="*/ 95405 w 213470"/>
                <a:gd name="connsiteY6" fmla="*/ 1238381 h 1238381"/>
                <a:gd name="connsiteX7" fmla="*/ 0 w 213470"/>
                <a:gd name="connsiteY7" fmla="*/ 1194627 h 1238381"/>
                <a:gd name="connsiteX0" fmla="*/ 82140 w 213470"/>
                <a:gd name="connsiteY0" fmla="*/ 0 h 1238381"/>
                <a:gd name="connsiteX1" fmla="*/ 195063 w 213470"/>
                <a:gd name="connsiteY1" fmla="*/ 96397 h 1238381"/>
                <a:gd name="connsiteX2" fmla="*/ 203325 w 213470"/>
                <a:gd name="connsiteY2" fmla="*/ 556352 h 1238381"/>
                <a:gd name="connsiteX3" fmla="*/ 156503 w 213470"/>
                <a:gd name="connsiteY3" fmla="*/ 721605 h 1238381"/>
                <a:gd name="connsiteX4" fmla="*/ 198196 w 213470"/>
                <a:gd name="connsiteY4" fmla="*/ 943046 h 1238381"/>
                <a:gd name="connsiteX5" fmla="*/ 183422 w 213470"/>
                <a:gd name="connsiteY5" fmla="*/ 1194627 h 1238381"/>
                <a:gd name="connsiteX6" fmla="*/ 95405 w 213470"/>
                <a:gd name="connsiteY6" fmla="*/ 1238381 h 1238381"/>
                <a:gd name="connsiteX7" fmla="*/ 0 w 213470"/>
                <a:gd name="connsiteY7" fmla="*/ 1194627 h 1238381"/>
                <a:gd name="connsiteX0" fmla="*/ 82140 w 211083"/>
                <a:gd name="connsiteY0" fmla="*/ 0 h 1238381"/>
                <a:gd name="connsiteX1" fmla="*/ 195063 w 211083"/>
                <a:gd name="connsiteY1" fmla="*/ 96397 h 1238381"/>
                <a:gd name="connsiteX2" fmla="*/ 203325 w 211083"/>
                <a:gd name="connsiteY2" fmla="*/ 556352 h 1238381"/>
                <a:gd name="connsiteX3" fmla="*/ 202828 w 211083"/>
                <a:gd name="connsiteY3" fmla="*/ 765358 h 1238381"/>
                <a:gd name="connsiteX4" fmla="*/ 198196 w 211083"/>
                <a:gd name="connsiteY4" fmla="*/ 943046 h 1238381"/>
                <a:gd name="connsiteX5" fmla="*/ 183422 w 211083"/>
                <a:gd name="connsiteY5" fmla="*/ 1194627 h 1238381"/>
                <a:gd name="connsiteX6" fmla="*/ 95405 w 211083"/>
                <a:gd name="connsiteY6" fmla="*/ 1238381 h 1238381"/>
                <a:gd name="connsiteX7" fmla="*/ 0 w 211083"/>
                <a:gd name="connsiteY7" fmla="*/ 1194627 h 1238381"/>
                <a:gd name="connsiteX0" fmla="*/ 82140 w 211083"/>
                <a:gd name="connsiteY0" fmla="*/ 0 h 1238381"/>
                <a:gd name="connsiteX1" fmla="*/ 195063 w 211083"/>
                <a:gd name="connsiteY1" fmla="*/ 96397 h 1238381"/>
                <a:gd name="connsiteX2" fmla="*/ 203325 w 211083"/>
                <a:gd name="connsiteY2" fmla="*/ 556352 h 1238381"/>
                <a:gd name="connsiteX3" fmla="*/ 202828 w 211083"/>
                <a:gd name="connsiteY3" fmla="*/ 765358 h 1238381"/>
                <a:gd name="connsiteX4" fmla="*/ 198196 w 211083"/>
                <a:gd name="connsiteY4" fmla="*/ 943046 h 1238381"/>
                <a:gd name="connsiteX5" fmla="*/ 185362 w 211083"/>
                <a:gd name="connsiteY5" fmla="*/ 1208364 h 1238381"/>
                <a:gd name="connsiteX6" fmla="*/ 95405 w 211083"/>
                <a:gd name="connsiteY6" fmla="*/ 1238381 h 1238381"/>
                <a:gd name="connsiteX7" fmla="*/ 0 w 211083"/>
                <a:gd name="connsiteY7" fmla="*/ 1194627 h 1238381"/>
                <a:gd name="connsiteX0" fmla="*/ 82140 w 211083"/>
                <a:gd name="connsiteY0" fmla="*/ 0 h 1252039"/>
                <a:gd name="connsiteX1" fmla="*/ 195063 w 211083"/>
                <a:gd name="connsiteY1" fmla="*/ 96397 h 1252039"/>
                <a:gd name="connsiteX2" fmla="*/ 203325 w 211083"/>
                <a:gd name="connsiteY2" fmla="*/ 556352 h 1252039"/>
                <a:gd name="connsiteX3" fmla="*/ 202828 w 211083"/>
                <a:gd name="connsiteY3" fmla="*/ 765358 h 1252039"/>
                <a:gd name="connsiteX4" fmla="*/ 198196 w 211083"/>
                <a:gd name="connsiteY4" fmla="*/ 943046 h 1252039"/>
                <a:gd name="connsiteX5" fmla="*/ 185362 w 211083"/>
                <a:gd name="connsiteY5" fmla="*/ 1208364 h 1252039"/>
                <a:gd name="connsiteX6" fmla="*/ 95405 w 211083"/>
                <a:gd name="connsiteY6" fmla="*/ 1238381 h 1252039"/>
                <a:gd name="connsiteX7" fmla="*/ 0 w 211083"/>
                <a:gd name="connsiteY7" fmla="*/ 1194627 h 1252039"/>
                <a:gd name="connsiteX0" fmla="*/ 82140 w 211083"/>
                <a:gd name="connsiteY0" fmla="*/ 0 h 1239616"/>
                <a:gd name="connsiteX1" fmla="*/ 195063 w 211083"/>
                <a:gd name="connsiteY1" fmla="*/ 96397 h 1239616"/>
                <a:gd name="connsiteX2" fmla="*/ 203325 w 211083"/>
                <a:gd name="connsiteY2" fmla="*/ 556352 h 1239616"/>
                <a:gd name="connsiteX3" fmla="*/ 202828 w 211083"/>
                <a:gd name="connsiteY3" fmla="*/ 765358 h 1239616"/>
                <a:gd name="connsiteX4" fmla="*/ 198196 w 211083"/>
                <a:gd name="connsiteY4" fmla="*/ 943046 h 1239616"/>
                <a:gd name="connsiteX5" fmla="*/ 182453 w 211083"/>
                <a:gd name="connsiteY5" fmla="*/ 1185470 h 1239616"/>
                <a:gd name="connsiteX6" fmla="*/ 95405 w 211083"/>
                <a:gd name="connsiteY6" fmla="*/ 1238381 h 1239616"/>
                <a:gd name="connsiteX7" fmla="*/ 0 w 211083"/>
                <a:gd name="connsiteY7" fmla="*/ 1194627 h 1239616"/>
                <a:gd name="connsiteX0" fmla="*/ 82140 w 211083"/>
                <a:gd name="connsiteY0" fmla="*/ 0 h 1239616"/>
                <a:gd name="connsiteX1" fmla="*/ 195063 w 211083"/>
                <a:gd name="connsiteY1" fmla="*/ 96397 h 1239616"/>
                <a:gd name="connsiteX2" fmla="*/ 203325 w 211083"/>
                <a:gd name="connsiteY2" fmla="*/ 556352 h 1239616"/>
                <a:gd name="connsiteX3" fmla="*/ 202828 w 211083"/>
                <a:gd name="connsiteY3" fmla="*/ 765358 h 1239616"/>
                <a:gd name="connsiteX4" fmla="*/ 198196 w 211083"/>
                <a:gd name="connsiteY4" fmla="*/ 943046 h 1239616"/>
                <a:gd name="connsiteX5" fmla="*/ 182453 w 211083"/>
                <a:gd name="connsiteY5" fmla="*/ 1185470 h 1239616"/>
                <a:gd name="connsiteX6" fmla="*/ 95405 w 211083"/>
                <a:gd name="connsiteY6" fmla="*/ 1238381 h 1239616"/>
                <a:gd name="connsiteX7" fmla="*/ 0 w 211083"/>
                <a:gd name="connsiteY7" fmla="*/ 1194627 h 1239616"/>
                <a:gd name="connsiteX0" fmla="*/ 82140 w 211083"/>
                <a:gd name="connsiteY0" fmla="*/ 0 h 1239616"/>
                <a:gd name="connsiteX1" fmla="*/ 195063 w 211083"/>
                <a:gd name="connsiteY1" fmla="*/ 96397 h 1239616"/>
                <a:gd name="connsiteX2" fmla="*/ 203325 w 211083"/>
                <a:gd name="connsiteY2" fmla="*/ 556352 h 1239616"/>
                <a:gd name="connsiteX3" fmla="*/ 202828 w 211083"/>
                <a:gd name="connsiteY3" fmla="*/ 765358 h 1239616"/>
                <a:gd name="connsiteX4" fmla="*/ 198196 w 211083"/>
                <a:gd name="connsiteY4" fmla="*/ 943046 h 1239616"/>
                <a:gd name="connsiteX5" fmla="*/ 182453 w 211083"/>
                <a:gd name="connsiteY5" fmla="*/ 1185470 h 1239616"/>
                <a:gd name="connsiteX6" fmla="*/ 95405 w 211083"/>
                <a:gd name="connsiteY6" fmla="*/ 1238381 h 1239616"/>
                <a:gd name="connsiteX7" fmla="*/ 0 w 211083"/>
                <a:gd name="connsiteY7" fmla="*/ 1194627 h 1239616"/>
                <a:gd name="connsiteX0" fmla="*/ 82140 w 211083"/>
                <a:gd name="connsiteY0" fmla="*/ 0 h 1239616"/>
                <a:gd name="connsiteX1" fmla="*/ 195063 w 211083"/>
                <a:gd name="connsiteY1" fmla="*/ 96397 h 1239616"/>
                <a:gd name="connsiteX2" fmla="*/ 203325 w 211083"/>
                <a:gd name="connsiteY2" fmla="*/ 556352 h 1239616"/>
                <a:gd name="connsiteX3" fmla="*/ 202828 w 211083"/>
                <a:gd name="connsiteY3" fmla="*/ 765358 h 1239616"/>
                <a:gd name="connsiteX4" fmla="*/ 198196 w 211083"/>
                <a:gd name="connsiteY4" fmla="*/ 943046 h 1239616"/>
                <a:gd name="connsiteX5" fmla="*/ 182453 w 211083"/>
                <a:gd name="connsiteY5" fmla="*/ 1185470 h 1239616"/>
                <a:gd name="connsiteX6" fmla="*/ 95405 w 211083"/>
                <a:gd name="connsiteY6" fmla="*/ 1238381 h 1239616"/>
                <a:gd name="connsiteX7" fmla="*/ 0 w 211083"/>
                <a:gd name="connsiteY7" fmla="*/ 1194627 h 1239616"/>
                <a:gd name="connsiteX0" fmla="*/ 82140 w 211083"/>
                <a:gd name="connsiteY0" fmla="*/ 0 h 1239616"/>
                <a:gd name="connsiteX1" fmla="*/ 195063 w 211083"/>
                <a:gd name="connsiteY1" fmla="*/ 96397 h 1239616"/>
                <a:gd name="connsiteX2" fmla="*/ 203325 w 211083"/>
                <a:gd name="connsiteY2" fmla="*/ 556352 h 1239616"/>
                <a:gd name="connsiteX3" fmla="*/ 202828 w 211083"/>
                <a:gd name="connsiteY3" fmla="*/ 765358 h 1239616"/>
                <a:gd name="connsiteX4" fmla="*/ 198196 w 211083"/>
                <a:gd name="connsiteY4" fmla="*/ 943046 h 1239616"/>
                <a:gd name="connsiteX5" fmla="*/ 182453 w 211083"/>
                <a:gd name="connsiteY5" fmla="*/ 1185470 h 1239616"/>
                <a:gd name="connsiteX6" fmla="*/ 95405 w 211083"/>
                <a:gd name="connsiteY6" fmla="*/ 1238381 h 1239616"/>
                <a:gd name="connsiteX7" fmla="*/ 0 w 211083"/>
                <a:gd name="connsiteY7" fmla="*/ 1194627 h 1239616"/>
                <a:gd name="connsiteX0" fmla="*/ 82140 w 211083"/>
                <a:gd name="connsiteY0" fmla="*/ 0 h 1283854"/>
                <a:gd name="connsiteX1" fmla="*/ 195063 w 211083"/>
                <a:gd name="connsiteY1" fmla="*/ 96397 h 1283854"/>
                <a:gd name="connsiteX2" fmla="*/ 203325 w 211083"/>
                <a:gd name="connsiteY2" fmla="*/ 556352 h 1283854"/>
                <a:gd name="connsiteX3" fmla="*/ 202828 w 211083"/>
                <a:gd name="connsiteY3" fmla="*/ 765358 h 1283854"/>
                <a:gd name="connsiteX4" fmla="*/ 198196 w 211083"/>
                <a:gd name="connsiteY4" fmla="*/ 943046 h 1283854"/>
                <a:gd name="connsiteX5" fmla="*/ 182453 w 211083"/>
                <a:gd name="connsiteY5" fmla="*/ 1251863 h 1283854"/>
                <a:gd name="connsiteX6" fmla="*/ 95405 w 211083"/>
                <a:gd name="connsiteY6" fmla="*/ 1238381 h 1283854"/>
                <a:gd name="connsiteX7" fmla="*/ 0 w 211083"/>
                <a:gd name="connsiteY7" fmla="*/ 1194627 h 1283854"/>
                <a:gd name="connsiteX0" fmla="*/ 82140 w 211083"/>
                <a:gd name="connsiteY0" fmla="*/ 0 h 1265249"/>
                <a:gd name="connsiteX1" fmla="*/ 195063 w 211083"/>
                <a:gd name="connsiteY1" fmla="*/ 96397 h 1265249"/>
                <a:gd name="connsiteX2" fmla="*/ 203325 w 211083"/>
                <a:gd name="connsiteY2" fmla="*/ 556352 h 1265249"/>
                <a:gd name="connsiteX3" fmla="*/ 202828 w 211083"/>
                <a:gd name="connsiteY3" fmla="*/ 765358 h 1265249"/>
                <a:gd name="connsiteX4" fmla="*/ 198196 w 211083"/>
                <a:gd name="connsiteY4" fmla="*/ 943046 h 1265249"/>
                <a:gd name="connsiteX5" fmla="*/ 182742 w 211083"/>
                <a:gd name="connsiteY5" fmla="*/ 1238216 h 1265249"/>
                <a:gd name="connsiteX6" fmla="*/ 182453 w 211083"/>
                <a:gd name="connsiteY6" fmla="*/ 1251863 h 1265249"/>
                <a:gd name="connsiteX7" fmla="*/ 95405 w 211083"/>
                <a:gd name="connsiteY7" fmla="*/ 1238381 h 1265249"/>
                <a:gd name="connsiteX8" fmla="*/ 0 w 211083"/>
                <a:gd name="connsiteY8" fmla="*/ 1194627 h 1265249"/>
                <a:gd name="connsiteX0" fmla="*/ 82140 w 211083"/>
                <a:gd name="connsiteY0" fmla="*/ 0 h 1261846"/>
                <a:gd name="connsiteX1" fmla="*/ 195063 w 211083"/>
                <a:gd name="connsiteY1" fmla="*/ 96397 h 1261846"/>
                <a:gd name="connsiteX2" fmla="*/ 203325 w 211083"/>
                <a:gd name="connsiteY2" fmla="*/ 556352 h 1261846"/>
                <a:gd name="connsiteX3" fmla="*/ 202828 w 211083"/>
                <a:gd name="connsiteY3" fmla="*/ 765358 h 1261846"/>
                <a:gd name="connsiteX4" fmla="*/ 198196 w 211083"/>
                <a:gd name="connsiteY4" fmla="*/ 943046 h 1261846"/>
                <a:gd name="connsiteX5" fmla="*/ 182742 w 211083"/>
                <a:gd name="connsiteY5" fmla="*/ 1238216 h 1261846"/>
                <a:gd name="connsiteX6" fmla="*/ 95405 w 211083"/>
                <a:gd name="connsiteY6" fmla="*/ 1238381 h 1261846"/>
                <a:gd name="connsiteX7" fmla="*/ 0 w 211083"/>
                <a:gd name="connsiteY7" fmla="*/ 1194627 h 1261846"/>
                <a:gd name="connsiteX0" fmla="*/ 82140 w 207383"/>
                <a:gd name="connsiteY0" fmla="*/ 0 h 1261846"/>
                <a:gd name="connsiteX1" fmla="*/ 195063 w 207383"/>
                <a:gd name="connsiteY1" fmla="*/ 96397 h 1261846"/>
                <a:gd name="connsiteX2" fmla="*/ 205264 w 207383"/>
                <a:gd name="connsiteY2" fmla="*/ 556352 h 1261846"/>
                <a:gd name="connsiteX3" fmla="*/ 202828 w 207383"/>
                <a:gd name="connsiteY3" fmla="*/ 765358 h 1261846"/>
                <a:gd name="connsiteX4" fmla="*/ 198196 w 207383"/>
                <a:gd name="connsiteY4" fmla="*/ 943046 h 1261846"/>
                <a:gd name="connsiteX5" fmla="*/ 182742 w 207383"/>
                <a:gd name="connsiteY5" fmla="*/ 1238216 h 1261846"/>
                <a:gd name="connsiteX6" fmla="*/ 95405 w 207383"/>
                <a:gd name="connsiteY6" fmla="*/ 1238381 h 1261846"/>
                <a:gd name="connsiteX7" fmla="*/ 0 w 207383"/>
                <a:gd name="connsiteY7" fmla="*/ 1194627 h 1261846"/>
                <a:gd name="connsiteX0" fmla="*/ 68566 w 193809"/>
                <a:gd name="connsiteY0" fmla="*/ 0 h 1261846"/>
                <a:gd name="connsiteX1" fmla="*/ 181489 w 193809"/>
                <a:gd name="connsiteY1" fmla="*/ 96397 h 1261846"/>
                <a:gd name="connsiteX2" fmla="*/ 191690 w 193809"/>
                <a:gd name="connsiteY2" fmla="*/ 556352 h 1261846"/>
                <a:gd name="connsiteX3" fmla="*/ 189254 w 193809"/>
                <a:gd name="connsiteY3" fmla="*/ 765358 h 1261846"/>
                <a:gd name="connsiteX4" fmla="*/ 184622 w 193809"/>
                <a:gd name="connsiteY4" fmla="*/ 943046 h 1261846"/>
                <a:gd name="connsiteX5" fmla="*/ 169168 w 193809"/>
                <a:gd name="connsiteY5" fmla="*/ 1238216 h 1261846"/>
                <a:gd name="connsiteX6" fmla="*/ 81831 w 193809"/>
                <a:gd name="connsiteY6" fmla="*/ 1238381 h 1261846"/>
                <a:gd name="connsiteX7" fmla="*/ 0 w 193809"/>
                <a:gd name="connsiteY7" fmla="*/ 1254152 h 1261846"/>
                <a:gd name="connsiteX0" fmla="*/ 68566 w 193809"/>
                <a:gd name="connsiteY0" fmla="*/ 0 h 1283175"/>
                <a:gd name="connsiteX1" fmla="*/ 181489 w 193809"/>
                <a:gd name="connsiteY1" fmla="*/ 96397 h 1283175"/>
                <a:gd name="connsiteX2" fmla="*/ 191690 w 193809"/>
                <a:gd name="connsiteY2" fmla="*/ 556352 h 1283175"/>
                <a:gd name="connsiteX3" fmla="*/ 189254 w 193809"/>
                <a:gd name="connsiteY3" fmla="*/ 765358 h 1283175"/>
                <a:gd name="connsiteX4" fmla="*/ 184622 w 193809"/>
                <a:gd name="connsiteY4" fmla="*/ 943046 h 1283175"/>
                <a:gd name="connsiteX5" fmla="*/ 169168 w 193809"/>
                <a:gd name="connsiteY5" fmla="*/ 1238216 h 1283175"/>
                <a:gd name="connsiteX6" fmla="*/ 85710 w 193809"/>
                <a:gd name="connsiteY6" fmla="*/ 1279590 h 1283175"/>
                <a:gd name="connsiteX7" fmla="*/ 0 w 193809"/>
                <a:gd name="connsiteY7" fmla="*/ 1254152 h 1283175"/>
                <a:gd name="connsiteX0" fmla="*/ 68566 w 193809"/>
                <a:gd name="connsiteY0" fmla="*/ 0 h 1283175"/>
                <a:gd name="connsiteX1" fmla="*/ 181489 w 193809"/>
                <a:gd name="connsiteY1" fmla="*/ 96397 h 1283175"/>
                <a:gd name="connsiteX2" fmla="*/ 191690 w 193809"/>
                <a:gd name="connsiteY2" fmla="*/ 556352 h 1283175"/>
                <a:gd name="connsiteX3" fmla="*/ 189254 w 193809"/>
                <a:gd name="connsiteY3" fmla="*/ 765358 h 1283175"/>
                <a:gd name="connsiteX4" fmla="*/ 184622 w 193809"/>
                <a:gd name="connsiteY4" fmla="*/ 943046 h 1283175"/>
                <a:gd name="connsiteX5" fmla="*/ 169168 w 193809"/>
                <a:gd name="connsiteY5" fmla="*/ 1238216 h 1283175"/>
                <a:gd name="connsiteX6" fmla="*/ 85710 w 193809"/>
                <a:gd name="connsiteY6" fmla="*/ 1279590 h 1283175"/>
                <a:gd name="connsiteX7" fmla="*/ 0 w 193809"/>
                <a:gd name="connsiteY7" fmla="*/ 1254152 h 1283175"/>
                <a:gd name="connsiteX0" fmla="*/ 68566 w 193809"/>
                <a:gd name="connsiteY0" fmla="*/ 0 h 1283175"/>
                <a:gd name="connsiteX1" fmla="*/ 181489 w 193809"/>
                <a:gd name="connsiteY1" fmla="*/ 96397 h 1283175"/>
                <a:gd name="connsiteX2" fmla="*/ 191690 w 193809"/>
                <a:gd name="connsiteY2" fmla="*/ 556352 h 1283175"/>
                <a:gd name="connsiteX3" fmla="*/ 189254 w 193809"/>
                <a:gd name="connsiteY3" fmla="*/ 765358 h 1283175"/>
                <a:gd name="connsiteX4" fmla="*/ 184622 w 193809"/>
                <a:gd name="connsiteY4" fmla="*/ 943046 h 1283175"/>
                <a:gd name="connsiteX5" fmla="*/ 169168 w 193809"/>
                <a:gd name="connsiteY5" fmla="*/ 1238216 h 1283175"/>
                <a:gd name="connsiteX6" fmla="*/ 85710 w 193809"/>
                <a:gd name="connsiteY6" fmla="*/ 1279590 h 1283175"/>
                <a:gd name="connsiteX7" fmla="*/ 0 w 193809"/>
                <a:gd name="connsiteY7" fmla="*/ 1254152 h 1283175"/>
                <a:gd name="connsiteX0" fmla="*/ 68566 w 193809"/>
                <a:gd name="connsiteY0" fmla="*/ 0 h 1283175"/>
                <a:gd name="connsiteX1" fmla="*/ 181489 w 193809"/>
                <a:gd name="connsiteY1" fmla="*/ 96397 h 1283175"/>
                <a:gd name="connsiteX2" fmla="*/ 191690 w 193809"/>
                <a:gd name="connsiteY2" fmla="*/ 556352 h 1283175"/>
                <a:gd name="connsiteX3" fmla="*/ 189254 w 193809"/>
                <a:gd name="connsiteY3" fmla="*/ 765358 h 1283175"/>
                <a:gd name="connsiteX4" fmla="*/ 184622 w 193809"/>
                <a:gd name="connsiteY4" fmla="*/ 943046 h 1283175"/>
                <a:gd name="connsiteX5" fmla="*/ 169168 w 193809"/>
                <a:gd name="connsiteY5" fmla="*/ 1238216 h 1283175"/>
                <a:gd name="connsiteX6" fmla="*/ 85710 w 193809"/>
                <a:gd name="connsiteY6" fmla="*/ 1279590 h 1283175"/>
                <a:gd name="connsiteX7" fmla="*/ 0 w 193809"/>
                <a:gd name="connsiteY7" fmla="*/ 1254152 h 1283175"/>
                <a:gd name="connsiteX0" fmla="*/ 0 w 125243"/>
                <a:gd name="connsiteY0" fmla="*/ 0 h 1283175"/>
                <a:gd name="connsiteX1" fmla="*/ 112923 w 125243"/>
                <a:gd name="connsiteY1" fmla="*/ 96397 h 1283175"/>
                <a:gd name="connsiteX2" fmla="*/ 123124 w 125243"/>
                <a:gd name="connsiteY2" fmla="*/ 556352 h 1283175"/>
                <a:gd name="connsiteX3" fmla="*/ 120688 w 125243"/>
                <a:gd name="connsiteY3" fmla="*/ 765358 h 1283175"/>
                <a:gd name="connsiteX4" fmla="*/ 116056 w 125243"/>
                <a:gd name="connsiteY4" fmla="*/ 943046 h 1283175"/>
                <a:gd name="connsiteX5" fmla="*/ 100602 w 125243"/>
                <a:gd name="connsiteY5" fmla="*/ 1238216 h 1283175"/>
                <a:gd name="connsiteX6" fmla="*/ 17144 w 125243"/>
                <a:gd name="connsiteY6" fmla="*/ 1279590 h 1283175"/>
                <a:gd name="connsiteX0" fmla="*/ 0 w 125243"/>
                <a:gd name="connsiteY0" fmla="*/ 0 h 1238216"/>
                <a:gd name="connsiteX1" fmla="*/ 112923 w 125243"/>
                <a:gd name="connsiteY1" fmla="*/ 96397 h 1238216"/>
                <a:gd name="connsiteX2" fmla="*/ 123124 w 125243"/>
                <a:gd name="connsiteY2" fmla="*/ 556352 h 1238216"/>
                <a:gd name="connsiteX3" fmla="*/ 120688 w 125243"/>
                <a:gd name="connsiteY3" fmla="*/ 765358 h 1238216"/>
                <a:gd name="connsiteX4" fmla="*/ 116056 w 125243"/>
                <a:gd name="connsiteY4" fmla="*/ 943046 h 1238216"/>
                <a:gd name="connsiteX5" fmla="*/ 100602 w 125243"/>
                <a:gd name="connsiteY5" fmla="*/ 1238216 h 1238216"/>
                <a:gd name="connsiteX0" fmla="*/ 0 w 125243"/>
                <a:gd name="connsiteY0" fmla="*/ 0 h 943046"/>
                <a:gd name="connsiteX1" fmla="*/ 112923 w 125243"/>
                <a:gd name="connsiteY1" fmla="*/ 96397 h 943046"/>
                <a:gd name="connsiteX2" fmla="*/ 123124 w 125243"/>
                <a:gd name="connsiteY2" fmla="*/ 556352 h 943046"/>
                <a:gd name="connsiteX3" fmla="*/ 120688 w 125243"/>
                <a:gd name="connsiteY3" fmla="*/ 765358 h 943046"/>
                <a:gd name="connsiteX4" fmla="*/ 116056 w 125243"/>
                <a:gd name="connsiteY4" fmla="*/ 943046 h 943046"/>
                <a:gd name="connsiteX0" fmla="*/ 0 w 125243"/>
                <a:gd name="connsiteY0" fmla="*/ 0 h 765358"/>
                <a:gd name="connsiteX1" fmla="*/ 112923 w 125243"/>
                <a:gd name="connsiteY1" fmla="*/ 96397 h 765358"/>
                <a:gd name="connsiteX2" fmla="*/ 123124 w 125243"/>
                <a:gd name="connsiteY2" fmla="*/ 556352 h 765358"/>
                <a:gd name="connsiteX3" fmla="*/ 120688 w 125243"/>
                <a:gd name="connsiteY3" fmla="*/ 765358 h 765358"/>
                <a:gd name="connsiteX0" fmla="*/ 0 w 128962"/>
                <a:gd name="connsiteY0" fmla="*/ 0 h 751621"/>
                <a:gd name="connsiteX1" fmla="*/ 112923 w 128962"/>
                <a:gd name="connsiteY1" fmla="*/ 96397 h 751621"/>
                <a:gd name="connsiteX2" fmla="*/ 123124 w 128962"/>
                <a:gd name="connsiteY2" fmla="*/ 556352 h 751621"/>
                <a:gd name="connsiteX3" fmla="*/ 64452 w 128962"/>
                <a:gd name="connsiteY3" fmla="*/ 751621 h 751621"/>
                <a:gd name="connsiteX0" fmla="*/ 0 w 128962"/>
                <a:gd name="connsiteY0" fmla="*/ 0 h 751621"/>
                <a:gd name="connsiteX1" fmla="*/ 112923 w 128962"/>
                <a:gd name="connsiteY1" fmla="*/ 96397 h 751621"/>
                <a:gd name="connsiteX2" fmla="*/ 123124 w 128962"/>
                <a:gd name="connsiteY2" fmla="*/ 556352 h 751621"/>
                <a:gd name="connsiteX3" fmla="*/ 64452 w 128962"/>
                <a:gd name="connsiteY3" fmla="*/ 751621 h 751621"/>
                <a:gd name="connsiteX0" fmla="*/ 0 w 130403"/>
                <a:gd name="connsiteY0" fmla="*/ 0 h 735595"/>
                <a:gd name="connsiteX1" fmla="*/ 112923 w 130403"/>
                <a:gd name="connsiteY1" fmla="*/ 96397 h 735595"/>
                <a:gd name="connsiteX2" fmla="*/ 123124 w 130403"/>
                <a:gd name="connsiteY2" fmla="*/ 556352 h 735595"/>
                <a:gd name="connsiteX3" fmla="*/ 44090 w 130403"/>
                <a:gd name="connsiteY3" fmla="*/ 735595 h 735595"/>
                <a:gd name="connsiteX0" fmla="*/ 0 w 127819"/>
                <a:gd name="connsiteY0" fmla="*/ 0 h 1193477"/>
                <a:gd name="connsiteX1" fmla="*/ 112923 w 127819"/>
                <a:gd name="connsiteY1" fmla="*/ 96397 h 1193477"/>
                <a:gd name="connsiteX2" fmla="*/ 123124 w 127819"/>
                <a:gd name="connsiteY2" fmla="*/ 556352 h 1193477"/>
                <a:gd name="connsiteX3" fmla="*/ 80935 w 127819"/>
                <a:gd name="connsiteY3" fmla="*/ 1193477 h 1193477"/>
                <a:gd name="connsiteX0" fmla="*/ 0 w 125549"/>
                <a:gd name="connsiteY0" fmla="*/ 3381 h 1196858"/>
                <a:gd name="connsiteX1" fmla="*/ 112923 w 125549"/>
                <a:gd name="connsiteY1" fmla="*/ 99778 h 1196858"/>
                <a:gd name="connsiteX2" fmla="*/ 119246 w 125549"/>
                <a:gd name="connsiteY2" fmla="*/ 790963 h 1196858"/>
                <a:gd name="connsiteX3" fmla="*/ 80935 w 125549"/>
                <a:gd name="connsiteY3" fmla="*/ 1196858 h 1196858"/>
                <a:gd name="connsiteX0" fmla="*/ 0 w 126263"/>
                <a:gd name="connsiteY0" fmla="*/ 3381 h 1290724"/>
                <a:gd name="connsiteX1" fmla="*/ 112923 w 126263"/>
                <a:gd name="connsiteY1" fmla="*/ 99778 h 1290724"/>
                <a:gd name="connsiteX2" fmla="*/ 119246 w 126263"/>
                <a:gd name="connsiteY2" fmla="*/ 790963 h 1290724"/>
                <a:gd name="connsiteX3" fmla="*/ 69300 w 126263"/>
                <a:gd name="connsiteY3" fmla="*/ 1290724 h 1290724"/>
                <a:gd name="connsiteX0" fmla="*/ 0 w 126263"/>
                <a:gd name="connsiteY0" fmla="*/ 3381 h 1290724"/>
                <a:gd name="connsiteX1" fmla="*/ 112923 w 126263"/>
                <a:gd name="connsiteY1" fmla="*/ 99778 h 1290724"/>
                <a:gd name="connsiteX2" fmla="*/ 119246 w 126263"/>
                <a:gd name="connsiteY2" fmla="*/ 790963 h 1290724"/>
                <a:gd name="connsiteX3" fmla="*/ 69300 w 126263"/>
                <a:gd name="connsiteY3" fmla="*/ 1290724 h 1290724"/>
                <a:gd name="connsiteX0" fmla="*/ 0 w 126263"/>
                <a:gd name="connsiteY0" fmla="*/ 3381 h 2386454"/>
                <a:gd name="connsiteX1" fmla="*/ 112923 w 126263"/>
                <a:gd name="connsiteY1" fmla="*/ 99778 h 2386454"/>
                <a:gd name="connsiteX2" fmla="*/ 119246 w 126263"/>
                <a:gd name="connsiteY2" fmla="*/ 790963 h 2386454"/>
                <a:gd name="connsiteX3" fmla="*/ 83802 w 126263"/>
                <a:gd name="connsiteY3" fmla="*/ 2386454 h 2386454"/>
                <a:gd name="connsiteX0" fmla="*/ 0 w 126263"/>
                <a:gd name="connsiteY0" fmla="*/ 3381 h 2386454"/>
                <a:gd name="connsiteX1" fmla="*/ 112923 w 126263"/>
                <a:gd name="connsiteY1" fmla="*/ 99778 h 2386454"/>
                <a:gd name="connsiteX2" fmla="*/ 119246 w 126263"/>
                <a:gd name="connsiteY2" fmla="*/ 790963 h 2386454"/>
                <a:gd name="connsiteX3" fmla="*/ 83802 w 126263"/>
                <a:gd name="connsiteY3" fmla="*/ 2386454 h 2386454"/>
                <a:gd name="connsiteX0" fmla="*/ 0 w 188828"/>
                <a:gd name="connsiteY0" fmla="*/ 20157 h 2403230"/>
                <a:gd name="connsiteX1" fmla="*/ 112923 w 188828"/>
                <a:gd name="connsiteY1" fmla="*/ 116554 h 2403230"/>
                <a:gd name="connsiteX2" fmla="*/ 188130 w 188828"/>
                <a:gd name="connsiteY2" fmla="*/ 1124473 h 2403230"/>
                <a:gd name="connsiteX3" fmla="*/ 83802 w 188828"/>
                <a:gd name="connsiteY3" fmla="*/ 2403230 h 2403230"/>
                <a:gd name="connsiteX0" fmla="*/ 0 w 188787"/>
                <a:gd name="connsiteY0" fmla="*/ 0 h 2383073"/>
                <a:gd name="connsiteX1" fmla="*/ 109298 w 188787"/>
                <a:gd name="connsiteY1" fmla="*/ 259042 h 2383073"/>
                <a:gd name="connsiteX2" fmla="*/ 188130 w 188787"/>
                <a:gd name="connsiteY2" fmla="*/ 1104316 h 2383073"/>
                <a:gd name="connsiteX3" fmla="*/ 83802 w 188787"/>
                <a:gd name="connsiteY3" fmla="*/ 2383073 h 2383073"/>
              </a:gdLst>
              <a:ahLst/>
              <a:cxnLst>
                <a:cxn ang="0">
                  <a:pos x="connsiteX0" y="connsiteY0"/>
                </a:cxn>
                <a:cxn ang="0">
                  <a:pos x="connsiteX1" y="connsiteY1"/>
                </a:cxn>
                <a:cxn ang="0">
                  <a:pos x="connsiteX2" y="connsiteY2"/>
                </a:cxn>
                <a:cxn ang="0">
                  <a:pos x="connsiteX3" y="connsiteY3"/>
                </a:cxn>
              </a:cxnLst>
              <a:rect l="l" t="t" r="r" b="b"/>
              <a:pathLst>
                <a:path w="188787" h="2383073">
                  <a:moveTo>
                    <a:pt x="0" y="0"/>
                  </a:moveTo>
                  <a:cubicBezTo>
                    <a:pt x="46363" y="1836"/>
                    <a:pt x="77943" y="74989"/>
                    <a:pt x="109298" y="259042"/>
                  </a:cubicBezTo>
                  <a:cubicBezTo>
                    <a:pt x="140653" y="443095"/>
                    <a:pt x="195400" y="905825"/>
                    <a:pt x="188130" y="1104316"/>
                  </a:cubicBezTo>
                  <a:cubicBezTo>
                    <a:pt x="180860" y="1302807"/>
                    <a:pt x="110949" y="2165731"/>
                    <a:pt x="83802" y="2383073"/>
                  </a:cubicBezTo>
                </a:path>
              </a:pathLst>
            </a:custGeom>
            <a:noFill/>
            <a:ln w="57150">
              <a:solidFill>
                <a:schemeClr val="tx1"/>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59" name="Groupe 58"/>
          <p:cNvGrpSpPr/>
          <p:nvPr>
            <p:custDataLst>
              <p:tags r:id="rId5"/>
            </p:custDataLst>
          </p:nvPr>
        </p:nvGrpSpPr>
        <p:grpSpPr>
          <a:xfrm rot="16200000">
            <a:off x="5562045" y="2653325"/>
            <a:ext cx="618775" cy="3152744"/>
            <a:chOff x="7570500" y="2763140"/>
            <a:chExt cx="618775" cy="2984850"/>
          </a:xfrm>
        </p:grpSpPr>
        <p:sp>
          <p:nvSpPr>
            <p:cNvPr id="60" name="Cube 59"/>
            <p:cNvSpPr/>
            <p:nvPr/>
          </p:nvSpPr>
          <p:spPr>
            <a:xfrm>
              <a:off x="7570500" y="2763140"/>
              <a:ext cx="394819" cy="158735"/>
            </a:xfrm>
            <a:prstGeom prst="cube">
              <a:avLst/>
            </a:prstGeom>
            <a:solidFill>
              <a:schemeClr val="bg2">
                <a:lumMod val="10000"/>
              </a:schemeClr>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61" name="Forme libre 60"/>
            <p:cNvSpPr/>
            <p:nvPr/>
          </p:nvSpPr>
          <p:spPr>
            <a:xfrm>
              <a:off x="7878623" y="2847101"/>
              <a:ext cx="310652" cy="2900889"/>
            </a:xfrm>
            <a:custGeom>
              <a:avLst/>
              <a:gdLst>
                <a:gd name="connsiteX0" fmla="*/ 0 w 127065"/>
                <a:gd name="connsiteY0" fmla="*/ 0 h 731651"/>
                <a:gd name="connsiteX1" fmla="*/ 112923 w 127065"/>
                <a:gd name="connsiteY1" fmla="*/ 96397 h 731651"/>
                <a:gd name="connsiteX2" fmla="*/ 121185 w 127065"/>
                <a:gd name="connsiteY2" fmla="*/ 556352 h 731651"/>
                <a:gd name="connsiteX3" fmla="*/ 74363 w 127065"/>
                <a:gd name="connsiteY3" fmla="*/ 721605 h 731651"/>
                <a:gd name="connsiteX4" fmla="*/ 74363 w 127065"/>
                <a:gd name="connsiteY4" fmla="*/ 713342 h 731651"/>
                <a:gd name="connsiteX5" fmla="*/ 68855 w 127065"/>
                <a:gd name="connsiteY5" fmla="*/ 713342 h 731651"/>
                <a:gd name="connsiteX6" fmla="*/ 68855 w 127065"/>
                <a:gd name="connsiteY6" fmla="*/ 713342 h 731651"/>
                <a:gd name="connsiteX7" fmla="*/ 66101 w 127065"/>
                <a:gd name="connsiteY7" fmla="*/ 713342 h 731651"/>
                <a:gd name="connsiteX0" fmla="*/ 0 w 131330"/>
                <a:gd name="connsiteY0" fmla="*/ 0 h 731651"/>
                <a:gd name="connsiteX1" fmla="*/ 112923 w 131330"/>
                <a:gd name="connsiteY1" fmla="*/ 96397 h 731651"/>
                <a:gd name="connsiteX2" fmla="*/ 121185 w 131330"/>
                <a:gd name="connsiteY2" fmla="*/ 556352 h 731651"/>
                <a:gd name="connsiteX3" fmla="*/ 74363 w 131330"/>
                <a:gd name="connsiteY3" fmla="*/ 721605 h 731651"/>
                <a:gd name="connsiteX4" fmla="*/ 74363 w 131330"/>
                <a:gd name="connsiteY4" fmla="*/ 713342 h 731651"/>
                <a:gd name="connsiteX5" fmla="*/ 68855 w 131330"/>
                <a:gd name="connsiteY5" fmla="*/ 713342 h 731651"/>
                <a:gd name="connsiteX6" fmla="*/ 68855 w 131330"/>
                <a:gd name="connsiteY6" fmla="*/ 713342 h 731651"/>
                <a:gd name="connsiteX7" fmla="*/ 66101 w 131330"/>
                <a:gd name="connsiteY7" fmla="*/ 713342 h 731651"/>
                <a:gd name="connsiteX0" fmla="*/ 0 w 131330"/>
                <a:gd name="connsiteY0" fmla="*/ 0 h 731651"/>
                <a:gd name="connsiteX1" fmla="*/ 112923 w 131330"/>
                <a:gd name="connsiteY1" fmla="*/ 96397 h 731651"/>
                <a:gd name="connsiteX2" fmla="*/ 121185 w 131330"/>
                <a:gd name="connsiteY2" fmla="*/ 556352 h 731651"/>
                <a:gd name="connsiteX3" fmla="*/ 74363 w 131330"/>
                <a:gd name="connsiteY3" fmla="*/ 721605 h 731651"/>
                <a:gd name="connsiteX4" fmla="*/ 74363 w 131330"/>
                <a:gd name="connsiteY4" fmla="*/ 713342 h 731651"/>
                <a:gd name="connsiteX5" fmla="*/ 68855 w 131330"/>
                <a:gd name="connsiteY5" fmla="*/ 713342 h 731651"/>
                <a:gd name="connsiteX6" fmla="*/ 68855 w 131330"/>
                <a:gd name="connsiteY6" fmla="*/ 713342 h 731651"/>
                <a:gd name="connsiteX7" fmla="*/ 66101 w 131330"/>
                <a:gd name="connsiteY7" fmla="*/ 713342 h 731651"/>
                <a:gd name="connsiteX0" fmla="*/ 0 w 131330"/>
                <a:gd name="connsiteY0" fmla="*/ 0 h 731651"/>
                <a:gd name="connsiteX1" fmla="*/ 112923 w 131330"/>
                <a:gd name="connsiteY1" fmla="*/ 96397 h 731651"/>
                <a:gd name="connsiteX2" fmla="*/ 121185 w 131330"/>
                <a:gd name="connsiteY2" fmla="*/ 556352 h 731651"/>
                <a:gd name="connsiteX3" fmla="*/ 74363 w 131330"/>
                <a:gd name="connsiteY3" fmla="*/ 721605 h 731651"/>
                <a:gd name="connsiteX4" fmla="*/ 74363 w 131330"/>
                <a:gd name="connsiteY4" fmla="*/ 713342 h 731651"/>
                <a:gd name="connsiteX5" fmla="*/ 68855 w 131330"/>
                <a:gd name="connsiteY5" fmla="*/ 713342 h 731651"/>
                <a:gd name="connsiteX6" fmla="*/ 68855 w 131330"/>
                <a:gd name="connsiteY6" fmla="*/ 713342 h 731651"/>
                <a:gd name="connsiteX0" fmla="*/ 0 w 131330"/>
                <a:gd name="connsiteY0" fmla="*/ 0 h 731651"/>
                <a:gd name="connsiteX1" fmla="*/ 112923 w 131330"/>
                <a:gd name="connsiteY1" fmla="*/ 96397 h 731651"/>
                <a:gd name="connsiteX2" fmla="*/ 121185 w 131330"/>
                <a:gd name="connsiteY2" fmla="*/ 556352 h 731651"/>
                <a:gd name="connsiteX3" fmla="*/ 74363 w 131330"/>
                <a:gd name="connsiteY3" fmla="*/ 721605 h 731651"/>
                <a:gd name="connsiteX4" fmla="*/ 74363 w 131330"/>
                <a:gd name="connsiteY4" fmla="*/ 713342 h 731651"/>
                <a:gd name="connsiteX5" fmla="*/ 68855 w 131330"/>
                <a:gd name="connsiteY5" fmla="*/ 713342 h 731651"/>
                <a:gd name="connsiteX0" fmla="*/ 0 w 131330"/>
                <a:gd name="connsiteY0" fmla="*/ 0 h 731651"/>
                <a:gd name="connsiteX1" fmla="*/ 112923 w 131330"/>
                <a:gd name="connsiteY1" fmla="*/ 96397 h 731651"/>
                <a:gd name="connsiteX2" fmla="*/ 121185 w 131330"/>
                <a:gd name="connsiteY2" fmla="*/ 556352 h 731651"/>
                <a:gd name="connsiteX3" fmla="*/ 74363 w 131330"/>
                <a:gd name="connsiteY3" fmla="*/ 721605 h 731651"/>
                <a:gd name="connsiteX4" fmla="*/ 74363 w 131330"/>
                <a:gd name="connsiteY4" fmla="*/ 713342 h 731651"/>
                <a:gd name="connsiteX0" fmla="*/ 0 w 131330"/>
                <a:gd name="connsiteY0" fmla="*/ 0 h 721605"/>
                <a:gd name="connsiteX1" fmla="*/ 112923 w 131330"/>
                <a:gd name="connsiteY1" fmla="*/ 96397 h 721605"/>
                <a:gd name="connsiteX2" fmla="*/ 121185 w 131330"/>
                <a:gd name="connsiteY2" fmla="*/ 556352 h 721605"/>
                <a:gd name="connsiteX3" fmla="*/ 74363 w 131330"/>
                <a:gd name="connsiteY3" fmla="*/ 721605 h 721605"/>
                <a:gd name="connsiteX0" fmla="*/ 0 w 130956"/>
                <a:gd name="connsiteY0" fmla="*/ 0 h 1135989"/>
                <a:gd name="connsiteX1" fmla="*/ 112923 w 130956"/>
                <a:gd name="connsiteY1" fmla="*/ 96397 h 1135989"/>
                <a:gd name="connsiteX2" fmla="*/ 121185 w 130956"/>
                <a:gd name="connsiteY2" fmla="*/ 556352 h 1135989"/>
                <a:gd name="connsiteX3" fmla="*/ 81150 w 130956"/>
                <a:gd name="connsiteY3" fmla="*/ 1135989 h 1135989"/>
                <a:gd name="connsiteX0" fmla="*/ 0 w 127805"/>
                <a:gd name="connsiteY0" fmla="*/ 2194 h 1138183"/>
                <a:gd name="connsiteX1" fmla="*/ 112923 w 127805"/>
                <a:gd name="connsiteY1" fmla="*/ 98591 h 1138183"/>
                <a:gd name="connsiteX2" fmla="*/ 123124 w 127805"/>
                <a:gd name="connsiteY2" fmla="*/ 757725 h 1138183"/>
                <a:gd name="connsiteX3" fmla="*/ 81150 w 127805"/>
                <a:gd name="connsiteY3" fmla="*/ 1138183 h 1138183"/>
                <a:gd name="connsiteX0" fmla="*/ 0 w 127739"/>
                <a:gd name="connsiteY0" fmla="*/ 2194 h 1147340"/>
                <a:gd name="connsiteX1" fmla="*/ 112923 w 127739"/>
                <a:gd name="connsiteY1" fmla="*/ 98591 h 1147340"/>
                <a:gd name="connsiteX2" fmla="*/ 123124 w 127739"/>
                <a:gd name="connsiteY2" fmla="*/ 757725 h 1147340"/>
                <a:gd name="connsiteX3" fmla="*/ 82120 w 127739"/>
                <a:gd name="connsiteY3" fmla="*/ 1147340 h 1147340"/>
                <a:gd name="connsiteX0" fmla="*/ 202941 w 351450"/>
                <a:gd name="connsiteY0" fmla="*/ 2194 h 1055764"/>
                <a:gd name="connsiteX1" fmla="*/ 315864 w 351450"/>
                <a:gd name="connsiteY1" fmla="*/ 98591 h 1055764"/>
                <a:gd name="connsiteX2" fmla="*/ 326065 w 351450"/>
                <a:gd name="connsiteY2" fmla="*/ 757725 h 1055764"/>
                <a:gd name="connsiteX3" fmla="*/ 0 w 351450"/>
                <a:gd name="connsiteY3" fmla="*/ 1055764 h 1055764"/>
                <a:gd name="connsiteX0" fmla="*/ 202941 w 320118"/>
                <a:gd name="connsiteY0" fmla="*/ 14784 h 1104709"/>
                <a:gd name="connsiteX1" fmla="*/ 315864 w 320118"/>
                <a:gd name="connsiteY1" fmla="*/ 111181 h 1104709"/>
                <a:gd name="connsiteX2" fmla="*/ 266920 w 320118"/>
                <a:gd name="connsiteY2" fmla="*/ 1029017 h 1104709"/>
                <a:gd name="connsiteX3" fmla="*/ 0 w 320118"/>
                <a:gd name="connsiteY3" fmla="*/ 1068354 h 1104709"/>
                <a:gd name="connsiteX0" fmla="*/ 202941 w 314409"/>
                <a:gd name="connsiteY0" fmla="*/ 0 h 1083023"/>
                <a:gd name="connsiteX1" fmla="*/ 309077 w 314409"/>
                <a:gd name="connsiteY1" fmla="*/ 190263 h 1083023"/>
                <a:gd name="connsiteX2" fmla="*/ 266920 w 314409"/>
                <a:gd name="connsiteY2" fmla="*/ 1014233 h 1083023"/>
                <a:gd name="connsiteX3" fmla="*/ 0 w 314409"/>
                <a:gd name="connsiteY3" fmla="*/ 1053570 h 1083023"/>
                <a:gd name="connsiteX0" fmla="*/ 202941 w 314409"/>
                <a:gd name="connsiteY0" fmla="*/ 0 h 1100106"/>
                <a:gd name="connsiteX1" fmla="*/ 309077 w 314409"/>
                <a:gd name="connsiteY1" fmla="*/ 190263 h 1100106"/>
                <a:gd name="connsiteX2" fmla="*/ 266920 w 314409"/>
                <a:gd name="connsiteY2" fmla="*/ 1014233 h 1100106"/>
                <a:gd name="connsiteX3" fmla="*/ 0 w 314409"/>
                <a:gd name="connsiteY3" fmla="*/ 1053570 h 1100106"/>
                <a:gd name="connsiteX0" fmla="*/ 202941 w 314409"/>
                <a:gd name="connsiteY0" fmla="*/ 0 h 1087545"/>
                <a:gd name="connsiteX1" fmla="*/ 309077 w 314409"/>
                <a:gd name="connsiteY1" fmla="*/ 190263 h 1087545"/>
                <a:gd name="connsiteX2" fmla="*/ 266920 w 314409"/>
                <a:gd name="connsiteY2" fmla="*/ 1014233 h 1087545"/>
                <a:gd name="connsiteX3" fmla="*/ 0 w 314409"/>
                <a:gd name="connsiteY3" fmla="*/ 1026097 h 1087545"/>
                <a:gd name="connsiteX0" fmla="*/ 0 w 111468"/>
                <a:gd name="connsiteY0" fmla="*/ 0 h 2499005"/>
                <a:gd name="connsiteX1" fmla="*/ 106136 w 111468"/>
                <a:gd name="connsiteY1" fmla="*/ 190263 h 2499005"/>
                <a:gd name="connsiteX2" fmla="*/ 63979 w 111468"/>
                <a:gd name="connsiteY2" fmla="*/ 1014233 h 2499005"/>
                <a:gd name="connsiteX3" fmla="*/ 14585 w 111468"/>
                <a:gd name="connsiteY3" fmla="*/ 2498487 h 2499005"/>
                <a:gd name="connsiteX0" fmla="*/ 0 w 111468"/>
                <a:gd name="connsiteY0" fmla="*/ 0 h 2498487"/>
                <a:gd name="connsiteX1" fmla="*/ 106136 w 111468"/>
                <a:gd name="connsiteY1" fmla="*/ 190263 h 2498487"/>
                <a:gd name="connsiteX2" fmla="*/ 63979 w 111468"/>
                <a:gd name="connsiteY2" fmla="*/ 1014233 h 2498487"/>
                <a:gd name="connsiteX3" fmla="*/ 14585 w 111468"/>
                <a:gd name="connsiteY3" fmla="*/ 2498487 h 2498487"/>
                <a:gd name="connsiteX0" fmla="*/ 0 w 118724"/>
                <a:gd name="connsiteY0" fmla="*/ 10649 h 2509136"/>
                <a:gd name="connsiteX1" fmla="*/ 106136 w 118724"/>
                <a:gd name="connsiteY1" fmla="*/ 200912 h 2509136"/>
                <a:gd name="connsiteX2" fmla="*/ 82106 w 118724"/>
                <a:gd name="connsiteY2" fmla="*/ 1641232 h 2509136"/>
                <a:gd name="connsiteX3" fmla="*/ 14585 w 118724"/>
                <a:gd name="connsiteY3" fmla="*/ 2509136 h 2509136"/>
                <a:gd name="connsiteX0" fmla="*/ 0 w 113315"/>
                <a:gd name="connsiteY0" fmla="*/ 0 h 2498487"/>
                <a:gd name="connsiteX1" fmla="*/ 95260 w 113315"/>
                <a:gd name="connsiteY1" fmla="*/ 352912 h 2498487"/>
                <a:gd name="connsiteX2" fmla="*/ 82106 w 113315"/>
                <a:gd name="connsiteY2" fmla="*/ 1630583 h 2498487"/>
                <a:gd name="connsiteX3" fmla="*/ 14585 w 113315"/>
                <a:gd name="connsiteY3" fmla="*/ 2498487 h 2498487"/>
              </a:gdLst>
              <a:ahLst/>
              <a:cxnLst>
                <a:cxn ang="0">
                  <a:pos x="connsiteX0" y="connsiteY0"/>
                </a:cxn>
                <a:cxn ang="0">
                  <a:pos x="connsiteX1" y="connsiteY1"/>
                </a:cxn>
                <a:cxn ang="0">
                  <a:pos x="connsiteX2" y="connsiteY2"/>
                </a:cxn>
                <a:cxn ang="0">
                  <a:pos x="connsiteX3" y="connsiteY3"/>
                </a:cxn>
              </a:cxnLst>
              <a:rect l="l" t="t" r="r" b="b"/>
              <a:pathLst>
                <a:path w="113315" h="2498487">
                  <a:moveTo>
                    <a:pt x="0" y="0"/>
                  </a:moveTo>
                  <a:cubicBezTo>
                    <a:pt x="46363" y="1836"/>
                    <a:pt x="81576" y="81148"/>
                    <a:pt x="95260" y="352912"/>
                  </a:cubicBezTo>
                  <a:cubicBezTo>
                    <a:pt x="108944" y="624676"/>
                    <a:pt x="133619" y="1491277"/>
                    <a:pt x="82106" y="1630583"/>
                  </a:cubicBezTo>
                  <a:cubicBezTo>
                    <a:pt x="30593" y="1769889"/>
                    <a:pt x="27995" y="2281307"/>
                    <a:pt x="14585" y="2498487"/>
                  </a:cubicBezTo>
                </a:path>
              </a:pathLst>
            </a:custGeom>
            <a:noFill/>
            <a:ln w="57150">
              <a:solidFill>
                <a:srgbClr val="C00000"/>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sp>
        <p:nvSpPr>
          <p:cNvPr id="36" name="Forme libre 35"/>
          <p:cNvSpPr/>
          <p:nvPr>
            <p:custDataLst>
              <p:tags r:id="rId6"/>
            </p:custDataLst>
          </p:nvPr>
        </p:nvSpPr>
        <p:spPr>
          <a:xfrm rot="900000">
            <a:off x="2054013" y="2619808"/>
            <a:ext cx="2513579" cy="2272937"/>
          </a:xfrm>
          <a:custGeom>
            <a:avLst/>
            <a:gdLst>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77440 w 2560320"/>
              <a:gd name="connsiteY5" fmla="*/ 26125 h 2756262"/>
              <a:gd name="connsiteX6" fmla="*/ 2351314 w 2560320"/>
              <a:gd name="connsiteY6" fmla="*/ 705394 h 2756262"/>
              <a:gd name="connsiteX7" fmla="*/ 2560320 w 2560320"/>
              <a:gd name="connsiteY7" fmla="*/ 1058091 h 2756262"/>
              <a:gd name="connsiteX8" fmla="*/ 2508068 w 2560320"/>
              <a:gd name="connsiteY8" fmla="*/ 1058091 h 2756262"/>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77440 w 2560320"/>
              <a:gd name="connsiteY5" fmla="*/ 26125 h 2756262"/>
              <a:gd name="connsiteX6" fmla="*/ 2351314 w 2560320"/>
              <a:gd name="connsiteY6" fmla="*/ 705394 h 2756262"/>
              <a:gd name="connsiteX7" fmla="*/ 2560320 w 2560320"/>
              <a:gd name="connsiteY7" fmla="*/ 1058091 h 2756262"/>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51314 w 2560320"/>
              <a:gd name="connsiteY5" fmla="*/ 548640 h 2756262"/>
              <a:gd name="connsiteX6" fmla="*/ 2351314 w 2560320"/>
              <a:gd name="connsiteY6" fmla="*/ 705394 h 2756262"/>
              <a:gd name="connsiteX7" fmla="*/ 2560320 w 2560320"/>
              <a:gd name="connsiteY7" fmla="*/ 1058091 h 2756262"/>
              <a:gd name="connsiteX0" fmla="*/ 2129246 w 2560320"/>
              <a:gd name="connsiteY0" fmla="*/ 1750423 h 2272937"/>
              <a:gd name="connsiteX1" fmla="*/ 2364377 w 2560320"/>
              <a:gd name="connsiteY1" fmla="*/ 2063932 h 2272937"/>
              <a:gd name="connsiteX2" fmla="*/ 2364377 w 2560320"/>
              <a:gd name="connsiteY2" fmla="*/ 2272937 h 2272937"/>
              <a:gd name="connsiteX3" fmla="*/ 0 w 2560320"/>
              <a:gd name="connsiteY3" fmla="*/ 2259875 h 2272937"/>
              <a:gd name="connsiteX4" fmla="*/ 52251 w 2560320"/>
              <a:gd name="connsiteY4" fmla="*/ 0 h 2272937"/>
              <a:gd name="connsiteX5" fmla="*/ 2351314 w 2560320"/>
              <a:gd name="connsiteY5" fmla="*/ 65315 h 2272937"/>
              <a:gd name="connsiteX6" fmla="*/ 2351314 w 2560320"/>
              <a:gd name="connsiteY6" fmla="*/ 222069 h 2272937"/>
              <a:gd name="connsiteX7" fmla="*/ 2560320 w 2560320"/>
              <a:gd name="connsiteY7" fmla="*/ 574766 h 2272937"/>
              <a:gd name="connsiteX0" fmla="*/ 2129246 w 2364377"/>
              <a:gd name="connsiteY0" fmla="*/ 1750423 h 2272937"/>
              <a:gd name="connsiteX1" fmla="*/ 2364377 w 2364377"/>
              <a:gd name="connsiteY1" fmla="*/ 2063932 h 2272937"/>
              <a:gd name="connsiteX2" fmla="*/ 2364377 w 2364377"/>
              <a:gd name="connsiteY2" fmla="*/ 2272937 h 2272937"/>
              <a:gd name="connsiteX3" fmla="*/ 0 w 2364377"/>
              <a:gd name="connsiteY3" fmla="*/ 2259875 h 2272937"/>
              <a:gd name="connsiteX4" fmla="*/ 52251 w 2364377"/>
              <a:gd name="connsiteY4" fmla="*/ 0 h 2272937"/>
              <a:gd name="connsiteX5" fmla="*/ 2351314 w 2364377"/>
              <a:gd name="connsiteY5" fmla="*/ 65315 h 2272937"/>
              <a:gd name="connsiteX6" fmla="*/ 2351314 w 2364377"/>
              <a:gd name="connsiteY6" fmla="*/ 222069 h 2272937"/>
              <a:gd name="connsiteX7" fmla="*/ 1841863 w 2364377"/>
              <a:gd name="connsiteY7" fmla="*/ 1371600 h 2272937"/>
              <a:gd name="connsiteX0" fmla="*/ 2129246 w 2364377"/>
              <a:gd name="connsiteY0" fmla="*/ 1750423 h 2272937"/>
              <a:gd name="connsiteX1" fmla="*/ 2364377 w 2364377"/>
              <a:gd name="connsiteY1" fmla="*/ 2063932 h 2272937"/>
              <a:gd name="connsiteX2" fmla="*/ 2364377 w 2364377"/>
              <a:gd name="connsiteY2" fmla="*/ 2272937 h 2272937"/>
              <a:gd name="connsiteX3" fmla="*/ 0 w 2364377"/>
              <a:gd name="connsiteY3" fmla="*/ 2259875 h 2272937"/>
              <a:gd name="connsiteX4" fmla="*/ 52251 w 2364377"/>
              <a:gd name="connsiteY4" fmla="*/ 0 h 2272937"/>
              <a:gd name="connsiteX5" fmla="*/ 2351314 w 2364377"/>
              <a:gd name="connsiteY5" fmla="*/ 65315 h 2272937"/>
              <a:gd name="connsiteX6" fmla="*/ 2338251 w 2364377"/>
              <a:gd name="connsiteY6" fmla="*/ 1149532 h 2272937"/>
              <a:gd name="connsiteX7" fmla="*/ 1841863 w 2364377"/>
              <a:gd name="connsiteY7" fmla="*/ 1371600 h 2272937"/>
              <a:gd name="connsiteX0" fmla="*/ 2129246 w 2474576"/>
              <a:gd name="connsiteY0" fmla="*/ 1750423 h 2272937"/>
              <a:gd name="connsiteX1" fmla="*/ 2364377 w 2474576"/>
              <a:gd name="connsiteY1" fmla="*/ 2063932 h 2272937"/>
              <a:gd name="connsiteX2" fmla="*/ 2364377 w 2474576"/>
              <a:gd name="connsiteY2" fmla="*/ 2272937 h 2272937"/>
              <a:gd name="connsiteX3" fmla="*/ 0 w 2474576"/>
              <a:gd name="connsiteY3" fmla="*/ 2259875 h 2272937"/>
              <a:gd name="connsiteX4" fmla="*/ 52251 w 2474576"/>
              <a:gd name="connsiteY4" fmla="*/ 0 h 2272937"/>
              <a:gd name="connsiteX5" fmla="*/ 2351314 w 2474576"/>
              <a:gd name="connsiteY5" fmla="*/ 65315 h 2272937"/>
              <a:gd name="connsiteX6" fmla="*/ 2338251 w 2474576"/>
              <a:gd name="connsiteY6" fmla="*/ 1149532 h 2272937"/>
              <a:gd name="connsiteX7" fmla="*/ 2474576 w 2474576"/>
              <a:gd name="connsiteY7" fmla="*/ 1484275 h 2272937"/>
              <a:gd name="connsiteX0" fmla="*/ 2129246 w 2513579"/>
              <a:gd name="connsiteY0" fmla="*/ 1750423 h 2272937"/>
              <a:gd name="connsiteX1" fmla="*/ 2364377 w 2513579"/>
              <a:gd name="connsiteY1" fmla="*/ 2063932 h 2272937"/>
              <a:gd name="connsiteX2" fmla="*/ 2364377 w 2513579"/>
              <a:gd name="connsiteY2" fmla="*/ 2272937 h 2272937"/>
              <a:gd name="connsiteX3" fmla="*/ 0 w 2513579"/>
              <a:gd name="connsiteY3" fmla="*/ 2259875 h 2272937"/>
              <a:gd name="connsiteX4" fmla="*/ 52251 w 2513579"/>
              <a:gd name="connsiteY4" fmla="*/ 0 h 2272937"/>
              <a:gd name="connsiteX5" fmla="*/ 2351314 w 2513579"/>
              <a:gd name="connsiteY5" fmla="*/ 65315 h 2272937"/>
              <a:gd name="connsiteX6" fmla="*/ 2338251 w 2513579"/>
              <a:gd name="connsiteY6" fmla="*/ 1149532 h 2272937"/>
              <a:gd name="connsiteX7" fmla="*/ 2513579 w 2513579"/>
              <a:gd name="connsiteY7" fmla="*/ 1579616 h 2272937"/>
              <a:gd name="connsiteX0" fmla="*/ 2163916 w 2513579"/>
              <a:gd name="connsiteY0" fmla="*/ 1707087 h 2272937"/>
              <a:gd name="connsiteX1" fmla="*/ 2364377 w 2513579"/>
              <a:gd name="connsiteY1" fmla="*/ 2063932 h 2272937"/>
              <a:gd name="connsiteX2" fmla="*/ 2364377 w 2513579"/>
              <a:gd name="connsiteY2" fmla="*/ 2272937 h 2272937"/>
              <a:gd name="connsiteX3" fmla="*/ 0 w 2513579"/>
              <a:gd name="connsiteY3" fmla="*/ 2259875 h 2272937"/>
              <a:gd name="connsiteX4" fmla="*/ 52251 w 2513579"/>
              <a:gd name="connsiteY4" fmla="*/ 0 h 2272937"/>
              <a:gd name="connsiteX5" fmla="*/ 2351314 w 2513579"/>
              <a:gd name="connsiteY5" fmla="*/ 65315 h 2272937"/>
              <a:gd name="connsiteX6" fmla="*/ 2338251 w 2513579"/>
              <a:gd name="connsiteY6" fmla="*/ 1149532 h 2272937"/>
              <a:gd name="connsiteX7" fmla="*/ 2513579 w 2513579"/>
              <a:gd name="connsiteY7" fmla="*/ 1579616 h 22729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513579" h="2272937">
                <a:moveTo>
                  <a:pt x="2163916" y="1707087"/>
                </a:moveTo>
                <a:lnTo>
                  <a:pt x="2364377" y="2063932"/>
                </a:lnTo>
                <a:lnTo>
                  <a:pt x="2364377" y="2272937"/>
                </a:lnTo>
                <a:lnTo>
                  <a:pt x="0" y="2259875"/>
                </a:lnTo>
                <a:lnTo>
                  <a:pt x="52251" y="0"/>
                </a:lnTo>
                <a:lnTo>
                  <a:pt x="2351314" y="65315"/>
                </a:lnTo>
                <a:lnTo>
                  <a:pt x="2338251" y="1149532"/>
                </a:lnTo>
                <a:lnTo>
                  <a:pt x="2513579" y="1579616"/>
                </a:lnTo>
              </a:path>
            </a:pathLst>
          </a:custGeom>
          <a:noFill/>
          <a:ln w="38100">
            <a:solidFill>
              <a:srgbClr val="FFFF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62" name="Ellipse 61"/>
          <p:cNvSpPr/>
          <p:nvPr>
            <p:custDataLst>
              <p:tags r:id="rId7"/>
            </p:custDataLst>
          </p:nvPr>
        </p:nvSpPr>
        <p:spPr>
          <a:xfrm>
            <a:off x="7303787" y="3980470"/>
            <a:ext cx="288032" cy="288032"/>
          </a:xfrm>
          <a:prstGeom prst="ellipse">
            <a:avLst/>
          </a:prstGeom>
          <a:solidFill>
            <a:srgbClr val="C00000"/>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63" name="Ellipse 62"/>
          <p:cNvSpPr/>
          <p:nvPr>
            <p:custDataLst>
              <p:tags r:id="rId8"/>
            </p:custDataLst>
          </p:nvPr>
        </p:nvSpPr>
        <p:spPr>
          <a:xfrm>
            <a:off x="1434915" y="3931619"/>
            <a:ext cx="288032" cy="288032"/>
          </a:xfrm>
          <a:prstGeom prst="ellipse">
            <a:avLst/>
          </a:prstGeom>
          <a:solidFill>
            <a:schemeClr val="tx1">
              <a:lumMod val="75000"/>
              <a:lumOff val="2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38" name="Forme libre 37"/>
          <p:cNvSpPr/>
          <p:nvPr>
            <p:custDataLst>
              <p:tags r:id="rId9"/>
            </p:custDataLst>
          </p:nvPr>
        </p:nvSpPr>
        <p:spPr>
          <a:xfrm rot="6300000">
            <a:off x="3423771" y="1890694"/>
            <a:ext cx="2517912" cy="2272937"/>
          </a:xfrm>
          <a:custGeom>
            <a:avLst/>
            <a:gdLst>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77440 w 2560320"/>
              <a:gd name="connsiteY5" fmla="*/ 26125 h 2756262"/>
              <a:gd name="connsiteX6" fmla="*/ 2351314 w 2560320"/>
              <a:gd name="connsiteY6" fmla="*/ 705394 h 2756262"/>
              <a:gd name="connsiteX7" fmla="*/ 2560320 w 2560320"/>
              <a:gd name="connsiteY7" fmla="*/ 1058091 h 2756262"/>
              <a:gd name="connsiteX8" fmla="*/ 2508068 w 2560320"/>
              <a:gd name="connsiteY8" fmla="*/ 1058091 h 2756262"/>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77440 w 2560320"/>
              <a:gd name="connsiteY5" fmla="*/ 26125 h 2756262"/>
              <a:gd name="connsiteX6" fmla="*/ 2351314 w 2560320"/>
              <a:gd name="connsiteY6" fmla="*/ 705394 h 2756262"/>
              <a:gd name="connsiteX7" fmla="*/ 2560320 w 2560320"/>
              <a:gd name="connsiteY7" fmla="*/ 1058091 h 2756262"/>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51314 w 2560320"/>
              <a:gd name="connsiteY5" fmla="*/ 548640 h 2756262"/>
              <a:gd name="connsiteX6" fmla="*/ 2351314 w 2560320"/>
              <a:gd name="connsiteY6" fmla="*/ 705394 h 2756262"/>
              <a:gd name="connsiteX7" fmla="*/ 2560320 w 2560320"/>
              <a:gd name="connsiteY7" fmla="*/ 1058091 h 2756262"/>
              <a:gd name="connsiteX0" fmla="*/ 2129246 w 2560320"/>
              <a:gd name="connsiteY0" fmla="*/ 1750423 h 2272937"/>
              <a:gd name="connsiteX1" fmla="*/ 2364377 w 2560320"/>
              <a:gd name="connsiteY1" fmla="*/ 2063932 h 2272937"/>
              <a:gd name="connsiteX2" fmla="*/ 2364377 w 2560320"/>
              <a:gd name="connsiteY2" fmla="*/ 2272937 h 2272937"/>
              <a:gd name="connsiteX3" fmla="*/ 0 w 2560320"/>
              <a:gd name="connsiteY3" fmla="*/ 2259875 h 2272937"/>
              <a:gd name="connsiteX4" fmla="*/ 52251 w 2560320"/>
              <a:gd name="connsiteY4" fmla="*/ 0 h 2272937"/>
              <a:gd name="connsiteX5" fmla="*/ 2351314 w 2560320"/>
              <a:gd name="connsiteY5" fmla="*/ 65315 h 2272937"/>
              <a:gd name="connsiteX6" fmla="*/ 2351314 w 2560320"/>
              <a:gd name="connsiteY6" fmla="*/ 222069 h 2272937"/>
              <a:gd name="connsiteX7" fmla="*/ 2560320 w 2560320"/>
              <a:gd name="connsiteY7" fmla="*/ 574766 h 2272937"/>
              <a:gd name="connsiteX0" fmla="*/ 2129246 w 2364377"/>
              <a:gd name="connsiteY0" fmla="*/ 1750423 h 2272937"/>
              <a:gd name="connsiteX1" fmla="*/ 2364377 w 2364377"/>
              <a:gd name="connsiteY1" fmla="*/ 2063932 h 2272937"/>
              <a:gd name="connsiteX2" fmla="*/ 2364377 w 2364377"/>
              <a:gd name="connsiteY2" fmla="*/ 2272937 h 2272937"/>
              <a:gd name="connsiteX3" fmla="*/ 0 w 2364377"/>
              <a:gd name="connsiteY3" fmla="*/ 2259875 h 2272937"/>
              <a:gd name="connsiteX4" fmla="*/ 52251 w 2364377"/>
              <a:gd name="connsiteY4" fmla="*/ 0 h 2272937"/>
              <a:gd name="connsiteX5" fmla="*/ 2351314 w 2364377"/>
              <a:gd name="connsiteY5" fmla="*/ 65315 h 2272937"/>
              <a:gd name="connsiteX6" fmla="*/ 2351314 w 2364377"/>
              <a:gd name="connsiteY6" fmla="*/ 222069 h 2272937"/>
              <a:gd name="connsiteX7" fmla="*/ 1841863 w 2364377"/>
              <a:gd name="connsiteY7" fmla="*/ 1371600 h 2272937"/>
              <a:gd name="connsiteX0" fmla="*/ 2129246 w 2364377"/>
              <a:gd name="connsiteY0" fmla="*/ 1750423 h 2272937"/>
              <a:gd name="connsiteX1" fmla="*/ 2364377 w 2364377"/>
              <a:gd name="connsiteY1" fmla="*/ 2063932 h 2272937"/>
              <a:gd name="connsiteX2" fmla="*/ 2364377 w 2364377"/>
              <a:gd name="connsiteY2" fmla="*/ 2272937 h 2272937"/>
              <a:gd name="connsiteX3" fmla="*/ 0 w 2364377"/>
              <a:gd name="connsiteY3" fmla="*/ 2259875 h 2272937"/>
              <a:gd name="connsiteX4" fmla="*/ 52251 w 2364377"/>
              <a:gd name="connsiteY4" fmla="*/ 0 h 2272937"/>
              <a:gd name="connsiteX5" fmla="*/ 2351314 w 2364377"/>
              <a:gd name="connsiteY5" fmla="*/ 65315 h 2272937"/>
              <a:gd name="connsiteX6" fmla="*/ 2338251 w 2364377"/>
              <a:gd name="connsiteY6" fmla="*/ 1149532 h 2272937"/>
              <a:gd name="connsiteX7" fmla="*/ 1841863 w 2364377"/>
              <a:gd name="connsiteY7" fmla="*/ 1371600 h 2272937"/>
              <a:gd name="connsiteX0" fmla="*/ 2129246 w 2517912"/>
              <a:gd name="connsiteY0" fmla="*/ 1750423 h 2272937"/>
              <a:gd name="connsiteX1" fmla="*/ 2364377 w 2517912"/>
              <a:gd name="connsiteY1" fmla="*/ 2063932 h 2272937"/>
              <a:gd name="connsiteX2" fmla="*/ 2364377 w 2517912"/>
              <a:gd name="connsiteY2" fmla="*/ 2272937 h 2272937"/>
              <a:gd name="connsiteX3" fmla="*/ 0 w 2517912"/>
              <a:gd name="connsiteY3" fmla="*/ 2259875 h 2272937"/>
              <a:gd name="connsiteX4" fmla="*/ 52251 w 2517912"/>
              <a:gd name="connsiteY4" fmla="*/ 0 h 2272937"/>
              <a:gd name="connsiteX5" fmla="*/ 2351314 w 2517912"/>
              <a:gd name="connsiteY5" fmla="*/ 65315 h 2272937"/>
              <a:gd name="connsiteX6" fmla="*/ 2338251 w 2517912"/>
              <a:gd name="connsiteY6" fmla="*/ 1149532 h 2272937"/>
              <a:gd name="connsiteX7" fmla="*/ 2517912 w 2517912"/>
              <a:gd name="connsiteY7" fmla="*/ 1596950 h 2272937"/>
              <a:gd name="connsiteX0" fmla="*/ 2155251 w 2517912"/>
              <a:gd name="connsiteY0" fmla="*/ 1698419 h 2272937"/>
              <a:gd name="connsiteX1" fmla="*/ 2364377 w 2517912"/>
              <a:gd name="connsiteY1" fmla="*/ 2063932 h 2272937"/>
              <a:gd name="connsiteX2" fmla="*/ 2364377 w 2517912"/>
              <a:gd name="connsiteY2" fmla="*/ 2272937 h 2272937"/>
              <a:gd name="connsiteX3" fmla="*/ 0 w 2517912"/>
              <a:gd name="connsiteY3" fmla="*/ 2259875 h 2272937"/>
              <a:gd name="connsiteX4" fmla="*/ 52251 w 2517912"/>
              <a:gd name="connsiteY4" fmla="*/ 0 h 2272937"/>
              <a:gd name="connsiteX5" fmla="*/ 2351314 w 2517912"/>
              <a:gd name="connsiteY5" fmla="*/ 65315 h 2272937"/>
              <a:gd name="connsiteX6" fmla="*/ 2338251 w 2517912"/>
              <a:gd name="connsiteY6" fmla="*/ 1149532 h 2272937"/>
              <a:gd name="connsiteX7" fmla="*/ 2517912 w 2517912"/>
              <a:gd name="connsiteY7" fmla="*/ 1596950 h 22729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517912" h="2272937">
                <a:moveTo>
                  <a:pt x="2155251" y="1698419"/>
                </a:moveTo>
                <a:lnTo>
                  <a:pt x="2364377" y="2063932"/>
                </a:lnTo>
                <a:lnTo>
                  <a:pt x="2364377" y="2272937"/>
                </a:lnTo>
                <a:lnTo>
                  <a:pt x="0" y="2259875"/>
                </a:lnTo>
                <a:lnTo>
                  <a:pt x="52251" y="0"/>
                </a:lnTo>
                <a:lnTo>
                  <a:pt x="2351314" y="65315"/>
                </a:lnTo>
                <a:lnTo>
                  <a:pt x="2338251" y="1149532"/>
                </a:lnTo>
                <a:lnTo>
                  <a:pt x="2517912" y="1596950"/>
                </a:lnTo>
              </a:path>
            </a:pathLst>
          </a:custGeom>
          <a:noFill/>
          <a:ln w="381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9" name="Forme libre 38"/>
          <p:cNvSpPr/>
          <p:nvPr>
            <p:custDataLst>
              <p:tags r:id="rId10"/>
            </p:custDataLst>
          </p:nvPr>
        </p:nvSpPr>
        <p:spPr>
          <a:xfrm rot="9000000">
            <a:off x="4064652" y="2437893"/>
            <a:ext cx="2558920" cy="2272937"/>
          </a:xfrm>
          <a:custGeom>
            <a:avLst/>
            <a:gdLst>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77440 w 2560320"/>
              <a:gd name="connsiteY5" fmla="*/ 26125 h 2756262"/>
              <a:gd name="connsiteX6" fmla="*/ 2351314 w 2560320"/>
              <a:gd name="connsiteY6" fmla="*/ 705394 h 2756262"/>
              <a:gd name="connsiteX7" fmla="*/ 2560320 w 2560320"/>
              <a:gd name="connsiteY7" fmla="*/ 1058091 h 2756262"/>
              <a:gd name="connsiteX8" fmla="*/ 2508068 w 2560320"/>
              <a:gd name="connsiteY8" fmla="*/ 1058091 h 2756262"/>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77440 w 2560320"/>
              <a:gd name="connsiteY5" fmla="*/ 26125 h 2756262"/>
              <a:gd name="connsiteX6" fmla="*/ 2351314 w 2560320"/>
              <a:gd name="connsiteY6" fmla="*/ 705394 h 2756262"/>
              <a:gd name="connsiteX7" fmla="*/ 2560320 w 2560320"/>
              <a:gd name="connsiteY7" fmla="*/ 1058091 h 2756262"/>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51314 w 2560320"/>
              <a:gd name="connsiteY5" fmla="*/ 548640 h 2756262"/>
              <a:gd name="connsiteX6" fmla="*/ 2351314 w 2560320"/>
              <a:gd name="connsiteY6" fmla="*/ 705394 h 2756262"/>
              <a:gd name="connsiteX7" fmla="*/ 2560320 w 2560320"/>
              <a:gd name="connsiteY7" fmla="*/ 1058091 h 2756262"/>
              <a:gd name="connsiteX0" fmla="*/ 2129246 w 2560320"/>
              <a:gd name="connsiteY0" fmla="*/ 1750423 h 2272937"/>
              <a:gd name="connsiteX1" fmla="*/ 2364377 w 2560320"/>
              <a:gd name="connsiteY1" fmla="*/ 2063932 h 2272937"/>
              <a:gd name="connsiteX2" fmla="*/ 2364377 w 2560320"/>
              <a:gd name="connsiteY2" fmla="*/ 2272937 h 2272937"/>
              <a:gd name="connsiteX3" fmla="*/ 0 w 2560320"/>
              <a:gd name="connsiteY3" fmla="*/ 2259875 h 2272937"/>
              <a:gd name="connsiteX4" fmla="*/ 52251 w 2560320"/>
              <a:gd name="connsiteY4" fmla="*/ 0 h 2272937"/>
              <a:gd name="connsiteX5" fmla="*/ 2351314 w 2560320"/>
              <a:gd name="connsiteY5" fmla="*/ 65315 h 2272937"/>
              <a:gd name="connsiteX6" fmla="*/ 2351314 w 2560320"/>
              <a:gd name="connsiteY6" fmla="*/ 222069 h 2272937"/>
              <a:gd name="connsiteX7" fmla="*/ 2560320 w 2560320"/>
              <a:gd name="connsiteY7" fmla="*/ 574766 h 2272937"/>
              <a:gd name="connsiteX0" fmla="*/ 2129246 w 2364377"/>
              <a:gd name="connsiteY0" fmla="*/ 1750423 h 2272937"/>
              <a:gd name="connsiteX1" fmla="*/ 2364377 w 2364377"/>
              <a:gd name="connsiteY1" fmla="*/ 2063932 h 2272937"/>
              <a:gd name="connsiteX2" fmla="*/ 2364377 w 2364377"/>
              <a:gd name="connsiteY2" fmla="*/ 2272937 h 2272937"/>
              <a:gd name="connsiteX3" fmla="*/ 0 w 2364377"/>
              <a:gd name="connsiteY3" fmla="*/ 2259875 h 2272937"/>
              <a:gd name="connsiteX4" fmla="*/ 52251 w 2364377"/>
              <a:gd name="connsiteY4" fmla="*/ 0 h 2272937"/>
              <a:gd name="connsiteX5" fmla="*/ 2351314 w 2364377"/>
              <a:gd name="connsiteY5" fmla="*/ 65315 h 2272937"/>
              <a:gd name="connsiteX6" fmla="*/ 2351314 w 2364377"/>
              <a:gd name="connsiteY6" fmla="*/ 222069 h 2272937"/>
              <a:gd name="connsiteX7" fmla="*/ 1841863 w 2364377"/>
              <a:gd name="connsiteY7" fmla="*/ 1371600 h 2272937"/>
              <a:gd name="connsiteX0" fmla="*/ 2129246 w 2364377"/>
              <a:gd name="connsiteY0" fmla="*/ 1750423 h 2272937"/>
              <a:gd name="connsiteX1" fmla="*/ 2364377 w 2364377"/>
              <a:gd name="connsiteY1" fmla="*/ 2063932 h 2272937"/>
              <a:gd name="connsiteX2" fmla="*/ 2364377 w 2364377"/>
              <a:gd name="connsiteY2" fmla="*/ 2272937 h 2272937"/>
              <a:gd name="connsiteX3" fmla="*/ 0 w 2364377"/>
              <a:gd name="connsiteY3" fmla="*/ 2259875 h 2272937"/>
              <a:gd name="connsiteX4" fmla="*/ 52251 w 2364377"/>
              <a:gd name="connsiteY4" fmla="*/ 0 h 2272937"/>
              <a:gd name="connsiteX5" fmla="*/ 2351314 w 2364377"/>
              <a:gd name="connsiteY5" fmla="*/ 65315 h 2272937"/>
              <a:gd name="connsiteX6" fmla="*/ 2338251 w 2364377"/>
              <a:gd name="connsiteY6" fmla="*/ 1149532 h 2272937"/>
              <a:gd name="connsiteX7" fmla="*/ 1841863 w 2364377"/>
              <a:gd name="connsiteY7" fmla="*/ 1371600 h 2272937"/>
              <a:gd name="connsiteX0" fmla="*/ 2129246 w 2528278"/>
              <a:gd name="connsiteY0" fmla="*/ 1750423 h 2272937"/>
              <a:gd name="connsiteX1" fmla="*/ 2364377 w 2528278"/>
              <a:gd name="connsiteY1" fmla="*/ 2063932 h 2272937"/>
              <a:gd name="connsiteX2" fmla="*/ 2364377 w 2528278"/>
              <a:gd name="connsiteY2" fmla="*/ 2272937 h 2272937"/>
              <a:gd name="connsiteX3" fmla="*/ 0 w 2528278"/>
              <a:gd name="connsiteY3" fmla="*/ 2259875 h 2272937"/>
              <a:gd name="connsiteX4" fmla="*/ 52251 w 2528278"/>
              <a:gd name="connsiteY4" fmla="*/ 0 h 2272937"/>
              <a:gd name="connsiteX5" fmla="*/ 2351314 w 2528278"/>
              <a:gd name="connsiteY5" fmla="*/ 65315 h 2272937"/>
              <a:gd name="connsiteX6" fmla="*/ 2338251 w 2528278"/>
              <a:gd name="connsiteY6" fmla="*/ 1149532 h 2272937"/>
              <a:gd name="connsiteX7" fmla="*/ 2528278 w 2528278"/>
              <a:gd name="connsiteY7" fmla="*/ 1659649 h 2272937"/>
              <a:gd name="connsiteX0" fmla="*/ 2129246 w 2491505"/>
              <a:gd name="connsiteY0" fmla="*/ 1750423 h 2272937"/>
              <a:gd name="connsiteX1" fmla="*/ 2364377 w 2491505"/>
              <a:gd name="connsiteY1" fmla="*/ 2063932 h 2272937"/>
              <a:gd name="connsiteX2" fmla="*/ 2364377 w 2491505"/>
              <a:gd name="connsiteY2" fmla="*/ 2272937 h 2272937"/>
              <a:gd name="connsiteX3" fmla="*/ 0 w 2491505"/>
              <a:gd name="connsiteY3" fmla="*/ 2259875 h 2272937"/>
              <a:gd name="connsiteX4" fmla="*/ 52251 w 2491505"/>
              <a:gd name="connsiteY4" fmla="*/ 0 h 2272937"/>
              <a:gd name="connsiteX5" fmla="*/ 2351314 w 2491505"/>
              <a:gd name="connsiteY5" fmla="*/ 65315 h 2272937"/>
              <a:gd name="connsiteX6" fmla="*/ 2338251 w 2491505"/>
              <a:gd name="connsiteY6" fmla="*/ 1149532 h 2272937"/>
              <a:gd name="connsiteX7" fmla="*/ 2491505 w 2491505"/>
              <a:gd name="connsiteY7" fmla="*/ 1543204 h 2272937"/>
              <a:gd name="connsiteX0" fmla="*/ 2147632 w 2491505"/>
              <a:gd name="connsiteY0" fmla="*/ 1811711 h 2272937"/>
              <a:gd name="connsiteX1" fmla="*/ 2364377 w 2491505"/>
              <a:gd name="connsiteY1" fmla="*/ 2063932 h 2272937"/>
              <a:gd name="connsiteX2" fmla="*/ 2364377 w 2491505"/>
              <a:gd name="connsiteY2" fmla="*/ 2272937 h 2272937"/>
              <a:gd name="connsiteX3" fmla="*/ 0 w 2491505"/>
              <a:gd name="connsiteY3" fmla="*/ 2259875 h 2272937"/>
              <a:gd name="connsiteX4" fmla="*/ 52251 w 2491505"/>
              <a:gd name="connsiteY4" fmla="*/ 0 h 2272937"/>
              <a:gd name="connsiteX5" fmla="*/ 2351314 w 2491505"/>
              <a:gd name="connsiteY5" fmla="*/ 65315 h 2272937"/>
              <a:gd name="connsiteX6" fmla="*/ 2338251 w 2491505"/>
              <a:gd name="connsiteY6" fmla="*/ 1149532 h 2272937"/>
              <a:gd name="connsiteX7" fmla="*/ 2491505 w 2491505"/>
              <a:gd name="connsiteY7" fmla="*/ 1543204 h 2272937"/>
              <a:gd name="connsiteX0" fmla="*/ 2147632 w 2519084"/>
              <a:gd name="connsiteY0" fmla="*/ 1811711 h 2272937"/>
              <a:gd name="connsiteX1" fmla="*/ 2364377 w 2519084"/>
              <a:gd name="connsiteY1" fmla="*/ 2063932 h 2272937"/>
              <a:gd name="connsiteX2" fmla="*/ 2364377 w 2519084"/>
              <a:gd name="connsiteY2" fmla="*/ 2272937 h 2272937"/>
              <a:gd name="connsiteX3" fmla="*/ 0 w 2519084"/>
              <a:gd name="connsiteY3" fmla="*/ 2259875 h 2272937"/>
              <a:gd name="connsiteX4" fmla="*/ 52251 w 2519084"/>
              <a:gd name="connsiteY4" fmla="*/ 0 h 2272937"/>
              <a:gd name="connsiteX5" fmla="*/ 2351314 w 2519084"/>
              <a:gd name="connsiteY5" fmla="*/ 65315 h 2272937"/>
              <a:gd name="connsiteX6" fmla="*/ 2338251 w 2519084"/>
              <a:gd name="connsiteY6" fmla="*/ 1149532 h 2272937"/>
              <a:gd name="connsiteX7" fmla="*/ 2519084 w 2519084"/>
              <a:gd name="connsiteY7" fmla="*/ 1607556 h 2272937"/>
              <a:gd name="connsiteX0" fmla="*/ 2147632 w 2558920"/>
              <a:gd name="connsiteY0" fmla="*/ 1811711 h 2272937"/>
              <a:gd name="connsiteX1" fmla="*/ 2364377 w 2558920"/>
              <a:gd name="connsiteY1" fmla="*/ 2063932 h 2272937"/>
              <a:gd name="connsiteX2" fmla="*/ 2364377 w 2558920"/>
              <a:gd name="connsiteY2" fmla="*/ 2272937 h 2272937"/>
              <a:gd name="connsiteX3" fmla="*/ 0 w 2558920"/>
              <a:gd name="connsiteY3" fmla="*/ 2259875 h 2272937"/>
              <a:gd name="connsiteX4" fmla="*/ 52251 w 2558920"/>
              <a:gd name="connsiteY4" fmla="*/ 0 h 2272937"/>
              <a:gd name="connsiteX5" fmla="*/ 2351314 w 2558920"/>
              <a:gd name="connsiteY5" fmla="*/ 65315 h 2272937"/>
              <a:gd name="connsiteX6" fmla="*/ 2338251 w 2558920"/>
              <a:gd name="connsiteY6" fmla="*/ 1149532 h 2272937"/>
              <a:gd name="connsiteX7" fmla="*/ 2558920 w 2558920"/>
              <a:gd name="connsiteY7" fmla="*/ 1579976 h 2272937"/>
              <a:gd name="connsiteX0" fmla="*/ 2156826 w 2558920"/>
              <a:gd name="connsiteY0" fmla="*/ 1735102 h 2272937"/>
              <a:gd name="connsiteX1" fmla="*/ 2364377 w 2558920"/>
              <a:gd name="connsiteY1" fmla="*/ 2063932 h 2272937"/>
              <a:gd name="connsiteX2" fmla="*/ 2364377 w 2558920"/>
              <a:gd name="connsiteY2" fmla="*/ 2272937 h 2272937"/>
              <a:gd name="connsiteX3" fmla="*/ 0 w 2558920"/>
              <a:gd name="connsiteY3" fmla="*/ 2259875 h 2272937"/>
              <a:gd name="connsiteX4" fmla="*/ 52251 w 2558920"/>
              <a:gd name="connsiteY4" fmla="*/ 0 h 2272937"/>
              <a:gd name="connsiteX5" fmla="*/ 2351314 w 2558920"/>
              <a:gd name="connsiteY5" fmla="*/ 65315 h 2272937"/>
              <a:gd name="connsiteX6" fmla="*/ 2338251 w 2558920"/>
              <a:gd name="connsiteY6" fmla="*/ 1149532 h 2272937"/>
              <a:gd name="connsiteX7" fmla="*/ 2558920 w 2558920"/>
              <a:gd name="connsiteY7" fmla="*/ 1579976 h 22729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558920" h="2272937">
                <a:moveTo>
                  <a:pt x="2156826" y="1735102"/>
                </a:moveTo>
                <a:lnTo>
                  <a:pt x="2364377" y="2063932"/>
                </a:lnTo>
                <a:lnTo>
                  <a:pt x="2364377" y="2272937"/>
                </a:lnTo>
                <a:lnTo>
                  <a:pt x="0" y="2259875"/>
                </a:lnTo>
                <a:lnTo>
                  <a:pt x="52251" y="0"/>
                </a:lnTo>
                <a:lnTo>
                  <a:pt x="2351314" y="65315"/>
                </a:lnTo>
                <a:lnTo>
                  <a:pt x="2338251" y="1149532"/>
                </a:lnTo>
                <a:lnTo>
                  <a:pt x="2558920" y="1579976"/>
                </a:lnTo>
              </a:path>
            </a:pathLst>
          </a:custGeom>
          <a:noFill/>
          <a:ln w="3810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0" name="Forme libre 39"/>
          <p:cNvSpPr/>
          <p:nvPr>
            <p:custDataLst>
              <p:tags r:id="rId11"/>
            </p:custDataLst>
          </p:nvPr>
        </p:nvSpPr>
        <p:spPr>
          <a:xfrm rot="11700000">
            <a:off x="4160868" y="3259849"/>
            <a:ext cx="2574250" cy="2272937"/>
          </a:xfrm>
          <a:custGeom>
            <a:avLst/>
            <a:gdLst>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77440 w 2560320"/>
              <a:gd name="connsiteY5" fmla="*/ 26125 h 2756262"/>
              <a:gd name="connsiteX6" fmla="*/ 2351314 w 2560320"/>
              <a:gd name="connsiteY6" fmla="*/ 705394 h 2756262"/>
              <a:gd name="connsiteX7" fmla="*/ 2560320 w 2560320"/>
              <a:gd name="connsiteY7" fmla="*/ 1058091 h 2756262"/>
              <a:gd name="connsiteX8" fmla="*/ 2508068 w 2560320"/>
              <a:gd name="connsiteY8" fmla="*/ 1058091 h 2756262"/>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77440 w 2560320"/>
              <a:gd name="connsiteY5" fmla="*/ 26125 h 2756262"/>
              <a:gd name="connsiteX6" fmla="*/ 2351314 w 2560320"/>
              <a:gd name="connsiteY6" fmla="*/ 705394 h 2756262"/>
              <a:gd name="connsiteX7" fmla="*/ 2560320 w 2560320"/>
              <a:gd name="connsiteY7" fmla="*/ 1058091 h 2756262"/>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51314 w 2560320"/>
              <a:gd name="connsiteY5" fmla="*/ 548640 h 2756262"/>
              <a:gd name="connsiteX6" fmla="*/ 2351314 w 2560320"/>
              <a:gd name="connsiteY6" fmla="*/ 705394 h 2756262"/>
              <a:gd name="connsiteX7" fmla="*/ 2560320 w 2560320"/>
              <a:gd name="connsiteY7" fmla="*/ 1058091 h 2756262"/>
              <a:gd name="connsiteX0" fmla="*/ 2129246 w 2560320"/>
              <a:gd name="connsiteY0" fmla="*/ 1750423 h 2272937"/>
              <a:gd name="connsiteX1" fmla="*/ 2364377 w 2560320"/>
              <a:gd name="connsiteY1" fmla="*/ 2063932 h 2272937"/>
              <a:gd name="connsiteX2" fmla="*/ 2364377 w 2560320"/>
              <a:gd name="connsiteY2" fmla="*/ 2272937 h 2272937"/>
              <a:gd name="connsiteX3" fmla="*/ 0 w 2560320"/>
              <a:gd name="connsiteY3" fmla="*/ 2259875 h 2272937"/>
              <a:gd name="connsiteX4" fmla="*/ 52251 w 2560320"/>
              <a:gd name="connsiteY4" fmla="*/ 0 h 2272937"/>
              <a:gd name="connsiteX5" fmla="*/ 2351314 w 2560320"/>
              <a:gd name="connsiteY5" fmla="*/ 65315 h 2272937"/>
              <a:gd name="connsiteX6" fmla="*/ 2351314 w 2560320"/>
              <a:gd name="connsiteY6" fmla="*/ 222069 h 2272937"/>
              <a:gd name="connsiteX7" fmla="*/ 2560320 w 2560320"/>
              <a:gd name="connsiteY7" fmla="*/ 574766 h 2272937"/>
              <a:gd name="connsiteX0" fmla="*/ 2129246 w 2364377"/>
              <a:gd name="connsiteY0" fmla="*/ 1750423 h 2272937"/>
              <a:gd name="connsiteX1" fmla="*/ 2364377 w 2364377"/>
              <a:gd name="connsiteY1" fmla="*/ 2063932 h 2272937"/>
              <a:gd name="connsiteX2" fmla="*/ 2364377 w 2364377"/>
              <a:gd name="connsiteY2" fmla="*/ 2272937 h 2272937"/>
              <a:gd name="connsiteX3" fmla="*/ 0 w 2364377"/>
              <a:gd name="connsiteY3" fmla="*/ 2259875 h 2272937"/>
              <a:gd name="connsiteX4" fmla="*/ 52251 w 2364377"/>
              <a:gd name="connsiteY4" fmla="*/ 0 h 2272937"/>
              <a:gd name="connsiteX5" fmla="*/ 2351314 w 2364377"/>
              <a:gd name="connsiteY5" fmla="*/ 65315 h 2272937"/>
              <a:gd name="connsiteX6" fmla="*/ 2351314 w 2364377"/>
              <a:gd name="connsiteY6" fmla="*/ 222069 h 2272937"/>
              <a:gd name="connsiteX7" fmla="*/ 1841863 w 2364377"/>
              <a:gd name="connsiteY7" fmla="*/ 1371600 h 2272937"/>
              <a:gd name="connsiteX0" fmla="*/ 2129246 w 2364377"/>
              <a:gd name="connsiteY0" fmla="*/ 1750423 h 2272937"/>
              <a:gd name="connsiteX1" fmla="*/ 2364377 w 2364377"/>
              <a:gd name="connsiteY1" fmla="*/ 2063932 h 2272937"/>
              <a:gd name="connsiteX2" fmla="*/ 2364377 w 2364377"/>
              <a:gd name="connsiteY2" fmla="*/ 2272937 h 2272937"/>
              <a:gd name="connsiteX3" fmla="*/ 0 w 2364377"/>
              <a:gd name="connsiteY3" fmla="*/ 2259875 h 2272937"/>
              <a:gd name="connsiteX4" fmla="*/ 52251 w 2364377"/>
              <a:gd name="connsiteY4" fmla="*/ 0 h 2272937"/>
              <a:gd name="connsiteX5" fmla="*/ 2351314 w 2364377"/>
              <a:gd name="connsiteY5" fmla="*/ 65315 h 2272937"/>
              <a:gd name="connsiteX6" fmla="*/ 2338251 w 2364377"/>
              <a:gd name="connsiteY6" fmla="*/ 1149532 h 2272937"/>
              <a:gd name="connsiteX7" fmla="*/ 1841863 w 2364377"/>
              <a:gd name="connsiteY7" fmla="*/ 1371600 h 2272937"/>
              <a:gd name="connsiteX0" fmla="*/ 2129246 w 2574250"/>
              <a:gd name="connsiteY0" fmla="*/ 1750423 h 2272937"/>
              <a:gd name="connsiteX1" fmla="*/ 2364377 w 2574250"/>
              <a:gd name="connsiteY1" fmla="*/ 2063932 h 2272937"/>
              <a:gd name="connsiteX2" fmla="*/ 2364377 w 2574250"/>
              <a:gd name="connsiteY2" fmla="*/ 2272937 h 2272937"/>
              <a:gd name="connsiteX3" fmla="*/ 0 w 2574250"/>
              <a:gd name="connsiteY3" fmla="*/ 2259875 h 2272937"/>
              <a:gd name="connsiteX4" fmla="*/ 52251 w 2574250"/>
              <a:gd name="connsiteY4" fmla="*/ 0 h 2272937"/>
              <a:gd name="connsiteX5" fmla="*/ 2351314 w 2574250"/>
              <a:gd name="connsiteY5" fmla="*/ 65315 h 2272937"/>
              <a:gd name="connsiteX6" fmla="*/ 2338251 w 2574250"/>
              <a:gd name="connsiteY6" fmla="*/ 1149532 h 2272937"/>
              <a:gd name="connsiteX7" fmla="*/ 2574250 w 2574250"/>
              <a:gd name="connsiteY7" fmla="*/ 1518944 h 2272937"/>
              <a:gd name="connsiteX0" fmla="*/ 2129246 w 2574250"/>
              <a:gd name="connsiteY0" fmla="*/ 1750423 h 2272937"/>
              <a:gd name="connsiteX1" fmla="*/ 2364377 w 2574250"/>
              <a:gd name="connsiteY1" fmla="*/ 2063932 h 2272937"/>
              <a:gd name="connsiteX2" fmla="*/ 2364377 w 2574250"/>
              <a:gd name="connsiteY2" fmla="*/ 2272937 h 2272937"/>
              <a:gd name="connsiteX3" fmla="*/ 0 w 2574250"/>
              <a:gd name="connsiteY3" fmla="*/ 2259875 h 2272937"/>
              <a:gd name="connsiteX4" fmla="*/ 52251 w 2574250"/>
              <a:gd name="connsiteY4" fmla="*/ 0 h 2272937"/>
              <a:gd name="connsiteX5" fmla="*/ 2351314 w 2574250"/>
              <a:gd name="connsiteY5" fmla="*/ 65315 h 2272937"/>
              <a:gd name="connsiteX6" fmla="*/ 2364253 w 2574250"/>
              <a:gd name="connsiteY6" fmla="*/ 1145199 h 2272937"/>
              <a:gd name="connsiteX7" fmla="*/ 2574250 w 2574250"/>
              <a:gd name="connsiteY7" fmla="*/ 1518944 h 2272937"/>
              <a:gd name="connsiteX0" fmla="*/ 2211586 w 2574250"/>
              <a:gd name="connsiteY0" fmla="*/ 1685418 h 2272937"/>
              <a:gd name="connsiteX1" fmla="*/ 2364377 w 2574250"/>
              <a:gd name="connsiteY1" fmla="*/ 2063932 h 2272937"/>
              <a:gd name="connsiteX2" fmla="*/ 2364377 w 2574250"/>
              <a:gd name="connsiteY2" fmla="*/ 2272937 h 2272937"/>
              <a:gd name="connsiteX3" fmla="*/ 0 w 2574250"/>
              <a:gd name="connsiteY3" fmla="*/ 2259875 h 2272937"/>
              <a:gd name="connsiteX4" fmla="*/ 52251 w 2574250"/>
              <a:gd name="connsiteY4" fmla="*/ 0 h 2272937"/>
              <a:gd name="connsiteX5" fmla="*/ 2351314 w 2574250"/>
              <a:gd name="connsiteY5" fmla="*/ 65315 h 2272937"/>
              <a:gd name="connsiteX6" fmla="*/ 2364253 w 2574250"/>
              <a:gd name="connsiteY6" fmla="*/ 1145199 h 2272937"/>
              <a:gd name="connsiteX7" fmla="*/ 2574250 w 2574250"/>
              <a:gd name="connsiteY7" fmla="*/ 1518944 h 22729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574250" h="2272937">
                <a:moveTo>
                  <a:pt x="2211586" y="1685418"/>
                </a:moveTo>
                <a:lnTo>
                  <a:pt x="2364377" y="2063932"/>
                </a:lnTo>
                <a:lnTo>
                  <a:pt x="2364377" y="2272937"/>
                </a:lnTo>
                <a:lnTo>
                  <a:pt x="0" y="2259875"/>
                </a:lnTo>
                <a:lnTo>
                  <a:pt x="52251" y="0"/>
                </a:lnTo>
                <a:lnTo>
                  <a:pt x="2351314" y="65315"/>
                </a:lnTo>
                <a:lnTo>
                  <a:pt x="2364253" y="1145199"/>
                </a:lnTo>
                <a:lnTo>
                  <a:pt x="2574250" y="1518944"/>
                </a:lnTo>
              </a:path>
            </a:pathLst>
          </a:custGeom>
          <a:noFill/>
          <a:ln w="38100">
            <a:solidFill>
              <a:srgbClr val="0070C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1" name="Forme libre 40"/>
          <p:cNvSpPr/>
          <p:nvPr>
            <p:custDataLst>
              <p:tags r:id="rId12"/>
            </p:custDataLst>
          </p:nvPr>
        </p:nvSpPr>
        <p:spPr>
          <a:xfrm rot="14400000">
            <a:off x="3638179" y="3948522"/>
            <a:ext cx="2512957" cy="2272937"/>
          </a:xfrm>
          <a:custGeom>
            <a:avLst/>
            <a:gdLst>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77440 w 2560320"/>
              <a:gd name="connsiteY5" fmla="*/ 26125 h 2756262"/>
              <a:gd name="connsiteX6" fmla="*/ 2351314 w 2560320"/>
              <a:gd name="connsiteY6" fmla="*/ 705394 h 2756262"/>
              <a:gd name="connsiteX7" fmla="*/ 2560320 w 2560320"/>
              <a:gd name="connsiteY7" fmla="*/ 1058091 h 2756262"/>
              <a:gd name="connsiteX8" fmla="*/ 2508068 w 2560320"/>
              <a:gd name="connsiteY8" fmla="*/ 1058091 h 2756262"/>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77440 w 2560320"/>
              <a:gd name="connsiteY5" fmla="*/ 26125 h 2756262"/>
              <a:gd name="connsiteX6" fmla="*/ 2351314 w 2560320"/>
              <a:gd name="connsiteY6" fmla="*/ 705394 h 2756262"/>
              <a:gd name="connsiteX7" fmla="*/ 2560320 w 2560320"/>
              <a:gd name="connsiteY7" fmla="*/ 1058091 h 2756262"/>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51314 w 2560320"/>
              <a:gd name="connsiteY5" fmla="*/ 548640 h 2756262"/>
              <a:gd name="connsiteX6" fmla="*/ 2351314 w 2560320"/>
              <a:gd name="connsiteY6" fmla="*/ 705394 h 2756262"/>
              <a:gd name="connsiteX7" fmla="*/ 2560320 w 2560320"/>
              <a:gd name="connsiteY7" fmla="*/ 1058091 h 2756262"/>
              <a:gd name="connsiteX0" fmla="*/ 2129246 w 2560320"/>
              <a:gd name="connsiteY0" fmla="*/ 1750423 h 2272937"/>
              <a:gd name="connsiteX1" fmla="*/ 2364377 w 2560320"/>
              <a:gd name="connsiteY1" fmla="*/ 2063932 h 2272937"/>
              <a:gd name="connsiteX2" fmla="*/ 2364377 w 2560320"/>
              <a:gd name="connsiteY2" fmla="*/ 2272937 h 2272937"/>
              <a:gd name="connsiteX3" fmla="*/ 0 w 2560320"/>
              <a:gd name="connsiteY3" fmla="*/ 2259875 h 2272937"/>
              <a:gd name="connsiteX4" fmla="*/ 52251 w 2560320"/>
              <a:gd name="connsiteY4" fmla="*/ 0 h 2272937"/>
              <a:gd name="connsiteX5" fmla="*/ 2351314 w 2560320"/>
              <a:gd name="connsiteY5" fmla="*/ 65315 h 2272937"/>
              <a:gd name="connsiteX6" fmla="*/ 2351314 w 2560320"/>
              <a:gd name="connsiteY6" fmla="*/ 222069 h 2272937"/>
              <a:gd name="connsiteX7" fmla="*/ 2560320 w 2560320"/>
              <a:gd name="connsiteY7" fmla="*/ 574766 h 2272937"/>
              <a:gd name="connsiteX0" fmla="*/ 2129246 w 2364377"/>
              <a:gd name="connsiteY0" fmla="*/ 1750423 h 2272937"/>
              <a:gd name="connsiteX1" fmla="*/ 2364377 w 2364377"/>
              <a:gd name="connsiteY1" fmla="*/ 2063932 h 2272937"/>
              <a:gd name="connsiteX2" fmla="*/ 2364377 w 2364377"/>
              <a:gd name="connsiteY2" fmla="*/ 2272937 h 2272937"/>
              <a:gd name="connsiteX3" fmla="*/ 0 w 2364377"/>
              <a:gd name="connsiteY3" fmla="*/ 2259875 h 2272937"/>
              <a:gd name="connsiteX4" fmla="*/ 52251 w 2364377"/>
              <a:gd name="connsiteY4" fmla="*/ 0 h 2272937"/>
              <a:gd name="connsiteX5" fmla="*/ 2351314 w 2364377"/>
              <a:gd name="connsiteY5" fmla="*/ 65315 h 2272937"/>
              <a:gd name="connsiteX6" fmla="*/ 2351314 w 2364377"/>
              <a:gd name="connsiteY6" fmla="*/ 222069 h 2272937"/>
              <a:gd name="connsiteX7" fmla="*/ 1841863 w 2364377"/>
              <a:gd name="connsiteY7" fmla="*/ 1371600 h 2272937"/>
              <a:gd name="connsiteX0" fmla="*/ 2129246 w 2364377"/>
              <a:gd name="connsiteY0" fmla="*/ 1750423 h 2272937"/>
              <a:gd name="connsiteX1" fmla="*/ 2364377 w 2364377"/>
              <a:gd name="connsiteY1" fmla="*/ 2063932 h 2272937"/>
              <a:gd name="connsiteX2" fmla="*/ 2364377 w 2364377"/>
              <a:gd name="connsiteY2" fmla="*/ 2272937 h 2272937"/>
              <a:gd name="connsiteX3" fmla="*/ 0 w 2364377"/>
              <a:gd name="connsiteY3" fmla="*/ 2259875 h 2272937"/>
              <a:gd name="connsiteX4" fmla="*/ 52251 w 2364377"/>
              <a:gd name="connsiteY4" fmla="*/ 0 h 2272937"/>
              <a:gd name="connsiteX5" fmla="*/ 2351314 w 2364377"/>
              <a:gd name="connsiteY5" fmla="*/ 65315 h 2272937"/>
              <a:gd name="connsiteX6" fmla="*/ 2338251 w 2364377"/>
              <a:gd name="connsiteY6" fmla="*/ 1149532 h 2272937"/>
              <a:gd name="connsiteX7" fmla="*/ 1841863 w 2364377"/>
              <a:gd name="connsiteY7" fmla="*/ 1371600 h 2272937"/>
              <a:gd name="connsiteX0" fmla="*/ 2129246 w 2512957"/>
              <a:gd name="connsiteY0" fmla="*/ 1750423 h 2272937"/>
              <a:gd name="connsiteX1" fmla="*/ 2364377 w 2512957"/>
              <a:gd name="connsiteY1" fmla="*/ 2063932 h 2272937"/>
              <a:gd name="connsiteX2" fmla="*/ 2364377 w 2512957"/>
              <a:gd name="connsiteY2" fmla="*/ 2272937 h 2272937"/>
              <a:gd name="connsiteX3" fmla="*/ 0 w 2512957"/>
              <a:gd name="connsiteY3" fmla="*/ 2259875 h 2272937"/>
              <a:gd name="connsiteX4" fmla="*/ 52251 w 2512957"/>
              <a:gd name="connsiteY4" fmla="*/ 0 h 2272937"/>
              <a:gd name="connsiteX5" fmla="*/ 2351314 w 2512957"/>
              <a:gd name="connsiteY5" fmla="*/ 65315 h 2272937"/>
              <a:gd name="connsiteX6" fmla="*/ 2338251 w 2512957"/>
              <a:gd name="connsiteY6" fmla="*/ 1149532 h 2272937"/>
              <a:gd name="connsiteX7" fmla="*/ 2512957 w 2512957"/>
              <a:gd name="connsiteY7" fmla="*/ 1552397 h 2272937"/>
              <a:gd name="connsiteX0" fmla="*/ 2172146 w 2512957"/>
              <a:gd name="connsiteY0" fmla="*/ 1676879 h 2272937"/>
              <a:gd name="connsiteX1" fmla="*/ 2364377 w 2512957"/>
              <a:gd name="connsiteY1" fmla="*/ 2063932 h 2272937"/>
              <a:gd name="connsiteX2" fmla="*/ 2364377 w 2512957"/>
              <a:gd name="connsiteY2" fmla="*/ 2272937 h 2272937"/>
              <a:gd name="connsiteX3" fmla="*/ 0 w 2512957"/>
              <a:gd name="connsiteY3" fmla="*/ 2259875 h 2272937"/>
              <a:gd name="connsiteX4" fmla="*/ 52251 w 2512957"/>
              <a:gd name="connsiteY4" fmla="*/ 0 h 2272937"/>
              <a:gd name="connsiteX5" fmla="*/ 2351314 w 2512957"/>
              <a:gd name="connsiteY5" fmla="*/ 65315 h 2272937"/>
              <a:gd name="connsiteX6" fmla="*/ 2338251 w 2512957"/>
              <a:gd name="connsiteY6" fmla="*/ 1149532 h 2272937"/>
              <a:gd name="connsiteX7" fmla="*/ 2512957 w 2512957"/>
              <a:gd name="connsiteY7" fmla="*/ 1552397 h 22729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512957" h="2272937">
                <a:moveTo>
                  <a:pt x="2172146" y="1676879"/>
                </a:moveTo>
                <a:lnTo>
                  <a:pt x="2364377" y="2063932"/>
                </a:lnTo>
                <a:lnTo>
                  <a:pt x="2364377" y="2272937"/>
                </a:lnTo>
                <a:lnTo>
                  <a:pt x="0" y="2259875"/>
                </a:lnTo>
                <a:lnTo>
                  <a:pt x="52251" y="0"/>
                </a:lnTo>
                <a:lnTo>
                  <a:pt x="2351314" y="65315"/>
                </a:lnTo>
                <a:lnTo>
                  <a:pt x="2338251" y="1149532"/>
                </a:lnTo>
                <a:lnTo>
                  <a:pt x="2512957" y="1552397"/>
                </a:lnTo>
              </a:path>
            </a:pathLst>
          </a:custGeom>
          <a:noFill/>
          <a:ln w="38100">
            <a:solidFill>
              <a:srgbClr val="92D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2" name="Forme libre 41"/>
          <p:cNvSpPr/>
          <p:nvPr>
            <p:custDataLst>
              <p:tags r:id="rId13"/>
            </p:custDataLst>
          </p:nvPr>
        </p:nvSpPr>
        <p:spPr>
          <a:xfrm rot="19800000">
            <a:off x="2124736" y="3505234"/>
            <a:ext cx="2528278" cy="2272937"/>
          </a:xfrm>
          <a:custGeom>
            <a:avLst/>
            <a:gdLst>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77440 w 2560320"/>
              <a:gd name="connsiteY5" fmla="*/ 26125 h 2756262"/>
              <a:gd name="connsiteX6" fmla="*/ 2351314 w 2560320"/>
              <a:gd name="connsiteY6" fmla="*/ 705394 h 2756262"/>
              <a:gd name="connsiteX7" fmla="*/ 2560320 w 2560320"/>
              <a:gd name="connsiteY7" fmla="*/ 1058091 h 2756262"/>
              <a:gd name="connsiteX8" fmla="*/ 2508068 w 2560320"/>
              <a:gd name="connsiteY8" fmla="*/ 1058091 h 2756262"/>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77440 w 2560320"/>
              <a:gd name="connsiteY5" fmla="*/ 26125 h 2756262"/>
              <a:gd name="connsiteX6" fmla="*/ 2351314 w 2560320"/>
              <a:gd name="connsiteY6" fmla="*/ 705394 h 2756262"/>
              <a:gd name="connsiteX7" fmla="*/ 2560320 w 2560320"/>
              <a:gd name="connsiteY7" fmla="*/ 1058091 h 2756262"/>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51314 w 2560320"/>
              <a:gd name="connsiteY5" fmla="*/ 548640 h 2756262"/>
              <a:gd name="connsiteX6" fmla="*/ 2351314 w 2560320"/>
              <a:gd name="connsiteY6" fmla="*/ 705394 h 2756262"/>
              <a:gd name="connsiteX7" fmla="*/ 2560320 w 2560320"/>
              <a:gd name="connsiteY7" fmla="*/ 1058091 h 2756262"/>
              <a:gd name="connsiteX0" fmla="*/ 2129246 w 2560320"/>
              <a:gd name="connsiteY0" fmla="*/ 1750423 h 2272937"/>
              <a:gd name="connsiteX1" fmla="*/ 2364377 w 2560320"/>
              <a:gd name="connsiteY1" fmla="*/ 2063932 h 2272937"/>
              <a:gd name="connsiteX2" fmla="*/ 2364377 w 2560320"/>
              <a:gd name="connsiteY2" fmla="*/ 2272937 h 2272937"/>
              <a:gd name="connsiteX3" fmla="*/ 0 w 2560320"/>
              <a:gd name="connsiteY3" fmla="*/ 2259875 h 2272937"/>
              <a:gd name="connsiteX4" fmla="*/ 52251 w 2560320"/>
              <a:gd name="connsiteY4" fmla="*/ 0 h 2272937"/>
              <a:gd name="connsiteX5" fmla="*/ 2351314 w 2560320"/>
              <a:gd name="connsiteY5" fmla="*/ 65315 h 2272937"/>
              <a:gd name="connsiteX6" fmla="*/ 2351314 w 2560320"/>
              <a:gd name="connsiteY6" fmla="*/ 222069 h 2272937"/>
              <a:gd name="connsiteX7" fmla="*/ 2560320 w 2560320"/>
              <a:gd name="connsiteY7" fmla="*/ 574766 h 2272937"/>
              <a:gd name="connsiteX0" fmla="*/ 2129246 w 2364377"/>
              <a:gd name="connsiteY0" fmla="*/ 1750423 h 2272937"/>
              <a:gd name="connsiteX1" fmla="*/ 2364377 w 2364377"/>
              <a:gd name="connsiteY1" fmla="*/ 2063932 h 2272937"/>
              <a:gd name="connsiteX2" fmla="*/ 2364377 w 2364377"/>
              <a:gd name="connsiteY2" fmla="*/ 2272937 h 2272937"/>
              <a:gd name="connsiteX3" fmla="*/ 0 w 2364377"/>
              <a:gd name="connsiteY3" fmla="*/ 2259875 h 2272937"/>
              <a:gd name="connsiteX4" fmla="*/ 52251 w 2364377"/>
              <a:gd name="connsiteY4" fmla="*/ 0 h 2272937"/>
              <a:gd name="connsiteX5" fmla="*/ 2351314 w 2364377"/>
              <a:gd name="connsiteY5" fmla="*/ 65315 h 2272937"/>
              <a:gd name="connsiteX6" fmla="*/ 2351314 w 2364377"/>
              <a:gd name="connsiteY6" fmla="*/ 222069 h 2272937"/>
              <a:gd name="connsiteX7" fmla="*/ 1841863 w 2364377"/>
              <a:gd name="connsiteY7" fmla="*/ 1371600 h 2272937"/>
              <a:gd name="connsiteX0" fmla="*/ 2129246 w 2364377"/>
              <a:gd name="connsiteY0" fmla="*/ 1750423 h 2272937"/>
              <a:gd name="connsiteX1" fmla="*/ 2364377 w 2364377"/>
              <a:gd name="connsiteY1" fmla="*/ 2063932 h 2272937"/>
              <a:gd name="connsiteX2" fmla="*/ 2364377 w 2364377"/>
              <a:gd name="connsiteY2" fmla="*/ 2272937 h 2272937"/>
              <a:gd name="connsiteX3" fmla="*/ 0 w 2364377"/>
              <a:gd name="connsiteY3" fmla="*/ 2259875 h 2272937"/>
              <a:gd name="connsiteX4" fmla="*/ 52251 w 2364377"/>
              <a:gd name="connsiteY4" fmla="*/ 0 h 2272937"/>
              <a:gd name="connsiteX5" fmla="*/ 2351314 w 2364377"/>
              <a:gd name="connsiteY5" fmla="*/ 65315 h 2272937"/>
              <a:gd name="connsiteX6" fmla="*/ 2338251 w 2364377"/>
              <a:gd name="connsiteY6" fmla="*/ 1149532 h 2272937"/>
              <a:gd name="connsiteX7" fmla="*/ 1841863 w 2364377"/>
              <a:gd name="connsiteY7" fmla="*/ 1371600 h 2272937"/>
              <a:gd name="connsiteX0" fmla="*/ 2129246 w 2528278"/>
              <a:gd name="connsiteY0" fmla="*/ 1750423 h 2272937"/>
              <a:gd name="connsiteX1" fmla="*/ 2364377 w 2528278"/>
              <a:gd name="connsiteY1" fmla="*/ 2063932 h 2272937"/>
              <a:gd name="connsiteX2" fmla="*/ 2364377 w 2528278"/>
              <a:gd name="connsiteY2" fmla="*/ 2272937 h 2272937"/>
              <a:gd name="connsiteX3" fmla="*/ 0 w 2528278"/>
              <a:gd name="connsiteY3" fmla="*/ 2259875 h 2272937"/>
              <a:gd name="connsiteX4" fmla="*/ 52251 w 2528278"/>
              <a:gd name="connsiteY4" fmla="*/ 0 h 2272937"/>
              <a:gd name="connsiteX5" fmla="*/ 2351314 w 2528278"/>
              <a:gd name="connsiteY5" fmla="*/ 65315 h 2272937"/>
              <a:gd name="connsiteX6" fmla="*/ 2338251 w 2528278"/>
              <a:gd name="connsiteY6" fmla="*/ 1149532 h 2272937"/>
              <a:gd name="connsiteX7" fmla="*/ 2528278 w 2528278"/>
              <a:gd name="connsiteY7" fmla="*/ 1524816 h 2272937"/>
              <a:gd name="connsiteX0" fmla="*/ 2193598 w 2528278"/>
              <a:gd name="connsiteY0" fmla="*/ 1698327 h 2272937"/>
              <a:gd name="connsiteX1" fmla="*/ 2364377 w 2528278"/>
              <a:gd name="connsiteY1" fmla="*/ 2063932 h 2272937"/>
              <a:gd name="connsiteX2" fmla="*/ 2364377 w 2528278"/>
              <a:gd name="connsiteY2" fmla="*/ 2272937 h 2272937"/>
              <a:gd name="connsiteX3" fmla="*/ 0 w 2528278"/>
              <a:gd name="connsiteY3" fmla="*/ 2259875 h 2272937"/>
              <a:gd name="connsiteX4" fmla="*/ 52251 w 2528278"/>
              <a:gd name="connsiteY4" fmla="*/ 0 h 2272937"/>
              <a:gd name="connsiteX5" fmla="*/ 2351314 w 2528278"/>
              <a:gd name="connsiteY5" fmla="*/ 65315 h 2272937"/>
              <a:gd name="connsiteX6" fmla="*/ 2338251 w 2528278"/>
              <a:gd name="connsiteY6" fmla="*/ 1149532 h 2272937"/>
              <a:gd name="connsiteX7" fmla="*/ 2528278 w 2528278"/>
              <a:gd name="connsiteY7" fmla="*/ 1524816 h 22729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528278" h="2272937">
                <a:moveTo>
                  <a:pt x="2193598" y="1698327"/>
                </a:moveTo>
                <a:lnTo>
                  <a:pt x="2364377" y="2063932"/>
                </a:lnTo>
                <a:lnTo>
                  <a:pt x="2364377" y="2272937"/>
                </a:lnTo>
                <a:lnTo>
                  <a:pt x="0" y="2259875"/>
                </a:lnTo>
                <a:lnTo>
                  <a:pt x="52251" y="0"/>
                </a:lnTo>
                <a:lnTo>
                  <a:pt x="2351314" y="65315"/>
                </a:lnTo>
                <a:lnTo>
                  <a:pt x="2338251" y="1149532"/>
                </a:lnTo>
                <a:lnTo>
                  <a:pt x="2528278" y="1524816"/>
                </a:lnTo>
              </a:path>
            </a:pathLst>
          </a:custGeom>
          <a:noFill/>
          <a:ln w="38100">
            <a:solidFill>
              <a:srgbClr val="A568D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3" name="Forme libre 42"/>
          <p:cNvSpPr/>
          <p:nvPr>
            <p:custDataLst>
              <p:tags r:id="rId14"/>
            </p:custDataLst>
          </p:nvPr>
        </p:nvSpPr>
        <p:spPr>
          <a:xfrm rot="17100000">
            <a:off x="2772336" y="4015392"/>
            <a:ext cx="2556915" cy="2272937"/>
          </a:xfrm>
          <a:custGeom>
            <a:avLst/>
            <a:gdLst>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77440 w 2560320"/>
              <a:gd name="connsiteY5" fmla="*/ 26125 h 2756262"/>
              <a:gd name="connsiteX6" fmla="*/ 2351314 w 2560320"/>
              <a:gd name="connsiteY6" fmla="*/ 705394 h 2756262"/>
              <a:gd name="connsiteX7" fmla="*/ 2560320 w 2560320"/>
              <a:gd name="connsiteY7" fmla="*/ 1058091 h 2756262"/>
              <a:gd name="connsiteX8" fmla="*/ 2508068 w 2560320"/>
              <a:gd name="connsiteY8" fmla="*/ 1058091 h 2756262"/>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77440 w 2560320"/>
              <a:gd name="connsiteY5" fmla="*/ 26125 h 2756262"/>
              <a:gd name="connsiteX6" fmla="*/ 2351314 w 2560320"/>
              <a:gd name="connsiteY6" fmla="*/ 705394 h 2756262"/>
              <a:gd name="connsiteX7" fmla="*/ 2560320 w 2560320"/>
              <a:gd name="connsiteY7" fmla="*/ 1058091 h 2756262"/>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51314 w 2560320"/>
              <a:gd name="connsiteY5" fmla="*/ 548640 h 2756262"/>
              <a:gd name="connsiteX6" fmla="*/ 2351314 w 2560320"/>
              <a:gd name="connsiteY6" fmla="*/ 705394 h 2756262"/>
              <a:gd name="connsiteX7" fmla="*/ 2560320 w 2560320"/>
              <a:gd name="connsiteY7" fmla="*/ 1058091 h 2756262"/>
              <a:gd name="connsiteX0" fmla="*/ 2129246 w 2560320"/>
              <a:gd name="connsiteY0" fmla="*/ 1750423 h 2272937"/>
              <a:gd name="connsiteX1" fmla="*/ 2364377 w 2560320"/>
              <a:gd name="connsiteY1" fmla="*/ 2063932 h 2272937"/>
              <a:gd name="connsiteX2" fmla="*/ 2364377 w 2560320"/>
              <a:gd name="connsiteY2" fmla="*/ 2272937 h 2272937"/>
              <a:gd name="connsiteX3" fmla="*/ 0 w 2560320"/>
              <a:gd name="connsiteY3" fmla="*/ 2259875 h 2272937"/>
              <a:gd name="connsiteX4" fmla="*/ 52251 w 2560320"/>
              <a:gd name="connsiteY4" fmla="*/ 0 h 2272937"/>
              <a:gd name="connsiteX5" fmla="*/ 2351314 w 2560320"/>
              <a:gd name="connsiteY5" fmla="*/ 65315 h 2272937"/>
              <a:gd name="connsiteX6" fmla="*/ 2351314 w 2560320"/>
              <a:gd name="connsiteY6" fmla="*/ 222069 h 2272937"/>
              <a:gd name="connsiteX7" fmla="*/ 2560320 w 2560320"/>
              <a:gd name="connsiteY7" fmla="*/ 574766 h 2272937"/>
              <a:gd name="connsiteX0" fmla="*/ 2129246 w 2364377"/>
              <a:gd name="connsiteY0" fmla="*/ 1750423 h 2272937"/>
              <a:gd name="connsiteX1" fmla="*/ 2364377 w 2364377"/>
              <a:gd name="connsiteY1" fmla="*/ 2063932 h 2272937"/>
              <a:gd name="connsiteX2" fmla="*/ 2364377 w 2364377"/>
              <a:gd name="connsiteY2" fmla="*/ 2272937 h 2272937"/>
              <a:gd name="connsiteX3" fmla="*/ 0 w 2364377"/>
              <a:gd name="connsiteY3" fmla="*/ 2259875 h 2272937"/>
              <a:gd name="connsiteX4" fmla="*/ 52251 w 2364377"/>
              <a:gd name="connsiteY4" fmla="*/ 0 h 2272937"/>
              <a:gd name="connsiteX5" fmla="*/ 2351314 w 2364377"/>
              <a:gd name="connsiteY5" fmla="*/ 65315 h 2272937"/>
              <a:gd name="connsiteX6" fmla="*/ 2351314 w 2364377"/>
              <a:gd name="connsiteY6" fmla="*/ 222069 h 2272937"/>
              <a:gd name="connsiteX7" fmla="*/ 1841863 w 2364377"/>
              <a:gd name="connsiteY7" fmla="*/ 1371600 h 2272937"/>
              <a:gd name="connsiteX0" fmla="*/ 2129246 w 2364377"/>
              <a:gd name="connsiteY0" fmla="*/ 1750423 h 2272937"/>
              <a:gd name="connsiteX1" fmla="*/ 2364377 w 2364377"/>
              <a:gd name="connsiteY1" fmla="*/ 2063932 h 2272937"/>
              <a:gd name="connsiteX2" fmla="*/ 2364377 w 2364377"/>
              <a:gd name="connsiteY2" fmla="*/ 2272937 h 2272937"/>
              <a:gd name="connsiteX3" fmla="*/ 0 w 2364377"/>
              <a:gd name="connsiteY3" fmla="*/ 2259875 h 2272937"/>
              <a:gd name="connsiteX4" fmla="*/ 52251 w 2364377"/>
              <a:gd name="connsiteY4" fmla="*/ 0 h 2272937"/>
              <a:gd name="connsiteX5" fmla="*/ 2351314 w 2364377"/>
              <a:gd name="connsiteY5" fmla="*/ 65315 h 2272937"/>
              <a:gd name="connsiteX6" fmla="*/ 2338251 w 2364377"/>
              <a:gd name="connsiteY6" fmla="*/ 1149532 h 2272937"/>
              <a:gd name="connsiteX7" fmla="*/ 1841863 w 2364377"/>
              <a:gd name="connsiteY7" fmla="*/ 1371600 h 2272937"/>
              <a:gd name="connsiteX0" fmla="*/ 2129246 w 2556915"/>
              <a:gd name="connsiteY0" fmla="*/ 1750423 h 2272937"/>
              <a:gd name="connsiteX1" fmla="*/ 2364377 w 2556915"/>
              <a:gd name="connsiteY1" fmla="*/ 2063932 h 2272937"/>
              <a:gd name="connsiteX2" fmla="*/ 2364377 w 2556915"/>
              <a:gd name="connsiteY2" fmla="*/ 2272937 h 2272937"/>
              <a:gd name="connsiteX3" fmla="*/ 0 w 2556915"/>
              <a:gd name="connsiteY3" fmla="*/ 2259875 h 2272937"/>
              <a:gd name="connsiteX4" fmla="*/ 52251 w 2556915"/>
              <a:gd name="connsiteY4" fmla="*/ 0 h 2272937"/>
              <a:gd name="connsiteX5" fmla="*/ 2351314 w 2556915"/>
              <a:gd name="connsiteY5" fmla="*/ 65315 h 2272937"/>
              <a:gd name="connsiteX6" fmla="*/ 2338251 w 2556915"/>
              <a:gd name="connsiteY6" fmla="*/ 1149532 h 2272937"/>
              <a:gd name="connsiteX7" fmla="*/ 2556915 w 2556915"/>
              <a:gd name="connsiteY7" fmla="*/ 1501610 h 2272937"/>
              <a:gd name="connsiteX0" fmla="*/ 2150914 w 2556915"/>
              <a:gd name="connsiteY0" fmla="*/ 1728755 h 2272937"/>
              <a:gd name="connsiteX1" fmla="*/ 2364377 w 2556915"/>
              <a:gd name="connsiteY1" fmla="*/ 2063932 h 2272937"/>
              <a:gd name="connsiteX2" fmla="*/ 2364377 w 2556915"/>
              <a:gd name="connsiteY2" fmla="*/ 2272937 h 2272937"/>
              <a:gd name="connsiteX3" fmla="*/ 0 w 2556915"/>
              <a:gd name="connsiteY3" fmla="*/ 2259875 h 2272937"/>
              <a:gd name="connsiteX4" fmla="*/ 52251 w 2556915"/>
              <a:gd name="connsiteY4" fmla="*/ 0 h 2272937"/>
              <a:gd name="connsiteX5" fmla="*/ 2351314 w 2556915"/>
              <a:gd name="connsiteY5" fmla="*/ 65315 h 2272937"/>
              <a:gd name="connsiteX6" fmla="*/ 2338251 w 2556915"/>
              <a:gd name="connsiteY6" fmla="*/ 1149532 h 2272937"/>
              <a:gd name="connsiteX7" fmla="*/ 2556915 w 2556915"/>
              <a:gd name="connsiteY7" fmla="*/ 1501610 h 2272937"/>
              <a:gd name="connsiteX0" fmla="*/ 2185583 w 2556915"/>
              <a:gd name="connsiteY0" fmla="*/ 1698419 h 2272937"/>
              <a:gd name="connsiteX1" fmla="*/ 2364377 w 2556915"/>
              <a:gd name="connsiteY1" fmla="*/ 2063932 h 2272937"/>
              <a:gd name="connsiteX2" fmla="*/ 2364377 w 2556915"/>
              <a:gd name="connsiteY2" fmla="*/ 2272937 h 2272937"/>
              <a:gd name="connsiteX3" fmla="*/ 0 w 2556915"/>
              <a:gd name="connsiteY3" fmla="*/ 2259875 h 2272937"/>
              <a:gd name="connsiteX4" fmla="*/ 52251 w 2556915"/>
              <a:gd name="connsiteY4" fmla="*/ 0 h 2272937"/>
              <a:gd name="connsiteX5" fmla="*/ 2351314 w 2556915"/>
              <a:gd name="connsiteY5" fmla="*/ 65315 h 2272937"/>
              <a:gd name="connsiteX6" fmla="*/ 2338251 w 2556915"/>
              <a:gd name="connsiteY6" fmla="*/ 1149532 h 2272937"/>
              <a:gd name="connsiteX7" fmla="*/ 2556915 w 2556915"/>
              <a:gd name="connsiteY7" fmla="*/ 1501610 h 22729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556915" h="2272937">
                <a:moveTo>
                  <a:pt x="2185583" y="1698419"/>
                </a:moveTo>
                <a:lnTo>
                  <a:pt x="2364377" y="2063932"/>
                </a:lnTo>
                <a:lnTo>
                  <a:pt x="2364377" y="2272937"/>
                </a:lnTo>
                <a:lnTo>
                  <a:pt x="0" y="2259875"/>
                </a:lnTo>
                <a:lnTo>
                  <a:pt x="52251" y="0"/>
                </a:lnTo>
                <a:lnTo>
                  <a:pt x="2351314" y="65315"/>
                </a:lnTo>
                <a:lnTo>
                  <a:pt x="2338251" y="1149532"/>
                </a:lnTo>
                <a:lnTo>
                  <a:pt x="2556915" y="1501610"/>
                </a:lnTo>
              </a:path>
            </a:pathLst>
          </a:custGeom>
          <a:noFill/>
          <a:ln w="38100">
            <a:solidFill>
              <a:schemeClr val="accent6">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66" name="Ellipse 65"/>
          <p:cNvSpPr/>
          <p:nvPr>
            <p:custDataLst>
              <p:tags r:id="rId15"/>
            </p:custDataLst>
          </p:nvPr>
        </p:nvSpPr>
        <p:spPr>
          <a:xfrm>
            <a:off x="7411799" y="4105511"/>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64" name="Ellipse 63"/>
          <p:cNvSpPr/>
          <p:nvPr>
            <p:custDataLst>
              <p:tags r:id="rId16"/>
            </p:custDataLst>
          </p:nvPr>
        </p:nvSpPr>
        <p:spPr>
          <a:xfrm>
            <a:off x="7401144" y="4086660"/>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4" name="Flèche gauche 43"/>
          <p:cNvSpPr/>
          <p:nvPr>
            <p:custDataLst>
              <p:tags r:id="rId17"/>
            </p:custDataLst>
          </p:nvPr>
        </p:nvSpPr>
        <p:spPr>
          <a:xfrm flipH="1">
            <a:off x="7810724" y="3541613"/>
            <a:ext cx="1289877" cy="1055592"/>
          </a:xfrm>
          <a:prstGeom prst="leftArrow">
            <a:avLst/>
          </a:prstGeom>
          <a:solidFill>
            <a:srgbClr val="FFFF00"/>
          </a:solidFill>
          <a:ln>
            <a:solidFill>
              <a:schemeClr val="tx1"/>
            </a:solidFill>
          </a:ln>
          <a:scene3d>
            <a:camera prst="orthographicFront"/>
            <a:lightRig rig="threeP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2800" b="1" dirty="0" smtClean="0">
                <a:solidFill>
                  <a:schemeClr val="tx1"/>
                </a:solidFill>
                <a:latin typeface="Verdana" panose="020B0604030504040204" pitchFamily="34" charset="0"/>
                <a:ea typeface="Verdana" panose="020B0604030504040204" pitchFamily="34" charset="0"/>
                <a:cs typeface="Verdana" panose="020B0604030504040204" pitchFamily="34" charset="0"/>
              </a:rPr>
              <a:t>B</a:t>
            </a:r>
            <a:endParaRPr lang="fr-FR" sz="2800" b="1" dirty="0">
              <a:solidFill>
                <a:schemeClr val="tx1"/>
              </a:solidFill>
              <a:latin typeface="Verdana" panose="020B0604030504040204" pitchFamily="34" charset="0"/>
              <a:ea typeface="Verdana" panose="020B0604030504040204" pitchFamily="34" charset="0"/>
              <a:cs typeface="Verdana" panose="020B0604030504040204" pitchFamily="34" charset="0"/>
            </a:endParaRPr>
          </a:p>
        </p:txBody>
      </p:sp>
      <p:sp>
        <p:nvSpPr>
          <p:cNvPr id="45" name="Flèche gauche 44"/>
          <p:cNvSpPr/>
          <p:nvPr>
            <p:custDataLst>
              <p:tags r:id="rId18"/>
            </p:custDataLst>
          </p:nvPr>
        </p:nvSpPr>
        <p:spPr>
          <a:xfrm flipH="1">
            <a:off x="69260" y="3541613"/>
            <a:ext cx="1289877" cy="1055592"/>
          </a:xfrm>
          <a:prstGeom prst="leftArrow">
            <a:avLst/>
          </a:prstGeom>
          <a:solidFill>
            <a:srgbClr val="FFFF00"/>
          </a:solidFill>
          <a:ln>
            <a:solidFill>
              <a:schemeClr val="tx1"/>
            </a:solidFill>
          </a:ln>
          <a:scene3d>
            <a:camera prst="orthographicFront"/>
            <a:lightRig rig="threeP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2800" b="1" dirty="0" smtClean="0">
                <a:solidFill>
                  <a:schemeClr val="tx1"/>
                </a:solidFill>
                <a:latin typeface="Verdana" panose="020B0604030504040204" pitchFamily="34" charset="0"/>
                <a:ea typeface="Verdana" panose="020B0604030504040204" pitchFamily="34" charset="0"/>
                <a:cs typeface="Verdana" panose="020B0604030504040204" pitchFamily="34" charset="0"/>
              </a:rPr>
              <a:t>B</a:t>
            </a:r>
            <a:endParaRPr lang="fr-FR" sz="2800" b="1" dirty="0">
              <a:solidFill>
                <a:schemeClr val="tx1"/>
              </a:solidFill>
              <a:latin typeface="Verdana" panose="020B0604030504040204" pitchFamily="34" charset="0"/>
              <a:ea typeface="Verdana" panose="020B0604030504040204" pitchFamily="34" charset="0"/>
              <a:cs typeface="Verdana" panose="020B0604030504040204" pitchFamily="34" charset="0"/>
            </a:endParaRPr>
          </a:p>
        </p:txBody>
      </p:sp>
      <p:sp>
        <p:nvSpPr>
          <p:cNvPr id="46" name="Sous-titre 2"/>
          <p:cNvSpPr txBox="1">
            <a:spLocks/>
          </p:cNvSpPr>
          <p:nvPr>
            <p:custDataLst>
              <p:tags r:id="rId19"/>
            </p:custDataLst>
          </p:nvPr>
        </p:nvSpPr>
        <p:spPr>
          <a:xfrm>
            <a:off x="35497" y="1425576"/>
            <a:ext cx="3445346" cy="1610642"/>
          </a:xfrm>
          <a:custGeom>
            <a:avLst/>
            <a:gdLst>
              <a:gd name="connsiteX0" fmla="*/ 0 w 2664510"/>
              <a:gd name="connsiteY0" fmla="*/ 0 h 1590094"/>
              <a:gd name="connsiteX1" fmla="*/ 2664510 w 2664510"/>
              <a:gd name="connsiteY1" fmla="*/ 0 h 1590094"/>
              <a:gd name="connsiteX2" fmla="*/ 2664510 w 2664510"/>
              <a:gd name="connsiteY2" fmla="*/ 1590094 h 1590094"/>
              <a:gd name="connsiteX3" fmla="*/ 0 w 2664510"/>
              <a:gd name="connsiteY3" fmla="*/ 1590094 h 1590094"/>
              <a:gd name="connsiteX4" fmla="*/ 0 w 2664510"/>
              <a:gd name="connsiteY4" fmla="*/ 0 h 1590094"/>
              <a:gd name="connsiteX0" fmla="*/ 0 w 2664510"/>
              <a:gd name="connsiteY0" fmla="*/ 0 h 1620916"/>
              <a:gd name="connsiteX1" fmla="*/ 2664510 w 2664510"/>
              <a:gd name="connsiteY1" fmla="*/ 0 h 1620916"/>
              <a:gd name="connsiteX2" fmla="*/ 1893948 w 2664510"/>
              <a:gd name="connsiteY2" fmla="*/ 1620916 h 1620916"/>
              <a:gd name="connsiteX3" fmla="*/ 0 w 2664510"/>
              <a:gd name="connsiteY3" fmla="*/ 1590094 h 1620916"/>
              <a:gd name="connsiteX4" fmla="*/ 0 w 2664510"/>
              <a:gd name="connsiteY4" fmla="*/ 0 h 1620916"/>
              <a:gd name="connsiteX0" fmla="*/ 0 w 3250137"/>
              <a:gd name="connsiteY0" fmla="*/ 10274 h 1631190"/>
              <a:gd name="connsiteX1" fmla="*/ 3250137 w 3250137"/>
              <a:gd name="connsiteY1" fmla="*/ 0 h 1631190"/>
              <a:gd name="connsiteX2" fmla="*/ 1893948 w 3250137"/>
              <a:gd name="connsiteY2" fmla="*/ 1631190 h 1631190"/>
              <a:gd name="connsiteX3" fmla="*/ 0 w 3250137"/>
              <a:gd name="connsiteY3" fmla="*/ 1600368 h 1631190"/>
              <a:gd name="connsiteX4" fmla="*/ 0 w 3250137"/>
              <a:gd name="connsiteY4" fmla="*/ 10274 h 1631190"/>
              <a:gd name="connsiteX0" fmla="*/ 0 w 3445346"/>
              <a:gd name="connsiteY0" fmla="*/ 20548 h 1641464"/>
              <a:gd name="connsiteX1" fmla="*/ 3445346 w 3445346"/>
              <a:gd name="connsiteY1" fmla="*/ 0 h 1641464"/>
              <a:gd name="connsiteX2" fmla="*/ 1893948 w 3445346"/>
              <a:gd name="connsiteY2" fmla="*/ 1641464 h 1641464"/>
              <a:gd name="connsiteX3" fmla="*/ 0 w 3445346"/>
              <a:gd name="connsiteY3" fmla="*/ 1610642 h 1641464"/>
              <a:gd name="connsiteX4" fmla="*/ 0 w 3445346"/>
              <a:gd name="connsiteY4" fmla="*/ 20548 h 1641464"/>
              <a:gd name="connsiteX0" fmla="*/ 0 w 3445346"/>
              <a:gd name="connsiteY0" fmla="*/ 20548 h 1610642"/>
              <a:gd name="connsiteX1" fmla="*/ 3445346 w 3445346"/>
              <a:gd name="connsiteY1" fmla="*/ 0 h 1610642"/>
              <a:gd name="connsiteX2" fmla="*/ 1801481 w 3445346"/>
              <a:gd name="connsiteY2" fmla="*/ 1590093 h 1610642"/>
              <a:gd name="connsiteX3" fmla="*/ 0 w 3445346"/>
              <a:gd name="connsiteY3" fmla="*/ 1610642 h 1610642"/>
              <a:gd name="connsiteX4" fmla="*/ 0 w 3445346"/>
              <a:gd name="connsiteY4" fmla="*/ 20548 h 161064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45346" h="1610642">
                <a:moveTo>
                  <a:pt x="0" y="20548"/>
                </a:moveTo>
                <a:lnTo>
                  <a:pt x="3445346" y="0"/>
                </a:lnTo>
                <a:lnTo>
                  <a:pt x="1801481" y="1590093"/>
                </a:lnTo>
                <a:lnTo>
                  <a:pt x="0" y="1610642"/>
                </a:lnTo>
                <a:lnTo>
                  <a:pt x="0" y="20548"/>
                </a:lnTo>
                <a:close/>
              </a:path>
            </a:pathLst>
          </a:custGeom>
          <a:solidFill>
            <a:schemeClr val="bg2">
              <a:lumMod val="10000"/>
              <a:alpha val="51000"/>
            </a:schemeClr>
          </a:solidFill>
          <a:effectLst>
            <a:softEdge rad="63500"/>
          </a:effectLst>
          <a:scene3d>
            <a:camera prst="orthographicFront"/>
            <a:lightRig rig="threePt" dir="t"/>
          </a:scene3d>
          <a:sp3d>
            <a:bevelT prst="relaxedInset"/>
          </a:sp3d>
        </p:spPr>
        <p:txBody>
          <a:bodyPr vert="horz" lIns="0" tIns="144000" rIns="0" bIns="180000" rtlCol="0" anchor="t">
            <a:noAutofit/>
          </a:bodyPr>
          <a:lstStyle>
            <a:lvl1pPr marL="0" indent="0" algn="ctr" defTabSz="914400" rtl="0" eaLnBrk="1" latinLnBrk="0" hangingPunct="1">
              <a:spcBef>
                <a:spcPct val="20000"/>
              </a:spcBef>
              <a:buFont typeface="Arial" panose="020B0604020202020204" pitchFamily="34" charset="0"/>
              <a:buNone/>
              <a:defRPr sz="3200" b="1" kern="1200">
                <a:solidFill>
                  <a:schemeClr val="bg1"/>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1pPr>
            <a:lvl2pPr marL="457200" indent="0" algn="ctr" defTabSz="914400" rtl="0" eaLnBrk="1" latinLnBrk="0" hangingPunct="1">
              <a:spcBef>
                <a:spcPct val="20000"/>
              </a:spcBef>
              <a:buFont typeface="Arial" panose="020B0604020202020204" pitchFamily="34" charset="0"/>
              <a:buNone/>
              <a:defRPr sz="28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2pPr>
            <a:lvl3pPr marL="914400" indent="0" algn="ctr" defTabSz="914400" rtl="0" eaLnBrk="1" latinLnBrk="0" hangingPunct="1">
              <a:spcBef>
                <a:spcPct val="20000"/>
              </a:spcBef>
              <a:buFont typeface="Arial" panose="020B0604020202020204" pitchFamily="34" charset="0"/>
              <a:buNone/>
              <a:defRPr sz="24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3pPr>
            <a:lvl4pPr marL="1371600" indent="0" algn="ctr" defTabSz="914400" rtl="0" eaLnBrk="1" latinLnBrk="0" hangingPunct="1">
              <a:spcBef>
                <a:spcPct val="20000"/>
              </a:spcBef>
              <a:buFont typeface="Arial" panose="020B0604020202020204" pitchFamily="34" charset="0"/>
              <a:buNone/>
              <a:defRPr sz="20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4pPr>
            <a:lvl5pPr marL="1828800" indent="0" algn="ctr" defTabSz="914400" rtl="0" eaLnBrk="1" latinLnBrk="0" hangingPunct="1">
              <a:spcBef>
                <a:spcPct val="20000"/>
              </a:spcBef>
              <a:buFont typeface="Arial" panose="020B0604020202020204" pitchFamily="34" charset="0"/>
              <a:buNone/>
              <a:defRPr sz="20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5pPr>
            <a:lvl6pPr marL="22860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6pPr>
            <a:lvl7pPr marL="27432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7pPr>
            <a:lvl8pPr marL="32004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8pPr>
            <a:lvl9pPr marL="36576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9pPr>
          </a:lstStyle>
          <a:p>
            <a:pPr marL="108000" algn="l"/>
            <a:r>
              <a:rPr lang="fr-FR" sz="1800" dirty="0" smtClean="0"/>
              <a:t>On alimente les conducteurs à l’aide </a:t>
            </a:r>
            <a:br>
              <a:rPr lang="fr-FR" sz="1800" dirty="0" smtClean="0"/>
            </a:br>
            <a:r>
              <a:rPr lang="fr-FR" sz="1800" dirty="0" smtClean="0"/>
              <a:t>de l’ensemble </a:t>
            </a:r>
            <a:br>
              <a:rPr lang="fr-FR" sz="1800" dirty="0" smtClean="0"/>
            </a:br>
            <a:r>
              <a:rPr lang="fr-FR" sz="1800" dirty="0" smtClean="0"/>
              <a:t>collecteur </a:t>
            </a:r>
            <a:br>
              <a:rPr lang="fr-FR" sz="1800" dirty="0" smtClean="0"/>
            </a:br>
            <a:r>
              <a:rPr lang="fr-FR" sz="1800" dirty="0" smtClean="0"/>
              <a:t>plus balais.</a:t>
            </a:r>
          </a:p>
        </p:txBody>
      </p:sp>
      <p:sp>
        <p:nvSpPr>
          <p:cNvPr id="47" name="Sous-titre 2"/>
          <p:cNvSpPr txBox="1">
            <a:spLocks/>
          </p:cNvSpPr>
          <p:nvPr>
            <p:custDataLst>
              <p:tags r:id="rId20"/>
            </p:custDataLst>
          </p:nvPr>
        </p:nvSpPr>
        <p:spPr>
          <a:xfrm>
            <a:off x="5457800" y="1487219"/>
            <a:ext cx="3661104" cy="2200230"/>
          </a:xfrm>
          <a:custGeom>
            <a:avLst/>
            <a:gdLst>
              <a:gd name="connsiteX0" fmla="*/ 0 w 2664510"/>
              <a:gd name="connsiteY0" fmla="*/ 0 h 2703663"/>
              <a:gd name="connsiteX1" fmla="*/ 2664510 w 2664510"/>
              <a:gd name="connsiteY1" fmla="*/ 0 h 2703663"/>
              <a:gd name="connsiteX2" fmla="*/ 2664510 w 2664510"/>
              <a:gd name="connsiteY2" fmla="*/ 2703663 h 2703663"/>
              <a:gd name="connsiteX3" fmla="*/ 0 w 2664510"/>
              <a:gd name="connsiteY3" fmla="*/ 2703663 h 2703663"/>
              <a:gd name="connsiteX4" fmla="*/ 0 w 2664510"/>
              <a:gd name="connsiteY4" fmla="*/ 0 h 2703663"/>
              <a:gd name="connsiteX0" fmla="*/ 0 w 3548088"/>
              <a:gd name="connsiteY0" fmla="*/ 0 h 2724212"/>
              <a:gd name="connsiteX1" fmla="*/ 3548088 w 3548088"/>
              <a:gd name="connsiteY1" fmla="*/ 20549 h 2724212"/>
              <a:gd name="connsiteX2" fmla="*/ 3548088 w 3548088"/>
              <a:gd name="connsiteY2" fmla="*/ 2724212 h 2724212"/>
              <a:gd name="connsiteX3" fmla="*/ 883578 w 3548088"/>
              <a:gd name="connsiteY3" fmla="*/ 2724212 h 2724212"/>
              <a:gd name="connsiteX4" fmla="*/ 0 w 3548088"/>
              <a:gd name="connsiteY4" fmla="*/ 0 h 2724212"/>
              <a:gd name="connsiteX0" fmla="*/ 0 w 3548088"/>
              <a:gd name="connsiteY0" fmla="*/ 0 h 2724212"/>
              <a:gd name="connsiteX1" fmla="*/ 3548088 w 3548088"/>
              <a:gd name="connsiteY1" fmla="*/ 20549 h 2724212"/>
              <a:gd name="connsiteX2" fmla="*/ 3548088 w 3548088"/>
              <a:gd name="connsiteY2" fmla="*/ 2724212 h 2724212"/>
              <a:gd name="connsiteX3" fmla="*/ 1489753 w 3548088"/>
              <a:gd name="connsiteY3" fmla="*/ 2621471 h 2724212"/>
              <a:gd name="connsiteX4" fmla="*/ 0 w 3548088"/>
              <a:gd name="connsiteY4" fmla="*/ 0 h 2724212"/>
              <a:gd name="connsiteX0" fmla="*/ 0 w 3548088"/>
              <a:gd name="connsiteY0" fmla="*/ 0 h 2724212"/>
              <a:gd name="connsiteX1" fmla="*/ 3548088 w 3548088"/>
              <a:gd name="connsiteY1" fmla="*/ 20549 h 2724212"/>
              <a:gd name="connsiteX2" fmla="*/ 3548088 w 3548088"/>
              <a:gd name="connsiteY2" fmla="*/ 2724212 h 2724212"/>
              <a:gd name="connsiteX3" fmla="*/ 1428108 w 3548088"/>
              <a:gd name="connsiteY3" fmla="*/ 2642019 h 2724212"/>
              <a:gd name="connsiteX4" fmla="*/ 0 w 3548088"/>
              <a:gd name="connsiteY4" fmla="*/ 0 h 2724212"/>
              <a:gd name="connsiteX0" fmla="*/ 0 w 3548088"/>
              <a:gd name="connsiteY0" fmla="*/ 0 h 2724212"/>
              <a:gd name="connsiteX1" fmla="*/ 3548088 w 3548088"/>
              <a:gd name="connsiteY1" fmla="*/ 20549 h 2724212"/>
              <a:gd name="connsiteX2" fmla="*/ 3548088 w 3548088"/>
              <a:gd name="connsiteY2" fmla="*/ 2724212 h 2724212"/>
              <a:gd name="connsiteX3" fmla="*/ 1428108 w 3548088"/>
              <a:gd name="connsiteY3" fmla="*/ 2642019 h 2724212"/>
              <a:gd name="connsiteX4" fmla="*/ 1528627 w 3548088"/>
              <a:gd name="connsiteY4" fmla="*/ 1677221 h 2724212"/>
              <a:gd name="connsiteX5" fmla="*/ 0 w 3548088"/>
              <a:gd name="connsiteY5" fmla="*/ 0 h 2724212"/>
              <a:gd name="connsiteX0" fmla="*/ 0 w 3548088"/>
              <a:gd name="connsiteY0" fmla="*/ 0 h 2724212"/>
              <a:gd name="connsiteX1" fmla="*/ 3548088 w 3548088"/>
              <a:gd name="connsiteY1" fmla="*/ 20549 h 2724212"/>
              <a:gd name="connsiteX2" fmla="*/ 3548088 w 3548088"/>
              <a:gd name="connsiteY2" fmla="*/ 2724212 h 2724212"/>
              <a:gd name="connsiteX3" fmla="*/ 1428108 w 3548088"/>
              <a:gd name="connsiteY3" fmla="*/ 2642019 h 2724212"/>
              <a:gd name="connsiteX4" fmla="*/ 1528627 w 3548088"/>
              <a:gd name="connsiteY4" fmla="*/ 1677221 h 2724212"/>
              <a:gd name="connsiteX5" fmla="*/ 0 w 3548088"/>
              <a:gd name="connsiteY5" fmla="*/ 0 h 2724212"/>
              <a:gd name="connsiteX0" fmla="*/ 0 w 3548088"/>
              <a:gd name="connsiteY0" fmla="*/ 0 h 2724212"/>
              <a:gd name="connsiteX1" fmla="*/ 3548088 w 3548088"/>
              <a:gd name="connsiteY1" fmla="*/ 20549 h 2724212"/>
              <a:gd name="connsiteX2" fmla="*/ 3548088 w 3548088"/>
              <a:gd name="connsiteY2" fmla="*/ 2724212 h 2724212"/>
              <a:gd name="connsiteX3" fmla="*/ 1428108 w 3548088"/>
              <a:gd name="connsiteY3" fmla="*/ 2642019 h 2724212"/>
              <a:gd name="connsiteX4" fmla="*/ 1487530 w 3548088"/>
              <a:gd name="connsiteY4" fmla="*/ 1646399 h 2724212"/>
              <a:gd name="connsiteX5" fmla="*/ 0 w 3548088"/>
              <a:gd name="connsiteY5" fmla="*/ 0 h 2724212"/>
              <a:gd name="connsiteX0" fmla="*/ 0 w 3548088"/>
              <a:gd name="connsiteY0" fmla="*/ 0 h 2724212"/>
              <a:gd name="connsiteX1" fmla="*/ 3548088 w 3548088"/>
              <a:gd name="connsiteY1" fmla="*/ 20549 h 2724212"/>
              <a:gd name="connsiteX2" fmla="*/ 3548088 w 3548088"/>
              <a:gd name="connsiteY2" fmla="*/ 2724212 h 2724212"/>
              <a:gd name="connsiteX3" fmla="*/ 1428108 w 3548088"/>
              <a:gd name="connsiteY3" fmla="*/ 2642019 h 2724212"/>
              <a:gd name="connsiteX4" fmla="*/ 1487530 w 3548088"/>
              <a:gd name="connsiteY4" fmla="*/ 1646399 h 2724212"/>
              <a:gd name="connsiteX5" fmla="*/ 0 w 3548088"/>
              <a:gd name="connsiteY5" fmla="*/ 0 h 2724212"/>
              <a:gd name="connsiteX0" fmla="*/ 0 w 3548088"/>
              <a:gd name="connsiteY0" fmla="*/ 0 h 2724212"/>
              <a:gd name="connsiteX1" fmla="*/ 3548088 w 3548088"/>
              <a:gd name="connsiteY1" fmla="*/ 20549 h 2724212"/>
              <a:gd name="connsiteX2" fmla="*/ 3548088 w 3548088"/>
              <a:gd name="connsiteY2" fmla="*/ 2724212 h 2724212"/>
              <a:gd name="connsiteX3" fmla="*/ 1438383 w 3548088"/>
              <a:gd name="connsiteY3" fmla="*/ 2179682 h 2724212"/>
              <a:gd name="connsiteX4" fmla="*/ 1487530 w 3548088"/>
              <a:gd name="connsiteY4" fmla="*/ 1646399 h 2724212"/>
              <a:gd name="connsiteX5" fmla="*/ 0 w 3548088"/>
              <a:gd name="connsiteY5" fmla="*/ 0 h 2724212"/>
              <a:gd name="connsiteX0" fmla="*/ 0 w 3589185"/>
              <a:gd name="connsiteY0" fmla="*/ 0 h 2292698"/>
              <a:gd name="connsiteX1" fmla="*/ 3548088 w 3589185"/>
              <a:gd name="connsiteY1" fmla="*/ 20549 h 2292698"/>
              <a:gd name="connsiteX2" fmla="*/ 3589185 w 3589185"/>
              <a:gd name="connsiteY2" fmla="*/ 2292698 h 2292698"/>
              <a:gd name="connsiteX3" fmla="*/ 1438383 w 3589185"/>
              <a:gd name="connsiteY3" fmla="*/ 2179682 h 2292698"/>
              <a:gd name="connsiteX4" fmla="*/ 1487530 w 3589185"/>
              <a:gd name="connsiteY4" fmla="*/ 1646399 h 2292698"/>
              <a:gd name="connsiteX5" fmla="*/ 0 w 3589185"/>
              <a:gd name="connsiteY5" fmla="*/ 0 h 2292698"/>
              <a:gd name="connsiteX0" fmla="*/ 0 w 3589185"/>
              <a:gd name="connsiteY0" fmla="*/ 0 h 2210504"/>
              <a:gd name="connsiteX1" fmla="*/ 3548088 w 3589185"/>
              <a:gd name="connsiteY1" fmla="*/ 20549 h 2210504"/>
              <a:gd name="connsiteX2" fmla="*/ 3589185 w 3589185"/>
              <a:gd name="connsiteY2" fmla="*/ 2210504 h 2210504"/>
              <a:gd name="connsiteX3" fmla="*/ 1438383 w 3589185"/>
              <a:gd name="connsiteY3" fmla="*/ 2179682 h 2210504"/>
              <a:gd name="connsiteX4" fmla="*/ 1487530 w 3589185"/>
              <a:gd name="connsiteY4" fmla="*/ 1646399 h 2210504"/>
              <a:gd name="connsiteX5" fmla="*/ 0 w 3589185"/>
              <a:gd name="connsiteY5" fmla="*/ 0 h 2210504"/>
              <a:gd name="connsiteX0" fmla="*/ 0 w 3589185"/>
              <a:gd name="connsiteY0" fmla="*/ 0 h 2210504"/>
              <a:gd name="connsiteX1" fmla="*/ 3548088 w 3589185"/>
              <a:gd name="connsiteY1" fmla="*/ 20549 h 2210504"/>
              <a:gd name="connsiteX2" fmla="*/ 3589185 w 3589185"/>
              <a:gd name="connsiteY2" fmla="*/ 2210504 h 2210504"/>
              <a:gd name="connsiteX3" fmla="*/ 1438383 w 3589185"/>
              <a:gd name="connsiteY3" fmla="*/ 2179682 h 2210504"/>
              <a:gd name="connsiteX4" fmla="*/ 1446433 w 3589185"/>
              <a:gd name="connsiteY4" fmla="*/ 1656673 h 2210504"/>
              <a:gd name="connsiteX5" fmla="*/ 0 w 3589185"/>
              <a:gd name="connsiteY5" fmla="*/ 0 h 2210504"/>
              <a:gd name="connsiteX0" fmla="*/ 0 w 3661104"/>
              <a:gd name="connsiteY0" fmla="*/ 0 h 2200230"/>
              <a:gd name="connsiteX1" fmla="*/ 3620007 w 3661104"/>
              <a:gd name="connsiteY1" fmla="*/ 10275 h 2200230"/>
              <a:gd name="connsiteX2" fmla="*/ 3661104 w 3661104"/>
              <a:gd name="connsiteY2" fmla="*/ 2200230 h 2200230"/>
              <a:gd name="connsiteX3" fmla="*/ 1510302 w 3661104"/>
              <a:gd name="connsiteY3" fmla="*/ 2169408 h 2200230"/>
              <a:gd name="connsiteX4" fmla="*/ 1518352 w 3661104"/>
              <a:gd name="connsiteY4" fmla="*/ 1646399 h 2200230"/>
              <a:gd name="connsiteX5" fmla="*/ 0 w 3661104"/>
              <a:gd name="connsiteY5" fmla="*/ 0 h 22002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661104" h="2200230">
                <a:moveTo>
                  <a:pt x="0" y="0"/>
                </a:moveTo>
                <a:lnTo>
                  <a:pt x="3620007" y="10275"/>
                </a:lnTo>
                <a:lnTo>
                  <a:pt x="3661104" y="2200230"/>
                </a:lnTo>
                <a:lnTo>
                  <a:pt x="1510302" y="2169408"/>
                </a:lnTo>
                <a:cubicBezTo>
                  <a:pt x="1540384" y="1878632"/>
                  <a:pt x="1508819" y="1998821"/>
                  <a:pt x="1518352" y="1646399"/>
                </a:cubicBezTo>
                <a:lnTo>
                  <a:pt x="0" y="0"/>
                </a:lnTo>
                <a:close/>
              </a:path>
            </a:pathLst>
          </a:custGeom>
          <a:solidFill>
            <a:schemeClr val="bg2">
              <a:lumMod val="10000"/>
              <a:alpha val="51000"/>
            </a:schemeClr>
          </a:solidFill>
          <a:effectLst>
            <a:softEdge rad="63500"/>
          </a:effectLst>
          <a:scene3d>
            <a:camera prst="orthographicFront"/>
            <a:lightRig rig="threePt" dir="t"/>
          </a:scene3d>
          <a:sp3d>
            <a:bevelT prst="relaxedInset"/>
          </a:sp3d>
        </p:spPr>
        <p:txBody>
          <a:bodyPr vert="horz" lIns="0" tIns="144000" rIns="108000" bIns="180000" rtlCol="0" anchor="t">
            <a:noAutofit/>
          </a:bodyPr>
          <a:lstStyle>
            <a:lvl1pPr marL="0" indent="0" algn="ctr" defTabSz="914400" rtl="0" eaLnBrk="1" latinLnBrk="0" hangingPunct="1">
              <a:spcBef>
                <a:spcPct val="20000"/>
              </a:spcBef>
              <a:buFont typeface="Arial" panose="020B0604020202020204" pitchFamily="34" charset="0"/>
              <a:buNone/>
              <a:defRPr sz="3200" b="1" kern="1200">
                <a:solidFill>
                  <a:schemeClr val="bg1"/>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1pPr>
            <a:lvl2pPr marL="457200" indent="0" algn="ctr" defTabSz="914400" rtl="0" eaLnBrk="1" latinLnBrk="0" hangingPunct="1">
              <a:spcBef>
                <a:spcPct val="20000"/>
              </a:spcBef>
              <a:buFont typeface="Arial" panose="020B0604020202020204" pitchFamily="34" charset="0"/>
              <a:buNone/>
              <a:defRPr sz="28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2pPr>
            <a:lvl3pPr marL="914400" indent="0" algn="ctr" defTabSz="914400" rtl="0" eaLnBrk="1" latinLnBrk="0" hangingPunct="1">
              <a:spcBef>
                <a:spcPct val="20000"/>
              </a:spcBef>
              <a:buFont typeface="Arial" panose="020B0604020202020204" pitchFamily="34" charset="0"/>
              <a:buNone/>
              <a:defRPr sz="24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3pPr>
            <a:lvl4pPr marL="1371600" indent="0" algn="ctr" defTabSz="914400" rtl="0" eaLnBrk="1" latinLnBrk="0" hangingPunct="1">
              <a:spcBef>
                <a:spcPct val="20000"/>
              </a:spcBef>
              <a:buFont typeface="Arial" panose="020B0604020202020204" pitchFamily="34" charset="0"/>
              <a:buNone/>
              <a:defRPr sz="20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4pPr>
            <a:lvl5pPr marL="1828800" indent="0" algn="ctr" defTabSz="914400" rtl="0" eaLnBrk="1" latinLnBrk="0" hangingPunct="1">
              <a:spcBef>
                <a:spcPct val="20000"/>
              </a:spcBef>
              <a:buFont typeface="Arial" panose="020B0604020202020204" pitchFamily="34" charset="0"/>
              <a:buNone/>
              <a:defRPr sz="20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5pPr>
            <a:lvl6pPr marL="22860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6pPr>
            <a:lvl7pPr marL="27432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7pPr>
            <a:lvl8pPr marL="32004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8pPr>
            <a:lvl9pPr marL="36576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9pPr>
          </a:lstStyle>
          <a:p>
            <a:pPr marL="72000" indent="-457200" algn="r">
              <a:spcBef>
                <a:spcPts val="0"/>
              </a:spcBef>
            </a:pPr>
            <a:r>
              <a:rPr lang="fr-FR" sz="1800" dirty="0" smtClean="0"/>
              <a:t>Quand un conducteur (encoche) est parcouru </a:t>
            </a:r>
            <a:br>
              <a:rPr lang="fr-FR" sz="1800" dirty="0" smtClean="0"/>
            </a:br>
            <a:r>
              <a:rPr lang="fr-FR" sz="1800" dirty="0" smtClean="0"/>
              <a:t>par un courant </a:t>
            </a:r>
            <a:br>
              <a:rPr lang="fr-FR" sz="1800" dirty="0" smtClean="0"/>
            </a:br>
            <a:r>
              <a:rPr lang="fr-FR" sz="1800" dirty="0" smtClean="0"/>
              <a:t>allant vers le fond </a:t>
            </a:r>
            <a:br>
              <a:rPr lang="fr-FR" sz="1800" dirty="0" smtClean="0"/>
            </a:br>
            <a:r>
              <a:rPr lang="fr-FR" sz="1800" dirty="0" smtClean="0"/>
              <a:t>de l’image on </a:t>
            </a:r>
            <a:br>
              <a:rPr lang="fr-FR" sz="1800" dirty="0" smtClean="0"/>
            </a:br>
            <a:r>
              <a:rPr lang="fr-FR" sz="1800" dirty="0" smtClean="0"/>
              <a:t>représente cela </a:t>
            </a:r>
            <a:br>
              <a:rPr lang="fr-FR" sz="1800" dirty="0" smtClean="0"/>
            </a:br>
            <a:r>
              <a:rPr lang="fr-FR" sz="1800" dirty="0" smtClean="0"/>
              <a:t>par une croix.. </a:t>
            </a:r>
            <a:endParaRPr lang="fr-FR" sz="1800" dirty="0"/>
          </a:p>
        </p:txBody>
      </p:sp>
      <p:sp>
        <p:nvSpPr>
          <p:cNvPr id="48" name="Sous-titre 2"/>
          <p:cNvSpPr txBox="1">
            <a:spLocks/>
          </p:cNvSpPr>
          <p:nvPr>
            <p:custDataLst>
              <p:tags r:id="rId21"/>
            </p:custDataLst>
          </p:nvPr>
        </p:nvSpPr>
        <p:spPr>
          <a:xfrm>
            <a:off x="69260" y="4701200"/>
            <a:ext cx="3517265" cy="2184183"/>
          </a:xfrm>
          <a:custGeom>
            <a:avLst/>
            <a:gdLst>
              <a:gd name="connsiteX0" fmla="*/ 0 w 2664510"/>
              <a:gd name="connsiteY0" fmla="*/ 0 h 2129659"/>
              <a:gd name="connsiteX1" fmla="*/ 2664510 w 2664510"/>
              <a:gd name="connsiteY1" fmla="*/ 0 h 2129659"/>
              <a:gd name="connsiteX2" fmla="*/ 2664510 w 2664510"/>
              <a:gd name="connsiteY2" fmla="*/ 2129659 h 2129659"/>
              <a:gd name="connsiteX3" fmla="*/ 0 w 2664510"/>
              <a:gd name="connsiteY3" fmla="*/ 2129659 h 2129659"/>
              <a:gd name="connsiteX4" fmla="*/ 0 w 2664510"/>
              <a:gd name="connsiteY4" fmla="*/ 0 h 2129659"/>
              <a:gd name="connsiteX0" fmla="*/ 0 w 2664510"/>
              <a:gd name="connsiteY0" fmla="*/ 0 h 2129659"/>
              <a:gd name="connsiteX1" fmla="*/ 1626821 w 2664510"/>
              <a:gd name="connsiteY1" fmla="*/ 10274 h 2129659"/>
              <a:gd name="connsiteX2" fmla="*/ 2664510 w 2664510"/>
              <a:gd name="connsiteY2" fmla="*/ 2129659 h 2129659"/>
              <a:gd name="connsiteX3" fmla="*/ 0 w 2664510"/>
              <a:gd name="connsiteY3" fmla="*/ 2129659 h 2129659"/>
              <a:gd name="connsiteX4" fmla="*/ 0 w 2664510"/>
              <a:gd name="connsiteY4" fmla="*/ 0 h 2129659"/>
              <a:gd name="connsiteX0" fmla="*/ 0 w 2664510"/>
              <a:gd name="connsiteY0" fmla="*/ 10274 h 2139933"/>
              <a:gd name="connsiteX1" fmla="*/ 1647370 w 2664510"/>
              <a:gd name="connsiteY1" fmla="*/ 0 h 2139933"/>
              <a:gd name="connsiteX2" fmla="*/ 2664510 w 2664510"/>
              <a:gd name="connsiteY2" fmla="*/ 2139933 h 2139933"/>
              <a:gd name="connsiteX3" fmla="*/ 0 w 2664510"/>
              <a:gd name="connsiteY3" fmla="*/ 2139933 h 2139933"/>
              <a:gd name="connsiteX4" fmla="*/ 0 w 2664510"/>
              <a:gd name="connsiteY4" fmla="*/ 10274 h 2139933"/>
              <a:gd name="connsiteX0" fmla="*/ 0 w 3219315"/>
              <a:gd name="connsiteY0" fmla="*/ 10274 h 2139933"/>
              <a:gd name="connsiteX1" fmla="*/ 1647370 w 3219315"/>
              <a:gd name="connsiteY1" fmla="*/ 0 h 2139933"/>
              <a:gd name="connsiteX2" fmla="*/ 3219315 w 3219315"/>
              <a:gd name="connsiteY2" fmla="*/ 2078288 h 2139933"/>
              <a:gd name="connsiteX3" fmla="*/ 0 w 3219315"/>
              <a:gd name="connsiteY3" fmla="*/ 2139933 h 2139933"/>
              <a:gd name="connsiteX4" fmla="*/ 0 w 3219315"/>
              <a:gd name="connsiteY4" fmla="*/ 10274 h 2139933"/>
              <a:gd name="connsiteX0" fmla="*/ 0 w 3219315"/>
              <a:gd name="connsiteY0" fmla="*/ 20548 h 2150207"/>
              <a:gd name="connsiteX1" fmla="*/ 1482983 w 3219315"/>
              <a:gd name="connsiteY1" fmla="*/ 0 h 2150207"/>
              <a:gd name="connsiteX2" fmla="*/ 3219315 w 3219315"/>
              <a:gd name="connsiteY2" fmla="*/ 2088562 h 2150207"/>
              <a:gd name="connsiteX3" fmla="*/ 0 w 3219315"/>
              <a:gd name="connsiteY3" fmla="*/ 2150207 h 2150207"/>
              <a:gd name="connsiteX4" fmla="*/ 0 w 3219315"/>
              <a:gd name="connsiteY4" fmla="*/ 20548 h 2150207"/>
              <a:gd name="connsiteX0" fmla="*/ 0 w 3219315"/>
              <a:gd name="connsiteY0" fmla="*/ 215757 h 2345416"/>
              <a:gd name="connsiteX1" fmla="*/ 1308322 w 3219315"/>
              <a:gd name="connsiteY1" fmla="*/ 0 h 2345416"/>
              <a:gd name="connsiteX2" fmla="*/ 3219315 w 3219315"/>
              <a:gd name="connsiteY2" fmla="*/ 2283771 h 2345416"/>
              <a:gd name="connsiteX3" fmla="*/ 0 w 3219315"/>
              <a:gd name="connsiteY3" fmla="*/ 2345416 h 2345416"/>
              <a:gd name="connsiteX4" fmla="*/ 0 w 3219315"/>
              <a:gd name="connsiteY4" fmla="*/ 215757 h 2345416"/>
              <a:gd name="connsiteX0" fmla="*/ 0 w 3229589"/>
              <a:gd name="connsiteY0" fmla="*/ 226031 h 2345416"/>
              <a:gd name="connsiteX1" fmla="*/ 1318596 w 3229589"/>
              <a:gd name="connsiteY1" fmla="*/ 0 h 2345416"/>
              <a:gd name="connsiteX2" fmla="*/ 3229589 w 3229589"/>
              <a:gd name="connsiteY2" fmla="*/ 2283771 h 2345416"/>
              <a:gd name="connsiteX3" fmla="*/ 10274 w 3229589"/>
              <a:gd name="connsiteY3" fmla="*/ 2345416 h 2345416"/>
              <a:gd name="connsiteX4" fmla="*/ 10274 w 3229589"/>
              <a:gd name="connsiteY4" fmla="*/ 215757 h 2345416"/>
              <a:gd name="connsiteX0" fmla="*/ 0 w 3229589"/>
              <a:gd name="connsiteY0" fmla="*/ 10274 h 2345416"/>
              <a:gd name="connsiteX1" fmla="*/ 1318596 w 3229589"/>
              <a:gd name="connsiteY1" fmla="*/ 0 h 2345416"/>
              <a:gd name="connsiteX2" fmla="*/ 3229589 w 3229589"/>
              <a:gd name="connsiteY2" fmla="*/ 2283771 h 2345416"/>
              <a:gd name="connsiteX3" fmla="*/ 10274 w 3229589"/>
              <a:gd name="connsiteY3" fmla="*/ 2345416 h 2345416"/>
              <a:gd name="connsiteX4" fmla="*/ 10274 w 3229589"/>
              <a:gd name="connsiteY4" fmla="*/ 215757 h 2345416"/>
              <a:gd name="connsiteX5" fmla="*/ 0 w 3229589"/>
              <a:gd name="connsiteY5" fmla="*/ 10274 h 2345416"/>
              <a:gd name="connsiteX0" fmla="*/ 0 w 3239863"/>
              <a:gd name="connsiteY0" fmla="*/ 30 h 2407091"/>
              <a:gd name="connsiteX1" fmla="*/ 1328870 w 3239863"/>
              <a:gd name="connsiteY1" fmla="*/ 61675 h 2407091"/>
              <a:gd name="connsiteX2" fmla="*/ 3239863 w 3239863"/>
              <a:gd name="connsiteY2" fmla="*/ 2345446 h 2407091"/>
              <a:gd name="connsiteX3" fmla="*/ 20548 w 3239863"/>
              <a:gd name="connsiteY3" fmla="*/ 2407091 h 2407091"/>
              <a:gd name="connsiteX4" fmla="*/ 20548 w 3239863"/>
              <a:gd name="connsiteY4" fmla="*/ 277432 h 2407091"/>
              <a:gd name="connsiteX5" fmla="*/ 0 w 3239863"/>
              <a:gd name="connsiteY5" fmla="*/ 30 h 2407091"/>
              <a:gd name="connsiteX0" fmla="*/ 0 w 3239863"/>
              <a:gd name="connsiteY0" fmla="*/ 10274 h 2417335"/>
              <a:gd name="connsiteX1" fmla="*/ 1349419 w 3239863"/>
              <a:gd name="connsiteY1" fmla="*/ 0 h 2417335"/>
              <a:gd name="connsiteX2" fmla="*/ 3239863 w 3239863"/>
              <a:gd name="connsiteY2" fmla="*/ 2355690 h 2417335"/>
              <a:gd name="connsiteX3" fmla="*/ 20548 w 3239863"/>
              <a:gd name="connsiteY3" fmla="*/ 2417335 h 2417335"/>
              <a:gd name="connsiteX4" fmla="*/ 20548 w 3239863"/>
              <a:gd name="connsiteY4" fmla="*/ 287676 h 2417335"/>
              <a:gd name="connsiteX5" fmla="*/ 0 w 3239863"/>
              <a:gd name="connsiteY5" fmla="*/ 10274 h 2417335"/>
              <a:gd name="connsiteX0" fmla="*/ 0 w 3517265"/>
              <a:gd name="connsiteY0" fmla="*/ 10274 h 2417335"/>
              <a:gd name="connsiteX1" fmla="*/ 1349419 w 3517265"/>
              <a:gd name="connsiteY1" fmla="*/ 0 h 2417335"/>
              <a:gd name="connsiteX2" fmla="*/ 3517265 w 3517265"/>
              <a:gd name="connsiteY2" fmla="*/ 2345415 h 2417335"/>
              <a:gd name="connsiteX3" fmla="*/ 20548 w 3517265"/>
              <a:gd name="connsiteY3" fmla="*/ 2417335 h 2417335"/>
              <a:gd name="connsiteX4" fmla="*/ 20548 w 3517265"/>
              <a:gd name="connsiteY4" fmla="*/ 287676 h 2417335"/>
              <a:gd name="connsiteX5" fmla="*/ 0 w 3517265"/>
              <a:gd name="connsiteY5" fmla="*/ 10274 h 2417335"/>
              <a:gd name="connsiteX0" fmla="*/ 0 w 3517265"/>
              <a:gd name="connsiteY0" fmla="*/ 10274 h 2417335"/>
              <a:gd name="connsiteX1" fmla="*/ 1421338 w 3517265"/>
              <a:gd name="connsiteY1" fmla="*/ 0 h 2417335"/>
              <a:gd name="connsiteX2" fmla="*/ 3517265 w 3517265"/>
              <a:gd name="connsiteY2" fmla="*/ 2345415 h 2417335"/>
              <a:gd name="connsiteX3" fmla="*/ 20548 w 3517265"/>
              <a:gd name="connsiteY3" fmla="*/ 2417335 h 2417335"/>
              <a:gd name="connsiteX4" fmla="*/ 20548 w 3517265"/>
              <a:gd name="connsiteY4" fmla="*/ 287676 h 2417335"/>
              <a:gd name="connsiteX5" fmla="*/ 0 w 3517265"/>
              <a:gd name="connsiteY5" fmla="*/ 10274 h 2417335"/>
              <a:gd name="connsiteX0" fmla="*/ 0 w 3517265"/>
              <a:gd name="connsiteY0" fmla="*/ 10274 h 2417335"/>
              <a:gd name="connsiteX1" fmla="*/ 1421338 w 3517265"/>
              <a:gd name="connsiteY1" fmla="*/ 0 h 2417335"/>
              <a:gd name="connsiteX2" fmla="*/ 1492412 w 3517265"/>
              <a:gd name="connsiteY2" fmla="*/ 95797 h 2417335"/>
              <a:gd name="connsiteX3" fmla="*/ 3517265 w 3517265"/>
              <a:gd name="connsiteY3" fmla="*/ 2345415 h 2417335"/>
              <a:gd name="connsiteX4" fmla="*/ 20548 w 3517265"/>
              <a:gd name="connsiteY4" fmla="*/ 2417335 h 2417335"/>
              <a:gd name="connsiteX5" fmla="*/ 20548 w 3517265"/>
              <a:gd name="connsiteY5" fmla="*/ 287676 h 2417335"/>
              <a:gd name="connsiteX6" fmla="*/ 0 w 3517265"/>
              <a:gd name="connsiteY6" fmla="*/ 10274 h 24173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517265" h="2417335">
                <a:moveTo>
                  <a:pt x="0" y="10274"/>
                </a:moveTo>
                <a:lnTo>
                  <a:pt x="1421338" y="0"/>
                </a:lnTo>
                <a:cubicBezTo>
                  <a:pt x="1424481" y="12981"/>
                  <a:pt x="1489269" y="82816"/>
                  <a:pt x="1492412" y="95797"/>
                </a:cubicBezTo>
                <a:lnTo>
                  <a:pt x="3517265" y="2345415"/>
                </a:lnTo>
                <a:lnTo>
                  <a:pt x="20548" y="2417335"/>
                </a:lnTo>
                <a:lnTo>
                  <a:pt x="20548" y="287676"/>
                </a:lnTo>
                <a:cubicBezTo>
                  <a:pt x="17123" y="291101"/>
                  <a:pt x="3425" y="6849"/>
                  <a:pt x="0" y="10274"/>
                </a:cubicBezTo>
                <a:close/>
              </a:path>
            </a:pathLst>
          </a:custGeom>
          <a:solidFill>
            <a:schemeClr val="bg2">
              <a:lumMod val="10000"/>
              <a:alpha val="51000"/>
            </a:schemeClr>
          </a:solidFill>
          <a:effectLst>
            <a:softEdge rad="63500"/>
          </a:effectLst>
          <a:scene3d>
            <a:camera prst="orthographicFront"/>
            <a:lightRig rig="threePt" dir="t"/>
          </a:scene3d>
          <a:sp3d>
            <a:bevelT prst="relaxedInset"/>
          </a:sp3d>
        </p:spPr>
        <p:txBody>
          <a:bodyPr vert="horz" lIns="0" tIns="144000" rIns="0" bIns="180000" rtlCol="0" anchor="t">
            <a:noAutofit/>
          </a:bodyPr>
          <a:lstStyle>
            <a:lvl1pPr marL="0" indent="0" algn="ctr" defTabSz="914400" rtl="0" eaLnBrk="1" latinLnBrk="0" hangingPunct="1">
              <a:spcBef>
                <a:spcPct val="20000"/>
              </a:spcBef>
              <a:buFont typeface="Arial" panose="020B0604020202020204" pitchFamily="34" charset="0"/>
              <a:buNone/>
              <a:defRPr sz="3200" b="1" kern="1200">
                <a:solidFill>
                  <a:schemeClr val="bg1"/>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1pPr>
            <a:lvl2pPr marL="457200" indent="0" algn="ctr" defTabSz="914400" rtl="0" eaLnBrk="1" latinLnBrk="0" hangingPunct="1">
              <a:spcBef>
                <a:spcPct val="20000"/>
              </a:spcBef>
              <a:buFont typeface="Arial" panose="020B0604020202020204" pitchFamily="34" charset="0"/>
              <a:buNone/>
              <a:defRPr sz="28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2pPr>
            <a:lvl3pPr marL="914400" indent="0" algn="ctr" defTabSz="914400" rtl="0" eaLnBrk="1" latinLnBrk="0" hangingPunct="1">
              <a:spcBef>
                <a:spcPct val="20000"/>
              </a:spcBef>
              <a:buFont typeface="Arial" panose="020B0604020202020204" pitchFamily="34" charset="0"/>
              <a:buNone/>
              <a:defRPr sz="24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3pPr>
            <a:lvl4pPr marL="1371600" indent="0" algn="ctr" defTabSz="914400" rtl="0" eaLnBrk="1" latinLnBrk="0" hangingPunct="1">
              <a:spcBef>
                <a:spcPct val="20000"/>
              </a:spcBef>
              <a:buFont typeface="Arial" panose="020B0604020202020204" pitchFamily="34" charset="0"/>
              <a:buNone/>
              <a:defRPr sz="20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4pPr>
            <a:lvl5pPr marL="1828800" indent="0" algn="ctr" defTabSz="914400" rtl="0" eaLnBrk="1" latinLnBrk="0" hangingPunct="1">
              <a:spcBef>
                <a:spcPct val="20000"/>
              </a:spcBef>
              <a:buFont typeface="Arial" panose="020B0604020202020204" pitchFamily="34" charset="0"/>
              <a:buNone/>
              <a:defRPr sz="20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5pPr>
            <a:lvl6pPr marL="22860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6pPr>
            <a:lvl7pPr marL="27432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7pPr>
            <a:lvl8pPr marL="32004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8pPr>
            <a:lvl9pPr marL="36576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9pPr>
          </a:lstStyle>
          <a:p>
            <a:pPr marL="108000" algn="l"/>
            <a:r>
              <a:rPr lang="fr-FR" sz="1800" dirty="0" smtClean="0"/>
              <a:t>Le courant </a:t>
            </a:r>
            <a:br>
              <a:rPr lang="fr-FR" sz="1800" dirty="0" smtClean="0"/>
            </a:br>
            <a:r>
              <a:rPr lang="fr-FR" sz="1800" dirty="0" smtClean="0"/>
              <a:t>va parcourir </a:t>
            </a:r>
            <a:br>
              <a:rPr lang="fr-FR" sz="1800" dirty="0" smtClean="0"/>
            </a:br>
            <a:r>
              <a:rPr lang="fr-FR" sz="1800" dirty="0" smtClean="0"/>
              <a:t>toutes les spires </a:t>
            </a:r>
            <a:br>
              <a:rPr lang="fr-FR" sz="1800" dirty="0" smtClean="0"/>
            </a:br>
            <a:r>
              <a:rPr lang="fr-FR" sz="1800" dirty="0" smtClean="0"/>
              <a:t>reliées aux lames successives du </a:t>
            </a:r>
            <a:br>
              <a:rPr lang="fr-FR" sz="1800" dirty="0" smtClean="0"/>
            </a:br>
            <a:r>
              <a:rPr lang="fr-FR" sz="1800" dirty="0" smtClean="0"/>
              <a:t>collecteur, sauf quand </a:t>
            </a:r>
            <a:br>
              <a:rPr lang="fr-FR" sz="1800" dirty="0" smtClean="0"/>
            </a:br>
            <a:r>
              <a:rPr lang="fr-FR" sz="1800" smtClean="0"/>
              <a:t>le </a:t>
            </a:r>
            <a:r>
              <a:rPr lang="fr-FR" sz="1800" smtClean="0"/>
              <a:t>balais </a:t>
            </a:r>
            <a:r>
              <a:rPr lang="fr-FR" sz="1800" dirty="0" smtClean="0"/>
              <a:t>sera entre deux.</a:t>
            </a:r>
          </a:p>
        </p:txBody>
      </p:sp>
      <p:sp>
        <p:nvSpPr>
          <p:cNvPr id="49" name="Sous-titre 2"/>
          <p:cNvSpPr txBox="1">
            <a:spLocks/>
          </p:cNvSpPr>
          <p:nvPr>
            <p:custDataLst>
              <p:tags r:id="rId22"/>
            </p:custDataLst>
          </p:nvPr>
        </p:nvSpPr>
        <p:spPr>
          <a:xfrm>
            <a:off x="5274995" y="4935932"/>
            <a:ext cx="3853573" cy="1881839"/>
          </a:xfrm>
          <a:custGeom>
            <a:avLst/>
            <a:gdLst>
              <a:gd name="connsiteX0" fmla="*/ 0 w 2664510"/>
              <a:gd name="connsiteY0" fmla="*/ 0 h 2462864"/>
              <a:gd name="connsiteX1" fmla="*/ 2664510 w 2664510"/>
              <a:gd name="connsiteY1" fmla="*/ 0 h 2462864"/>
              <a:gd name="connsiteX2" fmla="*/ 2664510 w 2664510"/>
              <a:gd name="connsiteY2" fmla="*/ 2462864 h 2462864"/>
              <a:gd name="connsiteX3" fmla="*/ 0 w 2664510"/>
              <a:gd name="connsiteY3" fmla="*/ 2462864 h 2462864"/>
              <a:gd name="connsiteX4" fmla="*/ 0 w 2664510"/>
              <a:gd name="connsiteY4" fmla="*/ 0 h 2462864"/>
              <a:gd name="connsiteX0" fmla="*/ 472611 w 2664510"/>
              <a:gd name="connsiteY0" fmla="*/ 0 h 2473138"/>
              <a:gd name="connsiteX1" fmla="*/ 2664510 w 2664510"/>
              <a:gd name="connsiteY1" fmla="*/ 10274 h 2473138"/>
              <a:gd name="connsiteX2" fmla="*/ 2664510 w 2664510"/>
              <a:gd name="connsiteY2" fmla="*/ 2473138 h 2473138"/>
              <a:gd name="connsiteX3" fmla="*/ 0 w 2664510"/>
              <a:gd name="connsiteY3" fmla="*/ 2473138 h 2473138"/>
              <a:gd name="connsiteX4" fmla="*/ 472611 w 2664510"/>
              <a:gd name="connsiteY4" fmla="*/ 0 h 2473138"/>
              <a:gd name="connsiteX0" fmla="*/ 1417834 w 3609733"/>
              <a:gd name="connsiteY0" fmla="*/ 0 h 2473138"/>
              <a:gd name="connsiteX1" fmla="*/ 3609733 w 3609733"/>
              <a:gd name="connsiteY1" fmla="*/ 10274 h 2473138"/>
              <a:gd name="connsiteX2" fmla="*/ 3609733 w 3609733"/>
              <a:gd name="connsiteY2" fmla="*/ 2473138 h 2473138"/>
              <a:gd name="connsiteX3" fmla="*/ 0 w 3609733"/>
              <a:gd name="connsiteY3" fmla="*/ 2432041 h 2473138"/>
              <a:gd name="connsiteX4" fmla="*/ 1417834 w 3609733"/>
              <a:gd name="connsiteY4" fmla="*/ 0 h 2473138"/>
              <a:gd name="connsiteX0" fmla="*/ 1787704 w 3609733"/>
              <a:gd name="connsiteY0" fmla="*/ 30822 h 2462864"/>
              <a:gd name="connsiteX1" fmla="*/ 3609733 w 3609733"/>
              <a:gd name="connsiteY1" fmla="*/ 0 h 2462864"/>
              <a:gd name="connsiteX2" fmla="*/ 3609733 w 3609733"/>
              <a:gd name="connsiteY2" fmla="*/ 2462864 h 2462864"/>
              <a:gd name="connsiteX3" fmla="*/ 0 w 3609733"/>
              <a:gd name="connsiteY3" fmla="*/ 2421767 h 2462864"/>
              <a:gd name="connsiteX4" fmla="*/ 1787704 w 3609733"/>
              <a:gd name="connsiteY4" fmla="*/ 30822 h 2462864"/>
              <a:gd name="connsiteX0" fmla="*/ 2031544 w 3853573"/>
              <a:gd name="connsiteY0" fmla="*/ 30822 h 2462864"/>
              <a:gd name="connsiteX1" fmla="*/ 3853573 w 3853573"/>
              <a:gd name="connsiteY1" fmla="*/ 0 h 2462864"/>
              <a:gd name="connsiteX2" fmla="*/ 3853573 w 3853573"/>
              <a:gd name="connsiteY2" fmla="*/ 2462864 h 2462864"/>
              <a:gd name="connsiteX3" fmla="*/ 0 w 3853573"/>
              <a:gd name="connsiteY3" fmla="*/ 2397383 h 2462864"/>
              <a:gd name="connsiteX4" fmla="*/ 2031544 w 3853573"/>
              <a:gd name="connsiteY4" fmla="*/ 30822 h 2462864"/>
              <a:gd name="connsiteX0" fmla="*/ 1751128 w 3853573"/>
              <a:gd name="connsiteY0" fmla="*/ 30822 h 2462864"/>
              <a:gd name="connsiteX1" fmla="*/ 3853573 w 3853573"/>
              <a:gd name="connsiteY1" fmla="*/ 0 h 2462864"/>
              <a:gd name="connsiteX2" fmla="*/ 3853573 w 3853573"/>
              <a:gd name="connsiteY2" fmla="*/ 2462864 h 2462864"/>
              <a:gd name="connsiteX3" fmla="*/ 0 w 3853573"/>
              <a:gd name="connsiteY3" fmla="*/ 2397383 h 2462864"/>
              <a:gd name="connsiteX4" fmla="*/ 1751128 w 3853573"/>
              <a:gd name="connsiteY4" fmla="*/ 30822 h 2462864"/>
              <a:gd name="connsiteX0" fmla="*/ 1751128 w 3853573"/>
              <a:gd name="connsiteY0" fmla="*/ 30822 h 2462864"/>
              <a:gd name="connsiteX1" fmla="*/ 3853573 w 3853573"/>
              <a:gd name="connsiteY1" fmla="*/ 0 h 2462864"/>
              <a:gd name="connsiteX2" fmla="*/ 3853573 w 3853573"/>
              <a:gd name="connsiteY2" fmla="*/ 2462864 h 2462864"/>
              <a:gd name="connsiteX3" fmla="*/ 0 w 3853573"/>
              <a:gd name="connsiteY3" fmla="*/ 2397383 h 2462864"/>
              <a:gd name="connsiteX4" fmla="*/ 1695590 w 3853573"/>
              <a:gd name="connsiteY4" fmla="*/ 652352 h 2462864"/>
              <a:gd name="connsiteX5" fmla="*/ 1751128 w 3853573"/>
              <a:gd name="connsiteY5" fmla="*/ 30822 h 2462864"/>
              <a:gd name="connsiteX0" fmla="*/ 1653592 w 3853573"/>
              <a:gd name="connsiteY0" fmla="*/ 43014 h 2462864"/>
              <a:gd name="connsiteX1" fmla="*/ 3853573 w 3853573"/>
              <a:gd name="connsiteY1" fmla="*/ 0 h 2462864"/>
              <a:gd name="connsiteX2" fmla="*/ 3853573 w 3853573"/>
              <a:gd name="connsiteY2" fmla="*/ 2462864 h 2462864"/>
              <a:gd name="connsiteX3" fmla="*/ 0 w 3853573"/>
              <a:gd name="connsiteY3" fmla="*/ 2397383 h 2462864"/>
              <a:gd name="connsiteX4" fmla="*/ 1695590 w 3853573"/>
              <a:gd name="connsiteY4" fmla="*/ 652352 h 2462864"/>
              <a:gd name="connsiteX5" fmla="*/ 1653592 w 3853573"/>
              <a:gd name="connsiteY5" fmla="*/ 43014 h 2462864"/>
              <a:gd name="connsiteX0" fmla="*/ 1580440 w 3853573"/>
              <a:gd name="connsiteY0" fmla="*/ 6438 h 2462864"/>
              <a:gd name="connsiteX1" fmla="*/ 3853573 w 3853573"/>
              <a:gd name="connsiteY1" fmla="*/ 0 h 2462864"/>
              <a:gd name="connsiteX2" fmla="*/ 3853573 w 3853573"/>
              <a:gd name="connsiteY2" fmla="*/ 2462864 h 2462864"/>
              <a:gd name="connsiteX3" fmla="*/ 0 w 3853573"/>
              <a:gd name="connsiteY3" fmla="*/ 2397383 h 2462864"/>
              <a:gd name="connsiteX4" fmla="*/ 1695590 w 3853573"/>
              <a:gd name="connsiteY4" fmla="*/ 652352 h 2462864"/>
              <a:gd name="connsiteX5" fmla="*/ 1580440 w 3853573"/>
              <a:gd name="connsiteY5" fmla="*/ 6438 h 2462864"/>
              <a:gd name="connsiteX0" fmla="*/ 1580440 w 3853573"/>
              <a:gd name="connsiteY0" fmla="*/ 6438 h 2462864"/>
              <a:gd name="connsiteX1" fmla="*/ 3853573 w 3853573"/>
              <a:gd name="connsiteY1" fmla="*/ 0 h 2462864"/>
              <a:gd name="connsiteX2" fmla="*/ 3853573 w 3853573"/>
              <a:gd name="connsiteY2" fmla="*/ 2462864 h 2462864"/>
              <a:gd name="connsiteX3" fmla="*/ 0 w 3853573"/>
              <a:gd name="connsiteY3" fmla="*/ 2397383 h 2462864"/>
              <a:gd name="connsiteX4" fmla="*/ 1610246 w 3853573"/>
              <a:gd name="connsiteY4" fmla="*/ 652352 h 2462864"/>
              <a:gd name="connsiteX5" fmla="*/ 1580440 w 3853573"/>
              <a:gd name="connsiteY5" fmla="*/ 6438 h 2462864"/>
              <a:gd name="connsiteX0" fmla="*/ 1610246 w 3853573"/>
              <a:gd name="connsiteY0" fmla="*/ 652352 h 2462864"/>
              <a:gd name="connsiteX1" fmla="*/ 3853573 w 3853573"/>
              <a:gd name="connsiteY1" fmla="*/ 0 h 2462864"/>
              <a:gd name="connsiteX2" fmla="*/ 3853573 w 3853573"/>
              <a:gd name="connsiteY2" fmla="*/ 2462864 h 2462864"/>
              <a:gd name="connsiteX3" fmla="*/ 0 w 3853573"/>
              <a:gd name="connsiteY3" fmla="*/ 2397383 h 2462864"/>
              <a:gd name="connsiteX4" fmla="*/ 1610246 w 3853573"/>
              <a:gd name="connsiteY4" fmla="*/ 652352 h 2462864"/>
              <a:gd name="connsiteX0" fmla="*/ 1610246 w 3853573"/>
              <a:gd name="connsiteY0" fmla="*/ 4652 h 1815164"/>
              <a:gd name="connsiteX1" fmla="*/ 3834523 w 3853573"/>
              <a:gd name="connsiteY1" fmla="*/ 0 h 1815164"/>
              <a:gd name="connsiteX2" fmla="*/ 3853573 w 3853573"/>
              <a:gd name="connsiteY2" fmla="*/ 1815164 h 1815164"/>
              <a:gd name="connsiteX3" fmla="*/ 0 w 3853573"/>
              <a:gd name="connsiteY3" fmla="*/ 1749683 h 1815164"/>
              <a:gd name="connsiteX4" fmla="*/ 1610246 w 3853573"/>
              <a:gd name="connsiteY4" fmla="*/ 4652 h 1815164"/>
              <a:gd name="connsiteX0" fmla="*/ 1667396 w 3853573"/>
              <a:gd name="connsiteY0" fmla="*/ 0 h 1867662"/>
              <a:gd name="connsiteX1" fmla="*/ 3834523 w 3853573"/>
              <a:gd name="connsiteY1" fmla="*/ 52498 h 1867662"/>
              <a:gd name="connsiteX2" fmla="*/ 3853573 w 3853573"/>
              <a:gd name="connsiteY2" fmla="*/ 1867662 h 1867662"/>
              <a:gd name="connsiteX3" fmla="*/ 0 w 3853573"/>
              <a:gd name="connsiteY3" fmla="*/ 1802181 h 1867662"/>
              <a:gd name="connsiteX4" fmla="*/ 1667396 w 3853573"/>
              <a:gd name="connsiteY4" fmla="*/ 0 h 1867662"/>
              <a:gd name="connsiteX0" fmla="*/ 1667396 w 3853573"/>
              <a:gd name="connsiteY0" fmla="*/ 14177 h 1881839"/>
              <a:gd name="connsiteX1" fmla="*/ 3834523 w 3853573"/>
              <a:gd name="connsiteY1" fmla="*/ 0 h 1881839"/>
              <a:gd name="connsiteX2" fmla="*/ 3853573 w 3853573"/>
              <a:gd name="connsiteY2" fmla="*/ 1881839 h 1881839"/>
              <a:gd name="connsiteX3" fmla="*/ 0 w 3853573"/>
              <a:gd name="connsiteY3" fmla="*/ 1816358 h 1881839"/>
              <a:gd name="connsiteX4" fmla="*/ 1667396 w 3853573"/>
              <a:gd name="connsiteY4" fmla="*/ 14177 h 188183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53573" h="1881839">
                <a:moveTo>
                  <a:pt x="1667396" y="14177"/>
                </a:moveTo>
                <a:lnTo>
                  <a:pt x="3834523" y="0"/>
                </a:lnTo>
                <a:lnTo>
                  <a:pt x="3853573" y="1881839"/>
                </a:lnTo>
                <a:lnTo>
                  <a:pt x="0" y="1816358"/>
                </a:lnTo>
                <a:cubicBezTo>
                  <a:pt x="337613" y="1340345"/>
                  <a:pt x="1329783" y="490190"/>
                  <a:pt x="1667396" y="14177"/>
                </a:cubicBezTo>
                <a:close/>
              </a:path>
            </a:pathLst>
          </a:custGeom>
          <a:solidFill>
            <a:schemeClr val="bg2">
              <a:lumMod val="10000"/>
              <a:alpha val="51000"/>
            </a:schemeClr>
          </a:solidFill>
          <a:effectLst>
            <a:softEdge rad="63500"/>
          </a:effectLst>
          <a:scene3d>
            <a:camera prst="orthographicFront"/>
            <a:lightRig rig="threePt" dir="t"/>
          </a:scene3d>
          <a:sp3d>
            <a:bevelT prst="relaxedInset"/>
          </a:sp3d>
        </p:spPr>
        <p:txBody>
          <a:bodyPr vert="horz" lIns="0" tIns="144000" rIns="108000" bIns="180000" rtlCol="0" anchor="t">
            <a:noAutofit/>
          </a:bodyPr>
          <a:lstStyle>
            <a:lvl1pPr marL="0" indent="0" algn="ctr" defTabSz="914400" rtl="0" eaLnBrk="1" latinLnBrk="0" hangingPunct="1">
              <a:spcBef>
                <a:spcPct val="20000"/>
              </a:spcBef>
              <a:buFont typeface="Arial" panose="020B0604020202020204" pitchFamily="34" charset="0"/>
              <a:buNone/>
              <a:defRPr sz="3200" b="1" kern="1200">
                <a:solidFill>
                  <a:schemeClr val="bg1"/>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1pPr>
            <a:lvl2pPr marL="457200" indent="0" algn="ctr" defTabSz="914400" rtl="0" eaLnBrk="1" latinLnBrk="0" hangingPunct="1">
              <a:spcBef>
                <a:spcPct val="20000"/>
              </a:spcBef>
              <a:buFont typeface="Arial" panose="020B0604020202020204" pitchFamily="34" charset="0"/>
              <a:buNone/>
              <a:defRPr sz="28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2pPr>
            <a:lvl3pPr marL="914400" indent="0" algn="ctr" defTabSz="914400" rtl="0" eaLnBrk="1" latinLnBrk="0" hangingPunct="1">
              <a:spcBef>
                <a:spcPct val="20000"/>
              </a:spcBef>
              <a:buFont typeface="Arial" panose="020B0604020202020204" pitchFamily="34" charset="0"/>
              <a:buNone/>
              <a:defRPr sz="24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3pPr>
            <a:lvl4pPr marL="1371600" indent="0" algn="ctr" defTabSz="914400" rtl="0" eaLnBrk="1" latinLnBrk="0" hangingPunct="1">
              <a:spcBef>
                <a:spcPct val="20000"/>
              </a:spcBef>
              <a:buFont typeface="Arial" panose="020B0604020202020204" pitchFamily="34" charset="0"/>
              <a:buNone/>
              <a:defRPr sz="20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4pPr>
            <a:lvl5pPr marL="1828800" indent="0" algn="ctr" defTabSz="914400" rtl="0" eaLnBrk="1" latinLnBrk="0" hangingPunct="1">
              <a:spcBef>
                <a:spcPct val="20000"/>
              </a:spcBef>
              <a:buFont typeface="Arial" panose="020B0604020202020204" pitchFamily="34" charset="0"/>
              <a:buNone/>
              <a:defRPr sz="20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5pPr>
            <a:lvl6pPr marL="22860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6pPr>
            <a:lvl7pPr marL="27432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7pPr>
            <a:lvl8pPr marL="32004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8pPr>
            <a:lvl9pPr marL="36576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9pPr>
          </a:lstStyle>
          <a:p>
            <a:pPr marL="108000" indent="-457200" algn="r"/>
            <a:r>
              <a:rPr lang="fr-FR" sz="1800" dirty="0" smtClean="0"/>
              <a:t>Quand le courant </a:t>
            </a:r>
            <a:br>
              <a:rPr lang="fr-FR" sz="1800" dirty="0" smtClean="0"/>
            </a:br>
            <a:r>
              <a:rPr lang="fr-FR" sz="1800" dirty="0" smtClean="0"/>
              <a:t>vient  vers nous on représente ce mou- </a:t>
            </a:r>
            <a:br>
              <a:rPr lang="fr-FR" sz="1800" dirty="0" smtClean="0"/>
            </a:br>
            <a:r>
              <a:rPr lang="fr-FR" sz="1800" dirty="0" smtClean="0"/>
              <a:t>-</a:t>
            </a:r>
            <a:r>
              <a:rPr lang="fr-FR" sz="1800" dirty="0" err="1" smtClean="0"/>
              <a:t>vement</a:t>
            </a:r>
            <a:r>
              <a:rPr lang="fr-FR" sz="1800" dirty="0" smtClean="0"/>
              <a:t> par un point. </a:t>
            </a:r>
            <a:br>
              <a:rPr lang="fr-FR" sz="1800" dirty="0" smtClean="0"/>
            </a:br>
            <a:r>
              <a:rPr lang="fr-FR" sz="1800" dirty="0" smtClean="0"/>
              <a:t>Cette symbolique a pour </a:t>
            </a:r>
            <a:br>
              <a:rPr lang="fr-FR" sz="1800" dirty="0" smtClean="0"/>
            </a:br>
            <a:r>
              <a:rPr lang="fr-FR" sz="1800" dirty="0" smtClean="0"/>
              <a:t>origine la flèche de l’archer. </a:t>
            </a:r>
            <a:endParaRPr lang="fr-FR" sz="1800" dirty="0"/>
          </a:p>
        </p:txBody>
      </p:sp>
      <p:grpSp>
        <p:nvGrpSpPr>
          <p:cNvPr id="26" name="Groupe 25"/>
          <p:cNvGrpSpPr/>
          <p:nvPr>
            <p:custDataLst>
              <p:tags r:id="rId23"/>
            </p:custDataLst>
          </p:nvPr>
        </p:nvGrpSpPr>
        <p:grpSpPr>
          <a:xfrm rot="900000">
            <a:off x="3148684" y="2869495"/>
            <a:ext cx="2440404" cy="2431302"/>
            <a:chOff x="3923928" y="1902972"/>
            <a:chExt cx="2440404" cy="2431302"/>
          </a:xfrm>
          <a:solidFill>
            <a:schemeClr val="accent6">
              <a:lumMod val="75000"/>
            </a:schemeClr>
          </a:solidFill>
        </p:grpSpPr>
        <p:sp>
          <p:nvSpPr>
            <p:cNvPr id="27" name="Ellipse 26"/>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nvGrpSpPr>
            <p:cNvPr id="28" name="Groupe 27"/>
            <p:cNvGrpSpPr/>
            <p:nvPr/>
          </p:nvGrpSpPr>
          <p:grpSpPr>
            <a:xfrm>
              <a:off x="3923928" y="1902972"/>
              <a:ext cx="2440404" cy="2129297"/>
              <a:chOff x="3923928" y="1902972"/>
              <a:chExt cx="2440404" cy="2129297"/>
            </a:xfrm>
            <a:grpFill/>
          </p:grpSpPr>
          <p:sp>
            <p:nvSpPr>
              <p:cNvPr id="29" name="Ellipse 28"/>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30" name="Ellipse 29"/>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31" name="Ellipse 30"/>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32" name="Ellipse 31"/>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33" name="Ellipse 32"/>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34" name="Ellipse 33"/>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35" name="Ellipse 34"/>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grpSp>
    </p:spTree>
    <p:extLst>
      <p:ext uri="{BB962C8B-B14F-4D97-AF65-F5344CB8AC3E}">
        <p14:creationId xmlns:p14="http://schemas.microsoft.com/office/powerpoint/2010/main" val="26768949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grpId="2" nodeType="withEffect">
                                  <p:stCondLst>
                                    <p:cond delay="0"/>
                                  </p:stCondLst>
                                  <p:childTnLst>
                                    <p:set>
                                      <p:cBhvr>
                                        <p:cTn id="6" dur="1" fill="hold">
                                          <p:stCondLst>
                                            <p:cond delay="0"/>
                                          </p:stCondLst>
                                        </p:cTn>
                                        <p:tgtEl>
                                          <p:spTgt spid="66"/>
                                        </p:tgtEl>
                                        <p:attrNameLst>
                                          <p:attrName>style.visibility</p:attrName>
                                        </p:attrNameLst>
                                      </p:cBhvr>
                                      <p:to>
                                        <p:strVal val="visible"/>
                                      </p:to>
                                    </p:set>
                                  </p:childTnLst>
                                </p:cTn>
                              </p:par>
                              <p:par>
                                <p:cTn id="7" presetID="1" presetClass="entr" presetSubtype="0" fill="hold" grpId="2" nodeType="withEffect">
                                  <p:stCondLst>
                                    <p:cond delay="0"/>
                                  </p:stCondLst>
                                  <p:childTnLst>
                                    <p:set>
                                      <p:cBhvr>
                                        <p:cTn id="8" dur="1" fill="hold">
                                          <p:stCondLst>
                                            <p:cond delay="0"/>
                                          </p:stCondLst>
                                        </p:cTn>
                                        <p:tgtEl>
                                          <p:spTgt spid="64"/>
                                        </p:tgtEl>
                                        <p:attrNameLst>
                                          <p:attrName>style.visibility</p:attrName>
                                        </p:attrNameLst>
                                      </p:cBhvr>
                                      <p:to>
                                        <p:strVal val="visible"/>
                                      </p:to>
                                    </p:set>
                                  </p:childTnLst>
                                </p:cTn>
                              </p:par>
                              <p:par>
                                <p:cTn id="9" presetID="0" presetClass="path" presetSubtype="0" repeatCount="10000" fill="hold" grpId="0" nodeType="withEffect">
                                  <p:stCondLst>
                                    <p:cond delay="0"/>
                                  </p:stCondLst>
                                  <p:childTnLst>
                                    <p:animMotion origin="layout" path="M 2.77778E-7 2.72391E-6 L -0.05 0.00139 L -0.10104 -0.01435 L -0.1276 -0.02893 L -0.18472 -0.03611 L -0.26198 -0.02893 L -0.31094 -0.02315 L -0.33472 -0.00857 L -0.33698 0.02754 L -0.33698 0.06086 C -0.32708 0.07706 -0.28646 0.11131 -0.27795 0.12451 C -0.28177 0.13909 -0.2783 0.12589 -0.28507 0.14001 C -0.32257 0.16987 -0.4474 0.26915 -0.50313 0.30641 C -0.5625 0.15991 -0.58906 0.09789 -0.61979 0.01666 C -0.50938 -0.0648 -0.43767 -0.11271 -0.39931 -0.14071 C -0.37083 -0.07337 -0.34236 -0.00579 -0.34236 -0.00556 L -0.2941 0.04096 L -0.27465 0.03772 L -0.22882 0.02592 L -0.22622 0.05809 C -0.24757 0.16061 -0.26806 0.2791 -0.29028 0.37028 C -0.4099 0.3233 -0.45885 0.30432 -0.52639 0.27702 C -0.48906 0.11085 -0.45538 -0.05786 -0.45538 -0.05763 L -0.34028 -0.0044 L -0.27604 -0.02893 L -0.23854 -0.09419 L -0.10434 0.21476 L -0.32135 0.37283 L -0.44236 0.07683 L -0.32934 -0.01435 L -0.30382 -0.06064 L -0.30243 -0.08262 L -0.30781 -0.16501 L -0.05139 -0.07313 L -0.11997 0.24485 L -0.36181 0.14996 L -0.33229 -0.00671 L -0.34462 -0.06665 L -0.34635 -0.0125 L -0.43507 0.0243 L -0.46389 0.03055 L -0.49653 0.03008 L -0.63854 -0.00787 " pathEditMode="relative" rAng="0" ptsTypes="AAAAAAAAAafffffAAAAfffAAAAAAAAAAAAAAAAAAAAA">
                                      <p:cBhvr>
                                        <p:cTn id="10" dur="8000" fill="hold"/>
                                        <p:tgtEl>
                                          <p:spTgt spid="66"/>
                                        </p:tgtEl>
                                        <p:attrNameLst>
                                          <p:attrName>ppt_x</p:attrName>
                                          <p:attrName>ppt_y</p:attrName>
                                        </p:attrNameLst>
                                      </p:cBhvr>
                                      <p:rCtr x="-31927" y="10391"/>
                                    </p:animMotion>
                                  </p:childTnLst>
                                </p:cTn>
                              </p:par>
                              <p:par>
                                <p:cTn id="11" presetID="0" presetClass="path" presetSubtype="0" repeatCount="10000" fill="hold" grpId="0" nodeType="withEffect">
                                  <p:stCondLst>
                                    <p:cond delay="0"/>
                                  </p:stCondLst>
                                  <p:childTnLst>
                                    <p:animMotion origin="layout" path="M -4.44444E-6 -1.56908E-6 L -0.05225 0.00139 L -0.09461 -0.0074 L -0.12934 -0.02615 L -0.15625 -0.03194 L -0.2559 -0.02916 L -0.32066 -0.0125 L -0.32621 -0.01759 L -0.33454 0.01065 L -0.33142 0.05601 L -0.33454 -0.02592 L -0.30503 -0.16246 L -0.54635 -0.25897 L -0.6151 0.0574 L -0.36961 0.14765 L -0.36302 0.11872 L -0.37083 0.05485 L -0.33385 -0.0162 L -0.23281 -0.08702 L -0.35329 -0.3844 L -0.56875 -0.22633 L -0.44131 0.07822 L -0.42066 0.05786 L -0.39965 0.00208 L -0.33645 -0.01157 L -0.21944 0.0331 L -0.14843 -0.28535 L -0.38437 -0.37977 C -0.40555 -0.27146 -0.43888 -0.10599 -0.45329 -0.05809 C -0.44496 -0.0486 -0.43645 -0.03888 -0.43645 -0.03865 L -0.37968 -0.05716 L -0.37395 -0.04351 C -0.35954 -0.03286 -0.34444 -0.0236 -0.33055 -0.01157 C -0.32951 -0.01064 -0.33246 -0.00902 -0.33263 -0.0074 C -0.33316 -0.00139 -0.32968 0.00417 -0.32725 0.00856 C -0.31788 0.03078 -0.29652 0.07174 -0.27204 0.13261 C -0.1592 0.05485 -0.10121 0.01134 -0.05138 -0.02754 C -0.11128 -0.17126 -0.16996 -0.31497 -0.16996 -0.31474 L -0.39409 -0.14279 L -0.38055 -0.11456 L -0.33732 -0.08516 L -0.3427 -0.01296 L -0.38906 0.01227 L -0.43454 0.02731 L -0.48159 0.03448 L -0.63923 -0.0074 " pathEditMode="relative" rAng="0" ptsTypes="AAAAAAAAAAAAAAAAAAAAAAAAAAAffAAffffffAAAAAAAAA">
                                      <p:cBhvr>
                                        <p:cTn id="12" dur="8000" fill="hold"/>
                                        <p:tgtEl>
                                          <p:spTgt spid="64"/>
                                        </p:tgtEl>
                                        <p:attrNameLst>
                                          <p:attrName>ppt_x</p:attrName>
                                          <p:attrName>ppt_y</p:attrName>
                                        </p:attrNameLst>
                                      </p:cBhvr>
                                      <p:rCtr x="-31962" y="-11849"/>
                                    </p:animMotion>
                                  </p:childTnLst>
                                </p:cTn>
                              </p:par>
                            </p:childTnLst>
                          </p:cTn>
                        </p:par>
                        <p:par>
                          <p:cTn id="13" fill="hold">
                            <p:stCondLst>
                              <p:cond delay="80000"/>
                            </p:stCondLst>
                            <p:childTnLst>
                              <p:par>
                                <p:cTn id="14" presetID="1" presetClass="exit" presetSubtype="0" fill="hold" grpId="1" nodeType="afterEffect">
                                  <p:stCondLst>
                                    <p:cond delay="0"/>
                                  </p:stCondLst>
                                  <p:childTnLst>
                                    <p:set>
                                      <p:cBhvr>
                                        <p:cTn id="15" dur="1" fill="hold">
                                          <p:stCondLst>
                                            <p:cond delay="0"/>
                                          </p:stCondLst>
                                        </p:cTn>
                                        <p:tgtEl>
                                          <p:spTgt spid="66"/>
                                        </p:tgtEl>
                                        <p:attrNameLst>
                                          <p:attrName>style.visibility</p:attrName>
                                        </p:attrNameLst>
                                      </p:cBhvr>
                                      <p:to>
                                        <p:strVal val="hidden"/>
                                      </p:to>
                                    </p:set>
                                  </p:childTnLst>
                                </p:cTn>
                              </p:par>
                            </p:childTnLst>
                          </p:cTn>
                        </p:par>
                        <p:par>
                          <p:cTn id="16" fill="hold">
                            <p:stCondLst>
                              <p:cond delay="80000"/>
                            </p:stCondLst>
                            <p:childTnLst>
                              <p:par>
                                <p:cTn id="17" presetID="1" presetClass="exit" presetSubtype="0" fill="hold" grpId="1" nodeType="afterEffect">
                                  <p:stCondLst>
                                    <p:cond delay="0"/>
                                  </p:stCondLst>
                                  <p:childTnLst>
                                    <p:set>
                                      <p:cBhvr>
                                        <p:cTn id="18" dur="1" fill="hold">
                                          <p:stCondLst>
                                            <p:cond delay="0"/>
                                          </p:stCondLst>
                                        </p:cTn>
                                        <p:tgtEl>
                                          <p:spTgt spid="64"/>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6" grpId="0" animBg="1"/>
      <p:bldP spid="66" grpId="1" animBg="1"/>
      <p:bldP spid="66" grpId="2" animBg="1"/>
      <p:bldP spid="64" grpId="0" animBg="1"/>
      <p:bldP spid="64" grpId="1" animBg="1"/>
      <p:bldP spid="64" grpId="2" animBg="1"/>
    </p:bldLst>
  </p:timing>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re 1"/>
          <p:cNvSpPr>
            <a:spLocks noGrp="1"/>
          </p:cNvSpPr>
          <p:nvPr>
            <p:ph type="title"/>
            <p:custDataLst>
              <p:tags r:id="rId1"/>
            </p:custDataLst>
          </p:nvPr>
        </p:nvSpPr>
        <p:spPr>
          <a:xfrm>
            <a:off x="69260" y="260648"/>
            <a:ext cx="9059308" cy="1143000"/>
          </a:xfrm>
        </p:spPr>
        <p:txBody>
          <a:bodyPr>
            <a:normAutofit/>
          </a:bodyPr>
          <a:lstStyle/>
          <a:p>
            <a:r>
              <a:rPr lang="fr-FR" sz="3200" dirty="0"/>
              <a:t>Les moteurs Courant Continu, </a:t>
            </a:r>
            <a:br>
              <a:rPr lang="fr-FR" sz="3200" dirty="0"/>
            </a:br>
            <a:r>
              <a:rPr lang="fr-FR" sz="3200" dirty="0"/>
              <a:t>le courant dans le rotor</a:t>
            </a:r>
          </a:p>
        </p:txBody>
      </p:sp>
      <p:pic>
        <p:nvPicPr>
          <p:cNvPr id="5" name="Image 4"/>
          <p:cNvPicPr>
            <a:picLocks noChangeAspect="1"/>
          </p:cNvPicPr>
          <p:nvPr>
            <p:custDataLst>
              <p:tags r:id="rId2"/>
            </p:custDataLst>
          </p:nvPr>
        </p:nvPicPr>
        <p:blipFill>
          <a:blip r:embed="rId26">
            <a:extLst>
              <a:ext uri="{28A0092B-C50C-407E-A947-70E740481C1C}">
                <a14:useLocalDpi xmlns:a14="http://schemas.microsoft.com/office/drawing/2010/main" val="0"/>
              </a:ext>
            </a:extLst>
          </a:blip>
          <a:stretch>
            <a:fillRect/>
          </a:stretch>
        </p:blipFill>
        <p:spPr>
          <a:xfrm rot="3180000">
            <a:off x="3566184" y="3319981"/>
            <a:ext cx="1592420" cy="1592420"/>
          </a:xfrm>
          <a:prstGeom prst="rect">
            <a:avLst/>
          </a:prstGeom>
        </p:spPr>
      </p:pic>
      <p:grpSp>
        <p:nvGrpSpPr>
          <p:cNvPr id="59" name="Groupe 58"/>
          <p:cNvGrpSpPr/>
          <p:nvPr>
            <p:custDataLst>
              <p:tags r:id="rId3"/>
            </p:custDataLst>
          </p:nvPr>
        </p:nvGrpSpPr>
        <p:grpSpPr>
          <a:xfrm rot="16200000">
            <a:off x="5562045" y="2690201"/>
            <a:ext cx="618775" cy="3152744"/>
            <a:chOff x="7570500" y="2763140"/>
            <a:chExt cx="618775" cy="2984850"/>
          </a:xfrm>
        </p:grpSpPr>
        <p:sp>
          <p:nvSpPr>
            <p:cNvPr id="60" name="Cube 59"/>
            <p:cNvSpPr/>
            <p:nvPr/>
          </p:nvSpPr>
          <p:spPr>
            <a:xfrm>
              <a:off x="7570500" y="2763140"/>
              <a:ext cx="394819" cy="158735"/>
            </a:xfrm>
            <a:prstGeom prst="cube">
              <a:avLst/>
            </a:prstGeom>
            <a:solidFill>
              <a:schemeClr val="bg2">
                <a:lumMod val="10000"/>
              </a:schemeClr>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61" name="Forme libre 60"/>
            <p:cNvSpPr/>
            <p:nvPr/>
          </p:nvSpPr>
          <p:spPr>
            <a:xfrm>
              <a:off x="7878623" y="2847101"/>
              <a:ext cx="310652" cy="2900889"/>
            </a:xfrm>
            <a:custGeom>
              <a:avLst/>
              <a:gdLst>
                <a:gd name="connsiteX0" fmla="*/ 0 w 127065"/>
                <a:gd name="connsiteY0" fmla="*/ 0 h 731651"/>
                <a:gd name="connsiteX1" fmla="*/ 112923 w 127065"/>
                <a:gd name="connsiteY1" fmla="*/ 96397 h 731651"/>
                <a:gd name="connsiteX2" fmla="*/ 121185 w 127065"/>
                <a:gd name="connsiteY2" fmla="*/ 556352 h 731651"/>
                <a:gd name="connsiteX3" fmla="*/ 74363 w 127065"/>
                <a:gd name="connsiteY3" fmla="*/ 721605 h 731651"/>
                <a:gd name="connsiteX4" fmla="*/ 74363 w 127065"/>
                <a:gd name="connsiteY4" fmla="*/ 713342 h 731651"/>
                <a:gd name="connsiteX5" fmla="*/ 68855 w 127065"/>
                <a:gd name="connsiteY5" fmla="*/ 713342 h 731651"/>
                <a:gd name="connsiteX6" fmla="*/ 68855 w 127065"/>
                <a:gd name="connsiteY6" fmla="*/ 713342 h 731651"/>
                <a:gd name="connsiteX7" fmla="*/ 66101 w 127065"/>
                <a:gd name="connsiteY7" fmla="*/ 713342 h 731651"/>
                <a:gd name="connsiteX0" fmla="*/ 0 w 131330"/>
                <a:gd name="connsiteY0" fmla="*/ 0 h 731651"/>
                <a:gd name="connsiteX1" fmla="*/ 112923 w 131330"/>
                <a:gd name="connsiteY1" fmla="*/ 96397 h 731651"/>
                <a:gd name="connsiteX2" fmla="*/ 121185 w 131330"/>
                <a:gd name="connsiteY2" fmla="*/ 556352 h 731651"/>
                <a:gd name="connsiteX3" fmla="*/ 74363 w 131330"/>
                <a:gd name="connsiteY3" fmla="*/ 721605 h 731651"/>
                <a:gd name="connsiteX4" fmla="*/ 74363 w 131330"/>
                <a:gd name="connsiteY4" fmla="*/ 713342 h 731651"/>
                <a:gd name="connsiteX5" fmla="*/ 68855 w 131330"/>
                <a:gd name="connsiteY5" fmla="*/ 713342 h 731651"/>
                <a:gd name="connsiteX6" fmla="*/ 68855 w 131330"/>
                <a:gd name="connsiteY6" fmla="*/ 713342 h 731651"/>
                <a:gd name="connsiteX7" fmla="*/ 66101 w 131330"/>
                <a:gd name="connsiteY7" fmla="*/ 713342 h 731651"/>
                <a:gd name="connsiteX0" fmla="*/ 0 w 131330"/>
                <a:gd name="connsiteY0" fmla="*/ 0 h 731651"/>
                <a:gd name="connsiteX1" fmla="*/ 112923 w 131330"/>
                <a:gd name="connsiteY1" fmla="*/ 96397 h 731651"/>
                <a:gd name="connsiteX2" fmla="*/ 121185 w 131330"/>
                <a:gd name="connsiteY2" fmla="*/ 556352 h 731651"/>
                <a:gd name="connsiteX3" fmla="*/ 74363 w 131330"/>
                <a:gd name="connsiteY3" fmla="*/ 721605 h 731651"/>
                <a:gd name="connsiteX4" fmla="*/ 74363 w 131330"/>
                <a:gd name="connsiteY4" fmla="*/ 713342 h 731651"/>
                <a:gd name="connsiteX5" fmla="*/ 68855 w 131330"/>
                <a:gd name="connsiteY5" fmla="*/ 713342 h 731651"/>
                <a:gd name="connsiteX6" fmla="*/ 68855 w 131330"/>
                <a:gd name="connsiteY6" fmla="*/ 713342 h 731651"/>
                <a:gd name="connsiteX7" fmla="*/ 66101 w 131330"/>
                <a:gd name="connsiteY7" fmla="*/ 713342 h 731651"/>
                <a:gd name="connsiteX0" fmla="*/ 0 w 131330"/>
                <a:gd name="connsiteY0" fmla="*/ 0 h 731651"/>
                <a:gd name="connsiteX1" fmla="*/ 112923 w 131330"/>
                <a:gd name="connsiteY1" fmla="*/ 96397 h 731651"/>
                <a:gd name="connsiteX2" fmla="*/ 121185 w 131330"/>
                <a:gd name="connsiteY2" fmla="*/ 556352 h 731651"/>
                <a:gd name="connsiteX3" fmla="*/ 74363 w 131330"/>
                <a:gd name="connsiteY3" fmla="*/ 721605 h 731651"/>
                <a:gd name="connsiteX4" fmla="*/ 74363 w 131330"/>
                <a:gd name="connsiteY4" fmla="*/ 713342 h 731651"/>
                <a:gd name="connsiteX5" fmla="*/ 68855 w 131330"/>
                <a:gd name="connsiteY5" fmla="*/ 713342 h 731651"/>
                <a:gd name="connsiteX6" fmla="*/ 68855 w 131330"/>
                <a:gd name="connsiteY6" fmla="*/ 713342 h 731651"/>
                <a:gd name="connsiteX0" fmla="*/ 0 w 131330"/>
                <a:gd name="connsiteY0" fmla="*/ 0 h 731651"/>
                <a:gd name="connsiteX1" fmla="*/ 112923 w 131330"/>
                <a:gd name="connsiteY1" fmla="*/ 96397 h 731651"/>
                <a:gd name="connsiteX2" fmla="*/ 121185 w 131330"/>
                <a:gd name="connsiteY2" fmla="*/ 556352 h 731651"/>
                <a:gd name="connsiteX3" fmla="*/ 74363 w 131330"/>
                <a:gd name="connsiteY3" fmla="*/ 721605 h 731651"/>
                <a:gd name="connsiteX4" fmla="*/ 74363 w 131330"/>
                <a:gd name="connsiteY4" fmla="*/ 713342 h 731651"/>
                <a:gd name="connsiteX5" fmla="*/ 68855 w 131330"/>
                <a:gd name="connsiteY5" fmla="*/ 713342 h 731651"/>
                <a:gd name="connsiteX0" fmla="*/ 0 w 131330"/>
                <a:gd name="connsiteY0" fmla="*/ 0 h 731651"/>
                <a:gd name="connsiteX1" fmla="*/ 112923 w 131330"/>
                <a:gd name="connsiteY1" fmla="*/ 96397 h 731651"/>
                <a:gd name="connsiteX2" fmla="*/ 121185 w 131330"/>
                <a:gd name="connsiteY2" fmla="*/ 556352 h 731651"/>
                <a:gd name="connsiteX3" fmla="*/ 74363 w 131330"/>
                <a:gd name="connsiteY3" fmla="*/ 721605 h 731651"/>
                <a:gd name="connsiteX4" fmla="*/ 74363 w 131330"/>
                <a:gd name="connsiteY4" fmla="*/ 713342 h 731651"/>
                <a:gd name="connsiteX0" fmla="*/ 0 w 131330"/>
                <a:gd name="connsiteY0" fmla="*/ 0 h 721605"/>
                <a:gd name="connsiteX1" fmla="*/ 112923 w 131330"/>
                <a:gd name="connsiteY1" fmla="*/ 96397 h 721605"/>
                <a:gd name="connsiteX2" fmla="*/ 121185 w 131330"/>
                <a:gd name="connsiteY2" fmla="*/ 556352 h 721605"/>
                <a:gd name="connsiteX3" fmla="*/ 74363 w 131330"/>
                <a:gd name="connsiteY3" fmla="*/ 721605 h 721605"/>
                <a:gd name="connsiteX0" fmla="*/ 0 w 130956"/>
                <a:gd name="connsiteY0" fmla="*/ 0 h 1135989"/>
                <a:gd name="connsiteX1" fmla="*/ 112923 w 130956"/>
                <a:gd name="connsiteY1" fmla="*/ 96397 h 1135989"/>
                <a:gd name="connsiteX2" fmla="*/ 121185 w 130956"/>
                <a:gd name="connsiteY2" fmla="*/ 556352 h 1135989"/>
                <a:gd name="connsiteX3" fmla="*/ 81150 w 130956"/>
                <a:gd name="connsiteY3" fmla="*/ 1135989 h 1135989"/>
                <a:gd name="connsiteX0" fmla="*/ 0 w 127805"/>
                <a:gd name="connsiteY0" fmla="*/ 2194 h 1138183"/>
                <a:gd name="connsiteX1" fmla="*/ 112923 w 127805"/>
                <a:gd name="connsiteY1" fmla="*/ 98591 h 1138183"/>
                <a:gd name="connsiteX2" fmla="*/ 123124 w 127805"/>
                <a:gd name="connsiteY2" fmla="*/ 757725 h 1138183"/>
                <a:gd name="connsiteX3" fmla="*/ 81150 w 127805"/>
                <a:gd name="connsiteY3" fmla="*/ 1138183 h 1138183"/>
                <a:gd name="connsiteX0" fmla="*/ 0 w 127739"/>
                <a:gd name="connsiteY0" fmla="*/ 2194 h 1147340"/>
                <a:gd name="connsiteX1" fmla="*/ 112923 w 127739"/>
                <a:gd name="connsiteY1" fmla="*/ 98591 h 1147340"/>
                <a:gd name="connsiteX2" fmla="*/ 123124 w 127739"/>
                <a:gd name="connsiteY2" fmla="*/ 757725 h 1147340"/>
                <a:gd name="connsiteX3" fmla="*/ 82120 w 127739"/>
                <a:gd name="connsiteY3" fmla="*/ 1147340 h 1147340"/>
                <a:gd name="connsiteX0" fmla="*/ 202941 w 351450"/>
                <a:gd name="connsiteY0" fmla="*/ 2194 h 1055764"/>
                <a:gd name="connsiteX1" fmla="*/ 315864 w 351450"/>
                <a:gd name="connsiteY1" fmla="*/ 98591 h 1055764"/>
                <a:gd name="connsiteX2" fmla="*/ 326065 w 351450"/>
                <a:gd name="connsiteY2" fmla="*/ 757725 h 1055764"/>
                <a:gd name="connsiteX3" fmla="*/ 0 w 351450"/>
                <a:gd name="connsiteY3" fmla="*/ 1055764 h 1055764"/>
                <a:gd name="connsiteX0" fmla="*/ 202941 w 320118"/>
                <a:gd name="connsiteY0" fmla="*/ 14784 h 1104709"/>
                <a:gd name="connsiteX1" fmla="*/ 315864 w 320118"/>
                <a:gd name="connsiteY1" fmla="*/ 111181 h 1104709"/>
                <a:gd name="connsiteX2" fmla="*/ 266920 w 320118"/>
                <a:gd name="connsiteY2" fmla="*/ 1029017 h 1104709"/>
                <a:gd name="connsiteX3" fmla="*/ 0 w 320118"/>
                <a:gd name="connsiteY3" fmla="*/ 1068354 h 1104709"/>
                <a:gd name="connsiteX0" fmla="*/ 202941 w 314409"/>
                <a:gd name="connsiteY0" fmla="*/ 0 h 1083023"/>
                <a:gd name="connsiteX1" fmla="*/ 309077 w 314409"/>
                <a:gd name="connsiteY1" fmla="*/ 190263 h 1083023"/>
                <a:gd name="connsiteX2" fmla="*/ 266920 w 314409"/>
                <a:gd name="connsiteY2" fmla="*/ 1014233 h 1083023"/>
                <a:gd name="connsiteX3" fmla="*/ 0 w 314409"/>
                <a:gd name="connsiteY3" fmla="*/ 1053570 h 1083023"/>
                <a:gd name="connsiteX0" fmla="*/ 202941 w 314409"/>
                <a:gd name="connsiteY0" fmla="*/ 0 h 1100106"/>
                <a:gd name="connsiteX1" fmla="*/ 309077 w 314409"/>
                <a:gd name="connsiteY1" fmla="*/ 190263 h 1100106"/>
                <a:gd name="connsiteX2" fmla="*/ 266920 w 314409"/>
                <a:gd name="connsiteY2" fmla="*/ 1014233 h 1100106"/>
                <a:gd name="connsiteX3" fmla="*/ 0 w 314409"/>
                <a:gd name="connsiteY3" fmla="*/ 1053570 h 1100106"/>
                <a:gd name="connsiteX0" fmla="*/ 202941 w 314409"/>
                <a:gd name="connsiteY0" fmla="*/ 0 h 1087545"/>
                <a:gd name="connsiteX1" fmla="*/ 309077 w 314409"/>
                <a:gd name="connsiteY1" fmla="*/ 190263 h 1087545"/>
                <a:gd name="connsiteX2" fmla="*/ 266920 w 314409"/>
                <a:gd name="connsiteY2" fmla="*/ 1014233 h 1087545"/>
                <a:gd name="connsiteX3" fmla="*/ 0 w 314409"/>
                <a:gd name="connsiteY3" fmla="*/ 1026097 h 1087545"/>
                <a:gd name="connsiteX0" fmla="*/ 0 w 111468"/>
                <a:gd name="connsiteY0" fmla="*/ 0 h 2499005"/>
                <a:gd name="connsiteX1" fmla="*/ 106136 w 111468"/>
                <a:gd name="connsiteY1" fmla="*/ 190263 h 2499005"/>
                <a:gd name="connsiteX2" fmla="*/ 63979 w 111468"/>
                <a:gd name="connsiteY2" fmla="*/ 1014233 h 2499005"/>
                <a:gd name="connsiteX3" fmla="*/ 14585 w 111468"/>
                <a:gd name="connsiteY3" fmla="*/ 2498487 h 2499005"/>
                <a:gd name="connsiteX0" fmla="*/ 0 w 111468"/>
                <a:gd name="connsiteY0" fmla="*/ 0 h 2498487"/>
                <a:gd name="connsiteX1" fmla="*/ 106136 w 111468"/>
                <a:gd name="connsiteY1" fmla="*/ 190263 h 2498487"/>
                <a:gd name="connsiteX2" fmla="*/ 63979 w 111468"/>
                <a:gd name="connsiteY2" fmla="*/ 1014233 h 2498487"/>
                <a:gd name="connsiteX3" fmla="*/ 14585 w 111468"/>
                <a:gd name="connsiteY3" fmla="*/ 2498487 h 2498487"/>
                <a:gd name="connsiteX0" fmla="*/ 0 w 118724"/>
                <a:gd name="connsiteY0" fmla="*/ 10649 h 2509136"/>
                <a:gd name="connsiteX1" fmla="*/ 106136 w 118724"/>
                <a:gd name="connsiteY1" fmla="*/ 200912 h 2509136"/>
                <a:gd name="connsiteX2" fmla="*/ 82106 w 118724"/>
                <a:gd name="connsiteY2" fmla="*/ 1641232 h 2509136"/>
                <a:gd name="connsiteX3" fmla="*/ 14585 w 118724"/>
                <a:gd name="connsiteY3" fmla="*/ 2509136 h 2509136"/>
                <a:gd name="connsiteX0" fmla="*/ 0 w 113315"/>
                <a:gd name="connsiteY0" fmla="*/ 0 h 2498487"/>
                <a:gd name="connsiteX1" fmla="*/ 95260 w 113315"/>
                <a:gd name="connsiteY1" fmla="*/ 352912 h 2498487"/>
                <a:gd name="connsiteX2" fmla="*/ 82106 w 113315"/>
                <a:gd name="connsiteY2" fmla="*/ 1630583 h 2498487"/>
                <a:gd name="connsiteX3" fmla="*/ 14585 w 113315"/>
                <a:gd name="connsiteY3" fmla="*/ 2498487 h 2498487"/>
              </a:gdLst>
              <a:ahLst/>
              <a:cxnLst>
                <a:cxn ang="0">
                  <a:pos x="connsiteX0" y="connsiteY0"/>
                </a:cxn>
                <a:cxn ang="0">
                  <a:pos x="connsiteX1" y="connsiteY1"/>
                </a:cxn>
                <a:cxn ang="0">
                  <a:pos x="connsiteX2" y="connsiteY2"/>
                </a:cxn>
                <a:cxn ang="0">
                  <a:pos x="connsiteX3" y="connsiteY3"/>
                </a:cxn>
              </a:cxnLst>
              <a:rect l="l" t="t" r="r" b="b"/>
              <a:pathLst>
                <a:path w="113315" h="2498487">
                  <a:moveTo>
                    <a:pt x="0" y="0"/>
                  </a:moveTo>
                  <a:cubicBezTo>
                    <a:pt x="46363" y="1836"/>
                    <a:pt x="81576" y="81148"/>
                    <a:pt x="95260" y="352912"/>
                  </a:cubicBezTo>
                  <a:cubicBezTo>
                    <a:pt x="108944" y="624676"/>
                    <a:pt x="133619" y="1491277"/>
                    <a:pt x="82106" y="1630583"/>
                  </a:cubicBezTo>
                  <a:cubicBezTo>
                    <a:pt x="30593" y="1769889"/>
                    <a:pt x="27995" y="2281307"/>
                    <a:pt x="14585" y="2498487"/>
                  </a:cubicBezTo>
                </a:path>
              </a:pathLst>
            </a:custGeom>
            <a:noFill/>
            <a:ln w="57150">
              <a:solidFill>
                <a:srgbClr val="C00000"/>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sp>
        <p:nvSpPr>
          <p:cNvPr id="62" name="Ellipse 61"/>
          <p:cNvSpPr/>
          <p:nvPr>
            <p:custDataLst>
              <p:tags r:id="rId4"/>
            </p:custDataLst>
          </p:nvPr>
        </p:nvSpPr>
        <p:spPr>
          <a:xfrm>
            <a:off x="7303787" y="4017346"/>
            <a:ext cx="288032" cy="288032"/>
          </a:xfrm>
          <a:prstGeom prst="ellipse">
            <a:avLst/>
          </a:prstGeom>
          <a:solidFill>
            <a:srgbClr val="C00000"/>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56" name="Groupe 55"/>
          <p:cNvGrpSpPr/>
          <p:nvPr>
            <p:custDataLst>
              <p:tags r:id="rId5"/>
            </p:custDataLst>
          </p:nvPr>
        </p:nvGrpSpPr>
        <p:grpSpPr>
          <a:xfrm rot="16200000">
            <a:off x="2768970" y="2430774"/>
            <a:ext cx="551396" cy="2834411"/>
            <a:chOff x="7755116" y="87464"/>
            <a:chExt cx="551396" cy="2834411"/>
          </a:xfrm>
        </p:grpSpPr>
        <p:sp>
          <p:nvSpPr>
            <p:cNvPr id="57" name="Cube 56"/>
            <p:cNvSpPr/>
            <p:nvPr/>
          </p:nvSpPr>
          <p:spPr>
            <a:xfrm flipH="1">
              <a:off x="7911693" y="2763140"/>
              <a:ext cx="394819" cy="158735"/>
            </a:xfrm>
            <a:prstGeom prst="cube">
              <a:avLst/>
            </a:prstGeom>
            <a:solidFill>
              <a:schemeClr val="bg2">
                <a:lumMod val="10000"/>
              </a:schemeClr>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8" name="Forme libre 57"/>
            <p:cNvSpPr/>
            <p:nvPr/>
          </p:nvSpPr>
          <p:spPr>
            <a:xfrm flipH="1" flipV="1">
              <a:off x="7755116" y="87464"/>
              <a:ext cx="302589" cy="2766892"/>
            </a:xfrm>
            <a:custGeom>
              <a:avLst/>
              <a:gdLst>
                <a:gd name="connsiteX0" fmla="*/ 0 w 127065"/>
                <a:gd name="connsiteY0" fmla="*/ 0 h 731651"/>
                <a:gd name="connsiteX1" fmla="*/ 112923 w 127065"/>
                <a:gd name="connsiteY1" fmla="*/ 96397 h 731651"/>
                <a:gd name="connsiteX2" fmla="*/ 121185 w 127065"/>
                <a:gd name="connsiteY2" fmla="*/ 556352 h 731651"/>
                <a:gd name="connsiteX3" fmla="*/ 74363 w 127065"/>
                <a:gd name="connsiteY3" fmla="*/ 721605 h 731651"/>
                <a:gd name="connsiteX4" fmla="*/ 74363 w 127065"/>
                <a:gd name="connsiteY4" fmla="*/ 713342 h 731651"/>
                <a:gd name="connsiteX5" fmla="*/ 68855 w 127065"/>
                <a:gd name="connsiteY5" fmla="*/ 713342 h 731651"/>
                <a:gd name="connsiteX6" fmla="*/ 68855 w 127065"/>
                <a:gd name="connsiteY6" fmla="*/ 713342 h 731651"/>
                <a:gd name="connsiteX7" fmla="*/ 66101 w 127065"/>
                <a:gd name="connsiteY7" fmla="*/ 713342 h 731651"/>
                <a:gd name="connsiteX0" fmla="*/ 0 w 131330"/>
                <a:gd name="connsiteY0" fmla="*/ 0 h 731651"/>
                <a:gd name="connsiteX1" fmla="*/ 112923 w 131330"/>
                <a:gd name="connsiteY1" fmla="*/ 96397 h 731651"/>
                <a:gd name="connsiteX2" fmla="*/ 121185 w 131330"/>
                <a:gd name="connsiteY2" fmla="*/ 556352 h 731651"/>
                <a:gd name="connsiteX3" fmla="*/ 74363 w 131330"/>
                <a:gd name="connsiteY3" fmla="*/ 721605 h 731651"/>
                <a:gd name="connsiteX4" fmla="*/ 74363 w 131330"/>
                <a:gd name="connsiteY4" fmla="*/ 713342 h 731651"/>
                <a:gd name="connsiteX5" fmla="*/ 68855 w 131330"/>
                <a:gd name="connsiteY5" fmla="*/ 713342 h 731651"/>
                <a:gd name="connsiteX6" fmla="*/ 68855 w 131330"/>
                <a:gd name="connsiteY6" fmla="*/ 713342 h 731651"/>
                <a:gd name="connsiteX7" fmla="*/ 66101 w 131330"/>
                <a:gd name="connsiteY7" fmla="*/ 713342 h 731651"/>
                <a:gd name="connsiteX0" fmla="*/ 82140 w 213470"/>
                <a:gd name="connsiteY0" fmla="*/ 0 h 1194627"/>
                <a:gd name="connsiteX1" fmla="*/ 195063 w 213470"/>
                <a:gd name="connsiteY1" fmla="*/ 96397 h 1194627"/>
                <a:gd name="connsiteX2" fmla="*/ 203325 w 213470"/>
                <a:gd name="connsiteY2" fmla="*/ 556352 h 1194627"/>
                <a:gd name="connsiteX3" fmla="*/ 156503 w 213470"/>
                <a:gd name="connsiteY3" fmla="*/ 721605 h 1194627"/>
                <a:gd name="connsiteX4" fmla="*/ 156503 w 213470"/>
                <a:gd name="connsiteY4" fmla="*/ 713342 h 1194627"/>
                <a:gd name="connsiteX5" fmla="*/ 150995 w 213470"/>
                <a:gd name="connsiteY5" fmla="*/ 713342 h 1194627"/>
                <a:gd name="connsiteX6" fmla="*/ 150995 w 213470"/>
                <a:gd name="connsiteY6" fmla="*/ 713342 h 1194627"/>
                <a:gd name="connsiteX7" fmla="*/ 0 w 213470"/>
                <a:gd name="connsiteY7" fmla="*/ 1194627 h 1194627"/>
                <a:gd name="connsiteX0" fmla="*/ 82140 w 213470"/>
                <a:gd name="connsiteY0" fmla="*/ 0 h 1194627"/>
                <a:gd name="connsiteX1" fmla="*/ 195063 w 213470"/>
                <a:gd name="connsiteY1" fmla="*/ 96397 h 1194627"/>
                <a:gd name="connsiteX2" fmla="*/ 203325 w 213470"/>
                <a:gd name="connsiteY2" fmla="*/ 556352 h 1194627"/>
                <a:gd name="connsiteX3" fmla="*/ 156503 w 213470"/>
                <a:gd name="connsiteY3" fmla="*/ 721605 h 1194627"/>
                <a:gd name="connsiteX4" fmla="*/ 156503 w 213470"/>
                <a:gd name="connsiteY4" fmla="*/ 713342 h 1194627"/>
                <a:gd name="connsiteX5" fmla="*/ 150995 w 213470"/>
                <a:gd name="connsiteY5" fmla="*/ 713342 h 1194627"/>
                <a:gd name="connsiteX6" fmla="*/ 95405 w 213470"/>
                <a:gd name="connsiteY6" fmla="*/ 1030553 h 1194627"/>
                <a:gd name="connsiteX7" fmla="*/ 0 w 213470"/>
                <a:gd name="connsiteY7" fmla="*/ 1194627 h 1194627"/>
                <a:gd name="connsiteX0" fmla="*/ 82140 w 213470"/>
                <a:gd name="connsiteY0" fmla="*/ 0 h 1194627"/>
                <a:gd name="connsiteX1" fmla="*/ 195063 w 213470"/>
                <a:gd name="connsiteY1" fmla="*/ 96397 h 1194627"/>
                <a:gd name="connsiteX2" fmla="*/ 203325 w 213470"/>
                <a:gd name="connsiteY2" fmla="*/ 556352 h 1194627"/>
                <a:gd name="connsiteX3" fmla="*/ 156503 w 213470"/>
                <a:gd name="connsiteY3" fmla="*/ 721605 h 1194627"/>
                <a:gd name="connsiteX4" fmla="*/ 156503 w 213470"/>
                <a:gd name="connsiteY4" fmla="*/ 713342 h 1194627"/>
                <a:gd name="connsiteX5" fmla="*/ 150995 w 213470"/>
                <a:gd name="connsiteY5" fmla="*/ 735219 h 1194627"/>
                <a:gd name="connsiteX6" fmla="*/ 95405 w 213470"/>
                <a:gd name="connsiteY6" fmla="*/ 1030553 h 1194627"/>
                <a:gd name="connsiteX7" fmla="*/ 0 w 213470"/>
                <a:gd name="connsiteY7" fmla="*/ 1194627 h 1194627"/>
                <a:gd name="connsiteX0" fmla="*/ 82140 w 213470"/>
                <a:gd name="connsiteY0" fmla="*/ 0 h 1194627"/>
                <a:gd name="connsiteX1" fmla="*/ 195063 w 213470"/>
                <a:gd name="connsiteY1" fmla="*/ 96397 h 1194627"/>
                <a:gd name="connsiteX2" fmla="*/ 203325 w 213470"/>
                <a:gd name="connsiteY2" fmla="*/ 556352 h 1194627"/>
                <a:gd name="connsiteX3" fmla="*/ 156503 w 213470"/>
                <a:gd name="connsiteY3" fmla="*/ 721605 h 1194627"/>
                <a:gd name="connsiteX4" fmla="*/ 156503 w 213470"/>
                <a:gd name="connsiteY4" fmla="*/ 713342 h 1194627"/>
                <a:gd name="connsiteX5" fmla="*/ 183422 w 213470"/>
                <a:gd name="connsiteY5" fmla="*/ 1194627 h 1194627"/>
                <a:gd name="connsiteX6" fmla="*/ 95405 w 213470"/>
                <a:gd name="connsiteY6" fmla="*/ 1030553 h 1194627"/>
                <a:gd name="connsiteX7" fmla="*/ 0 w 213470"/>
                <a:gd name="connsiteY7" fmla="*/ 1194627 h 1194627"/>
                <a:gd name="connsiteX0" fmla="*/ 82140 w 213470"/>
                <a:gd name="connsiteY0" fmla="*/ 0 h 1238381"/>
                <a:gd name="connsiteX1" fmla="*/ 195063 w 213470"/>
                <a:gd name="connsiteY1" fmla="*/ 96397 h 1238381"/>
                <a:gd name="connsiteX2" fmla="*/ 203325 w 213470"/>
                <a:gd name="connsiteY2" fmla="*/ 556352 h 1238381"/>
                <a:gd name="connsiteX3" fmla="*/ 156503 w 213470"/>
                <a:gd name="connsiteY3" fmla="*/ 721605 h 1238381"/>
                <a:gd name="connsiteX4" fmla="*/ 156503 w 213470"/>
                <a:gd name="connsiteY4" fmla="*/ 713342 h 1238381"/>
                <a:gd name="connsiteX5" fmla="*/ 183422 w 213470"/>
                <a:gd name="connsiteY5" fmla="*/ 1194627 h 1238381"/>
                <a:gd name="connsiteX6" fmla="*/ 95405 w 213470"/>
                <a:gd name="connsiteY6" fmla="*/ 1238381 h 1238381"/>
                <a:gd name="connsiteX7" fmla="*/ 0 w 213470"/>
                <a:gd name="connsiteY7" fmla="*/ 1194627 h 1238381"/>
                <a:gd name="connsiteX0" fmla="*/ 82140 w 213470"/>
                <a:gd name="connsiteY0" fmla="*/ 0 h 1238381"/>
                <a:gd name="connsiteX1" fmla="*/ 195063 w 213470"/>
                <a:gd name="connsiteY1" fmla="*/ 96397 h 1238381"/>
                <a:gd name="connsiteX2" fmla="*/ 203325 w 213470"/>
                <a:gd name="connsiteY2" fmla="*/ 556352 h 1238381"/>
                <a:gd name="connsiteX3" fmla="*/ 156503 w 213470"/>
                <a:gd name="connsiteY3" fmla="*/ 721605 h 1238381"/>
                <a:gd name="connsiteX4" fmla="*/ 198196 w 213470"/>
                <a:gd name="connsiteY4" fmla="*/ 943046 h 1238381"/>
                <a:gd name="connsiteX5" fmla="*/ 183422 w 213470"/>
                <a:gd name="connsiteY5" fmla="*/ 1194627 h 1238381"/>
                <a:gd name="connsiteX6" fmla="*/ 95405 w 213470"/>
                <a:gd name="connsiteY6" fmla="*/ 1238381 h 1238381"/>
                <a:gd name="connsiteX7" fmla="*/ 0 w 213470"/>
                <a:gd name="connsiteY7" fmla="*/ 1194627 h 1238381"/>
                <a:gd name="connsiteX0" fmla="*/ 82140 w 211083"/>
                <a:gd name="connsiteY0" fmla="*/ 0 h 1238381"/>
                <a:gd name="connsiteX1" fmla="*/ 195063 w 211083"/>
                <a:gd name="connsiteY1" fmla="*/ 96397 h 1238381"/>
                <a:gd name="connsiteX2" fmla="*/ 203325 w 211083"/>
                <a:gd name="connsiteY2" fmla="*/ 556352 h 1238381"/>
                <a:gd name="connsiteX3" fmla="*/ 202828 w 211083"/>
                <a:gd name="connsiteY3" fmla="*/ 765358 h 1238381"/>
                <a:gd name="connsiteX4" fmla="*/ 198196 w 211083"/>
                <a:gd name="connsiteY4" fmla="*/ 943046 h 1238381"/>
                <a:gd name="connsiteX5" fmla="*/ 183422 w 211083"/>
                <a:gd name="connsiteY5" fmla="*/ 1194627 h 1238381"/>
                <a:gd name="connsiteX6" fmla="*/ 95405 w 211083"/>
                <a:gd name="connsiteY6" fmla="*/ 1238381 h 1238381"/>
                <a:gd name="connsiteX7" fmla="*/ 0 w 211083"/>
                <a:gd name="connsiteY7" fmla="*/ 1194627 h 1238381"/>
                <a:gd name="connsiteX0" fmla="*/ 82140 w 211083"/>
                <a:gd name="connsiteY0" fmla="*/ 0 h 1238381"/>
                <a:gd name="connsiteX1" fmla="*/ 195063 w 211083"/>
                <a:gd name="connsiteY1" fmla="*/ 96397 h 1238381"/>
                <a:gd name="connsiteX2" fmla="*/ 203325 w 211083"/>
                <a:gd name="connsiteY2" fmla="*/ 556352 h 1238381"/>
                <a:gd name="connsiteX3" fmla="*/ 202828 w 211083"/>
                <a:gd name="connsiteY3" fmla="*/ 765358 h 1238381"/>
                <a:gd name="connsiteX4" fmla="*/ 198196 w 211083"/>
                <a:gd name="connsiteY4" fmla="*/ 943046 h 1238381"/>
                <a:gd name="connsiteX5" fmla="*/ 185362 w 211083"/>
                <a:gd name="connsiteY5" fmla="*/ 1208364 h 1238381"/>
                <a:gd name="connsiteX6" fmla="*/ 95405 w 211083"/>
                <a:gd name="connsiteY6" fmla="*/ 1238381 h 1238381"/>
                <a:gd name="connsiteX7" fmla="*/ 0 w 211083"/>
                <a:gd name="connsiteY7" fmla="*/ 1194627 h 1238381"/>
                <a:gd name="connsiteX0" fmla="*/ 82140 w 211083"/>
                <a:gd name="connsiteY0" fmla="*/ 0 h 1252039"/>
                <a:gd name="connsiteX1" fmla="*/ 195063 w 211083"/>
                <a:gd name="connsiteY1" fmla="*/ 96397 h 1252039"/>
                <a:gd name="connsiteX2" fmla="*/ 203325 w 211083"/>
                <a:gd name="connsiteY2" fmla="*/ 556352 h 1252039"/>
                <a:gd name="connsiteX3" fmla="*/ 202828 w 211083"/>
                <a:gd name="connsiteY3" fmla="*/ 765358 h 1252039"/>
                <a:gd name="connsiteX4" fmla="*/ 198196 w 211083"/>
                <a:gd name="connsiteY4" fmla="*/ 943046 h 1252039"/>
                <a:gd name="connsiteX5" fmla="*/ 185362 w 211083"/>
                <a:gd name="connsiteY5" fmla="*/ 1208364 h 1252039"/>
                <a:gd name="connsiteX6" fmla="*/ 95405 w 211083"/>
                <a:gd name="connsiteY6" fmla="*/ 1238381 h 1252039"/>
                <a:gd name="connsiteX7" fmla="*/ 0 w 211083"/>
                <a:gd name="connsiteY7" fmla="*/ 1194627 h 1252039"/>
                <a:gd name="connsiteX0" fmla="*/ 82140 w 211083"/>
                <a:gd name="connsiteY0" fmla="*/ 0 h 1239616"/>
                <a:gd name="connsiteX1" fmla="*/ 195063 w 211083"/>
                <a:gd name="connsiteY1" fmla="*/ 96397 h 1239616"/>
                <a:gd name="connsiteX2" fmla="*/ 203325 w 211083"/>
                <a:gd name="connsiteY2" fmla="*/ 556352 h 1239616"/>
                <a:gd name="connsiteX3" fmla="*/ 202828 w 211083"/>
                <a:gd name="connsiteY3" fmla="*/ 765358 h 1239616"/>
                <a:gd name="connsiteX4" fmla="*/ 198196 w 211083"/>
                <a:gd name="connsiteY4" fmla="*/ 943046 h 1239616"/>
                <a:gd name="connsiteX5" fmla="*/ 182453 w 211083"/>
                <a:gd name="connsiteY5" fmla="*/ 1185470 h 1239616"/>
                <a:gd name="connsiteX6" fmla="*/ 95405 w 211083"/>
                <a:gd name="connsiteY6" fmla="*/ 1238381 h 1239616"/>
                <a:gd name="connsiteX7" fmla="*/ 0 w 211083"/>
                <a:gd name="connsiteY7" fmla="*/ 1194627 h 1239616"/>
                <a:gd name="connsiteX0" fmla="*/ 82140 w 211083"/>
                <a:gd name="connsiteY0" fmla="*/ 0 h 1239616"/>
                <a:gd name="connsiteX1" fmla="*/ 195063 w 211083"/>
                <a:gd name="connsiteY1" fmla="*/ 96397 h 1239616"/>
                <a:gd name="connsiteX2" fmla="*/ 203325 w 211083"/>
                <a:gd name="connsiteY2" fmla="*/ 556352 h 1239616"/>
                <a:gd name="connsiteX3" fmla="*/ 202828 w 211083"/>
                <a:gd name="connsiteY3" fmla="*/ 765358 h 1239616"/>
                <a:gd name="connsiteX4" fmla="*/ 198196 w 211083"/>
                <a:gd name="connsiteY4" fmla="*/ 943046 h 1239616"/>
                <a:gd name="connsiteX5" fmla="*/ 182453 w 211083"/>
                <a:gd name="connsiteY5" fmla="*/ 1185470 h 1239616"/>
                <a:gd name="connsiteX6" fmla="*/ 95405 w 211083"/>
                <a:gd name="connsiteY6" fmla="*/ 1238381 h 1239616"/>
                <a:gd name="connsiteX7" fmla="*/ 0 w 211083"/>
                <a:gd name="connsiteY7" fmla="*/ 1194627 h 1239616"/>
                <a:gd name="connsiteX0" fmla="*/ 82140 w 211083"/>
                <a:gd name="connsiteY0" fmla="*/ 0 h 1239616"/>
                <a:gd name="connsiteX1" fmla="*/ 195063 w 211083"/>
                <a:gd name="connsiteY1" fmla="*/ 96397 h 1239616"/>
                <a:gd name="connsiteX2" fmla="*/ 203325 w 211083"/>
                <a:gd name="connsiteY2" fmla="*/ 556352 h 1239616"/>
                <a:gd name="connsiteX3" fmla="*/ 202828 w 211083"/>
                <a:gd name="connsiteY3" fmla="*/ 765358 h 1239616"/>
                <a:gd name="connsiteX4" fmla="*/ 198196 w 211083"/>
                <a:gd name="connsiteY4" fmla="*/ 943046 h 1239616"/>
                <a:gd name="connsiteX5" fmla="*/ 182453 w 211083"/>
                <a:gd name="connsiteY5" fmla="*/ 1185470 h 1239616"/>
                <a:gd name="connsiteX6" fmla="*/ 95405 w 211083"/>
                <a:gd name="connsiteY6" fmla="*/ 1238381 h 1239616"/>
                <a:gd name="connsiteX7" fmla="*/ 0 w 211083"/>
                <a:gd name="connsiteY7" fmla="*/ 1194627 h 1239616"/>
                <a:gd name="connsiteX0" fmla="*/ 82140 w 211083"/>
                <a:gd name="connsiteY0" fmla="*/ 0 h 1239616"/>
                <a:gd name="connsiteX1" fmla="*/ 195063 w 211083"/>
                <a:gd name="connsiteY1" fmla="*/ 96397 h 1239616"/>
                <a:gd name="connsiteX2" fmla="*/ 203325 w 211083"/>
                <a:gd name="connsiteY2" fmla="*/ 556352 h 1239616"/>
                <a:gd name="connsiteX3" fmla="*/ 202828 w 211083"/>
                <a:gd name="connsiteY3" fmla="*/ 765358 h 1239616"/>
                <a:gd name="connsiteX4" fmla="*/ 198196 w 211083"/>
                <a:gd name="connsiteY4" fmla="*/ 943046 h 1239616"/>
                <a:gd name="connsiteX5" fmla="*/ 182453 w 211083"/>
                <a:gd name="connsiteY5" fmla="*/ 1185470 h 1239616"/>
                <a:gd name="connsiteX6" fmla="*/ 95405 w 211083"/>
                <a:gd name="connsiteY6" fmla="*/ 1238381 h 1239616"/>
                <a:gd name="connsiteX7" fmla="*/ 0 w 211083"/>
                <a:gd name="connsiteY7" fmla="*/ 1194627 h 1239616"/>
                <a:gd name="connsiteX0" fmla="*/ 82140 w 211083"/>
                <a:gd name="connsiteY0" fmla="*/ 0 h 1239616"/>
                <a:gd name="connsiteX1" fmla="*/ 195063 w 211083"/>
                <a:gd name="connsiteY1" fmla="*/ 96397 h 1239616"/>
                <a:gd name="connsiteX2" fmla="*/ 203325 w 211083"/>
                <a:gd name="connsiteY2" fmla="*/ 556352 h 1239616"/>
                <a:gd name="connsiteX3" fmla="*/ 202828 w 211083"/>
                <a:gd name="connsiteY3" fmla="*/ 765358 h 1239616"/>
                <a:gd name="connsiteX4" fmla="*/ 198196 w 211083"/>
                <a:gd name="connsiteY4" fmla="*/ 943046 h 1239616"/>
                <a:gd name="connsiteX5" fmla="*/ 182453 w 211083"/>
                <a:gd name="connsiteY5" fmla="*/ 1185470 h 1239616"/>
                <a:gd name="connsiteX6" fmla="*/ 95405 w 211083"/>
                <a:gd name="connsiteY6" fmla="*/ 1238381 h 1239616"/>
                <a:gd name="connsiteX7" fmla="*/ 0 w 211083"/>
                <a:gd name="connsiteY7" fmla="*/ 1194627 h 1239616"/>
                <a:gd name="connsiteX0" fmla="*/ 82140 w 211083"/>
                <a:gd name="connsiteY0" fmla="*/ 0 h 1283854"/>
                <a:gd name="connsiteX1" fmla="*/ 195063 w 211083"/>
                <a:gd name="connsiteY1" fmla="*/ 96397 h 1283854"/>
                <a:gd name="connsiteX2" fmla="*/ 203325 w 211083"/>
                <a:gd name="connsiteY2" fmla="*/ 556352 h 1283854"/>
                <a:gd name="connsiteX3" fmla="*/ 202828 w 211083"/>
                <a:gd name="connsiteY3" fmla="*/ 765358 h 1283854"/>
                <a:gd name="connsiteX4" fmla="*/ 198196 w 211083"/>
                <a:gd name="connsiteY4" fmla="*/ 943046 h 1283854"/>
                <a:gd name="connsiteX5" fmla="*/ 182453 w 211083"/>
                <a:gd name="connsiteY5" fmla="*/ 1251863 h 1283854"/>
                <a:gd name="connsiteX6" fmla="*/ 95405 w 211083"/>
                <a:gd name="connsiteY6" fmla="*/ 1238381 h 1283854"/>
                <a:gd name="connsiteX7" fmla="*/ 0 w 211083"/>
                <a:gd name="connsiteY7" fmla="*/ 1194627 h 1283854"/>
                <a:gd name="connsiteX0" fmla="*/ 82140 w 211083"/>
                <a:gd name="connsiteY0" fmla="*/ 0 h 1265249"/>
                <a:gd name="connsiteX1" fmla="*/ 195063 w 211083"/>
                <a:gd name="connsiteY1" fmla="*/ 96397 h 1265249"/>
                <a:gd name="connsiteX2" fmla="*/ 203325 w 211083"/>
                <a:gd name="connsiteY2" fmla="*/ 556352 h 1265249"/>
                <a:gd name="connsiteX3" fmla="*/ 202828 w 211083"/>
                <a:gd name="connsiteY3" fmla="*/ 765358 h 1265249"/>
                <a:gd name="connsiteX4" fmla="*/ 198196 w 211083"/>
                <a:gd name="connsiteY4" fmla="*/ 943046 h 1265249"/>
                <a:gd name="connsiteX5" fmla="*/ 182742 w 211083"/>
                <a:gd name="connsiteY5" fmla="*/ 1238216 h 1265249"/>
                <a:gd name="connsiteX6" fmla="*/ 182453 w 211083"/>
                <a:gd name="connsiteY6" fmla="*/ 1251863 h 1265249"/>
                <a:gd name="connsiteX7" fmla="*/ 95405 w 211083"/>
                <a:gd name="connsiteY7" fmla="*/ 1238381 h 1265249"/>
                <a:gd name="connsiteX8" fmla="*/ 0 w 211083"/>
                <a:gd name="connsiteY8" fmla="*/ 1194627 h 1265249"/>
                <a:gd name="connsiteX0" fmla="*/ 82140 w 211083"/>
                <a:gd name="connsiteY0" fmla="*/ 0 h 1261846"/>
                <a:gd name="connsiteX1" fmla="*/ 195063 w 211083"/>
                <a:gd name="connsiteY1" fmla="*/ 96397 h 1261846"/>
                <a:gd name="connsiteX2" fmla="*/ 203325 w 211083"/>
                <a:gd name="connsiteY2" fmla="*/ 556352 h 1261846"/>
                <a:gd name="connsiteX3" fmla="*/ 202828 w 211083"/>
                <a:gd name="connsiteY3" fmla="*/ 765358 h 1261846"/>
                <a:gd name="connsiteX4" fmla="*/ 198196 w 211083"/>
                <a:gd name="connsiteY4" fmla="*/ 943046 h 1261846"/>
                <a:gd name="connsiteX5" fmla="*/ 182742 w 211083"/>
                <a:gd name="connsiteY5" fmla="*/ 1238216 h 1261846"/>
                <a:gd name="connsiteX6" fmla="*/ 95405 w 211083"/>
                <a:gd name="connsiteY6" fmla="*/ 1238381 h 1261846"/>
                <a:gd name="connsiteX7" fmla="*/ 0 w 211083"/>
                <a:gd name="connsiteY7" fmla="*/ 1194627 h 1261846"/>
                <a:gd name="connsiteX0" fmla="*/ 82140 w 207383"/>
                <a:gd name="connsiteY0" fmla="*/ 0 h 1261846"/>
                <a:gd name="connsiteX1" fmla="*/ 195063 w 207383"/>
                <a:gd name="connsiteY1" fmla="*/ 96397 h 1261846"/>
                <a:gd name="connsiteX2" fmla="*/ 205264 w 207383"/>
                <a:gd name="connsiteY2" fmla="*/ 556352 h 1261846"/>
                <a:gd name="connsiteX3" fmla="*/ 202828 w 207383"/>
                <a:gd name="connsiteY3" fmla="*/ 765358 h 1261846"/>
                <a:gd name="connsiteX4" fmla="*/ 198196 w 207383"/>
                <a:gd name="connsiteY4" fmla="*/ 943046 h 1261846"/>
                <a:gd name="connsiteX5" fmla="*/ 182742 w 207383"/>
                <a:gd name="connsiteY5" fmla="*/ 1238216 h 1261846"/>
                <a:gd name="connsiteX6" fmla="*/ 95405 w 207383"/>
                <a:gd name="connsiteY6" fmla="*/ 1238381 h 1261846"/>
                <a:gd name="connsiteX7" fmla="*/ 0 w 207383"/>
                <a:gd name="connsiteY7" fmla="*/ 1194627 h 1261846"/>
                <a:gd name="connsiteX0" fmla="*/ 68566 w 193809"/>
                <a:gd name="connsiteY0" fmla="*/ 0 h 1261846"/>
                <a:gd name="connsiteX1" fmla="*/ 181489 w 193809"/>
                <a:gd name="connsiteY1" fmla="*/ 96397 h 1261846"/>
                <a:gd name="connsiteX2" fmla="*/ 191690 w 193809"/>
                <a:gd name="connsiteY2" fmla="*/ 556352 h 1261846"/>
                <a:gd name="connsiteX3" fmla="*/ 189254 w 193809"/>
                <a:gd name="connsiteY3" fmla="*/ 765358 h 1261846"/>
                <a:gd name="connsiteX4" fmla="*/ 184622 w 193809"/>
                <a:gd name="connsiteY4" fmla="*/ 943046 h 1261846"/>
                <a:gd name="connsiteX5" fmla="*/ 169168 w 193809"/>
                <a:gd name="connsiteY5" fmla="*/ 1238216 h 1261846"/>
                <a:gd name="connsiteX6" fmla="*/ 81831 w 193809"/>
                <a:gd name="connsiteY6" fmla="*/ 1238381 h 1261846"/>
                <a:gd name="connsiteX7" fmla="*/ 0 w 193809"/>
                <a:gd name="connsiteY7" fmla="*/ 1254152 h 1261846"/>
                <a:gd name="connsiteX0" fmla="*/ 68566 w 193809"/>
                <a:gd name="connsiteY0" fmla="*/ 0 h 1283175"/>
                <a:gd name="connsiteX1" fmla="*/ 181489 w 193809"/>
                <a:gd name="connsiteY1" fmla="*/ 96397 h 1283175"/>
                <a:gd name="connsiteX2" fmla="*/ 191690 w 193809"/>
                <a:gd name="connsiteY2" fmla="*/ 556352 h 1283175"/>
                <a:gd name="connsiteX3" fmla="*/ 189254 w 193809"/>
                <a:gd name="connsiteY3" fmla="*/ 765358 h 1283175"/>
                <a:gd name="connsiteX4" fmla="*/ 184622 w 193809"/>
                <a:gd name="connsiteY4" fmla="*/ 943046 h 1283175"/>
                <a:gd name="connsiteX5" fmla="*/ 169168 w 193809"/>
                <a:gd name="connsiteY5" fmla="*/ 1238216 h 1283175"/>
                <a:gd name="connsiteX6" fmla="*/ 85710 w 193809"/>
                <a:gd name="connsiteY6" fmla="*/ 1279590 h 1283175"/>
                <a:gd name="connsiteX7" fmla="*/ 0 w 193809"/>
                <a:gd name="connsiteY7" fmla="*/ 1254152 h 1283175"/>
                <a:gd name="connsiteX0" fmla="*/ 68566 w 193809"/>
                <a:gd name="connsiteY0" fmla="*/ 0 h 1283175"/>
                <a:gd name="connsiteX1" fmla="*/ 181489 w 193809"/>
                <a:gd name="connsiteY1" fmla="*/ 96397 h 1283175"/>
                <a:gd name="connsiteX2" fmla="*/ 191690 w 193809"/>
                <a:gd name="connsiteY2" fmla="*/ 556352 h 1283175"/>
                <a:gd name="connsiteX3" fmla="*/ 189254 w 193809"/>
                <a:gd name="connsiteY3" fmla="*/ 765358 h 1283175"/>
                <a:gd name="connsiteX4" fmla="*/ 184622 w 193809"/>
                <a:gd name="connsiteY4" fmla="*/ 943046 h 1283175"/>
                <a:gd name="connsiteX5" fmla="*/ 169168 w 193809"/>
                <a:gd name="connsiteY5" fmla="*/ 1238216 h 1283175"/>
                <a:gd name="connsiteX6" fmla="*/ 85710 w 193809"/>
                <a:gd name="connsiteY6" fmla="*/ 1279590 h 1283175"/>
                <a:gd name="connsiteX7" fmla="*/ 0 w 193809"/>
                <a:gd name="connsiteY7" fmla="*/ 1254152 h 1283175"/>
                <a:gd name="connsiteX0" fmla="*/ 68566 w 193809"/>
                <a:gd name="connsiteY0" fmla="*/ 0 h 1283175"/>
                <a:gd name="connsiteX1" fmla="*/ 181489 w 193809"/>
                <a:gd name="connsiteY1" fmla="*/ 96397 h 1283175"/>
                <a:gd name="connsiteX2" fmla="*/ 191690 w 193809"/>
                <a:gd name="connsiteY2" fmla="*/ 556352 h 1283175"/>
                <a:gd name="connsiteX3" fmla="*/ 189254 w 193809"/>
                <a:gd name="connsiteY3" fmla="*/ 765358 h 1283175"/>
                <a:gd name="connsiteX4" fmla="*/ 184622 w 193809"/>
                <a:gd name="connsiteY4" fmla="*/ 943046 h 1283175"/>
                <a:gd name="connsiteX5" fmla="*/ 169168 w 193809"/>
                <a:gd name="connsiteY5" fmla="*/ 1238216 h 1283175"/>
                <a:gd name="connsiteX6" fmla="*/ 85710 w 193809"/>
                <a:gd name="connsiteY6" fmla="*/ 1279590 h 1283175"/>
                <a:gd name="connsiteX7" fmla="*/ 0 w 193809"/>
                <a:gd name="connsiteY7" fmla="*/ 1254152 h 1283175"/>
                <a:gd name="connsiteX0" fmla="*/ 68566 w 193809"/>
                <a:gd name="connsiteY0" fmla="*/ 0 h 1283175"/>
                <a:gd name="connsiteX1" fmla="*/ 181489 w 193809"/>
                <a:gd name="connsiteY1" fmla="*/ 96397 h 1283175"/>
                <a:gd name="connsiteX2" fmla="*/ 191690 w 193809"/>
                <a:gd name="connsiteY2" fmla="*/ 556352 h 1283175"/>
                <a:gd name="connsiteX3" fmla="*/ 189254 w 193809"/>
                <a:gd name="connsiteY3" fmla="*/ 765358 h 1283175"/>
                <a:gd name="connsiteX4" fmla="*/ 184622 w 193809"/>
                <a:gd name="connsiteY4" fmla="*/ 943046 h 1283175"/>
                <a:gd name="connsiteX5" fmla="*/ 169168 w 193809"/>
                <a:gd name="connsiteY5" fmla="*/ 1238216 h 1283175"/>
                <a:gd name="connsiteX6" fmla="*/ 85710 w 193809"/>
                <a:gd name="connsiteY6" fmla="*/ 1279590 h 1283175"/>
                <a:gd name="connsiteX7" fmla="*/ 0 w 193809"/>
                <a:gd name="connsiteY7" fmla="*/ 1254152 h 1283175"/>
                <a:gd name="connsiteX0" fmla="*/ 0 w 125243"/>
                <a:gd name="connsiteY0" fmla="*/ 0 h 1283175"/>
                <a:gd name="connsiteX1" fmla="*/ 112923 w 125243"/>
                <a:gd name="connsiteY1" fmla="*/ 96397 h 1283175"/>
                <a:gd name="connsiteX2" fmla="*/ 123124 w 125243"/>
                <a:gd name="connsiteY2" fmla="*/ 556352 h 1283175"/>
                <a:gd name="connsiteX3" fmla="*/ 120688 w 125243"/>
                <a:gd name="connsiteY3" fmla="*/ 765358 h 1283175"/>
                <a:gd name="connsiteX4" fmla="*/ 116056 w 125243"/>
                <a:gd name="connsiteY4" fmla="*/ 943046 h 1283175"/>
                <a:gd name="connsiteX5" fmla="*/ 100602 w 125243"/>
                <a:gd name="connsiteY5" fmla="*/ 1238216 h 1283175"/>
                <a:gd name="connsiteX6" fmla="*/ 17144 w 125243"/>
                <a:gd name="connsiteY6" fmla="*/ 1279590 h 1283175"/>
                <a:gd name="connsiteX0" fmla="*/ 0 w 125243"/>
                <a:gd name="connsiteY0" fmla="*/ 0 h 1238216"/>
                <a:gd name="connsiteX1" fmla="*/ 112923 w 125243"/>
                <a:gd name="connsiteY1" fmla="*/ 96397 h 1238216"/>
                <a:gd name="connsiteX2" fmla="*/ 123124 w 125243"/>
                <a:gd name="connsiteY2" fmla="*/ 556352 h 1238216"/>
                <a:gd name="connsiteX3" fmla="*/ 120688 w 125243"/>
                <a:gd name="connsiteY3" fmla="*/ 765358 h 1238216"/>
                <a:gd name="connsiteX4" fmla="*/ 116056 w 125243"/>
                <a:gd name="connsiteY4" fmla="*/ 943046 h 1238216"/>
                <a:gd name="connsiteX5" fmla="*/ 100602 w 125243"/>
                <a:gd name="connsiteY5" fmla="*/ 1238216 h 1238216"/>
                <a:gd name="connsiteX0" fmla="*/ 0 w 125243"/>
                <a:gd name="connsiteY0" fmla="*/ 0 h 943046"/>
                <a:gd name="connsiteX1" fmla="*/ 112923 w 125243"/>
                <a:gd name="connsiteY1" fmla="*/ 96397 h 943046"/>
                <a:gd name="connsiteX2" fmla="*/ 123124 w 125243"/>
                <a:gd name="connsiteY2" fmla="*/ 556352 h 943046"/>
                <a:gd name="connsiteX3" fmla="*/ 120688 w 125243"/>
                <a:gd name="connsiteY3" fmla="*/ 765358 h 943046"/>
                <a:gd name="connsiteX4" fmla="*/ 116056 w 125243"/>
                <a:gd name="connsiteY4" fmla="*/ 943046 h 943046"/>
                <a:gd name="connsiteX0" fmla="*/ 0 w 125243"/>
                <a:gd name="connsiteY0" fmla="*/ 0 h 765358"/>
                <a:gd name="connsiteX1" fmla="*/ 112923 w 125243"/>
                <a:gd name="connsiteY1" fmla="*/ 96397 h 765358"/>
                <a:gd name="connsiteX2" fmla="*/ 123124 w 125243"/>
                <a:gd name="connsiteY2" fmla="*/ 556352 h 765358"/>
                <a:gd name="connsiteX3" fmla="*/ 120688 w 125243"/>
                <a:gd name="connsiteY3" fmla="*/ 765358 h 765358"/>
                <a:gd name="connsiteX0" fmla="*/ 0 w 128962"/>
                <a:gd name="connsiteY0" fmla="*/ 0 h 751621"/>
                <a:gd name="connsiteX1" fmla="*/ 112923 w 128962"/>
                <a:gd name="connsiteY1" fmla="*/ 96397 h 751621"/>
                <a:gd name="connsiteX2" fmla="*/ 123124 w 128962"/>
                <a:gd name="connsiteY2" fmla="*/ 556352 h 751621"/>
                <a:gd name="connsiteX3" fmla="*/ 64452 w 128962"/>
                <a:gd name="connsiteY3" fmla="*/ 751621 h 751621"/>
                <a:gd name="connsiteX0" fmla="*/ 0 w 128962"/>
                <a:gd name="connsiteY0" fmla="*/ 0 h 751621"/>
                <a:gd name="connsiteX1" fmla="*/ 112923 w 128962"/>
                <a:gd name="connsiteY1" fmla="*/ 96397 h 751621"/>
                <a:gd name="connsiteX2" fmla="*/ 123124 w 128962"/>
                <a:gd name="connsiteY2" fmla="*/ 556352 h 751621"/>
                <a:gd name="connsiteX3" fmla="*/ 64452 w 128962"/>
                <a:gd name="connsiteY3" fmla="*/ 751621 h 751621"/>
                <a:gd name="connsiteX0" fmla="*/ 0 w 130403"/>
                <a:gd name="connsiteY0" fmla="*/ 0 h 735595"/>
                <a:gd name="connsiteX1" fmla="*/ 112923 w 130403"/>
                <a:gd name="connsiteY1" fmla="*/ 96397 h 735595"/>
                <a:gd name="connsiteX2" fmla="*/ 123124 w 130403"/>
                <a:gd name="connsiteY2" fmla="*/ 556352 h 735595"/>
                <a:gd name="connsiteX3" fmla="*/ 44090 w 130403"/>
                <a:gd name="connsiteY3" fmla="*/ 735595 h 735595"/>
                <a:gd name="connsiteX0" fmla="*/ 0 w 127819"/>
                <a:gd name="connsiteY0" fmla="*/ 0 h 1193477"/>
                <a:gd name="connsiteX1" fmla="*/ 112923 w 127819"/>
                <a:gd name="connsiteY1" fmla="*/ 96397 h 1193477"/>
                <a:gd name="connsiteX2" fmla="*/ 123124 w 127819"/>
                <a:gd name="connsiteY2" fmla="*/ 556352 h 1193477"/>
                <a:gd name="connsiteX3" fmla="*/ 80935 w 127819"/>
                <a:gd name="connsiteY3" fmla="*/ 1193477 h 1193477"/>
                <a:gd name="connsiteX0" fmla="*/ 0 w 125549"/>
                <a:gd name="connsiteY0" fmla="*/ 3381 h 1196858"/>
                <a:gd name="connsiteX1" fmla="*/ 112923 w 125549"/>
                <a:gd name="connsiteY1" fmla="*/ 99778 h 1196858"/>
                <a:gd name="connsiteX2" fmla="*/ 119246 w 125549"/>
                <a:gd name="connsiteY2" fmla="*/ 790963 h 1196858"/>
                <a:gd name="connsiteX3" fmla="*/ 80935 w 125549"/>
                <a:gd name="connsiteY3" fmla="*/ 1196858 h 1196858"/>
                <a:gd name="connsiteX0" fmla="*/ 0 w 126263"/>
                <a:gd name="connsiteY0" fmla="*/ 3381 h 1290724"/>
                <a:gd name="connsiteX1" fmla="*/ 112923 w 126263"/>
                <a:gd name="connsiteY1" fmla="*/ 99778 h 1290724"/>
                <a:gd name="connsiteX2" fmla="*/ 119246 w 126263"/>
                <a:gd name="connsiteY2" fmla="*/ 790963 h 1290724"/>
                <a:gd name="connsiteX3" fmla="*/ 69300 w 126263"/>
                <a:gd name="connsiteY3" fmla="*/ 1290724 h 1290724"/>
                <a:gd name="connsiteX0" fmla="*/ 0 w 126263"/>
                <a:gd name="connsiteY0" fmla="*/ 3381 h 1290724"/>
                <a:gd name="connsiteX1" fmla="*/ 112923 w 126263"/>
                <a:gd name="connsiteY1" fmla="*/ 99778 h 1290724"/>
                <a:gd name="connsiteX2" fmla="*/ 119246 w 126263"/>
                <a:gd name="connsiteY2" fmla="*/ 790963 h 1290724"/>
                <a:gd name="connsiteX3" fmla="*/ 69300 w 126263"/>
                <a:gd name="connsiteY3" fmla="*/ 1290724 h 1290724"/>
                <a:gd name="connsiteX0" fmla="*/ 0 w 126263"/>
                <a:gd name="connsiteY0" fmla="*/ 3381 h 2386454"/>
                <a:gd name="connsiteX1" fmla="*/ 112923 w 126263"/>
                <a:gd name="connsiteY1" fmla="*/ 99778 h 2386454"/>
                <a:gd name="connsiteX2" fmla="*/ 119246 w 126263"/>
                <a:gd name="connsiteY2" fmla="*/ 790963 h 2386454"/>
                <a:gd name="connsiteX3" fmla="*/ 83802 w 126263"/>
                <a:gd name="connsiteY3" fmla="*/ 2386454 h 2386454"/>
                <a:gd name="connsiteX0" fmla="*/ 0 w 126263"/>
                <a:gd name="connsiteY0" fmla="*/ 3381 h 2386454"/>
                <a:gd name="connsiteX1" fmla="*/ 112923 w 126263"/>
                <a:gd name="connsiteY1" fmla="*/ 99778 h 2386454"/>
                <a:gd name="connsiteX2" fmla="*/ 119246 w 126263"/>
                <a:gd name="connsiteY2" fmla="*/ 790963 h 2386454"/>
                <a:gd name="connsiteX3" fmla="*/ 83802 w 126263"/>
                <a:gd name="connsiteY3" fmla="*/ 2386454 h 2386454"/>
                <a:gd name="connsiteX0" fmla="*/ 0 w 188828"/>
                <a:gd name="connsiteY0" fmla="*/ 20157 h 2403230"/>
                <a:gd name="connsiteX1" fmla="*/ 112923 w 188828"/>
                <a:gd name="connsiteY1" fmla="*/ 116554 h 2403230"/>
                <a:gd name="connsiteX2" fmla="*/ 188130 w 188828"/>
                <a:gd name="connsiteY2" fmla="*/ 1124473 h 2403230"/>
                <a:gd name="connsiteX3" fmla="*/ 83802 w 188828"/>
                <a:gd name="connsiteY3" fmla="*/ 2403230 h 2403230"/>
                <a:gd name="connsiteX0" fmla="*/ 0 w 188787"/>
                <a:gd name="connsiteY0" fmla="*/ 0 h 2383073"/>
                <a:gd name="connsiteX1" fmla="*/ 109298 w 188787"/>
                <a:gd name="connsiteY1" fmla="*/ 259042 h 2383073"/>
                <a:gd name="connsiteX2" fmla="*/ 188130 w 188787"/>
                <a:gd name="connsiteY2" fmla="*/ 1104316 h 2383073"/>
                <a:gd name="connsiteX3" fmla="*/ 83802 w 188787"/>
                <a:gd name="connsiteY3" fmla="*/ 2383073 h 2383073"/>
                <a:gd name="connsiteX0" fmla="*/ 0 w 110374"/>
                <a:gd name="connsiteY0" fmla="*/ 0 h 2383073"/>
                <a:gd name="connsiteX1" fmla="*/ 109298 w 110374"/>
                <a:gd name="connsiteY1" fmla="*/ 259042 h 2383073"/>
                <a:gd name="connsiteX2" fmla="*/ 56396 w 110374"/>
                <a:gd name="connsiteY2" fmla="*/ 1263150 h 2383073"/>
                <a:gd name="connsiteX3" fmla="*/ 83802 w 110374"/>
                <a:gd name="connsiteY3" fmla="*/ 2383073 h 2383073"/>
              </a:gdLst>
              <a:ahLst/>
              <a:cxnLst>
                <a:cxn ang="0">
                  <a:pos x="connsiteX0" y="connsiteY0"/>
                </a:cxn>
                <a:cxn ang="0">
                  <a:pos x="connsiteX1" y="connsiteY1"/>
                </a:cxn>
                <a:cxn ang="0">
                  <a:pos x="connsiteX2" y="connsiteY2"/>
                </a:cxn>
                <a:cxn ang="0">
                  <a:pos x="connsiteX3" y="connsiteY3"/>
                </a:cxn>
              </a:cxnLst>
              <a:rect l="l" t="t" r="r" b="b"/>
              <a:pathLst>
                <a:path w="110374" h="2383073">
                  <a:moveTo>
                    <a:pt x="0" y="0"/>
                  </a:moveTo>
                  <a:cubicBezTo>
                    <a:pt x="46363" y="1836"/>
                    <a:pt x="99899" y="48517"/>
                    <a:pt x="109298" y="259042"/>
                  </a:cubicBezTo>
                  <a:cubicBezTo>
                    <a:pt x="118697" y="469567"/>
                    <a:pt x="63666" y="1064659"/>
                    <a:pt x="56396" y="1263150"/>
                  </a:cubicBezTo>
                  <a:cubicBezTo>
                    <a:pt x="49126" y="1461641"/>
                    <a:pt x="110949" y="2165731"/>
                    <a:pt x="83802" y="2383073"/>
                  </a:cubicBezTo>
                </a:path>
              </a:pathLst>
            </a:custGeom>
            <a:noFill/>
            <a:ln w="57150">
              <a:solidFill>
                <a:schemeClr val="tx1"/>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sp>
        <p:nvSpPr>
          <p:cNvPr id="36" name="Forme libre 35"/>
          <p:cNvSpPr/>
          <p:nvPr>
            <p:custDataLst>
              <p:tags r:id="rId6"/>
            </p:custDataLst>
          </p:nvPr>
        </p:nvSpPr>
        <p:spPr>
          <a:xfrm rot="1800000">
            <a:off x="2180986" y="2389933"/>
            <a:ext cx="2513579" cy="2272937"/>
          </a:xfrm>
          <a:custGeom>
            <a:avLst/>
            <a:gdLst>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77440 w 2560320"/>
              <a:gd name="connsiteY5" fmla="*/ 26125 h 2756262"/>
              <a:gd name="connsiteX6" fmla="*/ 2351314 w 2560320"/>
              <a:gd name="connsiteY6" fmla="*/ 705394 h 2756262"/>
              <a:gd name="connsiteX7" fmla="*/ 2560320 w 2560320"/>
              <a:gd name="connsiteY7" fmla="*/ 1058091 h 2756262"/>
              <a:gd name="connsiteX8" fmla="*/ 2508068 w 2560320"/>
              <a:gd name="connsiteY8" fmla="*/ 1058091 h 2756262"/>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77440 w 2560320"/>
              <a:gd name="connsiteY5" fmla="*/ 26125 h 2756262"/>
              <a:gd name="connsiteX6" fmla="*/ 2351314 w 2560320"/>
              <a:gd name="connsiteY6" fmla="*/ 705394 h 2756262"/>
              <a:gd name="connsiteX7" fmla="*/ 2560320 w 2560320"/>
              <a:gd name="connsiteY7" fmla="*/ 1058091 h 2756262"/>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51314 w 2560320"/>
              <a:gd name="connsiteY5" fmla="*/ 548640 h 2756262"/>
              <a:gd name="connsiteX6" fmla="*/ 2351314 w 2560320"/>
              <a:gd name="connsiteY6" fmla="*/ 705394 h 2756262"/>
              <a:gd name="connsiteX7" fmla="*/ 2560320 w 2560320"/>
              <a:gd name="connsiteY7" fmla="*/ 1058091 h 2756262"/>
              <a:gd name="connsiteX0" fmla="*/ 2129246 w 2560320"/>
              <a:gd name="connsiteY0" fmla="*/ 1750423 h 2272937"/>
              <a:gd name="connsiteX1" fmla="*/ 2364377 w 2560320"/>
              <a:gd name="connsiteY1" fmla="*/ 2063932 h 2272937"/>
              <a:gd name="connsiteX2" fmla="*/ 2364377 w 2560320"/>
              <a:gd name="connsiteY2" fmla="*/ 2272937 h 2272937"/>
              <a:gd name="connsiteX3" fmla="*/ 0 w 2560320"/>
              <a:gd name="connsiteY3" fmla="*/ 2259875 h 2272937"/>
              <a:gd name="connsiteX4" fmla="*/ 52251 w 2560320"/>
              <a:gd name="connsiteY4" fmla="*/ 0 h 2272937"/>
              <a:gd name="connsiteX5" fmla="*/ 2351314 w 2560320"/>
              <a:gd name="connsiteY5" fmla="*/ 65315 h 2272937"/>
              <a:gd name="connsiteX6" fmla="*/ 2351314 w 2560320"/>
              <a:gd name="connsiteY6" fmla="*/ 222069 h 2272937"/>
              <a:gd name="connsiteX7" fmla="*/ 2560320 w 2560320"/>
              <a:gd name="connsiteY7" fmla="*/ 574766 h 2272937"/>
              <a:gd name="connsiteX0" fmla="*/ 2129246 w 2364377"/>
              <a:gd name="connsiteY0" fmla="*/ 1750423 h 2272937"/>
              <a:gd name="connsiteX1" fmla="*/ 2364377 w 2364377"/>
              <a:gd name="connsiteY1" fmla="*/ 2063932 h 2272937"/>
              <a:gd name="connsiteX2" fmla="*/ 2364377 w 2364377"/>
              <a:gd name="connsiteY2" fmla="*/ 2272937 h 2272937"/>
              <a:gd name="connsiteX3" fmla="*/ 0 w 2364377"/>
              <a:gd name="connsiteY3" fmla="*/ 2259875 h 2272937"/>
              <a:gd name="connsiteX4" fmla="*/ 52251 w 2364377"/>
              <a:gd name="connsiteY4" fmla="*/ 0 h 2272937"/>
              <a:gd name="connsiteX5" fmla="*/ 2351314 w 2364377"/>
              <a:gd name="connsiteY5" fmla="*/ 65315 h 2272937"/>
              <a:gd name="connsiteX6" fmla="*/ 2351314 w 2364377"/>
              <a:gd name="connsiteY6" fmla="*/ 222069 h 2272937"/>
              <a:gd name="connsiteX7" fmla="*/ 1841863 w 2364377"/>
              <a:gd name="connsiteY7" fmla="*/ 1371600 h 2272937"/>
              <a:gd name="connsiteX0" fmla="*/ 2129246 w 2364377"/>
              <a:gd name="connsiteY0" fmla="*/ 1750423 h 2272937"/>
              <a:gd name="connsiteX1" fmla="*/ 2364377 w 2364377"/>
              <a:gd name="connsiteY1" fmla="*/ 2063932 h 2272937"/>
              <a:gd name="connsiteX2" fmla="*/ 2364377 w 2364377"/>
              <a:gd name="connsiteY2" fmla="*/ 2272937 h 2272937"/>
              <a:gd name="connsiteX3" fmla="*/ 0 w 2364377"/>
              <a:gd name="connsiteY3" fmla="*/ 2259875 h 2272937"/>
              <a:gd name="connsiteX4" fmla="*/ 52251 w 2364377"/>
              <a:gd name="connsiteY4" fmla="*/ 0 h 2272937"/>
              <a:gd name="connsiteX5" fmla="*/ 2351314 w 2364377"/>
              <a:gd name="connsiteY5" fmla="*/ 65315 h 2272937"/>
              <a:gd name="connsiteX6" fmla="*/ 2338251 w 2364377"/>
              <a:gd name="connsiteY6" fmla="*/ 1149532 h 2272937"/>
              <a:gd name="connsiteX7" fmla="*/ 1841863 w 2364377"/>
              <a:gd name="connsiteY7" fmla="*/ 1371600 h 2272937"/>
              <a:gd name="connsiteX0" fmla="*/ 2129246 w 2474576"/>
              <a:gd name="connsiteY0" fmla="*/ 1750423 h 2272937"/>
              <a:gd name="connsiteX1" fmla="*/ 2364377 w 2474576"/>
              <a:gd name="connsiteY1" fmla="*/ 2063932 h 2272937"/>
              <a:gd name="connsiteX2" fmla="*/ 2364377 w 2474576"/>
              <a:gd name="connsiteY2" fmla="*/ 2272937 h 2272937"/>
              <a:gd name="connsiteX3" fmla="*/ 0 w 2474576"/>
              <a:gd name="connsiteY3" fmla="*/ 2259875 h 2272937"/>
              <a:gd name="connsiteX4" fmla="*/ 52251 w 2474576"/>
              <a:gd name="connsiteY4" fmla="*/ 0 h 2272937"/>
              <a:gd name="connsiteX5" fmla="*/ 2351314 w 2474576"/>
              <a:gd name="connsiteY5" fmla="*/ 65315 h 2272937"/>
              <a:gd name="connsiteX6" fmla="*/ 2338251 w 2474576"/>
              <a:gd name="connsiteY6" fmla="*/ 1149532 h 2272937"/>
              <a:gd name="connsiteX7" fmla="*/ 2474576 w 2474576"/>
              <a:gd name="connsiteY7" fmla="*/ 1484275 h 2272937"/>
              <a:gd name="connsiteX0" fmla="*/ 2129246 w 2513579"/>
              <a:gd name="connsiteY0" fmla="*/ 1750423 h 2272937"/>
              <a:gd name="connsiteX1" fmla="*/ 2364377 w 2513579"/>
              <a:gd name="connsiteY1" fmla="*/ 2063932 h 2272937"/>
              <a:gd name="connsiteX2" fmla="*/ 2364377 w 2513579"/>
              <a:gd name="connsiteY2" fmla="*/ 2272937 h 2272937"/>
              <a:gd name="connsiteX3" fmla="*/ 0 w 2513579"/>
              <a:gd name="connsiteY3" fmla="*/ 2259875 h 2272937"/>
              <a:gd name="connsiteX4" fmla="*/ 52251 w 2513579"/>
              <a:gd name="connsiteY4" fmla="*/ 0 h 2272937"/>
              <a:gd name="connsiteX5" fmla="*/ 2351314 w 2513579"/>
              <a:gd name="connsiteY5" fmla="*/ 65315 h 2272937"/>
              <a:gd name="connsiteX6" fmla="*/ 2338251 w 2513579"/>
              <a:gd name="connsiteY6" fmla="*/ 1149532 h 2272937"/>
              <a:gd name="connsiteX7" fmla="*/ 2513579 w 2513579"/>
              <a:gd name="connsiteY7" fmla="*/ 1579616 h 2272937"/>
              <a:gd name="connsiteX0" fmla="*/ 2163916 w 2513579"/>
              <a:gd name="connsiteY0" fmla="*/ 1707087 h 2272937"/>
              <a:gd name="connsiteX1" fmla="*/ 2364377 w 2513579"/>
              <a:gd name="connsiteY1" fmla="*/ 2063932 h 2272937"/>
              <a:gd name="connsiteX2" fmla="*/ 2364377 w 2513579"/>
              <a:gd name="connsiteY2" fmla="*/ 2272937 h 2272937"/>
              <a:gd name="connsiteX3" fmla="*/ 0 w 2513579"/>
              <a:gd name="connsiteY3" fmla="*/ 2259875 h 2272937"/>
              <a:gd name="connsiteX4" fmla="*/ 52251 w 2513579"/>
              <a:gd name="connsiteY4" fmla="*/ 0 h 2272937"/>
              <a:gd name="connsiteX5" fmla="*/ 2351314 w 2513579"/>
              <a:gd name="connsiteY5" fmla="*/ 65315 h 2272937"/>
              <a:gd name="connsiteX6" fmla="*/ 2338251 w 2513579"/>
              <a:gd name="connsiteY6" fmla="*/ 1149532 h 2272937"/>
              <a:gd name="connsiteX7" fmla="*/ 2513579 w 2513579"/>
              <a:gd name="connsiteY7" fmla="*/ 1579616 h 22729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513579" h="2272937">
                <a:moveTo>
                  <a:pt x="2163916" y="1707087"/>
                </a:moveTo>
                <a:lnTo>
                  <a:pt x="2364377" y="2063932"/>
                </a:lnTo>
                <a:lnTo>
                  <a:pt x="2364377" y="2272937"/>
                </a:lnTo>
                <a:lnTo>
                  <a:pt x="0" y="2259875"/>
                </a:lnTo>
                <a:lnTo>
                  <a:pt x="52251" y="0"/>
                </a:lnTo>
                <a:lnTo>
                  <a:pt x="2351314" y="65315"/>
                </a:lnTo>
                <a:lnTo>
                  <a:pt x="2338251" y="1149532"/>
                </a:lnTo>
                <a:lnTo>
                  <a:pt x="2513579" y="1579616"/>
                </a:lnTo>
              </a:path>
            </a:pathLst>
          </a:custGeom>
          <a:noFill/>
          <a:ln w="38100">
            <a:solidFill>
              <a:srgbClr val="FFFF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7" name="Forme libre 36"/>
          <p:cNvSpPr/>
          <p:nvPr>
            <p:custDataLst>
              <p:tags r:id="rId7"/>
            </p:custDataLst>
          </p:nvPr>
        </p:nvSpPr>
        <p:spPr>
          <a:xfrm rot="4500000">
            <a:off x="2835023" y="1909984"/>
            <a:ext cx="2561985" cy="2272937"/>
          </a:xfrm>
          <a:custGeom>
            <a:avLst/>
            <a:gdLst>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77440 w 2560320"/>
              <a:gd name="connsiteY5" fmla="*/ 26125 h 2756262"/>
              <a:gd name="connsiteX6" fmla="*/ 2351314 w 2560320"/>
              <a:gd name="connsiteY6" fmla="*/ 705394 h 2756262"/>
              <a:gd name="connsiteX7" fmla="*/ 2560320 w 2560320"/>
              <a:gd name="connsiteY7" fmla="*/ 1058091 h 2756262"/>
              <a:gd name="connsiteX8" fmla="*/ 2508068 w 2560320"/>
              <a:gd name="connsiteY8" fmla="*/ 1058091 h 2756262"/>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77440 w 2560320"/>
              <a:gd name="connsiteY5" fmla="*/ 26125 h 2756262"/>
              <a:gd name="connsiteX6" fmla="*/ 2351314 w 2560320"/>
              <a:gd name="connsiteY6" fmla="*/ 705394 h 2756262"/>
              <a:gd name="connsiteX7" fmla="*/ 2560320 w 2560320"/>
              <a:gd name="connsiteY7" fmla="*/ 1058091 h 2756262"/>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51314 w 2560320"/>
              <a:gd name="connsiteY5" fmla="*/ 548640 h 2756262"/>
              <a:gd name="connsiteX6" fmla="*/ 2351314 w 2560320"/>
              <a:gd name="connsiteY6" fmla="*/ 705394 h 2756262"/>
              <a:gd name="connsiteX7" fmla="*/ 2560320 w 2560320"/>
              <a:gd name="connsiteY7" fmla="*/ 1058091 h 2756262"/>
              <a:gd name="connsiteX0" fmla="*/ 2129246 w 2560320"/>
              <a:gd name="connsiteY0" fmla="*/ 1750423 h 2272937"/>
              <a:gd name="connsiteX1" fmla="*/ 2364377 w 2560320"/>
              <a:gd name="connsiteY1" fmla="*/ 2063932 h 2272937"/>
              <a:gd name="connsiteX2" fmla="*/ 2364377 w 2560320"/>
              <a:gd name="connsiteY2" fmla="*/ 2272937 h 2272937"/>
              <a:gd name="connsiteX3" fmla="*/ 0 w 2560320"/>
              <a:gd name="connsiteY3" fmla="*/ 2259875 h 2272937"/>
              <a:gd name="connsiteX4" fmla="*/ 52251 w 2560320"/>
              <a:gd name="connsiteY4" fmla="*/ 0 h 2272937"/>
              <a:gd name="connsiteX5" fmla="*/ 2351314 w 2560320"/>
              <a:gd name="connsiteY5" fmla="*/ 65315 h 2272937"/>
              <a:gd name="connsiteX6" fmla="*/ 2351314 w 2560320"/>
              <a:gd name="connsiteY6" fmla="*/ 222069 h 2272937"/>
              <a:gd name="connsiteX7" fmla="*/ 2560320 w 2560320"/>
              <a:gd name="connsiteY7" fmla="*/ 574766 h 2272937"/>
              <a:gd name="connsiteX0" fmla="*/ 2129246 w 2364377"/>
              <a:gd name="connsiteY0" fmla="*/ 1750423 h 2272937"/>
              <a:gd name="connsiteX1" fmla="*/ 2364377 w 2364377"/>
              <a:gd name="connsiteY1" fmla="*/ 2063932 h 2272937"/>
              <a:gd name="connsiteX2" fmla="*/ 2364377 w 2364377"/>
              <a:gd name="connsiteY2" fmla="*/ 2272937 h 2272937"/>
              <a:gd name="connsiteX3" fmla="*/ 0 w 2364377"/>
              <a:gd name="connsiteY3" fmla="*/ 2259875 h 2272937"/>
              <a:gd name="connsiteX4" fmla="*/ 52251 w 2364377"/>
              <a:gd name="connsiteY4" fmla="*/ 0 h 2272937"/>
              <a:gd name="connsiteX5" fmla="*/ 2351314 w 2364377"/>
              <a:gd name="connsiteY5" fmla="*/ 65315 h 2272937"/>
              <a:gd name="connsiteX6" fmla="*/ 2351314 w 2364377"/>
              <a:gd name="connsiteY6" fmla="*/ 222069 h 2272937"/>
              <a:gd name="connsiteX7" fmla="*/ 1841863 w 2364377"/>
              <a:gd name="connsiteY7" fmla="*/ 1371600 h 2272937"/>
              <a:gd name="connsiteX0" fmla="*/ 2129246 w 2364377"/>
              <a:gd name="connsiteY0" fmla="*/ 1750423 h 2272937"/>
              <a:gd name="connsiteX1" fmla="*/ 2364377 w 2364377"/>
              <a:gd name="connsiteY1" fmla="*/ 2063932 h 2272937"/>
              <a:gd name="connsiteX2" fmla="*/ 2364377 w 2364377"/>
              <a:gd name="connsiteY2" fmla="*/ 2272937 h 2272937"/>
              <a:gd name="connsiteX3" fmla="*/ 0 w 2364377"/>
              <a:gd name="connsiteY3" fmla="*/ 2259875 h 2272937"/>
              <a:gd name="connsiteX4" fmla="*/ 52251 w 2364377"/>
              <a:gd name="connsiteY4" fmla="*/ 0 h 2272937"/>
              <a:gd name="connsiteX5" fmla="*/ 2351314 w 2364377"/>
              <a:gd name="connsiteY5" fmla="*/ 65315 h 2272937"/>
              <a:gd name="connsiteX6" fmla="*/ 2338251 w 2364377"/>
              <a:gd name="connsiteY6" fmla="*/ 1149532 h 2272937"/>
              <a:gd name="connsiteX7" fmla="*/ 1841863 w 2364377"/>
              <a:gd name="connsiteY7" fmla="*/ 1371600 h 2272937"/>
              <a:gd name="connsiteX0" fmla="*/ 2129246 w 2506827"/>
              <a:gd name="connsiteY0" fmla="*/ 1750423 h 2272937"/>
              <a:gd name="connsiteX1" fmla="*/ 2364377 w 2506827"/>
              <a:gd name="connsiteY1" fmla="*/ 2063932 h 2272937"/>
              <a:gd name="connsiteX2" fmla="*/ 2364377 w 2506827"/>
              <a:gd name="connsiteY2" fmla="*/ 2272937 h 2272937"/>
              <a:gd name="connsiteX3" fmla="*/ 0 w 2506827"/>
              <a:gd name="connsiteY3" fmla="*/ 2259875 h 2272937"/>
              <a:gd name="connsiteX4" fmla="*/ 52251 w 2506827"/>
              <a:gd name="connsiteY4" fmla="*/ 0 h 2272937"/>
              <a:gd name="connsiteX5" fmla="*/ 2351314 w 2506827"/>
              <a:gd name="connsiteY5" fmla="*/ 65315 h 2272937"/>
              <a:gd name="connsiteX6" fmla="*/ 2338251 w 2506827"/>
              <a:gd name="connsiteY6" fmla="*/ 1149532 h 2272937"/>
              <a:gd name="connsiteX7" fmla="*/ 2506827 w 2506827"/>
              <a:gd name="connsiteY7" fmla="*/ 1589170 h 2272937"/>
              <a:gd name="connsiteX0" fmla="*/ 2129246 w 2561985"/>
              <a:gd name="connsiteY0" fmla="*/ 1750423 h 2272937"/>
              <a:gd name="connsiteX1" fmla="*/ 2364377 w 2561985"/>
              <a:gd name="connsiteY1" fmla="*/ 2063932 h 2272937"/>
              <a:gd name="connsiteX2" fmla="*/ 2364377 w 2561985"/>
              <a:gd name="connsiteY2" fmla="*/ 2272937 h 2272937"/>
              <a:gd name="connsiteX3" fmla="*/ 0 w 2561985"/>
              <a:gd name="connsiteY3" fmla="*/ 2259875 h 2272937"/>
              <a:gd name="connsiteX4" fmla="*/ 52251 w 2561985"/>
              <a:gd name="connsiteY4" fmla="*/ 0 h 2272937"/>
              <a:gd name="connsiteX5" fmla="*/ 2351314 w 2561985"/>
              <a:gd name="connsiteY5" fmla="*/ 65315 h 2272937"/>
              <a:gd name="connsiteX6" fmla="*/ 2338251 w 2561985"/>
              <a:gd name="connsiteY6" fmla="*/ 1149532 h 2272937"/>
              <a:gd name="connsiteX7" fmla="*/ 2561985 w 2561985"/>
              <a:gd name="connsiteY7" fmla="*/ 1583041 h 2272937"/>
              <a:gd name="connsiteX0" fmla="*/ 2156825 w 2561985"/>
              <a:gd name="connsiteY0" fmla="*/ 1735102 h 2272937"/>
              <a:gd name="connsiteX1" fmla="*/ 2364377 w 2561985"/>
              <a:gd name="connsiteY1" fmla="*/ 2063932 h 2272937"/>
              <a:gd name="connsiteX2" fmla="*/ 2364377 w 2561985"/>
              <a:gd name="connsiteY2" fmla="*/ 2272937 h 2272937"/>
              <a:gd name="connsiteX3" fmla="*/ 0 w 2561985"/>
              <a:gd name="connsiteY3" fmla="*/ 2259875 h 2272937"/>
              <a:gd name="connsiteX4" fmla="*/ 52251 w 2561985"/>
              <a:gd name="connsiteY4" fmla="*/ 0 h 2272937"/>
              <a:gd name="connsiteX5" fmla="*/ 2351314 w 2561985"/>
              <a:gd name="connsiteY5" fmla="*/ 65315 h 2272937"/>
              <a:gd name="connsiteX6" fmla="*/ 2338251 w 2561985"/>
              <a:gd name="connsiteY6" fmla="*/ 1149532 h 2272937"/>
              <a:gd name="connsiteX7" fmla="*/ 2561985 w 2561985"/>
              <a:gd name="connsiteY7" fmla="*/ 1583041 h 22729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561985" h="2272937">
                <a:moveTo>
                  <a:pt x="2156825" y="1735102"/>
                </a:moveTo>
                <a:lnTo>
                  <a:pt x="2364377" y="2063932"/>
                </a:lnTo>
                <a:lnTo>
                  <a:pt x="2364377" y="2272937"/>
                </a:lnTo>
                <a:lnTo>
                  <a:pt x="0" y="2259875"/>
                </a:lnTo>
                <a:lnTo>
                  <a:pt x="52251" y="0"/>
                </a:lnTo>
                <a:lnTo>
                  <a:pt x="2351314" y="65315"/>
                </a:lnTo>
                <a:lnTo>
                  <a:pt x="2338251" y="1149532"/>
                </a:lnTo>
                <a:lnTo>
                  <a:pt x="2561985" y="1583041"/>
                </a:lnTo>
              </a:path>
            </a:pathLst>
          </a:custGeom>
          <a:noFill/>
          <a:ln w="38100">
            <a:solidFill>
              <a:srgbClr val="00B0F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8" name="Forme libre 37"/>
          <p:cNvSpPr/>
          <p:nvPr>
            <p:custDataLst>
              <p:tags r:id="rId8"/>
            </p:custDataLst>
          </p:nvPr>
        </p:nvSpPr>
        <p:spPr>
          <a:xfrm rot="7200000">
            <a:off x="3692706" y="2040744"/>
            <a:ext cx="2517912" cy="2272937"/>
          </a:xfrm>
          <a:custGeom>
            <a:avLst/>
            <a:gdLst>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77440 w 2560320"/>
              <a:gd name="connsiteY5" fmla="*/ 26125 h 2756262"/>
              <a:gd name="connsiteX6" fmla="*/ 2351314 w 2560320"/>
              <a:gd name="connsiteY6" fmla="*/ 705394 h 2756262"/>
              <a:gd name="connsiteX7" fmla="*/ 2560320 w 2560320"/>
              <a:gd name="connsiteY7" fmla="*/ 1058091 h 2756262"/>
              <a:gd name="connsiteX8" fmla="*/ 2508068 w 2560320"/>
              <a:gd name="connsiteY8" fmla="*/ 1058091 h 2756262"/>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77440 w 2560320"/>
              <a:gd name="connsiteY5" fmla="*/ 26125 h 2756262"/>
              <a:gd name="connsiteX6" fmla="*/ 2351314 w 2560320"/>
              <a:gd name="connsiteY6" fmla="*/ 705394 h 2756262"/>
              <a:gd name="connsiteX7" fmla="*/ 2560320 w 2560320"/>
              <a:gd name="connsiteY7" fmla="*/ 1058091 h 2756262"/>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51314 w 2560320"/>
              <a:gd name="connsiteY5" fmla="*/ 548640 h 2756262"/>
              <a:gd name="connsiteX6" fmla="*/ 2351314 w 2560320"/>
              <a:gd name="connsiteY6" fmla="*/ 705394 h 2756262"/>
              <a:gd name="connsiteX7" fmla="*/ 2560320 w 2560320"/>
              <a:gd name="connsiteY7" fmla="*/ 1058091 h 2756262"/>
              <a:gd name="connsiteX0" fmla="*/ 2129246 w 2560320"/>
              <a:gd name="connsiteY0" fmla="*/ 1750423 h 2272937"/>
              <a:gd name="connsiteX1" fmla="*/ 2364377 w 2560320"/>
              <a:gd name="connsiteY1" fmla="*/ 2063932 h 2272937"/>
              <a:gd name="connsiteX2" fmla="*/ 2364377 w 2560320"/>
              <a:gd name="connsiteY2" fmla="*/ 2272937 h 2272937"/>
              <a:gd name="connsiteX3" fmla="*/ 0 w 2560320"/>
              <a:gd name="connsiteY3" fmla="*/ 2259875 h 2272937"/>
              <a:gd name="connsiteX4" fmla="*/ 52251 w 2560320"/>
              <a:gd name="connsiteY4" fmla="*/ 0 h 2272937"/>
              <a:gd name="connsiteX5" fmla="*/ 2351314 w 2560320"/>
              <a:gd name="connsiteY5" fmla="*/ 65315 h 2272937"/>
              <a:gd name="connsiteX6" fmla="*/ 2351314 w 2560320"/>
              <a:gd name="connsiteY6" fmla="*/ 222069 h 2272937"/>
              <a:gd name="connsiteX7" fmla="*/ 2560320 w 2560320"/>
              <a:gd name="connsiteY7" fmla="*/ 574766 h 2272937"/>
              <a:gd name="connsiteX0" fmla="*/ 2129246 w 2364377"/>
              <a:gd name="connsiteY0" fmla="*/ 1750423 h 2272937"/>
              <a:gd name="connsiteX1" fmla="*/ 2364377 w 2364377"/>
              <a:gd name="connsiteY1" fmla="*/ 2063932 h 2272937"/>
              <a:gd name="connsiteX2" fmla="*/ 2364377 w 2364377"/>
              <a:gd name="connsiteY2" fmla="*/ 2272937 h 2272937"/>
              <a:gd name="connsiteX3" fmla="*/ 0 w 2364377"/>
              <a:gd name="connsiteY3" fmla="*/ 2259875 h 2272937"/>
              <a:gd name="connsiteX4" fmla="*/ 52251 w 2364377"/>
              <a:gd name="connsiteY4" fmla="*/ 0 h 2272937"/>
              <a:gd name="connsiteX5" fmla="*/ 2351314 w 2364377"/>
              <a:gd name="connsiteY5" fmla="*/ 65315 h 2272937"/>
              <a:gd name="connsiteX6" fmla="*/ 2351314 w 2364377"/>
              <a:gd name="connsiteY6" fmla="*/ 222069 h 2272937"/>
              <a:gd name="connsiteX7" fmla="*/ 1841863 w 2364377"/>
              <a:gd name="connsiteY7" fmla="*/ 1371600 h 2272937"/>
              <a:gd name="connsiteX0" fmla="*/ 2129246 w 2364377"/>
              <a:gd name="connsiteY0" fmla="*/ 1750423 h 2272937"/>
              <a:gd name="connsiteX1" fmla="*/ 2364377 w 2364377"/>
              <a:gd name="connsiteY1" fmla="*/ 2063932 h 2272937"/>
              <a:gd name="connsiteX2" fmla="*/ 2364377 w 2364377"/>
              <a:gd name="connsiteY2" fmla="*/ 2272937 h 2272937"/>
              <a:gd name="connsiteX3" fmla="*/ 0 w 2364377"/>
              <a:gd name="connsiteY3" fmla="*/ 2259875 h 2272937"/>
              <a:gd name="connsiteX4" fmla="*/ 52251 w 2364377"/>
              <a:gd name="connsiteY4" fmla="*/ 0 h 2272937"/>
              <a:gd name="connsiteX5" fmla="*/ 2351314 w 2364377"/>
              <a:gd name="connsiteY5" fmla="*/ 65315 h 2272937"/>
              <a:gd name="connsiteX6" fmla="*/ 2338251 w 2364377"/>
              <a:gd name="connsiteY6" fmla="*/ 1149532 h 2272937"/>
              <a:gd name="connsiteX7" fmla="*/ 1841863 w 2364377"/>
              <a:gd name="connsiteY7" fmla="*/ 1371600 h 2272937"/>
              <a:gd name="connsiteX0" fmla="*/ 2129246 w 2517912"/>
              <a:gd name="connsiteY0" fmla="*/ 1750423 h 2272937"/>
              <a:gd name="connsiteX1" fmla="*/ 2364377 w 2517912"/>
              <a:gd name="connsiteY1" fmla="*/ 2063932 h 2272937"/>
              <a:gd name="connsiteX2" fmla="*/ 2364377 w 2517912"/>
              <a:gd name="connsiteY2" fmla="*/ 2272937 h 2272937"/>
              <a:gd name="connsiteX3" fmla="*/ 0 w 2517912"/>
              <a:gd name="connsiteY3" fmla="*/ 2259875 h 2272937"/>
              <a:gd name="connsiteX4" fmla="*/ 52251 w 2517912"/>
              <a:gd name="connsiteY4" fmla="*/ 0 h 2272937"/>
              <a:gd name="connsiteX5" fmla="*/ 2351314 w 2517912"/>
              <a:gd name="connsiteY5" fmla="*/ 65315 h 2272937"/>
              <a:gd name="connsiteX6" fmla="*/ 2338251 w 2517912"/>
              <a:gd name="connsiteY6" fmla="*/ 1149532 h 2272937"/>
              <a:gd name="connsiteX7" fmla="*/ 2517912 w 2517912"/>
              <a:gd name="connsiteY7" fmla="*/ 1596950 h 2272937"/>
              <a:gd name="connsiteX0" fmla="*/ 2155251 w 2517912"/>
              <a:gd name="connsiteY0" fmla="*/ 1698419 h 2272937"/>
              <a:gd name="connsiteX1" fmla="*/ 2364377 w 2517912"/>
              <a:gd name="connsiteY1" fmla="*/ 2063932 h 2272937"/>
              <a:gd name="connsiteX2" fmla="*/ 2364377 w 2517912"/>
              <a:gd name="connsiteY2" fmla="*/ 2272937 h 2272937"/>
              <a:gd name="connsiteX3" fmla="*/ 0 w 2517912"/>
              <a:gd name="connsiteY3" fmla="*/ 2259875 h 2272937"/>
              <a:gd name="connsiteX4" fmla="*/ 52251 w 2517912"/>
              <a:gd name="connsiteY4" fmla="*/ 0 h 2272937"/>
              <a:gd name="connsiteX5" fmla="*/ 2351314 w 2517912"/>
              <a:gd name="connsiteY5" fmla="*/ 65315 h 2272937"/>
              <a:gd name="connsiteX6" fmla="*/ 2338251 w 2517912"/>
              <a:gd name="connsiteY6" fmla="*/ 1149532 h 2272937"/>
              <a:gd name="connsiteX7" fmla="*/ 2517912 w 2517912"/>
              <a:gd name="connsiteY7" fmla="*/ 1596950 h 22729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517912" h="2272937">
                <a:moveTo>
                  <a:pt x="2155251" y="1698419"/>
                </a:moveTo>
                <a:lnTo>
                  <a:pt x="2364377" y="2063932"/>
                </a:lnTo>
                <a:lnTo>
                  <a:pt x="2364377" y="2272937"/>
                </a:lnTo>
                <a:lnTo>
                  <a:pt x="0" y="2259875"/>
                </a:lnTo>
                <a:lnTo>
                  <a:pt x="52251" y="0"/>
                </a:lnTo>
                <a:lnTo>
                  <a:pt x="2351314" y="65315"/>
                </a:lnTo>
                <a:lnTo>
                  <a:pt x="2338251" y="1149532"/>
                </a:lnTo>
                <a:lnTo>
                  <a:pt x="2517912" y="1596950"/>
                </a:lnTo>
              </a:path>
            </a:pathLst>
          </a:custGeom>
          <a:noFill/>
          <a:ln w="381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9" name="Forme libre 38"/>
          <p:cNvSpPr/>
          <p:nvPr>
            <p:custDataLst>
              <p:tags r:id="rId9"/>
            </p:custDataLst>
          </p:nvPr>
        </p:nvSpPr>
        <p:spPr>
          <a:xfrm rot="9900000">
            <a:off x="4169425" y="2740477"/>
            <a:ext cx="2558920" cy="2272937"/>
          </a:xfrm>
          <a:custGeom>
            <a:avLst/>
            <a:gdLst>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77440 w 2560320"/>
              <a:gd name="connsiteY5" fmla="*/ 26125 h 2756262"/>
              <a:gd name="connsiteX6" fmla="*/ 2351314 w 2560320"/>
              <a:gd name="connsiteY6" fmla="*/ 705394 h 2756262"/>
              <a:gd name="connsiteX7" fmla="*/ 2560320 w 2560320"/>
              <a:gd name="connsiteY7" fmla="*/ 1058091 h 2756262"/>
              <a:gd name="connsiteX8" fmla="*/ 2508068 w 2560320"/>
              <a:gd name="connsiteY8" fmla="*/ 1058091 h 2756262"/>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77440 w 2560320"/>
              <a:gd name="connsiteY5" fmla="*/ 26125 h 2756262"/>
              <a:gd name="connsiteX6" fmla="*/ 2351314 w 2560320"/>
              <a:gd name="connsiteY6" fmla="*/ 705394 h 2756262"/>
              <a:gd name="connsiteX7" fmla="*/ 2560320 w 2560320"/>
              <a:gd name="connsiteY7" fmla="*/ 1058091 h 2756262"/>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51314 w 2560320"/>
              <a:gd name="connsiteY5" fmla="*/ 548640 h 2756262"/>
              <a:gd name="connsiteX6" fmla="*/ 2351314 w 2560320"/>
              <a:gd name="connsiteY6" fmla="*/ 705394 h 2756262"/>
              <a:gd name="connsiteX7" fmla="*/ 2560320 w 2560320"/>
              <a:gd name="connsiteY7" fmla="*/ 1058091 h 2756262"/>
              <a:gd name="connsiteX0" fmla="*/ 2129246 w 2560320"/>
              <a:gd name="connsiteY0" fmla="*/ 1750423 h 2272937"/>
              <a:gd name="connsiteX1" fmla="*/ 2364377 w 2560320"/>
              <a:gd name="connsiteY1" fmla="*/ 2063932 h 2272937"/>
              <a:gd name="connsiteX2" fmla="*/ 2364377 w 2560320"/>
              <a:gd name="connsiteY2" fmla="*/ 2272937 h 2272937"/>
              <a:gd name="connsiteX3" fmla="*/ 0 w 2560320"/>
              <a:gd name="connsiteY3" fmla="*/ 2259875 h 2272937"/>
              <a:gd name="connsiteX4" fmla="*/ 52251 w 2560320"/>
              <a:gd name="connsiteY4" fmla="*/ 0 h 2272937"/>
              <a:gd name="connsiteX5" fmla="*/ 2351314 w 2560320"/>
              <a:gd name="connsiteY5" fmla="*/ 65315 h 2272937"/>
              <a:gd name="connsiteX6" fmla="*/ 2351314 w 2560320"/>
              <a:gd name="connsiteY6" fmla="*/ 222069 h 2272937"/>
              <a:gd name="connsiteX7" fmla="*/ 2560320 w 2560320"/>
              <a:gd name="connsiteY7" fmla="*/ 574766 h 2272937"/>
              <a:gd name="connsiteX0" fmla="*/ 2129246 w 2364377"/>
              <a:gd name="connsiteY0" fmla="*/ 1750423 h 2272937"/>
              <a:gd name="connsiteX1" fmla="*/ 2364377 w 2364377"/>
              <a:gd name="connsiteY1" fmla="*/ 2063932 h 2272937"/>
              <a:gd name="connsiteX2" fmla="*/ 2364377 w 2364377"/>
              <a:gd name="connsiteY2" fmla="*/ 2272937 h 2272937"/>
              <a:gd name="connsiteX3" fmla="*/ 0 w 2364377"/>
              <a:gd name="connsiteY3" fmla="*/ 2259875 h 2272937"/>
              <a:gd name="connsiteX4" fmla="*/ 52251 w 2364377"/>
              <a:gd name="connsiteY4" fmla="*/ 0 h 2272937"/>
              <a:gd name="connsiteX5" fmla="*/ 2351314 w 2364377"/>
              <a:gd name="connsiteY5" fmla="*/ 65315 h 2272937"/>
              <a:gd name="connsiteX6" fmla="*/ 2351314 w 2364377"/>
              <a:gd name="connsiteY6" fmla="*/ 222069 h 2272937"/>
              <a:gd name="connsiteX7" fmla="*/ 1841863 w 2364377"/>
              <a:gd name="connsiteY7" fmla="*/ 1371600 h 2272937"/>
              <a:gd name="connsiteX0" fmla="*/ 2129246 w 2364377"/>
              <a:gd name="connsiteY0" fmla="*/ 1750423 h 2272937"/>
              <a:gd name="connsiteX1" fmla="*/ 2364377 w 2364377"/>
              <a:gd name="connsiteY1" fmla="*/ 2063932 h 2272937"/>
              <a:gd name="connsiteX2" fmla="*/ 2364377 w 2364377"/>
              <a:gd name="connsiteY2" fmla="*/ 2272937 h 2272937"/>
              <a:gd name="connsiteX3" fmla="*/ 0 w 2364377"/>
              <a:gd name="connsiteY3" fmla="*/ 2259875 h 2272937"/>
              <a:gd name="connsiteX4" fmla="*/ 52251 w 2364377"/>
              <a:gd name="connsiteY4" fmla="*/ 0 h 2272937"/>
              <a:gd name="connsiteX5" fmla="*/ 2351314 w 2364377"/>
              <a:gd name="connsiteY5" fmla="*/ 65315 h 2272937"/>
              <a:gd name="connsiteX6" fmla="*/ 2338251 w 2364377"/>
              <a:gd name="connsiteY6" fmla="*/ 1149532 h 2272937"/>
              <a:gd name="connsiteX7" fmla="*/ 1841863 w 2364377"/>
              <a:gd name="connsiteY7" fmla="*/ 1371600 h 2272937"/>
              <a:gd name="connsiteX0" fmla="*/ 2129246 w 2528278"/>
              <a:gd name="connsiteY0" fmla="*/ 1750423 h 2272937"/>
              <a:gd name="connsiteX1" fmla="*/ 2364377 w 2528278"/>
              <a:gd name="connsiteY1" fmla="*/ 2063932 h 2272937"/>
              <a:gd name="connsiteX2" fmla="*/ 2364377 w 2528278"/>
              <a:gd name="connsiteY2" fmla="*/ 2272937 h 2272937"/>
              <a:gd name="connsiteX3" fmla="*/ 0 w 2528278"/>
              <a:gd name="connsiteY3" fmla="*/ 2259875 h 2272937"/>
              <a:gd name="connsiteX4" fmla="*/ 52251 w 2528278"/>
              <a:gd name="connsiteY4" fmla="*/ 0 h 2272937"/>
              <a:gd name="connsiteX5" fmla="*/ 2351314 w 2528278"/>
              <a:gd name="connsiteY5" fmla="*/ 65315 h 2272937"/>
              <a:gd name="connsiteX6" fmla="*/ 2338251 w 2528278"/>
              <a:gd name="connsiteY6" fmla="*/ 1149532 h 2272937"/>
              <a:gd name="connsiteX7" fmla="*/ 2528278 w 2528278"/>
              <a:gd name="connsiteY7" fmla="*/ 1659649 h 2272937"/>
              <a:gd name="connsiteX0" fmla="*/ 2129246 w 2491505"/>
              <a:gd name="connsiteY0" fmla="*/ 1750423 h 2272937"/>
              <a:gd name="connsiteX1" fmla="*/ 2364377 w 2491505"/>
              <a:gd name="connsiteY1" fmla="*/ 2063932 h 2272937"/>
              <a:gd name="connsiteX2" fmla="*/ 2364377 w 2491505"/>
              <a:gd name="connsiteY2" fmla="*/ 2272937 h 2272937"/>
              <a:gd name="connsiteX3" fmla="*/ 0 w 2491505"/>
              <a:gd name="connsiteY3" fmla="*/ 2259875 h 2272937"/>
              <a:gd name="connsiteX4" fmla="*/ 52251 w 2491505"/>
              <a:gd name="connsiteY4" fmla="*/ 0 h 2272937"/>
              <a:gd name="connsiteX5" fmla="*/ 2351314 w 2491505"/>
              <a:gd name="connsiteY5" fmla="*/ 65315 h 2272937"/>
              <a:gd name="connsiteX6" fmla="*/ 2338251 w 2491505"/>
              <a:gd name="connsiteY6" fmla="*/ 1149532 h 2272937"/>
              <a:gd name="connsiteX7" fmla="*/ 2491505 w 2491505"/>
              <a:gd name="connsiteY7" fmla="*/ 1543204 h 2272937"/>
              <a:gd name="connsiteX0" fmla="*/ 2147632 w 2491505"/>
              <a:gd name="connsiteY0" fmla="*/ 1811711 h 2272937"/>
              <a:gd name="connsiteX1" fmla="*/ 2364377 w 2491505"/>
              <a:gd name="connsiteY1" fmla="*/ 2063932 h 2272937"/>
              <a:gd name="connsiteX2" fmla="*/ 2364377 w 2491505"/>
              <a:gd name="connsiteY2" fmla="*/ 2272937 h 2272937"/>
              <a:gd name="connsiteX3" fmla="*/ 0 w 2491505"/>
              <a:gd name="connsiteY3" fmla="*/ 2259875 h 2272937"/>
              <a:gd name="connsiteX4" fmla="*/ 52251 w 2491505"/>
              <a:gd name="connsiteY4" fmla="*/ 0 h 2272937"/>
              <a:gd name="connsiteX5" fmla="*/ 2351314 w 2491505"/>
              <a:gd name="connsiteY5" fmla="*/ 65315 h 2272937"/>
              <a:gd name="connsiteX6" fmla="*/ 2338251 w 2491505"/>
              <a:gd name="connsiteY6" fmla="*/ 1149532 h 2272937"/>
              <a:gd name="connsiteX7" fmla="*/ 2491505 w 2491505"/>
              <a:gd name="connsiteY7" fmla="*/ 1543204 h 2272937"/>
              <a:gd name="connsiteX0" fmla="*/ 2147632 w 2519084"/>
              <a:gd name="connsiteY0" fmla="*/ 1811711 h 2272937"/>
              <a:gd name="connsiteX1" fmla="*/ 2364377 w 2519084"/>
              <a:gd name="connsiteY1" fmla="*/ 2063932 h 2272937"/>
              <a:gd name="connsiteX2" fmla="*/ 2364377 w 2519084"/>
              <a:gd name="connsiteY2" fmla="*/ 2272937 h 2272937"/>
              <a:gd name="connsiteX3" fmla="*/ 0 w 2519084"/>
              <a:gd name="connsiteY3" fmla="*/ 2259875 h 2272937"/>
              <a:gd name="connsiteX4" fmla="*/ 52251 w 2519084"/>
              <a:gd name="connsiteY4" fmla="*/ 0 h 2272937"/>
              <a:gd name="connsiteX5" fmla="*/ 2351314 w 2519084"/>
              <a:gd name="connsiteY5" fmla="*/ 65315 h 2272937"/>
              <a:gd name="connsiteX6" fmla="*/ 2338251 w 2519084"/>
              <a:gd name="connsiteY6" fmla="*/ 1149532 h 2272937"/>
              <a:gd name="connsiteX7" fmla="*/ 2519084 w 2519084"/>
              <a:gd name="connsiteY7" fmla="*/ 1607556 h 2272937"/>
              <a:gd name="connsiteX0" fmla="*/ 2147632 w 2558920"/>
              <a:gd name="connsiteY0" fmla="*/ 1811711 h 2272937"/>
              <a:gd name="connsiteX1" fmla="*/ 2364377 w 2558920"/>
              <a:gd name="connsiteY1" fmla="*/ 2063932 h 2272937"/>
              <a:gd name="connsiteX2" fmla="*/ 2364377 w 2558920"/>
              <a:gd name="connsiteY2" fmla="*/ 2272937 h 2272937"/>
              <a:gd name="connsiteX3" fmla="*/ 0 w 2558920"/>
              <a:gd name="connsiteY3" fmla="*/ 2259875 h 2272937"/>
              <a:gd name="connsiteX4" fmla="*/ 52251 w 2558920"/>
              <a:gd name="connsiteY4" fmla="*/ 0 h 2272937"/>
              <a:gd name="connsiteX5" fmla="*/ 2351314 w 2558920"/>
              <a:gd name="connsiteY5" fmla="*/ 65315 h 2272937"/>
              <a:gd name="connsiteX6" fmla="*/ 2338251 w 2558920"/>
              <a:gd name="connsiteY6" fmla="*/ 1149532 h 2272937"/>
              <a:gd name="connsiteX7" fmla="*/ 2558920 w 2558920"/>
              <a:gd name="connsiteY7" fmla="*/ 1579976 h 2272937"/>
              <a:gd name="connsiteX0" fmla="*/ 2156826 w 2558920"/>
              <a:gd name="connsiteY0" fmla="*/ 1735102 h 2272937"/>
              <a:gd name="connsiteX1" fmla="*/ 2364377 w 2558920"/>
              <a:gd name="connsiteY1" fmla="*/ 2063932 h 2272937"/>
              <a:gd name="connsiteX2" fmla="*/ 2364377 w 2558920"/>
              <a:gd name="connsiteY2" fmla="*/ 2272937 h 2272937"/>
              <a:gd name="connsiteX3" fmla="*/ 0 w 2558920"/>
              <a:gd name="connsiteY3" fmla="*/ 2259875 h 2272937"/>
              <a:gd name="connsiteX4" fmla="*/ 52251 w 2558920"/>
              <a:gd name="connsiteY4" fmla="*/ 0 h 2272937"/>
              <a:gd name="connsiteX5" fmla="*/ 2351314 w 2558920"/>
              <a:gd name="connsiteY5" fmla="*/ 65315 h 2272937"/>
              <a:gd name="connsiteX6" fmla="*/ 2338251 w 2558920"/>
              <a:gd name="connsiteY6" fmla="*/ 1149532 h 2272937"/>
              <a:gd name="connsiteX7" fmla="*/ 2558920 w 2558920"/>
              <a:gd name="connsiteY7" fmla="*/ 1579976 h 22729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558920" h="2272937">
                <a:moveTo>
                  <a:pt x="2156826" y="1735102"/>
                </a:moveTo>
                <a:lnTo>
                  <a:pt x="2364377" y="2063932"/>
                </a:lnTo>
                <a:lnTo>
                  <a:pt x="2364377" y="2272937"/>
                </a:lnTo>
                <a:lnTo>
                  <a:pt x="0" y="2259875"/>
                </a:lnTo>
                <a:lnTo>
                  <a:pt x="52251" y="0"/>
                </a:lnTo>
                <a:lnTo>
                  <a:pt x="2351314" y="65315"/>
                </a:lnTo>
                <a:lnTo>
                  <a:pt x="2338251" y="1149532"/>
                </a:lnTo>
                <a:lnTo>
                  <a:pt x="2558920" y="1579976"/>
                </a:lnTo>
              </a:path>
            </a:pathLst>
          </a:custGeom>
          <a:noFill/>
          <a:ln w="3810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0" name="Forme libre 39"/>
          <p:cNvSpPr/>
          <p:nvPr>
            <p:custDataLst>
              <p:tags r:id="rId10"/>
            </p:custDataLst>
          </p:nvPr>
        </p:nvSpPr>
        <p:spPr>
          <a:xfrm rot="12600000">
            <a:off x="4049363" y="3561311"/>
            <a:ext cx="2574250" cy="2272937"/>
          </a:xfrm>
          <a:custGeom>
            <a:avLst/>
            <a:gdLst>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77440 w 2560320"/>
              <a:gd name="connsiteY5" fmla="*/ 26125 h 2756262"/>
              <a:gd name="connsiteX6" fmla="*/ 2351314 w 2560320"/>
              <a:gd name="connsiteY6" fmla="*/ 705394 h 2756262"/>
              <a:gd name="connsiteX7" fmla="*/ 2560320 w 2560320"/>
              <a:gd name="connsiteY7" fmla="*/ 1058091 h 2756262"/>
              <a:gd name="connsiteX8" fmla="*/ 2508068 w 2560320"/>
              <a:gd name="connsiteY8" fmla="*/ 1058091 h 2756262"/>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77440 w 2560320"/>
              <a:gd name="connsiteY5" fmla="*/ 26125 h 2756262"/>
              <a:gd name="connsiteX6" fmla="*/ 2351314 w 2560320"/>
              <a:gd name="connsiteY6" fmla="*/ 705394 h 2756262"/>
              <a:gd name="connsiteX7" fmla="*/ 2560320 w 2560320"/>
              <a:gd name="connsiteY7" fmla="*/ 1058091 h 2756262"/>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51314 w 2560320"/>
              <a:gd name="connsiteY5" fmla="*/ 548640 h 2756262"/>
              <a:gd name="connsiteX6" fmla="*/ 2351314 w 2560320"/>
              <a:gd name="connsiteY6" fmla="*/ 705394 h 2756262"/>
              <a:gd name="connsiteX7" fmla="*/ 2560320 w 2560320"/>
              <a:gd name="connsiteY7" fmla="*/ 1058091 h 2756262"/>
              <a:gd name="connsiteX0" fmla="*/ 2129246 w 2560320"/>
              <a:gd name="connsiteY0" fmla="*/ 1750423 h 2272937"/>
              <a:gd name="connsiteX1" fmla="*/ 2364377 w 2560320"/>
              <a:gd name="connsiteY1" fmla="*/ 2063932 h 2272937"/>
              <a:gd name="connsiteX2" fmla="*/ 2364377 w 2560320"/>
              <a:gd name="connsiteY2" fmla="*/ 2272937 h 2272937"/>
              <a:gd name="connsiteX3" fmla="*/ 0 w 2560320"/>
              <a:gd name="connsiteY3" fmla="*/ 2259875 h 2272937"/>
              <a:gd name="connsiteX4" fmla="*/ 52251 w 2560320"/>
              <a:gd name="connsiteY4" fmla="*/ 0 h 2272937"/>
              <a:gd name="connsiteX5" fmla="*/ 2351314 w 2560320"/>
              <a:gd name="connsiteY5" fmla="*/ 65315 h 2272937"/>
              <a:gd name="connsiteX6" fmla="*/ 2351314 w 2560320"/>
              <a:gd name="connsiteY6" fmla="*/ 222069 h 2272937"/>
              <a:gd name="connsiteX7" fmla="*/ 2560320 w 2560320"/>
              <a:gd name="connsiteY7" fmla="*/ 574766 h 2272937"/>
              <a:gd name="connsiteX0" fmla="*/ 2129246 w 2364377"/>
              <a:gd name="connsiteY0" fmla="*/ 1750423 h 2272937"/>
              <a:gd name="connsiteX1" fmla="*/ 2364377 w 2364377"/>
              <a:gd name="connsiteY1" fmla="*/ 2063932 h 2272937"/>
              <a:gd name="connsiteX2" fmla="*/ 2364377 w 2364377"/>
              <a:gd name="connsiteY2" fmla="*/ 2272937 h 2272937"/>
              <a:gd name="connsiteX3" fmla="*/ 0 w 2364377"/>
              <a:gd name="connsiteY3" fmla="*/ 2259875 h 2272937"/>
              <a:gd name="connsiteX4" fmla="*/ 52251 w 2364377"/>
              <a:gd name="connsiteY4" fmla="*/ 0 h 2272937"/>
              <a:gd name="connsiteX5" fmla="*/ 2351314 w 2364377"/>
              <a:gd name="connsiteY5" fmla="*/ 65315 h 2272937"/>
              <a:gd name="connsiteX6" fmla="*/ 2351314 w 2364377"/>
              <a:gd name="connsiteY6" fmla="*/ 222069 h 2272937"/>
              <a:gd name="connsiteX7" fmla="*/ 1841863 w 2364377"/>
              <a:gd name="connsiteY7" fmla="*/ 1371600 h 2272937"/>
              <a:gd name="connsiteX0" fmla="*/ 2129246 w 2364377"/>
              <a:gd name="connsiteY0" fmla="*/ 1750423 h 2272937"/>
              <a:gd name="connsiteX1" fmla="*/ 2364377 w 2364377"/>
              <a:gd name="connsiteY1" fmla="*/ 2063932 h 2272937"/>
              <a:gd name="connsiteX2" fmla="*/ 2364377 w 2364377"/>
              <a:gd name="connsiteY2" fmla="*/ 2272937 h 2272937"/>
              <a:gd name="connsiteX3" fmla="*/ 0 w 2364377"/>
              <a:gd name="connsiteY3" fmla="*/ 2259875 h 2272937"/>
              <a:gd name="connsiteX4" fmla="*/ 52251 w 2364377"/>
              <a:gd name="connsiteY4" fmla="*/ 0 h 2272937"/>
              <a:gd name="connsiteX5" fmla="*/ 2351314 w 2364377"/>
              <a:gd name="connsiteY5" fmla="*/ 65315 h 2272937"/>
              <a:gd name="connsiteX6" fmla="*/ 2338251 w 2364377"/>
              <a:gd name="connsiteY6" fmla="*/ 1149532 h 2272937"/>
              <a:gd name="connsiteX7" fmla="*/ 1841863 w 2364377"/>
              <a:gd name="connsiteY7" fmla="*/ 1371600 h 2272937"/>
              <a:gd name="connsiteX0" fmla="*/ 2129246 w 2574250"/>
              <a:gd name="connsiteY0" fmla="*/ 1750423 h 2272937"/>
              <a:gd name="connsiteX1" fmla="*/ 2364377 w 2574250"/>
              <a:gd name="connsiteY1" fmla="*/ 2063932 h 2272937"/>
              <a:gd name="connsiteX2" fmla="*/ 2364377 w 2574250"/>
              <a:gd name="connsiteY2" fmla="*/ 2272937 h 2272937"/>
              <a:gd name="connsiteX3" fmla="*/ 0 w 2574250"/>
              <a:gd name="connsiteY3" fmla="*/ 2259875 h 2272937"/>
              <a:gd name="connsiteX4" fmla="*/ 52251 w 2574250"/>
              <a:gd name="connsiteY4" fmla="*/ 0 h 2272937"/>
              <a:gd name="connsiteX5" fmla="*/ 2351314 w 2574250"/>
              <a:gd name="connsiteY5" fmla="*/ 65315 h 2272937"/>
              <a:gd name="connsiteX6" fmla="*/ 2338251 w 2574250"/>
              <a:gd name="connsiteY6" fmla="*/ 1149532 h 2272937"/>
              <a:gd name="connsiteX7" fmla="*/ 2574250 w 2574250"/>
              <a:gd name="connsiteY7" fmla="*/ 1518944 h 2272937"/>
              <a:gd name="connsiteX0" fmla="*/ 2129246 w 2574250"/>
              <a:gd name="connsiteY0" fmla="*/ 1750423 h 2272937"/>
              <a:gd name="connsiteX1" fmla="*/ 2364377 w 2574250"/>
              <a:gd name="connsiteY1" fmla="*/ 2063932 h 2272937"/>
              <a:gd name="connsiteX2" fmla="*/ 2364377 w 2574250"/>
              <a:gd name="connsiteY2" fmla="*/ 2272937 h 2272937"/>
              <a:gd name="connsiteX3" fmla="*/ 0 w 2574250"/>
              <a:gd name="connsiteY3" fmla="*/ 2259875 h 2272937"/>
              <a:gd name="connsiteX4" fmla="*/ 52251 w 2574250"/>
              <a:gd name="connsiteY4" fmla="*/ 0 h 2272937"/>
              <a:gd name="connsiteX5" fmla="*/ 2351314 w 2574250"/>
              <a:gd name="connsiteY5" fmla="*/ 65315 h 2272937"/>
              <a:gd name="connsiteX6" fmla="*/ 2364253 w 2574250"/>
              <a:gd name="connsiteY6" fmla="*/ 1145199 h 2272937"/>
              <a:gd name="connsiteX7" fmla="*/ 2574250 w 2574250"/>
              <a:gd name="connsiteY7" fmla="*/ 1518944 h 2272937"/>
              <a:gd name="connsiteX0" fmla="*/ 2211586 w 2574250"/>
              <a:gd name="connsiteY0" fmla="*/ 1685418 h 2272937"/>
              <a:gd name="connsiteX1" fmla="*/ 2364377 w 2574250"/>
              <a:gd name="connsiteY1" fmla="*/ 2063932 h 2272937"/>
              <a:gd name="connsiteX2" fmla="*/ 2364377 w 2574250"/>
              <a:gd name="connsiteY2" fmla="*/ 2272937 h 2272937"/>
              <a:gd name="connsiteX3" fmla="*/ 0 w 2574250"/>
              <a:gd name="connsiteY3" fmla="*/ 2259875 h 2272937"/>
              <a:gd name="connsiteX4" fmla="*/ 52251 w 2574250"/>
              <a:gd name="connsiteY4" fmla="*/ 0 h 2272937"/>
              <a:gd name="connsiteX5" fmla="*/ 2351314 w 2574250"/>
              <a:gd name="connsiteY5" fmla="*/ 65315 h 2272937"/>
              <a:gd name="connsiteX6" fmla="*/ 2364253 w 2574250"/>
              <a:gd name="connsiteY6" fmla="*/ 1145199 h 2272937"/>
              <a:gd name="connsiteX7" fmla="*/ 2574250 w 2574250"/>
              <a:gd name="connsiteY7" fmla="*/ 1518944 h 22729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574250" h="2272937">
                <a:moveTo>
                  <a:pt x="2211586" y="1685418"/>
                </a:moveTo>
                <a:lnTo>
                  <a:pt x="2364377" y="2063932"/>
                </a:lnTo>
                <a:lnTo>
                  <a:pt x="2364377" y="2272937"/>
                </a:lnTo>
                <a:lnTo>
                  <a:pt x="0" y="2259875"/>
                </a:lnTo>
                <a:lnTo>
                  <a:pt x="52251" y="0"/>
                </a:lnTo>
                <a:lnTo>
                  <a:pt x="2351314" y="65315"/>
                </a:lnTo>
                <a:lnTo>
                  <a:pt x="2364253" y="1145199"/>
                </a:lnTo>
                <a:lnTo>
                  <a:pt x="2574250" y="1518944"/>
                </a:lnTo>
              </a:path>
            </a:pathLst>
          </a:custGeom>
          <a:noFill/>
          <a:ln w="38100">
            <a:solidFill>
              <a:srgbClr val="0070C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1" name="Forme libre 40"/>
          <p:cNvSpPr/>
          <p:nvPr>
            <p:custDataLst>
              <p:tags r:id="rId11"/>
            </p:custDataLst>
          </p:nvPr>
        </p:nvSpPr>
        <p:spPr>
          <a:xfrm rot="15300000">
            <a:off x="3367287" y="4083305"/>
            <a:ext cx="2512957" cy="2272937"/>
          </a:xfrm>
          <a:custGeom>
            <a:avLst/>
            <a:gdLst>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77440 w 2560320"/>
              <a:gd name="connsiteY5" fmla="*/ 26125 h 2756262"/>
              <a:gd name="connsiteX6" fmla="*/ 2351314 w 2560320"/>
              <a:gd name="connsiteY6" fmla="*/ 705394 h 2756262"/>
              <a:gd name="connsiteX7" fmla="*/ 2560320 w 2560320"/>
              <a:gd name="connsiteY7" fmla="*/ 1058091 h 2756262"/>
              <a:gd name="connsiteX8" fmla="*/ 2508068 w 2560320"/>
              <a:gd name="connsiteY8" fmla="*/ 1058091 h 2756262"/>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77440 w 2560320"/>
              <a:gd name="connsiteY5" fmla="*/ 26125 h 2756262"/>
              <a:gd name="connsiteX6" fmla="*/ 2351314 w 2560320"/>
              <a:gd name="connsiteY6" fmla="*/ 705394 h 2756262"/>
              <a:gd name="connsiteX7" fmla="*/ 2560320 w 2560320"/>
              <a:gd name="connsiteY7" fmla="*/ 1058091 h 2756262"/>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51314 w 2560320"/>
              <a:gd name="connsiteY5" fmla="*/ 548640 h 2756262"/>
              <a:gd name="connsiteX6" fmla="*/ 2351314 w 2560320"/>
              <a:gd name="connsiteY6" fmla="*/ 705394 h 2756262"/>
              <a:gd name="connsiteX7" fmla="*/ 2560320 w 2560320"/>
              <a:gd name="connsiteY7" fmla="*/ 1058091 h 2756262"/>
              <a:gd name="connsiteX0" fmla="*/ 2129246 w 2560320"/>
              <a:gd name="connsiteY0" fmla="*/ 1750423 h 2272937"/>
              <a:gd name="connsiteX1" fmla="*/ 2364377 w 2560320"/>
              <a:gd name="connsiteY1" fmla="*/ 2063932 h 2272937"/>
              <a:gd name="connsiteX2" fmla="*/ 2364377 w 2560320"/>
              <a:gd name="connsiteY2" fmla="*/ 2272937 h 2272937"/>
              <a:gd name="connsiteX3" fmla="*/ 0 w 2560320"/>
              <a:gd name="connsiteY3" fmla="*/ 2259875 h 2272937"/>
              <a:gd name="connsiteX4" fmla="*/ 52251 w 2560320"/>
              <a:gd name="connsiteY4" fmla="*/ 0 h 2272937"/>
              <a:gd name="connsiteX5" fmla="*/ 2351314 w 2560320"/>
              <a:gd name="connsiteY5" fmla="*/ 65315 h 2272937"/>
              <a:gd name="connsiteX6" fmla="*/ 2351314 w 2560320"/>
              <a:gd name="connsiteY6" fmla="*/ 222069 h 2272937"/>
              <a:gd name="connsiteX7" fmla="*/ 2560320 w 2560320"/>
              <a:gd name="connsiteY7" fmla="*/ 574766 h 2272937"/>
              <a:gd name="connsiteX0" fmla="*/ 2129246 w 2364377"/>
              <a:gd name="connsiteY0" fmla="*/ 1750423 h 2272937"/>
              <a:gd name="connsiteX1" fmla="*/ 2364377 w 2364377"/>
              <a:gd name="connsiteY1" fmla="*/ 2063932 h 2272937"/>
              <a:gd name="connsiteX2" fmla="*/ 2364377 w 2364377"/>
              <a:gd name="connsiteY2" fmla="*/ 2272937 h 2272937"/>
              <a:gd name="connsiteX3" fmla="*/ 0 w 2364377"/>
              <a:gd name="connsiteY3" fmla="*/ 2259875 h 2272937"/>
              <a:gd name="connsiteX4" fmla="*/ 52251 w 2364377"/>
              <a:gd name="connsiteY4" fmla="*/ 0 h 2272937"/>
              <a:gd name="connsiteX5" fmla="*/ 2351314 w 2364377"/>
              <a:gd name="connsiteY5" fmla="*/ 65315 h 2272937"/>
              <a:gd name="connsiteX6" fmla="*/ 2351314 w 2364377"/>
              <a:gd name="connsiteY6" fmla="*/ 222069 h 2272937"/>
              <a:gd name="connsiteX7" fmla="*/ 1841863 w 2364377"/>
              <a:gd name="connsiteY7" fmla="*/ 1371600 h 2272937"/>
              <a:gd name="connsiteX0" fmla="*/ 2129246 w 2364377"/>
              <a:gd name="connsiteY0" fmla="*/ 1750423 h 2272937"/>
              <a:gd name="connsiteX1" fmla="*/ 2364377 w 2364377"/>
              <a:gd name="connsiteY1" fmla="*/ 2063932 h 2272937"/>
              <a:gd name="connsiteX2" fmla="*/ 2364377 w 2364377"/>
              <a:gd name="connsiteY2" fmla="*/ 2272937 h 2272937"/>
              <a:gd name="connsiteX3" fmla="*/ 0 w 2364377"/>
              <a:gd name="connsiteY3" fmla="*/ 2259875 h 2272937"/>
              <a:gd name="connsiteX4" fmla="*/ 52251 w 2364377"/>
              <a:gd name="connsiteY4" fmla="*/ 0 h 2272937"/>
              <a:gd name="connsiteX5" fmla="*/ 2351314 w 2364377"/>
              <a:gd name="connsiteY5" fmla="*/ 65315 h 2272937"/>
              <a:gd name="connsiteX6" fmla="*/ 2338251 w 2364377"/>
              <a:gd name="connsiteY6" fmla="*/ 1149532 h 2272937"/>
              <a:gd name="connsiteX7" fmla="*/ 1841863 w 2364377"/>
              <a:gd name="connsiteY7" fmla="*/ 1371600 h 2272937"/>
              <a:gd name="connsiteX0" fmla="*/ 2129246 w 2512957"/>
              <a:gd name="connsiteY0" fmla="*/ 1750423 h 2272937"/>
              <a:gd name="connsiteX1" fmla="*/ 2364377 w 2512957"/>
              <a:gd name="connsiteY1" fmla="*/ 2063932 h 2272937"/>
              <a:gd name="connsiteX2" fmla="*/ 2364377 w 2512957"/>
              <a:gd name="connsiteY2" fmla="*/ 2272937 h 2272937"/>
              <a:gd name="connsiteX3" fmla="*/ 0 w 2512957"/>
              <a:gd name="connsiteY3" fmla="*/ 2259875 h 2272937"/>
              <a:gd name="connsiteX4" fmla="*/ 52251 w 2512957"/>
              <a:gd name="connsiteY4" fmla="*/ 0 h 2272937"/>
              <a:gd name="connsiteX5" fmla="*/ 2351314 w 2512957"/>
              <a:gd name="connsiteY5" fmla="*/ 65315 h 2272937"/>
              <a:gd name="connsiteX6" fmla="*/ 2338251 w 2512957"/>
              <a:gd name="connsiteY6" fmla="*/ 1149532 h 2272937"/>
              <a:gd name="connsiteX7" fmla="*/ 2512957 w 2512957"/>
              <a:gd name="connsiteY7" fmla="*/ 1552397 h 2272937"/>
              <a:gd name="connsiteX0" fmla="*/ 2172146 w 2512957"/>
              <a:gd name="connsiteY0" fmla="*/ 1676879 h 2272937"/>
              <a:gd name="connsiteX1" fmla="*/ 2364377 w 2512957"/>
              <a:gd name="connsiteY1" fmla="*/ 2063932 h 2272937"/>
              <a:gd name="connsiteX2" fmla="*/ 2364377 w 2512957"/>
              <a:gd name="connsiteY2" fmla="*/ 2272937 h 2272937"/>
              <a:gd name="connsiteX3" fmla="*/ 0 w 2512957"/>
              <a:gd name="connsiteY3" fmla="*/ 2259875 h 2272937"/>
              <a:gd name="connsiteX4" fmla="*/ 52251 w 2512957"/>
              <a:gd name="connsiteY4" fmla="*/ 0 h 2272937"/>
              <a:gd name="connsiteX5" fmla="*/ 2351314 w 2512957"/>
              <a:gd name="connsiteY5" fmla="*/ 65315 h 2272937"/>
              <a:gd name="connsiteX6" fmla="*/ 2338251 w 2512957"/>
              <a:gd name="connsiteY6" fmla="*/ 1149532 h 2272937"/>
              <a:gd name="connsiteX7" fmla="*/ 2512957 w 2512957"/>
              <a:gd name="connsiteY7" fmla="*/ 1552397 h 22729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512957" h="2272937">
                <a:moveTo>
                  <a:pt x="2172146" y="1676879"/>
                </a:moveTo>
                <a:lnTo>
                  <a:pt x="2364377" y="2063932"/>
                </a:lnTo>
                <a:lnTo>
                  <a:pt x="2364377" y="2272937"/>
                </a:lnTo>
                <a:lnTo>
                  <a:pt x="0" y="2259875"/>
                </a:lnTo>
                <a:lnTo>
                  <a:pt x="52251" y="0"/>
                </a:lnTo>
                <a:lnTo>
                  <a:pt x="2351314" y="65315"/>
                </a:lnTo>
                <a:lnTo>
                  <a:pt x="2338251" y="1149532"/>
                </a:lnTo>
                <a:lnTo>
                  <a:pt x="2512957" y="1552397"/>
                </a:lnTo>
              </a:path>
            </a:pathLst>
          </a:custGeom>
          <a:noFill/>
          <a:ln w="38100">
            <a:solidFill>
              <a:srgbClr val="92D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2" name="Forme libre 41"/>
          <p:cNvSpPr/>
          <p:nvPr>
            <p:custDataLst>
              <p:tags r:id="rId12"/>
            </p:custDataLst>
          </p:nvPr>
        </p:nvSpPr>
        <p:spPr>
          <a:xfrm rot="20700000">
            <a:off x="2019883" y="3265396"/>
            <a:ext cx="2528278" cy="2272937"/>
          </a:xfrm>
          <a:custGeom>
            <a:avLst/>
            <a:gdLst>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77440 w 2560320"/>
              <a:gd name="connsiteY5" fmla="*/ 26125 h 2756262"/>
              <a:gd name="connsiteX6" fmla="*/ 2351314 w 2560320"/>
              <a:gd name="connsiteY6" fmla="*/ 705394 h 2756262"/>
              <a:gd name="connsiteX7" fmla="*/ 2560320 w 2560320"/>
              <a:gd name="connsiteY7" fmla="*/ 1058091 h 2756262"/>
              <a:gd name="connsiteX8" fmla="*/ 2508068 w 2560320"/>
              <a:gd name="connsiteY8" fmla="*/ 1058091 h 2756262"/>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77440 w 2560320"/>
              <a:gd name="connsiteY5" fmla="*/ 26125 h 2756262"/>
              <a:gd name="connsiteX6" fmla="*/ 2351314 w 2560320"/>
              <a:gd name="connsiteY6" fmla="*/ 705394 h 2756262"/>
              <a:gd name="connsiteX7" fmla="*/ 2560320 w 2560320"/>
              <a:gd name="connsiteY7" fmla="*/ 1058091 h 2756262"/>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51314 w 2560320"/>
              <a:gd name="connsiteY5" fmla="*/ 548640 h 2756262"/>
              <a:gd name="connsiteX6" fmla="*/ 2351314 w 2560320"/>
              <a:gd name="connsiteY6" fmla="*/ 705394 h 2756262"/>
              <a:gd name="connsiteX7" fmla="*/ 2560320 w 2560320"/>
              <a:gd name="connsiteY7" fmla="*/ 1058091 h 2756262"/>
              <a:gd name="connsiteX0" fmla="*/ 2129246 w 2560320"/>
              <a:gd name="connsiteY0" fmla="*/ 1750423 h 2272937"/>
              <a:gd name="connsiteX1" fmla="*/ 2364377 w 2560320"/>
              <a:gd name="connsiteY1" fmla="*/ 2063932 h 2272937"/>
              <a:gd name="connsiteX2" fmla="*/ 2364377 w 2560320"/>
              <a:gd name="connsiteY2" fmla="*/ 2272937 h 2272937"/>
              <a:gd name="connsiteX3" fmla="*/ 0 w 2560320"/>
              <a:gd name="connsiteY3" fmla="*/ 2259875 h 2272937"/>
              <a:gd name="connsiteX4" fmla="*/ 52251 w 2560320"/>
              <a:gd name="connsiteY4" fmla="*/ 0 h 2272937"/>
              <a:gd name="connsiteX5" fmla="*/ 2351314 w 2560320"/>
              <a:gd name="connsiteY5" fmla="*/ 65315 h 2272937"/>
              <a:gd name="connsiteX6" fmla="*/ 2351314 w 2560320"/>
              <a:gd name="connsiteY6" fmla="*/ 222069 h 2272937"/>
              <a:gd name="connsiteX7" fmla="*/ 2560320 w 2560320"/>
              <a:gd name="connsiteY7" fmla="*/ 574766 h 2272937"/>
              <a:gd name="connsiteX0" fmla="*/ 2129246 w 2364377"/>
              <a:gd name="connsiteY0" fmla="*/ 1750423 h 2272937"/>
              <a:gd name="connsiteX1" fmla="*/ 2364377 w 2364377"/>
              <a:gd name="connsiteY1" fmla="*/ 2063932 h 2272937"/>
              <a:gd name="connsiteX2" fmla="*/ 2364377 w 2364377"/>
              <a:gd name="connsiteY2" fmla="*/ 2272937 h 2272937"/>
              <a:gd name="connsiteX3" fmla="*/ 0 w 2364377"/>
              <a:gd name="connsiteY3" fmla="*/ 2259875 h 2272937"/>
              <a:gd name="connsiteX4" fmla="*/ 52251 w 2364377"/>
              <a:gd name="connsiteY4" fmla="*/ 0 h 2272937"/>
              <a:gd name="connsiteX5" fmla="*/ 2351314 w 2364377"/>
              <a:gd name="connsiteY5" fmla="*/ 65315 h 2272937"/>
              <a:gd name="connsiteX6" fmla="*/ 2351314 w 2364377"/>
              <a:gd name="connsiteY6" fmla="*/ 222069 h 2272937"/>
              <a:gd name="connsiteX7" fmla="*/ 1841863 w 2364377"/>
              <a:gd name="connsiteY7" fmla="*/ 1371600 h 2272937"/>
              <a:gd name="connsiteX0" fmla="*/ 2129246 w 2364377"/>
              <a:gd name="connsiteY0" fmla="*/ 1750423 h 2272937"/>
              <a:gd name="connsiteX1" fmla="*/ 2364377 w 2364377"/>
              <a:gd name="connsiteY1" fmla="*/ 2063932 h 2272937"/>
              <a:gd name="connsiteX2" fmla="*/ 2364377 w 2364377"/>
              <a:gd name="connsiteY2" fmla="*/ 2272937 h 2272937"/>
              <a:gd name="connsiteX3" fmla="*/ 0 w 2364377"/>
              <a:gd name="connsiteY3" fmla="*/ 2259875 h 2272937"/>
              <a:gd name="connsiteX4" fmla="*/ 52251 w 2364377"/>
              <a:gd name="connsiteY4" fmla="*/ 0 h 2272937"/>
              <a:gd name="connsiteX5" fmla="*/ 2351314 w 2364377"/>
              <a:gd name="connsiteY5" fmla="*/ 65315 h 2272937"/>
              <a:gd name="connsiteX6" fmla="*/ 2338251 w 2364377"/>
              <a:gd name="connsiteY6" fmla="*/ 1149532 h 2272937"/>
              <a:gd name="connsiteX7" fmla="*/ 1841863 w 2364377"/>
              <a:gd name="connsiteY7" fmla="*/ 1371600 h 2272937"/>
              <a:gd name="connsiteX0" fmla="*/ 2129246 w 2528278"/>
              <a:gd name="connsiteY0" fmla="*/ 1750423 h 2272937"/>
              <a:gd name="connsiteX1" fmla="*/ 2364377 w 2528278"/>
              <a:gd name="connsiteY1" fmla="*/ 2063932 h 2272937"/>
              <a:gd name="connsiteX2" fmla="*/ 2364377 w 2528278"/>
              <a:gd name="connsiteY2" fmla="*/ 2272937 h 2272937"/>
              <a:gd name="connsiteX3" fmla="*/ 0 w 2528278"/>
              <a:gd name="connsiteY3" fmla="*/ 2259875 h 2272937"/>
              <a:gd name="connsiteX4" fmla="*/ 52251 w 2528278"/>
              <a:gd name="connsiteY4" fmla="*/ 0 h 2272937"/>
              <a:gd name="connsiteX5" fmla="*/ 2351314 w 2528278"/>
              <a:gd name="connsiteY5" fmla="*/ 65315 h 2272937"/>
              <a:gd name="connsiteX6" fmla="*/ 2338251 w 2528278"/>
              <a:gd name="connsiteY6" fmla="*/ 1149532 h 2272937"/>
              <a:gd name="connsiteX7" fmla="*/ 2528278 w 2528278"/>
              <a:gd name="connsiteY7" fmla="*/ 1524816 h 2272937"/>
              <a:gd name="connsiteX0" fmla="*/ 2193598 w 2528278"/>
              <a:gd name="connsiteY0" fmla="*/ 1698327 h 2272937"/>
              <a:gd name="connsiteX1" fmla="*/ 2364377 w 2528278"/>
              <a:gd name="connsiteY1" fmla="*/ 2063932 h 2272937"/>
              <a:gd name="connsiteX2" fmla="*/ 2364377 w 2528278"/>
              <a:gd name="connsiteY2" fmla="*/ 2272937 h 2272937"/>
              <a:gd name="connsiteX3" fmla="*/ 0 w 2528278"/>
              <a:gd name="connsiteY3" fmla="*/ 2259875 h 2272937"/>
              <a:gd name="connsiteX4" fmla="*/ 52251 w 2528278"/>
              <a:gd name="connsiteY4" fmla="*/ 0 h 2272937"/>
              <a:gd name="connsiteX5" fmla="*/ 2351314 w 2528278"/>
              <a:gd name="connsiteY5" fmla="*/ 65315 h 2272937"/>
              <a:gd name="connsiteX6" fmla="*/ 2338251 w 2528278"/>
              <a:gd name="connsiteY6" fmla="*/ 1149532 h 2272937"/>
              <a:gd name="connsiteX7" fmla="*/ 2528278 w 2528278"/>
              <a:gd name="connsiteY7" fmla="*/ 1524816 h 22729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528278" h="2272937">
                <a:moveTo>
                  <a:pt x="2193598" y="1698327"/>
                </a:moveTo>
                <a:lnTo>
                  <a:pt x="2364377" y="2063932"/>
                </a:lnTo>
                <a:lnTo>
                  <a:pt x="2364377" y="2272937"/>
                </a:lnTo>
                <a:lnTo>
                  <a:pt x="0" y="2259875"/>
                </a:lnTo>
                <a:lnTo>
                  <a:pt x="52251" y="0"/>
                </a:lnTo>
                <a:lnTo>
                  <a:pt x="2351314" y="65315"/>
                </a:lnTo>
                <a:lnTo>
                  <a:pt x="2338251" y="1149532"/>
                </a:lnTo>
                <a:lnTo>
                  <a:pt x="2528278" y="1524816"/>
                </a:lnTo>
              </a:path>
            </a:pathLst>
          </a:custGeom>
          <a:noFill/>
          <a:ln w="38100">
            <a:solidFill>
              <a:srgbClr val="A568D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3" name="Forme libre 42"/>
          <p:cNvSpPr/>
          <p:nvPr>
            <p:custDataLst>
              <p:tags r:id="rId13"/>
            </p:custDataLst>
          </p:nvPr>
        </p:nvSpPr>
        <p:spPr>
          <a:xfrm rot="18000000">
            <a:off x="2512891" y="3929488"/>
            <a:ext cx="2556915" cy="2272937"/>
          </a:xfrm>
          <a:custGeom>
            <a:avLst/>
            <a:gdLst>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77440 w 2560320"/>
              <a:gd name="connsiteY5" fmla="*/ 26125 h 2756262"/>
              <a:gd name="connsiteX6" fmla="*/ 2351314 w 2560320"/>
              <a:gd name="connsiteY6" fmla="*/ 705394 h 2756262"/>
              <a:gd name="connsiteX7" fmla="*/ 2560320 w 2560320"/>
              <a:gd name="connsiteY7" fmla="*/ 1058091 h 2756262"/>
              <a:gd name="connsiteX8" fmla="*/ 2508068 w 2560320"/>
              <a:gd name="connsiteY8" fmla="*/ 1058091 h 2756262"/>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77440 w 2560320"/>
              <a:gd name="connsiteY5" fmla="*/ 26125 h 2756262"/>
              <a:gd name="connsiteX6" fmla="*/ 2351314 w 2560320"/>
              <a:gd name="connsiteY6" fmla="*/ 705394 h 2756262"/>
              <a:gd name="connsiteX7" fmla="*/ 2560320 w 2560320"/>
              <a:gd name="connsiteY7" fmla="*/ 1058091 h 2756262"/>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51314 w 2560320"/>
              <a:gd name="connsiteY5" fmla="*/ 548640 h 2756262"/>
              <a:gd name="connsiteX6" fmla="*/ 2351314 w 2560320"/>
              <a:gd name="connsiteY6" fmla="*/ 705394 h 2756262"/>
              <a:gd name="connsiteX7" fmla="*/ 2560320 w 2560320"/>
              <a:gd name="connsiteY7" fmla="*/ 1058091 h 2756262"/>
              <a:gd name="connsiteX0" fmla="*/ 2129246 w 2560320"/>
              <a:gd name="connsiteY0" fmla="*/ 1750423 h 2272937"/>
              <a:gd name="connsiteX1" fmla="*/ 2364377 w 2560320"/>
              <a:gd name="connsiteY1" fmla="*/ 2063932 h 2272937"/>
              <a:gd name="connsiteX2" fmla="*/ 2364377 w 2560320"/>
              <a:gd name="connsiteY2" fmla="*/ 2272937 h 2272937"/>
              <a:gd name="connsiteX3" fmla="*/ 0 w 2560320"/>
              <a:gd name="connsiteY3" fmla="*/ 2259875 h 2272937"/>
              <a:gd name="connsiteX4" fmla="*/ 52251 w 2560320"/>
              <a:gd name="connsiteY4" fmla="*/ 0 h 2272937"/>
              <a:gd name="connsiteX5" fmla="*/ 2351314 w 2560320"/>
              <a:gd name="connsiteY5" fmla="*/ 65315 h 2272937"/>
              <a:gd name="connsiteX6" fmla="*/ 2351314 w 2560320"/>
              <a:gd name="connsiteY6" fmla="*/ 222069 h 2272937"/>
              <a:gd name="connsiteX7" fmla="*/ 2560320 w 2560320"/>
              <a:gd name="connsiteY7" fmla="*/ 574766 h 2272937"/>
              <a:gd name="connsiteX0" fmla="*/ 2129246 w 2364377"/>
              <a:gd name="connsiteY0" fmla="*/ 1750423 h 2272937"/>
              <a:gd name="connsiteX1" fmla="*/ 2364377 w 2364377"/>
              <a:gd name="connsiteY1" fmla="*/ 2063932 h 2272937"/>
              <a:gd name="connsiteX2" fmla="*/ 2364377 w 2364377"/>
              <a:gd name="connsiteY2" fmla="*/ 2272937 h 2272937"/>
              <a:gd name="connsiteX3" fmla="*/ 0 w 2364377"/>
              <a:gd name="connsiteY3" fmla="*/ 2259875 h 2272937"/>
              <a:gd name="connsiteX4" fmla="*/ 52251 w 2364377"/>
              <a:gd name="connsiteY4" fmla="*/ 0 h 2272937"/>
              <a:gd name="connsiteX5" fmla="*/ 2351314 w 2364377"/>
              <a:gd name="connsiteY5" fmla="*/ 65315 h 2272937"/>
              <a:gd name="connsiteX6" fmla="*/ 2351314 w 2364377"/>
              <a:gd name="connsiteY6" fmla="*/ 222069 h 2272937"/>
              <a:gd name="connsiteX7" fmla="*/ 1841863 w 2364377"/>
              <a:gd name="connsiteY7" fmla="*/ 1371600 h 2272937"/>
              <a:gd name="connsiteX0" fmla="*/ 2129246 w 2364377"/>
              <a:gd name="connsiteY0" fmla="*/ 1750423 h 2272937"/>
              <a:gd name="connsiteX1" fmla="*/ 2364377 w 2364377"/>
              <a:gd name="connsiteY1" fmla="*/ 2063932 h 2272937"/>
              <a:gd name="connsiteX2" fmla="*/ 2364377 w 2364377"/>
              <a:gd name="connsiteY2" fmla="*/ 2272937 h 2272937"/>
              <a:gd name="connsiteX3" fmla="*/ 0 w 2364377"/>
              <a:gd name="connsiteY3" fmla="*/ 2259875 h 2272937"/>
              <a:gd name="connsiteX4" fmla="*/ 52251 w 2364377"/>
              <a:gd name="connsiteY4" fmla="*/ 0 h 2272937"/>
              <a:gd name="connsiteX5" fmla="*/ 2351314 w 2364377"/>
              <a:gd name="connsiteY5" fmla="*/ 65315 h 2272937"/>
              <a:gd name="connsiteX6" fmla="*/ 2338251 w 2364377"/>
              <a:gd name="connsiteY6" fmla="*/ 1149532 h 2272937"/>
              <a:gd name="connsiteX7" fmla="*/ 1841863 w 2364377"/>
              <a:gd name="connsiteY7" fmla="*/ 1371600 h 2272937"/>
              <a:gd name="connsiteX0" fmla="*/ 2129246 w 2556915"/>
              <a:gd name="connsiteY0" fmla="*/ 1750423 h 2272937"/>
              <a:gd name="connsiteX1" fmla="*/ 2364377 w 2556915"/>
              <a:gd name="connsiteY1" fmla="*/ 2063932 h 2272937"/>
              <a:gd name="connsiteX2" fmla="*/ 2364377 w 2556915"/>
              <a:gd name="connsiteY2" fmla="*/ 2272937 h 2272937"/>
              <a:gd name="connsiteX3" fmla="*/ 0 w 2556915"/>
              <a:gd name="connsiteY3" fmla="*/ 2259875 h 2272937"/>
              <a:gd name="connsiteX4" fmla="*/ 52251 w 2556915"/>
              <a:gd name="connsiteY4" fmla="*/ 0 h 2272937"/>
              <a:gd name="connsiteX5" fmla="*/ 2351314 w 2556915"/>
              <a:gd name="connsiteY5" fmla="*/ 65315 h 2272937"/>
              <a:gd name="connsiteX6" fmla="*/ 2338251 w 2556915"/>
              <a:gd name="connsiteY6" fmla="*/ 1149532 h 2272937"/>
              <a:gd name="connsiteX7" fmla="*/ 2556915 w 2556915"/>
              <a:gd name="connsiteY7" fmla="*/ 1501610 h 2272937"/>
              <a:gd name="connsiteX0" fmla="*/ 2150914 w 2556915"/>
              <a:gd name="connsiteY0" fmla="*/ 1728755 h 2272937"/>
              <a:gd name="connsiteX1" fmla="*/ 2364377 w 2556915"/>
              <a:gd name="connsiteY1" fmla="*/ 2063932 h 2272937"/>
              <a:gd name="connsiteX2" fmla="*/ 2364377 w 2556915"/>
              <a:gd name="connsiteY2" fmla="*/ 2272937 h 2272937"/>
              <a:gd name="connsiteX3" fmla="*/ 0 w 2556915"/>
              <a:gd name="connsiteY3" fmla="*/ 2259875 h 2272937"/>
              <a:gd name="connsiteX4" fmla="*/ 52251 w 2556915"/>
              <a:gd name="connsiteY4" fmla="*/ 0 h 2272937"/>
              <a:gd name="connsiteX5" fmla="*/ 2351314 w 2556915"/>
              <a:gd name="connsiteY5" fmla="*/ 65315 h 2272937"/>
              <a:gd name="connsiteX6" fmla="*/ 2338251 w 2556915"/>
              <a:gd name="connsiteY6" fmla="*/ 1149532 h 2272937"/>
              <a:gd name="connsiteX7" fmla="*/ 2556915 w 2556915"/>
              <a:gd name="connsiteY7" fmla="*/ 1501610 h 2272937"/>
              <a:gd name="connsiteX0" fmla="*/ 2185583 w 2556915"/>
              <a:gd name="connsiteY0" fmla="*/ 1698419 h 2272937"/>
              <a:gd name="connsiteX1" fmla="*/ 2364377 w 2556915"/>
              <a:gd name="connsiteY1" fmla="*/ 2063932 h 2272937"/>
              <a:gd name="connsiteX2" fmla="*/ 2364377 w 2556915"/>
              <a:gd name="connsiteY2" fmla="*/ 2272937 h 2272937"/>
              <a:gd name="connsiteX3" fmla="*/ 0 w 2556915"/>
              <a:gd name="connsiteY3" fmla="*/ 2259875 h 2272937"/>
              <a:gd name="connsiteX4" fmla="*/ 52251 w 2556915"/>
              <a:gd name="connsiteY4" fmla="*/ 0 h 2272937"/>
              <a:gd name="connsiteX5" fmla="*/ 2351314 w 2556915"/>
              <a:gd name="connsiteY5" fmla="*/ 65315 h 2272937"/>
              <a:gd name="connsiteX6" fmla="*/ 2338251 w 2556915"/>
              <a:gd name="connsiteY6" fmla="*/ 1149532 h 2272937"/>
              <a:gd name="connsiteX7" fmla="*/ 2556915 w 2556915"/>
              <a:gd name="connsiteY7" fmla="*/ 1501610 h 22729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556915" h="2272937">
                <a:moveTo>
                  <a:pt x="2185583" y="1698419"/>
                </a:moveTo>
                <a:lnTo>
                  <a:pt x="2364377" y="2063932"/>
                </a:lnTo>
                <a:lnTo>
                  <a:pt x="2364377" y="2272937"/>
                </a:lnTo>
                <a:lnTo>
                  <a:pt x="0" y="2259875"/>
                </a:lnTo>
                <a:lnTo>
                  <a:pt x="52251" y="0"/>
                </a:lnTo>
                <a:lnTo>
                  <a:pt x="2351314" y="65315"/>
                </a:lnTo>
                <a:lnTo>
                  <a:pt x="2338251" y="1149532"/>
                </a:lnTo>
                <a:lnTo>
                  <a:pt x="2556915" y="1501610"/>
                </a:lnTo>
              </a:path>
            </a:pathLst>
          </a:custGeom>
          <a:noFill/>
          <a:ln w="38100">
            <a:solidFill>
              <a:schemeClr val="accent6">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6" name="Groupe 25"/>
          <p:cNvGrpSpPr/>
          <p:nvPr>
            <p:custDataLst>
              <p:tags r:id="rId14"/>
            </p:custDataLst>
          </p:nvPr>
        </p:nvGrpSpPr>
        <p:grpSpPr>
          <a:xfrm rot="1800000">
            <a:off x="3154487" y="2902267"/>
            <a:ext cx="2440404" cy="2431302"/>
            <a:chOff x="3923928" y="1902972"/>
            <a:chExt cx="2440404" cy="2431302"/>
          </a:xfrm>
          <a:solidFill>
            <a:schemeClr val="accent6">
              <a:lumMod val="75000"/>
            </a:schemeClr>
          </a:solidFill>
        </p:grpSpPr>
        <p:sp>
          <p:nvSpPr>
            <p:cNvPr id="27" name="Ellipse 26"/>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grpSp>
          <p:nvGrpSpPr>
            <p:cNvPr id="28" name="Groupe 27"/>
            <p:cNvGrpSpPr/>
            <p:nvPr/>
          </p:nvGrpSpPr>
          <p:grpSpPr>
            <a:xfrm>
              <a:off x="3923928" y="1902972"/>
              <a:ext cx="2440404" cy="2129297"/>
              <a:chOff x="3923928" y="1902972"/>
              <a:chExt cx="2440404" cy="2129297"/>
            </a:xfrm>
            <a:grpFill/>
          </p:grpSpPr>
          <p:sp>
            <p:nvSpPr>
              <p:cNvPr id="29" name="Ellipse 28"/>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30" name="Ellipse 29"/>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31" name="Ellipse 30"/>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32" name="Ellipse 31"/>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33" name="Ellipse 32"/>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34" name="Ellipse 33"/>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35" name="Ellipse 34"/>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grpSp>
      <p:sp>
        <p:nvSpPr>
          <p:cNvPr id="63" name="Ellipse 62"/>
          <p:cNvSpPr/>
          <p:nvPr>
            <p:custDataLst>
              <p:tags r:id="rId15"/>
            </p:custDataLst>
          </p:nvPr>
        </p:nvSpPr>
        <p:spPr>
          <a:xfrm>
            <a:off x="1425678" y="3910495"/>
            <a:ext cx="288032" cy="288032"/>
          </a:xfrm>
          <a:prstGeom prst="ellipse">
            <a:avLst/>
          </a:prstGeom>
          <a:solidFill>
            <a:schemeClr val="tx1">
              <a:lumMod val="75000"/>
              <a:lumOff val="2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64" name="Ellipse 63"/>
          <p:cNvSpPr/>
          <p:nvPr>
            <p:custDataLst>
              <p:tags r:id="rId16"/>
            </p:custDataLst>
          </p:nvPr>
        </p:nvSpPr>
        <p:spPr>
          <a:xfrm>
            <a:off x="7411800" y="4137784"/>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66" name="Ellipse 65"/>
          <p:cNvSpPr/>
          <p:nvPr>
            <p:custDataLst>
              <p:tags r:id="rId17"/>
            </p:custDataLst>
          </p:nvPr>
        </p:nvSpPr>
        <p:spPr>
          <a:xfrm>
            <a:off x="7411799" y="4130113"/>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4" name="Flèche gauche 43"/>
          <p:cNvSpPr/>
          <p:nvPr>
            <p:custDataLst>
              <p:tags r:id="rId18"/>
            </p:custDataLst>
          </p:nvPr>
        </p:nvSpPr>
        <p:spPr>
          <a:xfrm flipH="1">
            <a:off x="7810724" y="3532812"/>
            <a:ext cx="1289877" cy="1055592"/>
          </a:xfrm>
          <a:prstGeom prst="leftArrow">
            <a:avLst/>
          </a:prstGeom>
          <a:solidFill>
            <a:srgbClr val="FFFF00"/>
          </a:solidFill>
          <a:ln>
            <a:solidFill>
              <a:schemeClr val="tx1"/>
            </a:solidFill>
          </a:ln>
          <a:scene3d>
            <a:camera prst="orthographicFront"/>
            <a:lightRig rig="threeP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2800" b="1" dirty="0" smtClean="0">
                <a:solidFill>
                  <a:schemeClr val="tx1"/>
                </a:solidFill>
                <a:latin typeface="Verdana" panose="020B0604030504040204" pitchFamily="34" charset="0"/>
                <a:ea typeface="Verdana" panose="020B0604030504040204" pitchFamily="34" charset="0"/>
                <a:cs typeface="Verdana" panose="020B0604030504040204" pitchFamily="34" charset="0"/>
              </a:rPr>
              <a:t>B</a:t>
            </a:r>
            <a:endParaRPr lang="fr-FR" sz="2800" b="1" dirty="0">
              <a:solidFill>
                <a:schemeClr val="tx1"/>
              </a:solidFill>
              <a:latin typeface="Verdana" panose="020B0604030504040204" pitchFamily="34" charset="0"/>
              <a:ea typeface="Verdana" panose="020B0604030504040204" pitchFamily="34" charset="0"/>
              <a:cs typeface="Verdana" panose="020B0604030504040204" pitchFamily="34" charset="0"/>
            </a:endParaRPr>
          </a:p>
        </p:txBody>
      </p:sp>
      <p:sp>
        <p:nvSpPr>
          <p:cNvPr id="45" name="Flèche gauche 44"/>
          <p:cNvSpPr/>
          <p:nvPr>
            <p:custDataLst>
              <p:tags r:id="rId19"/>
            </p:custDataLst>
          </p:nvPr>
        </p:nvSpPr>
        <p:spPr>
          <a:xfrm flipH="1">
            <a:off x="69260" y="3532812"/>
            <a:ext cx="1289877" cy="1055592"/>
          </a:xfrm>
          <a:prstGeom prst="leftArrow">
            <a:avLst/>
          </a:prstGeom>
          <a:solidFill>
            <a:srgbClr val="FFFF00"/>
          </a:solidFill>
          <a:ln>
            <a:solidFill>
              <a:schemeClr val="tx1"/>
            </a:solidFill>
          </a:ln>
          <a:scene3d>
            <a:camera prst="orthographicFront"/>
            <a:lightRig rig="threeP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2800" b="1" dirty="0" smtClean="0">
                <a:solidFill>
                  <a:schemeClr val="tx1"/>
                </a:solidFill>
                <a:latin typeface="Verdana" panose="020B0604030504040204" pitchFamily="34" charset="0"/>
                <a:ea typeface="Verdana" panose="020B0604030504040204" pitchFamily="34" charset="0"/>
                <a:cs typeface="Verdana" panose="020B0604030504040204" pitchFamily="34" charset="0"/>
              </a:rPr>
              <a:t>B</a:t>
            </a:r>
            <a:endParaRPr lang="fr-FR" sz="2800" b="1" dirty="0">
              <a:solidFill>
                <a:schemeClr val="tx1"/>
              </a:solidFill>
              <a:latin typeface="Verdana" panose="020B0604030504040204" pitchFamily="34" charset="0"/>
              <a:ea typeface="Verdana" panose="020B0604030504040204" pitchFamily="34" charset="0"/>
              <a:cs typeface="Verdana" panose="020B0604030504040204" pitchFamily="34" charset="0"/>
            </a:endParaRPr>
          </a:p>
        </p:txBody>
      </p:sp>
      <p:sp>
        <p:nvSpPr>
          <p:cNvPr id="46" name="Sous-titre 2"/>
          <p:cNvSpPr txBox="1">
            <a:spLocks/>
          </p:cNvSpPr>
          <p:nvPr>
            <p:custDataLst>
              <p:tags r:id="rId20"/>
            </p:custDataLst>
          </p:nvPr>
        </p:nvSpPr>
        <p:spPr>
          <a:xfrm>
            <a:off x="35497" y="1425576"/>
            <a:ext cx="3445346" cy="1610642"/>
          </a:xfrm>
          <a:custGeom>
            <a:avLst/>
            <a:gdLst>
              <a:gd name="connsiteX0" fmla="*/ 0 w 2664510"/>
              <a:gd name="connsiteY0" fmla="*/ 0 h 1590094"/>
              <a:gd name="connsiteX1" fmla="*/ 2664510 w 2664510"/>
              <a:gd name="connsiteY1" fmla="*/ 0 h 1590094"/>
              <a:gd name="connsiteX2" fmla="*/ 2664510 w 2664510"/>
              <a:gd name="connsiteY2" fmla="*/ 1590094 h 1590094"/>
              <a:gd name="connsiteX3" fmla="*/ 0 w 2664510"/>
              <a:gd name="connsiteY3" fmla="*/ 1590094 h 1590094"/>
              <a:gd name="connsiteX4" fmla="*/ 0 w 2664510"/>
              <a:gd name="connsiteY4" fmla="*/ 0 h 1590094"/>
              <a:gd name="connsiteX0" fmla="*/ 0 w 2664510"/>
              <a:gd name="connsiteY0" fmla="*/ 0 h 1620916"/>
              <a:gd name="connsiteX1" fmla="*/ 2664510 w 2664510"/>
              <a:gd name="connsiteY1" fmla="*/ 0 h 1620916"/>
              <a:gd name="connsiteX2" fmla="*/ 1893948 w 2664510"/>
              <a:gd name="connsiteY2" fmla="*/ 1620916 h 1620916"/>
              <a:gd name="connsiteX3" fmla="*/ 0 w 2664510"/>
              <a:gd name="connsiteY3" fmla="*/ 1590094 h 1620916"/>
              <a:gd name="connsiteX4" fmla="*/ 0 w 2664510"/>
              <a:gd name="connsiteY4" fmla="*/ 0 h 1620916"/>
              <a:gd name="connsiteX0" fmla="*/ 0 w 3250137"/>
              <a:gd name="connsiteY0" fmla="*/ 10274 h 1631190"/>
              <a:gd name="connsiteX1" fmla="*/ 3250137 w 3250137"/>
              <a:gd name="connsiteY1" fmla="*/ 0 h 1631190"/>
              <a:gd name="connsiteX2" fmla="*/ 1893948 w 3250137"/>
              <a:gd name="connsiteY2" fmla="*/ 1631190 h 1631190"/>
              <a:gd name="connsiteX3" fmla="*/ 0 w 3250137"/>
              <a:gd name="connsiteY3" fmla="*/ 1600368 h 1631190"/>
              <a:gd name="connsiteX4" fmla="*/ 0 w 3250137"/>
              <a:gd name="connsiteY4" fmla="*/ 10274 h 1631190"/>
              <a:gd name="connsiteX0" fmla="*/ 0 w 3445346"/>
              <a:gd name="connsiteY0" fmla="*/ 20548 h 1641464"/>
              <a:gd name="connsiteX1" fmla="*/ 3445346 w 3445346"/>
              <a:gd name="connsiteY1" fmla="*/ 0 h 1641464"/>
              <a:gd name="connsiteX2" fmla="*/ 1893948 w 3445346"/>
              <a:gd name="connsiteY2" fmla="*/ 1641464 h 1641464"/>
              <a:gd name="connsiteX3" fmla="*/ 0 w 3445346"/>
              <a:gd name="connsiteY3" fmla="*/ 1610642 h 1641464"/>
              <a:gd name="connsiteX4" fmla="*/ 0 w 3445346"/>
              <a:gd name="connsiteY4" fmla="*/ 20548 h 1641464"/>
              <a:gd name="connsiteX0" fmla="*/ 0 w 3445346"/>
              <a:gd name="connsiteY0" fmla="*/ 20548 h 1610642"/>
              <a:gd name="connsiteX1" fmla="*/ 3445346 w 3445346"/>
              <a:gd name="connsiteY1" fmla="*/ 0 h 1610642"/>
              <a:gd name="connsiteX2" fmla="*/ 1801481 w 3445346"/>
              <a:gd name="connsiteY2" fmla="*/ 1590093 h 1610642"/>
              <a:gd name="connsiteX3" fmla="*/ 0 w 3445346"/>
              <a:gd name="connsiteY3" fmla="*/ 1610642 h 1610642"/>
              <a:gd name="connsiteX4" fmla="*/ 0 w 3445346"/>
              <a:gd name="connsiteY4" fmla="*/ 20548 h 161064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45346" h="1610642">
                <a:moveTo>
                  <a:pt x="0" y="20548"/>
                </a:moveTo>
                <a:lnTo>
                  <a:pt x="3445346" y="0"/>
                </a:lnTo>
                <a:lnTo>
                  <a:pt x="1801481" y="1590093"/>
                </a:lnTo>
                <a:lnTo>
                  <a:pt x="0" y="1610642"/>
                </a:lnTo>
                <a:lnTo>
                  <a:pt x="0" y="20548"/>
                </a:lnTo>
                <a:close/>
              </a:path>
            </a:pathLst>
          </a:custGeom>
          <a:solidFill>
            <a:schemeClr val="bg2">
              <a:lumMod val="10000"/>
              <a:alpha val="51000"/>
            </a:schemeClr>
          </a:solidFill>
          <a:effectLst>
            <a:softEdge rad="63500"/>
          </a:effectLst>
          <a:scene3d>
            <a:camera prst="orthographicFront"/>
            <a:lightRig rig="threePt" dir="t"/>
          </a:scene3d>
          <a:sp3d>
            <a:bevelT prst="relaxedInset"/>
          </a:sp3d>
        </p:spPr>
        <p:txBody>
          <a:bodyPr vert="horz" lIns="0" tIns="144000" rIns="0" bIns="180000" rtlCol="0" anchor="t">
            <a:noAutofit/>
          </a:bodyPr>
          <a:lstStyle>
            <a:lvl1pPr marL="0" indent="0" algn="ctr" defTabSz="914400" rtl="0" eaLnBrk="1" latinLnBrk="0" hangingPunct="1">
              <a:spcBef>
                <a:spcPct val="20000"/>
              </a:spcBef>
              <a:buFont typeface="Arial" panose="020B0604020202020204" pitchFamily="34" charset="0"/>
              <a:buNone/>
              <a:defRPr sz="3200" b="1" kern="1200">
                <a:solidFill>
                  <a:schemeClr val="bg1"/>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1pPr>
            <a:lvl2pPr marL="457200" indent="0" algn="ctr" defTabSz="914400" rtl="0" eaLnBrk="1" latinLnBrk="0" hangingPunct="1">
              <a:spcBef>
                <a:spcPct val="20000"/>
              </a:spcBef>
              <a:buFont typeface="Arial" panose="020B0604020202020204" pitchFamily="34" charset="0"/>
              <a:buNone/>
              <a:defRPr sz="28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2pPr>
            <a:lvl3pPr marL="914400" indent="0" algn="ctr" defTabSz="914400" rtl="0" eaLnBrk="1" latinLnBrk="0" hangingPunct="1">
              <a:spcBef>
                <a:spcPct val="20000"/>
              </a:spcBef>
              <a:buFont typeface="Arial" panose="020B0604020202020204" pitchFamily="34" charset="0"/>
              <a:buNone/>
              <a:defRPr sz="24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3pPr>
            <a:lvl4pPr marL="1371600" indent="0" algn="ctr" defTabSz="914400" rtl="0" eaLnBrk="1" latinLnBrk="0" hangingPunct="1">
              <a:spcBef>
                <a:spcPct val="20000"/>
              </a:spcBef>
              <a:buFont typeface="Arial" panose="020B0604020202020204" pitchFamily="34" charset="0"/>
              <a:buNone/>
              <a:defRPr sz="20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4pPr>
            <a:lvl5pPr marL="1828800" indent="0" algn="ctr" defTabSz="914400" rtl="0" eaLnBrk="1" latinLnBrk="0" hangingPunct="1">
              <a:spcBef>
                <a:spcPct val="20000"/>
              </a:spcBef>
              <a:buFont typeface="Arial" panose="020B0604020202020204" pitchFamily="34" charset="0"/>
              <a:buNone/>
              <a:defRPr sz="20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5pPr>
            <a:lvl6pPr marL="22860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6pPr>
            <a:lvl7pPr marL="27432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7pPr>
            <a:lvl8pPr marL="32004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8pPr>
            <a:lvl9pPr marL="36576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9pPr>
          </a:lstStyle>
          <a:p>
            <a:pPr marL="108000" algn="l"/>
            <a:r>
              <a:rPr lang="fr-FR" sz="1800" dirty="0" smtClean="0"/>
              <a:t>On alimente les conducteurs à l’aide </a:t>
            </a:r>
            <a:br>
              <a:rPr lang="fr-FR" sz="1800" dirty="0" smtClean="0"/>
            </a:br>
            <a:r>
              <a:rPr lang="fr-FR" sz="1800" dirty="0" smtClean="0"/>
              <a:t>de l’ensemble </a:t>
            </a:r>
            <a:br>
              <a:rPr lang="fr-FR" sz="1800" dirty="0" smtClean="0"/>
            </a:br>
            <a:r>
              <a:rPr lang="fr-FR" sz="1800" dirty="0" smtClean="0"/>
              <a:t>collecteur </a:t>
            </a:r>
            <a:br>
              <a:rPr lang="fr-FR" sz="1800" dirty="0" smtClean="0"/>
            </a:br>
            <a:r>
              <a:rPr lang="fr-FR" sz="1800" dirty="0" smtClean="0"/>
              <a:t>plus balais.</a:t>
            </a:r>
          </a:p>
        </p:txBody>
      </p:sp>
      <p:sp>
        <p:nvSpPr>
          <p:cNvPr id="47" name="Sous-titre 2"/>
          <p:cNvSpPr txBox="1">
            <a:spLocks/>
          </p:cNvSpPr>
          <p:nvPr>
            <p:custDataLst>
              <p:tags r:id="rId21"/>
            </p:custDataLst>
          </p:nvPr>
        </p:nvSpPr>
        <p:spPr>
          <a:xfrm>
            <a:off x="5457800" y="1487219"/>
            <a:ext cx="3661104" cy="2200230"/>
          </a:xfrm>
          <a:custGeom>
            <a:avLst/>
            <a:gdLst>
              <a:gd name="connsiteX0" fmla="*/ 0 w 2664510"/>
              <a:gd name="connsiteY0" fmla="*/ 0 h 2703663"/>
              <a:gd name="connsiteX1" fmla="*/ 2664510 w 2664510"/>
              <a:gd name="connsiteY1" fmla="*/ 0 h 2703663"/>
              <a:gd name="connsiteX2" fmla="*/ 2664510 w 2664510"/>
              <a:gd name="connsiteY2" fmla="*/ 2703663 h 2703663"/>
              <a:gd name="connsiteX3" fmla="*/ 0 w 2664510"/>
              <a:gd name="connsiteY3" fmla="*/ 2703663 h 2703663"/>
              <a:gd name="connsiteX4" fmla="*/ 0 w 2664510"/>
              <a:gd name="connsiteY4" fmla="*/ 0 h 2703663"/>
              <a:gd name="connsiteX0" fmla="*/ 0 w 3548088"/>
              <a:gd name="connsiteY0" fmla="*/ 0 h 2724212"/>
              <a:gd name="connsiteX1" fmla="*/ 3548088 w 3548088"/>
              <a:gd name="connsiteY1" fmla="*/ 20549 h 2724212"/>
              <a:gd name="connsiteX2" fmla="*/ 3548088 w 3548088"/>
              <a:gd name="connsiteY2" fmla="*/ 2724212 h 2724212"/>
              <a:gd name="connsiteX3" fmla="*/ 883578 w 3548088"/>
              <a:gd name="connsiteY3" fmla="*/ 2724212 h 2724212"/>
              <a:gd name="connsiteX4" fmla="*/ 0 w 3548088"/>
              <a:gd name="connsiteY4" fmla="*/ 0 h 2724212"/>
              <a:gd name="connsiteX0" fmla="*/ 0 w 3548088"/>
              <a:gd name="connsiteY0" fmla="*/ 0 h 2724212"/>
              <a:gd name="connsiteX1" fmla="*/ 3548088 w 3548088"/>
              <a:gd name="connsiteY1" fmla="*/ 20549 h 2724212"/>
              <a:gd name="connsiteX2" fmla="*/ 3548088 w 3548088"/>
              <a:gd name="connsiteY2" fmla="*/ 2724212 h 2724212"/>
              <a:gd name="connsiteX3" fmla="*/ 1489753 w 3548088"/>
              <a:gd name="connsiteY3" fmla="*/ 2621471 h 2724212"/>
              <a:gd name="connsiteX4" fmla="*/ 0 w 3548088"/>
              <a:gd name="connsiteY4" fmla="*/ 0 h 2724212"/>
              <a:gd name="connsiteX0" fmla="*/ 0 w 3548088"/>
              <a:gd name="connsiteY0" fmla="*/ 0 h 2724212"/>
              <a:gd name="connsiteX1" fmla="*/ 3548088 w 3548088"/>
              <a:gd name="connsiteY1" fmla="*/ 20549 h 2724212"/>
              <a:gd name="connsiteX2" fmla="*/ 3548088 w 3548088"/>
              <a:gd name="connsiteY2" fmla="*/ 2724212 h 2724212"/>
              <a:gd name="connsiteX3" fmla="*/ 1428108 w 3548088"/>
              <a:gd name="connsiteY3" fmla="*/ 2642019 h 2724212"/>
              <a:gd name="connsiteX4" fmla="*/ 0 w 3548088"/>
              <a:gd name="connsiteY4" fmla="*/ 0 h 2724212"/>
              <a:gd name="connsiteX0" fmla="*/ 0 w 3548088"/>
              <a:gd name="connsiteY0" fmla="*/ 0 h 2724212"/>
              <a:gd name="connsiteX1" fmla="*/ 3548088 w 3548088"/>
              <a:gd name="connsiteY1" fmla="*/ 20549 h 2724212"/>
              <a:gd name="connsiteX2" fmla="*/ 3548088 w 3548088"/>
              <a:gd name="connsiteY2" fmla="*/ 2724212 h 2724212"/>
              <a:gd name="connsiteX3" fmla="*/ 1428108 w 3548088"/>
              <a:gd name="connsiteY3" fmla="*/ 2642019 h 2724212"/>
              <a:gd name="connsiteX4" fmla="*/ 1528627 w 3548088"/>
              <a:gd name="connsiteY4" fmla="*/ 1677221 h 2724212"/>
              <a:gd name="connsiteX5" fmla="*/ 0 w 3548088"/>
              <a:gd name="connsiteY5" fmla="*/ 0 h 2724212"/>
              <a:gd name="connsiteX0" fmla="*/ 0 w 3548088"/>
              <a:gd name="connsiteY0" fmla="*/ 0 h 2724212"/>
              <a:gd name="connsiteX1" fmla="*/ 3548088 w 3548088"/>
              <a:gd name="connsiteY1" fmla="*/ 20549 h 2724212"/>
              <a:gd name="connsiteX2" fmla="*/ 3548088 w 3548088"/>
              <a:gd name="connsiteY2" fmla="*/ 2724212 h 2724212"/>
              <a:gd name="connsiteX3" fmla="*/ 1428108 w 3548088"/>
              <a:gd name="connsiteY3" fmla="*/ 2642019 h 2724212"/>
              <a:gd name="connsiteX4" fmla="*/ 1528627 w 3548088"/>
              <a:gd name="connsiteY4" fmla="*/ 1677221 h 2724212"/>
              <a:gd name="connsiteX5" fmla="*/ 0 w 3548088"/>
              <a:gd name="connsiteY5" fmla="*/ 0 h 2724212"/>
              <a:gd name="connsiteX0" fmla="*/ 0 w 3548088"/>
              <a:gd name="connsiteY0" fmla="*/ 0 h 2724212"/>
              <a:gd name="connsiteX1" fmla="*/ 3548088 w 3548088"/>
              <a:gd name="connsiteY1" fmla="*/ 20549 h 2724212"/>
              <a:gd name="connsiteX2" fmla="*/ 3548088 w 3548088"/>
              <a:gd name="connsiteY2" fmla="*/ 2724212 h 2724212"/>
              <a:gd name="connsiteX3" fmla="*/ 1428108 w 3548088"/>
              <a:gd name="connsiteY3" fmla="*/ 2642019 h 2724212"/>
              <a:gd name="connsiteX4" fmla="*/ 1487530 w 3548088"/>
              <a:gd name="connsiteY4" fmla="*/ 1646399 h 2724212"/>
              <a:gd name="connsiteX5" fmla="*/ 0 w 3548088"/>
              <a:gd name="connsiteY5" fmla="*/ 0 h 2724212"/>
              <a:gd name="connsiteX0" fmla="*/ 0 w 3548088"/>
              <a:gd name="connsiteY0" fmla="*/ 0 h 2724212"/>
              <a:gd name="connsiteX1" fmla="*/ 3548088 w 3548088"/>
              <a:gd name="connsiteY1" fmla="*/ 20549 h 2724212"/>
              <a:gd name="connsiteX2" fmla="*/ 3548088 w 3548088"/>
              <a:gd name="connsiteY2" fmla="*/ 2724212 h 2724212"/>
              <a:gd name="connsiteX3" fmla="*/ 1428108 w 3548088"/>
              <a:gd name="connsiteY3" fmla="*/ 2642019 h 2724212"/>
              <a:gd name="connsiteX4" fmla="*/ 1487530 w 3548088"/>
              <a:gd name="connsiteY4" fmla="*/ 1646399 h 2724212"/>
              <a:gd name="connsiteX5" fmla="*/ 0 w 3548088"/>
              <a:gd name="connsiteY5" fmla="*/ 0 h 2724212"/>
              <a:gd name="connsiteX0" fmla="*/ 0 w 3548088"/>
              <a:gd name="connsiteY0" fmla="*/ 0 h 2724212"/>
              <a:gd name="connsiteX1" fmla="*/ 3548088 w 3548088"/>
              <a:gd name="connsiteY1" fmla="*/ 20549 h 2724212"/>
              <a:gd name="connsiteX2" fmla="*/ 3548088 w 3548088"/>
              <a:gd name="connsiteY2" fmla="*/ 2724212 h 2724212"/>
              <a:gd name="connsiteX3" fmla="*/ 1438383 w 3548088"/>
              <a:gd name="connsiteY3" fmla="*/ 2179682 h 2724212"/>
              <a:gd name="connsiteX4" fmla="*/ 1487530 w 3548088"/>
              <a:gd name="connsiteY4" fmla="*/ 1646399 h 2724212"/>
              <a:gd name="connsiteX5" fmla="*/ 0 w 3548088"/>
              <a:gd name="connsiteY5" fmla="*/ 0 h 2724212"/>
              <a:gd name="connsiteX0" fmla="*/ 0 w 3589185"/>
              <a:gd name="connsiteY0" fmla="*/ 0 h 2292698"/>
              <a:gd name="connsiteX1" fmla="*/ 3548088 w 3589185"/>
              <a:gd name="connsiteY1" fmla="*/ 20549 h 2292698"/>
              <a:gd name="connsiteX2" fmla="*/ 3589185 w 3589185"/>
              <a:gd name="connsiteY2" fmla="*/ 2292698 h 2292698"/>
              <a:gd name="connsiteX3" fmla="*/ 1438383 w 3589185"/>
              <a:gd name="connsiteY3" fmla="*/ 2179682 h 2292698"/>
              <a:gd name="connsiteX4" fmla="*/ 1487530 w 3589185"/>
              <a:gd name="connsiteY4" fmla="*/ 1646399 h 2292698"/>
              <a:gd name="connsiteX5" fmla="*/ 0 w 3589185"/>
              <a:gd name="connsiteY5" fmla="*/ 0 h 2292698"/>
              <a:gd name="connsiteX0" fmla="*/ 0 w 3589185"/>
              <a:gd name="connsiteY0" fmla="*/ 0 h 2210504"/>
              <a:gd name="connsiteX1" fmla="*/ 3548088 w 3589185"/>
              <a:gd name="connsiteY1" fmla="*/ 20549 h 2210504"/>
              <a:gd name="connsiteX2" fmla="*/ 3589185 w 3589185"/>
              <a:gd name="connsiteY2" fmla="*/ 2210504 h 2210504"/>
              <a:gd name="connsiteX3" fmla="*/ 1438383 w 3589185"/>
              <a:gd name="connsiteY3" fmla="*/ 2179682 h 2210504"/>
              <a:gd name="connsiteX4" fmla="*/ 1487530 w 3589185"/>
              <a:gd name="connsiteY4" fmla="*/ 1646399 h 2210504"/>
              <a:gd name="connsiteX5" fmla="*/ 0 w 3589185"/>
              <a:gd name="connsiteY5" fmla="*/ 0 h 2210504"/>
              <a:gd name="connsiteX0" fmla="*/ 0 w 3589185"/>
              <a:gd name="connsiteY0" fmla="*/ 0 h 2210504"/>
              <a:gd name="connsiteX1" fmla="*/ 3548088 w 3589185"/>
              <a:gd name="connsiteY1" fmla="*/ 20549 h 2210504"/>
              <a:gd name="connsiteX2" fmla="*/ 3589185 w 3589185"/>
              <a:gd name="connsiteY2" fmla="*/ 2210504 h 2210504"/>
              <a:gd name="connsiteX3" fmla="*/ 1438383 w 3589185"/>
              <a:gd name="connsiteY3" fmla="*/ 2179682 h 2210504"/>
              <a:gd name="connsiteX4" fmla="*/ 1446433 w 3589185"/>
              <a:gd name="connsiteY4" fmla="*/ 1656673 h 2210504"/>
              <a:gd name="connsiteX5" fmla="*/ 0 w 3589185"/>
              <a:gd name="connsiteY5" fmla="*/ 0 h 2210504"/>
              <a:gd name="connsiteX0" fmla="*/ 0 w 3661104"/>
              <a:gd name="connsiteY0" fmla="*/ 0 h 2200230"/>
              <a:gd name="connsiteX1" fmla="*/ 3620007 w 3661104"/>
              <a:gd name="connsiteY1" fmla="*/ 10275 h 2200230"/>
              <a:gd name="connsiteX2" fmla="*/ 3661104 w 3661104"/>
              <a:gd name="connsiteY2" fmla="*/ 2200230 h 2200230"/>
              <a:gd name="connsiteX3" fmla="*/ 1510302 w 3661104"/>
              <a:gd name="connsiteY3" fmla="*/ 2169408 h 2200230"/>
              <a:gd name="connsiteX4" fmla="*/ 1518352 w 3661104"/>
              <a:gd name="connsiteY4" fmla="*/ 1646399 h 2200230"/>
              <a:gd name="connsiteX5" fmla="*/ 0 w 3661104"/>
              <a:gd name="connsiteY5" fmla="*/ 0 h 22002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661104" h="2200230">
                <a:moveTo>
                  <a:pt x="0" y="0"/>
                </a:moveTo>
                <a:lnTo>
                  <a:pt x="3620007" y="10275"/>
                </a:lnTo>
                <a:lnTo>
                  <a:pt x="3661104" y="2200230"/>
                </a:lnTo>
                <a:lnTo>
                  <a:pt x="1510302" y="2169408"/>
                </a:lnTo>
                <a:cubicBezTo>
                  <a:pt x="1540384" y="1878632"/>
                  <a:pt x="1508819" y="1998821"/>
                  <a:pt x="1518352" y="1646399"/>
                </a:cubicBezTo>
                <a:lnTo>
                  <a:pt x="0" y="0"/>
                </a:lnTo>
                <a:close/>
              </a:path>
            </a:pathLst>
          </a:custGeom>
          <a:solidFill>
            <a:schemeClr val="bg2">
              <a:lumMod val="10000"/>
              <a:alpha val="51000"/>
            </a:schemeClr>
          </a:solidFill>
          <a:effectLst>
            <a:softEdge rad="63500"/>
          </a:effectLst>
          <a:scene3d>
            <a:camera prst="orthographicFront"/>
            <a:lightRig rig="threePt" dir="t"/>
          </a:scene3d>
          <a:sp3d>
            <a:bevelT prst="relaxedInset"/>
          </a:sp3d>
        </p:spPr>
        <p:txBody>
          <a:bodyPr vert="horz" lIns="0" tIns="144000" rIns="108000" bIns="180000" rtlCol="0" anchor="t">
            <a:noAutofit/>
          </a:bodyPr>
          <a:lstStyle>
            <a:lvl1pPr marL="0" indent="0" algn="ctr" defTabSz="914400" rtl="0" eaLnBrk="1" latinLnBrk="0" hangingPunct="1">
              <a:spcBef>
                <a:spcPct val="20000"/>
              </a:spcBef>
              <a:buFont typeface="Arial" panose="020B0604020202020204" pitchFamily="34" charset="0"/>
              <a:buNone/>
              <a:defRPr sz="3200" b="1" kern="1200">
                <a:solidFill>
                  <a:schemeClr val="bg1"/>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1pPr>
            <a:lvl2pPr marL="457200" indent="0" algn="ctr" defTabSz="914400" rtl="0" eaLnBrk="1" latinLnBrk="0" hangingPunct="1">
              <a:spcBef>
                <a:spcPct val="20000"/>
              </a:spcBef>
              <a:buFont typeface="Arial" panose="020B0604020202020204" pitchFamily="34" charset="0"/>
              <a:buNone/>
              <a:defRPr sz="28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2pPr>
            <a:lvl3pPr marL="914400" indent="0" algn="ctr" defTabSz="914400" rtl="0" eaLnBrk="1" latinLnBrk="0" hangingPunct="1">
              <a:spcBef>
                <a:spcPct val="20000"/>
              </a:spcBef>
              <a:buFont typeface="Arial" panose="020B0604020202020204" pitchFamily="34" charset="0"/>
              <a:buNone/>
              <a:defRPr sz="24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3pPr>
            <a:lvl4pPr marL="1371600" indent="0" algn="ctr" defTabSz="914400" rtl="0" eaLnBrk="1" latinLnBrk="0" hangingPunct="1">
              <a:spcBef>
                <a:spcPct val="20000"/>
              </a:spcBef>
              <a:buFont typeface="Arial" panose="020B0604020202020204" pitchFamily="34" charset="0"/>
              <a:buNone/>
              <a:defRPr sz="20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4pPr>
            <a:lvl5pPr marL="1828800" indent="0" algn="ctr" defTabSz="914400" rtl="0" eaLnBrk="1" latinLnBrk="0" hangingPunct="1">
              <a:spcBef>
                <a:spcPct val="20000"/>
              </a:spcBef>
              <a:buFont typeface="Arial" panose="020B0604020202020204" pitchFamily="34" charset="0"/>
              <a:buNone/>
              <a:defRPr sz="20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5pPr>
            <a:lvl6pPr marL="22860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6pPr>
            <a:lvl7pPr marL="27432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7pPr>
            <a:lvl8pPr marL="32004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8pPr>
            <a:lvl9pPr marL="36576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9pPr>
          </a:lstStyle>
          <a:p>
            <a:pPr marL="72000" indent="-457200" algn="r">
              <a:spcBef>
                <a:spcPts val="0"/>
              </a:spcBef>
            </a:pPr>
            <a:r>
              <a:rPr lang="fr-FR" sz="1800" dirty="0" smtClean="0"/>
              <a:t>Quand un conducteur (encoche) est parcouru </a:t>
            </a:r>
            <a:br>
              <a:rPr lang="fr-FR" sz="1800" dirty="0" smtClean="0"/>
            </a:br>
            <a:r>
              <a:rPr lang="fr-FR" sz="1800" dirty="0" smtClean="0"/>
              <a:t>par un courant </a:t>
            </a:r>
            <a:br>
              <a:rPr lang="fr-FR" sz="1800" dirty="0" smtClean="0"/>
            </a:br>
            <a:r>
              <a:rPr lang="fr-FR" sz="1800" dirty="0" smtClean="0"/>
              <a:t>allant vers le fond </a:t>
            </a:r>
            <a:br>
              <a:rPr lang="fr-FR" sz="1800" dirty="0" smtClean="0"/>
            </a:br>
            <a:r>
              <a:rPr lang="fr-FR" sz="1800" dirty="0" smtClean="0"/>
              <a:t>de l’image on </a:t>
            </a:r>
            <a:br>
              <a:rPr lang="fr-FR" sz="1800" dirty="0" smtClean="0"/>
            </a:br>
            <a:r>
              <a:rPr lang="fr-FR" sz="1800" dirty="0" smtClean="0"/>
              <a:t>représente cela </a:t>
            </a:r>
            <a:br>
              <a:rPr lang="fr-FR" sz="1800" dirty="0" smtClean="0"/>
            </a:br>
            <a:r>
              <a:rPr lang="fr-FR" sz="1800" dirty="0" smtClean="0"/>
              <a:t>par une croix.. </a:t>
            </a:r>
            <a:endParaRPr lang="fr-FR" sz="1800" dirty="0"/>
          </a:p>
        </p:txBody>
      </p:sp>
      <p:sp>
        <p:nvSpPr>
          <p:cNvPr id="48" name="Sous-titre 2"/>
          <p:cNvSpPr txBox="1">
            <a:spLocks/>
          </p:cNvSpPr>
          <p:nvPr>
            <p:custDataLst>
              <p:tags r:id="rId22"/>
            </p:custDataLst>
          </p:nvPr>
        </p:nvSpPr>
        <p:spPr>
          <a:xfrm>
            <a:off x="69260" y="4701200"/>
            <a:ext cx="3517265" cy="2184183"/>
          </a:xfrm>
          <a:custGeom>
            <a:avLst/>
            <a:gdLst>
              <a:gd name="connsiteX0" fmla="*/ 0 w 2664510"/>
              <a:gd name="connsiteY0" fmla="*/ 0 h 2129659"/>
              <a:gd name="connsiteX1" fmla="*/ 2664510 w 2664510"/>
              <a:gd name="connsiteY1" fmla="*/ 0 h 2129659"/>
              <a:gd name="connsiteX2" fmla="*/ 2664510 w 2664510"/>
              <a:gd name="connsiteY2" fmla="*/ 2129659 h 2129659"/>
              <a:gd name="connsiteX3" fmla="*/ 0 w 2664510"/>
              <a:gd name="connsiteY3" fmla="*/ 2129659 h 2129659"/>
              <a:gd name="connsiteX4" fmla="*/ 0 w 2664510"/>
              <a:gd name="connsiteY4" fmla="*/ 0 h 2129659"/>
              <a:gd name="connsiteX0" fmla="*/ 0 w 2664510"/>
              <a:gd name="connsiteY0" fmla="*/ 0 h 2129659"/>
              <a:gd name="connsiteX1" fmla="*/ 1626821 w 2664510"/>
              <a:gd name="connsiteY1" fmla="*/ 10274 h 2129659"/>
              <a:gd name="connsiteX2" fmla="*/ 2664510 w 2664510"/>
              <a:gd name="connsiteY2" fmla="*/ 2129659 h 2129659"/>
              <a:gd name="connsiteX3" fmla="*/ 0 w 2664510"/>
              <a:gd name="connsiteY3" fmla="*/ 2129659 h 2129659"/>
              <a:gd name="connsiteX4" fmla="*/ 0 w 2664510"/>
              <a:gd name="connsiteY4" fmla="*/ 0 h 2129659"/>
              <a:gd name="connsiteX0" fmla="*/ 0 w 2664510"/>
              <a:gd name="connsiteY0" fmla="*/ 10274 h 2139933"/>
              <a:gd name="connsiteX1" fmla="*/ 1647370 w 2664510"/>
              <a:gd name="connsiteY1" fmla="*/ 0 h 2139933"/>
              <a:gd name="connsiteX2" fmla="*/ 2664510 w 2664510"/>
              <a:gd name="connsiteY2" fmla="*/ 2139933 h 2139933"/>
              <a:gd name="connsiteX3" fmla="*/ 0 w 2664510"/>
              <a:gd name="connsiteY3" fmla="*/ 2139933 h 2139933"/>
              <a:gd name="connsiteX4" fmla="*/ 0 w 2664510"/>
              <a:gd name="connsiteY4" fmla="*/ 10274 h 2139933"/>
              <a:gd name="connsiteX0" fmla="*/ 0 w 3219315"/>
              <a:gd name="connsiteY0" fmla="*/ 10274 h 2139933"/>
              <a:gd name="connsiteX1" fmla="*/ 1647370 w 3219315"/>
              <a:gd name="connsiteY1" fmla="*/ 0 h 2139933"/>
              <a:gd name="connsiteX2" fmla="*/ 3219315 w 3219315"/>
              <a:gd name="connsiteY2" fmla="*/ 2078288 h 2139933"/>
              <a:gd name="connsiteX3" fmla="*/ 0 w 3219315"/>
              <a:gd name="connsiteY3" fmla="*/ 2139933 h 2139933"/>
              <a:gd name="connsiteX4" fmla="*/ 0 w 3219315"/>
              <a:gd name="connsiteY4" fmla="*/ 10274 h 2139933"/>
              <a:gd name="connsiteX0" fmla="*/ 0 w 3219315"/>
              <a:gd name="connsiteY0" fmla="*/ 20548 h 2150207"/>
              <a:gd name="connsiteX1" fmla="*/ 1482983 w 3219315"/>
              <a:gd name="connsiteY1" fmla="*/ 0 h 2150207"/>
              <a:gd name="connsiteX2" fmla="*/ 3219315 w 3219315"/>
              <a:gd name="connsiteY2" fmla="*/ 2088562 h 2150207"/>
              <a:gd name="connsiteX3" fmla="*/ 0 w 3219315"/>
              <a:gd name="connsiteY3" fmla="*/ 2150207 h 2150207"/>
              <a:gd name="connsiteX4" fmla="*/ 0 w 3219315"/>
              <a:gd name="connsiteY4" fmla="*/ 20548 h 2150207"/>
              <a:gd name="connsiteX0" fmla="*/ 0 w 3219315"/>
              <a:gd name="connsiteY0" fmla="*/ 215757 h 2345416"/>
              <a:gd name="connsiteX1" fmla="*/ 1308322 w 3219315"/>
              <a:gd name="connsiteY1" fmla="*/ 0 h 2345416"/>
              <a:gd name="connsiteX2" fmla="*/ 3219315 w 3219315"/>
              <a:gd name="connsiteY2" fmla="*/ 2283771 h 2345416"/>
              <a:gd name="connsiteX3" fmla="*/ 0 w 3219315"/>
              <a:gd name="connsiteY3" fmla="*/ 2345416 h 2345416"/>
              <a:gd name="connsiteX4" fmla="*/ 0 w 3219315"/>
              <a:gd name="connsiteY4" fmla="*/ 215757 h 2345416"/>
              <a:gd name="connsiteX0" fmla="*/ 0 w 3229589"/>
              <a:gd name="connsiteY0" fmla="*/ 226031 h 2345416"/>
              <a:gd name="connsiteX1" fmla="*/ 1318596 w 3229589"/>
              <a:gd name="connsiteY1" fmla="*/ 0 h 2345416"/>
              <a:gd name="connsiteX2" fmla="*/ 3229589 w 3229589"/>
              <a:gd name="connsiteY2" fmla="*/ 2283771 h 2345416"/>
              <a:gd name="connsiteX3" fmla="*/ 10274 w 3229589"/>
              <a:gd name="connsiteY3" fmla="*/ 2345416 h 2345416"/>
              <a:gd name="connsiteX4" fmla="*/ 10274 w 3229589"/>
              <a:gd name="connsiteY4" fmla="*/ 215757 h 2345416"/>
              <a:gd name="connsiteX0" fmla="*/ 0 w 3229589"/>
              <a:gd name="connsiteY0" fmla="*/ 10274 h 2345416"/>
              <a:gd name="connsiteX1" fmla="*/ 1318596 w 3229589"/>
              <a:gd name="connsiteY1" fmla="*/ 0 h 2345416"/>
              <a:gd name="connsiteX2" fmla="*/ 3229589 w 3229589"/>
              <a:gd name="connsiteY2" fmla="*/ 2283771 h 2345416"/>
              <a:gd name="connsiteX3" fmla="*/ 10274 w 3229589"/>
              <a:gd name="connsiteY3" fmla="*/ 2345416 h 2345416"/>
              <a:gd name="connsiteX4" fmla="*/ 10274 w 3229589"/>
              <a:gd name="connsiteY4" fmla="*/ 215757 h 2345416"/>
              <a:gd name="connsiteX5" fmla="*/ 0 w 3229589"/>
              <a:gd name="connsiteY5" fmla="*/ 10274 h 2345416"/>
              <a:gd name="connsiteX0" fmla="*/ 0 w 3239863"/>
              <a:gd name="connsiteY0" fmla="*/ 30 h 2407091"/>
              <a:gd name="connsiteX1" fmla="*/ 1328870 w 3239863"/>
              <a:gd name="connsiteY1" fmla="*/ 61675 h 2407091"/>
              <a:gd name="connsiteX2" fmla="*/ 3239863 w 3239863"/>
              <a:gd name="connsiteY2" fmla="*/ 2345446 h 2407091"/>
              <a:gd name="connsiteX3" fmla="*/ 20548 w 3239863"/>
              <a:gd name="connsiteY3" fmla="*/ 2407091 h 2407091"/>
              <a:gd name="connsiteX4" fmla="*/ 20548 w 3239863"/>
              <a:gd name="connsiteY4" fmla="*/ 277432 h 2407091"/>
              <a:gd name="connsiteX5" fmla="*/ 0 w 3239863"/>
              <a:gd name="connsiteY5" fmla="*/ 30 h 2407091"/>
              <a:gd name="connsiteX0" fmla="*/ 0 w 3239863"/>
              <a:gd name="connsiteY0" fmla="*/ 10274 h 2417335"/>
              <a:gd name="connsiteX1" fmla="*/ 1349419 w 3239863"/>
              <a:gd name="connsiteY1" fmla="*/ 0 h 2417335"/>
              <a:gd name="connsiteX2" fmla="*/ 3239863 w 3239863"/>
              <a:gd name="connsiteY2" fmla="*/ 2355690 h 2417335"/>
              <a:gd name="connsiteX3" fmla="*/ 20548 w 3239863"/>
              <a:gd name="connsiteY3" fmla="*/ 2417335 h 2417335"/>
              <a:gd name="connsiteX4" fmla="*/ 20548 w 3239863"/>
              <a:gd name="connsiteY4" fmla="*/ 287676 h 2417335"/>
              <a:gd name="connsiteX5" fmla="*/ 0 w 3239863"/>
              <a:gd name="connsiteY5" fmla="*/ 10274 h 2417335"/>
              <a:gd name="connsiteX0" fmla="*/ 0 w 3517265"/>
              <a:gd name="connsiteY0" fmla="*/ 10274 h 2417335"/>
              <a:gd name="connsiteX1" fmla="*/ 1349419 w 3517265"/>
              <a:gd name="connsiteY1" fmla="*/ 0 h 2417335"/>
              <a:gd name="connsiteX2" fmla="*/ 3517265 w 3517265"/>
              <a:gd name="connsiteY2" fmla="*/ 2345415 h 2417335"/>
              <a:gd name="connsiteX3" fmla="*/ 20548 w 3517265"/>
              <a:gd name="connsiteY3" fmla="*/ 2417335 h 2417335"/>
              <a:gd name="connsiteX4" fmla="*/ 20548 w 3517265"/>
              <a:gd name="connsiteY4" fmla="*/ 287676 h 2417335"/>
              <a:gd name="connsiteX5" fmla="*/ 0 w 3517265"/>
              <a:gd name="connsiteY5" fmla="*/ 10274 h 2417335"/>
              <a:gd name="connsiteX0" fmla="*/ 0 w 3517265"/>
              <a:gd name="connsiteY0" fmla="*/ 10274 h 2417335"/>
              <a:gd name="connsiteX1" fmla="*/ 1421338 w 3517265"/>
              <a:gd name="connsiteY1" fmla="*/ 0 h 2417335"/>
              <a:gd name="connsiteX2" fmla="*/ 3517265 w 3517265"/>
              <a:gd name="connsiteY2" fmla="*/ 2345415 h 2417335"/>
              <a:gd name="connsiteX3" fmla="*/ 20548 w 3517265"/>
              <a:gd name="connsiteY3" fmla="*/ 2417335 h 2417335"/>
              <a:gd name="connsiteX4" fmla="*/ 20548 w 3517265"/>
              <a:gd name="connsiteY4" fmla="*/ 287676 h 2417335"/>
              <a:gd name="connsiteX5" fmla="*/ 0 w 3517265"/>
              <a:gd name="connsiteY5" fmla="*/ 10274 h 2417335"/>
              <a:gd name="connsiteX0" fmla="*/ 0 w 3517265"/>
              <a:gd name="connsiteY0" fmla="*/ 10274 h 2417335"/>
              <a:gd name="connsiteX1" fmla="*/ 1421338 w 3517265"/>
              <a:gd name="connsiteY1" fmla="*/ 0 h 2417335"/>
              <a:gd name="connsiteX2" fmla="*/ 1492412 w 3517265"/>
              <a:gd name="connsiteY2" fmla="*/ 95797 h 2417335"/>
              <a:gd name="connsiteX3" fmla="*/ 3517265 w 3517265"/>
              <a:gd name="connsiteY3" fmla="*/ 2345415 h 2417335"/>
              <a:gd name="connsiteX4" fmla="*/ 20548 w 3517265"/>
              <a:gd name="connsiteY4" fmla="*/ 2417335 h 2417335"/>
              <a:gd name="connsiteX5" fmla="*/ 20548 w 3517265"/>
              <a:gd name="connsiteY5" fmla="*/ 287676 h 2417335"/>
              <a:gd name="connsiteX6" fmla="*/ 0 w 3517265"/>
              <a:gd name="connsiteY6" fmla="*/ 10274 h 24173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517265" h="2417335">
                <a:moveTo>
                  <a:pt x="0" y="10274"/>
                </a:moveTo>
                <a:lnTo>
                  <a:pt x="1421338" y="0"/>
                </a:lnTo>
                <a:cubicBezTo>
                  <a:pt x="1424481" y="12981"/>
                  <a:pt x="1489269" y="82816"/>
                  <a:pt x="1492412" y="95797"/>
                </a:cubicBezTo>
                <a:lnTo>
                  <a:pt x="3517265" y="2345415"/>
                </a:lnTo>
                <a:lnTo>
                  <a:pt x="20548" y="2417335"/>
                </a:lnTo>
                <a:lnTo>
                  <a:pt x="20548" y="287676"/>
                </a:lnTo>
                <a:cubicBezTo>
                  <a:pt x="17123" y="291101"/>
                  <a:pt x="3425" y="6849"/>
                  <a:pt x="0" y="10274"/>
                </a:cubicBezTo>
                <a:close/>
              </a:path>
            </a:pathLst>
          </a:custGeom>
          <a:solidFill>
            <a:schemeClr val="bg2">
              <a:lumMod val="10000"/>
              <a:alpha val="51000"/>
            </a:schemeClr>
          </a:solidFill>
          <a:effectLst>
            <a:softEdge rad="63500"/>
          </a:effectLst>
          <a:scene3d>
            <a:camera prst="orthographicFront"/>
            <a:lightRig rig="threePt" dir="t"/>
          </a:scene3d>
          <a:sp3d>
            <a:bevelT prst="relaxedInset"/>
          </a:sp3d>
        </p:spPr>
        <p:txBody>
          <a:bodyPr vert="horz" lIns="0" tIns="144000" rIns="0" bIns="180000" rtlCol="0" anchor="t">
            <a:noAutofit/>
          </a:bodyPr>
          <a:lstStyle>
            <a:lvl1pPr marL="0" indent="0" algn="ctr" defTabSz="914400" rtl="0" eaLnBrk="1" latinLnBrk="0" hangingPunct="1">
              <a:spcBef>
                <a:spcPct val="20000"/>
              </a:spcBef>
              <a:buFont typeface="Arial" panose="020B0604020202020204" pitchFamily="34" charset="0"/>
              <a:buNone/>
              <a:defRPr sz="3200" b="1" kern="1200">
                <a:solidFill>
                  <a:schemeClr val="bg1"/>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1pPr>
            <a:lvl2pPr marL="457200" indent="0" algn="ctr" defTabSz="914400" rtl="0" eaLnBrk="1" latinLnBrk="0" hangingPunct="1">
              <a:spcBef>
                <a:spcPct val="20000"/>
              </a:spcBef>
              <a:buFont typeface="Arial" panose="020B0604020202020204" pitchFamily="34" charset="0"/>
              <a:buNone/>
              <a:defRPr sz="28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2pPr>
            <a:lvl3pPr marL="914400" indent="0" algn="ctr" defTabSz="914400" rtl="0" eaLnBrk="1" latinLnBrk="0" hangingPunct="1">
              <a:spcBef>
                <a:spcPct val="20000"/>
              </a:spcBef>
              <a:buFont typeface="Arial" panose="020B0604020202020204" pitchFamily="34" charset="0"/>
              <a:buNone/>
              <a:defRPr sz="24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3pPr>
            <a:lvl4pPr marL="1371600" indent="0" algn="ctr" defTabSz="914400" rtl="0" eaLnBrk="1" latinLnBrk="0" hangingPunct="1">
              <a:spcBef>
                <a:spcPct val="20000"/>
              </a:spcBef>
              <a:buFont typeface="Arial" panose="020B0604020202020204" pitchFamily="34" charset="0"/>
              <a:buNone/>
              <a:defRPr sz="20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4pPr>
            <a:lvl5pPr marL="1828800" indent="0" algn="ctr" defTabSz="914400" rtl="0" eaLnBrk="1" latinLnBrk="0" hangingPunct="1">
              <a:spcBef>
                <a:spcPct val="20000"/>
              </a:spcBef>
              <a:buFont typeface="Arial" panose="020B0604020202020204" pitchFamily="34" charset="0"/>
              <a:buNone/>
              <a:defRPr sz="20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5pPr>
            <a:lvl6pPr marL="22860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6pPr>
            <a:lvl7pPr marL="27432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7pPr>
            <a:lvl8pPr marL="32004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8pPr>
            <a:lvl9pPr marL="36576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9pPr>
          </a:lstStyle>
          <a:p>
            <a:pPr marL="108000" algn="l"/>
            <a:r>
              <a:rPr lang="fr-FR" sz="1800" dirty="0" smtClean="0"/>
              <a:t>Le courant </a:t>
            </a:r>
            <a:br>
              <a:rPr lang="fr-FR" sz="1800" dirty="0" smtClean="0"/>
            </a:br>
            <a:r>
              <a:rPr lang="fr-FR" sz="1800" dirty="0" smtClean="0"/>
              <a:t>va parcourir </a:t>
            </a:r>
            <a:br>
              <a:rPr lang="fr-FR" sz="1800" dirty="0" smtClean="0"/>
            </a:br>
            <a:r>
              <a:rPr lang="fr-FR" sz="1800" dirty="0" smtClean="0"/>
              <a:t>toutes les spires </a:t>
            </a:r>
            <a:br>
              <a:rPr lang="fr-FR" sz="1800" dirty="0" smtClean="0"/>
            </a:br>
            <a:r>
              <a:rPr lang="fr-FR" sz="1800" dirty="0" smtClean="0"/>
              <a:t>reliées aux lames successives du </a:t>
            </a:r>
            <a:br>
              <a:rPr lang="fr-FR" sz="1800" dirty="0" smtClean="0"/>
            </a:br>
            <a:r>
              <a:rPr lang="fr-FR" sz="1800" dirty="0" smtClean="0"/>
              <a:t>collecteur, sauf quand </a:t>
            </a:r>
            <a:br>
              <a:rPr lang="fr-FR" sz="1800" dirty="0" smtClean="0"/>
            </a:br>
            <a:r>
              <a:rPr lang="fr-FR" sz="1800" smtClean="0"/>
              <a:t>le </a:t>
            </a:r>
            <a:r>
              <a:rPr lang="fr-FR" sz="1800" smtClean="0"/>
              <a:t>balais </a:t>
            </a:r>
            <a:r>
              <a:rPr lang="fr-FR" sz="1800" dirty="0" smtClean="0"/>
              <a:t>sera entre deux.</a:t>
            </a:r>
          </a:p>
        </p:txBody>
      </p:sp>
      <p:sp>
        <p:nvSpPr>
          <p:cNvPr id="49" name="Sous-titre 2"/>
          <p:cNvSpPr txBox="1">
            <a:spLocks/>
          </p:cNvSpPr>
          <p:nvPr>
            <p:custDataLst>
              <p:tags r:id="rId23"/>
            </p:custDataLst>
          </p:nvPr>
        </p:nvSpPr>
        <p:spPr>
          <a:xfrm>
            <a:off x="5274995" y="4935932"/>
            <a:ext cx="3853573" cy="1881839"/>
          </a:xfrm>
          <a:custGeom>
            <a:avLst/>
            <a:gdLst>
              <a:gd name="connsiteX0" fmla="*/ 0 w 2664510"/>
              <a:gd name="connsiteY0" fmla="*/ 0 h 2462864"/>
              <a:gd name="connsiteX1" fmla="*/ 2664510 w 2664510"/>
              <a:gd name="connsiteY1" fmla="*/ 0 h 2462864"/>
              <a:gd name="connsiteX2" fmla="*/ 2664510 w 2664510"/>
              <a:gd name="connsiteY2" fmla="*/ 2462864 h 2462864"/>
              <a:gd name="connsiteX3" fmla="*/ 0 w 2664510"/>
              <a:gd name="connsiteY3" fmla="*/ 2462864 h 2462864"/>
              <a:gd name="connsiteX4" fmla="*/ 0 w 2664510"/>
              <a:gd name="connsiteY4" fmla="*/ 0 h 2462864"/>
              <a:gd name="connsiteX0" fmla="*/ 472611 w 2664510"/>
              <a:gd name="connsiteY0" fmla="*/ 0 h 2473138"/>
              <a:gd name="connsiteX1" fmla="*/ 2664510 w 2664510"/>
              <a:gd name="connsiteY1" fmla="*/ 10274 h 2473138"/>
              <a:gd name="connsiteX2" fmla="*/ 2664510 w 2664510"/>
              <a:gd name="connsiteY2" fmla="*/ 2473138 h 2473138"/>
              <a:gd name="connsiteX3" fmla="*/ 0 w 2664510"/>
              <a:gd name="connsiteY3" fmla="*/ 2473138 h 2473138"/>
              <a:gd name="connsiteX4" fmla="*/ 472611 w 2664510"/>
              <a:gd name="connsiteY4" fmla="*/ 0 h 2473138"/>
              <a:gd name="connsiteX0" fmla="*/ 1417834 w 3609733"/>
              <a:gd name="connsiteY0" fmla="*/ 0 h 2473138"/>
              <a:gd name="connsiteX1" fmla="*/ 3609733 w 3609733"/>
              <a:gd name="connsiteY1" fmla="*/ 10274 h 2473138"/>
              <a:gd name="connsiteX2" fmla="*/ 3609733 w 3609733"/>
              <a:gd name="connsiteY2" fmla="*/ 2473138 h 2473138"/>
              <a:gd name="connsiteX3" fmla="*/ 0 w 3609733"/>
              <a:gd name="connsiteY3" fmla="*/ 2432041 h 2473138"/>
              <a:gd name="connsiteX4" fmla="*/ 1417834 w 3609733"/>
              <a:gd name="connsiteY4" fmla="*/ 0 h 2473138"/>
              <a:gd name="connsiteX0" fmla="*/ 1787704 w 3609733"/>
              <a:gd name="connsiteY0" fmla="*/ 30822 h 2462864"/>
              <a:gd name="connsiteX1" fmla="*/ 3609733 w 3609733"/>
              <a:gd name="connsiteY1" fmla="*/ 0 h 2462864"/>
              <a:gd name="connsiteX2" fmla="*/ 3609733 w 3609733"/>
              <a:gd name="connsiteY2" fmla="*/ 2462864 h 2462864"/>
              <a:gd name="connsiteX3" fmla="*/ 0 w 3609733"/>
              <a:gd name="connsiteY3" fmla="*/ 2421767 h 2462864"/>
              <a:gd name="connsiteX4" fmla="*/ 1787704 w 3609733"/>
              <a:gd name="connsiteY4" fmla="*/ 30822 h 2462864"/>
              <a:gd name="connsiteX0" fmla="*/ 2031544 w 3853573"/>
              <a:gd name="connsiteY0" fmla="*/ 30822 h 2462864"/>
              <a:gd name="connsiteX1" fmla="*/ 3853573 w 3853573"/>
              <a:gd name="connsiteY1" fmla="*/ 0 h 2462864"/>
              <a:gd name="connsiteX2" fmla="*/ 3853573 w 3853573"/>
              <a:gd name="connsiteY2" fmla="*/ 2462864 h 2462864"/>
              <a:gd name="connsiteX3" fmla="*/ 0 w 3853573"/>
              <a:gd name="connsiteY3" fmla="*/ 2397383 h 2462864"/>
              <a:gd name="connsiteX4" fmla="*/ 2031544 w 3853573"/>
              <a:gd name="connsiteY4" fmla="*/ 30822 h 2462864"/>
              <a:gd name="connsiteX0" fmla="*/ 1751128 w 3853573"/>
              <a:gd name="connsiteY0" fmla="*/ 30822 h 2462864"/>
              <a:gd name="connsiteX1" fmla="*/ 3853573 w 3853573"/>
              <a:gd name="connsiteY1" fmla="*/ 0 h 2462864"/>
              <a:gd name="connsiteX2" fmla="*/ 3853573 w 3853573"/>
              <a:gd name="connsiteY2" fmla="*/ 2462864 h 2462864"/>
              <a:gd name="connsiteX3" fmla="*/ 0 w 3853573"/>
              <a:gd name="connsiteY3" fmla="*/ 2397383 h 2462864"/>
              <a:gd name="connsiteX4" fmla="*/ 1751128 w 3853573"/>
              <a:gd name="connsiteY4" fmla="*/ 30822 h 2462864"/>
              <a:gd name="connsiteX0" fmla="*/ 1751128 w 3853573"/>
              <a:gd name="connsiteY0" fmla="*/ 30822 h 2462864"/>
              <a:gd name="connsiteX1" fmla="*/ 3853573 w 3853573"/>
              <a:gd name="connsiteY1" fmla="*/ 0 h 2462864"/>
              <a:gd name="connsiteX2" fmla="*/ 3853573 w 3853573"/>
              <a:gd name="connsiteY2" fmla="*/ 2462864 h 2462864"/>
              <a:gd name="connsiteX3" fmla="*/ 0 w 3853573"/>
              <a:gd name="connsiteY3" fmla="*/ 2397383 h 2462864"/>
              <a:gd name="connsiteX4" fmla="*/ 1695590 w 3853573"/>
              <a:gd name="connsiteY4" fmla="*/ 652352 h 2462864"/>
              <a:gd name="connsiteX5" fmla="*/ 1751128 w 3853573"/>
              <a:gd name="connsiteY5" fmla="*/ 30822 h 2462864"/>
              <a:gd name="connsiteX0" fmla="*/ 1653592 w 3853573"/>
              <a:gd name="connsiteY0" fmla="*/ 43014 h 2462864"/>
              <a:gd name="connsiteX1" fmla="*/ 3853573 w 3853573"/>
              <a:gd name="connsiteY1" fmla="*/ 0 h 2462864"/>
              <a:gd name="connsiteX2" fmla="*/ 3853573 w 3853573"/>
              <a:gd name="connsiteY2" fmla="*/ 2462864 h 2462864"/>
              <a:gd name="connsiteX3" fmla="*/ 0 w 3853573"/>
              <a:gd name="connsiteY3" fmla="*/ 2397383 h 2462864"/>
              <a:gd name="connsiteX4" fmla="*/ 1695590 w 3853573"/>
              <a:gd name="connsiteY4" fmla="*/ 652352 h 2462864"/>
              <a:gd name="connsiteX5" fmla="*/ 1653592 w 3853573"/>
              <a:gd name="connsiteY5" fmla="*/ 43014 h 2462864"/>
              <a:gd name="connsiteX0" fmla="*/ 1580440 w 3853573"/>
              <a:gd name="connsiteY0" fmla="*/ 6438 h 2462864"/>
              <a:gd name="connsiteX1" fmla="*/ 3853573 w 3853573"/>
              <a:gd name="connsiteY1" fmla="*/ 0 h 2462864"/>
              <a:gd name="connsiteX2" fmla="*/ 3853573 w 3853573"/>
              <a:gd name="connsiteY2" fmla="*/ 2462864 h 2462864"/>
              <a:gd name="connsiteX3" fmla="*/ 0 w 3853573"/>
              <a:gd name="connsiteY3" fmla="*/ 2397383 h 2462864"/>
              <a:gd name="connsiteX4" fmla="*/ 1695590 w 3853573"/>
              <a:gd name="connsiteY4" fmla="*/ 652352 h 2462864"/>
              <a:gd name="connsiteX5" fmla="*/ 1580440 w 3853573"/>
              <a:gd name="connsiteY5" fmla="*/ 6438 h 2462864"/>
              <a:gd name="connsiteX0" fmla="*/ 1580440 w 3853573"/>
              <a:gd name="connsiteY0" fmla="*/ 6438 h 2462864"/>
              <a:gd name="connsiteX1" fmla="*/ 3853573 w 3853573"/>
              <a:gd name="connsiteY1" fmla="*/ 0 h 2462864"/>
              <a:gd name="connsiteX2" fmla="*/ 3853573 w 3853573"/>
              <a:gd name="connsiteY2" fmla="*/ 2462864 h 2462864"/>
              <a:gd name="connsiteX3" fmla="*/ 0 w 3853573"/>
              <a:gd name="connsiteY3" fmla="*/ 2397383 h 2462864"/>
              <a:gd name="connsiteX4" fmla="*/ 1610246 w 3853573"/>
              <a:gd name="connsiteY4" fmla="*/ 652352 h 2462864"/>
              <a:gd name="connsiteX5" fmla="*/ 1580440 w 3853573"/>
              <a:gd name="connsiteY5" fmla="*/ 6438 h 2462864"/>
              <a:gd name="connsiteX0" fmla="*/ 1610246 w 3853573"/>
              <a:gd name="connsiteY0" fmla="*/ 652352 h 2462864"/>
              <a:gd name="connsiteX1" fmla="*/ 3853573 w 3853573"/>
              <a:gd name="connsiteY1" fmla="*/ 0 h 2462864"/>
              <a:gd name="connsiteX2" fmla="*/ 3853573 w 3853573"/>
              <a:gd name="connsiteY2" fmla="*/ 2462864 h 2462864"/>
              <a:gd name="connsiteX3" fmla="*/ 0 w 3853573"/>
              <a:gd name="connsiteY3" fmla="*/ 2397383 h 2462864"/>
              <a:gd name="connsiteX4" fmla="*/ 1610246 w 3853573"/>
              <a:gd name="connsiteY4" fmla="*/ 652352 h 2462864"/>
              <a:gd name="connsiteX0" fmla="*/ 1610246 w 3853573"/>
              <a:gd name="connsiteY0" fmla="*/ 4652 h 1815164"/>
              <a:gd name="connsiteX1" fmla="*/ 3834523 w 3853573"/>
              <a:gd name="connsiteY1" fmla="*/ 0 h 1815164"/>
              <a:gd name="connsiteX2" fmla="*/ 3853573 w 3853573"/>
              <a:gd name="connsiteY2" fmla="*/ 1815164 h 1815164"/>
              <a:gd name="connsiteX3" fmla="*/ 0 w 3853573"/>
              <a:gd name="connsiteY3" fmla="*/ 1749683 h 1815164"/>
              <a:gd name="connsiteX4" fmla="*/ 1610246 w 3853573"/>
              <a:gd name="connsiteY4" fmla="*/ 4652 h 1815164"/>
              <a:gd name="connsiteX0" fmla="*/ 1667396 w 3853573"/>
              <a:gd name="connsiteY0" fmla="*/ 0 h 1867662"/>
              <a:gd name="connsiteX1" fmla="*/ 3834523 w 3853573"/>
              <a:gd name="connsiteY1" fmla="*/ 52498 h 1867662"/>
              <a:gd name="connsiteX2" fmla="*/ 3853573 w 3853573"/>
              <a:gd name="connsiteY2" fmla="*/ 1867662 h 1867662"/>
              <a:gd name="connsiteX3" fmla="*/ 0 w 3853573"/>
              <a:gd name="connsiteY3" fmla="*/ 1802181 h 1867662"/>
              <a:gd name="connsiteX4" fmla="*/ 1667396 w 3853573"/>
              <a:gd name="connsiteY4" fmla="*/ 0 h 1867662"/>
              <a:gd name="connsiteX0" fmla="*/ 1667396 w 3853573"/>
              <a:gd name="connsiteY0" fmla="*/ 14177 h 1881839"/>
              <a:gd name="connsiteX1" fmla="*/ 3834523 w 3853573"/>
              <a:gd name="connsiteY1" fmla="*/ 0 h 1881839"/>
              <a:gd name="connsiteX2" fmla="*/ 3853573 w 3853573"/>
              <a:gd name="connsiteY2" fmla="*/ 1881839 h 1881839"/>
              <a:gd name="connsiteX3" fmla="*/ 0 w 3853573"/>
              <a:gd name="connsiteY3" fmla="*/ 1816358 h 1881839"/>
              <a:gd name="connsiteX4" fmla="*/ 1667396 w 3853573"/>
              <a:gd name="connsiteY4" fmla="*/ 14177 h 188183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53573" h="1881839">
                <a:moveTo>
                  <a:pt x="1667396" y="14177"/>
                </a:moveTo>
                <a:lnTo>
                  <a:pt x="3834523" y="0"/>
                </a:lnTo>
                <a:lnTo>
                  <a:pt x="3853573" y="1881839"/>
                </a:lnTo>
                <a:lnTo>
                  <a:pt x="0" y="1816358"/>
                </a:lnTo>
                <a:cubicBezTo>
                  <a:pt x="337613" y="1340345"/>
                  <a:pt x="1329783" y="490190"/>
                  <a:pt x="1667396" y="14177"/>
                </a:cubicBezTo>
                <a:close/>
              </a:path>
            </a:pathLst>
          </a:custGeom>
          <a:solidFill>
            <a:schemeClr val="bg2">
              <a:lumMod val="10000"/>
              <a:alpha val="51000"/>
            </a:schemeClr>
          </a:solidFill>
          <a:effectLst>
            <a:softEdge rad="63500"/>
          </a:effectLst>
          <a:scene3d>
            <a:camera prst="orthographicFront"/>
            <a:lightRig rig="threePt" dir="t"/>
          </a:scene3d>
          <a:sp3d>
            <a:bevelT prst="relaxedInset"/>
          </a:sp3d>
        </p:spPr>
        <p:txBody>
          <a:bodyPr vert="horz" lIns="0" tIns="144000" rIns="108000" bIns="180000" rtlCol="0" anchor="t">
            <a:noAutofit/>
          </a:bodyPr>
          <a:lstStyle>
            <a:lvl1pPr marL="0" indent="0" algn="ctr" defTabSz="914400" rtl="0" eaLnBrk="1" latinLnBrk="0" hangingPunct="1">
              <a:spcBef>
                <a:spcPct val="20000"/>
              </a:spcBef>
              <a:buFont typeface="Arial" panose="020B0604020202020204" pitchFamily="34" charset="0"/>
              <a:buNone/>
              <a:defRPr sz="3200" b="1" kern="1200">
                <a:solidFill>
                  <a:schemeClr val="bg1"/>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1pPr>
            <a:lvl2pPr marL="457200" indent="0" algn="ctr" defTabSz="914400" rtl="0" eaLnBrk="1" latinLnBrk="0" hangingPunct="1">
              <a:spcBef>
                <a:spcPct val="20000"/>
              </a:spcBef>
              <a:buFont typeface="Arial" panose="020B0604020202020204" pitchFamily="34" charset="0"/>
              <a:buNone/>
              <a:defRPr sz="28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2pPr>
            <a:lvl3pPr marL="914400" indent="0" algn="ctr" defTabSz="914400" rtl="0" eaLnBrk="1" latinLnBrk="0" hangingPunct="1">
              <a:spcBef>
                <a:spcPct val="20000"/>
              </a:spcBef>
              <a:buFont typeface="Arial" panose="020B0604020202020204" pitchFamily="34" charset="0"/>
              <a:buNone/>
              <a:defRPr sz="24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3pPr>
            <a:lvl4pPr marL="1371600" indent="0" algn="ctr" defTabSz="914400" rtl="0" eaLnBrk="1" latinLnBrk="0" hangingPunct="1">
              <a:spcBef>
                <a:spcPct val="20000"/>
              </a:spcBef>
              <a:buFont typeface="Arial" panose="020B0604020202020204" pitchFamily="34" charset="0"/>
              <a:buNone/>
              <a:defRPr sz="20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4pPr>
            <a:lvl5pPr marL="1828800" indent="0" algn="ctr" defTabSz="914400" rtl="0" eaLnBrk="1" latinLnBrk="0" hangingPunct="1">
              <a:spcBef>
                <a:spcPct val="20000"/>
              </a:spcBef>
              <a:buFont typeface="Arial" panose="020B0604020202020204" pitchFamily="34" charset="0"/>
              <a:buNone/>
              <a:defRPr sz="20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5pPr>
            <a:lvl6pPr marL="22860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6pPr>
            <a:lvl7pPr marL="27432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7pPr>
            <a:lvl8pPr marL="32004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8pPr>
            <a:lvl9pPr marL="36576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9pPr>
          </a:lstStyle>
          <a:p>
            <a:pPr marL="108000" indent="-457200" algn="r"/>
            <a:r>
              <a:rPr lang="fr-FR" sz="1800" dirty="0" smtClean="0"/>
              <a:t>Quand le courant </a:t>
            </a:r>
            <a:br>
              <a:rPr lang="fr-FR" sz="1800" dirty="0" smtClean="0"/>
            </a:br>
            <a:r>
              <a:rPr lang="fr-FR" sz="1800" dirty="0" smtClean="0"/>
              <a:t>vient  vers nous on représente ce mou- </a:t>
            </a:r>
            <a:br>
              <a:rPr lang="fr-FR" sz="1800" dirty="0" smtClean="0"/>
            </a:br>
            <a:r>
              <a:rPr lang="fr-FR" sz="1800" dirty="0" smtClean="0"/>
              <a:t>-</a:t>
            </a:r>
            <a:r>
              <a:rPr lang="fr-FR" sz="1800" dirty="0" err="1" smtClean="0"/>
              <a:t>vement</a:t>
            </a:r>
            <a:r>
              <a:rPr lang="fr-FR" sz="1800" dirty="0" smtClean="0"/>
              <a:t> par un point. </a:t>
            </a:r>
            <a:br>
              <a:rPr lang="fr-FR" sz="1800" dirty="0" smtClean="0"/>
            </a:br>
            <a:r>
              <a:rPr lang="fr-FR" sz="1800" dirty="0" smtClean="0"/>
              <a:t>Cette symbolique a pour </a:t>
            </a:r>
            <a:br>
              <a:rPr lang="fr-FR" sz="1800" dirty="0" smtClean="0"/>
            </a:br>
            <a:r>
              <a:rPr lang="fr-FR" sz="1800" dirty="0" smtClean="0"/>
              <a:t>origine la flèche de l’archer. </a:t>
            </a:r>
            <a:endParaRPr lang="fr-FR" sz="1800" dirty="0"/>
          </a:p>
        </p:txBody>
      </p:sp>
    </p:spTree>
    <p:extLst>
      <p:ext uri="{BB962C8B-B14F-4D97-AF65-F5344CB8AC3E}">
        <p14:creationId xmlns:p14="http://schemas.microsoft.com/office/powerpoint/2010/main" val="264918777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grpId="2" nodeType="withEffect">
                                  <p:stCondLst>
                                    <p:cond delay="0"/>
                                  </p:stCondLst>
                                  <p:childTnLst>
                                    <p:set>
                                      <p:cBhvr>
                                        <p:cTn id="6" dur="1" fill="hold">
                                          <p:stCondLst>
                                            <p:cond delay="0"/>
                                          </p:stCondLst>
                                        </p:cTn>
                                        <p:tgtEl>
                                          <p:spTgt spid="64"/>
                                        </p:tgtEl>
                                        <p:attrNameLst>
                                          <p:attrName>style.visibility</p:attrName>
                                        </p:attrNameLst>
                                      </p:cBhvr>
                                      <p:to>
                                        <p:strVal val="visible"/>
                                      </p:to>
                                    </p:set>
                                  </p:childTnLst>
                                </p:cTn>
                              </p:par>
                              <p:par>
                                <p:cTn id="7" presetID="1" presetClass="entr" presetSubtype="0" fill="hold" grpId="2" nodeType="withEffect">
                                  <p:stCondLst>
                                    <p:cond delay="0"/>
                                  </p:stCondLst>
                                  <p:childTnLst>
                                    <p:set>
                                      <p:cBhvr>
                                        <p:cTn id="8" dur="1" fill="hold">
                                          <p:stCondLst>
                                            <p:cond delay="0"/>
                                          </p:stCondLst>
                                        </p:cTn>
                                        <p:tgtEl>
                                          <p:spTgt spid="66"/>
                                        </p:tgtEl>
                                        <p:attrNameLst>
                                          <p:attrName>style.visibility</p:attrName>
                                        </p:attrNameLst>
                                      </p:cBhvr>
                                      <p:to>
                                        <p:strVal val="visible"/>
                                      </p:to>
                                    </p:set>
                                  </p:childTnLst>
                                </p:cTn>
                              </p:par>
                              <p:par>
                                <p:cTn id="9" presetID="0" presetClass="path" presetSubtype="0" repeatCount="10000" fill="hold" grpId="0" nodeType="withEffect">
                                  <p:stCondLst>
                                    <p:cond delay="0"/>
                                  </p:stCondLst>
                                  <p:childTnLst>
                                    <p:animMotion origin="layout" path="M 2.77778E-7 7.40741E-7 L -0.03142 0.00463 L -0.10052 -0.00648 L -0.12517 -0.02662 L -0.14965 -0.03079 L -0.25486 -0.02755 L -0.30087 -0.02176 L -0.3375 -0.00486 L -0.3434 0.0544 L -0.33819 0.08241 L -0.30851 0.12546 L -0.31094 0.14792 L -0.31753 0.15486 C -0.39722 0.18264 -0.47795 0.21204 -0.55729 0.23912 C -0.56215 0.21597 -0.55573 0.22778 -0.56059 0.21852 C -0.56094 0.21736 -0.56146 0.21505 -0.56146 0.21528 L -0.61597 -0.08056 L -0.37031 -0.15833 L -0.34219 -0.00486 L -0.30208 0.05069 L -0.28785 0.05764 L -0.23906 0.06296 L -0.23767 0.08611 L -0.36319 0.37338 L -0.57465 0.20139 L -0.44462 -0.08056 L -0.42396 -0.06829 L -0.34132 -0.0044 L -0.28819 -0.00671 L -0.27257 -0.00347 L -0.23125 -0.04815 L -0.21354 -0.02917 L -0.15521 0.28611 L -0.39462 0.36343 L -0.45174 0.04282 L -0.42517 0.02569 L -0.32465 -0.01343 L -0.29167 -0.05255 L -0.28576 -0.0794 L -0.28108 -0.13032 L -0.26076 -0.13657 L -0.04549 0.02685 L -0.17656 0.30995 L -0.38247 0.13565 L -0.37899 0.11088 L -0.32917 -0.01343 L -0.33021 -0.07292 L -0.33698 -0.07847 L -0.33854 -0.02338 L -0.34896 -0.01343 L -0.38229 -0.00648 C -0.41406 -0.00972 -0.4441 -0.02014 -0.47743 -0.02593 C -0.47917 -0.02593 -0.48733 -0.03333 -0.50694 -0.0287 L -0.59896 -0.01597 L -0.6342 -0.01435 " pathEditMode="relative" rAng="0" ptsTypes="AAAAAAAAAAAAfffAAAAAAAAAAAAAAAAAAAAAAAAAAAAAAAAAAAffAAA">
                                      <p:cBhvr>
                                        <p:cTn id="10" dur="8000" fill="hold"/>
                                        <p:tgtEl>
                                          <p:spTgt spid="64"/>
                                        </p:tgtEl>
                                        <p:attrNameLst>
                                          <p:attrName>ppt_x</p:attrName>
                                          <p:attrName>ppt_y</p:attrName>
                                        </p:attrNameLst>
                                      </p:cBhvr>
                                      <p:rCtr x="-31719" y="10741"/>
                                    </p:animMotion>
                                  </p:childTnLst>
                                </p:cTn>
                              </p:par>
                              <p:par>
                                <p:cTn id="11" presetID="0" presetClass="path" presetSubtype="0" repeatCount="10000" fill="hold" grpId="0" nodeType="withEffect">
                                  <p:stCondLst>
                                    <p:cond delay="0"/>
                                  </p:stCondLst>
                                  <p:childTnLst>
                                    <p:animMotion origin="layout" path="M 0.00069 0.00509 L -0.03194 0.00579 L -0.07326 -0.00139 L -0.10608 -0.00625 L -0.13073 -0.02616 L -0.23958 -0.03055 L -0.2875 -0.02291 L -0.33628 -0.00532 L -0.34306 0.06134 L -0.34219 0.02894 L -0.33819 -0.00949 L -0.27674 -0.14861 L -0.49063 -0.32384 L -0.6191 -0.04282 L -0.40017 0.12732 L -0.38576 0.11065 L -0.38351 0.04398 L -0.33698 -0.01273 L -0.22361 -0.05231 L -0.22309 -0.07315 L -0.27917 -0.3794 L -0.51962 -0.30116 L -0.45469 0.02986 L -0.43125 0.02431 L -0.40104 -0.02083 L -0.33385 -0.00949 L -0.23507 0.07084 L -0.22153 0.04977 L -0.09965 -0.21435 L -0.31042 -0.38472 L -0.43802 -0.09444 L -0.42188 -0.07199 L -0.37431 -0.07106 L -0.32951 -0.00139 C -0.32118 0.04375 -0.30885 0.1169 -0.30434 0.13403 C -0.2934 0.13773 -0.28247 0.1419 -0.28247 0.1419 L -0.05642 0.07246 L -0.1158 -0.24838 L -0.36233 -0.16157 L -0.35642 -0.12685 L -0.32639 -0.09097 L -0.33715 -0.05532 L -0.34028 -0.01366 L -0.36875 -0.00532 C -0.3901 -0.00741 -0.43628 -0.0169 -0.46007 -0.02014 C -0.48073 -0.0243 -0.48958 -0.02963 -0.5184 -0.02754 L -0.63351 -0.01157 " pathEditMode="relative" rAng="0" ptsTypes="AAAAAAAAAAAAAAAAAAAAAAAAAAAAAAAAAffAAAAAAAAffAA">
                                      <p:cBhvr>
                                        <p:cTn id="12" dur="8000" fill="hold"/>
                                        <p:tgtEl>
                                          <p:spTgt spid="66"/>
                                        </p:tgtEl>
                                        <p:attrNameLst>
                                          <p:attrName>ppt_x</p:attrName>
                                          <p:attrName>ppt_y</p:attrName>
                                        </p:attrNameLst>
                                      </p:cBhvr>
                                      <p:rCtr x="-31719" y="-12639"/>
                                    </p:animMotion>
                                  </p:childTnLst>
                                </p:cTn>
                              </p:par>
                            </p:childTnLst>
                          </p:cTn>
                        </p:par>
                        <p:par>
                          <p:cTn id="13" fill="hold">
                            <p:stCondLst>
                              <p:cond delay="80000"/>
                            </p:stCondLst>
                            <p:childTnLst>
                              <p:par>
                                <p:cTn id="14" presetID="1" presetClass="exit" presetSubtype="0" fill="hold" grpId="1" nodeType="afterEffect">
                                  <p:stCondLst>
                                    <p:cond delay="0"/>
                                  </p:stCondLst>
                                  <p:childTnLst>
                                    <p:set>
                                      <p:cBhvr>
                                        <p:cTn id="15" dur="1" fill="hold">
                                          <p:stCondLst>
                                            <p:cond delay="0"/>
                                          </p:stCondLst>
                                        </p:cTn>
                                        <p:tgtEl>
                                          <p:spTgt spid="64"/>
                                        </p:tgtEl>
                                        <p:attrNameLst>
                                          <p:attrName>style.visibility</p:attrName>
                                        </p:attrNameLst>
                                      </p:cBhvr>
                                      <p:to>
                                        <p:strVal val="hidden"/>
                                      </p:to>
                                    </p:set>
                                  </p:childTnLst>
                                </p:cTn>
                              </p:par>
                            </p:childTnLst>
                          </p:cTn>
                        </p:par>
                        <p:par>
                          <p:cTn id="16" fill="hold">
                            <p:stCondLst>
                              <p:cond delay="80000"/>
                            </p:stCondLst>
                            <p:childTnLst>
                              <p:par>
                                <p:cTn id="17" presetID="1" presetClass="exit" presetSubtype="0" fill="hold" grpId="1" nodeType="afterEffect">
                                  <p:stCondLst>
                                    <p:cond delay="0"/>
                                  </p:stCondLst>
                                  <p:childTnLst>
                                    <p:set>
                                      <p:cBhvr>
                                        <p:cTn id="18" dur="1" fill="hold">
                                          <p:stCondLst>
                                            <p:cond delay="0"/>
                                          </p:stCondLst>
                                        </p:cTn>
                                        <p:tgtEl>
                                          <p:spTgt spid="66"/>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4" grpId="0" animBg="1"/>
      <p:bldP spid="64" grpId="1" animBg="1"/>
      <p:bldP spid="64" grpId="2" animBg="1"/>
      <p:bldP spid="66" grpId="0" animBg="1"/>
      <p:bldP spid="66" grpId="1" animBg="1"/>
      <p:bldP spid="66" grpId="2" animBg="1"/>
    </p:bldLst>
  </p:timing>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61" name="Sous-titre 2">
            <a:hlinkClick r:id="rId203" action="ppaction://hlinksldjump"/>
          </p:cNvPr>
          <p:cNvSpPr txBox="1">
            <a:spLocks/>
          </p:cNvSpPr>
          <p:nvPr>
            <p:custDataLst>
              <p:tags r:id="rId1"/>
            </p:custDataLst>
          </p:nvPr>
        </p:nvSpPr>
        <p:spPr>
          <a:xfrm>
            <a:off x="73326" y="3288649"/>
            <a:ext cx="1937016" cy="987421"/>
          </a:xfrm>
          <a:prstGeom prst="rect">
            <a:avLst/>
          </a:prstGeom>
          <a:solidFill>
            <a:schemeClr val="bg2">
              <a:lumMod val="10000"/>
              <a:alpha val="51000"/>
            </a:schemeClr>
          </a:solidFill>
          <a:effectLst>
            <a:softEdge rad="63500"/>
          </a:effectLst>
          <a:scene3d>
            <a:camera prst="orthographicFront"/>
            <a:lightRig rig="threePt" dir="t"/>
          </a:scene3d>
          <a:sp3d>
            <a:bevelT prst="relaxedInset"/>
          </a:sp3d>
        </p:spPr>
        <p:txBody>
          <a:bodyPr vert="horz" lIns="0" tIns="108000" rIns="0" bIns="180000" rtlCol="0" anchor="t">
            <a:noAutofit/>
          </a:bodyPr>
          <a:lstStyle>
            <a:lvl1pPr marL="0" indent="0" algn="ctr" defTabSz="914400" rtl="0" eaLnBrk="1" latinLnBrk="0" hangingPunct="1">
              <a:spcBef>
                <a:spcPct val="20000"/>
              </a:spcBef>
              <a:buFont typeface="Arial" panose="020B0604020202020204" pitchFamily="34" charset="0"/>
              <a:buNone/>
              <a:defRPr sz="3200" b="1" kern="1200">
                <a:solidFill>
                  <a:schemeClr val="bg1"/>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1pPr>
            <a:lvl2pPr marL="457200" indent="0" algn="ctr" defTabSz="914400" rtl="0" eaLnBrk="1" latinLnBrk="0" hangingPunct="1">
              <a:spcBef>
                <a:spcPct val="20000"/>
              </a:spcBef>
              <a:buFont typeface="Arial" panose="020B0604020202020204" pitchFamily="34" charset="0"/>
              <a:buNone/>
              <a:defRPr sz="28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2pPr>
            <a:lvl3pPr marL="914400" indent="0" algn="ctr" defTabSz="914400" rtl="0" eaLnBrk="1" latinLnBrk="0" hangingPunct="1">
              <a:spcBef>
                <a:spcPct val="20000"/>
              </a:spcBef>
              <a:buFont typeface="Arial" panose="020B0604020202020204" pitchFamily="34" charset="0"/>
              <a:buNone/>
              <a:defRPr sz="24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3pPr>
            <a:lvl4pPr marL="1371600" indent="0" algn="ctr" defTabSz="914400" rtl="0" eaLnBrk="1" latinLnBrk="0" hangingPunct="1">
              <a:spcBef>
                <a:spcPct val="20000"/>
              </a:spcBef>
              <a:buFont typeface="Arial" panose="020B0604020202020204" pitchFamily="34" charset="0"/>
              <a:buNone/>
              <a:defRPr sz="20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4pPr>
            <a:lvl5pPr marL="1828800" indent="0" algn="ctr" defTabSz="914400" rtl="0" eaLnBrk="1" latinLnBrk="0" hangingPunct="1">
              <a:spcBef>
                <a:spcPct val="20000"/>
              </a:spcBef>
              <a:buFont typeface="Arial" panose="020B0604020202020204" pitchFamily="34" charset="0"/>
              <a:buNone/>
              <a:defRPr sz="20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5pPr>
            <a:lvl6pPr marL="22860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6pPr>
            <a:lvl7pPr marL="27432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7pPr>
            <a:lvl8pPr marL="32004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8pPr>
            <a:lvl9pPr marL="36576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9pPr>
          </a:lstStyle>
          <a:p>
            <a:r>
              <a:rPr lang="fr-FR" sz="1800" dirty="0" smtClean="0"/>
              <a:t>Inversion alimentation induit</a:t>
            </a:r>
            <a:endParaRPr lang="fr-FR" sz="1800" dirty="0"/>
          </a:p>
        </p:txBody>
      </p:sp>
      <p:sp>
        <p:nvSpPr>
          <p:cNvPr id="45" name="Ellipse 44"/>
          <p:cNvSpPr/>
          <p:nvPr>
            <p:custDataLst>
              <p:tags r:id="rId2"/>
            </p:custDataLst>
          </p:nvPr>
        </p:nvSpPr>
        <p:spPr>
          <a:xfrm>
            <a:off x="3483512" y="1635502"/>
            <a:ext cx="2448272" cy="2448272"/>
          </a:xfrm>
          <a:prstGeom prst="ellipse">
            <a:avLst/>
          </a:prstGeom>
          <a:solidFill>
            <a:schemeClr val="bg2">
              <a:lumMod val="2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6" name="Étoile à 8 branches 45"/>
          <p:cNvSpPr/>
          <p:nvPr>
            <p:custDataLst>
              <p:tags r:id="rId3"/>
            </p:custDataLst>
          </p:nvPr>
        </p:nvSpPr>
        <p:spPr>
          <a:xfrm>
            <a:off x="3508900" y="1660890"/>
            <a:ext cx="2397496" cy="2397496"/>
          </a:xfrm>
          <a:prstGeom prst="star8">
            <a:avLst>
              <a:gd name="adj" fmla="val 0"/>
            </a:avLst>
          </a:prstGeom>
          <a:ln w="57150">
            <a:solidFill>
              <a:schemeClr val="accent6">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pic>
        <p:nvPicPr>
          <p:cNvPr id="12" name="Image 11"/>
          <p:cNvPicPr>
            <a:picLocks noChangeAspect="1"/>
          </p:cNvPicPr>
          <p:nvPr>
            <p:custDataLst>
              <p:tags r:id="rId4"/>
            </p:custDataLst>
          </p:nvPr>
        </p:nvPicPr>
        <p:blipFill>
          <a:blip r:embed="rId204">
            <a:extLst>
              <a:ext uri="{28A0092B-C50C-407E-A947-70E740481C1C}">
                <a14:useLocalDpi xmlns:a14="http://schemas.microsoft.com/office/drawing/2010/main" val="0"/>
              </a:ext>
            </a:extLst>
          </a:blip>
          <a:stretch>
            <a:fillRect/>
          </a:stretch>
        </p:blipFill>
        <p:spPr>
          <a:xfrm rot="1320000">
            <a:off x="3920218" y="2072208"/>
            <a:ext cx="1574861" cy="1574861"/>
          </a:xfrm>
          <a:prstGeom prst="rect">
            <a:avLst/>
          </a:prstGeom>
        </p:spPr>
      </p:pic>
      <p:sp>
        <p:nvSpPr>
          <p:cNvPr id="1545" name="Étoile à 8 branches 1544"/>
          <p:cNvSpPr/>
          <p:nvPr>
            <p:custDataLst>
              <p:tags r:id="rId5"/>
            </p:custDataLst>
          </p:nvPr>
        </p:nvSpPr>
        <p:spPr>
          <a:xfrm>
            <a:off x="3508900" y="1660890"/>
            <a:ext cx="2397496" cy="2397496"/>
          </a:xfrm>
          <a:prstGeom prst="star8">
            <a:avLst>
              <a:gd name="adj" fmla="val 0"/>
            </a:avLst>
          </a:prstGeom>
          <a:ln w="57150">
            <a:solidFill>
              <a:schemeClr val="accent6">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pic>
        <p:nvPicPr>
          <p:cNvPr id="1546" name="Image 1545"/>
          <p:cNvPicPr>
            <a:picLocks noChangeAspect="1"/>
          </p:cNvPicPr>
          <p:nvPr>
            <p:custDataLst>
              <p:tags r:id="rId6"/>
            </p:custDataLst>
          </p:nvPr>
        </p:nvPicPr>
        <p:blipFill>
          <a:blip r:embed="rId204">
            <a:extLst>
              <a:ext uri="{28A0092B-C50C-407E-A947-70E740481C1C}">
                <a14:useLocalDpi xmlns:a14="http://schemas.microsoft.com/office/drawing/2010/main" val="0"/>
              </a:ext>
            </a:extLst>
          </a:blip>
          <a:stretch>
            <a:fillRect/>
          </a:stretch>
        </p:blipFill>
        <p:spPr>
          <a:xfrm rot="1380000">
            <a:off x="3920218" y="2072208"/>
            <a:ext cx="1574861" cy="1574861"/>
          </a:xfrm>
          <a:prstGeom prst="rect">
            <a:avLst/>
          </a:prstGeom>
        </p:spPr>
      </p:pic>
      <p:sp>
        <p:nvSpPr>
          <p:cNvPr id="1547" name="Étoile à 8 branches 1546"/>
          <p:cNvSpPr/>
          <p:nvPr>
            <p:custDataLst>
              <p:tags r:id="rId7"/>
            </p:custDataLst>
          </p:nvPr>
        </p:nvSpPr>
        <p:spPr>
          <a:xfrm>
            <a:off x="3508900" y="1660890"/>
            <a:ext cx="2397496" cy="2397496"/>
          </a:xfrm>
          <a:prstGeom prst="star8">
            <a:avLst>
              <a:gd name="adj" fmla="val 0"/>
            </a:avLst>
          </a:prstGeom>
          <a:ln w="57150">
            <a:solidFill>
              <a:schemeClr val="accent6">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dirty="0" smtClean="0"/>
              <a:t> </a:t>
            </a:r>
            <a:endParaRPr lang="fr-FR" dirty="0"/>
          </a:p>
        </p:txBody>
      </p:sp>
      <p:pic>
        <p:nvPicPr>
          <p:cNvPr id="1548" name="Image 1547"/>
          <p:cNvPicPr>
            <a:picLocks noChangeAspect="1"/>
          </p:cNvPicPr>
          <p:nvPr>
            <p:custDataLst>
              <p:tags r:id="rId8"/>
            </p:custDataLst>
          </p:nvPr>
        </p:nvPicPr>
        <p:blipFill>
          <a:blip r:embed="rId204">
            <a:extLst>
              <a:ext uri="{28A0092B-C50C-407E-A947-70E740481C1C}">
                <a14:useLocalDpi xmlns:a14="http://schemas.microsoft.com/office/drawing/2010/main" val="0"/>
              </a:ext>
            </a:extLst>
          </a:blip>
          <a:stretch>
            <a:fillRect/>
          </a:stretch>
        </p:blipFill>
        <p:spPr>
          <a:xfrm rot="1380000">
            <a:off x="3920218" y="2072208"/>
            <a:ext cx="1574861" cy="1574861"/>
          </a:xfrm>
          <a:prstGeom prst="rect">
            <a:avLst/>
          </a:prstGeom>
        </p:spPr>
      </p:pic>
      <p:sp>
        <p:nvSpPr>
          <p:cNvPr id="2" name="Titre 1"/>
          <p:cNvSpPr>
            <a:spLocks noGrp="1"/>
          </p:cNvSpPr>
          <p:nvPr>
            <p:ph type="title"/>
            <p:custDataLst>
              <p:tags r:id="rId9"/>
            </p:custDataLst>
          </p:nvPr>
        </p:nvSpPr>
        <p:spPr>
          <a:xfrm>
            <a:off x="0" y="108000"/>
            <a:ext cx="9144000" cy="1152000"/>
          </a:xfrm>
        </p:spPr>
        <p:txBody>
          <a:bodyPr>
            <a:normAutofit/>
          </a:bodyPr>
          <a:lstStyle/>
          <a:p>
            <a:r>
              <a:rPr lang="fr-FR" sz="3200" dirty="0"/>
              <a:t>Les moteurs électriques</a:t>
            </a:r>
            <a:br>
              <a:rPr lang="fr-FR" sz="3200" dirty="0"/>
            </a:br>
            <a:r>
              <a:rPr lang="fr-FR" sz="3200" dirty="0"/>
              <a:t>Courant </a:t>
            </a:r>
            <a:r>
              <a:rPr lang="fr-FR" sz="3200" dirty="0" smtClean="0"/>
              <a:t>Continu, la commutation</a:t>
            </a:r>
            <a:endParaRPr lang="fr-FR" sz="3200" dirty="0"/>
          </a:p>
        </p:txBody>
      </p:sp>
      <p:grpSp>
        <p:nvGrpSpPr>
          <p:cNvPr id="14" name="Groupe 13"/>
          <p:cNvGrpSpPr/>
          <p:nvPr>
            <p:custDataLst>
              <p:tags r:id="rId10"/>
            </p:custDataLst>
          </p:nvPr>
        </p:nvGrpSpPr>
        <p:grpSpPr>
          <a:xfrm>
            <a:off x="3487446" y="1643987"/>
            <a:ext cx="2440404" cy="2431302"/>
            <a:chOff x="3923928" y="1902972"/>
            <a:chExt cx="2440404" cy="2431302"/>
          </a:xfrm>
          <a:solidFill>
            <a:schemeClr val="accent6">
              <a:lumMod val="75000"/>
            </a:schemeClr>
          </a:solidFill>
        </p:grpSpPr>
        <p:sp>
          <p:nvSpPr>
            <p:cNvPr id="1554" name="Ellipse 1553"/>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3" name="Groupe 12"/>
            <p:cNvGrpSpPr/>
            <p:nvPr/>
          </p:nvGrpSpPr>
          <p:grpSpPr>
            <a:xfrm>
              <a:off x="3923928" y="1902972"/>
              <a:ext cx="2440404" cy="2129297"/>
              <a:chOff x="3923928" y="1902972"/>
              <a:chExt cx="2440404" cy="2129297"/>
            </a:xfrm>
            <a:grpFill/>
          </p:grpSpPr>
          <p:sp>
            <p:nvSpPr>
              <p:cNvPr id="47" name="Ellipse 46"/>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555" name="Ellipse 155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556" name="Ellipse 155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557" name="Ellipse 155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558" name="Ellipse 155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559" name="Ellipse 155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560" name="Ellipse 155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sp>
        <p:nvSpPr>
          <p:cNvPr id="6" name="Sous-titre 2"/>
          <p:cNvSpPr txBox="1">
            <a:spLocks/>
          </p:cNvSpPr>
          <p:nvPr>
            <p:custDataLst>
              <p:tags r:id="rId11"/>
            </p:custDataLst>
          </p:nvPr>
        </p:nvSpPr>
        <p:spPr>
          <a:xfrm>
            <a:off x="45426" y="4365104"/>
            <a:ext cx="9144000" cy="2520000"/>
          </a:xfrm>
          <a:prstGeom prst="rect">
            <a:avLst/>
          </a:prstGeom>
          <a:solidFill>
            <a:schemeClr val="bg2">
              <a:lumMod val="10000"/>
              <a:alpha val="51000"/>
            </a:schemeClr>
          </a:solidFill>
          <a:effectLst>
            <a:softEdge rad="63500"/>
          </a:effectLst>
          <a:scene3d>
            <a:camera prst="orthographicFront"/>
            <a:lightRig rig="threePt" dir="t"/>
          </a:scene3d>
          <a:sp3d>
            <a:bevelT prst="relaxedInset"/>
          </a:sp3d>
        </p:spPr>
        <p:txBody>
          <a:bodyPr vert="horz" lIns="0" tIns="180000" rIns="0" bIns="180000" rtlCol="0" anchor="t">
            <a:noAutofit/>
          </a:bodyPr>
          <a:lstStyle>
            <a:lvl1pPr marL="0" indent="0" algn="ctr" defTabSz="914400" rtl="0" eaLnBrk="1" latinLnBrk="0" hangingPunct="1">
              <a:spcBef>
                <a:spcPct val="20000"/>
              </a:spcBef>
              <a:buFont typeface="Arial" panose="020B0604020202020204" pitchFamily="34" charset="0"/>
              <a:buNone/>
              <a:defRPr sz="3200" b="1" kern="1200">
                <a:solidFill>
                  <a:schemeClr val="bg1"/>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1pPr>
            <a:lvl2pPr marL="457200" indent="0" algn="ctr" defTabSz="914400" rtl="0" eaLnBrk="1" latinLnBrk="0" hangingPunct="1">
              <a:spcBef>
                <a:spcPct val="20000"/>
              </a:spcBef>
              <a:buFont typeface="Arial" panose="020B0604020202020204" pitchFamily="34" charset="0"/>
              <a:buNone/>
              <a:defRPr sz="28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2pPr>
            <a:lvl3pPr marL="914400" indent="0" algn="ctr" defTabSz="914400" rtl="0" eaLnBrk="1" latinLnBrk="0" hangingPunct="1">
              <a:spcBef>
                <a:spcPct val="20000"/>
              </a:spcBef>
              <a:buFont typeface="Arial" panose="020B0604020202020204" pitchFamily="34" charset="0"/>
              <a:buNone/>
              <a:defRPr sz="24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3pPr>
            <a:lvl4pPr marL="1371600" indent="0" algn="ctr" defTabSz="914400" rtl="0" eaLnBrk="1" latinLnBrk="0" hangingPunct="1">
              <a:spcBef>
                <a:spcPct val="20000"/>
              </a:spcBef>
              <a:buFont typeface="Arial" panose="020B0604020202020204" pitchFamily="34" charset="0"/>
              <a:buNone/>
              <a:defRPr sz="20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4pPr>
            <a:lvl5pPr marL="1828800" indent="0" algn="ctr" defTabSz="914400" rtl="0" eaLnBrk="1" latinLnBrk="0" hangingPunct="1">
              <a:spcBef>
                <a:spcPct val="20000"/>
              </a:spcBef>
              <a:buFont typeface="Arial" panose="020B0604020202020204" pitchFamily="34" charset="0"/>
              <a:buNone/>
              <a:defRPr sz="20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5pPr>
            <a:lvl6pPr marL="22860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6pPr>
            <a:lvl7pPr marL="27432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7pPr>
            <a:lvl8pPr marL="32004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8pPr>
            <a:lvl9pPr marL="36576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9pPr>
          </a:lstStyle>
          <a:p>
            <a:r>
              <a:rPr lang="fr-FR" sz="1800" dirty="0" smtClean="0"/>
              <a:t>Dans </a:t>
            </a:r>
            <a:r>
              <a:rPr lang="fr-FR" sz="1800" smtClean="0"/>
              <a:t>cette </a:t>
            </a:r>
            <a:r>
              <a:rPr lang="fr-FR" sz="1800" smtClean="0"/>
              <a:t>représentation seules </a:t>
            </a:r>
            <a:r>
              <a:rPr lang="fr-FR" sz="1800" dirty="0" smtClean="0"/>
              <a:t>les encoches ou sont logés les conducteurs sont représentées. Cela permet </a:t>
            </a:r>
            <a:br>
              <a:rPr lang="fr-FR" sz="1800" dirty="0" smtClean="0"/>
            </a:br>
            <a:r>
              <a:rPr lang="fr-FR" sz="1800" dirty="0" smtClean="0"/>
              <a:t>de mettre en évidence le principe de fonctionnement en rotation. </a:t>
            </a:r>
            <a:br>
              <a:rPr lang="fr-FR" sz="1800" dirty="0" smtClean="0"/>
            </a:br>
            <a:r>
              <a:rPr lang="fr-FR" sz="1800" dirty="0" smtClean="0"/>
              <a:t>Pour le moteur avec un circuit électrique d’excitation (induction), il suffit d’inverser le raccordement du circuit d’induit ou du circuit d’excitation pour inverser le sens de rotation. Si on inverse </a:t>
            </a:r>
            <a:r>
              <a:rPr lang="fr-FR" sz="1800" smtClean="0"/>
              <a:t>les </a:t>
            </a:r>
            <a:r>
              <a:rPr lang="fr-FR" sz="1800" smtClean="0"/>
              <a:t>deux </a:t>
            </a:r>
            <a:r>
              <a:rPr lang="fr-FR" sz="1800" dirty="0"/>
              <a:t/>
            </a:r>
            <a:br>
              <a:rPr lang="fr-FR" sz="1800" dirty="0"/>
            </a:br>
            <a:r>
              <a:rPr lang="fr-FR" sz="1800" dirty="0" smtClean="0"/>
              <a:t>le sens est inchangé. C’est le principe du moteur universel utilisé en électroménager (alimenté en alternatif).</a:t>
            </a:r>
            <a:endParaRPr lang="fr-FR" sz="1800" dirty="0"/>
          </a:p>
        </p:txBody>
      </p:sp>
      <p:grpSp>
        <p:nvGrpSpPr>
          <p:cNvPr id="179" name="Groupe 178"/>
          <p:cNvGrpSpPr/>
          <p:nvPr>
            <p:custDataLst>
              <p:tags r:id="rId12"/>
            </p:custDataLst>
          </p:nvPr>
        </p:nvGrpSpPr>
        <p:grpSpPr>
          <a:xfrm rot="1800000">
            <a:off x="3487446" y="1643987"/>
            <a:ext cx="2440404" cy="2431302"/>
            <a:chOff x="3923928" y="1902972"/>
            <a:chExt cx="2440404" cy="2431302"/>
          </a:xfrm>
          <a:solidFill>
            <a:schemeClr val="accent6">
              <a:lumMod val="75000"/>
            </a:schemeClr>
          </a:solidFill>
        </p:grpSpPr>
        <p:sp>
          <p:nvSpPr>
            <p:cNvPr id="180" name="Ellipse 17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181" name="Groupe 180"/>
            <p:cNvGrpSpPr/>
            <p:nvPr/>
          </p:nvGrpSpPr>
          <p:grpSpPr>
            <a:xfrm>
              <a:off x="3923928" y="1902972"/>
              <a:ext cx="2440404" cy="2129297"/>
              <a:chOff x="3923928" y="1902972"/>
              <a:chExt cx="2440404" cy="2129297"/>
            </a:xfrm>
            <a:grpFill/>
          </p:grpSpPr>
          <p:sp>
            <p:nvSpPr>
              <p:cNvPr id="182" name="Ellipse 18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83" name="Ellipse 18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84" name="Ellipse 18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85" name="Ellipse 18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86" name="Ellipse 18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87" name="Ellipse 18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88" name="Ellipse 18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189" name="Groupe 188"/>
          <p:cNvGrpSpPr/>
          <p:nvPr>
            <p:custDataLst>
              <p:tags r:id="rId13"/>
            </p:custDataLst>
          </p:nvPr>
        </p:nvGrpSpPr>
        <p:grpSpPr>
          <a:xfrm rot="900000">
            <a:off x="3487446" y="1643987"/>
            <a:ext cx="2440404" cy="2431302"/>
            <a:chOff x="3923928" y="1902972"/>
            <a:chExt cx="2440404" cy="2431302"/>
          </a:xfrm>
          <a:solidFill>
            <a:schemeClr val="accent6">
              <a:lumMod val="75000"/>
            </a:schemeClr>
          </a:solidFill>
        </p:grpSpPr>
        <p:sp>
          <p:nvSpPr>
            <p:cNvPr id="190" name="Ellipse 18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191" name="Groupe 190"/>
            <p:cNvGrpSpPr/>
            <p:nvPr/>
          </p:nvGrpSpPr>
          <p:grpSpPr>
            <a:xfrm>
              <a:off x="3923928" y="1902972"/>
              <a:ext cx="2440404" cy="2129297"/>
              <a:chOff x="3923928" y="1902972"/>
              <a:chExt cx="2440404" cy="2129297"/>
            </a:xfrm>
            <a:grpFill/>
          </p:grpSpPr>
          <p:sp>
            <p:nvSpPr>
              <p:cNvPr id="192" name="Ellipse 19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93" name="Ellipse 19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94" name="Ellipse 19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95" name="Ellipse 19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96" name="Ellipse 19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97" name="Ellipse 19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98" name="Ellipse 19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199" name="Groupe 198"/>
          <p:cNvGrpSpPr/>
          <p:nvPr>
            <p:custDataLst>
              <p:tags r:id="rId14"/>
            </p:custDataLst>
          </p:nvPr>
        </p:nvGrpSpPr>
        <p:grpSpPr>
          <a:xfrm>
            <a:off x="3487446" y="1643987"/>
            <a:ext cx="2440404" cy="2431302"/>
            <a:chOff x="3923928" y="1902972"/>
            <a:chExt cx="2440404" cy="2431302"/>
          </a:xfrm>
          <a:solidFill>
            <a:schemeClr val="accent6">
              <a:lumMod val="75000"/>
            </a:schemeClr>
          </a:solidFill>
        </p:grpSpPr>
        <p:sp>
          <p:nvSpPr>
            <p:cNvPr id="200" name="Ellipse 19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201" name="Groupe 200"/>
            <p:cNvGrpSpPr/>
            <p:nvPr/>
          </p:nvGrpSpPr>
          <p:grpSpPr>
            <a:xfrm>
              <a:off x="3923928" y="1902972"/>
              <a:ext cx="2440404" cy="2129297"/>
              <a:chOff x="3923928" y="1902972"/>
              <a:chExt cx="2440404" cy="2129297"/>
            </a:xfrm>
            <a:grpFill/>
          </p:grpSpPr>
          <p:sp>
            <p:nvSpPr>
              <p:cNvPr id="202" name="Ellipse 20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203" name="Ellipse 20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204" name="Ellipse 20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205" name="Ellipse 20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206" name="Ellipse 20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207" name="Ellipse 20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208" name="Ellipse 20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209" name="Groupe 208"/>
          <p:cNvGrpSpPr/>
          <p:nvPr>
            <p:custDataLst>
              <p:tags r:id="rId15"/>
            </p:custDataLst>
          </p:nvPr>
        </p:nvGrpSpPr>
        <p:grpSpPr>
          <a:xfrm rot="1800000">
            <a:off x="3487446" y="1643987"/>
            <a:ext cx="2440404" cy="2431302"/>
            <a:chOff x="3923928" y="1902972"/>
            <a:chExt cx="2440404" cy="2431302"/>
          </a:xfrm>
          <a:solidFill>
            <a:schemeClr val="accent6">
              <a:lumMod val="75000"/>
            </a:schemeClr>
          </a:solidFill>
        </p:grpSpPr>
        <p:sp>
          <p:nvSpPr>
            <p:cNvPr id="210" name="Ellipse 20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211" name="Groupe 210"/>
            <p:cNvGrpSpPr/>
            <p:nvPr/>
          </p:nvGrpSpPr>
          <p:grpSpPr>
            <a:xfrm>
              <a:off x="3923928" y="1902972"/>
              <a:ext cx="2440404" cy="2129297"/>
              <a:chOff x="3923928" y="1902972"/>
              <a:chExt cx="2440404" cy="2129297"/>
            </a:xfrm>
            <a:grpFill/>
          </p:grpSpPr>
          <p:sp>
            <p:nvSpPr>
              <p:cNvPr id="212" name="Ellipse 21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213" name="Ellipse 21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214" name="Ellipse 21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215" name="Ellipse 21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216" name="Ellipse 21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217" name="Ellipse 21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218" name="Ellipse 21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219" name="Groupe 218"/>
          <p:cNvGrpSpPr/>
          <p:nvPr>
            <p:custDataLst>
              <p:tags r:id="rId16"/>
            </p:custDataLst>
          </p:nvPr>
        </p:nvGrpSpPr>
        <p:grpSpPr>
          <a:xfrm rot="900000">
            <a:off x="3487446" y="1643987"/>
            <a:ext cx="2440404" cy="2431302"/>
            <a:chOff x="3923928" y="1902972"/>
            <a:chExt cx="2440404" cy="2431302"/>
          </a:xfrm>
          <a:solidFill>
            <a:schemeClr val="accent6">
              <a:lumMod val="75000"/>
            </a:schemeClr>
          </a:solidFill>
        </p:grpSpPr>
        <p:sp>
          <p:nvSpPr>
            <p:cNvPr id="220" name="Ellipse 21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221" name="Groupe 220"/>
            <p:cNvGrpSpPr/>
            <p:nvPr/>
          </p:nvGrpSpPr>
          <p:grpSpPr>
            <a:xfrm>
              <a:off x="3923928" y="1902972"/>
              <a:ext cx="2440404" cy="2129297"/>
              <a:chOff x="3923928" y="1902972"/>
              <a:chExt cx="2440404" cy="2129297"/>
            </a:xfrm>
            <a:grpFill/>
          </p:grpSpPr>
          <p:sp>
            <p:nvSpPr>
              <p:cNvPr id="222" name="Ellipse 22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223" name="Ellipse 22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224" name="Ellipse 22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225" name="Ellipse 22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226" name="Ellipse 22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227" name="Ellipse 22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228" name="Ellipse 22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229" name="Groupe 228"/>
          <p:cNvGrpSpPr/>
          <p:nvPr>
            <p:custDataLst>
              <p:tags r:id="rId17"/>
            </p:custDataLst>
          </p:nvPr>
        </p:nvGrpSpPr>
        <p:grpSpPr>
          <a:xfrm>
            <a:off x="3487446" y="1643987"/>
            <a:ext cx="2440404" cy="2431302"/>
            <a:chOff x="3923928" y="1902972"/>
            <a:chExt cx="2440404" cy="2431302"/>
          </a:xfrm>
          <a:solidFill>
            <a:schemeClr val="accent6">
              <a:lumMod val="75000"/>
            </a:schemeClr>
          </a:solidFill>
        </p:grpSpPr>
        <p:sp>
          <p:nvSpPr>
            <p:cNvPr id="230" name="Ellipse 22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231" name="Groupe 230"/>
            <p:cNvGrpSpPr/>
            <p:nvPr/>
          </p:nvGrpSpPr>
          <p:grpSpPr>
            <a:xfrm>
              <a:off x="3923928" y="1902972"/>
              <a:ext cx="2440404" cy="2129297"/>
              <a:chOff x="3923928" y="1902972"/>
              <a:chExt cx="2440404" cy="2129297"/>
            </a:xfrm>
            <a:grpFill/>
          </p:grpSpPr>
          <p:sp>
            <p:nvSpPr>
              <p:cNvPr id="232" name="Ellipse 23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233" name="Ellipse 23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234" name="Ellipse 23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235" name="Ellipse 23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236" name="Ellipse 23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237" name="Ellipse 23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238" name="Ellipse 23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239" name="Groupe 238"/>
          <p:cNvGrpSpPr/>
          <p:nvPr>
            <p:custDataLst>
              <p:tags r:id="rId18"/>
            </p:custDataLst>
          </p:nvPr>
        </p:nvGrpSpPr>
        <p:grpSpPr>
          <a:xfrm rot="1800000">
            <a:off x="3487446" y="1643987"/>
            <a:ext cx="2440404" cy="2431302"/>
            <a:chOff x="3923928" y="1902972"/>
            <a:chExt cx="2440404" cy="2431302"/>
          </a:xfrm>
          <a:solidFill>
            <a:schemeClr val="accent6">
              <a:lumMod val="75000"/>
            </a:schemeClr>
          </a:solidFill>
        </p:grpSpPr>
        <p:sp>
          <p:nvSpPr>
            <p:cNvPr id="240" name="Ellipse 23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241" name="Groupe 240"/>
            <p:cNvGrpSpPr/>
            <p:nvPr/>
          </p:nvGrpSpPr>
          <p:grpSpPr>
            <a:xfrm>
              <a:off x="3923928" y="1902972"/>
              <a:ext cx="2440404" cy="2129297"/>
              <a:chOff x="3923928" y="1902972"/>
              <a:chExt cx="2440404" cy="2129297"/>
            </a:xfrm>
            <a:grpFill/>
          </p:grpSpPr>
          <p:sp>
            <p:nvSpPr>
              <p:cNvPr id="242" name="Ellipse 24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243" name="Ellipse 24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244" name="Ellipse 24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245" name="Ellipse 24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246" name="Ellipse 24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247" name="Ellipse 24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248" name="Ellipse 24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249" name="Groupe 248"/>
          <p:cNvGrpSpPr/>
          <p:nvPr>
            <p:custDataLst>
              <p:tags r:id="rId19"/>
            </p:custDataLst>
          </p:nvPr>
        </p:nvGrpSpPr>
        <p:grpSpPr>
          <a:xfrm rot="900000">
            <a:off x="3487446" y="1643987"/>
            <a:ext cx="2440404" cy="2431302"/>
            <a:chOff x="3923928" y="1902972"/>
            <a:chExt cx="2440404" cy="2431302"/>
          </a:xfrm>
          <a:solidFill>
            <a:schemeClr val="accent6">
              <a:lumMod val="75000"/>
            </a:schemeClr>
          </a:solidFill>
        </p:grpSpPr>
        <p:sp>
          <p:nvSpPr>
            <p:cNvPr id="250" name="Ellipse 24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251" name="Groupe 250"/>
            <p:cNvGrpSpPr/>
            <p:nvPr/>
          </p:nvGrpSpPr>
          <p:grpSpPr>
            <a:xfrm>
              <a:off x="3923928" y="1902972"/>
              <a:ext cx="2440404" cy="2129297"/>
              <a:chOff x="3923928" y="1902972"/>
              <a:chExt cx="2440404" cy="2129297"/>
            </a:xfrm>
            <a:grpFill/>
          </p:grpSpPr>
          <p:sp>
            <p:nvSpPr>
              <p:cNvPr id="252" name="Ellipse 25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253" name="Ellipse 25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254" name="Ellipse 25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255" name="Ellipse 25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256" name="Ellipse 25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257" name="Ellipse 25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258" name="Ellipse 25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259" name="Groupe 258"/>
          <p:cNvGrpSpPr/>
          <p:nvPr>
            <p:custDataLst>
              <p:tags r:id="rId20"/>
            </p:custDataLst>
          </p:nvPr>
        </p:nvGrpSpPr>
        <p:grpSpPr>
          <a:xfrm>
            <a:off x="3487446" y="1643987"/>
            <a:ext cx="2440404" cy="2431302"/>
            <a:chOff x="3923928" y="1902972"/>
            <a:chExt cx="2440404" cy="2431302"/>
          </a:xfrm>
          <a:solidFill>
            <a:schemeClr val="accent6">
              <a:lumMod val="75000"/>
            </a:schemeClr>
          </a:solidFill>
        </p:grpSpPr>
        <p:sp>
          <p:nvSpPr>
            <p:cNvPr id="260" name="Ellipse 25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261" name="Groupe 260"/>
            <p:cNvGrpSpPr/>
            <p:nvPr/>
          </p:nvGrpSpPr>
          <p:grpSpPr>
            <a:xfrm>
              <a:off x="3923928" y="1902972"/>
              <a:ext cx="2440404" cy="2129297"/>
              <a:chOff x="3923928" y="1902972"/>
              <a:chExt cx="2440404" cy="2129297"/>
            </a:xfrm>
            <a:grpFill/>
          </p:grpSpPr>
          <p:sp>
            <p:nvSpPr>
              <p:cNvPr id="262" name="Ellipse 26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263" name="Ellipse 26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264" name="Ellipse 26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265" name="Ellipse 26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266" name="Ellipse 26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267" name="Ellipse 26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268" name="Ellipse 26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269" name="Groupe 268"/>
          <p:cNvGrpSpPr/>
          <p:nvPr>
            <p:custDataLst>
              <p:tags r:id="rId21"/>
            </p:custDataLst>
          </p:nvPr>
        </p:nvGrpSpPr>
        <p:grpSpPr>
          <a:xfrm rot="1800000">
            <a:off x="3487446" y="1643987"/>
            <a:ext cx="2440404" cy="2431302"/>
            <a:chOff x="3923928" y="1902972"/>
            <a:chExt cx="2440404" cy="2431302"/>
          </a:xfrm>
          <a:solidFill>
            <a:schemeClr val="accent6">
              <a:lumMod val="75000"/>
            </a:schemeClr>
          </a:solidFill>
        </p:grpSpPr>
        <p:sp>
          <p:nvSpPr>
            <p:cNvPr id="270" name="Ellipse 26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271" name="Groupe 270"/>
            <p:cNvGrpSpPr/>
            <p:nvPr/>
          </p:nvGrpSpPr>
          <p:grpSpPr>
            <a:xfrm>
              <a:off x="3923928" y="1902972"/>
              <a:ext cx="2440404" cy="2129297"/>
              <a:chOff x="3923928" y="1902972"/>
              <a:chExt cx="2440404" cy="2129297"/>
            </a:xfrm>
            <a:grpFill/>
          </p:grpSpPr>
          <p:sp>
            <p:nvSpPr>
              <p:cNvPr id="272" name="Ellipse 27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273" name="Ellipse 27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274" name="Ellipse 27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275" name="Ellipse 27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276" name="Ellipse 27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277" name="Ellipse 27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278" name="Ellipse 27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279" name="Groupe 278"/>
          <p:cNvGrpSpPr/>
          <p:nvPr>
            <p:custDataLst>
              <p:tags r:id="rId22"/>
            </p:custDataLst>
          </p:nvPr>
        </p:nvGrpSpPr>
        <p:grpSpPr>
          <a:xfrm rot="900000">
            <a:off x="3487446" y="1643987"/>
            <a:ext cx="2440404" cy="2431302"/>
            <a:chOff x="3923928" y="1902972"/>
            <a:chExt cx="2440404" cy="2431302"/>
          </a:xfrm>
          <a:solidFill>
            <a:schemeClr val="accent6">
              <a:lumMod val="75000"/>
            </a:schemeClr>
          </a:solidFill>
        </p:grpSpPr>
        <p:sp>
          <p:nvSpPr>
            <p:cNvPr id="280" name="Ellipse 27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281" name="Groupe 280"/>
            <p:cNvGrpSpPr/>
            <p:nvPr/>
          </p:nvGrpSpPr>
          <p:grpSpPr>
            <a:xfrm>
              <a:off x="3923928" y="1902972"/>
              <a:ext cx="2440404" cy="2129297"/>
              <a:chOff x="3923928" y="1902972"/>
              <a:chExt cx="2440404" cy="2129297"/>
            </a:xfrm>
            <a:grpFill/>
          </p:grpSpPr>
          <p:sp>
            <p:nvSpPr>
              <p:cNvPr id="282" name="Ellipse 28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283" name="Ellipse 28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284" name="Ellipse 28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285" name="Ellipse 28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286" name="Ellipse 28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287" name="Ellipse 28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288" name="Ellipse 28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289" name="Groupe 288"/>
          <p:cNvGrpSpPr/>
          <p:nvPr>
            <p:custDataLst>
              <p:tags r:id="rId23"/>
            </p:custDataLst>
          </p:nvPr>
        </p:nvGrpSpPr>
        <p:grpSpPr>
          <a:xfrm>
            <a:off x="3487446" y="1643987"/>
            <a:ext cx="2440404" cy="2431302"/>
            <a:chOff x="3923928" y="1902972"/>
            <a:chExt cx="2440404" cy="2431302"/>
          </a:xfrm>
          <a:solidFill>
            <a:schemeClr val="accent6">
              <a:lumMod val="75000"/>
            </a:schemeClr>
          </a:solidFill>
        </p:grpSpPr>
        <p:sp>
          <p:nvSpPr>
            <p:cNvPr id="290" name="Ellipse 28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291" name="Groupe 290"/>
            <p:cNvGrpSpPr/>
            <p:nvPr/>
          </p:nvGrpSpPr>
          <p:grpSpPr>
            <a:xfrm>
              <a:off x="3923928" y="1902972"/>
              <a:ext cx="2440404" cy="2129297"/>
              <a:chOff x="3923928" y="1902972"/>
              <a:chExt cx="2440404" cy="2129297"/>
            </a:xfrm>
            <a:grpFill/>
          </p:grpSpPr>
          <p:sp>
            <p:nvSpPr>
              <p:cNvPr id="292" name="Ellipse 29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293" name="Ellipse 29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294" name="Ellipse 29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295" name="Ellipse 29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296" name="Ellipse 29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297" name="Ellipse 29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298" name="Ellipse 29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299" name="Groupe 298"/>
          <p:cNvGrpSpPr/>
          <p:nvPr>
            <p:custDataLst>
              <p:tags r:id="rId24"/>
            </p:custDataLst>
          </p:nvPr>
        </p:nvGrpSpPr>
        <p:grpSpPr>
          <a:xfrm rot="1800000">
            <a:off x="3487446" y="1643987"/>
            <a:ext cx="2440404" cy="2431302"/>
            <a:chOff x="3923928" y="1902972"/>
            <a:chExt cx="2440404" cy="2431302"/>
          </a:xfrm>
          <a:solidFill>
            <a:schemeClr val="accent6">
              <a:lumMod val="75000"/>
            </a:schemeClr>
          </a:solidFill>
        </p:grpSpPr>
        <p:sp>
          <p:nvSpPr>
            <p:cNvPr id="300" name="Ellipse 29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301" name="Groupe 300"/>
            <p:cNvGrpSpPr/>
            <p:nvPr/>
          </p:nvGrpSpPr>
          <p:grpSpPr>
            <a:xfrm>
              <a:off x="3923928" y="1902972"/>
              <a:ext cx="2440404" cy="2129297"/>
              <a:chOff x="3923928" y="1902972"/>
              <a:chExt cx="2440404" cy="2129297"/>
            </a:xfrm>
            <a:grpFill/>
          </p:grpSpPr>
          <p:sp>
            <p:nvSpPr>
              <p:cNvPr id="302" name="Ellipse 30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303" name="Ellipse 30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304" name="Ellipse 30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305" name="Ellipse 30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306" name="Ellipse 30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307" name="Ellipse 30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308" name="Ellipse 30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309" name="Groupe 308"/>
          <p:cNvGrpSpPr/>
          <p:nvPr>
            <p:custDataLst>
              <p:tags r:id="rId25"/>
            </p:custDataLst>
          </p:nvPr>
        </p:nvGrpSpPr>
        <p:grpSpPr>
          <a:xfrm rot="900000">
            <a:off x="3487446" y="1643987"/>
            <a:ext cx="2440404" cy="2431302"/>
            <a:chOff x="3923928" y="1902972"/>
            <a:chExt cx="2440404" cy="2431302"/>
          </a:xfrm>
          <a:solidFill>
            <a:schemeClr val="accent6">
              <a:lumMod val="75000"/>
            </a:schemeClr>
          </a:solidFill>
        </p:grpSpPr>
        <p:sp>
          <p:nvSpPr>
            <p:cNvPr id="310" name="Ellipse 30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311" name="Groupe 310"/>
            <p:cNvGrpSpPr/>
            <p:nvPr/>
          </p:nvGrpSpPr>
          <p:grpSpPr>
            <a:xfrm>
              <a:off x="3923928" y="1902972"/>
              <a:ext cx="2440404" cy="2129297"/>
              <a:chOff x="3923928" y="1902972"/>
              <a:chExt cx="2440404" cy="2129297"/>
            </a:xfrm>
            <a:grpFill/>
          </p:grpSpPr>
          <p:sp>
            <p:nvSpPr>
              <p:cNvPr id="312" name="Ellipse 31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313" name="Ellipse 31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314" name="Ellipse 31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315" name="Ellipse 31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316" name="Ellipse 31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317" name="Ellipse 31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318" name="Ellipse 31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319" name="Groupe 318"/>
          <p:cNvGrpSpPr/>
          <p:nvPr>
            <p:custDataLst>
              <p:tags r:id="rId26"/>
            </p:custDataLst>
          </p:nvPr>
        </p:nvGrpSpPr>
        <p:grpSpPr>
          <a:xfrm>
            <a:off x="3487446" y="1643987"/>
            <a:ext cx="2440404" cy="2431302"/>
            <a:chOff x="3923928" y="1902972"/>
            <a:chExt cx="2440404" cy="2431302"/>
          </a:xfrm>
          <a:solidFill>
            <a:schemeClr val="accent6">
              <a:lumMod val="75000"/>
            </a:schemeClr>
          </a:solidFill>
        </p:grpSpPr>
        <p:sp>
          <p:nvSpPr>
            <p:cNvPr id="320" name="Ellipse 31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321" name="Groupe 320"/>
            <p:cNvGrpSpPr/>
            <p:nvPr/>
          </p:nvGrpSpPr>
          <p:grpSpPr>
            <a:xfrm>
              <a:off x="3923928" y="1902972"/>
              <a:ext cx="2440404" cy="2129297"/>
              <a:chOff x="3923928" y="1902972"/>
              <a:chExt cx="2440404" cy="2129297"/>
            </a:xfrm>
            <a:grpFill/>
          </p:grpSpPr>
          <p:sp>
            <p:nvSpPr>
              <p:cNvPr id="322" name="Ellipse 32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323" name="Ellipse 32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324" name="Ellipse 32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325" name="Ellipse 32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326" name="Ellipse 32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327" name="Ellipse 32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328" name="Ellipse 32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329" name="Groupe 328"/>
          <p:cNvGrpSpPr/>
          <p:nvPr>
            <p:custDataLst>
              <p:tags r:id="rId27"/>
            </p:custDataLst>
          </p:nvPr>
        </p:nvGrpSpPr>
        <p:grpSpPr>
          <a:xfrm rot="1800000">
            <a:off x="3487446" y="1643987"/>
            <a:ext cx="2440404" cy="2431302"/>
            <a:chOff x="3923928" y="1902972"/>
            <a:chExt cx="2440404" cy="2431302"/>
          </a:xfrm>
          <a:solidFill>
            <a:schemeClr val="accent6">
              <a:lumMod val="75000"/>
            </a:schemeClr>
          </a:solidFill>
        </p:grpSpPr>
        <p:sp>
          <p:nvSpPr>
            <p:cNvPr id="330" name="Ellipse 32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331" name="Groupe 330"/>
            <p:cNvGrpSpPr/>
            <p:nvPr/>
          </p:nvGrpSpPr>
          <p:grpSpPr>
            <a:xfrm>
              <a:off x="3923928" y="1902972"/>
              <a:ext cx="2440404" cy="2129297"/>
              <a:chOff x="3923928" y="1902972"/>
              <a:chExt cx="2440404" cy="2129297"/>
            </a:xfrm>
            <a:grpFill/>
          </p:grpSpPr>
          <p:sp>
            <p:nvSpPr>
              <p:cNvPr id="332" name="Ellipse 33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333" name="Ellipse 33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334" name="Ellipse 33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335" name="Ellipse 33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336" name="Ellipse 33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337" name="Ellipse 33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338" name="Ellipse 33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339" name="Groupe 338"/>
          <p:cNvGrpSpPr/>
          <p:nvPr>
            <p:custDataLst>
              <p:tags r:id="rId28"/>
            </p:custDataLst>
          </p:nvPr>
        </p:nvGrpSpPr>
        <p:grpSpPr>
          <a:xfrm rot="900000">
            <a:off x="3487446" y="1643987"/>
            <a:ext cx="2440404" cy="2431302"/>
            <a:chOff x="3923928" y="1902972"/>
            <a:chExt cx="2440404" cy="2431302"/>
          </a:xfrm>
          <a:solidFill>
            <a:schemeClr val="accent6">
              <a:lumMod val="75000"/>
            </a:schemeClr>
          </a:solidFill>
        </p:grpSpPr>
        <p:sp>
          <p:nvSpPr>
            <p:cNvPr id="340" name="Ellipse 33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341" name="Groupe 340"/>
            <p:cNvGrpSpPr/>
            <p:nvPr/>
          </p:nvGrpSpPr>
          <p:grpSpPr>
            <a:xfrm>
              <a:off x="3923928" y="1902972"/>
              <a:ext cx="2440404" cy="2129297"/>
              <a:chOff x="3923928" y="1902972"/>
              <a:chExt cx="2440404" cy="2129297"/>
            </a:xfrm>
            <a:grpFill/>
          </p:grpSpPr>
          <p:sp>
            <p:nvSpPr>
              <p:cNvPr id="342" name="Ellipse 34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343" name="Ellipse 34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344" name="Ellipse 34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345" name="Ellipse 34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346" name="Ellipse 34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347" name="Ellipse 34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348" name="Ellipse 34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349" name="Groupe 348"/>
          <p:cNvGrpSpPr/>
          <p:nvPr>
            <p:custDataLst>
              <p:tags r:id="rId29"/>
            </p:custDataLst>
          </p:nvPr>
        </p:nvGrpSpPr>
        <p:grpSpPr>
          <a:xfrm>
            <a:off x="3487446" y="1643987"/>
            <a:ext cx="2440404" cy="2431302"/>
            <a:chOff x="3923928" y="1902972"/>
            <a:chExt cx="2440404" cy="2431302"/>
          </a:xfrm>
          <a:solidFill>
            <a:schemeClr val="accent6">
              <a:lumMod val="75000"/>
            </a:schemeClr>
          </a:solidFill>
        </p:grpSpPr>
        <p:sp>
          <p:nvSpPr>
            <p:cNvPr id="350" name="Ellipse 34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351" name="Groupe 350"/>
            <p:cNvGrpSpPr/>
            <p:nvPr/>
          </p:nvGrpSpPr>
          <p:grpSpPr>
            <a:xfrm>
              <a:off x="3923928" y="1902972"/>
              <a:ext cx="2440404" cy="2129297"/>
              <a:chOff x="3923928" y="1902972"/>
              <a:chExt cx="2440404" cy="2129297"/>
            </a:xfrm>
            <a:grpFill/>
          </p:grpSpPr>
          <p:sp>
            <p:nvSpPr>
              <p:cNvPr id="352" name="Ellipse 35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353" name="Ellipse 35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354" name="Ellipse 35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355" name="Ellipse 35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356" name="Ellipse 35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357" name="Ellipse 35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358" name="Ellipse 35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359" name="Groupe 358"/>
          <p:cNvGrpSpPr/>
          <p:nvPr>
            <p:custDataLst>
              <p:tags r:id="rId30"/>
            </p:custDataLst>
          </p:nvPr>
        </p:nvGrpSpPr>
        <p:grpSpPr>
          <a:xfrm rot="1800000">
            <a:off x="3487446" y="1643987"/>
            <a:ext cx="2440404" cy="2431302"/>
            <a:chOff x="3923928" y="1902972"/>
            <a:chExt cx="2440404" cy="2431302"/>
          </a:xfrm>
          <a:solidFill>
            <a:schemeClr val="accent6">
              <a:lumMod val="75000"/>
            </a:schemeClr>
          </a:solidFill>
        </p:grpSpPr>
        <p:sp>
          <p:nvSpPr>
            <p:cNvPr id="360" name="Ellipse 35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361" name="Groupe 360"/>
            <p:cNvGrpSpPr/>
            <p:nvPr/>
          </p:nvGrpSpPr>
          <p:grpSpPr>
            <a:xfrm>
              <a:off x="3923928" y="1902972"/>
              <a:ext cx="2440404" cy="2129297"/>
              <a:chOff x="3923928" y="1902972"/>
              <a:chExt cx="2440404" cy="2129297"/>
            </a:xfrm>
            <a:grpFill/>
          </p:grpSpPr>
          <p:sp>
            <p:nvSpPr>
              <p:cNvPr id="362" name="Ellipse 36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363" name="Ellipse 36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364" name="Ellipse 36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365" name="Ellipse 36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366" name="Ellipse 36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367" name="Ellipse 36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368" name="Ellipse 36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369" name="Groupe 368"/>
          <p:cNvGrpSpPr/>
          <p:nvPr>
            <p:custDataLst>
              <p:tags r:id="rId31"/>
            </p:custDataLst>
          </p:nvPr>
        </p:nvGrpSpPr>
        <p:grpSpPr>
          <a:xfrm rot="900000">
            <a:off x="3487446" y="1643987"/>
            <a:ext cx="2440404" cy="2431302"/>
            <a:chOff x="3923928" y="1902972"/>
            <a:chExt cx="2440404" cy="2431302"/>
          </a:xfrm>
          <a:solidFill>
            <a:schemeClr val="accent6">
              <a:lumMod val="75000"/>
            </a:schemeClr>
          </a:solidFill>
        </p:grpSpPr>
        <p:sp>
          <p:nvSpPr>
            <p:cNvPr id="370" name="Ellipse 36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371" name="Groupe 370"/>
            <p:cNvGrpSpPr/>
            <p:nvPr/>
          </p:nvGrpSpPr>
          <p:grpSpPr>
            <a:xfrm>
              <a:off x="3923928" y="1902972"/>
              <a:ext cx="2440404" cy="2129297"/>
              <a:chOff x="3923928" y="1902972"/>
              <a:chExt cx="2440404" cy="2129297"/>
            </a:xfrm>
            <a:grpFill/>
          </p:grpSpPr>
          <p:sp>
            <p:nvSpPr>
              <p:cNvPr id="372" name="Ellipse 37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373" name="Ellipse 37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374" name="Ellipse 37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375" name="Ellipse 37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376" name="Ellipse 37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377" name="Ellipse 37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378" name="Ellipse 37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379" name="Groupe 378"/>
          <p:cNvGrpSpPr/>
          <p:nvPr>
            <p:custDataLst>
              <p:tags r:id="rId32"/>
            </p:custDataLst>
          </p:nvPr>
        </p:nvGrpSpPr>
        <p:grpSpPr>
          <a:xfrm>
            <a:off x="3487446" y="1643987"/>
            <a:ext cx="2440404" cy="2431302"/>
            <a:chOff x="3923928" y="1902972"/>
            <a:chExt cx="2440404" cy="2431302"/>
          </a:xfrm>
          <a:solidFill>
            <a:schemeClr val="accent6">
              <a:lumMod val="75000"/>
            </a:schemeClr>
          </a:solidFill>
        </p:grpSpPr>
        <p:sp>
          <p:nvSpPr>
            <p:cNvPr id="380" name="Ellipse 37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381" name="Groupe 380"/>
            <p:cNvGrpSpPr/>
            <p:nvPr/>
          </p:nvGrpSpPr>
          <p:grpSpPr>
            <a:xfrm>
              <a:off x="3923928" y="1902972"/>
              <a:ext cx="2440404" cy="2129297"/>
              <a:chOff x="3923928" y="1902972"/>
              <a:chExt cx="2440404" cy="2129297"/>
            </a:xfrm>
            <a:grpFill/>
          </p:grpSpPr>
          <p:sp>
            <p:nvSpPr>
              <p:cNvPr id="382" name="Ellipse 38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383" name="Ellipse 38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384" name="Ellipse 38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385" name="Ellipse 38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386" name="Ellipse 38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387" name="Ellipse 38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388" name="Ellipse 38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389" name="Groupe 388"/>
          <p:cNvGrpSpPr/>
          <p:nvPr>
            <p:custDataLst>
              <p:tags r:id="rId33"/>
            </p:custDataLst>
          </p:nvPr>
        </p:nvGrpSpPr>
        <p:grpSpPr>
          <a:xfrm rot="1800000">
            <a:off x="3487446" y="1643987"/>
            <a:ext cx="2440404" cy="2431302"/>
            <a:chOff x="3923928" y="1902972"/>
            <a:chExt cx="2440404" cy="2431302"/>
          </a:xfrm>
          <a:solidFill>
            <a:schemeClr val="accent6">
              <a:lumMod val="75000"/>
            </a:schemeClr>
          </a:solidFill>
        </p:grpSpPr>
        <p:sp>
          <p:nvSpPr>
            <p:cNvPr id="390" name="Ellipse 38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391" name="Groupe 390"/>
            <p:cNvGrpSpPr/>
            <p:nvPr/>
          </p:nvGrpSpPr>
          <p:grpSpPr>
            <a:xfrm>
              <a:off x="3923928" y="1902972"/>
              <a:ext cx="2440404" cy="2129297"/>
              <a:chOff x="3923928" y="1902972"/>
              <a:chExt cx="2440404" cy="2129297"/>
            </a:xfrm>
            <a:grpFill/>
          </p:grpSpPr>
          <p:sp>
            <p:nvSpPr>
              <p:cNvPr id="392" name="Ellipse 39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393" name="Ellipse 39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394" name="Ellipse 39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395" name="Ellipse 39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396" name="Ellipse 39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397" name="Ellipse 39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398" name="Ellipse 39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399" name="Groupe 398"/>
          <p:cNvGrpSpPr/>
          <p:nvPr>
            <p:custDataLst>
              <p:tags r:id="rId34"/>
            </p:custDataLst>
          </p:nvPr>
        </p:nvGrpSpPr>
        <p:grpSpPr>
          <a:xfrm rot="900000">
            <a:off x="3487446" y="1643987"/>
            <a:ext cx="2440404" cy="2431302"/>
            <a:chOff x="3923928" y="1902972"/>
            <a:chExt cx="2440404" cy="2431302"/>
          </a:xfrm>
          <a:solidFill>
            <a:schemeClr val="accent6">
              <a:lumMod val="75000"/>
            </a:schemeClr>
          </a:solidFill>
        </p:grpSpPr>
        <p:sp>
          <p:nvSpPr>
            <p:cNvPr id="400" name="Ellipse 39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401" name="Groupe 400"/>
            <p:cNvGrpSpPr/>
            <p:nvPr/>
          </p:nvGrpSpPr>
          <p:grpSpPr>
            <a:xfrm>
              <a:off x="3923928" y="1902972"/>
              <a:ext cx="2440404" cy="2129297"/>
              <a:chOff x="3923928" y="1902972"/>
              <a:chExt cx="2440404" cy="2129297"/>
            </a:xfrm>
            <a:grpFill/>
          </p:grpSpPr>
          <p:sp>
            <p:nvSpPr>
              <p:cNvPr id="402" name="Ellipse 40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403" name="Ellipse 40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404" name="Ellipse 40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405" name="Ellipse 40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406" name="Ellipse 40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407" name="Ellipse 40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408" name="Ellipse 40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409" name="Groupe 408"/>
          <p:cNvGrpSpPr/>
          <p:nvPr>
            <p:custDataLst>
              <p:tags r:id="rId35"/>
            </p:custDataLst>
          </p:nvPr>
        </p:nvGrpSpPr>
        <p:grpSpPr>
          <a:xfrm>
            <a:off x="3487446" y="1643987"/>
            <a:ext cx="2440404" cy="2431302"/>
            <a:chOff x="3923928" y="1902972"/>
            <a:chExt cx="2440404" cy="2431302"/>
          </a:xfrm>
          <a:solidFill>
            <a:schemeClr val="accent6">
              <a:lumMod val="75000"/>
            </a:schemeClr>
          </a:solidFill>
        </p:grpSpPr>
        <p:sp>
          <p:nvSpPr>
            <p:cNvPr id="410" name="Ellipse 40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411" name="Groupe 410"/>
            <p:cNvGrpSpPr/>
            <p:nvPr/>
          </p:nvGrpSpPr>
          <p:grpSpPr>
            <a:xfrm>
              <a:off x="3923928" y="1902972"/>
              <a:ext cx="2440404" cy="2129297"/>
              <a:chOff x="3923928" y="1902972"/>
              <a:chExt cx="2440404" cy="2129297"/>
            </a:xfrm>
            <a:grpFill/>
          </p:grpSpPr>
          <p:sp>
            <p:nvSpPr>
              <p:cNvPr id="412" name="Ellipse 41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413" name="Ellipse 41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414" name="Ellipse 41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415" name="Ellipse 41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416" name="Ellipse 41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417" name="Ellipse 41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418" name="Ellipse 41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419" name="Groupe 418"/>
          <p:cNvGrpSpPr/>
          <p:nvPr>
            <p:custDataLst>
              <p:tags r:id="rId36"/>
            </p:custDataLst>
          </p:nvPr>
        </p:nvGrpSpPr>
        <p:grpSpPr>
          <a:xfrm rot="1800000">
            <a:off x="3487446" y="1643987"/>
            <a:ext cx="2440404" cy="2431302"/>
            <a:chOff x="3923928" y="1902972"/>
            <a:chExt cx="2440404" cy="2431302"/>
          </a:xfrm>
          <a:solidFill>
            <a:schemeClr val="accent6">
              <a:lumMod val="75000"/>
            </a:schemeClr>
          </a:solidFill>
        </p:grpSpPr>
        <p:sp>
          <p:nvSpPr>
            <p:cNvPr id="420" name="Ellipse 41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421" name="Groupe 420"/>
            <p:cNvGrpSpPr/>
            <p:nvPr/>
          </p:nvGrpSpPr>
          <p:grpSpPr>
            <a:xfrm>
              <a:off x="3923928" y="1902972"/>
              <a:ext cx="2440404" cy="2129297"/>
              <a:chOff x="3923928" y="1902972"/>
              <a:chExt cx="2440404" cy="2129297"/>
            </a:xfrm>
            <a:grpFill/>
          </p:grpSpPr>
          <p:sp>
            <p:nvSpPr>
              <p:cNvPr id="422" name="Ellipse 42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423" name="Ellipse 42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424" name="Ellipse 42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425" name="Ellipse 42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426" name="Ellipse 42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427" name="Ellipse 42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428" name="Ellipse 42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429" name="Groupe 428"/>
          <p:cNvGrpSpPr/>
          <p:nvPr>
            <p:custDataLst>
              <p:tags r:id="rId37"/>
            </p:custDataLst>
          </p:nvPr>
        </p:nvGrpSpPr>
        <p:grpSpPr>
          <a:xfrm rot="900000">
            <a:off x="3487446" y="1643987"/>
            <a:ext cx="2440404" cy="2431302"/>
            <a:chOff x="3923928" y="1902972"/>
            <a:chExt cx="2440404" cy="2431302"/>
          </a:xfrm>
          <a:solidFill>
            <a:schemeClr val="accent6">
              <a:lumMod val="75000"/>
            </a:schemeClr>
          </a:solidFill>
        </p:grpSpPr>
        <p:sp>
          <p:nvSpPr>
            <p:cNvPr id="430" name="Ellipse 42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431" name="Groupe 430"/>
            <p:cNvGrpSpPr/>
            <p:nvPr/>
          </p:nvGrpSpPr>
          <p:grpSpPr>
            <a:xfrm>
              <a:off x="3923928" y="1902972"/>
              <a:ext cx="2440404" cy="2129297"/>
              <a:chOff x="3923928" y="1902972"/>
              <a:chExt cx="2440404" cy="2129297"/>
            </a:xfrm>
            <a:grpFill/>
          </p:grpSpPr>
          <p:sp>
            <p:nvSpPr>
              <p:cNvPr id="432" name="Ellipse 43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433" name="Ellipse 43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434" name="Ellipse 43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435" name="Ellipse 434"/>
              <p:cNvSpPr/>
              <p:nvPr/>
            </p:nvSpPr>
            <p:spPr>
              <a:xfrm>
                <a:off x="5766749" y="3734626"/>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436" name="Ellipse 43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437" name="Ellipse 43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438" name="Ellipse 43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439" name="Groupe 438"/>
          <p:cNvGrpSpPr/>
          <p:nvPr>
            <p:custDataLst>
              <p:tags r:id="rId38"/>
            </p:custDataLst>
          </p:nvPr>
        </p:nvGrpSpPr>
        <p:grpSpPr>
          <a:xfrm>
            <a:off x="3487446" y="1643987"/>
            <a:ext cx="2440404" cy="2431302"/>
            <a:chOff x="3923928" y="1902972"/>
            <a:chExt cx="2440404" cy="2431302"/>
          </a:xfrm>
          <a:solidFill>
            <a:schemeClr val="accent6">
              <a:lumMod val="75000"/>
            </a:schemeClr>
          </a:solidFill>
        </p:grpSpPr>
        <p:sp>
          <p:nvSpPr>
            <p:cNvPr id="440" name="Ellipse 43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441" name="Groupe 440"/>
            <p:cNvGrpSpPr/>
            <p:nvPr/>
          </p:nvGrpSpPr>
          <p:grpSpPr>
            <a:xfrm>
              <a:off x="3923928" y="1902972"/>
              <a:ext cx="2440404" cy="2129297"/>
              <a:chOff x="3923928" y="1902972"/>
              <a:chExt cx="2440404" cy="2129297"/>
            </a:xfrm>
            <a:grpFill/>
          </p:grpSpPr>
          <p:sp>
            <p:nvSpPr>
              <p:cNvPr id="442" name="Ellipse 44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443" name="Ellipse 44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444" name="Ellipse 44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445" name="Ellipse 44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446" name="Ellipse 44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447" name="Ellipse 44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448" name="Ellipse 44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449" name="Groupe 448"/>
          <p:cNvGrpSpPr/>
          <p:nvPr>
            <p:custDataLst>
              <p:tags r:id="rId39"/>
            </p:custDataLst>
          </p:nvPr>
        </p:nvGrpSpPr>
        <p:grpSpPr>
          <a:xfrm rot="1800000">
            <a:off x="3487446" y="1643987"/>
            <a:ext cx="2440404" cy="2431302"/>
            <a:chOff x="3923928" y="1902972"/>
            <a:chExt cx="2440404" cy="2431302"/>
          </a:xfrm>
          <a:solidFill>
            <a:schemeClr val="accent6">
              <a:lumMod val="75000"/>
            </a:schemeClr>
          </a:solidFill>
        </p:grpSpPr>
        <p:sp>
          <p:nvSpPr>
            <p:cNvPr id="450" name="Ellipse 44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451" name="Groupe 450"/>
            <p:cNvGrpSpPr/>
            <p:nvPr/>
          </p:nvGrpSpPr>
          <p:grpSpPr>
            <a:xfrm>
              <a:off x="3923928" y="1902972"/>
              <a:ext cx="2440404" cy="2129297"/>
              <a:chOff x="3923928" y="1902972"/>
              <a:chExt cx="2440404" cy="2129297"/>
            </a:xfrm>
            <a:grpFill/>
          </p:grpSpPr>
          <p:sp>
            <p:nvSpPr>
              <p:cNvPr id="452" name="Ellipse 45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453" name="Ellipse 45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454" name="Ellipse 45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455" name="Ellipse 45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456" name="Ellipse 45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457" name="Ellipse 45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458" name="Ellipse 45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459" name="Groupe 458"/>
          <p:cNvGrpSpPr/>
          <p:nvPr>
            <p:custDataLst>
              <p:tags r:id="rId40"/>
            </p:custDataLst>
          </p:nvPr>
        </p:nvGrpSpPr>
        <p:grpSpPr>
          <a:xfrm rot="900000">
            <a:off x="3487446" y="1643987"/>
            <a:ext cx="2440404" cy="2431302"/>
            <a:chOff x="3923928" y="1902972"/>
            <a:chExt cx="2440404" cy="2431302"/>
          </a:xfrm>
          <a:solidFill>
            <a:schemeClr val="accent6">
              <a:lumMod val="75000"/>
            </a:schemeClr>
          </a:solidFill>
        </p:grpSpPr>
        <p:sp>
          <p:nvSpPr>
            <p:cNvPr id="460" name="Ellipse 45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461" name="Groupe 460"/>
            <p:cNvGrpSpPr/>
            <p:nvPr/>
          </p:nvGrpSpPr>
          <p:grpSpPr>
            <a:xfrm>
              <a:off x="3923928" y="1902972"/>
              <a:ext cx="2440404" cy="2129297"/>
              <a:chOff x="3923928" y="1902972"/>
              <a:chExt cx="2440404" cy="2129297"/>
            </a:xfrm>
            <a:grpFill/>
          </p:grpSpPr>
          <p:sp>
            <p:nvSpPr>
              <p:cNvPr id="462" name="Ellipse 46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463" name="Ellipse 46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464" name="Ellipse 46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465" name="Ellipse 46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466" name="Ellipse 46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467" name="Ellipse 46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468" name="Ellipse 46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469" name="Groupe 468"/>
          <p:cNvGrpSpPr/>
          <p:nvPr>
            <p:custDataLst>
              <p:tags r:id="rId41"/>
            </p:custDataLst>
          </p:nvPr>
        </p:nvGrpSpPr>
        <p:grpSpPr>
          <a:xfrm>
            <a:off x="3487446" y="1643987"/>
            <a:ext cx="2440404" cy="2431302"/>
            <a:chOff x="3923928" y="1902972"/>
            <a:chExt cx="2440404" cy="2431302"/>
          </a:xfrm>
          <a:solidFill>
            <a:schemeClr val="accent6">
              <a:lumMod val="75000"/>
            </a:schemeClr>
          </a:solidFill>
        </p:grpSpPr>
        <p:sp>
          <p:nvSpPr>
            <p:cNvPr id="470" name="Ellipse 46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471" name="Groupe 470"/>
            <p:cNvGrpSpPr/>
            <p:nvPr/>
          </p:nvGrpSpPr>
          <p:grpSpPr>
            <a:xfrm>
              <a:off x="3923928" y="1902972"/>
              <a:ext cx="2440404" cy="2129297"/>
              <a:chOff x="3923928" y="1902972"/>
              <a:chExt cx="2440404" cy="2129297"/>
            </a:xfrm>
            <a:grpFill/>
          </p:grpSpPr>
          <p:sp>
            <p:nvSpPr>
              <p:cNvPr id="472" name="Ellipse 47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473" name="Ellipse 47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474" name="Ellipse 47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475" name="Ellipse 47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476" name="Ellipse 47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477" name="Ellipse 47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478" name="Ellipse 47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479" name="Groupe 478"/>
          <p:cNvGrpSpPr/>
          <p:nvPr>
            <p:custDataLst>
              <p:tags r:id="rId42"/>
            </p:custDataLst>
          </p:nvPr>
        </p:nvGrpSpPr>
        <p:grpSpPr>
          <a:xfrm rot="1800000">
            <a:off x="3487446" y="1643987"/>
            <a:ext cx="2440404" cy="2431302"/>
            <a:chOff x="3923928" y="1902972"/>
            <a:chExt cx="2440404" cy="2431302"/>
          </a:xfrm>
          <a:solidFill>
            <a:schemeClr val="accent6">
              <a:lumMod val="75000"/>
            </a:schemeClr>
          </a:solidFill>
        </p:grpSpPr>
        <p:sp>
          <p:nvSpPr>
            <p:cNvPr id="480" name="Ellipse 47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481" name="Groupe 480"/>
            <p:cNvGrpSpPr/>
            <p:nvPr/>
          </p:nvGrpSpPr>
          <p:grpSpPr>
            <a:xfrm>
              <a:off x="3923928" y="1902972"/>
              <a:ext cx="2440404" cy="2129297"/>
              <a:chOff x="3923928" y="1902972"/>
              <a:chExt cx="2440404" cy="2129297"/>
            </a:xfrm>
            <a:grpFill/>
          </p:grpSpPr>
          <p:sp>
            <p:nvSpPr>
              <p:cNvPr id="482" name="Ellipse 48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483" name="Ellipse 48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484" name="Ellipse 48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485" name="Ellipse 48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486" name="Ellipse 48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487" name="Ellipse 48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488" name="Ellipse 48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489" name="Groupe 488"/>
          <p:cNvGrpSpPr/>
          <p:nvPr>
            <p:custDataLst>
              <p:tags r:id="rId43"/>
            </p:custDataLst>
          </p:nvPr>
        </p:nvGrpSpPr>
        <p:grpSpPr>
          <a:xfrm rot="900000">
            <a:off x="3487446" y="1643987"/>
            <a:ext cx="2440404" cy="2431302"/>
            <a:chOff x="3923928" y="1902972"/>
            <a:chExt cx="2440404" cy="2431302"/>
          </a:xfrm>
          <a:solidFill>
            <a:schemeClr val="accent6">
              <a:lumMod val="75000"/>
            </a:schemeClr>
          </a:solidFill>
        </p:grpSpPr>
        <p:sp>
          <p:nvSpPr>
            <p:cNvPr id="490" name="Ellipse 48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491" name="Groupe 490"/>
            <p:cNvGrpSpPr/>
            <p:nvPr/>
          </p:nvGrpSpPr>
          <p:grpSpPr>
            <a:xfrm>
              <a:off x="3923928" y="1902972"/>
              <a:ext cx="2440404" cy="2129297"/>
              <a:chOff x="3923928" y="1902972"/>
              <a:chExt cx="2440404" cy="2129297"/>
            </a:xfrm>
            <a:grpFill/>
          </p:grpSpPr>
          <p:sp>
            <p:nvSpPr>
              <p:cNvPr id="492" name="Ellipse 49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493" name="Ellipse 49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494" name="Ellipse 49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495" name="Ellipse 49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496" name="Ellipse 49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497" name="Ellipse 49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498" name="Ellipse 49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grpSp>
      </p:grpSp>
      <p:grpSp>
        <p:nvGrpSpPr>
          <p:cNvPr id="499" name="Groupe 498"/>
          <p:cNvGrpSpPr/>
          <p:nvPr>
            <p:custDataLst>
              <p:tags r:id="rId44"/>
            </p:custDataLst>
          </p:nvPr>
        </p:nvGrpSpPr>
        <p:grpSpPr>
          <a:xfrm>
            <a:off x="3487446" y="1643987"/>
            <a:ext cx="2440404" cy="2431302"/>
            <a:chOff x="3923928" y="1902972"/>
            <a:chExt cx="2440404" cy="2431302"/>
          </a:xfrm>
          <a:solidFill>
            <a:schemeClr val="accent6">
              <a:lumMod val="75000"/>
            </a:schemeClr>
          </a:solidFill>
        </p:grpSpPr>
        <p:sp>
          <p:nvSpPr>
            <p:cNvPr id="500" name="Ellipse 49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501" name="Groupe 500"/>
            <p:cNvGrpSpPr/>
            <p:nvPr/>
          </p:nvGrpSpPr>
          <p:grpSpPr>
            <a:xfrm>
              <a:off x="3923928" y="1902972"/>
              <a:ext cx="2440404" cy="2129297"/>
              <a:chOff x="3923928" y="1902972"/>
              <a:chExt cx="2440404" cy="2129297"/>
            </a:xfrm>
            <a:grpFill/>
          </p:grpSpPr>
          <p:sp>
            <p:nvSpPr>
              <p:cNvPr id="502" name="Ellipse 50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503" name="Ellipse 50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504" name="Ellipse 50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505" name="Ellipse 50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506" name="Ellipse 50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507" name="Ellipse 50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508" name="Ellipse 50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509" name="Groupe 508"/>
          <p:cNvGrpSpPr/>
          <p:nvPr>
            <p:custDataLst>
              <p:tags r:id="rId45"/>
            </p:custDataLst>
          </p:nvPr>
        </p:nvGrpSpPr>
        <p:grpSpPr>
          <a:xfrm rot="1800000">
            <a:off x="3487446" y="1643987"/>
            <a:ext cx="2440404" cy="2431302"/>
            <a:chOff x="3923928" y="1902972"/>
            <a:chExt cx="2440404" cy="2431302"/>
          </a:xfrm>
          <a:solidFill>
            <a:schemeClr val="accent6">
              <a:lumMod val="75000"/>
            </a:schemeClr>
          </a:solidFill>
        </p:grpSpPr>
        <p:sp>
          <p:nvSpPr>
            <p:cNvPr id="510" name="Ellipse 50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511" name="Groupe 510"/>
            <p:cNvGrpSpPr/>
            <p:nvPr/>
          </p:nvGrpSpPr>
          <p:grpSpPr>
            <a:xfrm>
              <a:off x="3923928" y="1902972"/>
              <a:ext cx="2440404" cy="2129297"/>
              <a:chOff x="3923928" y="1902972"/>
              <a:chExt cx="2440404" cy="2129297"/>
            </a:xfrm>
            <a:grpFill/>
          </p:grpSpPr>
          <p:sp>
            <p:nvSpPr>
              <p:cNvPr id="512" name="Ellipse 51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513" name="Ellipse 51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514" name="Ellipse 51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515" name="Ellipse 51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516" name="Ellipse 51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517" name="Ellipse 51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518" name="Ellipse 51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519" name="Groupe 518"/>
          <p:cNvGrpSpPr/>
          <p:nvPr>
            <p:custDataLst>
              <p:tags r:id="rId46"/>
            </p:custDataLst>
          </p:nvPr>
        </p:nvGrpSpPr>
        <p:grpSpPr>
          <a:xfrm rot="900000">
            <a:off x="3487446" y="1643987"/>
            <a:ext cx="2440404" cy="2431302"/>
            <a:chOff x="3923928" y="1902972"/>
            <a:chExt cx="2440404" cy="2431302"/>
          </a:xfrm>
          <a:solidFill>
            <a:schemeClr val="accent6">
              <a:lumMod val="75000"/>
            </a:schemeClr>
          </a:solidFill>
        </p:grpSpPr>
        <p:sp>
          <p:nvSpPr>
            <p:cNvPr id="520" name="Ellipse 51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521" name="Groupe 520"/>
            <p:cNvGrpSpPr/>
            <p:nvPr/>
          </p:nvGrpSpPr>
          <p:grpSpPr>
            <a:xfrm>
              <a:off x="3923928" y="1902972"/>
              <a:ext cx="2440404" cy="2129297"/>
              <a:chOff x="3923928" y="1902972"/>
              <a:chExt cx="2440404" cy="2129297"/>
            </a:xfrm>
            <a:grpFill/>
          </p:grpSpPr>
          <p:sp>
            <p:nvSpPr>
              <p:cNvPr id="522" name="Ellipse 52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523" name="Ellipse 52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524" name="Ellipse 52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525" name="Ellipse 52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526" name="Ellipse 52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527" name="Ellipse 52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528" name="Ellipse 52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529" name="Groupe 528"/>
          <p:cNvGrpSpPr/>
          <p:nvPr>
            <p:custDataLst>
              <p:tags r:id="rId47"/>
            </p:custDataLst>
          </p:nvPr>
        </p:nvGrpSpPr>
        <p:grpSpPr>
          <a:xfrm>
            <a:off x="3487446" y="1643987"/>
            <a:ext cx="2440404" cy="2431302"/>
            <a:chOff x="3923928" y="1902972"/>
            <a:chExt cx="2440404" cy="2431302"/>
          </a:xfrm>
          <a:solidFill>
            <a:schemeClr val="accent6">
              <a:lumMod val="75000"/>
            </a:schemeClr>
          </a:solidFill>
        </p:grpSpPr>
        <p:sp>
          <p:nvSpPr>
            <p:cNvPr id="530" name="Ellipse 52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531" name="Groupe 530"/>
            <p:cNvGrpSpPr/>
            <p:nvPr/>
          </p:nvGrpSpPr>
          <p:grpSpPr>
            <a:xfrm>
              <a:off x="3923928" y="1902972"/>
              <a:ext cx="2440404" cy="2129297"/>
              <a:chOff x="3923928" y="1902972"/>
              <a:chExt cx="2440404" cy="2129297"/>
            </a:xfrm>
            <a:grpFill/>
          </p:grpSpPr>
          <p:sp>
            <p:nvSpPr>
              <p:cNvPr id="532" name="Ellipse 53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533" name="Ellipse 53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534" name="Ellipse 53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535" name="Ellipse 53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536" name="Ellipse 53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537" name="Ellipse 53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538" name="Ellipse 53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539" name="Groupe 538"/>
          <p:cNvGrpSpPr/>
          <p:nvPr>
            <p:custDataLst>
              <p:tags r:id="rId48"/>
            </p:custDataLst>
          </p:nvPr>
        </p:nvGrpSpPr>
        <p:grpSpPr>
          <a:xfrm rot="1800000">
            <a:off x="3487446" y="1643987"/>
            <a:ext cx="2440404" cy="2431302"/>
            <a:chOff x="3923928" y="1902972"/>
            <a:chExt cx="2440404" cy="2431302"/>
          </a:xfrm>
          <a:solidFill>
            <a:schemeClr val="accent6">
              <a:lumMod val="75000"/>
            </a:schemeClr>
          </a:solidFill>
        </p:grpSpPr>
        <p:sp>
          <p:nvSpPr>
            <p:cNvPr id="540" name="Ellipse 53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541" name="Groupe 540"/>
            <p:cNvGrpSpPr/>
            <p:nvPr/>
          </p:nvGrpSpPr>
          <p:grpSpPr>
            <a:xfrm>
              <a:off x="3923928" y="1902972"/>
              <a:ext cx="2440404" cy="2129297"/>
              <a:chOff x="3923928" y="1902972"/>
              <a:chExt cx="2440404" cy="2129297"/>
            </a:xfrm>
            <a:grpFill/>
          </p:grpSpPr>
          <p:sp>
            <p:nvSpPr>
              <p:cNvPr id="542" name="Ellipse 54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543" name="Ellipse 54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544" name="Ellipse 54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545" name="Ellipse 54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546" name="Ellipse 54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547" name="Ellipse 54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548" name="Ellipse 54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549" name="Groupe 548"/>
          <p:cNvGrpSpPr/>
          <p:nvPr>
            <p:custDataLst>
              <p:tags r:id="rId49"/>
            </p:custDataLst>
          </p:nvPr>
        </p:nvGrpSpPr>
        <p:grpSpPr>
          <a:xfrm rot="900000">
            <a:off x="3487446" y="1643987"/>
            <a:ext cx="2440404" cy="2431302"/>
            <a:chOff x="3923928" y="1902972"/>
            <a:chExt cx="2440404" cy="2431302"/>
          </a:xfrm>
          <a:solidFill>
            <a:schemeClr val="accent6">
              <a:lumMod val="75000"/>
            </a:schemeClr>
          </a:solidFill>
        </p:grpSpPr>
        <p:sp>
          <p:nvSpPr>
            <p:cNvPr id="550" name="Ellipse 54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551" name="Groupe 550"/>
            <p:cNvGrpSpPr/>
            <p:nvPr/>
          </p:nvGrpSpPr>
          <p:grpSpPr>
            <a:xfrm>
              <a:off x="3923928" y="1902972"/>
              <a:ext cx="2440404" cy="2129297"/>
              <a:chOff x="3923928" y="1902972"/>
              <a:chExt cx="2440404" cy="2129297"/>
            </a:xfrm>
            <a:grpFill/>
          </p:grpSpPr>
          <p:sp>
            <p:nvSpPr>
              <p:cNvPr id="552" name="Ellipse 55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553" name="Ellipse 55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554" name="Ellipse 55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555" name="Ellipse 55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556" name="Ellipse 55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557" name="Ellipse 55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558" name="Ellipse 55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559" name="Groupe 558"/>
          <p:cNvGrpSpPr/>
          <p:nvPr>
            <p:custDataLst>
              <p:tags r:id="rId50"/>
            </p:custDataLst>
          </p:nvPr>
        </p:nvGrpSpPr>
        <p:grpSpPr>
          <a:xfrm>
            <a:off x="3487446" y="1643987"/>
            <a:ext cx="2440404" cy="2431302"/>
            <a:chOff x="3923928" y="1902972"/>
            <a:chExt cx="2440404" cy="2431302"/>
          </a:xfrm>
          <a:solidFill>
            <a:schemeClr val="accent6">
              <a:lumMod val="75000"/>
            </a:schemeClr>
          </a:solidFill>
        </p:grpSpPr>
        <p:sp>
          <p:nvSpPr>
            <p:cNvPr id="560" name="Ellipse 55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561" name="Groupe 560"/>
            <p:cNvGrpSpPr/>
            <p:nvPr/>
          </p:nvGrpSpPr>
          <p:grpSpPr>
            <a:xfrm>
              <a:off x="3923928" y="1902972"/>
              <a:ext cx="2440404" cy="2129297"/>
              <a:chOff x="3923928" y="1902972"/>
              <a:chExt cx="2440404" cy="2129297"/>
            </a:xfrm>
            <a:grpFill/>
          </p:grpSpPr>
          <p:sp>
            <p:nvSpPr>
              <p:cNvPr id="562" name="Ellipse 56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563" name="Ellipse 56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564" name="Ellipse 56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565" name="Ellipse 56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566" name="Ellipse 56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567" name="Ellipse 56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568" name="Ellipse 56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569" name="Groupe 568"/>
          <p:cNvGrpSpPr/>
          <p:nvPr>
            <p:custDataLst>
              <p:tags r:id="rId51"/>
            </p:custDataLst>
          </p:nvPr>
        </p:nvGrpSpPr>
        <p:grpSpPr>
          <a:xfrm rot="1800000">
            <a:off x="3487446" y="1643987"/>
            <a:ext cx="2440404" cy="2431302"/>
            <a:chOff x="3923928" y="1902972"/>
            <a:chExt cx="2440404" cy="2431302"/>
          </a:xfrm>
          <a:solidFill>
            <a:schemeClr val="accent6">
              <a:lumMod val="75000"/>
            </a:schemeClr>
          </a:solidFill>
        </p:grpSpPr>
        <p:sp>
          <p:nvSpPr>
            <p:cNvPr id="570" name="Ellipse 56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571" name="Groupe 570"/>
            <p:cNvGrpSpPr/>
            <p:nvPr/>
          </p:nvGrpSpPr>
          <p:grpSpPr>
            <a:xfrm>
              <a:off x="3923928" y="1902972"/>
              <a:ext cx="2440404" cy="2129297"/>
              <a:chOff x="3923928" y="1902972"/>
              <a:chExt cx="2440404" cy="2129297"/>
            </a:xfrm>
            <a:grpFill/>
          </p:grpSpPr>
          <p:sp>
            <p:nvSpPr>
              <p:cNvPr id="572" name="Ellipse 57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573" name="Ellipse 57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574" name="Ellipse 57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575" name="Ellipse 57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576" name="Ellipse 57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577" name="Ellipse 57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578" name="Ellipse 57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579" name="Groupe 578"/>
          <p:cNvGrpSpPr/>
          <p:nvPr>
            <p:custDataLst>
              <p:tags r:id="rId52"/>
            </p:custDataLst>
          </p:nvPr>
        </p:nvGrpSpPr>
        <p:grpSpPr>
          <a:xfrm rot="900000">
            <a:off x="3487446" y="1643987"/>
            <a:ext cx="2440404" cy="2431302"/>
            <a:chOff x="3923928" y="1902972"/>
            <a:chExt cx="2440404" cy="2431302"/>
          </a:xfrm>
          <a:solidFill>
            <a:schemeClr val="accent6">
              <a:lumMod val="75000"/>
            </a:schemeClr>
          </a:solidFill>
        </p:grpSpPr>
        <p:sp>
          <p:nvSpPr>
            <p:cNvPr id="580" name="Ellipse 57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581" name="Groupe 580"/>
            <p:cNvGrpSpPr/>
            <p:nvPr/>
          </p:nvGrpSpPr>
          <p:grpSpPr>
            <a:xfrm>
              <a:off x="3923928" y="1902972"/>
              <a:ext cx="2440404" cy="2129297"/>
              <a:chOff x="3923928" y="1902972"/>
              <a:chExt cx="2440404" cy="2129297"/>
            </a:xfrm>
            <a:grpFill/>
          </p:grpSpPr>
          <p:sp>
            <p:nvSpPr>
              <p:cNvPr id="582" name="Ellipse 58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583" name="Ellipse 58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584" name="Ellipse 58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585" name="Ellipse 58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586" name="Ellipse 58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587" name="Ellipse 58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588" name="Ellipse 58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591" name="Groupe 590"/>
          <p:cNvGrpSpPr/>
          <p:nvPr>
            <p:custDataLst>
              <p:tags r:id="rId53"/>
            </p:custDataLst>
          </p:nvPr>
        </p:nvGrpSpPr>
        <p:grpSpPr>
          <a:xfrm>
            <a:off x="3487446" y="1643987"/>
            <a:ext cx="2440404" cy="2431302"/>
            <a:chOff x="3923928" y="1902972"/>
            <a:chExt cx="2440404" cy="2431302"/>
          </a:xfrm>
          <a:solidFill>
            <a:schemeClr val="accent6">
              <a:lumMod val="75000"/>
            </a:schemeClr>
          </a:solidFill>
        </p:grpSpPr>
        <p:sp>
          <p:nvSpPr>
            <p:cNvPr id="592" name="Ellipse 59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593" name="Groupe 592"/>
            <p:cNvGrpSpPr/>
            <p:nvPr/>
          </p:nvGrpSpPr>
          <p:grpSpPr>
            <a:xfrm>
              <a:off x="3923928" y="1902972"/>
              <a:ext cx="2440404" cy="2129297"/>
              <a:chOff x="3923928" y="1902972"/>
              <a:chExt cx="2440404" cy="2129297"/>
            </a:xfrm>
            <a:grpFill/>
          </p:grpSpPr>
          <p:sp>
            <p:nvSpPr>
              <p:cNvPr id="594" name="Ellipse 59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595" name="Ellipse 59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596" name="Ellipse 59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597" name="Ellipse 59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598" name="Ellipse 59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599" name="Ellipse 59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600" name="Ellipse 59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601" name="Groupe 600"/>
          <p:cNvGrpSpPr/>
          <p:nvPr>
            <p:custDataLst>
              <p:tags r:id="rId54"/>
            </p:custDataLst>
          </p:nvPr>
        </p:nvGrpSpPr>
        <p:grpSpPr>
          <a:xfrm rot="1800000">
            <a:off x="3487446" y="1643987"/>
            <a:ext cx="2440404" cy="2431302"/>
            <a:chOff x="3923928" y="1902972"/>
            <a:chExt cx="2440404" cy="2431302"/>
          </a:xfrm>
          <a:solidFill>
            <a:schemeClr val="accent6">
              <a:lumMod val="75000"/>
            </a:schemeClr>
          </a:solidFill>
        </p:grpSpPr>
        <p:sp>
          <p:nvSpPr>
            <p:cNvPr id="602" name="Ellipse 60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nvGrpSpPr>
            <p:cNvPr id="603" name="Groupe 602"/>
            <p:cNvGrpSpPr/>
            <p:nvPr/>
          </p:nvGrpSpPr>
          <p:grpSpPr>
            <a:xfrm>
              <a:off x="3923928" y="1902972"/>
              <a:ext cx="2440404" cy="2129297"/>
              <a:chOff x="3923928" y="1902972"/>
              <a:chExt cx="2440404" cy="2129297"/>
            </a:xfrm>
            <a:grpFill/>
          </p:grpSpPr>
          <p:sp>
            <p:nvSpPr>
              <p:cNvPr id="604" name="Ellipse 60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605" name="Ellipse 60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606" name="Ellipse 60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endParaRPr lang="fr-FR" sz="3200" b="1" dirty="0"/>
              </a:p>
            </p:txBody>
          </p:sp>
          <p:sp>
            <p:nvSpPr>
              <p:cNvPr id="607" name="Ellipse 60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endParaRPr lang="fr-FR" sz="3200" b="1" dirty="0"/>
              </a:p>
            </p:txBody>
          </p:sp>
          <p:sp>
            <p:nvSpPr>
              <p:cNvPr id="608" name="Ellipse 60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609" name="Ellipse 60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610" name="Ellipse 60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611" name="Groupe 610"/>
          <p:cNvGrpSpPr/>
          <p:nvPr>
            <p:custDataLst>
              <p:tags r:id="rId55"/>
            </p:custDataLst>
          </p:nvPr>
        </p:nvGrpSpPr>
        <p:grpSpPr>
          <a:xfrm rot="900000">
            <a:off x="3487446" y="1643987"/>
            <a:ext cx="2440404" cy="2431302"/>
            <a:chOff x="3923928" y="1902972"/>
            <a:chExt cx="2440404" cy="2431302"/>
          </a:xfrm>
          <a:solidFill>
            <a:schemeClr val="accent6">
              <a:lumMod val="75000"/>
            </a:schemeClr>
          </a:solidFill>
        </p:grpSpPr>
        <p:sp>
          <p:nvSpPr>
            <p:cNvPr id="612" name="Ellipse 61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613" name="Groupe 612"/>
            <p:cNvGrpSpPr/>
            <p:nvPr/>
          </p:nvGrpSpPr>
          <p:grpSpPr>
            <a:xfrm>
              <a:off x="3923928" y="1902972"/>
              <a:ext cx="2440404" cy="2129297"/>
              <a:chOff x="3923928" y="1902972"/>
              <a:chExt cx="2440404" cy="2129297"/>
            </a:xfrm>
            <a:grpFill/>
          </p:grpSpPr>
          <p:sp>
            <p:nvSpPr>
              <p:cNvPr id="614" name="Ellipse 61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615" name="Ellipse 61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616" name="Ellipse 61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617" name="Ellipse 61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618" name="Ellipse 61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619" name="Ellipse 61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620" name="Ellipse 61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621" name="Groupe 620"/>
          <p:cNvGrpSpPr/>
          <p:nvPr>
            <p:custDataLst>
              <p:tags r:id="rId56"/>
            </p:custDataLst>
          </p:nvPr>
        </p:nvGrpSpPr>
        <p:grpSpPr>
          <a:xfrm>
            <a:off x="3487446" y="1643987"/>
            <a:ext cx="2440404" cy="2431302"/>
            <a:chOff x="3923928" y="1902972"/>
            <a:chExt cx="2440404" cy="2431302"/>
          </a:xfrm>
          <a:solidFill>
            <a:schemeClr val="accent6">
              <a:lumMod val="75000"/>
            </a:schemeClr>
          </a:solidFill>
        </p:grpSpPr>
        <p:sp>
          <p:nvSpPr>
            <p:cNvPr id="622" name="Ellipse 62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623" name="Groupe 622"/>
            <p:cNvGrpSpPr/>
            <p:nvPr/>
          </p:nvGrpSpPr>
          <p:grpSpPr>
            <a:xfrm>
              <a:off x="3923928" y="1902972"/>
              <a:ext cx="2440404" cy="2129297"/>
              <a:chOff x="3923928" y="1902972"/>
              <a:chExt cx="2440404" cy="2129297"/>
            </a:xfrm>
            <a:grpFill/>
          </p:grpSpPr>
          <p:sp>
            <p:nvSpPr>
              <p:cNvPr id="624" name="Ellipse 62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625" name="Ellipse 62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626" name="Ellipse 62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627" name="Ellipse 62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628" name="Ellipse 62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629" name="Ellipse 62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630" name="Ellipse 62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631" name="Groupe 630"/>
          <p:cNvGrpSpPr/>
          <p:nvPr>
            <p:custDataLst>
              <p:tags r:id="rId57"/>
            </p:custDataLst>
          </p:nvPr>
        </p:nvGrpSpPr>
        <p:grpSpPr>
          <a:xfrm rot="1800000">
            <a:off x="3487446" y="1643987"/>
            <a:ext cx="2440404" cy="2431302"/>
            <a:chOff x="3923928" y="1902972"/>
            <a:chExt cx="2440404" cy="2431302"/>
          </a:xfrm>
          <a:solidFill>
            <a:schemeClr val="accent6">
              <a:lumMod val="75000"/>
            </a:schemeClr>
          </a:solidFill>
        </p:grpSpPr>
        <p:sp>
          <p:nvSpPr>
            <p:cNvPr id="632" name="Ellipse 63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633" name="Groupe 632"/>
            <p:cNvGrpSpPr/>
            <p:nvPr/>
          </p:nvGrpSpPr>
          <p:grpSpPr>
            <a:xfrm>
              <a:off x="3923928" y="1902972"/>
              <a:ext cx="2440404" cy="2129297"/>
              <a:chOff x="3923928" y="1902972"/>
              <a:chExt cx="2440404" cy="2129297"/>
            </a:xfrm>
            <a:grpFill/>
          </p:grpSpPr>
          <p:sp>
            <p:nvSpPr>
              <p:cNvPr id="634" name="Ellipse 63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635" name="Ellipse 63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636" name="Ellipse 63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637" name="Ellipse 63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638" name="Ellipse 63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639" name="Ellipse 63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640" name="Ellipse 63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641" name="Groupe 640"/>
          <p:cNvGrpSpPr/>
          <p:nvPr>
            <p:custDataLst>
              <p:tags r:id="rId58"/>
            </p:custDataLst>
          </p:nvPr>
        </p:nvGrpSpPr>
        <p:grpSpPr>
          <a:xfrm rot="900000">
            <a:off x="3487446" y="1643987"/>
            <a:ext cx="2440404" cy="2431302"/>
            <a:chOff x="3923928" y="1902972"/>
            <a:chExt cx="2440404" cy="2431302"/>
          </a:xfrm>
          <a:solidFill>
            <a:schemeClr val="accent6">
              <a:lumMod val="75000"/>
            </a:schemeClr>
          </a:solidFill>
        </p:grpSpPr>
        <p:sp>
          <p:nvSpPr>
            <p:cNvPr id="642" name="Ellipse 64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643" name="Groupe 642"/>
            <p:cNvGrpSpPr/>
            <p:nvPr/>
          </p:nvGrpSpPr>
          <p:grpSpPr>
            <a:xfrm>
              <a:off x="3923928" y="1902972"/>
              <a:ext cx="2440404" cy="2129297"/>
              <a:chOff x="3923928" y="1902972"/>
              <a:chExt cx="2440404" cy="2129297"/>
            </a:xfrm>
            <a:grpFill/>
          </p:grpSpPr>
          <p:sp>
            <p:nvSpPr>
              <p:cNvPr id="644" name="Ellipse 64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645" name="Ellipse 64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646" name="Ellipse 64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647" name="Ellipse 64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648" name="Ellipse 64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649" name="Ellipse 64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650" name="Ellipse 64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651" name="Groupe 650"/>
          <p:cNvGrpSpPr/>
          <p:nvPr>
            <p:custDataLst>
              <p:tags r:id="rId59"/>
            </p:custDataLst>
          </p:nvPr>
        </p:nvGrpSpPr>
        <p:grpSpPr>
          <a:xfrm>
            <a:off x="3487446" y="1643987"/>
            <a:ext cx="2440404" cy="2431302"/>
            <a:chOff x="3923928" y="1902972"/>
            <a:chExt cx="2440404" cy="2431302"/>
          </a:xfrm>
          <a:solidFill>
            <a:schemeClr val="accent6">
              <a:lumMod val="75000"/>
            </a:schemeClr>
          </a:solidFill>
        </p:grpSpPr>
        <p:sp>
          <p:nvSpPr>
            <p:cNvPr id="652" name="Ellipse 65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653" name="Groupe 652"/>
            <p:cNvGrpSpPr/>
            <p:nvPr/>
          </p:nvGrpSpPr>
          <p:grpSpPr>
            <a:xfrm>
              <a:off x="3923928" y="1902972"/>
              <a:ext cx="2440404" cy="2129297"/>
              <a:chOff x="3923928" y="1902972"/>
              <a:chExt cx="2440404" cy="2129297"/>
            </a:xfrm>
            <a:grpFill/>
          </p:grpSpPr>
          <p:sp>
            <p:nvSpPr>
              <p:cNvPr id="654" name="Ellipse 65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655" name="Ellipse 65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656" name="Ellipse 65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657" name="Ellipse 65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658" name="Ellipse 65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659" name="Ellipse 65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660" name="Ellipse 65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661" name="Groupe 660"/>
          <p:cNvGrpSpPr/>
          <p:nvPr>
            <p:custDataLst>
              <p:tags r:id="rId60"/>
            </p:custDataLst>
          </p:nvPr>
        </p:nvGrpSpPr>
        <p:grpSpPr>
          <a:xfrm rot="1800000">
            <a:off x="3487446" y="1643987"/>
            <a:ext cx="2440404" cy="2431302"/>
            <a:chOff x="3923928" y="1902972"/>
            <a:chExt cx="2440404" cy="2431302"/>
          </a:xfrm>
          <a:solidFill>
            <a:schemeClr val="accent6">
              <a:lumMod val="75000"/>
            </a:schemeClr>
          </a:solidFill>
        </p:grpSpPr>
        <p:sp>
          <p:nvSpPr>
            <p:cNvPr id="662" name="Ellipse 66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663" name="Groupe 662"/>
            <p:cNvGrpSpPr/>
            <p:nvPr/>
          </p:nvGrpSpPr>
          <p:grpSpPr>
            <a:xfrm>
              <a:off x="3923928" y="1902972"/>
              <a:ext cx="2440404" cy="2129297"/>
              <a:chOff x="3923928" y="1902972"/>
              <a:chExt cx="2440404" cy="2129297"/>
            </a:xfrm>
            <a:grpFill/>
          </p:grpSpPr>
          <p:sp>
            <p:nvSpPr>
              <p:cNvPr id="664" name="Ellipse 66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665" name="Ellipse 66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666" name="Ellipse 66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667" name="Ellipse 66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668" name="Ellipse 66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669" name="Ellipse 66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670" name="Ellipse 66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671" name="Groupe 670"/>
          <p:cNvGrpSpPr/>
          <p:nvPr>
            <p:custDataLst>
              <p:tags r:id="rId61"/>
            </p:custDataLst>
          </p:nvPr>
        </p:nvGrpSpPr>
        <p:grpSpPr>
          <a:xfrm rot="900000">
            <a:off x="3487446" y="1643987"/>
            <a:ext cx="2440404" cy="2431302"/>
            <a:chOff x="3923928" y="1902972"/>
            <a:chExt cx="2440404" cy="2431302"/>
          </a:xfrm>
          <a:solidFill>
            <a:schemeClr val="accent6">
              <a:lumMod val="75000"/>
            </a:schemeClr>
          </a:solidFill>
        </p:grpSpPr>
        <p:sp>
          <p:nvSpPr>
            <p:cNvPr id="672" name="Ellipse 67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673" name="Groupe 672"/>
            <p:cNvGrpSpPr/>
            <p:nvPr/>
          </p:nvGrpSpPr>
          <p:grpSpPr>
            <a:xfrm>
              <a:off x="3923928" y="1902972"/>
              <a:ext cx="2440404" cy="2129297"/>
              <a:chOff x="3923928" y="1902972"/>
              <a:chExt cx="2440404" cy="2129297"/>
            </a:xfrm>
            <a:grpFill/>
          </p:grpSpPr>
          <p:sp>
            <p:nvSpPr>
              <p:cNvPr id="674" name="Ellipse 67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675" name="Ellipse 67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676" name="Ellipse 67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677" name="Ellipse 67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678" name="Ellipse 67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679" name="Ellipse 67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680" name="Ellipse 67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681" name="Groupe 680"/>
          <p:cNvGrpSpPr/>
          <p:nvPr>
            <p:custDataLst>
              <p:tags r:id="rId62"/>
            </p:custDataLst>
          </p:nvPr>
        </p:nvGrpSpPr>
        <p:grpSpPr>
          <a:xfrm>
            <a:off x="3487446" y="1643987"/>
            <a:ext cx="2440404" cy="2431302"/>
            <a:chOff x="3923928" y="1902972"/>
            <a:chExt cx="2440404" cy="2431302"/>
          </a:xfrm>
          <a:solidFill>
            <a:schemeClr val="accent6">
              <a:lumMod val="75000"/>
            </a:schemeClr>
          </a:solidFill>
        </p:grpSpPr>
        <p:sp>
          <p:nvSpPr>
            <p:cNvPr id="682" name="Ellipse 68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683" name="Groupe 682"/>
            <p:cNvGrpSpPr/>
            <p:nvPr/>
          </p:nvGrpSpPr>
          <p:grpSpPr>
            <a:xfrm>
              <a:off x="3923928" y="1902972"/>
              <a:ext cx="2440404" cy="2129297"/>
              <a:chOff x="3923928" y="1902972"/>
              <a:chExt cx="2440404" cy="2129297"/>
            </a:xfrm>
            <a:grpFill/>
          </p:grpSpPr>
          <p:sp>
            <p:nvSpPr>
              <p:cNvPr id="684" name="Ellipse 68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685" name="Ellipse 68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686" name="Ellipse 68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687" name="Ellipse 68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688" name="Ellipse 68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689" name="Ellipse 68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690" name="Ellipse 68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691" name="Groupe 690"/>
          <p:cNvGrpSpPr/>
          <p:nvPr>
            <p:custDataLst>
              <p:tags r:id="rId63"/>
            </p:custDataLst>
          </p:nvPr>
        </p:nvGrpSpPr>
        <p:grpSpPr>
          <a:xfrm rot="1800000">
            <a:off x="3487446" y="1643987"/>
            <a:ext cx="2440404" cy="2431302"/>
            <a:chOff x="3923928" y="1902972"/>
            <a:chExt cx="2440404" cy="2431302"/>
          </a:xfrm>
          <a:solidFill>
            <a:schemeClr val="accent6">
              <a:lumMod val="75000"/>
            </a:schemeClr>
          </a:solidFill>
        </p:grpSpPr>
        <p:sp>
          <p:nvSpPr>
            <p:cNvPr id="692" name="Ellipse 69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693" name="Groupe 692"/>
            <p:cNvGrpSpPr/>
            <p:nvPr/>
          </p:nvGrpSpPr>
          <p:grpSpPr>
            <a:xfrm>
              <a:off x="3923928" y="1902972"/>
              <a:ext cx="2440404" cy="2129297"/>
              <a:chOff x="3923928" y="1902972"/>
              <a:chExt cx="2440404" cy="2129297"/>
            </a:xfrm>
            <a:grpFill/>
          </p:grpSpPr>
          <p:sp>
            <p:nvSpPr>
              <p:cNvPr id="694" name="Ellipse 69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695" name="Ellipse 69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696" name="Ellipse 69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697" name="Ellipse 69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698" name="Ellipse 69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699" name="Ellipse 69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700" name="Ellipse 69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701" name="Groupe 700"/>
          <p:cNvGrpSpPr/>
          <p:nvPr>
            <p:custDataLst>
              <p:tags r:id="rId64"/>
            </p:custDataLst>
          </p:nvPr>
        </p:nvGrpSpPr>
        <p:grpSpPr>
          <a:xfrm rot="900000">
            <a:off x="3487446" y="1643987"/>
            <a:ext cx="2440404" cy="2431302"/>
            <a:chOff x="3923928" y="1902972"/>
            <a:chExt cx="2440404" cy="2431302"/>
          </a:xfrm>
          <a:solidFill>
            <a:schemeClr val="accent6">
              <a:lumMod val="75000"/>
            </a:schemeClr>
          </a:solidFill>
        </p:grpSpPr>
        <p:sp>
          <p:nvSpPr>
            <p:cNvPr id="702" name="Ellipse 70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703" name="Groupe 702"/>
            <p:cNvGrpSpPr/>
            <p:nvPr/>
          </p:nvGrpSpPr>
          <p:grpSpPr>
            <a:xfrm>
              <a:off x="3923928" y="1902972"/>
              <a:ext cx="2440404" cy="2129297"/>
              <a:chOff x="3923928" y="1902972"/>
              <a:chExt cx="2440404" cy="2129297"/>
            </a:xfrm>
            <a:grpFill/>
          </p:grpSpPr>
          <p:sp>
            <p:nvSpPr>
              <p:cNvPr id="704" name="Ellipse 70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705" name="Ellipse 70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706" name="Ellipse 70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707" name="Ellipse 70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708" name="Ellipse 70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709" name="Ellipse 70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710" name="Ellipse 70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711" name="Groupe 710"/>
          <p:cNvGrpSpPr/>
          <p:nvPr>
            <p:custDataLst>
              <p:tags r:id="rId65"/>
            </p:custDataLst>
          </p:nvPr>
        </p:nvGrpSpPr>
        <p:grpSpPr>
          <a:xfrm>
            <a:off x="3487446" y="1643987"/>
            <a:ext cx="2440404" cy="2431302"/>
            <a:chOff x="3923928" y="1902972"/>
            <a:chExt cx="2440404" cy="2431302"/>
          </a:xfrm>
          <a:solidFill>
            <a:schemeClr val="accent6">
              <a:lumMod val="75000"/>
            </a:schemeClr>
          </a:solidFill>
        </p:grpSpPr>
        <p:sp>
          <p:nvSpPr>
            <p:cNvPr id="712" name="Ellipse 71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713" name="Groupe 712"/>
            <p:cNvGrpSpPr/>
            <p:nvPr/>
          </p:nvGrpSpPr>
          <p:grpSpPr>
            <a:xfrm>
              <a:off x="3923928" y="1902972"/>
              <a:ext cx="2440404" cy="2129297"/>
              <a:chOff x="3923928" y="1902972"/>
              <a:chExt cx="2440404" cy="2129297"/>
            </a:xfrm>
            <a:grpFill/>
          </p:grpSpPr>
          <p:sp>
            <p:nvSpPr>
              <p:cNvPr id="714" name="Ellipse 71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715" name="Ellipse 71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716" name="Ellipse 71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717" name="Ellipse 71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718" name="Ellipse 71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719" name="Ellipse 71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720" name="Ellipse 71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721" name="Groupe 720"/>
          <p:cNvGrpSpPr/>
          <p:nvPr>
            <p:custDataLst>
              <p:tags r:id="rId66"/>
            </p:custDataLst>
          </p:nvPr>
        </p:nvGrpSpPr>
        <p:grpSpPr>
          <a:xfrm rot="1800000">
            <a:off x="3487446" y="1643987"/>
            <a:ext cx="2440404" cy="2431302"/>
            <a:chOff x="3923928" y="1902972"/>
            <a:chExt cx="2440404" cy="2431302"/>
          </a:xfrm>
          <a:solidFill>
            <a:schemeClr val="accent6">
              <a:lumMod val="75000"/>
            </a:schemeClr>
          </a:solidFill>
        </p:grpSpPr>
        <p:sp>
          <p:nvSpPr>
            <p:cNvPr id="722" name="Ellipse 72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723" name="Groupe 722"/>
            <p:cNvGrpSpPr/>
            <p:nvPr/>
          </p:nvGrpSpPr>
          <p:grpSpPr>
            <a:xfrm>
              <a:off x="3923928" y="1902972"/>
              <a:ext cx="2440404" cy="2129297"/>
              <a:chOff x="3923928" y="1902972"/>
              <a:chExt cx="2440404" cy="2129297"/>
            </a:xfrm>
            <a:grpFill/>
          </p:grpSpPr>
          <p:sp>
            <p:nvSpPr>
              <p:cNvPr id="724" name="Ellipse 72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725" name="Ellipse 72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726" name="Ellipse 72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727" name="Ellipse 72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728" name="Ellipse 72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729" name="Ellipse 72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730" name="Ellipse 72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731" name="Groupe 730"/>
          <p:cNvGrpSpPr/>
          <p:nvPr>
            <p:custDataLst>
              <p:tags r:id="rId67"/>
            </p:custDataLst>
          </p:nvPr>
        </p:nvGrpSpPr>
        <p:grpSpPr>
          <a:xfrm rot="900000">
            <a:off x="3487446" y="1643987"/>
            <a:ext cx="2440404" cy="2431302"/>
            <a:chOff x="3923928" y="1902972"/>
            <a:chExt cx="2440404" cy="2431302"/>
          </a:xfrm>
          <a:solidFill>
            <a:schemeClr val="accent6">
              <a:lumMod val="75000"/>
            </a:schemeClr>
          </a:solidFill>
        </p:grpSpPr>
        <p:sp>
          <p:nvSpPr>
            <p:cNvPr id="732" name="Ellipse 73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733" name="Groupe 732"/>
            <p:cNvGrpSpPr/>
            <p:nvPr/>
          </p:nvGrpSpPr>
          <p:grpSpPr>
            <a:xfrm>
              <a:off x="3923928" y="1902972"/>
              <a:ext cx="2440404" cy="2129297"/>
              <a:chOff x="3923928" y="1902972"/>
              <a:chExt cx="2440404" cy="2129297"/>
            </a:xfrm>
            <a:grpFill/>
          </p:grpSpPr>
          <p:sp>
            <p:nvSpPr>
              <p:cNvPr id="734" name="Ellipse 73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735" name="Ellipse 73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736" name="Ellipse 73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737" name="Ellipse 73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738" name="Ellipse 73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739" name="Ellipse 73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740" name="Ellipse 73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741" name="Groupe 740"/>
          <p:cNvGrpSpPr/>
          <p:nvPr>
            <p:custDataLst>
              <p:tags r:id="rId68"/>
            </p:custDataLst>
          </p:nvPr>
        </p:nvGrpSpPr>
        <p:grpSpPr>
          <a:xfrm>
            <a:off x="3487446" y="1643987"/>
            <a:ext cx="2440404" cy="2431302"/>
            <a:chOff x="3923928" y="1902972"/>
            <a:chExt cx="2440404" cy="2431302"/>
          </a:xfrm>
          <a:solidFill>
            <a:schemeClr val="accent6">
              <a:lumMod val="75000"/>
            </a:schemeClr>
          </a:solidFill>
        </p:grpSpPr>
        <p:sp>
          <p:nvSpPr>
            <p:cNvPr id="742" name="Ellipse 74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743" name="Groupe 742"/>
            <p:cNvGrpSpPr/>
            <p:nvPr/>
          </p:nvGrpSpPr>
          <p:grpSpPr>
            <a:xfrm>
              <a:off x="3923928" y="1902972"/>
              <a:ext cx="2440404" cy="2129297"/>
              <a:chOff x="3923928" y="1902972"/>
              <a:chExt cx="2440404" cy="2129297"/>
            </a:xfrm>
            <a:grpFill/>
          </p:grpSpPr>
          <p:sp>
            <p:nvSpPr>
              <p:cNvPr id="744" name="Ellipse 74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745" name="Ellipse 74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746" name="Ellipse 74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747" name="Ellipse 74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748" name="Ellipse 74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749" name="Ellipse 74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750" name="Ellipse 74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751" name="Groupe 750"/>
          <p:cNvGrpSpPr/>
          <p:nvPr>
            <p:custDataLst>
              <p:tags r:id="rId69"/>
            </p:custDataLst>
          </p:nvPr>
        </p:nvGrpSpPr>
        <p:grpSpPr>
          <a:xfrm rot="1800000">
            <a:off x="3487446" y="1643987"/>
            <a:ext cx="2440404" cy="2431302"/>
            <a:chOff x="3923928" y="1902972"/>
            <a:chExt cx="2440404" cy="2431302"/>
          </a:xfrm>
          <a:solidFill>
            <a:schemeClr val="accent6">
              <a:lumMod val="75000"/>
            </a:schemeClr>
          </a:solidFill>
        </p:grpSpPr>
        <p:sp>
          <p:nvSpPr>
            <p:cNvPr id="752" name="Ellipse 75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753" name="Groupe 752"/>
            <p:cNvGrpSpPr/>
            <p:nvPr/>
          </p:nvGrpSpPr>
          <p:grpSpPr>
            <a:xfrm>
              <a:off x="3923928" y="1902972"/>
              <a:ext cx="2440404" cy="2129297"/>
              <a:chOff x="3923928" y="1902972"/>
              <a:chExt cx="2440404" cy="2129297"/>
            </a:xfrm>
            <a:grpFill/>
          </p:grpSpPr>
          <p:sp>
            <p:nvSpPr>
              <p:cNvPr id="754" name="Ellipse 75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755" name="Ellipse 75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756" name="Ellipse 75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757" name="Ellipse 75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758" name="Ellipse 75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759" name="Ellipse 75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760" name="Ellipse 75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761" name="Groupe 760"/>
          <p:cNvGrpSpPr/>
          <p:nvPr>
            <p:custDataLst>
              <p:tags r:id="rId70"/>
            </p:custDataLst>
          </p:nvPr>
        </p:nvGrpSpPr>
        <p:grpSpPr>
          <a:xfrm rot="900000">
            <a:off x="3487446" y="1643987"/>
            <a:ext cx="2440404" cy="2431302"/>
            <a:chOff x="3923928" y="1902972"/>
            <a:chExt cx="2440404" cy="2431302"/>
          </a:xfrm>
          <a:solidFill>
            <a:schemeClr val="accent6">
              <a:lumMod val="75000"/>
            </a:schemeClr>
          </a:solidFill>
        </p:grpSpPr>
        <p:sp>
          <p:nvSpPr>
            <p:cNvPr id="762" name="Ellipse 76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763" name="Groupe 762"/>
            <p:cNvGrpSpPr/>
            <p:nvPr/>
          </p:nvGrpSpPr>
          <p:grpSpPr>
            <a:xfrm>
              <a:off x="3923928" y="1902972"/>
              <a:ext cx="2440404" cy="2129297"/>
              <a:chOff x="3923928" y="1902972"/>
              <a:chExt cx="2440404" cy="2129297"/>
            </a:xfrm>
            <a:grpFill/>
          </p:grpSpPr>
          <p:sp>
            <p:nvSpPr>
              <p:cNvPr id="764" name="Ellipse 76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765" name="Ellipse 76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766" name="Ellipse 76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767" name="Ellipse 76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768" name="Ellipse 76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769" name="Ellipse 76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770" name="Ellipse 76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771" name="Groupe 770"/>
          <p:cNvGrpSpPr/>
          <p:nvPr>
            <p:custDataLst>
              <p:tags r:id="rId71"/>
            </p:custDataLst>
          </p:nvPr>
        </p:nvGrpSpPr>
        <p:grpSpPr>
          <a:xfrm>
            <a:off x="3487446" y="1643987"/>
            <a:ext cx="2440404" cy="2431302"/>
            <a:chOff x="3923928" y="1902972"/>
            <a:chExt cx="2440404" cy="2431302"/>
          </a:xfrm>
          <a:solidFill>
            <a:schemeClr val="accent6">
              <a:lumMod val="75000"/>
            </a:schemeClr>
          </a:solidFill>
        </p:grpSpPr>
        <p:sp>
          <p:nvSpPr>
            <p:cNvPr id="772" name="Ellipse 77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773" name="Groupe 772"/>
            <p:cNvGrpSpPr/>
            <p:nvPr/>
          </p:nvGrpSpPr>
          <p:grpSpPr>
            <a:xfrm>
              <a:off x="3923928" y="1902972"/>
              <a:ext cx="2440404" cy="2129297"/>
              <a:chOff x="3923928" y="1902972"/>
              <a:chExt cx="2440404" cy="2129297"/>
            </a:xfrm>
            <a:grpFill/>
          </p:grpSpPr>
          <p:sp>
            <p:nvSpPr>
              <p:cNvPr id="774" name="Ellipse 77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775" name="Ellipse 77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776" name="Ellipse 77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777" name="Ellipse 77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778" name="Ellipse 77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779" name="Ellipse 77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780" name="Ellipse 77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781" name="Groupe 780"/>
          <p:cNvGrpSpPr/>
          <p:nvPr>
            <p:custDataLst>
              <p:tags r:id="rId72"/>
            </p:custDataLst>
          </p:nvPr>
        </p:nvGrpSpPr>
        <p:grpSpPr>
          <a:xfrm rot="1800000">
            <a:off x="3487446" y="1643987"/>
            <a:ext cx="2440404" cy="2431302"/>
            <a:chOff x="3923928" y="1902972"/>
            <a:chExt cx="2440404" cy="2431302"/>
          </a:xfrm>
          <a:solidFill>
            <a:schemeClr val="accent6">
              <a:lumMod val="75000"/>
            </a:schemeClr>
          </a:solidFill>
        </p:grpSpPr>
        <p:sp>
          <p:nvSpPr>
            <p:cNvPr id="782" name="Ellipse 78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783" name="Groupe 782"/>
            <p:cNvGrpSpPr/>
            <p:nvPr/>
          </p:nvGrpSpPr>
          <p:grpSpPr>
            <a:xfrm>
              <a:off x="3923928" y="1902972"/>
              <a:ext cx="2440404" cy="2129297"/>
              <a:chOff x="3923928" y="1902972"/>
              <a:chExt cx="2440404" cy="2129297"/>
            </a:xfrm>
            <a:grpFill/>
          </p:grpSpPr>
          <p:sp>
            <p:nvSpPr>
              <p:cNvPr id="784" name="Ellipse 78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785" name="Ellipse 78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786" name="Ellipse 78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787" name="Ellipse 78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788" name="Ellipse 78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789" name="Ellipse 78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790" name="Ellipse 78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791" name="Groupe 790"/>
          <p:cNvGrpSpPr/>
          <p:nvPr>
            <p:custDataLst>
              <p:tags r:id="rId73"/>
            </p:custDataLst>
          </p:nvPr>
        </p:nvGrpSpPr>
        <p:grpSpPr>
          <a:xfrm rot="900000">
            <a:off x="3487446" y="1643987"/>
            <a:ext cx="2440404" cy="2431302"/>
            <a:chOff x="3923928" y="1902972"/>
            <a:chExt cx="2440404" cy="2431302"/>
          </a:xfrm>
          <a:solidFill>
            <a:schemeClr val="accent6">
              <a:lumMod val="75000"/>
            </a:schemeClr>
          </a:solidFill>
        </p:grpSpPr>
        <p:sp>
          <p:nvSpPr>
            <p:cNvPr id="792" name="Ellipse 79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793" name="Groupe 792"/>
            <p:cNvGrpSpPr/>
            <p:nvPr/>
          </p:nvGrpSpPr>
          <p:grpSpPr>
            <a:xfrm>
              <a:off x="3923928" y="1902972"/>
              <a:ext cx="2440404" cy="2129297"/>
              <a:chOff x="3923928" y="1902972"/>
              <a:chExt cx="2440404" cy="2129297"/>
            </a:xfrm>
            <a:grpFill/>
          </p:grpSpPr>
          <p:sp>
            <p:nvSpPr>
              <p:cNvPr id="794" name="Ellipse 79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795" name="Ellipse 79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796" name="Ellipse 79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797" name="Ellipse 79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798" name="Ellipse 79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799" name="Ellipse 79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800" name="Ellipse 79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801" name="Groupe 800"/>
          <p:cNvGrpSpPr/>
          <p:nvPr>
            <p:custDataLst>
              <p:tags r:id="rId74"/>
            </p:custDataLst>
          </p:nvPr>
        </p:nvGrpSpPr>
        <p:grpSpPr>
          <a:xfrm>
            <a:off x="3487446" y="1643987"/>
            <a:ext cx="2440404" cy="2431302"/>
            <a:chOff x="3923928" y="1902972"/>
            <a:chExt cx="2440404" cy="2431302"/>
          </a:xfrm>
          <a:solidFill>
            <a:schemeClr val="accent6">
              <a:lumMod val="75000"/>
            </a:schemeClr>
          </a:solidFill>
        </p:grpSpPr>
        <p:sp>
          <p:nvSpPr>
            <p:cNvPr id="802" name="Ellipse 80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803" name="Groupe 802"/>
            <p:cNvGrpSpPr/>
            <p:nvPr/>
          </p:nvGrpSpPr>
          <p:grpSpPr>
            <a:xfrm>
              <a:off x="3923928" y="1902972"/>
              <a:ext cx="2440404" cy="2129297"/>
              <a:chOff x="3923928" y="1902972"/>
              <a:chExt cx="2440404" cy="2129297"/>
            </a:xfrm>
            <a:grpFill/>
          </p:grpSpPr>
          <p:sp>
            <p:nvSpPr>
              <p:cNvPr id="804" name="Ellipse 80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805" name="Ellipse 80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806" name="Ellipse 80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807" name="Ellipse 80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808" name="Ellipse 80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809" name="Ellipse 80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810" name="Ellipse 80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811" name="Groupe 810"/>
          <p:cNvGrpSpPr/>
          <p:nvPr>
            <p:custDataLst>
              <p:tags r:id="rId75"/>
            </p:custDataLst>
          </p:nvPr>
        </p:nvGrpSpPr>
        <p:grpSpPr>
          <a:xfrm rot="1800000">
            <a:off x="3487446" y="1643987"/>
            <a:ext cx="2440404" cy="2431302"/>
            <a:chOff x="3923928" y="1902972"/>
            <a:chExt cx="2440404" cy="2431302"/>
          </a:xfrm>
          <a:solidFill>
            <a:schemeClr val="accent6">
              <a:lumMod val="75000"/>
            </a:schemeClr>
          </a:solidFill>
        </p:grpSpPr>
        <p:sp>
          <p:nvSpPr>
            <p:cNvPr id="812" name="Ellipse 81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813" name="Groupe 812"/>
            <p:cNvGrpSpPr/>
            <p:nvPr/>
          </p:nvGrpSpPr>
          <p:grpSpPr>
            <a:xfrm>
              <a:off x="3923928" y="1902972"/>
              <a:ext cx="2440404" cy="2129297"/>
              <a:chOff x="3923928" y="1902972"/>
              <a:chExt cx="2440404" cy="2129297"/>
            </a:xfrm>
            <a:grpFill/>
          </p:grpSpPr>
          <p:sp>
            <p:nvSpPr>
              <p:cNvPr id="814" name="Ellipse 81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815" name="Ellipse 81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816" name="Ellipse 81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817" name="Ellipse 81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818" name="Ellipse 81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819" name="Ellipse 81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820" name="Ellipse 81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821" name="Groupe 820"/>
          <p:cNvGrpSpPr/>
          <p:nvPr>
            <p:custDataLst>
              <p:tags r:id="rId76"/>
            </p:custDataLst>
          </p:nvPr>
        </p:nvGrpSpPr>
        <p:grpSpPr>
          <a:xfrm rot="900000">
            <a:off x="3487446" y="1643987"/>
            <a:ext cx="2440404" cy="2431302"/>
            <a:chOff x="3923928" y="1902972"/>
            <a:chExt cx="2440404" cy="2431302"/>
          </a:xfrm>
          <a:solidFill>
            <a:schemeClr val="accent6">
              <a:lumMod val="75000"/>
            </a:schemeClr>
          </a:solidFill>
        </p:grpSpPr>
        <p:sp>
          <p:nvSpPr>
            <p:cNvPr id="822" name="Ellipse 82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823" name="Groupe 822"/>
            <p:cNvGrpSpPr/>
            <p:nvPr/>
          </p:nvGrpSpPr>
          <p:grpSpPr>
            <a:xfrm>
              <a:off x="3923928" y="1902972"/>
              <a:ext cx="2440404" cy="2129297"/>
              <a:chOff x="3923928" y="1902972"/>
              <a:chExt cx="2440404" cy="2129297"/>
            </a:xfrm>
            <a:grpFill/>
          </p:grpSpPr>
          <p:sp>
            <p:nvSpPr>
              <p:cNvPr id="824" name="Ellipse 82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825" name="Ellipse 82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826" name="Ellipse 82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827" name="Ellipse 82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828" name="Ellipse 82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829" name="Ellipse 82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830" name="Ellipse 82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831" name="Groupe 830"/>
          <p:cNvGrpSpPr/>
          <p:nvPr>
            <p:custDataLst>
              <p:tags r:id="rId77"/>
            </p:custDataLst>
          </p:nvPr>
        </p:nvGrpSpPr>
        <p:grpSpPr>
          <a:xfrm>
            <a:off x="3487446" y="1643987"/>
            <a:ext cx="2440404" cy="2431302"/>
            <a:chOff x="3923928" y="1902972"/>
            <a:chExt cx="2440404" cy="2431302"/>
          </a:xfrm>
          <a:solidFill>
            <a:schemeClr val="accent6">
              <a:lumMod val="75000"/>
            </a:schemeClr>
          </a:solidFill>
        </p:grpSpPr>
        <p:sp>
          <p:nvSpPr>
            <p:cNvPr id="832" name="Ellipse 83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833" name="Groupe 832"/>
            <p:cNvGrpSpPr/>
            <p:nvPr/>
          </p:nvGrpSpPr>
          <p:grpSpPr>
            <a:xfrm>
              <a:off x="3923928" y="1902972"/>
              <a:ext cx="2440404" cy="2129297"/>
              <a:chOff x="3923928" y="1902972"/>
              <a:chExt cx="2440404" cy="2129297"/>
            </a:xfrm>
            <a:grpFill/>
          </p:grpSpPr>
          <p:sp>
            <p:nvSpPr>
              <p:cNvPr id="834" name="Ellipse 83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835" name="Ellipse 83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836" name="Ellipse 83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837" name="Ellipse 83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838" name="Ellipse 83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839" name="Ellipse 83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840" name="Ellipse 83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841" name="Groupe 840"/>
          <p:cNvGrpSpPr/>
          <p:nvPr>
            <p:custDataLst>
              <p:tags r:id="rId78"/>
            </p:custDataLst>
          </p:nvPr>
        </p:nvGrpSpPr>
        <p:grpSpPr>
          <a:xfrm rot="1800000">
            <a:off x="3487446" y="1643987"/>
            <a:ext cx="2440404" cy="2431302"/>
            <a:chOff x="3923928" y="1902972"/>
            <a:chExt cx="2440404" cy="2431302"/>
          </a:xfrm>
          <a:solidFill>
            <a:schemeClr val="accent6">
              <a:lumMod val="75000"/>
            </a:schemeClr>
          </a:solidFill>
        </p:grpSpPr>
        <p:sp>
          <p:nvSpPr>
            <p:cNvPr id="842" name="Ellipse 84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843" name="Groupe 842"/>
            <p:cNvGrpSpPr/>
            <p:nvPr/>
          </p:nvGrpSpPr>
          <p:grpSpPr>
            <a:xfrm>
              <a:off x="3923928" y="1902972"/>
              <a:ext cx="2440404" cy="2129297"/>
              <a:chOff x="3923928" y="1902972"/>
              <a:chExt cx="2440404" cy="2129297"/>
            </a:xfrm>
            <a:grpFill/>
          </p:grpSpPr>
          <p:sp>
            <p:nvSpPr>
              <p:cNvPr id="844" name="Ellipse 84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845" name="Ellipse 84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846" name="Ellipse 84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847" name="Ellipse 84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848" name="Ellipse 84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849" name="Ellipse 84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850" name="Ellipse 84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851" name="Groupe 850"/>
          <p:cNvGrpSpPr/>
          <p:nvPr>
            <p:custDataLst>
              <p:tags r:id="rId79"/>
            </p:custDataLst>
          </p:nvPr>
        </p:nvGrpSpPr>
        <p:grpSpPr>
          <a:xfrm rot="900000">
            <a:off x="3487446" y="1643987"/>
            <a:ext cx="2440404" cy="2431302"/>
            <a:chOff x="3923928" y="1902972"/>
            <a:chExt cx="2440404" cy="2431302"/>
          </a:xfrm>
          <a:solidFill>
            <a:schemeClr val="accent6">
              <a:lumMod val="75000"/>
            </a:schemeClr>
          </a:solidFill>
        </p:grpSpPr>
        <p:sp>
          <p:nvSpPr>
            <p:cNvPr id="852" name="Ellipse 85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853" name="Groupe 852"/>
            <p:cNvGrpSpPr/>
            <p:nvPr/>
          </p:nvGrpSpPr>
          <p:grpSpPr>
            <a:xfrm>
              <a:off x="3923928" y="1902972"/>
              <a:ext cx="2440404" cy="2129297"/>
              <a:chOff x="3923928" y="1902972"/>
              <a:chExt cx="2440404" cy="2129297"/>
            </a:xfrm>
            <a:grpFill/>
          </p:grpSpPr>
          <p:sp>
            <p:nvSpPr>
              <p:cNvPr id="854" name="Ellipse 85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855" name="Ellipse 85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856" name="Ellipse 85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857" name="Ellipse 85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858" name="Ellipse 85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859" name="Ellipse 85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860" name="Ellipse 85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861" name="Groupe 860"/>
          <p:cNvGrpSpPr/>
          <p:nvPr>
            <p:custDataLst>
              <p:tags r:id="rId80"/>
            </p:custDataLst>
          </p:nvPr>
        </p:nvGrpSpPr>
        <p:grpSpPr>
          <a:xfrm>
            <a:off x="3487446" y="1643987"/>
            <a:ext cx="2440404" cy="2431302"/>
            <a:chOff x="3923928" y="1902972"/>
            <a:chExt cx="2440404" cy="2431302"/>
          </a:xfrm>
          <a:solidFill>
            <a:schemeClr val="accent6">
              <a:lumMod val="75000"/>
            </a:schemeClr>
          </a:solidFill>
        </p:grpSpPr>
        <p:sp>
          <p:nvSpPr>
            <p:cNvPr id="862" name="Ellipse 86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863" name="Groupe 862"/>
            <p:cNvGrpSpPr/>
            <p:nvPr/>
          </p:nvGrpSpPr>
          <p:grpSpPr>
            <a:xfrm>
              <a:off x="3923928" y="1902972"/>
              <a:ext cx="2440404" cy="2129297"/>
              <a:chOff x="3923928" y="1902972"/>
              <a:chExt cx="2440404" cy="2129297"/>
            </a:xfrm>
            <a:grpFill/>
          </p:grpSpPr>
          <p:sp>
            <p:nvSpPr>
              <p:cNvPr id="864" name="Ellipse 86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865" name="Ellipse 86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866" name="Ellipse 86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867" name="Ellipse 86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868" name="Ellipse 86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869" name="Ellipse 86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870" name="Ellipse 86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871" name="Groupe 870"/>
          <p:cNvGrpSpPr/>
          <p:nvPr>
            <p:custDataLst>
              <p:tags r:id="rId81"/>
            </p:custDataLst>
          </p:nvPr>
        </p:nvGrpSpPr>
        <p:grpSpPr>
          <a:xfrm rot="1800000">
            <a:off x="3487446" y="1643987"/>
            <a:ext cx="2440404" cy="2431302"/>
            <a:chOff x="3923928" y="1902972"/>
            <a:chExt cx="2440404" cy="2431302"/>
          </a:xfrm>
          <a:solidFill>
            <a:schemeClr val="accent6">
              <a:lumMod val="75000"/>
            </a:schemeClr>
          </a:solidFill>
        </p:grpSpPr>
        <p:sp>
          <p:nvSpPr>
            <p:cNvPr id="872" name="Ellipse 87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873" name="Groupe 872"/>
            <p:cNvGrpSpPr/>
            <p:nvPr/>
          </p:nvGrpSpPr>
          <p:grpSpPr>
            <a:xfrm>
              <a:off x="3923928" y="1902972"/>
              <a:ext cx="2440404" cy="2129297"/>
              <a:chOff x="3923928" y="1902972"/>
              <a:chExt cx="2440404" cy="2129297"/>
            </a:xfrm>
            <a:grpFill/>
          </p:grpSpPr>
          <p:sp>
            <p:nvSpPr>
              <p:cNvPr id="874" name="Ellipse 87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875" name="Ellipse 87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876" name="Ellipse 87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877" name="Ellipse 87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878" name="Ellipse 87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879" name="Ellipse 87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880" name="Ellipse 87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881" name="Groupe 880"/>
          <p:cNvGrpSpPr/>
          <p:nvPr>
            <p:custDataLst>
              <p:tags r:id="rId82"/>
            </p:custDataLst>
          </p:nvPr>
        </p:nvGrpSpPr>
        <p:grpSpPr>
          <a:xfrm rot="900000">
            <a:off x="3487446" y="1643987"/>
            <a:ext cx="2440404" cy="2431302"/>
            <a:chOff x="3923928" y="1902972"/>
            <a:chExt cx="2440404" cy="2431302"/>
          </a:xfrm>
          <a:solidFill>
            <a:schemeClr val="accent6">
              <a:lumMod val="75000"/>
            </a:schemeClr>
          </a:solidFill>
        </p:grpSpPr>
        <p:sp>
          <p:nvSpPr>
            <p:cNvPr id="882" name="Ellipse 88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883" name="Groupe 882"/>
            <p:cNvGrpSpPr/>
            <p:nvPr/>
          </p:nvGrpSpPr>
          <p:grpSpPr>
            <a:xfrm>
              <a:off x="3923928" y="1902972"/>
              <a:ext cx="2440404" cy="2129297"/>
              <a:chOff x="3923928" y="1902972"/>
              <a:chExt cx="2440404" cy="2129297"/>
            </a:xfrm>
            <a:grpFill/>
          </p:grpSpPr>
          <p:sp>
            <p:nvSpPr>
              <p:cNvPr id="884" name="Ellipse 88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885" name="Ellipse 88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886" name="Ellipse 88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887" name="Ellipse 88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888" name="Ellipse 88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889" name="Ellipse 88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890" name="Ellipse 88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891" name="Groupe 890"/>
          <p:cNvGrpSpPr/>
          <p:nvPr>
            <p:custDataLst>
              <p:tags r:id="rId83"/>
            </p:custDataLst>
          </p:nvPr>
        </p:nvGrpSpPr>
        <p:grpSpPr>
          <a:xfrm>
            <a:off x="3487446" y="1643987"/>
            <a:ext cx="2440404" cy="2431302"/>
            <a:chOff x="3923928" y="1902972"/>
            <a:chExt cx="2440404" cy="2431302"/>
          </a:xfrm>
          <a:solidFill>
            <a:schemeClr val="accent6">
              <a:lumMod val="75000"/>
            </a:schemeClr>
          </a:solidFill>
        </p:grpSpPr>
        <p:sp>
          <p:nvSpPr>
            <p:cNvPr id="892" name="Ellipse 89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893" name="Groupe 892"/>
            <p:cNvGrpSpPr/>
            <p:nvPr/>
          </p:nvGrpSpPr>
          <p:grpSpPr>
            <a:xfrm>
              <a:off x="3923928" y="1902972"/>
              <a:ext cx="2440404" cy="2129297"/>
              <a:chOff x="3923928" y="1902972"/>
              <a:chExt cx="2440404" cy="2129297"/>
            </a:xfrm>
            <a:grpFill/>
          </p:grpSpPr>
          <p:sp>
            <p:nvSpPr>
              <p:cNvPr id="894" name="Ellipse 89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895" name="Ellipse 89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896" name="Ellipse 89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897" name="Ellipse 89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898" name="Ellipse 89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899" name="Ellipse 89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900" name="Ellipse 89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901" name="Groupe 900"/>
          <p:cNvGrpSpPr/>
          <p:nvPr>
            <p:custDataLst>
              <p:tags r:id="rId84"/>
            </p:custDataLst>
          </p:nvPr>
        </p:nvGrpSpPr>
        <p:grpSpPr>
          <a:xfrm rot="1800000">
            <a:off x="3487446" y="1643987"/>
            <a:ext cx="2440404" cy="2431302"/>
            <a:chOff x="3923928" y="1902972"/>
            <a:chExt cx="2440404" cy="2431302"/>
          </a:xfrm>
          <a:solidFill>
            <a:schemeClr val="accent6">
              <a:lumMod val="75000"/>
            </a:schemeClr>
          </a:solidFill>
        </p:grpSpPr>
        <p:sp>
          <p:nvSpPr>
            <p:cNvPr id="902" name="Ellipse 90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903" name="Groupe 902"/>
            <p:cNvGrpSpPr/>
            <p:nvPr/>
          </p:nvGrpSpPr>
          <p:grpSpPr>
            <a:xfrm>
              <a:off x="3923928" y="1902972"/>
              <a:ext cx="2440404" cy="2129297"/>
              <a:chOff x="3923928" y="1902972"/>
              <a:chExt cx="2440404" cy="2129297"/>
            </a:xfrm>
            <a:grpFill/>
          </p:grpSpPr>
          <p:sp>
            <p:nvSpPr>
              <p:cNvPr id="904" name="Ellipse 90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905" name="Ellipse 90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906" name="Ellipse 90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907" name="Ellipse 90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908" name="Ellipse 90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909" name="Ellipse 90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910" name="Ellipse 90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911" name="Groupe 910"/>
          <p:cNvGrpSpPr/>
          <p:nvPr>
            <p:custDataLst>
              <p:tags r:id="rId85"/>
            </p:custDataLst>
          </p:nvPr>
        </p:nvGrpSpPr>
        <p:grpSpPr>
          <a:xfrm rot="900000">
            <a:off x="3487446" y="1643987"/>
            <a:ext cx="2440404" cy="2431302"/>
            <a:chOff x="3923928" y="1902972"/>
            <a:chExt cx="2440404" cy="2431302"/>
          </a:xfrm>
          <a:solidFill>
            <a:schemeClr val="accent6">
              <a:lumMod val="75000"/>
            </a:schemeClr>
          </a:solidFill>
        </p:grpSpPr>
        <p:sp>
          <p:nvSpPr>
            <p:cNvPr id="912" name="Ellipse 91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913" name="Groupe 912"/>
            <p:cNvGrpSpPr/>
            <p:nvPr/>
          </p:nvGrpSpPr>
          <p:grpSpPr>
            <a:xfrm>
              <a:off x="3923928" y="1902972"/>
              <a:ext cx="2440404" cy="2129297"/>
              <a:chOff x="3923928" y="1902972"/>
              <a:chExt cx="2440404" cy="2129297"/>
            </a:xfrm>
            <a:grpFill/>
          </p:grpSpPr>
          <p:sp>
            <p:nvSpPr>
              <p:cNvPr id="914" name="Ellipse 91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915" name="Ellipse 91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916" name="Ellipse 91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917" name="Ellipse 91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918" name="Ellipse 91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919" name="Ellipse 91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920" name="Ellipse 91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921" name="Groupe 920"/>
          <p:cNvGrpSpPr/>
          <p:nvPr>
            <p:custDataLst>
              <p:tags r:id="rId86"/>
            </p:custDataLst>
          </p:nvPr>
        </p:nvGrpSpPr>
        <p:grpSpPr>
          <a:xfrm>
            <a:off x="3487446" y="1643987"/>
            <a:ext cx="2440404" cy="2431302"/>
            <a:chOff x="3923928" y="1902972"/>
            <a:chExt cx="2440404" cy="2431302"/>
          </a:xfrm>
          <a:solidFill>
            <a:schemeClr val="accent6">
              <a:lumMod val="75000"/>
            </a:schemeClr>
          </a:solidFill>
        </p:grpSpPr>
        <p:sp>
          <p:nvSpPr>
            <p:cNvPr id="922" name="Ellipse 92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923" name="Groupe 922"/>
            <p:cNvGrpSpPr/>
            <p:nvPr/>
          </p:nvGrpSpPr>
          <p:grpSpPr>
            <a:xfrm>
              <a:off x="3923928" y="1902972"/>
              <a:ext cx="2440404" cy="2129297"/>
              <a:chOff x="3923928" y="1902972"/>
              <a:chExt cx="2440404" cy="2129297"/>
            </a:xfrm>
            <a:grpFill/>
          </p:grpSpPr>
          <p:sp>
            <p:nvSpPr>
              <p:cNvPr id="924" name="Ellipse 92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925" name="Ellipse 92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926" name="Ellipse 92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927" name="Ellipse 92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928" name="Ellipse 92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929" name="Ellipse 92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930" name="Ellipse 92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931" name="Groupe 930"/>
          <p:cNvGrpSpPr/>
          <p:nvPr>
            <p:custDataLst>
              <p:tags r:id="rId87"/>
            </p:custDataLst>
          </p:nvPr>
        </p:nvGrpSpPr>
        <p:grpSpPr>
          <a:xfrm rot="1800000">
            <a:off x="3487446" y="1643987"/>
            <a:ext cx="2440404" cy="2431302"/>
            <a:chOff x="3923928" y="1902972"/>
            <a:chExt cx="2440404" cy="2431302"/>
          </a:xfrm>
          <a:solidFill>
            <a:schemeClr val="accent6">
              <a:lumMod val="75000"/>
            </a:schemeClr>
          </a:solidFill>
        </p:grpSpPr>
        <p:sp>
          <p:nvSpPr>
            <p:cNvPr id="932" name="Ellipse 93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933" name="Groupe 932"/>
            <p:cNvGrpSpPr/>
            <p:nvPr/>
          </p:nvGrpSpPr>
          <p:grpSpPr>
            <a:xfrm>
              <a:off x="3923928" y="1902972"/>
              <a:ext cx="2440404" cy="2129297"/>
              <a:chOff x="3923928" y="1902972"/>
              <a:chExt cx="2440404" cy="2129297"/>
            </a:xfrm>
            <a:grpFill/>
          </p:grpSpPr>
          <p:sp>
            <p:nvSpPr>
              <p:cNvPr id="934" name="Ellipse 93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935" name="Ellipse 93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936" name="Ellipse 93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937" name="Ellipse 93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938" name="Ellipse 93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939" name="Ellipse 93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940" name="Ellipse 93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941" name="Groupe 940"/>
          <p:cNvGrpSpPr/>
          <p:nvPr>
            <p:custDataLst>
              <p:tags r:id="rId88"/>
            </p:custDataLst>
          </p:nvPr>
        </p:nvGrpSpPr>
        <p:grpSpPr>
          <a:xfrm rot="900000">
            <a:off x="3487446" y="1643987"/>
            <a:ext cx="2440404" cy="2431302"/>
            <a:chOff x="3923928" y="1902972"/>
            <a:chExt cx="2440404" cy="2431302"/>
          </a:xfrm>
          <a:solidFill>
            <a:schemeClr val="accent6">
              <a:lumMod val="75000"/>
            </a:schemeClr>
          </a:solidFill>
        </p:grpSpPr>
        <p:sp>
          <p:nvSpPr>
            <p:cNvPr id="942" name="Ellipse 94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grpSp>
          <p:nvGrpSpPr>
            <p:cNvPr id="943" name="Groupe 942"/>
            <p:cNvGrpSpPr/>
            <p:nvPr/>
          </p:nvGrpSpPr>
          <p:grpSpPr>
            <a:xfrm>
              <a:off x="3923928" y="1902972"/>
              <a:ext cx="2440404" cy="2129297"/>
              <a:chOff x="3923928" y="1902972"/>
              <a:chExt cx="2440404" cy="2129297"/>
            </a:xfrm>
            <a:grpFill/>
          </p:grpSpPr>
          <p:sp>
            <p:nvSpPr>
              <p:cNvPr id="944" name="Ellipse 94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945" name="Ellipse 94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946" name="Ellipse 94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947" name="Ellipse 94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948" name="Ellipse 94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949" name="Ellipse 94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950" name="Ellipse 94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951" name="Groupe 950"/>
          <p:cNvGrpSpPr/>
          <p:nvPr>
            <p:custDataLst>
              <p:tags r:id="rId89"/>
            </p:custDataLst>
          </p:nvPr>
        </p:nvGrpSpPr>
        <p:grpSpPr>
          <a:xfrm>
            <a:off x="3487446" y="1643987"/>
            <a:ext cx="2440404" cy="2431302"/>
            <a:chOff x="3923928" y="1902972"/>
            <a:chExt cx="2440404" cy="2431302"/>
          </a:xfrm>
          <a:solidFill>
            <a:schemeClr val="accent6">
              <a:lumMod val="75000"/>
            </a:schemeClr>
          </a:solidFill>
        </p:grpSpPr>
        <p:sp>
          <p:nvSpPr>
            <p:cNvPr id="952" name="Ellipse 95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953" name="Groupe 952"/>
            <p:cNvGrpSpPr/>
            <p:nvPr/>
          </p:nvGrpSpPr>
          <p:grpSpPr>
            <a:xfrm>
              <a:off x="3923928" y="1902972"/>
              <a:ext cx="2440404" cy="2129297"/>
              <a:chOff x="3923928" y="1902972"/>
              <a:chExt cx="2440404" cy="2129297"/>
            </a:xfrm>
            <a:grpFill/>
          </p:grpSpPr>
          <p:sp>
            <p:nvSpPr>
              <p:cNvPr id="954" name="Ellipse 95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955" name="Ellipse 95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956" name="Ellipse 95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957" name="Ellipse 95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958" name="Ellipse 95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959" name="Ellipse 95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960" name="Ellipse 95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961" name="Groupe 960"/>
          <p:cNvGrpSpPr/>
          <p:nvPr>
            <p:custDataLst>
              <p:tags r:id="rId90"/>
            </p:custDataLst>
          </p:nvPr>
        </p:nvGrpSpPr>
        <p:grpSpPr>
          <a:xfrm rot="1800000">
            <a:off x="3487446" y="1643987"/>
            <a:ext cx="2440404" cy="2431302"/>
            <a:chOff x="3923928" y="1902972"/>
            <a:chExt cx="2440404" cy="2431302"/>
          </a:xfrm>
          <a:solidFill>
            <a:schemeClr val="accent6">
              <a:lumMod val="75000"/>
            </a:schemeClr>
          </a:solidFill>
        </p:grpSpPr>
        <p:sp>
          <p:nvSpPr>
            <p:cNvPr id="962" name="Ellipse 96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963" name="Groupe 962"/>
            <p:cNvGrpSpPr/>
            <p:nvPr/>
          </p:nvGrpSpPr>
          <p:grpSpPr>
            <a:xfrm>
              <a:off x="3923928" y="1902972"/>
              <a:ext cx="2440404" cy="2129297"/>
              <a:chOff x="3923928" y="1902972"/>
              <a:chExt cx="2440404" cy="2129297"/>
            </a:xfrm>
            <a:grpFill/>
          </p:grpSpPr>
          <p:sp>
            <p:nvSpPr>
              <p:cNvPr id="964" name="Ellipse 96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965" name="Ellipse 96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966" name="Ellipse 96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967" name="Ellipse 96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968" name="Ellipse 96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969" name="Ellipse 96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970" name="Ellipse 96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971" name="Groupe 970"/>
          <p:cNvGrpSpPr/>
          <p:nvPr>
            <p:custDataLst>
              <p:tags r:id="rId91"/>
            </p:custDataLst>
          </p:nvPr>
        </p:nvGrpSpPr>
        <p:grpSpPr>
          <a:xfrm rot="900000">
            <a:off x="3487446" y="1643987"/>
            <a:ext cx="2440404" cy="2431302"/>
            <a:chOff x="3923928" y="1902972"/>
            <a:chExt cx="2440404" cy="2431302"/>
          </a:xfrm>
          <a:solidFill>
            <a:schemeClr val="accent6">
              <a:lumMod val="75000"/>
            </a:schemeClr>
          </a:solidFill>
        </p:grpSpPr>
        <p:sp>
          <p:nvSpPr>
            <p:cNvPr id="972" name="Ellipse 97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973" name="Groupe 972"/>
            <p:cNvGrpSpPr/>
            <p:nvPr/>
          </p:nvGrpSpPr>
          <p:grpSpPr>
            <a:xfrm>
              <a:off x="3923928" y="1902972"/>
              <a:ext cx="2440404" cy="2129297"/>
              <a:chOff x="3923928" y="1902972"/>
              <a:chExt cx="2440404" cy="2129297"/>
            </a:xfrm>
            <a:grpFill/>
          </p:grpSpPr>
          <p:sp>
            <p:nvSpPr>
              <p:cNvPr id="974" name="Ellipse 97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975" name="Ellipse 97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976" name="Ellipse 97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977" name="Ellipse 97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978" name="Ellipse 97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979" name="Ellipse 97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980" name="Ellipse 97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981" name="Groupe 980"/>
          <p:cNvGrpSpPr/>
          <p:nvPr>
            <p:custDataLst>
              <p:tags r:id="rId92"/>
            </p:custDataLst>
          </p:nvPr>
        </p:nvGrpSpPr>
        <p:grpSpPr>
          <a:xfrm>
            <a:off x="3487446" y="1643987"/>
            <a:ext cx="2440404" cy="2431302"/>
            <a:chOff x="3923928" y="1902972"/>
            <a:chExt cx="2440404" cy="2431302"/>
          </a:xfrm>
          <a:solidFill>
            <a:schemeClr val="accent6">
              <a:lumMod val="75000"/>
            </a:schemeClr>
          </a:solidFill>
        </p:grpSpPr>
        <p:sp>
          <p:nvSpPr>
            <p:cNvPr id="982" name="Ellipse 98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983" name="Groupe 982"/>
            <p:cNvGrpSpPr/>
            <p:nvPr/>
          </p:nvGrpSpPr>
          <p:grpSpPr>
            <a:xfrm>
              <a:off x="3923928" y="1902972"/>
              <a:ext cx="2440404" cy="2129297"/>
              <a:chOff x="3923928" y="1902972"/>
              <a:chExt cx="2440404" cy="2129297"/>
            </a:xfrm>
            <a:grpFill/>
          </p:grpSpPr>
          <p:sp>
            <p:nvSpPr>
              <p:cNvPr id="984" name="Ellipse 98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985" name="Ellipse 98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986" name="Ellipse 98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987" name="Ellipse 98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988" name="Ellipse 98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989" name="Ellipse 98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990" name="Ellipse 98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991" name="Groupe 990"/>
          <p:cNvGrpSpPr/>
          <p:nvPr>
            <p:custDataLst>
              <p:tags r:id="rId93"/>
            </p:custDataLst>
          </p:nvPr>
        </p:nvGrpSpPr>
        <p:grpSpPr>
          <a:xfrm rot="1800000">
            <a:off x="3487446" y="1643987"/>
            <a:ext cx="2440404" cy="2431302"/>
            <a:chOff x="3923928" y="1902972"/>
            <a:chExt cx="2440404" cy="2431302"/>
          </a:xfrm>
          <a:solidFill>
            <a:schemeClr val="accent6">
              <a:lumMod val="75000"/>
            </a:schemeClr>
          </a:solidFill>
        </p:grpSpPr>
        <p:sp>
          <p:nvSpPr>
            <p:cNvPr id="992" name="Ellipse 99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993" name="Groupe 992"/>
            <p:cNvGrpSpPr/>
            <p:nvPr/>
          </p:nvGrpSpPr>
          <p:grpSpPr>
            <a:xfrm>
              <a:off x="3923928" y="1902972"/>
              <a:ext cx="2440404" cy="2129297"/>
              <a:chOff x="3923928" y="1902972"/>
              <a:chExt cx="2440404" cy="2129297"/>
            </a:xfrm>
            <a:grpFill/>
          </p:grpSpPr>
          <p:sp>
            <p:nvSpPr>
              <p:cNvPr id="994" name="Ellipse 99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995" name="Ellipse 99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996" name="Ellipse 99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997" name="Ellipse 99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998" name="Ellipse 99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999" name="Ellipse 99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000" name="Ellipse 99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1001" name="Groupe 1000"/>
          <p:cNvGrpSpPr/>
          <p:nvPr>
            <p:custDataLst>
              <p:tags r:id="rId94"/>
            </p:custDataLst>
          </p:nvPr>
        </p:nvGrpSpPr>
        <p:grpSpPr>
          <a:xfrm rot="900000">
            <a:off x="3487446" y="1643987"/>
            <a:ext cx="2440404" cy="2431302"/>
            <a:chOff x="3923928" y="1902972"/>
            <a:chExt cx="2440404" cy="2431302"/>
          </a:xfrm>
          <a:solidFill>
            <a:schemeClr val="accent6">
              <a:lumMod val="75000"/>
            </a:schemeClr>
          </a:solidFill>
        </p:grpSpPr>
        <p:sp>
          <p:nvSpPr>
            <p:cNvPr id="1002" name="Ellipse 100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1003" name="Groupe 1002"/>
            <p:cNvGrpSpPr/>
            <p:nvPr/>
          </p:nvGrpSpPr>
          <p:grpSpPr>
            <a:xfrm>
              <a:off x="3923928" y="1902972"/>
              <a:ext cx="2440404" cy="2129297"/>
              <a:chOff x="3923928" y="1902972"/>
              <a:chExt cx="2440404" cy="2129297"/>
            </a:xfrm>
            <a:grpFill/>
          </p:grpSpPr>
          <p:sp>
            <p:nvSpPr>
              <p:cNvPr id="1004" name="Ellipse 100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005" name="Ellipse 100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006" name="Ellipse 100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007" name="Ellipse 100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008" name="Ellipse 100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009" name="Ellipse 100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010" name="Ellipse 100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1011" name="Groupe 1010"/>
          <p:cNvGrpSpPr/>
          <p:nvPr>
            <p:custDataLst>
              <p:tags r:id="rId95"/>
            </p:custDataLst>
          </p:nvPr>
        </p:nvGrpSpPr>
        <p:grpSpPr>
          <a:xfrm>
            <a:off x="3487446" y="1643987"/>
            <a:ext cx="2440404" cy="2431302"/>
            <a:chOff x="3923928" y="1902972"/>
            <a:chExt cx="2440404" cy="2431302"/>
          </a:xfrm>
          <a:solidFill>
            <a:schemeClr val="accent6">
              <a:lumMod val="75000"/>
            </a:schemeClr>
          </a:solidFill>
        </p:grpSpPr>
        <p:sp>
          <p:nvSpPr>
            <p:cNvPr id="1012" name="Ellipse 101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013" name="Groupe 1012"/>
            <p:cNvGrpSpPr/>
            <p:nvPr/>
          </p:nvGrpSpPr>
          <p:grpSpPr>
            <a:xfrm>
              <a:off x="3923928" y="1902972"/>
              <a:ext cx="2440404" cy="2129297"/>
              <a:chOff x="3923928" y="1902972"/>
              <a:chExt cx="2440404" cy="2129297"/>
            </a:xfrm>
            <a:grpFill/>
          </p:grpSpPr>
          <p:sp>
            <p:nvSpPr>
              <p:cNvPr id="1014" name="Ellipse 101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015" name="Ellipse 101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016" name="Ellipse 101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017" name="Ellipse 101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018" name="Ellipse 101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019" name="Ellipse 101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020" name="Ellipse 101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1021" name="Groupe 1020"/>
          <p:cNvGrpSpPr/>
          <p:nvPr>
            <p:custDataLst>
              <p:tags r:id="rId96"/>
            </p:custDataLst>
          </p:nvPr>
        </p:nvGrpSpPr>
        <p:grpSpPr>
          <a:xfrm rot="1800000">
            <a:off x="3487446" y="1643987"/>
            <a:ext cx="2440404" cy="2431302"/>
            <a:chOff x="3923928" y="1902972"/>
            <a:chExt cx="2440404" cy="2431302"/>
          </a:xfrm>
          <a:solidFill>
            <a:schemeClr val="accent6">
              <a:lumMod val="75000"/>
            </a:schemeClr>
          </a:solidFill>
        </p:grpSpPr>
        <p:sp>
          <p:nvSpPr>
            <p:cNvPr id="1022" name="Ellipse 102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1023" name="Groupe 1022"/>
            <p:cNvGrpSpPr/>
            <p:nvPr/>
          </p:nvGrpSpPr>
          <p:grpSpPr>
            <a:xfrm>
              <a:off x="3923928" y="1902972"/>
              <a:ext cx="2440404" cy="2129297"/>
              <a:chOff x="3923928" y="1902972"/>
              <a:chExt cx="2440404" cy="2129297"/>
            </a:xfrm>
            <a:grpFill/>
          </p:grpSpPr>
          <p:sp>
            <p:nvSpPr>
              <p:cNvPr id="1024" name="Ellipse 102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025" name="Ellipse 102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027" name="Ellipse 1026"/>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028" name="Ellipse 1027"/>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029" name="Ellipse 1028"/>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030" name="Ellipse 1029"/>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031" name="Ellipse 1030"/>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1032" name="Groupe 1031"/>
          <p:cNvGrpSpPr/>
          <p:nvPr>
            <p:custDataLst>
              <p:tags r:id="rId97"/>
            </p:custDataLst>
          </p:nvPr>
        </p:nvGrpSpPr>
        <p:grpSpPr>
          <a:xfrm rot="900000">
            <a:off x="3487446" y="1643987"/>
            <a:ext cx="2440404" cy="2431302"/>
            <a:chOff x="3923928" y="1902972"/>
            <a:chExt cx="2440404" cy="2431302"/>
          </a:xfrm>
          <a:solidFill>
            <a:schemeClr val="accent6">
              <a:lumMod val="75000"/>
            </a:schemeClr>
          </a:solidFill>
        </p:grpSpPr>
        <p:sp>
          <p:nvSpPr>
            <p:cNvPr id="1033" name="Ellipse 1032"/>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1034" name="Groupe 1033"/>
            <p:cNvGrpSpPr/>
            <p:nvPr/>
          </p:nvGrpSpPr>
          <p:grpSpPr>
            <a:xfrm>
              <a:off x="3923928" y="1902972"/>
              <a:ext cx="2440404" cy="2129297"/>
              <a:chOff x="3923928" y="1902972"/>
              <a:chExt cx="2440404" cy="2129297"/>
            </a:xfrm>
            <a:grpFill/>
          </p:grpSpPr>
          <p:sp>
            <p:nvSpPr>
              <p:cNvPr id="1035" name="Ellipse 1034"/>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036" name="Ellipse 1035"/>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037" name="Ellipse 1036"/>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038" name="Ellipse 1037"/>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039" name="Ellipse 1038"/>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040" name="Ellipse 1039"/>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041" name="Ellipse 1040"/>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1042" name="Groupe 1041"/>
          <p:cNvGrpSpPr/>
          <p:nvPr>
            <p:custDataLst>
              <p:tags r:id="rId98"/>
            </p:custDataLst>
          </p:nvPr>
        </p:nvGrpSpPr>
        <p:grpSpPr>
          <a:xfrm>
            <a:off x="3487446" y="1643987"/>
            <a:ext cx="2440404" cy="2431302"/>
            <a:chOff x="3923928" y="1902972"/>
            <a:chExt cx="2440404" cy="2431302"/>
          </a:xfrm>
          <a:solidFill>
            <a:schemeClr val="accent6">
              <a:lumMod val="75000"/>
            </a:schemeClr>
          </a:solidFill>
        </p:grpSpPr>
        <p:sp>
          <p:nvSpPr>
            <p:cNvPr id="1043" name="Ellipse 1042"/>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044" name="Groupe 1043"/>
            <p:cNvGrpSpPr/>
            <p:nvPr/>
          </p:nvGrpSpPr>
          <p:grpSpPr>
            <a:xfrm>
              <a:off x="3923928" y="1902972"/>
              <a:ext cx="2440404" cy="2129297"/>
              <a:chOff x="3923928" y="1902972"/>
              <a:chExt cx="2440404" cy="2129297"/>
            </a:xfrm>
            <a:grpFill/>
          </p:grpSpPr>
          <p:sp>
            <p:nvSpPr>
              <p:cNvPr id="1045" name="Ellipse 1044"/>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046" name="Ellipse 1045"/>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047" name="Ellipse 1046"/>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048" name="Ellipse 1047"/>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049" name="Ellipse 1048"/>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050" name="Ellipse 1049"/>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051" name="Ellipse 1050"/>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1052" name="Groupe 1051"/>
          <p:cNvGrpSpPr/>
          <p:nvPr>
            <p:custDataLst>
              <p:tags r:id="rId99"/>
            </p:custDataLst>
          </p:nvPr>
        </p:nvGrpSpPr>
        <p:grpSpPr>
          <a:xfrm rot="1800000">
            <a:off x="3487446" y="1643987"/>
            <a:ext cx="2440404" cy="2431302"/>
            <a:chOff x="3923928" y="1902972"/>
            <a:chExt cx="2440404" cy="2431302"/>
          </a:xfrm>
          <a:solidFill>
            <a:schemeClr val="accent6">
              <a:lumMod val="75000"/>
            </a:schemeClr>
          </a:solidFill>
        </p:grpSpPr>
        <p:sp>
          <p:nvSpPr>
            <p:cNvPr id="1053" name="Ellipse 1052"/>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1054" name="Groupe 1053"/>
            <p:cNvGrpSpPr/>
            <p:nvPr/>
          </p:nvGrpSpPr>
          <p:grpSpPr>
            <a:xfrm>
              <a:off x="3923928" y="1902972"/>
              <a:ext cx="2440404" cy="2129297"/>
              <a:chOff x="3923928" y="1902972"/>
              <a:chExt cx="2440404" cy="2129297"/>
            </a:xfrm>
            <a:grpFill/>
          </p:grpSpPr>
          <p:sp>
            <p:nvSpPr>
              <p:cNvPr id="1055" name="Ellipse 1054"/>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056" name="Ellipse 1055"/>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057" name="Ellipse 1056"/>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058" name="Ellipse 1057"/>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059" name="Ellipse 1058"/>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060" name="Ellipse 1059"/>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061" name="Ellipse 1060"/>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1062" name="Groupe 1061"/>
          <p:cNvGrpSpPr/>
          <p:nvPr>
            <p:custDataLst>
              <p:tags r:id="rId100"/>
            </p:custDataLst>
          </p:nvPr>
        </p:nvGrpSpPr>
        <p:grpSpPr>
          <a:xfrm rot="900000">
            <a:off x="3487446" y="1636771"/>
            <a:ext cx="2440404" cy="2445735"/>
            <a:chOff x="3923928" y="1888539"/>
            <a:chExt cx="2440404" cy="2445735"/>
          </a:xfrm>
          <a:solidFill>
            <a:schemeClr val="accent6">
              <a:lumMod val="75000"/>
            </a:schemeClr>
          </a:solidFill>
        </p:grpSpPr>
        <p:sp>
          <p:nvSpPr>
            <p:cNvPr id="1063" name="Ellipse 1062"/>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1064" name="Groupe 1063"/>
            <p:cNvGrpSpPr/>
            <p:nvPr/>
          </p:nvGrpSpPr>
          <p:grpSpPr>
            <a:xfrm>
              <a:off x="3923928" y="1888539"/>
              <a:ext cx="2440404" cy="2143730"/>
              <a:chOff x="3923928" y="1888539"/>
              <a:chExt cx="2440404" cy="2143730"/>
            </a:xfrm>
            <a:grpFill/>
          </p:grpSpPr>
          <p:sp>
            <p:nvSpPr>
              <p:cNvPr id="1065" name="Ellipse 1064"/>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066" name="Ellipse 1065"/>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067" name="Ellipse 1066"/>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068" name="Ellipse 1067"/>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069" name="Ellipse 1068"/>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070" name="Ellipse 1069"/>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071" name="Ellipse 1070"/>
              <p:cNvSpPr/>
              <p:nvPr/>
            </p:nvSpPr>
            <p:spPr>
              <a:xfrm>
                <a:off x="5024097" y="188853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1072" name="Groupe 1071"/>
          <p:cNvGrpSpPr/>
          <p:nvPr>
            <p:custDataLst>
              <p:tags r:id="rId101"/>
            </p:custDataLst>
          </p:nvPr>
        </p:nvGrpSpPr>
        <p:grpSpPr>
          <a:xfrm>
            <a:off x="3487446" y="1643987"/>
            <a:ext cx="2440404" cy="2431302"/>
            <a:chOff x="3923928" y="1902972"/>
            <a:chExt cx="2440404" cy="2431302"/>
          </a:xfrm>
          <a:solidFill>
            <a:schemeClr val="accent6">
              <a:lumMod val="75000"/>
            </a:schemeClr>
          </a:solidFill>
        </p:grpSpPr>
        <p:sp>
          <p:nvSpPr>
            <p:cNvPr id="1073" name="Ellipse 1072"/>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074" name="Groupe 1073"/>
            <p:cNvGrpSpPr/>
            <p:nvPr/>
          </p:nvGrpSpPr>
          <p:grpSpPr>
            <a:xfrm>
              <a:off x="3923928" y="1902972"/>
              <a:ext cx="2440404" cy="2129297"/>
              <a:chOff x="3923928" y="1902972"/>
              <a:chExt cx="2440404" cy="2129297"/>
            </a:xfrm>
            <a:grpFill/>
          </p:grpSpPr>
          <p:sp>
            <p:nvSpPr>
              <p:cNvPr id="1075" name="Ellipse 1074"/>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076" name="Ellipse 1075"/>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077" name="Ellipse 1076"/>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078" name="Ellipse 1077"/>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079" name="Ellipse 1078"/>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080" name="Ellipse 1079"/>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081" name="Ellipse 1080"/>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1082" name="Groupe 1081"/>
          <p:cNvGrpSpPr/>
          <p:nvPr>
            <p:custDataLst>
              <p:tags r:id="rId102"/>
            </p:custDataLst>
          </p:nvPr>
        </p:nvGrpSpPr>
        <p:grpSpPr>
          <a:xfrm rot="1800000">
            <a:off x="3487446" y="1643987"/>
            <a:ext cx="2440404" cy="2431302"/>
            <a:chOff x="3923928" y="1902972"/>
            <a:chExt cx="2440404" cy="2431302"/>
          </a:xfrm>
          <a:solidFill>
            <a:schemeClr val="accent6">
              <a:lumMod val="75000"/>
            </a:schemeClr>
          </a:solidFill>
        </p:grpSpPr>
        <p:sp>
          <p:nvSpPr>
            <p:cNvPr id="1083" name="Ellipse 1082"/>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1084" name="Groupe 1083"/>
            <p:cNvGrpSpPr/>
            <p:nvPr/>
          </p:nvGrpSpPr>
          <p:grpSpPr>
            <a:xfrm>
              <a:off x="3923928" y="1902972"/>
              <a:ext cx="2440404" cy="2129297"/>
              <a:chOff x="3923928" y="1902972"/>
              <a:chExt cx="2440404" cy="2129297"/>
            </a:xfrm>
            <a:grpFill/>
          </p:grpSpPr>
          <p:sp>
            <p:nvSpPr>
              <p:cNvPr id="1085" name="Ellipse 1084"/>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086" name="Ellipse 1085"/>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087" name="Ellipse 1086"/>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088" name="Ellipse 1087"/>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089" name="Ellipse 1088"/>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090" name="Ellipse 1089"/>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091" name="Ellipse 1090"/>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1092" name="Groupe 1091"/>
          <p:cNvGrpSpPr/>
          <p:nvPr>
            <p:custDataLst>
              <p:tags r:id="rId103"/>
            </p:custDataLst>
          </p:nvPr>
        </p:nvGrpSpPr>
        <p:grpSpPr>
          <a:xfrm rot="900000">
            <a:off x="3487446" y="1643987"/>
            <a:ext cx="2440404" cy="2431302"/>
            <a:chOff x="3923928" y="1902972"/>
            <a:chExt cx="2440404" cy="2431302"/>
          </a:xfrm>
          <a:solidFill>
            <a:schemeClr val="accent6">
              <a:lumMod val="75000"/>
            </a:schemeClr>
          </a:solidFill>
        </p:grpSpPr>
        <p:sp>
          <p:nvSpPr>
            <p:cNvPr id="1093" name="Ellipse 1092"/>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1094" name="Groupe 1093"/>
            <p:cNvGrpSpPr/>
            <p:nvPr/>
          </p:nvGrpSpPr>
          <p:grpSpPr>
            <a:xfrm>
              <a:off x="3923928" y="1902972"/>
              <a:ext cx="2440404" cy="2129297"/>
              <a:chOff x="3923928" y="1902972"/>
              <a:chExt cx="2440404" cy="2129297"/>
            </a:xfrm>
            <a:grpFill/>
          </p:grpSpPr>
          <p:sp>
            <p:nvSpPr>
              <p:cNvPr id="1095" name="Ellipse 1094"/>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096" name="Ellipse 1095"/>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097" name="Ellipse 1096"/>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098" name="Ellipse 1097"/>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099" name="Ellipse 1098"/>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100" name="Ellipse 1099"/>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101" name="Ellipse 1100"/>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1102" name="Groupe 1101"/>
          <p:cNvGrpSpPr/>
          <p:nvPr>
            <p:custDataLst>
              <p:tags r:id="rId104"/>
            </p:custDataLst>
          </p:nvPr>
        </p:nvGrpSpPr>
        <p:grpSpPr>
          <a:xfrm>
            <a:off x="3487446" y="1643987"/>
            <a:ext cx="2440404" cy="2431302"/>
            <a:chOff x="3923928" y="1902972"/>
            <a:chExt cx="2440404" cy="2431302"/>
          </a:xfrm>
          <a:solidFill>
            <a:schemeClr val="accent6">
              <a:lumMod val="75000"/>
            </a:schemeClr>
          </a:solidFill>
        </p:grpSpPr>
        <p:sp>
          <p:nvSpPr>
            <p:cNvPr id="1103" name="Ellipse 1102"/>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104" name="Groupe 1103"/>
            <p:cNvGrpSpPr/>
            <p:nvPr/>
          </p:nvGrpSpPr>
          <p:grpSpPr>
            <a:xfrm>
              <a:off x="3923928" y="1902972"/>
              <a:ext cx="2440404" cy="2129297"/>
              <a:chOff x="3923928" y="1902972"/>
              <a:chExt cx="2440404" cy="2129297"/>
            </a:xfrm>
            <a:grpFill/>
          </p:grpSpPr>
          <p:sp>
            <p:nvSpPr>
              <p:cNvPr id="1105" name="Ellipse 1104"/>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106" name="Ellipse 1105"/>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107" name="Ellipse 1106"/>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108" name="Ellipse 1107"/>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109" name="Ellipse 1108"/>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110" name="Ellipse 1109"/>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 </a:t>
                </a:r>
                <a:endParaRPr lang="fr-FR" sz="3200" b="1" dirty="0"/>
              </a:p>
            </p:txBody>
          </p:sp>
          <p:sp>
            <p:nvSpPr>
              <p:cNvPr id="1111" name="Ellipse 1110"/>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1112" name="Groupe 1111"/>
          <p:cNvGrpSpPr/>
          <p:nvPr>
            <p:custDataLst>
              <p:tags r:id="rId105"/>
            </p:custDataLst>
          </p:nvPr>
        </p:nvGrpSpPr>
        <p:grpSpPr>
          <a:xfrm rot="1800000">
            <a:off x="3487446" y="1643987"/>
            <a:ext cx="2440404" cy="2431302"/>
            <a:chOff x="3923928" y="1902972"/>
            <a:chExt cx="2440404" cy="2431302"/>
          </a:xfrm>
          <a:solidFill>
            <a:schemeClr val="accent6">
              <a:lumMod val="75000"/>
            </a:schemeClr>
          </a:solidFill>
        </p:grpSpPr>
        <p:sp>
          <p:nvSpPr>
            <p:cNvPr id="1113" name="Ellipse 1112"/>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1114" name="Groupe 1113"/>
            <p:cNvGrpSpPr/>
            <p:nvPr/>
          </p:nvGrpSpPr>
          <p:grpSpPr>
            <a:xfrm>
              <a:off x="3923928" y="1902972"/>
              <a:ext cx="2440404" cy="2129297"/>
              <a:chOff x="3923928" y="1902972"/>
              <a:chExt cx="2440404" cy="2129297"/>
            </a:xfrm>
            <a:grpFill/>
          </p:grpSpPr>
          <p:sp>
            <p:nvSpPr>
              <p:cNvPr id="1115" name="Ellipse 1114"/>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116" name="Ellipse 1115"/>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117" name="Ellipse 1116"/>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118" name="Ellipse 1117"/>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119" name="Ellipse 1118"/>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120" name="Ellipse 1119"/>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121" name="Ellipse 1120"/>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1122" name="Groupe 1121"/>
          <p:cNvGrpSpPr/>
          <p:nvPr>
            <p:custDataLst>
              <p:tags r:id="rId106"/>
            </p:custDataLst>
          </p:nvPr>
        </p:nvGrpSpPr>
        <p:grpSpPr>
          <a:xfrm rot="900000">
            <a:off x="3487446" y="1643987"/>
            <a:ext cx="2440404" cy="2431302"/>
            <a:chOff x="3923928" y="1902972"/>
            <a:chExt cx="2440404" cy="2431302"/>
          </a:xfrm>
          <a:solidFill>
            <a:schemeClr val="accent6">
              <a:lumMod val="75000"/>
            </a:schemeClr>
          </a:solidFill>
        </p:grpSpPr>
        <p:sp>
          <p:nvSpPr>
            <p:cNvPr id="1123" name="Ellipse 1122"/>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1124" name="Groupe 1123"/>
            <p:cNvGrpSpPr/>
            <p:nvPr/>
          </p:nvGrpSpPr>
          <p:grpSpPr>
            <a:xfrm>
              <a:off x="3923928" y="1902972"/>
              <a:ext cx="2440404" cy="2129297"/>
              <a:chOff x="3923928" y="1902972"/>
              <a:chExt cx="2440404" cy="2129297"/>
            </a:xfrm>
            <a:grpFill/>
          </p:grpSpPr>
          <p:sp>
            <p:nvSpPr>
              <p:cNvPr id="1125" name="Ellipse 1124"/>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126" name="Ellipse 1125"/>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127" name="Ellipse 1126"/>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128" name="Ellipse 1127"/>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129" name="Ellipse 1128"/>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130" name="Ellipse 1129"/>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131" name="Ellipse 1130"/>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1132" name="Groupe 1131"/>
          <p:cNvGrpSpPr/>
          <p:nvPr>
            <p:custDataLst>
              <p:tags r:id="rId107"/>
            </p:custDataLst>
          </p:nvPr>
        </p:nvGrpSpPr>
        <p:grpSpPr>
          <a:xfrm>
            <a:off x="3487446" y="1643987"/>
            <a:ext cx="2440404" cy="2431302"/>
            <a:chOff x="3923928" y="1902972"/>
            <a:chExt cx="2440404" cy="2431302"/>
          </a:xfrm>
          <a:solidFill>
            <a:schemeClr val="accent6">
              <a:lumMod val="75000"/>
            </a:schemeClr>
          </a:solidFill>
        </p:grpSpPr>
        <p:sp>
          <p:nvSpPr>
            <p:cNvPr id="1133" name="Ellipse 1132"/>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134" name="Groupe 1133"/>
            <p:cNvGrpSpPr/>
            <p:nvPr/>
          </p:nvGrpSpPr>
          <p:grpSpPr>
            <a:xfrm>
              <a:off x="3923928" y="1902972"/>
              <a:ext cx="2440404" cy="2129297"/>
              <a:chOff x="3923928" y="1902972"/>
              <a:chExt cx="2440404" cy="2129297"/>
            </a:xfrm>
            <a:grpFill/>
          </p:grpSpPr>
          <p:sp>
            <p:nvSpPr>
              <p:cNvPr id="1135" name="Ellipse 1134"/>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136" name="Ellipse 1135"/>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137" name="Ellipse 1136"/>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138" name="Ellipse 1137"/>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139" name="Ellipse 1138"/>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140" name="Ellipse 1139"/>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141" name="Ellipse 1140"/>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1142" name="Groupe 1141"/>
          <p:cNvGrpSpPr/>
          <p:nvPr>
            <p:custDataLst>
              <p:tags r:id="rId108"/>
            </p:custDataLst>
          </p:nvPr>
        </p:nvGrpSpPr>
        <p:grpSpPr>
          <a:xfrm rot="1800000">
            <a:off x="3487446" y="1643987"/>
            <a:ext cx="2440404" cy="2431302"/>
            <a:chOff x="3923928" y="1902972"/>
            <a:chExt cx="2440404" cy="2431302"/>
          </a:xfrm>
          <a:solidFill>
            <a:schemeClr val="accent6">
              <a:lumMod val="75000"/>
            </a:schemeClr>
          </a:solidFill>
        </p:grpSpPr>
        <p:sp>
          <p:nvSpPr>
            <p:cNvPr id="1143" name="Ellipse 1142"/>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1144" name="Groupe 1143"/>
            <p:cNvGrpSpPr/>
            <p:nvPr/>
          </p:nvGrpSpPr>
          <p:grpSpPr>
            <a:xfrm>
              <a:off x="3923928" y="1902972"/>
              <a:ext cx="2440404" cy="2129297"/>
              <a:chOff x="3923928" y="1902972"/>
              <a:chExt cx="2440404" cy="2129297"/>
            </a:xfrm>
            <a:grpFill/>
          </p:grpSpPr>
          <p:sp>
            <p:nvSpPr>
              <p:cNvPr id="1145" name="Ellipse 1144"/>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146" name="Ellipse 1145"/>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147" name="Ellipse 1146"/>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148" name="Ellipse 1147"/>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149" name="Ellipse 1148"/>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150" name="Ellipse 1149"/>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151" name="Ellipse 1150"/>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1152" name="Groupe 1151"/>
          <p:cNvGrpSpPr/>
          <p:nvPr>
            <p:custDataLst>
              <p:tags r:id="rId109"/>
            </p:custDataLst>
          </p:nvPr>
        </p:nvGrpSpPr>
        <p:grpSpPr>
          <a:xfrm rot="900000">
            <a:off x="3487446" y="1643987"/>
            <a:ext cx="2440404" cy="2431302"/>
            <a:chOff x="3923928" y="1902972"/>
            <a:chExt cx="2440404" cy="2431302"/>
          </a:xfrm>
          <a:solidFill>
            <a:schemeClr val="accent6">
              <a:lumMod val="75000"/>
            </a:schemeClr>
          </a:solidFill>
        </p:grpSpPr>
        <p:sp>
          <p:nvSpPr>
            <p:cNvPr id="1153" name="Ellipse 1152"/>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1154" name="Groupe 1153"/>
            <p:cNvGrpSpPr/>
            <p:nvPr/>
          </p:nvGrpSpPr>
          <p:grpSpPr>
            <a:xfrm>
              <a:off x="3923928" y="1902972"/>
              <a:ext cx="2440404" cy="2129297"/>
              <a:chOff x="3923928" y="1902972"/>
              <a:chExt cx="2440404" cy="2129297"/>
            </a:xfrm>
            <a:grpFill/>
          </p:grpSpPr>
          <p:sp>
            <p:nvSpPr>
              <p:cNvPr id="1155" name="Ellipse 1154"/>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156" name="Ellipse 1155"/>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157" name="Ellipse 1156"/>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158" name="Ellipse 1157"/>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159" name="Ellipse 1158"/>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160" name="Ellipse 1159"/>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161" name="Ellipse 1160"/>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1162" name="Groupe 1161"/>
          <p:cNvGrpSpPr/>
          <p:nvPr>
            <p:custDataLst>
              <p:tags r:id="rId110"/>
            </p:custDataLst>
          </p:nvPr>
        </p:nvGrpSpPr>
        <p:grpSpPr>
          <a:xfrm>
            <a:off x="3487446" y="1643987"/>
            <a:ext cx="2440404" cy="2431302"/>
            <a:chOff x="3923928" y="1902972"/>
            <a:chExt cx="2440404" cy="2431302"/>
          </a:xfrm>
          <a:solidFill>
            <a:schemeClr val="accent6">
              <a:lumMod val="75000"/>
            </a:schemeClr>
          </a:solidFill>
        </p:grpSpPr>
        <p:sp>
          <p:nvSpPr>
            <p:cNvPr id="1163" name="Ellipse 1162"/>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164" name="Groupe 1163"/>
            <p:cNvGrpSpPr/>
            <p:nvPr/>
          </p:nvGrpSpPr>
          <p:grpSpPr>
            <a:xfrm>
              <a:off x="3923928" y="1902972"/>
              <a:ext cx="2440404" cy="2129297"/>
              <a:chOff x="3923928" y="1902972"/>
              <a:chExt cx="2440404" cy="2129297"/>
            </a:xfrm>
            <a:grpFill/>
          </p:grpSpPr>
          <p:sp>
            <p:nvSpPr>
              <p:cNvPr id="1165" name="Ellipse 1164"/>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166" name="Ellipse 1165"/>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167" name="Ellipse 1166"/>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168" name="Ellipse 1167"/>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169" name="Ellipse 1168"/>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170" name="Ellipse 1169"/>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171" name="Ellipse 1170"/>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1172" name="Groupe 1171"/>
          <p:cNvGrpSpPr/>
          <p:nvPr>
            <p:custDataLst>
              <p:tags r:id="rId111"/>
            </p:custDataLst>
          </p:nvPr>
        </p:nvGrpSpPr>
        <p:grpSpPr>
          <a:xfrm rot="1800000">
            <a:off x="3487446" y="1643987"/>
            <a:ext cx="2440404" cy="2431302"/>
            <a:chOff x="3923928" y="1902972"/>
            <a:chExt cx="2440404" cy="2431302"/>
          </a:xfrm>
          <a:solidFill>
            <a:schemeClr val="accent6">
              <a:lumMod val="75000"/>
            </a:schemeClr>
          </a:solidFill>
        </p:grpSpPr>
        <p:sp>
          <p:nvSpPr>
            <p:cNvPr id="1173" name="Ellipse 1172"/>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1174" name="Groupe 1173"/>
            <p:cNvGrpSpPr/>
            <p:nvPr/>
          </p:nvGrpSpPr>
          <p:grpSpPr>
            <a:xfrm>
              <a:off x="3923928" y="1902972"/>
              <a:ext cx="2440404" cy="2129297"/>
              <a:chOff x="3923928" y="1902972"/>
              <a:chExt cx="2440404" cy="2129297"/>
            </a:xfrm>
            <a:grpFill/>
          </p:grpSpPr>
          <p:sp>
            <p:nvSpPr>
              <p:cNvPr id="1175" name="Ellipse 1174"/>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176" name="Ellipse 1175"/>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177" name="Ellipse 1176"/>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178" name="Ellipse 1177"/>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179" name="Ellipse 1178"/>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180" name="Ellipse 1179"/>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181" name="Ellipse 1180"/>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1182" name="Groupe 1181"/>
          <p:cNvGrpSpPr/>
          <p:nvPr>
            <p:custDataLst>
              <p:tags r:id="rId112"/>
            </p:custDataLst>
          </p:nvPr>
        </p:nvGrpSpPr>
        <p:grpSpPr>
          <a:xfrm rot="900000">
            <a:off x="3487446" y="1643987"/>
            <a:ext cx="2440404" cy="2431302"/>
            <a:chOff x="3923928" y="1902972"/>
            <a:chExt cx="2440404" cy="2431302"/>
          </a:xfrm>
          <a:solidFill>
            <a:schemeClr val="accent6">
              <a:lumMod val="75000"/>
            </a:schemeClr>
          </a:solidFill>
        </p:grpSpPr>
        <p:sp>
          <p:nvSpPr>
            <p:cNvPr id="1183" name="Ellipse 1182"/>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1184" name="Groupe 1183"/>
            <p:cNvGrpSpPr/>
            <p:nvPr/>
          </p:nvGrpSpPr>
          <p:grpSpPr>
            <a:xfrm>
              <a:off x="3923928" y="1902972"/>
              <a:ext cx="2440404" cy="2129297"/>
              <a:chOff x="3923928" y="1902972"/>
              <a:chExt cx="2440404" cy="2129297"/>
            </a:xfrm>
            <a:grpFill/>
          </p:grpSpPr>
          <p:sp>
            <p:nvSpPr>
              <p:cNvPr id="1185" name="Ellipse 1184"/>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186" name="Ellipse 1185"/>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187" name="Ellipse 1186"/>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188" name="Ellipse 1187"/>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189" name="Ellipse 1188"/>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190" name="Ellipse 1189"/>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191" name="Ellipse 1190"/>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1192" name="Groupe 1191"/>
          <p:cNvGrpSpPr/>
          <p:nvPr>
            <p:custDataLst>
              <p:tags r:id="rId113"/>
            </p:custDataLst>
          </p:nvPr>
        </p:nvGrpSpPr>
        <p:grpSpPr>
          <a:xfrm>
            <a:off x="3487446" y="1643987"/>
            <a:ext cx="2440404" cy="2431302"/>
            <a:chOff x="3923928" y="1902972"/>
            <a:chExt cx="2440404" cy="2431302"/>
          </a:xfrm>
          <a:solidFill>
            <a:schemeClr val="accent6">
              <a:lumMod val="75000"/>
            </a:schemeClr>
          </a:solidFill>
        </p:grpSpPr>
        <p:sp>
          <p:nvSpPr>
            <p:cNvPr id="1193" name="Ellipse 1192"/>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194" name="Groupe 1193"/>
            <p:cNvGrpSpPr/>
            <p:nvPr/>
          </p:nvGrpSpPr>
          <p:grpSpPr>
            <a:xfrm>
              <a:off x="3923928" y="1902972"/>
              <a:ext cx="2440404" cy="2129297"/>
              <a:chOff x="3923928" y="1902972"/>
              <a:chExt cx="2440404" cy="2129297"/>
            </a:xfrm>
            <a:grpFill/>
          </p:grpSpPr>
          <p:sp>
            <p:nvSpPr>
              <p:cNvPr id="1195" name="Ellipse 1194"/>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196" name="Ellipse 1195"/>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197" name="Ellipse 1196"/>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198" name="Ellipse 1197"/>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199" name="Ellipse 1198"/>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200" name="Ellipse 1199"/>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201" name="Ellipse 1200"/>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1202" name="Groupe 1201"/>
          <p:cNvGrpSpPr/>
          <p:nvPr>
            <p:custDataLst>
              <p:tags r:id="rId114"/>
            </p:custDataLst>
          </p:nvPr>
        </p:nvGrpSpPr>
        <p:grpSpPr>
          <a:xfrm rot="1800000">
            <a:off x="3487446" y="1643987"/>
            <a:ext cx="2440404" cy="2431302"/>
            <a:chOff x="3923928" y="1902972"/>
            <a:chExt cx="2440404" cy="2431302"/>
          </a:xfrm>
          <a:solidFill>
            <a:schemeClr val="accent6">
              <a:lumMod val="75000"/>
            </a:schemeClr>
          </a:solidFill>
        </p:grpSpPr>
        <p:sp>
          <p:nvSpPr>
            <p:cNvPr id="1203" name="Ellipse 1202"/>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1204" name="Groupe 1203"/>
            <p:cNvGrpSpPr/>
            <p:nvPr/>
          </p:nvGrpSpPr>
          <p:grpSpPr>
            <a:xfrm>
              <a:off x="3923928" y="1902972"/>
              <a:ext cx="2440404" cy="2129297"/>
              <a:chOff x="3923928" y="1902972"/>
              <a:chExt cx="2440404" cy="2129297"/>
            </a:xfrm>
            <a:grpFill/>
          </p:grpSpPr>
          <p:sp>
            <p:nvSpPr>
              <p:cNvPr id="1205" name="Ellipse 1204"/>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206" name="Ellipse 1205"/>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207" name="Ellipse 1206"/>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208" name="Ellipse 1207"/>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209" name="Ellipse 1208"/>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210" name="Ellipse 1209"/>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211" name="Ellipse 1210"/>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1212" name="Groupe 1211"/>
          <p:cNvGrpSpPr/>
          <p:nvPr>
            <p:custDataLst>
              <p:tags r:id="rId115"/>
            </p:custDataLst>
          </p:nvPr>
        </p:nvGrpSpPr>
        <p:grpSpPr>
          <a:xfrm rot="900000">
            <a:off x="3487446" y="1643987"/>
            <a:ext cx="2440404" cy="2431302"/>
            <a:chOff x="3923928" y="1902972"/>
            <a:chExt cx="2440404" cy="2431302"/>
          </a:xfrm>
          <a:solidFill>
            <a:schemeClr val="accent6">
              <a:lumMod val="75000"/>
            </a:schemeClr>
          </a:solidFill>
        </p:grpSpPr>
        <p:sp>
          <p:nvSpPr>
            <p:cNvPr id="1213" name="Ellipse 1212"/>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1214" name="Groupe 1213"/>
            <p:cNvGrpSpPr/>
            <p:nvPr/>
          </p:nvGrpSpPr>
          <p:grpSpPr>
            <a:xfrm>
              <a:off x="3923928" y="1902972"/>
              <a:ext cx="2440404" cy="2129297"/>
              <a:chOff x="3923928" y="1902972"/>
              <a:chExt cx="2440404" cy="2129297"/>
            </a:xfrm>
            <a:grpFill/>
          </p:grpSpPr>
          <p:sp>
            <p:nvSpPr>
              <p:cNvPr id="1215" name="Ellipse 1214"/>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216" name="Ellipse 1215"/>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217" name="Ellipse 1216"/>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218" name="Ellipse 1217"/>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219" name="Ellipse 1218"/>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220" name="Ellipse 1219"/>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221" name="Ellipse 1220"/>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1222" name="Groupe 1221"/>
          <p:cNvGrpSpPr/>
          <p:nvPr>
            <p:custDataLst>
              <p:tags r:id="rId116"/>
            </p:custDataLst>
          </p:nvPr>
        </p:nvGrpSpPr>
        <p:grpSpPr>
          <a:xfrm>
            <a:off x="3487446" y="1643987"/>
            <a:ext cx="2440404" cy="2431302"/>
            <a:chOff x="3923928" y="1902972"/>
            <a:chExt cx="2440404" cy="2431302"/>
          </a:xfrm>
          <a:solidFill>
            <a:schemeClr val="accent6">
              <a:lumMod val="75000"/>
            </a:schemeClr>
          </a:solidFill>
        </p:grpSpPr>
        <p:sp>
          <p:nvSpPr>
            <p:cNvPr id="1223" name="Ellipse 1222"/>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224" name="Groupe 1223"/>
            <p:cNvGrpSpPr/>
            <p:nvPr/>
          </p:nvGrpSpPr>
          <p:grpSpPr>
            <a:xfrm>
              <a:off x="3923928" y="1902972"/>
              <a:ext cx="2440404" cy="2129297"/>
              <a:chOff x="3923928" y="1902972"/>
              <a:chExt cx="2440404" cy="2129297"/>
            </a:xfrm>
            <a:grpFill/>
          </p:grpSpPr>
          <p:sp>
            <p:nvSpPr>
              <p:cNvPr id="1225" name="Ellipse 1224"/>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226" name="Ellipse 1225"/>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227" name="Ellipse 1226"/>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228" name="Ellipse 1227"/>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229" name="Ellipse 1228"/>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230" name="Ellipse 1229"/>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231" name="Ellipse 1230"/>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1232" name="Groupe 1231"/>
          <p:cNvGrpSpPr/>
          <p:nvPr>
            <p:custDataLst>
              <p:tags r:id="rId117"/>
            </p:custDataLst>
          </p:nvPr>
        </p:nvGrpSpPr>
        <p:grpSpPr>
          <a:xfrm rot="1800000">
            <a:off x="3487446" y="1643987"/>
            <a:ext cx="2440404" cy="2431302"/>
            <a:chOff x="3923928" y="1902972"/>
            <a:chExt cx="2440404" cy="2431302"/>
          </a:xfrm>
          <a:solidFill>
            <a:schemeClr val="accent6">
              <a:lumMod val="75000"/>
            </a:schemeClr>
          </a:solidFill>
        </p:grpSpPr>
        <p:sp>
          <p:nvSpPr>
            <p:cNvPr id="1233" name="Ellipse 1232"/>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1234" name="Groupe 1233"/>
            <p:cNvGrpSpPr/>
            <p:nvPr/>
          </p:nvGrpSpPr>
          <p:grpSpPr>
            <a:xfrm>
              <a:off x="3923928" y="1902972"/>
              <a:ext cx="2440404" cy="2129297"/>
              <a:chOff x="3923928" y="1902972"/>
              <a:chExt cx="2440404" cy="2129297"/>
            </a:xfrm>
            <a:grpFill/>
          </p:grpSpPr>
          <p:sp>
            <p:nvSpPr>
              <p:cNvPr id="1235" name="Ellipse 1234"/>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236" name="Ellipse 1235"/>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237" name="Ellipse 1236"/>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238" name="Ellipse 1237"/>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239" name="Ellipse 1238"/>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240" name="Ellipse 1239"/>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241" name="Ellipse 1240"/>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1242" name="Groupe 1241"/>
          <p:cNvGrpSpPr/>
          <p:nvPr>
            <p:custDataLst>
              <p:tags r:id="rId118"/>
            </p:custDataLst>
          </p:nvPr>
        </p:nvGrpSpPr>
        <p:grpSpPr>
          <a:xfrm rot="900000">
            <a:off x="3487446" y="1643987"/>
            <a:ext cx="2440404" cy="2431302"/>
            <a:chOff x="3923928" y="1902972"/>
            <a:chExt cx="2440404" cy="2431302"/>
          </a:xfrm>
          <a:solidFill>
            <a:schemeClr val="accent6">
              <a:lumMod val="75000"/>
            </a:schemeClr>
          </a:solidFill>
        </p:grpSpPr>
        <p:sp>
          <p:nvSpPr>
            <p:cNvPr id="1243" name="Ellipse 1242"/>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1244" name="Groupe 1243"/>
            <p:cNvGrpSpPr/>
            <p:nvPr/>
          </p:nvGrpSpPr>
          <p:grpSpPr>
            <a:xfrm>
              <a:off x="3923928" y="1902972"/>
              <a:ext cx="2440404" cy="2129297"/>
              <a:chOff x="3923928" y="1902972"/>
              <a:chExt cx="2440404" cy="2129297"/>
            </a:xfrm>
            <a:grpFill/>
          </p:grpSpPr>
          <p:sp>
            <p:nvSpPr>
              <p:cNvPr id="1245" name="Ellipse 1244"/>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246" name="Ellipse 1245"/>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247" name="Ellipse 1246"/>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248" name="Ellipse 1247"/>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249" name="Ellipse 1248"/>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250" name="Ellipse 1249"/>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251" name="Ellipse 1250"/>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1252" name="Groupe 1251"/>
          <p:cNvGrpSpPr/>
          <p:nvPr>
            <p:custDataLst>
              <p:tags r:id="rId119"/>
            </p:custDataLst>
          </p:nvPr>
        </p:nvGrpSpPr>
        <p:grpSpPr>
          <a:xfrm>
            <a:off x="3487446" y="1643987"/>
            <a:ext cx="2440404" cy="2431302"/>
            <a:chOff x="3923928" y="1902972"/>
            <a:chExt cx="2440404" cy="2431302"/>
          </a:xfrm>
          <a:solidFill>
            <a:schemeClr val="accent6">
              <a:lumMod val="75000"/>
            </a:schemeClr>
          </a:solidFill>
        </p:grpSpPr>
        <p:sp>
          <p:nvSpPr>
            <p:cNvPr id="1253" name="Ellipse 1252"/>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254" name="Groupe 1253"/>
            <p:cNvGrpSpPr/>
            <p:nvPr/>
          </p:nvGrpSpPr>
          <p:grpSpPr>
            <a:xfrm>
              <a:off x="3923928" y="1902972"/>
              <a:ext cx="2440404" cy="2129297"/>
              <a:chOff x="3923928" y="1902972"/>
              <a:chExt cx="2440404" cy="2129297"/>
            </a:xfrm>
            <a:grpFill/>
          </p:grpSpPr>
          <p:sp>
            <p:nvSpPr>
              <p:cNvPr id="1255" name="Ellipse 1254"/>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256" name="Ellipse 1255"/>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257" name="Ellipse 1256"/>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258" name="Ellipse 1257"/>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b"/>
              <a:lstStyle/>
              <a:p>
                <a:pPr algn="ctr">
                  <a:lnSpc>
                    <a:spcPct val="50000"/>
                  </a:lnSpc>
                </a:pPr>
                <a:r>
                  <a:rPr lang="fr-FR" sz="3200" b="1" dirty="0" smtClean="0"/>
                  <a:t>.</a:t>
                </a:r>
                <a:endParaRPr lang="fr-FR" sz="3200" b="1" dirty="0"/>
              </a:p>
            </p:txBody>
          </p:sp>
          <p:sp>
            <p:nvSpPr>
              <p:cNvPr id="1259" name="Ellipse 1258"/>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b"/>
              <a:lstStyle/>
              <a:p>
                <a:pPr algn="ctr">
                  <a:lnSpc>
                    <a:spcPct val="50000"/>
                  </a:lnSpc>
                </a:pPr>
                <a:r>
                  <a:rPr lang="fr-FR" sz="3200" b="1" dirty="0" smtClean="0"/>
                  <a:t>.</a:t>
                </a:r>
                <a:endParaRPr lang="fr-FR" sz="3200" b="1" dirty="0"/>
              </a:p>
            </p:txBody>
          </p:sp>
          <p:sp>
            <p:nvSpPr>
              <p:cNvPr id="1260" name="Ellipse 1259"/>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b"/>
              <a:lstStyle/>
              <a:p>
                <a:pPr algn="ctr">
                  <a:lnSpc>
                    <a:spcPct val="50000"/>
                  </a:lnSpc>
                </a:pPr>
                <a:r>
                  <a:rPr lang="fr-FR" sz="3200" b="1" dirty="0" smtClean="0"/>
                  <a:t>.</a:t>
                </a:r>
                <a:endParaRPr lang="fr-FR" sz="3200" b="1" dirty="0"/>
              </a:p>
            </p:txBody>
          </p:sp>
          <p:sp>
            <p:nvSpPr>
              <p:cNvPr id="1261" name="Ellipse 1260"/>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1370" name="Groupe 1369"/>
          <p:cNvGrpSpPr/>
          <p:nvPr>
            <p:custDataLst>
              <p:tags r:id="rId120"/>
            </p:custDataLst>
          </p:nvPr>
        </p:nvGrpSpPr>
        <p:grpSpPr>
          <a:xfrm rot="1800000">
            <a:off x="3487446" y="1643987"/>
            <a:ext cx="2440404" cy="2431302"/>
            <a:chOff x="3923928" y="1902972"/>
            <a:chExt cx="2440404" cy="2431302"/>
          </a:xfrm>
          <a:solidFill>
            <a:schemeClr val="accent6">
              <a:lumMod val="75000"/>
            </a:schemeClr>
          </a:solidFill>
        </p:grpSpPr>
        <p:sp>
          <p:nvSpPr>
            <p:cNvPr id="1371" name="Ellipse 1370"/>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1372" name="Groupe 1371"/>
            <p:cNvGrpSpPr/>
            <p:nvPr/>
          </p:nvGrpSpPr>
          <p:grpSpPr>
            <a:xfrm>
              <a:off x="3923928" y="1902972"/>
              <a:ext cx="2440404" cy="2129297"/>
              <a:chOff x="3923928" y="1902972"/>
              <a:chExt cx="2440404" cy="2129297"/>
            </a:xfrm>
            <a:grpFill/>
          </p:grpSpPr>
          <p:sp>
            <p:nvSpPr>
              <p:cNvPr id="1373" name="Ellipse 1372"/>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374" name="Ellipse 1373"/>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375" name="Ellipse 1374"/>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376" name="Ellipse 1375"/>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377" name="Ellipse 1376"/>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b"/>
              <a:lstStyle/>
              <a:p>
                <a:pPr algn="ctr">
                  <a:lnSpc>
                    <a:spcPct val="50000"/>
                  </a:lnSpc>
                </a:pPr>
                <a:r>
                  <a:rPr lang="fr-FR" sz="3200" b="1" dirty="0" smtClean="0"/>
                  <a:t>.</a:t>
                </a:r>
                <a:endParaRPr lang="fr-FR" sz="3200" b="1" dirty="0"/>
              </a:p>
            </p:txBody>
          </p:sp>
          <p:sp>
            <p:nvSpPr>
              <p:cNvPr id="1378" name="Ellipse 1377"/>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b"/>
              <a:lstStyle/>
              <a:p>
                <a:pPr algn="ctr">
                  <a:lnSpc>
                    <a:spcPct val="50000"/>
                  </a:lnSpc>
                </a:pPr>
                <a:r>
                  <a:rPr lang="fr-FR" sz="3200" b="1" dirty="0"/>
                  <a:t>.</a:t>
                </a:r>
              </a:p>
            </p:txBody>
          </p:sp>
          <p:sp>
            <p:nvSpPr>
              <p:cNvPr id="1379" name="Ellipse 1378"/>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b"/>
              <a:lstStyle/>
              <a:p>
                <a:pPr algn="ctr">
                  <a:lnSpc>
                    <a:spcPct val="50000"/>
                  </a:lnSpc>
                </a:pPr>
                <a:r>
                  <a:rPr lang="fr-FR" sz="3200" b="1" dirty="0" smtClean="0"/>
                  <a:t>.</a:t>
                </a:r>
                <a:endParaRPr lang="fr-FR" sz="3200" b="1" dirty="0"/>
              </a:p>
            </p:txBody>
          </p:sp>
        </p:grpSp>
      </p:grpSp>
      <p:grpSp>
        <p:nvGrpSpPr>
          <p:cNvPr id="1380" name="Groupe 1379"/>
          <p:cNvGrpSpPr/>
          <p:nvPr>
            <p:custDataLst>
              <p:tags r:id="rId121"/>
            </p:custDataLst>
          </p:nvPr>
        </p:nvGrpSpPr>
        <p:grpSpPr>
          <a:xfrm rot="900000">
            <a:off x="3487446" y="1643987"/>
            <a:ext cx="2440404" cy="2431302"/>
            <a:chOff x="3923928" y="1902972"/>
            <a:chExt cx="2440404" cy="2431302"/>
          </a:xfrm>
          <a:solidFill>
            <a:schemeClr val="accent6">
              <a:lumMod val="75000"/>
            </a:schemeClr>
          </a:solidFill>
        </p:grpSpPr>
        <p:sp>
          <p:nvSpPr>
            <p:cNvPr id="1381" name="Ellipse 1380"/>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1382" name="Groupe 1381"/>
            <p:cNvGrpSpPr/>
            <p:nvPr/>
          </p:nvGrpSpPr>
          <p:grpSpPr>
            <a:xfrm>
              <a:off x="3923928" y="1902972"/>
              <a:ext cx="2440404" cy="2129297"/>
              <a:chOff x="3923928" y="1902972"/>
              <a:chExt cx="2440404" cy="2129297"/>
            </a:xfrm>
            <a:grpFill/>
          </p:grpSpPr>
          <p:sp>
            <p:nvSpPr>
              <p:cNvPr id="1383" name="Ellipse 1382"/>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384" name="Ellipse 1383"/>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385" name="Ellipse 1384"/>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386" name="Ellipse 1385"/>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b"/>
              <a:lstStyle/>
              <a:p>
                <a:pPr algn="ctr">
                  <a:lnSpc>
                    <a:spcPct val="50000"/>
                  </a:lnSpc>
                </a:pPr>
                <a:r>
                  <a:rPr lang="fr-FR" sz="3200" b="1" dirty="0" smtClean="0"/>
                  <a:t>.</a:t>
                </a:r>
                <a:endParaRPr lang="fr-FR" sz="3200" b="1" dirty="0"/>
              </a:p>
            </p:txBody>
          </p:sp>
          <p:sp>
            <p:nvSpPr>
              <p:cNvPr id="1387" name="Ellipse 1386"/>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b"/>
              <a:lstStyle/>
              <a:p>
                <a:pPr algn="ctr">
                  <a:lnSpc>
                    <a:spcPct val="50000"/>
                  </a:lnSpc>
                </a:pPr>
                <a:r>
                  <a:rPr lang="fr-FR" sz="3200" b="1" dirty="0"/>
                  <a:t>.</a:t>
                </a:r>
              </a:p>
            </p:txBody>
          </p:sp>
          <p:sp>
            <p:nvSpPr>
              <p:cNvPr id="1388" name="Ellipse 1387"/>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b"/>
              <a:lstStyle/>
              <a:p>
                <a:pPr algn="ctr">
                  <a:lnSpc>
                    <a:spcPct val="50000"/>
                  </a:lnSpc>
                </a:pPr>
                <a:r>
                  <a:rPr lang="fr-FR" sz="3200" b="1" dirty="0"/>
                  <a:t>.</a:t>
                </a:r>
              </a:p>
            </p:txBody>
          </p:sp>
          <p:sp>
            <p:nvSpPr>
              <p:cNvPr id="1389" name="Ellipse 1388"/>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b"/>
              <a:lstStyle/>
              <a:p>
                <a:pPr algn="ctr">
                  <a:lnSpc>
                    <a:spcPct val="50000"/>
                  </a:lnSpc>
                </a:pPr>
                <a:r>
                  <a:rPr lang="fr-FR" sz="3200" b="1" dirty="0" smtClean="0"/>
                  <a:t>.</a:t>
                </a:r>
                <a:endParaRPr lang="fr-FR" sz="3200" b="1" dirty="0"/>
              </a:p>
            </p:txBody>
          </p:sp>
        </p:grpSp>
      </p:grpSp>
      <p:grpSp>
        <p:nvGrpSpPr>
          <p:cNvPr id="1390" name="Groupe 1389"/>
          <p:cNvGrpSpPr/>
          <p:nvPr>
            <p:custDataLst>
              <p:tags r:id="rId122"/>
            </p:custDataLst>
          </p:nvPr>
        </p:nvGrpSpPr>
        <p:grpSpPr>
          <a:xfrm>
            <a:off x="3487446" y="1643987"/>
            <a:ext cx="2440404" cy="2431302"/>
            <a:chOff x="3923928" y="1902972"/>
            <a:chExt cx="2440404" cy="2431302"/>
          </a:xfrm>
          <a:solidFill>
            <a:schemeClr val="accent6">
              <a:lumMod val="75000"/>
            </a:schemeClr>
          </a:solidFill>
        </p:grpSpPr>
        <p:sp>
          <p:nvSpPr>
            <p:cNvPr id="1391" name="Ellipse 1390"/>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endParaRPr lang="fr-FR" sz="3200" b="1" dirty="0"/>
            </a:p>
          </p:txBody>
        </p:sp>
        <p:grpSp>
          <p:nvGrpSpPr>
            <p:cNvPr id="1392" name="Groupe 1391"/>
            <p:cNvGrpSpPr/>
            <p:nvPr/>
          </p:nvGrpSpPr>
          <p:grpSpPr>
            <a:xfrm>
              <a:off x="3923928" y="1902972"/>
              <a:ext cx="2440404" cy="2129297"/>
              <a:chOff x="3923928" y="1902972"/>
              <a:chExt cx="2440404" cy="2129297"/>
            </a:xfrm>
            <a:grpFill/>
          </p:grpSpPr>
          <p:sp>
            <p:nvSpPr>
              <p:cNvPr id="1393" name="Ellipse 1392"/>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394" name="Ellipse 1393"/>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395" name="Ellipse 1394"/>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396" name="Ellipse 1395"/>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397" name="Ellipse 1396"/>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398" name="Ellipse 1397"/>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399" name="Ellipse 1398"/>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endParaRPr lang="fr-FR" sz="3200" b="1" dirty="0"/>
              </a:p>
            </p:txBody>
          </p:sp>
        </p:grpSp>
      </p:grpSp>
      <p:grpSp>
        <p:nvGrpSpPr>
          <p:cNvPr id="1400" name="Groupe 1399"/>
          <p:cNvGrpSpPr/>
          <p:nvPr>
            <p:custDataLst>
              <p:tags r:id="rId123"/>
            </p:custDataLst>
          </p:nvPr>
        </p:nvGrpSpPr>
        <p:grpSpPr>
          <a:xfrm rot="1800000">
            <a:off x="3487446" y="1643987"/>
            <a:ext cx="2440404" cy="2431302"/>
            <a:chOff x="3923928" y="1902972"/>
            <a:chExt cx="2440404" cy="2431302"/>
          </a:xfrm>
          <a:solidFill>
            <a:schemeClr val="accent6">
              <a:lumMod val="75000"/>
            </a:schemeClr>
          </a:solidFill>
        </p:grpSpPr>
        <p:sp>
          <p:nvSpPr>
            <p:cNvPr id="1401" name="Ellipse 1400"/>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1402" name="Groupe 1401"/>
            <p:cNvGrpSpPr/>
            <p:nvPr/>
          </p:nvGrpSpPr>
          <p:grpSpPr>
            <a:xfrm>
              <a:off x="3923928" y="1902972"/>
              <a:ext cx="2440404" cy="2129297"/>
              <a:chOff x="3923928" y="1902972"/>
              <a:chExt cx="2440404" cy="2129297"/>
            </a:xfrm>
            <a:grpFill/>
          </p:grpSpPr>
          <p:sp>
            <p:nvSpPr>
              <p:cNvPr id="1403" name="Ellipse 1402"/>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404" name="Ellipse 1403"/>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405" name="Ellipse 1404"/>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406" name="Ellipse 1405"/>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407" name="Ellipse 1406"/>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408" name="Ellipse 1407"/>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409" name="Ellipse 1408"/>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1410" name="Groupe 1409"/>
          <p:cNvGrpSpPr/>
          <p:nvPr>
            <p:custDataLst>
              <p:tags r:id="rId124"/>
            </p:custDataLst>
          </p:nvPr>
        </p:nvGrpSpPr>
        <p:grpSpPr>
          <a:xfrm rot="900000">
            <a:off x="3487446" y="1643987"/>
            <a:ext cx="2440404" cy="2431302"/>
            <a:chOff x="3923928" y="1902972"/>
            <a:chExt cx="2440404" cy="2431302"/>
          </a:xfrm>
          <a:solidFill>
            <a:schemeClr val="accent6">
              <a:lumMod val="75000"/>
            </a:schemeClr>
          </a:solidFill>
        </p:grpSpPr>
        <p:sp>
          <p:nvSpPr>
            <p:cNvPr id="1411" name="Ellipse 1410"/>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1412" name="Groupe 1411"/>
            <p:cNvGrpSpPr/>
            <p:nvPr/>
          </p:nvGrpSpPr>
          <p:grpSpPr>
            <a:xfrm>
              <a:off x="3923928" y="1902972"/>
              <a:ext cx="2440404" cy="2129297"/>
              <a:chOff x="3923928" y="1902972"/>
              <a:chExt cx="2440404" cy="2129297"/>
            </a:xfrm>
            <a:grpFill/>
          </p:grpSpPr>
          <p:sp>
            <p:nvSpPr>
              <p:cNvPr id="1413" name="Ellipse 1412"/>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414" name="Ellipse 1413"/>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415" name="Ellipse 1414"/>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416" name="Ellipse 1415"/>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417" name="Ellipse 1416"/>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418" name="Ellipse 1417"/>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419" name="Ellipse 1418"/>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1420" name="Groupe 1419"/>
          <p:cNvGrpSpPr/>
          <p:nvPr>
            <p:custDataLst>
              <p:tags r:id="rId125"/>
            </p:custDataLst>
          </p:nvPr>
        </p:nvGrpSpPr>
        <p:grpSpPr>
          <a:xfrm>
            <a:off x="3487446" y="1643987"/>
            <a:ext cx="2440404" cy="2431302"/>
            <a:chOff x="3923928" y="1902972"/>
            <a:chExt cx="2440404" cy="2431302"/>
          </a:xfrm>
          <a:solidFill>
            <a:schemeClr val="accent6">
              <a:lumMod val="75000"/>
            </a:schemeClr>
          </a:solidFill>
        </p:grpSpPr>
        <p:sp>
          <p:nvSpPr>
            <p:cNvPr id="1421" name="Ellipse 1420"/>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422" name="Groupe 1421"/>
            <p:cNvGrpSpPr/>
            <p:nvPr/>
          </p:nvGrpSpPr>
          <p:grpSpPr>
            <a:xfrm>
              <a:off x="3923928" y="1902972"/>
              <a:ext cx="2440404" cy="2129297"/>
              <a:chOff x="3923928" y="1902972"/>
              <a:chExt cx="2440404" cy="2129297"/>
            </a:xfrm>
            <a:grpFill/>
          </p:grpSpPr>
          <p:sp>
            <p:nvSpPr>
              <p:cNvPr id="1423" name="Ellipse 1422"/>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424" name="Ellipse 1423"/>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425" name="Ellipse 1424"/>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 </a:t>
                </a:r>
                <a:endParaRPr lang="fr-FR" sz="3200" b="1" dirty="0"/>
              </a:p>
            </p:txBody>
          </p:sp>
          <p:sp>
            <p:nvSpPr>
              <p:cNvPr id="1426" name="Ellipse 1425"/>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427" name="Ellipse 1426"/>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428" name="Ellipse 1427"/>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429" name="Ellipse 1428"/>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1430" name="Groupe 1429"/>
          <p:cNvGrpSpPr/>
          <p:nvPr>
            <p:custDataLst>
              <p:tags r:id="rId126"/>
            </p:custDataLst>
          </p:nvPr>
        </p:nvGrpSpPr>
        <p:grpSpPr>
          <a:xfrm rot="1800000">
            <a:off x="3487446" y="1643987"/>
            <a:ext cx="2440404" cy="2431302"/>
            <a:chOff x="3923928" y="1902972"/>
            <a:chExt cx="2440404" cy="2431302"/>
          </a:xfrm>
          <a:solidFill>
            <a:schemeClr val="accent6">
              <a:lumMod val="75000"/>
            </a:schemeClr>
          </a:solidFill>
        </p:grpSpPr>
        <p:sp>
          <p:nvSpPr>
            <p:cNvPr id="1431" name="Ellipse 1430"/>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1432" name="Groupe 1431"/>
            <p:cNvGrpSpPr/>
            <p:nvPr/>
          </p:nvGrpSpPr>
          <p:grpSpPr>
            <a:xfrm>
              <a:off x="3923928" y="1902972"/>
              <a:ext cx="2440404" cy="2129297"/>
              <a:chOff x="3923928" y="1902972"/>
              <a:chExt cx="2440404" cy="2129297"/>
            </a:xfrm>
            <a:grpFill/>
          </p:grpSpPr>
          <p:sp>
            <p:nvSpPr>
              <p:cNvPr id="1433" name="Ellipse 1432"/>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434" name="Ellipse 1433"/>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435" name="Ellipse 1434"/>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436" name="Ellipse 1435"/>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437" name="Ellipse 1436"/>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438" name="Ellipse 1437"/>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439" name="Ellipse 1438"/>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1440" name="Groupe 1439"/>
          <p:cNvGrpSpPr/>
          <p:nvPr>
            <p:custDataLst>
              <p:tags r:id="rId127"/>
            </p:custDataLst>
          </p:nvPr>
        </p:nvGrpSpPr>
        <p:grpSpPr>
          <a:xfrm rot="900000">
            <a:off x="3487446" y="1643987"/>
            <a:ext cx="2440404" cy="2431302"/>
            <a:chOff x="3923928" y="1902972"/>
            <a:chExt cx="2440404" cy="2431302"/>
          </a:xfrm>
          <a:solidFill>
            <a:schemeClr val="accent6">
              <a:lumMod val="75000"/>
            </a:schemeClr>
          </a:solidFill>
        </p:grpSpPr>
        <p:sp>
          <p:nvSpPr>
            <p:cNvPr id="1441" name="Ellipse 1440"/>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1442" name="Groupe 1441"/>
            <p:cNvGrpSpPr/>
            <p:nvPr/>
          </p:nvGrpSpPr>
          <p:grpSpPr>
            <a:xfrm>
              <a:off x="3923928" y="1902972"/>
              <a:ext cx="2440404" cy="2129297"/>
              <a:chOff x="3923928" y="1902972"/>
              <a:chExt cx="2440404" cy="2129297"/>
            </a:xfrm>
            <a:grpFill/>
          </p:grpSpPr>
          <p:sp>
            <p:nvSpPr>
              <p:cNvPr id="1443" name="Ellipse 1442"/>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444" name="Ellipse 1443"/>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445" name="Ellipse 1444"/>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446" name="Ellipse 1445"/>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447" name="Ellipse 1446"/>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448" name="Ellipse 1447"/>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449" name="Ellipse 1448"/>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1450" name="Groupe 1449"/>
          <p:cNvGrpSpPr/>
          <p:nvPr>
            <p:custDataLst>
              <p:tags r:id="rId128"/>
            </p:custDataLst>
          </p:nvPr>
        </p:nvGrpSpPr>
        <p:grpSpPr>
          <a:xfrm>
            <a:off x="3487446" y="1643987"/>
            <a:ext cx="2440404" cy="2431302"/>
            <a:chOff x="3923928" y="1902972"/>
            <a:chExt cx="2440404" cy="2431302"/>
          </a:xfrm>
          <a:solidFill>
            <a:schemeClr val="accent6">
              <a:lumMod val="75000"/>
            </a:schemeClr>
          </a:solidFill>
        </p:grpSpPr>
        <p:sp>
          <p:nvSpPr>
            <p:cNvPr id="1451" name="Ellipse 1450"/>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452" name="Groupe 1451"/>
            <p:cNvGrpSpPr/>
            <p:nvPr/>
          </p:nvGrpSpPr>
          <p:grpSpPr>
            <a:xfrm>
              <a:off x="3923928" y="1902972"/>
              <a:ext cx="2440404" cy="2129297"/>
              <a:chOff x="3923928" y="1902972"/>
              <a:chExt cx="2440404" cy="2129297"/>
            </a:xfrm>
            <a:grpFill/>
          </p:grpSpPr>
          <p:sp>
            <p:nvSpPr>
              <p:cNvPr id="1453" name="Ellipse 1452"/>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454" name="Ellipse 1453"/>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455" name="Ellipse 1454"/>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456" name="Ellipse 1455"/>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457" name="Ellipse 1456"/>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458" name="Ellipse 1457"/>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459" name="Ellipse 1458"/>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1460" name="Groupe 1459"/>
          <p:cNvGrpSpPr/>
          <p:nvPr>
            <p:custDataLst>
              <p:tags r:id="rId129"/>
            </p:custDataLst>
          </p:nvPr>
        </p:nvGrpSpPr>
        <p:grpSpPr>
          <a:xfrm rot="1800000">
            <a:off x="3487446" y="1643987"/>
            <a:ext cx="2440404" cy="2431302"/>
            <a:chOff x="3923928" y="1902972"/>
            <a:chExt cx="2440404" cy="2431302"/>
          </a:xfrm>
          <a:solidFill>
            <a:schemeClr val="accent6">
              <a:lumMod val="75000"/>
            </a:schemeClr>
          </a:solidFill>
        </p:grpSpPr>
        <p:sp>
          <p:nvSpPr>
            <p:cNvPr id="1461" name="Ellipse 1460"/>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1462" name="Groupe 1461"/>
            <p:cNvGrpSpPr/>
            <p:nvPr/>
          </p:nvGrpSpPr>
          <p:grpSpPr>
            <a:xfrm>
              <a:off x="3923928" y="1902972"/>
              <a:ext cx="2440404" cy="2129297"/>
              <a:chOff x="3923928" y="1902972"/>
              <a:chExt cx="2440404" cy="2129297"/>
            </a:xfrm>
            <a:grpFill/>
          </p:grpSpPr>
          <p:sp>
            <p:nvSpPr>
              <p:cNvPr id="1463" name="Ellipse 1462"/>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464" name="Ellipse 1463"/>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465" name="Ellipse 1464"/>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466" name="Ellipse 1465"/>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467" name="Ellipse 1466"/>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468" name="Ellipse 1467"/>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469" name="Ellipse 1468"/>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1470" name="Groupe 1469"/>
          <p:cNvGrpSpPr/>
          <p:nvPr>
            <p:custDataLst>
              <p:tags r:id="rId130"/>
            </p:custDataLst>
          </p:nvPr>
        </p:nvGrpSpPr>
        <p:grpSpPr>
          <a:xfrm rot="900000">
            <a:off x="3487446" y="1643987"/>
            <a:ext cx="2440404" cy="2431302"/>
            <a:chOff x="3923928" y="1902972"/>
            <a:chExt cx="2440404" cy="2431302"/>
          </a:xfrm>
          <a:solidFill>
            <a:schemeClr val="accent6">
              <a:lumMod val="75000"/>
            </a:schemeClr>
          </a:solidFill>
        </p:grpSpPr>
        <p:sp>
          <p:nvSpPr>
            <p:cNvPr id="1471" name="Ellipse 1470"/>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1472" name="Groupe 1471"/>
            <p:cNvGrpSpPr/>
            <p:nvPr/>
          </p:nvGrpSpPr>
          <p:grpSpPr>
            <a:xfrm>
              <a:off x="3923928" y="1902972"/>
              <a:ext cx="2440404" cy="2129297"/>
              <a:chOff x="3923928" y="1902972"/>
              <a:chExt cx="2440404" cy="2129297"/>
            </a:xfrm>
            <a:grpFill/>
          </p:grpSpPr>
          <p:sp>
            <p:nvSpPr>
              <p:cNvPr id="1473" name="Ellipse 1472"/>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474" name="Ellipse 1473"/>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475" name="Ellipse 1474"/>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476" name="Ellipse 1475"/>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477" name="Ellipse 1476"/>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478" name="Ellipse 1477"/>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479" name="Ellipse 1478"/>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1480" name="Groupe 1479"/>
          <p:cNvGrpSpPr/>
          <p:nvPr>
            <p:custDataLst>
              <p:tags r:id="rId131"/>
            </p:custDataLst>
          </p:nvPr>
        </p:nvGrpSpPr>
        <p:grpSpPr>
          <a:xfrm>
            <a:off x="3487446" y="1643987"/>
            <a:ext cx="2440404" cy="2431302"/>
            <a:chOff x="3923928" y="1902972"/>
            <a:chExt cx="2440404" cy="2431302"/>
          </a:xfrm>
          <a:solidFill>
            <a:schemeClr val="accent6">
              <a:lumMod val="75000"/>
            </a:schemeClr>
          </a:solidFill>
        </p:grpSpPr>
        <p:sp>
          <p:nvSpPr>
            <p:cNvPr id="1481" name="Ellipse 1480"/>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482" name="Groupe 1481"/>
            <p:cNvGrpSpPr/>
            <p:nvPr/>
          </p:nvGrpSpPr>
          <p:grpSpPr>
            <a:xfrm>
              <a:off x="3923928" y="1902972"/>
              <a:ext cx="2440404" cy="2129297"/>
              <a:chOff x="3923928" y="1902972"/>
              <a:chExt cx="2440404" cy="2129297"/>
            </a:xfrm>
            <a:grpFill/>
          </p:grpSpPr>
          <p:sp>
            <p:nvSpPr>
              <p:cNvPr id="1483" name="Ellipse 1482"/>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484" name="Ellipse 1483"/>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485" name="Ellipse 1484"/>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486" name="Ellipse 1485"/>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487" name="Ellipse 1486"/>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488" name="Ellipse 1487"/>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489" name="Ellipse 1488"/>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1490" name="Groupe 1489"/>
          <p:cNvGrpSpPr/>
          <p:nvPr>
            <p:custDataLst>
              <p:tags r:id="rId132"/>
            </p:custDataLst>
          </p:nvPr>
        </p:nvGrpSpPr>
        <p:grpSpPr>
          <a:xfrm rot="1800000">
            <a:off x="3487446" y="1643987"/>
            <a:ext cx="2440404" cy="2431302"/>
            <a:chOff x="3923928" y="1902972"/>
            <a:chExt cx="2440404" cy="2431302"/>
          </a:xfrm>
          <a:solidFill>
            <a:schemeClr val="accent6">
              <a:lumMod val="75000"/>
            </a:schemeClr>
          </a:solidFill>
        </p:grpSpPr>
        <p:sp>
          <p:nvSpPr>
            <p:cNvPr id="1491" name="Ellipse 1490"/>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1492" name="Groupe 1491"/>
            <p:cNvGrpSpPr/>
            <p:nvPr/>
          </p:nvGrpSpPr>
          <p:grpSpPr>
            <a:xfrm>
              <a:off x="3923928" y="1902972"/>
              <a:ext cx="2440404" cy="2129297"/>
              <a:chOff x="3923928" y="1902972"/>
              <a:chExt cx="2440404" cy="2129297"/>
            </a:xfrm>
            <a:grpFill/>
          </p:grpSpPr>
          <p:sp>
            <p:nvSpPr>
              <p:cNvPr id="1493" name="Ellipse 1492"/>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494" name="Ellipse 1493"/>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495" name="Ellipse 1494"/>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496" name="Ellipse 1495"/>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497" name="Ellipse 1496"/>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498" name="Ellipse 1497"/>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499" name="Ellipse 1498"/>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1500" name="Groupe 1499"/>
          <p:cNvGrpSpPr/>
          <p:nvPr>
            <p:custDataLst>
              <p:tags r:id="rId133"/>
            </p:custDataLst>
          </p:nvPr>
        </p:nvGrpSpPr>
        <p:grpSpPr>
          <a:xfrm rot="900000">
            <a:off x="3487446" y="1643987"/>
            <a:ext cx="2440404" cy="2431302"/>
            <a:chOff x="3923928" y="1902972"/>
            <a:chExt cx="2440404" cy="2431302"/>
          </a:xfrm>
          <a:solidFill>
            <a:schemeClr val="accent6">
              <a:lumMod val="75000"/>
            </a:schemeClr>
          </a:solidFill>
        </p:grpSpPr>
        <p:sp>
          <p:nvSpPr>
            <p:cNvPr id="1501" name="Ellipse 1500"/>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1503" name="Groupe 1502"/>
            <p:cNvGrpSpPr/>
            <p:nvPr/>
          </p:nvGrpSpPr>
          <p:grpSpPr>
            <a:xfrm>
              <a:off x="3923928" y="1902972"/>
              <a:ext cx="2440404" cy="2129297"/>
              <a:chOff x="3923928" y="1902972"/>
              <a:chExt cx="2440404" cy="2129297"/>
            </a:xfrm>
            <a:grpFill/>
          </p:grpSpPr>
          <p:sp>
            <p:nvSpPr>
              <p:cNvPr id="1508" name="Ellipse 1507"/>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509" name="Ellipse 1508"/>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510" name="Ellipse 1509"/>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511" name="Ellipse 1510"/>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512" name="Ellipse 1511"/>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513" name="Ellipse 1512"/>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514" name="Ellipse 1513"/>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1515" name="Groupe 1514"/>
          <p:cNvGrpSpPr/>
          <p:nvPr>
            <p:custDataLst>
              <p:tags r:id="rId134"/>
            </p:custDataLst>
          </p:nvPr>
        </p:nvGrpSpPr>
        <p:grpSpPr>
          <a:xfrm>
            <a:off x="3487446" y="1643987"/>
            <a:ext cx="2440404" cy="2431302"/>
            <a:chOff x="3923928" y="1902972"/>
            <a:chExt cx="2440404" cy="2431302"/>
          </a:xfrm>
          <a:solidFill>
            <a:schemeClr val="accent6">
              <a:lumMod val="75000"/>
            </a:schemeClr>
          </a:solidFill>
        </p:grpSpPr>
        <p:sp>
          <p:nvSpPr>
            <p:cNvPr id="1516" name="Ellipse 1515"/>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517" name="Groupe 1516"/>
            <p:cNvGrpSpPr/>
            <p:nvPr/>
          </p:nvGrpSpPr>
          <p:grpSpPr>
            <a:xfrm>
              <a:off x="3923928" y="1902972"/>
              <a:ext cx="2440404" cy="2129297"/>
              <a:chOff x="3923928" y="1902972"/>
              <a:chExt cx="2440404" cy="2129297"/>
            </a:xfrm>
            <a:grpFill/>
          </p:grpSpPr>
          <p:sp>
            <p:nvSpPr>
              <p:cNvPr id="1518" name="Ellipse 1517"/>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519" name="Ellipse 1518"/>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520" name="Ellipse 1519"/>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521" name="Ellipse 1520"/>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522" name="Ellipse 1521"/>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523" name="Ellipse 1522"/>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524" name="Ellipse 1523"/>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1525" name="Groupe 1524"/>
          <p:cNvGrpSpPr/>
          <p:nvPr>
            <p:custDataLst>
              <p:tags r:id="rId135"/>
            </p:custDataLst>
          </p:nvPr>
        </p:nvGrpSpPr>
        <p:grpSpPr>
          <a:xfrm rot="1800000">
            <a:off x="3487446" y="1643987"/>
            <a:ext cx="2440404" cy="2431302"/>
            <a:chOff x="3923928" y="1902972"/>
            <a:chExt cx="2440404" cy="2431302"/>
          </a:xfrm>
          <a:solidFill>
            <a:schemeClr val="accent6">
              <a:lumMod val="75000"/>
            </a:schemeClr>
          </a:solidFill>
        </p:grpSpPr>
        <p:sp>
          <p:nvSpPr>
            <p:cNvPr id="1526" name="Ellipse 1525"/>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1527" name="Groupe 1526"/>
            <p:cNvGrpSpPr/>
            <p:nvPr/>
          </p:nvGrpSpPr>
          <p:grpSpPr>
            <a:xfrm>
              <a:off x="3923928" y="1902972"/>
              <a:ext cx="2440404" cy="2129297"/>
              <a:chOff x="3923928" y="1902972"/>
              <a:chExt cx="2440404" cy="2129297"/>
            </a:xfrm>
            <a:grpFill/>
          </p:grpSpPr>
          <p:sp>
            <p:nvSpPr>
              <p:cNvPr id="1528" name="Ellipse 1527"/>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529" name="Ellipse 1528"/>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530" name="Ellipse 1529"/>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531" name="Ellipse 1530"/>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532" name="Ellipse 1531"/>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533" name="Ellipse 1532"/>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534" name="Ellipse 1533"/>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1535" name="Groupe 1534"/>
          <p:cNvGrpSpPr/>
          <p:nvPr>
            <p:custDataLst>
              <p:tags r:id="rId136"/>
            </p:custDataLst>
          </p:nvPr>
        </p:nvGrpSpPr>
        <p:grpSpPr>
          <a:xfrm rot="900000">
            <a:off x="3487446" y="1643987"/>
            <a:ext cx="2440404" cy="2431302"/>
            <a:chOff x="3923928" y="1902972"/>
            <a:chExt cx="2440404" cy="2431302"/>
          </a:xfrm>
          <a:solidFill>
            <a:schemeClr val="accent6">
              <a:lumMod val="75000"/>
            </a:schemeClr>
          </a:solidFill>
        </p:grpSpPr>
        <p:sp>
          <p:nvSpPr>
            <p:cNvPr id="1536" name="Ellipse 1535"/>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1537" name="Groupe 1536"/>
            <p:cNvGrpSpPr/>
            <p:nvPr/>
          </p:nvGrpSpPr>
          <p:grpSpPr>
            <a:xfrm>
              <a:off x="3923928" y="1902972"/>
              <a:ext cx="2440404" cy="2129297"/>
              <a:chOff x="3923928" y="1902972"/>
              <a:chExt cx="2440404" cy="2129297"/>
            </a:xfrm>
            <a:grpFill/>
          </p:grpSpPr>
          <p:sp>
            <p:nvSpPr>
              <p:cNvPr id="1538" name="Ellipse 1537"/>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539" name="Ellipse 1538"/>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540" name="Ellipse 1539"/>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541" name="Ellipse 1540"/>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542" name="Ellipse 1541"/>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543" name="Ellipse 1542"/>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544" name="Ellipse 1543"/>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4" name="Groupe 3"/>
          <p:cNvGrpSpPr/>
          <p:nvPr>
            <p:custDataLst>
              <p:tags r:id="rId137"/>
            </p:custDataLst>
          </p:nvPr>
        </p:nvGrpSpPr>
        <p:grpSpPr>
          <a:xfrm flipH="1">
            <a:off x="6115760" y="1357200"/>
            <a:ext cx="1619354" cy="2391146"/>
            <a:chOff x="1475656" y="1586106"/>
            <a:chExt cx="1619354" cy="2391146"/>
          </a:xfrm>
        </p:grpSpPr>
        <p:grpSp>
          <p:nvGrpSpPr>
            <p:cNvPr id="1278" name="Groupe 1277"/>
            <p:cNvGrpSpPr/>
            <p:nvPr/>
          </p:nvGrpSpPr>
          <p:grpSpPr>
            <a:xfrm rot="16200000">
              <a:off x="1421237" y="2303479"/>
              <a:ext cx="1728192" cy="1619354"/>
              <a:chOff x="4139952" y="2692494"/>
              <a:chExt cx="1728192" cy="1619354"/>
            </a:xfrm>
          </p:grpSpPr>
          <p:grpSp>
            <p:nvGrpSpPr>
              <p:cNvPr id="1279" name="Groupe 1278"/>
              <p:cNvGrpSpPr/>
              <p:nvPr/>
            </p:nvGrpSpPr>
            <p:grpSpPr>
              <a:xfrm>
                <a:off x="4139952" y="2694120"/>
                <a:ext cx="1728192" cy="1617728"/>
                <a:chOff x="5882332" y="1195220"/>
                <a:chExt cx="1728192" cy="1617728"/>
              </a:xfrm>
            </p:grpSpPr>
            <p:sp>
              <p:nvSpPr>
                <p:cNvPr id="1283" name="Cylindre 4"/>
                <p:cNvSpPr/>
                <p:nvPr/>
              </p:nvSpPr>
              <p:spPr>
                <a:xfrm>
                  <a:off x="5882332" y="2060104"/>
                  <a:ext cx="1728192" cy="752844"/>
                </a:xfrm>
                <a:custGeom>
                  <a:avLst/>
                  <a:gdLst>
                    <a:gd name="connsiteX0" fmla="*/ 0 w 1728192"/>
                    <a:gd name="connsiteY0" fmla="*/ 126148 h 1009180"/>
                    <a:gd name="connsiteX1" fmla="*/ 864096 w 1728192"/>
                    <a:gd name="connsiteY1" fmla="*/ 252296 h 1009180"/>
                    <a:gd name="connsiteX2" fmla="*/ 1728192 w 1728192"/>
                    <a:gd name="connsiteY2" fmla="*/ 126148 h 1009180"/>
                    <a:gd name="connsiteX3" fmla="*/ 1728192 w 1728192"/>
                    <a:gd name="connsiteY3" fmla="*/ 883033 h 1009180"/>
                    <a:gd name="connsiteX4" fmla="*/ 864096 w 1728192"/>
                    <a:gd name="connsiteY4" fmla="*/ 1009181 h 1009180"/>
                    <a:gd name="connsiteX5" fmla="*/ 0 w 1728192"/>
                    <a:gd name="connsiteY5" fmla="*/ 883033 h 1009180"/>
                    <a:gd name="connsiteX6" fmla="*/ 0 w 1728192"/>
                    <a:gd name="connsiteY6" fmla="*/ 126148 h 1009180"/>
                    <a:gd name="connsiteX0" fmla="*/ 0 w 1728192"/>
                    <a:gd name="connsiteY0" fmla="*/ 126148 h 1009180"/>
                    <a:gd name="connsiteX1" fmla="*/ 864096 w 1728192"/>
                    <a:gd name="connsiteY1" fmla="*/ 0 h 1009180"/>
                    <a:gd name="connsiteX2" fmla="*/ 1728192 w 1728192"/>
                    <a:gd name="connsiteY2" fmla="*/ 126148 h 1009180"/>
                    <a:gd name="connsiteX3" fmla="*/ 864096 w 1728192"/>
                    <a:gd name="connsiteY3" fmla="*/ 252296 h 1009180"/>
                    <a:gd name="connsiteX4" fmla="*/ 0 w 1728192"/>
                    <a:gd name="connsiteY4" fmla="*/ 126148 h 1009180"/>
                    <a:gd name="connsiteX0" fmla="*/ 1728192 w 1728192"/>
                    <a:gd name="connsiteY0" fmla="*/ 126148 h 1009180"/>
                    <a:gd name="connsiteX1" fmla="*/ 864096 w 1728192"/>
                    <a:gd name="connsiteY1" fmla="*/ 252296 h 1009180"/>
                    <a:gd name="connsiteX2" fmla="*/ 0 w 1728192"/>
                    <a:gd name="connsiteY2" fmla="*/ 126148 h 1009180"/>
                    <a:gd name="connsiteX3" fmla="*/ 864096 w 1728192"/>
                    <a:gd name="connsiteY3" fmla="*/ 0 h 1009180"/>
                    <a:gd name="connsiteX4" fmla="*/ 1728192 w 1728192"/>
                    <a:gd name="connsiteY4" fmla="*/ 126148 h 1009180"/>
                    <a:gd name="connsiteX5" fmla="*/ 1728192 w 1728192"/>
                    <a:gd name="connsiteY5" fmla="*/ 883033 h 1009180"/>
                    <a:gd name="connsiteX6" fmla="*/ 864096 w 1728192"/>
                    <a:gd name="connsiteY6" fmla="*/ 1009181 h 1009180"/>
                    <a:gd name="connsiteX7" fmla="*/ 0 w 1728192"/>
                    <a:gd name="connsiteY7" fmla="*/ 883033 h 1009180"/>
                    <a:gd name="connsiteX8" fmla="*/ 0 w 1728192"/>
                    <a:gd name="connsiteY8" fmla="*/ 126148 h 1009180"/>
                    <a:gd name="connsiteX0" fmla="*/ 0 w 1728192"/>
                    <a:gd name="connsiteY0" fmla="*/ 126148 h 1009181"/>
                    <a:gd name="connsiteX1" fmla="*/ 864096 w 1728192"/>
                    <a:gd name="connsiteY1" fmla="*/ 252296 h 1009181"/>
                    <a:gd name="connsiteX2" fmla="*/ 1728192 w 1728192"/>
                    <a:gd name="connsiteY2" fmla="*/ 126148 h 1009181"/>
                    <a:gd name="connsiteX3" fmla="*/ 1728192 w 1728192"/>
                    <a:gd name="connsiteY3" fmla="*/ 883033 h 1009181"/>
                    <a:gd name="connsiteX4" fmla="*/ 864096 w 1728192"/>
                    <a:gd name="connsiteY4" fmla="*/ 1009181 h 1009181"/>
                    <a:gd name="connsiteX5" fmla="*/ 0 w 1728192"/>
                    <a:gd name="connsiteY5" fmla="*/ 883033 h 1009181"/>
                    <a:gd name="connsiteX6" fmla="*/ 0 w 1728192"/>
                    <a:gd name="connsiteY6" fmla="*/ 126148 h 1009181"/>
                    <a:gd name="connsiteX0" fmla="*/ 0 w 1728192"/>
                    <a:gd name="connsiteY0" fmla="*/ 126148 h 1009181"/>
                    <a:gd name="connsiteX1" fmla="*/ 864096 w 1728192"/>
                    <a:gd name="connsiteY1" fmla="*/ 0 h 1009181"/>
                    <a:gd name="connsiteX2" fmla="*/ 1728192 w 1728192"/>
                    <a:gd name="connsiteY2" fmla="*/ 126148 h 1009181"/>
                    <a:gd name="connsiteX3" fmla="*/ 864096 w 1728192"/>
                    <a:gd name="connsiteY3" fmla="*/ 252296 h 1009181"/>
                    <a:gd name="connsiteX4" fmla="*/ 0 w 1728192"/>
                    <a:gd name="connsiteY4" fmla="*/ 126148 h 1009181"/>
                    <a:gd name="connsiteX0" fmla="*/ 1728192 w 1728192"/>
                    <a:gd name="connsiteY0" fmla="*/ 126148 h 1009181"/>
                    <a:gd name="connsiteX1" fmla="*/ 864096 w 1728192"/>
                    <a:gd name="connsiteY1" fmla="*/ 252296 h 1009181"/>
                    <a:gd name="connsiteX2" fmla="*/ 0 w 1728192"/>
                    <a:gd name="connsiteY2" fmla="*/ 126148 h 1009181"/>
                    <a:gd name="connsiteX3" fmla="*/ 864096 w 1728192"/>
                    <a:gd name="connsiteY3" fmla="*/ 0 h 1009181"/>
                    <a:gd name="connsiteX4" fmla="*/ 1728192 w 1728192"/>
                    <a:gd name="connsiteY4" fmla="*/ 126148 h 1009181"/>
                    <a:gd name="connsiteX5" fmla="*/ 1728192 w 1728192"/>
                    <a:gd name="connsiteY5" fmla="*/ 883033 h 1009181"/>
                    <a:gd name="connsiteX6" fmla="*/ 889496 w 1728192"/>
                    <a:gd name="connsiteY6" fmla="*/ 805981 h 1009181"/>
                    <a:gd name="connsiteX7" fmla="*/ 0 w 1728192"/>
                    <a:gd name="connsiteY7" fmla="*/ 883033 h 1009181"/>
                    <a:gd name="connsiteX8" fmla="*/ 0 w 1728192"/>
                    <a:gd name="connsiteY8" fmla="*/ 126148 h 1009181"/>
                    <a:gd name="connsiteX0" fmla="*/ 0 w 1728192"/>
                    <a:gd name="connsiteY0" fmla="*/ 126148 h 901801"/>
                    <a:gd name="connsiteX1" fmla="*/ 864096 w 1728192"/>
                    <a:gd name="connsiteY1" fmla="*/ 252296 h 901801"/>
                    <a:gd name="connsiteX2" fmla="*/ 1728192 w 1728192"/>
                    <a:gd name="connsiteY2" fmla="*/ 126148 h 901801"/>
                    <a:gd name="connsiteX3" fmla="*/ 1728192 w 1728192"/>
                    <a:gd name="connsiteY3" fmla="*/ 883033 h 901801"/>
                    <a:gd name="connsiteX4" fmla="*/ 864096 w 1728192"/>
                    <a:gd name="connsiteY4" fmla="*/ 742481 h 901801"/>
                    <a:gd name="connsiteX5" fmla="*/ 0 w 1728192"/>
                    <a:gd name="connsiteY5" fmla="*/ 883033 h 901801"/>
                    <a:gd name="connsiteX6" fmla="*/ 0 w 1728192"/>
                    <a:gd name="connsiteY6" fmla="*/ 126148 h 901801"/>
                    <a:gd name="connsiteX0" fmla="*/ 0 w 1728192"/>
                    <a:gd name="connsiteY0" fmla="*/ 126148 h 901801"/>
                    <a:gd name="connsiteX1" fmla="*/ 864096 w 1728192"/>
                    <a:gd name="connsiteY1" fmla="*/ 0 h 901801"/>
                    <a:gd name="connsiteX2" fmla="*/ 1728192 w 1728192"/>
                    <a:gd name="connsiteY2" fmla="*/ 126148 h 901801"/>
                    <a:gd name="connsiteX3" fmla="*/ 864096 w 1728192"/>
                    <a:gd name="connsiteY3" fmla="*/ 252296 h 901801"/>
                    <a:gd name="connsiteX4" fmla="*/ 0 w 1728192"/>
                    <a:gd name="connsiteY4" fmla="*/ 126148 h 901801"/>
                    <a:gd name="connsiteX0" fmla="*/ 1728192 w 1728192"/>
                    <a:gd name="connsiteY0" fmla="*/ 126148 h 901801"/>
                    <a:gd name="connsiteX1" fmla="*/ 864096 w 1728192"/>
                    <a:gd name="connsiteY1" fmla="*/ 252296 h 901801"/>
                    <a:gd name="connsiteX2" fmla="*/ 0 w 1728192"/>
                    <a:gd name="connsiteY2" fmla="*/ 126148 h 901801"/>
                    <a:gd name="connsiteX3" fmla="*/ 864096 w 1728192"/>
                    <a:gd name="connsiteY3" fmla="*/ 0 h 901801"/>
                    <a:gd name="connsiteX4" fmla="*/ 1728192 w 1728192"/>
                    <a:gd name="connsiteY4" fmla="*/ 126148 h 901801"/>
                    <a:gd name="connsiteX5" fmla="*/ 1728192 w 1728192"/>
                    <a:gd name="connsiteY5" fmla="*/ 883033 h 901801"/>
                    <a:gd name="connsiteX6" fmla="*/ 889496 w 1728192"/>
                    <a:gd name="connsiteY6" fmla="*/ 805981 h 901801"/>
                    <a:gd name="connsiteX7" fmla="*/ 0 w 1728192"/>
                    <a:gd name="connsiteY7" fmla="*/ 883033 h 901801"/>
                    <a:gd name="connsiteX8" fmla="*/ 0 w 1728192"/>
                    <a:gd name="connsiteY8" fmla="*/ 126148 h 901801"/>
                    <a:gd name="connsiteX0" fmla="*/ 0 w 1728192"/>
                    <a:gd name="connsiteY0" fmla="*/ 126148 h 897184"/>
                    <a:gd name="connsiteX1" fmla="*/ 864096 w 1728192"/>
                    <a:gd name="connsiteY1" fmla="*/ 252296 h 897184"/>
                    <a:gd name="connsiteX2" fmla="*/ 1728192 w 1728192"/>
                    <a:gd name="connsiteY2" fmla="*/ 126148 h 897184"/>
                    <a:gd name="connsiteX3" fmla="*/ 1728192 w 1728192"/>
                    <a:gd name="connsiteY3" fmla="*/ 883033 h 897184"/>
                    <a:gd name="connsiteX4" fmla="*/ 864096 w 1728192"/>
                    <a:gd name="connsiteY4" fmla="*/ 742481 h 897184"/>
                    <a:gd name="connsiteX5" fmla="*/ 0 w 1728192"/>
                    <a:gd name="connsiteY5" fmla="*/ 883033 h 897184"/>
                    <a:gd name="connsiteX6" fmla="*/ 0 w 1728192"/>
                    <a:gd name="connsiteY6" fmla="*/ 126148 h 897184"/>
                    <a:gd name="connsiteX0" fmla="*/ 0 w 1728192"/>
                    <a:gd name="connsiteY0" fmla="*/ 126148 h 897184"/>
                    <a:gd name="connsiteX1" fmla="*/ 864096 w 1728192"/>
                    <a:gd name="connsiteY1" fmla="*/ 0 h 897184"/>
                    <a:gd name="connsiteX2" fmla="*/ 1728192 w 1728192"/>
                    <a:gd name="connsiteY2" fmla="*/ 126148 h 897184"/>
                    <a:gd name="connsiteX3" fmla="*/ 864096 w 1728192"/>
                    <a:gd name="connsiteY3" fmla="*/ 252296 h 897184"/>
                    <a:gd name="connsiteX4" fmla="*/ 0 w 1728192"/>
                    <a:gd name="connsiteY4" fmla="*/ 126148 h 897184"/>
                    <a:gd name="connsiteX0" fmla="*/ 1728192 w 1728192"/>
                    <a:gd name="connsiteY0" fmla="*/ 126148 h 897184"/>
                    <a:gd name="connsiteX1" fmla="*/ 864096 w 1728192"/>
                    <a:gd name="connsiteY1" fmla="*/ 252296 h 897184"/>
                    <a:gd name="connsiteX2" fmla="*/ 0 w 1728192"/>
                    <a:gd name="connsiteY2" fmla="*/ 126148 h 897184"/>
                    <a:gd name="connsiteX3" fmla="*/ 864096 w 1728192"/>
                    <a:gd name="connsiteY3" fmla="*/ 0 h 897184"/>
                    <a:gd name="connsiteX4" fmla="*/ 1728192 w 1728192"/>
                    <a:gd name="connsiteY4" fmla="*/ 126148 h 897184"/>
                    <a:gd name="connsiteX5" fmla="*/ 1728192 w 1728192"/>
                    <a:gd name="connsiteY5" fmla="*/ 883033 h 897184"/>
                    <a:gd name="connsiteX6" fmla="*/ 889496 w 1728192"/>
                    <a:gd name="connsiteY6" fmla="*/ 729781 h 897184"/>
                    <a:gd name="connsiteX7" fmla="*/ 0 w 1728192"/>
                    <a:gd name="connsiteY7" fmla="*/ 883033 h 897184"/>
                    <a:gd name="connsiteX8" fmla="*/ 0 w 1728192"/>
                    <a:gd name="connsiteY8" fmla="*/ 126148 h 8971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728192" h="897184" stroke="0" extrusionOk="0">
                      <a:moveTo>
                        <a:pt x="0" y="126148"/>
                      </a:moveTo>
                      <a:cubicBezTo>
                        <a:pt x="0" y="195818"/>
                        <a:pt x="386869" y="252296"/>
                        <a:pt x="864096" y="252296"/>
                      </a:cubicBezTo>
                      <a:cubicBezTo>
                        <a:pt x="1341323" y="252296"/>
                        <a:pt x="1728192" y="195818"/>
                        <a:pt x="1728192" y="126148"/>
                      </a:cubicBezTo>
                      <a:lnTo>
                        <a:pt x="1728192" y="883033"/>
                      </a:lnTo>
                      <a:cubicBezTo>
                        <a:pt x="1728192" y="952703"/>
                        <a:pt x="1341323" y="742481"/>
                        <a:pt x="864096" y="742481"/>
                      </a:cubicBezTo>
                      <a:cubicBezTo>
                        <a:pt x="386869" y="742481"/>
                        <a:pt x="0" y="952703"/>
                        <a:pt x="0" y="883033"/>
                      </a:cubicBezTo>
                      <a:lnTo>
                        <a:pt x="0" y="126148"/>
                      </a:lnTo>
                      <a:close/>
                    </a:path>
                    <a:path w="1728192" h="897184" fill="lighten" stroke="0" extrusionOk="0">
                      <a:moveTo>
                        <a:pt x="0" y="126148"/>
                      </a:moveTo>
                      <a:cubicBezTo>
                        <a:pt x="0" y="56478"/>
                        <a:pt x="386869" y="0"/>
                        <a:pt x="864096" y="0"/>
                      </a:cubicBezTo>
                      <a:cubicBezTo>
                        <a:pt x="1341323" y="0"/>
                        <a:pt x="1728192" y="56478"/>
                        <a:pt x="1728192" y="126148"/>
                      </a:cubicBezTo>
                      <a:cubicBezTo>
                        <a:pt x="1728192" y="195818"/>
                        <a:pt x="1341323" y="252296"/>
                        <a:pt x="864096" y="252296"/>
                      </a:cubicBezTo>
                      <a:cubicBezTo>
                        <a:pt x="386869" y="252296"/>
                        <a:pt x="0" y="195818"/>
                        <a:pt x="0" y="126148"/>
                      </a:cubicBezTo>
                      <a:close/>
                    </a:path>
                    <a:path w="1728192" h="897184" fill="none" extrusionOk="0">
                      <a:moveTo>
                        <a:pt x="1728192" y="126148"/>
                      </a:moveTo>
                      <a:cubicBezTo>
                        <a:pt x="1728192" y="195818"/>
                        <a:pt x="1341323" y="252296"/>
                        <a:pt x="864096" y="252296"/>
                      </a:cubicBezTo>
                      <a:cubicBezTo>
                        <a:pt x="386869" y="252296"/>
                        <a:pt x="0" y="195818"/>
                        <a:pt x="0" y="126148"/>
                      </a:cubicBezTo>
                      <a:cubicBezTo>
                        <a:pt x="0" y="56478"/>
                        <a:pt x="386869" y="0"/>
                        <a:pt x="864096" y="0"/>
                      </a:cubicBezTo>
                      <a:cubicBezTo>
                        <a:pt x="1341323" y="0"/>
                        <a:pt x="1728192" y="56478"/>
                        <a:pt x="1728192" y="126148"/>
                      </a:cubicBezTo>
                      <a:lnTo>
                        <a:pt x="1728192" y="883033"/>
                      </a:lnTo>
                      <a:cubicBezTo>
                        <a:pt x="1728192" y="952703"/>
                        <a:pt x="1366723" y="729781"/>
                        <a:pt x="889496" y="729781"/>
                      </a:cubicBezTo>
                      <a:cubicBezTo>
                        <a:pt x="412269" y="729781"/>
                        <a:pt x="0" y="952703"/>
                        <a:pt x="0" y="883033"/>
                      </a:cubicBezTo>
                      <a:lnTo>
                        <a:pt x="0" y="126148"/>
                      </a:lnTo>
                    </a:path>
                  </a:pathLst>
                </a:custGeom>
                <a:gradFill>
                  <a:gsLst>
                    <a:gs pos="94000">
                      <a:srgbClr val="C00000"/>
                    </a:gs>
                    <a:gs pos="32000">
                      <a:schemeClr val="tx1">
                        <a:lumMod val="75000"/>
                        <a:lumOff val="25000"/>
                        <a:alpha val="76000"/>
                      </a:schemeClr>
                    </a:gs>
                  </a:gsLst>
                  <a:lin ang="5400000" scaled="0"/>
                </a:gra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284" name="Cylindre 1283"/>
                <p:cNvSpPr/>
                <p:nvPr/>
              </p:nvSpPr>
              <p:spPr>
                <a:xfrm>
                  <a:off x="6458396" y="1195220"/>
                  <a:ext cx="576064" cy="1006766"/>
                </a:xfrm>
                <a:prstGeom prst="can">
                  <a:avLst/>
                </a:prstGeom>
                <a:gradFill>
                  <a:gsLst>
                    <a:gs pos="0">
                      <a:srgbClr val="002060"/>
                    </a:gs>
                    <a:gs pos="38000">
                      <a:schemeClr val="tx1">
                        <a:lumMod val="75000"/>
                        <a:lumOff val="25000"/>
                        <a:alpha val="76000"/>
                      </a:schemeClr>
                    </a:gs>
                  </a:gsLst>
                  <a:lin ang="5400000" scaled="0"/>
                </a:gra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1280" name="Groupe 1279"/>
              <p:cNvGrpSpPr/>
              <p:nvPr/>
            </p:nvGrpSpPr>
            <p:grpSpPr>
              <a:xfrm>
                <a:off x="4139952" y="2692494"/>
                <a:ext cx="1728192" cy="1617728"/>
                <a:chOff x="5882332" y="1195220"/>
                <a:chExt cx="1728192" cy="1617728"/>
              </a:xfrm>
              <a:gradFill>
                <a:gsLst>
                  <a:gs pos="18000">
                    <a:schemeClr val="tx1">
                      <a:lumMod val="75000"/>
                      <a:lumOff val="25000"/>
                      <a:alpha val="24000"/>
                    </a:schemeClr>
                  </a:gs>
                  <a:gs pos="50000">
                    <a:schemeClr val="accent1">
                      <a:tint val="44500"/>
                      <a:satMod val="160000"/>
                      <a:alpha val="37000"/>
                    </a:schemeClr>
                  </a:gs>
                  <a:gs pos="100000">
                    <a:schemeClr val="tx1">
                      <a:lumMod val="75000"/>
                      <a:lumOff val="25000"/>
                      <a:alpha val="42000"/>
                    </a:schemeClr>
                  </a:gs>
                </a:gsLst>
                <a:lin ang="10800000" scaled="0"/>
              </a:gradFill>
            </p:grpSpPr>
            <p:sp>
              <p:nvSpPr>
                <p:cNvPr id="1281" name="Cylindre 4"/>
                <p:cNvSpPr/>
                <p:nvPr/>
              </p:nvSpPr>
              <p:spPr>
                <a:xfrm>
                  <a:off x="5882332" y="2060104"/>
                  <a:ext cx="1728192" cy="752844"/>
                </a:xfrm>
                <a:custGeom>
                  <a:avLst/>
                  <a:gdLst>
                    <a:gd name="connsiteX0" fmla="*/ 0 w 1728192"/>
                    <a:gd name="connsiteY0" fmla="*/ 126148 h 1009180"/>
                    <a:gd name="connsiteX1" fmla="*/ 864096 w 1728192"/>
                    <a:gd name="connsiteY1" fmla="*/ 252296 h 1009180"/>
                    <a:gd name="connsiteX2" fmla="*/ 1728192 w 1728192"/>
                    <a:gd name="connsiteY2" fmla="*/ 126148 h 1009180"/>
                    <a:gd name="connsiteX3" fmla="*/ 1728192 w 1728192"/>
                    <a:gd name="connsiteY3" fmla="*/ 883033 h 1009180"/>
                    <a:gd name="connsiteX4" fmla="*/ 864096 w 1728192"/>
                    <a:gd name="connsiteY4" fmla="*/ 1009181 h 1009180"/>
                    <a:gd name="connsiteX5" fmla="*/ 0 w 1728192"/>
                    <a:gd name="connsiteY5" fmla="*/ 883033 h 1009180"/>
                    <a:gd name="connsiteX6" fmla="*/ 0 w 1728192"/>
                    <a:gd name="connsiteY6" fmla="*/ 126148 h 1009180"/>
                    <a:gd name="connsiteX0" fmla="*/ 0 w 1728192"/>
                    <a:gd name="connsiteY0" fmla="*/ 126148 h 1009180"/>
                    <a:gd name="connsiteX1" fmla="*/ 864096 w 1728192"/>
                    <a:gd name="connsiteY1" fmla="*/ 0 h 1009180"/>
                    <a:gd name="connsiteX2" fmla="*/ 1728192 w 1728192"/>
                    <a:gd name="connsiteY2" fmla="*/ 126148 h 1009180"/>
                    <a:gd name="connsiteX3" fmla="*/ 864096 w 1728192"/>
                    <a:gd name="connsiteY3" fmla="*/ 252296 h 1009180"/>
                    <a:gd name="connsiteX4" fmla="*/ 0 w 1728192"/>
                    <a:gd name="connsiteY4" fmla="*/ 126148 h 1009180"/>
                    <a:gd name="connsiteX0" fmla="*/ 1728192 w 1728192"/>
                    <a:gd name="connsiteY0" fmla="*/ 126148 h 1009180"/>
                    <a:gd name="connsiteX1" fmla="*/ 864096 w 1728192"/>
                    <a:gd name="connsiteY1" fmla="*/ 252296 h 1009180"/>
                    <a:gd name="connsiteX2" fmla="*/ 0 w 1728192"/>
                    <a:gd name="connsiteY2" fmla="*/ 126148 h 1009180"/>
                    <a:gd name="connsiteX3" fmla="*/ 864096 w 1728192"/>
                    <a:gd name="connsiteY3" fmla="*/ 0 h 1009180"/>
                    <a:gd name="connsiteX4" fmla="*/ 1728192 w 1728192"/>
                    <a:gd name="connsiteY4" fmla="*/ 126148 h 1009180"/>
                    <a:gd name="connsiteX5" fmla="*/ 1728192 w 1728192"/>
                    <a:gd name="connsiteY5" fmla="*/ 883033 h 1009180"/>
                    <a:gd name="connsiteX6" fmla="*/ 864096 w 1728192"/>
                    <a:gd name="connsiteY6" fmla="*/ 1009181 h 1009180"/>
                    <a:gd name="connsiteX7" fmla="*/ 0 w 1728192"/>
                    <a:gd name="connsiteY7" fmla="*/ 883033 h 1009180"/>
                    <a:gd name="connsiteX8" fmla="*/ 0 w 1728192"/>
                    <a:gd name="connsiteY8" fmla="*/ 126148 h 1009180"/>
                    <a:gd name="connsiteX0" fmla="*/ 0 w 1728192"/>
                    <a:gd name="connsiteY0" fmla="*/ 126148 h 1009181"/>
                    <a:gd name="connsiteX1" fmla="*/ 864096 w 1728192"/>
                    <a:gd name="connsiteY1" fmla="*/ 252296 h 1009181"/>
                    <a:gd name="connsiteX2" fmla="*/ 1728192 w 1728192"/>
                    <a:gd name="connsiteY2" fmla="*/ 126148 h 1009181"/>
                    <a:gd name="connsiteX3" fmla="*/ 1728192 w 1728192"/>
                    <a:gd name="connsiteY3" fmla="*/ 883033 h 1009181"/>
                    <a:gd name="connsiteX4" fmla="*/ 864096 w 1728192"/>
                    <a:gd name="connsiteY4" fmla="*/ 1009181 h 1009181"/>
                    <a:gd name="connsiteX5" fmla="*/ 0 w 1728192"/>
                    <a:gd name="connsiteY5" fmla="*/ 883033 h 1009181"/>
                    <a:gd name="connsiteX6" fmla="*/ 0 w 1728192"/>
                    <a:gd name="connsiteY6" fmla="*/ 126148 h 1009181"/>
                    <a:gd name="connsiteX0" fmla="*/ 0 w 1728192"/>
                    <a:gd name="connsiteY0" fmla="*/ 126148 h 1009181"/>
                    <a:gd name="connsiteX1" fmla="*/ 864096 w 1728192"/>
                    <a:gd name="connsiteY1" fmla="*/ 0 h 1009181"/>
                    <a:gd name="connsiteX2" fmla="*/ 1728192 w 1728192"/>
                    <a:gd name="connsiteY2" fmla="*/ 126148 h 1009181"/>
                    <a:gd name="connsiteX3" fmla="*/ 864096 w 1728192"/>
                    <a:gd name="connsiteY3" fmla="*/ 252296 h 1009181"/>
                    <a:gd name="connsiteX4" fmla="*/ 0 w 1728192"/>
                    <a:gd name="connsiteY4" fmla="*/ 126148 h 1009181"/>
                    <a:gd name="connsiteX0" fmla="*/ 1728192 w 1728192"/>
                    <a:gd name="connsiteY0" fmla="*/ 126148 h 1009181"/>
                    <a:gd name="connsiteX1" fmla="*/ 864096 w 1728192"/>
                    <a:gd name="connsiteY1" fmla="*/ 252296 h 1009181"/>
                    <a:gd name="connsiteX2" fmla="*/ 0 w 1728192"/>
                    <a:gd name="connsiteY2" fmla="*/ 126148 h 1009181"/>
                    <a:gd name="connsiteX3" fmla="*/ 864096 w 1728192"/>
                    <a:gd name="connsiteY3" fmla="*/ 0 h 1009181"/>
                    <a:gd name="connsiteX4" fmla="*/ 1728192 w 1728192"/>
                    <a:gd name="connsiteY4" fmla="*/ 126148 h 1009181"/>
                    <a:gd name="connsiteX5" fmla="*/ 1728192 w 1728192"/>
                    <a:gd name="connsiteY5" fmla="*/ 883033 h 1009181"/>
                    <a:gd name="connsiteX6" fmla="*/ 889496 w 1728192"/>
                    <a:gd name="connsiteY6" fmla="*/ 805981 h 1009181"/>
                    <a:gd name="connsiteX7" fmla="*/ 0 w 1728192"/>
                    <a:gd name="connsiteY7" fmla="*/ 883033 h 1009181"/>
                    <a:gd name="connsiteX8" fmla="*/ 0 w 1728192"/>
                    <a:gd name="connsiteY8" fmla="*/ 126148 h 1009181"/>
                    <a:gd name="connsiteX0" fmla="*/ 0 w 1728192"/>
                    <a:gd name="connsiteY0" fmla="*/ 126148 h 901801"/>
                    <a:gd name="connsiteX1" fmla="*/ 864096 w 1728192"/>
                    <a:gd name="connsiteY1" fmla="*/ 252296 h 901801"/>
                    <a:gd name="connsiteX2" fmla="*/ 1728192 w 1728192"/>
                    <a:gd name="connsiteY2" fmla="*/ 126148 h 901801"/>
                    <a:gd name="connsiteX3" fmla="*/ 1728192 w 1728192"/>
                    <a:gd name="connsiteY3" fmla="*/ 883033 h 901801"/>
                    <a:gd name="connsiteX4" fmla="*/ 864096 w 1728192"/>
                    <a:gd name="connsiteY4" fmla="*/ 742481 h 901801"/>
                    <a:gd name="connsiteX5" fmla="*/ 0 w 1728192"/>
                    <a:gd name="connsiteY5" fmla="*/ 883033 h 901801"/>
                    <a:gd name="connsiteX6" fmla="*/ 0 w 1728192"/>
                    <a:gd name="connsiteY6" fmla="*/ 126148 h 901801"/>
                    <a:gd name="connsiteX0" fmla="*/ 0 w 1728192"/>
                    <a:gd name="connsiteY0" fmla="*/ 126148 h 901801"/>
                    <a:gd name="connsiteX1" fmla="*/ 864096 w 1728192"/>
                    <a:gd name="connsiteY1" fmla="*/ 0 h 901801"/>
                    <a:gd name="connsiteX2" fmla="*/ 1728192 w 1728192"/>
                    <a:gd name="connsiteY2" fmla="*/ 126148 h 901801"/>
                    <a:gd name="connsiteX3" fmla="*/ 864096 w 1728192"/>
                    <a:gd name="connsiteY3" fmla="*/ 252296 h 901801"/>
                    <a:gd name="connsiteX4" fmla="*/ 0 w 1728192"/>
                    <a:gd name="connsiteY4" fmla="*/ 126148 h 901801"/>
                    <a:gd name="connsiteX0" fmla="*/ 1728192 w 1728192"/>
                    <a:gd name="connsiteY0" fmla="*/ 126148 h 901801"/>
                    <a:gd name="connsiteX1" fmla="*/ 864096 w 1728192"/>
                    <a:gd name="connsiteY1" fmla="*/ 252296 h 901801"/>
                    <a:gd name="connsiteX2" fmla="*/ 0 w 1728192"/>
                    <a:gd name="connsiteY2" fmla="*/ 126148 h 901801"/>
                    <a:gd name="connsiteX3" fmla="*/ 864096 w 1728192"/>
                    <a:gd name="connsiteY3" fmla="*/ 0 h 901801"/>
                    <a:gd name="connsiteX4" fmla="*/ 1728192 w 1728192"/>
                    <a:gd name="connsiteY4" fmla="*/ 126148 h 901801"/>
                    <a:gd name="connsiteX5" fmla="*/ 1728192 w 1728192"/>
                    <a:gd name="connsiteY5" fmla="*/ 883033 h 901801"/>
                    <a:gd name="connsiteX6" fmla="*/ 889496 w 1728192"/>
                    <a:gd name="connsiteY6" fmla="*/ 805981 h 901801"/>
                    <a:gd name="connsiteX7" fmla="*/ 0 w 1728192"/>
                    <a:gd name="connsiteY7" fmla="*/ 883033 h 901801"/>
                    <a:gd name="connsiteX8" fmla="*/ 0 w 1728192"/>
                    <a:gd name="connsiteY8" fmla="*/ 126148 h 901801"/>
                    <a:gd name="connsiteX0" fmla="*/ 0 w 1728192"/>
                    <a:gd name="connsiteY0" fmla="*/ 126148 h 897184"/>
                    <a:gd name="connsiteX1" fmla="*/ 864096 w 1728192"/>
                    <a:gd name="connsiteY1" fmla="*/ 252296 h 897184"/>
                    <a:gd name="connsiteX2" fmla="*/ 1728192 w 1728192"/>
                    <a:gd name="connsiteY2" fmla="*/ 126148 h 897184"/>
                    <a:gd name="connsiteX3" fmla="*/ 1728192 w 1728192"/>
                    <a:gd name="connsiteY3" fmla="*/ 883033 h 897184"/>
                    <a:gd name="connsiteX4" fmla="*/ 864096 w 1728192"/>
                    <a:gd name="connsiteY4" fmla="*/ 742481 h 897184"/>
                    <a:gd name="connsiteX5" fmla="*/ 0 w 1728192"/>
                    <a:gd name="connsiteY5" fmla="*/ 883033 h 897184"/>
                    <a:gd name="connsiteX6" fmla="*/ 0 w 1728192"/>
                    <a:gd name="connsiteY6" fmla="*/ 126148 h 897184"/>
                    <a:gd name="connsiteX0" fmla="*/ 0 w 1728192"/>
                    <a:gd name="connsiteY0" fmla="*/ 126148 h 897184"/>
                    <a:gd name="connsiteX1" fmla="*/ 864096 w 1728192"/>
                    <a:gd name="connsiteY1" fmla="*/ 0 h 897184"/>
                    <a:gd name="connsiteX2" fmla="*/ 1728192 w 1728192"/>
                    <a:gd name="connsiteY2" fmla="*/ 126148 h 897184"/>
                    <a:gd name="connsiteX3" fmla="*/ 864096 w 1728192"/>
                    <a:gd name="connsiteY3" fmla="*/ 252296 h 897184"/>
                    <a:gd name="connsiteX4" fmla="*/ 0 w 1728192"/>
                    <a:gd name="connsiteY4" fmla="*/ 126148 h 897184"/>
                    <a:gd name="connsiteX0" fmla="*/ 1728192 w 1728192"/>
                    <a:gd name="connsiteY0" fmla="*/ 126148 h 897184"/>
                    <a:gd name="connsiteX1" fmla="*/ 864096 w 1728192"/>
                    <a:gd name="connsiteY1" fmla="*/ 252296 h 897184"/>
                    <a:gd name="connsiteX2" fmla="*/ 0 w 1728192"/>
                    <a:gd name="connsiteY2" fmla="*/ 126148 h 897184"/>
                    <a:gd name="connsiteX3" fmla="*/ 864096 w 1728192"/>
                    <a:gd name="connsiteY3" fmla="*/ 0 h 897184"/>
                    <a:gd name="connsiteX4" fmla="*/ 1728192 w 1728192"/>
                    <a:gd name="connsiteY4" fmla="*/ 126148 h 897184"/>
                    <a:gd name="connsiteX5" fmla="*/ 1728192 w 1728192"/>
                    <a:gd name="connsiteY5" fmla="*/ 883033 h 897184"/>
                    <a:gd name="connsiteX6" fmla="*/ 889496 w 1728192"/>
                    <a:gd name="connsiteY6" fmla="*/ 729781 h 897184"/>
                    <a:gd name="connsiteX7" fmla="*/ 0 w 1728192"/>
                    <a:gd name="connsiteY7" fmla="*/ 883033 h 897184"/>
                    <a:gd name="connsiteX8" fmla="*/ 0 w 1728192"/>
                    <a:gd name="connsiteY8" fmla="*/ 126148 h 8971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728192" h="897184" stroke="0" extrusionOk="0">
                      <a:moveTo>
                        <a:pt x="0" y="126148"/>
                      </a:moveTo>
                      <a:cubicBezTo>
                        <a:pt x="0" y="195818"/>
                        <a:pt x="386869" y="252296"/>
                        <a:pt x="864096" y="252296"/>
                      </a:cubicBezTo>
                      <a:cubicBezTo>
                        <a:pt x="1341323" y="252296"/>
                        <a:pt x="1728192" y="195818"/>
                        <a:pt x="1728192" y="126148"/>
                      </a:cubicBezTo>
                      <a:lnTo>
                        <a:pt x="1728192" y="883033"/>
                      </a:lnTo>
                      <a:cubicBezTo>
                        <a:pt x="1728192" y="952703"/>
                        <a:pt x="1341323" y="742481"/>
                        <a:pt x="864096" y="742481"/>
                      </a:cubicBezTo>
                      <a:cubicBezTo>
                        <a:pt x="386869" y="742481"/>
                        <a:pt x="0" y="952703"/>
                        <a:pt x="0" y="883033"/>
                      </a:cubicBezTo>
                      <a:lnTo>
                        <a:pt x="0" y="126148"/>
                      </a:lnTo>
                      <a:close/>
                    </a:path>
                    <a:path w="1728192" h="897184" fill="lighten" stroke="0" extrusionOk="0">
                      <a:moveTo>
                        <a:pt x="0" y="126148"/>
                      </a:moveTo>
                      <a:cubicBezTo>
                        <a:pt x="0" y="56478"/>
                        <a:pt x="386869" y="0"/>
                        <a:pt x="864096" y="0"/>
                      </a:cubicBezTo>
                      <a:cubicBezTo>
                        <a:pt x="1341323" y="0"/>
                        <a:pt x="1728192" y="56478"/>
                        <a:pt x="1728192" y="126148"/>
                      </a:cubicBezTo>
                      <a:cubicBezTo>
                        <a:pt x="1728192" y="195818"/>
                        <a:pt x="1341323" y="252296"/>
                        <a:pt x="864096" y="252296"/>
                      </a:cubicBezTo>
                      <a:cubicBezTo>
                        <a:pt x="386869" y="252296"/>
                        <a:pt x="0" y="195818"/>
                        <a:pt x="0" y="126148"/>
                      </a:cubicBezTo>
                      <a:close/>
                    </a:path>
                    <a:path w="1728192" h="897184" fill="none" extrusionOk="0">
                      <a:moveTo>
                        <a:pt x="1728192" y="126148"/>
                      </a:moveTo>
                      <a:cubicBezTo>
                        <a:pt x="1728192" y="195818"/>
                        <a:pt x="1341323" y="252296"/>
                        <a:pt x="864096" y="252296"/>
                      </a:cubicBezTo>
                      <a:cubicBezTo>
                        <a:pt x="386869" y="252296"/>
                        <a:pt x="0" y="195818"/>
                        <a:pt x="0" y="126148"/>
                      </a:cubicBezTo>
                      <a:cubicBezTo>
                        <a:pt x="0" y="56478"/>
                        <a:pt x="386869" y="0"/>
                        <a:pt x="864096" y="0"/>
                      </a:cubicBezTo>
                      <a:cubicBezTo>
                        <a:pt x="1341323" y="0"/>
                        <a:pt x="1728192" y="56478"/>
                        <a:pt x="1728192" y="126148"/>
                      </a:cubicBezTo>
                      <a:lnTo>
                        <a:pt x="1728192" y="883033"/>
                      </a:lnTo>
                      <a:cubicBezTo>
                        <a:pt x="1728192" y="952703"/>
                        <a:pt x="1366723" y="729781"/>
                        <a:pt x="889496" y="729781"/>
                      </a:cubicBezTo>
                      <a:cubicBezTo>
                        <a:pt x="412269" y="729781"/>
                        <a:pt x="0" y="952703"/>
                        <a:pt x="0" y="883033"/>
                      </a:cubicBezTo>
                      <a:lnTo>
                        <a:pt x="0" y="126148"/>
                      </a:lnTo>
                    </a:path>
                  </a:pathLst>
                </a:cu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282" name="Cylindre 1281"/>
                <p:cNvSpPr/>
                <p:nvPr/>
              </p:nvSpPr>
              <p:spPr>
                <a:xfrm>
                  <a:off x="6458396" y="1195220"/>
                  <a:ext cx="576064" cy="1006766"/>
                </a:xfrm>
                <a:prstGeom prst="can">
                  <a:avLst/>
                </a:prstGeom>
                <a:gradFill>
                  <a:gsLst>
                    <a:gs pos="20000">
                      <a:schemeClr val="tx1">
                        <a:lumMod val="75000"/>
                        <a:lumOff val="25000"/>
                        <a:alpha val="24000"/>
                      </a:schemeClr>
                    </a:gs>
                    <a:gs pos="50000">
                      <a:schemeClr val="accent1">
                        <a:tint val="44500"/>
                        <a:satMod val="160000"/>
                        <a:alpha val="37000"/>
                      </a:schemeClr>
                    </a:gs>
                    <a:gs pos="75000">
                      <a:schemeClr val="tx1">
                        <a:lumMod val="75000"/>
                        <a:lumOff val="25000"/>
                        <a:alpha val="42000"/>
                      </a:schemeClr>
                    </a:gs>
                  </a:gsLst>
                  <a:lin ang="10800000" scaled="0"/>
                </a:gra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grpSp>
          <p:nvGrpSpPr>
            <p:cNvPr id="1285" name="Groupe 1284"/>
            <p:cNvGrpSpPr/>
            <p:nvPr/>
          </p:nvGrpSpPr>
          <p:grpSpPr>
            <a:xfrm rot="5400000" flipV="1">
              <a:off x="1053394" y="2174459"/>
              <a:ext cx="1944226" cy="767520"/>
              <a:chOff x="4718167" y="1574092"/>
              <a:chExt cx="2578559" cy="862284"/>
            </a:xfrm>
          </p:grpSpPr>
          <p:sp>
            <p:nvSpPr>
              <p:cNvPr id="1286" name="Freeform 83"/>
              <p:cNvSpPr>
                <a:spLocks/>
              </p:cNvSpPr>
              <p:nvPr>
                <p:custDataLst>
                  <p:tags r:id="rId190"/>
                </p:custDataLst>
              </p:nvPr>
            </p:nvSpPr>
            <p:spPr bwMode="auto">
              <a:xfrm>
                <a:off x="5310565" y="2274458"/>
                <a:ext cx="1106297" cy="142555"/>
              </a:xfrm>
              <a:custGeom>
                <a:avLst/>
                <a:gdLst>
                  <a:gd name="T0" fmla="*/ 147 w 163"/>
                  <a:gd name="T1" fmla="*/ 69 h 677"/>
                  <a:gd name="T2" fmla="*/ 3 w 163"/>
                  <a:gd name="T3" fmla="*/ 101 h 677"/>
                  <a:gd name="T4" fmla="*/ 163 w 163"/>
                  <a:gd name="T5" fmla="*/ 677 h 677"/>
                  <a:gd name="connsiteX0" fmla="*/ 57855 w 57855"/>
                  <a:gd name="connsiteY0" fmla="*/ 2856 h 3531"/>
                  <a:gd name="connsiteX1" fmla="*/ 49021 w 57855"/>
                  <a:gd name="connsiteY1" fmla="*/ 3329 h 3531"/>
                  <a:gd name="connsiteX2" fmla="*/ 309 w 57855"/>
                  <a:gd name="connsiteY2" fmla="*/ 960 h 3531"/>
                  <a:gd name="connsiteX0" fmla="*/ 10020 w 10020"/>
                  <a:gd name="connsiteY0" fmla="*/ 8620 h 8620"/>
                  <a:gd name="connsiteX1" fmla="*/ 5809 w 10020"/>
                  <a:gd name="connsiteY1" fmla="*/ 5559 h 8620"/>
                  <a:gd name="connsiteX2" fmla="*/ 73 w 10020"/>
                  <a:gd name="connsiteY2" fmla="*/ 3251 h 8620"/>
                  <a:gd name="connsiteX0" fmla="*/ 10024 w 10024"/>
                  <a:gd name="connsiteY0" fmla="*/ 11110 h 11110"/>
                  <a:gd name="connsiteX1" fmla="*/ 5821 w 10024"/>
                  <a:gd name="connsiteY1" fmla="*/ 7559 h 11110"/>
                  <a:gd name="connsiteX2" fmla="*/ 97 w 10024"/>
                  <a:gd name="connsiteY2" fmla="*/ 4881 h 11110"/>
                  <a:gd name="connsiteX0" fmla="*/ 10024 w 10024"/>
                  <a:gd name="connsiteY0" fmla="*/ 11110 h 11110"/>
                  <a:gd name="connsiteX1" fmla="*/ 5821 w 10024"/>
                  <a:gd name="connsiteY1" fmla="*/ 7559 h 11110"/>
                  <a:gd name="connsiteX2" fmla="*/ 97 w 10024"/>
                  <a:gd name="connsiteY2" fmla="*/ 4881 h 11110"/>
                  <a:gd name="connsiteX0" fmla="*/ 13284 w 13284"/>
                  <a:gd name="connsiteY0" fmla="*/ 13135 h 13135"/>
                  <a:gd name="connsiteX1" fmla="*/ 9081 w 13284"/>
                  <a:gd name="connsiteY1" fmla="*/ 9584 h 13135"/>
                  <a:gd name="connsiteX2" fmla="*/ 60 w 13284"/>
                  <a:gd name="connsiteY2" fmla="*/ 4353 h 13135"/>
                  <a:gd name="connsiteX0" fmla="*/ 13224 w 13224"/>
                  <a:gd name="connsiteY0" fmla="*/ 11312 h 11312"/>
                  <a:gd name="connsiteX1" fmla="*/ 9021 w 13224"/>
                  <a:gd name="connsiteY1" fmla="*/ 7761 h 11312"/>
                  <a:gd name="connsiteX2" fmla="*/ 0 w 13224"/>
                  <a:gd name="connsiteY2" fmla="*/ 2530 h 11312"/>
                  <a:gd name="connsiteX0" fmla="*/ 13533 w 13533"/>
                  <a:gd name="connsiteY0" fmla="*/ 7962 h 7962"/>
                  <a:gd name="connsiteX1" fmla="*/ 9021 w 13533"/>
                  <a:gd name="connsiteY1" fmla="*/ 7761 h 7962"/>
                  <a:gd name="connsiteX2" fmla="*/ 0 w 13533"/>
                  <a:gd name="connsiteY2" fmla="*/ 2530 h 7962"/>
                  <a:gd name="connsiteX0" fmla="*/ 10000 w 10000"/>
                  <a:gd name="connsiteY0" fmla="*/ 10000 h 10231"/>
                  <a:gd name="connsiteX1" fmla="*/ 6666 w 10000"/>
                  <a:gd name="connsiteY1" fmla="*/ 9748 h 10231"/>
                  <a:gd name="connsiteX2" fmla="*/ 0 w 10000"/>
                  <a:gd name="connsiteY2" fmla="*/ 3178 h 10231"/>
                  <a:gd name="connsiteX0" fmla="*/ 10000 w 10000"/>
                  <a:gd name="connsiteY0" fmla="*/ 10383 h 10504"/>
                  <a:gd name="connsiteX1" fmla="*/ 6238 w 10000"/>
                  <a:gd name="connsiteY1" fmla="*/ 7927 h 10504"/>
                  <a:gd name="connsiteX2" fmla="*/ 0 w 10000"/>
                  <a:gd name="connsiteY2" fmla="*/ 3561 h 10504"/>
                  <a:gd name="connsiteX0" fmla="*/ 10000 w 10000"/>
                  <a:gd name="connsiteY0" fmla="*/ 10383 h 10677"/>
                  <a:gd name="connsiteX1" fmla="*/ 6238 w 10000"/>
                  <a:gd name="connsiteY1" fmla="*/ 7927 h 10677"/>
                  <a:gd name="connsiteX2" fmla="*/ 0 w 10000"/>
                  <a:gd name="connsiteY2" fmla="*/ 3561 h 10677"/>
                </a:gdLst>
                <a:ahLst/>
                <a:cxnLst>
                  <a:cxn ang="0">
                    <a:pos x="connsiteX0" y="connsiteY0"/>
                  </a:cxn>
                  <a:cxn ang="0">
                    <a:pos x="connsiteX1" y="connsiteY1"/>
                  </a:cxn>
                  <a:cxn ang="0">
                    <a:pos x="connsiteX2" y="connsiteY2"/>
                  </a:cxn>
                </a:cxnLst>
                <a:rect l="l" t="t" r="r" b="b"/>
                <a:pathLst>
                  <a:path w="10000" h="10677">
                    <a:moveTo>
                      <a:pt x="10000" y="10383"/>
                    </a:moveTo>
                    <a:cubicBezTo>
                      <a:pt x="9250" y="11256"/>
                      <a:pt x="7575" y="10117"/>
                      <a:pt x="6238" y="7927"/>
                    </a:cubicBezTo>
                    <a:cubicBezTo>
                      <a:pt x="4892" y="5533"/>
                      <a:pt x="2276" y="-5605"/>
                      <a:pt x="0" y="3561"/>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287" name="Freeform 64"/>
              <p:cNvSpPr>
                <a:spLocks/>
              </p:cNvSpPr>
              <p:nvPr>
                <p:custDataLst>
                  <p:tags r:id="rId191"/>
                </p:custDataLst>
              </p:nvPr>
            </p:nvSpPr>
            <p:spPr bwMode="auto">
              <a:xfrm>
                <a:off x="6196129" y="2353946"/>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288" name="Freeform 64"/>
              <p:cNvSpPr>
                <a:spLocks/>
              </p:cNvSpPr>
              <p:nvPr>
                <p:custDataLst>
                  <p:tags r:id="rId192"/>
                </p:custDataLst>
              </p:nvPr>
            </p:nvSpPr>
            <p:spPr bwMode="auto">
              <a:xfrm>
                <a:off x="6196129" y="2271908"/>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289" name="Freeform 64"/>
              <p:cNvSpPr>
                <a:spLocks/>
              </p:cNvSpPr>
              <p:nvPr>
                <p:custDataLst>
                  <p:tags r:id="rId193"/>
                </p:custDataLst>
              </p:nvPr>
            </p:nvSpPr>
            <p:spPr bwMode="auto">
              <a:xfrm>
                <a:off x="6196129" y="2187664"/>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290" name="Freeform 63"/>
              <p:cNvSpPr>
                <a:spLocks/>
              </p:cNvSpPr>
              <p:nvPr>
                <p:custDataLst>
                  <p:tags r:id="rId194"/>
                </p:custDataLst>
              </p:nvPr>
            </p:nvSpPr>
            <p:spPr bwMode="auto">
              <a:xfrm>
                <a:off x="6196129" y="2093904"/>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291" name="Freeform 62"/>
              <p:cNvSpPr>
                <a:spLocks/>
              </p:cNvSpPr>
              <p:nvPr>
                <p:custDataLst>
                  <p:tags r:id="rId195"/>
                </p:custDataLst>
              </p:nvPr>
            </p:nvSpPr>
            <p:spPr bwMode="auto">
              <a:xfrm>
                <a:off x="6196129" y="2000145"/>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292" name="Freeform 61"/>
              <p:cNvSpPr>
                <a:spLocks/>
              </p:cNvSpPr>
              <p:nvPr>
                <p:custDataLst>
                  <p:tags r:id="rId196"/>
                </p:custDataLst>
              </p:nvPr>
            </p:nvSpPr>
            <p:spPr bwMode="auto">
              <a:xfrm>
                <a:off x="6196129" y="1906385"/>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293" name="Freeform 60"/>
              <p:cNvSpPr>
                <a:spLocks/>
              </p:cNvSpPr>
              <p:nvPr>
                <p:custDataLst>
                  <p:tags r:id="rId197"/>
                </p:custDataLst>
              </p:nvPr>
            </p:nvSpPr>
            <p:spPr bwMode="auto">
              <a:xfrm>
                <a:off x="6196129" y="1812626"/>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294" name="Freeform 59"/>
              <p:cNvSpPr>
                <a:spLocks/>
              </p:cNvSpPr>
              <p:nvPr>
                <p:custDataLst>
                  <p:tags r:id="rId198"/>
                </p:custDataLst>
              </p:nvPr>
            </p:nvSpPr>
            <p:spPr bwMode="auto">
              <a:xfrm>
                <a:off x="6196129" y="1718866"/>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295" name="Freeform 58"/>
              <p:cNvSpPr>
                <a:spLocks/>
              </p:cNvSpPr>
              <p:nvPr>
                <p:custDataLst>
                  <p:tags r:id="rId199"/>
                </p:custDataLst>
              </p:nvPr>
            </p:nvSpPr>
            <p:spPr bwMode="auto">
              <a:xfrm>
                <a:off x="6196129" y="1625107"/>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296" name="Freeform 82"/>
              <p:cNvSpPr>
                <a:spLocks/>
              </p:cNvSpPr>
              <p:nvPr>
                <p:custDataLst>
                  <p:tags r:id="rId200"/>
                </p:custDataLst>
              </p:nvPr>
            </p:nvSpPr>
            <p:spPr bwMode="auto">
              <a:xfrm>
                <a:off x="4718167" y="1574092"/>
                <a:ext cx="2503587" cy="606172"/>
              </a:xfrm>
              <a:custGeom>
                <a:avLst/>
                <a:gdLst>
                  <a:gd name="T0" fmla="*/ 1832 w 2011"/>
                  <a:gd name="T1" fmla="*/ 59 h 1499"/>
                  <a:gd name="T2" fmla="*/ 1944 w 2011"/>
                  <a:gd name="T3" fmla="*/ 123 h 1499"/>
                  <a:gd name="T4" fmla="*/ 1432 w 2011"/>
                  <a:gd name="T5" fmla="*/ 139 h 1499"/>
                  <a:gd name="T6" fmla="*/ 248 w 2011"/>
                  <a:gd name="T7" fmla="*/ 75 h 1499"/>
                  <a:gd name="T8" fmla="*/ 24 w 2011"/>
                  <a:gd name="T9" fmla="*/ 587 h 1499"/>
                  <a:gd name="T10" fmla="*/ 104 w 2011"/>
                  <a:gd name="T11" fmla="*/ 1499 h 1499"/>
                  <a:gd name="connsiteX0" fmla="*/ 8997 w 9669"/>
                  <a:gd name="connsiteY0" fmla="*/ 48 h 16459"/>
                  <a:gd name="connsiteX1" fmla="*/ 9554 w 9669"/>
                  <a:gd name="connsiteY1" fmla="*/ 475 h 16459"/>
                  <a:gd name="connsiteX2" fmla="*/ 7008 w 9669"/>
                  <a:gd name="connsiteY2" fmla="*/ 581 h 16459"/>
                  <a:gd name="connsiteX3" fmla="*/ 1120 w 9669"/>
                  <a:gd name="connsiteY3" fmla="*/ 154 h 16459"/>
                  <a:gd name="connsiteX4" fmla="*/ 6 w 9669"/>
                  <a:gd name="connsiteY4" fmla="*/ 3570 h 16459"/>
                  <a:gd name="connsiteX5" fmla="*/ 1672 w 9669"/>
                  <a:gd name="connsiteY5" fmla="*/ 16459 h 16459"/>
                  <a:gd name="connsiteX0" fmla="*/ 19579 w 20274"/>
                  <a:gd name="connsiteY0" fmla="*/ 29 h 3898"/>
                  <a:gd name="connsiteX1" fmla="*/ 20155 w 20274"/>
                  <a:gd name="connsiteY1" fmla="*/ 289 h 3898"/>
                  <a:gd name="connsiteX2" fmla="*/ 17522 w 20274"/>
                  <a:gd name="connsiteY2" fmla="*/ 353 h 3898"/>
                  <a:gd name="connsiteX3" fmla="*/ 11432 w 20274"/>
                  <a:gd name="connsiteY3" fmla="*/ 94 h 3898"/>
                  <a:gd name="connsiteX4" fmla="*/ 10280 w 20274"/>
                  <a:gd name="connsiteY4" fmla="*/ 2169 h 3898"/>
                  <a:gd name="connsiteX5" fmla="*/ 0 w 20274"/>
                  <a:gd name="connsiteY5" fmla="*/ 3898 h 3898"/>
                  <a:gd name="connsiteX0" fmla="*/ 9657 w 10000"/>
                  <a:gd name="connsiteY0" fmla="*/ 0 h 9926"/>
                  <a:gd name="connsiteX1" fmla="*/ 9941 w 10000"/>
                  <a:gd name="connsiteY1" fmla="*/ 667 h 9926"/>
                  <a:gd name="connsiteX2" fmla="*/ 8643 w 10000"/>
                  <a:gd name="connsiteY2" fmla="*/ 832 h 9926"/>
                  <a:gd name="connsiteX3" fmla="*/ 5639 w 10000"/>
                  <a:gd name="connsiteY3" fmla="*/ 167 h 9926"/>
                  <a:gd name="connsiteX4" fmla="*/ 4465 w 10000"/>
                  <a:gd name="connsiteY4" fmla="*/ 4322 h 9926"/>
                  <a:gd name="connsiteX5" fmla="*/ 0 w 10000"/>
                  <a:gd name="connsiteY5" fmla="*/ 9926 h 9926"/>
                  <a:gd name="connsiteX0" fmla="*/ 9657 w 10000"/>
                  <a:gd name="connsiteY0" fmla="*/ 0 h 10000"/>
                  <a:gd name="connsiteX1" fmla="*/ 9941 w 10000"/>
                  <a:gd name="connsiteY1" fmla="*/ 672 h 10000"/>
                  <a:gd name="connsiteX2" fmla="*/ 8643 w 10000"/>
                  <a:gd name="connsiteY2" fmla="*/ 838 h 10000"/>
                  <a:gd name="connsiteX3" fmla="*/ 5639 w 10000"/>
                  <a:gd name="connsiteY3" fmla="*/ 168 h 10000"/>
                  <a:gd name="connsiteX4" fmla="*/ 4465 w 10000"/>
                  <a:gd name="connsiteY4" fmla="*/ 4354 h 10000"/>
                  <a:gd name="connsiteX5" fmla="*/ 0 w 10000"/>
                  <a:gd name="connsiteY5" fmla="*/ 10000 h 10000"/>
                  <a:gd name="connsiteX0" fmla="*/ 9657 w 10000"/>
                  <a:gd name="connsiteY0" fmla="*/ 0 h 10000"/>
                  <a:gd name="connsiteX1" fmla="*/ 9941 w 10000"/>
                  <a:gd name="connsiteY1" fmla="*/ 672 h 10000"/>
                  <a:gd name="connsiteX2" fmla="*/ 8643 w 10000"/>
                  <a:gd name="connsiteY2" fmla="*/ 838 h 10000"/>
                  <a:gd name="connsiteX3" fmla="*/ 5639 w 10000"/>
                  <a:gd name="connsiteY3" fmla="*/ 168 h 10000"/>
                  <a:gd name="connsiteX4" fmla="*/ 4465 w 10000"/>
                  <a:gd name="connsiteY4" fmla="*/ 4354 h 10000"/>
                  <a:gd name="connsiteX5" fmla="*/ 0 w 10000"/>
                  <a:gd name="connsiteY5" fmla="*/ 1000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000" h="10000">
                    <a:moveTo>
                      <a:pt x="9657" y="0"/>
                    </a:moveTo>
                    <a:cubicBezTo>
                      <a:pt x="9883" y="262"/>
                      <a:pt x="10111" y="535"/>
                      <a:pt x="9941" y="672"/>
                    </a:cubicBezTo>
                    <a:cubicBezTo>
                      <a:pt x="9772" y="807"/>
                      <a:pt x="9360" y="923"/>
                      <a:pt x="8643" y="838"/>
                    </a:cubicBezTo>
                    <a:cubicBezTo>
                      <a:pt x="7925" y="755"/>
                      <a:pt x="6335" y="-418"/>
                      <a:pt x="5639" y="168"/>
                    </a:cubicBezTo>
                    <a:cubicBezTo>
                      <a:pt x="4943" y="755"/>
                      <a:pt x="5005" y="2445"/>
                      <a:pt x="4465" y="4354"/>
                    </a:cubicBezTo>
                    <a:cubicBezTo>
                      <a:pt x="4051" y="6618"/>
                      <a:pt x="-40" y="8377"/>
                      <a:pt x="0" y="10000"/>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grpSp>
      </p:grpSp>
      <p:grpSp>
        <p:nvGrpSpPr>
          <p:cNvPr id="3" name="Groupe 2"/>
          <p:cNvGrpSpPr/>
          <p:nvPr>
            <p:custDataLst>
              <p:tags r:id="rId138"/>
            </p:custDataLst>
          </p:nvPr>
        </p:nvGrpSpPr>
        <p:grpSpPr>
          <a:xfrm flipH="1">
            <a:off x="1762460" y="1357610"/>
            <a:ext cx="1592929" cy="2359422"/>
            <a:chOff x="5543103" y="1617837"/>
            <a:chExt cx="1592929" cy="2359422"/>
          </a:xfrm>
        </p:grpSpPr>
        <p:grpSp>
          <p:nvGrpSpPr>
            <p:cNvPr id="1297" name="Groupe 1296"/>
            <p:cNvGrpSpPr/>
            <p:nvPr/>
          </p:nvGrpSpPr>
          <p:grpSpPr>
            <a:xfrm rot="16200000">
              <a:off x="5475466" y="2316692"/>
              <a:ext cx="1728204" cy="1592929"/>
              <a:chOff x="6503650" y="3038829"/>
              <a:chExt cx="1728204" cy="1592929"/>
            </a:xfrm>
          </p:grpSpPr>
          <p:grpSp>
            <p:nvGrpSpPr>
              <p:cNvPr id="1298" name="Groupe 1297"/>
              <p:cNvGrpSpPr/>
              <p:nvPr/>
            </p:nvGrpSpPr>
            <p:grpSpPr>
              <a:xfrm flipV="1">
                <a:off x="6503655" y="3068960"/>
                <a:ext cx="1728195" cy="1562798"/>
                <a:chOff x="5882328" y="1115042"/>
                <a:chExt cx="1728195" cy="1697906"/>
              </a:xfrm>
            </p:grpSpPr>
            <p:sp>
              <p:nvSpPr>
                <p:cNvPr id="1302" name="Cylindre 1218"/>
                <p:cNvSpPr/>
                <p:nvPr/>
              </p:nvSpPr>
              <p:spPr>
                <a:xfrm>
                  <a:off x="6452785" y="1115042"/>
                  <a:ext cx="584479" cy="982542"/>
                </a:xfrm>
                <a:custGeom>
                  <a:avLst/>
                  <a:gdLst>
                    <a:gd name="connsiteX0" fmla="*/ 0 w 576064"/>
                    <a:gd name="connsiteY0" fmla="*/ 72008 h 1006766"/>
                    <a:gd name="connsiteX1" fmla="*/ 288032 w 576064"/>
                    <a:gd name="connsiteY1" fmla="*/ 144016 h 1006766"/>
                    <a:gd name="connsiteX2" fmla="*/ 576064 w 576064"/>
                    <a:gd name="connsiteY2" fmla="*/ 72008 h 1006766"/>
                    <a:gd name="connsiteX3" fmla="*/ 576064 w 576064"/>
                    <a:gd name="connsiteY3" fmla="*/ 934758 h 1006766"/>
                    <a:gd name="connsiteX4" fmla="*/ 288032 w 576064"/>
                    <a:gd name="connsiteY4" fmla="*/ 1006766 h 1006766"/>
                    <a:gd name="connsiteX5" fmla="*/ 0 w 576064"/>
                    <a:gd name="connsiteY5" fmla="*/ 934758 h 1006766"/>
                    <a:gd name="connsiteX6" fmla="*/ 0 w 576064"/>
                    <a:gd name="connsiteY6" fmla="*/ 72008 h 1006766"/>
                    <a:gd name="connsiteX0" fmla="*/ 0 w 576064"/>
                    <a:gd name="connsiteY0" fmla="*/ 72008 h 1006766"/>
                    <a:gd name="connsiteX1" fmla="*/ 288032 w 576064"/>
                    <a:gd name="connsiteY1" fmla="*/ 0 h 1006766"/>
                    <a:gd name="connsiteX2" fmla="*/ 576064 w 576064"/>
                    <a:gd name="connsiteY2" fmla="*/ 72008 h 1006766"/>
                    <a:gd name="connsiteX3" fmla="*/ 288032 w 576064"/>
                    <a:gd name="connsiteY3" fmla="*/ 144016 h 1006766"/>
                    <a:gd name="connsiteX4" fmla="*/ 0 w 576064"/>
                    <a:gd name="connsiteY4" fmla="*/ 72008 h 1006766"/>
                    <a:gd name="connsiteX0" fmla="*/ 576064 w 576064"/>
                    <a:gd name="connsiteY0" fmla="*/ 72008 h 1006766"/>
                    <a:gd name="connsiteX1" fmla="*/ 288032 w 576064"/>
                    <a:gd name="connsiteY1" fmla="*/ 144016 h 1006766"/>
                    <a:gd name="connsiteX2" fmla="*/ 0 w 576064"/>
                    <a:gd name="connsiteY2" fmla="*/ 72008 h 1006766"/>
                    <a:gd name="connsiteX3" fmla="*/ 288032 w 576064"/>
                    <a:gd name="connsiteY3" fmla="*/ 0 h 1006766"/>
                    <a:gd name="connsiteX4" fmla="*/ 576064 w 576064"/>
                    <a:gd name="connsiteY4" fmla="*/ 72008 h 1006766"/>
                    <a:gd name="connsiteX5" fmla="*/ 576064 w 576064"/>
                    <a:gd name="connsiteY5" fmla="*/ 934758 h 1006766"/>
                    <a:gd name="connsiteX6" fmla="*/ 288032 w 576064"/>
                    <a:gd name="connsiteY6" fmla="*/ 1006766 h 1006766"/>
                    <a:gd name="connsiteX7" fmla="*/ 0 w 576064"/>
                    <a:gd name="connsiteY7" fmla="*/ 934758 h 1006766"/>
                    <a:gd name="connsiteX8" fmla="*/ 0 w 576064"/>
                    <a:gd name="connsiteY8" fmla="*/ 72008 h 1006766"/>
                    <a:gd name="connsiteX0" fmla="*/ 0 w 576064"/>
                    <a:gd name="connsiteY0" fmla="*/ 72008 h 1006766"/>
                    <a:gd name="connsiteX1" fmla="*/ 288032 w 576064"/>
                    <a:gd name="connsiteY1" fmla="*/ 144016 h 1006766"/>
                    <a:gd name="connsiteX2" fmla="*/ 576064 w 576064"/>
                    <a:gd name="connsiteY2" fmla="*/ 72008 h 1006766"/>
                    <a:gd name="connsiteX3" fmla="*/ 576064 w 576064"/>
                    <a:gd name="connsiteY3" fmla="*/ 934758 h 1006766"/>
                    <a:gd name="connsiteX4" fmla="*/ 288032 w 576064"/>
                    <a:gd name="connsiteY4" fmla="*/ 1006766 h 1006766"/>
                    <a:gd name="connsiteX5" fmla="*/ 0 w 576064"/>
                    <a:gd name="connsiteY5" fmla="*/ 934758 h 1006766"/>
                    <a:gd name="connsiteX6" fmla="*/ 0 w 576064"/>
                    <a:gd name="connsiteY6" fmla="*/ 72008 h 1006766"/>
                    <a:gd name="connsiteX0" fmla="*/ 0 w 576064"/>
                    <a:gd name="connsiteY0" fmla="*/ 72008 h 1006766"/>
                    <a:gd name="connsiteX1" fmla="*/ 288032 w 576064"/>
                    <a:gd name="connsiteY1" fmla="*/ 0 h 1006766"/>
                    <a:gd name="connsiteX2" fmla="*/ 576064 w 576064"/>
                    <a:gd name="connsiteY2" fmla="*/ 72008 h 1006766"/>
                    <a:gd name="connsiteX3" fmla="*/ 288032 w 576064"/>
                    <a:gd name="connsiteY3" fmla="*/ 144016 h 1006766"/>
                    <a:gd name="connsiteX4" fmla="*/ 0 w 576064"/>
                    <a:gd name="connsiteY4" fmla="*/ 72008 h 1006766"/>
                    <a:gd name="connsiteX0" fmla="*/ 576064 w 576064"/>
                    <a:gd name="connsiteY0" fmla="*/ 72008 h 1006766"/>
                    <a:gd name="connsiteX1" fmla="*/ 288032 w 576064"/>
                    <a:gd name="connsiteY1" fmla="*/ 144016 h 1006766"/>
                    <a:gd name="connsiteX2" fmla="*/ 0 w 576064"/>
                    <a:gd name="connsiteY2" fmla="*/ 72008 h 1006766"/>
                    <a:gd name="connsiteX3" fmla="*/ 288032 w 576064"/>
                    <a:gd name="connsiteY3" fmla="*/ 0 h 1006766"/>
                    <a:gd name="connsiteX4" fmla="*/ 576064 w 576064"/>
                    <a:gd name="connsiteY4" fmla="*/ 72008 h 1006766"/>
                    <a:gd name="connsiteX5" fmla="*/ 576064 w 576064"/>
                    <a:gd name="connsiteY5" fmla="*/ 934758 h 1006766"/>
                    <a:gd name="connsiteX6" fmla="*/ 299907 w 576064"/>
                    <a:gd name="connsiteY6" fmla="*/ 888013 h 1006766"/>
                    <a:gd name="connsiteX7" fmla="*/ 0 w 576064"/>
                    <a:gd name="connsiteY7" fmla="*/ 934758 h 1006766"/>
                    <a:gd name="connsiteX8" fmla="*/ 0 w 576064"/>
                    <a:gd name="connsiteY8" fmla="*/ 72008 h 1006766"/>
                    <a:gd name="connsiteX0" fmla="*/ 0 w 576064"/>
                    <a:gd name="connsiteY0" fmla="*/ 72008 h 1006766"/>
                    <a:gd name="connsiteX1" fmla="*/ 288032 w 576064"/>
                    <a:gd name="connsiteY1" fmla="*/ 144016 h 1006766"/>
                    <a:gd name="connsiteX2" fmla="*/ 576064 w 576064"/>
                    <a:gd name="connsiteY2" fmla="*/ 72008 h 1006766"/>
                    <a:gd name="connsiteX3" fmla="*/ 576064 w 576064"/>
                    <a:gd name="connsiteY3" fmla="*/ 934758 h 1006766"/>
                    <a:gd name="connsiteX4" fmla="*/ 288032 w 576064"/>
                    <a:gd name="connsiteY4" fmla="*/ 1006766 h 1006766"/>
                    <a:gd name="connsiteX5" fmla="*/ 0 w 576064"/>
                    <a:gd name="connsiteY5" fmla="*/ 934758 h 1006766"/>
                    <a:gd name="connsiteX6" fmla="*/ 0 w 576064"/>
                    <a:gd name="connsiteY6" fmla="*/ 72008 h 1006766"/>
                    <a:gd name="connsiteX0" fmla="*/ 0 w 576064"/>
                    <a:gd name="connsiteY0" fmla="*/ 72008 h 1006766"/>
                    <a:gd name="connsiteX1" fmla="*/ 288032 w 576064"/>
                    <a:gd name="connsiteY1" fmla="*/ 0 h 1006766"/>
                    <a:gd name="connsiteX2" fmla="*/ 576064 w 576064"/>
                    <a:gd name="connsiteY2" fmla="*/ 72008 h 1006766"/>
                    <a:gd name="connsiteX3" fmla="*/ 288032 w 576064"/>
                    <a:gd name="connsiteY3" fmla="*/ 144016 h 1006766"/>
                    <a:gd name="connsiteX4" fmla="*/ 0 w 576064"/>
                    <a:gd name="connsiteY4" fmla="*/ 72008 h 1006766"/>
                    <a:gd name="connsiteX0" fmla="*/ 576064 w 576064"/>
                    <a:gd name="connsiteY0" fmla="*/ 72008 h 1006766"/>
                    <a:gd name="connsiteX1" fmla="*/ 288032 w 576064"/>
                    <a:gd name="connsiteY1" fmla="*/ 1512 h 1006766"/>
                    <a:gd name="connsiteX2" fmla="*/ 0 w 576064"/>
                    <a:gd name="connsiteY2" fmla="*/ 72008 h 1006766"/>
                    <a:gd name="connsiteX3" fmla="*/ 288032 w 576064"/>
                    <a:gd name="connsiteY3" fmla="*/ 0 h 1006766"/>
                    <a:gd name="connsiteX4" fmla="*/ 576064 w 576064"/>
                    <a:gd name="connsiteY4" fmla="*/ 72008 h 1006766"/>
                    <a:gd name="connsiteX5" fmla="*/ 576064 w 576064"/>
                    <a:gd name="connsiteY5" fmla="*/ 934758 h 1006766"/>
                    <a:gd name="connsiteX6" fmla="*/ 299907 w 576064"/>
                    <a:gd name="connsiteY6" fmla="*/ 888013 h 1006766"/>
                    <a:gd name="connsiteX7" fmla="*/ 0 w 576064"/>
                    <a:gd name="connsiteY7" fmla="*/ 934758 h 1006766"/>
                    <a:gd name="connsiteX8" fmla="*/ 0 w 576064"/>
                    <a:gd name="connsiteY8" fmla="*/ 72008 h 1006766"/>
                    <a:gd name="connsiteX0" fmla="*/ 104 w 576168"/>
                    <a:gd name="connsiteY0" fmla="*/ 72008 h 1006766"/>
                    <a:gd name="connsiteX1" fmla="*/ 288136 w 576168"/>
                    <a:gd name="connsiteY1" fmla="*/ 144016 h 1006766"/>
                    <a:gd name="connsiteX2" fmla="*/ 576168 w 576168"/>
                    <a:gd name="connsiteY2" fmla="*/ 72008 h 1006766"/>
                    <a:gd name="connsiteX3" fmla="*/ 576168 w 576168"/>
                    <a:gd name="connsiteY3" fmla="*/ 934758 h 1006766"/>
                    <a:gd name="connsiteX4" fmla="*/ 288136 w 576168"/>
                    <a:gd name="connsiteY4" fmla="*/ 1006766 h 1006766"/>
                    <a:gd name="connsiteX5" fmla="*/ 104 w 576168"/>
                    <a:gd name="connsiteY5" fmla="*/ 934758 h 1006766"/>
                    <a:gd name="connsiteX6" fmla="*/ 104 w 576168"/>
                    <a:gd name="connsiteY6" fmla="*/ 72008 h 1006766"/>
                    <a:gd name="connsiteX0" fmla="*/ 104 w 576168"/>
                    <a:gd name="connsiteY0" fmla="*/ 72008 h 1006766"/>
                    <a:gd name="connsiteX1" fmla="*/ 288136 w 576168"/>
                    <a:gd name="connsiteY1" fmla="*/ 0 h 1006766"/>
                    <a:gd name="connsiteX2" fmla="*/ 576168 w 576168"/>
                    <a:gd name="connsiteY2" fmla="*/ 72008 h 1006766"/>
                    <a:gd name="connsiteX3" fmla="*/ 264385 w 576168"/>
                    <a:gd name="connsiteY3" fmla="*/ 25263 h 1006766"/>
                    <a:gd name="connsiteX4" fmla="*/ 104 w 576168"/>
                    <a:gd name="connsiteY4" fmla="*/ 72008 h 1006766"/>
                    <a:gd name="connsiteX0" fmla="*/ 576168 w 576168"/>
                    <a:gd name="connsiteY0" fmla="*/ 72008 h 1006766"/>
                    <a:gd name="connsiteX1" fmla="*/ 288136 w 576168"/>
                    <a:gd name="connsiteY1" fmla="*/ 1512 h 1006766"/>
                    <a:gd name="connsiteX2" fmla="*/ 104 w 576168"/>
                    <a:gd name="connsiteY2" fmla="*/ 72008 h 1006766"/>
                    <a:gd name="connsiteX3" fmla="*/ 288136 w 576168"/>
                    <a:gd name="connsiteY3" fmla="*/ 0 h 1006766"/>
                    <a:gd name="connsiteX4" fmla="*/ 576168 w 576168"/>
                    <a:gd name="connsiteY4" fmla="*/ 72008 h 1006766"/>
                    <a:gd name="connsiteX5" fmla="*/ 576168 w 576168"/>
                    <a:gd name="connsiteY5" fmla="*/ 934758 h 1006766"/>
                    <a:gd name="connsiteX6" fmla="*/ 300011 w 576168"/>
                    <a:gd name="connsiteY6" fmla="*/ 888013 h 1006766"/>
                    <a:gd name="connsiteX7" fmla="*/ 104 w 576168"/>
                    <a:gd name="connsiteY7" fmla="*/ 934758 h 1006766"/>
                    <a:gd name="connsiteX8" fmla="*/ 104 w 576168"/>
                    <a:gd name="connsiteY8" fmla="*/ 72008 h 1006766"/>
                    <a:gd name="connsiteX0" fmla="*/ 104 w 576168"/>
                    <a:gd name="connsiteY0" fmla="*/ 72008 h 1006766"/>
                    <a:gd name="connsiteX1" fmla="*/ 276260 w 576168"/>
                    <a:gd name="connsiteY1" fmla="*/ 25263 h 1006766"/>
                    <a:gd name="connsiteX2" fmla="*/ 576168 w 576168"/>
                    <a:gd name="connsiteY2" fmla="*/ 72008 h 1006766"/>
                    <a:gd name="connsiteX3" fmla="*/ 576168 w 576168"/>
                    <a:gd name="connsiteY3" fmla="*/ 934758 h 1006766"/>
                    <a:gd name="connsiteX4" fmla="*/ 288136 w 576168"/>
                    <a:gd name="connsiteY4" fmla="*/ 1006766 h 1006766"/>
                    <a:gd name="connsiteX5" fmla="*/ 104 w 576168"/>
                    <a:gd name="connsiteY5" fmla="*/ 934758 h 1006766"/>
                    <a:gd name="connsiteX6" fmla="*/ 104 w 576168"/>
                    <a:gd name="connsiteY6" fmla="*/ 72008 h 1006766"/>
                    <a:gd name="connsiteX0" fmla="*/ 104 w 576168"/>
                    <a:gd name="connsiteY0" fmla="*/ 72008 h 1006766"/>
                    <a:gd name="connsiteX1" fmla="*/ 288136 w 576168"/>
                    <a:gd name="connsiteY1" fmla="*/ 0 h 1006766"/>
                    <a:gd name="connsiteX2" fmla="*/ 576168 w 576168"/>
                    <a:gd name="connsiteY2" fmla="*/ 72008 h 1006766"/>
                    <a:gd name="connsiteX3" fmla="*/ 264385 w 576168"/>
                    <a:gd name="connsiteY3" fmla="*/ 25263 h 1006766"/>
                    <a:gd name="connsiteX4" fmla="*/ 104 w 576168"/>
                    <a:gd name="connsiteY4" fmla="*/ 72008 h 1006766"/>
                    <a:gd name="connsiteX0" fmla="*/ 576168 w 576168"/>
                    <a:gd name="connsiteY0" fmla="*/ 72008 h 1006766"/>
                    <a:gd name="connsiteX1" fmla="*/ 288136 w 576168"/>
                    <a:gd name="connsiteY1" fmla="*/ 1512 h 1006766"/>
                    <a:gd name="connsiteX2" fmla="*/ 104 w 576168"/>
                    <a:gd name="connsiteY2" fmla="*/ 72008 h 1006766"/>
                    <a:gd name="connsiteX3" fmla="*/ 288136 w 576168"/>
                    <a:gd name="connsiteY3" fmla="*/ 0 h 1006766"/>
                    <a:gd name="connsiteX4" fmla="*/ 576168 w 576168"/>
                    <a:gd name="connsiteY4" fmla="*/ 72008 h 1006766"/>
                    <a:gd name="connsiteX5" fmla="*/ 576168 w 576168"/>
                    <a:gd name="connsiteY5" fmla="*/ 934758 h 1006766"/>
                    <a:gd name="connsiteX6" fmla="*/ 300011 w 576168"/>
                    <a:gd name="connsiteY6" fmla="*/ 888013 h 1006766"/>
                    <a:gd name="connsiteX7" fmla="*/ 104 w 576168"/>
                    <a:gd name="connsiteY7" fmla="*/ 934758 h 1006766"/>
                    <a:gd name="connsiteX8" fmla="*/ 104 w 576168"/>
                    <a:gd name="connsiteY8" fmla="*/ 72008 h 1006766"/>
                    <a:gd name="connsiteX0" fmla="*/ 2805 w 578869"/>
                    <a:gd name="connsiteY0" fmla="*/ 72008 h 1006766"/>
                    <a:gd name="connsiteX1" fmla="*/ 278961 w 578869"/>
                    <a:gd name="connsiteY1" fmla="*/ 25263 h 1006766"/>
                    <a:gd name="connsiteX2" fmla="*/ 578869 w 578869"/>
                    <a:gd name="connsiteY2" fmla="*/ 72008 h 1006766"/>
                    <a:gd name="connsiteX3" fmla="*/ 578869 w 578869"/>
                    <a:gd name="connsiteY3" fmla="*/ 934758 h 1006766"/>
                    <a:gd name="connsiteX4" fmla="*/ 290837 w 578869"/>
                    <a:gd name="connsiteY4" fmla="*/ 1006766 h 1006766"/>
                    <a:gd name="connsiteX5" fmla="*/ 2805 w 578869"/>
                    <a:gd name="connsiteY5" fmla="*/ 934758 h 1006766"/>
                    <a:gd name="connsiteX6" fmla="*/ 2805 w 578869"/>
                    <a:gd name="connsiteY6" fmla="*/ 72008 h 1006766"/>
                    <a:gd name="connsiteX0" fmla="*/ 2805 w 578869"/>
                    <a:gd name="connsiteY0" fmla="*/ 72008 h 1006766"/>
                    <a:gd name="connsiteX1" fmla="*/ 290837 w 578869"/>
                    <a:gd name="connsiteY1" fmla="*/ 0 h 1006766"/>
                    <a:gd name="connsiteX2" fmla="*/ 578869 w 578869"/>
                    <a:gd name="connsiteY2" fmla="*/ 72008 h 1006766"/>
                    <a:gd name="connsiteX3" fmla="*/ 267086 w 578869"/>
                    <a:gd name="connsiteY3" fmla="*/ 25263 h 1006766"/>
                    <a:gd name="connsiteX4" fmla="*/ 2805 w 578869"/>
                    <a:gd name="connsiteY4" fmla="*/ 72008 h 1006766"/>
                    <a:gd name="connsiteX0" fmla="*/ 578869 w 578869"/>
                    <a:gd name="connsiteY0" fmla="*/ 72008 h 1006766"/>
                    <a:gd name="connsiteX1" fmla="*/ 290837 w 578869"/>
                    <a:gd name="connsiteY1" fmla="*/ 1512 h 1006766"/>
                    <a:gd name="connsiteX2" fmla="*/ 2805 w 578869"/>
                    <a:gd name="connsiteY2" fmla="*/ 72008 h 1006766"/>
                    <a:gd name="connsiteX3" fmla="*/ 290837 w 578869"/>
                    <a:gd name="connsiteY3" fmla="*/ 0 h 1006766"/>
                    <a:gd name="connsiteX4" fmla="*/ 578869 w 578869"/>
                    <a:gd name="connsiteY4" fmla="*/ 72008 h 1006766"/>
                    <a:gd name="connsiteX5" fmla="*/ 578869 w 578869"/>
                    <a:gd name="connsiteY5" fmla="*/ 934758 h 1006766"/>
                    <a:gd name="connsiteX6" fmla="*/ 302712 w 578869"/>
                    <a:gd name="connsiteY6" fmla="*/ 888013 h 1006766"/>
                    <a:gd name="connsiteX7" fmla="*/ 0 w 578869"/>
                    <a:gd name="connsiteY7" fmla="*/ 887074 h 1006766"/>
                    <a:gd name="connsiteX8" fmla="*/ 2805 w 578869"/>
                    <a:gd name="connsiteY8" fmla="*/ 72008 h 1006766"/>
                    <a:gd name="connsiteX0" fmla="*/ 5610 w 581674"/>
                    <a:gd name="connsiteY0" fmla="*/ 72008 h 1006766"/>
                    <a:gd name="connsiteX1" fmla="*/ 281766 w 581674"/>
                    <a:gd name="connsiteY1" fmla="*/ 25263 h 1006766"/>
                    <a:gd name="connsiteX2" fmla="*/ 581674 w 581674"/>
                    <a:gd name="connsiteY2" fmla="*/ 72008 h 1006766"/>
                    <a:gd name="connsiteX3" fmla="*/ 581674 w 581674"/>
                    <a:gd name="connsiteY3" fmla="*/ 934758 h 1006766"/>
                    <a:gd name="connsiteX4" fmla="*/ 293642 w 581674"/>
                    <a:gd name="connsiteY4" fmla="*/ 1006766 h 1006766"/>
                    <a:gd name="connsiteX5" fmla="*/ 0 w 581674"/>
                    <a:gd name="connsiteY5" fmla="*/ 875855 h 1006766"/>
                    <a:gd name="connsiteX6" fmla="*/ 5610 w 581674"/>
                    <a:gd name="connsiteY6" fmla="*/ 72008 h 1006766"/>
                    <a:gd name="connsiteX0" fmla="*/ 5610 w 581674"/>
                    <a:gd name="connsiteY0" fmla="*/ 72008 h 1006766"/>
                    <a:gd name="connsiteX1" fmla="*/ 293642 w 581674"/>
                    <a:gd name="connsiteY1" fmla="*/ 0 h 1006766"/>
                    <a:gd name="connsiteX2" fmla="*/ 581674 w 581674"/>
                    <a:gd name="connsiteY2" fmla="*/ 72008 h 1006766"/>
                    <a:gd name="connsiteX3" fmla="*/ 269891 w 581674"/>
                    <a:gd name="connsiteY3" fmla="*/ 25263 h 1006766"/>
                    <a:gd name="connsiteX4" fmla="*/ 5610 w 581674"/>
                    <a:gd name="connsiteY4" fmla="*/ 72008 h 1006766"/>
                    <a:gd name="connsiteX0" fmla="*/ 581674 w 581674"/>
                    <a:gd name="connsiteY0" fmla="*/ 72008 h 1006766"/>
                    <a:gd name="connsiteX1" fmla="*/ 293642 w 581674"/>
                    <a:gd name="connsiteY1" fmla="*/ 1512 h 1006766"/>
                    <a:gd name="connsiteX2" fmla="*/ 5610 w 581674"/>
                    <a:gd name="connsiteY2" fmla="*/ 72008 h 1006766"/>
                    <a:gd name="connsiteX3" fmla="*/ 293642 w 581674"/>
                    <a:gd name="connsiteY3" fmla="*/ 0 h 1006766"/>
                    <a:gd name="connsiteX4" fmla="*/ 581674 w 581674"/>
                    <a:gd name="connsiteY4" fmla="*/ 72008 h 1006766"/>
                    <a:gd name="connsiteX5" fmla="*/ 581674 w 581674"/>
                    <a:gd name="connsiteY5" fmla="*/ 934758 h 1006766"/>
                    <a:gd name="connsiteX6" fmla="*/ 305517 w 581674"/>
                    <a:gd name="connsiteY6" fmla="*/ 888013 h 1006766"/>
                    <a:gd name="connsiteX7" fmla="*/ 2805 w 581674"/>
                    <a:gd name="connsiteY7" fmla="*/ 887074 h 1006766"/>
                    <a:gd name="connsiteX8" fmla="*/ 5610 w 581674"/>
                    <a:gd name="connsiteY8" fmla="*/ 72008 h 1006766"/>
                    <a:gd name="connsiteX0" fmla="*/ 5610 w 581674"/>
                    <a:gd name="connsiteY0" fmla="*/ 72008 h 1006766"/>
                    <a:gd name="connsiteX1" fmla="*/ 281766 w 581674"/>
                    <a:gd name="connsiteY1" fmla="*/ 25263 h 1006766"/>
                    <a:gd name="connsiteX2" fmla="*/ 581674 w 581674"/>
                    <a:gd name="connsiteY2" fmla="*/ 72008 h 1006766"/>
                    <a:gd name="connsiteX3" fmla="*/ 581674 w 581674"/>
                    <a:gd name="connsiteY3" fmla="*/ 934758 h 1006766"/>
                    <a:gd name="connsiteX4" fmla="*/ 293642 w 581674"/>
                    <a:gd name="connsiteY4" fmla="*/ 1006766 h 1006766"/>
                    <a:gd name="connsiteX5" fmla="*/ 0 w 581674"/>
                    <a:gd name="connsiteY5" fmla="*/ 875855 h 1006766"/>
                    <a:gd name="connsiteX6" fmla="*/ 5610 w 581674"/>
                    <a:gd name="connsiteY6" fmla="*/ 72008 h 1006766"/>
                    <a:gd name="connsiteX0" fmla="*/ 5610 w 581674"/>
                    <a:gd name="connsiteY0" fmla="*/ 72008 h 1006766"/>
                    <a:gd name="connsiteX1" fmla="*/ 293642 w 581674"/>
                    <a:gd name="connsiteY1" fmla="*/ 0 h 1006766"/>
                    <a:gd name="connsiteX2" fmla="*/ 581674 w 581674"/>
                    <a:gd name="connsiteY2" fmla="*/ 72008 h 1006766"/>
                    <a:gd name="connsiteX3" fmla="*/ 269891 w 581674"/>
                    <a:gd name="connsiteY3" fmla="*/ 25263 h 1006766"/>
                    <a:gd name="connsiteX4" fmla="*/ 5610 w 581674"/>
                    <a:gd name="connsiteY4" fmla="*/ 72008 h 1006766"/>
                    <a:gd name="connsiteX0" fmla="*/ 581674 w 581674"/>
                    <a:gd name="connsiteY0" fmla="*/ 72008 h 1006766"/>
                    <a:gd name="connsiteX1" fmla="*/ 293642 w 581674"/>
                    <a:gd name="connsiteY1" fmla="*/ 1512 h 1006766"/>
                    <a:gd name="connsiteX2" fmla="*/ 5610 w 581674"/>
                    <a:gd name="connsiteY2" fmla="*/ 72008 h 1006766"/>
                    <a:gd name="connsiteX3" fmla="*/ 293642 w 581674"/>
                    <a:gd name="connsiteY3" fmla="*/ 0 h 1006766"/>
                    <a:gd name="connsiteX4" fmla="*/ 581674 w 581674"/>
                    <a:gd name="connsiteY4" fmla="*/ 72008 h 1006766"/>
                    <a:gd name="connsiteX5" fmla="*/ 581674 w 581674"/>
                    <a:gd name="connsiteY5" fmla="*/ 870245 h 1006766"/>
                    <a:gd name="connsiteX6" fmla="*/ 305517 w 581674"/>
                    <a:gd name="connsiteY6" fmla="*/ 888013 h 1006766"/>
                    <a:gd name="connsiteX7" fmla="*/ 2805 w 581674"/>
                    <a:gd name="connsiteY7" fmla="*/ 887074 h 1006766"/>
                    <a:gd name="connsiteX8" fmla="*/ 5610 w 581674"/>
                    <a:gd name="connsiteY8" fmla="*/ 72008 h 1006766"/>
                    <a:gd name="connsiteX0" fmla="*/ 5610 w 584479"/>
                    <a:gd name="connsiteY0" fmla="*/ 72008 h 1006766"/>
                    <a:gd name="connsiteX1" fmla="*/ 281766 w 584479"/>
                    <a:gd name="connsiteY1" fmla="*/ 25263 h 1006766"/>
                    <a:gd name="connsiteX2" fmla="*/ 581674 w 584479"/>
                    <a:gd name="connsiteY2" fmla="*/ 72008 h 1006766"/>
                    <a:gd name="connsiteX3" fmla="*/ 584479 w 584479"/>
                    <a:gd name="connsiteY3" fmla="*/ 878660 h 1006766"/>
                    <a:gd name="connsiteX4" fmla="*/ 293642 w 584479"/>
                    <a:gd name="connsiteY4" fmla="*/ 1006766 h 1006766"/>
                    <a:gd name="connsiteX5" fmla="*/ 0 w 584479"/>
                    <a:gd name="connsiteY5" fmla="*/ 875855 h 1006766"/>
                    <a:gd name="connsiteX6" fmla="*/ 5610 w 584479"/>
                    <a:gd name="connsiteY6" fmla="*/ 72008 h 1006766"/>
                    <a:gd name="connsiteX0" fmla="*/ 5610 w 584479"/>
                    <a:gd name="connsiteY0" fmla="*/ 72008 h 1006766"/>
                    <a:gd name="connsiteX1" fmla="*/ 293642 w 584479"/>
                    <a:gd name="connsiteY1" fmla="*/ 0 h 1006766"/>
                    <a:gd name="connsiteX2" fmla="*/ 581674 w 584479"/>
                    <a:gd name="connsiteY2" fmla="*/ 72008 h 1006766"/>
                    <a:gd name="connsiteX3" fmla="*/ 269891 w 584479"/>
                    <a:gd name="connsiteY3" fmla="*/ 25263 h 1006766"/>
                    <a:gd name="connsiteX4" fmla="*/ 5610 w 584479"/>
                    <a:gd name="connsiteY4" fmla="*/ 72008 h 1006766"/>
                    <a:gd name="connsiteX0" fmla="*/ 581674 w 584479"/>
                    <a:gd name="connsiteY0" fmla="*/ 72008 h 1006766"/>
                    <a:gd name="connsiteX1" fmla="*/ 293642 w 584479"/>
                    <a:gd name="connsiteY1" fmla="*/ 1512 h 1006766"/>
                    <a:gd name="connsiteX2" fmla="*/ 5610 w 584479"/>
                    <a:gd name="connsiteY2" fmla="*/ 72008 h 1006766"/>
                    <a:gd name="connsiteX3" fmla="*/ 293642 w 584479"/>
                    <a:gd name="connsiteY3" fmla="*/ 0 h 1006766"/>
                    <a:gd name="connsiteX4" fmla="*/ 581674 w 584479"/>
                    <a:gd name="connsiteY4" fmla="*/ 72008 h 1006766"/>
                    <a:gd name="connsiteX5" fmla="*/ 581674 w 584479"/>
                    <a:gd name="connsiteY5" fmla="*/ 870245 h 1006766"/>
                    <a:gd name="connsiteX6" fmla="*/ 305517 w 584479"/>
                    <a:gd name="connsiteY6" fmla="*/ 888013 h 1006766"/>
                    <a:gd name="connsiteX7" fmla="*/ 2805 w 584479"/>
                    <a:gd name="connsiteY7" fmla="*/ 887074 h 1006766"/>
                    <a:gd name="connsiteX8" fmla="*/ 5610 w 584479"/>
                    <a:gd name="connsiteY8" fmla="*/ 72008 h 1006766"/>
                    <a:gd name="connsiteX0" fmla="*/ 5610 w 584479"/>
                    <a:gd name="connsiteY0" fmla="*/ 72008 h 1006766"/>
                    <a:gd name="connsiteX1" fmla="*/ 281766 w 584479"/>
                    <a:gd name="connsiteY1" fmla="*/ 25263 h 1006766"/>
                    <a:gd name="connsiteX2" fmla="*/ 581674 w 584479"/>
                    <a:gd name="connsiteY2" fmla="*/ 72008 h 1006766"/>
                    <a:gd name="connsiteX3" fmla="*/ 584479 w 584479"/>
                    <a:gd name="connsiteY3" fmla="*/ 878660 h 1006766"/>
                    <a:gd name="connsiteX4" fmla="*/ 293642 w 584479"/>
                    <a:gd name="connsiteY4" fmla="*/ 1006766 h 1006766"/>
                    <a:gd name="connsiteX5" fmla="*/ 0 w 584479"/>
                    <a:gd name="connsiteY5" fmla="*/ 875855 h 1006766"/>
                    <a:gd name="connsiteX6" fmla="*/ 5610 w 584479"/>
                    <a:gd name="connsiteY6" fmla="*/ 72008 h 1006766"/>
                    <a:gd name="connsiteX0" fmla="*/ 5610 w 584479"/>
                    <a:gd name="connsiteY0" fmla="*/ 72008 h 1006766"/>
                    <a:gd name="connsiteX1" fmla="*/ 293642 w 584479"/>
                    <a:gd name="connsiteY1" fmla="*/ 0 h 1006766"/>
                    <a:gd name="connsiteX2" fmla="*/ 581674 w 584479"/>
                    <a:gd name="connsiteY2" fmla="*/ 72008 h 1006766"/>
                    <a:gd name="connsiteX3" fmla="*/ 269891 w 584479"/>
                    <a:gd name="connsiteY3" fmla="*/ 25263 h 1006766"/>
                    <a:gd name="connsiteX4" fmla="*/ 5610 w 584479"/>
                    <a:gd name="connsiteY4" fmla="*/ 72008 h 1006766"/>
                    <a:gd name="connsiteX0" fmla="*/ 581674 w 584479"/>
                    <a:gd name="connsiteY0" fmla="*/ 72008 h 1006766"/>
                    <a:gd name="connsiteX1" fmla="*/ 293642 w 584479"/>
                    <a:gd name="connsiteY1" fmla="*/ 1512 h 1006766"/>
                    <a:gd name="connsiteX2" fmla="*/ 5610 w 584479"/>
                    <a:gd name="connsiteY2" fmla="*/ 72008 h 1006766"/>
                    <a:gd name="connsiteX3" fmla="*/ 293642 w 584479"/>
                    <a:gd name="connsiteY3" fmla="*/ 0 h 1006766"/>
                    <a:gd name="connsiteX4" fmla="*/ 581674 w 584479"/>
                    <a:gd name="connsiteY4" fmla="*/ 72008 h 1006766"/>
                    <a:gd name="connsiteX5" fmla="*/ 581674 w 584479"/>
                    <a:gd name="connsiteY5" fmla="*/ 870245 h 1006766"/>
                    <a:gd name="connsiteX6" fmla="*/ 305517 w 584479"/>
                    <a:gd name="connsiteY6" fmla="*/ 873989 h 1006766"/>
                    <a:gd name="connsiteX7" fmla="*/ 2805 w 584479"/>
                    <a:gd name="connsiteY7" fmla="*/ 887074 h 1006766"/>
                    <a:gd name="connsiteX8" fmla="*/ 5610 w 584479"/>
                    <a:gd name="connsiteY8" fmla="*/ 72008 h 1006766"/>
                    <a:gd name="connsiteX0" fmla="*/ 5610 w 584479"/>
                    <a:gd name="connsiteY0" fmla="*/ 72008 h 902364"/>
                    <a:gd name="connsiteX1" fmla="*/ 281766 w 584479"/>
                    <a:gd name="connsiteY1" fmla="*/ 25263 h 902364"/>
                    <a:gd name="connsiteX2" fmla="*/ 581674 w 584479"/>
                    <a:gd name="connsiteY2" fmla="*/ 72008 h 902364"/>
                    <a:gd name="connsiteX3" fmla="*/ 584479 w 584479"/>
                    <a:gd name="connsiteY3" fmla="*/ 878660 h 902364"/>
                    <a:gd name="connsiteX4" fmla="*/ 307666 w 584479"/>
                    <a:gd name="connsiteY4" fmla="*/ 866520 h 902364"/>
                    <a:gd name="connsiteX5" fmla="*/ 0 w 584479"/>
                    <a:gd name="connsiteY5" fmla="*/ 875855 h 902364"/>
                    <a:gd name="connsiteX6" fmla="*/ 5610 w 584479"/>
                    <a:gd name="connsiteY6" fmla="*/ 72008 h 902364"/>
                    <a:gd name="connsiteX0" fmla="*/ 5610 w 584479"/>
                    <a:gd name="connsiteY0" fmla="*/ 72008 h 902364"/>
                    <a:gd name="connsiteX1" fmla="*/ 293642 w 584479"/>
                    <a:gd name="connsiteY1" fmla="*/ 0 h 902364"/>
                    <a:gd name="connsiteX2" fmla="*/ 581674 w 584479"/>
                    <a:gd name="connsiteY2" fmla="*/ 72008 h 902364"/>
                    <a:gd name="connsiteX3" fmla="*/ 269891 w 584479"/>
                    <a:gd name="connsiteY3" fmla="*/ 25263 h 902364"/>
                    <a:gd name="connsiteX4" fmla="*/ 5610 w 584479"/>
                    <a:gd name="connsiteY4" fmla="*/ 72008 h 902364"/>
                    <a:gd name="connsiteX0" fmla="*/ 581674 w 584479"/>
                    <a:gd name="connsiteY0" fmla="*/ 72008 h 902364"/>
                    <a:gd name="connsiteX1" fmla="*/ 293642 w 584479"/>
                    <a:gd name="connsiteY1" fmla="*/ 1512 h 902364"/>
                    <a:gd name="connsiteX2" fmla="*/ 5610 w 584479"/>
                    <a:gd name="connsiteY2" fmla="*/ 72008 h 902364"/>
                    <a:gd name="connsiteX3" fmla="*/ 293642 w 584479"/>
                    <a:gd name="connsiteY3" fmla="*/ 0 h 902364"/>
                    <a:gd name="connsiteX4" fmla="*/ 581674 w 584479"/>
                    <a:gd name="connsiteY4" fmla="*/ 72008 h 902364"/>
                    <a:gd name="connsiteX5" fmla="*/ 581674 w 584479"/>
                    <a:gd name="connsiteY5" fmla="*/ 870245 h 902364"/>
                    <a:gd name="connsiteX6" fmla="*/ 305517 w 584479"/>
                    <a:gd name="connsiteY6" fmla="*/ 873989 h 902364"/>
                    <a:gd name="connsiteX7" fmla="*/ 2805 w 584479"/>
                    <a:gd name="connsiteY7" fmla="*/ 887074 h 902364"/>
                    <a:gd name="connsiteX8" fmla="*/ 5610 w 584479"/>
                    <a:gd name="connsiteY8" fmla="*/ 72008 h 902364"/>
                    <a:gd name="connsiteX0" fmla="*/ 5610 w 584479"/>
                    <a:gd name="connsiteY0" fmla="*/ 72008 h 902364"/>
                    <a:gd name="connsiteX1" fmla="*/ 281766 w 584479"/>
                    <a:gd name="connsiteY1" fmla="*/ 25263 h 902364"/>
                    <a:gd name="connsiteX2" fmla="*/ 581674 w 584479"/>
                    <a:gd name="connsiteY2" fmla="*/ 72008 h 902364"/>
                    <a:gd name="connsiteX3" fmla="*/ 584479 w 584479"/>
                    <a:gd name="connsiteY3" fmla="*/ 878660 h 902364"/>
                    <a:gd name="connsiteX4" fmla="*/ 307666 w 584479"/>
                    <a:gd name="connsiteY4" fmla="*/ 866520 h 902364"/>
                    <a:gd name="connsiteX5" fmla="*/ 0 w 584479"/>
                    <a:gd name="connsiteY5" fmla="*/ 875855 h 902364"/>
                    <a:gd name="connsiteX6" fmla="*/ 5610 w 584479"/>
                    <a:gd name="connsiteY6" fmla="*/ 72008 h 902364"/>
                    <a:gd name="connsiteX0" fmla="*/ 5610 w 584479"/>
                    <a:gd name="connsiteY0" fmla="*/ 72008 h 902364"/>
                    <a:gd name="connsiteX1" fmla="*/ 293642 w 584479"/>
                    <a:gd name="connsiteY1" fmla="*/ 0 h 902364"/>
                    <a:gd name="connsiteX2" fmla="*/ 581674 w 584479"/>
                    <a:gd name="connsiteY2" fmla="*/ 72008 h 902364"/>
                    <a:gd name="connsiteX3" fmla="*/ 269891 w 584479"/>
                    <a:gd name="connsiteY3" fmla="*/ 25263 h 902364"/>
                    <a:gd name="connsiteX4" fmla="*/ 5610 w 584479"/>
                    <a:gd name="connsiteY4" fmla="*/ 72008 h 902364"/>
                    <a:gd name="connsiteX0" fmla="*/ 581674 w 584479"/>
                    <a:gd name="connsiteY0" fmla="*/ 72008 h 902364"/>
                    <a:gd name="connsiteX1" fmla="*/ 293642 w 584479"/>
                    <a:gd name="connsiteY1" fmla="*/ 1512 h 902364"/>
                    <a:gd name="connsiteX2" fmla="*/ 5610 w 584479"/>
                    <a:gd name="connsiteY2" fmla="*/ 72008 h 902364"/>
                    <a:gd name="connsiteX3" fmla="*/ 293642 w 584479"/>
                    <a:gd name="connsiteY3" fmla="*/ 0 h 902364"/>
                    <a:gd name="connsiteX4" fmla="*/ 581674 w 584479"/>
                    <a:gd name="connsiteY4" fmla="*/ 72008 h 902364"/>
                    <a:gd name="connsiteX5" fmla="*/ 581674 w 584479"/>
                    <a:gd name="connsiteY5" fmla="*/ 870245 h 902364"/>
                    <a:gd name="connsiteX6" fmla="*/ 305517 w 584479"/>
                    <a:gd name="connsiteY6" fmla="*/ 873989 h 902364"/>
                    <a:gd name="connsiteX7" fmla="*/ 2805 w 584479"/>
                    <a:gd name="connsiteY7" fmla="*/ 887074 h 902364"/>
                    <a:gd name="connsiteX8" fmla="*/ 5610 w 584479"/>
                    <a:gd name="connsiteY8" fmla="*/ 72008 h 902364"/>
                    <a:gd name="connsiteX0" fmla="*/ 5610 w 652889"/>
                    <a:gd name="connsiteY0" fmla="*/ 72118 h 902474"/>
                    <a:gd name="connsiteX1" fmla="*/ 281766 w 652889"/>
                    <a:gd name="connsiteY1" fmla="*/ 2537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69891 w 652889"/>
                    <a:gd name="connsiteY3" fmla="*/ 25373 h 902474"/>
                    <a:gd name="connsiteX4" fmla="*/ 5610 w 652889"/>
                    <a:gd name="connsiteY4" fmla="*/ 72118 h 902474"/>
                    <a:gd name="connsiteX0" fmla="*/ 581674 w 652889"/>
                    <a:gd name="connsiteY0" fmla="*/ 72118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81766 w 652889"/>
                    <a:gd name="connsiteY1" fmla="*/ 2537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69891 w 652889"/>
                    <a:gd name="connsiteY3" fmla="*/ 25373 h 902474"/>
                    <a:gd name="connsiteX4" fmla="*/ 5610 w 652889"/>
                    <a:gd name="connsiteY4" fmla="*/ 72118 h 902474"/>
                    <a:gd name="connsiteX0" fmla="*/ 581674 w 652889"/>
                    <a:gd name="connsiteY0" fmla="*/ 72118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81766 w 652889"/>
                    <a:gd name="connsiteY1" fmla="*/ 2537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69891 w 652889"/>
                    <a:gd name="connsiteY3" fmla="*/ 25373 h 902474"/>
                    <a:gd name="connsiteX4" fmla="*/ 5610 w 652889"/>
                    <a:gd name="connsiteY4" fmla="*/ 72118 h 902474"/>
                    <a:gd name="connsiteX0" fmla="*/ 581674 w 652889"/>
                    <a:gd name="connsiteY0" fmla="*/ 72118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69891 w 652889"/>
                    <a:gd name="connsiteY3" fmla="*/ 25373 h 902474"/>
                    <a:gd name="connsiteX4" fmla="*/ 5610 w 652889"/>
                    <a:gd name="connsiteY4" fmla="*/ 72118 h 902474"/>
                    <a:gd name="connsiteX0" fmla="*/ 581674 w 652889"/>
                    <a:gd name="connsiteY0" fmla="*/ 72118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581674 w 652889"/>
                    <a:gd name="connsiteY0" fmla="*/ 72118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581674 w 652889"/>
                    <a:gd name="connsiteY0" fmla="*/ 72118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627252 w 652889"/>
                    <a:gd name="connsiteY0" fmla="*/ 49329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627252 w 652889"/>
                    <a:gd name="connsiteY0" fmla="*/ 49329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627252 w 652889"/>
                    <a:gd name="connsiteY0" fmla="*/ 49329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581674 w 652889"/>
                    <a:gd name="connsiteY0" fmla="*/ 74967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581674 w 652889"/>
                    <a:gd name="connsiteY0" fmla="*/ 74967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581674 w 652889"/>
                    <a:gd name="connsiteY0" fmla="*/ 63573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581674 w 652889"/>
                    <a:gd name="connsiteY0" fmla="*/ 63573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575977 w 652889"/>
                    <a:gd name="connsiteY0" fmla="*/ 66421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598766 w 652889"/>
                    <a:gd name="connsiteY0" fmla="*/ 49330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598766 w 652889"/>
                    <a:gd name="connsiteY0" fmla="*/ 49330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575977 w 652889"/>
                    <a:gd name="connsiteY0" fmla="*/ 69271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584479"/>
                    <a:gd name="connsiteY0" fmla="*/ 72008 h 902364"/>
                    <a:gd name="connsiteX1" fmla="*/ 296009 w 584479"/>
                    <a:gd name="connsiteY1" fmla="*/ 5323 h 902364"/>
                    <a:gd name="connsiteX2" fmla="*/ 581674 w 584479"/>
                    <a:gd name="connsiteY2" fmla="*/ 72008 h 902364"/>
                    <a:gd name="connsiteX3" fmla="*/ 584479 w 584479"/>
                    <a:gd name="connsiteY3" fmla="*/ 878660 h 902364"/>
                    <a:gd name="connsiteX4" fmla="*/ 307666 w 584479"/>
                    <a:gd name="connsiteY4" fmla="*/ 866520 h 902364"/>
                    <a:gd name="connsiteX5" fmla="*/ 0 w 584479"/>
                    <a:gd name="connsiteY5" fmla="*/ 875855 h 902364"/>
                    <a:gd name="connsiteX6" fmla="*/ 5610 w 584479"/>
                    <a:gd name="connsiteY6" fmla="*/ 72008 h 902364"/>
                    <a:gd name="connsiteX0" fmla="*/ 5610 w 584479"/>
                    <a:gd name="connsiteY0" fmla="*/ 72008 h 902364"/>
                    <a:gd name="connsiteX1" fmla="*/ 293642 w 584479"/>
                    <a:gd name="connsiteY1" fmla="*/ 0 h 902364"/>
                    <a:gd name="connsiteX2" fmla="*/ 581674 w 584479"/>
                    <a:gd name="connsiteY2" fmla="*/ 72008 h 902364"/>
                    <a:gd name="connsiteX3" fmla="*/ 292679 w 584479"/>
                    <a:gd name="connsiteY3" fmla="*/ 11020 h 902364"/>
                    <a:gd name="connsiteX4" fmla="*/ 5610 w 584479"/>
                    <a:gd name="connsiteY4" fmla="*/ 72008 h 902364"/>
                    <a:gd name="connsiteX0" fmla="*/ 575977 w 584479"/>
                    <a:gd name="connsiteY0" fmla="*/ 69161 h 902364"/>
                    <a:gd name="connsiteX1" fmla="*/ 293642 w 584479"/>
                    <a:gd name="connsiteY1" fmla="*/ 1512 h 902364"/>
                    <a:gd name="connsiteX2" fmla="*/ 5610 w 584479"/>
                    <a:gd name="connsiteY2" fmla="*/ 72008 h 902364"/>
                    <a:gd name="connsiteX3" fmla="*/ 293642 w 584479"/>
                    <a:gd name="connsiteY3" fmla="*/ 0 h 902364"/>
                    <a:gd name="connsiteX4" fmla="*/ 578825 w 584479"/>
                    <a:gd name="connsiteY4" fmla="*/ 72008 h 902364"/>
                    <a:gd name="connsiteX5" fmla="*/ 581674 w 584479"/>
                    <a:gd name="connsiteY5" fmla="*/ 870245 h 902364"/>
                    <a:gd name="connsiteX6" fmla="*/ 305517 w 584479"/>
                    <a:gd name="connsiteY6" fmla="*/ 873989 h 902364"/>
                    <a:gd name="connsiteX7" fmla="*/ 2805 w 584479"/>
                    <a:gd name="connsiteY7" fmla="*/ 887074 h 902364"/>
                    <a:gd name="connsiteX8" fmla="*/ 5610 w 584479"/>
                    <a:gd name="connsiteY8" fmla="*/ 72008 h 9023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84479" h="902364" stroke="0" extrusionOk="0">
                      <a:moveTo>
                        <a:pt x="5610" y="72008"/>
                      </a:moveTo>
                      <a:cubicBezTo>
                        <a:pt x="5610" y="111777"/>
                        <a:pt x="136933" y="5323"/>
                        <a:pt x="296009" y="5323"/>
                      </a:cubicBezTo>
                      <a:cubicBezTo>
                        <a:pt x="455085" y="5323"/>
                        <a:pt x="507611" y="32016"/>
                        <a:pt x="581674" y="72008"/>
                      </a:cubicBezTo>
                      <a:cubicBezTo>
                        <a:pt x="585457" y="281071"/>
                        <a:pt x="583544" y="609776"/>
                        <a:pt x="584479" y="878660"/>
                      </a:cubicBezTo>
                      <a:cubicBezTo>
                        <a:pt x="584479" y="918429"/>
                        <a:pt x="466742" y="866520"/>
                        <a:pt x="307666" y="866520"/>
                      </a:cubicBezTo>
                      <a:cubicBezTo>
                        <a:pt x="148590" y="866520"/>
                        <a:pt x="0" y="915624"/>
                        <a:pt x="0" y="875855"/>
                      </a:cubicBezTo>
                      <a:lnTo>
                        <a:pt x="5610" y="72008"/>
                      </a:lnTo>
                      <a:close/>
                    </a:path>
                    <a:path w="584479" h="902364" fill="lighten" stroke="0" extrusionOk="0">
                      <a:moveTo>
                        <a:pt x="5610" y="72008"/>
                      </a:moveTo>
                      <a:cubicBezTo>
                        <a:pt x="5771" y="70171"/>
                        <a:pt x="134566" y="0"/>
                        <a:pt x="293642" y="0"/>
                      </a:cubicBezTo>
                      <a:cubicBezTo>
                        <a:pt x="452718" y="0"/>
                        <a:pt x="581674" y="32239"/>
                        <a:pt x="581674" y="72008"/>
                      </a:cubicBezTo>
                      <a:cubicBezTo>
                        <a:pt x="581674" y="111777"/>
                        <a:pt x="451755" y="11020"/>
                        <a:pt x="292679" y="11020"/>
                      </a:cubicBezTo>
                      <a:cubicBezTo>
                        <a:pt x="133603" y="11020"/>
                        <a:pt x="5450" y="73845"/>
                        <a:pt x="5610" y="72008"/>
                      </a:cubicBezTo>
                      <a:close/>
                    </a:path>
                    <a:path w="584479" h="902364" fill="none" extrusionOk="0">
                      <a:moveTo>
                        <a:pt x="575977" y="69161"/>
                      </a:moveTo>
                      <a:cubicBezTo>
                        <a:pt x="524703" y="54808"/>
                        <a:pt x="388703" y="1038"/>
                        <a:pt x="293642" y="1512"/>
                      </a:cubicBezTo>
                      <a:cubicBezTo>
                        <a:pt x="198581" y="1986"/>
                        <a:pt x="5610" y="72260"/>
                        <a:pt x="5610" y="72008"/>
                      </a:cubicBezTo>
                      <a:cubicBezTo>
                        <a:pt x="5610" y="71756"/>
                        <a:pt x="198106" y="0"/>
                        <a:pt x="293642" y="0"/>
                      </a:cubicBezTo>
                      <a:cubicBezTo>
                        <a:pt x="389178" y="0"/>
                        <a:pt x="578825" y="32239"/>
                        <a:pt x="578825" y="72008"/>
                      </a:cubicBezTo>
                      <a:cubicBezTo>
                        <a:pt x="579775" y="338087"/>
                        <a:pt x="580724" y="604166"/>
                        <a:pt x="581674" y="870245"/>
                      </a:cubicBezTo>
                      <a:cubicBezTo>
                        <a:pt x="581674" y="910014"/>
                        <a:pt x="401995" y="871184"/>
                        <a:pt x="305517" y="873989"/>
                      </a:cubicBezTo>
                      <a:cubicBezTo>
                        <a:pt x="209039" y="876794"/>
                        <a:pt x="2805" y="926843"/>
                        <a:pt x="2805" y="887074"/>
                      </a:cubicBezTo>
                      <a:lnTo>
                        <a:pt x="5610" y="72008"/>
                      </a:lnTo>
                    </a:path>
                  </a:pathLst>
                </a:custGeom>
                <a:gradFill>
                  <a:gsLst>
                    <a:gs pos="0">
                      <a:srgbClr val="C00000"/>
                    </a:gs>
                    <a:gs pos="38000">
                      <a:schemeClr val="tx1">
                        <a:lumMod val="75000"/>
                        <a:lumOff val="25000"/>
                        <a:alpha val="76000"/>
                      </a:schemeClr>
                    </a:gs>
                  </a:gsLst>
                  <a:lin ang="5400000" scaled="0"/>
                </a:gra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303" name="Cylindre 4"/>
                <p:cNvSpPr/>
                <p:nvPr/>
              </p:nvSpPr>
              <p:spPr>
                <a:xfrm>
                  <a:off x="5882328" y="2097584"/>
                  <a:ext cx="1728195" cy="715364"/>
                </a:xfrm>
                <a:custGeom>
                  <a:avLst/>
                  <a:gdLst>
                    <a:gd name="connsiteX0" fmla="*/ 0 w 1728192"/>
                    <a:gd name="connsiteY0" fmla="*/ 126148 h 1009180"/>
                    <a:gd name="connsiteX1" fmla="*/ 864096 w 1728192"/>
                    <a:gd name="connsiteY1" fmla="*/ 252296 h 1009180"/>
                    <a:gd name="connsiteX2" fmla="*/ 1728192 w 1728192"/>
                    <a:gd name="connsiteY2" fmla="*/ 126148 h 1009180"/>
                    <a:gd name="connsiteX3" fmla="*/ 1728192 w 1728192"/>
                    <a:gd name="connsiteY3" fmla="*/ 883033 h 1009180"/>
                    <a:gd name="connsiteX4" fmla="*/ 864096 w 1728192"/>
                    <a:gd name="connsiteY4" fmla="*/ 1009181 h 1009180"/>
                    <a:gd name="connsiteX5" fmla="*/ 0 w 1728192"/>
                    <a:gd name="connsiteY5" fmla="*/ 883033 h 1009180"/>
                    <a:gd name="connsiteX6" fmla="*/ 0 w 1728192"/>
                    <a:gd name="connsiteY6" fmla="*/ 126148 h 1009180"/>
                    <a:gd name="connsiteX0" fmla="*/ 0 w 1728192"/>
                    <a:gd name="connsiteY0" fmla="*/ 126148 h 1009180"/>
                    <a:gd name="connsiteX1" fmla="*/ 864096 w 1728192"/>
                    <a:gd name="connsiteY1" fmla="*/ 0 h 1009180"/>
                    <a:gd name="connsiteX2" fmla="*/ 1728192 w 1728192"/>
                    <a:gd name="connsiteY2" fmla="*/ 126148 h 1009180"/>
                    <a:gd name="connsiteX3" fmla="*/ 864096 w 1728192"/>
                    <a:gd name="connsiteY3" fmla="*/ 252296 h 1009180"/>
                    <a:gd name="connsiteX4" fmla="*/ 0 w 1728192"/>
                    <a:gd name="connsiteY4" fmla="*/ 126148 h 1009180"/>
                    <a:gd name="connsiteX0" fmla="*/ 1728192 w 1728192"/>
                    <a:gd name="connsiteY0" fmla="*/ 126148 h 1009180"/>
                    <a:gd name="connsiteX1" fmla="*/ 864096 w 1728192"/>
                    <a:gd name="connsiteY1" fmla="*/ 252296 h 1009180"/>
                    <a:gd name="connsiteX2" fmla="*/ 0 w 1728192"/>
                    <a:gd name="connsiteY2" fmla="*/ 126148 h 1009180"/>
                    <a:gd name="connsiteX3" fmla="*/ 864096 w 1728192"/>
                    <a:gd name="connsiteY3" fmla="*/ 0 h 1009180"/>
                    <a:gd name="connsiteX4" fmla="*/ 1728192 w 1728192"/>
                    <a:gd name="connsiteY4" fmla="*/ 126148 h 1009180"/>
                    <a:gd name="connsiteX5" fmla="*/ 1728192 w 1728192"/>
                    <a:gd name="connsiteY5" fmla="*/ 883033 h 1009180"/>
                    <a:gd name="connsiteX6" fmla="*/ 864096 w 1728192"/>
                    <a:gd name="connsiteY6" fmla="*/ 1009181 h 1009180"/>
                    <a:gd name="connsiteX7" fmla="*/ 0 w 1728192"/>
                    <a:gd name="connsiteY7" fmla="*/ 883033 h 1009180"/>
                    <a:gd name="connsiteX8" fmla="*/ 0 w 1728192"/>
                    <a:gd name="connsiteY8" fmla="*/ 126148 h 1009180"/>
                    <a:gd name="connsiteX0" fmla="*/ 0 w 1728192"/>
                    <a:gd name="connsiteY0" fmla="*/ 126148 h 1009181"/>
                    <a:gd name="connsiteX1" fmla="*/ 864096 w 1728192"/>
                    <a:gd name="connsiteY1" fmla="*/ 252296 h 1009181"/>
                    <a:gd name="connsiteX2" fmla="*/ 1728192 w 1728192"/>
                    <a:gd name="connsiteY2" fmla="*/ 126148 h 1009181"/>
                    <a:gd name="connsiteX3" fmla="*/ 1728192 w 1728192"/>
                    <a:gd name="connsiteY3" fmla="*/ 883033 h 1009181"/>
                    <a:gd name="connsiteX4" fmla="*/ 864096 w 1728192"/>
                    <a:gd name="connsiteY4" fmla="*/ 1009181 h 1009181"/>
                    <a:gd name="connsiteX5" fmla="*/ 0 w 1728192"/>
                    <a:gd name="connsiteY5" fmla="*/ 883033 h 1009181"/>
                    <a:gd name="connsiteX6" fmla="*/ 0 w 1728192"/>
                    <a:gd name="connsiteY6" fmla="*/ 126148 h 1009181"/>
                    <a:gd name="connsiteX0" fmla="*/ 0 w 1728192"/>
                    <a:gd name="connsiteY0" fmla="*/ 126148 h 1009181"/>
                    <a:gd name="connsiteX1" fmla="*/ 864096 w 1728192"/>
                    <a:gd name="connsiteY1" fmla="*/ 0 h 1009181"/>
                    <a:gd name="connsiteX2" fmla="*/ 1728192 w 1728192"/>
                    <a:gd name="connsiteY2" fmla="*/ 126148 h 1009181"/>
                    <a:gd name="connsiteX3" fmla="*/ 864096 w 1728192"/>
                    <a:gd name="connsiteY3" fmla="*/ 252296 h 1009181"/>
                    <a:gd name="connsiteX4" fmla="*/ 0 w 1728192"/>
                    <a:gd name="connsiteY4" fmla="*/ 126148 h 1009181"/>
                    <a:gd name="connsiteX0" fmla="*/ 1728192 w 1728192"/>
                    <a:gd name="connsiteY0" fmla="*/ 126148 h 1009181"/>
                    <a:gd name="connsiteX1" fmla="*/ 864096 w 1728192"/>
                    <a:gd name="connsiteY1" fmla="*/ 252296 h 1009181"/>
                    <a:gd name="connsiteX2" fmla="*/ 0 w 1728192"/>
                    <a:gd name="connsiteY2" fmla="*/ 126148 h 1009181"/>
                    <a:gd name="connsiteX3" fmla="*/ 864096 w 1728192"/>
                    <a:gd name="connsiteY3" fmla="*/ 0 h 1009181"/>
                    <a:gd name="connsiteX4" fmla="*/ 1728192 w 1728192"/>
                    <a:gd name="connsiteY4" fmla="*/ 126148 h 1009181"/>
                    <a:gd name="connsiteX5" fmla="*/ 1728192 w 1728192"/>
                    <a:gd name="connsiteY5" fmla="*/ 883033 h 1009181"/>
                    <a:gd name="connsiteX6" fmla="*/ 889496 w 1728192"/>
                    <a:gd name="connsiteY6" fmla="*/ 805981 h 1009181"/>
                    <a:gd name="connsiteX7" fmla="*/ 0 w 1728192"/>
                    <a:gd name="connsiteY7" fmla="*/ 883033 h 1009181"/>
                    <a:gd name="connsiteX8" fmla="*/ 0 w 1728192"/>
                    <a:gd name="connsiteY8" fmla="*/ 126148 h 1009181"/>
                    <a:gd name="connsiteX0" fmla="*/ 0 w 1728192"/>
                    <a:gd name="connsiteY0" fmla="*/ 126148 h 901801"/>
                    <a:gd name="connsiteX1" fmla="*/ 864096 w 1728192"/>
                    <a:gd name="connsiteY1" fmla="*/ 252296 h 901801"/>
                    <a:gd name="connsiteX2" fmla="*/ 1728192 w 1728192"/>
                    <a:gd name="connsiteY2" fmla="*/ 126148 h 901801"/>
                    <a:gd name="connsiteX3" fmla="*/ 1728192 w 1728192"/>
                    <a:gd name="connsiteY3" fmla="*/ 883033 h 901801"/>
                    <a:gd name="connsiteX4" fmla="*/ 864096 w 1728192"/>
                    <a:gd name="connsiteY4" fmla="*/ 742481 h 901801"/>
                    <a:gd name="connsiteX5" fmla="*/ 0 w 1728192"/>
                    <a:gd name="connsiteY5" fmla="*/ 883033 h 901801"/>
                    <a:gd name="connsiteX6" fmla="*/ 0 w 1728192"/>
                    <a:gd name="connsiteY6" fmla="*/ 126148 h 901801"/>
                    <a:gd name="connsiteX0" fmla="*/ 0 w 1728192"/>
                    <a:gd name="connsiteY0" fmla="*/ 126148 h 901801"/>
                    <a:gd name="connsiteX1" fmla="*/ 864096 w 1728192"/>
                    <a:gd name="connsiteY1" fmla="*/ 0 h 901801"/>
                    <a:gd name="connsiteX2" fmla="*/ 1728192 w 1728192"/>
                    <a:gd name="connsiteY2" fmla="*/ 126148 h 901801"/>
                    <a:gd name="connsiteX3" fmla="*/ 864096 w 1728192"/>
                    <a:gd name="connsiteY3" fmla="*/ 252296 h 901801"/>
                    <a:gd name="connsiteX4" fmla="*/ 0 w 1728192"/>
                    <a:gd name="connsiteY4" fmla="*/ 126148 h 901801"/>
                    <a:gd name="connsiteX0" fmla="*/ 1728192 w 1728192"/>
                    <a:gd name="connsiteY0" fmla="*/ 126148 h 901801"/>
                    <a:gd name="connsiteX1" fmla="*/ 864096 w 1728192"/>
                    <a:gd name="connsiteY1" fmla="*/ 252296 h 901801"/>
                    <a:gd name="connsiteX2" fmla="*/ 0 w 1728192"/>
                    <a:gd name="connsiteY2" fmla="*/ 126148 h 901801"/>
                    <a:gd name="connsiteX3" fmla="*/ 864096 w 1728192"/>
                    <a:gd name="connsiteY3" fmla="*/ 0 h 901801"/>
                    <a:gd name="connsiteX4" fmla="*/ 1728192 w 1728192"/>
                    <a:gd name="connsiteY4" fmla="*/ 126148 h 901801"/>
                    <a:gd name="connsiteX5" fmla="*/ 1728192 w 1728192"/>
                    <a:gd name="connsiteY5" fmla="*/ 883033 h 901801"/>
                    <a:gd name="connsiteX6" fmla="*/ 889496 w 1728192"/>
                    <a:gd name="connsiteY6" fmla="*/ 805981 h 901801"/>
                    <a:gd name="connsiteX7" fmla="*/ 0 w 1728192"/>
                    <a:gd name="connsiteY7" fmla="*/ 883033 h 901801"/>
                    <a:gd name="connsiteX8" fmla="*/ 0 w 1728192"/>
                    <a:gd name="connsiteY8" fmla="*/ 126148 h 901801"/>
                    <a:gd name="connsiteX0" fmla="*/ 0 w 1728192"/>
                    <a:gd name="connsiteY0" fmla="*/ 126148 h 897184"/>
                    <a:gd name="connsiteX1" fmla="*/ 864096 w 1728192"/>
                    <a:gd name="connsiteY1" fmla="*/ 252296 h 897184"/>
                    <a:gd name="connsiteX2" fmla="*/ 1728192 w 1728192"/>
                    <a:gd name="connsiteY2" fmla="*/ 126148 h 897184"/>
                    <a:gd name="connsiteX3" fmla="*/ 1728192 w 1728192"/>
                    <a:gd name="connsiteY3" fmla="*/ 883033 h 897184"/>
                    <a:gd name="connsiteX4" fmla="*/ 864096 w 1728192"/>
                    <a:gd name="connsiteY4" fmla="*/ 742481 h 897184"/>
                    <a:gd name="connsiteX5" fmla="*/ 0 w 1728192"/>
                    <a:gd name="connsiteY5" fmla="*/ 883033 h 897184"/>
                    <a:gd name="connsiteX6" fmla="*/ 0 w 1728192"/>
                    <a:gd name="connsiteY6" fmla="*/ 126148 h 897184"/>
                    <a:gd name="connsiteX0" fmla="*/ 0 w 1728192"/>
                    <a:gd name="connsiteY0" fmla="*/ 126148 h 897184"/>
                    <a:gd name="connsiteX1" fmla="*/ 864096 w 1728192"/>
                    <a:gd name="connsiteY1" fmla="*/ 0 h 897184"/>
                    <a:gd name="connsiteX2" fmla="*/ 1728192 w 1728192"/>
                    <a:gd name="connsiteY2" fmla="*/ 126148 h 897184"/>
                    <a:gd name="connsiteX3" fmla="*/ 864096 w 1728192"/>
                    <a:gd name="connsiteY3" fmla="*/ 252296 h 897184"/>
                    <a:gd name="connsiteX4" fmla="*/ 0 w 1728192"/>
                    <a:gd name="connsiteY4" fmla="*/ 126148 h 897184"/>
                    <a:gd name="connsiteX0" fmla="*/ 1728192 w 1728192"/>
                    <a:gd name="connsiteY0" fmla="*/ 126148 h 897184"/>
                    <a:gd name="connsiteX1" fmla="*/ 864096 w 1728192"/>
                    <a:gd name="connsiteY1" fmla="*/ 252296 h 897184"/>
                    <a:gd name="connsiteX2" fmla="*/ 0 w 1728192"/>
                    <a:gd name="connsiteY2" fmla="*/ 126148 h 897184"/>
                    <a:gd name="connsiteX3" fmla="*/ 864096 w 1728192"/>
                    <a:gd name="connsiteY3" fmla="*/ 0 h 897184"/>
                    <a:gd name="connsiteX4" fmla="*/ 1728192 w 1728192"/>
                    <a:gd name="connsiteY4" fmla="*/ 126148 h 897184"/>
                    <a:gd name="connsiteX5" fmla="*/ 1728192 w 1728192"/>
                    <a:gd name="connsiteY5" fmla="*/ 883033 h 897184"/>
                    <a:gd name="connsiteX6" fmla="*/ 889496 w 1728192"/>
                    <a:gd name="connsiteY6" fmla="*/ 729781 h 897184"/>
                    <a:gd name="connsiteX7" fmla="*/ 0 w 1728192"/>
                    <a:gd name="connsiteY7" fmla="*/ 883033 h 897184"/>
                    <a:gd name="connsiteX8" fmla="*/ 0 w 1728192"/>
                    <a:gd name="connsiteY8" fmla="*/ 126148 h 897184"/>
                    <a:gd name="connsiteX0" fmla="*/ 0 w 1728192"/>
                    <a:gd name="connsiteY0" fmla="*/ 126148 h 897184"/>
                    <a:gd name="connsiteX1" fmla="*/ 864096 w 1728192"/>
                    <a:gd name="connsiteY1" fmla="*/ 252296 h 897184"/>
                    <a:gd name="connsiteX2" fmla="*/ 1728192 w 1728192"/>
                    <a:gd name="connsiteY2" fmla="*/ 126148 h 897184"/>
                    <a:gd name="connsiteX3" fmla="*/ 1728192 w 1728192"/>
                    <a:gd name="connsiteY3" fmla="*/ 883033 h 897184"/>
                    <a:gd name="connsiteX4" fmla="*/ 864096 w 1728192"/>
                    <a:gd name="connsiteY4" fmla="*/ 742481 h 897184"/>
                    <a:gd name="connsiteX5" fmla="*/ 0 w 1728192"/>
                    <a:gd name="connsiteY5" fmla="*/ 883033 h 897184"/>
                    <a:gd name="connsiteX6" fmla="*/ 0 w 1728192"/>
                    <a:gd name="connsiteY6" fmla="*/ 126148 h 897184"/>
                    <a:gd name="connsiteX0" fmla="*/ 0 w 1728192"/>
                    <a:gd name="connsiteY0" fmla="*/ 126148 h 897184"/>
                    <a:gd name="connsiteX1" fmla="*/ 864096 w 1728192"/>
                    <a:gd name="connsiteY1" fmla="*/ 0 h 897184"/>
                    <a:gd name="connsiteX2" fmla="*/ 1728192 w 1728192"/>
                    <a:gd name="connsiteY2" fmla="*/ 126148 h 897184"/>
                    <a:gd name="connsiteX3" fmla="*/ 864096 w 1728192"/>
                    <a:gd name="connsiteY3" fmla="*/ 252296 h 897184"/>
                    <a:gd name="connsiteX4" fmla="*/ 0 w 1728192"/>
                    <a:gd name="connsiteY4" fmla="*/ 126148 h 897184"/>
                    <a:gd name="connsiteX0" fmla="*/ 1728192 w 1728192"/>
                    <a:gd name="connsiteY0" fmla="*/ 126148 h 897184"/>
                    <a:gd name="connsiteX1" fmla="*/ 864096 w 1728192"/>
                    <a:gd name="connsiteY1" fmla="*/ 252296 h 897184"/>
                    <a:gd name="connsiteX2" fmla="*/ 0 w 1728192"/>
                    <a:gd name="connsiteY2" fmla="*/ 126148 h 897184"/>
                    <a:gd name="connsiteX3" fmla="*/ 864096 w 1728192"/>
                    <a:gd name="connsiteY3" fmla="*/ 325500 h 897184"/>
                    <a:gd name="connsiteX4" fmla="*/ 1728192 w 1728192"/>
                    <a:gd name="connsiteY4" fmla="*/ 126148 h 897184"/>
                    <a:gd name="connsiteX5" fmla="*/ 1728192 w 1728192"/>
                    <a:gd name="connsiteY5" fmla="*/ 883033 h 897184"/>
                    <a:gd name="connsiteX6" fmla="*/ 889496 w 1728192"/>
                    <a:gd name="connsiteY6" fmla="*/ 729781 h 897184"/>
                    <a:gd name="connsiteX7" fmla="*/ 0 w 1728192"/>
                    <a:gd name="connsiteY7" fmla="*/ 883033 h 897184"/>
                    <a:gd name="connsiteX8" fmla="*/ 0 w 1728192"/>
                    <a:gd name="connsiteY8" fmla="*/ 126148 h 897184"/>
                    <a:gd name="connsiteX0" fmla="*/ 31 w 1728223"/>
                    <a:gd name="connsiteY0" fmla="*/ 126148 h 897184"/>
                    <a:gd name="connsiteX1" fmla="*/ 864127 w 1728223"/>
                    <a:gd name="connsiteY1" fmla="*/ 252296 h 897184"/>
                    <a:gd name="connsiteX2" fmla="*/ 1728223 w 1728223"/>
                    <a:gd name="connsiteY2" fmla="*/ 126148 h 897184"/>
                    <a:gd name="connsiteX3" fmla="*/ 1728223 w 1728223"/>
                    <a:gd name="connsiteY3" fmla="*/ 883033 h 897184"/>
                    <a:gd name="connsiteX4" fmla="*/ 864127 w 1728223"/>
                    <a:gd name="connsiteY4" fmla="*/ 742481 h 897184"/>
                    <a:gd name="connsiteX5" fmla="*/ 31 w 1728223"/>
                    <a:gd name="connsiteY5" fmla="*/ 883033 h 897184"/>
                    <a:gd name="connsiteX6" fmla="*/ 31 w 1728223"/>
                    <a:gd name="connsiteY6" fmla="*/ 126148 h 897184"/>
                    <a:gd name="connsiteX0" fmla="*/ 31 w 1728223"/>
                    <a:gd name="connsiteY0" fmla="*/ 126148 h 897184"/>
                    <a:gd name="connsiteX1" fmla="*/ 864127 w 1728223"/>
                    <a:gd name="connsiteY1" fmla="*/ 0 h 897184"/>
                    <a:gd name="connsiteX2" fmla="*/ 1728223 w 1728223"/>
                    <a:gd name="connsiteY2" fmla="*/ 126148 h 897184"/>
                    <a:gd name="connsiteX3" fmla="*/ 864127 w 1728223"/>
                    <a:gd name="connsiteY3" fmla="*/ 252296 h 897184"/>
                    <a:gd name="connsiteX4" fmla="*/ 31 w 1728223"/>
                    <a:gd name="connsiteY4" fmla="*/ 126148 h 897184"/>
                    <a:gd name="connsiteX0" fmla="*/ 1728223 w 1728223"/>
                    <a:gd name="connsiteY0" fmla="*/ 126148 h 897184"/>
                    <a:gd name="connsiteX1" fmla="*/ 840376 w 1728223"/>
                    <a:gd name="connsiteY1" fmla="*/ 40013 h 897184"/>
                    <a:gd name="connsiteX2" fmla="*/ 31 w 1728223"/>
                    <a:gd name="connsiteY2" fmla="*/ 126148 h 897184"/>
                    <a:gd name="connsiteX3" fmla="*/ 864127 w 1728223"/>
                    <a:gd name="connsiteY3" fmla="*/ 325500 h 897184"/>
                    <a:gd name="connsiteX4" fmla="*/ 1728223 w 1728223"/>
                    <a:gd name="connsiteY4" fmla="*/ 126148 h 897184"/>
                    <a:gd name="connsiteX5" fmla="*/ 1728223 w 1728223"/>
                    <a:gd name="connsiteY5" fmla="*/ 883033 h 897184"/>
                    <a:gd name="connsiteX6" fmla="*/ 889527 w 1728223"/>
                    <a:gd name="connsiteY6" fmla="*/ 729781 h 897184"/>
                    <a:gd name="connsiteX7" fmla="*/ 31 w 1728223"/>
                    <a:gd name="connsiteY7" fmla="*/ 883033 h 897184"/>
                    <a:gd name="connsiteX8" fmla="*/ 31 w 1728223"/>
                    <a:gd name="connsiteY8" fmla="*/ 126148 h 897184"/>
                    <a:gd name="connsiteX0" fmla="*/ 31 w 1728223"/>
                    <a:gd name="connsiteY0" fmla="*/ 126148 h 897184"/>
                    <a:gd name="connsiteX1" fmla="*/ 864127 w 1728223"/>
                    <a:gd name="connsiteY1" fmla="*/ 252296 h 897184"/>
                    <a:gd name="connsiteX2" fmla="*/ 1728223 w 1728223"/>
                    <a:gd name="connsiteY2" fmla="*/ 126148 h 897184"/>
                    <a:gd name="connsiteX3" fmla="*/ 1728223 w 1728223"/>
                    <a:gd name="connsiteY3" fmla="*/ 883033 h 897184"/>
                    <a:gd name="connsiteX4" fmla="*/ 864127 w 1728223"/>
                    <a:gd name="connsiteY4" fmla="*/ 742481 h 897184"/>
                    <a:gd name="connsiteX5" fmla="*/ 31 w 1728223"/>
                    <a:gd name="connsiteY5" fmla="*/ 883033 h 897184"/>
                    <a:gd name="connsiteX6" fmla="*/ 31 w 1728223"/>
                    <a:gd name="connsiteY6" fmla="*/ 126148 h 897184"/>
                    <a:gd name="connsiteX0" fmla="*/ 31 w 1728223"/>
                    <a:gd name="connsiteY0" fmla="*/ 126148 h 897184"/>
                    <a:gd name="connsiteX1" fmla="*/ 864127 w 1728223"/>
                    <a:gd name="connsiteY1" fmla="*/ 0 h 897184"/>
                    <a:gd name="connsiteX2" fmla="*/ 1728223 w 1728223"/>
                    <a:gd name="connsiteY2" fmla="*/ 126148 h 897184"/>
                    <a:gd name="connsiteX3" fmla="*/ 852252 w 1728223"/>
                    <a:gd name="connsiteY3" fmla="*/ 25862 h 897184"/>
                    <a:gd name="connsiteX4" fmla="*/ 31 w 1728223"/>
                    <a:gd name="connsiteY4" fmla="*/ 126148 h 897184"/>
                    <a:gd name="connsiteX0" fmla="*/ 1728223 w 1728223"/>
                    <a:gd name="connsiteY0" fmla="*/ 126148 h 897184"/>
                    <a:gd name="connsiteX1" fmla="*/ 840376 w 1728223"/>
                    <a:gd name="connsiteY1" fmla="*/ 40013 h 897184"/>
                    <a:gd name="connsiteX2" fmla="*/ 31 w 1728223"/>
                    <a:gd name="connsiteY2" fmla="*/ 126148 h 897184"/>
                    <a:gd name="connsiteX3" fmla="*/ 864127 w 1728223"/>
                    <a:gd name="connsiteY3" fmla="*/ 325500 h 897184"/>
                    <a:gd name="connsiteX4" fmla="*/ 1728223 w 1728223"/>
                    <a:gd name="connsiteY4" fmla="*/ 126148 h 897184"/>
                    <a:gd name="connsiteX5" fmla="*/ 1728223 w 1728223"/>
                    <a:gd name="connsiteY5" fmla="*/ 883033 h 897184"/>
                    <a:gd name="connsiteX6" fmla="*/ 889527 w 1728223"/>
                    <a:gd name="connsiteY6" fmla="*/ 729781 h 897184"/>
                    <a:gd name="connsiteX7" fmla="*/ 31 w 1728223"/>
                    <a:gd name="connsiteY7" fmla="*/ 883033 h 897184"/>
                    <a:gd name="connsiteX8" fmla="*/ 31 w 1728223"/>
                    <a:gd name="connsiteY8" fmla="*/ 126148 h 897184"/>
                    <a:gd name="connsiteX0" fmla="*/ 31 w 1728223"/>
                    <a:gd name="connsiteY0" fmla="*/ 126148 h 897184"/>
                    <a:gd name="connsiteX1" fmla="*/ 876003 w 1728223"/>
                    <a:gd name="connsiteY1" fmla="*/ 25862 h 897184"/>
                    <a:gd name="connsiteX2" fmla="*/ 1728223 w 1728223"/>
                    <a:gd name="connsiteY2" fmla="*/ 126148 h 897184"/>
                    <a:gd name="connsiteX3" fmla="*/ 1728223 w 1728223"/>
                    <a:gd name="connsiteY3" fmla="*/ 883033 h 897184"/>
                    <a:gd name="connsiteX4" fmla="*/ 864127 w 1728223"/>
                    <a:gd name="connsiteY4" fmla="*/ 742481 h 897184"/>
                    <a:gd name="connsiteX5" fmla="*/ 31 w 1728223"/>
                    <a:gd name="connsiteY5" fmla="*/ 883033 h 897184"/>
                    <a:gd name="connsiteX6" fmla="*/ 31 w 1728223"/>
                    <a:gd name="connsiteY6" fmla="*/ 126148 h 897184"/>
                    <a:gd name="connsiteX0" fmla="*/ 31 w 1728223"/>
                    <a:gd name="connsiteY0" fmla="*/ 126148 h 897184"/>
                    <a:gd name="connsiteX1" fmla="*/ 864127 w 1728223"/>
                    <a:gd name="connsiteY1" fmla="*/ 0 h 897184"/>
                    <a:gd name="connsiteX2" fmla="*/ 1728223 w 1728223"/>
                    <a:gd name="connsiteY2" fmla="*/ 126148 h 897184"/>
                    <a:gd name="connsiteX3" fmla="*/ 852252 w 1728223"/>
                    <a:gd name="connsiteY3" fmla="*/ 25862 h 897184"/>
                    <a:gd name="connsiteX4" fmla="*/ 31 w 1728223"/>
                    <a:gd name="connsiteY4" fmla="*/ 126148 h 897184"/>
                    <a:gd name="connsiteX0" fmla="*/ 1728223 w 1728223"/>
                    <a:gd name="connsiteY0" fmla="*/ 126148 h 897184"/>
                    <a:gd name="connsiteX1" fmla="*/ 840376 w 1728223"/>
                    <a:gd name="connsiteY1" fmla="*/ 40013 h 897184"/>
                    <a:gd name="connsiteX2" fmla="*/ 31 w 1728223"/>
                    <a:gd name="connsiteY2" fmla="*/ 126148 h 897184"/>
                    <a:gd name="connsiteX3" fmla="*/ 864127 w 1728223"/>
                    <a:gd name="connsiteY3" fmla="*/ 325500 h 897184"/>
                    <a:gd name="connsiteX4" fmla="*/ 1728223 w 1728223"/>
                    <a:gd name="connsiteY4" fmla="*/ 126148 h 897184"/>
                    <a:gd name="connsiteX5" fmla="*/ 1728223 w 1728223"/>
                    <a:gd name="connsiteY5" fmla="*/ 883033 h 897184"/>
                    <a:gd name="connsiteX6" fmla="*/ 889527 w 1728223"/>
                    <a:gd name="connsiteY6" fmla="*/ 729781 h 897184"/>
                    <a:gd name="connsiteX7" fmla="*/ 31 w 1728223"/>
                    <a:gd name="connsiteY7" fmla="*/ 883033 h 897184"/>
                    <a:gd name="connsiteX8" fmla="*/ 31 w 1728223"/>
                    <a:gd name="connsiteY8" fmla="*/ 126148 h 897184"/>
                    <a:gd name="connsiteX0" fmla="*/ 70 w 1728262"/>
                    <a:gd name="connsiteY0" fmla="*/ 126148 h 897184"/>
                    <a:gd name="connsiteX1" fmla="*/ 876042 w 1728262"/>
                    <a:gd name="connsiteY1" fmla="*/ 25862 h 897184"/>
                    <a:gd name="connsiteX2" fmla="*/ 1728262 w 1728262"/>
                    <a:gd name="connsiteY2" fmla="*/ 126148 h 897184"/>
                    <a:gd name="connsiteX3" fmla="*/ 1728262 w 1728262"/>
                    <a:gd name="connsiteY3" fmla="*/ 883033 h 897184"/>
                    <a:gd name="connsiteX4" fmla="*/ 864166 w 1728262"/>
                    <a:gd name="connsiteY4" fmla="*/ 742481 h 897184"/>
                    <a:gd name="connsiteX5" fmla="*/ 70 w 1728262"/>
                    <a:gd name="connsiteY5" fmla="*/ 883033 h 897184"/>
                    <a:gd name="connsiteX6" fmla="*/ 70 w 1728262"/>
                    <a:gd name="connsiteY6" fmla="*/ 126148 h 897184"/>
                    <a:gd name="connsiteX0" fmla="*/ 70 w 1728262"/>
                    <a:gd name="connsiteY0" fmla="*/ 126148 h 897184"/>
                    <a:gd name="connsiteX1" fmla="*/ 864166 w 1728262"/>
                    <a:gd name="connsiteY1" fmla="*/ 0 h 897184"/>
                    <a:gd name="connsiteX2" fmla="*/ 1728262 w 1728262"/>
                    <a:gd name="connsiteY2" fmla="*/ 126148 h 897184"/>
                    <a:gd name="connsiteX3" fmla="*/ 852291 w 1728262"/>
                    <a:gd name="connsiteY3" fmla="*/ 25862 h 897184"/>
                    <a:gd name="connsiteX4" fmla="*/ 70 w 1728262"/>
                    <a:gd name="connsiteY4" fmla="*/ 126148 h 897184"/>
                    <a:gd name="connsiteX0" fmla="*/ 1728262 w 1728262"/>
                    <a:gd name="connsiteY0" fmla="*/ 126148 h 897184"/>
                    <a:gd name="connsiteX1" fmla="*/ 840415 w 1728262"/>
                    <a:gd name="connsiteY1" fmla="*/ 40013 h 897184"/>
                    <a:gd name="connsiteX2" fmla="*/ 70 w 1728262"/>
                    <a:gd name="connsiteY2" fmla="*/ 126148 h 897184"/>
                    <a:gd name="connsiteX3" fmla="*/ 876042 w 1728262"/>
                    <a:gd name="connsiteY3" fmla="*/ 56609 h 897184"/>
                    <a:gd name="connsiteX4" fmla="*/ 1728262 w 1728262"/>
                    <a:gd name="connsiteY4" fmla="*/ 126148 h 897184"/>
                    <a:gd name="connsiteX5" fmla="*/ 1728262 w 1728262"/>
                    <a:gd name="connsiteY5" fmla="*/ 883033 h 897184"/>
                    <a:gd name="connsiteX6" fmla="*/ 889566 w 1728262"/>
                    <a:gd name="connsiteY6" fmla="*/ 729781 h 897184"/>
                    <a:gd name="connsiteX7" fmla="*/ 70 w 1728262"/>
                    <a:gd name="connsiteY7" fmla="*/ 883033 h 897184"/>
                    <a:gd name="connsiteX8" fmla="*/ 70 w 1728262"/>
                    <a:gd name="connsiteY8" fmla="*/ 126148 h 897184"/>
                    <a:gd name="connsiteX0" fmla="*/ 70 w 1728262"/>
                    <a:gd name="connsiteY0" fmla="*/ 126148 h 897184"/>
                    <a:gd name="connsiteX1" fmla="*/ 876042 w 1728262"/>
                    <a:gd name="connsiteY1" fmla="*/ 25862 h 897184"/>
                    <a:gd name="connsiteX2" fmla="*/ 1728262 w 1728262"/>
                    <a:gd name="connsiteY2" fmla="*/ 126148 h 897184"/>
                    <a:gd name="connsiteX3" fmla="*/ 1728262 w 1728262"/>
                    <a:gd name="connsiteY3" fmla="*/ 883033 h 897184"/>
                    <a:gd name="connsiteX4" fmla="*/ 864166 w 1728262"/>
                    <a:gd name="connsiteY4" fmla="*/ 742481 h 897184"/>
                    <a:gd name="connsiteX5" fmla="*/ 70 w 1728262"/>
                    <a:gd name="connsiteY5" fmla="*/ 883033 h 897184"/>
                    <a:gd name="connsiteX6" fmla="*/ 70 w 1728262"/>
                    <a:gd name="connsiteY6" fmla="*/ 126148 h 897184"/>
                    <a:gd name="connsiteX0" fmla="*/ 70 w 1728262"/>
                    <a:gd name="connsiteY0" fmla="*/ 126148 h 897184"/>
                    <a:gd name="connsiteX1" fmla="*/ 864166 w 1728262"/>
                    <a:gd name="connsiteY1" fmla="*/ 0 h 897184"/>
                    <a:gd name="connsiteX2" fmla="*/ 1728262 w 1728262"/>
                    <a:gd name="connsiteY2" fmla="*/ 126148 h 897184"/>
                    <a:gd name="connsiteX3" fmla="*/ 852291 w 1728262"/>
                    <a:gd name="connsiteY3" fmla="*/ 25862 h 897184"/>
                    <a:gd name="connsiteX4" fmla="*/ 70 w 1728262"/>
                    <a:gd name="connsiteY4" fmla="*/ 126148 h 897184"/>
                    <a:gd name="connsiteX0" fmla="*/ 1728262 w 1728262"/>
                    <a:gd name="connsiteY0" fmla="*/ 126148 h 897184"/>
                    <a:gd name="connsiteX1" fmla="*/ 840415 w 1728262"/>
                    <a:gd name="connsiteY1" fmla="*/ 40013 h 897184"/>
                    <a:gd name="connsiteX2" fmla="*/ 70 w 1728262"/>
                    <a:gd name="connsiteY2" fmla="*/ 126148 h 897184"/>
                    <a:gd name="connsiteX3" fmla="*/ 876042 w 1728262"/>
                    <a:gd name="connsiteY3" fmla="*/ 1 h 897184"/>
                    <a:gd name="connsiteX4" fmla="*/ 1728262 w 1728262"/>
                    <a:gd name="connsiteY4" fmla="*/ 126148 h 897184"/>
                    <a:gd name="connsiteX5" fmla="*/ 1728262 w 1728262"/>
                    <a:gd name="connsiteY5" fmla="*/ 883033 h 897184"/>
                    <a:gd name="connsiteX6" fmla="*/ 889566 w 1728262"/>
                    <a:gd name="connsiteY6" fmla="*/ 729781 h 897184"/>
                    <a:gd name="connsiteX7" fmla="*/ 70 w 1728262"/>
                    <a:gd name="connsiteY7" fmla="*/ 883033 h 897184"/>
                    <a:gd name="connsiteX8" fmla="*/ 70 w 1728262"/>
                    <a:gd name="connsiteY8" fmla="*/ 126148 h 897184"/>
                    <a:gd name="connsiteX0" fmla="*/ 70 w 1728262"/>
                    <a:gd name="connsiteY0" fmla="*/ 126148 h 897184"/>
                    <a:gd name="connsiteX1" fmla="*/ 876042 w 1728262"/>
                    <a:gd name="connsiteY1" fmla="*/ 25862 h 897184"/>
                    <a:gd name="connsiteX2" fmla="*/ 1728262 w 1728262"/>
                    <a:gd name="connsiteY2" fmla="*/ 126148 h 897184"/>
                    <a:gd name="connsiteX3" fmla="*/ 1728262 w 1728262"/>
                    <a:gd name="connsiteY3" fmla="*/ 883033 h 897184"/>
                    <a:gd name="connsiteX4" fmla="*/ 864166 w 1728262"/>
                    <a:gd name="connsiteY4" fmla="*/ 742481 h 897184"/>
                    <a:gd name="connsiteX5" fmla="*/ 70 w 1728262"/>
                    <a:gd name="connsiteY5" fmla="*/ 883033 h 897184"/>
                    <a:gd name="connsiteX6" fmla="*/ 70 w 1728262"/>
                    <a:gd name="connsiteY6" fmla="*/ 126148 h 897184"/>
                    <a:gd name="connsiteX0" fmla="*/ 70 w 1728262"/>
                    <a:gd name="connsiteY0" fmla="*/ 126148 h 897184"/>
                    <a:gd name="connsiteX1" fmla="*/ 864166 w 1728262"/>
                    <a:gd name="connsiteY1" fmla="*/ 0 h 897184"/>
                    <a:gd name="connsiteX2" fmla="*/ 1728262 w 1728262"/>
                    <a:gd name="connsiteY2" fmla="*/ 126148 h 897184"/>
                    <a:gd name="connsiteX3" fmla="*/ 852291 w 1728262"/>
                    <a:gd name="connsiteY3" fmla="*/ 25862 h 897184"/>
                    <a:gd name="connsiteX4" fmla="*/ 70 w 1728262"/>
                    <a:gd name="connsiteY4" fmla="*/ 126148 h 897184"/>
                    <a:gd name="connsiteX0" fmla="*/ 1728262 w 1728262"/>
                    <a:gd name="connsiteY0" fmla="*/ 126148 h 897184"/>
                    <a:gd name="connsiteX1" fmla="*/ 840415 w 1728262"/>
                    <a:gd name="connsiteY1" fmla="*/ 40013 h 897184"/>
                    <a:gd name="connsiteX2" fmla="*/ 70 w 1728262"/>
                    <a:gd name="connsiteY2" fmla="*/ 126148 h 897184"/>
                    <a:gd name="connsiteX3" fmla="*/ 876042 w 1728262"/>
                    <a:gd name="connsiteY3" fmla="*/ 1 h 897184"/>
                    <a:gd name="connsiteX4" fmla="*/ 1728262 w 1728262"/>
                    <a:gd name="connsiteY4" fmla="*/ 126148 h 897184"/>
                    <a:gd name="connsiteX5" fmla="*/ 1728262 w 1728262"/>
                    <a:gd name="connsiteY5" fmla="*/ 883033 h 897184"/>
                    <a:gd name="connsiteX6" fmla="*/ 889566 w 1728262"/>
                    <a:gd name="connsiteY6" fmla="*/ 729781 h 897184"/>
                    <a:gd name="connsiteX7" fmla="*/ 70 w 1728262"/>
                    <a:gd name="connsiteY7" fmla="*/ 883033 h 897184"/>
                    <a:gd name="connsiteX8" fmla="*/ 70 w 1728262"/>
                    <a:gd name="connsiteY8" fmla="*/ 126148 h 897184"/>
                    <a:gd name="connsiteX0" fmla="*/ 70 w 1728262"/>
                    <a:gd name="connsiteY0" fmla="*/ 126148 h 897184"/>
                    <a:gd name="connsiteX1" fmla="*/ 876042 w 1728262"/>
                    <a:gd name="connsiteY1" fmla="*/ 25862 h 897184"/>
                    <a:gd name="connsiteX2" fmla="*/ 1728262 w 1728262"/>
                    <a:gd name="connsiteY2" fmla="*/ 126148 h 897184"/>
                    <a:gd name="connsiteX3" fmla="*/ 1728262 w 1728262"/>
                    <a:gd name="connsiteY3" fmla="*/ 883033 h 897184"/>
                    <a:gd name="connsiteX4" fmla="*/ 864166 w 1728262"/>
                    <a:gd name="connsiteY4" fmla="*/ 742481 h 897184"/>
                    <a:gd name="connsiteX5" fmla="*/ 70 w 1728262"/>
                    <a:gd name="connsiteY5" fmla="*/ 883033 h 897184"/>
                    <a:gd name="connsiteX6" fmla="*/ 70 w 1728262"/>
                    <a:gd name="connsiteY6" fmla="*/ 126148 h 897184"/>
                    <a:gd name="connsiteX0" fmla="*/ 70 w 1728262"/>
                    <a:gd name="connsiteY0" fmla="*/ 126148 h 897184"/>
                    <a:gd name="connsiteX1" fmla="*/ 864166 w 1728262"/>
                    <a:gd name="connsiteY1" fmla="*/ 0 h 897184"/>
                    <a:gd name="connsiteX2" fmla="*/ 1728262 w 1728262"/>
                    <a:gd name="connsiteY2" fmla="*/ 126148 h 897184"/>
                    <a:gd name="connsiteX3" fmla="*/ 852291 w 1728262"/>
                    <a:gd name="connsiteY3" fmla="*/ 25862 h 897184"/>
                    <a:gd name="connsiteX4" fmla="*/ 70 w 1728262"/>
                    <a:gd name="connsiteY4" fmla="*/ 126148 h 897184"/>
                    <a:gd name="connsiteX0" fmla="*/ 1728262 w 1728262"/>
                    <a:gd name="connsiteY0" fmla="*/ 126148 h 897184"/>
                    <a:gd name="connsiteX1" fmla="*/ 840415 w 1728262"/>
                    <a:gd name="connsiteY1" fmla="*/ 40013 h 897184"/>
                    <a:gd name="connsiteX2" fmla="*/ 70 w 1728262"/>
                    <a:gd name="connsiteY2" fmla="*/ 126148 h 897184"/>
                    <a:gd name="connsiteX3" fmla="*/ 876042 w 1728262"/>
                    <a:gd name="connsiteY3" fmla="*/ 1 h 897184"/>
                    <a:gd name="connsiteX4" fmla="*/ 1728262 w 1728262"/>
                    <a:gd name="connsiteY4" fmla="*/ 126148 h 897184"/>
                    <a:gd name="connsiteX5" fmla="*/ 1728262 w 1728262"/>
                    <a:gd name="connsiteY5" fmla="*/ 883033 h 897184"/>
                    <a:gd name="connsiteX6" fmla="*/ 889566 w 1728262"/>
                    <a:gd name="connsiteY6" fmla="*/ 729781 h 897184"/>
                    <a:gd name="connsiteX7" fmla="*/ 70 w 1728262"/>
                    <a:gd name="connsiteY7" fmla="*/ 883033 h 897184"/>
                    <a:gd name="connsiteX8" fmla="*/ 70 w 1728262"/>
                    <a:gd name="connsiteY8" fmla="*/ 126148 h 897184"/>
                    <a:gd name="connsiteX0" fmla="*/ 70 w 1728262"/>
                    <a:gd name="connsiteY0" fmla="*/ 126148 h 897184"/>
                    <a:gd name="connsiteX1" fmla="*/ 876042 w 1728262"/>
                    <a:gd name="connsiteY1" fmla="*/ 25862 h 897184"/>
                    <a:gd name="connsiteX2" fmla="*/ 1728262 w 1728262"/>
                    <a:gd name="connsiteY2" fmla="*/ 126148 h 897184"/>
                    <a:gd name="connsiteX3" fmla="*/ 1728262 w 1728262"/>
                    <a:gd name="connsiteY3" fmla="*/ 883033 h 897184"/>
                    <a:gd name="connsiteX4" fmla="*/ 864166 w 1728262"/>
                    <a:gd name="connsiteY4" fmla="*/ 742481 h 897184"/>
                    <a:gd name="connsiteX5" fmla="*/ 70 w 1728262"/>
                    <a:gd name="connsiteY5" fmla="*/ 883033 h 897184"/>
                    <a:gd name="connsiteX6" fmla="*/ 70 w 1728262"/>
                    <a:gd name="connsiteY6" fmla="*/ 126148 h 897184"/>
                    <a:gd name="connsiteX0" fmla="*/ 70 w 1728262"/>
                    <a:gd name="connsiteY0" fmla="*/ 126148 h 897184"/>
                    <a:gd name="connsiteX1" fmla="*/ 864166 w 1728262"/>
                    <a:gd name="connsiteY1" fmla="*/ 0 h 897184"/>
                    <a:gd name="connsiteX2" fmla="*/ 1728262 w 1728262"/>
                    <a:gd name="connsiteY2" fmla="*/ 126148 h 897184"/>
                    <a:gd name="connsiteX3" fmla="*/ 852291 w 1728262"/>
                    <a:gd name="connsiteY3" fmla="*/ 25862 h 897184"/>
                    <a:gd name="connsiteX4" fmla="*/ 70 w 1728262"/>
                    <a:gd name="connsiteY4" fmla="*/ 126148 h 897184"/>
                    <a:gd name="connsiteX0" fmla="*/ 1728262 w 1728262"/>
                    <a:gd name="connsiteY0" fmla="*/ 126148 h 897184"/>
                    <a:gd name="connsiteX1" fmla="*/ 840415 w 1728262"/>
                    <a:gd name="connsiteY1" fmla="*/ 40013 h 897184"/>
                    <a:gd name="connsiteX2" fmla="*/ 70 w 1728262"/>
                    <a:gd name="connsiteY2" fmla="*/ 126148 h 897184"/>
                    <a:gd name="connsiteX3" fmla="*/ 876042 w 1728262"/>
                    <a:gd name="connsiteY3" fmla="*/ 1 h 897184"/>
                    <a:gd name="connsiteX4" fmla="*/ 1728262 w 1728262"/>
                    <a:gd name="connsiteY4" fmla="*/ 126148 h 897184"/>
                    <a:gd name="connsiteX5" fmla="*/ 1728262 w 1728262"/>
                    <a:gd name="connsiteY5" fmla="*/ 883033 h 897184"/>
                    <a:gd name="connsiteX6" fmla="*/ 889566 w 1728262"/>
                    <a:gd name="connsiteY6" fmla="*/ 729781 h 897184"/>
                    <a:gd name="connsiteX7" fmla="*/ 70 w 1728262"/>
                    <a:gd name="connsiteY7" fmla="*/ 883033 h 897184"/>
                    <a:gd name="connsiteX8" fmla="*/ 70 w 1728262"/>
                    <a:gd name="connsiteY8" fmla="*/ 126148 h 897184"/>
                    <a:gd name="connsiteX0" fmla="*/ 70 w 1728262"/>
                    <a:gd name="connsiteY0" fmla="*/ 130748 h 901784"/>
                    <a:gd name="connsiteX1" fmla="*/ 881652 w 1728262"/>
                    <a:gd name="connsiteY1" fmla="*/ 378 h 901784"/>
                    <a:gd name="connsiteX2" fmla="*/ 1728262 w 1728262"/>
                    <a:gd name="connsiteY2" fmla="*/ 130748 h 901784"/>
                    <a:gd name="connsiteX3" fmla="*/ 1728262 w 1728262"/>
                    <a:gd name="connsiteY3" fmla="*/ 887633 h 901784"/>
                    <a:gd name="connsiteX4" fmla="*/ 864166 w 1728262"/>
                    <a:gd name="connsiteY4" fmla="*/ 747081 h 901784"/>
                    <a:gd name="connsiteX5" fmla="*/ 70 w 1728262"/>
                    <a:gd name="connsiteY5" fmla="*/ 887633 h 901784"/>
                    <a:gd name="connsiteX6" fmla="*/ 70 w 1728262"/>
                    <a:gd name="connsiteY6" fmla="*/ 130748 h 901784"/>
                    <a:gd name="connsiteX0" fmla="*/ 70 w 1728262"/>
                    <a:gd name="connsiteY0" fmla="*/ 130748 h 901784"/>
                    <a:gd name="connsiteX1" fmla="*/ 864166 w 1728262"/>
                    <a:gd name="connsiteY1" fmla="*/ 4600 h 901784"/>
                    <a:gd name="connsiteX2" fmla="*/ 1728262 w 1728262"/>
                    <a:gd name="connsiteY2" fmla="*/ 130748 h 901784"/>
                    <a:gd name="connsiteX3" fmla="*/ 852291 w 1728262"/>
                    <a:gd name="connsiteY3" fmla="*/ 30462 h 901784"/>
                    <a:gd name="connsiteX4" fmla="*/ 70 w 1728262"/>
                    <a:gd name="connsiteY4" fmla="*/ 130748 h 901784"/>
                    <a:gd name="connsiteX0" fmla="*/ 1728262 w 1728262"/>
                    <a:gd name="connsiteY0" fmla="*/ 130748 h 901784"/>
                    <a:gd name="connsiteX1" fmla="*/ 840415 w 1728262"/>
                    <a:gd name="connsiteY1" fmla="*/ 44613 h 901784"/>
                    <a:gd name="connsiteX2" fmla="*/ 70 w 1728262"/>
                    <a:gd name="connsiteY2" fmla="*/ 130748 h 901784"/>
                    <a:gd name="connsiteX3" fmla="*/ 876042 w 1728262"/>
                    <a:gd name="connsiteY3" fmla="*/ 4601 h 901784"/>
                    <a:gd name="connsiteX4" fmla="*/ 1728262 w 1728262"/>
                    <a:gd name="connsiteY4" fmla="*/ 130748 h 901784"/>
                    <a:gd name="connsiteX5" fmla="*/ 1728262 w 1728262"/>
                    <a:gd name="connsiteY5" fmla="*/ 887633 h 901784"/>
                    <a:gd name="connsiteX6" fmla="*/ 889566 w 1728262"/>
                    <a:gd name="connsiteY6" fmla="*/ 734381 h 901784"/>
                    <a:gd name="connsiteX7" fmla="*/ 70 w 1728262"/>
                    <a:gd name="connsiteY7" fmla="*/ 887633 h 901784"/>
                    <a:gd name="connsiteX8" fmla="*/ 70 w 1728262"/>
                    <a:gd name="connsiteY8" fmla="*/ 130748 h 901784"/>
                    <a:gd name="connsiteX0" fmla="*/ 8 w 1728200"/>
                    <a:gd name="connsiteY0" fmla="*/ 130748 h 901784"/>
                    <a:gd name="connsiteX1" fmla="*/ 881590 w 1728200"/>
                    <a:gd name="connsiteY1" fmla="*/ 378 h 901784"/>
                    <a:gd name="connsiteX2" fmla="*/ 1728200 w 1728200"/>
                    <a:gd name="connsiteY2" fmla="*/ 130748 h 901784"/>
                    <a:gd name="connsiteX3" fmla="*/ 1728200 w 1728200"/>
                    <a:gd name="connsiteY3" fmla="*/ 887633 h 901784"/>
                    <a:gd name="connsiteX4" fmla="*/ 864104 w 1728200"/>
                    <a:gd name="connsiteY4" fmla="*/ 747081 h 901784"/>
                    <a:gd name="connsiteX5" fmla="*/ 8 w 1728200"/>
                    <a:gd name="connsiteY5" fmla="*/ 887633 h 901784"/>
                    <a:gd name="connsiteX6" fmla="*/ 8 w 1728200"/>
                    <a:gd name="connsiteY6" fmla="*/ 130748 h 901784"/>
                    <a:gd name="connsiteX0" fmla="*/ 8 w 1728200"/>
                    <a:gd name="connsiteY0" fmla="*/ 130748 h 901784"/>
                    <a:gd name="connsiteX1" fmla="*/ 864104 w 1728200"/>
                    <a:gd name="connsiteY1" fmla="*/ 4600 h 901784"/>
                    <a:gd name="connsiteX2" fmla="*/ 1728200 w 1728200"/>
                    <a:gd name="connsiteY2" fmla="*/ 130748 h 901784"/>
                    <a:gd name="connsiteX3" fmla="*/ 852229 w 1728200"/>
                    <a:gd name="connsiteY3" fmla="*/ 30462 h 901784"/>
                    <a:gd name="connsiteX4" fmla="*/ 8 w 1728200"/>
                    <a:gd name="connsiteY4" fmla="*/ 130748 h 901784"/>
                    <a:gd name="connsiteX0" fmla="*/ 1728200 w 1728200"/>
                    <a:gd name="connsiteY0" fmla="*/ 130748 h 901784"/>
                    <a:gd name="connsiteX1" fmla="*/ 876817 w 1728200"/>
                    <a:gd name="connsiteY1" fmla="*/ 1158 h 901784"/>
                    <a:gd name="connsiteX2" fmla="*/ 8 w 1728200"/>
                    <a:gd name="connsiteY2" fmla="*/ 130748 h 901784"/>
                    <a:gd name="connsiteX3" fmla="*/ 875980 w 1728200"/>
                    <a:gd name="connsiteY3" fmla="*/ 4601 h 901784"/>
                    <a:gd name="connsiteX4" fmla="*/ 1728200 w 1728200"/>
                    <a:gd name="connsiteY4" fmla="*/ 130748 h 901784"/>
                    <a:gd name="connsiteX5" fmla="*/ 1728200 w 1728200"/>
                    <a:gd name="connsiteY5" fmla="*/ 887633 h 901784"/>
                    <a:gd name="connsiteX6" fmla="*/ 889504 w 1728200"/>
                    <a:gd name="connsiteY6" fmla="*/ 734381 h 901784"/>
                    <a:gd name="connsiteX7" fmla="*/ 8 w 1728200"/>
                    <a:gd name="connsiteY7" fmla="*/ 887633 h 901784"/>
                    <a:gd name="connsiteX8" fmla="*/ 8 w 1728200"/>
                    <a:gd name="connsiteY8" fmla="*/ 130748 h 901784"/>
                    <a:gd name="connsiteX0" fmla="*/ 4 w 1728196"/>
                    <a:gd name="connsiteY0" fmla="*/ 130748 h 901784"/>
                    <a:gd name="connsiteX1" fmla="*/ 881586 w 1728196"/>
                    <a:gd name="connsiteY1" fmla="*/ 378 h 901784"/>
                    <a:gd name="connsiteX2" fmla="*/ 1728196 w 1728196"/>
                    <a:gd name="connsiteY2" fmla="*/ 130748 h 901784"/>
                    <a:gd name="connsiteX3" fmla="*/ 1728196 w 1728196"/>
                    <a:gd name="connsiteY3" fmla="*/ 887633 h 901784"/>
                    <a:gd name="connsiteX4" fmla="*/ 864100 w 1728196"/>
                    <a:gd name="connsiteY4" fmla="*/ 747081 h 901784"/>
                    <a:gd name="connsiteX5" fmla="*/ 4 w 1728196"/>
                    <a:gd name="connsiteY5" fmla="*/ 887633 h 901784"/>
                    <a:gd name="connsiteX6" fmla="*/ 4 w 1728196"/>
                    <a:gd name="connsiteY6" fmla="*/ 130748 h 901784"/>
                    <a:gd name="connsiteX0" fmla="*/ 4 w 1728196"/>
                    <a:gd name="connsiteY0" fmla="*/ 130748 h 901784"/>
                    <a:gd name="connsiteX1" fmla="*/ 864100 w 1728196"/>
                    <a:gd name="connsiteY1" fmla="*/ 4600 h 901784"/>
                    <a:gd name="connsiteX2" fmla="*/ 1728196 w 1728196"/>
                    <a:gd name="connsiteY2" fmla="*/ 130748 h 901784"/>
                    <a:gd name="connsiteX3" fmla="*/ 871859 w 1728196"/>
                    <a:gd name="connsiteY3" fmla="*/ 3721 h 901784"/>
                    <a:gd name="connsiteX4" fmla="*/ 4 w 1728196"/>
                    <a:gd name="connsiteY4" fmla="*/ 130748 h 901784"/>
                    <a:gd name="connsiteX0" fmla="*/ 1728196 w 1728196"/>
                    <a:gd name="connsiteY0" fmla="*/ 130748 h 901784"/>
                    <a:gd name="connsiteX1" fmla="*/ 876813 w 1728196"/>
                    <a:gd name="connsiteY1" fmla="*/ 1158 h 901784"/>
                    <a:gd name="connsiteX2" fmla="*/ 4 w 1728196"/>
                    <a:gd name="connsiteY2" fmla="*/ 130748 h 901784"/>
                    <a:gd name="connsiteX3" fmla="*/ 875976 w 1728196"/>
                    <a:gd name="connsiteY3" fmla="*/ 4601 h 901784"/>
                    <a:gd name="connsiteX4" fmla="*/ 1728196 w 1728196"/>
                    <a:gd name="connsiteY4" fmla="*/ 130748 h 901784"/>
                    <a:gd name="connsiteX5" fmla="*/ 1728196 w 1728196"/>
                    <a:gd name="connsiteY5" fmla="*/ 887633 h 901784"/>
                    <a:gd name="connsiteX6" fmla="*/ 889500 w 1728196"/>
                    <a:gd name="connsiteY6" fmla="*/ 734381 h 901784"/>
                    <a:gd name="connsiteX7" fmla="*/ 4 w 1728196"/>
                    <a:gd name="connsiteY7" fmla="*/ 887633 h 901784"/>
                    <a:gd name="connsiteX8" fmla="*/ 4 w 1728196"/>
                    <a:gd name="connsiteY8" fmla="*/ 130748 h 901784"/>
                    <a:gd name="connsiteX0" fmla="*/ 4 w 1728196"/>
                    <a:gd name="connsiteY0" fmla="*/ 130748 h 901784"/>
                    <a:gd name="connsiteX1" fmla="*/ 881586 w 1728196"/>
                    <a:gd name="connsiteY1" fmla="*/ 378 h 901784"/>
                    <a:gd name="connsiteX2" fmla="*/ 1728196 w 1728196"/>
                    <a:gd name="connsiteY2" fmla="*/ 130748 h 901784"/>
                    <a:gd name="connsiteX3" fmla="*/ 1728196 w 1728196"/>
                    <a:gd name="connsiteY3" fmla="*/ 887633 h 901784"/>
                    <a:gd name="connsiteX4" fmla="*/ 864100 w 1728196"/>
                    <a:gd name="connsiteY4" fmla="*/ 747081 h 901784"/>
                    <a:gd name="connsiteX5" fmla="*/ 4 w 1728196"/>
                    <a:gd name="connsiteY5" fmla="*/ 887633 h 901784"/>
                    <a:gd name="connsiteX6" fmla="*/ 4 w 1728196"/>
                    <a:gd name="connsiteY6" fmla="*/ 130748 h 901784"/>
                    <a:gd name="connsiteX0" fmla="*/ 4 w 1728196"/>
                    <a:gd name="connsiteY0" fmla="*/ 130748 h 901784"/>
                    <a:gd name="connsiteX1" fmla="*/ 864100 w 1728196"/>
                    <a:gd name="connsiteY1" fmla="*/ 4600 h 901784"/>
                    <a:gd name="connsiteX2" fmla="*/ 1728196 w 1728196"/>
                    <a:gd name="connsiteY2" fmla="*/ 130748 h 901784"/>
                    <a:gd name="connsiteX3" fmla="*/ 871859 w 1728196"/>
                    <a:gd name="connsiteY3" fmla="*/ 3721 h 901784"/>
                    <a:gd name="connsiteX4" fmla="*/ 4 w 1728196"/>
                    <a:gd name="connsiteY4" fmla="*/ 130748 h 901784"/>
                    <a:gd name="connsiteX0" fmla="*/ 1728196 w 1728196"/>
                    <a:gd name="connsiteY0" fmla="*/ 130748 h 901784"/>
                    <a:gd name="connsiteX1" fmla="*/ 876813 w 1728196"/>
                    <a:gd name="connsiteY1" fmla="*/ 1158 h 901784"/>
                    <a:gd name="connsiteX2" fmla="*/ 4 w 1728196"/>
                    <a:gd name="connsiteY2" fmla="*/ 130748 h 901784"/>
                    <a:gd name="connsiteX3" fmla="*/ 875976 w 1728196"/>
                    <a:gd name="connsiteY3" fmla="*/ 4601 h 901784"/>
                    <a:gd name="connsiteX4" fmla="*/ 1728196 w 1728196"/>
                    <a:gd name="connsiteY4" fmla="*/ 130748 h 901784"/>
                    <a:gd name="connsiteX5" fmla="*/ 1728196 w 1728196"/>
                    <a:gd name="connsiteY5" fmla="*/ 887633 h 901784"/>
                    <a:gd name="connsiteX6" fmla="*/ 889500 w 1728196"/>
                    <a:gd name="connsiteY6" fmla="*/ 734381 h 901784"/>
                    <a:gd name="connsiteX7" fmla="*/ 4 w 1728196"/>
                    <a:gd name="connsiteY7" fmla="*/ 887633 h 901784"/>
                    <a:gd name="connsiteX8" fmla="*/ 4 w 1728196"/>
                    <a:gd name="connsiteY8" fmla="*/ 130748 h 901784"/>
                    <a:gd name="connsiteX0" fmla="*/ 4 w 1756245"/>
                    <a:gd name="connsiteY0" fmla="*/ 130748 h 901784"/>
                    <a:gd name="connsiteX1" fmla="*/ 881586 w 1756245"/>
                    <a:gd name="connsiteY1" fmla="*/ 378 h 901784"/>
                    <a:gd name="connsiteX2" fmla="*/ 1728196 w 1756245"/>
                    <a:gd name="connsiteY2" fmla="*/ 130748 h 901784"/>
                    <a:gd name="connsiteX3" fmla="*/ 1728196 w 1756245"/>
                    <a:gd name="connsiteY3" fmla="*/ 887633 h 901784"/>
                    <a:gd name="connsiteX4" fmla="*/ 864100 w 1756245"/>
                    <a:gd name="connsiteY4" fmla="*/ 747081 h 901784"/>
                    <a:gd name="connsiteX5" fmla="*/ 4 w 1756245"/>
                    <a:gd name="connsiteY5" fmla="*/ 887633 h 901784"/>
                    <a:gd name="connsiteX6" fmla="*/ 4 w 1756245"/>
                    <a:gd name="connsiteY6" fmla="*/ 130748 h 901784"/>
                    <a:gd name="connsiteX0" fmla="*/ 4 w 1756245"/>
                    <a:gd name="connsiteY0" fmla="*/ 130748 h 901784"/>
                    <a:gd name="connsiteX1" fmla="*/ 864100 w 1756245"/>
                    <a:gd name="connsiteY1" fmla="*/ 4600 h 901784"/>
                    <a:gd name="connsiteX2" fmla="*/ 1728196 w 1756245"/>
                    <a:gd name="connsiteY2" fmla="*/ 130748 h 901784"/>
                    <a:gd name="connsiteX3" fmla="*/ 871859 w 1756245"/>
                    <a:gd name="connsiteY3" fmla="*/ 3721 h 901784"/>
                    <a:gd name="connsiteX4" fmla="*/ 4 w 1756245"/>
                    <a:gd name="connsiteY4" fmla="*/ 130748 h 901784"/>
                    <a:gd name="connsiteX0" fmla="*/ 1728196 w 1756245"/>
                    <a:gd name="connsiteY0" fmla="*/ 130748 h 901784"/>
                    <a:gd name="connsiteX1" fmla="*/ 876813 w 1756245"/>
                    <a:gd name="connsiteY1" fmla="*/ 1158 h 901784"/>
                    <a:gd name="connsiteX2" fmla="*/ 4 w 1756245"/>
                    <a:gd name="connsiteY2" fmla="*/ 130748 h 901784"/>
                    <a:gd name="connsiteX3" fmla="*/ 875976 w 1756245"/>
                    <a:gd name="connsiteY3" fmla="*/ 4601 h 901784"/>
                    <a:gd name="connsiteX4" fmla="*/ 1756245 w 1756245"/>
                    <a:gd name="connsiteY4" fmla="*/ 130748 h 901784"/>
                    <a:gd name="connsiteX5" fmla="*/ 1728196 w 1756245"/>
                    <a:gd name="connsiteY5" fmla="*/ 887633 h 901784"/>
                    <a:gd name="connsiteX6" fmla="*/ 889500 w 1756245"/>
                    <a:gd name="connsiteY6" fmla="*/ 734381 h 901784"/>
                    <a:gd name="connsiteX7" fmla="*/ 4 w 1756245"/>
                    <a:gd name="connsiteY7" fmla="*/ 887633 h 901784"/>
                    <a:gd name="connsiteX8" fmla="*/ 4 w 1756245"/>
                    <a:gd name="connsiteY8" fmla="*/ 130748 h 901784"/>
                    <a:gd name="connsiteX0" fmla="*/ 4 w 1753440"/>
                    <a:gd name="connsiteY0" fmla="*/ 130748 h 901784"/>
                    <a:gd name="connsiteX1" fmla="*/ 881586 w 1753440"/>
                    <a:gd name="connsiteY1" fmla="*/ 378 h 901784"/>
                    <a:gd name="connsiteX2" fmla="*/ 1728196 w 1753440"/>
                    <a:gd name="connsiteY2" fmla="*/ 130748 h 901784"/>
                    <a:gd name="connsiteX3" fmla="*/ 1728196 w 1753440"/>
                    <a:gd name="connsiteY3" fmla="*/ 887633 h 901784"/>
                    <a:gd name="connsiteX4" fmla="*/ 864100 w 1753440"/>
                    <a:gd name="connsiteY4" fmla="*/ 747081 h 901784"/>
                    <a:gd name="connsiteX5" fmla="*/ 4 w 1753440"/>
                    <a:gd name="connsiteY5" fmla="*/ 887633 h 901784"/>
                    <a:gd name="connsiteX6" fmla="*/ 4 w 1753440"/>
                    <a:gd name="connsiteY6" fmla="*/ 130748 h 901784"/>
                    <a:gd name="connsiteX0" fmla="*/ 4 w 1753440"/>
                    <a:gd name="connsiteY0" fmla="*/ 130748 h 901784"/>
                    <a:gd name="connsiteX1" fmla="*/ 864100 w 1753440"/>
                    <a:gd name="connsiteY1" fmla="*/ 4600 h 901784"/>
                    <a:gd name="connsiteX2" fmla="*/ 1728196 w 1753440"/>
                    <a:gd name="connsiteY2" fmla="*/ 130748 h 901784"/>
                    <a:gd name="connsiteX3" fmla="*/ 871859 w 1753440"/>
                    <a:gd name="connsiteY3" fmla="*/ 3721 h 901784"/>
                    <a:gd name="connsiteX4" fmla="*/ 4 w 1753440"/>
                    <a:gd name="connsiteY4" fmla="*/ 130748 h 901784"/>
                    <a:gd name="connsiteX0" fmla="*/ 1728196 w 1753440"/>
                    <a:gd name="connsiteY0" fmla="*/ 130748 h 901784"/>
                    <a:gd name="connsiteX1" fmla="*/ 876813 w 1753440"/>
                    <a:gd name="connsiteY1" fmla="*/ 1158 h 901784"/>
                    <a:gd name="connsiteX2" fmla="*/ 4 w 1753440"/>
                    <a:gd name="connsiteY2" fmla="*/ 130748 h 901784"/>
                    <a:gd name="connsiteX3" fmla="*/ 875976 w 1753440"/>
                    <a:gd name="connsiteY3" fmla="*/ 4601 h 901784"/>
                    <a:gd name="connsiteX4" fmla="*/ 1753440 w 1753440"/>
                    <a:gd name="connsiteY4" fmla="*/ 117377 h 901784"/>
                    <a:gd name="connsiteX5" fmla="*/ 1728196 w 1753440"/>
                    <a:gd name="connsiteY5" fmla="*/ 887633 h 901784"/>
                    <a:gd name="connsiteX6" fmla="*/ 889500 w 1753440"/>
                    <a:gd name="connsiteY6" fmla="*/ 734381 h 901784"/>
                    <a:gd name="connsiteX7" fmla="*/ 4 w 1753440"/>
                    <a:gd name="connsiteY7" fmla="*/ 887633 h 901784"/>
                    <a:gd name="connsiteX8" fmla="*/ 4 w 1753440"/>
                    <a:gd name="connsiteY8" fmla="*/ 130748 h 901784"/>
                    <a:gd name="connsiteX0" fmla="*/ 4 w 1753440"/>
                    <a:gd name="connsiteY0" fmla="*/ 130748 h 901784"/>
                    <a:gd name="connsiteX1" fmla="*/ 881586 w 1753440"/>
                    <a:gd name="connsiteY1" fmla="*/ 378 h 901784"/>
                    <a:gd name="connsiteX2" fmla="*/ 1728196 w 1753440"/>
                    <a:gd name="connsiteY2" fmla="*/ 130748 h 901784"/>
                    <a:gd name="connsiteX3" fmla="*/ 1728196 w 1753440"/>
                    <a:gd name="connsiteY3" fmla="*/ 887633 h 901784"/>
                    <a:gd name="connsiteX4" fmla="*/ 864100 w 1753440"/>
                    <a:gd name="connsiteY4" fmla="*/ 747081 h 901784"/>
                    <a:gd name="connsiteX5" fmla="*/ 4 w 1753440"/>
                    <a:gd name="connsiteY5" fmla="*/ 887633 h 901784"/>
                    <a:gd name="connsiteX6" fmla="*/ 4 w 1753440"/>
                    <a:gd name="connsiteY6" fmla="*/ 130748 h 901784"/>
                    <a:gd name="connsiteX0" fmla="*/ 4 w 1753440"/>
                    <a:gd name="connsiteY0" fmla="*/ 130748 h 901784"/>
                    <a:gd name="connsiteX1" fmla="*/ 864100 w 1753440"/>
                    <a:gd name="connsiteY1" fmla="*/ 4600 h 901784"/>
                    <a:gd name="connsiteX2" fmla="*/ 1728196 w 1753440"/>
                    <a:gd name="connsiteY2" fmla="*/ 130748 h 901784"/>
                    <a:gd name="connsiteX3" fmla="*/ 871859 w 1753440"/>
                    <a:gd name="connsiteY3" fmla="*/ 3721 h 901784"/>
                    <a:gd name="connsiteX4" fmla="*/ 4 w 1753440"/>
                    <a:gd name="connsiteY4" fmla="*/ 130748 h 901784"/>
                    <a:gd name="connsiteX0" fmla="*/ 1728196 w 1753440"/>
                    <a:gd name="connsiteY0" fmla="*/ 130748 h 901784"/>
                    <a:gd name="connsiteX1" fmla="*/ 876813 w 1753440"/>
                    <a:gd name="connsiteY1" fmla="*/ 1158 h 901784"/>
                    <a:gd name="connsiteX2" fmla="*/ 4 w 1753440"/>
                    <a:gd name="connsiteY2" fmla="*/ 130748 h 901784"/>
                    <a:gd name="connsiteX3" fmla="*/ 875976 w 1753440"/>
                    <a:gd name="connsiteY3" fmla="*/ 4601 h 901784"/>
                    <a:gd name="connsiteX4" fmla="*/ 1753440 w 1753440"/>
                    <a:gd name="connsiteY4" fmla="*/ 117377 h 901784"/>
                    <a:gd name="connsiteX5" fmla="*/ 1728196 w 1753440"/>
                    <a:gd name="connsiteY5" fmla="*/ 887633 h 901784"/>
                    <a:gd name="connsiteX6" fmla="*/ 889500 w 1753440"/>
                    <a:gd name="connsiteY6" fmla="*/ 734381 h 901784"/>
                    <a:gd name="connsiteX7" fmla="*/ 4 w 1753440"/>
                    <a:gd name="connsiteY7" fmla="*/ 887633 h 901784"/>
                    <a:gd name="connsiteX8" fmla="*/ 4 w 1753440"/>
                    <a:gd name="connsiteY8" fmla="*/ 130748 h 901784"/>
                    <a:gd name="connsiteX0" fmla="*/ 4 w 1778684"/>
                    <a:gd name="connsiteY0" fmla="*/ 130748 h 901784"/>
                    <a:gd name="connsiteX1" fmla="*/ 881586 w 1778684"/>
                    <a:gd name="connsiteY1" fmla="*/ 378 h 901784"/>
                    <a:gd name="connsiteX2" fmla="*/ 1728196 w 1778684"/>
                    <a:gd name="connsiteY2" fmla="*/ 130748 h 901784"/>
                    <a:gd name="connsiteX3" fmla="*/ 1728196 w 1778684"/>
                    <a:gd name="connsiteY3" fmla="*/ 887633 h 901784"/>
                    <a:gd name="connsiteX4" fmla="*/ 864100 w 1778684"/>
                    <a:gd name="connsiteY4" fmla="*/ 747081 h 901784"/>
                    <a:gd name="connsiteX5" fmla="*/ 4 w 1778684"/>
                    <a:gd name="connsiteY5" fmla="*/ 887633 h 901784"/>
                    <a:gd name="connsiteX6" fmla="*/ 4 w 1778684"/>
                    <a:gd name="connsiteY6" fmla="*/ 130748 h 901784"/>
                    <a:gd name="connsiteX0" fmla="*/ 4 w 1778684"/>
                    <a:gd name="connsiteY0" fmla="*/ 130748 h 901784"/>
                    <a:gd name="connsiteX1" fmla="*/ 864100 w 1778684"/>
                    <a:gd name="connsiteY1" fmla="*/ 4600 h 901784"/>
                    <a:gd name="connsiteX2" fmla="*/ 1728196 w 1778684"/>
                    <a:gd name="connsiteY2" fmla="*/ 130748 h 901784"/>
                    <a:gd name="connsiteX3" fmla="*/ 871859 w 1778684"/>
                    <a:gd name="connsiteY3" fmla="*/ 3721 h 901784"/>
                    <a:gd name="connsiteX4" fmla="*/ 4 w 1778684"/>
                    <a:gd name="connsiteY4" fmla="*/ 130748 h 901784"/>
                    <a:gd name="connsiteX0" fmla="*/ 1778684 w 1778684"/>
                    <a:gd name="connsiteY0" fmla="*/ 67236 h 901784"/>
                    <a:gd name="connsiteX1" fmla="*/ 876813 w 1778684"/>
                    <a:gd name="connsiteY1" fmla="*/ 1158 h 901784"/>
                    <a:gd name="connsiteX2" fmla="*/ 4 w 1778684"/>
                    <a:gd name="connsiteY2" fmla="*/ 130748 h 901784"/>
                    <a:gd name="connsiteX3" fmla="*/ 875976 w 1778684"/>
                    <a:gd name="connsiteY3" fmla="*/ 4601 h 901784"/>
                    <a:gd name="connsiteX4" fmla="*/ 1753440 w 1778684"/>
                    <a:gd name="connsiteY4" fmla="*/ 117377 h 901784"/>
                    <a:gd name="connsiteX5" fmla="*/ 1728196 w 1778684"/>
                    <a:gd name="connsiteY5" fmla="*/ 887633 h 901784"/>
                    <a:gd name="connsiteX6" fmla="*/ 889500 w 1778684"/>
                    <a:gd name="connsiteY6" fmla="*/ 734381 h 901784"/>
                    <a:gd name="connsiteX7" fmla="*/ 4 w 1778684"/>
                    <a:gd name="connsiteY7" fmla="*/ 887633 h 901784"/>
                    <a:gd name="connsiteX8" fmla="*/ 4 w 1778684"/>
                    <a:gd name="connsiteY8" fmla="*/ 130748 h 901784"/>
                    <a:gd name="connsiteX0" fmla="*/ 4 w 1775880"/>
                    <a:gd name="connsiteY0" fmla="*/ 131743 h 902779"/>
                    <a:gd name="connsiteX1" fmla="*/ 881586 w 1775880"/>
                    <a:gd name="connsiteY1" fmla="*/ 1373 h 902779"/>
                    <a:gd name="connsiteX2" fmla="*/ 1728196 w 1775880"/>
                    <a:gd name="connsiteY2" fmla="*/ 131743 h 902779"/>
                    <a:gd name="connsiteX3" fmla="*/ 1728196 w 1775880"/>
                    <a:gd name="connsiteY3" fmla="*/ 888628 h 902779"/>
                    <a:gd name="connsiteX4" fmla="*/ 864100 w 1775880"/>
                    <a:gd name="connsiteY4" fmla="*/ 748076 h 902779"/>
                    <a:gd name="connsiteX5" fmla="*/ 4 w 1775880"/>
                    <a:gd name="connsiteY5" fmla="*/ 888628 h 902779"/>
                    <a:gd name="connsiteX6" fmla="*/ 4 w 1775880"/>
                    <a:gd name="connsiteY6" fmla="*/ 131743 h 902779"/>
                    <a:gd name="connsiteX0" fmla="*/ 4 w 1775880"/>
                    <a:gd name="connsiteY0" fmla="*/ 131743 h 902779"/>
                    <a:gd name="connsiteX1" fmla="*/ 864100 w 1775880"/>
                    <a:gd name="connsiteY1" fmla="*/ 5595 h 902779"/>
                    <a:gd name="connsiteX2" fmla="*/ 1728196 w 1775880"/>
                    <a:gd name="connsiteY2" fmla="*/ 131743 h 902779"/>
                    <a:gd name="connsiteX3" fmla="*/ 871859 w 1775880"/>
                    <a:gd name="connsiteY3" fmla="*/ 4716 h 902779"/>
                    <a:gd name="connsiteX4" fmla="*/ 4 w 1775880"/>
                    <a:gd name="connsiteY4" fmla="*/ 131743 h 902779"/>
                    <a:gd name="connsiteX0" fmla="*/ 1775880 w 1775880"/>
                    <a:gd name="connsiteY0" fmla="*/ 21434 h 902779"/>
                    <a:gd name="connsiteX1" fmla="*/ 876813 w 1775880"/>
                    <a:gd name="connsiteY1" fmla="*/ 2153 h 902779"/>
                    <a:gd name="connsiteX2" fmla="*/ 4 w 1775880"/>
                    <a:gd name="connsiteY2" fmla="*/ 131743 h 902779"/>
                    <a:gd name="connsiteX3" fmla="*/ 875976 w 1775880"/>
                    <a:gd name="connsiteY3" fmla="*/ 5596 h 902779"/>
                    <a:gd name="connsiteX4" fmla="*/ 1753440 w 1775880"/>
                    <a:gd name="connsiteY4" fmla="*/ 118372 h 902779"/>
                    <a:gd name="connsiteX5" fmla="*/ 1728196 w 1775880"/>
                    <a:gd name="connsiteY5" fmla="*/ 888628 h 902779"/>
                    <a:gd name="connsiteX6" fmla="*/ 889500 w 1775880"/>
                    <a:gd name="connsiteY6" fmla="*/ 735376 h 902779"/>
                    <a:gd name="connsiteX7" fmla="*/ 4 w 1775880"/>
                    <a:gd name="connsiteY7" fmla="*/ 888628 h 902779"/>
                    <a:gd name="connsiteX8" fmla="*/ 4 w 1775880"/>
                    <a:gd name="connsiteY8" fmla="*/ 131743 h 902779"/>
                    <a:gd name="connsiteX0" fmla="*/ 4 w 1775880"/>
                    <a:gd name="connsiteY0" fmla="*/ 133119 h 904155"/>
                    <a:gd name="connsiteX1" fmla="*/ 881586 w 1775880"/>
                    <a:gd name="connsiteY1" fmla="*/ 2749 h 904155"/>
                    <a:gd name="connsiteX2" fmla="*/ 1728196 w 1775880"/>
                    <a:gd name="connsiteY2" fmla="*/ 133119 h 904155"/>
                    <a:gd name="connsiteX3" fmla="*/ 1728196 w 1775880"/>
                    <a:gd name="connsiteY3" fmla="*/ 890004 h 904155"/>
                    <a:gd name="connsiteX4" fmla="*/ 864100 w 1775880"/>
                    <a:gd name="connsiteY4" fmla="*/ 749452 h 904155"/>
                    <a:gd name="connsiteX5" fmla="*/ 4 w 1775880"/>
                    <a:gd name="connsiteY5" fmla="*/ 890004 h 904155"/>
                    <a:gd name="connsiteX6" fmla="*/ 4 w 1775880"/>
                    <a:gd name="connsiteY6" fmla="*/ 133119 h 904155"/>
                    <a:gd name="connsiteX0" fmla="*/ 4 w 1775880"/>
                    <a:gd name="connsiteY0" fmla="*/ 133119 h 904155"/>
                    <a:gd name="connsiteX1" fmla="*/ 864100 w 1775880"/>
                    <a:gd name="connsiteY1" fmla="*/ 6971 h 904155"/>
                    <a:gd name="connsiteX2" fmla="*/ 1728196 w 1775880"/>
                    <a:gd name="connsiteY2" fmla="*/ 133119 h 904155"/>
                    <a:gd name="connsiteX3" fmla="*/ 871859 w 1775880"/>
                    <a:gd name="connsiteY3" fmla="*/ 6092 h 904155"/>
                    <a:gd name="connsiteX4" fmla="*/ 4 w 1775880"/>
                    <a:gd name="connsiteY4" fmla="*/ 133119 h 904155"/>
                    <a:gd name="connsiteX0" fmla="*/ 1775880 w 1775880"/>
                    <a:gd name="connsiteY0" fmla="*/ 22810 h 904155"/>
                    <a:gd name="connsiteX1" fmla="*/ 876813 w 1775880"/>
                    <a:gd name="connsiteY1" fmla="*/ 3529 h 904155"/>
                    <a:gd name="connsiteX2" fmla="*/ 4 w 1775880"/>
                    <a:gd name="connsiteY2" fmla="*/ 133119 h 904155"/>
                    <a:gd name="connsiteX3" fmla="*/ 875976 w 1775880"/>
                    <a:gd name="connsiteY3" fmla="*/ 6972 h 904155"/>
                    <a:gd name="connsiteX4" fmla="*/ 1753440 w 1775880"/>
                    <a:gd name="connsiteY4" fmla="*/ 119748 h 904155"/>
                    <a:gd name="connsiteX5" fmla="*/ 1728196 w 1775880"/>
                    <a:gd name="connsiteY5" fmla="*/ 890004 h 904155"/>
                    <a:gd name="connsiteX6" fmla="*/ 889500 w 1775880"/>
                    <a:gd name="connsiteY6" fmla="*/ 736752 h 904155"/>
                    <a:gd name="connsiteX7" fmla="*/ 4 w 1775880"/>
                    <a:gd name="connsiteY7" fmla="*/ 890004 h 904155"/>
                    <a:gd name="connsiteX8" fmla="*/ 4 w 1775880"/>
                    <a:gd name="connsiteY8" fmla="*/ 133119 h 904155"/>
                    <a:gd name="connsiteX0" fmla="*/ 4 w 1775880"/>
                    <a:gd name="connsiteY0" fmla="*/ 135029 h 906065"/>
                    <a:gd name="connsiteX1" fmla="*/ 881586 w 1775880"/>
                    <a:gd name="connsiteY1" fmla="*/ 4659 h 906065"/>
                    <a:gd name="connsiteX2" fmla="*/ 1728196 w 1775880"/>
                    <a:gd name="connsiteY2" fmla="*/ 135029 h 906065"/>
                    <a:gd name="connsiteX3" fmla="*/ 1728196 w 1775880"/>
                    <a:gd name="connsiteY3" fmla="*/ 891914 h 906065"/>
                    <a:gd name="connsiteX4" fmla="*/ 864100 w 1775880"/>
                    <a:gd name="connsiteY4" fmla="*/ 751362 h 906065"/>
                    <a:gd name="connsiteX5" fmla="*/ 4 w 1775880"/>
                    <a:gd name="connsiteY5" fmla="*/ 891914 h 906065"/>
                    <a:gd name="connsiteX6" fmla="*/ 4 w 1775880"/>
                    <a:gd name="connsiteY6" fmla="*/ 135029 h 906065"/>
                    <a:gd name="connsiteX0" fmla="*/ 4 w 1775880"/>
                    <a:gd name="connsiteY0" fmla="*/ 135029 h 906065"/>
                    <a:gd name="connsiteX1" fmla="*/ 864100 w 1775880"/>
                    <a:gd name="connsiteY1" fmla="*/ 8881 h 906065"/>
                    <a:gd name="connsiteX2" fmla="*/ 1728196 w 1775880"/>
                    <a:gd name="connsiteY2" fmla="*/ 135029 h 906065"/>
                    <a:gd name="connsiteX3" fmla="*/ 871859 w 1775880"/>
                    <a:gd name="connsiteY3" fmla="*/ 8002 h 906065"/>
                    <a:gd name="connsiteX4" fmla="*/ 4 w 1775880"/>
                    <a:gd name="connsiteY4" fmla="*/ 135029 h 906065"/>
                    <a:gd name="connsiteX0" fmla="*/ 1775880 w 1775880"/>
                    <a:gd name="connsiteY0" fmla="*/ 24720 h 906065"/>
                    <a:gd name="connsiteX1" fmla="*/ 876813 w 1775880"/>
                    <a:gd name="connsiteY1" fmla="*/ 5439 h 906065"/>
                    <a:gd name="connsiteX2" fmla="*/ 4 w 1775880"/>
                    <a:gd name="connsiteY2" fmla="*/ 135029 h 906065"/>
                    <a:gd name="connsiteX3" fmla="*/ 875976 w 1775880"/>
                    <a:gd name="connsiteY3" fmla="*/ 8882 h 906065"/>
                    <a:gd name="connsiteX4" fmla="*/ 1753440 w 1775880"/>
                    <a:gd name="connsiteY4" fmla="*/ 121658 h 906065"/>
                    <a:gd name="connsiteX5" fmla="*/ 1728196 w 1775880"/>
                    <a:gd name="connsiteY5" fmla="*/ 891914 h 906065"/>
                    <a:gd name="connsiteX6" fmla="*/ 889500 w 1775880"/>
                    <a:gd name="connsiteY6" fmla="*/ 738662 h 906065"/>
                    <a:gd name="connsiteX7" fmla="*/ 4 w 1775880"/>
                    <a:gd name="connsiteY7" fmla="*/ 891914 h 906065"/>
                    <a:gd name="connsiteX8" fmla="*/ 4 w 1775880"/>
                    <a:gd name="connsiteY8" fmla="*/ 135029 h 906065"/>
                    <a:gd name="connsiteX0" fmla="*/ 4 w 1753440"/>
                    <a:gd name="connsiteY0" fmla="*/ 130750 h 901786"/>
                    <a:gd name="connsiteX1" fmla="*/ 881586 w 1753440"/>
                    <a:gd name="connsiteY1" fmla="*/ 380 h 901786"/>
                    <a:gd name="connsiteX2" fmla="*/ 1728196 w 1753440"/>
                    <a:gd name="connsiteY2" fmla="*/ 130750 h 901786"/>
                    <a:gd name="connsiteX3" fmla="*/ 1728196 w 1753440"/>
                    <a:gd name="connsiteY3" fmla="*/ 887635 h 901786"/>
                    <a:gd name="connsiteX4" fmla="*/ 864100 w 1753440"/>
                    <a:gd name="connsiteY4" fmla="*/ 747083 h 901786"/>
                    <a:gd name="connsiteX5" fmla="*/ 4 w 1753440"/>
                    <a:gd name="connsiteY5" fmla="*/ 887635 h 901786"/>
                    <a:gd name="connsiteX6" fmla="*/ 4 w 1753440"/>
                    <a:gd name="connsiteY6" fmla="*/ 130750 h 901786"/>
                    <a:gd name="connsiteX0" fmla="*/ 4 w 1753440"/>
                    <a:gd name="connsiteY0" fmla="*/ 130750 h 901786"/>
                    <a:gd name="connsiteX1" fmla="*/ 864100 w 1753440"/>
                    <a:gd name="connsiteY1" fmla="*/ 4602 h 901786"/>
                    <a:gd name="connsiteX2" fmla="*/ 1728196 w 1753440"/>
                    <a:gd name="connsiteY2" fmla="*/ 130750 h 901786"/>
                    <a:gd name="connsiteX3" fmla="*/ 871859 w 1753440"/>
                    <a:gd name="connsiteY3" fmla="*/ 3723 h 901786"/>
                    <a:gd name="connsiteX4" fmla="*/ 4 w 1753440"/>
                    <a:gd name="connsiteY4" fmla="*/ 130750 h 901786"/>
                    <a:gd name="connsiteX0" fmla="*/ 1745026 w 1753440"/>
                    <a:gd name="connsiteY0" fmla="*/ 110694 h 901786"/>
                    <a:gd name="connsiteX1" fmla="*/ 876813 w 1753440"/>
                    <a:gd name="connsiteY1" fmla="*/ 1160 h 901786"/>
                    <a:gd name="connsiteX2" fmla="*/ 4 w 1753440"/>
                    <a:gd name="connsiteY2" fmla="*/ 130750 h 901786"/>
                    <a:gd name="connsiteX3" fmla="*/ 875976 w 1753440"/>
                    <a:gd name="connsiteY3" fmla="*/ 4603 h 901786"/>
                    <a:gd name="connsiteX4" fmla="*/ 1753440 w 1753440"/>
                    <a:gd name="connsiteY4" fmla="*/ 117379 h 901786"/>
                    <a:gd name="connsiteX5" fmla="*/ 1728196 w 1753440"/>
                    <a:gd name="connsiteY5" fmla="*/ 887635 h 901786"/>
                    <a:gd name="connsiteX6" fmla="*/ 889500 w 1753440"/>
                    <a:gd name="connsiteY6" fmla="*/ 734383 h 901786"/>
                    <a:gd name="connsiteX7" fmla="*/ 4 w 1753440"/>
                    <a:gd name="connsiteY7" fmla="*/ 887635 h 901786"/>
                    <a:gd name="connsiteX8" fmla="*/ 4 w 1753440"/>
                    <a:gd name="connsiteY8" fmla="*/ 130750 h 901786"/>
                    <a:gd name="connsiteX0" fmla="*/ 4 w 1753440"/>
                    <a:gd name="connsiteY0" fmla="*/ 130749 h 901785"/>
                    <a:gd name="connsiteX1" fmla="*/ 881586 w 1753440"/>
                    <a:gd name="connsiteY1" fmla="*/ 379 h 901785"/>
                    <a:gd name="connsiteX2" fmla="*/ 1728196 w 1753440"/>
                    <a:gd name="connsiteY2" fmla="*/ 130749 h 901785"/>
                    <a:gd name="connsiteX3" fmla="*/ 1728196 w 1753440"/>
                    <a:gd name="connsiteY3" fmla="*/ 887634 h 901785"/>
                    <a:gd name="connsiteX4" fmla="*/ 864100 w 1753440"/>
                    <a:gd name="connsiteY4" fmla="*/ 747082 h 901785"/>
                    <a:gd name="connsiteX5" fmla="*/ 4 w 1753440"/>
                    <a:gd name="connsiteY5" fmla="*/ 887634 h 901785"/>
                    <a:gd name="connsiteX6" fmla="*/ 4 w 1753440"/>
                    <a:gd name="connsiteY6" fmla="*/ 130749 h 901785"/>
                    <a:gd name="connsiteX0" fmla="*/ 4 w 1753440"/>
                    <a:gd name="connsiteY0" fmla="*/ 130749 h 901785"/>
                    <a:gd name="connsiteX1" fmla="*/ 864100 w 1753440"/>
                    <a:gd name="connsiteY1" fmla="*/ 4601 h 901785"/>
                    <a:gd name="connsiteX2" fmla="*/ 1728196 w 1753440"/>
                    <a:gd name="connsiteY2" fmla="*/ 130749 h 901785"/>
                    <a:gd name="connsiteX3" fmla="*/ 871859 w 1753440"/>
                    <a:gd name="connsiteY3" fmla="*/ 3722 h 901785"/>
                    <a:gd name="connsiteX4" fmla="*/ 4 w 1753440"/>
                    <a:gd name="connsiteY4" fmla="*/ 130749 h 901785"/>
                    <a:gd name="connsiteX0" fmla="*/ 1745026 w 1753440"/>
                    <a:gd name="connsiteY0" fmla="*/ 110693 h 901785"/>
                    <a:gd name="connsiteX1" fmla="*/ 876813 w 1753440"/>
                    <a:gd name="connsiteY1" fmla="*/ 1159 h 901785"/>
                    <a:gd name="connsiteX2" fmla="*/ 4 w 1753440"/>
                    <a:gd name="connsiteY2" fmla="*/ 130749 h 901785"/>
                    <a:gd name="connsiteX3" fmla="*/ 875976 w 1753440"/>
                    <a:gd name="connsiteY3" fmla="*/ 4602 h 901785"/>
                    <a:gd name="connsiteX4" fmla="*/ 1753440 w 1753440"/>
                    <a:gd name="connsiteY4" fmla="*/ 117378 h 901785"/>
                    <a:gd name="connsiteX5" fmla="*/ 1728196 w 1753440"/>
                    <a:gd name="connsiteY5" fmla="*/ 887634 h 901785"/>
                    <a:gd name="connsiteX6" fmla="*/ 889500 w 1753440"/>
                    <a:gd name="connsiteY6" fmla="*/ 734382 h 901785"/>
                    <a:gd name="connsiteX7" fmla="*/ 4 w 1753440"/>
                    <a:gd name="connsiteY7" fmla="*/ 887634 h 901785"/>
                    <a:gd name="connsiteX8" fmla="*/ 4 w 1753440"/>
                    <a:gd name="connsiteY8" fmla="*/ 130749 h 901785"/>
                    <a:gd name="connsiteX0" fmla="*/ 4 w 1745026"/>
                    <a:gd name="connsiteY0" fmla="*/ 130749 h 901785"/>
                    <a:gd name="connsiteX1" fmla="*/ 881586 w 1745026"/>
                    <a:gd name="connsiteY1" fmla="*/ 379 h 901785"/>
                    <a:gd name="connsiteX2" fmla="*/ 1728196 w 1745026"/>
                    <a:gd name="connsiteY2" fmla="*/ 130749 h 901785"/>
                    <a:gd name="connsiteX3" fmla="*/ 1728196 w 1745026"/>
                    <a:gd name="connsiteY3" fmla="*/ 887634 h 901785"/>
                    <a:gd name="connsiteX4" fmla="*/ 864100 w 1745026"/>
                    <a:gd name="connsiteY4" fmla="*/ 747082 h 901785"/>
                    <a:gd name="connsiteX5" fmla="*/ 4 w 1745026"/>
                    <a:gd name="connsiteY5" fmla="*/ 887634 h 901785"/>
                    <a:gd name="connsiteX6" fmla="*/ 4 w 1745026"/>
                    <a:gd name="connsiteY6" fmla="*/ 130749 h 901785"/>
                    <a:gd name="connsiteX0" fmla="*/ 4 w 1745026"/>
                    <a:gd name="connsiteY0" fmla="*/ 130749 h 901785"/>
                    <a:gd name="connsiteX1" fmla="*/ 864100 w 1745026"/>
                    <a:gd name="connsiteY1" fmla="*/ 4601 h 901785"/>
                    <a:gd name="connsiteX2" fmla="*/ 1728196 w 1745026"/>
                    <a:gd name="connsiteY2" fmla="*/ 130749 h 901785"/>
                    <a:gd name="connsiteX3" fmla="*/ 871859 w 1745026"/>
                    <a:gd name="connsiteY3" fmla="*/ 3722 h 901785"/>
                    <a:gd name="connsiteX4" fmla="*/ 4 w 1745026"/>
                    <a:gd name="connsiteY4" fmla="*/ 130749 h 901785"/>
                    <a:gd name="connsiteX0" fmla="*/ 1745026 w 1745026"/>
                    <a:gd name="connsiteY0" fmla="*/ 110693 h 901785"/>
                    <a:gd name="connsiteX1" fmla="*/ 876813 w 1745026"/>
                    <a:gd name="connsiteY1" fmla="*/ 1159 h 901785"/>
                    <a:gd name="connsiteX2" fmla="*/ 4 w 1745026"/>
                    <a:gd name="connsiteY2" fmla="*/ 130749 h 901785"/>
                    <a:gd name="connsiteX3" fmla="*/ 875976 w 1745026"/>
                    <a:gd name="connsiteY3" fmla="*/ 4602 h 901785"/>
                    <a:gd name="connsiteX4" fmla="*/ 1728196 w 1745026"/>
                    <a:gd name="connsiteY4" fmla="*/ 120721 h 901785"/>
                    <a:gd name="connsiteX5" fmla="*/ 1728196 w 1745026"/>
                    <a:gd name="connsiteY5" fmla="*/ 887634 h 901785"/>
                    <a:gd name="connsiteX6" fmla="*/ 889500 w 1745026"/>
                    <a:gd name="connsiteY6" fmla="*/ 734382 h 901785"/>
                    <a:gd name="connsiteX7" fmla="*/ 4 w 1745026"/>
                    <a:gd name="connsiteY7" fmla="*/ 887634 h 901785"/>
                    <a:gd name="connsiteX8" fmla="*/ 4 w 1745026"/>
                    <a:gd name="connsiteY8" fmla="*/ 130749 h 901785"/>
                    <a:gd name="connsiteX0" fmla="*/ 4 w 1728196"/>
                    <a:gd name="connsiteY0" fmla="*/ 130749 h 901785"/>
                    <a:gd name="connsiteX1" fmla="*/ 881586 w 1728196"/>
                    <a:gd name="connsiteY1" fmla="*/ 379 h 901785"/>
                    <a:gd name="connsiteX2" fmla="*/ 1728196 w 1728196"/>
                    <a:gd name="connsiteY2" fmla="*/ 130749 h 901785"/>
                    <a:gd name="connsiteX3" fmla="*/ 1728196 w 1728196"/>
                    <a:gd name="connsiteY3" fmla="*/ 887634 h 901785"/>
                    <a:gd name="connsiteX4" fmla="*/ 864100 w 1728196"/>
                    <a:gd name="connsiteY4" fmla="*/ 747082 h 901785"/>
                    <a:gd name="connsiteX5" fmla="*/ 4 w 1728196"/>
                    <a:gd name="connsiteY5" fmla="*/ 887634 h 901785"/>
                    <a:gd name="connsiteX6" fmla="*/ 4 w 1728196"/>
                    <a:gd name="connsiteY6" fmla="*/ 130749 h 901785"/>
                    <a:gd name="connsiteX0" fmla="*/ 4 w 1728196"/>
                    <a:gd name="connsiteY0" fmla="*/ 130749 h 901785"/>
                    <a:gd name="connsiteX1" fmla="*/ 864100 w 1728196"/>
                    <a:gd name="connsiteY1" fmla="*/ 4601 h 901785"/>
                    <a:gd name="connsiteX2" fmla="*/ 1728196 w 1728196"/>
                    <a:gd name="connsiteY2" fmla="*/ 130749 h 901785"/>
                    <a:gd name="connsiteX3" fmla="*/ 871859 w 1728196"/>
                    <a:gd name="connsiteY3" fmla="*/ 3722 h 901785"/>
                    <a:gd name="connsiteX4" fmla="*/ 4 w 1728196"/>
                    <a:gd name="connsiteY4" fmla="*/ 130749 h 901785"/>
                    <a:gd name="connsiteX0" fmla="*/ 1722587 w 1728196"/>
                    <a:gd name="connsiteY0" fmla="*/ 107351 h 901785"/>
                    <a:gd name="connsiteX1" fmla="*/ 876813 w 1728196"/>
                    <a:gd name="connsiteY1" fmla="*/ 1159 h 901785"/>
                    <a:gd name="connsiteX2" fmla="*/ 4 w 1728196"/>
                    <a:gd name="connsiteY2" fmla="*/ 130749 h 901785"/>
                    <a:gd name="connsiteX3" fmla="*/ 875976 w 1728196"/>
                    <a:gd name="connsiteY3" fmla="*/ 4602 h 901785"/>
                    <a:gd name="connsiteX4" fmla="*/ 1728196 w 1728196"/>
                    <a:gd name="connsiteY4" fmla="*/ 120721 h 901785"/>
                    <a:gd name="connsiteX5" fmla="*/ 1728196 w 1728196"/>
                    <a:gd name="connsiteY5" fmla="*/ 887634 h 901785"/>
                    <a:gd name="connsiteX6" fmla="*/ 889500 w 1728196"/>
                    <a:gd name="connsiteY6" fmla="*/ 734382 h 901785"/>
                    <a:gd name="connsiteX7" fmla="*/ 4 w 1728196"/>
                    <a:gd name="connsiteY7" fmla="*/ 887634 h 901785"/>
                    <a:gd name="connsiteX8" fmla="*/ 4 w 1728196"/>
                    <a:gd name="connsiteY8" fmla="*/ 130749 h 901785"/>
                    <a:gd name="connsiteX0" fmla="*/ 4 w 1805094"/>
                    <a:gd name="connsiteY0" fmla="*/ 134644 h 905680"/>
                    <a:gd name="connsiteX1" fmla="*/ 881586 w 1805094"/>
                    <a:gd name="connsiteY1" fmla="*/ 4274 h 905680"/>
                    <a:gd name="connsiteX2" fmla="*/ 1728196 w 1805094"/>
                    <a:gd name="connsiteY2" fmla="*/ 134644 h 905680"/>
                    <a:gd name="connsiteX3" fmla="*/ 1728196 w 1805094"/>
                    <a:gd name="connsiteY3" fmla="*/ 891529 h 905680"/>
                    <a:gd name="connsiteX4" fmla="*/ 864100 w 1805094"/>
                    <a:gd name="connsiteY4" fmla="*/ 750977 h 905680"/>
                    <a:gd name="connsiteX5" fmla="*/ 4 w 1805094"/>
                    <a:gd name="connsiteY5" fmla="*/ 891529 h 905680"/>
                    <a:gd name="connsiteX6" fmla="*/ 4 w 1805094"/>
                    <a:gd name="connsiteY6" fmla="*/ 134644 h 905680"/>
                    <a:gd name="connsiteX0" fmla="*/ 4 w 1805094"/>
                    <a:gd name="connsiteY0" fmla="*/ 134644 h 905680"/>
                    <a:gd name="connsiteX1" fmla="*/ 864100 w 1805094"/>
                    <a:gd name="connsiteY1" fmla="*/ 8496 h 905680"/>
                    <a:gd name="connsiteX2" fmla="*/ 1728196 w 1805094"/>
                    <a:gd name="connsiteY2" fmla="*/ 134644 h 905680"/>
                    <a:gd name="connsiteX3" fmla="*/ 1655442 w 1805094"/>
                    <a:gd name="connsiteY3" fmla="*/ 27376 h 905680"/>
                    <a:gd name="connsiteX4" fmla="*/ 871859 w 1805094"/>
                    <a:gd name="connsiteY4" fmla="*/ 7617 h 905680"/>
                    <a:gd name="connsiteX5" fmla="*/ 4 w 1805094"/>
                    <a:gd name="connsiteY5" fmla="*/ 134644 h 905680"/>
                    <a:gd name="connsiteX0" fmla="*/ 1722587 w 1805094"/>
                    <a:gd name="connsiteY0" fmla="*/ 111246 h 905680"/>
                    <a:gd name="connsiteX1" fmla="*/ 876813 w 1805094"/>
                    <a:gd name="connsiteY1" fmla="*/ 5054 h 905680"/>
                    <a:gd name="connsiteX2" fmla="*/ 4 w 1805094"/>
                    <a:gd name="connsiteY2" fmla="*/ 134644 h 905680"/>
                    <a:gd name="connsiteX3" fmla="*/ 875976 w 1805094"/>
                    <a:gd name="connsiteY3" fmla="*/ 8497 h 905680"/>
                    <a:gd name="connsiteX4" fmla="*/ 1728196 w 1805094"/>
                    <a:gd name="connsiteY4" fmla="*/ 124616 h 905680"/>
                    <a:gd name="connsiteX5" fmla="*/ 1728196 w 1805094"/>
                    <a:gd name="connsiteY5" fmla="*/ 891529 h 905680"/>
                    <a:gd name="connsiteX6" fmla="*/ 889500 w 1805094"/>
                    <a:gd name="connsiteY6" fmla="*/ 738277 h 905680"/>
                    <a:gd name="connsiteX7" fmla="*/ 4 w 1805094"/>
                    <a:gd name="connsiteY7" fmla="*/ 891529 h 905680"/>
                    <a:gd name="connsiteX8" fmla="*/ 4 w 1805094"/>
                    <a:gd name="connsiteY8" fmla="*/ 134644 h 905680"/>
                    <a:gd name="connsiteX0" fmla="*/ 4 w 1788742"/>
                    <a:gd name="connsiteY0" fmla="*/ 134644 h 905680"/>
                    <a:gd name="connsiteX1" fmla="*/ 881586 w 1788742"/>
                    <a:gd name="connsiteY1" fmla="*/ 4274 h 905680"/>
                    <a:gd name="connsiteX2" fmla="*/ 1728196 w 1788742"/>
                    <a:gd name="connsiteY2" fmla="*/ 134644 h 905680"/>
                    <a:gd name="connsiteX3" fmla="*/ 1728196 w 1788742"/>
                    <a:gd name="connsiteY3" fmla="*/ 891529 h 905680"/>
                    <a:gd name="connsiteX4" fmla="*/ 864100 w 1788742"/>
                    <a:gd name="connsiteY4" fmla="*/ 750977 h 905680"/>
                    <a:gd name="connsiteX5" fmla="*/ 4 w 1788742"/>
                    <a:gd name="connsiteY5" fmla="*/ 891529 h 905680"/>
                    <a:gd name="connsiteX6" fmla="*/ 4 w 1788742"/>
                    <a:gd name="connsiteY6" fmla="*/ 134644 h 905680"/>
                    <a:gd name="connsiteX0" fmla="*/ 4 w 1788742"/>
                    <a:gd name="connsiteY0" fmla="*/ 134644 h 905680"/>
                    <a:gd name="connsiteX1" fmla="*/ 864100 w 1788742"/>
                    <a:gd name="connsiteY1" fmla="*/ 8496 h 905680"/>
                    <a:gd name="connsiteX2" fmla="*/ 1728196 w 1788742"/>
                    <a:gd name="connsiteY2" fmla="*/ 134644 h 905680"/>
                    <a:gd name="connsiteX3" fmla="*/ 1655442 w 1788742"/>
                    <a:gd name="connsiteY3" fmla="*/ 27376 h 905680"/>
                    <a:gd name="connsiteX4" fmla="*/ 871859 w 1788742"/>
                    <a:gd name="connsiteY4" fmla="*/ 7617 h 905680"/>
                    <a:gd name="connsiteX5" fmla="*/ 4 w 1788742"/>
                    <a:gd name="connsiteY5" fmla="*/ 134644 h 905680"/>
                    <a:gd name="connsiteX0" fmla="*/ 1722587 w 1788742"/>
                    <a:gd name="connsiteY0" fmla="*/ 111246 h 905680"/>
                    <a:gd name="connsiteX1" fmla="*/ 876813 w 1788742"/>
                    <a:gd name="connsiteY1" fmla="*/ 5054 h 905680"/>
                    <a:gd name="connsiteX2" fmla="*/ 4 w 1788742"/>
                    <a:gd name="connsiteY2" fmla="*/ 134644 h 905680"/>
                    <a:gd name="connsiteX3" fmla="*/ 875976 w 1788742"/>
                    <a:gd name="connsiteY3" fmla="*/ 8497 h 905680"/>
                    <a:gd name="connsiteX4" fmla="*/ 1728196 w 1788742"/>
                    <a:gd name="connsiteY4" fmla="*/ 124616 h 905680"/>
                    <a:gd name="connsiteX5" fmla="*/ 1728196 w 1788742"/>
                    <a:gd name="connsiteY5" fmla="*/ 891529 h 905680"/>
                    <a:gd name="connsiteX6" fmla="*/ 889500 w 1788742"/>
                    <a:gd name="connsiteY6" fmla="*/ 738277 h 905680"/>
                    <a:gd name="connsiteX7" fmla="*/ 4 w 1788742"/>
                    <a:gd name="connsiteY7" fmla="*/ 891529 h 905680"/>
                    <a:gd name="connsiteX8" fmla="*/ 4 w 1788742"/>
                    <a:gd name="connsiteY8" fmla="*/ 134644 h 905680"/>
                    <a:gd name="connsiteX0" fmla="*/ 4 w 1807451"/>
                    <a:gd name="connsiteY0" fmla="*/ 130749 h 901785"/>
                    <a:gd name="connsiteX1" fmla="*/ 881586 w 1807451"/>
                    <a:gd name="connsiteY1" fmla="*/ 379 h 901785"/>
                    <a:gd name="connsiteX2" fmla="*/ 1728196 w 1807451"/>
                    <a:gd name="connsiteY2" fmla="*/ 130749 h 901785"/>
                    <a:gd name="connsiteX3" fmla="*/ 1728196 w 1807451"/>
                    <a:gd name="connsiteY3" fmla="*/ 887634 h 901785"/>
                    <a:gd name="connsiteX4" fmla="*/ 864100 w 1807451"/>
                    <a:gd name="connsiteY4" fmla="*/ 747082 h 901785"/>
                    <a:gd name="connsiteX5" fmla="*/ 4 w 1807451"/>
                    <a:gd name="connsiteY5" fmla="*/ 887634 h 901785"/>
                    <a:gd name="connsiteX6" fmla="*/ 4 w 1807451"/>
                    <a:gd name="connsiteY6" fmla="*/ 130749 h 901785"/>
                    <a:gd name="connsiteX0" fmla="*/ 4 w 1807451"/>
                    <a:gd name="connsiteY0" fmla="*/ 130749 h 901785"/>
                    <a:gd name="connsiteX1" fmla="*/ 864100 w 1807451"/>
                    <a:gd name="connsiteY1" fmla="*/ 4601 h 901785"/>
                    <a:gd name="connsiteX2" fmla="*/ 1728196 w 1807451"/>
                    <a:gd name="connsiteY2" fmla="*/ 130749 h 901785"/>
                    <a:gd name="connsiteX3" fmla="*/ 1719955 w 1807451"/>
                    <a:gd name="connsiteY3" fmla="*/ 100363 h 901785"/>
                    <a:gd name="connsiteX4" fmla="*/ 871859 w 1807451"/>
                    <a:gd name="connsiteY4" fmla="*/ 3722 h 901785"/>
                    <a:gd name="connsiteX5" fmla="*/ 4 w 1807451"/>
                    <a:gd name="connsiteY5" fmla="*/ 130749 h 901785"/>
                    <a:gd name="connsiteX0" fmla="*/ 1722587 w 1807451"/>
                    <a:gd name="connsiteY0" fmla="*/ 107351 h 901785"/>
                    <a:gd name="connsiteX1" fmla="*/ 876813 w 1807451"/>
                    <a:gd name="connsiteY1" fmla="*/ 1159 h 901785"/>
                    <a:gd name="connsiteX2" fmla="*/ 4 w 1807451"/>
                    <a:gd name="connsiteY2" fmla="*/ 130749 h 901785"/>
                    <a:gd name="connsiteX3" fmla="*/ 875976 w 1807451"/>
                    <a:gd name="connsiteY3" fmla="*/ 4602 h 901785"/>
                    <a:gd name="connsiteX4" fmla="*/ 1728196 w 1807451"/>
                    <a:gd name="connsiteY4" fmla="*/ 120721 h 901785"/>
                    <a:gd name="connsiteX5" fmla="*/ 1728196 w 1807451"/>
                    <a:gd name="connsiteY5" fmla="*/ 887634 h 901785"/>
                    <a:gd name="connsiteX6" fmla="*/ 889500 w 1807451"/>
                    <a:gd name="connsiteY6" fmla="*/ 734382 h 901785"/>
                    <a:gd name="connsiteX7" fmla="*/ 4 w 1807451"/>
                    <a:gd name="connsiteY7" fmla="*/ 887634 h 901785"/>
                    <a:gd name="connsiteX8" fmla="*/ 4 w 1807451"/>
                    <a:gd name="connsiteY8" fmla="*/ 130749 h 901785"/>
                    <a:gd name="connsiteX0" fmla="*/ 4 w 1767454"/>
                    <a:gd name="connsiteY0" fmla="*/ 130749 h 901785"/>
                    <a:gd name="connsiteX1" fmla="*/ 881586 w 1767454"/>
                    <a:gd name="connsiteY1" fmla="*/ 379 h 901785"/>
                    <a:gd name="connsiteX2" fmla="*/ 1728196 w 1767454"/>
                    <a:gd name="connsiteY2" fmla="*/ 130749 h 901785"/>
                    <a:gd name="connsiteX3" fmla="*/ 1728196 w 1767454"/>
                    <a:gd name="connsiteY3" fmla="*/ 887634 h 901785"/>
                    <a:gd name="connsiteX4" fmla="*/ 864100 w 1767454"/>
                    <a:gd name="connsiteY4" fmla="*/ 747082 h 901785"/>
                    <a:gd name="connsiteX5" fmla="*/ 4 w 1767454"/>
                    <a:gd name="connsiteY5" fmla="*/ 887634 h 901785"/>
                    <a:gd name="connsiteX6" fmla="*/ 4 w 1767454"/>
                    <a:gd name="connsiteY6" fmla="*/ 130749 h 901785"/>
                    <a:gd name="connsiteX0" fmla="*/ 4 w 1767454"/>
                    <a:gd name="connsiteY0" fmla="*/ 130749 h 901785"/>
                    <a:gd name="connsiteX1" fmla="*/ 864100 w 1767454"/>
                    <a:gd name="connsiteY1" fmla="*/ 4601 h 901785"/>
                    <a:gd name="connsiteX2" fmla="*/ 1728196 w 1767454"/>
                    <a:gd name="connsiteY2" fmla="*/ 130749 h 901785"/>
                    <a:gd name="connsiteX3" fmla="*/ 1719955 w 1767454"/>
                    <a:gd name="connsiteY3" fmla="*/ 100363 h 901785"/>
                    <a:gd name="connsiteX4" fmla="*/ 871859 w 1767454"/>
                    <a:gd name="connsiteY4" fmla="*/ 3722 h 901785"/>
                    <a:gd name="connsiteX5" fmla="*/ 4 w 1767454"/>
                    <a:gd name="connsiteY5" fmla="*/ 130749 h 901785"/>
                    <a:gd name="connsiteX0" fmla="*/ 1722587 w 1767454"/>
                    <a:gd name="connsiteY0" fmla="*/ 107351 h 901785"/>
                    <a:gd name="connsiteX1" fmla="*/ 876813 w 1767454"/>
                    <a:gd name="connsiteY1" fmla="*/ 1159 h 901785"/>
                    <a:gd name="connsiteX2" fmla="*/ 4 w 1767454"/>
                    <a:gd name="connsiteY2" fmla="*/ 130749 h 901785"/>
                    <a:gd name="connsiteX3" fmla="*/ 875976 w 1767454"/>
                    <a:gd name="connsiteY3" fmla="*/ 4602 h 901785"/>
                    <a:gd name="connsiteX4" fmla="*/ 1728196 w 1767454"/>
                    <a:gd name="connsiteY4" fmla="*/ 120721 h 901785"/>
                    <a:gd name="connsiteX5" fmla="*/ 1728196 w 1767454"/>
                    <a:gd name="connsiteY5" fmla="*/ 887634 h 901785"/>
                    <a:gd name="connsiteX6" fmla="*/ 889500 w 1767454"/>
                    <a:gd name="connsiteY6" fmla="*/ 734382 h 901785"/>
                    <a:gd name="connsiteX7" fmla="*/ 4 w 1767454"/>
                    <a:gd name="connsiteY7" fmla="*/ 887634 h 901785"/>
                    <a:gd name="connsiteX8" fmla="*/ 4 w 1767454"/>
                    <a:gd name="connsiteY8" fmla="*/ 130749 h 901785"/>
                    <a:gd name="connsiteX0" fmla="*/ 4 w 1767454"/>
                    <a:gd name="connsiteY0" fmla="*/ 130749 h 901785"/>
                    <a:gd name="connsiteX1" fmla="*/ 881586 w 1767454"/>
                    <a:gd name="connsiteY1" fmla="*/ 379 h 901785"/>
                    <a:gd name="connsiteX2" fmla="*/ 1728196 w 1767454"/>
                    <a:gd name="connsiteY2" fmla="*/ 130749 h 901785"/>
                    <a:gd name="connsiteX3" fmla="*/ 1728196 w 1767454"/>
                    <a:gd name="connsiteY3" fmla="*/ 887634 h 901785"/>
                    <a:gd name="connsiteX4" fmla="*/ 864100 w 1767454"/>
                    <a:gd name="connsiteY4" fmla="*/ 747082 h 901785"/>
                    <a:gd name="connsiteX5" fmla="*/ 4 w 1767454"/>
                    <a:gd name="connsiteY5" fmla="*/ 887634 h 901785"/>
                    <a:gd name="connsiteX6" fmla="*/ 4 w 1767454"/>
                    <a:gd name="connsiteY6" fmla="*/ 130749 h 901785"/>
                    <a:gd name="connsiteX0" fmla="*/ 4 w 1767454"/>
                    <a:gd name="connsiteY0" fmla="*/ 130749 h 901785"/>
                    <a:gd name="connsiteX1" fmla="*/ 864100 w 1767454"/>
                    <a:gd name="connsiteY1" fmla="*/ 4601 h 901785"/>
                    <a:gd name="connsiteX2" fmla="*/ 1728196 w 1767454"/>
                    <a:gd name="connsiteY2" fmla="*/ 130749 h 901785"/>
                    <a:gd name="connsiteX3" fmla="*/ 1719955 w 1767454"/>
                    <a:gd name="connsiteY3" fmla="*/ 100363 h 901785"/>
                    <a:gd name="connsiteX4" fmla="*/ 871859 w 1767454"/>
                    <a:gd name="connsiteY4" fmla="*/ 3722 h 901785"/>
                    <a:gd name="connsiteX5" fmla="*/ 4 w 1767454"/>
                    <a:gd name="connsiteY5" fmla="*/ 130749 h 901785"/>
                    <a:gd name="connsiteX0" fmla="*/ 1722587 w 1767454"/>
                    <a:gd name="connsiteY0" fmla="*/ 107351 h 901785"/>
                    <a:gd name="connsiteX1" fmla="*/ 876813 w 1767454"/>
                    <a:gd name="connsiteY1" fmla="*/ 1159 h 901785"/>
                    <a:gd name="connsiteX2" fmla="*/ 4 w 1767454"/>
                    <a:gd name="connsiteY2" fmla="*/ 130749 h 901785"/>
                    <a:gd name="connsiteX3" fmla="*/ 875976 w 1767454"/>
                    <a:gd name="connsiteY3" fmla="*/ 4602 h 901785"/>
                    <a:gd name="connsiteX4" fmla="*/ 1728196 w 1767454"/>
                    <a:gd name="connsiteY4" fmla="*/ 120721 h 901785"/>
                    <a:gd name="connsiteX5" fmla="*/ 1728196 w 1767454"/>
                    <a:gd name="connsiteY5" fmla="*/ 887634 h 901785"/>
                    <a:gd name="connsiteX6" fmla="*/ 889500 w 1767454"/>
                    <a:gd name="connsiteY6" fmla="*/ 734382 h 901785"/>
                    <a:gd name="connsiteX7" fmla="*/ 4 w 1767454"/>
                    <a:gd name="connsiteY7" fmla="*/ 887634 h 901785"/>
                    <a:gd name="connsiteX8" fmla="*/ 4 w 1767454"/>
                    <a:gd name="connsiteY8" fmla="*/ 130749 h 901785"/>
                    <a:gd name="connsiteX0" fmla="*/ 4 w 1791460"/>
                    <a:gd name="connsiteY0" fmla="*/ 130749 h 901785"/>
                    <a:gd name="connsiteX1" fmla="*/ 881586 w 1791460"/>
                    <a:gd name="connsiteY1" fmla="*/ 379 h 901785"/>
                    <a:gd name="connsiteX2" fmla="*/ 1728196 w 1791460"/>
                    <a:gd name="connsiteY2" fmla="*/ 130749 h 901785"/>
                    <a:gd name="connsiteX3" fmla="*/ 1728196 w 1791460"/>
                    <a:gd name="connsiteY3" fmla="*/ 887634 h 901785"/>
                    <a:gd name="connsiteX4" fmla="*/ 864100 w 1791460"/>
                    <a:gd name="connsiteY4" fmla="*/ 747082 h 901785"/>
                    <a:gd name="connsiteX5" fmla="*/ 4 w 1791460"/>
                    <a:gd name="connsiteY5" fmla="*/ 887634 h 901785"/>
                    <a:gd name="connsiteX6" fmla="*/ 4 w 1791460"/>
                    <a:gd name="connsiteY6" fmla="*/ 130749 h 901785"/>
                    <a:gd name="connsiteX0" fmla="*/ 4 w 1791460"/>
                    <a:gd name="connsiteY0" fmla="*/ 130749 h 901785"/>
                    <a:gd name="connsiteX1" fmla="*/ 864100 w 1791460"/>
                    <a:gd name="connsiteY1" fmla="*/ 4601 h 901785"/>
                    <a:gd name="connsiteX2" fmla="*/ 1728196 w 1791460"/>
                    <a:gd name="connsiteY2" fmla="*/ 130749 h 901785"/>
                    <a:gd name="connsiteX3" fmla="*/ 1719955 w 1791460"/>
                    <a:gd name="connsiteY3" fmla="*/ 100363 h 901785"/>
                    <a:gd name="connsiteX4" fmla="*/ 871859 w 1791460"/>
                    <a:gd name="connsiteY4" fmla="*/ 3722 h 901785"/>
                    <a:gd name="connsiteX5" fmla="*/ 4 w 1791460"/>
                    <a:gd name="connsiteY5" fmla="*/ 130749 h 901785"/>
                    <a:gd name="connsiteX0" fmla="*/ 1722587 w 1791460"/>
                    <a:gd name="connsiteY0" fmla="*/ 107351 h 901785"/>
                    <a:gd name="connsiteX1" fmla="*/ 876813 w 1791460"/>
                    <a:gd name="connsiteY1" fmla="*/ 1159 h 901785"/>
                    <a:gd name="connsiteX2" fmla="*/ 4 w 1791460"/>
                    <a:gd name="connsiteY2" fmla="*/ 130749 h 901785"/>
                    <a:gd name="connsiteX3" fmla="*/ 875976 w 1791460"/>
                    <a:gd name="connsiteY3" fmla="*/ 4602 h 901785"/>
                    <a:gd name="connsiteX4" fmla="*/ 1728196 w 1791460"/>
                    <a:gd name="connsiteY4" fmla="*/ 120721 h 901785"/>
                    <a:gd name="connsiteX5" fmla="*/ 1728196 w 1791460"/>
                    <a:gd name="connsiteY5" fmla="*/ 887634 h 901785"/>
                    <a:gd name="connsiteX6" fmla="*/ 889500 w 1791460"/>
                    <a:gd name="connsiteY6" fmla="*/ 734382 h 901785"/>
                    <a:gd name="connsiteX7" fmla="*/ 4 w 1791460"/>
                    <a:gd name="connsiteY7" fmla="*/ 887634 h 901785"/>
                    <a:gd name="connsiteX8" fmla="*/ 4 w 1791460"/>
                    <a:gd name="connsiteY8" fmla="*/ 130749 h 901785"/>
                    <a:gd name="connsiteX0" fmla="*/ 4 w 1851612"/>
                    <a:gd name="connsiteY0" fmla="*/ 131990 h 903026"/>
                    <a:gd name="connsiteX1" fmla="*/ 881586 w 1851612"/>
                    <a:gd name="connsiteY1" fmla="*/ 1620 h 903026"/>
                    <a:gd name="connsiteX2" fmla="*/ 1728196 w 1851612"/>
                    <a:gd name="connsiteY2" fmla="*/ 131990 h 903026"/>
                    <a:gd name="connsiteX3" fmla="*/ 1728196 w 1851612"/>
                    <a:gd name="connsiteY3" fmla="*/ 888875 h 903026"/>
                    <a:gd name="connsiteX4" fmla="*/ 864100 w 1851612"/>
                    <a:gd name="connsiteY4" fmla="*/ 748323 h 903026"/>
                    <a:gd name="connsiteX5" fmla="*/ 4 w 1851612"/>
                    <a:gd name="connsiteY5" fmla="*/ 888875 h 903026"/>
                    <a:gd name="connsiteX6" fmla="*/ 4 w 1851612"/>
                    <a:gd name="connsiteY6" fmla="*/ 131990 h 903026"/>
                    <a:gd name="connsiteX0" fmla="*/ 4 w 1851612"/>
                    <a:gd name="connsiteY0" fmla="*/ 131990 h 903026"/>
                    <a:gd name="connsiteX1" fmla="*/ 864100 w 1851612"/>
                    <a:gd name="connsiteY1" fmla="*/ 5842 h 903026"/>
                    <a:gd name="connsiteX2" fmla="*/ 1728196 w 1851612"/>
                    <a:gd name="connsiteY2" fmla="*/ 131990 h 903026"/>
                    <a:gd name="connsiteX3" fmla="*/ 1719955 w 1851612"/>
                    <a:gd name="connsiteY3" fmla="*/ 101604 h 903026"/>
                    <a:gd name="connsiteX4" fmla="*/ 871859 w 1851612"/>
                    <a:gd name="connsiteY4" fmla="*/ 4963 h 903026"/>
                    <a:gd name="connsiteX5" fmla="*/ 4 w 1851612"/>
                    <a:gd name="connsiteY5" fmla="*/ 131990 h 903026"/>
                    <a:gd name="connsiteX0" fmla="*/ 1722587 w 1851612"/>
                    <a:gd name="connsiteY0" fmla="*/ 108592 h 903026"/>
                    <a:gd name="connsiteX1" fmla="*/ 876813 w 1851612"/>
                    <a:gd name="connsiteY1" fmla="*/ 2400 h 903026"/>
                    <a:gd name="connsiteX2" fmla="*/ 4 w 1851612"/>
                    <a:gd name="connsiteY2" fmla="*/ 131990 h 903026"/>
                    <a:gd name="connsiteX3" fmla="*/ 875976 w 1851612"/>
                    <a:gd name="connsiteY3" fmla="*/ 5843 h 903026"/>
                    <a:gd name="connsiteX4" fmla="*/ 1851612 w 1851612"/>
                    <a:gd name="connsiteY4" fmla="*/ 78507 h 903026"/>
                    <a:gd name="connsiteX5" fmla="*/ 1728196 w 1851612"/>
                    <a:gd name="connsiteY5" fmla="*/ 888875 h 903026"/>
                    <a:gd name="connsiteX6" fmla="*/ 889500 w 1851612"/>
                    <a:gd name="connsiteY6" fmla="*/ 735623 h 903026"/>
                    <a:gd name="connsiteX7" fmla="*/ 4 w 1851612"/>
                    <a:gd name="connsiteY7" fmla="*/ 888875 h 903026"/>
                    <a:gd name="connsiteX8" fmla="*/ 4 w 1851612"/>
                    <a:gd name="connsiteY8" fmla="*/ 131990 h 903026"/>
                    <a:gd name="connsiteX0" fmla="*/ 3 w 1851611"/>
                    <a:gd name="connsiteY0" fmla="*/ 131990 h 903026"/>
                    <a:gd name="connsiteX1" fmla="*/ 881585 w 1851611"/>
                    <a:gd name="connsiteY1" fmla="*/ 1620 h 903026"/>
                    <a:gd name="connsiteX2" fmla="*/ 1728195 w 1851611"/>
                    <a:gd name="connsiteY2" fmla="*/ 131990 h 903026"/>
                    <a:gd name="connsiteX3" fmla="*/ 1728195 w 1851611"/>
                    <a:gd name="connsiteY3" fmla="*/ 888875 h 903026"/>
                    <a:gd name="connsiteX4" fmla="*/ 864099 w 1851611"/>
                    <a:gd name="connsiteY4" fmla="*/ 748323 h 903026"/>
                    <a:gd name="connsiteX5" fmla="*/ 3 w 1851611"/>
                    <a:gd name="connsiteY5" fmla="*/ 888875 h 903026"/>
                    <a:gd name="connsiteX6" fmla="*/ 3 w 1851611"/>
                    <a:gd name="connsiteY6" fmla="*/ 131990 h 903026"/>
                    <a:gd name="connsiteX0" fmla="*/ 3 w 1851611"/>
                    <a:gd name="connsiteY0" fmla="*/ 131990 h 903026"/>
                    <a:gd name="connsiteX1" fmla="*/ 864099 w 1851611"/>
                    <a:gd name="connsiteY1" fmla="*/ 5842 h 903026"/>
                    <a:gd name="connsiteX2" fmla="*/ 1719954 w 1851611"/>
                    <a:gd name="connsiteY2" fmla="*/ 101604 h 903026"/>
                    <a:gd name="connsiteX3" fmla="*/ 871858 w 1851611"/>
                    <a:gd name="connsiteY3" fmla="*/ 4963 h 903026"/>
                    <a:gd name="connsiteX4" fmla="*/ 3 w 1851611"/>
                    <a:gd name="connsiteY4" fmla="*/ 131990 h 903026"/>
                    <a:gd name="connsiteX0" fmla="*/ 1722586 w 1851611"/>
                    <a:gd name="connsiteY0" fmla="*/ 108592 h 903026"/>
                    <a:gd name="connsiteX1" fmla="*/ 876812 w 1851611"/>
                    <a:gd name="connsiteY1" fmla="*/ 2400 h 903026"/>
                    <a:gd name="connsiteX2" fmla="*/ 3 w 1851611"/>
                    <a:gd name="connsiteY2" fmla="*/ 131990 h 903026"/>
                    <a:gd name="connsiteX3" fmla="*/ 875975 w 1851611"/>
                    <a:gd name="connsiteY3" fmla="*/ 5843 h 903026"/>
                    <a:gd name="connsiteX4" fmla="*/ 1851611 w 1851611"/>
                    <a:gd name="connsiteY4" fmla="*/ 78507 h 903026"/>
                    <a:gd name="connsiteX5" fmla="*/ 1728195 w 1851611"/>
                    <a:gd name="connsiteY5" fmla="*/ 888875 h 903026"/>
                    <a:gd name="connsiteX6" fmla="*/ 889499 w 1851611"/>
                    <a:gd name="connsiteY6" fmla="*/ 735623 h 903026"/>
                    <a:gd name="connsiteX7" fmla="*/ 3 w 1851611"/>
                    <a:gd name="connsiteY7" fmla="*/ 888875 h 903026"/>
                    <a:gd name="connsiteX8" fmla="*/ 3 w 1851611"/>
                    <a:gd name="connsiteY8" fmla="*/ 131990 h 903026"/>
                    <a:gd name="connsiteX0" fmla="*/ 3 w 1728195"/>
                    <a:gd name="connsiteY0" fmla="*/ 130749 h 901785"/>
                    <a:gd name="connsiteX1" fmla="*/ 881585 w 1728195"/>
                    <a:gd name="connsiteY1" fmla="*/ 379 h 901785"/>
                    <a:gd name="connsiteX2" fmla="*/ 1728195 w 1728195"/>
                    <a:gd name="connsiteY2" fmla="*/ 130749 h 901785"/>
                    <a:gd name="connsiteX3" fmla="*/ 1728195 w 1728195"/>
                    <a:gd name="connsiteY3" fmla="*/ 887634 h 901785"/>
                    <a:gd name="connsiteX4" fmla="*/ 864099 w 1728195"/>
                    <a:gd name="connsiteY4" fmla="*/ 747082 h 901785"/>
                    <a:gd name="connsiteX5" fmla="*/ 3 w 1728195"/>
                    <a:gd name="connsiteY5" fmla="*/ 887634 h 901785"/>
                    <a:gd name="connsiteX6" fmla="*/ 3 w 1728195"/>
                    <a:gd name="connsiteY6" fmla="*/ 130749 h 901785"/>
                    <a:gd name="connsiteX0" fmla="*/ 3 w 1728195"/>
                    <a:gd name="connsiteY0" fmla="*/ 130749 h 901785"/>
                    <a:gd name="connsiteX1" fmla="*/ 864099 w 1728195"/>
                    <a:gd name="connsiteY1" fmla="*/ 4601 h 901785"/>
                    <a:gd name="connsiteX2" fmla="*/ 1719954 w 1728195"/>
                    <a:gd name="connsiteY2" fmla="*/ 100363 h 901785"/>
                    <a:gd name="connsiteX3" fmla="*/ 871858 w 1728195"/>
                    <a:gd name="connsiteY3" fmla="*/ 3722 h 901785"/>
                    <a:gd name="connsiteX4" fmla="*/ 3 w 1728195"/>
                    <a:gd name="connsiteY4" fmla="*/ 130749 h 901785"/>
                    <a:gd name="connsiteX0" fmla="*/ 1722586 w 1728195"/>
                    <a:gd name="connsiteY0" fmla="*/ 107351 h 901785"/>
                    <a:gd name="connsiteX1" fmla="*/ 876812 w 1728195"/>
                    <a:gd name="connsiteY1" fmla="*/ 1159 h 901785"/>
                    <a:gd name="connsiteX2" fmla="*/ 3 w 1728195"/>
                    <a:gd name="connsiteY2" fmla="*/ 130749 h 901785"/>
                    <a:gd name="connsiteX3" fmla="*/ 875975 w 1728195"/>
                    <a:gd name="connsiteY3" fmla="*/ 4602 h 901785"/>
                    <a:gd name="connsiteX4" fmla="*/ 1722585 w 1728195"/>
                    <a:gd name="connsiteY4" fmla="*/ 114036 h 901785"/>
                    <a:gd name="connsiteX5" fmla="*/ 1728195 w 1728195"/>
                    <a:gd name="connsiteY5" fmla="*/ 887634 h 901785"/>
                    <a:gd name="connsiteX6" fmla="*/ 889499 w 1728195"/>
                    <a:gd name="connsiteY6" fmla="*/ 734382 h 901785"/>
                    <a:gd name="connsiteX7" fmla="*/ 3 w 1728195"/>
                    <a:gd name="connsiteY7" fmla="*/ 887634 h 901785"/>
                    <a:gd name="connsiteX8" fmla="*/ 3 w 1728195"/>
                    <a:gd name="connsiteY8" fmla="*/ 130749 h 901785"/>
                    <a:gd name="connsiteX0" fmla="*/ 3 w 1728195"/>
                    <a:gd name="connsiteY0" fmla="*/ 130749 h 901785"/>
                    <a:gd name="connsiteX1" fmla="*/ 881585 w 1728195"/>
                    <a:gd name="connsiteY1" fmla="*/ 379 h 901785"/>
                    <a:gd name="connsiteX2" fmla="*/ 1728195 w 1728195"/>
                    <a:gd name="connsiteY2" fmla="*/ 130749 h 901785"/>
                    <a:gd name="connsiteX3" fmla="*/ 1728195 w 1728195"/>
                    <a:gd name="connsiteY3" fmla="*/ 887634 h 901785"/>
                    <a:gd name="connsiteX4" fmla="*/ 864099 w 1728195"/>
                    <a:gd name="connsiteY4" fmla="*/ 747082 h 901785"/>
                    <a:gd name="connsiteX5" fmla="*/ 3 w 1728195"/>
                    <a:gd name="connsiteY5" fmla="*/ 887634 h 901785"/>
                    <a:gd name="connsiteX6" fmla="*/ 3 w 1728195"/>
                    <a:gd name="connsiteY6" fmla="*/ 130749 h 901785"/>
                    <a:gd name="connsiteX0" fmla="*/ 3 w 1728195"/>
                    <a:gd name="connsiteY0" fmla="*/ 130749 h 901785"/>
                    <a:gd name="connsiteX1" fmla="*/ 864099 w 1728195"/>
                    <a:gd name="connsiteY1" fmla="*/ 4601 h 901785"/>
                    <a:gd name="connsiteX2" fmla="*/ 1719954 w 1728195"/>
                    <a:gd name="connsiteY2" fmla="*/ 100363 h 901785"/>
                    <a:gd name="connsiteX3" fmla="*/ 871858 w 1728195"/>
                    <a:gd name="connsiteY3" fmla="*/ 3722 h 901785"/>
                    <a:gd name="connsiteX4" fmla="*/ 3 w 1728195"/>
                    <a:gd name="connsiteY4" fmla="*/ 130749 h 901785"/>
                    <a:gd name="connsiteX0" fmla="*/ 1722586 w 1728195"/>
                    <a:gd name="connsiteY0" fmla="*/ 107351 h 901785"/>
                    <a:gd name="connsiteX1" fmla="*/ 876812 w 1728195"/>
                    <a:gd name="connsiteY1" fmla="*/ 1159 h 901785"/>
                    <a:gd name="connsiteX2" fmla="*/ 3 w 1728195"/>
                    <a:gd name="connsiteY2" fmla="*/ 130749 h 901785"/>
                    <a:gd name="connsiteX3" fmla="*/ 875975 w 1728195"/>
                    <a:gd name="connsiteY3" fmla="*/ 4602 h 901785"/>
                    <a:gd name="connsiteX4" fmla="*/ 1722585 w 1728195"/>
                    <a:gd name="connsiteY4" fmla="*/ 114036 h 901785"/>
                    <a:gd name="connsiteX5" fmla="*/ 1728195 w 1728195"/>
                    <a:gd name="connsiteY5" fmla="*/ 887634 h 901785"/>
                    <a:gd name="connsiteX6" fmla="*/ 889499 w 1728195"/>
                    <a:gd name="connsiteY6" fmla="*/ 734382 h 901785"/>
                    <a:gd name="connsiteX7" fmla="*/ 3 w 1728195"/>
                    <a:gd name="connsiteY7" fmla="*/ 887634 h 901785"/>
                    <a:gd name="connsiteX8" fmla="*/ 3 w 1728195"/>
                    <a:gd name="connsiteY8" fmla="*/ 130749 h 9017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728195" h="901785" stroke="0" extrusionOk="0">
                      <a:moveTo>
                        <a:pt x="3" y="130749"/>
                      </a:moveTo>
                      <a:cubicBezTo>
                        <a:pt x="3" y="200419"/>
                        <a:pt x="457651" y="7064"/>
                        <a:pt x="881585" y="379"/>
                      </a:cubicBezTo>
                      <a:cubicBezTo>
                        <a:pt x="1305519" y="-6306"/>
                        <a:pt x="1635997" y="77174"/>
                        <a:pt x="1728195" y="130749"/>
                      </a:cubicBezTo>
                      <a:lnTo>
                        <a:pt x="1728195" y="887634"/>
                      </a:lnTo>
                      <a:cubicBezTo>
                        <a:pt x="1728195" y="957304"/>
                        <a:pt x="1341326" y="747082"/>
                        <a:pt x="864099" y="747082"/>
                      </a:cubicBezTo>
                      <a:cubicBezTo>
                        <a:pt x="386872" y="747082"/>
                        <a:pt x="3" y="957304"/>
                        <a:pt x="3" y="887634"/>
                      </a:cubicBezTo>
                      <a:lnTo>
                        <a:pt x="3" y="130749"/>
                      </a:lnTo>
                      <a:close/>
                    </a:path>
                    <a:path w="1728195" h="901785" fill="lighten" stroke="0" extrusionOk="0">
                      <a:moveTo>
                        <a:pt x="3" y="130749"/>
                      </a:moveTo>
                      <a:cubicBezTo>
                        <a:pt x="-1290" y="130895"/>
                        <a:pt x="577441" y="9665"/>
                        <a:pt x="864099" y="4601"/>
                      </a:cubicBezTo>
                      <a:cubicBezTo>
                        <a:pt x="1150757" y="-463"/>
                        <a:pt x="1718661" y="100509"/>
                        <a:pt x="1719954" y="100363"/>
                      </a:cubicBezTo>
                      <a:cubicBezTo>
                        <a:pt x="1721247" y="100217"/>
                        <a:pt x="1158516" y="-1342"/>
                        <a:pt x="871858" y="3722"/>
                      </a:cubicBezTo>
                      <a:cubicBezTo>
                        <a:pt x="585200" y="8786"/>
                        <a:pt x="1296" y="130603"/>
                        <a:pt x="3" y="130749"/>
                      </a:cubicBezTo>
                      <a:close/>
                    </a:path>
                    <a:path w="1728195" h="901785" fill="none" extrusionOk="0">
                      <a:moveTo>
                        <a:pt x="1722586" y="107351"/>
                      </a:moveTo>
                      <a:cubicBezTo>
                        <a:pt x="1649659" y="73398"/>
                        <a:pt x="1163909" y="-2741"/>
                        <a:pt x="876812" y="1159"/>
                      </a:cubicBezTo>
                      <a:cubicBezTo>
                        <a:pt x="589715" y="5059"/>
                        <a:pt x="143" y="130175"/>
                        <a:pt x="3" y="130749"/>
                      </a:cubicBezTo>
                      <a:cubicBezTo>
                        <a:pt x="-137" y="131323"/>
                        <a:pt x="588878" y="7387"/>
                        <a:pt x="875975" y="4602"/>
                      </a:cubicBezTo>
                      <a:cubicBezTo>
                        <a:pt x="1163072" y="1817"/>
                        <a:pt x="1573925" y="61080"/>
                        <a:pt x="1722585" y="114036"/>
                      </a:cubicBezTo>
                      <a:lnTo>
                        <a:pt x="1728195" y="887634"/>
                      </a:lnTo>
                      <a:cubicBezTo>
                        <a:pt x="1728195" y="957304"/>
                        <a:pt x="1366726" y="734382"/>
                        <a:pt x="889499" y="734382"/>
                      </a:cubicBezTo>
                      <a:cubicBezTo>
                        <a:pt x="412272" y="734382"/>
                        <a:pt x="3" y="957304"/>
                        <a:pt x="3" y="887634"/>
                      </a:cubicBezTo>
                      <a:lnTo>
                        <a:pt x="3" y="130749"/>
                      </a:lnTo>
                    </a:path>
                  </a:pathLst>
                </a:custGeom>
                <a:gradFill>
                  <a:gsLst>
                    <a:gs pos="94000">
                      <a:srgbClr val="002060"/>
                    </a:gs>
                    <a:gs pos="32000">
                      <a:schemeClr val="tx1">
                        <a:lumMod val="75000"/>
                        <a:lumOff val="25000"/>
                        <a:alpha val="76000"/>
                      </a:schemeClr>
                    </a:gs>
                  </a:gsLst>
                  <a:lin ang="5400000" scaled="0"/>
                </a:gra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1299" name="Groupe 1298"/>
              <p:cNvGrpSpPr/>
              <p:nvPr/>
            </p:nvGrpSpPr>
            <p:grpSpPr>
              <a:xfrm flipV="1">
                <a:off x="6503650" y="3038829"/>
                <a:ext cx="1728204" cy="1476991"/>
                <a:chOff x="5882319" y="1127859"/>
                <a:chExt cx="1728204" cy="1476991"/>
              </a:xfrm>
              <a:gradFill>
                <a:gsLst>
                  <a:gs pos="18000">
                    <a:schemeClr val="tx1">
                      <a:lumMod val="75000"/>
                      <a:lumOff val="25000"/>
                      <a:alpha val="24000"/>
                    </a:schemeClr>
                  </a:gs>
                  <a:gs pos="50000">
                    <a:schemeClr val="accent1">
                      <a:tint val="44500"/>
                      <a:satMod val="160000"/>
                      <a:alpha val="37000"/>
                    </a:schemeClr>
                  </a:gs>
                  <a:gs pos="100000">
                    <a:schemeClr val="tx1">
                      <a:lumMod val="75000"/>
                      <a:lumOff val="25000"/>
                      <a:alpha val="42000"/>
                    </a:schemeClr>
                  </a:gs>
                </a:gsLst>
                <a:lin ang="10800000" scaled="0"/>
              </a:gradFill>
            </p:grpSpPr>
            <p:sp>
              <p:nvSpPr>
                <p:cNvPr id="1300" name="Cylindre 4"/>
                <p:cNvSpPr/>
                <p:nvPr/>
              </p:nvSpPr>
              <p:spPr>
                <a:xfrm flipV="1">
                  <a:off x="5882319" y="1949367"/>
                  <a:ext cx="1728204" cy="655483"/>
                </a:xfrm>
                <a:custGeom>
                  <a:avLst/>
                  <a:gdLst>
                    <a:gd name="connsiteX0" fmla="*/ 0 w 1728192"/>
                    <a:gd name="connsiteY0" fmla="*/ 126148 h 1009180"/>
                    <a:gd name="connsiteX1" fmla="*/ 864096 w 1728192"/>
                    <a:gd name="connsiteY1" fmla="*/ 252296 h 1009180"/>
                    <a:gd name="connsiteX2" fmla="*/ 1728192 w 1728192"/>
                    <a:gd name="connsiteY2" fmla="*/ 126148 h 1009180"/>
                    <a:gd name="connsiteX3" fmla="*/ 1728192 w 1728192"/>
                    <a:gd name="connsiteY3" fmla="*/ 883033 h 1009180"/>
                    <a:gd name="connsiteX4" fmla="*/ 864096 w 1728192"/>
                    <a:gd name="connsiteY4" fmla="*/ 1009181 h 1009180"/>
                    <a:gd name="connsiteX5" fmla="*/ 0 w 1728192"/>
                    <a:gd name="connsiteY5" fmla="*/ 883033 h 1009180"/>
                    <a:gd name="connsiteX6" fmla="*/ 0 w 1728192"/>
                    <a:gd name="connsiteY6" fmla="*/ 126148 h 1009180"/>
                    <a:gd name="connsiteX0" fmla="*/ 0 w 1728192"/>
                    <a:gd name="connsiteY0" fmla="*/ 126148 h 1009180"/>
                    <a:gd name="connsiteX1" fmla="*/ 864096 w 1728192"/>
                    <a:gd name="connsiteY1" fmla="*/ 0 h 1009180"/>
                    <a:gd name="connsiteX2" fmla="*/ 1728192 w 1728192"/>
                    <a:gd name="connsiteY2" fmla="*/ 126148 h 1009180"/>
                    <a:gd name="connsiteX3" fmla="*/ 864096 w 1728192"/>
                    <a:gd name="connsiteY3" fmla="*/ 252296 h 1009180"/>
                    <a:gd name="connsiteX4" fmla="*/ 0 w 1728192"/>
                    <a:gd name="connsiteY4" fmla="*/ 126148 h 1009180"/>
                    <a:gd name="connsiteX0" fmla="*/ 1728192 w 1728192"/>
                    <a:gd name="connsiteY0" fmla="*/ 126148 h 1009180"/>
                    <a:gd name="connsiteX1" fmla="*/ 864096 w 1728192"/>
                    <a:gd name="connsiteY1" fmla="*/ 252296 h 1009180"/>
                    <a:gd name="connsiteX2" fmla="*/ 0 w 1728192"/>
                    <a:gd name="connsiteY2" fmla="*/ 126148 h 1009180"/>
                    <a:gd name="connsiteX3" fmla="*/ 864096 w 1728192"/>
                    <a:gd name="connsiteY3" fmla="*/ 0 h 1009180"/>
                    <a:gd name="connsiteX4" fmla="*/ 1728192 w 1728192"/>
                    <a:gd name="connsiteY4" fmla="*/ 126148 h 1009180"/>
                    <a:gd name="connsiteX5" fmla="*/ 1728192 w 1728192"/>
                    <a:gd name="connsiteY5" fmla="*/ 883033 h 1009180"/>
                    <a:gd name="connsiteX6" fmla="*/ 864096 w 1728192"/>
                    <a:gd name="connsiteY6" fmla="*/ 1009181 h 1009180"/>
                    <a:gd name="connsiteX7" fmla="*/ 0 w 1728192"/>
                    <a:gd name="connsiteY7" fmla="*/ 883033 h 1009180"/>
                    <a:gd name="connsiteX8" fmla="*/ 0 w 1728192"/>
                    <a:gd name="connsiteY8" fmla="*/ 126148 h 1009180"/>
                    <a:gd name="connsiteX0" fmla="*/ 0 w 1728192"/>
                    <a:gd name="connsiteY0" fmla="*/ 126148 h 1009181"/>
                    <a:gd name="connsiteX1" fmla="*/ 864096 w 1728192"/>
                    <a:gd name="connsiteY1" fmla="*/ 252296 h 1009181"/>
                    <a:gd name="connsiteX2" fmla="*/ 1728192 w 1728192"/>
                    <a:gd name="connsiteY2" fmla="*/ 126148 h 1009181"/>
                    <a:gd name="connsiteX3" fmla="*/ 1728192 w 1728192"/>
                    <a:gd name="connsiteY3" fmla="*/ 883033 h 1009181"/>
                    <a:gd name="connsiteX4" fmla="*/ 864096 w 1728192"/>
                    <a:gd name="connsiteY4" fmla="*/ 1009181 h 1009181"/>
                    <a:gd name="connsiteX5" fmla="*/ 0 w 1728192"/>
                    <a:gd name="connsiteY5" fmla="*/ 883033 h 1009181"/>
                    <a:gd name="connsiteX6" fmla="*/ 0 w 1728192"/>
                    <a:gd name="connsiteY6" fmla="*/ 126148 h 1009181"/>
                    <a:gd name="connsiteX0" fmla="*/ 0 w 1728192"/>
                    <a:gd name="connsiteY0" fmla="*/ 126148 h 1009181"/>
                    <a:gd name="connsiteX1" fmla="*/ 864096 w 1728192"/>
                    <a:gd name="connsiteY1" fmla="*/ 0 h 1009181"/>
                    <a:gd name="connsiteX2" fmla="*/ 1728192 w 1728192"/>
                    <a:gd name="connsiteY2" fmla="*/ 126148 h 1009181"/>
                    <a:gd name="connsiteX3" fmla="*/ 864096 w 1728192"/>
                    <a:gd name="connsiteY3" fmla="*/ 252296 h 1009181"/>
                    <a:gd name="connsiteX4" fmla="*/ 0 w 1728192"/>
                    <a:gd name="connsiteY4" fmla="*/ 126148 h 1009181"/>
                    <a:gd name="connsiteX0" fmla="*/ 1728192 w 1728192"/>
                    <a:gd name="connsiteY0" fmla="*/ 126148 h 1009181"/>
                    <a:gd name="connsiteX1" fmla="*/ 864096 w 1728192"/>
                    <a:gd name="connsiteY1" fmla="*/ 252296 h 1009181"/>
                    <a:gd name="connsiteX2" fmla="*/ 0 w 1728192"/>
                    <a:gd name="connsiteY2" fmla="*/ 126148 h 1009181"/>
                    <a:gd name="connsiteX3" fmla="*/ 864096 w 1728192"/>
                    <a:gd name="connsiteY3" fmla="*/ 0 h 1009181"/>
                    <a:gd name="connsiteX4" fmla="*/ 1728192 w 1728192"/>
                    <a:gd name="connsiteY4" fmla="*/ 126148 h 1009181"/>
                    <a:gd name="connsiteX5" fmla="*/ 1728192 w 1728192"/>
                    <a:gd name="connsiteY5" fmla="*/ 883033 h 1009181"/>
                    <a:gd name="connsiteX6" fmla="*/ 889496 w 1728192"/>
                    <a:gd name="connsiteY6" fmla="*/ 805981 h 1009181"/>
                    <a:gd name="connsiteX7" fmla="*/ 0 w 1728192"/>
                    <a:gd name="connsiteY7" fmla="*/ 883033 h 1009181"/>
                    <a:gd name="connsiteX8" fmla="*/ 0 w 1728192"/>
                    <a:gd name="connsiteY8" fmla="*/ 126148 h 1009181"/>
                    <a:gd name="connsiteX0" fmla="*/ 0 w 1728192"/>
                    <a:gd name="connsiteY0" fmla="*/ 126148 h 901801"/>
                    <a:gd name="connsiteX1" fmla="*/ 864096 w 1728192"/>
                    <a:gd name="connsiteY1" fmla="*/ 252296 h 901801"/>
                    <a:gd name="connsiteX2" fmla="*/ 1728192 w 1728192"/>
                    <a:gd name="connsiteY2" fmla="*/ 126148 h 901801"/>
                    <a:gd name="connsiteX3" fmla="*/ 1728192 w 1728192"/>
                    <a:gd name="connsiteY3" fmla="*/ 883033 h 901801"/>
                    <a:gd name="connsiteX4" fmla="*/ 864096 w 1728192"/>
                    <a:gd name="connsiteY4" fmla="*/ 742481 h 901801"/>
                    <a:gd name="connsiteX5" fmla="*/ 0 w 1728192"/>
                    <a:gd name="connsiteY5" fmla="*/ 883033 h 901801"/>
                    <a:gd name="connsiteX6" fmla="*/ 0 w 1728192"/>
                    <a:gd name="connsiteY6" fmla="*/ 126148 h 901801"/>
                    <a:gd name="connsiteX0" fmla="*/ 0 w 1728192"/>
                    <a:gd name="connsiteY0" fmla="*/ 126148 h 901801"/>
                    <a:gd name="connsiteX1" fmla="*/ 864096 w 1728192"/>
                    <a:gd name="connsiteY1" fmla="*/ 0 h 901801"/>
                    <a:gd name="connsiteX2" fmla="*/ 1728192 w 1728192"/>
                    <a:gd name="connsiteY2" fmla="*/ 126148 h 901801"/>
                    <a:gd name="connsiteX3" fmla="*/ 864096 w 1728192"/>
                    <a:gd name="connsiteY3" fmla="*/ 252296 h 901801"/>
                    <a:gd name="connsiteX4" fmla="*/ 0 w 1728192"/>
                    <a:gd name="connsiteY4" fmla="*/ 126148 h 901801"/>
                    <a:gd name="connsiteX0" fmla="*/ 1728192 w 1728192"/>
                    <a:gd name="connsiteY0" fmla="*/ 126148 h 901801"/>
                    <a:gd name="connsiteX1" fmla="*/ 864096 w 1728192"/>
                    <a:gd name="connsiteY1" fmla="*/ 252296 h 901801"/>
                    <a:gd name="connsiteX2" fmla="*/ 0 w 1728192"/>
                    <a:gd name="connsiteY2" fmla="*/ 126148 h 901801"/>
                    <a:gd name="connsiteX3" fmla="*/ 864096 w 1728192"/>
                    <a:gd name="connsiteY3" fmla="*/ 0 h 901801"/>
                    <a:gd name="connsiteX4" fmla="*/ 1728192 w 1728192"/>
                    <a:gd name="connsiteY4" fmla="*/ 126148 h 901801"/>
                    <a:gd name="connsiteX5" fmla="*/ 1728192 w 1728192"/>
                    <a:gd name="connsiteY5" fmla="*/ 883033 h 901801"/>
                    <a:gd name="connsiteX6" fmla="*/ 889496 w 1728192"/>
                    <a:gd name="connsiteY6" fmla="*/ 805981 h 901801"/>
                    <a:gd name="connsiteX7" fmla="*/ 0 w 1728192"/>
                    <a:gd name="connsiteY7" fmla="*/ 883033 h 901801"/>
                    <a:gd name="connsiteX8" fmla="*/ 0 w 1728192"/>
                    <a:gd name="connsiteY8" fmla="*/ 126148 h 901801"/>
                    <a:gd name="connsiteX0" fmla="*/ 0 w 1728192"/>
                    <a:gd name="connsiteY0" fmla="*/ 126148 h 897184"/>
                    <a:gd name="connsiteX1" fmla="*/ 864096 w 1728192"/>
                    <a:gd name="connsiteY1" fmla="*/ 252296 h 897184"/>
                    <a:gd name="connsiteX2" fmla="*/ 1728192 w 1728192"/>
                    <a:gd name="connsiteY2" fmla="*/ 126148 h 897184"/>
                    <a:gd name="connsiteX3" fmla="*/ 1728192 w 1728192"/>
                    <a:gd name="connsiteY3" fmla="*/ 883033 h 897184"/>
                    <a:gd name="connsiteX4" fmla="*/ 864096 w 1728192"/>
                    <a:gd name="connsiteY4" fmla="*/ 742481 h 897184"/>
                    <a:gd name="connsiteX5" fmla="*/ 0 w 1728192"/>
                    <a:gd name="connsiteY5" fmla="*/ 883033 h 897184"/>
                    <a:gd name="connsiteX6" fmla="*/ 0 w 1728192"/>
                    <a:gd name="connsiteY6" fmla="*/ 126148 h 897184"/>
                    <a:gd name="connsiteX0" fmla="*/ 0 w 1728192"/>
                    <a:gd name="connsiteY0" fmla="*/ 126148 h 897184"/>
                    <a:gd name="connsiteX1" fmla="*/ 864096 w 1728192"/>
                    <a:gd name="connsiteY1" fmla="*/ 0 h 897184"/>
                    <a:gd name="connsiteX2" fmla="*/ 1728192 w 1728192"/>
                    <a:gd name="connsiteY2" fmla="*/ 126148 h 897184"/>
                    <a:gd name="connsiteX3" fmla="*/ 864096 w 1728192"/>
                    <a:gd name="connsiteY3" fmla="*/ 252296 h 897184"/>
                    <a:gd name="connsiteX4" fmla="*/ 0 w 1728192"/>
                    <a:gd name="connsiteY4" fmla="*/ 126148 h 897184"/>
                    <a:gd name="connsiteX0" fmla="*/ 1728192 w 1728192"/>
                    <a:gd name="connsiteY0" fmla="*/ 126148 h 897184"/>
                    <a:gd name="connsiteX1" fmla="*/ 864096 w 1728192"/>
                    <a:gd name="connsiteY1" fmla="*/ 252296 h 897184"/>
                    <a:gd name="connsiteX2" fmla="*/ 0 w 1728192"/>
                    <a:gd name="connsiteY2" fmla="*/ 126148 h 897184"/>
                    <a:gd name="connsiteX3" fmla="*/ 864096 w 1728192"/>
                    <a:gd name="connsiteY3" fmla="*/ 0 h 897184"/>
                    <a:gd name="connsiteX4" fmla="*/ 1728192 w 1728192"/>
                    <a:gd name="connsiteY4" fmla="*/ 126148 h 897184"/>
                    <a:gd name="connsiteX5" fmla="*/ 1728192 w 1728192"/>
                    <a:gd name="connsiteY5" fmla="*/ 883033 h 897184"/>
                    <a:gd name="connsiteX6" fmla="*/ 889496 w 1728192"/>
                    <a:gd name="connsiteY6" fmla="*/ 729781 h 897184"/>
                    <a:gd name="connsiteX7" fmla="*/ 0 w 1728192"/>
                    <a:gd name="connsiteY7" fmla="*/ 883033 h 897184"/>
                    <a:gd name="connsiteX8" fmla="*/ 0 w 1728192"/>
                    <a:gd name="connsiteY8" fmla="*/ 126148 h 897184"/>
                    <a:gd name="connsiteX0" fmla="*/ 0 w 1728192"/>
                    <a:gd name="connsiteY0" fmla="*/ 126148 h 1029152"/>
                    <a:gd name="connsiteX1" fmla="*/ 864096 w 1728192"/>
                    <a:gd name="connsiteY1" fmla="*/ 252296 h 1029152"/>
                    <a:gd name="connsiteX2" fmla="*/ 1728192 w 1728192"/>
                    <a:gd name="connsiteY2" fmla="*/ 126148 h 1029152"/>
                    <a:gd name="connsiteX3" fmla="*/ 1728192 w 1728192"/>
                    <a:gd name="connsiteY3" fmla="*/ 883033 h 1029152"/>
                    <a:gd name="connsiteX4" fmla="*/ 864096 w 1728192"/>
                    <a:gd name="connsiteY4" fmla="*/ 742481 h 1029152"/>
                    <a:gd name="connsiteX5" fmla="*/ 0 w 1728192"/>
                    <a:gd name="connsiteY5" fmla="*/ 883033 h 1029152"/>
                    <a:gd name="connsiteX6" fmla="*/ 0 w 1728192"/>
                    <a:gd name="connsiteY6" fmla="*/ 126148 h 1029152"/>
                    <a:gd name="connsiteX0" fmla="*/ 0 w 1728192"/>
                    <a:gd name="connsiteY0" fmla="*/ 126148 h 1029152"/>
                    <a:gd name="connsiteX1" fmla="*/ 864096 w 1728192"/>
                    <a:gd name="connsiteY1" fmla="*/ 0 h 1029152"/>
                    <a:gd name="connsiteX2" fmla="*/ 1728192 w 1728192"/>
                    <a:gd name="connsiteY2" fmla="*/ 126148 h 1029152"/>
                    <a:gd name="connsiteX3" fmla="*/ 864096 w 1728192"/>
                    <a:gd name="connsiteY3" fmla="*/ 252296 h 1029152"/>
                    <a:gd name="connsiteX4" fmla="*/ 0 w 1728192"/>
                    <a:gd name="connsiteY4" fmla="*/ 126148 h 1029152"/>
                    <a:gd name="connsiteX0" fmla="*/ 1728192 w 1728192"/>
                    <a:gd name="connsiteY0" fmla="*/ 126148 h 1029152"/>
                    <a:gd name="connsiteX1" fmla="*/ 864096 w 1728192"/>
                    <a:gd name="connsiteY1" fmla="*/ 252296 h 1029152"/>
                    <a:gd name="connsiteX2" fmla="*/ 0 w 1728192"/>
                    <a:gd name="connsiteY2" fmla="*/ 126148 h 1029152"/>
                    <a:gd name="connsiteX3" fmla="*/ 864096 w 1728192"/>
                    <a:gd name="connsiteY3" fmla="*/ 0 h 1029152"/>
                    <a:gd name="connsiteX4" fmla="*/ 1728192 w 1728192"/>
                    <a:gd name="connsiteY4" fmla="*/ 126148 h 1029152"/>
                    <a:gd name="connsiteX5" fmla="*/ 1728192 w 1728192"/>
                    <a:gd name="connsiteY5" fmla="*/ 883033 h 1029152"/>
                    <a:gd name="connsiteX6" fmla="*/ 904568 w 1728192"/>
                    <a:gd name="connsiteY6" fmla="*/ 1029152 h 1029152"/>
                    <a:gd name="connsiteX7" fmla="*/ 0 w 1728192"/>
                    <a:gd name="connsiteY7" fmla="*/ 883033 h 1029152"/>
                    <a:gd name="connsiteX8" fmla="*/ 0 w 1728192"/>
                    <a:gd name="connsiteY8" fmla="*/ 126148 h 1029152"/>
                    <a:gd name="connsiteX0" fmla="*/ 0 w 1728192"/>
                    <a:gd name="connsiteY0" fmla="*/ 126148 h 1029152"/>
                    <a:gd name="connsiteX1" fmla="*/ 864096 w 1728192"/>
                    <a:gd name="connsiteY1" fmla="*/ 252296 h 1029152"/>
                    <a:gd name="connsiteX2" fmla="*/ 1728192 w 1728192"/>
                    <a:gd name="connsiteY2" fmla="*/ 126148 h 1029152"/>
                    <a:gd name="connsiteX3" fmla="*/ 1728192 w 1728192"/>
                    <a:gd name="connsiteY3" fmla="*/ 883033 h 1029152"/>
                    <a:gd name="connsiteX4" fmla="*/ 874144 w 1728192"/>
                    <a:gd name="connsiteY4" fmla="*/ 1023891 h 1029152"/>
                    <a:gd name="connsiteX5" fmla="*/ 0 w 1728192"/>
                    <a:gd name="connsiteY5" fmla="*/ 883033 h 1029152"/>
                    <a:gd name="connsiteX6" fmla="*/ 0 w 1728192"/>
                    <a:gd name="connsiteY6" fmla="*/ 126148 h 1029152"/>
                    <a:gd name="connsiteX0" fmla="*/ 0 w 1728192"/>
                    <a:gd name="connsiteY0" fmla="*/ 126148 h 1029152"/>
                    <a:gd name="connsiteX1" fmla="*/ 864096 w 1728192"/>
                    <a:gd name="connsiteY1" fmla="*/ 0 h 1029152"/>
                    <a:gd name="connsiteX2" fmla="*/ 1728192 w 1728192"/>
                    <a:gd name="connsiteY2" fmla="*/ 126148 h 1029152"/>
                    <a:gd name="connsiteX3" fmla="*/ 864096 w 1728192"/>
                    <a:gd name="connsiteY3" fmla="*/ 252296 h 1029152"/>
                    <a:gd name="connsiteX4" fmla="*/ 0 w 1728192"/>
                    <a:gd name="connsiteY4" fmla="*/ 126148 h 1029152"/>
                    <a:gd name="connsiteX0" fmla="*/ 1728192 w 1728192"/>
                    <a:gd name="connsiteY0" fmla="*/ 126148 h 1029152"/>
                    <a:gd name="connsiteX1" fmla="*/ 864096 w 1728192"/>
                    <a:gd name="connsiteY1" fmla="*/ 252296 h 1029152"/>
                    <a:gd name="connsiteX2" fmla="*/ 0 w 1728192"/>
                    <a:gd name="connsiteY2" fmla="*/ 126148 h 1029152"/>
                    <a:gd name="connsiteX3" fmla="*/ 864096 w 1728192"/>
                    <a:gd name="connsiteY3" fmla="*/ 0 h 1029152"/>
                    <a:gd name="connsiteX4" fmla="*/ 1728192 w 1728192"/>
                    <a:gd name="connsiteY4" fmla="*/ 126148 h 1029152"/>
                    <a:gd name="connsiteX5" fmla="*/ 1728192 w 1728192"/>
                    <a:gd name="connsiteY5" fmla="*/ 883033 h 1029152"/>
                    <a:gd name="connsiteX6" fmla="*/ 904568 w 1728192"/>
                    <a:gd name="connsiteY6" fmla="*/ 1029152 h 1029152"/>
                    <a:gd name="connsiteX7" fmla="*/ 0 w 1728192"/>
                    <a:gd name="connsiteY7" fmla="*/ 883033 h 1029152"/>
                    <a:gd name="connsiteX8" fmla="*/ 0 w 1728192"/>
                    <a:gd name="connsiteY8" fmla="*/ 126148 h 1029152"/>
                    <a:gd name="connsiteX0" fmla="*/ 1 w 1728193"/>
                    <a:gd name="connsiteY0" fmla="*/ 126148 h 1029152"/>
                    <a:gd name="connsiteX1" fmla="*/ 864097 w 1728193"/>
                    <a:gd name="connsiteY1" fmla="*/ 252296 h 1029152"/>
                    <a:gd name="connsiteX2" fmla="*/ 1728193 w 1728193"/>
                    <a:gd name="connsiteY2" fmla="*/ 126148 h 1029152"/>
                    <a:gd name="connsiteX3" fmla="*/ 1728193 w 1728193"/>
                    <a:gd name="connsiteY3" fmla="*/ 883033 h 1029152"/>
                    <a:gd name="connsiteX4" fmla="*/ 874145 w 1728193"/>
                    <a:gd name="connsiteY4" fmla="*/ 1023891 h 1029152"/>
                    <a:gd name="connsiteX5" fmla="*/ 1 w 1728193"/>
                    <a:gd name="connsiteY5" fmla="*/ 883033 h 1029152"/>
                    <a:gd name="connsiteX6" fmla="*/ 1 w 1728193"/>
                    <a:gd name="connsiteY6" fmla="*/ 126148 h 1029152"/>
                    <a:gd name="connsiteX0" fmla="*/ 1 w 1728193"/>
                    <a:gd name="connsiteY0" fmla="*/ 126148 h 1029152"/>
                    <a:gd name="connsiteX1" fmla="*/ 864097 w 1728193"/>
                    <a:gd name="connsiteY1" fmla="*/ 0 h 1029152"/>
                    <a:gd name="connsiteX2" fmla="*/ 1728193 w 1728193"/>
                    <a:gd name="connsiteY2" fmla="*/ 126148 h 1029152"/>
                    <a:gd name="connsiteX3" fmla="*/ 864097 w 1728193"/>
                    <a:gd name="connsiteY3" fmla="*/ 252296 h 1029152"/>
                    <a:gd name="connsiteX4" fmla="*/ 1 w 1728193"/>
                    <a:gd name="connsiteY4" fmla="*/ 126148 h 1029152"/>
                    <a:gd name="connsiteX0" fmla="*/ 1728193 w 1728193"/>
                    <a:gd name="connsiteY0" fmla="*/ 126148 h 1029152"/>
                    <a:gd name="connsiteX1" fmla="*/ 869121 w 1728193"/>
                    <a:gd name="connsiteY1" fmla="*/ 491793 h 1029152"/>
                    <a:gd name="connsiteX2" fmla="*/ 1 w 1728193"/>
                    <a:gd name="connsiteY2" fmla="*/ 126148 h 1029152"/>
                    <a:gd name="connsiteX3" fmla="*/ 864097 w 1728193"/>
                    <a:gd name="connsiteY3" fmla="*/ 0 h 1029152"/>
                    <a:gd name="connsiteX4" fmla="*/ 1728193 w 1728193"/>
                    <a:gd name="connsiteY4" fmla="*/ 126148 h 1029152"/>
                    <a:gd name="connsiteX5" fmla="*/ 1728193 w 1728193"/>
                    <a:gd name="connsiteY5" fmla="*/ 883033 h 1029152"/>
                    <a:gd name="connsiteX6" fmla="*/ 904569 w 1728193"/>
                    <a:gd name="connsiteY6" fmla="*/ 1029152 h 1029152"/>
                    <a:gd name="connsiteX7" fmla="*/ 1 w 1728193"/>
                    <a:gd name="connsiteY7" fmla="*/ 883033 h 1029152"/>
                    <a:gd name="connsiteX8" fmla="*/ 1 w 1728193"/>
                    <a:gd name="connsiteY8" fmla="*/ 126148 h 1029152"/>
                    <a:gd name="connsiteX0" fmla="*/ 1 w 1728193"/>
                    <a:gd name="connsiteY0" fmla="*/ 126148 h 1029152"/>
                    <a:gd name="connsiteX1" fmla="*/ 864097 w 1728193"/>
                    <a:gd name="connsiteY1" fmla="*/ 252296 h 1029152"/>
                    <a:gd name="connsiteX2" fmla="*/ 1728193 w 1728193"/>
                    <a:gd name="connsiteY2" fmla="*/ 126148 h 1029152"/>
                    <a:gd name="connsiteX3" fmla="*/ 1728193 w 1728193"/>
                    <a:gd name="connsiteY3" fmla="*/ 883033 h 1029152"/>
                    <a:gd name="connsiteX4" fmla="*/ 874145 w 1728193"/>
                    <a:gd name="connsiteY4" fmla="*/ 1023891 h 1029152"/>
                    <a:gd name="connsiteX5" fmla="*/ 1 w 1728193"/>
                    <a:gd name="connsiteY5" fmla="*/ 883033 h 1029152"/>
                    <a:gd name="connsiteX6" fmla="*/ 1 w 1728193"/>
                    <a:gd name="connsiteY6" fmla="*/ 126148 h 1029152"/>
                    <a:gd name="connsiteX0" fmla="*/ 1 w 1728193"/>
                    <a:gd name="connsiteY0" fmla="*/ 126148 h 1029152"/>
                    <a:gd name="connsiteX1" fmla="*/ 864097 w 1728193"/>
                    <a:gd name="connsiteY1" fmla="*/ 0 h 1029152"/>
                    <a:gd name="connsiteX2" fmla="*/ 1728193 w 1728193"/>
                    <a:gd name="connsiteY2" fmla="*/ 126148 h 1029152"/>
                    <a:gd name="connsiteX3" fmla="*/ 864097 w 1728193"/>
                    <a:gd name="connsiteY3" fmla="*/ 467844 h 1029152"/>
                    <a:gd name="connsiteX4" fmla="*/ 1 w 1728193"/>
                    <a:gd name="connsiteY4" fmla="*/ 126148 h 1029152"/>
                    <a:gd name="connsiteX0" fmla="*/ 1728193 w 1728193"/>
                    <a:gd name="connsiteY0" fmla="*/ 126148 h 1029152"/>
                    <a:gd name="connsiteX1" fmla="*/ 869121 w 1728193"/>
                    <a:gd name="connsiteY1" fmla="*/ 491793 h 1029152"/>
                    <a:gd name="connsiteX2" fmla="*/ 1 w 1728193"/>
                    <a:gd name="connsiteY2" fmla="*/ 126148 h 1029152"/>
                    <a:gd name="connsiteX3" fmla="*/ 864097 w 1728193"/>
                    <a:gd name="connsiteY3" fmla="*/ 0 h 1029152"/>
                    <a:gd name="connsiteX4" fmla="*/ 1728193 w 1728193"/>
                    <a:gd name="connsiteY4" fmla="*/ 126148 h 1029152"/>
                    <a:gd name="connsiteX5" fmla="*/ 1728193 w 1728193"/>
                    <a:gd name="connsiteY5" fmla="*/ 883033 h 1029152"/>
                    <a:gd name="connsiteX6" fmla="*/ 904569 w 1728193"/>
                    <a:gd name="connsiteY6" fmla="*/ 1029152 h 1029152"/>
                    <a:gd name="connsiteX7" fmla="*/ 1 w 1728193"/>
                    <a:gd name="connsiteY7" fmla="*/ 883033 h 1029152"/>
                    <a:gd name="connsiteX8" fmla="*/ 1 w 1728193"/>
                    <a:gd name="connsiteY8" fmla="*/ 126148 h 1029152"/>
                    <a:gd name="connsiteX0" fmla="*/ 1 w 1728193"/>
                    <a:gd name="connsiteY0" fmla="*/ 126148 h 1029152"/>
                    <a:gd name="connsiteX1" fmla="*/ 859072 w 1728193"/>
                    <a:gd name="connsiteY1" fmla="*/ 473830 h 1029152"/>
                    <a:gd name="connsiteX2" fmla="*/ 1728193 w 1728193"/>
                    <a:gd name="connsiteY2" fmla="*/ 126148 h 1029152"/>
                    <a:gd name="connsiteX3" fmla="*/ 1728193 w 1728193"/>
                    <a:gd name="connsiteY3" fmla="*/ 883033 h 1029152"/>
                    <a:gd name="connsiteX4" fmla="*/ 874145 w 1728193"/>
                    <a:gd name="connsiteY4" fmla="*/ 1023891 h 1029152"/>
                    <a:gd name="connsiteX5" fmla="*/ 1 w 1728193"/>
                    <a:gd name="connsiteY5" fmla="*/ 883033 h 1029152"/>
                    <a:gd name="connsiteX6" fmla="*/ 1 w 1728193"/>
                    <a:gd name="connsiteY6" fmla="*/ 126148 h 1029152"/>
                    <a:gd name="connsiteX0" fmla="*/ 1 w 1728193"/>
                    <a:gd name="connsiteY0" fmla="*/ 126148 h 1029152"/>
                    <a:gd name="connsiteX1" fmla="*/ 864097 w 1728193"/>
                    <a:gd name="connsiteY1" fmla="*/ 0 h 1029152"/>
                    <a:gd name="connsiteX2" fmla="*/ 1728193 w 1728193"/>
                    <a:gd name="connsiteY2" fmla="*/ 126148 h 1029152"/>
                    <a:gd name="connsiteX3" fmla="*/ 864097 w 1728193"/>
                    <a:gd name="connsiteY3" fmla="*/ 467844 h 1029152"/>
                    <a:gd name="connsiteX4" fmla="*/ 1 w 1728193"/>
                    <a:gd name="connsiteY4" fmla="*/ 126148 h 1029152"/>
                    <a:gd name="connsiteX0" fmla="*/ 1728193 w 1728193"/>
                    <a:gd name="connsiteY0" fmla="*/ 126148 h 1029152"/>
                    <a:gd name="connsiteX1" fmla="*/ 869121 w 1728193"/>
                    <a:gd name="connsiteY1" fmla="*/ 491793 h 1029152"/>
                    <a:gd name="connsiteX2" fmla="*/ 1 w 1728193"/>
                    <a:gd name="connsiteY2" fmla="*/ 126148 h 1029152"/>
                    <a:gd name="connsiteX3" fmla="*/ 864097 w 1728193"/>
                    <a:gd name="connsiteY3" fmla="*/ 0 h 1029152"/>
                    <a:gd name="connsiteX4" fmla="*/ 1728193 w 1728193"/>
                    <a:gd name="connsiteY4" fmla="*/ 126148 h 1029152"/>
                    <a:gd name="connsiteX5" fmla="*/ 1728193 w 1728193"/>
                    <a:gd name="connsiteY5" fmla="*/ 883033 h 1029152"/>
                    <a:gd name="connsiteX6" fmla="*/ 904569 w 1728193"/>
                    <a:gd name="connsiteY6" fmla="*/ 1029152 h 1029152"/>
                    <a:gd name="connsiteX7" fmla="*/ 1 w 1728193"/>
                    <a:gd name="connsiteY7" fmla="*/ 883033 h 1029152"/>
                    <a:gd name="connsiteX8" fmla="*/ 1 w 1728193"/>
                    <a:gd name="connsiteY8" fmla="*/ 126148 h 1029152"/>
                    <a:gd name="connsiteX0" fmla="*/ 0 w 1728192"/>
                    <a:gd name="connsiteY0" fmla="*/ 126148 h 1029152"/>
                    <a:gd name="connsiteX1" fmla="*/ 859071 w 1728192"/>
                    <a:gd name="connsiteY1" fmla="*/ 473830 h 1029152"/>
                    <a:gd name="connsiteX2" fmla="*/ 1728192 w 1728192"/>
                    <a:gd name="connsiteY2" fmla="*/ 126148 h 1029152"/>
                    <a:gd name="connsiteX3" fmla="*/ 1728192 w 1728192"/>
                    <a:gd name="connsiteY3" fmla="*/ 883033 h 1029152"/>
                    <a:gd name="connsiteX4" fmla="*/ 874144 w 1728192"/>
                    <a:gd name="connsiteY4" fmla="*/ 1023891 h 1029152"/>
                    <a:gd name="connsiteX5" fmla="*/ 0 w 1728192"/>
                    <a:gd name="connsiteY5" fmla="*/ 883033 h 1029152"/>
                    <a:gd name="connsiteX6" fmla="*/ 0 w 1728192"/>
                    <a:gd name="connsiteY6" fmla="*/ 126148 h 1029152"/>
                    <a:gd name="connsiteX0" fmla="*/ 0 w 1728192"/>
                    <a:gd name="connsiteY0" fmla="*/ 126148 h 1029152"/>
                    <a:gd name="connsiteX1" fmla="*/ 864096 w 1728192"/>
                    <a:gd name="connsiteY1" fmla="*/ 0 h 1029152"/>
                    <a:gd name="connsiteX2" fmla="*/ 1728192 w 1728192"/>
                    <a:gd name="connsiteY2" fmla="*/ 126148 h 1029152"/>
                    <a:gd name="connsiteX3" fmla="*/ 864096 w 1728192"/>
                    <a:gd name="connsiteY3" fmla="*/ 467844 h 1029152"/>
                    <a:gd name="connsiteX4" fmla="*/ 0 w 1728192"/>
                    <a:gd name="connsiteY4" fmla="*/ 126148 h 1029152"/>
                    <a:gd name="connsiteX0" fmla="*/ 1728192 w 1728192"/>
                    <a:gd name="connsiteY0" fmla="*/ 126148 h 1029152"/>
                    <a:gd name="connsiteX1" fmla="*/ 869120 w 1728192"/>
                    <a:gd name="connsiteY1" fmla="*/ 491793 h 1029152"/>
                    <a:gd name="connsiteX2" fmla="*/ 0 w 1728192"/>
                    <a:gd name="connsiteY2" fmla="*/ 126148 h 1029152"/>
                    <a:gd name="connsiteX3" fmla="*/ 869120 w 1728192"/>
                    <a:gd name="connsiteY3" fmla="*/ 239498 h 1029152"/>
                    <a:gd name="connsiteX4" fmla="*/ 1728192 w 1728192"/>
                    <a:gd name="connsiteY4" fmla="*/ 126148 h 1029152"/>
                    <a:gd name="connsiteX5" fmla="*/ 1728192 w 1728192"/>
                    <a:gd name="connsiteY5" fmla="*/ 883033 h 1029152"/>
                    <a:gd name="connsiteX6" fmla="*/ 904568 w 1728192"/>
                    <a:gd name="connsiteY6" fmla="*/ 1029152 h 1029152"/>
                    <a:gd name="connsiteX7" fmla="*/ 0 w 1728192"/>
                    <a:gd name="connsiteY7" fmla="*/ 883033 h 1029152"/>
                    <a:gd name="connsiteX8" fmla="*/ 0 w 1728192"/>
                    <a:gd name="connsiteY8" fmla="*/ 126148 h 1029152"/>
                    <a:gd name="connsiteX0" fmla="*/ 1 w 1728193"/>
                    <a:gd name="connsiteY0" fmla="*/ 15820 h 918824"/>
                    <a:gd name="connsiteX1" fmla="*/ 859072 w 1728193"/>
                    <a:gd name="connsiteY1" fmla="*/ 363502 h 918824"/>
                    <a:gd name="connsiteX2" fmla="*/ 1728193 w 1728193"/>
                    <a:gd name="connsiteY2" fmla="*/ 15820 h 918824"/>
                    <a:gd name="connsiteX3" fmla="*/ 1728193 w 1728193"/>
                    <a:gd name="connsiteY3" fmla="*/ 772705 h 918824"/>
                    <a:gd name="connsiteX4" fmla="*/ 874145 w 1728193"/>
                    <a:gd name="connsiteY4" fmla="*/ 913563 h 918824"/>
                    <a:gd name="connsiteX5" fmla="*/ 1 w 1728193"/>
                    <a:gd name="connsiteY5" fmla="*/ 772705 h 918824"/>
                    <a:gd name="connsiteX6" fmla="*/ 1 w 1728193"/>
                    <a:gd name="connsiteY6" fmla="*/ 15820 h 918824"/>
                    <a:gd name="connsiteX0" fmla="*/ 1 w 1728193"/>
                    <a:gd name="connsiteY0" fmla="*/ 15820 h 918824"/>
                    <a:gd name="connsiteX1" fmla="*/ 869121 w 1728193"/>
                    <a:gd name="connsiteY1" fmla="*/ 135157 h 918824"/>
                    <a:gd name="connsiteX2" fmla="*/ 1728193 w 1728193"/>
                    <a:gd name="connsiteY2" fmla="*/ 15820 h 918824"/>
                    <a:gd name="connsiteX3" fmla="*/ 864097 w 1728193"/>
                    <a:gd name="connsiteY3" fmla="*/ 357516 h 918824"/>
                    <a:gd name="connsiteX4" fmla="*/ 1 w 1728193"/>
                    <a:gd name="connsiteY4" fmla="*/ 15820 h 918824"/>
                    <a:gd name="connsiteX0" fmla="*/ 1728193 w 1728193"/>
                    <a:gd name="connsiteY0" fmla="*/ 15820 h 918824"/>
                    <a:gd name="connsiteX1" fmla="*/ 869121 w 1728193"/>
                    <a:gd name="connsiteY1" fmla="*/ 381465 h 918824"/>
                    <a:gd name="connsiteX2" fmla="*/ 1 w 1728193"/>
                    <a:gd name="connsiteY2" fmla="*/ 15820 h 918824"/>
                    <a:gd name="connsiteX3" fmla="*/ 869121 w 1728193"/>
                    <a:gd name="connsiteY3" fmla="*/ 129170 h 918824"/>
                    <a:gd name="connsiteX4" fmla="*/ 1728193 w 1728193"/>
                    <a:gd name="connsiteY4" fmla="*/ 15820 h 918824"/>
                    <a:gd name="connsiteX5" fmla="*/ 1728193 w 1728193"/>
                    <a:gd name="connsiteY5" fmla="*/ 772705 h 918824"/>
                    <a:gd name="connsiteX6" fmla="*/ 904569 w 1728193"/>
                    <a:gd name="connsiteY6" fmla="*/ 918824 h 918824"/>
                    <a:gd name="connsiteX7" fmla="*/ 1 w 1728193"/>
                    <a:gd name="connsiteY7" fmla="*/ 772705 h 918824"/>
                    <a:gd name="connsiteX8" fmla="*/ 1 w 1728193"/>
                    <a:gd name="connsiteY8" fmla="*/ 15820 h 918824"/>
                    <a:gd name="connsiteX0" fmla="*/ 1 w 1728193"/>
                    <a:gd name="connsiteY0" fmla="*/ 15420 h 918424"/>
                    <a:gd name="connsiteX1" fmla="*/ 859072 w 1728193"/>
                    <a:gd name="connsiteY1" fmla="*/ 363102 h 918424"/>
                    <a:gd name="connsiteX2" fmla="*/ 1728193 w 1728193"/>
                    <a:gd name="connsiteY2" fmla="*/ 15420 h 918424"/>
                    <a:gd name="connsiteX3" fmla="*/ 1728193 w 1728193"/>
                    <a:gd name="connsiteY3" fmla="*/ 772305 h 918424"/>
                    <a:gd name="connsiteX4" fmla="*/ 874145 w 1728193"/>
                    <a:gd name="connsiteY4" fmla="*/ 913163 h 918424"/>
                    <a:gd name="connsiteX5" fmla="*/ 1 w 1728193"/>
                    <a:gd name="connsiteY5" fmla="*/ 772305 h 918424"/>
                    <a:gd name="connsiteX6" fmla="*/ 1 w 1728193"/>
                    <a:gd name="connsiteY6" fmla="*/ 15420 h 918424"/>
                    <a:gd name="connsiteX0" fmla="*/ 1 w 1728193"/>
                    <a:gd name="connsiteY0" fmla="*/ 15420 h 918424"/>
                    <a:gd name="connsiteX1" fmla="*/ 869121 w 1728193"/>
                    <a:gd name="connsiteY1" fmla="*/ 134757 h 918424"/>
                    <a:gd name="connsiteX2" fmla="*/ 1728193 w 1728193"/>
                    <a:gd name="connsiteY2" fmla="*/ 15420 h 918424"/>
                    <a:gd name="connsiteX3" fmla="*/ 864097 w 1728193"/>
                    <a:gd name="connsiteY3" fmla="*/ 357116 h 918424"/>
                    <a:gd name="connsiteX4" fmla="*/ 1 w 1728193"/>
                    <a:gd name="connsiteY4" fmla="*/ 15420 h 918424"/>
                    <a:gd name="connsiteX0" fmla="*/ 1728193 w 1728193"/>
                    <a:gd name="connsiteY0" fmla="*/ 15420 h 918424"/>
                    <a:gd name="connsiteX1" fmla="*/ 869121 w 1728193"/>
                    <a:gd name="connsiteY1" fmla="*/ 381065 h 918424"/>
                    <a:gd name="connsiteX2" fmla="*/ 1 w 1728193"/>
                    <a:gd name="connsiteY2" fmla="*/ 15420 h 918424"/>
                    <a:gd name="connsiteX3" fmla="*/ 869121 w 1728193"/>
                    <a:gd name="connsiteY3" fmla="*/ 200620 h 918424"/>
                    <a:gd name="connsiteX4" fmla="*/ 1728193 w 1728193"/>
                    <a:gd name="connsiteY4" fmla="*/ 15420 h 918424"/>
                    <a:gd name="connsiteX5" fmla="*/ 1728193 w 1728193"/>
                    <a:gd name="connsiteY5" fmla="*/ 772305 h 918424"/>
                    <a:gd name="connsiteX6" fmla="*/ 904569 w 1728193"/>
                    <a:gd name="connsiteY6" fmla="*/ 918424 h 918424"/>
                    <a:gd name="connsiteX7" fmla="*/ 1 w 1728193"/>
                    <a:gd name="connsiteY7" fmla="*/ 772305 h 918424"/>
                    <a:gd name="connsiteX8" fmla="*/ 1 w 1728193"/>
                    <a:gd name="connsiteY8" fmla="*/ 15420 h 918424"/>
                    <a:gd name="connsiteX0" fmla="*/ 12 w 1728204"/>
                    <a:gd name="connsiteY0" fmla="*/ 12307 h 915311"/>
                    <a:gd name="connsiteX1" fmla="*/ 859083 w 1728204"/>
                    <a:gd name="connsiteY1" fmla="*/ 359989 h 915311"/>
                    <a:gd name="connsiteX2" fmla="*/ 1728204 w 1728204"/>
                    <a:gd name="connsiteY2" fmla="*/ 12307 h 915311"/>
                    <a:gd name="connsiteX3" fmla="*/ 1728204 w 1728204"/>
                    <a:gd name="connsiteY3" fmla="*/ 769192 h 915311"/>
                    <a:gd name="connsiteX4" fmla="*/ 874156 w 1728204"/>
                    <a:gd name="connsiteY4" fmla="*/ 910050 h 915311"/>
                    <a:gd name="connsiteX5" fmla="*/ 12 w 1728204"/>
                    <a:gd name="connsiteY5" fmla="*/ 769192 h 915311"/>
                    <a:gd name="connsiteX6" fmla="*/ 12 w 1728204"/>
                    <a:gd name="connsiteY6" fmla="*/ 12307 h 915311"/>
                    <a:gd name="connsiteX0" fmla="*/ 12 w 1728204"/>
                    <a:gd name="connsiteY0" fmla="*/ 12307 h 915311"/>
                    <a:gd name="connsiteX1" fmla="*/ 879180 w 1728204"/>
                    <a:gd name="connsiteY1" fmla="*/ 191517 h 915311"/>
                    <a:gd name="connsiteX2" fmla="*/ 1728204 w 1728204"/>
                    <a:gd name="connsiteY2" fmla="*/ 12307 h 915311"/>
                    <a:gd name="connsiteX3" fmla="*/ 864108 w 1728204"/>
                    <a:gd name="connsiteY3" fmla="*/ 354003 h 915311"/>
                    <a:gd name="connsiteX4" fmla="*/ 12 w 1728204"/>
                    <a:gd name="connsiteY4" fmla="*/ 12307 h 915311"/>
                    <a:gd name="connsiteX0" fmla="*/ 1728204 w 1728204"/>
                    <a:gd name="connsiteY0" fmla="*/ 12307 h 915311"/>
                    <a:gd name="connsiteX1" fmla="*/ 869132 w 1728204"/>
                    <a:gd name="connsiteY1" fmla="*/ 377952 h 915311"/>
                    <a:gd name="connsiteX2" fmla="*/ 12 w 1728204"/>
                    <a:gd name="connsiteY2" fmla="*/ 12307 h 915311"/>
                    <a:gd name="connsiteX3" fmla="*/ 869132 w 1728204"/>
                    <a:gd name="connsiteY3" fmla="*/ 197507 h 915311"/>
                    <a:gd name="connsiteX4" fmla="*/ 1728204 w 1728204"/>
                    <a:gd name="connsiteY4" fmla="*/ 12307 h 915311"/>
                    <a:gd name="connsiteX5" fmla="*/ 1728204 w 1728204"/>
                    <a:gd name="connsiteY5" fmla="*/ 769192 h 915311"/>
                    <a:gd name="connsiteX6" fmla="*/ 904580 w 1728204"/>
                    <a:gd name="connsiteY6" fmla="*/ 915311 h 915311"/>
                    <a:gd name="connsiteX7" fmla="*/ 12 w 1728204"/>
                    <a:gd name="connsiteY7" fmla="*/ 769192 h 915311"/>
                    <a:gd name="connsiteX8" fmla="*/ 12 w 1728204"/>
                    <a:gd name="connsiteY8" fmla="*/ 12307 h 9153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728204" h="915311" stroke="0" extrusionOk="0">
                      <a:moveTo>
                        <a:pt x="12" y="12307"/>
                      </a:moveTo>
                      <a:cubicBezTo>
                        <a:pt x="12" y="81977"/>
                        <a:pt x="381856" y="359989"/>
                        <a:pt x="859083" y="359989"/>
                      </a:cubicBezTo>
                      <a:cubicBezTo>
                        <a:pt x="1336310" y="359989"/>
                        <a:pt x="1728204" y="81977"/>
                        <a:pt x="1728204" y="12307"/>
                      </a:cubicBezTo>
                      <a:lnTo>
                        <a:pt x="1728204" y="769192"/>
                      </a:lnTo>
                      <a:cubicBezTo>
                        <a:pt x="1728204" y="838862"/>
                        <a:pt x="1351383" y="910050"/>
                        <a:pt x="874156" y="910050"/>
                      </a:cubicBezTo>
                      <a:cubicBezTo>
                        <a:pt x="396929" y="910050"/>
                        <a:pt x="12" y="838862"/>
                        <a:pt x="12" y="769192"/>
                      </a:cubicBezTo>
                      <a:lnTo>
                        <a:pt x="12" y="12307"/>
                      </a:lnTo>
                      <a:close/>
                    </a:path>
                    <a:path w="1728204" h="915311" fill="lighten" stroke="0" extrusionOk="0">
                      <a:moveTo>
                        <a:pt x="12" y="12307"/>
                      </a:moveTo>
                      <a:cubicBezTo>
                        <a:pt x="2524" y="-14774"/>
                        <a:pt x="401953" y="191517"/>
                        <a:pt x="879180" y="191517"/>
                      </a:cubicBezTo>
                      <a:cubicBezTo>
                        <a:pt x="1356407" y="191517"/>
                        <a:pt x="1728204" y="-57363"/>
                        <a:pt x="1728204" y="12307"/>
                      </a:cubicBezTo>
                      <a:cubicBezTo>
                        <a:pt x="1728204" y="81977"/>
                        <a:pt x="1341335" y="354003"/>
                        <a:pt x="864108" y="354003"/>
                      </a:cubicBezTo>
                      <a:cubicBezTo>
                        <a:pt x="386881" y="354003"/>
                        <a:pt x="-2500" y="39388"/>
                        <a:pt x="12" y="12307"/>
                      </a:cubicBezTo>
                      <a:close/>
                    </a:path>
                    <a:path w="1728204" h="915311" fill="none" extrusionOk="0">
                      <a:moveTo>
                        <a:pt x="1728204" y="12307"/>
                      </a:moveTo>
                      <a:cubicBezTo>
                        <a:pt x="1728204" y="81977"/>
                        <a:pt x="1346359" y="377952"/>
                        <a:pt x="869132" y="377952"/>
                      </a:cubicBezTo>
                      <a:cubicBezTo>
                        <a:pt x="391905" y="377952"/>
                        <a:pt x="12" y="42381"/>
                        <a:pt x="12" y="12307"/>
                      </a:cubicBezTo>
                      <a:cubicBezTo>
                        <a:pt x="12" y="-17767"/>
                        <a:pt x="391905" y="197507"/>
                        <a:pt x="869132" y="197507"/>
                      </a:cubicBezTo>
                      <a:cubicBezTo>
                        <a:pt x="1346359" y="197507"/>
                        <a:pt x="1728204" y="-57363"/>
                        <a:pt x="1728204" y="12307"/>
                      </a:cubicBezTo>
                      <a:lnTo>
                        <a:pt x="1728204" y="769192"/>
                      </a:lnTo>
                      <a:cubicBezTo>
                        <a:pt x="1728204" y="838862"/>
                        <a:pt x="1381807" y="915311"/>
                        <a:pt x="904580" y="915311"/>
                      </a:cubicBezTo>
                      <a:cubicBezTo>
                        <a:pt x="427353" y="915311"/>
                        <a:pt x="12" y="838862"/>
                        <a:pt x="12" y="769192"/>
                      </a:cubicBezTo>
                      <a:lnTo>
                        <a:pt x="12" y="12307"/>
                      </a:lnTo>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301" name="Cylindre 1208"/>
                <p:cNvSpPr/>
                <p:nvPr/>
              </p:nvSpPr>
              <p:spPr>
                <a:xfrm flipV="1">
                  <a:off x="6458394" y="1127859"/>
                  <a:ext cx="596163" cy="864419"/>
                </a:xfrm>
                <a:custGeom>
                  <a:avLst/>
                  <a:gdLst>
                    <a:gd name="connsiteX0" fmla="*/ 0 w 576064"/>
                    <a:gd name="connsiteY0" fmla="*/ 72008 h 1006766"/>
                    <a:gd name="connsiteX1" fmla="*/ 288032 w 576064"/>
                    <a:gd name="connsiteY1" fmla="*/ 144016 h 1006766"/>
                    <a:gd name="connsiteX2" fmla="*/ 576064 w 576064"/>
                    <a:gd name="connsiteY2" fmla="*/ 72008 h 1006766"/>
                    <a:gd name="connsiteX3" fmla="*/ 576064 w 576064"/>
                    <a:gd name="connsiteY3" fmla="*/ 934758 h 1006766"/>
                    <a:gd name="connsiteX4" fmla="*/ 288032 w 576064"/>
                    <a:gd name="connsiteY4" fmla="*/ 1006766 h 1006766"/>
                    <a:gd name="connsiteX5" fmla="*/ 0 w 576064"/>
                    <a:gd name="connsiteY5" fmla="*/ 934758 h 1006766"/>
                    <a:gd name="connsiteX6" fmla="*/ 0 w 576064"/>
                    <a:gd name="connsiteY6" fmla="*/ 72008 h 1006766"/>
                    <a:gd name="connsiteX0" fmla="*/ 0 w 576064"/>
                    <a:gd name="connsiteY0" fmla="*/ 72008 h 1006766"/>
                    <a:gd name="connsiteX1" fmla="*/ 288032 w 576064"/>
                    <a:gd name="connsiteY1" fmla="*/ 0 h 1006766"/>
                    <a:gd name="connsiteX2" fmla="*/ 576064 w 576064"/>
                    <a:gd name="connsiteY2" fmla="*/ 72008 h 1006766"/>
                    <a:gd name="connsiteX3" fmla="*/ 288032 w 576064"/>
                    <a:gd name="connsiteY3" fmla="*/ 144016 h 1006766"/>
                    <a:gd name="connsiteX4" fmla="*/ 0 w 576064"/>
                    <a:gd name="connsiteY4" fmla="*/ 72008 h 1006766"/>
                    <a:gd name="connsiteX0" fmla="*/ 576064 w 576064"/>
                    <a:gd name="connsiteY0" fmla="*/ 72008 h 1006766"/>
                    <a:gd name="connsiteX1" fmla="*/ 288032 w 576064"/>
                    <a:gd name="connsiteY1" fmla="*/ 144016 h 1006766"/>
                    <a:gd name="connsiteX2" fmla="*/ 0 w 576064"/>
                    <a:gd name="connsiteY2" fmla="*/ 72008 h 1006766"/>
                    <a:gd name="connsiteX3" fmla="*/ 288032 w 576064"/>
                    <a:gd name="connsiteY3" fmla="*/ 0 h 1006766"/>
                    <a:gd name="connsiteX4" fmla="*/ 576064 w 576064"/>
                    <a:gd name="connsiteY4" fmla="*/ 72008 h 1006766"/>
                    <a:gd name="connsiteX5" fmla="*/ 576064 w 576064"/>
                    <a:gd name="connsiteY5" fmla="*/ 934758 h 1006766"/>
                    <a:gd name="connsiteX6" fmla="*/ 288032 w 576064"/>
                    <a:gd name="connsiteY6" fmla="*/ 1006766 h 1006766"/>
                    <a:gd name="connsiteX7" fmla="*/ 0 w 576064"/>
                    <a:gd name="connsiteY7" fmla="*/ 934758 h 1006766"/>
                    <a:gd name="connsiteX8" fmla="*/ 0 w 576064"/>
                    <a:gd name="connsiteY8" fmla="*/ 72008 h 1006766"/>
                    <a:gd name="connsiteX0" fmla="*/ 4 w 576068"/>
                    <a:gd name="connsiteY0" fmla="*/ 72008 h 1006766"/>
                    <a:gd name="connsiteX1" fmla="*/ 288036 w 576068"/>
                    <a:gd name="connsiteY1" fmla="*/ 144016 h 1006766"/>
                    <a:gd name="connsiteX2" fmla="*/ 576068 w 576068"/>
                    <a:gd name="connsiteY2" fmla="*/ 72008 h 1006766"/>
                    <a:gd name="connsiteX3" fmla="*/ 576068 w 576068"/>
                    <a:gd name="connsiteY3" fmla="*/ 934758 h 1006766"/>
                    <a:gd name="connsiteX4" fmla="*/ 288036 w 576068"/>
                    <a:gd name="connsiteY4" fmla="*/ 1006766 h 1006766"/>
                    <a:gd name="connsiteX5" fmla="*/ 4 w 576068"/>
                    <a:gd name="connsiteY5" fmla="*/ 934758 h 1006766"/>
                    <a:gd name="connsiteX6" fmla="*/ 4 w 576068"/>
                    <a:gd name="connsiteY6" fmla="*/ 72008 h 1006766"/>
                    <a:gd name="connsiteX0" fmla="*/ 4 w 576068"/>
                    <a:gd name="connsiteY0" fmla="*/ 72008 h 1006766"/>
                    <a:gd name="connsiteX1" fmla="*/ 288036 w 576068"/>
                    <a:gd name="connsiteY1" fmla="*/ 0 h 1006766"/>
                    <a:gd name="connsiteX2" fmla="*/ 576068 w 576068"/>
                    <a:gd name="connsiteY2" fmla="*/ 72008 h 1006766"/>
                    <a:gd name="connsiteX3" fmla="*/ 288036 w 576068"/>
                    <a:gd name="connsiteY3" fmla="*/ 144016 h 1006766"/>
                    <a:gd name="connsiteX4" fmla="*/ 4 w 576068"/>
                    <a:gd name="connsiteY4" fmla="*/ 72008 h 1006766"/>
                    <a:gd name="connsiteX0" fmla="*/ 576068 w 576068"/>
                    <a:gd name="connsiteY0" fmla="*/ 72008 h 1006766"/>
                    <a:gd name="connsiteX1" fmla="*/ 293060 w 576068"/>
                    <a:gd name="connsiteY1" fmla="*/ 204306 h 1006766"/>
                    <a:gd name="connsiteX2" fmla="*/ 4 w 576068"/>
                    <a:gd name="connsiteY2" fmla="*/ 72008 h 1006766"/>
                    <a:gd name="connsiteX3" fmla="*/ 288036 w 576068"/>
                    <a:gd name="connsiteY3" fmla="*/ 0 h 1006766"/>
                    <a:gd name="connsiteX4" fmla="*/ 576068 w 576068"/>
                    <a:gd name="connsiteY4" fmla="*/ 72008 h 1006766"/>
                    <a:gd name="connsiteX5" fmla="*/ 576068 w 576068"/>
                    <a:gd name="connsiteY5" fmla="*/ 934758 h 1006766"/>
                    <a:gd name="connsiteX6" fmla="*/ 288036 w 576068"/>
                    <a:gd name="connsiteY6" fmla="*/ 1006766 h 1006766"/>
                    <a:gd name="connsiteX7" fmla="*/ 4 w 576068"/>
                    <a:gd name="connsiteY7" fmla="*/ 934758 h 1006766"/>
                    <a:gd name="connsiteX8" fmla="*/ 4 w 576068"/>
                    <a:gd name="connsiteY8" fmla="*/ 72008 h 1006766"/>
                    <a:gd name="connsiteX0" fmla="*/ 3 w 581092"/>
                    <a:gd name="connsiteY0" fmla="*/ 75366 h 1010124"/>
                    <a:gd name="connsiteX1" fmla="*/ 288035 w 581092"/>
                    <a:gd name="connsiteY1" fmla="*/ 147374 h 1010124"/>
                    <a:gd name="connsiteX2" fmla="*/ 576067 w 581092"/>
                    <a:gd name="connsiteY2" fmla="*/ 75366 h 1010124"/>
                    <a:gd name="connsiteX3" fmla="*/ 576067 w 581092"/>
                    <a:gd name="connsiteY3" fmla="*/ 938116 h 1010124"/>
                    <a:gd name="connsiteX4" fmla="*/ 288035 w 581092"/>
                    <a:gd name="connsiteY4" fmla="*/ 1010124 h 1010124"/>
                    <a:gd name="connsiteX5" fmla="*/ 3 w 581092"/>
                    <a:gd name="connsiteY5" fmla="*/ 938116 h 1010124"/>
                    <a:gd name="connsiteX6" fmla="*/ 3 w 581092"/>
                    <a:gd name="connsiteY6" fmla="*/ 75366 h 1010124"/>
                    <a:gd name="connsiteX0" fmla="*/ 3 w 581092"/>
                    <a:gd name="connsiteY0" fmla="*/ 75366 h 1010124"/>
                    <a:gd name="connsiteX1" fmla="*/ 288035 w 581092"/>
                    <a:gd name="connsiteY1" fmla="*/ 3358 h 1010124"/>
                    <a:gd name="connsiteX2" fmla="*/ 576067 w 581092"/>
                    <a:gd name="connsiteY2" fmla="*/ 75366 h 1010124"/>
                    <a:gd name="connsiteX3" fmla="*/ 288035 w 581092"/>
                    <a:gd name="connsiteY3" fmla="*/ 147374 h 1010124"/>
                    <a:gd name="connsiteX4" fmla="*/ 3 w 581092"/>
                    <a:gd name="connsiteY4" fmla="*/ 75366 h 1010124"/>
                    <a:gd name="connsiteX0" fmla="*/ 576067 w 581092"/>
                    <a:gd name="connsiteY0" fmla="*/ 75366 h 1010124"/>
                    <a:gd name="connsiteX1" fmla="*/ 293059 w 581092"/>
                    <a:gd name="connsiteY1" fmla="*/ 207664 h 1010124"/>
                    <a:gd name="connsiteX2" fmla="*/ 3 w 581092"/>
                    <a:gd name="connsiteY2" fmla="*/ 75366 h 1010124"/>
                    <a:gd name="connsiteX3" fmla="*/ 288035 w 581092"/>
                    <a:gd name="connsiteY3" fmla="*/ 3358 h 1010124"/>
                    <a:gd name="connsiteX4" fmla="*/ 581092 w 581092"/>
                    <a:gd name="connsiteY4" fmla="*/ 180874 h 1010124"/>
                    <a:gd name="connsiteX5" fmla="*/ 576067 w 581092"/>
                    <a:gd name="connsiteY5" fmla="*/ 938116 h 1010124"/>
                    <a:gd name="connsiteX6" fmla="*/ 288035 w 581092"/>
                    <a:gd name="connsiteY6" fmla="*/ 1010124 h 1010124"/>
                    <a:gd name="connsiteX7" fmla="*/ 3 w 581092"/>
                    <a:gd name="connsiteY7" fmla="*/ 938116 h 1010124"/>
                    <a:gd name="connsiteX8" fmla="*/ 3 w 581092"/>
                    <a:gd name="connsiteY8" fmla="*/ 75366 h 1010124"/>
                    <a:gd name="connsiteX0" fmla="*/ 3 w 586115"/>
                    <a:gd name="connsiteY0" fmla="*/ 75366 h 1010124"/>
                    <a:gd name="connsiteX1" fmla="*/ 288035 w 586115"/>
                    <a:gd name="connsiteY1" fmla="*/ 147374 h 1010124"/>
                    <a:gd name="connsiteX2" fmla="*/ 576067 w 586115"/>
                    <a:gd name="connsiteY2" fmla="*/ 75366 h 1010124"/>
                    <a:gd name="connsiteX3" fmla="*/ 576067 w 586115"/>
                    <a:gd name="connsiteY3" fmla="*/ 938116 h 1010124"/>
                    <a:gd name="connsiteX4" fmla="*/ 288035 w 586115"/>
                    <a:gd name="connsiteY4" fmla="*/ 1010124 h 1010124"/>
                    <a:gd name="connsiteX5" fmla="*/ 3 w 586115"/>
                    <a:gd name="connsiteY5" fmla="*/ 938116 h 1010124"/>
                    <a:gd name="connsiteX6" fmla="*/ 3 w 586115"/>
                    <a:gd name="connsiteY6" fmla="*/ 75366 h 1010124"/>
                    <a:gd name="connsiteX0" fmla="*/ 3 w 586115"/>
                    <a:gd name="connsiteY0" fmla="*/ 75366 h 1010124"/>
                    <a:gd name="connsiteX1" fmla="*/ 288035 w 586115"/>
                    <a:gd name="connsiteY1" fmla="*/ 3358 h 1010124"/>
                    <a:gd name="connsiteX2" fmla="*/ 576067 w 586115"/>
                    <a:gd name="connsiteY2" fmla="*/ 75366 h 1010124"/>
                    <a:gd name="connsiteX3" fmla="*/ 288035 w 586115"/>
                    <a:gd name="connsiteY3" fmla="*/ 147374 h 1010124"/>
                    <a:gd name="connsiteX4" fmla="*/ 3 w 586115"/>
                    <a:gd name="connsiteY4" fmla="*/ 75366 h 1010124"/>
                    <a:gd name="connsiteX0" fmla="*/ 586115 w 586115"/>
                    <a:gd name="connsiteY0" fmla="*/ 160777 h 1010124"/>
                    <a:gd name="connsiteX1" fmla="*/ 293059 w 586115"/>
                    <a:gd name="connsiteY1" fmla="*/ 207664 h 1010124"/>
                    <a:gd name="connsiteX2" fmla="*/ 3 w 586115"/>
                    <a:gd name="connsiteY2" fmla="*/ 75366 h 1010124"/>
                    <a:gd name="connsiteX3" fmla="*/ 288035 w 586115"/>
                    <a:gd name="connsiteY3" fmla="*/ 3358 h 1010124"/>
                    <a:gd name="connsiteX4" fmla="*/ 581092 w 586115"/>
                    <a:gd name="connsiteY4" fmla="*/ 180874 h 1010124"/>
                    <a:gd name="connsiteX5" fmla="*/ 576067 w 586115"/>
                    <a:gd name="connsiteY5" fmla="*/ 938116 h 1010124"/>
                    <a:gd name="connsiteX6" fmla="*/ 288035 w 586115"/>
                    <a:gd name="connsiteY6" fmla="*/ 1010124 h 1010124"/>
                    <a:gd name="connsiteX7" fmla="*/ 3 w 586115"/>
                    <a:gd name="connsiteY7" fmla="*/ 938116 h 1010124"/>
                    <a:gd name="connsiteX8" fmla="*/ 3 w 586115"/>
                    <a:gd name="connsiteY8" fmla="*/ 75366 h 1010124"/>
                    <a:gd name="connsiteX0" fmla="*/ 3 w 596163"/>
                    <a:gd name="connsiteY0" fmla="*/ 75366 h 1010124"/>
                    <a:gd name="connsiteX1" fmla="*/ 288035 w 596163"/>
                    <a:gd name="connsiteY1" fmla="*/ 147374 h 1010124"/>
                    <a:gd name="connsiteX2" fmla="*/ 576067 w 596163"/>
                    <a:gd name="connsiteY2" fmla="*/ 75366 h 1010124"/>
                    <a:gd name="connsiteX3" fmla="*/ 576067 w 596163"/>
                    <a:gd name="connsiteY3" fmla="*/ 938116 h 1010124"/>
                    <a:gd name="connsiteX4" fmla="*/ 288035 w 596163"/>
                    <a:gd name="connsiteY4" fmla="*/ 1010124 h 1010124"/>
                    <a:gd name="connsiteX5" fmla="*/ 3 w 596163"/>
                    <a:gd name="connsiteY5" fmla="*/ 938116 h 1010124"/>
                    <a:gd name="connsiteX6" fmla="*/ 3 w 596163"/>
                    <a:gd name="connsiteY6" fmla="*/ 75366 h 1010124"/>
                    <a:gd name="connsiteX0" fmla="*/ 3 w 596163"/>
                    <a:gd name="connsiteY0" fmla="*/ 75366 h 1010124"/>
                    <a:gd name="connsiteX1" fmla="*/ 288035 w 596163"/>
                    <a:gd name="connsiteY1" fmla="*/ 3358 h 1010124"/>
                    <a:gd name="connsiteX2" fmla="*/ 596163 w 596163"/>
                    <a:gd name="connsiteY2" fmla="*/ 165801 h 1010124"/>
                    <a:gd name="connsiteX3" fmla="*/ 288035 w 596163"/>
                    <a:gd name="connsiteY3" fmla="*/ 147374 h 1010124"/>
                    <a:gd name="connsiteX4" fmla="*/ 3 w 596163"/>
                    <a:gd name="connsiteY4" fmla="*/ 75366 h 1010124"/>
                    <a:gd name="connsiteX0" fmla="*/ 586115 w 596163"/>
                    <a:gd name="connsiteY0" fmla="*/ 160777 h 1010124"/>
                    <a:gd name="connsiteX1" fmla="*/ 293059 w 596163"/>
                    <a:gd name="connsiteY1" fmla="*/ 207664 h 1010124"/>
                    <a:gd name="connsiteX2" fmla="*/ 3 w 596163"/>
                    <a:gd name="connsiteY2" fmla="*/ 75366 h 1010124"/>
                    <a:gd name="connsiteX3" fmla="*/ 288035 w 596163"/>
                    <a:gd name="connsiteY3" fmla="*/ 3358 h 1010124"/>
                    <a:gd name="connsiteX4" fmla="*/ 581092 w 596163"/>
                    <a:gd name="connsiteY4" fmla="*/ 180874 h 1010124"/>
                    <a:gd name="connsiteX5" fmla="*/ 576067 w 596163"/>
                    <a:gd name="connsiteY5" fmla="*/ 938116 h 1010124"/>
                    <a:gd name="connsiteX6" fmla="*/ 288035 w 596163"/>
                    <a:gd name="connsiteY6" fmla="*/ 1010124 h 1010124"/>
                    <a:gd name="connsiteX7" fmla="*/ 3 w 596163"/>
                    <a:gd name="connsiteY7" fmla="*/ 938116 h 1010124"/>
                    <a:gd name="connsiteX8" fmla="*/ 3 w 596163"/>
                    <a:gd name="connsiteY8" fmla="*/ 75366 h 1010124"/>
                    <a:gd name="connsiteX0" fmla="*/ 3 w 596163"/>
                    <a:gd name="connsiteY0" fmla="*/ 74877 h 1009635"/>
                    <a:gd name="connsiteX1" fmla="*/ 288035 w 596163"/>
                    <a:gd name="connsiteY1" fmla="*/ 146885 h 1009635"/>
                    <a:gd name="connsiteX2" fmla="*/ 576067 w 596163"/>
                    <a:gd name="connsiteY2" fmla="*/ 74877 h 1009635"/>
                    <a:gd name="connsiteX3" fmla="*/ 576067 w 596163"/>
                    <a:gd name="connsiteY3" fmla="*/ 937627 h 1009635"/>
                    <a:gd name="connsiteX4" fmla="*/ 288035 w 596163"/>
                    <a:gd name="connsiteY4" fmla="*/ 1009635 h 1009635"/>
                    <a:gd name="connsiteX5" fmla="*/ 3 w 596163"/>
                    <a:gd name="connsiteY5" fmla="*/ 937627 h 1009635"/>
                    <a:gd name="connsiteX6" fmla="*/ 3 w 596163"/>
                    <a:gd name="connsiteY6" fmla="*/ 74877 h 1009635"/>
                    <a:gd name="connsiteX0" fmla="*/ 3 w 596163"/>
                    <a:gd name="connsiteY0" fmla="*/ 74877 h 1009635"/>
                    <a:gd name="connsiteX1" fmla="*/ 288035 w 596163"/>
                    <a:gd name="connsiteY1" fmla="*/ 2869 h 1009635"/>
                    <a:gd name="connsiteX2" fmla="*/ 596163 w 596163"/>
                    <a:gd name="connsiteY2" fmla="*/ 165312 h 1009635"/>
                    <a:gd name="connsiteX3" fmla="*/ 288035 w 596163"/>
                    <a:gd name="connsiteY3" fmla="*/ 146885 h 1009635"/>
                    <a:gd name="connsiteX4" fmla="*/ 3 w 596163"/>
                    <a:gd name="connsiteY4" fmla="*/ 74877 h 1009635"/>
                    <a:gd name="connsiteX0" fmla="*/ 586115 w 596163"/>
                    <a:gd name="connsiteY0" fmla="*/ 160288 h 1009635"/>
                    <a:gd name="connsiteX1" fmla="*/ 293059 w 596163"/>
                    <a:gd name="connsiteY1" fmla="*/ 207175 h 1009635"/>
                    <a:gd name="connsiteX2" fmla="*/ 3 w 596163"/>
                    <a:gd name="connsiteY2" fmla="*/ 74877 h 1009635"/>
                    <a:gd name="connsiteX3" fmla="*/ 288035 w 596163"/>
                    <a:gd name="connsiteY3" fmla="*/ 208860 h 1009635"/>
                    <a:gd name="connsiteX4" fmla="*/ 581092 w 596163"/>
                    <a:gd name="connsiteY4" fmla="*/ 180385 h 1009635"/>
                    <a:gd name="connsiteX5" fmla="*/ 576067 w 596163"/>
                    <a:gd name="connsiteY5" fmla="*/ 937627 h 1009635"/>
                    <a:gd name="connsiteX6" fmla="*/ 288035 w 596163"/>
                    <a:gd name="connsiteY6" fmla="*/ 1009635 h 1009635"/>
                    <a:gd name="connsiteX7" fmla="*/ 3 w 596163"/>
                    <a:gd name="connsiteY7" fmla="*/ 937627 h 1009635"/>
                    <a:gd name="connsiteX8" fmla="*/ 3 w 596163"/>
                    <a:gd name="connsiteY8" fmla="*/ 74877 h 1009635"/>
                    <a:gd name="connsiteX0" fmla="*/ 3 w 596163"/>
                    <a:gd name="connsiteY0" fmla="*/ 74877 h 1009635"/>
                    <a:gd name="connsiteX1" fmla="*/ 288035 w 596163"/>
                    <a:gd name="connsiteY1" fmla="*/ 146885 h 1009635"/>
                    <a:gd name="connsiteX2" fmla="*/ 576067 w 596163"/>
                    <a:gd name="connsiteY2" fmla="*/ 74877 h 1009635"/>
                    <a:gd name="connsiteX3" fmla="*/ 576067 w 596163"/>
                    <a:gd name="connsiteY3" fmla="*/ 937627 h 1009635"/>
                    <a:gd name="connsiteX4" fmla="*/ 288035 w 596163"/>
                    <a:gd name="connsiteY4" fmla="*/ 1009635 h 1009635"/>
                    <a:gd name="connsiteX5" fmla="*/ 3 w 596163"/>
                    <a:gd name="connsiteY5" fmla="*/ 937627 h 1009635"/>
                    <a:gd name="connsiteX6" fmla="*/ 3 w 596163"/>
                    <a:gd name="connsiteY6" fmla="*/ 74877 h 1009635"/>
                    <a:gd name="connsiteX0" fmla="*/ 3 w 596163"/>
                    <a:gd name="connsiteY0" fmla="*/ 74877 h 1009635"/>
                    <a:gd name="connsiteX1" fmla="*/ 288035 w 596163"/>
                    <a:gd name="connsiteY1" fmla="*/ 2869 h 1009635"/>
                    <a:gd name="connsiteX2" fmla="*/ 596163 w 596163"/>
                    <a:gd name="connsiteY2" fmla="*/ 165312 h 1009635"/>
                    <a:gd name="connsiteX3" fmla="*/ 288035 w 596163"/>
                    <a:gd name="connsiteY3" fmla="*/ 146885 h 1009635"/>
                    <a:gd name="connsiteX4" fmla="*/ 3 w 596163"/>
                    <a:gd name="connsiteY4" fmla="*/ 74877 h 1009635"/>
                    <a:gd name="connsiteX0" fmla="*/ 586115 w 596163"/>
                    <a:gd name="connsiteY0" fmla="*/ 160288 h 1009635"/>
                    <a:gd name="connsiteX1" fmla="*/ 293059 w 596163"/>
                    <a:gd name="connsiteY1" fmla="*/ 207175 h 1009635"/>
                    <a:gd name="connsiteX2" fmla="*/ 3 w 596163"/>
                    <a:gd name="connsiteY2" fmla="*/ 74877 h 1009635"/>
                    <a:gd name="connsiteX3" fmla="*/ 288035 w 596163"/>
                    <a:gd name="connsiteY3" fmla="*/ 208860 h 1009635"/>
                    <a:gd name="connsiteX4" fmla="*/ 581092 w 596163"/>
                    <a:gd name="connsiteY4" fmla="*/ 180385 h 1009635"/>
                    <a:gd name="connsiteX5" fmla="*/ 576067 w 596163"/>
                    <a:gd name="connsiteY5" fmla="*/ 937627 h 1009635"/>
                    <a:gd name="connsiteX6" fmla="*/ 288035 w 596163"/>
                    <a:gd name="connsiteY6" fmla="*/ 1009635 h 1009635"/>
                    <a:gd name="connsiteX7" fmla="*/ 3 w 596163"/>
                    <a:gd name="connsiteY7" fmla="*/ 937627 h 1009635"/>
                    <a:gd name="connsiteX8" fmla="*/ 3 w 596163"/>
                    <a:gd name="connsiteY8" fmla="*/ 74877 h 1009635"/>
                    <a:gd name="connsiteX0" fmla="*/ 10 w 596170"/>
                    <a:gd name="connsiteY0" fmla="*/ 74581 h 1009339"/>
                    <a:gd name="connsiteX1" fmla="*/ 288042 w 596170"/>
                    <a:gd name="connsiteY1" fmla="*/ 146589 h 1009339"/>
                    <a:gd name="connsiteX2" fmla="*/ 576074 w 596170"/>
                    <a:gd name="connsiteY2" fmla="*/ 74581 h 1009339"/>
                    <a:gd name="connsiteX3" fmla="*/ 576074 w 596170"/>
                    <a:gd name="connsiteY3" fmla="*/ 937331 h 1009339"/>
                    <a:gd name="connsiteX4" fmla="*/ 288042 w 596170"/>
                    <a:gd name="connsiteY4" fmla="*/ 1009339 h 1009339"/>
                    <a:gd name="connsiteX5" fmla="*/ 10 w 596170"/>
                    <a:gd name="connsiteY5" fmla="*/ 937331 h 1009339"/>
                    <a:gd name="connsiteX6" fmla="*/ 10 w 596170"/>
                    <a:gd name="connsiteY6" fmla="*/ 74581 h 1009339"/>
                    <a:gd name="connsiteX0" fmla="*/ 10 w 596170"/>
                    <a:gd name="connsiteY0" fmla="*/ 74581 h 1009339"/>
                    <a:gd name="connsiteX1" fmla="*/ 288042 w 596170"/>
                    <a:gd name="connsiteY1" fmla="*/ 2573 h 1009339"/>
                    <a:gd name="connsiteX2" fmla="*/ 596170 w 596170"/>
                    <a:gd name="connsiteY2" fmla="*/ 165016 h 1009339"/>
                    <a:gd name="connsiteX3" fmla="*/ 298090 w 596170"/>
                    <a:gd name="connsiteY3" fmla="*/ 196831 h 1009339"/>
                    <a:gd name="connsiteX4" fmla="*/ 10 w 596170"/>
                    <a:gd name="connsiteY4" fmla="*/ 74581 h 1009339"/>
                    <a:gd name="connsiteX0" fmla="*/ 586122 w 596170"/>
                    <a:gd name="connsiteY0" fmla="*/ 159992 h 1009339"/>
                    <a:gd name="connsiteX1" fmla="*/ 293066 w 596170"/>
                    <a:gd name="connsiteY1" fmla="*/ 206879 h 1009339"/>
                    <a:gd name="connsiteX2" fmla="*/ 10 w 596170"/>
                    <a:gd name="connsiteY2" fmla="*/ 74581 h 1009339"/>
                    <a:gd name="connsiteX3" fmla="*/ 288042 w 596170"/>
                    <a:gd name="connsiteY3" fmla="*/ 208564 h 1009339"/>
                    <a:gd name="connsiteX4" fmla="*/ 581099 w 596170"/>
                    <a:gd name="connsiteY4" fmla="*/ 180089 h 1009339"/>
                    <a:gd name="connsiteX5" fmla="*/ 576074 w 596170"/>
                    <a:gd name="connsiteY5" fmla="*/ 937331 h 1009339"/>
                    <a:gd name="connsiteX6" fmla="*/ 288042 w 596170"/>
                    <a:gd name="connsiteY6" fmla="*/ 1009339 h 1009339"/>
                    <a:gd name="connsiteX7" fmla="*/ 10 w 596170"/>
                    <a:gd name="connsiteY7" fmla="*/ 937331 h 1009339"/>
                    <a:gd name="connsiteX8" fmla="*/ 10 w 596170"/>
                    <a:gd name="connsiteY8" fmla="*/ 74581 h 1009339"/>
                    <a:gd name="connsiteX0" fmla="*/ 3 w 596163"/>
                    <a:gd name="connsiteY0" fmla="*/ 1 h 934759"/>
                    <a:gd name="connsiteX1" fmla="*/ 288035 w 596163"/>
                    <a:gd name="connsiteY1" fmla="*/ 72009 h 934759"/>
                    <a:gd name="connsiteX2" fmla="*/ 576067 w 596163"/>
                    <a:gd name="connsiteY2" fmla="*/ 1 h 934759"/>
                    <a:gd name="connsiteX3" fmla="*/ 576067 w 596163"/>
                    <a:gd name="connsiteY3" fmla="*/ 862751 h 934759"/>
                    <a:gd name="connsiteX4" fmla="*/ 288035 w 596163"/>
                    <a:gd name="connsiteY4" fmla="*/ 934759 h 934759"/>
                    <a:gd name="connsiteX5" fmla="*/ 3 w 596163"/>
                    <a:gd name="connsiteY5" fmla="*/ 862751 h 934759"/>
                    <a:gd name="connsiteX6" fmla="*/ 3 w 596163"/>
                    <a:gd name="connsiteY6" fmla="*/ 1 h 934759"/>
                    <a:gd name="connsiteX0" fmla="*/ 3 w 596163"/>
                    <a:gd name="connsiteY0" fmla="*/ 1 h 934759"/>
                    <a:gd name="connsiteX1" fmla="*/ 298083 w 596163"/>
                    <a:gd name="connsiteY1" fmla="*/ 123936 h 934759"/>
                    <a:gd name="connsiteX2" fmla="*/ 596163 w 596163"/>
                    <a:gd name="connsiteY2" fmla="*/ 90436 h 934759"/>
                    <a:gd name="connsiteX3" fmla="*/ 298083 w 596163"/>
                    <a:gd name="connsiteY3" fmla="*/ 122251 h 934759"/>
                    <a:gd name="connsiteX4" fmla="*/ 3 w 596163"/>
                    <a:gd name="connsiteY4" fmla="*/ 1 h 934759"/>
                    <a:gd name="connsiteX0" fmla="*/ 586115 w 596163"/>
                    <a:gd name="connsiteY0" fmla="*/ 85412 h 934759"/>
                    <a:gd name="connsiteX1" fmla="*/ 293059 w 596163"/>
                    <a:gd name="connsiteY1" fmla="*/ 132299 h 934759"/>
                    <a:gd name="connsiteX2" fmla="*/ 3 w 596163"/>
                    <a:gd name="connsiteY2" fmla="*/ 1 h 934759"/>
                    <a:gd name="connsiteX3" fmla="*/ 288035 w 596163"/>
                    <a:gd name="connsiteY3" fmla="*/ 133984 h 934759"/>
                    <a:gd name="connsiteX4" fmla="*/ 581092 w 596163"/>
                    <a:gd name="connsiteY4" fmla="*/ 105509 h 934759"/>
                    <a:gd name="connsiteX5" fmla="*/ 576067 w 596163"/>
                    <a:gd name="connsiteY5" fmla="*/ 862751 h 934759"/>
                    <a:gd name="connsiteX6" fmla="*/ 288035 w 596163"/>
                    <a:gd name="connsiteY6" fmla="*/ 934759 h 934759"/>
                    <a:gd name="connsiteX7" fmla="*/ 3 w 596163"/>
                    <a:gd name="connsiteY7" fmla="*/ 862751 h 934759"/>
                    <a:gd name="connsiteX8" fmla="*/ 3 w 596163"/>
                    <a:gd name="connsiteY8" fmla="*/ 1 h 934759"/>
                    <a:gd name="connsiteX0" fmla="*/ 3 w 596163"/>
                    <a:gd name="connsiteY0" fmla="*/ 1 h 934759"/>
                    <a:gd name="connsiteX1" fmla="*/ 288035 w 596163"/>
                    <a:gd name="connsiteY1" fmla="*/ 72009 h 934759"/>
                    <a:gd name="connsiteX2" fmla="*/ 576067 w 596163"/>
                    <a:gd name="connsiteY2" fmla="*/ 1 h 934759"/>
                    <a:gd name="connsiteX3" fmla="*/ 576067 w 596163"/>
                    <a:gd name="connsiteY3" fmla="*/ 862751 h 934759"/>
                    <a:gd name="connsiteX4" fmla="*/ 288035 w 596163"/>
                    <a:gd name="connsiteY4" fmla="*/ 934759 h 934759"/>
                    <a:gd name="connsiteX5" fmla="*/ 3 w 596163"/>
                    <a:gd name="connsiteY5" fmla="*/ 862751 h 934759"/>
                    <a:gd name="connsiteX6" fmla="*/ 3 w 596163"/>
                    <a:gd name="connsiteY6" fmla="*/ 1 h 934759"/>
                    <a:gd name="connsiteX0" fmla="*/ 3 w 596163"/>
                    <a:gd name="connsiteY0" fmla="*/ 1 h 934759"/>
                    <a:gd name="connsiteX1" fmla="*/ 298083 w 596163"/>
                    <a:gd name="connsiteY1" fmla="*/ 123936 h 934759"/>
                    <a:gd name="connsiteX2" fmla="*/ 596163 w 596163"/>
                    <a:gd name="connsiteY2" fmla="*/ 90436 h 934759"/>
                    <a:gd name="connsiteX3" fmla="*/ 298083 w 596163"/>
                    <a:gd name="connsiteY3" fmla="*/ 122251 h 934759"/>
                    <a:gd name="connsiteX4" fmla="*/ 3 w 596163"/>
                    <a:gd name="connsiteY4" fmla="*/ 1 h 934759"/>
                    <a:gd name="connsiteX0" fmla="*/ 586115 w 596163"/>
                    <a:gd name="connsiteY0" fmla="*/ 85412 h 934759"/>
                    <a:gd name="connsiteX1" fmla="*/ 293059 w 596163"/>
                    <a:gd name="connsiteY1" fmla="*/ 132299 h 934759"/>
                    <a:gd name="connsiteX2" fmla="*/ 3 w 596163"/>
                    <a:gd name="connsiteY2" fmla="*/ 1 h 934759"/>
                    <a:gd name="connsiteX3" fmla="*/ 288035 w 596163"/>
                    <a:gd name="connsiteY3" fmla="*/ 133984 h 934759"/>
                    <a:gd name="connsiteX4" fmla="*/ 581092 w 596163"/>
                    <a:gd name="connsiteY4" fmla="*/ 105509 h 934759"/>
                    <a:gd name="connsiteX5" fmla="*/ 576067 w 596163"/>
                    <a:gd name="connsiteY5" fmla="*/ 862751 h 934759"/>
                    <a:gd name="connsiteX6" fmla="*/ 288035 w 596163"/>
                    <a:gd name="connsiteY6" fmla="*/ 934759 h 934759"/>
                    <a:gd name="connsiteX7" fmla="*/ 3 w 596163"/>
                    <a:gd name="connsiteY7" fmla="*/ 862751 h 934759"/>
                    <a:gd name="connsiteX8" fmla="*/ 3 w 596163"/>
                    <a:gd name="connsiteY8" fmla="*/ 1 h 934759"/>
                    <a:gd name="connsiteX0" fmla="*/ 3 w 596163"/>
                    <a:gd name="connsiteY0" fmla="*/ 1 h 934759"/>
                    <a:gd name="connsiteX1" fmla="*/ 303107 w 596163"/>
                    <a:gd name="connsiteY1" fmla="*/ 132299 h 934759"/>
                    <a:gd name="connsiteX2" fmla="*/ 576067 w 596163"/>
                    <a:gd name="connsiteY2" fmla="*/ 1 h 934759"/>
                    <a:gd name="connsiteX3" fmla="*/ 576067 w 596163"/>
                    <a:gd name="connsiteY3" fmla="*/ 862751 h 934759"/>
                    <a:gd name="connsiteX4" fmla="*/ 288035 w 596163"/>
                    <a:gd name="connsiteY4" fmla="*/ 934759 h 934759"/>
                    <a:gd name="connsiteX5" fmla="*/ 3 w 596163"/>
                    <a:gd name="connsiteY5" fmla="*/ 862751 h 934759"/>
                    <a:gd name="connsiteX6" fmla="*/ 3 w 596163"/>
                    <a:gd name="connsiteY6" fmla="*/ 1 h 934759"/>
                    <a:gd name="connsiteX0" fmla="*/ 3 w 596163"/>
                    <a:gd name="connsiteY0" fmla="*/ 1 h 934759"/>
                    <a:gd name="connsiteX1" fmla="*/ 298083 w 596163"/>
                    <a:gd name="connsiteY1" fmla="*/ 123936 h 934759"/>
                    <a:gd name="connsiteX2" fmla="*/ 596163 w 596163"/>
                    <a:gd name="connsiteY2" fmla="*/ 90436 h 934759"/>
                    <a:gd name="connsiteX3" fmla="*/ 298083 w 596163"/>
                    <a:gd name="connsiteY3" fmla="*/ 122251 h 934759"/>
                    <a:gd name="connsiteX4" fmla="*/ 3 w 596163"/>
                    <a:gd name="connsiteY4" fmla="*/ 1 h 934759"/>
                    <a:gd name="connsiteX0" fmla="*/ 586115 w 596163"/>
                    <a:gd name="connsiteY0" fmla="*/ 85412 h 934759"/>
                    <a:gd name="connsiteX1" fmla="*/ 293059 w 596163"/>
                    <a:gd name="connsiteY1" fmla="*/ 132299 h 934759"/>
                    <a:gd name="connsiteX2" fmla="*/ 3 w 596163"/>
                    <a:gd name="connsiteY2" fmla="*/ 1 h 934759"/>
                    <a:gd name="connsiteX3" fmla="*/ 288035 w 596163"/>
                    <a:gd name="connsiteY3" fmla="*/ 133984 h 934759"/>
                    <a:gd name="connsiteX4" fmla="*/ 581092 w 596163"/>
                    <a:gd name="connsiteY4" fmla="*/ 105509 h 934759"/>
                    <a:gd name="connsiteX5" fmla="*/ 576067 w 596163"/>
                    <a:gd name="connsiteY5" fmla="*/ 862751 h 934759"/>
                    <a:gd name="connsiteX6" fmla="*/ 288035 w 596163"/>
                    <a:gd name="connsiteY6" fmla="*/ 934759 h 934759"/>
                    <a:gd name="connsiteX7" fmla="*/ 3 w 596163"/>
                    <a:gd name="connsiteY7" fmla="*/ 862751 h 934759"/>
                    <a:gd name="connsiteX8" fmla="*/ 3 w 596163"/>
                    <a:gd name="connsiteY8" fmla="*/ 1 h 934759"/>
                    <a:gd name="connsiteX0" fmla="*/ 3 w 596163"/>
                    <a:gd name="connsiteY0" fmla="*/ 1 h 934759"/>
                    <a:gd name="connsiteX1" fmla="*/ 303107 w 596163"/>
                    <a:gd name="connsiteY1" fmla="*/ 132299 h 934759"/>
                    <a:gd name="connsiteX2" fmla="*/ 591139 w 596163"/>
                    <a:gd name="connsiteY2" fmla="*/ 70340 h 934759"/>
                    <a:gd name="connsiteX3" fmla="*/ 576067 w 596163"/>
                    <a:gd name="connsiteY3" fmla="*/ 862751 h 934759"/>
                    <a:gd name="connsiteX4" fmla="*/ 288035 w 596163"/>
                    <a:gd name="connsiteY4" fmla="*/ 934759 h 934759"/>
                    <a:gd name="connsiteX5" fmla="*/ 3 w 596163"/>
                    <a:gd name="connsiteY5" fmla="*/ 862751 h 934759"/>
                    <a:gd name="connsiteX6" fmla="*/ 3 w 596163"/>
                    <a:gd name="connsiteY6" fmla="*/ 1 h 934759"/>
                    <a:gd name="connsiteX0" fmla="*/ 3 w 596163"/>
                    <a:gd name="connsiteY0" fmla="*/ 1 h 934759"/>
                    <a:gd name="connsiteX1" fmla="*/ 298083 w 596163"/>
                    <a:gd name="connsiteY1" fmla="*/ 123936 h 934759"/>
                    <a:gd name="connsiteX2" fmla="*/ 596163 w 596163"/>
                    <a:gd name="connsiteY2" fmla="*/ 90436 h 934759"/>
                    <a:gd name="connsiteX3" fmla="*/ 298083 w 596163"/>
                    <a:gd name="connsiteY3" fmla="*/ 122251 h 934759"/>
                    <a:gd name="connsiteX4" fmla="*/ 3 w 596163"/>
                    <a:gd name="connsiteY4" fmla="*/ 1 h 934759"/>
                    <a:gd name="connsiteX0" fmla="*/ 586115 w 596163"/>
                    <a:gd name="connsiteY0" fmla="*/ 85412 h 934759"/>
                    <a:gd name="connsiteX1" fmla="*/ 293059 w 596163"/>
                    <a:gd name="connsiteY1" fmla="*/ 132299 h 934759"/>
                    <a:gd name="connsiteX2" fmla="*/ 3 w 596163"/>
                    <a:gd name="connsiteY2" fmla="*/ 1 h 934759"/>
                    <a:gd name="connsiteX3" fmla="*/ 288035 w 596163"/>
                    <a:gd name="connsiteY3" fmla="*/ 133984 h 934759"/>
                    <a:gd name="connsiteX4" fmla="*/ 581092 w 596163"/>
                    <a:gd name="connsiteY4" fmla="*/ 105509 h 934759"/>
                    <a:gd name="connsiteX5" fmla="*/ 576067 w 596163"/>
                    <a:gd name="connsiteY5" fmla="*/ 862751 h 934759"/>
                    <a:gd name="connsiteX6" fmla="*/ 288035 w 596163"/>
                    <a:gd name="connsiteY6" fmla="*/ 934759 h 934759"/>
                    <a:gd name="connsiteX7" fmla="*/ 3 w 596163"/>
                    <a:gd name="connsiteY7" fmla="*/ 862751 h 934759"/>
                    <a:gd name="connsiteX8" fmla="*/ 3 w 596163"/>
                    <a:gd name="connsiteY8" fmla="*/ 1 h 934759"/>
                    <a:gd name="connsiteX0" fmla="*/ 3 w 596163"/>
                    <a:gd name="connsiteY0" fmla="*/ 1 h 934759"/>
                    <a:gd name="connsiteX1" fmla="*/ 303107 w 596163"/>
                    <a:gd name="connsiteY1" fmla="*/ 132299 h 934759"/>
                    <a:gd name="connsiteX2" fmla="*/ 591139 w 596163"/>
                    <a:gd name="connsiteY2" fmla="*/ 70340 h 934759"/>
                    <a:gd name="connsiteX3" fmla="*/ 576067 w 596163"/>
                    <a:gd name="connsiteY3" fmla="*/ 862751 h 934759"/>
                    <a:gd name="connsiteX4" fmla="*/ 288035 w 596163"/>
                    <a:gd name="connsiteY4" fmla="*/ 934759 h 934759"/>
                    <a:gd name="connsiteX5" fmla="*/ 3 w 596163"/>
                    <a:gd name="connsiteY5" fmla="*/ 862751 h 934759"/>
                    <a:gd name="connsiteX6" fmla="*/ 3 w 596163"/>
                    <a:gd name="connsiteY6" fmla="*/ 1 h 934759"/>
                    <a:gd name="connsiteX0" fmla="*/ 3 w 596163"/>
                    <a:gd name="connsiteY0" fmla="*/ 1 h 934759"/>
                    <a:gd name="connsiteX1" fmla="*/ 298083 w 596163"/>
                    <a:gd name="connsiteY1" fmla="*/ 123936 h 934759"/>
                    <a:gd name="connsiteX2" fmla="*/ 596163 w 596163"/>
                    <a:gd name="connsiteY2" fmla="*/ 90436 h 934759"/>
                    <a:gd name="connsiteX3" fmla="*/ 298083 w 596163"/>
                    <a:gd name="connsiteY3" fmla="*/ 122251 h 934759"/>
                    <a:gd name="connsiteX4" fmla="*/ 3 w 596163"/>
                    <a:gd name="connsiteY4" fmla="*/ 1 h 934759"/>
                    <a:gd name="connsiteX0" fmla="*/ 586115 w 596163"/>
                    <a:gd name="connsiteY0" fmla="*/ 85412 h 934759"/>
                    <a:gd name="connsiteX1" fmla="*/ 293059 w 596163"/>
                    <a:gd name="connsiteY1" fmla="*/ 132299 h 934759"/>
                    <a:gd name="connsiteX2" fmla="*/ 3 w 596163"/>
                    <a:gd name="connsiteY2" fmla="*/ 1 h 934759"/>
                    <a:gd name="connsiteX3" fmla="*/ 288035 w 596163"/>
                    <a:gd name="connsiteY3" fmla="*/ 133984 h 934759"/>
                    <a:gd name="connsiteX4" fmla="*/ 581092 w 596163"/>
                    <a:gd name="connsiteY4" fmla="*/ 105509 h 934759"/>
                    <a:gd name="connsiteX5" fmla="*/ 576067 w 596163"/>
                    <a:gd name="connsiteY5" fmla="*/ 862751 h 934759"/>
                    <a:gd name="connsiteX6" fmla="*/ 288035 w 596163"/>
                    <a:gd name="connsiteY6" fmla="*/ 934759 h 934759"/>
                    <a:gd name="connsiteX7" fmla="*/ 3 w 596163"/>
                    <a:gd name="connsiteY7" fmla="*/ 862751 h 934759"/>
                    <a:gd name="connsiteX8" fmla="*/ 3 w 596163"/>
                    <a:gd name="connsiteY8" fmla="*/ 90436 h 934759"/>
                    <a:gd name="connsiteX0" fmla="*/ 3 w 596163"/>
                    <a:gd name="connsiteY0" fmla="*/ 1 h 934759"/>
                    <a:gd name="connsiteX1" fmla="*/ 303107 w 596163"/>
                    <a:gd name="connsiteY1" fmla="*/ 132299 h 934759"/>
                    <a:gd name="connsiteX2" fmla="*/ 591139 w 596163"/>
                    <a:gd name="connsiteY2" fmla="*/ 70340 h 934759"/>
                    <a:gd name="connsiteX3" fmla="*/ 576067 w 596163"/>
                    <a:gd name="connsiteY3" fmla="*/ 862751 h 934759"/>
                    <a:gd name="connsiteX4" fmla="*/ 288035 w 596163"/>
                    <a:gd name="connsiteY4" fmla="*/ 934759 h 934759"/>
                    <a:gd name="connsiteX5" fmla="*/ 3 w 596163"/>
                    <a:gd name="connsiteY5" fmla="*/ 862751 h 934759"/>
                    <a:gd name="connsiteX6" fmla="*/ 3 w 596163"/>
                    <a:gd name="connsiteY6" fmla="*/ 1 h 934759"/>
                    <a:gd name="connsiteX0" fmla="*/ 3 w 596163"/>
                    <a:gd name="connsiteY0" fmla="*/ 1 h 934759"/>
                    <a:gd name="connsiteX1" fmla="*/ 298083 w 596163"/>
                    <a:gd name="connsiteY1" fmla="*/ 123936 h 934759"/>
                    <a:gd name="connsiteX2" fmla="*/ 596163 w 596163"/>
                    <a:gd name="connsiteY2" fmla="*/ 90436 h 934759"/>
                    <a:gd name="connsiteX3" fmla="*/ 298083 w 596163"/>
                    <a:gd name="connsiteY3" fmla="*/ 122251 h 934759"/>
                    <a:gd name="connsiteX4" fmla="*/ 3 w 596163"/>
                    <a:gd name="connsiteY4" fmla="*/ 1 h 934759"/>
                    <a:gd name="connsiteX0" fmla="*/ 586115 w 596163"/>
                    <a:gd name="connsiteY0" fmla="*/ 85412 h 934759"/>
                    <a:gd name="connsiteX1" fmla="*/ 293059 w 596163"/>
                    <a:gd name="connsiteY1" fmla="*/ 132299 h 934759"/>
                    <a:gd name="connsiteX2" fmla="*/ 3 w 596163"/>
                    <a:gd name="connsiteY2" fmla="*/ 90436 h 934759"/>
                    <a:gd name="connsiteX3" fmla="*/ 288035 w 596163"/>
                    <a:gd name="connsiteY3" fmla="*/ 133984 h 934759"/>
                    <a:gd name="connsiteX4" fmla="*/ 581092 w 596163"/>
                    <a:gd name="connsiteY4" fmla="*/ 105509 h 934759"/>
                    <a:gd name="connsiteX5" fmla="*/ 576067 w 596163"/>
                    <a:gd name="connsiteY5" fmla="*/ 862751 h 934759"/>
                    <a:gd name="connsiteX6" fmla="*/ 288035 w 596163"/>
                    <a:gd name="connsiteY6" fmla="*/ 934759 h 934759"/>
                    <a:gd name="connsiteX7" fmla="*/ 3 w 596163"/>
                    <a:gd name="connsiteY7" fmla="*/ 862751 h 934759"/>
                    <a:gd name="connsiteX8" fmla="*/ 3 w 596163"/>
                    <a:gd name="connsiteY8" fmla="*/ 90436 h 934759"/>
                    <a:gd name="connsiteX0" fmla="*/ 3 w 596163"/>
                    <a:gd name="connsiteY0" fmla="*/ 0 h 934758"/>
                    <a:gd name="connsiteX1" fmla="*/ 303107 w 596163"/>
                    <a:gd name="connsiteY1" fmla="*/ 132298 h 934758"/>
                    <a:gd name="connsiteX2" fmla="*/ 591139 w 596163"/>
                    <a:gd name="connsiteY2" fmla="*/ 70339 h 934758"/>
                    <a:gd name="connsiteX3" fmla="*/ 576067 w 596163"/>
                    <a:gd name="connsiteY3" fmla="*/ 862750 h 934758"/>
                    <a:gd name="connsiteX4" fmla="*/ 288035 w 596163"/>
                    <a:gd name="connsiteY4" fmla="*/ 934758 h 934758"/>
                    <a:gd name="connsiteX5" fmla="*/ 3 w 596163"/>
                    <a:gd name="connsiteY5" fmla="*/ 862750 h 934758"/>
                    <a:gd name="connsiteX6" fmla="*/ 3 w 596163"/>
                    <a:gd name="connsiteY6" fmla="*/ 0 h 934758"/>
                    <a:gd name="connsiteX0" fmla="*/ 3 w 596163"/>
                    <a:gd name="connsiteY0" fmla="*/ 95459 h 934758"/>
                    <a:gd name="connsiteX1" fmla="*/ 298083 w 596163"/>
                    <a:gd name="connsiteY1" fmla="*/ 123935 h 934758"/>
                    <a:gd name="connsiteX2" fmla="*/ 596163 w 596163"/>
                    <a:gd name="connsiteY2" fmla="*/ 90435 h 934758"/>
                    <a:gd name="connsiteX3" fmla="*/ 298083 w 596163"/>
                    <a:gd name="connsiteY3" fmla="*/ 122250 h 934758"/>
                    <a:gd name="connsiteX4" fmla="*/ 3 w 596163"/>
                    <a:gd name="connsiteY4" fmla="*/ 95459 h 934758"/>
                    <a:gd name="connsiteX0" fmla="*/ 586115 w 596163"/>
                    <a:gd name="connsiteY0" fmla="*/ 85411 h 934758"/>
                    <a:gd name="connsiteX1" fmla="*/ 293059 w 596163"/>
                    <a:gd name="connsiteY1" fmla="*/ 132298 h 934758"/>
                    <a:gd name="connsiteX2" fmla="*/ 3 w 596163"/>
                    <a:gd name="connsiteY2" fmla="*/ 90435 h 934758"/>
                    <a:gd name="connsiteX3" fmla="*/ 288035 w 596163"/>
                    <a:gd name="connsiteY3" fmla="*/ 133983 h 934758"/>
                    <a:gd name="connsiteX4" fmla="*/ 581092 w 596163"/>
                    <a:gd name="connsiteY4" fmla="*/ 105508 h 934758"/>
                    <a:gd name="connsiteX5" fmla="*/ 576067 w 596163"/>
                    <a:gd name="connsiteY5" fmla="*/ 862750 h 934758"/>
                    <a:gd name="connsiteX6" fmla="*/ 288035 w 596163"/>
                    <a:gd name="connsiteY6" fmla="*/ 934758 h 934758"/>
                    <a:gd name="connsiteX7" fmla="*/ 3 w 596163"/>
                    <a:gd name="connsiteY7" fmla="*/ 862750 h 934758"/>
                    <a:gd name="connsiteX8" fmla="*/ 3 w 596163"/>
                    <a:gd name="connsiteY8" fmla="*/ 90435 h 934758"/>
                    <a:gd name="connsiteX0" fmla="*/ 5027 w 596163"/>
                    <a:gd name="connsiteY0" fmla="*/ 10048 h 864419"/>
                    <a:gd name="connsiteX1" fmla="*/ 303107 w 596163"/>
                    <a:gd name="connsiteY1" fmla="*/ 61959 h 864419"/>
                    <a:gd name="connsiteX2" fmla="*/ 591139 w 596163"/>
                    <a:gd name="connsiteY2" fmla="*/ 0 h 864419"/>
                    <a:gd name="connsiteX3" fmla="*/ 576067 w 596163"/>
                    <a:gd name="connsiteY3" fmla="*/ 792411 h 864419"/>
                    <a:gd name="connsiteX4" fmla="*/ 288035 w 596163"/>
                    <a:gd name="connsiteY4" fmla="*/ 864419 h 864419"/>
                    <a:gd name="connsiteX5" fmla="*/ 3 w 596163"/>
                    <a:gd name="connsiteY5" fmla="*/ 792411 h 864419"/>
                    <a:gd name="connsiteX6" fmla="*/ 5027 w 596163"/>
                    <a:gd name="connsiteY6" fmla="*/ 10048 h 864419"/>
                    <a:gd name="connsiteX0" fmla="*/ 3 w 596163"/>
                    <a:gd name="connsiteY0" fmla="*/ 25120 h 864419"/>
                    <a:gd name="connsiteX1" fmla="*/ 298083 w 596163"/>
                    <a:gd name="connsiteY1" fmla="*/ 53596 h 864419"/>
                    <a:gd name="connsiteX2" fmla="*/ 596163 w 596163"/>
                    <a:gd name="connsiteY2" fmla="*/ 20096 h 864419"/>
                    <a:gd name="connsiteX3" fmla="*/ 298083 w 596163"/>
                    <a:gd name="connsiteY3" fmla="*/ 51911 h 864419"/>
                    <a:gd name="connsiteX4" fmla="*/ 3 w 596163"/>
                    <a:gd name="connsiteY4" fmla="*/ 25120 h 864419"/>
                    <a:gd name="connsiteX0" fmla="*/ 586115 w 596163"/>
                    <a:gd name="connsiteY0" fmla="*/ 15072 h 864419"/>
                    <a:gd name="connsiteX1" fmla="*/ 293059 w 596163"/>
                    <a:gd name="connsiteY1" fmla="*/ 61959 h 864419"/>
                    <a:gd name="connsiteX2" fmla="*/ 3 w 596163"/>
                    <a:gd name="connsiteY2" fmla="*/ 20096 h 864419"/>
                    <a:gd name="connsiteX3" fmla="*/ 288035 w 596163"/>
                    <a:gd name="connsiteY3" fmla="*/ 63644 h 864419"/>
                    <a:gd name="connsiteX4" fmla="*/ 581092 w 596163"/>
                    <a:gd name="connsiteY4" fmla="*/ 35169 h 864419"/>
                    <a:gd name="connsiteX5" fmla="*/ 576067 w 596163"/>
                    <a:gd name="connsiteY5" fmla="*/ 792411 h 864419"/>
                    <a:gd name="connsiteX6" fmla="*/ 288035 w 596163"/>
                    <a:gd name="connsiteY6" fmla="*/ 864419 h 864419"/>
                    <a:gd name="connsiteX7" fmla="*/ 3 w 596163"/>
                    <a:gd name="connsiteY7" fmla="*/ 792411 h 864419"/>
                    <a:gd name="connsiteX8" fmla="*/ 3 w 596163"/>
                    <a:gd name="connsiteY8" fmla="*/ 20096 h 8644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96163" h="864419" stroke="0" extrusionOk="0">
                      <a:moveTo>
                        <a:pt x="5027" y="10048"/>
                      </a:moveTo>
                      <a:cubicBezTo>
                        <a:pt x="5027" y="49817"/>
                        <a:pt x="205422" y="63634"/>
                        <a:pt x="303107" y="61959"/>
                      </a:cubicBezTo>
                      <a:cubicBezTo>
                        <a:pt x="400792" y="60284"/>
                        <a:pt x="591139" y="39769"/>
                        <a:pt x="591139" y="0"/>
                      </a:cubicBezTo>
                      <a:lnTo>
                        <a:pt x="576067" y="792411"/>
                      </a:lnTo>
                      <a:cubicBezTo>
                        <a:pt x="576067" y="832180"/>
                        <a:pt x="447111" y="864419"/>
                        <a:pt x="288035" y="864419"/>
                      </a:cubicBezTo>
                      <a:cubicBezTo>
                        <a:pt x="128959" y="864419"/>
                        <a:pt x="3" y="832180"/>
                        <a:pt x="3" y="792411"/>
                      </a:cubicBezTo>
                      <a:cubicBezTo>
                        <a:pt x="1678" y="531623"/>
                        <a:pt x="3352" y="270836"/>
                        <a:pt x="5027" y="10048"/>
                      </a:cubicBezTo>
                      <a:close/>
                    </a:path>
                    <a:path w="596163" h="864419" fill="lighten" stroke="0" extrusionOk="0">
                      <a:moveTo>
                        <a:pt x="3" y="25120"/>
                      </a:moveTo>
                      <a:cubicBezTo>
                        <a:pt x="3" y="25401"/>
                        <a:pt x="198723" y="54433"/>
                        <a:pt x="298083" y="53596"/>
                      </a:cubicBezTo>
                      <a:cubicBezTo>
                        <a:pt x="397443" y="52759"/>
                        <a:pt x="596163" y="-19673"/>
                        <a:pt x="596163" y="20096"/>
                      </a:cubicBezTo>
                      <a:cubicBezTo>
                        <a:pt x="596163" y="59865"/>
                        <a:pt x="397443" y="51074"/>
                        <a:pt x="298083" y="51911"/>
                      </a:cubicBezTo>
                      <a:cubicBezTo>
                        <a:pt x="198723" y="52748"/>
                        <a:pt x="3" y="24839"/>
                        <a:pt x="3" y="25120"/>
                      </a:cubicBezTo>
                      <a:close/>
                    </a:path>
                    <a:path w="596163" h="864419" fill="none" extrusionOk="0">
                      <a:moveTo>
                        <a:pt x="586115" y="15072"/>
                      </a:moveTo>
                      <a:cubicBezTo>
                        <a:pt x="586115" y="54841"/>
                        <a:pt x="390744" y="61122"/>
                        <a:pt x="293059" y="61959"/>
                      </a:cubicBezTo>
                      <a:cubicBezTo>
                        <a:pt x="195374" y="62796"/>
                        <a:pt x="840" y="19815"/>
                        <a:pt x="3" y="20096"/>
                      </a:cubicBezTo>
                      <a:cubicBezTo>
                        <a:pt x="-834" y="20377"/>
                        <a:pt x="191187" y="61132"/>
                        <a:pt x="288035" y="63644"/>
                      </a:cubicBezTo>
                      <a:cubicBezTo>
                        <a:pt x="384883" y="66156"/>
                        <a:pt x="581092" y="-4600"/>
                        <a:pt x="581092" y="35169"/>
                      </a:cubicBezTo>
                      <a:lnTo>
                        <a:pt x="576067" y="792411"/>
                      </a:lnTo>
                      <a:cubicBezTo>
                        <a:pt x="576067" y="832180"/>
                        <a:pt x="447111" y="864419"/>
                        <a:pt x="288035" y="864419"/>
                      </a:cubicBezTo>
                      <a:cubicBezTo>
                        <a:pt x="128959" y="864419"/>
                        <a:pt x="3" y="832180"/>
                        <a:pt x="3" y="792411"/>
                      </a:cubicBezTo>
                      <a:lnTo>
                        <a:pt x="3" y="20096"/>
                      </a:lnTo>
                    </a:path>
                  </a:pathLst>
                </a:custGeom>
                <a:gradFill>
                  <a:gsLst>
                    <a:gs pos="20000">
                      <a:schemeClr val="tx1">
                        <a:lumMod val="75000"/>
                        <a:lumOff val="25000"/>
                        <a:alpha val="24000"/>
                      </a:schemeClr>
                    </a:gs>
                    <a:gs pos="50000">
                      <a:schemeClr val="accent1">
                        <a:tint val="44500"/>
                        <a:satMod val="160000"/>
                        <a:alpha val="37000"/>
                      </a:schemeClr>
                    </a:gs>
                    <a:gs pos="75000">
                      <a:schemeClr val="tx1">
                        <a:lumMod val="75000"/>
                        <a:lumOff val="25000"/>
                        <a:alpha val="42000"/>
                      </a:schemeClr>
                    </a:gs>
                  </a:gsLst>
                  <a:lin ang="108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grpSp>
          <p:nvGrpSpPr>
            <p:cNvPr id="1304" name="Groupe 1303"/>
            <p:cNvGrpSpPr/>
            <p:nvPr/>
          </p:nvGrpSpPr>
          <p:grpSpPr>
            <a:xfrm rot="16200000" flipH="1">
              <a:off x="5643321" y="2206190"/>
              <a:ext cx="1944226" cy="767520"/>
              <a:chOff x="4718167" y="1574092"/>
              <a:chExt cx="2578559" cy="862284"/>
            </a:xfrm>
          </p:grpSpPr>
          <p:sp>
            <p:nvSpPr>
              <p:cNvPr id="1305" name="Freeform 83"/>
              <p:cNvSpPr>
                <a:spLocks/>
              </p:cNvSpPr>
              <p:nvPr>
                <p:custDataLst>
                  <p:tags r:id="rId179"/>
                </p:custDataLst>
              </p:nvPr>
            </p:nvSpPr>
            <p:spPr bwMode="auto">
              <a:xfrm>
                <a:off x="5310565" y="2274458"/>
                <a:ext cx="1106297" cy="142555"/>
              </a:xfrm>
              <a:custGeom>
                <a:avLst/>
                <a:gdLst>
                  <a:gd name="T0" fmla="*/ 147 w 163"/>
                  <a:gd name="T1" fmla="*/ 69 h 677"/>
                  <a:gd name="T2" fmla="*/ 3 w 163"/>
                  <a:gd name="T3" fmla="*/ 101 h 677"/>
                  <a:gd name="T4" fmla="*/ 163 w 163"/>
                  <a:gd name="T5" fmla="*/ 677 h 677"/>
                  <a:gd name="connsiteX0" fmla="*/ 57855 w 57855"/>
                  <a:gd name="connsiteY0" fmla="*/ 2856 h 3531"/>
                  <a:gd name="connsiteX1" fmla="*/ 49021 w 57855"/>
                  <a:gd name="connsiteY1" fmla="*/ 3329 h 3531"/>
                  <a:gd name="connsiteX2" fmla="*/ 309 w 57855"/>
                  <a:gd name="connsiteY2" fmla="*/ 960 h 3531"/>
                  <a:gd name="connsiteX0" fmla="*/ 10020 w 10020"/>
                  <a:gd name="connsiteY0" fmla="*/ 8620 h 8620"/>
                  <a:gd name="connsiteX1" fmla="*/ 5809 w 10020"/>
                  <a:gd name="connsiteY1" fmla="*/ 5559 h 8620"/>
                  <a:gd name="connsiteX2" fmla="*/ 73 w 10020"/>
                  <a:gd name="connsiteY2" fmla="*/ 3251 h 8620"/>
                  <a:gd name="connsiteX0" fmla="*/ 10024 w 10024"/>
                  <a:gd name="connsiteY0" fmla="*/ 11110 h 11110"/>
                  <a:gd name="connsiteX1" fmla="*/ 5821 w 10024"/>
                  <a:gd name="connsiteY1" fmla="*/ 7559 h 11110"/>
                  <a:gd name="connsiteX2" fmla="*/ 97 w 10024"/>
                  <a:gd name="connsiteY2" fmla="*/ 4881 h 11110"/>
                  <a:gd name="connsiteX0" fmla="*/ 10024 w 10024"/>
                  <a:gd name="connsiteY0" fmla="*/ 11110 h 11110"/>
                  <a:gd name="connsiteX1" fmla="*/ 5821 w 10024"/>
                  <a:gd name="connsiteY1" fmla="*/ 7559 h 11110"/>
                  <a:gd name="connsiteX2" fmla="*/ 97 w 10024"/>
                  <a:gd name="connsiteY2" fmla="*/ 4881 h 11110"/>
                  <a:gd name="connsiteX0" fmla="*/ 13284 w 13284"/>
                  <a:gd name="connsiteY0" fmla="*/ 13135 h 13135"/>
                  <a:gd name="connsiteX1" fmla="*/ 9081 w 13284"/>
                  <a:gd name="connsiteY1" fmla="*/ 9584 h 13135"/>
                  <a:gd name="connsiteX2" fmla="*/ 60 w 13284"/>
                  <a:gd name="connsiteY2" fmla="*/ 4353 h 13135"/>
                  <a:gd name="connsiteX0" fmla="*/ 13224 w 13224"/>
                  <a:gd name="connsiteY0" fmla="*/ 11312 h 11312"/>
                  <a:gd name="connsiteX1" fmla="*/ 9021 w 13224"/>
                  <a:gd name="connsiteY1" fmla="*/ 7761 h 11312"/>
                  <a:gd name="connsiteX2" fmla="*/ 0 w 13224"/>
                  <a:gd name="connsiteY2" fmla="*/ 2530 h 11312"/>
                  <a:gd name="connsiteX0" fmla="*/ 13533 w 13533"/>
                  <a:gd name="connsiteY0" fmla="*/ 7962 h 7962"/>
                  <a:gd name="connsiteX1" fmla="*/ 9021 w 13533"/>
                  <a:gd name="connsiteY1" fmla="*/ 7761 h 7962"/>
                  <a:gd name="connsiteX2" fmla="*/ 0 w 13533"/>
                  <a:gd name="connsiteY2" fmla="*/ 2530 h 7962"/>
                  <a:gd name="connsiteX0" fmla="*/ 10000 w 10000"/>
                  <a:gd name="connsiteY0" fmla="*/ 10000 h 10231"/>
                  <a:gd name="connsiteX1" fmla="*/ 6666 w 10000"/>
                  <a:gd name="connsiteY1" fmla="*/ 9748 h 10231"/>
                  <a:gd name="connsiteX2" fmla="*/ 0 w 10000"/>
                  <a:gd name="connsiteY2" fmla="*/ 3178 h 10231"/>
                  <a:gd name="connsiteX0" fmla="*/ 10000 w 10000"/>
                  <a:gd name="connsiteY0" fmla="*/ 10383 h 10504"/>
                  <a:gd name="connsiteX1" fmla="*/ 6238 w 10000"/>
                  <a:gd name="connsiteY1" fmla="*/ 7927 h 10504"/>
                  <a:gd name="connsiteX2" fmla="*/ 0 w 10000"/>
                  <a:gd name="connsiteY2" fmla="*/ 3561 h 10504"/>
                  <a:gd name="connsiteX0" fmla="*/ 10000 w 10000"/>
                  <a:gd name="connsiteY0" fmla="*/ 10383 h 10677"/>
                  <a:gd name="connsiteX1" fmla="*/ 6238 w 10000"/>
                  <a:gd name="connsiteY1" fmla="*/ 7927 h 10677"/>
                  <a:gd name="connsiteX2" fmla="*/ 0 w 10000"/>
                  <a:gd name="connsiteY2" fmla="*/ 3561 h 10677"/>
                </a:gdLst>
                <a:ahLst/>
                <a:cxnLst>
                  <a:cxn ang="0">
                    <a:pos x="connsiteX0" y="connsiteY0"/>
                  </a:cxn>
                  <a:cxn ang="0">
                    <a:pos x="connsiteX1" y="connsiteY1"/>
                  </a:cxn>
                  <a:cxn ang="0">
                    <a:pos x="connsiteX2" y="connsiteY2"/>
                  </a:cxn>
                </a:cxnLst>
                <a:rect l="l" t="t" r="r" b="b"/>
                <a:pathLst>
                  <a:path w="10000" h="10677">
                    <a:moveTo>
                      <a:pt x="10000" y="10383"/>
                    </a:moveTo>
                    <a:cubicBezTo>
                      <a:pt x="9250" y="11256"/>
                      <a:pt x="7575" y="10117"/>
                      <a:pt x="6238" y="7927"/>
                    </a:cubicBezTo>
                    <a:cubicBezTo>
                      <a:pt x="4892" y="5533"/>
                      <a:pt x="2276" y="-5605"/>
                      <a:pt x="0" y="3561"/>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306" name="Freeform 64"/>
              <p:cNvSpPr>
                <a:spLocks/>
              </p:cNvSpPr>
              <p:nvPr>
                <p:custDataLst>
                  <p:tags r:id="rId180"/>
                </p:custDataLst>
              </p:nvPr>
            </p:nvSpPr>
            <p:spPr bwMode="auto">
              <a:xfrm>
                <a:off x="6196129" y="2353946"/>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307" name="Freeform 64"/>
              <p:cNvSpPr>
                <a:spLocks/>
              </p:cNvSpPr>
              <p:nvPr>
                <p:custDataLst>
                  <p:tags r:id="rId181"/>
                </p:custDataLst>
              </p:nvPr>
            </p:nvSpPr>
            <p:spPr bwMode="auto">
              <a:xfrm>
                <a:off x="6196129" y="2271908"/>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308" name="Freeform 64"/>
              <p:cNvSpPr>
                <a:spLocks/>
              </p:cNvSpPr>
              <p:nvPr>
                <p:custDataLst>
                  <p:tags r:id="rId182"/>
                </p:custDataLst>
              </p:nvPr>
            </p:nvSpPr>
            <p:spPr bwMode="auto">
              <a:xfrm>
                <a:off x="6196129" y="2187664"/>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309" name="Freeform 63"/>
              <p:cNvSpPr>
                <a:spLocks/>
              </p:cNvSpPr>
              <p:nvPr>
                <p:custDataLst>
                  <p:tags r:id="rId183"/>
                </p:custDataLst>
              </p:nvPr>
            </p:nvSpPr>
            <p:spPr bwMode="auto">
              <a:xfrm>
                <a:off x="6196129" y="2093904"/>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310" name="Freeform 62"/>
              <p:cNvSpPr>
                <a:spLocks/>
              </p:cNvSpPr>
              <p:nvPr>
                <p:custDataLst>
                  <p:tags r:id="rId184"/>
                </p:custDataLst>
              </p:nvPr>
            </p:nvSpPr>
            <p:spPr bwMode="auto">
              <a:xfrm>
                <a:off x="6196129" y="2000145"/>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311" name="Freeform 61"/>
              <p:cNvSpPr>
                <a:spLocks/>
              </p:cNvSpPr>
              <p:nvPr>
                <p:custDataLst>
                  <p:tags r:id="rId185"/>
                </p:custDataLst>
              </p:nvPr>
            </p:nvSpPr>
            <p:spPr bwMode="auto">
              <a:xfrm>
                <a:off x="6196129" y="1906385"/>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312" name="Freeform 60"/>
              <p:cNvSpPr>
                <a:spLocks/>
              </p:cNvSpPr>
              <p:nvPr>
                <p:custDataLst>
                  <p:tags r:id="rId186"/>
                </p:custDataLst>
              </p:nvPr>
            </p:nvSpPr>
            <p:spPr bwMode="auto">
              <a:xfrm>
                <a:off x="6196129" y="1812626"/>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313" name="Freeform 59"/>
              <p:cNvSpPr>
                <a:spLocks/>
              </p:cNvSpPr>
              <p:nvPr>
                <p:custDataLst>
                  <p:tags r:id="rId187"/>
                </p:custDataLst>
              </p:nvPr>
            </p:nvSpPr>
            <p:spPr bwMode="auto">
              <a:xfrm>
                <a:off x="6196129" y="1718866"/>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314" name="Freeform 58"/>
              <p:cNvSpPr>
                <a:spLocks/>
              </p:cNvSpPr>
              <p:nvPr>
                <p:custDataLst>
                  <p:tags r:id="rId188"/>
                </p:custDataLst>
              </p:nvPr>
            </p:nvSpPr>
            <p:spPr bwMode="auto">
              <a:xfrm>
                <a:off x="6196129" y="1625107"/>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315" name="Freeform 82"/>
              <p:cNvSpPr>
                <a:spLocks/>
              </p:cNvSpPr>
              <p:nvPr>
                <p:custDataLst>
                  <p:tags r:id="rId189"/>
                </p:custDataLst>
              </p:nvPr>
            </p:nvSpPr>
            <p:spPr bwMode="auto">
              <a:xfrm>
                <a:off x="4718167" y="1574092"/>
                <a:ext cx="2503587" cy="606172"/>
              </a:xfrm>
              <a:custGeom>
                <a:avLst/>
                <a:gdLst>
                  <a:gd name="T0" fmla="*/ 1832 w 2011"/>
                  <a:gd name="T1" fmla="*/ 59 h 1499"/>
                  <a:gd name="T2" fmla="*/ 1944 w 2011"/>
                  <a:gd name="T3" fmla="*/ 123 h 1499"/>
                  <a:gd name="T4" fmla="*/ 1432 w 2011"/>
                  <a:gd name="T5" fmla="*/ 139 h 1499"/>
                  <a:gd name="T6" fmla="*/ 248 w 2011"/>
                  <a:gd name="T7" fmla="*/ 75 h 1499"/>
                  <a:gd name="T8" fmla="*/ 24 w 2011"/>
                  <a:gd name="T9" fmla="*/ 587 h 1499"/>
                  <a:gd name="T10" fmla="*/ 104 w 2011"/>
                  <a:gd name="T11" fmla="*/ 1499 h 1499"/>
                  <a:gd name="connsiteX0" fmla="*/ 8997 w 9669"/>
                  <a:gd name="connsiteY0" fmla="*/ 48 h 16459"/>
                  <a:gd name="connsiteX1" fmla="*/ 9554 w 9669"/>
                  <a:gd name="connsiteY1" fmla="*/ 475 h 16459"/>
                  <a:gd name="connsiteX2" fmla="*/ 7008 w 9669"/>
                  <a:gd name="connsiteY2" fmla="*/ 581 h 16459"/>
                  <a:gd name="connsiteX3" fmla="*/ 1120 w 9669"/>
                  <a:gd name="connsiteY3" fmla="*/ 154 h 16459"/>
                  <a:gd name="connsiteX4" fmla="*/ 6 w 9669"/>
                  <a:gd name="connsiteY4" fmla="*/ 3570 h 16459"/>
                  <a:gd name="connsiteX5" fmla="*/ 1672 w 9669"/>
                  <a:gd name="connsiteY5" fmla="*/ 16459 h 16459"/>
                  <a:gd name="connsiteX0" fmla="*/ 19579 w 20274"/>
                  <a:gd name="connsiteY0" fmla="*/ 29 h 3898"/>
                  <a:gd name="connsiteX1" fmla="*/ 20155 w 20274"/>
                  <a:gd name="connsiteY1" fmla="*/ 289 h 3898"/>
                  <a:gd name="connsiteX2" fmla="*/ 17522 w 20274"/>
                  <a:gd name="connsiteY2" fmla="*/ 353 h 3898"/>
                  <a:gd name="connsiteX3" fmla="*/ 11432 w 20274"/>
                  <a:gd name="connsiteY3" fmla="*/ 94 h 3898"/>
                  <a:gd name="connsiteX4" fmla="*/ 10280 w 20274"/>
                  <a:gd name="connsiteY4" fmla="*/ 2169 h 3898"/>
                  <a:gd name="connsiteX5" fmla="*/ 0 w 20274"/>
                  <a:gd name="connsiteY5" fmla="*/ 3898 h 3898"/>
                  <a:gd name="connsiteX0" fmla="*/ 9657 w 10000"/>
                  <a:gd name="connsiteY0" fmla="*/ 0 h 9926"/>
                  <a:gd name="connsiteX1" fmla="*/ 9941 w 10000"/>
                  <a:gd name="connsiteY1" fmla="*/ 667 h 9926"/>
                  <a:gd name="connsiteX2" fmla="*/ 8643 w 10000"/>
                  <a:gd name="connsiteY2" fmla="*/ 832 h 9926"/>
                  <a:gd name="connsiteX3" fmla="*/ 5639 w 10000"/>
                  <a:gd name="connsiteY3" fmla="*/ 167 h 9926"/>
                  <a:gd name="connsiteX4" fmla="*/ 4465 w 10000"/>
                  <a:gd name="connsiteY4" fmla="*/ 4322 h 9926"/>
                  <a:gd name="connsiteX5" fmla="*/ 0 w 10000"/>
                  <a:gd name="connsiteY5" fmla="*/ 9926 h 9926"/>
                  <a:gd name="connsiteX0" fmla="*/ 9657 w 10000"/>
                  <a:gd name="connsiteY0" fmla="*/ 0 h 10000"/>
                  <a:gd name="connsiteX1" fmla="*/ 9941 w 10000"/>
                  <a:gd name="connsiteY1" fmla="*/ 672 h 10000"/>
                  <a:gd name="connsiteX2" fmla="*/ 8643 w 10000"/>
                  <a:gd name="connsiteY2" fmla="*/ 838 h 10000"/>
                  <a:gd name="connsiteX3" fmla="*/ 5639 w 10000"/>
                  <a:gd name="connsiteY3" fmla="*/ 168 h 10000"/>
                  <a:gd name="connsiteX4" fmla="*/ 4465 w 10000"/>
                  <a:gd name="connsiteY4" fmla="*/ 4354 h 10000"/>
                  <a:gd name="connsiteX5" fmla="*/ 0 w 10000"/>
                  <a:gd name="connsiteY5" fmla="*/ 10000 h 10000"/>
                  <a:gd name="connsiteX0" fmla="*/ 9657 w 10000"/>
                  <a:gd name="connsiteY0" fmla="*/ 0 h 10000"/>
                  <a:gd name="connsiteX1" fmla="*/ 9941 w 10000"/>
                  <a:gd name="connsiteY1" fmla="*/ 672 h 10000"/>
                  <a:gd name="connsiteX2" fmla="*/ 8643 w 10000"/>
                  <a:gd name="connsiteY2" fmla="*/ 838 h 10000"/>
                  <a:gd name="connsiteX3" fmla="*/ 5639 w 10000"/>
                  <a:gd name="connsiteY3" fmla="*/ 168 h 10000"/>
                  <a:gd name="connsiteX4" fmla="*/ 4465 w 10000"/>
                  <a:gd name="connsiteY4" fmla="*/ 4354 h 10000"/>
                  <a:gd name="connsiteX5" fmla="*/ 0 w 10000"/>
                  <a:gd name="connsiteY5" fmla="*/ 1000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000" h="10000">
                    <a:moveTo>
                      <a:pt x="9657" y="0"/>
                    </a:moveTo>
                    <a:cubicBezTo>
                      <a:pt x="9883" y="262"/>
                      <a:pt x="10111" y="535"/>
                      <a:pt x="9941" y="672"/>
                    </a:cubicBezTo>
                    <a:cubicBezTo>
                      <a:pt x="9772" y="807"/>
                      <a:pt x="9360" y="923"/>
                      <a:pt x="8643" y="838"/>
                    </a:cubicBezTo>
                    <a:cubicBezTo>
                      <a:pt x="7925" y="755"/>
                      <a:pt x="6335" y="-418"/>
                      <a:pt x="5639" y="168"/>
                    </a:cubicBezTo>
                    <a:cubicBezTo>
                      <a:pt x="4943" y="755"/>
                      <a:pt x="5005" y="2445"/>
                      <a:pt x="4465" y="4354"/>
                    </a:cubicBezTo>
                    <a:cubicBezTo>
                      <a:pt x="4051" y="6618"/>
                      <a:pt x="-40" y="8377"/>
                      <a:pt x="0" y="10000"/>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grpSp>
      </p:grpSp>
      <p:grpSp>
        <p:nvGrpSpPr>
          <p:cNvPr id="1318" name="Groupe 1317"/>
          <p:cNvGrpSpPr/>
          <p:nvPr>
            <p:custDataLst>
              <p:tags r:id="rId139"/>
            </p:custDataLst>
          </p:nvPr>
        </p:nvGrpSpPr>
        <p:grpSpPr>
          <a:xfrm>
            <a:off x="3487446" y="1643987"/>
            <a:ext cx="2440404" cy="2431302"/>
            <a:chOff x="3923928" y="1902972"/>
            <a:chExt cx="2440404" cy="2431302"/>
          </a:xfrm>
          <a:solidFill>
            <a:schemeClr val="accent6">
              <a:lumMod val="75000"/>
            </a:schemeClr>
          </a:solidFill>
        </p:grpSpPr>
        <p:sp>
          <p:nvSpPr>
            <p:cNvPr id="1319" name="Ellipse 1318"/>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320" name="Groupe 1319"/>
            <p:cNvGrpSpPr/>
            <p:nvPr/>
          </p:nvGrpSpPr>
          <p:grpSpPr>
            <a:xfrm>
              <a:off x="3923928" y="1902972"/>
              <a:ext cx="2440404" cy="2129297"/>
              <a:chOff x="3923928" y="1902972"/>
              <a:chExt cx="2440404" cy="2129297"/>
            </a:xfrm>
            <a:grpFill/>
          </p:grpSpPr>
          <p:sp>
            <p:nvSpPr>
              <p:cNvPr id="1321" name="Ellipse 1320"/>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322" name="Ellipse 1321"/>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323" name="Ellipse 1322"/>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324" name="Ellipse 1323"/>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325" name="Ellipse 1324"/>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326" name="Ellipse 1325"/>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327" name="Ellipse 1326"/>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1328" name="Groupe 1327"/>
          <p:cNvGrpSpPr/>
          <p:nvPr>
            <p:custDataLst>
              <p:tags r:id="rId140"/>
            </p:custDataLst>
          </p:nvPr>
        </p:nvGrpSpPr>
        <p:grpSpPr>
          <a:xfrm rot="1800000">
            <a:off x="3487446" y="1643987"/>
            <a:ext cx="2440404" cy="2431302"/>
            <a:chOff x="3923928" y="1902972"/>
            <a:chExt cx="2440404" cy="2431302"/>
          </a:xfrm>
          <a:solidFill>
            <a:schemeClr val="accent6">
              <a:lumMod val="75000"/>
            </a:schemeClr>
          </a:solidFill>
        </p:grpSpPr>
        <p:sp>
          <p:nvSpPr>
            <p:cNvPr id="1329" name="Ellipse 1328"/>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1330" name="Groupe 1329"/>
            <p:cNvGrpSpPr/>
            <p:nvPr/>
          </p:nvGrpSpPr>
          <p:grpSpPr>
            <a:xfrm>
              <a:off x="3923928" y="1902972"/>
              <a:ext cx="2440404" cy="2129297"/>
              <a:chOff x="3923928" y="1902972"/>
              <a:chExt cx="2440404" cy="2129297"/>
            </a:xfrm>
            <a:grpFill/>
          </p:grpSpPr>
          <p:sp>
            <p:nvSpPr>
              <p:cNvPr id="1331" name="Ellipse 1330"/>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332" name="Ellipse 1331"/>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333" name="Ellipse 1332"/>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334" name="Ellipse 1333"/>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335" name="Ellipse 1334"/>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336" name="Ellipse 1335"/>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337" name="Ellipse 1336"/>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1338" name="Groupe 1337"/>
          <p:cNvGrpSpPr/>
          <p:nvPr>
            <p:custDataLst>
              <p:tags r:id="rId141"/>
            </p:custDataLst>
          </p:nvPr>
        </p:nvGrpSpPr>
        <p:grpSpPr>
          <a:xfrm rot="900000">
            <a:off x="3487446" y="1643987"/>
            <a:ext cx="2440404" cy="2431302"/>
            <a:chOff x="3923928" y="1902972"/>
            <a:chExt cx="2440404" cy="2431302"/>
          </a:xfrm>
          <a:solidFill>
            <a:schemeClr val="accent6">
              <a:lumMod val="75000"/>
            </a:schemeClr>
          </a:solidFill>
        </p:grpSpPr>
        <p:sp>
          <p:nvSpPr>
            <p:cNvPr id="1339" name="Ellipse 1338"/>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1340" name="Groupe 1339"/>
            <p:cNvGrpSpPr/>
            <p:nvPr/>
          </p:nvGrpSpPr>
          <p:grpSpPr>
            <a:xfrm>
              <a:off x="3923928" y="1902972"/>
              <a:ext cx="2440404" cy="2129297"/>
              <a:chOff x="3923928" y="1902972"/>
              <a:chExt cx="2440404" cy="2129297"/>
            </a:xfrm>
            <a:grpFill/>
          </p:grpSpPr>
          <p:sp>
            <p:nvSpPr>
              <p:cNvPr id="1341" name="Ellipse 1340"/>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342" name="Ellipse 1341"/>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343" name="Ellipse 1342"/>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344" name="Ellipse 1343"/>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345" name="Ellipse 1344"/>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346" name="Ellipse 1345"/>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347" name="Ellipse 1346"/>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1348" name="Groupe 1347"/>
          <p:cNvGrpSpPr/>
          <p:nvPr>
            <p:custDataLst>
              <p:tags r:id="rId142"/>
            </p:custDataLst>
          </p:nvPr>
        </p:nvGrpSpPr>
        <p:grpSpPr>
          <a:xfrm>
            <a:off x="3487446" y="1643987"/>
            <a:ext cx="2440404" cy="2431302"/>
            <a:chOff x="3923928" y="1902972"/>
            <a:chExt cx="2440404" cy="2431302"/>
          </a:xfrm>
          <a:solidFill>
            <a:schemeClr val="accent6">
              <a:lumMod val="75000"/>
            </a:schemeClr>
          </a:solidFill>
        </p:grpSpPr>
        <p:sp>
          <p:nvSpPr>
            <p:cNvPr id="1349" name="Ellipse 1348"/>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350" name="Groupe 1349"/>
            <p:cNvGrpSpPr/>
            <p:nvPr/>
          </p:nvGrpSpPr>
          <p:grpSpPr>
            <a:xfrm>
              <a:off x="3923928" y="1902972"/>
              <a:ext cx="2440404" cy="2129297"/>
              <a:chOff x="3923928" y="1902972"/>
              <a:chExt cx="2440404" cy="2129297"/>
            </a:xfrm>
            <a:grpFill/>
          </p:grpSpPr>
          <p:sp>
            <p:nvSpPr>
              <p:cNvPr id="1351" name="Ellipse 1350"/>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352" name="Ellipse 1351"/>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353" name="Ellipse 1352"/>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354" name="Ellipse 1353"/>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355" name="Ellipse 1354"/>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356" name="Ellipse 1355"/>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357" name="Ellipse 1356"/>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1358" name="Groupe 1357"/>
          <p:cNvGrpSpPr/>
          <p:nvPr>
            <p:custDataLst>
              <p:tags r:id="rId143"/>
            </p:custDataLst>
          </p:nvPr>
        </p:nvGrpSpPr>
        <p:grpSpPr>
          <a:xfrm rot="1800000">
            <a:off x="3487446" y="1643987"/>
            <a:ext cx="2440404" cy="2431302"/>
            <a:chOff x="3923928" y="1902972"/>
            <a:chExt cx="2440404" cy="2431302"/>
          </a:xfrm>
          <a:solidFill>
            <a:schemeClr val="accent6">
              <a:lumMod val="75000"/>
            </a:schemeClr>
          </a:solidFill>
        </p:grpSpPr>
        <p:sp>
          <p:nvSpPr>
            <p:cNvPr id="1359" name="Ellipse 1358"/>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1360" name="Groupe 1359"/>
            <p:cNvGrpSpPr/>
            <p:nvPr/>
          </p:nvGrpSpPr>
          <p:grpSpPr>
            <a:xfrm>
              <a:off x="3923928" y="1902972"/>
              <a:ext cx="2440404" cy="2129297"/>
              <a:chOff x="3923928" y="1902972"/>
              <a:chExt cx="2440404" cy="2129297"/>
            </a:xfrm>
            <a:grpFill/>
          </p:grpSpPr>
          <p:sp>
            <p:nvSpPr>
              <p:cNvPr id="1361" name="Ellipse 1360"/>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362" name="Ellipse 1361"/>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363" name="Ellipse 1362"/>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364" name="Ellipse 1363"/>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365" name="Ellipse 1364"/>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366" name="Ellipse 1365"/>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367" name="Ellipse 1366"/>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1368" name="Groupe 1367"/>
          <p:cNvGrpSpPr/>
          <p:nvPr>
            <p:custDataLst>
              <p:tags r:id="rId144"/>
            </p:custDataLst>
          </p:nvPr>
        </p:nvGrpSpPr>
        <p:grpSpPr>
          <a:xfrm rot="900000">
            <a:off x="3487446" y="1643987"/>
            <a:ext cx="2440404" cy="2431302"/>
            <a:chOff x="3923928" y="1902972"/>
            <a:chExt cx="2440404" cy="2431302"/>
          </a:xfrm>
          <a:solidFill>
            <a:schemeClr val="accent6">
              <a:lumMod val="75000"/>
            </a:schemeClr>
          </a:solidFill>
        </p:grpSpPr>
        <p:sp>
          <p:nvSpPr>
            <p:cNvPr id="1369" name="Ellipse 1368"/>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1502" name="Groupe 1501"/>
            <p:cNvGrpSpPr/>
            <p:nvPr/>
          </p:nvGrpSpPr>
          <p:grpSpPr>
            <a:xfrm>
              <a:off x="3923928" y="1902972"/>
              <a:ext cx="2440404" cy="2129297"/>
              <a:chOff x="3923928" y="1902972"/>
              <a:chExt cx="2440404" cy="2129297"/>
            </a:xfrm>
            <a:grpFill/>
          </p:grpSpPr>
          <p:sp>
            <p:nvSpPr>
              <p:cNvPr id="1504" name="Ellipse 150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505" name="Ellipse 150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506" name="Ellipse 150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507" name="Ellipse 150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549" name="Ellipse 1548"/>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550" name="Ellipse 1549"/>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551" name="Ellipse 1550"/>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1569" name="Groupe 1568"/>
          <p:cNvGrpSpPr/>
          <p:nvPr>
            <p:custDataLst>
              <p:tags r:id="rId145"/>
            </p:custDataLst>
          </p:nvPr>
        </p:nvGrpSpPr>
        <p:grpSpPr>
          <a:xfrm rot="1800000">
            <a:off x="3487446" y="1643987"/>
            <a:ext cx="2440404" cy="2431302"/>
            <a:chOff x="3923928" y="1902972"/>
            <a:chExt cx="2440404" cy="2431302"/>
          </a:xfrm>
          <a:solidFill>
            <a:schemeClr val="accent6">
              <a:lumMod val="75000"/>
            </a:schemeClr>
          </a:solidFill>
        </p:grpSpPr>
        <p:sp>
          <p:nvSpPr>
            <p:cNvPr id="1570" name="Ellipse 156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1571" name="Groupe 1570"/>
            <p:cNvGrpSpPr/>
            <p:nvPr/>
          </p:nvGrpSpPr>
          <p:grpSpPr>
            <a:xfrm>
              <a:off x="3923928" y="1902972"/>
              <a:ext cx="2440404" cy="2129297"/>
              <a:chOff x="3923928" y="1902972"/>
              <a:chExt cx="2440404" cy="2129297"/>
            </a:xfrm>
            <a:grpFill/>
          </p:grpSpPr>
          <p:sp>
            <p:nvSpPr>
              <p:cNvPr id="1572" name="Ellipse 157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573" name="Ellipse 157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574" name="Ellipse 157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575" name="Ellipse 157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576" name="Ellipse 157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577" name="Ellipse 157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578" name="Ellipse 157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1579" name="Groupe 1578"/>
          <p:cNvGrpSpPr/>
          <p:nvPr>
            <p:custDataLst>
              <p:tags r:id="rId146"/>
            </p:custDataLst>
          </p:nvPr>
        </p:nvGrpSpPr>
        <p:grpSpPr>
          <a:xfrm rot="900000">
            <a:off x="3487446" y="1643987"/>
            <a:ext cx="2440404" cy="2431302"/>
            <a:chOff x="3923928" y="1902972"/>
            <a:chExt cx="2440404" cy="2431302"/>
          </a:xfrm>
          <a:solidFill>
            <a:schemeClr val="accent6">
              <a:lumMod val="75000"/>
            </a:schemeClr>
          </a:solidFill>
        </p:grpSpPr>
        <p:sp>
          <p:nvSpPr>
            <p:cNvPr id="1580" name="Ellipse 157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1581" name="Groupe 1580"/>
            <p:cNvGrpSpPr/>
            <p:nvPr/>
          </p:nvGrpSpPr>
          <p:grpSpPr>
            <a:xfrm>
              <a:off x="3923928" y="1902972"/>
              <a:ext cx="2440404" cy="2129297"/>
              <a:chOff x="3923928" y="1902972"/>
              <a:chExt cx="2440404" cy="2129297"/>
            </a:xfrm>
            <a:grpFill/>
          </p:grpSpPr>
          <p:sp>
            <p:nvSpPr>
              <p:cNvPr id="1582" name="Ellipse 158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583" name="Ellipse 158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584" name="Ellipse 158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585" name="Ellipse 158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586" name="Ellipse 158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587" name="Ellipse 158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588" name="Ellipse 158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1589" name="Groupe 1588"/>
          <p:cNvGrpSpPr/>
          <p:nvPr>
            <p:custDataLst>
              <p:tags r:id="rId147"/>
            </p:custDataLst>
          </p:nvPr>
        </p:nvGrpSpPr>
        <p:grpSpPr>
          <a:xfrm>
            <a:off x="3487446" y="1643987"/>
            <a:ext cx="2440404" cy="2431302"/>
            <a:chOff x="3923928" y="1902972"/>
            <a:chExt cx="2440404" cy="2431302"/>
          </a:xfrm>
          <a:solidFill>
            <a:schemeClr val="accent6">
              <a:lumMod val="75000"/>
            </a:schemeClr>
          </a:solidFill>
        </p:grpSpPr>
        <p:sp>
          <p:nvSpPr>
            <p:cNvPr id="1590" name="Ellipse 158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591" name="Groupe 1590"/>
            <p:cNvGrpSpPr/>
            <p:nvPr/>
          </p:nvGrpSpPr>
          <p:grpSpPr>
            <a:xfrm>
              <a:off x="3923928" y="1902972"/>
              <a:ext cx="2440404" cy="2129297"/>
              <a:chOff x="3923928" y="1902972"/>
              <a:chExt cx="2440404" cy="2129297"/>
            </a:xfrm>
            <a:grpFill/>
          </p:grpSpPr>
          <p:sp>
            <p:nvSpPr>
              <p:cNvPr id="1592" name="Ellipse 159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593" name="Ellipse 159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594" name="Ellipse 159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595" name="Ellipse 159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596" name="Ellipse 159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597" name="Ellipse 159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598" name="Ellipse 159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1599" name="Groupe 1598"/>
          <p:cNvGrpSpPr/>
          <p:nvPr>
            <p:custDataLst>
              <p:tags r:id="rId148"/>
            </p:custDataLst>
          </p:nvPr>
        </p:nvGrpSpPr>
        <p:grpSpPr>
          <a:xfrm>
            <a:off x="3487446" y="1643987"/>
            <a:ext cx="2440404" cy="2431302"/>
            <a:chOff x="3923928" y="1902972"/>
            <a:chExt cx="2440404" cy="2431302"/>
          </a:xfrm>
          <a:solidFill>
            <a:schemeClr val="accent6">
              <a:lumMod val="75000"/>
            </a:schemeClr>
          </a:solidFill>
        </p:grpSpPr>
        <p:sp>
          <p:nvSpPr>
            <p:cNvPr id="1600" name="Ellipse 159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b"/>
            <a:lstStyle/>
            <a:p>
              <a:pPr algn="ctr">
                <a:lnSpc>
                  <a:spcPct val="50000"/>
                </a:lnSpc>
              </a:pPr>
              <a:endParaRPr lang="fr-FR" sz="3200" b="1" dirty="0"/>
            </a:p>
          </p:txBody>
        </p:sp>
        <p:grpSp>
          <p:nvGrpSpPr>
            <p:cNvPr id="1601" name="Groupe 1600"/>
            <p:cNvGrpSpPr/>
            <p:nvPr/>
          </p:nvGrpSpPr>
          <p:grpSpPr>
            <a:xfrm>
              <a:off x="3923928" y="1902972"/>
              <a:ext cx="2440404" cy="2129297"/>
              <a:chOff x="3923928" y="1902972"/>
              <a:chExt cx="2440404" cy="2129297"/>
            </a:xfrm>
            <a:grpFill/>
          </p:grpSpPr>
          <p:sp>
            <p:nvSpPr>
              <p:cNvPr id="1602" name="Ellipse 160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603" name="Ellipse 160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604" name="Ellipse 160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605" name="Ellipse 160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b"/>
              <a:lstStyle/>
              <a:p>
                <a:pPr algn="ctr">
                  <a:lnSpc>
                    <a:spcPct val="50000"/>
                  </a:lnSpc>
                </a:pPr>
                <a:r>
                  <a:rPr lang="fr-FR" sz="3200" b="1" dirty="0"/>
                  <a:t>.</a:t>
                </a:r>
              </a:p>
            </p:txBody>
          </p:sp>
          <p:sp>
            <p:nvSpPr>
              <p:cNvPr id="1606" name="Ellipse 160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b"/>
              <a:lstStyle/>
              <a:p>
                <a:pPr algn="ctr">
                  <a:lnSpc>
                    <a:spcPct val="50000"/>
                  </a:lnSpc>
                </a:pPr>
                <a:r>
                  <a:rPr lang="fr-FR" sz="3200" b="1" dirty="0"/>
                  <a:t>.</a:t>
                </a:r>
              </a:p>
            </p:txBody>
          </p:sp>
          <p:sp>
            <p:nvSpPr>
              <p:cNvPr id="1607" name="Ellipse 160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b"/>
              <a:lstStyle/>
              <a:p>
                <a:pPr algn="ctr">
                  <a:lnSpc>
                    <a:spcPct val="50000"/>
                  </a:lnSpc>
                </a:pPr>
                <a:r>
                  <a:rPr lang="fr-FR" sz="3200" b="1" dirty="0"/>
                  <a:t>.</a:t>
                </a:r>
              </a:p>
            </p:txBody>
          </p:sp>
          <p:sp>
            <p:nvSpPr>
              <p:cNvPr id="1608" name="Ellipse 160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b"/>
              <a:lstStyle/>
              <a:p>
                <a:pPr algn="ctr">
                  <a:lnSpc>
                    <a:spcPct val="50000"/>
                  </a:lnSpc>
                </a:pPr>
                <a:endParaRPr lang="fr-FR" sz="3200" b="1" dirty="0"/>
              </a:p>
            </p:txBody>
          </p:sp>
        </p:grpSp>
      </p:grpSp>
      <p:grpSp>
        <p:nvGrpSpPr>
          <p:cNvPr id="1609" name="Groupe 1608"/>
          <p:cNvGrpSpPr/>
          <p:nvPr>
            <p:custDataLst>
              <p:tags r:id="rId149"/>
            </p:custDataLst>
          </p:nvPr>
        </p:nvGrpSpPr>
        <p:grpSpPr>
          <a:xfrm rot="1800000">
            <a:off x="3487446" y="1643987"/>
            <a:ext cx="2440404" cy="2431302"/>
            <a:chOff x="3923928" y="1902972"/>
            <a:chExt cx="2440404" cy="2431302"/>
          </a:xfrm>
          <a:solidFill>
            <a:schemeClr val="accent6">
              <a:lumMod val="75000"/>
            </a:schemeClr>
          </a:solidFill>
        </p:grpSpPr>
        <p:sp>
          <p:nvSpPr>
            <p:cNvPr id="1610" name="Ellipse 160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1611" name="Groupe 1610"/>
            <p:cNvGrpSpPr/>
            <p:nvPr/>
          </p:nvGrpSpPr>
          <p:grpSpPr>
            <a:xfrm>
              <a:off x="3923928" y="1902972"/>
              <a:ext cx="2440404" cy="2129297"/>
              <a:chOff x="3923928" y="1902972"/>
              <a:chExt cx="2440404" cy="2129297"/>
            </a:xfrm>
            <a:grpFill/>
          </p:grpSpPr>
          <p:sp>
            <p:nvSpPr>
              <p:cNvPr id="1612" name="Ellipse 161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613" name="Ellipse 161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614" name="Ellipse 161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b"/>
              <a:lstStyle/>
              <a:p>
                <a:pPr algn="ctr">
                  <a:lnSpc>
                    <a:spcPct val="50000"/>
                  </a:lnSpc>
                </a:pPr>
                <a:endParaRPr lang="fr-FR" sz="3200" b="1" dirty="0"/>
              </a:p>
            </p:txBody>
          </p:sp>
          <p:sp>
            <p:nvSpPr>
              <p:cNvPr id="1615" name="Ellipse 161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b"/>
              <a:lstStyle/>
              <a:p>
                <a:pPr algn="ctr">
                  <a:lnSpc>
                    <a:spcPct val="50000"/>
                  </a:lnSpc>
                </a:pPr>
                <a:endParaRPr lang="fr-FR" sz="3200" b="1" dirty="0"/>
              </a:p>
            </p:txBody>
          </p:sp>
          <p:sp>
            <p:nvSpPr>
              <p:cNvPr id="1616" name="Ellipse 161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b"/>
              <a:lstStyle/>
              <a:p>
                <a:pPr algn="ctr">
                  <a:lnSpc>
                    <a:spcPct val="50000"/>
                  </a:lnSpc>
                </a:pPr>
                <a:r>
                  <a:rPr lang="fr-FR" sz="3200" b="1" dirty="0"/>
                  <a:t>.</a:t>
                </a:r>
              </a:p>
            </p:txBody>
          </p:sp>
          <p:sp>
            <p:nvSpPr>
              <p:cNvPr id="1617" name="Ellipse 161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b"/>
              <a:lstStyle/>
              <a:p>
                <a:pPr algn="ctr">
                  <a:lnSpc>
                    <a:spcPct val="50000"/>
                  </a:lnSpc>
                </a:pPr>
                <a:r>
                  <a:rPr lang="fr-FR" sz="3200" b="1" dirty="0"/>
                  <a:t>.</a:t>
                </a:r>
              </a:p>
            </p:txBody>
          </p:sp>
          <p:sp>
            <p:nvSpPr>
              <p:cNvPr id="1618" name="Ellipse 161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b"/>
              <a:lstStyle/>
              <a:p>
                <a:pPr algn="ctr">
                  <a:lnSpc>
                    <a:spcPct val="50000"/>
                  </a:lnSpc>
                </a:pPr>
                <a:r>
                  <a:rPr lang="fr-FR" sz="3200" b="1" dirty="0" smtClean="0"/>
                  <a:t>.</a:t>
                </a:r>
                <a:endParaRPr lang="fr-FR" sz="3200" b="1" dirty="0"/>
              </a:p>
            </p:txBody>
          </p:sp>
        </p:grpSp>
      </p:grpSp>
      <p:grpSp>
        <p:nvGrpSpPr>
          <p:cNvPr id="1619" name="Groupe 1618"/>
          <p:cNvGrpSpPr/>
          <p:nvPr>
            <p:custDataLst>
              <p:tags r:id="rId150"/>
            </p:custDataLst>
          </p:nvPr>
        </p:nvGrpSpPr>
        <p:grpSpPr>
          <a:xfrm rot="900000">
            <a:off x="3487446" y="1643987"/>
            <a:ext cx="2440404" cy="2431302"/>
            <a:chOff x="3923928" y="1902972"/>
            <a:chExt cx="2440404" cy="2431302"/>
          </a:xfrm>
          <a:solidFill>
            <a:schemeClr val="accent6">
              <a:lumMod val="75000"/>
            </a:schemeClr>
          </a:solidFill>
        </p:grpSpPr>
        <p:sp>
          <p:nvSpPr>
            <p:cNvPr id="1620" name="Ellipse 161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1621" name="Groupe 1620"/>
            <p:cNvGrpSpPr/>
            <p:nvPr/>
          </p:nvGrpSpPr>
          <p:grpSpPr>
            <a:xfrm>
              <a:off x="3923928" y="1902972"/>
              <a:ext cx="2440404" cy="2129297"/>
              <a:chOff x="3923928" y="1902972"/>
              <a:chExt cx="2440404" cy="2129297"/>
            </a:xfrm>
            <a:grpFill/>
          </p:grpSpPr>
          <p:sp>
            <p:nvSpPr>
              <p:cNvPr id="1622" name="Ellipse 162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623" name="Ellipse 162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624" name="Ellipse 162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625" name="Ellipse 162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b"/>
              <a:lstStyle/>
              <a:p>
                <a:pPr algn="ctr">
                  <a:lnSpc>
                    <a:spcPct val="50000"/>
                  </a:lnSpc>
                </a:pPr>
                <a:r>
                  <a:rPr lang="fr-FR" sz="3200" b="1" dirty="0" smtClean="0"/>
                  <a:t>.</a:t>
                </a:r>
                <a:endParaRPr lang="fr-FR" sz="3200" b="1" dirty="0"/>
              </a:p>
            </p:txBody>
          </p:sp>
          <p:sp>
            <p:nvSpPr>
              <p:cNvPr id="1626" name="Ellipse 162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b"/>
              <a:lstStyle/>
              <a:p>
                <a:pPr algn="ctr">
                  <a:lnSpc>
                    <a:spcPct val="50000"/>
                  </a:lnSpc>
                </a:pPr>
                <a:r>
                  <a:rPr lang="fr-FR" sz="3200" b="1" dirty="0" smtClean="0"/>
                  <a:t>.</a:t>
                </a:r>
                <a:endParaRPr lang="fr-FR" sz="3200" b="1" dirty="0"/>
              </a:p>
            </p:txBody>
          </p:sp>
          <p:sp>
            <p:nvSpPr>
              <p:cNvPr id="1627" name="Ellipse 162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b"/>
              <a:lstStyle/>
              <a:p>
                <a:pPr algn="ctr">
                  <a:lnSpc>
                    <a:spcPct val="50000"/>
                  </a:lnSpc>
                </a:pPr>
                <a:r>
                  <a:rPr lang="fr-FR" sz="3200" b="1" dirty="0"/>
                  <a:t>.</a:t>
                </a:r>
              </a:p>
            </p:txBody>
          </p:sp>
          <p:sp>
            <p:nvSpPr>
              <p:cNvPr id="1628" name="Ellipse 162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b"/>
              <a:lstStyle/>
              <a:p>
                <a:pPr algn="ctr">
                  <a:lnSpc>
                    <a:spcPct val="50000"/>
                  </a:lnSpc>
                </a:pPr>
                <a:r>
                  <a:rPr lang="fr-FR" sz="3200" b="1" dirty="0" smtClean="0"/>
                  <a:t>.</a:t>
                </a:r>
                <a:endParaRPr lang="fr-FR" sz="3200" b="1" dirty="0"/>
              </a:p>
            </p:txBody>
          </p:sp>
        </p:grpSp>
      </p:grpSp>
      <p:grpSp>
        <p:nvGrpSpPr>
          <p:cNvPr id="1629" name="Groupe 1628"/>
          <p:cNvGrpSpPr/>
          <p:nvPr>
            <p:custDataLst>
              <p:tags r:id="rId151"/>
            </p:custDataLst>
          </p:nvPr>
        </p:nvGrpSpPr>
        <p:grpSpPr>
          <a:xfrm rot="1800000">
            <a:off x="3487446" y="1643987"/>
            <a:ext cx="2440404" cy="2431302"/>
            <a:chOff x="3923928" y="1902972"/>
            <a:chExt cx="2440404" cy="2431302"/>
          </a:xfrm>
          <a:solidFill>
            <a:schemeClr val="accent6">
              <a:lumMod val="75000"/>
            </a:schemeClr>
          </a:solidFill>
        </p:grpSpPr>
        <p:sp>
          <p:nvSpPr>
            <p:cNvPr id="1630" name="Ellipse 162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1631" name="Groupe 1630"/>
            <p:cNvGrpSpPr/>
            <p:nvPr/>
          </p:nvGrpSpPr>
          <p:grpSpPr>
            <a:xfrm>
              <a:off x="3923928" y="1902972"/>
              <a:ext cx="2440404" cy="2129297"/>
              <a:chOff x="3923928" y="1902972"/>
              <a:chExt cx="2440404" cy="2129297"/>
            </a:xfrm>
            <a:grpFill/>
          </p:grpSpPr>
          <p:sp>
            <p:nvSpPr>
              <p:cNvPr id="1632" name="Ellipse 163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633" name="Ellipse 163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634" name="Ellipse 163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635" name="Ellipse 163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636" name="Ellipse 163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637" name="Ellipse 163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638" name="Ellipse 163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grpSp>
      </p:grpSp>
      <p:grpSp>
        <p:nvGrpSpPr>
          <p:cNvPr id="1639" name="Groupe 1638"/>
          <p:cNvGrpSpPr/>
          <p:nvPr>
            <p:custDataLst>
              <p:tags r:id="rId152"/>
            </p:custDataLst>
          </p:nvPr>
        </p:nvGrpSpPr>
        <p:grpSpPr>
          <a:xfrm rot="900000">
            <a:off x="3487446" y="1643987"/>
            <a:ext cx="2440404" cy="2431302"/>
            <a:chOff x="3923928" y="1902972"/>
            <a:chExt cx="2440404" cy="2431302"/>
          </a:xfrm>
          <a:solidFill>
            <a:schemeClr val="accent6">
              <a:lumMod val="75000"/>
            </a:schemeClr>
          </a:solidFill>
        </p:grpSpPr>
        <p:sp>
          <p:nvSpPr>
            <p:cNvPr id="1640" name="Ellipse 163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1641" name="Groupe 1640"/>
            <p:cNvGrpSpPr/>
            <p:nvPr/>
          </p:nvGrpSpPr>
          <p:grpSpPr>
            <a:xfrm>
              <a:off x="3923928" y="1902972"/>
              <a:ext cx="2440404" cy="2129297"/>
              <a:chOff x="3923928" y="1902972"/>
              <a:chExt cx="2440404" cy="2129297"/>
            </a:xfrm>
            <a:grpFill/>
          </p:grpSpPr>
          <p:sp>
            <p:nvSpPr>
              <p:cNvPr id="1642" name="Ellipse 164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643" name="Ellipse 164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644" name="Ellipse 164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645" name="Ellipse 164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646" name="Ellipse 164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647" name="Ellipse 164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648" name="Ellipse 164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grpSp>
      </p:grpSp>
      <p:grpSp>
        <p:nvGrpSpPr>
          <p:cNvPr id="1649" name="Groupe 1648"/>
          <p:cNvGrpSpPr/>
          <p:nvPr>
            <p:custDataLst>
              <p:tags r:id="rId153"/>
            </p:custDataLst>
          </p:nvPr>
        </p:nvGrpSpPr>
        <p:grpSpPr>
          <a:xfrm>
            <a:off x="3487446" y="1643987"/>
            <a:ext cx="2440404" cy="2431302"/>
            <a:chOff x="3923928" y="1902972"/>
            <a:chExt cx="2440404" cy="2431302"/>
          </a:xfrm>
          <a:solidFill>
            <a:schemeClr val="accent6">
              <a:lumMod val="75000"/>
            </a:schemeClr>
          </a:solidFill>
        </p:grpSpPr>
        <p:sp>
          <p:nvSpPr>
            <p:cNvPr id="1650" name="Ellipse 164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651" name="Groupe 1650"/>
            <p:cNvGrpSpPr/>
            <p:nvPr/>
          </p:nvGrpSpPr>
          <p:grpSpPr>
            <a:xfrm>
              <a:off x="3923928" y="1902972"/>
              <a:ext cx="2440404" cy="2129297"/>
              <a:chOff x="3923928" y="1902972"/>
              <a:chExt cx="2440404" cy="2129297"/>
            </a:xfrm>
            <a:grpFill/>
          </p:grpSpPr>
          <p:sp>
            <p:nvSpPr>
              <p:cNvPr id="1652" name="Ellipse 165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653" name="Ellipse 165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654" name="Ellipse 165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655" name="Ellipse 165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656" name="Ellipse 165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657" name="Ellipse 165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658" name="Ellipse 165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1659" name="Groupe 1658"/>
          <p:cNvGrpSpPr/>
          <p:nvPr>
            <p:custDataLst>
              <p:tags r:id="rId154"/>
            </p:custDataLst>
          </p:nvPr>
        </p:nvGrpSpPr>
        <p:grpSpPr>
          <a:xfrm rot="1800000">
            <a:off x="3487446" y="1643987"/>
            <a:ext cx="2440404" cy="2431302"/>
            <a:chOff x="3923928" y="1902972"/>
            <a:chExt cx="2440404" cy="2431302"/>
          </a:xfrm>
          <a:solidFill>
            <a:schemeClr val="accent6">
              <a:lumMod val="75000"/>
            </a:schemeClr>
          </a:solidFill>
        </p:grpSpPr>
        <p:sp>
          <p:nvSpPr>
            <p:cNvPr id="1660" name="Ellipse 165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1661" name="Groupe 1660"/>
            <p:cNvGrpSpPr/>
            <p:nvPr/>
          </p:nvGrpSpPr>
          <p:grpSpPr>
            <a:xfrm>
              <a:off x="3923928" y="1902972"/>
              <a:ext cx="2440404" cy="2129297"/>
              <a:chOff x="3923928" y="1902972"/>
              <a:chExt cx="2440404" cy="2129297"/>
            </a:xfrm>
            <a:grpFill/>
          </p:grpSpPr>
          <p:sp>
            <p:nvSpPr>
              <p:cNvPr id="1662" name="Ellipse 166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663" name="Ellipse 166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664" name="Ellipse 166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665" name="Ellipse 166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666" name="Ellipse 166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667" name="Ellipse 166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668" name="Ellipse 166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grpSp>
      </p:grpSp>
      <p:grpSp>
        <p:nvGrpSpPr>
          <p:cNvPr id="1669" name="Groupe 1668"/>
          <p:cNvGrpSpPr/>
          <p:nvPr>
            <p:custDataLst>
              <p:tags r:id="rId155"/>
            </p:custDataLst>
          </p:nvPr>
        </p:nvGrpSpPr>
        <p:grpSpPr>
          <a:xfrm rot="900000">
            <a:off x="3487446" y="1643987"/>
            <a:ext cx="2440404" cy="2431302"/>
            <a:chOff x="3923928" y="1902972"/>
            <a:chExt cx="2440404" cy="2431302"/>
          </a:xfrm>
          <a:solidFill>
            <a:schemeClr val="accent6">
              <a:lumMod val="75000"/>
            </a:schemeClr>
          </a:solidFill>
        </p:grpSpPr>
        <p:sp>
          <p:nvSpPr>
            <p:cNvPr id="1670" name="Ellipse 166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1671" name="Groupe 1670"/>
            <p:cNvGrpSpPr/>
            <p:nvPr/>
          </p:nvGrpSpPr>
          <p:grpSpPr>
            <a:xfrm>
              <a:off x="3923928" y="1902972"/>
              <a:ext cx="2440404" cy="2129297"/>
              <a:chOff x="3923928" y="1902972"/>
              <a:chExt cx="2440404" cy="2129297"/>
            </a:xfrm>
            <a:grpFill/>
          </p:grpSpPr>
          <p:sp>
            <p:nvSpPr>
              <p:cNvPr id="1672" name="Ellipse 167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673" name="Ellipse 167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674" name="Ellipse 167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675" name="Ellipse 167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676" name="Ellipse 167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677" name="Ellipse 167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678" name="Ellipse 167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grpSp>
      </p:grpSp>
      <p:grpSp>
        <p:nvGrpSpPr>
          <p:cNvPr id="1679" name="Groupe 1678"/>
          <p:cNvGrpSpPr/>
          <p:nvPr>
            <p:custDataLst>
              <p:tags r:id="rId156"/>
            </p:custDataLst>
          </p:nvPr>
        </p:nvGrpSpPr>
        <p:grpSpPr>
          <a:xfrm>
            <a:off x="3487446" y="1643987"/>
            <a:ext cx="2440404" cy="2431302"/>
            <a:chOff x="3923928" y="1902972"/>
            <a:chExt cx="2440404" cy="2431302"/>
          </a:xfrm>
          <a:solidFill>
            <a:schemeClr val="accent6">
              <a:lumMod val="75000"/>
            </a:schemeClr>
          </a:solidFill>
        </p:grpSpPr>
        <p:sp>
          <p:nvSpPr>
            <p:cNvPr id="1680" name="Ellipse 167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681" name="Groupe 1680"/>
            <p:cNvGrpSpPr/>
            <p:nvPr/>
          </p:nvGrpSpPr>
          <p:grpSpPr>
            <a:xfrm>
              <a:off x="3923928" y="1902972"/>
              <a:ext cx="2440404" cy="2129297"/>
              <a:chOff x="3923928" y="1902972"/>
              <a:chExt cx="2440404" cy="2129297"/>
            </a:xfrm>
            <a:grpFill/>
          </p:grpSpPr>
          <p:sp>
            <p:nvSpPr>
              <p:cNvPr id="1682" name="Ellipse 168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683" name="Ellipse 168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684" name="Ellipse 168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685" name="Ellipse 168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686" name="Ellipse 168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687" name="Ellipse 168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688" name="Ellipse 168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1689" name="Groupe 1688"/>
          <p:cNvGrpSpPr/>
          <p:nvPr>
            <p:custDataLst>
              <p:tags r:id="rId157"/>
            </p:custDataLst>
          </p:nvPr>
        </p:nvGrpSpPr>
        <p:grpSpPr>
          <a:xfrm>
            <a:off x="4555264" y="1441946"/>
            <a:ext cx="199144" cy="1323292"/>
            <a:chOff x="7679994" y="1359671"/>
            <a:chExt cx="199144" cy="1323292"/>
          </a:xfrm>
        </p:grpSpPr>
        <p:sp>
          <p:nvSpPr>
            <p:cNvPr id="1690" name="Cube 1689"/>
            <p:cNvSpPr/>
            <p:nvPr/>
          </p:nvSpPr>
          <p:spPr>
            <a:xfrm rot="5400000" flipH="1">
              <a:off x="7602361" y="2406186"/>
              <a:ext cx="394819" cy="158735"/>
            </a:xfrm>
            <a:prstGeom prst="cube">
              <a:avLst/>
            </a:prstGeom>
            <a:solidFill>
              <a:schemeClr val="bg2">
                <a:lumMod val="10000"/>
              </a:schemeClr>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691" name="Forme libre 1690"/>
            <p:cNvSpPr/>
            <p:nvPr/>
          </p:nvSpPr>
          <p:spPr>
            <a:xfrm flipH="1" flipV="1">
              <a:off x="7679994" y="1359671"/>
              <a:ext cx="187726" cy="1041111"/>
            </a:xfrm>
            <a:custGeom>
              <a:avLst/>
              <a:gdLst>
                <a:gd name="connsiteX0" fmla="*/ 0 w 127065"/>
                <a:gd name="connsiteY0" fmla="*/ 0 h 731651"/>
                <a:gd name="connsiteX1" fmla="*/ 112923 w 127065"/>
                <a:gd name="connsiteY1" fmla="*/ 96397 h 731651"/>
                <a:gd name="connsiteX2" fmla="*/ 121185 w 127065"/>
                <a:gd name="connsiteY2" fmla="*/ 556352 h 731651"/>
                <a:gd name="connsiteX3" fmla="*/ 74363 w 127065"/>
                <a:gd name="connsiteY3" fmla="*/ 721605 h 731651"/>
                <a:gd name="connsiteX4" fmla="*/ 74363 w 127065"/>
                <a:gd name="connsiteY4" fmla="*/ 713342 h 731651"/>
                <a:gd name="connsiteX5" fmla="*/ 68855 w 127065"/>
                <a:gd name="connsiteY5" fmla="*/ 713342 h 731651"/>
                <a:gd name="connsiteX6" fmla="*/ 68855 w 127065"/>
                <a:gd name="connsiteY6" fmla="*/ 713342 h 731651"/>
                <a:gd name="connsiteX7" fmla="*/ 66101 w 127065"/>
                <a:gd name="connsiteY7" fmla="*/ 713342 h 731651"/>
                <a:gd name="connsiteX0" fmla="*/ 0 w 131330"/>
                <a:gd name="connsiteY0" fmla="*/ 0 h 731651"/>
                <a:gd name="connsiteX1" fmla="*/ 112923 w 131330"/>
                <a:gd name="connsiteY1" fmla="*/ 96397 h 731651"/>
                <a:gd name="connsiteX2" fmla="*/ 121185 w 131330"/>
                <a:gd name="connsiteY2" fmla="*/ 556352 h 731651"/>
                <a:gd name="connsiteX3" fmla="*/ 74363 w 131330"/>
                <a:gd name="connsiteY3" fmla="*/ 721605 h 731651"/>
                <a:gd name="connsiteX4" fmla="*/ 74363 w 131330"/>
                <a:gd name="connsiteY4" fmla="*/ 713342 h 731651"/>
                <a:gd name="connsiteX5" fmla="*/ 68855 w 131330"/>
                <a:gd name="connsiteY5" fmla="*/ 713342 h 731651"/>
                <a:gd name="connsiteX6" fmla="*/ 68855 w 131330"/>
                <a:gd name="connsiteY6" fmla="*/ 713342 h 731651"/>
                <a:gd name="connsiteX7" fmla="*/ 66101 w 131330"/>
                <a:gd name="connsiteY7" fmla="*/ 713342 h 731651"/>
                <a:gd name="connsiteX0" fmla="*/ 82140 w 213470"/>
                <a:gd name="connsiteY0" fmla="*/ 0 h 1194627"/>
                <a:gd name="connsiteX1" fmla="*/ 195063 w 213470"/>
                <a:gd name="connsiteY1" fmla="*/ 96397 h 1194627"/>
                <a:gd name="connsiteX2" fmla="*/ 203325 w 213470"/>
                <a:gd name="connsiteY2" fmla="*/ 556352 h 1194627"/>
                <a:gd name="connsiteX3" fmla="*/ 156503 w 213470"/>
                <a:gd name="connsiteY3" fmla="*/ 721605 h 1194627"/>
                <a:gd name="connsiteX4" fmla="*/ 156503 w 213470"/>
                <a:gd name="connsiteY4" fmla="*/ 713342 h 1194627"/>
                <a:gd name="connsiteX5" fmla="*/ 150995 w 213470"/>
                <a:gd name="connsiteY5" fmla="*/ 713342 h 1194627"/>
                <a:gd name="connsiteX6" fmla="*/ 150995 w 213470"/>
                <a:gd name="connsiteY6" fmla="*/ 713342 h 1194627"/>
                <a:gd name="connsiteX7" fmla="*/ 0 w 213470"/>
                <a:gd name="connsiteY7" fmla="*/ 1194627 h 1194627"/>
                <a:gd name="connsiteX0" fmla="*/ 82140 w 213470"/>
                <a:gd name="connsiteY0" fmla="*/ 0 h 1194627"/>
                <a:gd name="connsiteX1" fmla="*/ 195063 w 213470"/>
                <a:gd name="connsiteY1" fmla="*/ 96397 h 1194627"/>
                <a:gd name="connsiteX2" fmla="*/ 203325 w 213470"/>
                <a:gd name="connsiteY2" fmla="*/ 556352 h 1194627"/>
                <a:gd name="connsiteX3" fmla="*/ 156503 w 213470"/>
                <a:gd name="connsiteY3" fmla="*/ 721605 h 1194627"/>
                <a:gd name="connsiteX4" fmla="*/ 156503 w 213470"/>
                <a:gd name="connsiteY4" fmla="*/ 713342 h 1194627"/>
                <a:gd name="connsiteX5" fmla="*/ 150995 w 213470"/>
                <a:gd name="connsiteY5" fmla="*/ 713342 h 1194627"/>
                <a:gd name="connsiteX6" fmla="*/ 95405 w 213470"/>
                <a:gd name="connsiteY6" fmla="*/ 1030553 h 1194627"/>
                <a:gd name="connsiteX7" fmla="*/ 0 w 213470"/>
                <a:gd name="connsiteY7" fmla="*/ 1194627 h 1194627"/>
                <a:gd name="connsiteX0" fmla="*/ 82140 w 213470"/>
                <a:gd name="connsiteY0" fmla="*/ 0 h 1194627"/>
                <a:gd name="connsiteX1" fmla="*/ 195063 w 213470"/>
                <a:gd name="connsiteY1" fmla="*/ 96397 h 1194627"/>
                <a:gd name="connsiteX2" fmla="*/ 203325 w 213470"/>
                <a:gd name="connsiteY2" fmla="*/ 556352 h 1194627"/>
                <a:gd name="connsiteX3" fmla="*/ 156503 w 213470"/>
                <a:gd name="connsiteY3" fmla="*/ 721605 h 1194627"/>
                <a:gd name="connsiteX4" fmla="*/ 156503 w 213470"/>
                <a:gd name="connsiteY4" fmla="*/ 713342 h 1194627"/>
                <a:gd name="connsiteX5" fmla="*/ 150995 w 213470"/>
                <a:gd name="connsiteY5" fmla="*/ 735219 h 1194627"/>
                <a:gd name="connsiteX6" fmla="*/ 95405 w 213470"/>
                <a:gd name="connsiteY6" fmla="*/ 1030553 h 1194627"/>
                <a:gd name="connsiteX7" fmla="*/ 0 w 213470"/>
                <a:gd name="connsiteY7" fmla="*/ 1194627 h 1194627"/>
                <a:gd name="connsiteX0" fmla="*/ 82140 w 213470"/>
                <a:gd name="connsiteY0" fmla="*/ 0 h 1194627"/>
                <a:gd name="connsiteX1" fmla="*/ 195063 w 213470"/>
                <a:gd name="connsiteY1" fmla="*/ 96397 h 1194627"/>
                <a:gd name="connsiteX2" fmla="*/ 203325 w 213470"/>
                <a:gd name="connsiteY2" fmla="*/ 556352 h 1194627"/>
                <a:gd name="connsiteX3" fmla="*/ 156503 w 213470"/>
                <a:gd name="connsiteY3" fmla="*/ 721605 h 1194627"/>
                <a:gd name="connsiteX4" fmla="*/ 156503 w 213470"/>
                <a:gd name="connsiteY4" fmla="*/ 713342 h 1194627"/>
                <a:gd name="connsiteX5" fmla="*/ 183422 w 213470"/>
                <a:gd name="connsiteY5" fmla="*/ 1194627 h 1194627"/>
                <a:gd name="connsiteX6" fmla="*/ 95405 w 213470"/>
                <a:gd name="connsiteY6" fmla="*/ 1030553 h 1194627"/>
                <a:gd name="connsiteX7" fmla="*/ 0 w 213470"/>
                <a:gd name="connsiteY7" fmla="*/ 1194627 h 1194627"/>
                <a:gd name="connsiteX0" fmla="*/ 82140 w 213470"/>
                <a:gd name="connsiteY0" fmla="*/ 0 h 1238381"/>
                <a:gd name="connsiteX1" fmla="*/ 195063 w 213470"/>
                <a:gd name="connsiteY1" fmla="*/ 96397 h 1238381"/>
                <a:gd name="connsiteX2" fmla="*/ 203325 w 213470"/>
                <a:gd name="connsiteY2" fmla="*/ 556352 h 1238381"/>
                <a:gd name="connsiteX3" fmla="*/ 156503 w 213470"/>
                <a:gd name="connsiteY3" fmla="*/ 721605 h 1238381"/>
                <a:gd name="connsiteX4" fmla="*/ 156503 w 213470"/>
                <a:gd name="connsiteY4" fmla="*/ 713342 h 1238381"/>
                <a:gd name="connsiteX5" fmla="*/ 183422 w 213470"/>
                <a:gd name="connsiteY5" fmla="*/ 1194627 h 1238381"/>
                <a:gd name="connsiteX6" fmla="*/ 95405 w 213470"/>
                <a:gd name="connsiteY6" fmla="*/ 1238381 h 1238381"/>
                <a:gd name="connsiteX7" fmla="*/ 0 w 213470"/>
                <a:gd name="connsiteY7" fmla="*/ 1194627 h 1238381"/>
                <a:gd name="connsiteX0" fmla="*/ 82140 w 213470"/>
                <a:gd name="connsiteY0" fmla="*/ 0 h 1238381"/>
                <a:gd name="connsiteX1" fmla="*/ 195063 w 213470"/>
                <a:gd name="connsiteY1" fmla="*/ 96397 h 1238381"/>
                <a:gd name="connsiteX2" fmla="*/ 203325 w 213470"/>
                <a:gd name="connsiteY2" fmla="*/ 556352 h 1238381"/>
                <a:gd name="connsiteX3" fmla="*/ 156503 w 213470"/>
                <a:gd name="connsiteY3" fmla="*/ 721605 h 1238381"/>
                <a:gd name="connsiteX4" fmla="*/ 198196 w 213470"/>
                <a:gd name="connsiteY4" fmla="*/ 943046 h 1238381"/>
                <a:gd name="connsiteX5" fmla="*/ 183422 w 213470"/>
                <a:gd name="connsiteY5" fmla="*/ 1194627 h 1238381"/>
                <a:gd name="connsiteX6" fmla="*/ 95405 w 213470"/>
                <a:gd name="connsiteY6" fmla="*/ 1238381 h 1238381"/>
                <a:gd name="connsiteX7" fmla="*/ 0 w 213470"/>
                <a:gd name="connsiteY7" fmla="*/ 1194627 h 1238381"/>
                <a:gd name="connsiteX0" fmla="*/ 82140 w 211083"/>
                <a:gd name="connsiteY0" fmla="*/ 0 h 1238381"/>
                <a:gd name="connsiteX1" fmla="*/ 195063 w 211083"/>
                <a:gd name="connsiteY1" fmla="*/ 96397 h 1238381"/>
                <a:gd name="connsiteX2" fmla="*/ 203325 w 211083"/>
                <a:gd name="connsiteY2" fmla="*/ 556352 h 1238381"/>
                <a:gd name="connsiteX3" fmla="*/ 202828 w 211083"/>
                <a:gd name="connsiteY3" fmla="*/ 765358 h 1238381"/>
                <a:gd name="connsiteX4" fmla="*/ 198196 w 211083"/>
                <a:gd name="connsiteY4" fmla="*/ 943046 h 1238381"/>
                <a:gd name="connsiteX5" fmla="*/ 183422 w 211083"/>
                <a:gd name="connsiteY5" fmla="*/ 1194627 h 1238381"/>
                <a:gd name="connsiteX6" fmla="*/ 95405 w 211083"/>
                <a:gd name="connsiteY6" fmla="*/ 1238381 h 1238381"/>
                <a:gd name="connsiteX7" fmla="*/ 0 w 211083"/>
                <a:gd name="connsiteY7" fmla="*/ 1194627 h 1238381"/>
                <a:gd name="connsiteX0" fmla="*/ 82140 w 211083"/>
                <a:gd name="connsiteY0" fmla="*/ 0 h 1238381"/>
                <a:gd name="connsiteX1" fmla="*/ 195063 w 211083"/>
                <a:gd name="connsiteY1" fmla="*/ 96397 h 1238381"/>
                <a:gd name="connsiteX2" fmla="*/ 203325 w 211083"/>
                <a:gd name="connsiteY2" fmla="*/ 556352 h 1238381"/>
                <a:gd name="connsiteX3" fmla="*/ 202828 w 211083"/>
                <a:gd name="connsiteY3" fmla="*/ 765358 h 1238381"/>
                <a:gd name="connsiteX4" fmla="*/ 198196 w 211083"/>
                <a:gd name="connsiteY4" fmla="*/ 943046 h 1238381"/>
                <a:gd name="connsiteX5" fmla="*/ 185362 w 211083"/>
                <a:gd name="connsiteY5" fmla="*/ 1208364 h 1238381"/>
                <a:gd name="connsiteX6" fmla="*/ 95405 w 211083"/>
                <a:gd name="connsiteY6" fmla="*/ 1238381 h 1238381"/>
                <a:gd name="connsiteX7" fmla="*/ 0 w 211083"/>
                <a:gd name="connsiteY7" fmla="*/ 1194627 h 1238381"/>
                <a:gd name="connsiteX0" fmla="*/ 82140 w 211083"/>
                <a:gd name="connsiteY0" fmla="*/ 0 h 1252039"/>
                <a:gd name="connsiteX1" fmla="*/ 195063 w 211083"/>
                <a:gd name="connsiteY1" fmla="*/ 96397 h 1252039"/>
                <a:gd name="connsiteX2" fmla="*/ 203325 w 211083"/>
                <a:gd name="connsiteY2" fmla="*/ 556352 h 1252039"/>
                <a:gd name="connsiteX3" fmla="*/ 202828 w 211083"/>
                <a:gd name="connsiteY3" fmla="*/ 765358 h 1252039"/>
                <a:gd name="connsiteX4" fmla="*/ 198196 w 211083"/>
                <a:gd name="connsiteY4" fmla="*/ 943046 h 1252039"/>
                <a:gd name="connsiteX5" fmla="*/ 185362 w 211083"/>
                <a:gd name="connsiteY5" fmla="*/ 1208364 h 1252039"/>
                <a:gd name="connsiteX6" fmla="*/ 95405 w 211083"/>
                <a:gd name="connsiteY6" fmla="*/ 1238381 h 1252039"/>
                <a:gd name="connsiteX7" fmla="*/ 0 w 211083"/>
                <a:gd name="connsiteY7" fmla="*/ 1194627 h 1252039"/>
                <a:gd name="connsiteX0" fmla="*/ 82140 w 211083"/>
                <a:gd name="connsiteY0" fmla="*/ 0 h 1239616"/>
                <a:gd name="connsiteX1" fmla="*/ 195063 w 211083"/>
                <a:gd name="connsiteY1" fmla="*/ 96397 h 1239616"/>
                <a:gd name="connsiteX2" fmla="*/ 203325 w 211083"/>
                <a:gd name="connsiteY2" fmla="*/ 556352 h 1239616"/>
                <a:gd name="connsiteX3" fmla="*/ 202828 w 211083"/>
                <a:gd name="connsiteY3" fmla="*/ 765358 h 1239616"/>
                <a:gd name="connsiteX4" fmla="*/ 198196 w 211083"/>
                <a:gd name="connsiteY4" fmla="*/ 943046 h 1239616"/>
                <a:gd name="connsiteX5" fmla="*/ 182453 w 211083"/>
                <a:gd name="connsiteY5" fmla="*/ 1185470 h 1239616"/>
                <a:gd name="connsiteX6" fmla="*/ 95405 w 211083"/>
                <a:gd name="connsiteY6" fmla="*/ 1238381 h 1239616"/>
                <a:gd name="connsiteX7" fmla="*/ 0 w 211083"/>
                <a:gd name="connsiteY7" fmla="*/ 1194627 h 1239616"/>
                <a:gd name="connsiteX0" fmla="*/ 82140 w 211083"/>
                <a:gd name="connsiteY0" fmla="*/ 0 h 1239616"/>
                <a:gd name="connsiteX1" fmla="*/ 195063 w 211083"/>
                <a:gd name="connsiteY1" fmla="*/ 96397 h 1239616"/>
                <a:gd name="connsiteX2" fmla="*/ 203325 w 211083"/>
                <a:gd name="connsiteY2" fmla="*/ 556352 h 1239616"/>
                <a:gd name="connsiteX3" fmla="*/ 202828 w 211083"/>
                <a:gd name="connsiteY3" fmla="*/ 765358 h 1239616"/>
                <a:gd name="connsiteX4" fmla="*/ 198196 w 211083"/>
                <a:gd name="connsiteY4" fmla="*/ 943046 h 1239616"/>
                <a:gd name="connsiteX5" fmla="*/ 182453 w 211083"/>
                <a:gd name="connsiteY5" fmla="*/ 1185470 h 1239616"/>
                <a:gd name="connsiteX6" fmla="*/ 95405 w 211083"/>
                <a:gd name="connsiteY6" fmla="*/ 1238381 h 1239616"/>
                <a:gd name="connsiteX7" fmla="*/ 0 w 211083"/>
                <a:gd name="connsiteY7" fmla="*/ 1194627 h 1239616"/>
                <a:gd name="connsiteX0" fmla="*/ 82140 w 211083"/>
                <a:gd name="connsiteY0" fmla="*/ 0 h 1239616"/>
                <a:gd name="connsiteX1" fmla="*/ 195063 w 211083"/>
                <a:gd name="connsiteY1" fmla="*/ 96397 h 1239616"/>
                <a:gd name="connsiteX2" fmla="*/ 203325 w 211083"/>
                <a:gd name="connsiteY2" fmla="*/ 556352 h 1239616"/>
                <a:gd name="connsiteX3" fmla="*/ 202828 w 211083"/>
                <a:gd name="connsiteY3" fmla="*/ 765358 h 1239616"/>
                <a:gd name="connsiteX4" fmla="*/ 198196 w 211083"/>
                <a:gd name="connsiteY4" fmla="*/ 943046 h 1239616"/>
                <a:gd name="connsiteX5" fmla="*/ 182453 w 211083"/>
                <a:gd name="connsiteY5" fmla="*/ 1185470 h 1239616"/>
                <a:gd name="connsiteX6" fmla="*/ 95405 w 211083"/>
                <a:gd name="connsiteY6" fmla="*/ 1238381 h 1239616"/>
                <a:gd name="connsiteX7" fmla="*/ 0 w 211083"/>
                <a:gd name="connsiteY7" fmla="*/ 1194627 h 1239616"/>
                <a:gd name="connsiteX0" fmla="*/ 82140 w 211083"/>
                <a:gd name="connsiteY0" fmla="*/ 0 h 1239616"/>
                <a:gd name="connsiteX1" fmla="*/ 195063 w 211083"/>
                <a:gd name="connsiteY1" fmla="*/ 96397 h 1239616"/>
                <a:gd name="connsiteX2" fmla="*/ 203325 w 211083"/>
                <a:gd name="connsiteY2" fmla="*/ 556352 h 1239616"/>
                <a:gd name="connsiteX3" fmla="*/ 202828 w 211083"/>
                <a:gd name="connsiteY3" fmla="*/ 765358 h 1239616"/>
                <a:gd name="connsiteX4" fmla="*/ 198196 w 211083"/>
                <a:gd name="connsiteY4" fmla="*/ 943046 h 1239616"/>
                <a:gd name="connsiteX5" fmla="*/ 182453 w 211083"/>
                <a:gd name="connsiteY5" fmla="*/ 1185470 h 1239616"/>
                <a:gd name="connsiteX6" fmla="*/ 95405 w 211083"/>
                <a:gd name="connsiteY6" fmla="*/ 1238381 h 1239616"/>
                <a:gd name="connsiteX7" fmla="*/ 0 w 211083"/>
                <a:gd name="connsiteY7" fmla="*/ 1194627 h 1239616"/>
                <a:gd name="connsiteX0" fmla="*/ 82140 w 211083"/>
                <a:gd name="connsiteY0" fmla="*/ 0 h 1239616"/>
                <a:gd name="connsiteX1" fmla="*/ 195063 w 211083"/>
                <a:gd name="connsiteY1" fmla="*/ 96397 h 1239616"/>
                <a:gd name="connsiteX2" fmla="*/ 203325 w 211083"/>
                <a:gd name="connsiteY2" fmla="*/ 556352 h 1239616"/>
                <a:gd name="connsiteX3" fmla="*/ 202828 w 211083"/>
                <a:gd name="connsiteY3" fmla="*/ 765358 h 1239616"/>
                <a:gd name="connsiteX4" fmla="*/ 198196 w 211083"/>
                <a:gd name="connsiteY4" fmla="*/ 943046 h 1239616"/>
                <a:gd name="connsiteX5" fmla="*/ 182453 w 211083"/>
                <a:gd name="connsiteY5" fmla="*/ 1185470 h 1239616"/>
                <a:gd name="connsiteX6" fmla="*/ 95405 w 211083"/>
                <a:gd name="connsiteY6" fmla="*/ 1238381 h 1239616"/>
                <a:gd name="connsiteX7" fmla="*/ 0 w 211083"/>
                <a:gd name="connsiteY7" fmla="*/ 1194627 h 1239616"/>
                <a:gd name="connsiteX0" fmla="*/ 82140 w 211083"/>
                <a:gd name="connsiteY0" fmla="*/ 0 h 1283854"/>
                <a:gd name="connsiteX1" fmla="*/ 195063 w 211083"/>
                <a:gd name="connsiteY1" fmla="*/ 96397 h 1283854"/>
                <a:gd name="connsiteX2" fmla="*/ 203325 w 211083"/>
                <a:gd name="connsiteY2" fmla="*/ 556352 h 1283854"/>
                <a:gd name="connsiteX3" fmla="*/ 202828 w 211083"/>
                <a:gd name="connsiteY3" fmla="*/ 765358 h 1283854"/>
                <a:gd name="connsiteX4" fmla="*/ 198196 w 211083"/>
                <a:gd name="connsiteY4" fmla="*/ 943046 h 1283854"/>
                <a:gd name="connsiteX5" fmla="*/ 182453 w 211083"/>
                <a:gd name="connsiteY5" fmla="*/ 1251863 h 1283854"/>
                <a:gd name="connsiteX6" fmla="*/ 95405 w 211083"/>
                <a:gd name="connsiteY6" fmla="*/ 1238381 h 1283854"/>
                <a:gd name="connsiteX7" fmla="*/ 0 w 211083"/>
                <a:gd name="connsiteY7" fmla="*/ 1194627 h 1283854"/>
                <a:gd name="connsiteX0" fmla="*/ 82140 w 211083"/>
                <a:gd name="connsiteY0" fmla="*/ 0 h 1265249"/>
                <a:gd name="connsiteX1" fmla="*/ 195063 w 211083"/>
                <a:gd name="connsiteY1" fmla="*/ 96397 h 1265249"/>
                <a:gd name="connsiteX2" fmla="*/ 203325 w 211083"/>
                <a:gd name="connsiteY2" fmla="*/ 556352 h 1265249"/>
                <a:gd name="connsiteX3" fmla="*/ 202828 w 211083"/>
                <a:gd name="connsiteY3" fmla="*/ 765358 h 1265249"/>
                <a:gd name="connsiteX4" fmla="*/ 198196 w 211083"/>
                <a:gd name="connsiteY4" fmla="*/ 943046 h 1265249"/>
                <a:gd name="connsiteX5" fmla="*/ 182742 w 211083"/>
                <a:gd name="connsiteY5" fmla="*/ 1238216 h 1265249"/>
                <a:gd name="connsiteX6" fmla="*/ 182453 w 211083"/>
                <a:gd name="connsiteY6" fmla="*/ 1251863 h 1265249"/>
                <a:gd name="connsiteX7" fmla="*/ 95405 w 211083"/>
                <a:gd name="connsiteY7" fmla="*/ 1238381 h 1265249"/>
                <a:gd name="connsiteX8" fmla="*/ 0 w 211083"/>
                <a:gd name="connsiteY8" fmla="*/ 1194627 h 1265249"/>
                <a:gd name="connsiteX0" fmla="*/ 82140 w 211083"/>
                <a:gd name="connsiteY0" fmla="*/ 0 h 1261846"/>
                <a:gd name="connsiteX1" fmla="*/ 195063 w 211083"/>
                <a:gd name="connsiteY1" fmla="*/ 96397 h 1261846"/>
                <a:gd name="connsiteX2" fmla="*/ 203325 w 211083"/>
                <a:gd name="connsiteY2" fmla="*/ 556352 h 1261846"/>
                <a:gd name="connsiteX3" fmla="*/ 202828 w 211083"/>
                <a:gd name="connsiteY3" fmla="*/ 765358 h 1261846"/>
                <a:gd name="connsiteX4" fmla="*/ 198196 w 211083"/>
                <a:gd name="connsiteY4" fmla="*/ 943046 h 1261846"/>
                <a:gd name="connsiteX5" fmla="*/ 182742 w 211083"/>
                <a:gd name="connsiteY5" fmla="*/ 1238216 h 1261846"/>
                <a:gd name="connsiteX6" fmla="*/ 95405 w 211083"/>
                <a:gd name="connsiteY6" fmla="*/ 1238381 h 1261846"/>
                <a:gd name="connsiteX7" fmla="*/ 0 w 211083"/>
                <a:gd name="connsiteY7" fmla="*/ 1194627 h 1261846"/>
                <a:gd name="connsiteX0" fmla="*/ 82140 w 207383"/>
                <a:gd name="connsiteY0" fmla="*/ 0 h 1261846"/>
                <a:gd name="connsiteX1" fmla="*/ 195063 w 207383"/>
                <a:gd name="connsiteY1" fmla="*/ 96397 h 1261846"/>
                <a:gd name="connsiteX2" fmla="*/ 205264 w 207383"/>
                <a:gd name="connsiteY2" fmla="*/ 556352 h 1261846"/>
                <a:gd name="connsiteX3" fmla="*/ 202828 w 207383"/>
                <a:gd name="connsiteY3" fmla="*/ 765358 h 1261846"/>
                <a:gd name="connsiteX4" fmla="*/ 198196 w 207383"/>
                <a:gd name="connsiteY4" fmla="*/ 943046 h 1261846"/>
                <a:gd name="connsiteX5" fmla="*/ 182742 w 207383"/>
                <a:gd name="connsiteY5" fmla="*/ 1238216 h 1261846"/>
                <a:gd name="connsiteX6" fmla="*/ 95405 w 207383"/>
                <a:gd name="connsiteY6" fmla="*/ 1238381 h 1261846"/>
                <a:gd name="connsiteX7" fmla="*/ 0 w 207383"/>
                <a:gd name="connsiteY7" fmla="*/ 1194627 h 1261846"/>
                <a:gd name="connsiteX0" fmla="*/ 68566 w 193809"/>
                <a:gd name="connsiteY0" fmla="*/ 0 h 1261846"/>
                <a:gd name="connsiteX1" fmla="*/ 181489 w 193809"/>
                <a:gd name="connsiteY1" fmla="*/ 96397 h 1261846"/>
                <a:gd name="connsiteX2" fmla="*/ 191690 w 193809"/>
                <a:gd name="connsiteY2" fmla="*/ 556352 h 1261846"/>
                <a:gd name="connsiteX3" fmla="*/ 189254 w 193809"/>
                <a:gd name="connsiteY3" fmla="*/ 765358 h 1261846"/>
                <a:gd name="connsiteX4" fmla="*/ 184622 w 193809"/>
                <a:gd name="connsiteY4" fmla="*/ 943046 h 1261846"/>
                <a:gd name="connsiteX5" fmla="*/ 169168 w 193809"/>
                <a:gd name="connsiteY5" fmla="*/ 1238216 h 1261846"/>
                <a:gd name="connsiteX6" fmla="*/ 81831 w 193809"/>
                <a:gd name="connsiteY6" fmla="*/ 1238381 h 1261846"/>
                <a:gd name="connsiteX7" fmla="*/ 0 w 193809"/>
                <a:gd name="connsiteY7" fmla="*/ 1254152 h 1261846"/>
                <a:gd name="connsiteX0" fmla="*/ 68566 w 193809"/>
                <a:gd name="connsiteY0" fmla="*/ 0 h 1283175"/>
                <a:gd name="connsiteX1" fmla="*/ 181489 w 193809"/>
                <a:gd name="connsiteY1" fmla="*/ 96397 h 1283175"/>
                <a:gd name="connsiteX2" fmla="*/ 191690 w 193809"/>
                <a:gd name="connsiteY2" fmla="*/ 556352 h 1283175"/>
                <a:gd name="connsiteX3" fmla="*/ 189254 w 193809"/>
                <a:gd name="connsiteY3" fmla="*/ 765358 h 1283175"/>
                <a:gd name="connsiteX4" fmla="*/ 184622 w 193809"/>
                <a:gd name="connsiteY4" fmla="*/ 943046 h 1283175"/>
                <a:gd name="connsiteX5" fmla="*/ 169168 w 193809"/>
                <a:gd name="connsiteY5" fmla="*/ 1238216 h 1283175"/>
                <a:gd name="connsiteX6" fmla="*/ 85710 w 193809"/>
                <a:gd name="connsiteY6" fmla="*/ 1279590 h 1283175"/>
                <a:gd name="connsiteX7" fmla="*/ 0 w 193809"/>
                <a:gd name="connsiteY7" fmla="*/ 1254152 h 1283175"/>
                <a:gd name="connsiteX0" fmla="*/ 68566 w 193809"/>
                <a:gd name="connsiteY0" fmla="*/ 0 h 1283175"/>
                <a:gd name="connsiteX1" fmla="*/ 181489 w 193809"/>
                <a:gd name="connsiteY1" fmla="*/ 96397 h 1283175"/>
                <a:gd name="connsiteX2" fmla="*/ 191690 w 193809"/>
                <a:gd name="connsiteY2" fmla="*/ 556352 h 1283175"/>
                <a:gd name="connsiteX3" fmla="*/ 189254 w 193809"/>
                <a:gd name="connsiteY3" fmla="*/ 765358 h 1283175"/>
                <a:gd name="connsiteX4" fmla="*/ 184622 w 193809"/>
                <a:gd name="connsiteY4" fmla="*/ 943046 h 1283175"/>
                <a:gd name="connsiteX5" fmla="*/ 169168 w 193809"/>
                <a:gd name="connsiteY5" fmla="*/ 1238216 h 1283175"/>
                <a:gd name="connsiteX6" fmla="*/ 85710 w 193809"/>
                <a:gd name="connsiteY6" fmla="*/ 1279590 h 1283175"/>
                <a:gd name="connsiteX7" fmla="*/ 0 w 193809"/>
                <a:gd name="connsiteY7" fmla="*/ 1254152 h 1283175"/>
                <a:gd name="connsiteX0" fmla="*/ 68566 w 193809"/>
                <a:gd name="connsiteY0" fmla="*/ 0 h 1283175"/>
                <a:gd name="connsiteX1" fmla="*/ 181489 w 193809"/>
                <a:gd name="connsiteY1" fmla="*/ 96397 h 1283175"/>
                <a:gd name="connsiteX2" fmla="*/ 191690 w 193809"/>
                <a:gd name="connsiteY2" fmla="*/ 556352 h 1283175"/>
                <a:gd name="connsiteX3" fmla="*/ 189254 w 193809"/>
                <a:gd name="connsiteY3" fmla="*/ 765358 h 1283175"/>
                <a:gd name="connsiteX4" fmla="*/ 184622 w 193809"/>
                <a:gd name="connsiteY4" fmla="*/ 943046 h 1283175"/>
                <a:gd name="connsiteX5" fmla="*/ 169168 w 193809"/>
                <a:gd name="connsiteY5" fmla="*/ 1238216 h 1283175"/>
                <a:gd name="connsiteX6" fmla="*/ 85710 w 193809"/>
                <a:gd name="connsiteY6" fmla="*/ 1279590 h 1283175"/>
                <a:gd name="connsiteX7" fmla="*/ 0 w 193809"/>
                <a:gd name="connsiteY7" fmla="*/ 1254152 h 1283175"/>
                <a:gd name="connsiteX0" fmla="*/ 68566 w 193809"/>
                <a:gd name="connsiteY0" fmla="*/ 0 h 1283175"/>
                <a:gd name="connsiteX1" fmla="*/ 181489 w 193809"/>
                <a:gd name="connsiteY1" fmla="*/ 96397 h 1283175"/>
                <a:gd name="connsiteX2" fmla="*/ 191690 w 193809"/>
                <a:gd name="connsiteY2" fmla="*/ 556352 h 1283175"/>
                <a:gd name="connsiteX3" fmla="*/ 189254 w 193809"/>
                <a:gd name="connsiteY3" fmla="*/ 765358 h 1283175"/>
                <a:gd name="connsiteX4" fmla="*/ 184622 w 193809"/>
                <a:gd name="connsiteY4" fmla="*/ 943046 h 1283175"/>
                <a:gd name="connsiteX5" fmla="*/ 169168 w 193809"/>
                <a:gd name="connsiteY5" fmla="*/ 1238216 h 1283175"/>
                <a:gd name="connsiteX6" fmla="*/ 85710 w 193809"/>
                <a:gd name="connsiteY6" fmla="*/ 1279590 h 1283175"/>
                <a:gd name="connsiteX7" fmla="*/ 0 w 193809"/>
                <a:gd name="connsiteY7" fmla="*/ 1254152 h 1283175"/>
                <a:gd name="connsiteX0" fmla="*/ 0 w 125243"/>
                <a:gd name="connsiteY0" fmla="*/ 0 h 1283175"/>
                <a:gd name="connsiteX1" fmla="*/ 112923 w 125243"/>
                <a:gd name="connsiteY1" fmla="*/ 96397 h 1283175"/>
                <a:gd name="connsiteX2" fmla="*/ 123124 w 125243"/>
                <a:gd name="connsiteY2" fmla="*/ 556352 h 1283175"/>
                <a:gd name="connsiteX3" fmla="*/ 120688 w 125243"/>
                <a:gd name="connsiteY3" fmla="*/ 765358 h 1283175"/>
                <a:gd name="connsiteX4" fmla="*/ 116056 w 125243"/>
                <a:gd name="connsiteY4" fmla="*/ 943046 h 1283175"/>
                <a:gd name="connsiteX5" fmla="*/ 100602 w 125243"/>
                <a:gd name="connsiteY5" fmla="*/ 1238216 h 1283175"/>
                <a:gd name="connsiteX6" fmla="*/ 17144 w 125243"/>
                <a:gd name="connsiteY6" fmla="*/ 1279590 h 1283175"/>
                <a:gd name="connsiteX0" fmla="*/ 0 w 125243"/>
                <a:gd name="connsiteY0" fmla="*/ 0 h 1238216"/>
                <a:gd name="connsiteX1" fmla="*/ 112923 w 125243"/>
                <a:gd name="connsiteY1" fmla="*/ 96397 h 1238216"/>
                <a:gd name="connsiteX2" fmla="*/ 123124 w 125243"/>
                <a:gd name="connsiteY2" fmla="*/ 556352 h 1238216"/>
                <a:gd name="connsiteX3" fmla="*/ 120688 w 125243"/>
                <a:gd name="connsiteY3" fmla="*/ 765358 h 1238216"/>
                <a:gd name="connsiteX4" fmla="*/ 116056 w 125243"/>
                <a:gd name="connsiteY4" fmla="*/ 943046 h 1238216"/>
                <a:gd name="connsiteX5" fmla="*/ 100602 w 125243"/>
                <a:gd name="connsiteY5" fmla="*/ 1238216 h 1238216"/>
                <a:gd name="connsiteX0" fmla="*/ 0 w 125243"/>
                <a:gd name="connsiteY0" fmla="*/ 0 h 943046"/>
                <a:gd name="connsiteX1" fmla="*/ 112923 w 125243"/>
                <a:gd name="connsiteY1" fmla="*/ 96397 h 943046"/>
                <a:gd name="connsiteX2" fmla="*/ 123124 w 125243"/>
                <a:gd name="connsiteY2" fmla="*/ 556352 h 943046"/>
                <a:gd name="connsiteX3" fmla="*/ 120688 w 125243"/>
                <a:gd name="connsiteY3" fmla="*/ 765358 h 943046"/>
                <a:gd name="connsiteX4" fmla="*/ 116056 w 125243"/>
                <a:gd name="connsiteY4" fmla="*/ 943046 h 943046"/>
                <a:gd name="connsiteX0" fmla="*/ 0 w 125243"/>
                <a:gd name="connsiteY0" fmla="*/ 0 h 765358"/>
                <a:gd name="connsiteX1" fmla="*/ 112923 w 125243"/>
                <a:gd name="connsiteY1" fmla="*/ 96397 h 765358"/>
                <a:gd name="connsiteX2" fmla="*/ 123124 w 125243"/>
                <a:gd name="connsiteY2" fmla="*/ 556352 h 765358"/>
                <a:gd name="connsiteX3" fmla="*/ 120688 w 125243"/>
                <a:gd name="connsiteY3" fmla="*/ 765358 h 765358"/>
                <a:gd name="connsiteX0" fmla="*/ 0 w 128962"/>
                <a:gd name="connsiteY0" fmla="*/ 0 h 751621"/>
                <a:gd name="connsiteX1" fmla="*/ 112923 w 128962"/>
                <a:gd name="connsiteY1" fmla="*/ 96397 h 751621"/>
                <a:gd name="connsiteX2" fmla="*/ 123124 w 128962"/>
                <a:gd name="connsiteY2" fmla="*/ 556352 h 751621"/>
                <a:gd name="connsiteX3" fmla="*/ 64452 w 128962"/>
                <a:gd name="connsiteY3" fmla="*/ 751621 h 751621"/>
                <a:gd name="connsiteX0" fmla="*/ 0 w 128962"/>
                <a:gd name="connsiteY0" fmla="*/ 0 h 751621"/>
                <a:gd name="connsiteX1" fmla="*/ 112923 w 128962"/>
                <a:gd name="connsiteY1" fmla="*/ 96397 h 751621"/>
                <a:gd name="connsiteX2" fmla="*/ 123124 w 128962"/>
                <a:gd name="connsiteY2" fmla="*/ 556352 h 751621"/>
                <a:gd name="connsiteX3" fmla="*/ 64452 w 128962"/>
                <a:gd name="connsiteY3" fmla="*/ 751621 h 751621"/>
                <a:gd name="connsiteX0" fmla="*/ 0 w 130403"/>
                <a:gd name="connsiteY0" fmla="*/ 0 h 735595"/>
                <a:gd name="connsiteX1" fmla="*/ 112923 w 130403"/>
                <a:gd name="connsiteY1" fmla="*/ 96397 h 735595"/>
                <a:gd name="connsiteX2" fmla="*/ 123124 w 130403"/>
                <a:gd name="connsiteY2" fmla="*/ 556352 h 735595"/>
                <a:gd name="connsiteX3" fmla="*/ 44090 w 130403"/>
                <a:gd name="connsiteY3" fmla="*/ 735595 h 735595"/>
                <a:gd name="connsiteX0" fmla="*/ 0 w 127819"/>
                <a:gd name="connsiteY0" fmla="*/ 0 h 1193477"/>
                <a:gd name="connsiteX1" fmla="*/ 112923 w 127819"/>
                <a:gd name="connsiteY1" fmla="*/ 96397 h 1193477"/>
                <a:gd name="connsiteX2" fmla="*/ 123124 w 127819"/>
                <a:gd name="connsiteY2" fmla="*/ 556352 h 1193477"/>
                <a:gd name="connsiteX3" fmla="*/ 80935 w 127819"/>
                <a:gd name="connsiteY3" fmla="*/ 1193477 h 1193477"/>
                <a:gd name="connsiteX0" fmla="*/ 0 w 125549"/>
                <a:gd name="connsiteY0" fmla="*/ 3381 h 1196858"/>
                <a:gd name="connsiteX1" fmla="*/ 112923 w 125549"/>
                <a:gd name="connsiteY1" fmla="*/ 99778 h 1196858"/>
                <a:gd name="connsiteX2" fmla="*/ 119246 w 125549"/>
                <a:gd name="connsiteY2" fmla="*/ 790963 h 1196858"/>
                <a:gd name="connsiteX3" fmla="*/ 80935 w 125549"/>
                <a:gd name="connsiteY3" fmla="*/ 1196858 h 1196858"/>
                <a:gd name="connsiteX0" fmla="*/ 0 w 126263"/>
                <a:gd name="connsiteY0" fmla="*/ 3381 h 1290724"/>
                <a:gd name="connsiteX1" fmla="*/ 112923 w 126263"/>
                <a:gd name="connsiteY1" fmla="*/ 99778 h 1290724"/>
                <a:gd name="connsiteX2" fmla="*/ 119246 w 126263"/>
                <a:gd name="connsiteY2" fmla="*/ 790963 h 1290724"/>
                <a:gd name="connsiteX3" fmla="*/ 69300 w 126263"/>
                <a:gd name="connsiteY3" fmla="*/ 1290724 h 1290724"/>
                <a:gd name="connsiteX0" fmla="*/ 0 w 126263"/>
                <a:gd name="connsiteY0" fmla="*/ 3381 h 1290724"/>
                <a:gd name="connsiteX1" fmla="*/ 112923 w 126263"/>
                <a:gd name="connsiteY1" fmla="*/ 99778 h 1290724"/>
                <a:gd name="connsiteX2" fmla="*/ 119246 w 126263"/>
                <a:gd name="connsiteY2" fmla="*/ 790963 h 1290724"/>
                <a:gd name="connsiteX3" fmla="*/ 69300 w 126263"/>
                <a:gd name="connsiteY3" fmla="*/ 1290724 h 1290724"/>
                <a:gd name="connsiteX0" fmla="*/ 0 w 126948"/>
                <a:gd name="connsiteY0" fmla="*/ 0 h 1287343"/>
                <a:gd name="connsiteX1" fmla="*/ 114247 w 126948"/>
                <a:gd name="connsiteY1" fmla="*/ 496426 h 1287343"/>
                <a:gd name="connsiteX2" fmla="*/ 119246 w 126948"/>
                <a:gd name="connsiteY2" fmla="*/ 787582 h 1287343"/>
                <a:gd name="connsiteX3" fmla="*/ 69300 w 126948"/>
                <a:gd name="connsiteY3" fmla="*/ 1287343 h 1287343"/>
                <a:gd name="connsiteX0" fmla="*/ 0 w 119246"/>
                <a:gd name="connsiteY0" fmla="*/ 0 h 1287343"/>
                <a:gd name="connsiteX1" fmla="*/ 119246 w 119246"/>
                <a:gd name="connsiteY1" fmla="*/ 787582 h 1287343"/>
                <a:gd name="connsiteX2" fmla="*/ 69300 w 119246"/>
                <a:gd name="connsiteY2" fmla="*/ 1287343 h 1287343"/>
                <a:gd name="connsiteX0" fmla="*/ 28645 w 49946"/>
                <a:gd name="connsiteY0" fmla="*/ 0 h 896690"/>
                <a:gd name="connsiteX1" fmla="*/ 49946 w 49946"/>
                <a:gd name="connsiteY1" fmla="*/ 396929 h 896690"/>
                <a:gd name="connsiteX2" fmla="*/ 0 w 49946"/>
                <a:gd name="connsiteY2" fmla="*/ 896690 h 896690"/>
                <a:gd name="connsiteX0" fmla="*/ 28645 w 68476"/>
                <a:gd name="connsiteY0" fmla="*/ 0 h 896690"/>
                <a:gd name="connsiteX1" fmla="*/ 68476 w 68476"/>
                <a:gd name="connsiteY1" fmla="*/ 543814 h 896690"/>
                <a:gd name="connsiteX2" fmla="*/ 0 w 68476"/>
                <a:gd name="connsiteY2" fmla="*/ 896690 h 896690"/>
                <a:gd name="connsiteX0" fmla="*/ 28645 w 68476"/>
                <a:gd name="connsiteY0" fmla="*/ 0 h 896690"/>
                <a:gd name="connsiteX1" fmla="*/ 68476 w 68476"/>
                <a:gd name="connsiteY1" fmla="*/ 543814 h 896690"/>
                <a:gd name="connsiteX2" fmla="*/ 0 w 68476"/>
                <a:gd name="connsiteY2" fmla="*/ 896690 h 896690"/>
              </a:gdLst>
              <a:ahLst/>
              <a:cxnLst>
                <a:cxn ang="0">
                  <a:pos x="connsiteX0" y="connsiteY0"/>
                </a:cxn>
                <a:cxn ang="0">
                  <a:pos x="connsiteX1" y="connsiteY1"/>
                </a:cxn>
                <a:cxn ang="0">
                  <a:pos x="connsiteX2" y="connsiteY2"/>
                </a:cxn>
              </a:cxnLst>
              <a:rect l="l" t="t" r="r" b="b"/>
              <a:pathLst>
                <a:path w="68476" h="896690">
                  <a:moveTo>
                    <a:pt x="28645" y="0"/>
                  </a:moveTo>
                  <a:cubicBezTo>
                    <a:pt x="32311" y="235960"/>
                    <a:pt x="56926" y="329257"/>
                    <a:pt x="68476" y="543814"/>
                  </a:cubicBezTo>
                  <a:cubicBezTo>
                    <a:pt x="61206" y="742305"/>
                    <a:pt x="38023" y="850556"/>
                    <a:pt x="0" y="896690"/>
                  </a:cubicBezTo>
                </a:path>
              </a:pathLst>
            </a:custGeom>
            <a:noFill/>
            <a:ln w="57150">
              <a:solidFill>
                <a:schemeClr val="tx1"/>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1692" name="Groupe 1691"/>
          <p:cNvGrpSpPr/>
          <p:nvPr>
            <p:custDataLst>
              <p:tags r:id="rId158"/>
            </p:custDataLst>
          </p:nvPr>
        </p:nvGrpSpPr>
        <p:grpSpPr>
          <a:xfrm>
            <a:off x="3949402" y="3056271"/>
            <a:ext cx="848906" cy="1221372"/>
            <a:chOff x="7322261" y="2890824"/>
            <a:chExt cx="848906" cy="1221372"/>
          </a:xfrm>
        </p:grpSpPr>
        <p:sp>
          <p:nvSpPr>
            <p:cNvPr id="1693" name="Cube 1692"/>
            <p:cNvSpPr/>
            <p:nvPr/>
          </p:nvSpPr>
          <p:spPr>
            <a:xfrm rot="5400000">
              <a:off x="7894390" y="3008866"/>
              <a:ext cx="394819" cy="158735"/>
            </a:xfrm>
            <a:prstGeom prst="cube">
              <a:avLst/>
            </a:prstGeom>
            <a:solidFill>
              <a:schemeClr val="bg2">
                <a:lumMod val="10000"/>
              </a:schemeClr>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694" name="Forme libre 1693"/>
            <p:cNvSpPr/>
            <p:nvPr/>
          </p:nvSpPr>
          <p:spPr>
            <a:xfrm>
              <a:off x="7322261" y="3122436"/>
              <a:ext cx="758931" cy="989760"/>
            </a:xfrm>
            <a:custGeom>
              <a:avLst/>
              <a:gdLst>
                <a:gd name="connsiteX0" fmla="*/ 0 w 127065"/>
                <a:gd name="connsiteY0" fmla="*/ 0 h 731651"/>
                <a:gd name="connsiteX1" fmla="*/ 112923 w 127065"/>
                <a:gd name="connsiteY1" fmla="*/ 96397 h 731651"/>
                <a:gd name="connsiteX2" fmla="*/ 121185 w 127065"/>
                <a:gd name="connsiteY2" fmla="*/ 556352 h 731651"/>
                <a:gd name="connsiteX3" fmla="*/ 74363 w 127065"/>
                <a:gd name="connsiteY3" fmla="*/ 721605 h 731651"/>
                <a:gd name="connsiteX4" fmla="*/ 74363 w 127065"/>
                <a:gd name="connsiteY4" fmla="*/ 713342 h 731651"/>
                <a:gd name="connsiteX5" fmla="*/ 68855 w 127065"/>
                <a:gd name="connsiteY5" fmla="*/ 713342 h 731651"/>
                <a:gd name="connsiteX6" fmla="*/ 68855 w 127065"/>
                <a:gd name="connsiteY6" fmla="*/ 713342 h 731651"/>
                <a:gd name="connsiteX7" fmla="*/ 66101 w 127065"/>
                <a:gd name="connsiteY7" fmla="*/ 713342 h 731651"/>
                <a:gd name="connsiteX0" fmla="*/ 0 w 131330"/>
                <a:gd name="connsiteY0" fmla="*/ 0 h 731651"/>
                <a:gd name="connsiteX1" fmla="*/ 112923 w 131330"/>
                <a:gd name="connsiteY1" fmla="*/ 96397 h 731651"/>
                <a:gd name="connsiteX2" fmla="*/ 121185 w 131330"/>
                <a:gd name="connsiteY2" fmla="*/ 556352 h 731651"/>
                <a:gd name="connsiteX3" fmla="*/ 74363 w 131330"/>
                <a:gd name="connsiteY3" fmla="*/ 721605 h 731651"/>
                <a:gd name="connsiteX4" fmla="*/ 74363 w 131330"/>
                <a:gd name="connsiteY4" fmla="*/ 713342 h 731651"/>
                <a:gd name="connsiteX5" fmla="*/ 68855 w 131330"/>
                <a:gd name="connsiteY5" fmla="*/ 713342 h 731651"/>
                <a:gd name="connsiteX6" fmla="*/ 68855 w 131330"/>
                <a:gd name="connsiteY6" fmla="*/ 713342 h 731651"/>
                <a:gd name="connsiteX7" fmla="*/ 66101 w 131330"/>
                <a:gd name="connsiteY7" fmla="*/ 713342 h 731651"/>
                <a:gd name="connsiteX0" fmla="*/ 0 w 131330"/>
                <a:gd name="connsiteY0" fmla="*/ 0 h 731651"/>
                <a:gd name="connsiteX1" fmla="*/ 112923 w 131330"/>
                <a:gd name="connsiteY1" fmla="*/ 96397 h 731651"/>
                <a:gd name="connsiteX2" fmla="*/ 121185 w 131330"/>
                <a:gd name="connsiteY2" fmla="*/ 556352 h 731651"/>
                <a:gd name="connsiteX3" fmla="*/ 74363 w 131330"/>
                <a:gd name="connsiteY3" fmla="*/ 721605 h 731651"/>
                <a:gd name="connsiteX4" fmla="*/ 74363 w 131330"/>
                <a:gd name="connsiteY4" fmla="*/ 713342 h 731651"/>
                <a:gd name="connsiteX5" fmla="*/ 68855 w 131330"/>
                <a:gd name="connsiteY5" fmla="*/ 713342 h 731651"/>
                <a:gd name="connsiteX6" fmla="*/ 68855 w 131330"/>
                <a:gd name="connsiteY6" fmla="*/ 713342 h 731651"/>
                <a:gd name="connsiteX7" fmla="*/ 66101 w 131330"/>
                <a:gd name="connsiteY7" fmla="*/ 713342 h 731651"/>
                <a:gd name="connsiteX0" fmla="*/ 0 w 131330"/>
                <a:gd name="connsiteY0" fmla="*/ 0 h 731651"/>
                <a:gd name="connsiteX1" fmla="*/ 112923 w 131330"/>
                <a:gd name="connsiteY1" fmla="*/ 96397 h 731651"/>
                <a:gd name="connsiteX2" fmla="*/ 121185 w 131330"/>
                <a:gd name="connsiteY2" fmla="*/ 556352 h 731651"/>
                <a:gd name="connsiteX3" fmla="*/ 74363 w 131330"/>
                <a:gd name="connsiteY3" fmla="*/ 721605 h 731651"/>
                <a:gd name="connsiteX4" fmla="*/ 74363 w 131330"/>
                <a:gd name="connsiteY4" fmla="*/ 713342 h 731651"/>
                <a:gd name="connsiteX5" fmla="*/ 68855 w 131330"/>
                <a:gd name="connsiteY5" fmla="*/ 713342 h 731651"/>
                <a:gd name="connsiteX6" fmla="*/ 68855 w 131330"/>
                <a:gd name="connsiteY6" fmla="*/ 713342 h 731651"/>
                <a:gd name="connsiteX0" fmla="*/ 0 w 131330"/>
                <a:gd name="connsiteY0" fmla="*/ 0 h 731651"/>
                <a:gd name="connsiteX1" fmla="*/ 112923 w 131330"/>
                <a:gd name="connsiteY1" fmla="*/ 96397 h 731651"/>
                <a:gd name="connsiteX2" fmla="*/ 121185 w 131330"/>
                <a:gd name="connsiteY2" fmla="*/ 556352 h 731651"/>
                <a:gd name="connsiteX3" fmla="*/ 74363 w 131330"/>
                <a:gd name="connsiteY3" fmla="*/ 721605 h 731651"/>
                <a:gd name="connsiteX4" fmla="*/ 74363 w 131330"/>
                <a:gd name="connsiteY4" fmla="*/ 713342 h 731651"/>
                <a:gd name="connsiteX5" fmla="*/ 68855 w 131330"/>
                <a:gd name="connsiteY5" fmla="*/ 713342 h 731651"/>
                <a:gd name="connsiteX0" fmla="*/ 0 w 131330"/>
                <a:gd name="connsiteY0" fmla="*/ 0 h 731651"/>
                <a:gd name="connsiteX1" fmla="*/ 112923 w 131330"/>
                <a:gd name="connsiteY1" fmla="*/ 96397 h 731651"/>
                <a:gd name="connsiteX2" fmla="*/ 121185 w 131330"/>
                <a:gd name="connsiteY2" fmla="*/ 556352 h 731651"/>
                <a:gd name="connsiteX3" fmla="*/ 74363 w 131330"/>
                <a:gd name="connsiteY3" fmla="*/ 721605 h 731651"/>
                <a:gd name="connsiteX4" fmla="*/ 74363 w 131330"/>
                <a:gd name="connsiteY4" fmla="*/ 713342 h 731651"/>
                <a:gd name="connsiteX0" fmla="*/ 0 w 131330"/>
                <a:gd name="connsiteY0" fmla="*/ 0 h 721605"/>
                <a:gd name="connsiteX1" fmla="*/ 112923 w 131330"/>
                <a:gd name="connsiteY1" fmla="*/ 96397 h 721605"/>
                <a:gd name="connsiteX2" fmla="*/ 121185 w 131330"/>
                <a:gd name="connsiteY2" fmla="*/ 556352 h 721605"/>
                <a:gd name="connsiteX3" fmla="*/ 74363 w 131330"/>
                <a:gd name="connsiteY3" fmla="*/ 721605 h 721605"/>
                <a:gd name="connsiteX0" fmla="*/ 0 w 130956"/>
                <a:gd name="connsiteY0" fmla="*/ 0 h 1135989"/>
                <a:gd name="connsiteX1" fmla="*/ 112923 w 130956"/>
                <a:gd name="connsiteY1" fmla="*/ 96397 h 1135989"/>
                <a:gd name="connsiteX2" fmla="*/ 121185 w 130956"/>
                <a:gd name="connsiteY2" fmla="*/ 556352 h 1135989"/>
                <a:gd name="connsiteX3" fmla="*/ 81150 w 130956"/>
                <a:gd name="connsiteY3" fmla="*/ 1135989 h 1135989"/>
                <a:gd name="connsiteX0" fmla="*/ 0 w 127805"/>
                <a:gd name="connsiteY0" fmla="*/ 2194 h 1138183"/>
                <a:gd name="connsiteX1" fmla="*/ 112923 w 127805"/>
                <a:gd name="connsiteY1" fmla="*/ 98591 h 1138183"/>
                <a:gd name="connsiteX2" fmla="*/ 123124 w 127805"/>
                <a:gd name="connsiteY2" fmla="*/ 757725 h 1138183"/>
                <a:gd name="connsiteX3" fmla="*/ 81150 w 127805"/>
                <a:gd name="connsiteY3" fmla="*/ 1138183 h 1138183"/>
                <a:gd name="connsiteX0" fmla="*/ 0 w 127739"/>
                <a:gd name="connsiteY0" fmla="*/ 2194 h 1147340"/>
                <a:gd name="connsiteX1" fmla="*/ 112923 w 127739"/>
                <a:gd name="connsiteY1" fmla="*/ 98591 h 1147340"/>
                <a:gd name="connsiteX2" fmla="*/ 123124 w 127739"/>
                <a:gd name="connsiteY2" fmla="*/ 757725 h 1147340"/>
                <a:gd name="connsiteX3" fmla="*/ 82120 w 127739"/>
                <a:gd name="connsiteY3" fmla="*/ 1147340 h 1147340"/>
                <a:gd name="connsiteX0" fmla="*/ 202941 w 351450"/>
                <a:gd name="connsiteY0" fmla="*/ 2194 h 1055764"/>
                <a:gd name="connsiteX1" fmla="*/ 315864 w 351450"/>
                <a:gd name="connsiteY1" fmla="*/ 98591 h 1055764"/>
                <a:gd name="connsiteX2" fmla="*/ 326065 w 351450"/>
                <a:gd name="connsiteY2" fmla="*/ 757725 h 1055764"/>
                <a:gd name="connsiteX3" fmla="*/ 0 w 351450"/>
                <a:gd name="connsiteY3" fmla="*/ 1055764 h 1055764"/>
                <a:gd name="connsiteX0" fmla="*/ 202941 w 320118"/>
                <a:gd name="connsiteY0" fmla="*/ 14784 h 1104709"/>
                <a:gd name="connsiteX1" fmla="*/ 315864 w 320118"/>
                <a:gd name="connsiteY1" fmla="*/ 111181 h 1104709"/>
                <a:gd name="connsiteX2" fmla="*/ 266920 w 320118"/>
                <a:gd name="connsiteY2" fmla="*/ 1029017 h 1104709"/>
                <a:gd name="connsiteX3" fmla="*/ 0 w 320118"/>
                <a:gd name="connsiteY3" fmla="*/ 1068354 h 1104709"/>
                <a:gd name="connsiteX0" fmla="*/ 202941 w 314409"/>
                <a:gd name="connsiteY0" fmla="*/ 0 h 1083023"/>
                <a:gd name="connsiteX1" fmla="*/ 309077 w 314409"/>
                <a:gd name="connsiteY1" fmla="*/ 190263 h 1083023"/>
                <a:gd name="connsiteX2" fmla="*/ 266920 w 314409"/>
                <a:gd name="connsiteY2" fmla="*/ 1014233 h 1083023"/>
                <a:gd name="connsiteX3" fmla="*/ 0 w 314409"/>
                <a:gd name="connsiteY3" fmla="*/ 1053570 h 1083023"/>
                <a:gd name="connsiteX0" fmla="*/ 202941 w 314409"/>
                <a:gd name="connsiteY0" fmla="*/ 0 h 1100106"/>
                <a:gd name="connsiteX1" fmla="*/ 309077 w 314409"/>
                <a:gd name="connsiteY1" fmla="*/ 190263 h 1100106"/>
                <a:gd name="connsiteX2" fmla="*/ 266920 w 314409"/>
                <a:gd name="connsiteY2" fmla="*/ 1014233 h 1100106"/>
                <a:gd name="connsiteX3" fmla="*/ 0 w 314409"/>
                <a:gd name="connsiteY3" fmla="*/ 1053570 h 1100106"/>
                <a:gd name="connsiteX0" fmla="*/ 202941 w 314409"/>
                <a:gd name="connsiteY0" fmla="*/ 0 h 1087545"/>
                <a:gd name="connsiteX1" fmla="*/ 309077 w 314409"/>
                <a:gd name="connsiteY1" fmla="*/ 190263 h 1087545"/>
                <a:gd name="connsiteX2" fmla="*/ 266920 w 314409"/>
                <a:gd name="connsiteY2" fmla="*/ 1014233 h 1087545"/>
                <a:gd name="connsiteX3" fmla="*/ 0 w 314409"/>
                <a:gd name="connsiteY3" fmla="*/ 1026097 h 1087545"/>
                <a:gd name="connsiteX0" fmla="*/ 309077 w 314409"/>
                <a:gd name="connsiteY0" fmla="*/ 0 h 897282"/>
                <a:gd name="connsiteX1" fmla="*/ 266920 w 314409"/>
                <a:gd name="connsiteY1" fmla="*/ 823970 h 897282"/>
                <a:gd name="connsiteX2" fmla="*/ 0 w 314409"/>
                <a:gd name="connsiteY2" fmla="*/ 835834 h 897282"/>
                <a:gd name="connsiteX0" fmla="*/ 270693 w 293588"/>
                <a:gd name="connsiteY0" fmla="*/ 0 h 887906"/>
                <a:gd name="connsiteX1" fmla="*/ 266920 w 293588"/>
                <a:gd name="connsiteY1" fmla="*/ 814594 h 887906"/>
                <a:gd name="connsiteX2" fmla="*/ 0 w 293588"/>
                <a:gd name="connsiteY2" fmla="*/ 826458 h 887906"/>
                <a:gd name="connsiteX0" fmla="*/ 270693 w 275024"/>
                <a:gd name="connsiteY0" fmla="*/ 0 h 889966"/>
                <a:gd name="connsiteX1" fmla="*/ 223242 w 275024"/>
                <a:gd name="connsiteY1" fmla="*/ 817719 h 889966"/>
                <a:gd name="connsiteX2" fmla="*/ 0 w 275024"/>
                <a:gd name="connsiteY2" fmla="*/ 826458 h 889966"/>
                <a:gd name="connsiteX0" fmla="*/ 270693 w 273353"/>
                <a:gd name="connsiteY0" fmla="*/ 0 h 889966"/>
                <a:gd name="connsiteX1" fmla="*/ 223242 w 273353"/>
                <a:gd name="connsiteY1" fmla="*/ 817719 h 889966"/>
                <a:gd name="connsiteX2" fmla="*/ 0 w 273353"/>
                <a:gd name="connsiteY2" fmla="*/ 826458 h 889966"/>
                <a:gd name="connsiteX0" fmla="*/ 274664 w 276831"/>
                <a:gd name="connsiteY0" fmla="*/ 0 h 852463"/>
                <a:gd name="connsiteX1" fmla="*/ 223242 w 276831"/>
                <a:gd name="connsiteY1" fmla="*/ 780216 h 852463"/>
                <a:gd name="connsiteX2" fmla="*/ 0 w 276831"/>
                <a:gd name="connsiteY2" fmla="*/ 788955 h 852463"/>
              </a:gdLst>
              <a:ahLst/>
              <a:cxnLst>
                <a:cxn ang="0">
                  <a:pos x="connsiteX0" y="connsiteY0"/>
                </a:cxn>
                <a:cxn ang="0">
                  <a:pos x="connsiteX1" y="connsiteY1"/>
                </a:cxn>
                <a:cxn ang="0">
                  <a:pos x="connsiteX2" y="connsiteY2"/>
                </a:cxn>
              </a:cxnLst>
              <a:rect l="l" t="t" r="r" b="b"/>
              <a:pathLst>
                <a:path w="276831" h="852463">
                  <a:moveTo>
                    <a:pt x="274664" y="0"/>
                  </a:moveTo>
                  <a:cubicBezTo>
                    <a:pt x="281356" y="200290"/>
                    <a:pt x="274755" y="640910"/>
                    <a:pt x="223242" y="780216"/>
                  </a:cubicBezTo>
                  <a:cubicBezTo>
                    <a:pt x="171729" y="919522"/>
                    <a:pt x="24287" y="820025"/>
                    <a:pt x="0" y="788955"/>
                  </a:cubicBezTo>
                </a:path>
              </a:pathLst>
            </a:custGeom>
            <a:noFill/>
            <a:ln w="57150">
              <a:solidFill>
                <a:srgbClr val="C00000"/>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sp>
        <p:nvSpPr>
          <p:cNvPr id="1695" name="Ellipse 1694"/>
          <p:cNvSpPr/>
          <p:nvPr>
            <p:custDataLst>
              <p:tags r:id="rId159"/>
            </p:custDataLst>
          </p:nvPr>
        </p:nvSpPr>
        <p:spPr>
          <a:xfrm>
            <a:off x="1772516" y="1521642"/>
            <a:ext cx="288032" cy="288032"/>
          </a:xfrm>
          <a:prstGeom prst="ellipse">
            <a:avLst/>
          </a:prstGeom>
          <a:solidFill>
            <a:srgbClr val="C00000"/>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696" name="Ellipse 1695"/>
          <p:cNvSpPr/>
          <p:nvPr>
            <p:custDataLst>
              <p:tags r:id="rId160"/>
            </p:custDataLst>
          </p:nvPr>
        </p:nvSpPr>
        <p:spPr>
          <a:xfrm>
            <a:off x="3709857" y="4030460"/>
            <a:ext cx="288032" cy="288032"/>
          </a:xfrm>
          <a:prstGeom prst="ellipse">
            <a:avLst/>
          </a:prstGeom>
          <a:solidFill>
            <a:srgbClr val="C00000"/>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697" name="Ellipse 1696"/>
          <p:cNvSpPr/>
          <p:nvPr>
            <p:custDataLst>
              <p:tags r:id="rId161"/>
            </p:custDataLst>
          </p:nvPr>
        </p:nvSpPr>
        <p:spPr>
          <a:xfrm>
            <a:off x="6769500" y="1677497"/>
            <a:ext cx="288032" cy="288032"/>
          </a:xfrm>
          <a:prstGeom prst="ellipse">
            <a:avLst/>
          </a:prstGeom>
          <a:solidFill>
            <a:srgbClr val="C00000"/>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698" name="Ellipse 1697"/>
          <p:cNvSpPr/>
          <p:nvPr>
            <p:custDataLst>
              <p:tags r:id="rId162"/>
            </p:custDataLst>
          </p:nvPr>
        </p:nvSpPr>
        <p:spPr>
          <a:xfrm>
            <a:off x="2074005" y="1190303"/>
            <a:ext cx="288032" cy="288032"/>
          </a:xfrm>
          <a:prstGeom prst="ellipse">
            <a:avLst/>
          </a:prstGeom>
          <a:solidFill>
            <a:schemeClr val="tx1">
              <a:lumMod val="75000"/>
              <a:lumOff val="2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699" name="Ellipse 1698"/>
          <p:cNvSpPr/>
          <p:nvPr>
            <p:custDataLst>
              <p:tags r:id="rId163"/>
            </p:custDataLst>
          </p:nvPr>
        </p:nvSpPr>
        <p:spPr>
          <a:xfrm>
            <a:off x="4681217" y="1273105"/>
            <a:ext cx="288032" cy="288032"/>
          </a:xfrm>
          <a:prstGeom prst="ellipse">
            <a:avLst/>
          </a:prstGeom>
          <a:solidFill>
            <a:schemeClr val="tx1">
              <a:lumMod val="75000"/>
              <a:lumOff val="2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700" name="Ellipse 1699"/>
          <p:cNvSpPr/>
          <p:nvPr>
            <p:custDataLst>
              <p:tags r:id="rId164"/>
            </p:custDataLst>
          </p:nvPr>
        </p:nvSpPr>
        <p:spPr>
          <a:xfrm>
            <a:off x="6962322" y="1294677"/>
            <a:ext cx="288032" cy="288032"/>
          </a:xfrm>
          <a:prstGeom prst="ellipse">
            <a:avLst/>
          </a:prstGeom>
          <a:solidFill>
            <a:schemeClr val="tx1">
              <a:lumMod val="75000"/>
              <a:lumOff val="2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5" name="Légende encadrée 1 4"/>
          <p:cNvSpPr/>
          <p:nvPr>
            <p:custDataLst>
              <p:tags r:id="rId165"/>
            </p:custDataLst>
          </p:nvPr>
        </p:nvSpPr>
        <p:spPr>
          <a:xfrm>
            <a:off x="7057715" y="3946460"/>
            <a:ext cx="1690749" cy="496092"/>
          </a:xfrm>
          <a:prstGeom prst="borderCallout1">
            <a:avLst>
              <a:gd name="adj1" fmla="val 94154"/>
              <a:gd name="adj2" fmla="val -3416"/>
              <a:gd name="adj3" fmla="val -140695"/>
              <a:gd name="adj4" fmla="val -138745"/>
            </a:avLst>
          </a:prstGeom>
          <a:solidFill>
            <a:schemeClr val="bg2">
              <a:lumMod val="75000"/>
            </a:schemeClr>
          </a:solidFill>
          <a:ln>
            <a:solidFill>
              <a:srgbClr val="FFFF00"/>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dirty="0" smtClean="0">
                <a:ln>
                  <a:solidFill>
                    <a:sysClr val="windowText" lastClr="000000"/>
                  </a:solidFill>
                </a:ln>
                <a:solidFill>
                  <a:sysClr val="windowText" lastClr="000000"/>
                </a:solidFill>
              </a:rPr>
              <a:t>Charbons</a:t>
            </a:r>
            <a:endParaRPr lang="fr-FR" dirty="0">
              <a:ln>
                <a:solidFill>
                  <a:sysClr val="windowText" lastClr="000000"/>
                </a:solidFill>
              </a:ln>
              <a:solidFill>
                <a:sysClr val="windowText" lastClr="000000"/>
              </a:solidFill>
            </a:endParaRPr>
          </a:p>
        </p:txBody>
      </p:sp>
      <p:sp>
        <p:nvSpPr>
          <p:cNvPr id="1701" name="Légende encadrée 1 1700"/>
          <p:cNvSpPr/>
          <p:nvPr>
            <p:custDataLst>
              <p:tags r:id="rId166"/>
            </p:custDataLst>
          </p:nvPr>
        </p:nvSpPr>
        <p:spPr>
          <a:xfrm>
            <a:off x="1667762" y="3835682"/>
            <a:ext cx="1690749" cy="496092"/>
          </a:xfrm>
          <a:prstGeom prst="borderCallout1">
            <a:avLst>
              <a:gd name="adj1" fmla="val -799"/>
              <a:gd name="adj2" fmla="val 100652"/>
              <a:gd name="adj3" fmla="val -122089"/>
              <a:gd name="adj4" fmla="val 154234"/>
            </a:avLst>
          </a:prstGeom>
          <a:solidFill>
            <a:schemeClr val="bg2">
              <a:lumMod val="75000"/>
            </a:schemeClr>
          </a:solidFill>
          <a:ln>
            <a:solidFill>
              <a:srgbClr val="FFFF00"/>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dirty="0" smtClean="0">
                <a:ln>
                  <a:solidFill>
                    <a:sysClr val="windowText" lastClr="000000"/>
                  </a:solidFill>
                </a:ln>
                <a:solidFill>
                  <a:sysClr val="windowText" lastClr="000000"/>
                </a:solidFill>
              </a:rPr>
              <a:t>Collecteur</a:t>
            </a:r>
            <a:endParaRPr lang="fr-FR" dirty="0">
              <a:ln>
                <a:solidFill>
                  <a:sysClr val="windowText" lastClr="000000"/>
                </a:solidFill>
              </a:ln>
              <a:solidFill>
                <a:sysClr val="windowText" lastClr="000000"/>
              </a:solidFill>
            </a:endParaRPr>
          </a:p>
        </p:txBody>
      </p:sp>
      <p:sp>
        <p:nvSpPr>
          <p:cNvPr id="1703" name="Légende encadrée 1 1702"/>
          <p:cNvSpPr/>
          <p:nvPr>
            <p:custDataLst>
              <p:tags r:id="rId167"/>
            </p:custDataLst>
          </p:nvPr>
        </p:nvSpPr>
        <p:spPr>
          <a:xfrm>
            <a:off x="7090324" y="3315585"/>
            <a:ext cx="1690749" cy="496092"/>
          </a:xfrm>
          <a:prstGeom prst="borderCallout1">
            <a:avLst>
              <a:gd name="adj1" fmla="val 52263"/>
              <a:gd name="adj2" fmla="val -138"/>
              <a:gd name="adj3" fmla="val 28718"/>
              <a:gd name="adj4" fmla="val -43250"/>
            </a:avLst>
          </a:prstGeom>
          <a:solidFill>
            <a:schemeClr val="bg2">
              <a:lumMod val="75000"/>
            </a:schemeClr>
          </a:solidFill>
          <a:ln>
            <a:solidFill>
              <a:srgbClr val="FFFF00"/>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dirty="0" smtClean="0">
                <a:ln>
                  <a:solidFill>
                    <a:sysClr val="windowText" lastClr="000000"/>
                  </a:solidFill>
                </a:ln>
                <a:solidFill>
                  <a:sysClr val="windowText" lastClr="000000"/>
                </a:solidFill>
              </a:rPr>
              <a:t>Inducteur</a:t>
            </a:r>
            <a:endParaRPr lang="fr-FR" dirty="0">
              <a:ln>
                <a:solidFill>
                  <a:sysClr val="windowText" lastClr="000000"/>
                </a:solidFill>
              </a:ln>
              <a:solidFill>
                <a:sysClr val="windowText" lastClr="000000"/>
              </a:solidFill>
            </a:endParaRPr>
          </a:p>
        </p:txBody>
      </p:sp>
      <p:sp>
        <p:nvSpPr>
          <p:cNvPr id="1704" name="Légende encadrée 1 1703"/>
          <p:cNvSpPr/>
          <p:nvPr>
            <p:custDataLst>
              <p:tags r:id="rId168"/>
            </p:custDataLst>
          </p:nvPr>
        </p:nvSpPr>
        <p:spPr>
          <a:xfrm>
            <a:off x="311218" y="3172052"/>
            <a:ext cx="1356544" cy="496092"/>
          </a:xfrm>
          <a:prstGeom prst="borderCallout1">
            <a:avLst>
              <a:gd name="adj1" fmla="val 46678"/>
              <a:gd name="adj2" fmla="val 99833"/>
              <a:gd name="adj3" fmla="val -31384"/>
              <a:gd name="adj4" fmla="val 141822"/>
            </a:avLst>
          </a:prstGeom>
          <a:solidFill>
            <a:schemeClr val="bg2">
              <a:lumMod val="75000"/>
            </a:schemeClr>
          </a:solidFill>
          <a:ln>
            <a:solidFill>
              <a:srgbClr val="FFFF00"/>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dirty="0" smtClean="0">
                <a:ln>
                  <a:solidFill>
                    <a:sysClr val="windowText" lastClr="000000"/>
                  </a:solidFill>
                </a:ln>
                <a:solidFill>
                  <a:sysClr val="windowText" lastClr="000000"/>
                </a:solidFill>
              </a:rPr>
              <a:t>Inducteur</a:t>
            </a:r>
            <a:endParaRPr lang="fr-FR" dirty="0">
              <a:ln>
                <a:solidFill>
                  <a:sysClr val="windowText" lastClr="000000"/>
                </a:solidFill>
              </a:ln>
              <a:solidFill>
                <a:sysClr val="windowText" lastClr="000000"/>
              </a:solidFill>
            </a:endParaRPr>
          </a:p>
        </p:txBody>
      </p:sp>
      <p:sp>
        <p:nvSpPr>
          <p:cNvPr id="1705" name="Légende encadrée 1 1704"/>
          <p:cNvSpPr/>
          <p:nvPr>
            <p:custDataLst>
              <p:tags r:id="rId169"/>
            </p:custDataLst>
          </p:nvPr>
        </p:nvSpPr>
        <p:spPr>
          <a:xfrm>
            <a:off x="2421978" y="1340768"/>
            <a:ext cx="1356544" cy="496092"/>
          </a:xfrm>
          <a:prstGeom prst="borderCallout1">
            <a:avLst>
              <a:gd name="adj1" fmla="val 46678"/>
              <a:gd name="adj2" fmla="val 99833"/>
              <a:gd name="adj3" fmla="val 76194"/>
              <a:gd name="adj4" fmla="val 113119"/>
            </a:avLst>
          </a:prstGeom>
          <a:solidFill>
            <a:schemeClr val="bg2">
              <a:lumMod val="75000"/>
            </a:schemeClr>
          </a:solidFill>
          <a:ln>
            <a:solidFill>
              <a:srgbClr val="FFFF00"/>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dirty="0" smtClean="0">
                <a:ln>
                  <a:solidFill>
                    <a:sysClr val="windowText" lastClr="000000"/>
                  </a:solidFill>
                </a:ln>
                <a:solidFill>
                  <a:sysClr val="windowText" lastClr="000000"/>
                </a:solidFill>
              </a:rPr>
              <a:t>Induit</a:t>
            </a:r>
            <a:endParaRPr lang="fr-FR" dirty="0">
              <a:ln>
                <a:solidFill>
                  <a:sysClr val="windowText" lastClr="000000"/>
                </a:solidFill>
              </a:ln>
              <a:solidFill>
                <a:sysClr val="windowText" lastClr="000000"/>
              </a:solidFill>
            </a:endParaRPr>
          </a:p>
        </p:txBody>
      </p:sp>
      <p:sp>
        <p:nvSpPr>
          <p:cNvPr id="7" name="ZoneTexte 6"/>
          <p:cNvSpPr txBox="1"/>
          <p:nvPr>
            <p:custDataLst>
              <p:tags r:id="rId170"/>
            </p:custDataLst>
          </p:nvPr>
        </p:nvSpPr>
        <p:spPr>
          <a:xfrm>
            <a:off x="6278746" y="2656963"/>
            <a:ext cx="386644" cy="461665"/>
          </a:xfrm>
          <a:prstGeom prst="rect">
            <a:avLst/>
          </a:prstGeom>
          <a:noFill/>
        </p:spPr>
        <p:txBody>
          <a:bodyPr wrap="none" rtlCol="0">
            <a:spAutoFit/>
          </a:bodyPr>
          <a:lstStyle/>
          <a:p>
            <a:r>
              <a:rPr lang="fr-FR" sz="2400" b="1" dirty="0" smtClean="0"/>
              <a:t>N</a:t>
            </a:r>
            <a:endParaRPr lang="fr-FR" sz="2400" b="1" dirty="0"/>
          </a:p>
        </p:txBody>
      </p:sp>
      <p:sp>
        <p:nvSpPr>
          <p:cNvPr id="1706" name="ZoneTexte 1705"/>
          <p:cNvSpPr txBox="1"/>
          <p:nvPr>
            <p:custDataLst>
              <p:tags r:id="rId171"/>
            </p:custDataLst>
          </p:nvPr>
        </p:nvSpPr>
        <p:spPr>
          <a:xfrm>
            <a:off x="2697194" y="2656963"/>
            <a:ext cx="330540" cy="461665"/>
          </a:xfrm>
          <a:prstGeom prst="rect">
            <a:avLst/>
          </a:prstGeom>
          <a:noFill/>
        </p:spPr>
        <p:txBody>
          <a:bodyPr wrap="none" rtlCol="0">
            <a:spAutoFit/>
          </a:bodyPr>
          <a:lstStyle/>
          <a:p>
            <a:r>
              <a:rPr lang="fr-FR" sz="2400" b="1" dirty="0" smtClean="0"/>
              <a:t>S</a:t>
            </a:r>
            <a:endParaRPr lang="fr-FR" sz="2400" b="1" dirty="0"/>
          </a:p>
        </p:txBody>
      </p:sp>
      <p:sp>
        <p:nvSpPr>
          <p:cNvPr id="1552" name="Légende encadrée 1 1551"/>
          <p:cNvSpPr/>
          <p:nvPr>
            <p:custDataLst>
              <p:tags r:id="rId172"/>
            </p:custDataLst>
          </p:nvPr>
        </p:nvSpPr>
        <p:spPr>
          <a:xfrm>
            <a:off x="7039267" y="3911942"/>
            <a:ext cx="1690749" cy="496092"/>
          </a:xfrm>
          <a:prstGeom prst="borderCallout1">
            <a:avLst>
              <a:gd name="adj1" fmla="val 94154"/>
              <a:gd name="adj2" fmla="val -3003"/>
              <a:gd name="adj3" fmla="val -248157"/>
              <a:gd name="adj4" fmla="val -140999"/>
            </a:avLst>
          </a:prstGeom>
          <a:solidFill>
            <a:schemeClr val="bg2">
              <a:lumMod val="75000"/>
            </a:schemeClr>
          </a:solidFill>
          <a:ln>
            <a:solidFill>
              <a:srgbClr val="FFFF00"/>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dirty="0" smtClean="0">
                <a:ln>
                  <a:solidFill>
                    <a:sysClr val="windowText" lastClr="000000"/>
                  </a:solidFill>
                </a:ln>
                <a:solidFill>
                  <a:sysClr val="windowText" lastClr="000000"/>
                </a:solidFill>
              </a:rPr>
              <a:t>Charbons</a:t>
            </a:r>
            <a:endParaRPr lang="fr-FR" dirty="0">
              <a:ln>
                <a:solidFill>
                  <a:sysClr val="windowText" lastClr="000000"/>
                </a:solidFill>
              </a:ln>
              <a:solidFill>
                <a:sysClr val="windowText" lastClr="000000"/>
              </a:solidFill>
            </a:endParaRPr>
          </a:p>
        </p:txBody>
      </p:sp>
      <p:sp>
        <p:nvSpPr>
          <p:cNvPr id="1553" name="Légende encadrée 1 1552"/>
          <p:cNvSpPr/>
          <p:nvPr>
            <p:custDataLst>
              <p:tags r:id="rId173"/>
            </p:custDataLst>
          </p:nvPr>
        </p:nvSpPr>
        <p:spPr>
          <a:xfrm>
            <a:off x="7356703" y="1371274"/>
            <a:ext cx="1690749" cy="830008"/>
          </a:xfrm>
          <a:prstGeom prst="borderCallout1">
            <a:avLst>
              <a:gd name="adj1" fmla="val 94154"/>
              <a:gd name="adj2" fmla="val 681"/>
              <a:gd name="adj3" fmla="val 91900"/>
              <a:gd name="adj4" fmla="val -104792"/>
            </a:avLst>
          </a:prstGeom>
          <a:solidFill>
            <a:schemeClr val="bg2">
              <a:lumMod val="75000"/>
            </a:schemeClr>
          </a:solidFill>
          <a:ln>
            <a:solidFill>
              <a:srgbClr val="FFFF00"/>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dirty="0" smtClean="0">
                <a:ln>
                  <a:solidFill>
                    <a:sysClr val="windowText" lastClr="000000"/>
                  </a:solidFill>
                </a:ln>
                <a:solidFill>
                  <a:sysClr val="windowText" lastClr="000000"/>
                </a:solidFill>
              </a:rPr>
              <a:t>Conducteurs dans une encoche</a:t>
            </a:r>
            <a:endParaRPr lang="fr-FR" dirty="0">
              <a:ln>
                <a:solidFill>
                  <a:sysClr val="windowText" lastClr="000000"/>
                </a:solidFill>
              </a:ln>
              <a:solidFill>
                <a:sysClr val="windowText" lastClr="000000"/>
              </a:solidFill>
            </a:endParaRPr>
          </a:p>
        </p:txBody>
      </p:sp>
      <p:cxnSp>
        <p:nvCxnSpPr>
          <p:cNvPr id="9" name="Connecteur droit avec flèche 8"/>
          <p:cNvCxnSpPr/>
          <p:nvPr>
            <p:custDataLst>
              <p:tags r:id="rId174"/>
            </p:custDataLst>
          </p:nvPr>
        </p:nvCxnSpPr>
        <p:spPr>
          <a:xfrm flipV="1">
            <a:off x="3459382" y="2174336"/>
            <a:ext cx="0" cy="1315661"/>
          </a:xfrm>
          <a:prstGeom prst="straightConnector1">
            <a:avLst/>
          </a:prstGeom>
          <a:ln w="57150">
            <a:solidFill>
              <a:srgbClr val="00B0F0"/>
            </a:solidFill>
            <a:tailEnd type="arrow"/>
          </a:ln>
          <a:effectLst>
            <a:outerShdw blurRad="50800" dist="38100" dir="2700000" algn="tl" rotWithShape="0">
              <a:prstClr val="black">
                <a:alpha val="40000"/>
              </a:prstClr>
            </a:outerShdw>
          </a:effectLst>
        </p:spPr>
        <p:style>
          <a:lnRef idx="1">
            <a:schemeClr val="accent1"/>
          </a:lnRef>
          <a:fillRef idx="0">
            <a:schemeClr val="accent1"/>
          </a:fillRef>
          <a:effectRef idx="0">
            <a:schemeClr val="accent1"/>
          </a:effectRef>
          <a:fontRef idx="minor">
            <a:schemeClr val="tx1"/>
          </a:fontRef>
        </p:style>
      </p:cxnSp>
      <p:cxnSp>
        <p:nvCxnSpPr>
          <p:cNvPr id="1562" name="Connecteur droit avec flèche 1561"/>
          <p:cNvCxnSpPr/>
          <p:nvPr>
            <p:custDataLst>
              <p:tags r:id="rId175"/>
            </p:custDataLst>
          </p:nvPr>
        </p:nvCxnSpPr>
        <p:spPr>
          <a:xfrm>
            <a:off x="5995424" y="2174336"/>
            <a:ext cx="0" cy="1315661"/>
          </a:xfrm>
          <a:prstGeom prst="straightConnector1">
            <a:avLst/>
          </a:prstGeom>
          <a:ln w="57150">
            <a:solidFill>
              <a:srgbClr val="00B0F0"/>
            </a:solidFill>
            <a:tailEnd type="arrow"/>
          </a:ln>
          <a:effectLst>
            <a:outerShdw blurRad="50800" dist="38100" dir="2700000" algn="tl" rotWithShape="0">
              <a:prstClr val="black">
                <a:alpha val="40000"/>
              </a:prstClr>
            </a:outerShdw>
          </a:effectLst>
        </p:spPr>
        <p:style>
          <a:lnRef idx="1">
            <a:schemeClr val="accent1"/>
          </a:lnRef>
          <a:fillRef idx="0">
            <a:schemeClr val="accent1"/>
          </a:fillRef>
          <a:effectRef idx="0">
            <a:schemeClr val="accent1"/>
          </a:effectRef>
          <a:fontRef idx="minor">
            <a:schemeClr val="tx1"/>
          </a:fontRef>
        </p:style>
      </p:cxnSp>
      <p:sp>
        <p:nvSpPr>
          <p:cNvPr id="15" name="ZoneTexte 14"/>
          <p:cNvSpPr txBox="1"/>
          <p:nvPr>
            <p:custDataLst>
              <p:tags r:id="rId176"/>
            </p:custDataLst>
          </p:nvPr>
        </p:nvSpPr>
        <p:spPr>
          <a:xfrm>
            <a:off x="3115104" y="2492896"/>
            <a:ext cx="373820" cy="584775"/>
          </a:xfrm>
          <a:prstGeom prst="rect">
            <a:avLst/>
          </a:prstGeom>
          <a:noFill/>
        </p:spPr>
        <p:txBody>
          <a:bodyPr wrap="none" rtlCol="0">
            <a:spAutoFit/>
          </a:bodyPr>
          <a:lstStyle/>
          <a:p>
            <a:r>
              <a:rPr lang="fr-FR" sz="3200" b="1" dirty="0" smtClean="0">
                <a:solidFill>
                  <a:srgbClr val="00B0F0"/>
                </a:solidFill>
                <a:effectLst>
                  <a:outerShdw blurRad="50800" dist="38100" dir="2700000" algn="tl" rotWithShape="0">
                    <a:prstClr val="black">
                      <a:alpha val="40000"/>
                    </a:prstClr>
                  </a:outerShdw>
                </a:effectLst>
              </a:rPr>
              <a:t>F</a:t>
            </a:r>
            <a:endParaRPr lang="fr-FR" sz="3200" b="1" dirty="0">
              <a:solidFill>
                <a:srgbClr val="00B0F0"/>
              </a:solidFill>
              <a:effectLst>
                <a:outerShdw blurRad="50800" dist="38100" dir="2700000" algn="tl" rotWithShape="0">
                  <a:prstClr val="black">
                    <a:alpha val="40000"/>
                  </a:prstClr>
                </a:outerShdw>
              </a:effectLst>
            </a:endParaRPr>
          </a:p>
        </p:txBody>
      </p:sp>
      <p:sp>
        <p:nvSpPr>
          <p:cNvPr id="1563" name="ZoneTexte 1562"/>
          <p:cNvSpPr txBox="1"/>
          <p:nvPr>
            <p:custDataLst>
              <p:tags r:id="rId177"/>
            </p:custDataLst>
          </p:nvPr>
        </p:nvSpPr>
        <p:spPr>
          <a:xfrm>
            <a:off x="5952642" y="2492896"/>
            <a:ext cx="373820" cy="584775"/>
          </a:xfrm>
          <a:prstGeom prst="rect">
            <a:avLst/>
          </a:prstGeom>
          <a:noFill/>
        </p:spPr>
        <p:txBody>
          <a:bodyPr wrap="none" rtlCol="0">
            <a:spAutoFit/>
          </a:bodyPr>
          <a:lstStyle/>
          <a:p>
            <a:r>
              <a:rPr lang="fr-FR" sz="3200" b="1" dirty="0" smtClean="0">
                <a:solidFill>
                  <a:srgbClr val="00B0F0"/>
                </a:solidFill>
                <a:effectLst>
                  <a:outerShdw blurRad="50800" dist="38100" dir="2700000" algn="tl" rotWithShape="0">
                    <a:prstClr val="black">
                      <a:alpha val="40000"/>
                    </a:prstClr>
                  </a:outerShdw>
                </a:effectLst>
              </a:rPr>
              <a:t>F</a:t>
            </a:r>
            <a:endParaRPr lang="fr-FR" sz="3200" b="1" dirty="0">
              <a:solidFill>
                <a:srgbClr val="00B0F0"/>
              </a:solidFill>
              <a:effectLst>
                <a:outerShdw blurRad="50800" dist="38100" dir="2700000" algn="tl" rotWithShape="0">
                  <a:prstClr val="black">
                    <a:alpha val="40000"/>
                  </a:prstClr>
                </a:outerShdw>
              </a:effectLst>
            </a:endParaRPr>
          </a:p>
        </p:txBody>
      </p:sp>
      <p:sp>
        <p:nvSpPr>
          <p:cNvPr id="16" name="Rectangle 15"/>
          <p:cNvSpPr/>
          <p:nvPr>
            <p:custDataLst>
              <p:tags r:id="rId178"/>
            </p:custDataLst>
          </p:nvPr>
        </p:nvSpPr>
        <p:spPr>
          <a:xfrm>
            <a:off x="1653828" y="1198635"/>
            <a:ext cx="6216879" cy="3147875"/>
          </a:xfrm>
          <a:prstGeom prst="rect">
            <a:avLst/>
          </a:prstGeom>
          <a:solidFill>
            <a:schemeClr val="accent1">
              <a:alpha val="1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b"/>
          <a:lstStyle/>
          <a:p>
            <a:pPr algn="ctr"/>
            <a:r>
              <a:rPr lang="fr-FR" sz="2000" dirty="0" smtClean="0"/>
              <a:t>                                Click</a:t>
            </a:r>
            <a:endParaRPr lang="fr-FR" sz="2000" dirty="0"/>
          </a:p>
        </p:txBody>
      </p:sp>
    </p:spTree>
    <p:extLst>
      <p:ext uri="{BB962C8B-B14F-4D97-AF65-F5344CB8AC3E}">
        <p14:creationId xmlns:p14="http://schemas.microsoft.com/office/powerpoint/2010/main" val="360730720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0"/>
                                  </p:stCondLst>
                                  <p:iterate type="wd">
                                    <p:tmPct val="10000"/>
                                  </p:iterate>
                                  <p:childTnLst>
                                    <p:set>
                                      <p:cBhvr>
                                        <p:cTn id="6" dur="1" fill="hold">
                                          <p:stCondLst>
                                            <p:cond delay="0"/>
                                          </p:stCondLst>
                                        </p:cTn>
                                        <p:tgtEl>
                                          <p:spTgt spid="2"/>
                                        </p:tgtEl>
                                        <p:attrNameLst>
                                          <p:attrName>style.visibility</p:attrName>
                                        </p:attrNameLst>
                                      </p:cBhvr>
                                      <p:to>
                                        <p:strVal val="visible"/>
                                      </p:to>
                                    </p:set>
                                    <p:animEffect transition="in" filter="fade">
                                      <p:cBhvr>
                                        <p:cTn id="7" dur="500"/>
                                        <p:tgtEl>
                                          <p:spTgt spid="2"/>
                                        </p:tgtEl>
                                      </p:cBhvr>
                                    </p:animEffect>
                                  </p:childTnLst>
                                </p:cTn>
                              </p:par>
                            </p:childTnLst>
                          </p:cTn>
                        </p:par>
                        <p:par>
                          <p:cTn id="8" fill="hold">
                            <p:stCondLst>
                              <p:cond delay="850"/>
                            </p:stCondLst>
                            <p:childTnLst>
                              <p:par>
                                <p:cTn id="9" presetID="10" presetClass="entr" presetSubtype="0" fill="hold" grpId="0" nodeType="afterEffect">
                                  <p:stCondLst>
                                    <p:cond delay="0"/>
                                  </p:stCondLst>
                                  <p:iterate type="wd">
                                    <p:tmPct val="10000"/>
                                  </p:iterate>
                                  <p:childTnLst>
                                    <p:set>
                                      <p:cBhvr>
                                        <p:cTn id="10" dur="1" fill="hold">
                                          <p:stCondLst>
                                            <p:cond delay="0"/>
                                          </p:stCondLst>
                                        </p:cTn>
                                        <p:tgtEl>
                                          <p:spTgt spid="6"/>
                                        </p:tgtEl>
                                        <p:attrNameLst>
                                          <p:attrName>style.visibility</p:attrName>
                                        </p:attrNameLst>
                                      </p:cBhvr>
                                      <p:to>
                                        <p:strVal val="visible"/>
                                      </p:to>
                                    </p:set>
                                    <p:animEffect transition="in" filter="fade">
                                      <p:cBhvr>
                                        <p:cTn id="11" dur="1550"/>
                                        <p:tgtEl>
                                          <p:spTgt spid="6"/>
                                        </p:tgtEl>
                                      </p:cBhvr>
                                    </p:animEffect>
                                  </p:childTnLst>
                                </p:cTn>
                              </p:par>
                            </p:childTnLst>
                          </p:cTn>
                        </p:par>
                        <p:par>
                          <p:cTn id="12" fill="hold">
                            <p:stCondLst>
                              <p:cond delay="14800"/>
                            </p:stCondLst>
                            <p:childTnLst>
                              <p:par>
                                <p:cTn id="13" presetID="22" presetClass="entr" presetSubtype="2" fill="hold" nodeType="afterEffect">
                                  <p:stCondLst>
                                    <p:cond delay="0"/>
                                  </p:stCondLst>
                                  <p:childTnLst>
                                    <p:set>
                                      <p:cBhvr>
                                        <p:cTn id="14" dur="1" fill="hold">
                                          <p:stCondLst>
                                            <p:cond delay="0"/>
                                          </p:stCondLst>
                                        </p:cTn>
                                        <p:tgtEl>
                                          <p:spTgt spid="3"/>
                                        </p:tgtEl>
                                        <p:attrNameLst>
                                          <p:attrName>style.visibility</p:attrName>
                                        </p:attrNameLst>
                                      </p:cBhvr>
                                      <p:to>
                                        <p:strVal val="visible"/>
                                      </p:to>
                                    </p:set>
                                    <p:animEffect transition="in" filter="wipe(right)">
                                      <p:cBhvr>
                                        <p:cTn id="15" dur="500"/>
                                        <p:tgtEl>
                                          <p:spTgt spid="3"/>
                                        </p:tgtEl>
                                      </p:cBhvr>
                                    </p:animEffect>
                                  </p:childTnLst>
                                </p:cTn>
                              </p:par>
                            </p:childTnLst>
                          </p:cTn>
                        </p:par>
                        <p:par>
                          <p:cTn id="16" fill="hold">
                            <p:stCondLst>
                              <p:cond delay="15300"/>
                            </p:stCondLst>
                            <p:childTnLst>
                              <p:par>
                                <p:cTn id="17" presetID="10" presetClass="entr" presetSubtype="0" fill="hold" grpId="0" nodeType="afterEffect">
                                  <p:stCondLst>
                                    <p:cond delay="0"/>
                                  </p:stCondLst>
                                  <p:iterate type="wd">
                                    <p:tmPct val="10000"/>
                                  </p:iterate>
                                  <p:childTnLst>
                                    <p:set>
                                      <p:cBhvr>
                                        <p:cTn id="18" dur="1" fill="hold">
                                          <p:stCondLst>
                                            <p:cond delay="0"/>
                                          </p:stCondLst>
                                        </p:cTn>
                                        <p:tgtEl>
                                          <p:spTgt spid="1704"/>
                                        </p:tgtEl>
                                        <p:attrNameLst>
                                          <p:attrName>style.visibility</p:attrName>
                                        </p:attrNameLst>
                                      </p:cBhvr>
                                      <p:to>
                                        <p:strVal val="visible"/>
                                      </p:to>
                                    </p:set>
                                    <p:animEffect transition="in" filter="fade">
                                      <p:cBhvr>
                                        <p:cTn id="19" dur="500"/>
                                        <p:tgtEl>
                                          <p:spTgt spid="1704"/>
                                        </p:tgtEl>
                                      </p:cBhvr>
                                    </p:animEffect>
                                  </p:childTnLst>
                                </p:cTn>
                              </p:par>
                            </p:childTnLst>
                          </p:cTn>
                        </p:par>
                        <p:par>
                          <p:cTn id="20" fill="hold">
                            <p:stCondLst>
                              <p:cond delay="15800"/>
                            </p:stCondLst>
                            <p:childTnLst>
                              <p:par>
                                <p:cTn id="21" presetID="10" presetClass="entr" presetSubtype="0" fill="hold" grpId="0" nodeType="afterEffect">
                                  <p:stCondLst>
                                    <p:cond delay="1000"/>
                                  </p:stCondLst>
                                  <p:childTnLst>
                                    <p:set>
                                      <p:cBhvr>
                                        <p:cTn id="22" dur="1" fill="hold">
                                          <p:stCondLst>
                                            <p:cond delay="0"/>
                                          </p:stCondLst>
                                        </p:cTn>
                                        <p:tgtEl>
                                          <p:spTgt spid="1706"/>
                                        </p:tgtEl>
                                        <p:attrNameLst>
                                          <p:attrName>style.visibility</p:attrName>
                                        </p:attrNameLst>
                                      </p:cBhvr>
                                      <p:to>
                                        <p:strVal val="visible"/>
                                      </p:to>
                                    </p:set>
                                    <p:animEffect transition="in" filter="fade">
                                      <p:cBhvr>
                                        <p:cTn id="23" dur="500"/>
                                        <p:tgtEl>
                                          <p:spTgt spid="1706"/>
                                        </p:tgtEl>
                                      </p:cBhvr>
                                    </p:animEffect>
                                  </p:childTnLst>
                                </p:cTn>
                              </p:par>
                            </p:childTnLst>
                          </p:cTn>
                        </p:par>
                        <p:par>
                          <p:cTn id="24" fill="hold">
                            <p:stCondLst>
                              <p:cond delay="17300"/>
                            </p:stCondLst>
                            <p:childTnLst>
                              <p:par>
                                <p:cTn id="25" presetID="22" presetClass="entr" presetSubtype="8" fill="hold" nodeType="afterEffect">
                                  <p:stCondLst>
                                    <p:cond delay="0"/>
                                  </p:stCondLst>
                                  <p:childTnLst>
                                    <p:set>
                                      <p:cBhvr>
                                        <p:cTn id="26" dur="1" fill="hold">
                                          <p:stCondLst>
                                            <p:cond delay="0"/>
                                          </p:stCondLst>
                                        </p:cTn>
                                        <p:tgtEl>
                                          <p:spTgt spid="4"/>
                                        </p:tgtEl>
                                        <p:attrNameLst>
                                          <p:attrName>style.visibility</p:attrName>
                                        </p:attrNameLst>
                                      </p:cBhvr>
                                      <p:to>
                                        <p:strVal val="visible"/>
                                      </p:to>
                                    </p:set>
                                    <p:animEffect transition="in" filter="wipe(left)">
                                      <p:cBhvr>
                                        <p:cTn id="27" dur="500"/>
                                        <p:tgtEl>
                                          <p:spTgt spid="4"/>
                                        </p:tgtEl>
                                      </p:cBhvr>
                                    </p:animEffect>
                                  </p:childTnLst>
                                </p:cTn>
                              </p:par>
                            </p:childTnLst>
                          </p:cTn>
                        </p:par>
                        <p:par>
                          <p:cTn id="28" fill="hold">
                            <p:stCondLst>
                              <p:cond delay="17800"/>
                            </p:stCondLst>
                            <p:childTnLst>
                              <p:par>
                                <p:cTn id="29" presetID="10" presetClass="entr" presetSubtype="0" fill="hold" grpId="0" nodeType="afterEffect">
                                  <p:stCondLst>
                                    <p:cond delay="0"/>
                                  </p:stCondLst>
                                  <p:iterate type="wd">
                                    <p:tmPct val="10000"/>
                                  </p:iterate>
                                  <p:childTnLst>
                                    <p:set>
                                      <p:cBhvr>
                                        <p:cTn id="30" dur="1" fill="hold">
                                          <p:stCondLst>
                                            <p:cond delay="0"/>
                                          </p:stCondLst>
                                        </p:cTn>
                                        <p:tgtEl>
                                          <p:spTgt spid="1703"/>
                                        </p:tgtEl>
                                        <p:attrNameLst>
                                          <p:attrName>style.visibility</p:attrName>
                                        </p:attrNameLst>
                                      </p:cBhvr>
                                      <p:to>
                                        <p:strVal val="visible"/>
                                      </p:to>
                                    </p:set>
                                    <p:animEffect transition="in" filter="fade">
                                      <p:cBhvr>
                                        <p:cTn id="31" dur="500"/>
                                        <p:tgtEl>
                                          <p:spTgt spid="1703"/>
                                        </p:tgtEl>
                                      </p:cBhvr>
                                    </p:animEffect>
                                  </p:childTnLst>
                                </p:cTn>
                              </p:par>
                            </p:childTnLst>
                          </p:cTn>
                        </p:par>
                        <p:par>
                          <p:cTn id="32" fill="hold">
                            <p:stCondLst>
                              <p:cond delay="18300"/>
                            </p:stCondLst>
                            <p:childTnLst>
                              <p:par>
                                <p:cTn id="33" presetID="10" presetClass="entr" presetSubtype="0" fill="hold" grpId="0" nodeType="afterEffect">
                                  <p:stCondLst>
                                    <p:cond delay="0"/>
                                  </p:stCondLst>
                                  <p:childTnLst>
                                    <p:set>
                                      <p:cBhvr>
                                        <p:cTn id="34" dur="1" fill="hold">
                                          <p:stCondLst>
                                            <p:cond delay="0"/>
                                          </p:stCondLst>
                                        </p:cTn>
                                        <p:tgtEl>
                                          <p:spTgt spid="7"/>
                                        </p:tgtEl>
                                        <p:attrNameLst>
                                          <p:attrName>style.visibility</p:attrName>
                                        </p:attrNameLst>
                                      </p:cBhvr>
                                      <p:to>
                                        <p:strVal val="visible"/>
                                      </p:to>
                                    </p:set>
                                    <p:animEffect transition="in" filter="fade">
                                      <p:cBhvr>
                                        <p:cTn id="35" dur="500"/>
                                        <p:tgtEl>
                                          <p:spTgt spid="7"/>
                                        </p:tgtEl>
                                      </p:cBhvr>
                                    </p:animEffect>
                                  </p:childTnLst>
                                </p:cTn>
                              </p:par>
                            </p:childTnLst>
                          </p:cTn>
                        </p:par>
                        <p:par>
                          <p:cTn id="36" fill="hold">
                            <p:stCondLst>
                              <p:cond delay="18800"/>
                            </p:stCondLst>
                            <p:childTnLst>
                              <p:par>
                                <p:cTn id="37" presetID="21" presetClass="entr" presetSubtype="1" fill="hold" nodeType="afterEffect">
                                  <p:stCondLst>
                                    <p:cond delay="0"/>
                                  </p:stCondLst>
                                  <p:childTnLst>
                                    <p:set>
                                      <p:cBhvr>
                                        <p:cTn id="38" dur="1" fill="hold">
                                          <p:stCondLst>
                                            <p:cond delay="0"/>
                                          </p:stCondLst>
                                        </p:cTn>
                                        <p:tgtEl>
                                          <p:spTgt spid="1548"/>
                                        </p:tgtEl>
                                        <p:attrNameLst>
                                          <p:attrName>style.visibility</p:attrName>
                                        </p:attrNameLst>
                                      </p:cBhvr>
                                      <p:to>
                                        <p:strVal val="visible"/>
                                      </p:to>
                                    </p:set>
                                    <p:animEffect transition="in" filter="wheel(1)">
                                      <p:cBhvr>
                                        <p:cTn id="39" dur="2000"/>
                                        <p:tgtEl>
                                          <p:spTgt spid="1548"/>
                                        </p:tgtEl>
                                      </p:cBhvr>
                                    </p:animEffect>
                                  </p:childTnLst>
                                </p:cTn>
                              </p:par>
                            </p:childTnLst>
                          </p:cTn>
                        </p:par>
                        <p:par>
                          <p:cTn id="40" fill="hold">
                            <p:stCondLst>
                              <p:cond delay="20800"/>
                            </p:stCondLst>
                            <p:childTnLst>
                              <p:par>
                                <p:cTn id="41" presetID="10" presetClass="entr" presetSubtype="0" fill="hold" grpId="0" nodeType="afterEffect">
                                  <p:stCondLst>
                                    <p:cond delay="0"/>
                                  </p:stCondLst>
                                  <p:iterate type="wd">
                                    <p:tmPct val="10000"/>
                                  </p:iterate>
                                  <p:childTnLst>
                                    <p:set>
                                      <p:cBhvr>
                                        <p:cTn id="42" dur="1" fill="hold">
                                          <p:stCondLst>
                                            <p:cond delay="0"/>
                                          </p:stCondLst>
                                        </p:cTn>
                                        <p:tgtEl>
                                          <p:spTgt spid="1701"/>
                                        </p:tgtEl>
                                        <p:attrNameLst>
                                          <p:attrName>style.visibility</p:attrName>
                                        </p:attrNameLst>
                                      </p:cBhvr>
                                      <p:to>
                                        <p:strVal val="visible"/>
                                      </p:to>
                                    </p:set>
                                    <p:animEffect transition="in" filter="fade">
                                      <p:cBhvr>
                                        <p:cTn id="43" dur="500"/>
                                        <p:tgtEl>
                                          <p:spTgt spid="1701"/>
                                        </p:tgtEl>
                                      </p:cBhvr>
                                    </p:animEffect>
                                  </p:childTnLst>
                                </p:cTn>
                              </p:par>
                            </p:childTnLst>
                          </p:cTn>
                        </p:par>
                        <p:par>
                          <p:cTn id="44" fill="hold">
                            <p:stCondLst>
                              <p:cond delay="21300"/>
                            </p:stCondLst>
                            <p:childTnLst>
                              <p:par>
                                <p:cTn id="45" presetID="21" presetClass="entr" presetSubtype="1" fill="hold" grpId="0" nodeType="afterEffect">
                                  <p:stCondLst>
                                    <p:cond delay="0"/>
                                  </p:stCondLst>
                                  <p:childTnLst>
                                    <p:set>
                                      <p:cBhvr>
                                        <p:cTn id="46" dur="1" fill="hold">
                                          <p:stCondLst>
                                            <p:cond delay="0"/>
                                          </p:stCondLst>
                                        </p:cTn>
                                        <p:tgtEl>
                                          <p:spTgt spid="45"/>
                                        </p:tgtEl>
                                        <p:attrNameLst>
                                          <p:attrName>style.visibility</p:attrName>
                                        </p:attrNameLst>
                                      </p:cBhvr>
                                      <p:to>
                                        <p:strVal val="visible"/>
                                      </p:to>
                                    </p:set>
                                    <p:animEffect transition="in" filter="wheel(1)">
                                      <p:cBhvr>
                                        <p:cTn id="47" dur="2000"/>
                                        <p:tgtEl>
                                          <p:spTgt spid="45"/>
                                        </p:tgtEl>
                                      </p:cBhvr>
                                    </p:animEffect>
                                  </p:childTnLst>
                                </p:cTn>
                              </p:par>
                            </p:childTnLst>
                          </p:cTn>
                        </p:par>
                        <p:par>
                          <p:cTn id="48" fill="hold">
                            <p:stCondLst>
                              <p:cond delay="23300"/>
                            </p:stCondLst>
                            <p:childTnLst>
                              <p:par>
                                <p:cTn id="49" presetID="21" presetClass="entr" presetSubtype="1" fill="hold" grpId="2" nodeType="afterEffect">
                                  <p:stCondLst>
                                    <p:cond delay="0"/>
                                  </p:stCondLst>
                                  <p:childTnLst>
                                    <p:set>
                                      <p:cBhvr>
                                        <p:cTn id="50" dur="1" fill="hold">
                                          <p:stCondLst>
                                            <p:cond delay="0"/>
                                          </p:stCondLst>
                                        </p:cTn>
                                        <p:tgtEl>
                                          <p:spTgt spid="1547"/>
                                        </p:tgtEl>
                                        <p:attrNameLst>
                                          <p:attrName>style.visibility</p:attrName>
                                        </p:attrNameLst>
                                      </p:cBhvr>
                                      <p:to>
                                        <p:strVal val="visible"/>
                                      </p:to>
                                    </p:set>
                                    <p:animEffect transition="in" filter="wheel(1)">
                                      <p:cBhvr>
                                        <p:cTn id="51" dur="2000"/>
                                        <p:tgtEl>
                                          <p:spTgt spid="1547"/>
                                        </p:tgtEl>
                                      </p:cBhvr>
                                    </p:animEffect>
                                  </p:childTnLst>
                                </p:cTn>
                              </p:par>
                            </p:childTnLst>
                          </p:cTn>
                        </p:par>
                        <p:par>
                          <p:cTn id="52" fill="hold">
                            <p:stCondLst>
                              <p:cond delay="25300"/>
                            </p:stCondLst>
                            <p:childTnLst>
                              <p:par>
                                <p:cTn id="53" presetID="21" presetClass="entr" presetSubtype="1" fill="hold" nodeType="afterEffect">
                                  <p:stCondLst>
                                    <p:cond delay="0"/>
                                  </p:stCondLst>
                                  <p:childTnLst>
                                    <p:set>
                                      <p:cBhvr>
                                        <p:cTn id="54" dur="1" fill="hold">
                                          <p:stCondLst>
                                            <p:cond delay="0"/>
                                          </p:stCondLst>
                                        </p:cTn>
                                        <p:tgtEl>
                                          <p:spTgt spid="1679"/>
                                        </p:tgtEl>
                                        <p:attrNameLst>
                                          <p:attrName>style.visibility</p:attrName>
                                        </p:attrNameLst>
                                      </p:cBhvr>
                                      <p:to>
                                        <p:strVal val="visible"/>
                                      </p:to>
                                    </p:set>
                                    <p:animEffect transition="in" filter="wheel(1)">
                                      <p:cBhvr>
                                        <p:cTn id="55" dur="2000"/>
                                        <p:tgtEl>
                                          <p:spTgt spid="1679"/>
                                        </p:tgtEl>
                                      </p:cBhvr>
                                    </p:animEffect>
                                  </p:childTnLst>
                                </p:cTn>
                              </p:par>
                            </p:childTnLst>
                          </p:cTn>
                        </p:par>
                        <p:par>
                          <p:cTn id="56" fill="hold">
                            <p:stCondLst>
                              <p:cond delay="27300"/>
                            </p:stCondLst>
                            <p:childTnLst>
                              <p:par>
                                <p:cTn id="57" presetID="10" presetClass="entr" presetSubtype="0" fill="hold" grpId="0" nodeType="afterEffect">
                                  <p:stCondLst>
                                    <p:cond delay="0"/>
                                  </p:stCondLst>
                                  <p:iterate type="wd">
                                    <p:tmPct val="10000"/>
                                  </p:iterate>
                                  <p:childTnLst>
                                    <p:set>
                                      <p:cBhvr>
                                        <p:cTn id="58" dur="1" fill="hold">
                                          <p:stCondLst>
                                            <p:cond delay="0"/>
                                          </p:stCondLst>
                                        </p:cTn>
                                        <p:tgtEl>
                                          <p:spTgt spid="1553"/>
                                        </p:tgtEl>
                                        <p:attrNameLst>
                                          <p:attrName>style.visibility</p:attrName>
                                        </p:attrNameLst>
                                      </p:cBhvr>
                                      <p:to>
                                        <p:strVal val="visible"/>
                                      </p:to>
                                    </p:set>
                                    <p:animEffect transition="in" filter="fade">
                                      <p:cBhvr>
                                        <p:cTn id="59" dur="500"/>
                                        <p:tgtEl>
                                          <p:spTgt spid="1553"/>
                                        </p:tgtEl>
                                      </p:cBhvr>
                                    </p:animEffect>
                                  </p:childTnLst>
                                </p:cTn>
                              </p:par>
                            </p:childTnLst>
                          </p:cTn>
                        </p:par>
                        <p:par>
                          <p:cTn id="60" fill="hold">
                            <p:stCondLst>
                              <p:cond delay="27950"/>
                            </p:stCondLst>
                            <p:childTnLst>
                              <p:par>
                                <p:cTn id="61" presetID="22" presetClass="entr" presetSubtype="4" fill="hold" nodeType="afterEffect">
                                  <p:stCondLst>
                                    <p:cond delay="0"/>
                                  </p:stCondLst>
                                  <p:childTnLst>
                                    <p:set>
                                      <p:cBhvr>
                                        <p:cTn id="62" dur="1" fill="hold">
                                          <p:stCondLst>
                                            <p:cond delay="0"/>
                                          </p:stCondLst>
                                        </p:cTn>
                                        <p:tgtEl>
                                          <p:spTgt spid="1692"/>
                                        </p:tgtEl>
                                        <p:attrNameLst>
                                          <p:attrName>style.visibility</p:attrName>
                                        </p:attrNameLst>
                                      </p:cBhvr>
                                      <p:to>
                                        <p:strVal val="visible"/>
                                      </p:to>
                                    </p:set>
                                    <p:animEffect transition="in" filter="wipe(down)">
                                      <p:cBhvr>
                                        <p:cTn id="63" dur="500"/>
                                        <p:tgtEl>
                                          <p:spTgt spid="1692"/>
                                        </p:tgtEl>
                                      </p:cBhvr>
                                    </p:animEffect>
                                  </p:childTnLst>
                                </p:cTn>
                              </p:par>
                            </p:childTnLst>
                          </p:cTn>
                        </p:par>
                        <p:par>
                          <p:cTn id="64" fill="hold">
                            <p:stCondLst>
                              <p:cond delay="28450"/>
                            </p:stCondLst>
                            <p:childTnLst>
                              <p:par>
                                <p:cTn id="65" presetID="22" presetClass="entr" presetSubtype="1" fill="hold" nodeType="afterEffect">
                                  <p:stCondLst>
                                    <p:cond delay="0"/>
                                  </p:stCondLst>
                                  <p:childTnLst>
                                    <p:set>
                                      <p:cBhvr>
                                        <p:cTn id="66" dur="1" fill="hold">
                                          <p:stCondLst>
                                            <p:cond delay="0"/>
                                          </p:stCondLst>
                                        </p:cTn>
                                        <p:tgtEl>
                                          <p:spTgt spid="1689"/>
                                        </p:tgtEl>
                                        <p:attrNameLst>
                                          <p:attrName>style.visibility</p:attrName>
                                        </p:attrNameLst>
                                      </p:cBhvr>
                                      <p:to>
                                        <p:strVal val="visible"/>
                                      </p:to>
                                    </p:set>
                                    <p:animEffect transition="in" filter="wipe(up)">
                                      <p:cBhvr>
                                        <p:cTn id="67" dur="500"/>
                                        <p:tgtEl>
                                          <p:spTgt spid="1689"/>
                                        </p:tgtEl>
                                      </p:cBhvr>
                                    </p:animEffect>
                                  </p:childTnLst>
                                </p:cTn>
                              </p:par>
                            </p:childTnLst>
                          </p:cTn>
                        </p:par>
                        <p:par>
                          <p:cTn id="68" fill="hold">
                            <p:stCondLst>
                              <p:cond delay="28950"/>
                            </p:stCondLst>
                            <p:childTnLst>
                              <p:par>
                                <p:cTn id="69" presetID="10" presetClass="entr" presetSubtype="0" fill="hold" grpId="0" nodeType="afterEffect">
                                  <p:stCondLst>
                                    <p:cond delay="0"/>
                                  </p:stCondLst>
                                  <p:childTnLst>
                                    <p:set>
                                      <p:cBhvr>
                                        <p:cTn id="70" dur="1" fill="hold">
                                          <p:stCondLst>
                                            <p:cond delay="0"/>
                                          </p:stCondLst>
                                        </p:cTn>
                                        <p:tgtEl>
                                          <p:spTgt spid="5"/>
                                        </p:tgtEl>
                                        <p:attrNameLst>
                                          <p:attrName>style.visibility</p:attrName>
                                        </p:attrNameLst>
                                      </p:cBhvr>
                                      <p:to>
                                        <p:strVal val="visible"/>
                                      </p:to>
                                    </p:set>
                                    <p:animEffect transition="in" filter="fade">
                                      <p:cBhvr>
                                        <p:cTn id="71" dur="500"/>
                                        <p:tgtEl>
                                          <p:spTgt spid="5"/>
                                        </p:tgtEl>
                                      </p:cBhvr>
                                    </p:animEffect>
                                  </p:childTnLst>
                                </p:cTn>
                              </p:par>
                            </p:childTnLst>
                          </p:cTn>
                        </p:par>
                        <p:par>
                          <p:cTn id="72" fill="hold">
                            <p:stCondLst>
                              <p:cond delay="29450"/>
                            </p:stCondLst>
                            <p:childTnLst>
                              <p:par>
                                <p:cTn id="73" presetID="10" presetClass="entr" presetSubtype="0" fill="hold" grpId="0" nodeType="afterEffect">
                                  <p:stCondLst>
                                    <p:cond delay="0"/>
                                  </p:stCondLst>
                                  <p:iterate type="wd">
                                    <p:tmPct val="10000"/>
                                  </p:iterate>
                                  <p:childTnLst>
                                    <p:set>
                                      <p:cBhvr>
                                        <p:cTn id="74" dur="1" fill="hold">
                                          <p:stCondLst>
                                            <p:cond delay="0"/>
                                          </p:stCondLst>
                                        </p:cTn>
                                        <p:tgtEl>
                                          <p:spTgt spid="1552"/>
                                        </p:tgtEl>
                                        <p:attrNameLst>
                                          <p:attrName>style.visibility</p:attrName>
                                        </p:attrNameLst>
                                      </p:cBhvr>
                                      <p:to>
                                        <p:strVal val="visible"/>
                                      </p:to>
                                    </p:set>
                                    <p:animEffect transition="in" filter="fade">
                                      <p:cBhvr>
                                        <p:cTn id="75" dur="500"/>
                                        <p:tgtEl>
                                          <p:spTgt spid="1552"/>
                                        </p:tgtEl>
                                      </p:cBhvr>
                                    </p:animEffect>
                                  </p:childTnLst>
                                </p:cTn>
                              </p:par>
                            </p:childTnLst>
                          </p:cTn>
                        </p:par>
                        <p:par>
                          <p:cTn id="76" fill="hold">
                            <p:stCondLst>
                              <p:cond delay="29950"/>
                            </p:stCondLst>
                            <p:childTnLst>
                              <p:par>
                                <p:cTn id="77" presetID="10" presetClass="entr" presetSubtype="0" fill="hold" grpId="0" nodeType="afterEffect">
                                  <p:stCondLst>
                                    <p:cond delay="0"/>
                                  </p:stCondLst>
                                  <p:iterate type="wd">
                                    <p:tmPct val="10000"/>
                                  </p:iterate>
                                  <p:childTnLst>
                                    <p:set>
                                      <p:cBhvr>
                                        <p:cTn id="78" dur="1" fill="hold">
                                          <p:stCondLst>
                                            <p:cond delay="0"/>
                                          </p:stCondLst>
                                        </p:cTn>
                                        <p:tgtEl>
                                          <p:spTgt spid="1705"/>
                                        </p:tgtEl>
                                        <p:attrNameLst>
                                          <p:attrName>style.visibility</p:attrName>
                                        </p:attrNameLst>
                                      </p:cBhvr>
                                      <p:to>
                                        <p:strVal val="visible"/>
                                      </p:to>
                                    </p:set>
                                    <p:animEffect transition="in" filter="fade">
                                      <p:cBhvr>
                                        <p:cTn id="79" dur="500"/>
                                        <p:tgtEl>
                                          <p:spTgt spid="1705"/>
                                        </p:tgtEl>
                                      </p:cBhvr>
                                    </p:animEffect>
                                  </p:childTnLst>
                                </p:cTn>
                              </p:par>
                            </p:childTnLst>
                          </p:cTn>
                        </p:par>
                        <p:par>
                          <p:cTn id="80" fill="hold">
                            <p:stCondLst>
                              <p:cond delay="30450"/>
                            </p:stCondLst>
                            <p:childTnLst>
                              <p:par>
                                <p:cTn id="81" presetID="1" presetClass="entr" presetSubtype="0" fill="hold" grpId="2" nodeType="afterEffect">
                                  <p:stCondLst>
                                    <p:cond delay="0"/>
                                  </p:stCondLst>
                                  <p:childTnLst>
                                    <p:set>
                                      <p:cBhvr>
                                        <p:cTn id="82" dur="1" fill="hold">
                                          <p:stCondLst>
                                            <p:cond delay="0"/>
                                          </p:stCondLst>
                                        </p:cTn>
                                        <p:tgtEl>
                                          <p:spTgt spid="16"/>
                                        </p:tgtEl>
                                        <p:attrNameLst>
                                          <p:attrName>style.visibility</p:attrName>
                                        </p:attrNameLst>
                                      </p:cBhvr>
                                      <p:to>
                                        <p:strVal val="visible"/>
                                      </p:to>
                                    </p:set>
                                  </p:childTnLst>
                                </p:cTn>
                              </p:par>
                            </p:childTnLst>
                          </p:cTn>
                        </p:par>
                        <p:par>
                          <p:cTn id="83" fill="hold">
                            <p:stCondLst>
                              <p:cond delay="30450"/>
                            </p:stCondLst>
                            <p:childTnLst>
                              <p:par>
                                <p:cTn id="84" presetID="10" presetClass="entr" presetSubtype="0" fill="hold" grpId="0" nodeType="afterEffect">
                                  <p:stCondLst>
                                    <p:cond delay="0"/>
                                  </p:stCondLst>
                                  <p:iterate type="wd">
                                    <p:tmPct val="10000"/>
                                  </p:iterate>
                                  <p:childTnLst>
                                    <p:set>
                                      <p:cBhvr>
                                        <p:cTn id="85" dur="1" fill="hold">
                                          <p:stCondLst>
                                            <p:cond delay="0"/>
                                          </p:stCondLst>
                                        </p:cTn>
                                        <p:tgtEl>
                                          <p:spTgt spid="1561">
                                            <p:bg/>
                                          </p:spTgt>
                                        </p:tgtEl>
                                        <p:attrNameLst>
                                          <p:attrName>style.visibility</p:attrName>
                                        </p:attrNameLst>
                                      </p:cBhvr>
                                      <p:to>
                                        <p:strVal val="visible"/>
                                      </p:to>
                                    </p:set>
                                    <p:animEffect transition="in" filter="fade">
                                      <p:cBhvr>
                                        <p:cTn id="86" dur="500"/>
                                        <p:tgtEl>
                                          <p:spTgt spid="1561">
                                            <p:bg/>
                                          </p:spTgt>
                                        </p:tgtEl>
                                      </p:cBhvr>
                                    </p:animEffect>
                                  </p:childTnLst>
                                </p:cTn>
                              </p:par>
                            </p:childTnLst>
                          </p:cTn>
                        </p:par>
                        <p:par>
                          <p:cTn id="87" fill="hold">
                            <p:stCondLst>
                              <p:cond delay="30950"/>
                            </p:stCondLst>
                            <p:childTnLst>
                              <p:par>
                                <p:cTn id="88" presetID="10" presetClass="entr" presetSubtype="0" fill="hold" grpId="0" nodeType="afterEffect">
                                  <p:stCondLst>
                                    <p:cond delay="0"/>
                                  </p:stCondLst>
                                  <p:iterate type="wd">
                                    <p:tmPct val="10000"/>
                                  </p:iterate>
                                  <p:childTnLst>
                                    <p:set>
                                      <p:cBhvr>
                                        <p:cTn id="89" dur="1" fill="hold">
                                          <p:stCondLst>
                                            <p:cond delay="0"/>
                                          </p:stCondLst>
                                        </p:cTn>
                                        <p:tgtEl>
                                          <p:spTgt spid="1561">
                                            <p:txEl>
                                              <p:pRg st="0" end="0"/>
                                            </p:txEl>
                                          </p:spTgt>
                                        </p:tgtEl>
                                        <p:attrNameLst>
                                          <p:attrName>style.visibility</p:attrName>
                                        </p:attrNameLst>
                                      </p:cBhvr>
                                      <p:to>
                                        <p:strVal val="visible"/>
                                      </p:to>
                                    </p:set>
                                    <p:animEffect transition="in" filter="fade">
                                      <p:cBhvr>
                                        <p:cTn id="90" dur="500"/>
                                        <p:tgtEl>
                                          <p:spTgt spid="1561">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seq concurrent="1" nextAc="seek">
              <p:cTn id="91" restart="whenNotActive" fill="hold" evtFilter="cancelBubble" nodeType="interactiveSeq">
                <p:stCondLst>
                  <p:cond evt="onClick" delay="0">
                    <p:tgtEl>
                      <p:spTgt spid="16"/>
                    </p:tgtEl>
                  </p:cond>
                </p:stCondLst>
                <p:endSync evt="end" delay="0">
                  <p:rtn val="all"/>
                </p:endSync>
                <p:childTnLst>
                  <p:par>
                    <p:cTn id="92" fill="hold">
                      <p:stCondLst>
                        <p:cond delay="0"/>
                      </p:stCondLst>
                      <p:childTnLst>
                        <p:par>
                          <p:cTn id="93" fill="hold">
                            <p:stCondLst>
                              <p:cond delay="0"/>
                            </p:stCondLst>
                            <p:childTnLst>
                              <p:par>
                                <p:cTn id="94" presetID="1" presetClass="exit" presetSubtype="0" fill="hold" grpId="1" nodeType="withEffect">
                                  <p:stCondLst>
                                    <p:cond delay="0"/>
                                  </p:stCondLst>
                                  <p:childTnLst>
                                    <p:set>
                                      <p:cBhvr>
                                        <p:cTn id="95" dur="1" fill="hold">
                                          <p:stCondLst>
                                            <p:cond delay="0"/>
                                          </p:stCondLst>
                                        </p:cTn>
                                        <p:tgtEl>
                                          <p:spTgt spid="16"/>
                                        </p:tgtEl>
                                        <p:attrNameLst>
                                          <p:attrName>style.visibility</p:attrName>
                                        </p:attrNameLst>
                                      </p:cBhvr>
                                      <p:to>
                                        <p:strVal val="hidden"/>
                                      </p:to>
                                    </p:set>
                                  </p:childTnLst>
                                </p:cTn>
                              </p:par>
                              <p:par>
                                <p:cTn id="96" presetID="1" presetClass="exit" presetSubtype="0" fill="hold" grpId="1" nodeType="withEffect">
                                  <p:stCondLst>
                                    <p:cond delay="0"/>
                                  </p:stCondLst>
                                  <p:iterate type="wd">
                                    <p:tmAbs val="0"/>
                                  </p:iterate>
                                  <p:childTnLst>
                                    <p:set>
                                      <p:cBhvr>
                                        <p:cTn id="97" dur="1" fill="hold">
                                          <p:stCondLst>
                                            <p:cond delay="0"/>
                                          </p:stCondLst>
                                        </p:cTn>
                                        <p:tgtEl>
                                          <p:spTgt spid="1704"/>
                                        </p:tgtEl>
                                        <p:attrNameLst>
                                          <p:attrName>style.visibility</p:attrName>
                                        </p:attrNameLst>
                                      </p:cBhvr>
                                      <p:to>
                                        <p:strVal val="hidden"/>
                                      </p:to>
                                    </p:set>
                                  </p:childTnLst>
                                </p:cTn>
                              </p:par>
                              <p:par>
                                <p:cTn id="98" presetID="1" presetClass="exit" presetSubtype="0" fill="hold" grpId="1" nodeType="withEffect">
                                  <p:stCondLst>
                                    <p:cond delay="0"/>
                                  </p:stCondLst>
                                  <p:iterate type="wd">
                                    <p:tmAbs val="0"/>
                                  </p:iterate>
                                  <p:childTnLst>
                                    <p:set>
                                      <p:cBhvr>
                                        <p:cTn id="99" dur="1" fill="hold">
                                          <p:stCondLst>
                                            <p:cond delay="0"/>
                                          </p:stCondLst>
                                        </p:cTn>
                                        <p:tgtEl>
                                          <p:spTgt spid="1703"/>
                                        </p:tgtEl>
                                        <p:attrNameLst>
                                          <p:attrName>style.visibility</p:attrName>
                                        </p:attrNameLst>
                                      </p:cBhvr>
                                      <p:to>
                                        <p:strVal val="hidden"/>
                                      </p:to>
                                    </p:set>
                                  </p:childTnLst>
                                </p:cTn>
                              </p:par>
                              <p:par>
                                <p:cTn id="100" presetID="1" presetClass="exit" presetSubtype="0" fill="hold" grpId="1" nodeType="withEffect">
                                  <p:stCondLst>
                                    <p:cond delay="0"/>
                                  </p:stCondLst>
                                  <p:iterate type="wd">
                                    <p:tmAbs val="0"/>
                                  </p:iterate>
                                  <p:childTnLst>
                                    <p:set>
                                      <p:cBhvr>
                                        <p:cTn id="101" dur="1" fill="hold">
                                          <p:stCondLst>
                                            <p:cond delay="0"/>
                                          </p:stCondLst>
                                        </p:cTn>
                                        <p:tgtEl>
                                          <p:spTgt spid="1701"/>
                                        </p:tgtEl>
                                        <p:attrNameLst>
                                          <p:attrName>style.visibility</p:attrName>
                                        </p:attrNameLst>
                                      </p:cBhvr>
                                      <p:to>
                                        <p:strVal val="hidden"/>
                                      </p:to>
                                    </p:set>
                                  </p:childTnLst>
                                </p:cTn>
                              </p:par>
                              <p:par>
                                <p:cTn id="102" presetID="1" presetClass="exit" presetSubtype="0" fill="hold" grpId="1" nodeType="withEffect">
                                  <p:stCondLst>
                                    <p:cond delay="0"/>
                                  </p:stCondLst>
                                  <p:iterate type="wd">
                                    <p:tmAbs val="0"/>
                                  </p:iterate>
                                  <p:childTnLst>
                                    <p:set>
                                      <p:cBhvr>
                                        <p:cTn id="103" dur="1" fill="hold">
                                          <p:stCondLst>
                                            <p:cond delay="0"/>
                                          </p:stCondLst>
                                        </p:cTn>
                                        <p:tgtEl>
                                          <p:spTgt spid="1553"/>
                                        </p:tgtEl>
                                        <p:attrNameLst>
                                          <p:attrName>style.visibility</p:attrName>
                                        </p:attrNameLst>
                                      </p:cBhvr>
                                      <p:to>
                                        <p:strVal val="hidden"/>
                                      </p:to>
                                    </p:set>
                                  </p:childTnLst>
                                </p:cTn>
                              </p:par>
                              <p:par>
                                <p:cTn id="104" presetID="1" presetClass="exit" presetSubtype="0" fill="hold" grpId="1" nodeType="withEffect">
                                  <p:stCondLst>
                                    <p:cond delay="0"/>
                                  </p:stCondLst>
                                  <p:childTnLst>
                                    <p:set>
                                      <p:cBhvr>
                                        <p:cTn id="105" dur="1" fill="hold">
                                          <p:stCondLst>
                                            <p:cond delay="0"/>
                                          </p:stCondLst>
                                        </p:cTn>
                                        <p:tgtEl>
                                          <p:spTgt spid="5"/>
                                        </p:tgtEl>
                                        <p:attrNameLst>
                                          <p:attrName>style.visibility</p:attrName>
                                        </p:attrNameLst>
                                      </p:cBhvr>
                                      <p:to>
                                        <p:strVal val="hidden"/>
                                      </p:to>
                                    </p:set>
                                  </p:childTnLst>
                                </p:cTn>
                              </p:par>
                              <p:par>
                                <p:cTn id="106" presetID="1" presetClass="exit" presetSubtype="0" fill="hold" grpId="1" nodeType="withEffect">
                                  <p:stCondLst>
                                    <p:cond delay="0"/>
                                  </p:stCondLst>
                                  <p:iterate type="wd">
                                    <p:tmAbs val="0"/>
                                  </p:iterate>
                                  <p:childTnLst>
                                    <p:set>
                                      <p:cBhvr>
                                        <p:cTn id="107" dur="1" fill="hold">
                                          <p:stCondLst>
                                            <p:cond delay="0"/>
                                          </p:stCondLst>
                                        </p:cTn>
                                        <p:tgtEl>
                                          <p:spTgt spid="1552"/>
                                        </p:tgtEl>
                                        <p:attrNameLst>
                                          <p:attrName>style.visibility</p:attrName>
                                        </p:attrNameLst>
                                      </p:cBhvr>
                                      <p:to>
                                        <p:strVal val="hidden"/>
                                      </p:to>
                                    </p:set>
                                  </p:childTnLst>
                                </p:cTn>
                              </p:par>
                              <p:par>
                                <p:cTn id="108" presetID="1" presetClass="exit" presetSubtype="0" fill="hold" grpId="1" nodeType="withEffect">
                                  <p:stCondLst>
                                    <p:cond delay="0"/>
                                  </p:stCondLst>
                                  <p:iterate type="wd">
                                    <p:tmAbs val="0"/>
                                  </p:iterate>
                                  <p:childTnLst>
                                    <p:set>
                                      <p:cBhvr>
                                        <p:cTn id="109" dur="1" fill="hold">
                                          <p:stCondLst>
                                            <p:cond delay="0"/>
                                          </p:stCondLst>
                                        </p:cTn>
                                        <p:tgtEl>
                                          <p:spTgt spid="1705"/>
                                        </p:tgtEl>
                                        <p:attrNameLst>
                                          <p:attrName>style.visibility</p:attrName>
                                        </p:attrNameLst>
                                      </p:cBhvr>
                                      <p:to>
                                        <p:strVal val="hidden"/>
                                      </p:to>
                                    </p:set>
                                  </p:childTnLst>
                                </p:cTn>
                              </p:par>
                            </p:childTnLst>
                          </p:cTn>
                        </p:par>
                        <p:par>
                          <p:cTn id="110" fill="hold">
                            <p:stCondLst>
                              <p:cond delay="0"/>
                            </p:stCondLst>
                            <p:childTnLst>
                              <p:par>
                                <p:cTn id="111" presetID="10" presetClass="entr" presetSubtype="0" fill="hold" grpId="0" nodeType="afterEffect">
                                  <p:stCondLst>
                                    <p:cond delay="0"/>
                                  </p:stCondLst>
                                  <p:childTnLst>
                                    <p:set>
                                      <p:cBhvr>
                                        <p:cTn id="112" dur="1" fill="hold">
                                          <p:stCondLst>
                                            <p:cond delay="0"/>
                                          </p:stCondLst>
                                        </p:cTn>
                                        <p:tgtEl>
                                          <p:spTgt spid="1695"/>
                                        </p:tgtEl>
                                        <p:attrNameLst>
                                          <p:attrName>style.visibility</p:attrName>
                                        </p:attrNameLst>
                                      </p:cBhvr>
                                      <p:to>
                                        <p:strVal val="visible"/>
                                      </p:to>
                                    </p:set>
                                    <p:animEffect transition="in" filter="fade">
                                      <p:cBhvr>
                                        <p:cTn id="113" dur="500"/>
                                        <p:tgtEl>
                                          <p:spTgt spid="1695"/>
                                        </p:tgtEl>
                                      </p:cBhvr>
                                    </p:animEffect>
                                  </p:childTnLst>
                                </p:cTn>
                              </p:par>
                            </p:childTnLst>
                          </p:cTn>
                        </p:par>
                        <p:par>
                          <p:cTn id="114" fill="hold">
                            <p:stCondLst>
                              <p:cond delay="500"/>
                            </p:stCondLst>
                            <p:childTnLst>
                              <p:par>
                                <p:cTn id="115" presetID="10" presetClass="entr" presetSubtype="0" fill="hold" grpId="0" nodeType="afterEffect">
                                  <p:stCondLst>
                                    <p:cond delay="0"/>
                                  </p:stCondLst>
                                  <p:childTnLst>
                                    <p:set>
                                      <p:cBhvr>
                                        <p:cTn id="116" dur="1" fill="hold">
                                          <p:stCondLst>
                                            <p:cond delay="0"/>
                                          </p:stCondLst>
                                        </p:cTn>
                                        <p:tgtEl>
                                          <p:spTgt spid="1698"/>
                                        </p:tgtEl>
                                        <p:attrNameLst>
                                          <p:attrName>style.visibility</p:attrName>
                                        </p:attrNameLst>
                                      </p:cBhvr>
                                      <p:to>
                                        <p:strVal val="visible"/>
                                      </p:to>
                                    </p:set>
                                    <p:animEffect transition="in" filter="fade">
                                      <p:cBhvr>
                                        <p:cTn id="117" dur="500"/>
                                        <p:tgtEl>
                                          <p:spTgt spid="1698"/>
                                        </p:tgtEl>
                                      </p:cBhvr>
                                    </p:animEffect>
                                  </p:childTnLst>
                                </p:cTn>
                              </p:par>
                            </p:childTnLst>
                          </p:cTn>
                        </p:par>
                        <p:par>
                          <p:cTn id="118" fill="hold">
                            <p:stCondLst>
                              <p:cond delay="1000"/>
                            </p:stCondLst>
                            <p:childTnLst>
                              <p:par>
                                <p:cTn id="119" presetID="10" presetClass="entr" presetSubtype="0" fill="hold" grpId="0" nodeType="afterEffect">
                                  <p:stCondLst>
                                    <p:cond delay="0"/>
                                  </p:stCondLst>
                                  <p:childTnLst>
                                    <p:set>
                                      <p:cBhvr>
                                        <p:cTn id="120" dur="1" fill="hold">
                                          <p:stCondLst>
                                            <p:cond delay="0"/>
                                          </p:stCondLst>
                                        </p:cTn>
                                        <p:tgtEl>
                                          <p:spTgt spid="1699"/>
                                        </p:tgtEl>
                                        <p:attrNameLst>
                                          <p:attrName>style.visibility</p:attrName>
                                        </p:attrNameLst>
                                      </p:cBhvr>
                                      <p:to>
                                        <p:strVal val="visible"/>
                                      </p:to>
                                    </p:set>
                                    <p:animEffect transition="in" filter="fade">
                                      <p:cBhvr>
                                        <p:cTn id="121" dur="500"/>
                                        <p:tgtEl>
                                          <p:spTgt spid="1699"/>
                                        </p:tgtEl>
                                      </p:cBhvr>
                                    </p:animEffect>
                                  </p:childTnLst>
                                </p:cTn>
                              </p:par>
                            </p:childTnLst>
                          </p:cTn>
                        </p:par>
                        <p:par>
                          <p:cTn id="122" fill="hold">
                            <p:stCondLst>
                              <p:cond delay="1500"/>
                            </p:stCondLst>
                            <p:childTnLst>
                              <p:par>
                                <p:cTn id="123" presetID="10" presetClass="entr" presetSubtype="0" fill="hold" grpId="0" nodeType="afterEffect">
                                  <p:stCondLst>
                                    <p:cond delay="0"/>
                                  </p:stCondLst>
                                  <p:childTnLst>
                                    <p:set>
                                      <p:cBhvr>
                                        <p:cTn id="124" dur="1" fill="hold">
                                          <p:stCondLst>
                                            <p:cond delay="0"/>
                                          </p:stCondLst>
                                        </p:cTn>
                                        <p:tgtEl>
                                          <p:spTgt spid="1696"/>
                                        </p:tgtEl>
                                        <p:attrNameLst>
                                          <p:attrName>style.visibility</p:attrName>
                                        </p:attrNameLst>
                                      </p:cBhvr>
                                      <p:to>
                                        <p:strVal val="visible"/>
                                      </p:to>
                                    </p:set>
                                    <p:animEffect transition="in" filter="fade">
                                      <p:cBhvr>
                                        <p:cTn id="125" dur="500"/>
                                        <p:tgtEl>
                                          <p:spTgt spid="1696"/>
                                        </p:tgtEl>
                                      </p:cBhvr>
                                    </p:animEffect>
                                  </p:childTnLst>
                                </p:cTn>
                              </p:par>
                            </p:childTnLst>
                          </p:cTn>
                        </p:par>
                        <p:par>
                          <p:cTn id="126" fill="hold">
                            <p:stCondLst>
                              <p:cond delay="2000"/>
                            </p:stCondLst>
                            <p:childTnLst>
                              <p:par>
                                <p:cTn id="127" presetID="10" presetClass="entr" presetSubtype="0" fill="hold" grpId="0" nodeType="afterEffect">
                                  <p:stCondLst>
                                    <p:cond delay="0"/>
                                  </p:stCondLst>
                                  <p:childTnLst>
                                    <p:set>
                                      <p:cBhvr>
                                        <p:cTn id="128" dur="1" fill="hold">
                                          <p:stCondLst>
                                            <p:cond delay="0"/>
                                          </p:stCondLst>
                                        </p:cTn>
                                        <p:tgtEl>
                                          <p:spTgt spid="1697"/>
                                        </p:tgtEl>
                                        <p:attrNameLst>
                                          <p:attrName>style.visibility</p:attrName>
                                        </p:attrNameLst>
                                      </p:cBhvr>
                                      <p:to>
                                        <p:strVal val="visible"/>
                                      </p:to>
                                    </p:set>
                                    <p:animEffect transition="in" filter="fade">
                                      <p:cBhvr>
                                        <p:cTn id="129" dur="500"/>
                                        <p:tgtEl>
                                          <p:spTgt spid="1697"/>
                                        </p:tgtEl>
                                      </p:cBhvr>
                                    </p:animEffect>
                                  </p:childTnLst>
                                </p:cTn>
                              </p:par>
                            </p:childTnLst>
                          </p:cTn>
                        </p:par>
                        <p:par>
                          <p:cTn id="130" fill="hold">
                            <p:stCondLst>
                              <p:cond delay="2500"/>
                            </p:stCondLst>
                            <p:childTnLst>
                              <p:par>
                                <p:cTn id="131" presetID="10" presetClass="entr" presetSubtype="0" fill="hold" grpId="0" nodeType="afterEffect">
                                  <p:stCondLst>
                                    <p:cond delay="0"/>
                                  </p:stCondLst>
                                  <p:childTnLst>
                                    <p:set>
                                      <p:cBhvr>
                                        <p:cTn id="132" dur="1" fill="hold">
                                          <p:stCondLst>
                                            <p:cond delay="0"/>
                                          </p:stCondLst>
                                        </p:cTn>
                                        <p:tgtEl>
                                          <p:spTgt spid="1700"/>
                                        </p:tgtEl>
                                        <p:attrNameLst>
                                          <p:attrName>style.visibility</p:attrName>
                                        </p:attrNameLst>
                                      </p:cBhvr>
                                      <p:to>
                                        <p:strVal val="visible"/>
                                      </p:to>
                                    </p:set>
                                    <p:animEffect transition="in" filter="fade">
                                      <p:cBhvr>
                                        <p:cTn id="133" dur="500"/>
                                        <p:tgtEl>
                                          <p:spTgt spid="1700"/>
                                        </p:tgtEl>
                                      </p:cBhvr>
                                    </p:animEffect>
                                  </p:childTnLst>
                                </p:cTn>
                              </p:par>
                              <p:par>
                                <p:cTn id="134" presetID="1" presetClass="exit" presetSubtype="0" fill="hold" nodeType="withEffect">
                                  <p:stCondLst>
                                    <p:cond delay="0"/>
                                  </p:stCondLst>
                                  <p:childTnLst>
                                    <p:set>
                                      <p:cBhvr>
                                        <p:cTn id="135" dur="1" fill="hold">
                                          <p:stCondLst>
                                            <p:cond delay="0"/>
                                          </p:stCondLst>
                                        </p:cTn>
                                        <p:tgtEl>
                                          <p:spTgt spid="1548"/>
                                        </p:tgtEl>
                                        <p:attrNameLst>
                                          <p:attrName>style.visibility</p:attrName>
                                        </p:attrNameLst>
                                      </p:cBhvr>
                                      <p:to>
                                        <p:strVal val="hidden"/>
                                      </p:to>
                                    </p:set>
                                  </p:childTnLst>
                                </p:cTn>
                              </p:par>
                              <p:par>
                                <p:cTn id="136" presetID="1" presetClass="exit" presetSubtype="0" fill="hold" grpId="3" nodeType="withEffect">
                                  <p:stCondLst>
                                    <p:cond delay="0"/>
                                  </p:stCondLst>
                                  <p:childTnLst>
                                    <p:set>
                                      <p:cBhvr>
                                        <p:cTn id="137" dur="1" fill="hold">
                                          <p:stCondLst>
                                            <p:cond delay="0"/>
                                          </p:stCondLst>
                                        </p:cTn>
                                        <p:tgtEl>
                                          <p:spTgt spid="1547"/>
                                        </p:tgtEl>
                                        <p:attrNameLst>
                                          <p:attrName>style.visibility</p:attrName>
                                        </p:attrNameLst>
                                      </p:cBhvr>
                                      <p:to>
                                        <p:strVal val="hidden"/>
                                      </p:to>
                                    </p:set>
                                  </p:childTnLst>
                                </p:cTn>
                              </p:par>
                              <p:par>
                                <p:cTn id="138" presetID="1" presetClass="exit" presetSubtype="0" fill="hold" nodeType="withEffect">
                                  <p:stCondLst>
                                    <p:cond delay="0"/>
                                  </p:stCondLst>
                                  <p:childTnLst>
                                    <p:set>
                                      <p:cBhvr>
                                        <p:cTn id="139" dur="1" fill="hold">
                                          <p:stCondLst>
                                            <p:cond delay="0"/>
                                          </p:stCondLst>
                                        </p:cTn>
                                        <p:tgtEl>
                                          <p:spTgt spid="1679"/>
                                        </p:tgtEl>
                                        <p:attrNameLst>
                                          <p:attrName>style.visibility</p:attrName>
                                        </p:attrNameLst>
                                      </p:cBhvr>
                                      <p:to>
                                        <p:strVal val="hidden"/>
                                      </p:to>
                                    </p:set>
                                  </p:childTnLst>
                                </p:cTn>
                              </p:par>
                              <p:par>
                                <p:cTn id="140" presetID="1" presetClass="entr" presetSubtype="0" fill="hold" nodeType="withEffect">
                                  <p:stCondLst>
                                    <p:cond delay="0"/>
                                  </p:stCondLst>
                                  <p:childTnLst>
                                    <p:set>
                                      <p:cBhvr>
                                        <p:cTn id="141" dur="1" fill="hold">
                                          <p:stCondLst>
                                            <p:cond delay="0"/>
                                          </p:stCondLst>
                                        </p:cTn>
                                        <p:tgtEl>
                                          <p:spTgt spid="12"/>
                                        </p:tgtEl>
                                        <p:attrNameLst>
                                          <p:attrName>style.visibility</p:attrName>
                                        </p:attrNameLst>
                                      </p:cBhvr>
                                      <p:to>
                                        <p:strVal val="visible"/>
                                      </p:to>
                                    </p:set>
                                  </p:childTnLst>
                                </p:cTn>
                              </p:par>
                              <p:par>
                                <p:cTn id="142" presetID="1" presetClass="entr" presetSubtype="0" fill="hold" grpId="1" nodeType="withEffect">
                                  <p:stCondLst>
                                    <p:cond delay="0"/>
                                  </p:stCondLst>
                                  <p:childTnLst>
                                    <p:set>
                                      <p:cBhvr>
                                        <p:cTn id="143" dur="1" fill="hold">
                                          <p:stCondLst>
                                            <p:cond delay="0"/>
                                          </p:stCondLst>
                                        </p:cTn>
                                        <p:tgtEl>
                                          <p:spTgt spid="46"/>
                                        </p:tgtEl>
                                        <p:attrNameLst>
                                          <p:attrName>style.visibility</p:attrName>
                                        </p:attrNameLst>
                                      </p:cBhvr>
                                      <p:to>
                                        <p:strVal val="visible"/>
                                      </p:to>
                                    </p:set>
                                  </p:childTnLst>
                                </p:cTn>
                              </p:par>
                              <p:par>
                                <p:cTn id="144" presetID="10" presetClass="entr" presetSubtype="0" fill="hold" nodeType="withEffect">
                                  <p:stCondLst>
                                    <p:cond delay="0"/>
                                  </p:stCondLst>
                                  <p:childTnLst>
                                    <p:set>
                                      <p:cBhvr>
                                        <p:cTn id="145" dur="1" fill="hold">
                                          <p:stCondLst>
                                            <p:cond delay="0"/>
                                          </p:stCondLst>
                                        </p:cTn>
                                        <p:tgtEl>
                                          <p:spTgt spid="9"/>
                                        </p:tgtEl>
                                        <p:attrNameLst>
                                          <p:attrName>style.visibility</p:attrName>
                                        </p:attrNameLst>
                                      </p:cBhvr>
                                      <p:to>
                                        <p:strVal val="visible"/>
                                      </p:to>
                                    </p:set>
                                    <p:animEffect transition="in" filter="fade">
                                      <p:cBhvr>
                                        <p:cTn id="146" dur="500"/>
                                        <p:tgtEl>
                                          <p:spTgt spid="9"/>
                                        </p:tgtEl>
                                      </p:cBhvr>
                                    </p:animEffect>
                                  </p:childTnLst>
                                </p:cTn>
                              </p:par>
                              <p:par>
                                <p:cTn id="147" presetID="10" presetClass="entr" presetSubtype="0" fill="hold" nodeType="withEffect">
                                  <p:stCondLst>
                                    <p:cond delay="0"/>
                                  </p:stCondLst>
                                  <p:childTnLst>
                                    <p:set>
                                      <p:cBhvr>
                                        <p:cTn id="148" dur="1" fill="hold">
                                          <p:stCondLst>
                                            <p:cond delay="0"/>
                                          </p:stCondLst>
                                        </p:cTn>
                                        <p:tgtEl>
                                          <p:spTgt spid="1562"/>
                                        </p:tgtEl>
                                        <p:attrNameLst>
                                          <p:attrName>style.visibility</p:attrName>
                                        </p:attrNameLst>
                                      </p:cBhvr>
                                      <p:to>
                                        <p:strVal val="visible"/>
                                      </p:to>
                                    </p:set>
                                    <p:animEffect transition="in" filter="fade">
                                      <p:cBhvr>
                                        <p:cTn id="149" dur="500"/>
                                        <p:tgtEl>
                                          <p:spTgt spid="1562"/>
                                        </p:tgtEl>
                                      </p:cBhvr>
                                    </p:animEffect>
                                  </p:childTnLst>
                                </p:cTn>
                              </p:par>
                              <p:par>
                                <p:cTn id="150" presetID="10" presetClass="entr" presetSubtype="0" fill="hold" grpId="0" nodeType="withEffect">
                                  <p:stCondLst>
                                    <p:cond delay="0"/>
                                  </p:stCondLst>
                                  <p:childTnLst>
                                    <p:set>
                                      <p:cBhvr>
                                        <p:cTn id="151" dur="1" fill="hold">
                                          <p:stCondLst>
                                            <p:cond delay="0"/>
                                          </p:stCondLst>
                                        </p:cTn>
                                        <p:tgtEl>
                                          <p:spTgt spid="15"/>
                                        </p:tgtEl>
                                        <p:attrNameLst>
                                          <p:attrName>style.visibility</p:attrName>
                                        </p:attrNameLst>
                                      </p:cBhvr>
                                      <p:to>
                                        <p:strVal val="visible"/>
                                      </p:to>
                                    </p:set>
                                    <p:animEffect transition="in" filter="fade">
                                      <p:cBhvr>
                                        <p:cTn id="152" dur="500"/>
                                        <p:tgtEl>
                                          <p:spTgt spid="15"/>
                                        </p:tgtEl>
                                      </p:cBhvr>
                                    </p:animEffect>
                                  </p:childTnLst>
                                </p:cTn>
                              </p:par>
                              <p:par>
                                <p:cTn id="153" presetID="10" presetClass="entr" presetSubtype="0" fill="hold" grpId="0" nodeType="withEffect">
                                  <p:stCondLst>
                                    <p:cond delay="0"/>
                                  </p:stCondLst>
                                  <p:childTnLst>
                                    <p:set>
                                      <p:cBhvr>
                                        <p:cTn id="154" dur="1" fill="hold">
                                          <p:stCondLst>
                                            <p:cond delay="0"/>
                                          </p:stCondLst>
                                        </p:cTn>
                                        <p:tgtEl>
                                          <p:spTgt spid="1563"/>
                                        </p:tgtEl>
                                        <p:attrNameLst>
                                          <p:attrName>style.visibility</p:attrName>
                                        </p:attrNameLst>
                                      </p:cBhvr>
                                      <p:to>
                                        <p:strVal val="visible"/>
                                      </p:to>
                                    </p:set>
                                    <p:animEffect transition="in" filter="fade">
                                      <p:cBhvr>
                                        <p:cTn id="155" dur="500"/>
                                        <p:tgtEl>
                                          <p:spTgt spid="1563"/>
                                        </p:tgtEl>
                                      </p:cBhvr>
                                    </p:animEffect>
                                  </p:childTnLst>
                                </p:cTn>
                              </p:par>
                              <p:par>
                                <p:cTn id="156" presetID="8" presetClass="emph" presetSubtype="0" repeatCount="2000" fill="hold" nodeType="withEffect">
                                  <p:stCondLst>
                                    <p:cond delay="0"/>
                                  </p:stCondLst>
                                  <p:childTnLst>
                                    <p:animRot by="21600000">
                                      <p:cBhvr>
                                        <p:cTn id="157" dur="36000" fill="hold"/>
                                        <p:tgtEl>
                                          <p:spTgt spid="12"/>
                                        </p:tgtEl>
                                        <p:attrNameLst>
                                          <p:attrName>r</p:attrName>
                                        </p:attrNameLst>
                                      </p:cBhvr>
                                    </p:animRot>
                                  </p:childTnLst>
                                  <p:subTnLst>
                                    <p:set>
                                      <p:cBhvr override="childStyle">
                                        <p:cTn dur="1" fill="hold" display="0" masterRel="sameClick" afterEffect="1">
                                          <p:stCondLst>
                                            <p:cond evt="end" delay="0">
                                              <p:tn val="156"/>
                                            </p:cond>
                                          </p:stCondLst>
                                        </p:cTn>
                                        <p:tgtEl>
                                          <p:spTgt spid="12"/>
                                        </p:tgtEl>
                                        <p:attrNameLst>
                                          <p:attrName>style.visibility</p:attrName>
                                        </p:attrNameLst>
                                      </p:cBhvr>
                                      <p:to>
                                        <p:strVal val="hidden"/>
                                      </p:to>
                                    </p:set>
                                  </p:subTnLst>
                                </p:cTn>
                              </p:par>
                              <p:par>
                                <p:cTn id="158" presetID="8" presetClass="emph" presetSubtype="0" repeatCount="2000" fill="hold" grpId="0" nodeType="withEffect">
                                  <p:stCondLst>
                                    <p:cond delay="0"/>
                                  </p:stCondLst>
                                  <p:childTnLst>
                                    <p:animRot by="21600000">
                                      <p:cBhvr>
                                        <p:cTn id="159" dur="36000" fill="hold"/>
                                        <p:tgtEl>
                                          <p:spTgt spid="46"/>
                                        </p:tgtEl>
                                        <p:attrNameLst>
                                          <p:attrName>r</p:attrName>
                                        </p:attrNameLst>
                                      </p:cBhvr>
                                    </p:animRot>
                                  </p:childTnLst>
                                  <p:subTnLst>
                                    <p:set>
                                      <p:cBhvr override="childStyle">
                                        <p:cTn dur="1" fill="hold" display="0" masterRel="sameClick" afterEffect="1">
                                          <p:stCondLst>
                                            <p:cond evt="end" delay="0">
                                              <p:tn val="158"/>
                                            </p:cond>
                                          </p:stCondLst>
                                        </p:cTn>
                                        <p:tgtEl>
                                          <p:spTgt spid="46"/>
                                        </p:tgtEl>
                                        <p:attrNameLst>
                                          <p:attrName>style.visibility</p:attrName>
                                        </p:attrNameLst>
                                      </p:cBhvr>
                                      <p:to>
                                        <p:strVal val="hidden"/>
                                      </p:to>
                                    </p:set>
                                  </p:subTnLst>
                                </p:cTn>
                              </p:par>
                              <p:par>
                                <p:cTn id="160" presetID="1" presetClass="entr" presetSubtype="0" fill="hold" nodeType="withEffect">
                                  <p:stCondLst>
                                    <p:cond delay="0"/>
                                  </p:stCondLst>
                                  <p:childTnLst>
                                    <p:set>
                                      <p:cBhvr>
                                        <p:cTn id="161" dur="1" fill="hold">
                                          <p:stCondLst>
                                            <p:cond delay="0"/>
                                          </p:stCondLst>
                                        </p:cTn>
                                        <p:tgtEl>
                                          <p:spTgt spid="14"/>
                                        </p:tgtEl>
                                        <p:attrNameLst>
                                          <p:attrName>style.visibility</p:attrName>
                                        </p:attrNameLst>
                                      </p:cBhvr>
                                      <p:to>
                                        <p:strVal val="visible"/>
                                      </p:to>
                                    </p:set>
                                  </p:childTnLst>
                                </p:cTn>
                              </p:par>
                              <p:par>
                                <p:cTn id="162" presetID="8" presetClass="emph" presetSubtype="0" fill="hold" nodeType="withEffect">
                                  <p:stCondLst>
                                    <p:cond delay="0"/>
                                  </p:stCondLst>
                                  <p:childTnLst>
                                    <p:animRot by="900000">
                                      <p:cBhvr>
                                        <p:cTn id="163" dur="1500" fill="hold"/>
                                        <p:tgtEl>
                                          <p:spTgt spid="14"/>
                                        </p:tgtEl>
                                        <p:attrNameLst>
                                          <p:attrName>r</p:attrName>
                                        </p:attrNameLst>
                                      </p:cBhvr>
                                    </p:animRot>
                                  </p:childTnLst>
                                </p:cTn>
                              </p:par>
                              <p:par>
                                <p:cTn id="164" presetID="1" presetClass="exit" presetSubtype="0" fill="hold" nodeType="withEffect">
                                  <p:stCondLst>
                                    <p:cond delay="1500"/>
                                  </p:stCondLst>
                                  <p:childTnLst>
                                    <p:set>
                                      <p:cBhvr>
                                        <p:cTn id="165" dur="1" fill="hold">
                                          <p:stCondLst>
                                            <p:cond delay="0"/>
                                          </p:stCondLst>
                                        </p:cTn>
                                        <p:tgtEl>
                                          <p:spTgt spid="14"/>
                                        </p:tgtEl>
                                        <p:attrNameLst>
                                          <p:attrName>style.visibility</p:attrName>
                                        </p:attrNameLst>
                                      </p:cBhvr>
                                      <p:to>
                                        <p:strVal val="hidden"/>
                                      </p:to>
                                    </p:set>
                                  </p:childTnLst>
                                </p:cTn>
                              </p:par>
                              <p:par>
                                <p:cTn id="166" presetID="1" presetClass="entr" presetSubtype="0" fill="hold" nodeType="withEffect">
                                  <p:stCondLst>
                                    <p:cond delay="1500"/>
                                  </p:stCondLst>
                                  <p:childTnLst>
                                    <p:set>
                                      <p:cBhvr>
                                        <p:cTn id="167" dur="1" fill="hold">
                                          <p:stCondLst>
                                            <p:cond delay="0"/>
                                          </p:stCondLst>
                                        </p:cTn>
                                        <p:tgtEl>
                                          <p:spTgt spid="189"/>
                                        </p:tgtEl>
                                        <p:attrNameLst>
                                          <p:attrName>style.visibility</p:attrName>
                                        </p:attrNameLst>
                                      </p:cBhvr>
                                      <p:to>
                                        <p:strVal val="visible"/>
                                      </p:to>
                                    </p:set>
                                  </p:childTnLst>
                                </p:cTn>
                              </p:par>
                              <p:par>
                                <p:cTn id="168" presetID="8" presetClass="emph" presetSubtype="0" fill="hold" nodeType="withEffect">
                                  <p:stCondLst>
                                    <p:cond delay="1500"/>
                                  </p:stCondLst>
                                  <p:childTnLst>
                                    <p:animRot by="900000">
                                      <p:cBhvr>
                                        <p:cTn id="169" dur="1500" fill="hold"/>
                                        <p:tgtEl>
                                          <p:spTgt spid="189"/>
                                        </p:tgtEl>
                                        <p:attrNameLst>
                                          <p:attrName>r</p:attrName>
                                        </p:attrNameLst>
                                      </p:cBhvr>
                                    </p:animRot>
                                  </p:childTnLst>
                                </p:cTn>
                              </p:par>
                              <p:par>
                                <p:cTn id="170" presetID="1" presetClass="exit" presetSubtype="0" fill="hold" nodeType="withEffect">
                                  <p:stCondLst>
                                    <p:cond delay="3000"/>
                                  </p:stCondLst>
                                  <p:childTnLst>
                                    <p:set>
                                      <p:cBhvr>
                                        <p:cTn id="171" dur="1" fill="hold">
                                          <p:stCondLst>
                                            <p:cond delay="0"/>
                                          </p:stCondLst>
                                        </p:cTn>
                                        <p:tgtEl>
                                          <p:spTgt spid="189"/>
                                        </p:tgtEl>
                                        <p:attrNameLst>
                                          <p:attrName>style.visibility</p:attrName>
                                        </p:attrNameLst>
                                      </p:cBhvr>
                                      <p:to>
                                        <p:strVal val="hidden"/>
                                      </p:to>
                                    </p:set>
                                  </p:childTnLst>
                                </p:cTn>
                              </p:par>
                              <p:par>
                                <p:cTn id="172" presetID="1" presetClass="entr" presetSubtype="0" fill="hold" nodeType="withEffect">
                                  <p:stCondLst>
                                    <p:cond delay="3000"/>
                                  </p:stCondLst>
                                  <p:childTnLst>
                                    <p:set>
                                      <p:cBhvr>
                                        <p:cTn id="173" dur="1" fill="hold">
                                          <p:stCondLst>
                                            <p:cond delay="0"/>
                                          </p:stCondLst>
                                        </p:cTn>
                                        <p:tgtEl>
                                          <p:spTgt spid="179"/>
                                        </p:tgtEl>
                                        <p:attrNameLst>
                                          <p:attrName>style.visibility</p:attrName>
                                        </p:attrNameLst>
                                      </p:cBhvr>
                                      <p:to>
                                        <p:strVal val="visible"/>
                                      </p:to>
                                    </p:set>
                                  </p:childTnLst>
                                </p:cTn>
                              </p:par>
                              <p:par>
                                <p:cTn id="174" presetID="8" presetClass="emph" presetSubtype="0" fill="hold" nodeType="withEffect">
                                  <p:stCondLst>
                                    <p:cond delay="3000"/>
                                  </p:stCondLst>
                                  <p:childTnLst>
                                    <p:animRot by="900000">
                                      <p:cBhvr>
                                        <p:cTn id="175" dur="1500" fill="hold"/>
                                        <p:tgtEl>
                                          <p:spTgt spid="179"/>
                                        </p:tgtEl>
                                        <p:attrNameLst>
                                          <p:attrName>r</p:attrName>
                                        </p:attrNameLst>
                                      </p:cBhvr>
                                    </p:animRot>
                                  </p:childTnLst>
                                </p:cTn>
                              </p:par>
                              <p:par>
                                <p:cTn id="176" presetID="1" presetClass="exit" presetSubtype="0" fill="hold" nodeType="withEffect">
                                  <p:stCondLst>
                                    <p:cond delay="4500"/>
                                  </p:stCondLst>
                                  <p:childTnLst>
                                    <p:set>
                                      <p:cBhvr>
                                        <p:cTn id="177" dur="1" fill="hold">
                                          <p:stCondLst>
                                            <p:cond delay="0"/>
                                          </p:stCondLst>
                                        </p:cTn>
                                        <p:tgtEl>
                                          <p:spTgt spid="179"/>
                                        </p:tgtEl>
                                        <p:attrNameLst>
                                          <p:attrName>style.visibility</p:attrName>
                                        </p:attrNameLst>
                                      </p:cBhvr>
                                      <p:to>
                                        <p:strVal val="hidden"/>
                                      </p:to>
                                    </p:set>
                                  </p:childTnLst>
                                </p:cTn>
                              </p:par>
                              <p:par>
                                <p:cTn id="178" presetID="1" presetClass="entr" presetSubtype="0" fill="hold" nodeType="withEffect">
                                  <p:stCondLst>
                                    <p:cond delay="4500"/>
                                  </p:stCondLst>
                                  <p:childTnLst>
                                    <p:set>
                                      <p:cBhvr>
                                        <p:cTn id="179" dur="1" fill="hold">
                                          <p:stCondLst>
                                            <p:cond delay="0"/>
                                          </p:stCondLst>
                                        </p:cTn>
                                        <p:tgtEl>
                                          <p:spTgt spid="199"/>
                                        </p:tgtEl>
                                        <p:attrNameLst>
                                          <p:attrName>style.visibility</p:attrName>
                                        </p:attrNameLst>
                                      </p:cBhvr>
                                      <p:to>
                                        <p:strVal val="visible"/>
                                      </p:to>
                                    </p:set>
                                  </p:childTnLst>
                                </p:cTn>
                              </p:par>
                              <p:par>
                                <p:cTn id="180" presetID="8" presetClass="emph" presetSubtype="0" fill="hold" nodeType="withEffect">
                                  <p:stCondLst>
                                    <p:cond delay="4500"/>
                                  </p:stCondLst>
                                  <p:childTnLst>
                                    <p:animRot by="900000">
                                      <p:cBhvr>
                                        <p:cTn id="181" dur="1500" fill="hold"/>
                                        <p:tgtEl>
                                          <p:spTgt spid="199"/>
                                        </p:tgtEl>
                                        <p:attrNameLst>
                                          <p:attrName>r</p:attrName>
                                        </p:attrNameLst>
                                      </p:cBhvr>
                                    </p:animRot>
                                  </p:childTnLst>
                                </p:cTn>
                              </p:par>
                              <p:par>
                                <p:cTn id="182" presetID="1" presetClass="exit" presetSubtype="0" fill="hold" nodeType="withEffect">
                                  <p:stCondLst>
                                    <p:cond delay="6000"/>
                                  </p:stCondLst>
                                  <p:childTnLst>
                                    <p:set>
                                      <p:cBhvr>
                                        <p:cTn id="183" dur="1" fill="hold">
                                          <p:stCondLst>
                                            <p:cond delay="0"/>
                                          </p:stCondLst>
                                        </p:cTn>
                                        <p:tgtEl>
                                          <p:spTgt spid="199"/>
                                        </p:tgtEl>
                                        <p:attrNameLst>
                                          <p:attrName>style.visibility</p:attrName>
                                        </p:attrNameLst>
                                      </p:cBhvr>
                                      <p:to>
                                        <p:strVal val="hidden"/>
                                      </p:to>
                                    </p:set>
                                  </p:childTnLst>
                                </p:cTn>
                              </p:par>
                              <p:par>
                                <p:cTn id="184" presetID="1" presetClass="entr" presetSubtype="0" fill="hold" nodeType="withEffect">
                                  <p:stCondLst>
                                    <p:cond delay="6000"/>
                                  </p:stCondLst>
                                  <p:childTnLst>
                                    <p:set>
                                      <p:cBhvr>
                                        <p:cTn id="185" dur="1" fill="hold">
                                          <p:stCondLst>
                                            <p:cond delay="0"/>
                                          </p:stCondLst>
                                        </p:cTn>
                                        <p:tgtEl>
                                          <p:spTgt spid="219"/>
                                        </p:tgtEl>
                                        <p:attrNameLst>
                                          <p:attrName>style.visibility</p:attrName>
                                        </p:attrNameLst>
                                      </p:cBhvr>
                                      <p:to>
                                        <p:strVal val="visible"/>
                                      </p:to>
                                    </p:set>
                                  </p:childTnLst>
                                </p:cTn>
                              </p:par>
                              <p:par>
                                <p:cTn id="186" presetID="8" presetClass="emph" presetSubtype="0" fill="hold" nodeType="withEffect">
                                  <p:stCondLst>
                                    <p:cond delay="6000"/>
                                  </p:stCondLst>
                                  <p:childTnLst>
                                    <p:animRot by="900000">
                                      <p:cBhvr>
                                        <p:cTn id="187" dur="1500" fill="hold"/>
                                        <p:tgtEl>
                                          <p:spTgt spid="219"/>
                                        </p:tgtEl>
                                        <p:attrNameLst>
                                          <p:attrName>r</p:attrName>
                                        </p:attrNameLst>
                                      </p:cBhvr>
                                    </p:animRot>
                                  </p:childTnLst>
                                </p:cTn>
                              </p:par>
                              <p:par>
                                <p:cTn id="188" presetID="1" presetClass="exit" presetSubtype="0" fill="hold" nodeType="withEffect">
                                  <p:stCondLst>
                                    <p:cond delay="7500"/>
                                  </p:stCondLst>
                                  <p:childTnLst>
                                    <p:set>
                                      <p:cBhvr>
                                        <p:cTn id="189" dur="1" fill="hold">
                                          <p:stCondLst>
                                            <p:cond delay="0"/>
                                          </p:stCondLst>
                                        </p:cTn>
                                        <p:tgtEl>
                                          <p:spTgt spid="219"/>
                                        </p:tgtEl>
                                        <p:attrNameLst>
                                          <p:attrName>style.visibility</p:attrName>
                                        </p:attrNameLst>
                                      </p:cBhvr>
                                      <p:to>
                                        <p:strVal val="hidden"/>
                                      </p:to>
                                    </p:set>
                                  </p:childTnLst>
                                </p:cTn>
                              </p:par>
                              <p:par>
                                <p:cTn id="190" presetID="1" presetClass="entr" presetSubtype="0" fill="hold" nodeType="withEffect">
                                  <p:stCondLst>
                                    <p:cond delay="7500"/>
                                  </p:stCondLst>
                                  <p:childTnLst>
                                    <p:set>
                                      <p:cBhvr>
                                        <p:cTn id="191" dur="1" fill="hold">
                                          <p:stCondLst>
                                            <p:cond delay="0"/>
                                          </p:stCondLst>
                                        </p:cTn>
                                        <p:tgtEl>
                                          <p:spTgt spid="209"/>
                                        </p:tgtEl>
                                        <p:attrNameLst>
                                          <p:attrName>style.visibility</p:attrName>
                                        </p:attrNameLst>
                                      </p:cBhvr>
                                      <p:to>
                                        <p:strVal val="visible"/>
                                      </p:to>
                                    </p:set>
                                  </p:childTnLst>
                                </p:cTn>
                              </p:par>
                              <p:par>
                                <p:cTn id="192" presetID="8" presetClass="emph" presetSubtype="0" fill="hold" nodeType="withEffect">
                                  <p:stCondLst>
                                    <p:cond delay="7500"/>
                                  </p:stCondLst>
                                  <p:childTnLst>
                                    <p:animRot by="900000">
                                      <p:cBhvr>
                                        <p:cTn id="193" dur="1500" fill="hold"/>
                                        <p:tgtEl>
                                          <p:spTgt spid="209"/>
                                        </p:tgtEl>
                                        <p:attrNameLst>
                                          <p:attrName>r</p:attrName>
                                        </p:attrNameLst>
                                      </p:cBhvr>
                                    </p:animRot>
                                  </p:childTnLst>
                                </p:cTn>
                              </p:par>
                              <p:par>
                                <p:cTn id="194" presetID="1" presetClass="exit" presetSubtype="0" fill="hold" nodeType="withEffect">
                                  <p:stCondLst>
                                    <p:cond delay="9000"/>
                                  </p:stCondLst>
                                  <p:childTnLst>
                                    <p:set>
                                      <p:cBhvr>
                                        <p:cTn id="195" dur="1" fill="hold">
                                          <p:stCondLst>
                                            <p:cond delay="0"/>
                                          </p:stCondLst>
                                        </p:cTn>
                                        <p:tgtEl>
                                          <p:spTgt spid="209"/>
                                        </p:tgtEl>
                                        <p:attrNameLst>
                                          <p:attrName>style.visibility</p:attrName>
                                        </p:attrNameLst>
                                      </p:cBhvr>
                                      <p:to>
                                        <p:strVal val="hidden"/>
                                      </p:to>
                                    </p:set>
                                  </p:childTnLst>
                                </p:cTn>
                              </p:par>
                              <p:par>
                                <p:cTn id="196" presetID="1" presetClass="entr" presetSubtype="0" fill="hold" nodeType="withEffect">
                                  <p:stCondLst>
                                    <p:cond delay="9000"/>
                                  </p:stCondLst>
                                  <p:childTnLst>
                                    <p:set>
                                      <p:cBhvr>
                                        <p:cTn id="197" dur="1" fill="hold">
                                          <p:stCondLst>
                                            <p:cond delay="0"/>
                                          </p:stCondLst>
                                        </p:cTn>
                                        <p:tgtEl>
                                          <p:spTgt spid="229"/>
                                        </p:tgtEl>
                                        <p:attrNameLst>
                                          <p:attrName>style.visibility</p:attrName>
                                        </p:attrNameLst>
                                      </p:cBhvr>
                                      <p:to>
                                        <p:strVal val="visible"/>
                                      </p:to>
                                    </p:set>
                                  </p:childTnLst>
                                </p:cTn>
                              </p:par>
                              <p:par>
                                <p:cTn id="198" presetID="8" presetClass="emph" presetSubtype="0" fill="hold" nodeType="withEffect">
                                  <p:stCondLst>
                                    <p:cond delay="9000"/>
                                  </p:stCondLst>
                                  <p:childTnLst>
                                    <p:animRot by="900000">
                                      <p:cBhvr>
                                        <p:cTn id="199" dur="1500" fill="hold"/>
                                        <p:tgtEl>
                                          <p:spTgt spid="229"/>
                                        </p:tgtEl>
                                        <p:attrNameLst>
                                          <p:attrName>r</p:attrName>
                                        </p:attrNameLst>
                                      </p:cBhvr>
                                    </p:animRot>
                                  </p:childTnLst>
                                </p:cTn>
                              </p:par>
                              <p:par>
                                <p:cTn id="200" presetID="1" presetClass="exit" presetSubtype="0" fill="hold" nodeType="withEffect">
                                  <p:stCondLst>
                                    <p:cond delay="10500"/>
                                  </p:stCondLst>
                                  <p:childTnLst>
                                    <p:set>
                                      <p:cBhvr>
                                        <p:cTn id="201" dur="1" fill="hold">
                                          <p:stCondLst>
                                            <p:cond delay="0"/>
                                          </p:stCondLst>
                                        </p:cTn>
                                        <p:tgtEl>
                                          <p:spTgt spid="229"/>
                                        </p:tgtEl>
                                        <p:attrNameLst>
                                          <p:attrName>style.visibility</p:attrName>
                                        </p:attrNameLst>
                                      </p:cBhvr>
                                      <p:to>
                                        <p:strVal val="hidden"/>
                                      </p:to>
                                    </p:set>
                                  </p:childTnLst>
                                </p:cTn>
                              </p:par>
                              <p:par>
                                <p:cTn id="202" presetID="1" presetClass="entr" presetSubtype="0" fill="hold" nodeType="withEffect">
                                  <p:stCondLst>
                                    <p:cond delay="10500"/>
                                  </p:stCondLst>
                                  <p:childTnLst>
                                    <p:set>
                                      <p:cBhvr>
                                        <p:cTn id="203" dur="1" fill="hold">
                                          <p:stCondLst>
                                            <p:cond delay="0"/>
                                          </p:stCondLst>
                                        </p:cTn>
                                        <p:tgtEl>
                                          <p:spTgt spid="249"/>
                                        </p:tgtEl>
                                        <p:attrNameLst>
                                          <p:attrName>style.visibility</p:attrName>
                                        </p:attrNameLst>
                                      </p:cBhvr>
                                      <p:to>
                                        <p:strVal val="visible"/>
                                      </p:to>
                                    </p:set>
                                  </p:childTnLst>
                                </p:cTn>
                              </p:par>
                              <p:par>
                                <p:cTn id="204" presetID="8" presetClass="emph" presetSubtype="0" fill="hold" nodeType="withEffect">
                                  <p:stCondLst>
                                    <p:cond delay="10500"/>
                                  </p:stCondLst>
                                  <p:childTnLst>
                                    <p:animRot by="900000">
                                      <p:cBhvr>
                                        <p:cTn id="205" dur="1500" fill="hold"/>
                                        <p:tgtEl>
                                          <p:spTgt spid="249"/>
                                        </p:tgtEl>
                                        <p:attrNameLst>
                                          <p:attrName>r</p:attrName>
                                        </p:attrNameLst>
                                      </p:cBhvr>
                                    </p:animRot>
                                  </p:childTnLst>
                                </p:cTn>
                              </p:par>
                              <p:par>
                                <p:cTn id="206" presetID="1" presetClass="exit" presetSubtype="0" fill="hold" nodeType="withEffect">
                                  <p:stCondLst>
                                    <p:cond delay="12000"/>
                                  </p:stCondLst>
                                  <p:childTnLst>
                                    <p:set>
                                      <p:cBhvr>
                                        <p:cTn id="207" dur="1" fill="hold">
                                          <p:stCondLst>
                                            <p:cond delay="0"/>
                                          </p:stCondLst>
                                        </p:cTn>
                                        <p:tgtEl>
                                          <p:spTgt spid="249"/>
                                        </p:tgtEl>
                                        <p:attrNameLst>
                                          <p:attrName>style.visibility</p:attrName>
                                        </p:attrNameLst>
                                      </p:cBhvr>
                                      <p:to>
                                        <p:strVal val="hidden"/>
                                      </p:to>
                                    </p:set>
                                  </p:childTnLst>
                                </p:cTn>
                              </p:par>
                              <p:par>
                                <p:cTn id="208" presetID="1" presetClass="entr" presetSubtype="0" fill="hold" nodeType="withEffect">
                                  <p:stCondLst>
                                    <p:cond delay="12000"/>
                                  </p:stCondLst>
                                  <p:childTnLst>
                                    <p:set>
                                      <p:cBhvr>
                                        <p:cTn id="209" dur="1" fill="hold">
                                          <p:stCondLst>
                                            <p:cond delay="0"/>
                                          </p:stCondLst>
                                        </p:cTn>
                                        <p:tgtEl>
                                          <p:spTgt spid="239"/>
                                        </p:tgtEl>
                                        <p:attrNameLst>
                                          <p:attrName>style.visibility</p:attrName>
                                        </p:attrNameLst>
                                      </p:cBhvr>
                                      <p:to>
                                        <p:strVal val="visible"/>
                                      </p:to>
                                    </p:set>
                                  </p:childTnLst>
                                </p:cTn>
                              </p:par>
                              <p:par>
                                <p:cTn id="210" presetID="8" presetClass="emph" presetSubtype="0" fill="hold" nodeType="withEffect">
                                  <p:stCondLst>
                                    <p:cond delay="12000"/>
                                  </p:stCondLst>
                                  <p:childTnLst>
                                    <p:animRot by="900000">
                                      <p:cBhvr>
                                        <p:cTn id="211" dur="1500" fill="hold"/>
                                        <p:tgtEl>
                                          <p:spTgt spid="239"/>
                                        </p:tgtEl>
                                        <p:attrNameLst>
                                          <p:attrName>r</p:attrName>
                                        </p:attrNameLst>
                                      </p:cBhvr>
                                    </p:animRot>
                                  </p:childTnLst>
                                </p:cTn>
                              </p:par>
                              <p:par>
                                <p:cTn id="212" presetID="1" presetClass="exit" presetSubtype="0" fill="hold" nodeType="withEffect">
                                  <p:stCondLst>
                                    <p:cond delay="13500"/>
                                  </p:stCondLst>
                                  <p:childTnLst>
                                    <p:set>
                                      <p:cBhvr>
                                        <p:cTn id="213" dur="1" fill="hold">
                                          <p:stCondLst>
                                            <p:cond delay="0"/>
                                          </p:stCondLst>
                                        </p:cTn>
                                        <p:tgtEl>
                                          <p:spTgt spid="239"/>
                                        </p:tgtEl>
                                        <p:attrNameLst>
                                          <p:attrName>style.visibility</p:attrName>
                                        </p:attrNameLst>
                                      </p:cBhvr>
                                      <p:to>
                                        <p:strVal val="hidden"/>
                                      </p:to>
                                    </p:set>
                                  </p:childTnLst>
                                </p:cTn>
                              </p:par>
                              <p:par>
                                <p:cTn id="214" presetID="1" presetClass="entr" presetSubtype="0" fill="hold" nodeType="withEffect">
                                  <p:stCondLst>
                                    <p:cond delay="13500"/>
                                  </p:stCondLst>
                                  <p:childTnLst>
                                    <p:set>
                                      <p:cBhvr>
                                        <p:cTn id="215" dur="1" fill="hold">
                                          <p:stCondLst>
                                            <p:cond delay="0"/>
                                          </p:stCondLst>
                                        </p:cTn>
                                        <p:tgtEl>
                                          <p:spTgt spid="259"/>
                                        </p:tgtEl>
                                        <p:attrNameLst>
                                          <p:attrName>style.visibility</p:attrName>
                                        </p:attrNameLst>
                                      </p:cBhvr>
                                      <p:to>
                                        <p:strVal val="visible"/>
                                      </p:to>
                                    </p:set>
                                  </p:childTnLst>
                                </p:cTn>
                              </p:par>
                              <p:par>
                                <p:cTn id="216" presetID="8" presetClass="emph" presetSubtype="0" fill="hold" nodeType="withEffect">
                                  <p:stCondLst>
                                    <p:cond delay="13500"/>
                                  </p:stCondLst>
                                  <p:childTnLst>
                                    <p:animRot by="900000">
                                      <p:cBhvr>
                                        <p:cTn id="217" dur="1500" fill="hold"/>
                                        <p:tgtEl>
                                          <p:spTgt spid="259"/>
                                        </p:tgtEl>
                                        <p:attrNameLst>
                                          <p:attrName>r</p:attrName>
                                        </p:attrNameLst>
                                      </p:cBhvr>
                                    </p:animRot>
                                  </p:childTnLst>
                                </p:cTn>
                              </p:par>
                              <p:par>
                                <p:cTn id="218" presetID="1" presetClass="exit" presetSubtype="0" fill="hold" nodeType="withEffect">
                                  <p:stCondLst>
                                    <p:cond delay="15000"/>
                                  </p:stCondLst>
                                  <p:childTnLst>
                                    <p:set>
                                      <p:cBhvr>
                                        <p:cTn id="219" dur="1" fill="hold">
                                          <p:stCondLst>
                                            <p:cond delay="0"/>
                                          </p:stCondLst>
                                        </p:cTn>
                                        <p:tgtEl>
                                          <p:spTgt spid="259"/>
                                        </p:tgtEl>
                                        <p:attrNameLst>
                                          <p:attrName>style.visibility</p:attrName>
                                        </p:attrNameLst>
                                      </p:cBhvr>
                                      <p:to>
                                        <p:strVal val="hidden"/>
                                      </p:to>
                                    </p:set>
                                  </p:childTnLst>
                                </p:cTn>
                              </p:par>
                              <p:par>
                                <p:cTn id="220" presetID="1" presetClass="entr" presetSubtype="0" fill="hold" nodeType="withEffect">
                                  <p:stCondLst>
                                    <p:cond delay="15000"/>
                                  </p:stCondLst>
                                  <p:childTnLst>
                                    <p:set>
                                      <p:cBhvr>
                                        <p:cTn id="221" dur="1" fill="hold">
                                          <p:stCondLst>
                                            <p:cond delay="0"/>
                                          </p:stCondLst>
                                        </p:cTn>
                                        <p:tgtEl>
                                          <p:spTgt spid="279"/>
                                        </p:tgtEl>
                                        <p:attrNameLst>
                                          <p:attrName>style.visibility</p:attrName>
                                        </p:attrNameLst>
                                      </p:cBhvr>
                                      <p:to>
                                        <p:strVal val="visible"/>
                                      </p:to>
                                    </p:set>
                                  </p:childTnLst>
                                </p:cTn>
                              </p:par>
                              <p:par>
                                <p:cTn id="222" presetID="8" presetClass="emph" presetSubtype="0" fill="hold" nodeType="withEffect">
                                  <p:stCondLst>
                                    <p:cond delay="15000"/>
                                  </p:stCondLst>
                                  <p:childTnLst>
                                    <p:animRot by="900000">
                                      <p:cBhvr>
                                        <p:cTn id="223" dur="1500" fill="hold"/>
                                        <p:tgtEl>
                                          <p:spTgt spid="279"/>
                                        </p:tgtEl>
                                        <p:attrNameLst>
                                          <p:attrName>r</p:attrName>
                                        </p:attrNameLst>
                                      </p:cBhvr>
                                    </p:animRot>
                                  </p:childTnLst>
                                </p:cTn>
                              </p:par>
                              <p:par>
                                <p:cTn id="224" presetID="1" presetClass="exit" presetSubtype="0" fill="hold" nodeType="withEffect">
                                  <p:stCondLst>
                                    <p:cond delay="16500"/>
                                  </p:stCondLst>
                                  <p:childTnLst>
                                    <p:set>
                                      <p:cBhvr>
                                        <p:cTn id="225" dur="1" fill="hold">
                                          <p:stCondLst>
                                            <p:cond delay="0"/>
                                          </p:stCondLst>
                                        </p:cTn>
                                        <p:tgtEl>
                                          <p:spTgt spid="279"/>
                                        </p:tgtEl>
                                        <p:attrNameLst>
                                          <p:attrName>style.visibility</p:attrName>
                                        </p:attrNameLst>
                                      </p:cBhvr>
                                      <p:to>
                                        <p:strVal val="hidden"/>
                                      </p:to>
                                    </p:set>
                                  </p:childTnLst>
                                </p:cTn>
                              </p:par>
                              <p:par>
                                <p:cTn id="226" presetID="1" presetClass="entr" presetSubtype="0" fill="hold" nodeType="withEffect">
                                  <p:stCondLst>
                                    <p:cond delay="16500"/>
                                  </p:stCondLst>
                                  <p:childTnLst>
                                    <p:set>
                                      <p:cBhvr>
                                        <p:cTn id="227" dur="1" fill="hold">
                                          <p:stCondLst>
                                            <p:cond delay="0"/>
                                          </p:stCondLst>
                                        </p:cTn>
                                        <p:tgtEl>
                                          <p:spTgt spid="269"/>
                                        </p:tgtEl>
                                        <p:attrNameLst>
                                          <p:attrName>style.visibility</p:attrName>
                                        </p:attrNameLst>
                                      </p:cBhvr>
                                      <p:to>
                                        <p:strVal val="visible"/>
                                      </p:to>
                                    </p:set>
                                  </p:childTnLst>
                                </p:cTn>
                              </p:par>
                              <p:par>
                                <p:cTn id="228" presetID="8" presetClass="emph" presetSubtype="0" fill="hold" nodeType="withEffect">
                                  <p:stCondLst>
                                    <p:cond delay="16500"/>
                                  </p:stCondLst>
                                  <p:childTnLst>
                                    <p:animRot by="900000">
                                      <p:cBhvr>
                                        <p:cTn id="229" dur="1500" fill="hold"/>
                                        <p:tgtEl>
                                          <p:spTgt spid="269"/>
                                        </p:tgtEl>
                                        <p:attrNameLst>
                                          <p:attrName>r</p:attrName>
                                        </p:attrNameLst>
                                      </p:cBhvr>
                                    </p:animRot>
                                  </p:childTnLst>
                                </p:cTn>
                              </p:par>
                              <p:par>
                                <p:cTn id="230" presetID="1" presetClass="exit" presetSubtype="0" fill="hold" nodeType="withEffect">
                                  <p:stCondLst>
                                    <p:cond delay="18000"/>
                                  </p:stCondLst>
                                  <p:childTnLst>
                                    <p:set>
                                      <p:cBhvr>
                                        <p:cTn id="231" dur="1" fill="hold">
                                          <p:stCondLst>
                                            <p:cond delay="0"/>
                                          </p:stCondLst>
                                        </p:cTn>
                                        <p:tgtEl>
                                          <p:spTgt spid="269"/>
                                        </p:tgtEl>
                                        <p:attrNameLst>
                                          <p:attrName>style.visibility</p:attrName>
                                        </p:attrNameLst>
                                      </p:cBhvr>
                                      <p:to>
                                        <p:strVal val="hidden"/>
                                      </p:to>
                                    </p:set>
                                  </p:childTnLst>
                                </p:cTn>
                              </p:par>
                              <p:par>
                                <p:cTn id="232" presetID="1" presetClass="entr" presetSubtype="0" fill="hold" nodeType="withEffect">
                                  <p:stCondLst>
                                    <p:cond delay="18000"/>
                                  </p:stCondLst>
                                  <p:childTnLst>
                                    <p:set>
                                      <p:cBhvr>
                                        <p:cTn id="233" dur="1" fill="hold">
                                          <p:stCondLst>
                                            <p:cond delay="0"/>
                                          </p:stCondLst>
                                        </p:cTn>
                                        <p:tgtEl>
                                          <p:spTgt spid="289"/>
                                        </p:tgtEl>
                                        <p:attrNameLst>
                                          <p:attrName>style.visibility</p:attrName>
                                        </p:attrNameLst>
                                      </p:cBhvr>
                                      <p:to>
                                        <p:strVal val="visible"/>
                                      </p:to>
                                    </p:set>
                                  </p:childTnLst>
                                </p:cTn>
                              </p:par>
                              <p:par>
                                <p:cTn id="234" presetID="8" presetClass="emph" presetSubtype="0" fill="hold" nodeType="withEffect">
                                  <p:stCondLst>
                                    <p:cond delay="18000"/>
                                  </p:stCondLst>
                                  <p:childTnLst>
                                    <p:animRot by="900000">
                                      <p:cBhvr>
                                        <p:cTn id="235" dur="1500" fill="hold"/>
                                        <p:tgtEl>
                                          <p:spTgt spid="289"/>
                                        </p:tgtEl>
                                        <p:attrNameLst>
                                          <p:attrName>r</p:attrName>
                                        </p:attrNameLst>
                                      </p:cBhvr>
                                    </p:animRot>
                                  </p:childTnLst>
                                </p:cTn>
                              </p:par>
                              <p:par>
                                <p:cTn id="236" presetID="1" presetClass="exit" presetSubtype="0" fill="hold" nodeType="withEffect">
                                  <p:stCondLst>
                                    <p:cond delay="19500"/>
                                  </p:stCondLst>
                                  <p:childTnLst>
                                    <p:set>
                                      <p:cBhvr>
                                        <p:cTn id="237" dur="1" fill="hold">
                                          <p:stCondLst>
                                            <p:cond delay="0"/>
                                          </p:stCondLst>
                                        </p:cTn>
                                        <p:tgtEl>
                                          <p:spTgt spid="289"/>
                                        </p:tgtEl>
                                        <p:attrNameLst>
                                          <p:attrName>style.visibility</p:attrName>
                                        </p:attrNameLst>
                                      </p:cBhvr>
                                      <p:to>
                                        <p:strVal val="hidden"/>
                                      </p:to>
                                    </p:set>
                                  </p:childTnLst>
                                </p:cTn>
                              </p:par>
                              <p:par>
                                <p:cTn id="238" presetID="1" presetClass="entr" presetSubtype="0" fill="hold" nodeType="withEffect">
                                  <p:stCondLst>
                                    <p:cond delay="19500"/>
                                  </p:stCondLst>
                                  <p:childTnLst>
                                    <p:set>
                                      <p:cBhvr>
                                        <p:cTn id="239" dur="1" fill="hold">
                                          <p:stCondLst>
                                            <p:cond delay="0"/>
                                          </p:stCondLst>
                                        </p:cTn>
                                        <p:tgtEl>
                                          <p:spTgt spid="309"/>
                                        </p:tgtEl>
                                        <p:attrNameLst>
                                          <p:attrName>style.visibility</p:attrName>
                                        </p:attrNameLst>
                                      </p:cBhvr>
                                      <p:to>
                                        <p:strVal val="visible"/>
                                      </p:to>
                                    </p:set>
                                  </p:childTnLst>
                                </p:cTn>
                              </p:par>
                              <p:par>
                                <p:cTn id="240" presetID="8" presetClass="emph" presetSubtype="0" fill="hold" nodeType="withEffect">
                                  <p:stCondLst>
                                    <p:cond delay="19500"/>
                                  </p:stCondLst>
                                  <p:childTnLst>
                                    <p:animRot by="900000">
                                      <p:cBhvr>
                                        <p:cTn id="241" dur="1500" fill="hold"/>
                                        <p:tgtEl>
                                          <p:spTgt spid="309"/>
                                        </p:tgtEl>
                                        <p:attrNameLst>
                                          <p:attrName>r</p:attrName>
                                        </p:attrNameLst>
                                      </p:cBhvr>
                                    </p:animRot>
                                  </p:childTnLst>
                                </p:cTn>
                              </p:par>
                              <p:par>
                                <p:cTn id="242" presetID="1" presetClass="exit" presetSubtype="0" fill="hold" nodeType="withEffect">
                                  <p:stCondLst>
                                    <p:cond delay="21000"/>
                                  </p:stCondLst>
                                  <p:childTnLst>
                                    <p:set>
                                      <p:cBhvr>
                                        <p:cTn id="243" dur="1" fill="hold">
                                          <p:stCondLst>
                                            <p:cond delay="0"/>
                                          </p:stCondLst>
                                        </p:cTn>
                                        <p:tgtEl>
                                          <p:spTgt spid="309"/>
                                        </p:tgtEl>
                                        <p:attrNameLst>
                                          <p:attrName>style.visibility</p:attrName>
                                        </p:attrNameLst>
                                      </p:cBhvr>
                                      <p:to>
                                        <p:strVal val="hidden"/>
                                      </p:to>
                                    </p:set>
                                  </p:childTnLst>
                                </p:cTn>
                              </p:par>
                              <p:par>
                                <p:cTn id="244" presetID="1" presetClass="entr" presetSubtype="0" fill="hold" nodeType="withEffect">
                                  <p:stCondLst>
                                    <p:cond delay="21000"/>
                                  </p:stCondLst>
                                  <p:childTnLst>
                                    <p:set>
                                      <p:cBhvr>
                                        <p:cTn id="245" dur="1" fill="hold">
                                          <p:stCondLst>
                                            <p:cond delay="0"/>
                                          </p:stCondLst>
                                        </p:cTn>
                                        <p:tgtEl>
                                          <p:spTgt spid="299"/>
                                        </p:tgtEl>
                                        <p:attrNameLst>
                                          <p:attrName>style.visibility</p:attrName>
                                        </p:attrNameLst>
                                      </p:cBhvr>
                                      <p:to>
                                        <p:strVal val="visible"/>
                                      </p:to>
                                    </p:set>
                                  </p:childTnLst>
                                </p:cTn>
                              </p:par>
                              <p:par>
                                <p:cTn id="246" presetID="8" presetClass="emph" presetSubtype="0" fill="hold" nodeType="withEffect">
                                  <p:stCondLst>
                                    <p:cond delay="21000"/>
                                  </p:stCondLst>
                                  <p:childTnLst>
                                    <p:animRot by="900000">
                                      <p:cBhvr>
                                        <p:cTn id="247" dur="1500" fill="hold"/>
                                        <p:tgtEl>
                                          <p:spTgt spid="299"/>
                                        </p:tgtEl>
                                        <p:attrNameLst>
                                          <p:attrName>r</p:attrName>
                                        </p:attrNameLst>
                                      </p:cBhvr>
                                    </p:animRot>
                                  </p:childTnLst>
                                </p:cTn>
                              </p:par>
                              <p:par>
                                <p:cTn id="248" presetID="1" presetClass="exit" presetSubtype="0" fill="hold" nodeType="withEffect">
                                  <p:stCondLst>
                                    <p:cond delay="22500"/>
                                  </p:stCondLst>
                                  <p:childTnLst>
                                    <p:set>
                                      <p:cBhvr>
                                        <p:cTn id="249" dur="1" fill="hold">
                                          <p:stCondLst>
                                            <p:cond delay="0"/>
                                          </p:stCondLst>
                                        </p:cTn>
                                        <p:tgtEl>
                                          <p:spTgt spid="299"/>
                                        </p:tgtEl>
                                        <p:attrNameLst>
                                          <p:attrName>style.visibility</p:attrName>
                                        </p:attrNameLst>
                                      </p:cBhvr>
                                      <p:to>
                                        <p:strVal val="hidden"/>
                                      </p:to>
                                    </p:set>
                                  </p:childTnLst>
                                </p:cTn>
                              </p:par>
                              <p:par>
                                <p:cTn id="250" presetID="1" presetClass="entr" presetSubtype="0" fill="hold" nodeType="withEffect">
                                  <p:stCondLst>
                                    <p:cond delay="22500"/>
                                  </p:stCondLst>
                                  <p:childTnLst>
                                    <p:set>
                                      <p:cBhvr>
                                        <p:cTn id="251" dur="1" fill="hold">
                                          <p:stCondLst>
                                            <p:cond delay="0"/>
                                          </p:stCondLst>
                                        </p:cTn>
                                        <p:tgtEl>
                                          <p:spTgt spid="319"/>
                                        </p:tgtEl>
                                        <p:attrNameLst>
                                          <p:attrName>style.visibility</p:attrName>
                                        </p:attrNameLst>
                                      </p:cBhvr>
                                      <p:to>
                                        <p:strVal val="visible"/>
                                      </p:to>
                                    </p:set>
                                  </p:childTnLst>
                                </p:cTn>
                              </p:par>
                              <p:par>
                                <p:cTn id="252" presetID="8" presetClass="emph" presetSubtype="0" fill="hold" nodeType="withEffect">
                                  <p:stCondLst>
                                    <p:cond delay="22500"/>
                                  </p:stCondLst>
                                  <p:childTnLst>
                                    <p:animRot by="900000">
                                      <p:cBhvr>
                                        <p:cTn id="253" dur="1500" fill="hold"/>
                                        <p:tgtEl>
                                          <p:spTgt spid="319"/>
                                        </p:tgtEl>
                                        <p:attrNameLst>
                                          <p:attrName>r</p:attrName>
                                        </p:attrNameLst>
                                      </p:cBhvr>
                                    </p:animRot>
                                  </p:childTnLst>
                                </p:cTn>
                              </p:par>
                              <p:par>
                                <p:cTn id="254" presetID="1" presetClass="exit" presetSubtype="0" fill="hold" nodeType="withEffect">
                                  <p:stCondLst>
                                    <p:cond delay="24000"/>
                                  </p:stCondLst>
                                  <p:childTnLst>
                                    <p:set>
                                      <p:cBhvr>
                                        <p:cTn id="255" dur="1" fill="hold">
                                          <p:stCondLst>
                                            <p:cond delay="0"/>
                                          </p:stCondLst>
                                        </p:cTn>
                                        <p:tgtEl>
                                          <p:spTgt spid="319"/>
                                        </p:tgtEl>
                                        <p:attrNameLst>
                                          <p:attrName>style.visibility</p:attrName>
                                        </p:attrNameLst>
                                      </p:cBhvr>
                                      <p:to>
                                        <p:strVal val="hidden"/>
                                      </p:to>
                                    </p:set>
                                  </p:childTnLst>
                                </p:cTn>
                              </p:par>
                              <p:par>
                                <p:cTn id="256" presetID="1" presetClass="entr" presetSubtype="0" fill="hold" nodeType="withEffect">
                                  <p:stCondLst>
                                    <p:cond delay="24000"/>
                                  </p:stCondLst>
                                  <p:childTnLst>
                                    <p:set>
                                      <p:cBhvr>
                                        <p:cTn id="257" dur="1" fill="hold">
                                          <p:stCondLst>
                                            <p:cond delay="0"/>
                                          </p:stCondLst>
                                        </p:cTn>
                                        <p:tgtEl>
                                          <p:spTgt spid="339"/>
                                        </p:tgtEl>
                                        <p:attrNameLst>
                                          <p:attrName>style.visibility</p:attrName>
                                        </p:attrNameLst>
                                      </p:cBhvr>
                                      <p:to>
                                        <p:strVal val="visible"/>
                                      </p:to>
                                    </p:set>
                                  </p:childTnLst>
                                </p:cTn>
                              </p:par>
                              <p:par>
                                <p:cTn id="258" presetID="8" presetClass="emph" presetSubtype="0" fill="hold" nodeType="withEffect">
                                  <p:stCondLst>
                                    <p:cond delay="24000"/>
                                  </p:stCondLst>
                                  <p:childTnLst>
                                    <p:animRot by="900000">
                                      <p:cBhvr>
                                        <p:cTn id="259" dur="1500" fill="hold"/>
                                        <p:tgtEl>
                                          <p:spTgt spid="339"/>
                                        </p:tgtEl>
                                        <p:attrNameLst>
                                          <p:attrName>r</p:attrName>
                                        </p:attrNameLst>
                                      </p:cBhvr>
                                    </p:animRot>
                                  </p:childTnLst>
                                </p:cTn>
                              </p:par>
                              <p:par>
                                <p:cTn id="260" presetID="1" presetClass="exit" presetSubtype="0" fill="hold" nodeType="withEffect">
                                  <p:stCondLst>
                                    <p:cond delay="25500"/>
                                  </p:stCondLst>
                                  <p:childTnLst>
                                    <p:set>
                                      <p:cBhvr>
                                        <p:cTn id="261" dur="1" fill="hold">
                                          <p:stCondLst>
                                            <p:cond delay="0"/>
                                          </p:stCondLst>
                                        </p:cTn>
                                        <p:tgtEl>
                                          <p:spTgt spid="339"/>
                                        </p:tgtEl>
                                        <p:attrNameLst>
                                          <p:attrName>style.visibility</p:attrName>
                                        </p:attrNameLst>
                                      </p:cBhvr>
                                      <p:to>
                                        <p:strVal val="hidden"/>
                                      </p:to>
                                    </p:set>
                                  </p:childTnLst>
                                </p:cTn>
                              </p:par>
                              <p:par>
                                <p:cTn id="262" presetID="1" presetClass="entr" presetSubtype="0" fill="hold" nodeType="withEffect">
                                  <p:stCondLst>
                                    <p:cond delay="25500"/>
                                  </p:stCondLst>
                                  <p:childTnLst>
                                    <p:set>
                                      <p:cBhvr>
                                        <p:cTn id="263" dur="1" fill="hold">
                                          <p:stCondLst>
                                            <p:cond delay="0"/>
                                          </p:stCondLst>
                                        </p:cTn>
                                        <p:tgtEl>
                                          <p:spTgt spid="329"/>
                                        </p:tgtEl>
                                        <p:attrNameLst>
                                          <p:attrName>style.visibility</p:attrName>
                                        </p:attrNameLst>
                                      </p:cBhvr>
                                      <p:to>
                                        <p:strVal val="visible"/>
                                      </p:to>
                                    </p:set>
                                  </p:childTnLst>
                                </p:cTn>
                              </p:par>
                              <p:par>
                                <p:cTn id="264" presetID="8" presetClass="emph" presetSubtype="0" fill="hold" nodeType="withEffect">
                                  <p:stCondLst>
                                    <p:cond delay="25500"/>
                                  </p:stCondLst>
                                  <p:childTnLst>
                                    <p:animRot by="900000">
                                      <p:cBhvr>
                                        <p:cTn id="265" dur="1500" fill="hold"/>
                                        <p:tgtEl>
                                          <p:spTgt spid="329"/>
                                        </p:tgtEl>
                                        <p:attrNameLst>
                                          <p:attrName>r</p:attrName>
                                        </p:attrNameLst>
                                      </p:cBhvr>
                                    </p:animRot>
                                  </p:childTnLst>
                                </p:cTn>
                              </p:par>
                              <p:par>
                                <p:cTn id="266" presetID="1" presetClass="exit" presetSubtype="0" fill="hold" nodeType="withEffect">
                                  <p:stCondLst>
                                    <p:cond delay="27000"/>
                                  </p:stCondLst>
                                  <p:childTnLst>
                                    <p:set>
                                      <p:cBhvr>
                                        <p:cTn id="267" dur="1" fill="hold">
                                          <p:stCondLst>
                                            <p:cond delay="0"/>
                                          </p:stCondLst>
                                        </p:cTn>
                                        <p:tgtEl>
                                          <p:spTgt spid="329"/>
                                        </p:tgtEl>
                                        <p:attrNameLst>
                                          <p:attrName>style.visibility</p:attrName>
                                        </p:attrNameLst>
                                      </p:cBhvr>
                                      <p:to>
                                        <p:strVal val="hidden"/>
                                      </p:to>
                                    </p:set>
                                  </p:childTnLst>
                                </p:cTn>
                              </p:par>
                              <p:par>
                                <p:cTn id="268" presetID="1" presetClass="entr" presetSubtype="0" fill="hold" nodeType="withEffect">
                                  <p:stCondLst>
                                    <p:cond delay="27000"/>
                                  </p:stCondLst>
                                  <p:childTnLst>
                                    <p:set>
                                      <p:cBhvr>
                                        <p:cTn id="269" dur="1" fill="hold">
                                          <p:stCondLst>
                                            <p:cond delay="0"/>
                                          </p:stCondLst>
                                        </p:cTn>
                                        <p:tgtEl>
                                          <p:spTgt spid="349"/>
                                        </p:tgtEl>
                                        <p:attrNameLst>
                                          <p:attrName>style.visibility</p:attrName>
                                        </p:attrNameLst>
                                      </p:cBhvr>
                                      <p:to>
                                        <p:strVal val="visible"/>
                                      </p:to>
                                    </p:set>
                                  </p:childTnLst>
                                </p:cTn>
                              </p:par>
                              <p:par>
                                <p:cTn id="270" presetID="8" presetClass="emph" presetSubtype="0" fill="hold" nodeType="withEffect">
                                  <p:stCondLst>
                                    <p:cond delay="27000"/>
                                  </p:stCondLst>
                                  <p:childTnLst>
                                    <p:animRot by="900000">
                                      <p:cBhvr>
                                        <p:cTn id="271" dur="1500" fill="hold"/>
                                        <p:tgtEl>
                                          <p:spTgt spid="349"/>
                                        </p:tgtEl>
                                        <p:attrNameLst>
                                          <p:attrName>r</p:attrName>
                                        </p:attrNameLst>
                                      </p:cBhvr>
                                    </p:animRot>
                                  </p:childTnLst>
                                </p:cTn>
                              </p:par>
                              <p:par>
                                <p:cTn id="272" presetID="1" presetClass="exit" presetSubtype="0" fill="hold" nodeType="withEffect">
                                  <p:stCondLst>
                                    <p:cond delay="28500"/>
                                  </p:stCondLst>
                                  <p:childTnLst>
                                    <p:set>
                                      <p:cBhvr>
                                        <p:cTn id="273" dur="1" fill="hold">
                                          <p:stCondLst>
                                            <p:cond delay="0"/>
                                          </p:stCondLst>
                                        </p:cTn>
                                        <p:tgtEl>
                                          <p:spTgt spid="349"/>
                                        </p:tgtEl>
                                        <p:attrNameLst>
                                          <p:attrName>style.visibility</p:attrName>
                                        </p:attrNameLst>
                                      </p:cBhvr>
                                      <p:to>
                                        <p:strVal val="hidden"/>
                                      </p:to>
                                    </p:set>
                                  </p:childTnLst>
                                </p:cTn>
                              </p:par>
                              <p:par>
                                <p:cTn id="274" presetID="1" presetClass="entr" presetSubtype="0" fill="hold" nodeType="withEffect">
                                  <p:stCondLst>
                                    <p:cond delay="28500"/>
                                  </p:stCondLst>
                                  <p:childTnLst>
                                    <p:set>
                                      <p:cBhvr>
                                        <p:cTn id="275" dur="1" fill="hold">
                                          <p:stCondLst>
                                            <p:cond delay="0"/>
                                          </p:stCondLst>
                                        </p:cTn>
                                        <p:tgtEl>
                                          <p:spTgt spid="369"/>
                                        </p:tgtEl>
                                        <p:attrNameLst>
                                          <p:attrName>style.visibility</p:attrName>
                                        </p:attrNameLst>
                                      </p:cBhvr>
                                      <p:to>
                                        <p:strVal val="visible"/>
                                      </p:to>
                                    </p:set>
                                  </p:childTnLst>
                                </p:cTn>
                              </p:par>
                              <p:par>
                                <p:cTn id="276" presetID="8" presetClass="emph" presetSubtype="0" fill="hold" nodeType="withEffect">
                                  <p:stCondLst>
                                    <p:cond delay="28500"/>
                                  </p:stCondLst>
                                  <p:childTnLst>
                                    <p:animRot by="900000">
                                      <p:cBhvr>
                                        <p:cTn id="277" dur="1500" fill="hold"/>
                                        <p:tgtEl>
                                          <p:spTgt spid="369"/>
                                        </p:tgtEl>
                                        <p:attrNameLst>
                                          <p:attrName>r</p:attrName>
                                        </p:attrNameLst>
                                      </p:cBhvr>
                                    </p:animRot>
                                  </p:childTnLst>
                                </p:cTn>
                              </p:par>
                              <p:par>
                                <p:cTn id="278" presetID="1" presetClass="exit" presetSubtype="0" fill="hold" nodeType="withEffect">
                                  <p:stCondLst>
                                    <p:cond delay="30000"/>
                                  </p:stCondLst>
                                  <p:childTnLst>
                                    <p:set>
                                      <p:cBhvr>
                                        <p:cTn id="279" dur="1" fill="hold">
                                          <p:stCondLst>
                                            <p:cond delay="0"/>
                                          </p:stCondLst>
                                        </p:cTn>
                                        <p:tgtEl>
                                          <p:spTgt spid="369"/>
                                        </p:tgtEl>
                                        <p:attrNameLst>
                                          <p:attrName>style.visibility</p:attrName>
                                        </p:attrNameLst>
                                      </p:cBhvr>
                                      <p:to>
                                        <p:strVal val="hidden"/>
                                      </p:to>
                                    </p:set>
                                  </p:childTnLst>
                                </p:cTn>
                              </p:par>
                              <p:par>
                                <p:cTn id="280" presetID="1" presetClass="entr" presetSubtype="0" fill="hold" nodeType="withEffect">
                                  <p:stCondLst>
                                    <p:cond delay="30000"/>
                                  </p:stCondLst>
                                  <p:childTnLst>
                                    <p:set>
                                      <p:cBhvr>
                                        <p:cTn id="281" dur="1" fill="hold">
                                          <p:stCondLst>
                                            <p:cond delay="0"/>
                                          </p:stCondLst>
                                        </p:cTn>
                                        <p:tgtEl>
                                          <p:spTgt spid="359"/>
                                        </p:tgtEl>
                                        <p:attrNameLst>
                                          <p:attrName>style.visibility</p:attrName>
                                        </p:attrNameLst>
                                      </p:cBhvr>
                                      <p:to>
                                        <p:strVal val="visible"/>
                                      </p:to>
                                    </p:set>
                                  </p:childTnLst>
                                </p:cTn>
                              </p:par>
                              <p:par>
                                <p:cTn id="282" presetID="8" presetClass="emph" presetSubtype="0" fill="hold" nodeType="withEffect">
                                  <p:stCondLst>
                                    <p:cond delay="30000"/>
                                  </p:stCondLst>
                                  <p:childTnLst>
                                    <p:animRot by="900000">
                                      <p:cBhvr>
                                        <p:cTn id="283" dur="1500" fill="hold"/>
                                        <p:tgtEl>
                                          <p:spTgt spid="359"/>
                                        </p:tgtEl>
                                        <p:attrNameLst>
                                          <p:attrName>r</p:attrName>
                                        </p:attrNameLst>
                                      </p:cBhvr>
                                    </p:animRot>
                                  </p:childTnLst>
                                </p:cTn>
                              </p:par>
                              <p:par>
                                <p:cTn id="284" presetID="1" presetClass="exit" presetSubtype="0" fill="hold" nodeType="withEffect">
                                  <p:stCondLst>
                                    <p:cond delay="31500"/>
                                  </p:stCondLst>
                                  <p:childTnLst>
                                    <p:set>
                                      <p:cBhvr>
                                        <p:cTn id="285" dur="1" fill="hold">
                                          <p:stCondLst>
                                            <p:cond delay="0"/>
                                          </p:stCondLst>
                                        </p:cTn>
                                        <p:tgtEl>
                                          <p:spTgt spid="359"/>
                                        </p:tgtEl>
                                        <p:attrNameLst>
                                          <p:attrName>style.visibility</p:attrName>
                                        </p:attrNameLst>
                                      </p:cBhvr>
                                      <p:to>
                                        <p:strVal val="hidden"/>
                                      </p:to>
                                    </p:set>
                                  </p:childTnLst>
                                </p:cTn>
                              </p:par>
                              <p:par>
                                <p:cTn id="286" presetID="1" presetClass="entr" presetSubtype="0" fill="hold" nodeType="withEffect">
                                  <p:stCondLst>
                                    <p:cond delay="31500"/>
                                  </p:stCondLst>
                                  <p:childTnLst>
                                    <p:set>
                                      <p:cBhvr>
                                        <p:cTn id="287" dur="1" fill="hold">
                                          <p:stCondLst>
                                            <p:cond delay="0"/>
                                          </p:stCondLst>
                                        </p:cTn>
                                        <p:tgtEl>
                                          <p:spTgt spid="379"/>
                                        </p:tgtEl>
                                        <p:attrNameLst>
                                          <p:attrName>style.visibility</p:attrName>
                                        </p:attrNameLst>
                                      </p:cBhvr>
                                      <p:to>
                                        <p:strVal val="visible"/>
                                      </p:to>
                                    </p:set>
                                  </p:childTnLst>
                                </p:cTn>
                              </p:par>
                              <p:par>
                                <p:cTn id="288" presetID="8" presetClass="emph" presetSubtype="0" fill="hold" nodeType="withEffect">
                                  <p:stCondLst>
                                    <p:cond delay="31500"/>
                                  </p:stCondLst>
                                  <p:childTnLst>
                                    <p:animRot by="900000">
                                      <p:cBhvr>
                                        <p:cTn id="289" dur="1500" fill="hold"/>
                                        <p:tgtEl>
                                          <p:spTgt spid="379"/>
                                        </p:tgtEl>
                                        <p:attrNameLst>
                                          <p:attrName>r</p:attrName>
                                        </p:attrNameLst>
                                      </p:cBhvr>
                                    </p:animRot>
                                  </p:childTnLst>
                                </p:cTn>
                              </p:par>
                              <p:par>
                                <p:cTn id="290" presetID="1" presetClass="exit" presetSubtype="0" fill="hold" nodeType="withEffect">
                                  <p:stCondLst>
                                    <p:cond delay="33000"/>
                                  </p:stCondLst>
                                  <p:childTnLst>
                                    <p:set>
                                      <p:cBhvr>
                                        <p:cTn id="291" dur="1" fill="hold">
                                          <p:stCondLst>
                                            <p:cond delay="0"/>
                                          </p:stCondLst>
                                        </p:cTn>
                                        <p:tgtEl>
                                          <p:spTgt spid="379"/>
                                        </p:tgtEl>
                                        <p:attrNameLst>
                                          <p:attrName>style.visibility</p:attrName>
                                        </p:attrNameLst>
                                      </p:cBhvr>
                                      <p:to>
                                        <p:strVal val="hidden"/>
                                      </p:to>
                                    </p:set>
                                  </p:childTnLst>
                                </p:cTn>
                              </p:par>
                              <p:par>
                                <p:cTn id="292" presetID="1" presetClass="entr" presetSubtype="0" fill="hold" nodeType="withEffect">
                                  <p:stCondLst>
                                    <p:cond delay="33000"/>
                                  </p:stCondLst>
                                  <p:childTnLst>
                                    <p:set>
                                      <p:cBhvr>
                                        <p:cTn id="293" dur="1" fill="hold">
                                          <p:stCondLst>
                                            <p:cond delay="0"/>
                                          </p:stCondLst>
                                        </p:cTn>
                                        <p:tgtEl>
                                          <p:spTgt spid="399"/>
                                        </p:tgtEl>
                                        <p:attrNameLst>
                                          <p:attrName>style.visibility</p:attrName>
                                        </p:attrNameLst>
                                      </p:cBhvr>
                                      <p:to>
                                        <p:strVal val="visible"/>
                                      </p:to>
                                    </p:set>
                                  </p:childTnLst>
                                </p:cTn>
                              </p:par>
                              <p:par>
                                <p:cTn id="294" presetID="8" presetClass="emph" presetSubtype="0" fill="hold" nodeType="withEffect">
                                  <p:stCondLst>
                                    <p:cond delay="33000"/>
                                  </p:stCondLst>
                                  <p:childTnLst>
                                    <p:animRot by="900000">
                                      <p:cBhvr>
                                        <p:cTn id="295" dur="1500" fill="hold"/>
                                        <p:tgtEl>
                                          <p:spTgt spid="399"/>
                                        </p:tgtEl>
                                        <p:attrNameLst>
                                          <p:attrName>r</p:attrName>
                                        </p:attrNameLst>
                                      </p:cBhvr>
                                    </p:animRot>
                                  </p:childTnLst>
                                </p:cTn>
                              </p:par>
                              <p:par>
                                <p:cTn id="296" presetID="1" presetClass="exit" presetSubtype="0" fill="hold" nodeType="withEffect">
                                  <p:stCondLst>
                                    <p:cond delay="34500"/>
                                  </p:stCondLst>
                                  <p:childTnLst>
                                    <p:set>
                                      <p:cBhvr>
                                        <p:cTn id="297" dur="1" fill="hold">
                                          <p:stCondLst>
                                            <p:cond delay="0"/>
                                          </p:stCondLst>
                                        </p:cTn>
                                        <p:tgtEl>
                                          <p:spTgt spid="399"/>
                                        </p:tgtEl>
                                        <p:attrNameLst>
                                          <p:attrName>style.visibility</p:attrName>
                                        </p:attrNameLst>
                                      </p:cBhvr>
                                      <p:to>
                                        <p:strVal val="hidden"/>
                                      </p:to>
                                    </p:set>
                                  </p:childTnLst>
                                </p:cTn>
                              </p:par>
                              <p:par>
                                <p:cTn id="298" presetID="1" presetClass="entr" presetSubtype="0" fill="hold" nodeType="withEffect">
                                  <p:stCondLst>
                                    <p:cond delay="34500"/>
                                  </p:stCondLst>
                                  <p:childTnLst>
                                    <p:set>
                                      <p:cBhvr>
                                        <p:cTn id="299" dur="1" fill="hold">
                                          <p:stCondLst>
                                            <p:cond delay="0"/>
                                          </p:stCondLst>
                                        </p:cTn>
                                        <p:tgtEl>
                                          <p:spTgt spid="389"/>
                                        </p:tgtEl>
                                        <p:attrNameLst>
                                          <p:attrName>style.visibility</p:attrName>
                                        </p:attrNameLst>
                                      </p:cBhvr>
                                      <p:to>
                                        <p:strVal val="visible"/>
                                      </p:to>
                                    </p:set>
                                  </p:childTnLst>
                                </p:cTn>
                              </p:par>
                              <p:par>
                                <p:cTn id="300" presetID="8" presetClass="emph" presetSubtype="0" fill="hold" nodeType="withEffect">
                                  <p:stCondLst>
                                    <p:cond delay="34500"/>
                                  </p:stCondLst>
                                  <p:childTnLst>
                                    <p:animRot by="900000">
                                      <p:cBhvr>
                                        <p:cTn id="301" dur="1500" fill="hold"/>
                                        <p:tgtEl>
                                          <p:spTgt spid="389"/>
                                        </p:tgtEl>
                                        <p:attrNameLst>
                                          <p:attrName>r</p:attrName>
                                        </p:attrNameLst>
                                      </p:cBhvr>
                                    </p:animRot>
                                  </p:childTnLst>
                                </p:cTn>
                              </p:par>
                              <p:par>
                                <p:cTn id="302" presetID="1" presetClass="exit" presetSubtype="0" fill="hold" nodeType="withEffect">
                                  <p:stCondLst>
                                    <p:cond delay="36000"/>
                                  </p:stCondLst>
                                  <p:childTnLst>
                                    <p:set>
                                      <p:cBhvr>
                                        <p:cTn id="303" dur="1" fill="hold">
                                          <p:stCondLst>
                                            <p:cond delay="0"/>
                                          </p:stCondLst>
                                        </p:cTn>
                                        <p:tgtEl>
                                          <p:spTgt spid="389"/>
                                        </p:tgtEl>
                                        <p:attrNameLst>
                                          <p:attrName>style.visibility</p:attrName>
                                        </p:attrNameLst>
                                      </p:cBhvr>
                                      <p:to>
                                        <p:strVal val="hidden"/>
                                      </p:to>
                                    </p:set>
                                  </p:childTnLst>
                                </p:cTn>
                              </p:par>
                              <p:par>
                                <p:cTn id="304" presetID="1" presetClass="entr" presetSubtype="0" fill="hold" nodeType="withEffect">
                                  <p:stCondLst>
                                    <p:cond delay="36000"/>
                                  </p:stCondLst>
                                  <p:childTnLst>
                                    <p:set>
                                      <p:cBhvr>
                                        <p:cTn id="305" dur="1" fill="hold">
                                          <p:stCondLst>
                                            <p:cond delay="0"/>
                                          </p:stCondLst>
                                        </p:cTn>
                                        <p:tgtEl>
                                          <p:spTgt spid="409"/>
                                        </p:tgtEl>
                                        <p:attrNameLst>
                                          <p:attrName>style.visibility</p:attrName>
                                        </p:attrNameLst>
                                      </p:cBhvr>
                                      <p:to>
                                        <p:strVal val="visible"/>
                                      </p:to>
                                    </p:set>
                                  </p:childTnLst>
                                </p:cTn>
                              </p:par>
                              <p:par>
                                <p:cTn id="306" presetID="8" presetClass="emph" presetSubtype="0" fill="hold" nodeType="withEffect">
                                  <p:stCondLst>
                                    <p:cond delay="36000"/>
                                  </p:stCondLst>
                                  <p:childTnLst>
                                    <p:animRot by="900000">
                                      <p:cBhvr>
                                        <p:cTn id="307" dur="1500" fill="hold"/>
                                        <p:tgtEl>
                                          <p:spTgt spid="409"/>
                                        </p:tgtEl>
                                        <p:attrNameLst>
                                          <p:attrName>r</p:attrName>
                                        </p:attrNameLst>
                                      </p:cBhvr>
                                    </p:animRot>
                                  </p:childTnLst>
                                </p:cTn>
                              </p:par>
                              <p:par>
                                <p:cTn id="308" presetID="1" presetClass="exit" presetSubtype="0" fill="hold" nodeType="withEffect">
                                  <p:stCondLst>
                                    <p:cond delay="37500"/>
                                  </p:stCondLst>
                                  <p:childTnLst>
                                    <p:set>
                                      <p:cBhvr>
                                        <p:cTn id="309" dur="1" fill="hold">
                                          <p:stCondLst>
                                            <p:cond delay="0"/>
                                          </p:stCondLst>
                                        </p:cTn>
                                        <p:tgtEl>
                                          <p:spTgt spid="409"/>
                                        </p:tgtEl>
                                        <p:attrNameLst>
                                          <p:attrName>style.visibility</p:attrName>
                                        </p:attrNameLst>
                                      </p:cBhvr>
                                      <p:to>
                                        <p:strVal val="hidden"/>
                                      </p:to>
                                    </p:set>
                                  </p:childTnLst>
                                </p:cTn>
                              </p:par>
                              <p:par>
                                <p:cTn id="310" presetID="1" presetClass="entr" presetSubtype="0" fill="hold" nodeType="withEffect">
                                  <p:stCondLst>
                                    <p:cond delay="37500"/>
                                  </p:stCondLst>
                                  <p:childTnLst>
                                    <p:set>
                                      <p:cBhvr>
                                        <p:cTn id="311" dur="1" fill="hold">
                                          <p:stCondLst>
                                            <p:cond delay="0"/>
                                          </p:stCondLst>
                                        </p:cTn>
                                        <p:tgtEl>
                                          <p:spTgt spid="429"/>
                                        </p:tgtEl>
                                        <p:attrNameLst>
                                          <p:attrName>style.visibility</p:attrName>
                                        </p:attrNameLst>
                                      </p:cBhvr>
                                      <p:to>
                                        <p:strVal val="visible"/>
                                      </p:to>
                                    </p:set>
                                  </p:childTnLst>
                                </p:cTn>
                              </p:par>
                              <p:par>
                                <p:cTn id="312" presetID="8" presetClass="emph" presetSubtype="0" fill="hold" nodeType="withEffect">
                                  <p:stCondLst>
                                    <p:cond delay="37500"/>
                                  </p:stCondLst>
                                  <p:childTnLst>
                                    <p:animRot by="900000">
                                      <p:cBhvr>
                                        <p:cTn id="313" dur="1500" fill="hold"/>
                                        <p:tgtEl>
                                          <p:spTgt spid="429"/>
                                        </p:tgtEl>
                                        <p:attrNameLst>
                                          <p:attrName>r</p:attrName>
                                        </p:attrNameLst>
                                      </p:cBhvr>
                                    </p:animRot>
                                  </p:childTnLst>
                                </p:cTn>
                              </p:par>
                              <p:par>
                                <p:cTn id="314" presetID="1" presetClass="exit" presetSubtype="0" fill="hold" nodeType="withEffect">
                                  <p:stCondLst>
                                    <p:cond delay="39000"/>
                                  </p:stCondLst>
                                  <p:childTnLst>
                                    <p:set>
                                      <p:cBhvr>
                                        <p:cTn id="315" dur="1" fill="hold">
                                          <p:stCondLst>
                                            <p:cond delay="0"/>
                                          </p:stCondLst>
                                        </p:cTn>
                                        <p:tgtEl>
                                          <p:spTgt spid="429"/>
                                        </p:tgtEl>
                                        <p:attrNameLst>
                                          <p:attrName>style.visibility</p:attrName>
                                        </p:attrNameLst>
                                      </p:cBhvr>
                                      <p:to>
                                        <p:strVal val="hidden"/>
                                      </p:to>
                                    </p:set>
                                  </p:childTnLst>
                                </p:cTn>
                              </p:par>
                              <p:par>
                                <p:cTn id="316" presetID="1" presetClass="entr" presetSubtype="0" fill="hold" nodeType="withEffect">
                                  <p:stCondLst>
                                    <p:cond delay="39000"/>
                                  </p:stCondLst>
                                  <p:childTnLst>
                                    <p:set>
                                      <p:cBhvr>
                                        <p:cTn id="317" dur="1" fill="hold">
                                          <p:stCondLst>
                                            <p:cond delay="0"/>
                                          </p:stCondLst>
                                        </p:cTn>
                                        <p:tgtEl>
                                          <p:spTgt spid="419"/>
                                        </p:tgtEl>
                                        <p:attrNameLst>
                                          <p:attrName>style.visibility</p:attrName>
                                        </p:attrNameLst>
                                      </p:cBhvr>
                                      <p:to>
                                        <p:strVal val="visible"/>
                                      </p:to>
                                    </p:set>
                                  </p:childTnLst>
                                </p:cTn>
                              </p:par>
                              <p:par>
                                <p:cTn id="318" presetID="8" presetClass="emph" presetSubtype="0" fill="hold" nodeType="withEffect">
                                  <p:stCondLst>
                                    <p:cond delay="39000"/>
                                  </p:stCondLst>
                                  <p:childTnLst>
                                    <p:animRot by="900000">
                                      <p:cBhvr>
                                        <p:cTn id="319" dur="1500" fill="hold"/>
                                        <p:tgtEl>
                                          <p:spTgt spid="419"/>
                                        </p:tgtEl>
                                        <p:attrNameLst>
                                          <p:attrName>r</p:attrName>
                                        </p:attrNameLst>
                                      </p:cBhvr>
                                    </p:animRot>
                                  </p:childTnLst>
                                </p:cTn>
                              </p:par>
                              <p:par>
                                <p:cTn id="320" presetID="1" presetClass="exit" presetSubtype="0" fill="hold" nodeType="withEffect">
                                  <p:stCondLst>
                                    <p:cond delay="40500"/>
                                  </p:stCondLst>
                                  <p:childTnLst>
                                    <p:set>
                                      <p:cBhvr>
                                        <p:cTn id="321" dur="1" fill="hold">
                                          <p:stCondLst>
                                            <p:cond delay="0"/>
                                          </p:stCondLst>
                                        </p:cTn>
                                        <p:tgtEl>
                                          <p:spTgt spid="419"/>
                                        </p:tgtEl>
                                        <p:attrNameLst>
                                          <p:attrName>style.visibility</p:attrName>
                                        </p:attrNameLst>
                                      </p:cBhvr>
                                      <p:to>
                                        <p:strVal val="hidden"/>
                                      </p:to>
                                    </p:set>
                                  </p:childTnLst>
                                </p:cTn>
                              </p:par>
                              <p:par>
                                <p:cTn id="322" presetID="1" presetClass="entr" presetSubtype="0" fill="hold" nodeType="withEffect">
                                  <p:stCondLst>
                                    <p:cond delay="40500"/>
                                  </p:stCondLst>
                                  <p:childTnLst>
                                    <p:set>
                                      <p:cBhvr>
                                        <p:cTn id="323" dur="1" fill="hold">
                                          <p:stCondLst>
                                            <p:cond delay="0"/>
                                          </p:stCondLst>
                                        </p:cTn>
                                        <p:tgtEl>
                                          <p:spTgt spid="439"/>
                                        </p:tgtEl>
                                        <p:attrNameLst>
                                          <p:attrName>style.visibility</p:attrName>
                                        </p:attrNameLst>
                                      </p:cBhvr>
                                      <p:to>
                                        <p:strVal val="visible"/>
                                      </p:to>
                                    </p:set>
                                  </p:childTnLst>
                                </p:cTn>
                              </p:par>
                              <p:par>
                                <p:cTn id="324" presetID="8" presetClass="emph" presetSubtype="0" fill="hold" nodeType="withEffect">
                                  <p:stCondLst>
                                    <p:cond delay="40500"/>
                                  </p:stCondLst>
                                  <p:childTnLst>
                                    <p:animRot by="900000">
                                      <p:cBhvr>
                                        <p:cTn id="325" dur="1500" fill="hold"/>
                                        <p:tgtEl>
                                          <p:spTgt spid="439"/>
                                        </p:tgtEl>
                                        <p:attrNameLst>
                                          <p:attrName>r</p:attrName>
                                        </p:attrNameLst>
                                      </p:cBhvr>
                                    </p:animRot>
                                  </p:childTnLst>
                                </p:cTn>
                              </p:par>
                              <p:par>
                                <p:cTn id="326" presetID="1" presetClass="exit" presetSubtype="0" fill="hold" nodeType="withEffect">
                                  <p:stCondLst>
                                    <p:cond delay="42000"/>
                                  </p:stCondLst>
                                  <p:childTnLst>
                                    <p:set>
                                      <p:cBhvr>
                                        <p:cTn id="327" dur="1" fill="hold">
                                          <p:stCondLst>
                                            <p:cond delay="0"/>
                                          </p:stCondLst>
                                        </p:cTn>
                                        <p:tgtEl>
                                          <p:spTgt spid="439"/>
                                        </p:tgtEl>
                                        <p:attrNameLst>
                                          <p:attrName>style.visibility</p:attrName>
                                        </p:attrNameLst>
                                      </p:cBhvr>
                                      <p:to>
                                        <p:strVal val="hidden"/>
                                      </p:to>
                                    </p:set>
                                  </p:childTnLst>
                                </p:cTn>
                              </p:par>
                              <p:par>
                                <p:cTn id="328" presetID="1" presetClass="entr" presetSubtype="0" fill="hold" nodeType="withEffect">
                                  <p:stCondLst>
                                    <p:cond delay="42000"/>
                                  </p:stCondLst>
                                  <p:childTnLst>
                                    <p:set>
                                      <p:cBhvr>
                                        <p:cTn id="329" dur="1" fill="hold">
                                          <p:stCondLst>
                                            <p:cond delay="0"/>
                                          </p:stCondLst>
                                        </p:cTn>
                                        <p:tgtEl>
                                          <p:spTgt spid="459"/>
                                        </p:tgtEl>
                                        <p:attrNameLst>
                                          <p:attrName>style.visibility</p:attrName>
                                        </p:attrNameLst>
                                      </p:cBhvr>
                                      <p:to>
                                        <p:strVal val="visible"/>
                                      </p:to>
                                    </p:set>
                                  </p:childTnLst>
                                </p:cTn>
                              </p:par>
                              <p:par>
                                <p:cTn id="330" presetID="8" presetClass="emph" presetSubtype="0" fill="hold" nodeType="withEffect">
                                  <p:stCondLst>
                                    <p:cond delay="42000"/>
                                  </p:stCondLst>
                                  <p:childTnLst>
                                    <p:animRot by="900000">
                                      <p:cBhvr>
                                        <p:cTn id="331" dur="1500" fill="hold"/>
                                        <p:tgtEl>
                                          <p:spTgt spid="459"/>
                                        </p:tgtEl>
                                        <p:attrNameLst>
                                          <p:attrName>r</p:attrName>
                                        </p:attrNameLst>
                                      </p:cBhvr>
                                    </p:animRot>
                                  </p:childTnLst>
                                </p:cTn>
                              </p:par>
                              <p:par>
                                <p:cTn id="332" presetID="1" presetClass="exit" presetSubtype="0" fill="hold" nodeType="withEffect">
                                  <p:stCondLst>
                                    <p:cond delay="43500"/>
                                  </p:stCondLst>
                                  <p:childTnLst>
                                    <p:set>
                                      <p:cBhvr>
                                        <p:cTn id="333" dur="1" fill="hold">
                                          <p:stCondLst>
                                            <p:cond delay="0"/>
                                          </p:stCondLst>
                                        </p:cTn>
                                        <p:tgtEl>
                                          <p:spTgt spid="459"/>
                                        </p:tgtEl>
                                        <p:attrNameLst>
                                          <p:attrName>style.visibility</p:attrName>
                                        </p:attrNameLst>
                                      </p:cBhvr>
                                      <p:to>
                                        <p:strVal val="hidden"/>
                                      </p:to>
                                    </p:set>
                                  </p:childTnLst>
                                </p:cTn>
                              </p:par>
                              <p:par>
                                <p:cTn id="334" presetID="1" presetClass="entr" presetSubtype="0" fill="hold" nodeType="withEffect">
                                  <p:stCondLst>
                                    <p:cond delay="43500"/>
                                  </p:stCondLst>
                                  <p:childTnLst>
                                    <p:set>
                                      <p:cBhvr>
                                        <p:cTn id="335" dur="1" fill="hold">
                                          <p:stCondLst>
                                            <p:cond delay="0"/>
                                          </p:stCondLst>
                                        </p:cTn>
                                        <p:tgtEl>
                                          <p:spTgt spid="449"/>
                                        </p:tgtEl>
                                        <p:attrNameLst>
                                          <p:attrName>style.visibility</p:attrName>
                                        </p:attrNameLst>
                                      </p:cBhvr>
                                      <p:to>
                                        <p:strVal val="visible"/>
                                      </p:to>
                                    </p:set>
                                  </p:childTnLst>
                                </p:cTn>
                              </p:par>
                              <p:par>
                                <p:cTn id="336" presetID="8" presetClass="emph" presetSubtype="0" fill="hold" nodeType="withEffect">
                                  <p:stCondLst>
                                    <p:cond delay="43500"/>
                                  </p:stCondLst>
                                  <p:childTnLst>
                                    <p:animRot by="900000">
                                      <p:cBhvr>
                                        <p:cTn id="337" dur="1500" fill="hold"/>
                                        <p:tgtEl>
                                          <p:spTgt spid="449"/>
                                        </p:tgtEl>
                                        <p:attrNameLst>
                                          <p:attrName>r</p:attrName>
                                        </p:attrNameLst>
                                      </p:cBhvr>
                                    </p:animRot>
                                  </p:childTnLst>
                                </p:cTn>
                              </p:par>
                              <p:par>
                                <p:cTn id="338" presetID="1" presetClass="exit" presetSubtype="0" fill="hold" nodeType="withEffect">
                                  <p:stCondLst>
                                    <p:cond delay="45000"/>
                                  </p:stCondLst>
                                  <p:childTnLst>
                                    <p:set>
                                      <p:cBhvr>
                                        <p:cTn id="339" dur="1" fill="hold">
                                          <p:stCondLst>
                                            <p:cond delay="0"/>
                                          </p:stCondLst>
                                        </p:cTn>
                                        <p:tgtEl>
                                          <p:spTgt spid="449"/>
                                        </p:tgtEl>
                                        <p:attrNameLst>
                                          <p:attrName>style.visibility</p:attrName>
                                        </p:attrNameLst>
                                      </p:cBhvr>
                                      <p:to>
                                        <p:strVal val="hidden"/>
                                      </p:to>
                                    </p:set>
                                  </p:childTnLst>
                                </p:cTn>
                              </p:par>
                              <p:par>
                                <p:cTn id="340" presetID="1" presetClass="entr" presetSubtype="0" fill="hold" nodeType="withEffect">
                                  <p:stCondLst>
                                    <p:cond delay="45000"/>
                                  </p:stCondLst>
                                  <p:childTnLst>
                                    <p:set>
                                      <p:cBhvr>
                                        <p:cTn id="341" dur="1" fill="hold">
                                          <p:stCondLst>
                                            <p:cond delay="0"/>
                                          </p:stCondLst>
                                        </p:cTn>
                                        <p:tgtEl>
                                          <p:spTgt spid="469"/>
                                        </p:tgtEl>
                                        <p:attrNameLst>
                                          <p:attrName>style.visibility</p:attrName>
                                        </p:attrNameLst>
                                      </p:cBhvr>
                                      <p:to>
                                        <p:strVal val="visible"/>
                                      </p:to>
                                    </p:set>
                                  </p:childTnLst>
                                </p:cTn>
                              </p:par>
                              <p:par>
                                <p:cTn id="342" presetID="8" presetClass="emph" presetSubtype="0" fill="hold" nodeType="withEffect">
                                  <p:stCondLst>
                                    <p:cond delay="45000"/>
                                  </p:stCondLst>
                                  <p:childTnLst>
                                    <p:animRot by="900000">
                                      <p:cBhvr>
                                        <p:cTn id="343" dur="1500" fill="hold"/>
                                        <p:tgtEl>
                                          <p:spTgt spid="469"/>
                                        </p:tgtEl>
                                        <p:attrNameLst>
                                          <p:attrName>r</p:attrName>
                                        </p:attrNameLst>
                                      </p:cBhvr>
                                    </p:animRot>
                                  </p:childTnLst>
                                </p:cTn>
                              </p:par>
                              <p:par>
                                <p:cTn id="344" presetID="1" presetClass="exit" presetSubtype="0" fill="hold" nodeType="withEffect">
                                  <p:stCondLst>
                                    <p:cond delay="46500"/>
                                  </p:stCondLst>
                                  <p:childTnLst>
                                    <p:set>
                                      <p:cBhvr>
                                        <p:cTn id="345" dur="1" fill="hold">
                                          <p:stCondLst>
                                            <p:cond delay="0"/>
                                          </p:stCondLst>
                                        </p:cTn>
                                        <p:tgtEl>
                                          <p:spTgt spid="469"/>
                                        </p:tgtEl>
                                        <p:attrNameLst>
                                          <p:attrName>style.visibility</p:attrName>
                                        </p:attrNameLst>
                                      </p:cBhvr>
                                      <p:to>
                                        <p:strVal val="hidden"/>
                                      </p:to>
                                    </p:set>
                                  </p:childTnLst>
                                </p:cTn>
                              </p:par>
                              <p:par>
                                <p:cTn id="346" presetID="1" presetClass="entr" presetSubtype="0" fill="hold" nodeType="withEffect">
                                  <p:stCondLst>
                                    <p:cond delay="46500"/>
                                  </p:stCondLst>
                                  <p:childTnLst>
                                    <p:set>
                                      <p:cBhvr>
                                        <p:cTn id="347" dur="1" fill="hold">
                                          <p:stCondLst>
                                            <p:cond delay="0"/>
                                          </p:stCondLst>
                                        </p:cTn>
                                        <p:tgtEl>
                                          <p:spTgt spid="489"/>
                                        </p:tgtEl>
                                        <p:attrNameLst>
                                          <p:attrName>style.visibility</p:attrName>
                                        </p:attrNameLst>
                                      </p:cBhvr>
                                      <p:to>
                                        <p:strVal val="visible"/>
                                      </p:to>
                                    </p:set>
                                  </p:childTnLst>
                                </p:cTn>
                              </p:par>
                              <p:par>
                                <p:cTn id="348" presetID="8" presetClass="emph" presetSubtype="0" fill="hold" nodeType="withEffect">
                                  <p:stCondLst>
                                    <p:cond delay="46500"/>
                                  </p:stCondLst>
                                  <p:childTnLst>
                                    <p:animRot by="900000">
                                      <p:cBhvr>
                                        <p:cTn id="349" dur="1500" fill="hold"/>
                                        <p:tgtEl>
                                          <p:spTgt spid="489"/>
                                        </p:tgtEl>
                                        <p:attrNameLst>
                                          <p:attrName>r</p:attrName>
                                        </p:attrNameLst>
                                      </p:cBhvr>
                                    </p:animRot>
                                  </p:childTnLst>
                                </p:cTn>
                              </p:par>
                              <p:par>
                                <p:cTn id="350" presetID="1" presetClass="exit" presetSubtype="0" fill="hold" nodeType="withEffect">
                                  <p:stCondLst>
                                    <p:cond delay="48000"/>
                                  </p:stCondLst>
                                  <p:childTnLst>
                                    <p:set>
                                      <p:cBhvr>
                                        <p:cTn id="351" dur="1" fill="hold">
                                          <p:stCondLst>
                                            <p:cond delay="0"/>
                                          </p:stCondLst>
                                        </p:cTn>
                                        <p:tgtEl>
                                          <p:spTgt spid="489"/>
                                        </p:tgtEl>
                                        <p:attrNameLst>
                                          <p:attrName>style.visibility</p:attrName>
                                        </p:attrNameLst>
                                      </p:cBhvr>
                                      <p:to>
                                        <p:strVal val="hidden"/>
                                      </p:to>
                                    </p:set>
                                  </p:childTnLst>
                                </p:cTn>
                              </p:par>
                              <p:par>
                                <p:cTn id="352" presetID="1" presetClass="entr" presetSubtype="0" fill="hold" nodeType="withEffect">
                                  <p:stCondLst>
                                    <p:cond delay="48000"/>
                                  </p:stCondLst>
                                  <p:childTnLst>
                                    <p:set>
                                      <p:cBhvr>
                                        <p:cTn id="353" dur="1" fill="hold">
                                          <p:stCondLst>
                                            <p:cond delay="0"/>
                                          </p:stCondLst>
                                        </p:cTn>
                                        <p:tgtEl>
                                          <p:spTgt spid="479"/>
                                        </p:tgtEl>
                                        <p:attrNameLst>
                                          <p:attrName>style.visibility</p:attrName>
                                        </p:attrNameLst>
                                      </p:cBhvr>
                                      <p:to>
                                        <p:strVal val="visible"/>
                                      </p:to>
                                    </p:set>
                                  </p:childTnLst>
                                </p:cTn>
                              </p:par>
                              <p:par>
                                <p:cTn id="354" presetID="8" presetClass="emph" presetSubtype="0" fill="hold" nodeType="withEffect">
                                  <p:stCondLst>
                                    <p:cond delay="48000"/>
                                  </p:stCondLst>
                                  <p:childTnLst>
                                    <p:animRot by="900000">
                                      <p:cBhvr>
                                        <p:cTn id="355" dur="1500" fill="hold"/>
                                        <p:tgtEl>
                                          <p:spTgt spid="479"/>
                                        </p:tgtEl>
                                        <p:attrNameLst>
                                          <p:attrName>r</p:attrName>
                                        </p:attrNameLst>
                                      </p:cBhvr>
                                    </p:animRot>
                                  </p:childTnLst>
                                </p:cTn>
                              </p:par>
                              <p:par>
                                <p:cTn id="356" presetID="1" presetClass="exit" presetSubtype="0" fill="hold" nodeType="withEffect">
                                  <p:stCondLst>
                                    <p:cond delay="49500"/>
                                  </p:stCondLst>
                                  <p:childTnLst>
                                    <p:set>
                                      <p:cBhvr>
                                        <p:cTn id="357" dur="1" fill="hold">
                                          <p:stCondLst>
                                            <p:cond delay="0"/>
                                          </p:stCondLst>
                                        </p:cTn>
                                        <p:tgtEl>
                                          <p:spTgt spid="479"/>
                                        </p:tgtEl>
                                        <p:attrNameLst>
                                          <p:attrName>style.visibility</p:attrName>
                                        </p:attrNameLst>
                                      </p:cBhvr>
                                      <p:to>
                                        <p:strVal val="hidden"/>
                                      </p:to>
                                    </p:set>
                                  </p:childTnLst>
                                </p:cTn>
                              </p:par>
                              <p:par>
                                <p:cTn id="358" presetID="1" presetClass="entr" presetSubtype="0" fill="hold" nodeType="withEffect">
                                  <p:stCondLst>
                                    <p:cond delay="49500"/>
                                  </p:stCondLst>
                                  <p:childTnLst>
                                    <p:set>
                                      <p:cBhvr>
                                        <p:cTn id="359" dur="1" fill="hold">
                                          <p:stCondLst>
                                            <p:cond delay="0"/>
                                          </p:stCondLst>
                                        </p:cTn>
                                        <p:tgtEl>
                                          <p:spTgt spid="499"/>
                                        </p:tgtEl>
                                        <p:attrNameLst>
                                          <p:attrName>style.visibility</p:attrName>
                                        </p:attrNameLst>
                                      </p:cBhvr>
                                      <p:to>
                                        <p:strVal val="visible"/>
                                      </p:to>
                                    </p:set>
                                  </p:childTnLst>
                                </p:cTn>
                              </p:par>
                              <p:par>
                                <p:cTn id="360" presetID="8" presetClass="emph" presetSubtype="0" fill="hold" nodeType="withEffect">
                                  <p:stCondLst>
                                    <p:cond delay="49500"/>
                                  </p:stCondLst>
                                  <p:childTnLst>
                                    <p:animRot by="900000">
                                      <p:cBhvr>
                                        <p:cTn id="361" dur="1500" fill="hold"/>
                                        <p:tgtEl>
                                          <p:spTgt spid="499"/>
                                        </p:tgtEl>
                                        <p:attrNameLst>
                                          <p:attrName>r</p:attrName>
                                        </p:attrNameLst>
                                      </p:cBhvr>
                                    </p:animRot>
                                  </p:childTnLst>
                                </p:cTn>
                              </p:par>
                              <p:par>
                                <p:cTn id="362" presetID="1" presetClass="exit" presetSubtype="0" fill="hold" nodeType="withEffect">
                                  <p:stCondLst>
                                    <p:cond delay="51000"/>
                                  </p:stCondLst>
                                  <p:childTnLst>
                                    <p:set>
                                      <p:cBhvr>
                                        <p:cTn id="363" dur="1" fill="hold">
                                          <p:stCondLst>
                                            <p:cond delay="0"/>
                                          </p:stCondLst>
                                        </p:cTn>
                                        <p:tgtEl>
                                          <p:spTgt spid="499"/>
                                        </p:tgtEl>
                                        <p:attrNameLst>
                                          <p:attrName>style.visibility</p:attrName>
                                        </p:attrNameLst>
                                      </p:cBhvr>
                                      <p:to>
                                        <p:strVal val="hidden"/>
                                      </p:to>
                                    </p:set>
                                  </p:childTnLst>
                                </p:cTn>
                              </p:par>
                              <p:par>
                                <p:cTn id="364" presetID="1" presetClass="entr" presetSubtype="0" fill="hold" nodeType="withEffect">
                                  <p:stCondLst>
                                    <p:cond delay="51000"/>
                                  </p:stCondLst>
                                  <p:childTnLst>
                                    <p:set>
                                      <p:cBhvr>
                                        <p:cTn id="365" dur="1" fill="hold">
                                          <p:stCondLst>
                                            <p:cond delay="0"/>
                                          </p:stCondLst>
                                        </p:cTn>
                                        <p:tgtEl>
                                          <p:spTgt spid="519"/>
                                        </p:tgtEl>
                                        <p:attrNameLst>
                                          <p:attrName>style.visibility</p:attrName>
                                        </p:attrNameLst>
                                      </p:cBhvr>
                                      <p:to>
                                        <p:strVal val="visible"/>
                                      </p:to>
                                    </p:set>
                                  </p:childTnLst>
                                </p:cTn>
                              </p:par>
                              <p:par>
                                <p:cTn id="366" presetID="8" presetClass="emph" presetSubtype="0" fill="hold" nodeType="withEffect">
                                  <p:stCondLst>
                                    <p:cond delay="51000"/>
                                  </p:stCondLst>
                                  <p:childTnLst>
                                    <p:animRot by="900000">
                                      <p:cBhvr>
                                        <p:cTn id="367" dur="1500" fill="hold"/>
                                        <p:tgtEl>
                                          <p:spTgt spid="519"/>
                                        </p:tgtEl>
                                        <p:attrNameLst>
                                          <p:attrName>r</p:attrName>
                                        </p:attrNameLst>
                                      </p:cBhvr>
                                    </p:animRot>
                                  </p:childTnLst>
                                </p:cTn>
                              </p:par>
                              <p:par>
                                <p:cTn id="368" presetID="1" presetClass="exit" presetSubtype="0" fill="hold" nodeType="withEffect">
                                  <p:stCondLst>
                                    <p:cond delay="52500"/>
                                  </p:stCondLst>
                                  <p:childTnLst>
                                    <p:set>
                                      <p:cBhvr>
                                        <p:cTn id="369" dur="1" fill="hold">
                                          <p:stCondLst>
                                            <p:cond delay="0"/>
                                          </p:stCondLst>
                                        </p:cTn>
                                        <p:tgtEl>
                                          <p:spTgt spid="519"/>
                                        </p:tgtEl>
                                        <p:attrNameLst>
                                          <p:attrName>style.visibility</p:attrName>
                                        </p:attrNameLst>
                                      </p:cBhvr>
                                      <p:to>
                                        <p:strVal val="hidden"/>
                                      </p:to>
                                    </p:set>
                                  </p:childTnLst>
                                </p:cTn>
                              </p:par>
                              <p:par>
                                <p:cTn id="370" presetID="1" presetClass="entr" presetSubtype="0" fill="hold" nodeType="withEffect">
                                  <p:stCondLst>
                                    <p:cond delay="52500"/>
                                  </p:stCondLst>
                                  <p:childTnLst>
                                    <p:set>
                                      <p:cBhvr>
                                        <p:cTn id="371" dur="1" fill="hold">
                                          <p:stCondLst>
                                            <p:cond delay="0"/>
                                          </p:stCondLst>
                                        </p:cTn>
                                        <p:tgtEl>
                                          <p:spTgt spid="509"/>
                                        </p:tgtEl>
                                        <p:attrNameLst>
                                          <p:attrName>style.visibility</p:attrName>
                                        </p:attrNameLst>
                                      </p:cBhvr>
                                      <p:to>
                                        <p:strVal val="visible"/>
                                      </p:to>
                                    </p:set>
                                  </p:childTnLst>
                                </p:cTn>
                              </p:par>
                              <p:par>
                                <p:cTn id="372" presetID="8" presetClass="emph" presetSubtype="0" fill="hold" nodeType="withEffect">
                                  <p:stCondLst>
                                    <p:cond delay="52500"/>
                                  </p:stCondLst>
                                  <p:childTnLst>
                                    <p:animRot by="900000">
                                      <p:cBhvr>
                                        <p:cTn id="373" dur="1500" fill="hold"/>
                                        <p:tgtEl>
                                          <p:spTgt spid="509"/>
                                        </p:tgtEl>
                                        <p:attrNameLst>
                                          <p:attrName>r</p:attrName>
                                        </p:attrNameLst>
                                      </p:cBhvr>
                                    </p:animRot>
                                  </p:childTnLst>
                                </p:cTn>
                              </p:par>
                              <p:par>
                                <p:cTn id="374" presetID="1" presetClass="exit" presetSubtype="0" fill="hold" nodeType="withEffect">
                                  <p:stCondLst>
                                    <p:cond delay="54000"/>
                                  </p:stCondLst>
                                  <p:childTnLst>
                                    <p:set>
                                      <p:cBhvr>
                                        <p:cTn id="375" dur="1" fill="hold">
                                          <p:stCondLst>
                                            <p:cond delay="0"/>
                                          </p:stCondLst>
                                        </p:cTn>
                                        <p:tgtEl>
                                          <p:spTgt spid="509"/>
                                        </p:tgtEl>
                                        <p:attrNameLst>
                                          <p:attrName>style.visibility</p:attrName>
                                        </p:attrNameLst>
                                      </p:cBhvr>
                                      <p:to>
                                        <p:strVal val="hidden"/>
                                      </p:to>
                                    </p:set>
                                  </p:childTnLst>
                                </p:cTn>
                              </p:par>
                              <p:par>
                                <p:cTn id="376" presetID="1" presetClass="entr" presetSubtype="0" fill="hold" nodeType="withEffect">
                                  <p:stCondLst>
                                    <p:cond delay="54000"/>
                                  </p:stCondLst>
                                  <p:childTnLst>
                                    <p:set>
                                      <p:cBhvr>
                                        <p:cTn id="377" dur="1" fill="hold">
                                          <p:stCondLst>
                                            <p:cond delay="0"/>
                                          </p:stCondLst>
                                        </p:cTn>
                                        <p:tgtEl>
                                          <p:spTgt spid="529"/>
                                        </p:tgtEl>
                                        <p:attrNameLst>
                                          <p:attrName>style.visibility</p:attrName>
                                        </p:attrNameLst>
                                      </p:cBhvr>
                                      <p:to>
                                        <p:strVal val="visible"/>
                                      </p:to>
                                    </p:set>
                                  </p:childTnLst>
                                </p:cTn>
                              </p:par>
                              <p:par>
                                <p:cTn id="378" presetID="8" presetClass="emph" presetSubtype="0" fill="hold" nodeType="withEffect">
                                  <p:stCondLst>
                                    <p:cond delay="54000"/>
                                  </p:stCondLst>
                                  <p:childTnLst>
                                    <p:animRot by="900000">
                                      <p:cBhvr>
                                        <p:cTn id="379" dur="1500" fill="hold"/>
                                        <p:tgtEl>
                                          <p:spTgt spid="529"/>
                                        </p:tgtEl>
                                        <p:attrNameLst>
                                          <p:attrName>r</p:attrName>
                                        </p:attrNameLst>
                                      </p:cBhvr>
                                    </p:animRot>
                                  </p:childTnLst>
                                </p:cTn>
                              </p:par>
                              <p:par>
                                <p:cTn id="380" presetID="1" presetClass="exit" presetSubtype="0" fill="hold" nodeType="withEffect">
                                  <p:stCondLst>
                                    <p:cond delay="55500"/>
                                  </p:stCondLst>
                                  <p:childTnLst>
                                    <p:set>
                                      <p:cBhvr>
                                        <p:cTn id="381" dur="1" fill="hold">
                                          <p:stCondLst>
                                            <p:cond delay="0"/>
                                          </p:stCondLst>
                                        </p:cTn>
                                        <p:tgtEl>
                                          <p:spTgt spid="529"/>
                                        </p:tgtEl>
                                        <p:attrNameLst>
                                          <p:attrName>style.visibility</p:attrName>
                                        </p:attrNameLst>
                                      </p:cBhvr>
                                      <p:to>
                                        <p:strVal val="hidden"/>
                                      </p:to>
                                    </p:set>
                                  </p:childTnLst>
                                </p:cTn>
                              </p:par>
                              <p:par>
                                <p:cTn id="382" presetID="1" presetClass="entr" presetSubtype="0" fill="hold" nodeType="withEffect">
                                  <p:stCondLst>
                                    <p:cond delay="55500"/>
                                  </p:stCondLst>
                                  <p:childTnLst>
                                    <p:set>
                                      <p:cBhvr>
                                        <p:cTn id="383" dur="1" fill="hold">
                                          <p:stCondLst>
                                            <p:cond delay="0"/>
                                          </p:stCondLst>
                                        </p:cTn>
                                        <p:tgtEl>
                                          <p:spTgt spid="549"/>
                                        </p:tgtEl>
                                        <p:attrNameLst>
                                          <p:attrName>style.visibility</p:attrName>
                                        </p:attrNameLst>
                                      </p:cBhvr>
                                      <p:to>
                                        <p:strVal val="visible"/>
                                      </p:to>
                                    </p:set>
                                  </p:childTnLst>
                                </p:cTn>
                              </p:par>
                              <p:par>
                                <p:cTn id="384" presetID="8" presetClass="emph" presetSubtype="0" fill="hold" nodeType="withEffect">
                                  <p:stCondLst>
                                    <p:cond delay="55500"/>
                                  </p:stCondLst>
                                  <p:childTnLst>
                                    <p:animRot by="900000">
                                      <p:cBhvr>
                                        <p:cTn id="385" dur="1500" fill="hold"/>
                                        <p:tgtEl>
                                          <p:spTgt spid="549"/>
                                        </p:tgtEl>
                                        <p:attrNameLst>
                                          <p:attrName>r</p:attrName>
                                        </p:attrNameLst>
                                      </p:cBhvr>
                                    </p:animRot>
                                  </p:childTnLst>
                                </p:cTn>
                              </p:par>
                              <p:par>
                                <p:cTn id="386" presetID="1" presetClass="exit" presetSubtype="0" fill="hold" nodeType="withEffect">
                                  <p:stCondLst>
                                    <p:cond delay="57000"/>
                                  </p:stCondLst>
                                  <p:childTnLst>
                                    <p:set>
                                      <p:cBhvr>
                                        <p:cTn id="387" dur="1" fill="hold">
                                          <p:stCondLst>
                                            <p:cond delay="0"/>
                                          </p:stCondLst>
                                        </p:cTn>
                                        <p:tgtEl>
                                          <p:spTgt spid="549"/>
                                        </p:tgtEl>
                                        <p:attrNameLst>
                                          <p:attrName>style.visibility</p:attrName>
                                        </p:attrNameLst>
                                      </p:cBhvr>
                                      <p:to>
                                        <p:strVal val="hidden"/>
                                      </p:to>
                                    </p:set>
                                  </p:childTnLst>
                                </p:cTn>
                              </p:par>
                              <p:par>
                                <p:cTn id="388" presetID="1" presetClass="entr" presetSubtype="0" fill="hold" nodeType="withEffect">
                                  <p:stCondLst>
                                    <p:cond delay="57000"/>
                                  </p:stCondLst>
                                  <p:childTnLst>
                                    <p:set>
                                      <p:cBhvr>
                                        <p:cTn id="389" dur="1" fill="hold">
                                          <p:stCondLst>
                                            <p:cond delay="0"/>
                                          </p:stCondLst>
                                        </p:cTn>
                                        <p:tgtEl>
                                          <p:spTgt spid="539"/>
                                        </p:tgtEl>
                                        <p:attrNameLst>
                                          <p:attrName>style.visibility</p:attrName>
                                        </p:attrNameLst>
                                      </p:cBhvr>
                                      <p:to>
                                        <p:strVal val="visible"/>
                                      </p:to>
                                    </p:set>
                                  </p:childTnLst>
                                </p:cTn>
                              </p:par>
                              <p:par>
                                <p:cTn id="390" presetID="8" presetClass="emph" presetSubtype="0" fill="hold" nodeType="withEffect">
                                  <p:stCondLst>
                                    <p:cond delay="57000"/>
                                  </p:stCondLst>
                                  <p:childTnLst>
                                    <p:animRot by="900000">
                                      <p:cBhvr>
                                        <p:cTn id="391" dur="1500" fill="hold"/>
                                        <p:tgtEl>
                                          <p:spTgt spid="539"/>
                                        </p:tgtEl>
                                        <p:attrNameLst>
                                          <p:attrName>r</p:attrName>
                                        </p:attrNameLst>
                                      </p:cBhvr>
                                    </p:animRot>
                                  </p:childTnLst>
                                </p:cTn>
                              </p:par>
                              <p:par>
                                <p:cTn id="392" presetID="1" presetClass="exit" presetSubtype="0" fill="hold" nodeType="withEffect">
                                  <p:stCondLst>
                                    <p:cond delay="58500"/>
                                  </p:stCondLst>
                                  <p:childTnLst>
                                    <p:set>
                                      <p:cBhvr>
                                        <p:cTn id="393" dur="1" fill="hold">
                                          <p:stCondLst>
                                            <p:cond delay="0"/>
                                          </p:stCondLst>
                                        </p:cTn>
                                        <p:tgtEl>
                                          <p:spTgt spid="539"/>
                                        </p:tgtEl>
                                        <p:attrNameLst>
                                          <p:attrName>style.visibility</p:attrName>
                                        </p:attrNameLst>
                                      </p:cBhvr>
                                      <p:to>
                                        <p:strVal val="hidden"/>
                                      </p:to>
                                    </p:set>
                                  </p:childTnLst>
                                </p:cTn>
                              </p:par>
                              <p:par>
                                <p:cTn id="394" presetID="1" presetClass="entr" presetSubtype="0" fill="hold" nodeType="withEffect">
                                  <p:stCondLst>
                                    <p:cond delay="58500"/>
                                  </p:stCondLst>
                                  <p:childTnLst>
                                    <p:set>
                                      <p:cBhvr>
                                        <p:cTn id="395" dur="1" fill="hold">
                                          <p:stCondLst>
                                            <p:cond delay="0"/>
                                          </p:stCondLst>
                                        </p:cTn>
                                        <p:tgtEl>
                                          <p:spTgt spid="559"/>
                                        </p:tgtEl>
                                        <p:attrNameLst>
                                          <p:attrName>style.visibility</p:attrName>
                                        </p:attrNameLst>
                                      </p:cBhvr>
                                      <p:to>
                                        <p:strVal val="visible"/>
                                      </p:to>
                                    </p:set>
                                  </p:childTnLst>
                                </p:cTn>
                              </p:par>
                              <p:par>
                                <p:cTn id="396" presetID="8" presetClass="emph" presetSubtype="0" fill="hold" nodeType="withEffect">
                                  <p:stCondLst>
                                    <p:cond delay="58500"/>
                                  </p:stCondLst>
                                  <p:childTnLst>
                                    <p:animRot by="900000">
                                      <p:cBhvr>
                                        <p:cTn id="397" dur="1500" fill="hold"/>
                                        <p:tgtEl>
                                          <p:spTgt spid="559"/>
                                        </p:tgtEl>
                                        <p:attrNameLst>
                                          <p:attrName>r</p:attrName>
                                        </p:attrNameLst>
                                      </p:cBhvr>
                                    </p:animRot>
                                  </p:childTnLst>
                                </p:cTn>
                              </p:par>
                              <p:par>
                                <p:cTn id="398" presetID="1" presetClass="exit" presetSubtype="0" fill="hold" nodeType="withEffect">
                                  <p:stCondLst>
                                    <p:cond delay="60000"/>
                                  </p:stCondLst>
                                  <p:childTnLst>
                                    <p:set>
                                      <p:cBhvr>
                                        <p:cTn id="399" dur="1" fill="hold">
                                          <p:stCondLst>
                                            <p:cond delay="0"/>
                                          </p:stCondLst>
                                        </p:cTn>
                                        <p:tgtEl>
                                          <p:spTgt spid="559"/>
                                        </p:tgtEl>
                                        <p:attrNameLst>
                                          <p:attrName>style.visibility</p:attrName>
                                        </p:attrNameLst>
                                      </p:cBhvr>
                                      <p:to>
                                        <p:strVal val="hidden"/>
                                      </p:to>
                                    </p:set>
                                  </p:childTnLst>
                                </p:cTn>
                              </p:par>
                              <p:par>
                                <p:cTn id="400" presetID="1" presetClass="entr" presetSubtype="0" fill="hold" nodeType="withEffect">
                                  <p:stCondLst>
                                    <p:cond delay="60000"/>
                                  </p:stCondLst>
                                  <p:childTnLst>
                                    <p:set>
                                      <p:cBhvr>
                                        <p:cTn id="401" dur="1" fill="hold">
                                          <p:stCondLst>
                                            <p:cond delay="0"/>
                                          </p:stCondLst>
                                        </p:cTn>
                                        <p:tgtEl>
                                          <p:spTgt spid="579"/>
                                        </p:tgtEl>
                                        <p:attrNameLst>
                                          <p:attrName>style.visibility</p:attrName>
                                        </p:attrNameLst>
                                      </p:cBhvr>
                                      <p:to>
                                        <p:strVal val="visible"/>
                                      </p:to>
                                    </p:set>
                                  </p:childTnLst>
                                </p:cTn>
                              </p:par>
                              <p:par>
                                <p:cTn id="402" presetID="8" presetClass="emph" presetSubtype="0" fill="hold" nodeType="withEffect">
                                  <p:stCondLst>
                                    <p:cond delay="60000"/>
                                  </p:stCondLst>
                                  <p:childTnLst>
                                    <p:animRot by="900000">
                                      <p:cBhvr>
                                        <p:cTn id="403" dur="1500" fill="hold"/>
                                        <p:tgtEl>
                                          <p:spTgt spid="579"/>
                                        </p:tgtEl>
                                        <p:attrNameLst>
                                          <p:attrName>r</p:attrName>
                                        </p:attrNameLst>
                                      </p:cBhvr>
                                    </p:animRot>
                                  </p:childTnLst>
                                </p:cTn>
                              </p:par>
                              <p:par>
                                <p:cTn id="404" presetID="1" presetClass="exit" presetSubtype="0" fill="hold" nodeType="withEffect">
                                  <p:stCondLst>
                                    <p:cond delay="61500"/>
                                  </p:stCondLst>
                                  <p:childTnLst>
                                    <p:set>
                                      <p:cBhvr>
                                        <p:cTn id="405" dur="1" fill="hold">
                                          <p:stCondLst>
                                            <p:cond delay="0"/>
                                          </p:stCondLst>
                                        </p:cTn>
                                        <p:tgtEl>
                                          <p:spTgt spid="579"/>
                                        </p:tgtEl>
                                        <p:attrNameLst>
                                          <p:attrName>style.visibility</p:attrName>
                                        </p:attrNameLst>
                                      </p:cBhvr>
                                      <p:to>
                                        <p:strVal val="hidden"/>
                                      </p:to>
                                    </p:set>
                                  </p:childTnLst>
                                </p:cTn>
                              </p:par>
                              <p:par>
                                <p:cTn id="406" presetID="1" presetClass="entr" presetSubtype="0" fill="hold" nodeType="withEffect">
                                  <p:stCondLst>
                                    <p:cond delay="61500"/>
                                  </p:stCondLst>
                                  <p:childTnLst>
                                    <p:set>
                                      <p:cBhvr>
                                        <p:cTn id="407" dur="1" fill="hold">
                                          <p:stCondLst>
                                            <p:cond delay="0"/>
                                          </p:stCondLst>
                                        </p:cTn>
                                        <p:tgtEl>
                                          <p:spTgt spid="569"/>
                                        </p:tgtEl>
                                        <p:attrNameLst>
                                          <p:attrName>style.visibility</p:attrName>
                                        </p:attrNameLst>
                                      </p:cBhvr>
                                      <p:to>
                                        <p:strVal val="visible"/>
                                      </p:to>
                                    </p:set>
                                  </p:childTnLst>
                                </p:cTn>
                              </p:par>
                              <p:par>
                                <p:cTn id="408" presetID="8" presetClass="emph" presetSubtype="0" fill="hold" nodeType="withEffect">
                                  <p:stCondLst>
                                    <p:cond delay="61500"/>
                                  </p:stCondLst>
                                  <p:childTnLst>
                                    <p:animRot by="900000">
                                      <p:cBhvr>
                                        <p:cTn id="409" dur="1500" fill="hold"/>
                                        <p:tgtEl>
                                          <p:spTgt spid="569"/>
                                        </p:tgtEl>
                                        <p:attrNameLst>
                                          <p:attrName>r</p:attrName>
                                        </p:attrNameLst>
                                      </p:cBhvr>
                                    </p:animRot>
                                  </p:childTnLst>
                                </p:cTn>
                              </p:par>
                              <p:par>
                                <p:cTn id="410" presetID="1" presetClass="exit" presetSubtype="0" fill="hold" nodeType="withEffect">
                                  <p:stCondLst>
                                    <p:cond delay="63000"/>
                                  </p:stCondLst>
                                  <p:childTnLst>
                                    <p:set>
                                      <p:cBhvr>
                                        <p:cTn id="411" dur="1" fill="hold">
                                          <p:stCondLst>
                                            <p:cond delay="0"/>
                                          </p:stCondLst>
                                        </p:cTn>
                                        <p:tgtEl>
                                          <p:spTgt spid="569"/>
                                        </p:tgtEl>
                                        <p:attrNameLst>
                                          <p:attrName>style.visibility</p:attrName>
                                        </p:attrNameLst>
                                      </p:cBhvr>
                                      <p:to>
                                        <p:strVal val="hidden"/>
                                      </p:to>
                                    </p:set>
                                  </p:childTnLst>
                                </p:cTn>
                              </p:par>
                              <p:par>
                                <p:cTn id="412" presetID="1" presetClass="entr" presetSubtype="0" fill="hold" nodeType="withEffect">
                                  <p:stCondLst>
                                    <p:cond delay="63000"/>
                                  </p:stCondLst>
                                  <p:childTnLst>
                                    <p:set>
                                      <p:cBhvr>
                                        <p:cTn id="413" dur="1" fill="hold">
                                          <p:stCondLst>
                                            <p:cond delay="0"/>
                                          </p:stCondLst>
                                        </p:cTn>
                                        <p:tgtEl>
                                          <p:spTgt spid="591"/>
                                        </p:tgtEl>
                                        <p:attrNameLst>
                                          <p:attrName>style.visibility</p:attrName>
                                        </p:attrNameLst>
                                      </p:cBhvr>
                                      <p:to>
                                        <p:strVal val="visible"/>
                                      </p:to>
                                    </p:set>
                                  </p:childTnLst>
                                </p:cTn>
                              </p:par>
                              <p:par>
                                <p:cTn id="414" presetID="8" presetClass="emph" presetSubtype="0" fill="hold" nodeType="withEffect">
                                  <p:stCondLst>
                                    <p:cond delay="63000"/>
                                  </p:stCondLst>
                                  <p:childTnLst>
                                    <p:animRot by="900000">
                                      <p:cBhvr>
                                        <p:cTn id="415" dur="1500" fill="hold"/>
                                        <p:tgtEl>
                                          <p:spTgt spid="591"/>
                                        </p:tgtEl>
                                        <p:attrNameLst>
                                          <p:attrName>r</p:attrName>
                                        </p:attrNameLst>
                                      </p:cBhvr>
                                    </p:animRot>
                                  </p:childTnLst>
                                </p:cTn>
                              </p:par>
                              <p:par>
                                <p:cTn id="416" presetID="1" presetClass="exit" presetSubtype="0" fill="hold" nodeType="withEffect">
                                  <p:stCondLst>
                                    <p:cond delay="64500"/>
                                  </p:stCondLst>
                                  <p:childTnLst>
                                    <p:set>
                                      <p:cBhvr>
                                        <p:cTn id="417" dur="1" fill="hold">
                                          <p:stCondLst>
                                            <p:cond delay="0"/>
                                          </p:stCondLst>
                                        </p:cTn>
                                        <p:tgtEl>
                                          <p:spTgt spid="591"/>
                                        </p:tgtEl>
                                        <p:attrNameLst>
                                          <p:attrName>style.visibility</p:attrName>
                                        </p:attrNameLst>
                                      </p:cBhvr>
                                      <p:to>
                                        <p:strVal val="hidden"/>
                                      </p:to>
                                    </p:set>
                                  </p:childTnLst>
                                </p:cTn>
                              </p:par>
                              <p:par>
                                <p:cTn id="418" presetID="1" presetClass="entr" presetSubtype="0" fill="hold" nodeType="withEffect">
                                  <p:stCondLst>
                                    <p:cond delay="64500"/>
                                  </p:stCondLst>
                                  <p:childTnLst>
                                    <p:set>
                                      <p:cBhvr>
                                        <p:cTn id="419" dur="1" fill="hold">
                                          <p:stCondLst>
                                            <p:cond delay="0"/>
                                          </p:stCondLst>
                                        </p:cTn>
                                        <p:tgtEl>
                                          <p:spTgt spid="611"/>
                                        </p:tgtEl>
                                        <p:attrNameLst>
                                          <p:attrName>style.visibility</p:attrName>
                                        </p:attrNameLst>
                                      </p:cBhvr>
                                      <p:to>
                                        <p:strVal val="visible"/>
                                      </p:to>
                                    </p:set>
                                  </p:childTnLst>
                                </p:cTn>
                              </p:par>
                              <p:par>
                                <p:cTn id="420" presetID="8" presetClass="emph" presetSubtype="0" fill="hold" nodeType="withEffect">
                                  <p:stCondLst>
                                    <p:cond delay="64500"/>
                                  </p:stCondLst>
                                  <p:childTnLst>
                                    <p:animRot by="900000">
                                      <p:cBhvr>
                                        <p:cTn id="421" dur="1500" fill="hold"/>
                                        <p:tgtEl>
                                          <p:spTgt spid="611"/>
                                        </p:tgtEl>
                                        <p:attrNameLst>
                                          <p:attrName>r</p:attrName>
                                        </p:attrNameLst>
                                      </p:cBhvr>
                                    </p:animRot>
                                  </p:childTnLst>
                                </p:cTn>
                              </p:par>
                              <p:par>
                                <p:cTn id="422" presetID="1" presetClass="exit" presetSubtype="0" fill="hold" nodeType="withEffect">
                                  <p:stCondLst>
                                    <p:cond delay="66000"/>
                                  </p:stCondLst>
                                  <p:childTnLst>
                                    <p:set>
                                      <p:cBhvr>
                                        <p:cTn id="423" dur="1" fill="hold">
                                          <p:stCondLst>
                                            <p:cond delay="0"/>
                                          </p:stCondLst>
                                        </p:cTn>
                                        <p:tgtEl>
                                          <p:spTgt spid="611"/>
                                        </p:tgtEl>
                                        <p:attrNameLst>
                                          <p:attrName>style.visibility</p:attrName>
                                        </p:attrNameLst>
                                      </p:cBhvr>
                                      <p:to>
                                        <p:strVal val="hidden"/>
                                      </p:to>
                                    </p:set>
                                  </p:childTnLst>
                                </p:cTn>
                              </p:par>
                              <p:par>
                                <p:cTn id="424" presetID="1" presetClass="entr" presetSubtype="0" fill="hold" nodeType="withEffect">
                                  <p:stCondLst>
                                    <p:cond delay="66000"/>
                                  </p:stCondLst>
                                  <p:childTnLst>
                                    <p:set>
                                      <p:cBhvr>
                                        <p:cTn id="425" dur="1" fill="hold">
                                          <p:stCondLst>
                                            <p:cond delay="0"/>
                                          </p:stCondLst>
                                        </p:cTn>
                                        <p:tgtEl>
                                          <p:spTgt spid="601"/>
                                        </p:tgtEl>
                                        <p:attrNameLst>
                                          <p:attrName>style.visibility</p:attrName>
                                        </p:attrNameLst>
                                      </p:cBhvr>
                                      <p:to>
                                        <p:strVal val="visible"/>
                                      </p:to>
                                    </p:set>
                                  </p:childTnLst>
                                </p:cTn>
                              </p:par>
                              <p:par>
                                <p:cTn id="426" presetID="8" presetClass="emph" presetSubtype="0" fill="hold" nodeType="withEffect">
                                  <p:stCondLst>
                                    <p:cond delay="66000"/>
                                  </p:stCondLst>
                                  <p:childTnLst>
                                    <p:animRot by="900000">
                                      <p:cBhvr>
                                        <p:cTn id="427" dur="1500" fill="hold"/>
                                        <p:tgtEl>
                                          <p:spTgt spid="601"/>
                                        </p:tgtEl>
                                        <p:attrNameLst>
                                          <p:attrName>r</p:attrName>
                                        </p:attrNameLst>
                                      </p:cBhvr>
                                    </p:animRot>
                                  </p:childTnLst>
                                </p:cTn>
                              </p:par>
                              <p:par>
                                <p:cTn id="428" presetID="1" presetClass="exit" presetSubtype="0" fill="hold" nodeType="withEffect">
                                  <p:stCondLst>
                                    <p:cond delay="67500"/>
                                  </p:stCondLst>
                                  <p:childTnLst>
                                    <p:set>
                                      <p:cBhvr>
                                        <p:cTn id="429" dur="1" fill="hold">
                                          <p:stCondLst>
                                            <p:cond delay="0"/>
                                          </p:stCondLst>
                                        </p:cTn>
                                        <p:tgtEl>
                                          <p:spTgt spid="601"/>
                                        </p:tgtEl>
                                        <p:attrNameLst>
                                          <p:attrName>style.visibility</p:attrName>
                                        </p:attrNameLst>
                                      </p:cBhvr>
                                      <p:to>
                                        <p:strVal val="hidden"/>
                                      </p:to>
                                    </p:set>
                                  </p:childTnLst>
                                </p:cTn>
                              </p:par>
                              <p:par>
                                <p:cTn id="430" presetID="1" presetClass="entr" presetSubtype="0" fill="hold" nodeType="withEffect">
                                  <p:stCondLst>
                                    <p:cond delay="67500"/>
                                  </p:stCondLst>
                                  <p:childTnLst>
                                    <p:set>
                                      <p:cBhvr>
                                        <p:cTn id="431" dur="1" fill="hold">
                                          <p:stCondLst>
                                            <p:cond delay="0"/>
                                          </p:stCondLst>
                                        </p:cTn>
                                        <p:tgtEl>
                                          <p:spTgt spid="621"/>
                                        </p:tgtEl>
                                        <p:attrNameLst>
                                          <p:attrName>style.visibility</p:attrName>
                                        </p:attrNameLst>
                                      </p:cBhvr>
                                      <p:to>
                                        <p:strVal val="visible"/>
                                      </p:to>
                                    </p:set>
                                  </p:childTnLst>
                                </p:cTn>
                              </p:par>
                              <p:par>
                                <p:cTn id="432" presetID="8" presetClass="emph" presetSubtype="0" fill="hold" nodeType="withEffect">
                                  <p:stCondLst>
                                    <p:cond delay="67500"/>
                                  </p:stCondLst>
                                  <p:childTnLst>
                                    <p:animRot by="900000">
                                      <p:cBhvr>
                                        <p:cTn id="433" dur="1500" fill="hold"/>
                                        <p:tgtEl>
                                          <p:spTgt spid="621"/>
                                        </p:tgtEl>
                                        <p:attrNameLst>
                                          <p:attrName>r</p:attrName>
                                        </p:attrNameLst>
                                      </p:cBhvr>
                                    </p:animRot>
                                  </p:childTnLst>
                                </p:cTn>
                              </p:par>
                              <p:par>
                                <p:cTn id="434" presetID="1" presetClass="exit" presetSubtype="0" fill="hold" nodeType="withEffect">
                                  <p:stCondLst>
                                    <p:cond delay="69000"/>
                                  </p:stCondLst>
                                  <p:childTnLst>
                                    <p:set>
                                      <p:cBhvr>
                                        <p:cTn id="435" dur="1" fill="hold">
                                          <p:stCondLst>
                                            <p:cond delay="0"/>
                                          </p:stCondLst>
                                        </p:cTn>
                                        <p:tgtEl>
                                          <p:spTgt spid="621"/>
                                        </p:tgtEl>
                                        <p:attrNameLst>
                                          <p:attrName>style.visibility</p:attrName>
                                        </p:attrNameLst>
                                      </p:cBhvr>
                                      <p:to>
                                        <p:strVal val="hidden"/>
                                      </p:to>
                                    </p:set>
                                  </p:childTnLst>
                                </p:cTn>
                              </p:par>
                              <p:par>
                                <p:cTn id="436" presetID="1" presetClass="entr" presetSubtype="0" fill="hold" nodeType="withEffect">
                                  <p:stCondLst>
                                    <p:cond delay="69000"/>
                                  </p:stCondLst>
                                  <p:childTnLst>
                                    <p:set>
                                      <p:cBhvr>
                                        <p:cTn id="437" dur="1" fill="hold">
                                          <p:stCondLst>
                                            <p:cond delay="0"/>
                                          </p:stCondLst>
                                        </p:cTn>
                                        <p:tgtEl>
                                          <p:spTgt spid="641"/>
                                        </p:tgtEl>
                                        <p:attrNameLst>
                                          <p:attrName>style.visibility</p:attrName>
                                        </p:attrNameLst>
                                      </p:cBhvr>
                                      <p:to>
                                        <p:strVal val="visible"/>
                                      </p:to>
                                    </p:set>
                                  </p:childTnLst>
                                </p:cTn>
                              </p:par>
                              <p:par>
                                <p:cTn id="438" presetID="8" presetClass="emph" presetSubtype="0" fill="hold" nodeType="withEffect">
                                  <p:stCondLst>
                                    <p:cond delay="69000"/>
                                  </p:stCondLst>
                                  <p:childTnLst>
                                    <p:animRot by="900000">
                                      <p:cBhvr>
                                        <p:cTn id="439" dur="1500" fill="hold"/>
                                        <p:tgtEl>
                                          <p:spTgt spid="641"/>
                                        </p:tgtEl>
                                        <p:attrNameLst>
                                          <p:attrName>r</p:attrName>
                                        </p:attrNameLst>
                                      </p:cBhvr>
                                    </p:animRot>
                                  </p:childTnLst>
                                </p:cTn>
                              </p:par>
                              <p:par>
                                <p:cTn id="440" presetID="1" presetClass="exit" presetSubtype="0" fill="hold" nodeType="withEffect">
                                  <p:stCondLst>
                                    <p:cond delay="70500"/>
                                  </p:stCondLst>
                                  <p:childTnLst>
                                    <p:set>
                                      <p:cBhvr>
                                        <p:cTn id="441" dur="1" fill="hold">
                                          <p:stCondLst>
                                            <p:cond delay="0"/>
                                          </p:stCondLst>
                                        </p:cTn>
                                        <p:tgtEl>
                                          <p:spTgt spid="641"/>
                                        </p:tgtEl>
                                        <p:attrNameLst>
                                          <p:attrName>style.visibility</p:attrName>
                                        </p:attrNameLst>
                                      </p:cBhvr>
                                      <p:to>
                                        <p:strVal val="hidden"/>
                                      </p:to>
                                    </p:set>
                                  </p:childTnLst>
                                </p:cTn>
                              </p:par>
                              <p:par>
                                <p:cTn id="442" presetID="1" presetClass="entr" presetSubtype="0" fill="hold" nodeType="withEffect">
                                  <p:stCondLst>
                                    <p:cond delay="70500"/>
                                  </p:stCondLst>
                                  <p:childTnLst>
                                    <p:set>
                                      <p:cBhvr>
                                        <p:cTn id="443" dur="1" fill="hold">
                                          <p:stCondLst>
                                            <p:cond delay="0"/>
                                          </p:stCondLst>
                                        </p:cTn>
                                        <p:tgtEl>
                                          <p:spTgt spid="631"/>
                                        </p:tgtEl>
                                        <p:attrNameLst>
                                          <p:attrName>style.visibility</p:attrName>
                                        </p:attrNameLst>
                                      </p:cBhvr>
                                      <p:to>
                                        <p:strVal val="visible"/>
                                      </p:to>
                                    </p:set>
                                  </p:childTnLst>
                                </p:cTn>
                              </p:par>
                              <p:par>
                                <p:cTn id="444" presetID="8" presetClass="emph" presetSubtype="0" fill="hold" nodeType="withEffect">
                                  <p:stCondLst>
                                    <p:cond delay="70500"/>
                                  </p:stCondLst>
                                  <p:childTnLst>
                                    <p:animRot by="900000">
                                      <p:cBhvr>
                                        <p:cTn id="445" dur="1500" fill="hold"/>
                                        <p:tgtEl>
                                          <p:spTgt spid="631"/>
                                        </p:tgtEl>
                                        <p:attrNameLst>
                                          <p:attrName>r</p:attrName>
                                        </p:attrNameLst>
                                      </p:cBhvr>
                                    </p:animRot>
                                  </p:childTnLst>
                                </p:cTn>
                              </p:par>
                            </p:childTnLst>
                          </p:cTn>
                        </p:par>
                        <p:par>
                          <p:cTn id="446" fill="hold">
                            <p:stCondLst>
                              <p:cond delay="74500"/>
                            </p:stCondLst>
                            <p:childTnLst>
                              <p:par>
                                <p:cTn id="447" presetID="1" presetClass="exit" presetSubtype="0" fill="hold" nodeType="afterEffect">
                                  <p:stCondLst>
                                    <p:cond delay="0"/>
                                  </p:stCondLst>
                                  <p:childTnLst>
                                    <p:set>
                                      <p:cBhvr>
                                        <p:cTn id="448" dur="1" fill="hold">
                                          <p:stCondLst>
                                            <p:cond delay="0"/>
                                          </p:stCondLst>
                                        </p:cTn>
                                        <p:tgtEl>
                                          <p:spTgt spid="631"/>
                                        </p:tgtEl>
                                        <p:attrNameLst>
                                          <p:attrName>style.visibility</p:attrName>
                                        </p:attrNameLst>
                                      </p:cBhvr>
                                      <p:to>
                                        <p:strVal val="hidden"/>
                                      </p:to>
                                    </p:set>
                                  </p:childTnLst>
                                </p:cTn>
                              </p:par>
                              <p:par>
                                <p:cTn id="449" presetID="1" presetClass="entr" presetSubtype="0" fill="hold" nodeType="withEffect">
                                  <p:stCondLst>
                                    <p:cond delay="0"/>
                                  </p:stCondLst>
                                  <p:childTnLst>
                                    <p:set>
                                      <p:cBhvr>
                                        <p:cTn id="450" dur="1" fill="hold">
                                          <p:stCondLst>
                                            <p:cond delay="0"/>
                                          </p:stCondLst>
                                        </p:cTn>
                                        <p:tgtEl>
                                          <p:spTgt spid="1546"/>
                                        </p:tgtEl>
                                        <p:attrNameLst>
                                          <p:attrName>style.visibility</p:attrName>
                                        </p:attrNameLst>
                                      </p:cBhvr>
                                      <p:to>
                                        <p:strVal val="visible"/>
                                      </p:to>
                                    </p:set>
                                  </p:childTnLst>
                                </p:cTn>
                              </p:par>
                              <p:par>
                                <p:cTn id="451" presetID="1" presetClass="entr" presetSubtype="0" fill="hold" grpId="1" nodeType="withEffect">
                                  <p:stCondLst>
                                    <p:cond delay="0"/>
                                  </p:stCondLst>
                                  <p:childTnLst>
                                    <p:set>
                                      <p:cBhvr>
                                        <p:cTn id="452" dur="1" fill="hold">
                                          <p:stCondLst>
                                            <p:cond delay="0"/>
                                          </p:stCondLst>
                                        </p:cTn>
                                        <p:tgtEl>
                                          <p:spTgt spid="1545"/>
                                        </p:tgtEl>
                                        <p:attrNameLst>
                                          <p:attrName>style.visibility</p:attrName>
                                        </p:attrNameLst>
                                      </p:cBhvr>
                                      <p:to>
                                        <p:strVal val="visible"/>
                                      </p:to>
                                    </p:set>
                                  </p:childTnLst>
                                </p:cTn>
                              </p:par>
                              <p:par>
                                <p:cTn id="453" presetID="8" presetClass="emph" presetSubtype="0" repeatCount="2000" fill="hold" nodeType="withEffect">
                                  <p:stCondLst>
                                    <p:cond delay="0"/>
                                  </p:stCondLst>
                                  <p:childTnLst>
                                    <p:animRot by="21600000">
                                      <p:cBhvr>
                                        <p:cTn id="454" dur="36000" fill="hold"/>
                                        <p:tgtEl>
                                          <p:spTgt spid="1546"/>
                                        </p:tgtEl>
                                        <p:attrNameLst>
                                          <p:attrName>r</p:attrName>
                                        </p:attrNameLst>
                                      </p:cBhvr>
                                    </p:animRot>
                                  </p:childTnLst>
                                  <p:subTnLst>
                                    <p:set>
                                      <p:cBhvr override="childStyle">
                                        <p:cTn dur="1" fill="hold" display="0" masterRel="sameClick" afterEffect="1">
                                          <p:stCondLst>
                                            <p:cond evt="end" delay="0">
                                              <p:tn val="453"/>
                                            </p:cond>
                                          </p:stCondLst>
                                        </p:cTn>
                                        <p:tgtEl>
                                          <p:spTgt spid="1546"/>
                                        </p:tgtEl>
                                        <p:attrNameLst>
                                          <p:attrName>style.visibility</p:attrName>
                                        </p:attrNameLst>
                                      </p:cBhvr>
                                      <p:to>
                                        <p:strVal val="hidden"/>
                                      </p:to>
                                    </p:set>
                                  </p:subTnLst>
                                </p:cTn>
                              </p:par>
                              <p:par>
                                <p:cTn id="455" presetID="8" presetClass="emph" presetSubtype="0" repeatCount="2000" fill="hold" grpId="0" nodeType="withEffect">
                                  <p:stCondLst>
                                    <p:cond delay="0"/>
                                  </p:stCondLst>
                                  <p:childTnLst>
                                    <p:animRot by="21600000">
                                      <p:cBhvr>
                                        <p:cTn id="456" dur="36000" fill="hold"/>
                                        <p:tgtEl>
                                          <p:spTgt spid="1545"/>
                                        </p:tgtEl>
                                        <p:attrNameLst>
                                          <p:attrName>r</p:attrName>
                                        </p:attrNameLst>
                                      </p:cBhvr>
                                    </p:animRot>
                                  </p:childTnLst>
                                  <p:subTnLst>
                                    <p:set>
                                      <p:cBhvr override="childStyle">
                                        <p:cTn dur="1" fill="hold" display="0" masterRel="sameClick" afterEffect="1">
                                          <p:stCondLst>
                                            <p:cond evt="end" delay="0">
                                              <p:tn val="455"/>
                                            </p:cond>
                                          </p:stCondLst>
                                        </p:cTn>
                                        <p:tgtEl>
                                          <p:spTgt spid="1545"/>
                                        </p:tgtEl>
                                        <p:attrNameLst>
                                          <p:attrName>style.visibility</p:attrName>
                                        </p:attrNameLst>
                                      </p:cBhvr>
                                      <p:to>
                                        <p:strVal val="hidden"/>
                                      </p:to>
                                    </p:set>
                                  </p:subTnLst>
                                </p:cTn>
                              </p:par>
                              <p:par>
                                <p:cTn id="457" presetID="1" presetClass="entr" presetSubtype="0" fill="hold" nodeType="withEffect">
                                  <p:stCondLst>
                                    <p:cond delay="0"/>
                                  </p:stCondLst>
                                  <p:childTnLst>
                                    <p:set>
                                      <p:cBhvr>
                                        <p:cTn id="458" dur="1" fill="hold">
                                          <p:stCondLst>
                                            <p:cond delay="0"/>
                                          </p:stCondLst>
                                        </p:cTn>
                                        <p:tgtEl>
                                          <p:spTgt spid="651"/>
                                        </p:tgtEl>
                                        <p:attrNameLst>
                                          <p:attrName>style.visibility</p:attrName>
                                        </p:attrNameLst>
                                      </p:cBhvr>
                                      <p:to>
                                        <p:strVal val="visible"/>
                                      </p:to>
                                    </p:set>
                                  </p:childTnLst>
                                </p:cTn>
                              </p:par>
                              <p:par>
                                <p:cTn id="459" presetID="8" presetClass="emph" presetSubtype="0" fill="hold" nodeType="withEffect">
                                  <p:stCondLst>
                                    <p:cond delay="0"/>
                                  </p:stCondLst>
                                  <p:childTnLst>
                                    <p:animRot by="900000">
                                      <p:cBhvr>
                                        <p:cTn id="460" dur="1500" fill="hold"/>
                                        <p:tgtEl>
                                          <p:spTgt spid="651"/>
                                        </p:tgtEl>
                                        <p:attrNameLst>
                                          <p:attrName>r</p:attrName>
                                        </p:attrNameLst>
                                      </p:cBhvr>
                                    </p:animRot>
                                  </p:childTnLst>
                                </p:cTn>
                              </p:par>
                              <p:par>
                                <p:cTn id="461" presetID="1" presetClass="exit" presetSubtype="0" fill="hold" nodeType="withEffect">
                                  <p:stCondLst>
                                    <p:cond delay="1500"/>
                                  </p:stCondLst>
                                  <p:childTnLst>
                                    <p:set>
                                      <p:cBhvr>
                                        <p:cTn id="462" dur="1" fill="hold">
                                          <p:stCondLst>
                                            <p:cond delay="0"/>
                                          </p:stCondLst>
                                        </p:cTn>
                                        <p:tgtEl>
                                          <p:spTgt spid="651"/>
                                        </p:tgtEl>
                                        <p:attrNameLst>
                                          <p:attrName>style.visibility</p:attrName>
                                        </p:attrNameLst>
                                      </p:cBhvr>
                                      <p:to>
                                        <p:strVal val="hidden"/>
                                      </p:to>
                                    </p:set>
                                  </p:childTnLst>
                                </p:cTn>
                              </p:par>
                              <p:par>
                                <p:cTn id="463" presetID="1" presetClass="entr" presetSubtype="0" fill="hold" nodeType="withEffect">
                                  <p:stCondLst>
                                    <p:cond delay="1500"/>
                                  </p:stCondLst>
                                  <p:childTnLst>
                                    <p:set>
                                      <p:cBhvr>
                                        <p:cTn id="464" dur="1" fill="hold">
                                          <p:stCondLst>
                                            <p:cond delay="0"/>
                                          </p:stCondLst>
                                        </p:cTn>
                                        <p:tgtEl>
                                          <p:spTgt spid="671"/>
                                        </p:tgtEl>
                                        <p:attrNameLst>
                                          <p:attrName>style.visibility</p:attrName>
                                        </p:attrNameLst>
                                      </p:cBhvr>
                                      <p:to>
                                        <p:strVal val="visible"/>
                                      </p:to>
                                    </p:set>
                                  </p:childTnLst>
                                </p:cTn>
                              </p:par>
                              <p:par>
                                <p:cTn id="465" presetID="8" presetClass="emph" presetSubtype="0" fill="hold" nodeType="withEffect">
                                  <p:stCondLst>
                                    <p:cond delay="1500"/>
                                  </p:stCondLst>
                                  <p:childTnLst>
                                    <p:animRot by="900000">
                                      <p:cBhvr>
                                        <p:cTn id="466" dur="1500" fill="hold"/>
                                        <p:tgtEl>
                                          <p:spTgt spid="671"/>
                                        </p:tgtEl>
                                        <p:attrNameLst>
                                          <p:attrName>r</p:attrName>
                                        </p:attrNameLst>
                                      </p:cBhvr>
                                    </p:animRot>
                                  </p:childTnLst>
                                </p:cTn>
                              </p:par>
                              <p:par>
                                <p:cTn id="467" presetID="1" presetClass="exit" presetSubtype="0" fill="hold" nodeType="withEffect">
                                  <p:stCondLst>
                                    <p:cond delay="3000"/>
                                  </p:stCondLst>
                                  <p:childTnLst>
                                    <p:set>
                                      <p:cBhvr>
                                        <p:cTn id="468" dur="1" fill="hold">
                                          <p:stCondLst>
                                            <p:cond delay="0"/>
                                          </p:stCondLst>
                                        </p:cTn>
                                        <p:tgtEl>
                                          <p:spTgt spid="671"/>
                                        </p:tgtEl>
                                        <p:attrNameLst>
                                          <p:attrName>style.visibility</p:attrName>
                                        </p:attrNameLst>
                                      </p:cBhvr>
                                      <p:to>
                                        <p:strVal val="hidden"/>
                                      </p:to>
                                    </p:set>
                                  </p:childTnLst>
                                </p:cTn>
                              </p:par>
                              <p:par>
                                <p:cTn id="469" presetID="1" presetClass="entr" presetSubtype="0" fill="hold" nodeType="withEffect">
                                  <p:stCondLst>
                                    <p:cond delay="3000"/>
                                  </p:stCondLst>
                                  <p:childTnLst>
                                    <p:set>
                                      <p:cBhvr>
                                        <p:cTn id="470" dur="1" fill="hold">
                                          <p:stCondLst>
                                            <p:cond delay="0"/>
                                          </p:stCondLst>
                                        </p:cTn>
                                        <p:tgtEl>
                                          <p:spTgt spid="661"/>
                                        </p:tgtEl>
                                        <p:attrNameLst>
                                          <p:attrName>style.visibility</p:attrName>
                                        </p:attrNameLst>
                                      </p:cBhvr>
                                      <p:to>
                                        <p:strVal val="visible"/>
                                      </p:to>
                                    </p:set>
                                  </p:childTnLst>
                                </p:cTn>
                              </p:par>
                              <p:par>
                                <p:cTn id="471" presetID="8" presetClass="emph" presetSubtype="0" fill="hold" nodeType="withEffect">
                                  <p:stCondLst>
                                    <p:cond delay="3000"/>
                                  </p:stCondLst>
                                  <p:childTnLst>
                                    <p:animRot by="900000">
                                      <p:cBhvr>
                                        <p:cTn id="472" dur="1500" fill="hold"/>
                                        <p:tgtEl>
                                          <p:spTgt spid="661"/>
                                        </p:tgtEl>
                                        <p:attrNameLst>
                                          <p:attrName>r</p:attrName>
                                        </p:attrNameLst>
                                      </p:cBhvr>
                                    </p:animRot>
                                  </p:childTnLst>
                                </p:cTn>
                              </p:par>
                              <p:par>
                                <p:cTn id="473" presetID="1" presetClass="exit" presetSubtype="0" fill="hold" nodeType="withEffect">
                                  <p:stCondLst>
                                    <p:cond delay="4500"/>
                                  </p:stCondLst>
                                  <p:childTnLst>
                                    <p:set>
                                      <p:cBhvr>
                                        <p:cTn id="474" dur="1" fill="hold">
                                          <p:stCondLst>
                                            <p:cond delay="0"/>
                                          </p:stCondLst>
                                        </p:cTn>
                                        <p:tgtEl>
                                          <p:spTgt spid="661"/>
                                        </p:tgtEl>
                                        <p:attrNameLst>
                                          <p:attrName>style.visibility</p:attrName>
                                        </p:attrNameLst>
                                      </p:cBhvr>
                                      <p:to>
                                        <p:strVal val="hidden"/>
                                      </p:to>
                                    </p:set>
                                  </p:childTnLst>
                                </p:cTn>
                              </p:par>
                              <p:par>
                                <p:cTn id="475" presetID="1" presetClass="entr" presetSubtype="0" fill="hold" nodeType="withEffect">
                                  <p:stCondLst>
                                    <p:cond delay="4500"/>
                                  </p:stCondLst>
                                  <p:childTnLst>
                                    <p:set>
                                      <p:cBhvr>
                                        <p:cTn id="476" dur="1" fill="hold">
                                          <p:stCondLst>
                                            <p:cond delay="0"/>
                                          </p:stCondLst>
                                        </p:cTn>
                                        <p:tgtEl>
                                          <p:spTgt spid="681"/>
                                        </p:tgtEl>
                                        <p:attrNameLst>
                                          <p:attrName>style.visibility</p:attrName>
                                        </p:attrNameLst>
                                      </p:cBhvr>
                                      <p:to>
                                        <p:strVal val="visible"/>
                                      </p:to>
                                    </p:set>
                                  </p:childTnLst>
                                </p:cTn>
                              </p:par>
                              <p:par>
                                <p:cTn id="477" presetID="8" presetClass="emph" presetSubtype="0" fill="hold" nodeType="withEffect">
                                  <p:stCondLst>
                                    <p:cond delay="4500"/>
                                  </p:stCondLst>
                                  <p:childTnLst>
                                    <p:animRot by="900000">
                                      <p:cBhvr>
                                        <p:cTn id="478" dur="1500" fill="hold"/>
                                        <p:tgtEl>
                                          <p:spTgt spid="681"/>
                                        </p:tgtEl>
                                        <p:attrNameLst>
                                          <p:attrName>r</p:attrName>
                                        </p:attrNameLst>
                                      </p:cBhvr>
                                    </p:animRot>
                                  </p:childTnLst>
                                </p:cTn>
                              </p:par>
                              <p:par>
                                <p:cTn id="479" presetID="1" presetClass="exit" presetSubtype="0" fill="hold" nodeType="withEffect">
                                  <p:stCondLst>
                                    <p:cond delay="6000"/>
                                  </p:stCondLst>
                                  <p:childTnLst>
                                    <p:set>
                                      <p:cBhvr>
                                        <p:cTn id="480" dur="1" fill="hold">
                                          <p:stCondLst>
                                            <p:cond delay="0"/>
                                          </p:stCondLst>
                                        </p:cTn>
                                        <p:tgtEl>
                                          <p:spTgt spid="681"/>
                                        </p:tgtEl>
                                        <p:attrNameLst>
                                          <p:attrName>style.visibility</p:attrName>
                                        </p:attrNameLst>
                                      </p:cBhvr>
                                      <p:to>
                                        <p:strVal val="hidden"/>
                                      </p:to>
                                    </p:set>
                                  </p:childTnLst>
                                </p:cTn>
                              </p:par>
                              <p:par>
                                <p:cTn id="481" presetID="1" presetClass="entr" presetSubtype="0" fill="hold" nodeType="withEffect">
                                  <p:stCondLst>
                                    <p:cond delay="6000"/>
                                  </p:stCondLst>
                                  <p:childTnLst>
                                    <p:set>
                                      <p:cBhvr>
                                        <p:cTn id="482" dur="1" fill="hold">
                                          <p:stCondLst>
                                            <p:cond delay="0"/>
                                          </p:stCondLst>
                                        </p:cTn>
                                        <p:tgtEl>
                                          <p:spTgt spid="701"/>
                                        </p:tgtEl>
                                        <p:attrNameLst>
                                          <p:attrName>style.visibility</p:attrName>
                                        </p:attrNameLst>
                                      </p:cBhvr>
                                      <p:to>
                                        <p:strVal val="visible"/>
                                      </p:to>
                                    </p:set>
                                  </p:childTnLst>
                                </p:cTn>
                              </p:par>
                              <p:par>
                                <p:cTn id="483" presetID="8" presetClass="emph" presetSubtype="0" fill="hold" nodeType="withEffect">
                                  <p:stCondLst>
                                    <p:cond delay="6000"/>
                                  </p:stCondLst>
                                  <p:childTnLst>
                                    <p:animRot by="900000">
                                      <p:cBhvr>
                                        <p:cTn id="484" dur="1500" fill="hold"/>
                                        <p:tgtEl>
                                          <p:spTgt spid="701"/>
                                        </p:tgtEl>
                                        <p:attrNameLst>
                                          <p:attrName>r</p:attrName>
                                        </p:attrNameLst>
                                      </p:cBhvr>
                                    </p:animRot>
                                  </p:childTnLst>
                                </p:cTn>
                              </p:par>
                              <p:par>
                                <p:cTn id="485" presetID="1" presetClass="exit" presetSubtype="0" fill="hold" nodeType="withEffect">
                                  <p:stCondLst>
                                    <p:cond delay="7500"/>
                                  </p:stCondLst>
                                  <p:childTnLst>
                                    <p:set>
                                      <p:cBhvr>
                                        <p:cTn id="486" dur="1" fill="hold">
                                          <p:stCondLst>
                                            <p:cond delay="0"/>
                                          </p:stCondLst>
                                        </p:cTn>
                                        <p:tgtEl>
                                          <p:spTgt spid="701"/>
                                        </p:tgtEl>
                                        <p:attrNameLst>
                                          <p:attrName>style.visibility</p:attrName>
                                        </p:attrNameLst>
                                      </p:cBhvr>
                                      <p:to>
                                        <p:strVal val="hidden"/>
                                      </p:to>
                                    </p:set>
                                  </p:childTnLst>
                                </p:cTn>
                              </p:par>
                              <p:par>
                                <p:cTn id="487" presetID="1" presetClass="entr" presetSubtype="0" fill="hold" nodeType="withEffect">
                                  <p:stCondLst>
                                    <p:cond delay="7500"/>
                                  </p:stCondLst>
                                  <p:childTnLst>
                                    <p:set>
                                      <p:cBhvr>
                                        <p:cTn id="488" dur="1" fill="hold">
                                          <p:stCondLst>
                                            <p:cond delay="0"/>
                                          </p:stCondLst>
                                        </p:cTn>
                                        <p:tgtEl>
                                          <p:spTgt spid="691"/>
                                        </p:tgtEl>
                                        <p:attrNameLst>
                                          <p:attrName>style.visibility</p:attrName>
                                        </p:attrNameLst>
                                      </p:cBhvr>
                                      <p:to>
                                        <p:strVal val="visible"/>
                                      </p:to>
                                    </p:set>
                                  </p:childTnLst>
                                </p:cTn>
                              </p:par>
                              <p:par>
                                <p:cTn id="489" presetID="8" presetClass="emph" presetSubtype="0" fill="hold" nodeType="withEffect">
                                  <p:stCondLst>
                                    <p:cond delay="7500"/>
                                  </p:stCondLst>
                                  <p:childTnLst>
                                    <p:animRot by="900000">
                                      <p:cBhvr>
                                        <p:cTn id="490" dur="1500" fill="hold"/>
                                        <p:tgtEl>
                                          <p:spTgt spid="691"/>
                                        </p:tgtEl>
                                        <p:attrNameLst>
                                          <p:attrName>r</p:attrName>
                                        </p:attrNameLst>
                                      </p:cBhvr>
                                    </p:animRot>
                                  </p:childTnLst>
                                </p:cTn>
                              </p:par>
                              <p:par>
                                <p:cTn id="491" presetID="1" presetClass="exit" presetSubtype="0" fill="hold" nodeType="withEffect">
                                  <p:stCondLst>
                                    <p:cond delay="9000"/>
                                  </p:stCondLst>
                                  <p:childTnLst>
                                    <p:set>
                                      <p:cBhvr>
                                        <p:cTn id="492" dur="1" fill="hold">
                                          <p:stCondLst>
                                            <p:cond delay="0"/>
                                          </p:stCondLst>
                                        </p:cTn>
                                        <p:tgtEl>
                                          <p:spTgt spid="691"/>
                                        </p:tgtEl>
                                        <p:attrNameLst>
                                          <p:attrName>style.visibility</p:attrName>
                                        </p:attrNameLst>
                                      </p:cBhvr>
                                      <p:to>
                                        <p:strVal val="hidden"/>
                                      </p:to>
                                    </p:set>
                                  </p:childTnLst>
                                </p:cTn>
                              </p:par>
                              <p:par>
                                <p:cTn id="493" presetID="1" presetClass="entr" presetSubtype="0" fill="hold" nodeType="withEffect">
                                  <p:stCondLst>
                                    <p:cond delay="9000"/>
                                  </p:stCondLst>
                                  <p:childTnLst>
                                    <p:set>
                                      <p:cBhvr>
                                        <p:cTn id="494" dur="1" fill="hold">
                                          <p:stCondLst>
                                            <p:cond delay="0"/>
                                          </p:stCondLst>
                                        </p:cTn>
                                        <p:tgtEl>
                                          <p:spTgt spid="711"/>
                                        </p:tgtEl>
                                        <p:attrNameLst>
                                          <p:attrName>style.visibility</p:attrName>
                                        </p:attrNameLst>
                                      </p:cBhvr>
                                      <p:to>
                                        <p:strVal val="visible"/>
                                      </p:to>
                                    </p:set>
                                  </p:childTnLst>
                                </p:cTn>
                              </p:par>
                              <p:par>
                                <p:cTn id="495" presetID="8" presetClass="emph" presetSubtype="0" fill="hold" nodeType="withEffect">
                                  <p:stCondLst>
                                    <p:cond delay="9000"/>
                                  </p:stCondLst>
                                  <p:childTnLst>
                                    <p:animRot by="900000">
                                      <p:cBhvr>
                                        <p:cTn id="496" dur="1500" fill="hold"/>
                                        <p:tgtEl>
                                          <p:spTgt spid="711"/>
                                        </p:tgtEl>
                                        <p:attrNameLst>
                                          <p:attrName>r</p:attrName>
                                        </p:attrNameLst>
                                      </p:cBhvr>
                                    </p:animRot>
                                  </p:childTnLst>
                                </p:cTn>
                              </p:par>
                              <p:par>
                                <p:cTn id="497" presetID="1" presetClass="exit" presetSubtype="0" fill="hold" nodeType="withEffect">
                                  <p:stCondLst>
                                    <p:cond delay="10500"/>
                                  </p:stCondLst>
                                  <p:childTnLst>
                                    <p:set>
                                      <p:cBhvr>
                                        <p:cTn id="498" dur="1" fill="hold">
                                          <p:stCondLst>
                                            <p:cond delay="0"/>
                                          </p:stCondLst>
                                        </p:cTn>
                                        <p:tgtEl>
                                          <p:spTgt spid="711"/>
                                        </p:tgtEl>
                                        <p:attrNameLst>
                                          <p:attrName>style.visibility</p:attrName>
                                        </p:attrNameLst>
                                      </p:cBhvr>
                                      <p:to>
                                        <p:strVal val="hidden"/>
                                      </p:to>
                                    </p:set>
                                  </p:childTnLst>
                                </p:cTn>
                              </p:par>
                              <p:par>
                                <p:cTn id="499" presetID="1" presetClass="entr" presetSubtype="0" fill="hold" nodeType="withEffect">
                                  <p:stCondLst>
                                    <p:cond delay="10500"/>
                                  </p:stCondLst>
                                  <p:childTnLst>
                                    <p:set>
                                      <p:cBhvr>
                                        <p:cTn id="500" dur="1" fill="hold">
                                          <p:stCondLst>
                                            <p:cond delay="0"/>
                                          </p:stCondLst>
                                        </p:cTn>
                                        <p:tgtEl>
                                          <p:spTgt spid="731"/>
                                        </p:tgtEl>
                                        <p:attrNameLst>
                                          <p:attrName>style.visibility</p:attrName>
                                        </p:attrNameLst>
                                      </p:cBhvr>
                                      <p:to>
                                        <p:strVal val="visible"/>
                                      </p:to>
                                    </p:set>
                                  </p:childTnLst>
                                </p:cTn>
                              </p:par>
                              <p:par>
                                <p:cTn id="501" presetID="8" presetClass="emph" presetSubtype="0" fill="hold" nodeType="withEffect">
                                  <p:stCondLst>
                                    <p:cond delay="10500"/>
                                  </p:stCondLst>
                                  <p:childTnLst>
                                    <p:animRot by="900000">
                                      <p:cBhvr>
                                        <p:cTn id="502" dur="1500" fill="hold"/>
                                        <p:tgtEl>
                                          <p:spTgt spid="731"/>
                                        </p:tgtEl>
                                        <p:attrNameLst>
                                          <p:attrName>r</p:attrName>
                                        </p:attrNameLst>
                                      </p:cBhvr>
                                    </p:animRot>
                                  </p:childTnLst>
                                </p:cTn>
                              </p:par>
                              <p:par>
                                <p:cTn id="503" presetID="1" presetClass="exit" presetSubtype="0" fill="hold" nodeType="withEffect">
                                  <p:stCondLst>
                                    <p:cond delay="12000"/>
                                  </p:stCondLst>
                                  <p:childTnLst>
                                    <p:set>
                                      <p:cBhvr>
                                        <p:cTn id="504" dur="1" fill="hold">
                                          <p:stCondLst>
                                            <p:cond delay="0"/>
                                          </p:stCondLst>
                                        </p:cTn>
                                        <p:tgtEl>
                                          <p:spTgt spid="731"/>
                                        </p:tgtEl>
                                        <p:attrNameLst>
                                          <p:attrName>style.visibility</p:attrName>
                                        </p:attrNameLst>
                                      </p:cBhvr>
                                      <p:to>
                                        <p:strVal val="hidden"/>
                                      </p:to>
                                    </p:set>
                                  </p:childTnLst>
                                </p:cTn>
                              </p:par>
                              <p:par>
                                <p:cTn id="505" presetID="1" presetClass="entr" presetSubtype="0" fill="hold" nodeType="withEffect">
                                  <p:stCondLst>
                                    <p:cond delay="12000"/>
                                  </p:stCondLst>
                                  <p:childTnLst>
                                    <p:set>
                                      <p:cBhvr>
                                        <p:cTn id="506" dur="1" fill="hold">
                                          <p:stCondLst>
                                            <p:cond delay="0"/>
                                          </p:stCondLst>
                                        </p:cTn>
                                        <p:tgtEl>
                                          <p:spTgt spid="721"/>
                                        </p:tgtEl>
                                        <p:attrNameLst>
                                          <p:attrName>style.visibility</p:attrName>
                                        </p:attrNameLst>
                                      </p:cBhvr>
                                      <p:to>
                                        <p:strVal val="visible"/>
                                      </p:to>
                                    </p:set>
                                  </p:childTnLst>
                                </p:cTn>
                              </p:par>
                              <p:par>
                                <p:cTn id="507" presetID="8" presetClass="emph" presetSubtype="0" fill="hold" nodeType="withEffect">
                                  <p:stCondLst>
                                    <p:cond delay="12000"/>
                                  </p:stCondLst>
                                  <p:childTnLst>
                                    <p:animRot by="900000">
                                      <p:cBhvr>
                                        <p:cTn id="508" dur="1500" fill="hold"/>
                                        <p:tgtEl>
                                          <p:spTgt spid="721"/>
                                        </p:tgtEl>
                                        <p:attrNameLst>
                                          <p:attrName>r</p:attrName>
                                        </p:attrNameLst>
                                      </p:cBhvr>
                                    </p:animRot>
                                  </p:childTnLst>
                                </p:cTn>
                              </p:par>
                              <p:par>
                                <p:cTn id="509" presetID="1" presetClass="exit" presetSubtype="0" fill="hold" nodeType="withEffect">
                                  <p:stCondLst>
                                    <p:cond delay="13500"/>
                                  </p:stCondLst>
                                  <p:childTnLst>
                                    <p:set>
                                      <p:cBhvr>
                                        <p:cTn id="510" dur="1" fill="hold">
                                          <p:stCondLst>
                                            <p:cond delay="0"/>
                                          </p:stCondLst>
                                        </p:cTn>
                                        <p:tgtEl>
                                          <p:spTgt spid="721"/>
                                        </p:tgtEl>
                                        <p:attrNameLst>
                                          <p:attrName>style.visibility</p:attrName>
                                        </p:attrNameLst>
                                      </p:cBhvr>
                                      <p:to>
                                        <p:strVal val="hidden"/>
                                      </p:to>
                                    </p:set>
                                  </p:childTnLst>
                                </p:cTn>
                              </p:par>
                              <p:par>
                                <p:cTn id="511" presetID="1" presetClass="entr" presetSubtype="0" fill="hold" nodeType="withEffect">
                                  <p:stCondLst>
                                    <p:cond delay="13500"/>
                                  </p:stCondLst>
                                  <p:childTnLst>
                                    <p:set>
                                      <p:cBhvr>
                                        <p:cTn id="512" dur="1" fill="hold">
                                          <p:stCondLst>
                                            <p:cond delay="0"/>
                                          </p:stCondLst>
                                        </p:cTn>
                                        <p:tgtEl>
                                          <p:spTgt spid="741"/>
                                        </p:tgtEl>
                                        <p:attrNameLst>
                                          <p:attrName>style.visibility</p:attrName>
                                        </p:attrNameLst>
                                      </p:cBhvr>
                                      <p:to>
                                        <p:strVal val="visible"/>
                                      </p:to>
                                    </p:set>
                                  </p:childTnLst>
                                </p:cTn>
                              </p:par>
                              <p:par>
                                <p:cTn id="513" presetID="8" presetClass="emph" presetSubtype="0" fill="hold" nodeType="withEffect">
                                  <p:stCondLst>
                                    <p:cond delay="13500"/>
                                  </p:stCondLst>
                                  <p:childTnLst>
                                    <p:animRot by="900000">
                                      <p:cBhvr>
                                        <p:cTn id="514" dur="1500" fill="hold"/>
                                        <p:tgtEl>
                                          <p:spTgt spid="741"/>
                                        </p:tgtEl>
                                        <p:attrNameLst>
                                          <p:attrName>r</p:attrName>
                                        </p:attrNameLst>
                                      </p:cBhvr>
                                    </p:animRot>
                                  </p:childTnLst>
                                </p:cTn>
                              </p:par>
                              <p:par>
                                <p:cTn id="515" presetID="1" presetClass="exit" presetSubtype="0" fill="hold" nodeType="withEffect">
                                  <p:stCondLst>
                                    <p:cond delay="15000"/>
                                  </p:stCondLst>
                                  <p:childTnLst>
                                    <p:set>
                                      <p:cBhvr>
                                        <p:cTn id="516" dur="1" fill="hold">
                                          <p:stCondLst>
                                            <p:cond delay="0"/>
                                          </p:stCondLst>
                                        </p:cTn>
                                        <p:tgtEl>
                                          <p:spTgt spid="741"/>
                                        </p:tgtEl>
                                        <p:attrNameLst>
                                          <p:attrName>style.visibility</p:attrName>
                                        </p:attrNameLst>
                                      </p:cBhvr>
                                      <p:to>
                                        <p:strVal val="hidden"/>
                                      </p:to>
                                    </p:set>
                                  </p:childTnLst>
                                </p:cTn>
                              </p:par>
                              <p:par>
                                <p:cTn id="517" presetID="1" presetClass="entr" presetSubtype="0" fill="hold" nodeType="withEffect">
                                  <p:stCondLst>
                                    <p:cond delay="15000"/>
                                  </p:stCondLst>
                                  <p:childTnLst>
                                    <p:set>
                                      <p:cBhvr>
                                        <p:cTn id="518" dur="1" fill="hold">
                                          <p:stCondLst>
                                            <p:cond delay="0"/>
                                          </p:stCondLst>
                                        </p:cTn>
                                        <p:tgtEl>
                                          <p:spTgt spid="761"/>
                                        </p:tgtEl>
                                        <p:attrNameLst>
                                          <p:attrName>style.visibility</p:attrName>
                                        </p:attrNameLst>
                                      </p:cBhvr>
                                      <p:to>
                                        <p:strVal val="visible"/>
                                      </p:to>
                                    </p:set>
                                  </p:childTnLst>
                                </p:cTn>
                              </p:par>
                              <p:par>
                                <p:cTn id="519" presetID="8" presetClass="emph" presetSubtype="0" fill="hold" nodeType="withEffect">
                                  <p:stCondLst>
                                    <p:cond delay="15000"/>
                                  </p:stCondLst>
                                  <p:childTnLst>
                                    <p:animRot by="900000">
                                      <p:cBhvr>
                                        <p:cTn id="520" dur="1500" fill="hold"/>
                                        <p:tgtEl>
                                          <p:spTgt spid="761"/>
                                        </p:tgtEl>
                                        <p:attrNameLst>
                                          <p:attrName>r</p:attrName>
                                        </p:attrNameLst>
                                      </p:cBhvr>
                                    </p:animRot>
                                  </p:childTnLst>
                                </p:cTn>
                              </p:par>
                              <p:par>
                                <p:cTn id="521" presetID="1" presetClass="exit" presetSubtype="0" fill="hold" nodeType="withEffect">
                                  <p:stCondLst>
                                    <p:cond delay="16500"/>
                                  </p:stCondLst>
                                  <p:childTnLst>
                                    <p:set>
                                      <p:cBhvr>
                                        <p:cTn id="522" dur="1" fill="hold">
                                          <p:stCondLst>
                                            <p:cond delay="0"/>
                                          </p:stCondLst>
                                        </p:cTn>
                                        <p:tgtEl>
                                          <p:spTgt spid="761"/>
                                        </p:tgtEl>
                                        <p:attrNameLst>
                                          <p:attrName>style.visibility</p:attrName>
                                        </p:attrNameLst>
                                      </p:cBhvr>
                                      <p:to>
                                        <p:strVal val="hidden"/>
                                      </p:to>
                                    </p:set>
                                  </p:childTnLst>
                                </p:cTn>
                              </p:par>
                              <p:par>
                                <p:cTn id="523" presetID="1" presetClass="entr" presetSubtype="0" fill="hold" nodeType="withEffect">
                                  <p:stCondLst>
                                    <p:cond delay="16500"/>
                                  </p:stCondLst>
                                  <p:childTnLst>
                                    <p:set>
                                      <p:cBhvr>
                                        <p:cTn id="524" dur="1" fill="hold">
                                          <p:stCondLst>
                                            <p:cond delay="0"/>
                                          </p:stCondLst>
                                        </p:cTn>
                                        <p:tgtEl>
                                          <p:spTgt spid="751"/>
                                        </p:tgtEl>
                                        <p:attrNameLst>
                                          <p:attrName>style.visibility</p:attrName>
                                        </p:attrNameLst>
                                      </p:cBhvr>
                                      <p:to>
                                        <p:strVal val="visible"/>
                                      </p:to>
                                    </p:set>
                                  </p:childTnLst>
                                </p:cTn>
                              </p:par>
                              <p:par>
                                <p:cTn id="525" presetID="8" presetClass="emph" presetSubtype="0" fill="hold" nodeType="withEffect">
                                  <p:stCondLst>
                                    <p:cond delay="16500"/>
                                  </p:stCondLst>
                                  <p:childTnLst>
                                    <p:animRot by="900000">
                                      <p:cBhvr>
                                        <p:cTn id="526" dur="1500" fill="hold"/>
                                        <p:tgtEl>
                                          <p:spTgt spid="751"/>
                                        </p:tgtEl>
                                        <p:attrNameLst>
                                          <p:attrName>r</p:attrName>
                                        </p:attrNameLst>
                                      </p:cBhvr>
                                    </p:animRot>
                                  </p:childTnLst>
                                </p:cTn>
                              </p:par>
                              <p:par>
                                <p:cTn id="527" presetID="1" presetClass="exit" presetSubtype="0" fill="hold" nodeType="withEffect">
                                  <p:stCondLst>
                                    <p:cond delay="18000"/>
                                  </p:stCondLst>
                                  <p:childTnLst>
                                    <p:set>
                                      <p:cBhvr>
                                        <p:cTn id="528" dur="1" fill="hold">
                                          <p:stCondLst>
                                            <p:cond delay="0"/>
                                          </p:stCondLst>
                                        </p:cTn>
                                        <p:tgtEl>
                                          <p:spTgt spid="751"/>
                                        </p:tgtEl>
                                        <p:attrNameLst>
                                          <p:attrName>style.visibility</p:attrName>
                                        </p:attrNameLst>
                                      </p:cBhvr>
                                      <p:to>
                                        <p:strVal val="hidden"/>
                                      </p:to>
                                    </p:set>
                                  </p:childTnLst>
                                </p:cTn>
                              </p:par>
                              <p:par>
                                <p:cTn id="529" presetID="1" presetClass="entr" presetSubtype="0" fill="hold" nodeType="withEffect">
                                  <p:stCondLst>
                                    <p:cond delay="18000"/>
                                  </p:stCondLst>
                                  <p:childTnLst>
                                    <p:set>
                                      <p:cBhvr>
                                        <p:cTn id="530" dur="1" fill="hold">
                                          <p:stCondLst>
                                            <p:cond delay="0"/>
                                          </p:stCondLst>
                                        </p:cTn>
                                        <p:tgtEl>
                                          <p:spTgt spid="771"/>
                                        </p:tgtEl>
                                        <p:attrNameLst>
                                          <p:attrName>style.visibility</p:attrName>
                                        </p:attrNameLst>
                                      </p:cBhvr>
                                      <p:to>
                                        <p:strVal val="visible"/>
                                      </p:to>
                                    </p:set>
                                  </p:childTnLst>
                                </p:cTn>
                              </p:par>
                              <p:par>
                                <p:cTn id="531" presetID="8" presetClass="emph" presetSubtype="0" fill="hold" nodeType="withEffect">
                                  <p:stCondLst>
                                    <p:cond delay="18000"/>
                                  </p:stCondLst>
                                  <p:childTnLst>
                                    <p:animRot by="900000">
                                      <p:cBhvr>
                                        <p:cTn id="532" dur="1500" fill="hold"/>
                                        <p:tgtEl>
                                          <p:spTgt spid="771"/>
                                        </p:tgtEl>
                                        <p:attrNameLst>
                                          <p:attrName>r</p:attrName>
                                        </p:attrNameLst>
                                      </p:cBhvr>
                                    </p:animRot>
                                  </p:childTnLst>
                                </p:cTn>
                              </p:par>
                              <p:par>
                                <p:cTn id="533" presetID="1" presetClass="exit" presetSubtype="0" fill="hold" nodeType="withEffect">
                                  <p:stCondLst>
                                    <p:cond delay="19500"/>
                                  </p:stCondLst>
                                  <p:childTnLst>
                                    <p:set>
                                      <p:cBhvr>
                                        <p:cTn id="534" dur="1" fill="hold">
                                          <p:stCondLst>
                                            <p:cond delay="0"/>
                                          </p:stCondLst>
                                        </p:cTn>
                                        <p:tgtEl>
                                          <p:spTgt spid="771"/>
                                        </p:tgtEl>
                                        <p:attrNameLst>
                                          <p:attrName>style.visibility</p:attrName>
                                        </p:attrNameLst>
                                      </p:cBhvr>
                                      <p:to>
                                        <p:strVal val="hidden"/>
                                      </p:to>
                                    </p:set>
                                  </p:childTnLst>
                                </p:cTn>
                              </p:par>
                              <p:par>
                                <p:cTn id="535" presetID="1" presetClass="entr" presetSubtype="0" fill="hold" nodeType="withEffect">
                                  <p:stCondLst>
                                    <p:cond delay="19500"/>
                                  </p:stCondLst>
                                  <p:childTnLst>
                                    <p:set>
                                      <p:cBhvr>
                                        <p:cTn id="536" dur="1" fill="hold">
                                          <p:stCondLst>
                                            <p:cond delay="0"/>
                                          </p:stCondLst>
                                        </p:cTn>
                                        <p:tgtEl>
                                          <p:spTgt spid="791"/>
                                        </p:tgtEl>
                                        <p:attrNameLst>
                                          <p:attrName>style.visibility</p:attrName>
                                        </p:attrNameLst>
                                      </p:cBhvr>
                                      <p:to>
                                        <p:strVal val="visible"/>
                                      </p:to>
                                    </p:set>
                                  </p:childTnLst>
                                </p:cTn>
                              </p:par>
                              <p:par>
                                <p:cTn id="537" presetID="8" presetClass="emph" presetSubtype="0" fill="hold" nodeType="withEffect">
                                  <p:stCondLst>
                                    <p:cond delay="19500"/>
                                  </p:stCondLst>
                                  <p:childTnLst>
                                    <p:animRot by="900000">
                                      <p:cBhvr>
                                        <p:cTn id="538" dur="1500" fill="hold"/>
                                        <p:tgtEl>
                                          <p:spTgt spid="791"/>
                                        </p:tgtEl>
                                        <p:attrNameLst>
                                          <p:attrName>r</p:attrName>
                                        </p:attrNameLst>
                                      </p:cBhvr>
                                    </p:animRot>
                                  </p:childTnLst>
                                </p:cTn>
                              </p:par>
                              <p:par>
                                <p:cTn id="539" presetID="1" presetClass="exit" presetSubtype="0" fill="hold" nodeType="withEffect">
                                  <p:stCondLst>
                                    <p:cond delay="21000"/>
                                  </p:stCondLst>
                                  <p:childTnLst>
                                    <p:set>
                                      <p:cBhvr>
                                        <p:cTn id="540" dur="1" fill="hold">
                                          <p:stCondLst>
                                            <p:cond delay="0"/>
                                          </p:stCondLst>
                                        </p:cTn>
                                        <p:tgtEl>
                                          <p:spTgt spid="791"/>
                                        </p:tgtEl>
                                        <p:attrNameLst>
                                          <p:attrName>style.visibility</p:attrName>
                                        </p:attrNameLst>
                                      </p:cBhvr>
                                      <p:to>
                                        <p:strVal val="hidden"/>
                                      </p:to>
                                    </p:set>
                                  </p:childTnLst>
                                </p:cTn>
                              </p:par>
                              <p:par>
                                <p:cTn id="541" presetID="1" presetClass="entr" presetSubtype="0" fill="hold" nodeType="withEffect">
                                  <p:stCondLst>
                                    <p:cond delay="21000"/>
                                  </p:stCondLst>
                                  <p:childTnLst>
                                    <p:set>
                                      <p:cBhvr>
                                        <p:cTn id="542" dur="1" fill="hold">
                                          <p:stCondLst>
                                            <p:cond delay="0"/>
                                          </p:stCondLst>
                                        </p:cTn>
                                        <p:tgtEl>
                                          <p:spTgt spid="781"/>
                                        </p:tgtEl>
                                        <p:attrNameLst>
                                          <p:attrName>style.visibility</p:attrName>
                                        </p:attrNameLst>
                                      </p:cBhvr>
                                      <p:to>
                                        <p:strVal val="visible"/>
                                      </p:to>
                                    </p:set>
                                  </p:childTnLst>
                                </p:cTn>
                              </p:par>
                              <p:par>
                                <p:cTn id="543" presetID="8" presetClass="emph" presetSubtype="0" fill="hold" nodeType="withEffect">
                                  <p:stCondLst>
                                    <p:cond delay="21000"/>
                                  </p:stCondLst>
                                  <p:childTnLst>
                                    <p:animRot by="900000">
                                      <p:cBhvr>
                                        <p:cTn id="544" dur="1500" fill="hold"/>
                                        <p:tgtEl>
                                          <p:spTgt spid="781"/>
                                        </p:tgtEl>
                                        <p:attrNameLst>
                                          <p:attrName>r</p:attrName>
                                        </p:attrNameLst>
                                      </p:cBhvr>
                                    </p:animRot>
                                  </p:childTnLst>
                                </p:cTn>
                              </p:par>
                              <p:par>
                                <p:cTn id="545" presetID="1" presetClass="exit" presetSubtype="0" fill="hold" nodeType="withEffect">
                                  <p:stCondLst>
                                    <p:cond delay="22500"/>
                                  </p:stCondLst>
                                  <p:childTnLst>
                                    <p:set>
                                      <p:cBhvr>
                                        <p:cTn id="546" dur="1" fill="hold">
                                          <p:stCondLst>
                                            <p:cond delay="0"/>
                                          </p:stCondLst>
                                        </p:cTn>
                                        <p:tgtEl>
                                          <p:spTgt spid="781"/>
                                        </p:tgtEl>
                                        <p:attrNameLst>
                                          <p:attrName>style.visibility</p:attrName>
                                        </p:attrNameLst>
                                      </p:cBhvr>
                                      <p:to>
                                        <p:strVal val="hidden"/>
                                      </p:to>
                                    </p:set>
                                  </p:childTnLst>
                                </p:cTn>
                              </p:par>
                              <p:par>
                                <p:cTn id="547" presetID="1" presetClass="entr" presetSubtype="0" fill="hold" nodeType="withEffect">
                                  <p:stCondLst>
                                    <p:cond delay="22500"/>
                                  </p:stCondLst>
                                  <p:childTnLst>
                                    <p:set>
                                      <p:cBhvr>
                                        <p:cTn id="548" dur="1" fill="hold">
                                          <p:stCondLst>
                                            <p:cond delay="0"/>
                                          </p:stCondLst>
                                        </p:cTn>
                                        <p:tgtEl>
                                          <p:spTgt spid="801"/>
                                        </p:tgtEl>
                                        <p:attrNameLst>
                                          <p:attrName>style.visibility</p:attrName>
                                        </p:attrNameLst>
                                      </p:cBhvr>
                                      <p:to>
                                        <p:strVal val="visible"/>
                                      </p:to>
                                    </p:set>
                                  </p:childTnLst>
                                </p:cTn>
                              </p:par>
                              <p:par>
                                <p:cTn id="549" presetID="8" presetClass="emph" presetSubtype="0" fill="hold" nodeType="withEffect">
                                  <p:stCondLst>
                                    <p:cond delay="22500"/>
                                  </p:stCondLst>
                                  <p:childTnLst>
                                    <p:animRot by="900000">
                                      <p:cBhvr>
                                        <p:cTn id="550" dur="1500" fill="hold"/>
                                        <p:tgtEl>
                                          <p:spTgt spid="801"/>
                                        </p:tgtEl>
                                        <p:attrNameLst>
                                          <p:attrName>r</p:attrName>
                                        </p:attrNameLst>
                                      </p:cBhvr>
                                    </p:animRot>
                                  </p:childTnLst>
                                </p:cTn>
                              </p:par>
                              <p:par>
                                <p:cTn id="551" presetID="1" presetClass="exit" presetSubtype="0" fill="hold" nodeType="withEffect">
                                  <p:stCondLst>
                                    <p:cond delay="24000"/>
                                  </p:stCondLst>
                                  <p:childTnLst>
                                    <p:set>
                                      <p:cBhvr>
                                        <p:cTn id="552" dur="1" fill="hold">
                                          <p:stCondLst>
                                            <p:cond delay="0"/>
                                          </p:stCondLst>
                                        </p:cTn>
                                        <p:tgtEl>
                                          <p:spTgt spid="801"/>
                                        </p:tgtEl>
                                        <p:attrNameLst>
                                          <p:attrName>style.visibility</p:attrName>
                                        </p:attrNameLst>
                                      </p:cBhvr>
                                      <p:to>
                                        <p:strVal val="hidden"/>
                                      </p:to>
                                    </p:set>
                                  </p:childTnLst>
                                </p:cTn>
                              </p:par>
                              <p:par>
                                <p:cTn id="553" presetID="1" presetClass="entr" presetSubtype="0" fill="hold" nodeType="withEffect">
                                  <p:stCondLst>
                                    <p:cond delay="24000"/>
                                  </p:stCondLst>
                                  <p:childTnLst>
                                    <p:set>
                                      <p:cBhvr>
                                        <p:cTn id="554" dur="1" fill="hold">
                                          <p:stCondLst>
                                            <p:cond delay="0"/>
                                          </p:stCondLst>
                                        </p:cTn>
                                        <p:tgtEl>
                                          <p:spTgt spid="821"/>
                                        </p:tgtEl>
                                        <p:attrNameLst>
                                          <p:attrName>style.visibility</p:attrName>
                                        </p:attrNameLst>
                                      </p:cBhvr>
                                      <p:to>
                                        <p:strVal val="visible"/>
                                      </p:to>
                                    </p:set>
                                  </p:childTnLst>
                                </p:cTn>
                              </p:par>
                              <p:par>
                                <p:cTn id="555" presetID="8" presetClass="emph" presetSubtype="0" fill="hold" nodeType="withEffect">
                                  <p:stCondLst>
                                    <p:cond delay="24000"/>
                                  </p:stCondLst>
                                  <p:childTnLst>
                                    <p:animRot by="900000">
                                      <p:cBhvr>
                                        <p:cTn id="556" dur="1500" fill="hold"/>
                                        <p:tgtEl>
                                          <p:spTgt spid="821"/>
                                        </p:tgtEl>
                                        <p:attrNameLst>
                                          <p:attrName>r</p:attrName>
                                        </p:attrNameLst>
                                      </p:cBhvr>
                                    </p:animRot>
                                  </p:childTnLst>
                                </p:cTn>
                              </p:par>
                              <p:par>
                                <p:cTn id="557" presetID="1" presetClass="exit" presetSubtype="0" fill="hold" nodeType="withEffect">
                                  <p:stCondLst>
                                    <p:cond delay="25500"/>
                                  </p:stCondLst>
                                  <p:childTnLst>
                                    <p:set>
                                      <p:cBhvr>
                                        <p:cTn id="558" dur="1" fill="hold">
                                          <p:stCondLst>
                                            <p:cond delay="0"/>
                                          </p:stCondLst>
                                        </p:cTn>
                                        <p:tgtEl>
                                          <p:spTgt spid="821"/>
                                        </p:tgtEl>
                                        <p:attrNameLst>
                                          <p:attrName>style.visibility</p:attrName>
                                        </p:attrNameLst>
                                      </p:cBhvr>
                                      <p:to>
                                        <p:strVal val="hidden"/>
                                      </p:to>
                                    </p:set>
                                  </p:childTnLst>
                                </p:cTn>
                              </p:par>
                              <p:par>
                                <p:cTn id="559" presetID="1" presetClass="entr" presetSubtype="0" fill="hold" nodeType="withEffect">
                                  <p:stCondLst>
                                    <p:cond delay="25500"/>
                                  </p:stCondLst>
                                  <p:childTnLst>
                                    <p:set>
                                      <p:cBhvr>
                                        <p:cTn id="560" dur="1" fill="hold">
                                          <p:stCondLst>
                                            <p:cond delay="0"/>
                                          </p:stCondLst>
                                        </p:cTn>
                                        <p:tgtEl>
                                          <p:spTgt spid="811"/>
                                        </p:tgtEl>
                                        <p:attrNameLst>
                                          <p:attrName>style.visibility</p:attrName>
                                        </p:attrNameLst>
                                      </p:cBhvr>
                                      <p:to>
                                        <p:strVal val="visible"/>
                                      </p:to>
                                    </p:set>
                                  </p:childTnLst>
                                </p:cTn>
                              </p:par>
                              <p:par>
                                <p:cTn id="561" presetID="8" presetClass="emph" presetSubtype="0" fill="hold" nodeType="withEffect">
                                  <p:stCondLst>
                                    <p:cond delay="25500"/>
                                  </p:stCondLst>
                                  <p:childTnLst>
                                    <p:animRot by="900000">
                                      <p:cBhvr>
                                        <p:cTn id="562" dur="1500" fill="hold"/>
                                        <p:tgtEl>
                                          <p:spTgt spid="811"/>
                                        </p:tgtEl>
                                        <p:attrNameLst>
                                          <p:attrName>r</p:attrName>
                                        </p:attrNameLst>
                                      </p:cBhvr>
                                    </p:animRot>
                                  </p:childTnLst>
                                </p:cTn>
                              </p:par>
                              <p:par>
                                <p:cTn id="563" presetID="1" presetClass="exit" presetSubtype="0" fill="hold" nodeType="withEffect">
                                  <p:stCondLst>
                                    <p:cond delay="27000"/>
                                  </p:stCondLst>
                                  <p:childTnLst>
                                    <p:set>
                                      <p:cBhvr>
                                        <p:cTn id="564" dur="1" fill="hold">
                                          <p:stCondLst>
                                            <p:cond delay="0"/>
                                          </p:stCondLst>
                                        </p:cTn>
                                        <p:tgtEl>
                                          <p:spTgt spid="811"/>
                                        </p:tgtEl>
                                        <p:attrNameLst>
                                          <p:attrName>style.visibility</p:attrName>
                                        </p:attrNameLst>
                                      </p:cBhvr>
                                      <p:to>
                                        <p:strVal val="hidden"/>
                                      </p:to>
                                    </p:set>
                                  </p:childTnLst>
                                </p:cTn>
                              </p:par>
                              <p:par>
                                <p:cTn id="565" presetID="1" presetClass="entr" presetSubtype="0" fill="hold" nodeType="withEffect">
                                  <p:stCondLst>
                                    <p:cond delay="27000"/>
                                  </p:stCondLst>
                                  <p:childTnLst>
                                    <p:set>
                                      <p:cBhvr>
                                        <p:cTn id="566" dur="1" fill="hold">
                                          <p:stCondLst>
                                            <p:cond delay="0"/>
                                          </p:stCondLst>
                                        </p:cTn>
                                        <p:tgtEl>
                                          <p:spTgt spid="831"/>
                                        </p:tgtEl>
                                        <p:attrNameLst>
                                          <p:attrName>style.visibility</p:attrName>
                                        </p:attrNameLst>
                                      </p:cBhvr>
                                      <p:to>
                                        <p:strVal val="visible"/>
                                      </p:to>
                                    </p:set>
                                  </p:childTnLst>
                                </p:cTn>
                              </p:par>
                              <p:par>
                                <p:cTn id="567" presetID="8" presetClass="emph" presetSubtype="0" fill="hold" nodeType="withEffect">
                                  <p:stCondLst>
                                    <p:cond delay="27000"/>
                                  </p:stCondLst>
                                  <p:childTnLst>
                                    <p:animRot by="900000">
                                      <p:cBhvr>
                                        <p:cTn id="568" dur="1500" fill="hold"/>
                                        <p:tgtEl>
                                          <p:spTgt spid="831"/>
                                        </p:tgtEl>
                                        <p:attrNameLst>
                                          <p:attrName>r</p:attrName>
                                        </p:attrNameLst>
                                      </p:cBhvr>
                                    </p:animRot>
                                  </p:childTnLst>
                                </p:cTn>
                              </p:par>
                              <p:par>
                                <p:cTn id="569" presetID="1" presetClass="exit" presetSubtype="0" fill="hold" nodeType="withEffect">
                                  <p:stCondLst>
                                    <p:cond delay="28500"/>
                                  </p:stCondLst>
                                  <p:childTnLst>
                                    <p:set>
                                      <p:cBhvr>
                                        <p:cTn id="570" dur="1" fill="hold">
                                          <p:stCondLst>
                                            <p:cond delay="0"/>
                                          </p:stCondLst>
                                        </p:cTn>
                                        <p:tgtEl>
                                          <p:spTgt spid="831"/>
                                        </p:tgtEl>
                                        <p:attrNameLst>
                                          <p:attrName>style.visibility</p:attrName>
                                        </p:attrNameLst>
                                      </p:cBhvr>
                                      <p:to>
                                        <p:strVal val="hidden"/>
                                      </p:to>
                                    </p:set>
                                  </p:childTnLst>
                                </p:cTn>
                              </p:par>
                              <p:par>
                                <p:cTn id="571" presetID="1" presetClass="entr" presetSubtype="0" fill="hold" nodeType="withEffect">
                                  <p:stCondLst>
                                    <p:cond delay="28500"/>
                                  </p:stCondLst>
                                  <p:childTnLst>
                                    <p:set>
                                      <p:cBhvr>
                                        <p:cTn id="572" dur="1" fill="hold">
                                          <p:stCondLst>
                                            <p:cond delay="0"/>
                                          </p:stCondLst>
                                        </p:cTn>
                                        <p:tgtEl>
                                          <p:spTgt spid="851"/>
                                        </p:tgtEl>
                                        <p:attrNameLst>
                                          <p:attrName>style.visibility</p:attrName>
                                        </p:attrNameLst>
                                      </p:cBhvr>
                                      <p:to>
                                        <p:strVal val="visible"/>
                                      </p:to>
                                    </p:set>
                                  </p:childTnLst>
                                </p:cTn>
                              </p:par>
                              <p:par>
                                <p:cTn id="573" presetID="8" presetClass="emph" presetSubtype="0" fill="hold" nodeType="withEffect">
                                  <p:stCondLst>
                                    <p:cond delay="28500"/>
                                  </p:stCondLst>
                                  <p:childTnLst>
                                    <p:animRot by="900000">
                                      <p:cBhvr>
                                        <p:cTn id="574" dur="1500" fill="hold"/>
                                        <p:tgtEl>
                                          <p:spTgt spid="851"/>
                                        </p:tgtEl>
                                        <p:attrNameLst>
                                          <p:attrName>r</p:attrName>
                                        </p:attrNameLst>
                                      </p:cBhvr>
                                    </p:animRot>
                                  </p:childTnLst>
                                </p:cTn>
                              </p:par>
                              <p:par>
                                <p:cTn id="575" presetID="1" presetClass="exit" presetSubtype="0" fill="hold" nodeType="withEffect">
                                  <p:stCondLst>
                                    <p:cond delay="30000"/>
                                  </p:stCondLst>
                                  <p:childTnLst>
                                    <p:set>
                                      <p:cBhvr>
                                        <p:cTn id="576" dur="1" fill="hold">
                                          <p:stCondLst>
                                            <p:cond delay="0"/>
                                          </p:stCondLst>
                                        </p:cTn>
                                        <p:tgtEl>
                                          <p:spTgt spid="851"/>
                                        </p:tgtEl>
                                        <p:attrNameLst>
                                          <p:attrName>style.visibility</p:attrName>
                                        </p:attrNameLst>
                                      </p:cBhvr>
                                      <p:to>
                                        <p:strVal val="hidden"/>
                                      </p:to>
                                    </p:set>
                                  </p:childTnLst>
                                </p:cTn>
                              </p:par>
                              <p:par>
                                <p:cTn id="577" presetID="1" presetClass="entr" presetSubtype="0" fill="hold" nodeType="withEffect">
                                  <p:stCondLst>
                                    <p:cond delay="30000"/>
                                  </p:stCondLst>
                                  <p:childTnLst>
                                    <p:set>
                                      <p:cBhvr>
                                        <p:cTn id="578" dur="1" fill="hold">
                                          <p:stCondLst>
                                            <p:cond delay="0"/>
                                          </p:stCondLst>
                                        </p:cTn>
                                        <p:tgtEl>
                                          <p:spTgt spid="841"/>
                                        </p:tgtEl>
                                        <p:attrNameLst>
                                          <p:attrName>style.visibility</p:attrName>
                                        </p:attrNameLst>
                                      </p:cBhvr>
                                      <p:to>
                                        <p:strVal val="visible"/>
                                      </p:to>
                                    </p:set>
                                  </p:childTnLst>
                                </p:cTn>
                              </p:par>
                              <p:par>
                                <p:cTn id="579" presetID="8" presetClass="emph" presetSubtype="0" fill="hold" nodeType="withEffect">
                                  <p:stCondLst>
                                    <p:cond delay="30000"/>
                                  </p:stCondLst>
                                  <p:childTnLst>
                                    <p:animRot by="900000">
                                      <p:cBhvr>
                                        <p:cTn id="580" dur="1500" fill="hold"/>
                                        <p:tgtEl>
                                          <p:spTgt spid="841"/>
                                        </p:tgtEl>
                                        <p:attrNameLst>
                                          <p:attrName>r</p:attrName>
                                        </p:attrNameLst>
                                      </p:cBhvr>
                                    </p:animRot>
                                  </p:childTnLst>
                                </p:cTn>
                              </p:par>
                              <p:par>
                                <p:cTn id="581" presetID="1" presetClass="exit" presetSubtype="0" fill="hold" nodeType="withEffect">
                                  <p:stCondLst>
                                    <p:cond delay="31500"/>
                                  </p:stCondLst>
                                  <p:childTnLst>
                                    <p:set>
                                      <p:cBhvr>
                                        <p:cTn id="582" dur="1" fill="hold">
                                          <p:stCondLst>
                                            <p:cond delay="0"/>
                                          </p:stCondLst>
                                        </p:cTn>
                                        <p:tgtEl>
                                          <p:spTgt spid="841"/>
                                        </p:tgtEl>
                                        <p:attrNameLst>
                                          <p:attrName>style.visibility</p:attrName>
                                        </p:attrNameLst>
                                      </p:cBhvr>
                                      <p:to>
                                        <p:strVal val="hidden"/>
                                      </p:to>
                                    </p:set>
                                  </p:childTnLst>
                                </p:cTn>
                              </p:par>
                              <p:par>
                                <p:cTn id="583" presetID="1" presetClass="entr" presetSubtype="0" fill="hold" nodeType="withEffect">
                                  <p:stCondLst>
                                    <p:cond delay="31500"/>
                                  </p:stCondLst>
                                  <p:childTnLst>
                                    <p:set>
                                      <p:cBhvr>
                                        <p:cTn id="584" dur="1" fill="hold">
                                          <p:stCondLst>
                                            <p:cond delay="0"/>
                                          </p:stCondLst>
                                        </p:cTn>
                                        <p:tgtEl>
                                          <p:spTgt spid="861"/>
                                        </p:tgtEl>
                                        <p:attrNameLst>
                                          <p:attrName>style.visibility</p:attrName>
                                        </p:attrNameLst>
                                      </p:cBhvr>
                                      <p:to>
                                        <p:strVal val="visible"/>
                                      </p:to>
                                    </p:set>
                                  </p:childTnLst>
                                </p:cTn>
                              </p:par>
                              <p:par>
                                <p:cTn id="585" presetID="8" presetClass="emph" presetSubtype="0" fill="hold" nodeType="withEffect">
                                  <p:stCondLst>
                                    <p:cond delay="31500"/>
                                  </p:stCondLst>
                                  <p:childTnLst>
                                    <p:animRot by="900000">
                                      <p:cBhvr>
                                        <p:cTn id="586" dur="1500" fill="hold"/>
                                        <p:tgtEl>
                                          <p:spTgt spid="861"/>
                                        </p:tgtEl>
                                        <p:attrNameLst>
                                          <p:attrName>r</p:attrName>
                                        </p:attrNameLst>
                                      </p:cBhvr>
                                    </p:animRot>
                                  </p:childTnLst>
                                </p:cTn>
                              </p:par>
                              <p:par>
                                <p:cTn id="587" presetID="1" presetClass="exit" presetSubtype="0" fill="hold" nodeType="withEffect">
                                  <p:stCondLst>
                                    <p:cond delay="33000"/>
                                  </p:stCondLst>
                                  <p:childTnLst>
                                    <p:set>
                                      <p:cBhvr>
                                        <p:cTn id="588" dur="1" fill="hold">
                                          <p:stCondLst>
                                            <p:cond delay="0"/>
                                          </p:stCondLst>
                                        </p:cTn>
                                        <p:tgtEl>
                                          <p:spTgt spid="861"/>
                                        </p:tgtEl>
                                        <p:attrNameLst>
                                          <p:attrName>style.visibility</p:attrName>
                                        </p:attrNameLst>
                                      </p:cBhvr>
                                      <p:to>
                                        <p:strVal val="hidden"/>
                                      </p:to>
                                    </p:set>
                                  </p:childTnLst>
                                </p:cTn>
                              </p:par>
                              <p:par>
                                <p:cTn id="589" presetID="1" presetClass="entr" presetSubtype="0" fill="hold" nodeType="withEffect">
                                  <p:stCondLst>
                                    <p:cond delay="33000"/>
                                  </p:stCondLst>
                                  <p:childTnLst>
                                    <p:set>
                                      <p:cBhvr>
                                        <p:cTn id="590" dur="1" fill="hold">
                                          <p:stCondLst>
                                            <p:cond delay="0"/>
                                          </p:stCondLst>
                                        </p:cTn>
                                        <p:tgtEl>
                                          <p:spTgt spid="881"/>
                                        </p:tgtEl>
                                        <p:attrNameLst>
                                          <p:attrName>style.visibility</p:attrName>
                                        </p:attrNameLst>
                                      </p:cBhvr>
                                      <p:to>
                                        <p:strVal val="visible"/>
                                      </p:to>
                                    </p:set>
                                  </p:childTnLst>
                                </p:cTn>
                              </p:par>
                              <p:par>
                                <p:cTn id="591" presetID="8" presetClass="emph" presetSubtype="0" fill="hold" nodeType="withEffect">
                                  <p:stCondLst>
                                    <p:cond delay="33000"/>
                                  </p:stCondLst>
                                  <p:childTnLst>
                                    <p:animRot by="900000">
                                      <p:cBhvr>
                                        <p:cTn id="592" dur="1500" fill="hold"/>
                                        <p:tgtEl>
                                          <p:spTgt spid="881"/>
                                        </p:tgtEl>
                                        <p:attrNameLst>
                                          <p:attrName>r</p:attrName>
                                        </p:attrNameLst>
                                      </p:cBhvr>
                                    </p:animRot>
                                  </p:childTnLst>
                                </p:cTn>
                              </p:par>
                              <p:par>
                                <p:cTn id="593" presetID="1" presetClass="exit" presetSubtype="0" fill="hold" nodeType="withEffect">
                                  <p:stCondLst>
                                    <p:cond delay="34500"/>
                                  </p:stCondLst>
                                  <p:childTnLst>
                                    <p:set>
                                      <p:cBhvr>
                                        <p:cTn id="594" dur="1" fill="hold">
                                          <p:stCondLst>
                                            <p:cond delay="0"/>
                                          </p:stCondLst>
                                        </p:cTn>
                                        <p:tgtEl>
                                          <p:spTgt spid="881"/>
                                        </p:tgtEl>
                                        <p:attrNameLst>
                                          <p:attrName>style.visibility</p:attrName>
                                        </p:attrNameLst>
                                      </p:cBhvr>
                                      <p:to>
                                        <p:strVal val="hidden"/>
                                      </p:to>
                                    </p:set>
                                  </p:childTnLst>
                                </p:cTn>
                              </p:par>
                              <p:par>
                                <p:cTn id="595" presetID="1" presetClass="entr" presetSubtype="0" fill="hold" nodeType="withEffect">
                                  <p:stCondLst>
                                    <p:cond delay="34500"/>
                                  </p:stCondLst>
                                  <p:childTnLst>
                                    <p:set>
                                      <p:cBhvr>
                                        <p:cTn id="596" dur="1" fill="hold">
                                          <p:stCondLst>
                                            <p:cond delay="0"/>
                                          </p:stCondLst>
                                        </p:cTn>
                                        <p:tgtEl>
                                          <p:spTgt spid="871"/>
                                        </p:tgtEl>
                                        <p:attrNameLst>
                                          <p:attrName>style.visibility</p:attrName>
                                        </p:attrNameLst>
                                      </p:cBhvr>
                                      <p:to>
                                        <p:strVal val="visible"/>
                                      </p:to>
                                    </p:set>
                                  </p:childTnLst>
                                </p:cTn>
                              </p:par>
                              <p:par>
                                <p:cTn id="597" presetID="8" presetClass="emph" presetSubtype="0" fill="hold" nodeType="withEffect">
                                  <p:stCondLst>
                                    <p:cond delay="34500"/>
                                  </p:stCondLst>
                                  <p:childTnLst>
                                    <p:animRot by="900000">
                                      <p:cBhvr>
                                        <p:cTn id="598" dur="1500" fill="hold"/>
                                        <p:tgtEl>
                                          <p:spTgt spid="871"/>
                                        </p:tgtEl>
                                        <p:attrNameLst>
                                          <p:attrName>r</p:attrName>
                                        </p:attrNameLst>
                                      </p:cBhvr>
                                    </p:animRot>
                                  </p:childTnLst>
                                </p:cTn>
                              </p:par>
                              <p:par>
                                <p:cTn id="599" presetID="1" presetClass="exit" presetSubtype="0" fill="hold" nodeType="withEffect">
                                  <p:stCondLst>
                                    <p:cond delay="36000"/>
                                  </p:stCondLst>
                                  <p:childTnLst>
                                    <p:set>
                                      <p:cBhvr>
                                        <p:cTn id="600" dur="1" fill="hold">
                                          <p:stCondLst>
                                            <p:cond delay="0"/>
                                          </p:stCondLst>
                                        </p:cTn>
                                        <p:tgtEl>
                                          <p:spTgt spid="871"/>
                                        </p:tgtEl>
                                        <p:attrNameLst>
                                          <p:attrName>style.visibility</p:attrName>
                                        </p:attrNameLst>
                                      </p:cBhvr>
                                      <p:to>
                                        <p:strVal val="hidden"/>
                                      </p:to>
                                    </p:set>
                                  </p:childTnLst>
                                </p:cTn>
                              </p:par>
                              <p:par>
                                <p:cTn id="601" presetID="1" presetClass="entr" presetSubtype="0" fill="hold" nodeType="withEffect">
                                  <p:stCondLst>
                                    <p:cond delay="36000"/>
                                  </p:stCondLst>
                                  <p:childTnLst>
                                    <p:set>
                                      <p:cBhvr>
                                        <p:cTn id="602" dur="1" fill="hold">
                                          <p:stCondLst>
                                            <p:cond delay="0"/>
                                          </p:stCondLst>
                                        </p:cTn>
                                        <p:tgtEl>
                                          <p:spTgt spid="891"/>
                                        </p:tgtEl>
                                        <p:attrNameLst>
                                          <p:attrName>style.visibility</p:attrName>
                                        </p:attrNameLst>
                                      </p:cBhvr>
                                      <p:to>
                                        <p:strVal val="visible"/>
                                      </p:to>
                                    </p:set>
                                  </p:childTnLst>
                                </p:cTn>
                              </p:par>
                              <p:par>
                                <p:cTn id="603" presetID="8" presetClass="emph" presetSubtype="0" fill="hold" nodeType="withEffect">
                                  <p:stCondLst>
                                    <p:cond delay="36000"/>
                                  </p:stCondLst>
                                  <p:childTnLst>
                                    <p:animRot by="900000">
                                      <p:cBhvr>
                                        <p:cTn id="604" dur="1500" fill="hold"/>
                                        <p:tgtEl>
                                          <p:spTgt spid="891"/>
                                        </p:tgtEl>
                                        <p:attrNameLst>
                                          <p:attrName>r</p:attrName>
                                        </p:attrNameLst>
                                      </p:cBhvr>
                                    </p:animRot>
                                  </p:childTnLst>
                                </p:cTn>
                              </p:par>
                              <p:par>
                                <p:cTn id="605" presetID="1" presetClass="exit" presetSubtype="0" fill="hold" nodeType="withEffect">
                                  <p:stCondLst>
                                    <p:cond delay="37500"/>
                                  </p:stCondLst>
                                  <p:childTnLst>
                                    <p:set>
                                      <p:cBhvr>
                                        <p:cTn id="606" dur="1" fill="hold">
                                          <p:stCondLst>
                                            <p:cond delay="0"/>
                                          </p:stCondLst>
                                        </p:cTn>
                                        <p:tgtEl>
                                          <p:spTgt spid="891"/>
                                        </p:tgtEl>
                                        <p:attrNameLst>
                                          <p:attrName>style.visibility</p:attrName>
                                        </p:attrNameLst>
                                      </p:cBhvr>
                                      <p:to>
                                        <p:strVal val="hidden"/>
                                      </p:to>
                                    </p:set>
                                  </p:childTnLst>
                                </p:cTn>
                              </p:par>
                              <p:par>
                                <p:cTn id="607" presetID="1" presetClass="entr" presetSubtype="0" fill="hold" nodeType="withEffect">
                                  <p:stCondLst>
                                    <p:cond delay="37500"/>
                                  </p:stCondLst>
                                  <p:childTnLst>
                                    <p:set>
                                      <p:cBhvr>
                                        <p:cTn id="608" dur="1" fill="hold">
                                          <p:stCondLst>
                                            <p:cond delay="0"/>
                                          </p:stCondLst>
                                        </p:cTn>
                                        <p:tgtEl>
                                          <p:spTgt spid="911"/>
                                        </p:tgtEl>
                                        <p:attrNameLst>
                                          <p:attrName>style.visibility</p:attrName>
                                        </p:attrNameLst>
                                      </p:cBhvr>
                                      <p:to>
                                        <p:strVal val="visible"/>
                                      </p:to>
                                    </p:set>
                                  </p:childTnLst>
                                </p:cTn>
                              </p:par>
                              <p:par>
                                <p:cTn id="609" presetID="8" presetClass="emph" presetSubtype="0" fill="hold" nodeType="withEffect">
                                  <p:stCondLst>
                                    <p:cond delay="37500"/>
                                  </p:stCondLst>
                                  <p:childTnLst>
                                    <p:animRot by="900000">
                                      <p:cBhvr>
                                        <p:cTn id="610" dur="1500" fill="hold"/>
                                        <p:tgtEl>
                                          <p:spTgt spid="911"/>
                                        </p:tgtEl>
                                        <p:attrNameLst>
                                          <p:attrName>r</p:attrName>
                                        </p:attrNameLst>
                                      </p:cBhvr>
                                    </p:animRot>
                                  </p:childTnLst>
                                </p:cTn>
                              </p:par>
                              <p:par>
                                <p:cTn id="611" presetID="1" presetClass="exit" presetSubtype="0" fill="hold" nodeType="withEffect">
                                  <p:stCondLst>
                                    <p:cond delay="39000"/>
                                  </p:stCondLst>
                                  <p:childTnLst>
                                    <p:set>
                                      <p:cBhvr>
                                        <p:cTn id="612" dur="1" fill="hold">
                                          <p:stCondLst>
                                            <p:cond delay="0"/>
                                          </p:stCondLst>
                                        </p:cTn>
                                        <p:tgtEl>
                                          <p:spTgt spid="911"/>
                                        </p:tgtEl>
                                        <p:attrNameLst>
                                          <p:attrName>style.visibility</p:attrName>
                                        </p:attrNameLst>
                                      </p:cBhvr>
                                      <p:to>
                                        <p:strVal val="hidden"/>
                                      </p:to>
                                    </p:set>
                                  </p:childTnLst>
                                </p:cTn>
                              </p:par>
                              <p:par>
                                <p:cTn id="613" presetID="1" presetClass="entr" presetSubtype="0" fill="hold" nodeType="withEffect">
                                  <p:stCondLst>
                                    <p:cond delay="39000"/>
                                  </p:stCondLst>
                                  <p:childTnLst>
                                    <p:set>
                                      <p:cBhvr>
                                        <p:cTn id="614" dur="1" fill="hold">
                                          <p:stCondLst>
                                            <p:cond delay="0"/>
                                          </p:stCondLst>
                                        </p:cTn>
                                        <p:tgtEl>
                                          <p:spTgt spid="901"/>
                                        </p:tgtEl>
                                        <p:attrNameLst>
                                          <p:attrName>style.visibility</p:attrName>
                                        </p:attrNameLst>
                                      </p:cBhvr>
                                      <p:to>
                                        <p:strVal val="visible"/>
                                      </p:to>
                                    </p:set>
                                  </p:childTnLst>
                                </p:cTn>
                              </p:par>
                              <p:par>
                                <p:cTn id="615" presetID="8" presetClass="emph" presetSubtype="0" fill="hold" nodeType="withEffect">
                                  <p:stCondLst>
                                    <p:cond delay="39000"/>
                                  </p:stCondLst>
                                  <p:childTnLst>
                                    <p:animRot by="900000">
                                      <p:cBhvr>
                                        <p:cTn id="616" dur="1500" fill="hold"/>
                                        <p:tgtEl>
                                          <p:spTgt spid="901"/>
                                        </p:tgtEl>
                                        <p:attrNameLst>
                                          <p:attrName>r</p:attrName>
                                        </p:attrNameLst>
                                      </p:cBhvr>
                                    </p:animRot>
                                  </p:childTnLst>
                                </p:cTn>
                              </p:par>
                              <p:par>
                                <p:cTn id="617" presetID="1" presetClass="exit" presetSubtype="0" fill="hold" nodeType="withEffect">
                                  <p:stCondLst>
                                    <p:cond delay="40500"/>
                                  </p:stCondLst>
                                  <p:childTnLst>
                                    <p:set>
                                      <p:cBhvr>
                                        <p:cTn id="618" dur="1" fill="hold">
                                          <p:stCondLst>
                                            <p:cond delay="0"/>
                                          </p:stCondLst>
                                        </p:cTn>
                                        <p:tgtEl>
                                          <p:spTgt spid="901"/>
                                        </p:tgtEl>
                                        <p:attrNameLst>
                                          <p:attrName>style.visibility</p:attrName>
                                        </p:attrNameLst>
                                      </p:cBhvr>
                                      <p:to>
                                        <p:strVal val="hidden"/>
                                      </p:to>
                                    </p:set>
                                  </p:childTnLst>
                                </p:cTn>
                              </p:par>
                              <p:par>
                                <p:cTn id="619" presetID="1" presetClass="entr" presetSubtype="0" fill="hold" nodeType="withEffect">
                                  <p:stCondLst>
                                    <p:cond delay="40500"/>
                                  </p:stCondLst>
                                  <p:childTnLst>
                                    <p:set>
                                      <p:cBhvr>
                                        <p:cTn id="620" dur="1" fill="hold">
                                          <p:stCondLst>
                                            <p:cond delay="0"/>
                                          </p:stCondLst>
                                        </p:cTn>
                                        <p:tgtEl>
                                          <p:spTgt spid="921"/>
                                        </p:tgtEl>
                                        <p:attrNameLst>
                                          <p:attrName>style.visibility</p:attrName>
                                        </p:attrNameLst>
                                      </p:cBhvr>
                                      <p:to>
                                        <p:strVal val="visible"/>
                                      </p:to>
                                    </p:set>
                                  </p:childTnLst>
                                </p:cTn>
                              </p:par>
                              <p:par>
                                <p:cTn id="621" presetID="8" presetClass="emph" presetSubtype="0" fill="hold" nodeType="withEffect">
                                  <p:stCondLst>
                                    <p:cond delay="40500"/>
                                  </p:stCondLst>
                                  <p:childTnLst>
                                    <p:animRot by="900000">
                                      <p:cBhvr>
                                        <p:cTn id="622" dur="1500" fill="hold"/>
                                        <p:tgtEl>
                                          <p:spTgt spid="921"/>
                                        </p:tgtEl>
                                        <p:attrNameLst>
                                          <p:attrName>r</p:attrName>
                                        </p:attrNameLst>
                                      </p:cBhvr>
                                    </p:animRot>
                                  </p:childTnLst>
                                </p:cTn>
                              </p:par>
                              <p:par>
                                <p:cTn id="623" presetID="1" presetClass="exit" presetSubtype="0" fill="hold" nodeType="withEffect">
                                  <p:stCondLst>
                                    <p:cond delay="42000"/>
                                  </p:stCondLst>
                                  <p:childTnLst>
                                    <p:set>
                                      <p:cBhvr>
                                        <p:cTn id="624" dur="1" fill="hold">
                                          <p:stCondLst>
                                            <p:cond delay="0"/>
                                          </p:stCondLst>
                                        </p:cTn>
                                        <p:tgtEl>
                                          <p:spTgt spid="921"/>
                                        </p:tgtEl>
                                        <p:attrNameLst>
                                          <p:attrName>style.visibility</p:attrName>
                                        </p:attrNameLst>
                                      </p:cBhvr>
                                      <p:to>
                                        <p:strVal val="hidden"/>
                                      </p:to>
                                    </p:set>
                                  </p:childTnLst>
                                </p:cTn>
                              </p:par>
                              <p:par>
                                <p:cTn id="625" presetID="1" presetClass="entr" presetSubtype="0" fill="hold" nodeType="withEffect">
                                  <p:stCondLst>
                                    <p:cond delay="42000"/>
                                  </p:stCondLst>
                                  <p:childTnLst>
                                    <p:set>
                                      <p:cBhvr>
                                        <p:cTn id="626" dur="1" fill="hold">
                                          <p:stCondLst>
                                            <p:cond delay="0"/>
                                          </p:stCondLst>
                                        </p:cTn>
                                        <p:tgtEl>
                                          <p:spTgt spid="941"/>
                                        </p:tgtEl>
                                        <p:attrNameLst>
                                          <p:attrName>style.visibility</p:attrName>
                                        </p:attrNameLst>
                                      </p:cBhvr>
                                      <p:to>
                                        <p:strVal val="visible"/>
                                      </p:to>
                                    </p:set>
                                  </p:childTnLst>
                                </p:cTn>
                              </p:par>
                              <p:par>
                                <p:cTn id="627" presetID="8" presetClass="emph" presetSubtype="0" fill="hold" nodeType="withEffect">
                                  <p:stCondLst>
                                    <p:cond delay="42000"/>
                                  </p:stCondLst>
                                  <p:childTnLst>
                                    <p:animRot by="900000">
                                      <p:cBhvr>
                                        <p:cTn id="628" dur="1500" fill="hold"/>
                                        <p:tgtEl>
                                          <p:spTgt spid="941"/>
                                        </p:tgtEl>
                                        <p:attrNameLst>
                                          <p:attrName>r</p:attrName>
                                        </p:attrNameLst>
                                      </p:cBhvr>
                                    </p:animRot>
                                  </p:childTnLst>
                                </p:cTn>
                              </p:par>
                              <p:par>
                                <p:cTn id="629" presetID="1" presetClass="exit" presetSubtype="0" fill="hold" nodeType="withEffect">
                                  <p:stCondLst>
                                    <p:cond delay="43500"/>
                                  </p:stCondLst>
                                  <p:childTnLst>
                                    <p:set>
                                      <p:cBhvr>
                                        <p:cTn id="630" dur="1" fill="hold">
                                          <p:stCondLst>
                                            <p:cond delay="0"/>
                                          </p:stCondLst>
                                        </p:cTn>
                                        <p:tgtEl>
                                          <p:spTgt spid="941"/>
                                        </p:tgtEl>
                                        <p:attrNameLst>
                                          <p:attrName>style.visibility</p:attrName>
                                        </p:attrNameLst>
                                      </p:cBhvr>
                                      <p:to>
                                        <p:strVal val="hidden"/>
                                      </p:to>
                                    </p:set>
                                  </p:childTnLst>
                                </p:cTn>
                              </p:par>
                              <p:par>
                                <p:cTn id="631" presetID="1" presetClass="entr" presetSubtype="0" fill="hold" nodeType="withEffect">
                                  <p:stCondLst>
                                    <p:cond delay="43500"/>
                                  </p:stCondLst>
                                  <p:childTnLst>
                                    <p:set>
                                      <p:cBhvr>
                                        <p:cTn id="632" dur="1" fill="hold">
                                          <p:stCondLst>
                                            <p:cond delay="0"/>
                                          </p:stCondLst>
                                        </p:cTn>
                                        <p:tgtEl>
                                          <p:spTgt spid="931"/>
                                        </p:tgtEl>
                                        <p:attrNameLst>
                                          <p:attrName>style.visibility</p:attrName>
                                        </p:attrNameLst>
                                      </p:cBhvr>
                                      <p:to>
                                        <p:strVal val="visible"/>
                                      </p:to>
                                    </p:set>
                                  </p:childTnLst>
                                </p:cTn>
                              </p:par>
                              <p:par>
                                <p:cTn id="633" presetID="8" presetClass="emph" presetSubtype="0" fill="hold" nodeType="withEffect">
                                  <p:stCondLst>
                                    <p:cond delay="43500"/>
                                  </p:stCondLst>
                                  <p:childTnLst>
                                    <p:animRot by="900000">
                                      <p:cBhvr>
                                        <p:cTn id="634" dur="1500" fill="hold"/>
                                        <p:tgtEl>
                                          <p:spTgt spid="931"/>
                                        </p:tgtEl>
                                        <p:attrNameLst>
                                          <p:attrName>r</p:attrName>
                                        </p:attrNameLst>
                                      </p:cBhvr>
                                    </p:animRot>
                                  </p:childTnLst>
                                </p:cTn>
                              </p:par>
                              <p:par>
                                <p:cTn id="635" presetID="1" presetClass="exit" presetSubtype="0" fill="hold" nodeType="withEffect">
                                  <p:stCondLst>
                                    <p:cond delay="45000"/>
                                  </p:stCondLst>
                                  <p:childTnLst>
                                    <p:set>
                                      <p:cBhvr>
                                        <p:cTn id="636" dur="1" fill="hold">
                                          <p:stCondLst>
                                            <p:cond delay="0"/>
                                          </p:stCondLst>
                                        </p:cTn>
                                        <p:tgtEl>
                                          <p:spTgt spid="931"/>
                                        </p:tgtEl>
                                        <p:attrNameLst>
                                          <p:attrName>style.visibility</p:attrName>
                                        </p:attrNameLst>
                                      </p:cBhvr>
                                      <p:to>
                                        <p:strVal val="hidden"/>
                                      </p:to>
                                    </p:set>
                                  </p:childTnLst>
                                </p:cTn>
                              </p:par>
                              <p:par>
                                <p:cTn id="637" presetID="1" presetClass="entr" presetSubtype="0" fill="hold" nodeType="withEffect">
                                  <p:stCondLst>
                                    <p:cond delay="45000"/>
                                  </p:stCondLst>
                                  <p:childTnLst>
                                    <p:set>
                                      <p:cBhvr>
                                        <p:cTn id="638" dur="1" fill="hold">
                                          <p:stCondLst>
                                            <p:cond delay="0"/>
                                          </p:stCondLst>
                                        </p:cTn>
                                        <p:tgtEl>
                                          <p:spTgt spid="951"/>
                                        </p:tgtEl>
                                        <p:attrNameLst>
                                          <p:attrName>style.visibility</p:attrName>
                                        </p:attrNameLst>
                                      </p:cBhvr>
                                      <p:to>
                                        <p:strVal val="visible"/>
                                      </p:to>
                                    </p:set>
                                  </p:childTnLst>
                                </p:cTn>
                              </p:par>
                              <p:par>
                                <p:cTn id="639" presetID="8" presetClass="emph" presetSubtype="0" fill="hold" nodeType="withEffect">
                                  <p:stCondLst>
                                    <p:cond delay="45000"/>
                                  </p:stCondLst>
                                  <p:childTnLst>
                                    <p:animRot by="900000">
                                      <p:cBhvr>
                                        <p:cTn id="640" dur="1500" fill="hold"/>
                                        <p:tgtEl>
                                          <p:spTgt spid="951"/>
                                        </p:tgtEl>
                                        <p:attrNameLst>
                                          <p:attrName>r</p:attrName>
                                        </p:attrNameLst>
                                      </p:cBhvr>
                                    </p:animRot>
                                  </p:childTnLst>
                                </p:cTn>
                              </p:par>
                              <p:par>
                                <p:cTn id="641" presetID="1" presetClass="exit" presetSubtype="0" fill="hold" nodeType="withEffect">
                                  <p:stCondLst>
                                    <p:cond delay="46500"/>
                                  </p:stCondLst>
                                  <p:childTnLst>
                                    <p:set>
                                      <p:cBhvr>
                                        <p:cTn id="642" dur="1" fill="hold">
                                          <p:stCondLst>
                                            <p:cond delay="0"/>
                                          </p:stCondLst>
                                        </p:cTn>
                                        <p:tgtEl>
                                          <p:spTgt spid="951"/>
                                        </p:tgtEl>
                                        <p:attrNameLst>
                                          <p:attrName>style.visibility</p:attrName>
                                        </p:attrNameLst>
                                      </p:cBhvr>
                                      <p:to>
                                        <p:strVal val="hidden"/>
                                      </p:to>
                                    </p:set>
                                  </p:childTnLst>
                                </p:cTn>
                              </p:par>
                              <p:par>
                                <p:cTn id="643" presetID="1" presetClass="entr" presetSubtype="0" fill="hold" nodeType="withEffect">
                                  <p:stCondLst>
                                    <p:cond delay="46500"/>
                                  </p:stCondLst>
                                  <p:childTnLst>
                                    <p:set>
                                      <p:cBhvr>
                                        <p:cTn id="644" dur="1" fill="hold">
                                          <p:stCondLst>
                                            <p:cond delay="0"/>
                                          </p:stCondLst>
                                        </p:cTn>
                                        <p:tgtEl>
                                          <p:spTgt spid="971"/>
                                        </p:tgtEl>
                                        <p:attrNameLst>
                                          <p:attrName>style.visibility</p:attrName>
                                        </p:attrNameLst>
                                      </p:cBhvr>
                                      <p:to>
                                        <p:strVal val="visible"/>
                                      </p:to>
                                    </p:set>
                                  </p:childTnLst>
                                </p:cTn>
                              </p:par>
                              <p:par>
                                <p:cTn id="645" presetID="8" presetClass="emph" presetSubtype="0" fill="hold" nodeType="withEffect">
                                  <p:stCondLst>
                                    <p:cond delay="46500"/>
                                  </p:stCondLst>
                                  <p:childTnLst>
                                    <p:animRot by="900000">
                                      <p:cBhvr>
                                        <p:cTn id="646" dur="1500" fill="hold"/>
                                        <p:tgtEl>
                                          <p:spTgt spid="971"/>
                                        </p:tgtEl>
                                        <p:attrNameLst>
                                          <p:attrName>r</p:attrName>
                                        </p:attrNameLst>
                                      </p:cBhvr>
                                    </p:animRot>
                                  </p:childTnLst>
                                </p:cTn>
                              </p:par>
                              <p:par>
                                <p:cTn id="647" presetID="1" presetClass="exit" presetSubtype="0" fill="hold" nodeType="withEffect">
                                  <p:stCondLst>
                                    <p:cond delay="48000"/>
                                  </p:stCondLst>
                                  <p:childTnLst>
                                    <p:set>
                                      <p:cBhvr>
                                        <p:cTn id="648" dur="1" fill="hold">
                                          <p:stCondLst>
                                            <p:cond delay="0"/>
                                          </p:stCondLst>
                                        </p:cTn>
                                        <p:tgtEl>
                                          <p:spTgt spid="971"/>
                                        </p:tgtEl>
                                        <p:attrNameLst>
                                          <p:attrName>style.visibility</p:attrName>
                                        </p:attrNameLst>
                                      </p:cBhvr>
                                      <p:to>
                                        <p:strVal val="hidden"/>
                                      </p:to>
                                    </p:set>
                                  </p:childTnLst>
                                </p:cTn>
                              </p:par>
                              <p:par>
                                <p:cTn id="649" presetID="1" presetClass="entr" presetSubtype="0" fill="hold" nodeType="withEffect">
                                  <p:stCondLst>
                                    <p:cond delay="48000"/>
                                  </p:stCondLst>
                                  <p:childTnLst>
                                    <p:set>
                                      <p:cBhvr>
                                        <p:cTn id="650" dur="1" fill="hold">
                                          <p:stCondLst>
                                            <p:cond delay="0"/>
                                          </p:stCondLst>
                                        </p:cTn>
                                        <p:tgtEl>
                                          <p:spTgt spid="961"/>
                                        </p:tgtEl>
                                        <p:attrNameLst>
                                          <p:attrName>style.visibility</p:attrName>
                                        </p:attrNameLst>
                                      </p:cBhvr>
                                      <p:to>
                                        <p:strVal val="visible"/>
                                      </p:to>
                                    </p:set>
                                  </p:childTnLst>
                                </p:cTn>
                              </p:par>
                              <p:par>
                                <p:cTn id="651" presetID="8" presetClass="emph" presetSubtype="0" fill="hold" nodeType="withEffect">
                                  <p:stCondLst>
                                    <p:cond delay="48000"/>
                                  </p:stCondLst>
                                  <p:childTnLst>
                                    <p:animRot by="900000">
                                      <p:cBhvr>
                                        <p:cTn id="652" dur="1500" fill="hold"/>
                                        <p:tgtEl>
                                          <p:spTgt spid="961"/>
                                        </p:tgtEl>
                                        <p:attrNameLst>
                                          <p:attrName>r</p:attrName>
                                        </p:attrNameLst>
                                      </p:cBhvr>
                                    </p:animRot>
                                  </p:childTnLst>
                                </p:cTn>
                              </p:par>
                              <p:par>
                                <p:cTn id="653" presetID="1" presetClass="exit" presetSubtype="0" fill="hold" nodeType="withEffect">
                                  <p:stCondLst>
                                    <p:cond delay="49500"/>
                                  </p:stCondLst>
                                  <p:childTnLst>
                                    <p:set>
                                      <p:cBhvr>
                                        <p:cTn id="654" dur="1" fill="hold">
                                          <p:stCondLst>
                                            <p:cond delay="0"/>
                                          </p:stCondLst>
                                        </p:cTn>
                                        <p:tgtEl>
                                          <p:spTgt spid="961"/>
                                        </p:tgtEl>
                                        <p:attrNameLst>
                                          <p:attrName>style.visibility</p:attrName>
                                        </p:attrNameLst>
                                      </p:cBhvr>
                                      <p:to>
                                        <p:strVal val="hidden"/>
                                      </p:to>
                                    </p:set>
                                  </p:childTnLst>
                                </p:cTn>
                              </p:par>
                              <p:par>
                                <p:cTn id="655" presetID="1" presetClass="entr" presetSubtype="0" fill="hold" nodeType="withEffect">
                                  <p:stCondLst>
                                    <p:cond delay="49500"/>
                                  </p:stCondLst>
                                  <p:childTnLst>
                                    <p:set>
                                      <p:cBhvr>
                                        <p:cTn id="656" dur="1" fill="hold">
                                          <p:stCondLst>
                                            <p:cond delay="0"/>
                                          </p:stCondLst>
                                        </p:cTn>
                                        <p:tgtEl>
                                          <p:spTgt spid="981"/>
                                        </p:tgtEl>
                                        <p:attrNameLst>
                                          <p:attrName>style.visibility</p:attrName>
                                        </p:attrNameLst>
                                      </p:cBhvr>
                                      <p:to>
                                        <p:strVal val="visible"/>
                                      </p:to>
                                    </p:set>
                                  </p:childTnLst>
                                </p:cTn>
                              </p:par>
                              <p:par>
                                <p:cTn id="657" presetID="8" presetClass="emph" presetSubtype="0" fill="hold" nodeType="withEffect">
                                  <p:stCondLst>
                                    <p:cond delay="49500"/>
                                  </p:stCondLst>
                                  <p:childTnLst>
                                    <p:animRot by="900000">
                                      <p:cBhvr>
                                        <p:cTn id="658" dur="1500" fill="hold"/>
                                        <p:tgtEl>
                                          <p:spTgt spid="981"/>
                                        </p:tgtEl>
                                        <p:attrNameLst>
                                          <p:attrName>r</p:attrName>
                                        </p:attrNameLst>
                                      </p:cBhvr>
                                    </p:animRot>
                                  </p:childTnLst>
                                </p:cTn>
                              </p:par>
                              <p:par>
                                <p:cTn id="659" presetID="1" presetClass="exit" presetSubtype="0" fill="hold" nodeType="withEffect">
                                  <p:stCondLst>
                                    <p:cond delay="51000"/>
                                  </p:stCondLst>
                                  <p:childTnLst>
                                    <p:set>
                                      <p:cBhvr>
                                        <p:cTn id="660" dur="1" fill="hold">
                                          <p:stCondLst>
                                            <p:cond delay="0"/>
                                          </p:stCondLst>
                                        </p:cTn>
                                        <p:tgtEl>
                                          <p:spTgt spid="981"/>
                                        </p:tgtEl>
                                        <p:attrNameLst>
                                          <p:attrName>style.visibility</p:attrName>
                                        </p:attrNameLst>
                                      </p:cBhvr>
                                      <p:to>
                                        <p:strVal val="hidden"/>
                                      </p:to>
                                    </p:set>
                                  </p:childTnLst>
                                </p:cTn>
                              </p:par>
                              <p:par>
                                <p:cTn id="661" presetID="1" presetClass="entr" presetSubtype="0" fill="hold" nodeType="withEffect">
                                  <p:stCondLst>
                                    <p:cond delay="51000"/>
                                  </p:stCondLst>
                                  <p:childTnLst>
                                    <p:set>
                                      <p:cBhvr>
                                        <p:cTn id="662" dur="1" fill="hold">
                                          <p:stCondLst>
                                            <p:cond delay="0"/>
                                          </p:stCondLst>
                                        </p:cTn>
                                        <p:tgtEl>
                                          <p:spTgt spid="1001"/>
                                        </p:tgtEl>
                                        <p:attrNameLst>
                                          <p:attrName>style.visibility</p:attrName>
                                        </p:attrNameLst>
                                      </p:cBhvr>
                                      <p:to>
                                        <p:strVal val="visible"/>
                                      </p:to>
                                    </p:set>
                                  </p:childTnLst>
                                </p:cTn>
                              </p:par>
                              <p:par>
                                <p:cTn id="663" presetID="8" presetClass="emph" presetSubtype="0" fill="hold" nodeType="withEffect">
                                  <p:stCondLst>
                                    <p:cond delay="51000"/>
                                  </p:stCondLst>
                                  <p:childTnLst>
                                    <p:animRot by="900000">
                                      <p:cBhvr>
                                        <p:cTn id="664" dur="1500" fill="hold"/>
                                        <p:tgtEl>
                                          <p:spTgt spid="1001"/>
                                        </p:tgtEl>
                                        <p:attrNameLst>
                                          <p:attrName>r</p:attrName>
                                        </p:attrNameLst>
                                      </p:cBhvr>
                                    </p:animRot>
                                  </p:childTnLst>
                                </p:cTn>
                              </p:par>
                              <p:par>
                                <p:cTn id="665" presetID="1" presetClass="exit" presetSubtype="0" fill="hold" nodeType="withEffect">
                                  <p:stCondLst>
                                    <p:cond delay="52500"/>
                                  </p:stCondLst>
                                  <p:childTnLst>
                                    <p:set>
                                      <p:cBhvr>
                                        <p:cTn id="666" dur="1" fill="hold">
                                          <p:stCondLst>
                                            <p:cond delay="0"/>
                                          </p:stCondLst>
                                        </p:cTn>
                                        <p:tgtEl>
                                          <p:spTgt spid="1001"/>
                                        </p:tgtEl>
                                        <p:attrNameLst>
                                          <p:attrName>style.visibility</p:attrName>
                                        </p:attrNameLst>
                                      </p:cBhvr>
                                      <p:to>
                                        <p:strVal val="hidden"/>
                                      </p:to>
                                    </p:set>
                                  </p:childTnLst>
                                </p:cTn>
                              </p:par>
                              <p:par>
                                <p:cTn id="667" presetID="1" presetClass="entr" presetSubtype="0" fill="hold" nodeType="withEffect">
                                  <p:stCondLst>
                                    <p:cond delay="52500"/>
                                  </p:stCondLst>
                                  <p:childTnLst>
                                    <p:set>
                                      <p:cBhvr>
                                        <p:cTn id="668" dur="1" fill="hold">
                                          <p:stCondLst>
                                            <p:cond delay="0"/>
                                          </p:stCondLst>
                                        </p:cTn>
                                        <p:tgtEl>
                                          <p:spTgt spid="991"/>
                                        </p:tgtEl>
                                        <p:attrNameLst>
                                          <p:attrName>style.visibility</p:attrName>
                                        </p:attrNameLst>
                                      </p:cBhvr>
                                      <p:to>
                                        <p:strVal val="visible"/>
                                      </p:to>
                                    </p:set>
                                  </p:childTnLst>
                                </p:cTn>
                              </p:par>
                              <p:par>
                                <p:cTn id="669" presetID="8" presetClass="emph" presetSubtype="0" fill="hold" nodeType="withEffect">
                                  <p:stCondLst>
                                    <p:cond delay="52500"/>
                                  </p:stCondLst>
                                  <p:childTnLst>
                                    <p:animRot by="900000">
                                      <p:cBhvr>
                                        <p:cTn id="670" dur="1500" fill="hold"/>
                                        <p:tgtEl>
                                          <p:spTgt spid="991"/>
                                        </p:tgtEl>
                                        <p:attrNameLst>
                                          <p:attrName>r</p:attrName>
                                        </p:attrNameLst>
                                      </p:cBhvr>
                                    </p:animRot>
                                  </p:childTnLst>
                                </p:cTn>
                              </p:par>
                              <p:par>
                                <p:cTn id="671" presetID="1" presetClass="exit" presetSubtype="0" fill="hold" nodeType="withEffect">
                                  <p:stCondLst>
                                    <p:cond delay="54000"/>
                                  </p:stCondLst>
                                  <p:childTnLst>
                                    <p:set>
                                      <p:cBhvr>
                                        <p:cTn id="672" dur="1" fill="hold">
                                          <p:stCondLst>
                                            <p:cond delay="0"/>
                                          </p:stCondLst>
                                        </p:cTn>
                                        <p:tgtEl>
                                          <p:spTgt spid="991"/>
                                        </p:tgtEl>
                                        <p:attrNameLst>
                                          <p:attrName>style.visibility</p:attrName>
                                        </p:attrNameLst>
                                      </p:cBhvr>
                                      <p:to>
                                        <p:strVal val="hidden"/>
                                      </p:to>
                                    </p:set>
                                  </p:childTnLst>
                                </p:cTn>
                              </p:par>
                              <p:par>
                                <p:cTn id="673" presetID="1" presetClass="entr" presetSubtype="0" fill="hold" nodeType="withEffect">
                                  <p:stCondLst>
                                    <p:cond delay="54000"/>
                                  </p:stCondLst>
                                  <p:childTnLst>
                                    <p:set>
                                      <p:cBhvr>
                                        <p:cTn id="674" dur="1" fill="hold">
                                          <p:stCondLst>
                                            <p:cond delay="0"/>
                                          </p:stCondLst>
                                        </p:cTn>
                                        <p:tgtEl>
                                          <p:spTgt spid="1011"/>
                                        </p:tgtEl>
                                        <p:attrNameLst>
                                          <p:attrName>style.visibility</p:attrName>
                                        </p:attrNameLst>
                                      </p:cBhvr>
                                      <p:to>
                                        <p:strVal val="visible"/>
                                      </p:to>
                                    </p:set>
                                  </p:childTnLst>
                                </p:cTn>
                              </p:par>
                              <p:par>
                                <p:cTn id="675" presetID="8" presetClass="emph" presetSubtype="0" fill="hold" nodeType="withEffect">
                                  <p:stCondLst>
                                    <p:cond delay="54000"/>
                                  </p:stCondLst>
                                  <p:childTnLst>
                                    <p:animRot by="900000">
                                      <p:cBhvr>
                                        <p:cTn id="676" dur="1500" fill="hold"/>
                                        <p:tgtEl>
                                          <p:spTgt spid="1011"/>
                                        </p:tgtEl>
                                        <p:attrNameLst>
                                          <p:attrName>r</p:attrName>
                                        </p:attrNameLst>
                                      </p:cBhvr>
                                    </p:animRot>
                                  </p:childTnLst>
                                </p:cTn>
                              </p:par>
                              <p:par>
                                <p:cTn id="677" presetID="1" presetClass="exit" presetSubtype="0" fill="hold" nodeType="withEffect">
                                  <p:stCondLst>
                                    <p:cond delay="55500"/>
                                  </p:stCondLst>
                                  <p:childTnLst>
                                    <p:set>
                                      <p:cBhvr>
                                        <p:cTn id="678" dur="1" fill="hold">
                                          <p:stCondLst>
                                            <p:cond delay="0"/>
                                          </p:stCondLst>
                                        </p:cTn>
                                        <p:tgtEl>
                                          <p:spTgt spid="1011"/>
                                        </p:tgtEl>
                                        <p:attrNameLst>
                                          <p:attrName>style.visibility</p:attrName>
                                        </p:attrNameLst>
                                      </p:cBhvr>
                                      <p:to>
                                        <p:strVal val="hidden"/>
                                      </p:to>
                                    </p:set>
                                  </p:childTnLst>
                                </p:cTn>
                              </p:par>
                              <p:par>
                                <p:cTn id="679" presetID="1" presetClass="entr" presetSubtype="0" fill="hold" nodeType="withEffect">
                                  <p:stCondLst>
                                    <p:cond delay="55500"/>
                                  </p:stCondLst>
                                  <p:childTnLst>
                                    <p:set>
                                      <p:cBhvr>
                                        <p:cTn id="680" dur="1" fill="hold">
                                          <p:stCondLst>
                                            <p:cond delay="0"/>
                                          </p:stCondLst>
                                        </p:cTn>
                                        <p:tgtEl>
                                          <p:spTgt spid="1032"/>
                                        </p:tgtEl>
                                        <p:attrNameLst>
                                          <p:attrName>style.visibility</p:attrName>
                                        </p:attrNameLst>
                                      </p:cBhvr>
                                      <p:to>
                                        <p:strVal val="visible"/>
                                      </p:to>
                                    </p:set>
                                  </p:childTnLst>
                                </p:cTn>
                              </p:par>
                              <p:par>
                                <p:cTn id="681" presetID="8" presetClass="emph" presetSubtype="0" fill="hold" nodeType="withEffect">
                                  <p:stCondLst>
                                    <p:cond delay="55500"/>
                                  </p:stCondLst>
                                  <p:childTnLst>
                                    <p:animRot by="900000">
                                      <p:cBhvr>
                                        <p:cTn id="682" dur="1500" fill="hold"/>
                                        <p:tgtEl>
                                          <p:spTgt spid="1032"/>
                                        </p:tgtEl>
                                        <p:attrNameLst>
                                          <p:attrName>r</p:attrName>
                                        </p:attrNameLst>
                                      </p:cBhvr>
                                    </p:animRot>
                                  </p:childTnLst>
                                </p:cTn>
                              </p:par>
                              <p:par>
                                <p:cTn id="683" presetID="1" presetClass="exit" presetSubtype="0" fill="hold" nodeType="withEffect">
                                  <p:stCondLst>
                                    <p:cond delay="57000"/>
                                  </p:stCondLst>
                                  <p:childTnLst>
                                    <p:set>
                                      <p:cBhvr>
                                        <p:cTn id="684" dur="1" fill="hold">
                                          <p:stCondLst>
                                            <p:cond delay="0"/>
                                          </p:stCondLst>
                                        </p:cTn>
                                        <p:tgtEl>
                                          <p:spTgt spid="1032"/>
                                        </p:tgtEl>
                                        <p:attrNameLst>
                                          <p:attrName>style.visibility</p:attrName>
                                        </p:attrNameLst>
                                      </p:cBhvr>
                                      <p:to>
                                        <p:strVal val="hidden"/>
                                      </p:to>
                                    </p:set>
                                  </p:childTnLst>
                                </p:cTn>
                              </p:par>
                              <p:par>
                                <p:cTn id="685" presetID="1" presetClass="entr" presetSubtype="0" fill="hold" nodeType="withEffect">
                                  <p:stCondLst>
                                    <p:cond delay="57000"/>
                                  </p:stCondLst>
                                  <p:childTnLst>
                                    <p:set>
                                      <p:cBhvr>
                                        <p:cTn id="686" dur="1" fill="hold">
                                          <p:stCondLst>
                                            <p:cond delay="0"/>
                                          </p:stCondLst>
                                        </p:cTn>
                                        <p:tgtEl>
                                          <p:spTgt spid="1021"/>
                                        </p:tgtEl>
                                        <p:attrNameLst>
                                          <p:attrName>style.visibility</p:attrName>
                                        </p:attrNameLst>
                                      </p:cBhvr>
                                      <p:to>
                                        <p:strVal val="visible"/>
                                      </p:to>
                                    </p:set>
                                  </p:childTnLst>
                                </p:cTn>
                              </p:par>
                              <p:par>
                                <p:cTn id="687" presetID="8" presetClass="emph" presetSubtype="0" fill="hold" nodeType="withEffect">
                                  <p:stCondLst>
                                    <p:cond delay="57000"/>
                                  </p:stCondLst>
                                  <p:childTnLst>
                                    <p:animRot by="900000">
                                      <p:cBhvr>
                                        <p:cTn id="688" dur="1500" fill="hold"/>
                                        <p:tgtEl>
                                          <p:spTgt spid="1021"/>
                                        </p:tgtEl>
                                        <p:attrNameLst>
                                          <p:attrName>r</p:attrName>
                                        </p:attrNameLst>
                                      </p:cBhvr>
                                    </p:animRot>
                                  </p:childTnLst>
                                </p:cTn>
                              </p:par>
                              <p:par>
                                <p:cTn id="689" presetID="1" presetClass="exit" presetSubtype="0" fill="hold" nodeType="withEffect">
                                  <p:stCondLst>
                                    <p:cond delay="58500"/>
                                  </p:stCondLst>
                                  <p:childTnLst>
                                    <p:set>
                                      <p:cBhvr>
                                        <p:cTn id="690" dur="1" fill="hold">
                                          <p:stCondLst>
                                            <p:cond delay="0"/>
                                          </p:stCondLst>
                                        </p:cTn>
                                        <p:tgtEl>
                                          <p:spTgt spid="1021"/>
                                        </p:tgtEl>
                                        <p:attrNameLst>
                                          <p:attrName>style.visibility</p:attrName>
                                        </p:attrNameLst>
                                      </p:cBhvr>
                                      <p:to>
                                        <p:strVal val="hidden"/>
                                      </p:to>
                                    </p:set>
                                  </p:childTnLst>
                                </p:cTn>
                              </p:par>
                              <p:par>
                                <p:cTn id="691" presetID="1" presetClass="entr" presetSubtype="0" fill="hold" nodeType="withEffect">
                                  <p:stCondLst>
                                    <p:cond delay="58500"/>
                                  </p:stCondLst>
                                  <p:childTnLst>
                                    <p:set>
                                      <p:cBhvr>
                                        <p:cTn id="692" dur="1" fill="hold">
                                          <p:stCondLst>
                                            <p:cond delay="0"/>
                                          </p:stCondLst>
                                        </p:cTn>
                                        <p:tgtEl>
                                          <p:spTgt spid="1042"/>
                                        </p:tgtEl>
                                        <p:attrNameLst>
                                          <p:attrName>style.visibility</p:attrName>
                                        </p:attrNameLst>
                                      </p:cBhvr>
                                      <p:to>
                                        <p:strVal val="visible"/>
                                      </p:to>
                                    </p:set>
                                  </p:childTnLst>
                                </p:cTn>
                              </p:par>
                              <p:par>
                                <p:cTn id="693" presetID="8" presetClass="emph" presetSubtype="0" fill="hold" nodeType="withEffect">
                                  <p:stCondLst>
                                    <p:cond delay="58500"/>
                                  </p:stCondLst>
                                  <p:childTnLst>
                                    <p:animRot by="900000">
                                      <p:cBhvr>
                                        <p:cTn id="694" dur="1500" fill="hold"/>
                                        <p:tgtEl>
                                          <p:spTgt spid="1042"/>
                                        </p:tgtEl>
                                        <p:attrNameLst>
                                          <p:attrName>r</p:attrName>
                                        </p:attrNameLst>
                                      </p:cBhvr>
                                    </p:animRot>
                                  </p:childTnLst>
                                </p:cTn>
                              </p:par>
                              <p:par>
                                <p:cTn id="695" presetID="1" presetClass="exit" presetSubtype="0" fill="hold" nodeType="withEffect">
                                  <p:stCondLst>
                                    <p:cond delay="60000"/>
                                  </p:stCondLst>
                                  <p:childTnLst>
                                    <p:set>
                                      <p:cBhvr>
                                        <p:cTn id="696" dur="1" fill="hold">
                                          <p:stCondLst>
                                            <p:cond delay="0"/>
                                          </p:stCondLst>
                                        </p:cTn>
                                        <p:tgtEl>
                                          <p:spTgt spid="1042"/>
                                        </p:tgtEl>
                                        <p:attrNameLst>
                                          <p:attrName>style.visibility</p:attrName>
                                        </p:attrNameLst>
                                      </p:cBhvr>
                                      <p:to>
                                        <p:strVal val="hidden"/>
                                      </p:to>
                                    </p:set>
                                  </p:childTnLst>
                                </p:cTn>
                              </p:par>
                              <p:par>
                                <p:cTn id="697" presetID="1" presetClass="entr" presetSubtype="0" fill="hold" nodeType="withEffect">
                                  <p:stCondLst>
                                    <p:cond delay="60000"/>
                                  </p:stCondLst>
                                  <p:childTnLst>
                                    <p:set>
                                      <p:cBhvr>
                                        <p:cTn id="698" dur="1" fill="hold">
                                          <p:stCondLst>
                                            <p:cond delay="0"/>
                                          </p:stCondLst>
                                        </p:cTn>
                                        <p:tgtEl>
                                          <p:spTgt spid="1062"/>
                                        </p:tgtEl>
                                        <p:attrNameLst>
                                          <p:attrName>style.visibility</p:attrName>
                                        </p:attrNameLst>
                                      </p:cBhvr>
                                      <p:to>
                                        <p:strVal val="visible"/>
                                      </p:to>
                                    </p:set>
                                  </p:childTnLst>
                                </p:cTn>
                              </p:par>
                              <p:par>
                                <p:cTn id="699" presetID="8" presetClass="emph" presetSubtype="0" fill="hold" nodeType="withEffect">
                                  <p:stCondLst>
                                    <p:cond delay="60000"/>
                                  </p:stCondLst>
                                  <p:childTnLst>
                                    <p:animRot by="900000">
                                      <p:cBhvr>
                                        <p:cTn id="700" dur="1500" fill="hold"/>
                                        <p:tgtEl>
                                          <p:spTgt spid="1062"/>
                                        </p:tgtEl>
                                        <p:attrNameLst>
                                          <p:attrName>r</p:attrName>
                                        </p:attrNameLst>
                                      </p:cBhvr>
                                    </p:animRot>
                                  </p:childTnLst>
                                </p:cTn>
                              </p:par>
                              <p:par>
                                <p:cTn id="701" presetID="1" presetClass="exit" presetSubtype="0" fill="hold" nodeType="withEffect">
                                  <p:stCondLst>
                                    <p:cond delay="61500"/>
                                  </p:stCondLst>
                                  <p:childTnLst>
                                    <p:set>
                                      <p:cBhvr>
                                        <p:cTn id="702" dur="1" fill="hold">
                                          <p:stCondLst>
                                            <p:cond delay="0"/>
                                          </p:stCondLst>
                                        </p:cTn>
                                        <p:tgtEl>
                                          <p:spTgt spid="1062"/>
                                        </p:tgtEl>
                                        <p:attrNameLst>
                                          <p:attrName>style.visibility</p:attrName>
                                        </p:attrNameLst>
                                      </p:cBhvr>
                                      <p:to>
                                        <p:strVal val="hidden"/>
                                      </p:to>
                                    </p:set>
                                  </p:childTnLst>
                                </p:cTn>
                              </p:par>
                              <p:par>
                                <p:cTn id="703" presetID="1" presetClass="entr" presetSubtype="0" fill="hold" nodeType="withEffect">
                                  <p:stCondLst>
                                    <p:cond delay="61500"/>
                                  </p:stCondLst>
                                  <p:childTnLst>
                                    <p:set>
                                      <p:cBhvr>
                                        <p:cTn id="704" dur="1" fill="hold">
                                          <p:stCondLst>
                                            <p:cond delay="0"/>
                                          </p:stCondLst>
                                        </p:cTn>
                                        <p:tgtEl>
                                          <p:spTgt spid="1052"/>
                                        </p:tgtEl>
                                        <p:attrNameLst>
                                          <p:attrName>style.visibility</p:attrName>
                                        </p:attrNameLst>
                                      </p:cBhvr>
                                      <p:to>
                                        <p:strVal val="visible"/>
                                      </p:to>
                                    </p:set>
                                  </p:childTnLst>
                                </p:cTn>
                              </p:par>
                              <p:par>
                                <p:cTn id="705" presetID="8" presetClass="emph" presetSubtype="0" fill="hold" nodeType="withEffect">
                                  <p:stCondLst>
                                    <p:cond delay="61500"/>
                                  </p:stCondLst>
                                  <p:childTnLst>
                                    <p:animRot by="900000">
                                      <p:cBhvr>
                                        <p:cTn id="706" dur="1500" fill="hold"/>
                                        <p:tgtEl>
                                          <p:spTgt spid="1052"/>
                                        </p:tgtEl>
                                        <p:attrNameLst>
                                          <p:attrName>r</p:attrName>
                                        </p:attrNameLst>
                                      </p:cBhvr>
                                    </p:animRot>
                                  </p:childTnLst>
                                </p:cTn>
                              </p:par>
                              <p:par>
                                <p:cTn id="707" presetID="1" presetClass="exit" presetSubtype="0" fill="hold" nodeType="withEffect">
                                  <p:stCondLst>
                                    <p:cond delay="63000"/>
                                  </p:stCondLst>
                                  <p:childTnLst>
                                    <p:set>
                                      <p:cBhvr>
                                        <p:cTn id="708" dur="1" fill="hold">
                                          <p:stCondLst>
                                            <p:cond delay="0"/>
                                          </p:stCondLst>
                                        </p:cTn>
                                        <p:tgtEl>
                                          <p:spTgt spid="1052"/>
                                        </p:tgtEl>
                                        <p:attrNameLst>
                                          <p:attrName>style.visibility</p:attrName>
                                        </p:attrNameLst>
                                      </p:cBhvr>
                                      <p:to>
                                        <p:strVal val="hidden"/>
                                      </p:to>
                                    </p:set>
                                  </p:childTnLst>
                                </p:cTn>
                              </p:par>
                              <p:par>
                                <p:cTn id="709" presetID="1" presetClass="entr" presetSubtype="0" fill="hold" nodeType="withEffect">
                                  <p:stCondLst>
                                    <p:cond delay="63000"/>
                                  </p:stCondLst>
                                  <p:childTnLst>
                                    <p:set>
                                      <p:cBhvr>
                                        <p:cTn id="710" dur="1" fill="hold">
                                          <p:stCondLst>
                                            <p:cond delay="0"/>
                                          </p:stCondLst>
                                        </p:cTn>
                                        <p:tgtEl>
                                          <p:spTgt spid="1072"/>
                                        </p:tgtEl>
                                        <p:attrNameLst>
                                          <p:attrName>style.visibility</p:attrName>
                                        </p:attrNameLst>
                                      </p:cBhvr>
                                      <p:to>
                                        <p:strVal val="visible"/>
                                      </p:to>
                                    </p:set>
                                  </p:childTnLst>
                                </p:cTn>
                              </p:par>
                              <p:par>
                                <p:cTn id="711" presetID="8" presetClass="emph" presetSubtype="0" fill="hold" nodeType="withEffect">
                                  <p:stCondLst>
                                    <p:cond delay="63000"/>
                                  </p:stCondLst>
                                  <p:childTnLst>
                                    <p:animRot by="900000">
                                      <p:cBhvr>
                                        <p:cTn id="712" dur="1500" fill="hold"/>
                                        <p:tgtEl>
                                          <p:spTgt spid="1072"/>
                                        </p:tgtEl>
                                        <p:attrNameLst>
                                          <p:attrName>r</p:attrName>
                                        </p:attrNameLst>
                                      </p:cBhvr>
                                    </p:animRot>
                                  </p:childTnLst>
                                </p:cTn>
                              </p:par>
                              <p:par>
                                <p:cTn id="713" presetID="1" presetClass="exit" presetSubtype="0" fill="hold" nodeType="withEffect">
                                  <p:stCondLst>
                                    <p:cond delay="64500"/>
                                  </p:stCondLst>
                                  <p:childTnLst>
                                    <p:set>
                                      <p:cBhvr>
                                        <p:cTn id="714" dur="1" fill="hold">
                                          <p:stCondLst>
                                            <p:cond delay="0"/>
                                          </p:stCondLst>
                                        </p:cTn>
                                        <p:tgtEl>
                                          <p:spTgt spid="1072"/>
                                        </p:tgtEl>
                                        <p:attrNameLst>
                                          <p:attrName>style.visibility</p:attrName>
                                        </p:attrNameLst>
                                      </p:cBhvr>
                                      <p:to>
                                        <p:strVal val="hidden"/>
                                      </p:to>
                                    </p:set>
                                  </p:childTnLst>
                                </p:cTn>
                              </p:par>
                              <p:par>
                                <p:cTn id="715" presetID="1" presetClass="entr" presetSubtype="0" fill="hold" nodeType="withEffect">
                                  <p:stCondLst>
                                    <p:cond delay="64500"/>
                                  </p:stCondLst>
                                  <p:childTnLst>
                                    <p:set>
                                      <p:cBhvr>
                                        <p:cTn id="716" dur="1" fill="hold">
                                          <p:stCondLst>
                                            <p:cond delay="0"/>
                                          </p:stCondLst>
                                        </p:cTn>
                                        <p:tgtEl>
                                          <p:spTgt spid="1092"/>
                                        </p:tgtEl>
                                        <p:attrNameLst>
                                          <p:attrName>style.visibility</p:attrName>
                                        </p:attrNameLst>
                                      </p:cBhvr>
                                      <p:to>
                                        <p:strVal val="visible"/>
                                      </p:to>
                                    </p:set>
                                  </p:childTnLst>
                                </p:cTn>
                              </p:par>
                              <p:par>
                                <p:cTn id="717" presetID="8" presetClass="emph" presetSubtype="0" fill="hold" nodeType="withEffect">
                                  <p:stCondLst>
                                    <p:cond delay="64500"/>
                                  </p:stCondLst>
                                  <p:childTnLst>
                                    <p:animRot by="900000">
                                      <p:cBhvr>
                                        <p:cTn id="718" dur="1500" fill="hold"/>
                                        <p:tgtEl>
                                          <p:spTgt spid="1092"/>
                                        </p:tgtEl>
                                        <p:attrNameLst>
                                          <p:attrName>r</p:attrName>
                                        </p:attrNameLst>
                                      </p:cBhvr>
                                    </p:animRot>
                                  </p:childTnLst>
                                </p:cTn>
                              </p:par>
                              <p:par>
                                <p:cTn id="719" presetID="1" presetClass="exit" presetSubtype="0" fill="hold" nodeType="withEffect">
                                  <p:stCondLst>
                                    <p:cond delay="66000"/>
                                  </p:stCondLst>
                                  <p:childTnLst>
                                    <p:set>
                                      <p:cBhvr>
                                        <p:cTn id="720" dur="1" fill="hold">
                                          <p:stCondLst>
                                            <p:cond delay="0"/>
                                          </p:stCondLst>
                                        </p:cTn>
                                        <p:tgtEl>
                                          <p:spTgt spid="1092"/>
                                        </p:tgtEl>
                                        <p:attrNameLst>
                                          <p:attrName>style.visibility</p:attrName>
                                        </p:attrNameLst>
                                      </p:cBhvr>
                                      <p:to>
                                        <p:strVal val="hidden"/>
                                      </p:to>
                                    </p:set>
                                  </p:childTnLst>
                                </p:cTn>
                              </p:par>
                              <p:par>
                                <p:cTn id="721" presetID="1" presetClass="entr" presetSubtype="0" fill="hold" nodeType="withEffect">
                                  <p:stCondLst>
                                    <p:cond delay="66000"/>
                                  </p:stCondLst>
                                  <p:childTnLst>
                                    <p:set>
                                      <p:cBhvr>
                                        <p:cTn id="722" dur="1" fill="hold">
                                          <p:stCondLst>
                                            <p:cond delay="0"/>
                                          </p:stCondLst>
                                        </p:cTn>
                                        <p:tgtEl>
                                          <p:spTgt spid="1082"/>
                                        </p:tgtEl>
                                        <p:attrNameLst>
                                          <p:attrName>style.visibility</p:attrName>
                                        </p:attrNameLst>
                                      </p:cBhvr>
                                      <p:to>
                                        <p:strVal val="visible"/>
                                      </p:to>
                                    </p:set>
                                  </p:childTnLst>
                                </p:cTn>
                              </p:par>
                              <p:par>
                                <p:cTn id="723" presetID="8" presetClass="emph" presetSubtype="0" fill="hold" nodeType="withEffect">
                                  <p:stCondLst>
                                    <p:cond delay="66000"/>
                                  </p:stCondLst>
                                  <p:childTnLst>
                                    <p:animRot by="900000">
                                      <p:cBhvr>
                                        <p:cTn id="724" dur="1500" fill="hold"/>
                                        <p:tgtEl>
                                          <p:spTgt spid="1082"/>
                                        </p:tgtEl>
                                        <p:attrNameLst>
                                          <p:attrName>r</p:attrName>
                                        </p:attrNameLst>
                                      </p:cBhvr>
                                    </p:animRot>
                                  </p:childTnLst>
                                </p:cTn>
                              </p:par>
                              <p:par>
                                <p:cTn id="725" presetID="1" presetClass="exit" presetSubtype="0" fill="hold" nodeType="withEffect">
                                  <p:stCondLst>
                                    <p:cond delay="67500"/>
                                  </p:stCondLst>
                                  <p:childTnLst>
                                    <p:set>
                                      <p:cBhvr>
                                        <p:cTn id="726" dur="1" fill="hold">
                                          <p:stCondLst>
                                            <p:cond delay="0"/>
                                          </p:stCondLst>
                                        </p:cTn>
                                        <p:tgtEl>
                                          <p:spTgt spid="1082"/>
                                        </p:tgtEl>
                                        <p:attrNameLst>
                                          <p:attrName>style.visibility</p:attrName>
                                        </p:attrNameLst>
                                      </p:cBhvr>
                                      <p:to>
                                        <p:strVal val="hidden"/>
                                      </p:to>
                                    </p:set>
                                  </p:childTnLst>
                                </p:cTn>
                              </p:par>
                              <p:par>
                                <p:cTn id="727" presetID="1" presetClass="entr" presetSubtype="0" fill="hold" nodeType="withEffect">
                                  <p:stCondLst>
                                    <p:cond delay="67500"/>
                                  </p:stCondLst>
                                  <p:childTnLst>
                                    <p:set>
                                      <p:cBhvr>
                                        <p:cTn id="728" dur="1" fill="hold">
                                          <p:stCondLst>
                                            <p:cond delay="0"/>
                                          </p:stCondLst>
                                        </p:cTn>
                                        <p:tgtEl>
                                          <p:spTgt spid="1102"/>
                                        </p:tgtEl>
                                        <p:attrNameLst>
                                          <p:attrName>style.visibility</p:attrName>
                                        </p:attrNameLst>
                                      </p:cBhvr>
                                      <p:to>
                                        <p:strVal val="visible"/>
                                      </p:to>
                                    </p:set>
                                  </p:childTnLst>
                                </p:cTn>
                              </p:par>
                              <p:par>
                                <p:cTn id="729" presetID="8" presetClass="emph" presetSubtype="0" fill="hold" nodeType="withEffect">
                                  <p:stCondLst>
                                    <p:cond delay="67500"/>
                                  </p:stCondLst>
                                  <p:childTnLst>
                                    <p:animRot by="900000">
                                      <p:cBhvr>
                                        <p:cTn id="730" dur="1500" fill="hold"/>
                                        <p:tgtEl>
                                          <p:spTgt spid="1102"/>
                                        </p:tgtEl>
                                        <p:attrNameLst>
                                          <p:attrName>r</p:attrName>
                                        </p:attrNameLst>
                                      </p:cBhvr>
                                    </p:animRot>
                                  </p:childTnLst>
                                </p:cTn>
                              </p:par>
                              <p:par>
                                <p:cTn id="731" presetID="1" presetClass="exit" presetSubtype="0" fill="hold" nodeType="withEffect">
                                  <p:stCondLst>
                                    <p:cond delay="69000"/>
                                  </p:stCondLst>
                                  <p:childTnLst>
                                    <p:set>
                                      <p:cBhvr>
                                        <p:cTn id="732" dur="1" fill="hold">
                                          <p:stCondLst>
                                            <p:cond delay="0"/>
                                          </p:stCondLst>
                                        </p:cTn>
                                        <p:tgtEl>
                                          <p:spTgt spid="1102"/>
                                        </p:tgtEl>
                                        <p:attrNameLst>
                                          <p:attrName>style.visibility</p:attrName>
                                        </p:attrNameLst>
                                      </p:cBhvr>
                                      <p:to>
                                        <p:strVal val="hidden"/>
                                      </p:to>
                                    </p:set>
                                  </p:childTnLst>
                                </p:cTn>
                              </p:par>
                              <p:par>
                                <p:cTn id="733" presetID="1" presetClass="entr" presetSubtype="0" fill="hold" nodeType="withEffect">
                                  <p:stCondLst>
                                    <p:cond delay="69000"/>
                                  </p:stCondLst>
                                  <p:childTnLst>
                                    <p:set>
                                      <p:cBhvr>
                                        <p:cTn id="734" dur="1" fill="hold">
                                          <p:stCondLst>
                                            <p:cond delay="0"/>
                                          </p:stCondLst>
                                        </p:cTn>
                                        <p:tgtEl>
                                          <p:spTgt spid="1122"/>
                                        </p:tgtEl>
                                        <p:attrNameLst>
                                          <p:attrName>style.visibility</p:attrName>
                                        </p:attrNameLst>
                                      </p:cBhvr>
                                      <p:to>
                                        <p:strVal val="visible"/>
                                      </p:to>
                                    </p:set>
                                  </p:childTnLst>
                                </p:cTn>
                              </p:par>
                              <p:par>
                                <p:cTn id="735" presetID="8" presetClass="emph" presetSubtype="0" fill="hold" nodeType="withEffect">
                                  <p:stCondLst>
                                    <p:cond delay="69000"/>
                                  </p:stCondLst>
                                  <p:childTnLst>
                                    <p:animRot by="900000">
                                      <p:cBhvr>
                                        <p:cTn id="736" dur="1500" fill="hold"/>
                                        <p:tgtEl>
                                          <p:spTgt spid="1122"/>
                                        </p:tgtEl>
                                        <p:attrNameLst>
                                          <p:attrName>r</p:attrName>
                                        </p:attrNameLst>
                                      </p:cBhvr>
                                    </p:animRot>
                                  </p:childTnLst>
                                </p:cTn>
                              </p:par>
                              <p:par>
                                <p:cTn id="737" presetID="1" presetClass="exit" presetSubtype="0" fill="hold" nodeType="withEffect">
                                  <p:stCondLst>
                                    <p:cond delay="70500"/>
                                  </p:stCondLst>
                                  <p:childTnLst>
                                    <p:set>
                                      <p:cBhvr>
                                        <p:cTn id="738" dur="1" fill="hold">
                                          <p:stCondLst>
                                            <p:cond delay="0"/>
                                          </p:stCondLst>
                                        </p:cTn>
                                        <p:tgtEl>
                                          <p:spTgt spid="1122"/>
                                        </p:tgtEl>
                                        <p:attrNameLst>
                                          <p:attrName>style.visibility</p:attrName>
                                        </p:attrNameLst>
                                      </p:cBhvr>
                                      <p:to>
                                        <p:strVal val="hidden"/>
                                      </p:to>
                                    </p:set>
                                  </p:childTnLst>
                                </p:cTn>
                              </p:par>
                              <p:par>
                                <p:cTn id="739" presetID="1" presetClass="entr" presetSubtype="0" fill="hold" nodeType="withEffect">
                                  <p:stCondLst>
                                    <p:cond delay="70500"/>
                                  </p:stCondLst>
                                  <p:childTnLst>
                                    <p:set>
                                      <p:cBhvr>
                                        <p:cTn id="740" dur="1" fill="hold">
                                          <p:stCondLst>
                                            <p:cond delay="0"/>
                                          </p:stCondLst>
                                        </p:cTn>
                                        <p:tgtEl>
                                          <p:spTgt spid="1112"/>
                                        </p:tgtEl>
                                        <p:attrNameLst>
                                          <p:attrName>style.visibility</p:attrName>
                                        </p:attrNameLst>
                                      </p:cBhvr>
                                      <p:to>
                                        <p:strVal val="visible"/>
                                      </p:to>
                                    </p:set>
                                  </p:childTnLst>
                                </p:cTn>
                              </p:par>
                              <p:par>
                                <p:cTn id="741" presetID="8" presetClass="emph" presetSubtype="0" fill="hold" nodeType="withEffect">
                                  <p:stCondLst>
                                    <p:cond delay="70500"/>
                                  </p:stCondLst>
                                  <p:childTnLst>
                                    <p:animRot by="900000">
                                      <p:cBhvr>
                                        <p:cTn id="742" dur="1500" fill="hold"/>
                                        <p:tgtEl>
                                          <p:spTgt spid="1112"/>
                                        </p:tgtEl>
                                        <p:attrNameLst>
                                          <p:attrName>r</p:attrName>
                                        </p:attrNameLst>
                                      </p:cBhvr>
                                    </p:animRot>
                                  </p:childTnLst>
                                </p:cTn>
                              </p:par>
                            </p:childTnLst>
                          </p:cTn>
                        </p:par>
                        <p:par>
                          <p:cTn id="743" fill="hold">
                            <p:stCondLst>
                              <p:cond delay="146500"/>
                            </p:stCondLst>
                            <p:childTnLst>
                              <p:par>
                                <p:cTn id="744" presetID="1" presetClass="exit" presetSubtype="0" fill="hold" nodeType="afterEffect">
                                  <p:stCondLst>
                                    <p:cond delay="0"/>
                                  </p:stCondLst>
                                  <p:childTnLst>
                                    <p:set>
                                      <p:cBhvr>
                                        <p:cTn id="745" dur="1" fill="hold">
                                          <p:stCondLst>
                                            <p:cond delay="0"/>
                                          </p:stCondLst>
                                        </p:cTn>
                                        <p:tgtEl>
                                          <p:spTgt spid="1112"/>
                                        </p:tgtEl>
                                        <p:attrNameLst>
                                          <p:attrName>style.visibility</p:attrName>
                                        </p:attrNameLst>
                                      </p:cBhvr>
                                      <p:to>
                                        <p:strVal val="hidden"/>
                                      </p:to>
                                    </p:set>
                                  </p:childTnLst>
                                </p:cTn>
                              </p:par>
                              <p:par>
                                <p:cTn id="746" presetID="1" presetClass="entr" presetSubtype="0" fill="hold" nodeType="withEffect">
                                  <p:stCondLst>
                                    <p:cond delay="0"/>
                                  </p:stCondLst>
                                  <p:childTnLst>
                                    <p:set>
                                      <p:cBhvr>
                                        <p:cTn id="747" dur="1" fill="hold">
                                          <p:stCondLst>
                                            <p:cond delay="0"/>
                                          </p:stCondLst>
                                        </p:cTn>
                                        <p:tgtEl>
                                          <p:spTgt spid="1548"/>
                                        </p:tgtEl>
                                        <p:attrNameLst>
                                          <p:attrName>style.visibility</p:attrName>
                                        </p:attrNameLst>
                                      </p:cBhvr>
                                      <p:to>
                                        <p:strVal val="visible"/>
                                      </p:to>
                                    </p:set>
                                  </p:childTnLst>
                                </p:cTn>
                              </p:par>
                              <p:par>
                                <p:cTn id="748" presetID="1" presetClass="entr" presetSubtype="0" fill="hold" grpId="1" nodeType="withEffect">
                                  <p:stCondLst>
                                    <p:cond delay="0"/>
                                  </p:stCondLst>
                                  <p:childTnLst>
                                    <p:set>
                                      <p:cBhvr>
                                        <p:cTn id="749" dur="1" fill="hold">
                                          <p:stCondLst>
                                            <p:cond delay="0"/>
                                          </p:stCondLst>
                                        </p:cTn>
                                        <p:tgtEl>
                                          <p:spTgt spid="1547"/>
                                        </p:tgtEl>
                                        <p:attrNameLst>
                                          <p:attrName>style.visibility</p:attrName>
                                        </p:attrNameLst>
                                      </p:cBhvr>
                                      <p:to>
                                        <p:strVal val="visible"/>
                                      </p:to>
                                    </p:set>
                                  </p:childTnLst>
                                </p:cTn>
                              </p:par>
                              <p:par>
                                <p:cTn id="750" presetID="8" presetClass="emph" presetSubtype="0" repeatCount="2000" fill="hold" nodeType="withEffect">
                                  <p:stCondLst>
                                    <p:cond delay="0"/>
                                  </p:stCondLst>
                                  <p:childTnLst>
                                    <p:animRot by="21600000">
                                      <p:cBhvr>
                                        <p:cTn id="751" dur="36000" fill="hold"/>
                                        <p:tgtEl>
                                          <p:spTgt spid="1548"/>
                                        </p:tgtEl>
                                        <p:attrNameLst>
                                          <p:attrName>r</p:attrName>
                                        </p:attrNameLst>
                                      </p:cBhvr>
                                    </p:animRot>
                                  </p:childTnLst>
                                </p:cTn>
                              </p:par>
                              <p:par>
                                <p:cTn id="752" presetID="8" presetClass="emph" presetSubtype="0" repeatCount="2000" fill="hold" grpId="0" nodeType="withEffect">
                                  <p:stCondLst>
                                    <p:cond delay="0"/>
                                  </p:stCondLst>
                                  <p:childTnLst>
                                    <p:animRot by="21600000">
                                      <p:cBhvr>
                                        <p:cTn id="753" dur="36000" fill="hold"/>
                                        <p:tgtEl>
                                          <p:spTgt spid="1547"/>
                                        </p:tgtEl>
                                        <p:attrNameLst>
                                          <p:attrName>r</p:attrName>
                                        </p:attrNameLst>
                                      </p:cBhvr>
                                    </p:animRot>
                                  </p:childTnLst>
                                </p:cTn>
                              </p:par>
                              <p:par>
                                <p:cTn id="754" presetID="1" presetClass="entr" presetSubtype="0" fill="hold" nodeType="withEffect">
                                  <p:stCondLst>
                                    <p:cond delay="0"/>
                                  </p:stCondLst>
                                  <p:childTnLst>
                                    <p:set>
                                      <p:cBhvr>
                                        <p:cTn id="755" dur="1" fill="hold">
                                          <p:stCondLst>
                                            <p:cond delay="0"/>
                                          </p:stCondLst>
                                        </p:cTn>
                                        <p:tgtEl>
                                          <p:spTgt spid="1132"/>
                                        </p:tgtEl>
                                        <p:attrNameLst>
                                          <p:attrName>style.visibility</p:attrName>
                                        </p:attrNameLst>
                                      </p:cBhvr>
                                      <p:to>
                                        <p:strVal val="visible"/>
                                      </p:to>
                                    </p:set>
                                  </p:childTnLst>
                                </p:cTn>
                              </p:par>
                              <p:par>
                                <p:cTn id="756" presetID="8" presetClass="emph" presetSubtype="0" fill="hold" nodeType="withEffect">
                                  <p:stCondLst>
                                    <p:cond delay="0"/>
                                  </p:stCondLst>
                                  <p:childTnLst>
                                    <p:animRot by="900000">
                                      <p:cBhvr>
                                        <p:cTn id="757" dur="1500" fill="hold"/>
                                        <p:tgtEl>
                                          <p:spTgt spid="1132"/>
                                        </p:tgtEl>
                                        <p:attrNameLst>
                                          <p:attrName>r</p:attrName>
                                        </p:attrNameLst>
                                      </p:cBhvr>
                                    </p:animRot>
                                  </p:childTnLst>
                                </p:cTn>
                              </p:par>
                              <p:par>
                                <p:cTn id="758" presetID="1" presetClass="exit" presetSubtype="0" fill="hold" nodeType="withEffect">
                                  <p:stCondLst>
                                    <p:cond delay="1500"/>
                                  </p:stCondLst>
                                  <p:childTnLst>
                                    <p:set>
                                      <p:cBhvr>
                                        <p:cTn id="759" dur="1" fill="hold">
                                          <p:stCondLst>
                                            <p:cond delay="0"/>
                                          </p:stCondLst>
                                        </p:cTn>
                                        <p:tgtEl>
                                          <p:spTgt spid="1132"/>
                                        </p:tgtEl>
                                        <p:attrNameLst>
                                          <p:attrName>style.visibility</p:attrName>
                                        </p:attrNameLst>
                                      </p:cBhvr>
                                      <p:to>
                                        <p:strVal val="hidden"/>
                                      </p:to>
                                    </p:set>
                                  </p:childTnLst>
                                </p:cTn>
                              </p:par>
                              <p:par>
                                <p:cTn id="760" presetID="1" presetClass="entr" presetSubtype="0" fill="hold" nodeType="withEffect">
                                  <p:stCondLst>
                                    <p:cond delay="1500"/>
                                  </p:stCondLst>
                                  <p:childTnLst>
                                    <p:set>
                                      <p:cBhvr>
                                        <p:cTn id="761" dur="1" fill="hold">
                                          <p:stCondLst>
                                            <p:cond delay="0"/>
                                          </p:stCondLst>
                                        </p:cTn>
                                        <p:tgtEl>
                                          <p:spTgt spid="1152"/>
                                        </p:tgtEl>
                                        <p:attrNameLst>
                                          <p:attrName>style.visibility</p:attrName>
                                        </p:attrNameLst>
                                      </p:cBhvr>
                                      <p:to>
                                        <p:strVal val="visible"/>
                                      </p:to>
                                    </p:set>
                                  </p:childTnLst>
                                </p:cTn>
                              </p:par>
                              <p:par>
                                <p:cTn id="762" presetID="8" presetClass="emph" presetSubtype="0" fill="hold" nodeType="withEffect">
                                  <p:stCondLst>
                                    <p:cond delay="1500"/>
                                  </p:stCondLst>
                                  <p:childTnLst>
                                    <p:animRot by="900000">
                                      <p:cBhvr>
                                        <p:cTn id="763" dur="1500" fill="hold"/>
                                        <p:tgtEl>
                                          <p:spTgt spid="1152"/>
                                        </p:tgtEl>
                                        <p:attrNameLst>
                                          <p:attrName>r</p:attrName>
                                        </p:attrNameLst>
                                      </p:cBhvr>
                                    </p:animRot>
                                  </p:childTnLst>
                                </p:cTn>
                              </p:par>
                              <p:par>
                                <p:cTn id="764" presetID="1" presetClass="exit" presetSubtype="0" fill="hold" nodeType="withEffect">
                                  <p:stCondLst>
                                    <p:cond delay="3000"/>
                                  </p:stCondLst>
                                  <p:childTnLst>
                                    <p:set>
                                      <p:cBhvr>
                                        <p:cTn id="765" dur="1" fill="hold">
                                          <p:stCondLst>
                                            <p:cond delay="0"/>
                                          </p:stCondLst>
                                        </p:cTn>
                                        <p:tgtEl>
                                          <p:spTgt spid="1152"/>
                                        </p:tgtEl>
                                        <p:attrNameLst>
                                          <p:attrName>style.visibility</p:attrName>
                                        </p:attrNameLst>
                                      </p:cBhvr>
                                      <p:to>
                                        <p:strVal val="hidden"/>
                                      </p:to>
                                    </p:set>
                                  </p:childTnLst>
                                </p:cTn>
                              </p:par>
                              <p:par>
                                <p:cTn id="766" presetID="1" presetClass="entr" presetSubtype="0" fill="hold" nodeType="withEffect">
                                  <p:stCondLst>
                                    <p:cond delay="3000"/>
                                  </p:stCondLst>
                                  <p:childTnLst>
                                    <p:set>
                                      <p:cBhvr>
                                        <p:cTn id="767" dur="1" fill="hold">
                                          <p:stCondLst>
                                            <p:cond delay="0"/>
                                          </p:stCondLst>
                                        </p:cTn>
                                        <p:tgtEl>
                                          <p:spTgt spid="1142"/>
                                        </p:tgtEl>
                                        <p:attrNameLst>
                                          <p:attrName>style.visibility</p:attrName>
                                        </p:attrNameLst>
                                      </p:cBhvr>
                                      <p:to>
                                        <p:strVal val="visible"/>
                                      </p:to>
                                    </p:set>
                                  </p:childTnLst>
                                </p:cTn>
                              </p:par>
                              <p:par>
                                <p:cTn id="768" presetID="8" presetClass="emph" presetSubtype="0" fill="hold" nodeType="withEffect">
                                  <p:stCondLst>
                                    <p:cond delay="3000"/>
                                  </p:stCondLst>
                                  <p:childTnLst>
                                    <p:animRot by="900000">
                                      <p:cBhvr>
                                        <p:cTn id="769" dur="1500" fill="hold"/>
                                        <p:tgtEl>
                                          <p:spTgt spid="1142"/>
                                        </p:tgtEl>
                                        <p:attrNameLst>
                                          <p:attrName>r</p:attrName>
                                        </p:attrNameLst>
                                      </p:cBhvr>
                                    </p:animRot>
                                  </p:childTnLst>
                                </p:cTn>
                              </p:par>
                              <p:par>
                                <p:cTn id="770" presetID="1" presetClass="exit" presetSubtype="0" fill="hold" nodeType="withEffect">
                                  <p:stCondLst>
                                    <p:cond delay="4500"/>
                                  </p:stCondLst>
                                  <p:childTnLst>
                                    <p:set>
                                      <p:cBhvr>
                                        <p:cTn id="771" dur="1" fill="hold">
                                          <p:stCondLst>
                                            <p:cond delay="0"/>
                                          </p:stCondLst>
                                        </p:cTn>
                                        <p:tgtEl>
                                          <p:spTgt spid="1142"/>
                                        </p:tgtEl>
                                        <p:attrNameLst>
                                          <p:attrName>style.visibility</p:attrName>
                                        </p:attrNameLst>
                                      </p:cBhvr>
                                      <p:to>
                                        <p:strVal val="hidden"/>
                                      </p:to>
                                    </p:set>
                                  </p:childTnLst>
                                </p:cTn>
                              </p:par>
                              <p:par>
                                <p:cTn id="772" presetID="1" presetClass="entr" presetSubtype="0" fill="hold" nodeType="withEffect">
                                  <p:stCondLst>
                                    <p:cond delay="4500"/>
                                  </p:stCondLst>
                                  <p:childTnLst>
                                    <p:set>
                                      <p:cBhvr>
                                        <p:cTn id="773" dur="1" fill="hold">
                                          <p:stCondLst>
                                            <p:cond delay="0"/>
                                          </p:stCondLst>
                                        </p:cTn>
                                        <p:tgtEl>
                                          <p:spTgt spid="1162"/>
                                        </p:tgtEl>
                                        <p:attrNameLst>
                                          <p:attrName>style.visibility</p:attrName>
                                        </p:attrNameLst>
                                      </p:cBhvr>
                                      <p:to>
                                        <p:strVal val="visible"/>
                                      </p:to>
                                    </p:set>
                                  </p:childTnLst>
                                </p:cTn>
                              </p:par>
                              <p:par>
                                <p:cTn id="774" presetID="8" presetClass="emph" presetSubtype="0" fill="hold" nodeType="withEffect">
                                  <p:stCondLst>
                                    <p:cond delay="4500"/>
                                  </p:stCondLst>
                                  <p:childTnLst>
                                    <p:animRot by="900000">
                                      <p:cBhvr>
                                        <p:cTn id="775" dur="1500" fill="hold"/>
                                        <p:tgtEl>
                                          <p:spTgt spid="1162"/>
                                        </p:tgtEl>
                                        <p:attrNameLst>
                                          <p:attrName>r</p:attrName>
                                        </p:attrNameLst>
                                      </p:cBhvr>
                                    </p:animRot>
                                  </p:childTnLst>
                                </p:cTn>
                              </p:par>
                              <p:par>
                                <p:cTn id="776" presetID="1" presetClass="exit" presetSubtype="0" fill="hold" nodeType="withEffect">
                                  <p:stCondLst>
                                    <p:cond delay="6000"/>
                                  </p:stCondLst>
                                  <p:childTnLst>
                                    <p:set>
                                      <p:cBhvr>
                                        <p:cTn id="777" dur="1" fill="hold">
                                          <p:stCondLst>
                                            <p:cond delay="0"/>
                                          </p:stCondLst>
                                        </p:cTn>
                                        <p:tgtEl>
                                          <p:spTgt spid="1162"/>
                                        </p:tgtEl>
                                        <p:attrNameLst>
                                          <p:attrName>style.visibility</p:attrName>
                                        </p:attrNameLst>
                                      </p:cBhvr>
                                      <p:to>
                                        <p:strVal val="hidden"/>
                                      </p:to>
                                    </p:set>
                                  </p:childTnLst>
                                </p:cTn>
                              </p:par>
                              <p:par>
                                <p:cTn id="778" presetID="1" presetClass="entr" presetSubtype="0" fill="hold" nodeType="withEffect">
                                  <p:stCondLst>
                                    <p:cond delay="6000"/>
                                  </p:stCondLst>
                                  <p:childTnLst>
                                    <p:set>
                                      <p:cBhvr>
                                        <p:cTn id="779" dur="1" fill="hold">
                                          <p:stCondLst>
                                            <p:cond delay="0"/>
                                          </p:stCondLst>
                                        </p:cTn>
                                        <p:tgtEl>
                                          <p:spTgt spid="1182"/>
                                        </p:tgtEl>
                                        <p:attrNameLst>
                                          <p:attrName>style.visibility</p:attrName>
                                        </p:attrNameLst>
                                      </p:cBhvr>
                                      <p:to>
                                        <p:strVal val="visible"/>
                                      </p:to>
                                    </p:set>
                                  </p:childTnLst>
                                </p:cTn>
                              </p:par>
                              <p:par>
                                <p:cTn id="780" presetID="8" presetClass="emph" presetSubtype="0" fill="hold" nodeType="withEffect">
                                  <p:stCondLst>
                                    <p:cond delay="6000"/>
                                  </p:stCondLst>
                                  <p:childTnLst>
                                    <p:animRot by="900000">
                                      <p:cBhvr>
                                        <p:cTn id="781" dur="1500" fill="hold"/>
                                        <p:tgtEl>
                                          <p:spTgt spid="1182"/>
                                        </p:tgtEl>
                                        <p:attrNameLst>
                                          <p:attrName>r</p:attrName>
                                        </p:attrNameLst>
                                      </p:cBhvr>
                                    </p:animRot>
                                  </p:childTnLst>
                                </p:cTn>
                              </p:par>
                              <p:par>
                                <p:cTn id="782" presetID="1" presetClass="exit" presetSubtype="0" fill="hold" nodeType="withEffect">
                                  <p:stCondLst>
                                    <p:cond delay="7500"/>
                                  </p:stCondLst>
                                  <p:childTnLst>
                                    <p:set>
                                      <p:cBhvr>
                                        <p:cTn id="783" dur="1" fill="hold">
                                          <p:stCondLst>
                                            <p:cond delay="0"/>
                                          </p:stCondLst>
                                        </p:cTn>
                                        <p:tgtEl>
                                          <p:spTgt spid="1182"/>
                                        </p:tgtEl>
                                        <p:attrNameLst>
                                          <p:attrName>style.visibility</p:attrName>
                                        </p:attrNameLst>
                                      </p:cBhvr>
                                      <p:to>
                                        <p:strVal val="hidden"/>
                                      </p:to>
                                    </p:set>
                                  </p:childTnLst>
                                </p:cTn>
                              </p:par>
                              <p:par>
                                <p:cTn id="784" presetID="1" presetClass="entr" presetSubtype="0" fill="hold" nodeType="withEffect">
                                  <p:stCondLst>
                                    <p:cond delay="7500"/>
                                  </p:stCondLst>
                                  <p:childTnLst>
                                    <p:set>
                                      <p:cBhvr>
                                        <p:cTn id="785" dur="1" fill="hold">
                                          <p:stCondLst>
                                            <p:cond delay="0"/>
                                          </p:stCondLst>
                                        </p:cTn>
                                        <p:tgtEl>
                                          <p:spTgt spid="1172"/>
                                        </p:tgtEl>
                                        <p:attrNameLst>
                                          <p:attrName>style.visibility</p:attrName>
                                        </p:attrNameLst>
                                      </p:cBhvr>
                                      <p:to>
                                        <p:strVal val="visible"/>
                                      </p:to>
                                    </p:set>
                                  </p:childTnLst>
                                </p:cTn>
                              </p:par>
                              <p:par>
                                <p:cTn id="786" presetID="8" presetClass="emph" presetSubtype="0" fill="hold" nodeType="withEffect">
                                  <p:stCondLst>
                                    <p:cond delay="7500"/>
                                  </p:stCondLst>
                                  <p:childTnLst>
                                    <p:animRot by="900000">
                                      <p:cBhvr>
                                        <p:cTn id="787" dur="1500" fill="hold"/>
                                        <p:tgtEl>
                                          <p:spTgt spid="1172"/>
                                        </p:tgtEl>
                                        <p:attrNameLst>
                                          <p:attrName>r</p:attrName>
                                        </p:attrNameLst>
                                      </p:cBhvr>
                                    </p:animRot>
                                  </p:childTnLst>
                                </p:cTn>
                              </p:par>
                              <p:par>
                                <p:cTn id="788" presetID="1" presetClass="exit" presetSubtype="0" fill="hold" nodeType="withEffect">
                                  <p:stCondLst>
                                    <p:cond delay="9000"/>
                                  </p:stCondLst>
                                  <p:childTnLst>
                                    <p:set>
                                      <p:cBhvr>
                                        <p:cTn id="789" dur="1" fill="hold">
                                          <p:stCondLst>
                                            <p:cond delay="0"/>
                                          </p:stCondLst>
                                        </p:cTn>
                                        <p:tgtEl>
                                          <p:spTgt spid="1172"/>
                                        </p:tgtEl>
                                        <p:attrNameLst>
                                          <p:attrName>style.visibility</p:attrName>
                                        </p:attrNameLst>
                                      </p:cBhvr>
                                      <p:to>
                                        <p:strVal val="hidden"/>
                                      </p:to>
                                    </p:set>
                                  </p:childTnLst>
                                </p:cTn>
                              </p:par>
                              <p:par>
                                <p:cTn id="790" presetID="1" presetClass="entr" presetSubtype="0" fill="hold" nodeType="withEffect">
                                  <p:stCondLst>
                                    <p:cond delay="9000"/>
                                  </p:stCondLst>
                                  <p:childTnLst>
                                    <p:set>
                                      <p:cBhvr>
                                        <p:cTn id="791" dur="1" fill="hold">
                                          <p:stCondLst>
                                            <p:cond delay="0"/>
                                          </p:stCondLst>
                                        </p:cTn>
                                        <p:tgtEl>
                                          <p:spTgt spid="1192"/>
                                        </p:tgtEl>
                                        <p:attrNameLst>
                                          <p:attrName>style.visibility</p:attrName>
                                        </p:attrNameLst>
                                      </p:cBhvr>
                                      <p:to>
                                        <p:strVal val="visible"/>
                                      </p:to>
                                    </p:set>
                                  </p:childTnLst>
                                </p:cTn>
                              </p:par>
                              <p:par>
                                <p:cTn id="792" presetID="8" presetClass="emph" presetSubtype="0" fill="hold" nodeType="withEffect">
                                  <p:stCondLst>
                                    <p:cond delay="9000"/>
                                  </p:stCondLst>
                                  <p:childTnLst>
                                    <p:animRot by="900000">
                                      <p:cBhvr>
                                        <p:cTn id="793" dur="1500" fill="hold"/>
                                        <p:tgtEl>
                                          <p:spTgt spid="1192"/>
                                        </p:tgtEl>
                                        <p:attrNameLst>
                                          <p:attrName>r</p:attrName>
                                        </p:attrNameLst>
                                      </p:cBhvr>
                                    </p:animRot>
                                  </p:childTnLst>
                                </p:cTn>
                              </p:par>
                              <p:par>
                                <p:cTn id="794" presetID="1" presetClass="exit" presetSubtype="0" fill="hold" nodeType="withEffect">
                                  <p:stCondLst>
                                    <p:cond delay="10500"/>
                                  </p:stCondLst>
                                  <p:childTnLst>
                                    <p:set>
                                      <p:cBhvr>
                                        <p:cTn id="795" dur="1" fill="hold">
                                          <p:stCondLst>
                                            <p:cond delay="0"/>
                                          </p:stCondLst>
                                        </p:cTn>
                                        <p:tgtEl>
                                          <p:spTgt spid="1192"/>
                                        </p:tgtEl>
                                        <p:attrNameLst>
                                          <p:attrName>style.visibility</p:attrName>
                                        </p:attrNameLst>
                                      </p:cBhvr>
                                      <p:to>
                                        <p:strVal val="hidden"/>
                                      </p:to>
                                    </p:set>
                                  </p:childTnLst>
                                </p:cTn>
                              </p:par>
                              <p:par>
                                <p:cTn id="796" presetID="1" presetClass="entr" presetSubtype="0" fill="hold" nodeType="withEffect">
                                  <p:stCondLst>
                                    <p:cond delay="10500"/>
                                  </p:stCondLst>
                                  <p:childTnLst>
                                    <p:set>
                                      <p:cBhvr>
                                        <p:cTn id="797" dur="1" fill="hold">
                                          <p:stCondLst>
                                            <p:cond delay="0"/>
                                          </p:stCondLst>
                                        </p:cTn>
                                        <p:tgtEl>
                                          <p:spTgt spid="1212"/>
                                        </p:tgtEl>
                                        <p:attrNameLst>
                                          <p:attrName>style.visibility</p:attrName>
                                        </p:attrNameLst>
                                      </p:cBhvr>
                                      <p:to>
                                        <p:strVal val="visible"/>
                                      </p:to>
                                    </p:set>
                                  </p:childTnLst>
                                </p:cTn>
                              </p:par>
                              <p:par>
                                <p:cTn id="798" presetID="8" presetClass="emph" presetSubtype="0" fill="hold" nodeType="withEffect">
                                  <p:stCondLst>
                                    <p:cond delay="10500"/>
                                  </p:stCondLst>
                                  <p:childTnLst>
                                    <p:animRot by="900000">
                                      <p:cBhvr>
                                        <p:cTn id="799" dur="1500" fill="hold"/>
                                        <p:tgtEl>
                                          <p:spTgt spid="1212"/>
                                        </p:tgtEl>
                                        <p:attrNameLst>
                                          <p:attrName>r</p:attrName>
                                        </p:attrNameLst>
                                      </p:cBhvr>
                                    </p:animRot>
                                  </p:childTnLst>
                                </p:cTn>
                              </p:par>
                              <p:par>
                                <p:cTn id="800" presetID="1" presetClass="exit" presetSubtype="0" fill="hold" nodeType="withEffect">
                                  <p:stCondLst>
                                    <p:cond delay="12000"/>
                                  </p:stCondLst>
                                  <p:childTnLst>
                                    <p:set>
                                      <p:cBhvr>
                                        <p:cTn id="801" dur="1" fill="hold">
                                          <p:stCondLst>
                                            <p:cond delay="0"/>
                                          </p:stCondLst>
                                        </p:cTn>
                                        <p:tgtEl>
                                          <p:spTgt spid="1212"/>
                                        </p:tgtEl>
                                        <p:attrNameLst>
                                          <p:attrName>style.visibility</p:attrName>
                                        </p:attrNameLst>
                                      </p:cBhvr>
                                      <p:to>
                                        <p:strVal val="hidden"/>
                                      </p:to>
                                    </p:set>
                                  </p:childTnLst>
                                </p:cTn>
                              </p:par>
                              <p:par>
                                <p:cTn id="802" presetID="1" presetClass="entr" presetSubtype="0" fill="hold" nodeType="withEffect">
                                  <p:stCondLst>
                                    <p:cond delay="12000"/>
                                  </p:stCondLst>
                                  <p:childTnLst>
                                    <p:set>
                                      <p:cBhvr>
                                        <p:cTn id="803" dur="1" fill="hold">
                                          <p:stCondLst>
                                            <p:cond delay="0"/>
                                          </p:stCondLst>
                                        </p:cTn>
                                        <p:tgtEl>
                                          <p:spTgt spid="1202"/>
                                        </p:tgtEl>
                                        <p:attrNameLst>
                                          <p:attrName>style.visibility</p:attrName>
                                        </p:attrNameLst>
                                      </p:cBhvr>
                                      <p:to>
                                        <p:strVal val="visible"/>
                                      </p:to>
                                    </p:set>
                                  </p:childTnLst>
                                </p:cTn>
                              </p:par>
                              <p:par>
                                <p:cTn id="804" presetID="8" presetClass="emph" presetSubtype="0" fill="hold" nodeType="withEffect">
                                  <p:stCondLst>
                                    <p:cond delay="12000"/>
                                  </p:stCondLst>
                                  <p:childTnLst>
                                    <p:animRot by="900000">
                                      <p:cBhvr>
                                        <p:cTn id="805" dur="1500" fill="hold"/>
                                        <p:tgtEl>
                                          <p:spTgt spid="1202"/>
                                        </p:tgtEl>
                                        <p:attrNameLst>
                                          <p:attrName>r</p:attrName>
                                        </p:attrNameLst>
                                      </p:cBhvr>
                                    </p:animRot>
                                  </p:childTnLst>
                                </p:cTn>
                              </p:par>
                              <p:par>
                                <p:cTn id="806" presetID="1" presetClass="exit" presetSubtype="0" fill="hold" nodeType="withEffect">
                                  <p:stCondLst>
                                    <p:cond delay="13500"/>
                                  </p:stCondLst>
                                  <p:childTnLst>
                                    <p:set>
                                      <p:cBhvr>
                                        <p:cTn id="807" dur="1" fill="hold">
                                          <p:stCondLst>
                                            <p:cond delay="0"/>
                                          </p:stCondLst>
                                        </p:cTn>
                                        <p:tgtEl>
                                          <p:spTgt spid="1202"/>
                                        </p:tgtEl>
                                        <p:attrNameLst>
                                          <p:attrName>style.visibility</p:attrName>
                                        </p:attrNameLst>
                                      </p:cBhvr>
                                      <p:to>
                                        <p:strVal val="hidden"/>
                                      </p:to>
                                    </p:set>
                                  </p:childTnLst>
                                </p:cTn>
                              </p:par>
                              <p:par>
                                <p:cTn id="808" presetID="1" presetClass="entr" presetSubtype="0" fill="hold" nodeType="withEffect">
                                  <p:stCondLst>
                                    <p:cond delay="13500"/>
                                  </p:stCondLst>
                                  <p:childTnLst>
                                    <p:set>
                                      <p:cBhvr>
                                        <p:cTn id="809" dur="1" fill="hold">
                                          <p:stCondLst>
                                            <p:cond delay="0"/>
                                          </p:stCondLst>
                                        </p:cTn>
                                        <p:tgtEl>
                                          <p:spTgt spid="1222"/>
                                        </p:tgtEl>
                                        <p:attrNameLst>
                                          <p:attrName>style.visibility</p:attrName>
                                        </p:attrNameLst>
                                      </p:cBhvr>
                                      <p:to>
                                        <p:strVal val="visible"/>
                                      </p:to>
                                    </p:set>
                                  </p:childTnLst>
                                </p:cTn>
                              </p:par>
                              <p:par>
                                <p:cTn id="810" presetID="8" presetClass="emph" presetSubtype="0" fill="hold" nodeType="withEffect">
                                  <p:stCondLst>
                                    <p:cond delay="13500"/>
                                  </p:stCondLst>
                                  <p:childTnLst>
                                    <p:animRot by="900000">
                                      <p:cBhvr>
                                        <p:cTn id="811" dur="1500" fill="hold"/>
                                        <p:tgtEl>
                                          <p:spTgt spid="1222"/>
                                        </p:tgtEl>
                                        <p:attrNameLst>
                                          <p:attrName>r</p:attrName>
                                        </p:attrNameLst>
                                      </p:cBhvr>
                                    </p:animRot>
                                  </p:childTnLst>
                                </p:cTn>
                              </p:par>
                              <p:par>
                                <p:cTn id="812" presetID="1" presetClass="exit" presetSubtype="0" fill="hold" nodeType="withEffect">
                                  <p:stCondLst>
                                    <p:cond delay="15000"/>
                                  </p:stCondLst>
                                  <p:childTnLst>
                                    <p:set>
                                      <p:cBhvr>
                                        <p:cTn id="813" dur="1" fill="hold">
                                          <p:stCondLst>
                                            <p:cond delay="0"/>
                                          </p:stCondLst>
                                        </p:cTn>
                                        <p:tgtEl>
                                          <p:spTgt spid="1222"/>
                                        </p:tgtEl>
                                        <p:attrNameLst>
                                          <p:attrName>style.visibility</p:attrName>
                                        </p:attrNameLst>
                                      </p:cBhvr>
                                      <p:to>
                                        <p:strVal val="hidden"/>
                                      </p:to>
                                    </p:set>
                                  </p:childTnLst>
                                </p:cTn>
                              </p:par>
                              <p:par>
                                <p:cTn id="814" presetID="1" presetClass="entr" presetSubtype="0" fill="hold" nodeType="withEffect">
                                  <p:stCondLst>
                                    <p:cond delay="15000"/>
                                  </p:stCondLst>
                                  <p:childTnLst>
                                    <p:set>
                                      <p:cBhvr>
                                        <p:cTn id="815" dur="1" fill="hold">
                                          <p:stCondLst>
                                            <p:cond delay="0"/>
                                          </p:stCondLst>
                                        </p:cTn>
                                        <p:tgtEl>
                                          <p:spTgt spid="1242"/>
                                        </p:tgtEl>
                                        <p:attrNameLst>
                                          <p:attrName>style.visibility</p:attrName>
                                        </p:attrNameLst>
                                      </p:cBhvr>
                                      <p:to>
                                        <p:strVal val="visible"/>
                                      </p:to>
                                    </p:set>
                                  </p:childTnLst>
                                </p:cTn>
                              </p:par>
                              <p:par>
                                <p:cTn id="816" presetID="8" presetClass="emph" presetSubtype="0" fill="hold" nodeType="withEffect">
                                  <p:stCondLst>
                                    <p:cond delay="15000"/>
                                  </p:stCondLst>
                                  <p:childTnLst>
                                    <p:animRot by="900000">
                                      <p:cBhvr>
                                        <p:cTn id="817" dur="1500" fill="hold"/>
                                        <p:tgtEl>
                                          <p:spTgt spid="1242"/>
                                        </p:tgtEl>
                                        <p:attrNameLst>
                                          <p:attrName>r</p:attrName>
                                        </p:attrNameLst>
                                      </p:cBhvr>
                                    </p:animRot>
                                  </p:childTnLst>
                                </p:cTn>
                              </p:par>
                              <p:par>
                                <p:cTn id="818" presetID="1" presetClass="exit" presetSubtype="0" fill="hold" nodeType="withEffect">
                                  <p:stCondLst>
                                    <p:cond delay="16500"/>
                                  </p:stCondLst>
                                  <p:childTnLst>
                                    <p:set>
                                      <p:cBhvr>
                                        <p:cTn id="819" dur="1" fill="hold">
                                          <p:stCondLst>
                                            <p:cond delay="0"/>
                                          </p:stCondLst>
                                        </p:cTn>
                                        <p:tgtEl>
                                          <p:spTgt spid="1242"/>
                                        </p:tgtEl>
                                        <p:attrNameLst>
                                          <p:attrName>style.visibility</p:attrName>
                                        </p:attrNameLst>
                                      </p:cBhvr>
                                      <p:to>
                                        <p:strVal val="hidden"/>
                                      </p:to>
                                    </p:set>
                                  </p:childTnLst>
                                </p:cTn>
                              </p:par>
                              <p:par>
                                <p:cTn id="820" presetID="1" presetClass="entr" presetSubtype="0" fill="hold" nodeType="withEffect">
                                  <p:stCondLst>
                                    <p:cond delay="16500"/>
                                  </p:stCondLst>
                                  <p:childTnLst>
                                    <p:set>
                                      <p:cBhvr>
                                        <p:cTn id="821" dur="1" fill="hold">
                                          <p:stCondLst>
                                            <p:cond delay="0"/>
                                          </p:stCondLst>
                                        </p:cTn>
                                        <p:tgtEl>
                                          <p:spTgt spid="1232"/>
                                        </p:tgtEl>
                                        <p:attrNameLst>
                                          <p:attrName>style.visibility</p:attrName>
                                        </p:attrNameLst>
                                      </p:cBhvr>
                                      <p:to>
                                        <p:strVal val="visible"/>
                                      </p:to>
                                    </p:set>
                                  </p:childTnLst>
                                </p:cTn>
                              </p:par>
                              <p:par>
                                <p:cTn id="822" presetID="8" presetClass="emph" presetSubtype="0" fill="hold" nodeType="withEffect">
                                  <p:stCondLst>
                                    <p:cond delay="16500"/>
                                  </p:stCondLst>
                                  <p:childTnLst>
                                    <p:animRot by="900000">
                                      <p:cBhvr>
                                        <p:cTn id="823" dur="1500" fill="hold"/>
                                        <p:tgtEl>
                                          <p:spTgt spid="1232"/>
                                        </p:tgtEl>
                                        <p:attrNameLst>
                                          <p:attrName>r</p:attrName>
                                        </p:attrNameLst>
                                      </p:cBhvr>
                                    </p:animRot>
                                  </p:childTnLst>
                                </p:cTn>
                              </p:par>
                              <p:par>
                                <p:cTn id="824" presetID="1" presetClass="exit" presetSubtype="0" fill="hold" nodeType="withEffect">
                                  <p:stCondLst>
                                    <p:cond delay="18000"/>
                                  </p:stCondLst>
                                  <p:childTnLst>
                                    <p:set>
                                      <p:cBhvr>
                                        <p:cTn id="825" dur="1" fill="hold">
                                          <p:stCondLst>
                                            <p:cond delay="0"/>
                                          </p:stCondLst>
                                        </p:cTn>
                                        <p:tgtEl>
                                          <p:spTgt spid="1232"/>
                                        </p:tgtEl>
                                        <p:attrNameLst>
                                          <p:attrName>style.visibility</p:attrName>
                                        </p:attrNameLst>
                                      </p:cBhvr>
                                      <p:to>
                                        <p:strVal val="hidden"/>
                                      </p:to>
                                    </p:set>
                                  </p:childTnLst>
                                </p:cTn>
                              </p:par>
                              <p:par>
                                <p:cTn id="826" presetID="1" presetClass="entr" presetSubtype="0" fill="hold" nodeType="withEffect">
                                  <p:stCondLst>
                                    <p:cond delay="18000"/>
                                  </p:stCondLst>
                                  <p:childTnLst>
                                    <p:set>
                                      <p:cBhvr>
                                        <p:cTn id="827" dur="1" fill="hold">
                                          <p:stCondLst>
                                            <p:cond delay="0"/>
                                          </p:stCondLst>
                                        </p:cTn>
                                        <p:tgtEl>
                                          <p:spTgt spid="1252"/>
                                        </p:tgtEl>
                                        <p:attrNameLst>
                                          <p:attrName>style.visibility</p:attrName>
                                        </p:attrNameLst>
                                      </p:cBhvr>
                                      <p:to>
                                        <p:strVal val="visible"/>
                                      </p:to>
                                    </p:set>
                                  </p:childTnLst>
                                </p:cTn>
                              </p:par>
                              <p:par>
                                <p:cTn id="828" presetID="8" presetClass="emph" presetSubtype="0" fill="hold" nodeType="withEffect">
                                  <p:stCondLst>
                                    <p:cond delay="18000"/>
                                  </p:stCondLst>
                                  <p:childTnLst>
                                    <p:animRot by="900000">
                                      <p:cBhvr>
                                        <p:cTn id="829" dur="1500" fill="hold"/>
                                        <p:tgtEl>
                                          <p:spTgt spid="1252"/>
                                        </p:tgtEl>
                                        <p:attrNameLst>
                                          <p:attrName>r</p:attrName>
                                        </p:attrNameLst>
                                      </p:cBhvr>
                                    </p:animRot>
                                  </p:childTnLst>
                                </p:cTn>
                              </p:par>
                              <p:par>
                                <p:cTn id="830" presetID="1" presetClass="exit" presetSubtype="0" fill="hold" nodeType="withEffect">
                                  <p:stCondLst>
                                    <p:cond delay="19500"/>
                                  </p:stCondLst>
                                  <p:childTnLst>
                                    <p:set>
                                      <p:cBhvr>
                                        <p:cTn id="831" dur="1" fill="hold">
                                          <p:stCondLst>
                                            <p:cond delay="0"/>
                                          </p:stCondLst>
                                        </p:cTn>
                                        <p:tgtEl>
                                          <p:spTgt spid="1252"/>
                                        </p:tgtEl>
                                        <p:attrNameLst>
                                          <p:attrName>style.visibility</p:attrName>
                                        </p:attrNameLst>
                                      </p:cBhvr>
                                      <p:to>
                                        <p:strVal val="hidden"/>
                                      </p:to>
                                    </p:set>
                                  </p:childTnLst>
                                </p:cTn>
                              </p:par>
                              <p:par>
                                <p:cTn id="832" presetID="1" presetClass="entr" presetSubtype="0" fill="hold" nodeType="withEffect">
                                  <p:stCondLst>
                                    <p:cond delay="19500"/>
                                  </p:stCondLst>
                                  <p:childTnLst>
                                    <p:set>
                                      <p:cBhvr>
                                        <p:cTn id="833" dur="1" fill="hold">
                                          <p:stCondLst>
                                            <p:cond delay="0"/>
                                          </p:stCondLst>
                                        </p:cTn>
                                        <p:tgtEl>
                                          <p:spTgt spid="1380"/>
                                        </p:tgtEl>
                                        <p:attrNameLst>
                                          <p:attrName>style.visibility</p:attrName>
                                        </p:attrNameLst>
                                      </p:cBhvr>
                                      <p:to>
                                        <p:strVal val="visible"/>
                                      </p:to>
                                    </p:set>
                                  </p:childTnLst>
                                </p:cTn>
                              </p:par>
                              <p:par>
                                <p:cTn id="834" presetID="8" presetClass="emph" presetSubtype="0" fill="hold" nodeType="withEffect">
                                  <p:stCondLst>
                                    <p:cond delay="19500"/>
                                  </p:stCondLst>
                                  <p:childTnLst>
                                    <p:animRot by="900000">
                                      <p:cBhvr>
                                        <p:cTn id="835" dur="1500" fill="hold"/>
                                        <p:tgtEl>
                                          <p:spTgt spid="1380"/>
                                        </p:tgtEl>
                                        <p:attrNameLst>
                                          <p:attrName>r</p:attrName>
                                        </p:attrNameLst>
                                      </p:cBhvr>
                                    </p:animRot>
                                  </p:childTnLst>
                                </p:cTn>
                              </p:par>
                              <p:par>
                                <p:cTn id="836" presetID="1" presetClass="exit" presetSubtype="0" fill="hold" nodeType="withEffect">
                                  <p:stCondLst>
                                    <p:cond delay="21000"/>
                                  </p:stCondLst>
                                  <p:childTnLst>
                                    <p:set>
                                      <p:cBhvr>
                                        <p:cTn id="837" dur="1" fill="hold">
                                          <p:stCondLst>
                                            <p:cond delay="0"/>
                                          </p:stCondLst>
                                        </p:cTn>
                                        <p:tgtEl>
                                          <p:spTgt spid="1380"/>
                                        </p:tgtEl>
                                        <p:attrNameLst>
                                          <p:attrName>style.visibility</p:attrName>
                                        </p:attrNameLst>
                                      </p:cBhvr>
                                      <p:to>
                                        <p:strVal val="hidden"/>
                                      </p:to>
                                    </p:set>
                                  </p:childTnLst>
                                </p:cTn>
                              </p:par>
                              <p:par>
                                <p:cTn id="838" presetID="1" presetClass="entr" presetSubtype="0" fill="hold" nodeType="withEffect">
                                  <p:stCondLst>
                                    <p:cond delay="21000"/>
                                  </p:stCondLst>
                                  <p:childTnLst>
                                    <p:set>
                                      <p:cBhvr>
                                        <p:cTn id="839" dur="1" fill="hold">
                                          <p:stCondLst>
                                            <p:cond delay="0"/>
                                          </p:stCondLst>
                                        </p:cTn>
                                        <p:tgtEl>
                                          <p:spTgt spid="1370"/>
                                        </p:tgtEl>
                                        <p:attrNameLst>
                                          <p:attrName>style.visibility</p:attrName>
                                        </p:attrNameLst>
                                      </p:cBhvr>
                                      <p:to>
                                        <p:strVal val="visible"/>
                                      </p:to>
                                    </p:set>
                                  </p:childTnLst>
                                </p:cTn>
                              </p:par>
                              <p:par>
                                <p:cTn id="840" presetID="8" presetClass="emph" presetSubtype="0" fill="hold" nodeType="withEffect">
                                  <p:stCondLst>
                                    <p:cond delay="21000"/>
                                  </p:stCondLst>
                                  <p:childTnLst>
                                    <p:animRot by="900000">
                                      <p:cBhvr>
                                        <p:cTn id="841" dur="1500" fill="hold"/>
                                        <p:tgtEl>
                                          <p:spTgt spid="1370"/>
                                        </p:tgtEl>
                                        <p:attrNameLst>
                                          <p:attrName>r</p:attrName>
                                        </p:attrNameLst>
                                      </p:cBhvr>
                                    </p:animRot>
                                  </p:childTnLst>
                                </p:cTn>
                              </p:par>
                              <p:par>
                                <p:cTn id="842" presetID="1" presetClass="exit" presetSubtype="0" fill="hold" nodeType="withEffect">
                                  <p:stCondLst>
                                    <p:cond delay="22500"/>
                                  </p:stCondLst>
                                  <p:childTnLst>
                                    <p:set>
                                      <p:cBhvr>
                                        <p:cTn id="843" dur="1" fill="hold">
                                          <p:stCondLst>
                                            <p:cond delay="0"/>
                                          </p:stCondLst>
                                        </p:cTn>
                                        <p:tgtEl>
                                          <p:spTgt spid="1370"/>
                                        </p:tgtEl>
                                        <p:attrNameLst>
                                          <p:attrName>style.visibility</p:attrName>
                                        </p:attrNameLst>
                                      </p:cBhvr>
                                      <p:to>
                                        <p:strVal val="hidden"/>
                                      </p:to>
                                    </p:set>
                                  </p:childTnLst>
                                </p:cTn>
                              </p:par>
                              <p:par>
                                <p:cTn id="844" presetID="1" presetClass="entr" presetSubtype="0" fill="hold" nodeType="withEffect">
                                  <p:stCondLst>
                                    <p:cond delay="22500"/>
                                  </p:stCondLst>
                                  <p:childTnLst>
                                    <p:set>
                                      <p:cBhvr>
                                        <p:cTn id="845" dur="1" fill="hold">
                                          <p:stCondLst>
                                            <p:cond delay="0"/>
                                          </p:stCondLst>
                                        </p:cTn>
                                        <p:tgtEl>
                                          <p:spTgt spid="1390"/>
                                        </p:tgtEl>
                                        <p:attrNameLst>
                                          <p:attrName>style.visibility</p:attrName>
                                        </p:attrNameLst>
                                      </p:cBhvr>
                                      <p:to>
                                        <p:strVal val="visible"/>
                                      </p:to>
                                    </p:set>
                                  </p:childTnLst>
                                </p:cTn>
                              </p:par>
                              <p:par>
                                <p:cTn id="846" presetID="8" presetClass="emph" presetSubtype="0" fill="hold" nodeType="withEffect">
                                  <p:stCondLst>
                                    <p:cond delay="22500"/>
                                  </p:stCondLst>
                                  <p:childTnLst>
                                    <p:animRot by="900000">
                                      <p:cBhvr>
                                        <p:cTn id="847" dur="1500" fill="hold"/>
                                        <p:tgtEl>
                                          <p:spTgt spid="1390"/>
                                        </p:tgtEl>
                                        <p:attrNameLst>
                                          <p:attrName>r</p:attrName>
                                        </p:attrNameLst>
                                      </p:cBhvr>
                                    </p:animRot>
                                  </p:childTnLst>
                                </p:cTn>
                              </p:par>
                              <p:par>
                                <p:cTn id="848" presetID="1" presetClass="exit" presetSubtype="0" fill="hold" nodeType="withEffect">
                                  <p:stCondLst>
                                    <p:cond delay="24000"/>
                                  </p:stCondLst>
                                  <p:childTnLst>
                                    <p:set>
                                      <p:cBhvr>
                                        <p:cTn id="849" dur="1" fill="hold">
                                          <p:stCondLst>
                                            <p:cond delay="0"/>
                                          </p:stCondLst>
                                        </p:cTn>
                                        <p:tgtEl>
                                          <p:spTgt spid="1390"/>
                                        </p:tgtEl>
                                        <p:attrNameLst>
                                          <p:attrName>style.visibility</p:attrName>
                                        </p:attrNameLst>
                                      </p:cBhvr>
                                      <p:to>
                                        <p:strVal val="hidden"/>
                                      </p:to>
                                    </p:set>
                                  </p:childTnLst>
                                </p:cTn>
                              </p:par>
                              <p:par>
                                <p:cTn id="850" presetID="1" presetClass="entr" presetSubtype="0" fill="hold" nodeType="withEffect">
                                  <p:stCondLst>
                                    <p:cond delay="24000"/>
                                  </p:stCondLst>
                                  <p:childTnLst>
                                    <p:set>
                                      <p:cBhvr>
                                        <p:cTn id="851" dur="1" fill="hold">
                                          <p:stCondLst>
                                            <p:cond delay="0"/>
                                          </p:stCondLst>
                                        </p:cTn>
                                        <p:tgtEl>
                                          <p:spTgt spid="1410"/>
                                        </p:tgtEl>
                                        <p:attrNameLst>
                                          <p:attrName>style.visibility</p:attrName>
                                        </p:attrNameLst>
                                      </p:cBhvr>
                                      <p:to>
                                        <p:strVal val="visible"/>
                                      </p:to>
                                    </p:set>
                                  </p:childTnLst>
                                </p:cTn>
                              </p:par>
                              <p:par>
                                <p:cTn id="852" presetID="8" presetClass="emph" presetSubtype="0" fill="hold" nodeType="withEffect">
                                  <p:stCondLst>
                                    <p:cond delay="24000"/>
                                  </p:stCondLst>
                                  <p:childTnLst>
                                    <p:animRot by="900000">
                                      <p:cBhvr>
                                        <p:cTn id="853" dur="1500" fill="hold"/>
                                        <p:tgtEl>
                                          <p:spTgt spid="1410"/>
                                        </p:tgtEl>
                                        <p:attrNameLst>
                                          <p:attrName>r</p:attrName>
                                        </p:attrNameLst>
                                      </p:cBhvr>
                                    </p:animRot>
                                  </p:childTnLst>
                                </p:cTn>
                              </p:par>
                              <p:par>
                                <p:cTn id="854" presetID="1" presetClass="exit" presetSubtype="0" fill="hold" nodeType="withEffect">
                                  <p:stCondLst>
                                    <p:cond delay="25500"/>
                                  </p:stCondLst>
                                  <p:childTnLst>
                                    <p:set>
                                      <p:cBhvr>
                                        <p:cTn id="855" dur="1" fill="hold">
                                          <p:stCondLst>
                                            <p:cond delay="0"/>
                                          </p:stCondLst>
                                        </p:cTn>
                                        <p:tgtEl>
                                          <p:spTgt spid="1410"/>
                                        </p:tgtEl>
                                        <p:attrNameLst>
                                          <p:attrName>style.visibility</p:attrName>
                                        </p:attrNameLst>
                                      </p:cBhvr>
                                      <p:to>
                                        <p:strVal val="hidden"/>
                                      </p:to>
                                    </p:set>
                                  </p:childTnLst>
                                </p:cTn>
                              </p:par>
                              <p:par>
                                <p:cTn id="856" presetID="1" presetClass="entr" presetSubtype="0" fill="hold" nodeType="withEffect">
                                  <p:stCondLst>
                                    <p:cond delay="25500"/>
                                  </p:stCondLst>
                                  <p:childTnLst>
                                    <p:set>
                                      <p:cBhvr>
                                        <p:cTn id="857" dur="1" fill="hold">
                                          <p:stCondLst>
                                            <p:cond delay="0"/>
                                          </p:stCondLst>
                                        </p:cTn>
                                        <p:tgtEl>
                                          <p:spTgt spid="1400"/>
                                        </p:tgtEl>
                                        <p:attrNameLst>
                                          <p:attrName>style.visibility</p:attrName>
                                        </p:attrNameLst>
                                      </p:cBhvr>
                                      <p:to>
                                        <p:strVal val="visible"/>
                                      </p:to>
                                    </p:set>
                                  </p:childTnLst>
                                </p:cTn>
                              </p:par>
                              <p:par>
                                <p:cTn id="858" presetID="8" presetClass="emph" presetSubtype="0" fill="hold" nodeType="withEffect">
                                  <p:stCondLst>
                                    <p:cond delay="25500"/>
                                  </p:stCondLst>
                                  <p:childTnLst>
                                    <p:animRot by="900000">
                                      <p:cBhvr>
                                        <p:cTn id="859" dur="1500" fill="hold"/>
                                        <p:tgtEl>
                                          <p:spTgt spid="1400"/>
                                        </p:tgtEl>
                                        <p:attrNameLst>
                                          <p:attrName>r</p:attrName>
                                        </p:attrNameLst>
                                      </p:cBhvr>
                                    </p:animRot>
                                  </p:childTnLst>
                                </p:cTn>
                              </p:par>
                              <p:par>
                                <p:cTn id="860" presetID="1" presetClass="exit" presetSubtype="0" fill="hold" nodeType="withEffect">
                                  <p:stCondLst>
                                    <p:cond delay="27000"/>
                                  </p:stCondLst>
                                  <p:childTnLst>
                                    <p:set>
                                      <p:cBhvr>
                                        <p:cTn id="861" dur="1" fill="hold">
                                          <p:stCondLst>
                                            <p:cond delay="0"/>
                                          </p:stCondLst>
                                        </p:cTn>
                                        <p:tgtEl>
                                          <p:spTgt spid="1400"/>
                                        </p:tgtEl>
                                        <p:attrNameLst>
                                          <p:attrName>style.visibility</p:attrName>
                                        </p:attrNameLst>
                                      </p:cBhvr>
                                      <p:to>
                                        <p:strVal val="hidden"/>
                                      </p:to>
                                    </p:set>
                                  </p:childTnLst>
                                </p:cTn>
                              </p:par>
                              <p:par>
                                <p:cTn id="862" presetID="1" presetClass="entr" presetSubtype="0" fill="hold" nodeType="withEffect">
                                  <p:stCondLst>
                                    <p:cond delay="27000"/>
                                  </p:stCondLst>
                                  <p:childTnLst>
                                    <p:set>
                                      <p:cBhvr>
                                        <p:cTn id="863" dur="1" fill="hold">
                                          <p:stCondLst>
                                            <p:cond delay="0"/>
                                          </p:stCondLst>
                                        </p:cTn>
                                        <p:tgtEl>
                                          <p:spTgt spid="1420"/>
                                        </p:tgtEl>
                                        <p:attrNameLst>
                                          <p:attrName>style.visibility</p:attrName>
                                        </p:attrNameLst>
                                      </p:cBhvr>
                                      <p:to>
                                        <p:strVal val="visible"/>
                                      </p:to>
                                    </p:set>
                                  </p:childTnLst>
                                </p:cTn>
                              </p:par>
                              <p:par>
                                <p:cTn id="864" presetID="8" presetClass="emph" presetSubtype="0" fill="hold" nodeType="withEffect">
                                  <p:stCondLst>
                                    <p:cond delay="27000"/>
                                  </p:stCondLst>
                                  <p:childTnLst>
                                    <p:animRot by="900000">
                                      <p:cBhvr>
                                        <p:cTn id="865" dur="1500" fill="hold"/>
                                        <p:tgtEl>
                                          <p:spTgt spid="1420"/>
                                        </p:tgtEl>
                                        <p:attrNameLst>
                                          <p:attrName>r</p:attrName>
                                        </p:attrNameLst>
                                      </p:cBhvr>
                                    </p:animRot>
                                  </p:childTnLst>
                                </p:cTn>
                              </p:par>
                              <p:par>
                                <p:cTn id="866" presetID="1" presetClass="exit" presetSubtype="0" fill="hold" nodeType="withEffect">
                                  <p:stCondLst>
                                    <p:cond delay="28500"/>
                                  </p:stCondLst>
                                  <p:childTnLst>
                                    <p:set>
                                      <p:cBhvr>
                                        <p:cTn id="867" dur="1" fill="hold">
                                          <p:stCondLst>
                                            <p:cond delay="0"/>
                                          </p:stCondLst>
                                        </p:cTn>
                                        <p:tgtEl>
                                          <p:spTgt spid="1420"/>
                                        </p:tgtEl>
                                        <p:attrNameLst>
                                          <p:attrName>style.visibility</p:attrName>
                                        </p:attrNameLst>
                                      </p:cBhvr>
                                      <p:to>
                                        <p:strVal val="hidden"/>
                                      </p:to>
                                    </p:set>
                                  </p:childTnLst>
                                </p:cTn>
                              </p:par>
                              <p:par>
                                <p:cTn id="868" presetID="1" presetClass="entr" presetSubtype="0" fill="hold" nodeType="withEffect">
                                  <p:stCondLst>
                                    <p:cond delay="28500"/>
                                  </p:stCondLst>
                                  <p:childTnLst>
                                    <p:set>
                                      <p:cBhvr>
                                        <p:cTn id="869" dur="1" fill="hold">
                                          <p:stCondLst>
                                            <p:cond delay="0"/>
                                          </p:stCondLst>
                                        </p:cTn>
                                        <p:tgtEl>
                                          <p:spTgt spid="1440"/>
                                        </p:tgtEl>
                                        <p:attrNameLst>
                                          <p:attrName>style.visibility</p:attrName>
                                        </p:attrNameLst>
                                      </p:cBhvr>
                                      <p:to>
                                        <p:strVal val="visible"/>
                                      </p:to>
                                    </p:set>
                                  </p:childTnLst>
                                </p:cTn>
                              </p:par>
                              <p:par>
                                <p:cTn id="870" presetID="8" presetClass="emph" presetSubtype="0" fill="hold" nodeType="withEffect">
                                  <p:stCondLst>
                                    <p:cond delay="28500"/>
                                  </p:stCondLst>
                                  <p:childTnLst>
                                    <p:animRot by="900000">
                                      <p:cBhvr>
                                        <p:cTn id="871" dur="1500" fill="hold"/>
                                        <p:tgtEl>
                                          <p:spTgt spid="1440"/>
                                        </p:tgtEl>
                                        <p:attrNameLst>
                                          <p:attrName>r</p:attrName>
                                        </p:attrNameLst>
                                      </p:cBhvr>
                                    </p:animRot>
                                  </p:childTnLst>
                                </p:cTn>
                              </p:par>
                              <p:par>
                                <p:cTn id="872" presetID="1" presetClass="exit" presetSubtype="0" fill="hold" nodeType="withEffect">
                                  <p:stCondLst>
                                    <p:cond delay="30000"/>
                                  </p:stCondLst>
                                  <p:childTnLst>
                                    <p:set>
                                      <p:cBhvr>
                                        <p:cTn id="873" dur="1" fill="hold">
                                          <p:stCondLst>
                                            <p:cond delay="0"/>
                                          </p:stCondLst>
                                        </p:cTn>
                                        <p:tgtEl>
                                          <p:spTgt spid="1440"/>
                                        </p:tgtEl>
                                        <p:attrNameLst>
                                          <p:attrName>style.visibility</p:attrName>
                                        </p:attrNameLst>
                                      </p:cBhvr>
                                      <p:to>
                                        <p:strVal val="hidden"/>
                                      </p:to>
                                    </p:set>
                                  </p:childTnLst>
                                </p:cTn>
                              </p:par>
                              <p:par>
                                <p:cTn id="874" presetID="1" presetClass="entr" presetSubtype="0" fill="hold" nodeType="withEffect">
                                  <p:stCondLst>
                                    <p:cond delay="30000"/>
                                  </p:stCondLst>
                                  <p:childTnLst>
                                    <p:set>
                                      <p:cBhvr>
                                        <p:cTn id="875" dur="1" fill="hold">
                                          <p:stCondLst>
                                            <p:cond delay="0"/>
                                          </p:stCondLst>
                                        </p:cTn>
                                        <p:tgtEl>
                                          <p:spTgt spid="1430"/>
                                        </p:tgtEl>
                                        <p:attrNameLst>
                                          <p:attrName>style.visibility</p:attrName>
                                        </p:attrNameLst>
                                      </p:cBhvr>
                                      <p:to>
                                        <p:strVal val="visible"/>
                                      </p:to>
                                    </p:set>
                                  </p:childTnLst>
                                </p:cTn>
                              </p:par>
                              <p:par>
                                <p:cTn id="876" presetID="8" presetClass="emph" presetSubtype="0" fill="hold" nodeType="withEffect">
                                  <p:stCondLst>
                                    <p:cond delay="30000"/>
                                  </p:stCondLst>
                                  <p:childTnLst>
                                    <p:animRot by="900000">
                                      <p:cBhvr>
                                        <p:cTn id="877" dur="1500" fill="hold"/>
                                        <p:tgtEl>
                                          <p:spTgt spid="1430"/>
                                        </p:tgtEl>
                                        <p:attrNameLst>
                                          <p:attrName>r</p:attrName>
                                        </p:attrNameLst>
                                      </p:cBhvr>
                                    </p:animRot>
                                  </p:childTnLst>
                                </p:cTn>
                              </p:par>
                              <p:par>
                                <p:cTn id="878" presetID="1" presetClass="exit" presetSubtype="0" fill="hold" nodeType="withEffect">
                                  <p:stCondLst>
                                    <p:cond delay="31500"/>
                                  </p:stCondLst>
                                  <p:childTnLst>
                                    <p:set>
                                      <p:cBhvr>
                                        <p:cTn id="879" dur="1" fill="hold">
                                          <p:stCondLst>
                                            <p:cond delay="0"/>
                                          </p:stCondLst>
                                        </p:cTn>
                                        <p:tgtEl>
                                          <p:spTgt spid="1430"/>
                                        </p:tgtEl>
                                        <p:attrNameLst>
                                          <p:attrName>style.visibility</p:attrName>
                                        </p:attrNameLst>
                                      </p:cBhvr>
                                      <p:to>
                                        <p:strVal val="hidden"/>
                                      </p:to>
                                    </p:set>
                                  </p:childTnLst>
                                </p:cTn>
                              </p:par>
                              <p:par>
                                <p:cTn id="880" presetID="1" presetClass="entr" presetSubtype="0" fill="hold" nodeType="withEffect">
                                  <p:stCondLst>
                                    <p:cond delay="31500"/>
                                  </p:stCondLst>
                                  <p:childTnLst>
                                    <p:set>
                                      <p:cBhvr>
                                        <p:cTn id="881" dur="1" fill="hold">
                                          <p:stCondLst>
                                            <p:cond delay="0"/>
                                          </p:stCondLst>
                                        </p:cTn>
                                        <p:tgtEl>
                                          <p:spTgt spid="1450"/>
                                        </p:tgtEl>
                                        <p:attrNameLst>
                                          <p:attrName>style.visibility</p:attrName>
                                        </p:attrNameLst>
                                      </p:cBhvr>
                                      <p:to>
                                        <p:strVal val="visible"/>
                                      </p:to>
                                    </p:set>
                                  </p:childTnLst>
                                </p:cTn>
                              </p:par>
                              <p:par>
                                <p:cTn id="882" presetID="8" presetClass="emph" presetSubtype="0" fill="hold" nodeType="withEffect">
                                  <p:stCondLst>
                                    <p:cond delay="31500"/>
                                  </p:stCondLst>
                                  <p:childTnLst>
                                    <p:animRot by="900000">
                                      <p:cBhvr>
                                        <p:cTn id="883" dur="1500" fill="hold"/>
                                        <p:tgtEl>
                                          <p:spTgt spid="1450"/>
                                        </p:tgtEl>
                                        <p:attrNameLst>
                                          <p:attrName>r</p:attrName>
                                        </p:attrNameLst>
                                      </p:cBhvr>
                                    </p:animRot>
                                  </p:childTnLst>
                                </p:cTn>
                              </p:par>
                              <p:par>
                                <p:cTn id="884" presetID="1" presetClass="exit" presetSubtype="0" fill="hold" nodeType="withEffect">
                                  <p:stCondLst>
                                    <p:cond delay="33000"/>
                                  </p:stCondLst>
                                  <p:childTnLst>
                                    <p:set>
                                      <p:cBhvr>
                                        <p:cTn id="885" dur="1" fill="hold">
                                          <p:stCondLst>
                                            <p:cond delay="0"/>
                                          </p:stCondLst>
                                        </p:cTn>
                                        <p:tgtEl>
                                          <p:spTgt spid="1450"/>
                                        </p:tgtEl>
                                        <p:attrNameLst>
                                          <p:attrName>style.visibility</p:attrName>
                                        </p:attrNameLst>
                                      </p:cBhvr>
                                      <p:to>
                                        <p:strVal val="hidden"/>
                                      </p:to>
                                    </p:set>
                                  </p:childTnLst>
                                </p:cTn>
                              </p:par>
                              <p:par>
                                <p:cTn id="886" presetID="1" presetClass="entr" presetSubtype="0" fill="hold" nodeType="withEffect">
                                  <p:stCondLst>
                                    <p:cond delay="33000"/>
                                  </p:stCondLst>
                                  <p:childTnLst>
                                    <p:set>
                                      <p:cBhvr>
                                        <p:cTn id="887" dur="1" fill="hold">
                                          <p:stCondLst>
                                            <p:cond delay="0"/>
                                          </p:stCondLst>
                                        </p:cTn>
                                        <p:tgtEl>
                                          <p:spTgt spid="1470"/>
                                        </p:tgtEl>
                                        <p:attrNameLst>
                                          <p:attrName>style.visibility</p:attrName>
                                        </p:attrNameLst>
                                      </p:cBhvr>
                                      <p:to>
                                        <p:strVal val="visible"/>
                                      </p:to>
                                    </p:set>
                                  </p:childTnLst>
                                </p:cTn>
                              </p:par>
                              <p:par>
                                <p:cTn id="888" presetID="8" presetClass="emph" presetSubtype="0" fill="hold" nodeType="withEffect">
                                  <p:stCondLst>
                                    <p:cond delay="33000"/>
                                  </p:stCondLst>
                                  <p:childTnLst>
                                    <p:animRot by="900000">
                                      <p:cBhvr>
                                        <p:cTn id="889" dur="1500" fill="hold"/>
                                        <p:tgtEl>
                                          <p:spTgt spid="1470"/>
                                        </p:tgtEl>
                                        <p:attrNameLst>
                                          <p:attrName>r</p:attrName>
                                        </p:attrNameLst>
                                      </p:cBhvr>
                                    </p:animRot>
                                  </p:childTnLst>
                                </p:cTn>
                              </p:par>
                              <p:par>
                                <p:cTn id="890" presetID="1" presetClass="exit" presetSubtype="0" fill="hold" nodeType="withEffect">
                                  <p:stCondLst>
                                    <p:cond delay="34500"/>
                                  </p:stCondLst>
                                  <p:childTnLst>
                                    <p:set>
                                      <p:cBhvr>
                                        <p:cTn id="891" dur="1" fill="hold">
                                          <p:stCondLst>
                                            <p:cond delay="0"/>
                                          </p:stCondLst>
                                        </p:cTn>
                                        <p:tgtEl>
                                          <p:spTgt spid="1470"/>
                                        </p:tgtEl>
                                        <p:attrNameLst>
                                          <p:attrName>style.visibility</p:attrName>
                                        </p:attrNameLst>
                                      </p:cBhvr>
                                      <p:to>
                                        <p:strVal val="hidden"/>
                                      </p:to>
                                    </p:set>
                                  </p:childTnLst>
                                </p:cTn>
                              </p:par>
                              <p:par>
                                <p:cTn id="892" presetID="1" presetClass="entr" presetSubtype="0" fill="hold" nodeType="withEffect">
                                  <p:stCondLst>
                                    <p:cond delay="34500"/>
                                  </p:stCondLst>
                                  <p:childTnLst>
                                    <p:set>
                                      <p:cBhvr>
                                        <p:cTn id="893" dur="1" fill="hold">
                                          <p:stCondLst>
                                            <p:cond delay="0"/>
                                          </p:stCondLst>
                                        </p:cTn>
                                        <p:tgtEl>
                                          <p:spTgt spid="1460"/>
                                        </p:tgtEl>
                                        <p:attrNameLst>
                                          <p:attrName>style.visibility</p:attrName>
                                        </p:attrNameLst>
                                      </p:cBhvr>
                                      <p:to>
                                        <p:strVal val="visible"/>
                                      </p:to>
                                    </p:set>
                                  </p:childTnLst>
                                </p:cTn>
                              </p:par>
                              <p:par>
                                <p:cTn id="894" presetID="8" presetClass="emph" presetSubtype="0" fill="hold" nodeType="withEffect">
                                  <p:stCondLst>
                                    <p:cond delay="34500"/>
                                  </p:stCondLst>
                                  <p:childTnLst>
                                    <p:animRot by="900000">
                                      <p:cBhvr>
                                        <p:cTn id="895" dur="1500" fill="hold"/>
                                        <p:tgtEl>
                                          <p:spTgt spid="1460"/>
                                        </p:tgtEl>
                                        <p:attrNameLst>
                                          <p:attrName>r</p:attrName>
                                        </p:attrNameLst>
                                      </p:cBhvr>
                                    </p:animRot>
                                  </p:childTnLst>
                                </p:cTn>
                              </p:par>
                              <p:par>
                                <p:cTn id="896" presetID="1" presetClass="exit" presetSubtype="0" fill="hold" nodeType="withEffect">
                                  <p:stCondLst>
                                    <p:cond delay="36000"/>
                                  </p:stCondLst>
                                  <p:childTnLst>
                                    <p:set>
                                      <p:cBhvr>
                                        <p:cTn id="897" dur="1" fill="hold">
                                          <p:stCondLst>
                                            <p:cond delay="0"/>
                                          </p:stCondLst>
                                        </p:cTn>
                                        <p:tgtEl>
                                          <p:spTgt spid="1460"/>
                                        </p:tgtEl>
                                        <p:attrNameLst>
                                          <p:attrName>style.visibility</p:attrName>
                                        </p:attrNameLst>
                                      </p:cBhvr>
                                      <p:to>
                                        <p:strVal val="hidden"/>
                                      </p:to>
                                    </p:set>
                                  </p:childTnLst>
                                </p:cTn>
                              </p:par>
                              <p:par>
                                <p:cTn id="898" presetID="1" presetClass="entr" presetSubtype="0" fill="hold" nodeType="withEffect">
                                  <p:stCondLst>
                                    <p:cond delay="36000"/>
                                  </p:stCondLst>
                                  <p:childTnLst>
                                    <p:set>
                                      <p:cBhvr>
                                        <p:cTn id="899" dur="1" fill="hold">
                                          <p:stCondLst>
                                            <p:cond delay="0"/>
                                          </p:stCondLst>
                                        </p:cTn>
                                        <p:tgtEl>
                                          <p:spTgt spid="1480"/>
                                        </p:tgtEl>
                                        <p:attrNameLst>
                                          <p:attrName>style.visibility</p:attrName>
                                        </p:attrNameLst>
                                      </p:cBhvr>
                                      <p:to>
                                        <p:strVal val="visible"/>
                                      </p:to>
                                    </p:set>
                                  </p:childTnLst>
                                </p:cTn>
                              </p:par>
                              <p:par>
                                <p:cTn id="900" presetID="8" presetClass="emph" presetSubtype="0" fill="hold" nodeType="withEffect">
                                  <p:stCondLst>
                                    <p:cond delay="36000"/>
                                  </p:stCondLst>
                                  <p:childTnLst>
                                    <p:animRot by="900000">
                                      <p:cBhvr>
                                        <p:cTn id="901" dur="1500" fill="hold"/>
                                        <p:tgtEl>
                                          <p:spTgt spid="1480"/>
                                        </p:tgtEl>
                                        <p:attrNameLst>
                                          <p:attrName>r</p:attrName>
                                        </p:attrNameLst>
                                      </p:cBhvr>
                                    </p:animRot>
                                  </p:childTnLst>
                                </p:cTn>
                              </p:par>
                              <p:par>
                                <p:cTn id="902" presetID="1" presetClass="exit" presetSubtype="0" fill="hold" nodeType="withEffect">
                                  <p:stCondLst>
                                    <p:cond delay="37500"/>
                                  </p:stCondLst>
                                  <p:childTnLst>
                                    <p:set>
                                      <p:cBhvr>
                                        <p:cTn id="903" dur="1" fill="hold">
                                          <p:stCondLst>
                                            <p:cond delay="0"/>
                                          </p:stCondLst>
                                        </p:cTn>
                                        <p:tgtEl>
                                          <p:spTgt spid="1480"/>
                                        </p:tgtEl>
                                        <p:attrNameLst>
                                          <p:attrName>style.visibility</p:attrName>
                                        </p:attrNameLst>
                                      </p:cBhvr>
                                      <p:to>
                                        <p:strVal val="hidden"/>
                                      </p:to>
                                    </p:set>
                                  </p:childTnLst>
                                </p:cTn>
                              </p:par>
                              <p:par>
                                <p:cTn id="904" presetID="1" presetClass="entr" presetSubtype="0" fill="hold" nodeType="withEffect">
                                  <p:stCondLst>
                                    <p:cond delay="37500"/>
                                  </p:stCondLst>
                                  <p:childTnLst>
                                    <p:set>
                                      <p:cBhvr>
                                        <p:cTn id="905" dur="1" fill="hold">
                                          <p:stCondLst>
                                            <p:cond delay="0"/>
                                          </p:stCondLst>
                                        </p:cTn>
                                        <p:tgtEl>
                                          <p:spTgt spid="1500"/>
                                        </p:tgtEl>
                                        <p:attrNameLst>
                                          <p:attrName>style.visibility</p:attrName>
                                        </p:attrNameLst>
                                      </p:cBhvr>
                                      <p:to>
                                        <p:strVal val="visible"/>
                                      </p:to>
                                    </p:set>
                                  </p:childTnLst>
                                </p:cTn>
                              </p:par>
                              <p:par>
                                <p:cTn id="906" presetID="8" presetClass="emph" presetSubtype="0" fill="hold" nodeType="withEffect">
                                  <p:stCondLst>
                                    <p:cond delay="37500"/>
                                  </p:stCondLst>
                                  <p:childTnLst>
                                    <p:animRot by="900000">
                                      <p:cBhvr>
                                        <p:cTn id="907" dur="1500" fill="hold"/>
                                        <p:tgtEl>
                                          <p:spTgt spid="1500"/>
                                        </p:tgtEl>
                                        <p:attrNameLst>
                                          <p:attrName>r</p:attrName>
                                        </p:attrNameLst>
                                      </p:cBhvr>
                                    </p:animRot>
                                  </p:childTnLst>
                                </p:cTn>
                              </p:par>
                              <p:par>
                                <p:cTn id="908" presetID="1" presetClass="exit" presetSubtype="0" fill="hold" nodeType="withEffect">
                                  <p:stCondLst>
                                    <p:cond delay="39000"/>
                                  </p:stCondLst>
                                  <p:childTnLst>
                                    <p:set>
                                      <p:cBhvr>
                                        <p:cTn id="909" dur="1" fill="hold">
                                          <p:stCondLst>
                                            <p:cond delay="0"/>
                                          </p:stCondLst>
                                        </p:cTn>
                                        <p:tgtEl>
                                          <p:spTgt spid="1500"/>
                                        </p:tgtEl>
                                        <p:attrNameLst>
                                          <p:attrName>style.visibility</p:attrName>
                                        </p:attrNameLst>
                                      </p:cBhvr>
                                      <p:to>
                                        <p:strVal val="hidden"/>
                                      </p:to>
                                    </p:set>
                                  </p:childTnLst>
                                </p:cTn>
                              </p:par>
                              <p:par>
                                <p:cTn id="910" presetID="1" presetClass="entr" presetSubtype="0" fill="hold" nodeType="withEffect">
                                  <p:stCondLst>
                                    <p:cond delay="39000"/>
                                  </p:stCondLst>
                                  <p:childTnLst>
                                    <p:set>
                                      <p:cBhvr>
                                        <p:cTn id="911" dur="1" fill="hold">
                                          <p:stCondLst>
                                            <p:cond delay="0"/>
                                          </p:stCondLst>
                                        </p:cTn>
                                        <p:tgtEl>
                                          <p:spTgt spid="1490"/>
                                        </p:tgtEl>
                                        <p:attrNameLst>
                                          <p:attrName>style.visibility</p:attrName>
                                        </p:attrNameLst>
                                      </p:cBhvr>
                                      <p:to>
                                        <p:strVal val="visible"/>
                                      </p:to>
                                    </p:set>
                                  </p:childTnLst>
                                </p:cTn>
                              </p:par>
                              <p:par>
                                <p:cTn id="912" presetID="8" presetClass="emph" presetSubtype="0" fill="hold" nodeType="withEffect">
                                  <p:stCondLst>
                                    <p:cond delay="39000"/>
                                  </p:stCondLst>
                                  <p:childTnLst>
                                    <p:animRot by="900000">
                                      <p:cBhvr>
                                        <p:cTn id="913" dur="1500" fill="hold"/>
                                        <p:tgtEl>
                                          <p:spTgt spid="1490"/>
                                        </p:tgtEl>
                                        <p:attrNameLst>
                                          <p:attrName>r</p:attrName>
                                        </p:attrNameLst>
                                      </p:cBhvr>
                                    </p:animRot>
                                  </p:childTnLst>
                                </p:cTn>
                              </p:par>
                              <p:par>
                                <p:cTn id="914" presetID="1" presetClass="exit" presetSubtype="0" fill="hold" nodeType="withEffect">
                                  <p:stCondLst>
                                    <p:cond delay="40500"/>
                                  </p:stCondLst>
                                  <p:childTnLst>
                                    <p:set>
                                      <p:cBhvr>
                                        <p:cTn id="915" dur="1" fill="hold">
                                          <p:stCondLst>
                                            <p:cond delay="0"/>
                                          </p:stCondLst>
                                        </p:cTn>
                                        <p:tgtEl>
                                          <p:spTgt spid="1490"/>
                                        </p:tgtEl>
                                        <p:attrNameLst>
                                          <p:attrName>style.visibility</p:attrName>
                                        </p:attrNameLst>
                                      </p:cBhvr>
                                      <p:to>
                                        <p:strVal val="hidden"/>
                                      </p:to>
                                    </p:set>
                                  </p:childTnLst>
                                </p:cTn>
                              </p:par>
                              <p:par>
                                <p:cTn id="916" presetID="1" presetClass="entr" presetSubtype="0" fill="hold" nodeType="withEffect">
                                  <p:stCondLst>
                                    <p:cond delay="40500"/>
                                  </p:stCondLst>
                                  <p:childTnLst>
                                    <p:set>
                                      <p:cBhvr>
                                        <p:cTn id="917" dur="1" fill="hold">
                                          <p:stCondLst>
                                            <p:cond delay="0"/>
                                          </p:stCondLst>
                                        </p:cTn>
                                        <p:tgtEl>
                                          <p:spTgt spid="1515"/>
                                        </p:tgtEl>
                                        <p:attrNameLst>
                                          <p:attrName>style.visibility</p:attrName>
                                        </p:attrNameLst>
                                      </p:cBhvr>
                                      <p:to>
                                        <p:strVal val="visible"/>
                                      </p:to>
                                    </p:set>
                                  </p:childTnLst>
                                </p:cTn>
                              </p:par>
                              <p:par>
                                <p:cTn id="918" presetID="8" presetClass="emph" presetSubtype="0" fill="hold" nodeType="withEffect">
                                  <p:stCondLst>
                                    <p:cond delay="40500"/>
                                  </p:stCondLst>
                                  <p:childTnLst>
                                    <p:animRot by="900000">
                                      <p:cBhvr>
                                        <p:cTn id="919" dur="1500" fill="hold"/>
                                        <p:tgtEl>
                                          <p:spTgt spid="1515"/>
                                        </p:tgtEl>
                                        <p:attrNameLst>
                                          <p:attrName>r</p:attrName>
                                        </p:attrNameLst>
                                      </p:cBhvr>
                                    </p:animRot>
                                  </p:childTnLst>
                                </p:cTn>
                              </p:par>
                              <p:par>
                                <p:cTn id="920" presetID="1" presetClass="exit" presetSubtype="0" fill="hold" nodeType="withEffect">
                                  <p:stCondLst>
                                    <p:cond delay="42000"/>
                                  </p:stCondLst>
                                  <p:childTnLst>
                                    <p:set>
                                      <p:cBhvr>
                                        <p:cTn id="921" dur="1" fill="hold">
                                          <p:stCondLst>
                                            <p:cond delay="0"/>
                                          </p:stCondLst>
                                        </p:cTn>
                                        <p:tgtEl>
                                          <p:spTgt spid="1515"/>
                                        </p:tgtEl>
                                        <p:attrNameLst>
                                          <p:attrName>style.visibility</p:attrName>
                                        </p:attrNameLst>
                                      </p:cBhvr>
                                      <p:to>
                                        <p:strVal val="hidden"/>
                                      </p:to>
                                    </p:set>
                                  </p:childTnLst>
                                </p:cTn>
                              </p:par>
                              <p:par>
                                <p:cTn id="922" presetID="1" presetClass="entr" presetSubtype="0" fill="hold" nodeType="withEffect">
                                  <p:stCondLst>
                                    <p:cond delay="42000"/>
                                  </p:stCondLst>
                                  <p:childTnLst>
                                    <p:set>
                                      <p:cBhvr>
                                        <p:cTn id="923" dur="1" fill="hold">
                                          <p:stCondLst>
                                            <p:cond delay="0"/>
                                          </p:stCondLst>
                                        </p:cTn>
                                        <p:tgtEl>
                                          <p:spTgt spid="1535"/>
                                        </p:tgtEl>
                                        <p:attrNameLst>
                                          <p:attrName>style.visibility</p:attrName>
                                        </p:attrNameLst>
                                      </p:cBhvr>
                                      <p:to>
                                        <p:strVal val="visible"/>
                                      </p:to>
                                    </p:set>
                                  </p:childTnLst>
                                </p:cTn>
                              </p:par>
                              <p:par>
                                <p:cTn id="924" presetID="8" presetClass="emph" presetSubtype="0" fill="hold" nodeType="withEffect">
                                  <p:stCondLst>
                                    <p:cond delay="42000"/>
                                  </p:stCondLst>
                                  <p:childTnLst>
                                    <p:animRot by="900000">
                                      <p:cBhvr>
                                        <p:cTn id="925" dur="1500" fill="hold"/>
                                        <p:tgtEl>
                                          <p:spTgt spid="1535"/>
                                        </p:tgtEl>
                                        <p:attrNameLst>
                                          <p:attrName>r</p:attrName>
                                        </p:attrNameLst>
                                      </p:cBhvr>
                                    </p:animRot>
                                  </p:childTnLst>
                                </p:cTn>
                              </p:par>
                              <p:par>
                                <p:cTn id="926" presetID="1" presetClass="exit" presetSubtype="0" fill="hold" nodeType="withEffect">
                                  <p:stCondLst>
                                    <p:cond delay="43500"/>
                                  </p:stCondLst>
                                  <p:childTnLst>
                                    <p:set>
                                      <p:cBhvr>
                                        <p:cTn id="927" dur="1" fill="hold">
                                          <p:stCondLst>
                                            <p:cond delay="0"/>
                                          </p:stCondLst>
                                        </p:cTn>
                                        <p:tgtEl>
                                          <p:spTgt spid="1535"/>
                                        </p:tgtEl>
                                        <p:attrNameLst>
                                          <p:attrName>style.visibility</p:attrName>
                                        </p:attrNameLst>
                                      </p:cBhvr>
                                      <p:to>
                                        <p:strVal val="hidden"/>
                                      </p:to>
                                    </p:set>
                                  </p:childTnLst>
                                </p:cTn>
                              </p:par>
                              <p:par>
                                <p:cTn id="928" presetID="1" presetClass="entr" presetSubtype="0" fill="hold" nodeType="withEffect">
                                  <p:stCondLst>
                                    <p:cond delay="43500"/>
                                  </p:stCondLst>
                                  <p:childTnLst>
                                    <p:set>
                                      <p:cBhvr>
                                        <p:cTn id="929" dur="1" fill="hold">
                                          <p:stCondLst>
                                            <p:cond delay="0"/>
                                          </p:stCondLst>
                                        </p:cTn>
                                        <p:tgtEl>
                                          <p:spTgt spid="1525"/>
                                        </p:tgtEl>
                                        <p:attrNameLst>
                                          <p:attrName>style.visibility</p:attrName>
                                        </p:attrNameLst>
                                      </p:cBhvr>
                                      <p:to>
                                        <p:strVal val="visible"/>
                                      </p:to>
                                    </p:set>
                                  </p:childTnLst>
                                </p:cTn>
                              </p:par>
                              <p:par>
                                <p:cTn id="930" presetID="8" presetClass="emph" presetSubtype="0" fill="hold" nodeType="withEffect">
                                  <p:stCondLst>
                                    <p:cond delay="43500"/>
                                  </p:stCondLst>
                                  <p:childTnLst>
                                    <p:animRot by="900000">
                                      <p:cBhvr>
                                        <p:cTn id="931" dur="1500" fill="hold"/>
                                        <p:tgtEl>
                                          <p:spTgt spid="1525"/>
                                        </p:tgtEl>
                                        <p:attrNameLst>
                                          <p:attrName>r</p:attrName>
                                        </p:attrNameLst>
                                      </p:cBhvr>
                                    </p:animRot>
                                  </p:childTnLst>
                                </p:cTn>
                              </p:par>
                              <p:par>
                                <p:cTn id="932" presetID="1" presetClass="exit" presetSubtype="0" fill="hold" nodeType="withEffect">
                                  <p:stCondLst>
                                    <p:cond delay="45000"/>
                                  </p:stCondLst>
                                  <p:childTnLst>
                                    <p:set>
                                      <p:cBhvr>
                                        <p:cTn id="933" dur="1" fill="hold">
                                          <p:stCondLst>
                                            <p:cond delay="0"/>
                                          </p:stCondLst>
                                        </p:cTn>
                                        <p:tgtEl>
                                          <p:spTgt spid="1525"/>
                                        </p:tgtEl>
                                        <p:attrNameLst>
                                          <p:attrName>style.visibility</p:attrName>
                                        </p:attrNameLst>
                                      </p:cBhvr>
                                      <p:to>
                                        <p:strVal val="hidden"/>
                                      </p:to>
                                    </p:set>
                                  </p:childTnLst>
                                </p:cTn>
                              </p:par>
                              <p:par>
                                <p:cTn id="934" presetID="1" presetClass="entr" presetSubtype="0" fill="hold" nodeType="withEffect">
                                  <p:stCondLst>
                                    <p:cond delay="45000"/>
                                  </p:stCondLst>
                                  <p:childTnLst>
                                    <p:set>
                                      <p:cBhvr>
                                        <p:cTn id="935" dur="1" fill="hold">
                                          <p:stCondLst>
                                            <p:cond delay="0"/>
                                          </p:stCondLst>
                                        </p:cTn>
                                        <p:tgtEl>
                                          <p:spTgt spid="1318"/>
                                        </p:tgtEl>
                                        <p:attrNameLst>
                                          <p:attrName>style.visibility</p:attrName>
                                        </p:attrNameLst>
                                      </p:cBhvr>
                                      <p:to>
                                        <p:strVal val="visible"/>
                                      </p:to>
                                    </p:set>
                                  </p:childTnLst>
                                </p:cTn>
                              </p:par>
                              <p:par>
                                <p:cTn id="936" presetID="8" presetClass="emph" presetSubtype="0" fill="hold" nodeType="withEffect">
                                  <p:stCondLst>
                                    <p:cond delay="45000"/>
                                  </p:stCondLst>
                                  <p:childTnLst>
                                    <p:animRot by="900000">
                                      <p:cBhvr>
                                        <p:cTn id="937" dur="1500" fill="hold"/>
                                        <p:tgtEl>
                                          <p:spTgt spid="1318"/>
                                        </p:tgtEl>
                                        <p:attrNameLst>
                                          <p:attrName>r</p:attrName>
                                        </p:attrNameLst>
                                      </p:cBhvr>
                                    </p:animRot>
                                  </p:childTnLst>
                                </p:cTn>
                              </p:par>
                              <p:par>
                                <p:cTn id="938" presetID="1" presetClass="exit" presetSubtype="0" fill="hold" nodeType="withEffect">
                                  <p:stCondLst>
                                    <p:cond delay="46500"/>
                                  </p:stCondLst>
                                  <p:childTnLst>
                                    <p:set>
                                      <p:cBhvr>
                                        <p:cTn id="939" dur="1" fill="hold">
                                          <p:stCondLst>
                                            <p:cond delay="0"/>
                                          </p:stCondLst>
                                        </p:cTn>
                                        <p:tgtEl>
                                          <p:spTgt spid="1318"/>
                                        </p:tgtEl>
                                        <p:attrNameLst>
                                          <p:attrName>style.visibility</p:attrName>
                                        </p:attrNameLst>
                                      </p:cBhvr>
                                      <p:to>
                                        <p:strVal val="hidden"/>
                                      </p:to>
                                    </p:set>
                                  </p:childTnLst>
                                </p:cTn>
                              </p:par>
                              <p:par>
                                <p:cTn id="940" presetID="1" presetClass="entr" presetSubtype="0" fill="hold" nodeType="withEffect">
                                  <p:stCondLst>
                                    <p:cond delay="46500"/>
                                  </p:stCondLst>
                                  <p:childTnLst>
                                    <p:set>
                                      <p:cBhvr>
                                        <p:cTn id="941" dur="1" fill="hold">
                                          <p:stCondLst>
                                            <p:cond delay="0"/>
                                          </p:stCondLst>
                                        </p:cTn>
                                        <p:tgtEl>
                                          <p:spTgt spid="1338"/>
                                        </p:tgtEl>
                                        <p:attrNameLst>
                                          <p:attrName>style.visibility</p:attrName>
                                        </p:attrNameLst>
                                      </p:cBhvr>
                                      <p:to>
                                        <p:strVal val="visible"/>
                                      </p:to>
                                    </p:set>
                                  </p:childTnLst>
                                </p:cTn>
                              </p:par>
                              <p:par>
                                <p:cTn id="942" presetID="8" presetClass="emph" presetSubtype="0" fill="hold" nodeType="withEffect">
                                  <p:stCondLst>
                                    <p:cond delay="46500"/>
                                  </p:stCondLst>
                                  <p:childTnLst>
                                    <p:animRot by="900000">
                                      <p:cBhvr>
                                        <p:cTn id="943" dur="1500" fill="hold"/>
                                        <p:tgtEl>
                                          <p:spTgt spid="1338"/>
                                        </p:tgtEl>
                                        <p:attrNameLst>
                                          <p:attrName>r</p:attrName>
                                        </p:attrNameLst>
                                      </p:cBhvr>
                                    </p:animRot>
                                  </p:childTnLst>
                                </p:cTn>
                              </p:par>
                              <p:par>
                                <p:cTn id="944" presetID="1" presetClass="exit" presetSubtype="0" fill="hold" nodeType="withEffect">
                                  <p:stCondLst>
                                    <p:cond delay="48000"/>
                                  </p:stCondLst>
                                  <p:childTnLst>
                                    <p:set>
                                      <p:cBhvr>
                                        <p:cTn id="945" dur="1" fill="hold">
                                          <p:stCondLst>
                                            <p:cond delay="0"/>
                                          </p:stCondLst>
                                        </p:cTn>
                                        <p:tgtEl>
                                          <p:spTgt spid="1338"/>
                                        </p:tgtEl>
                                        <p:attrNameLst>
                                          <p:attrName>style.visibility</p:attrName>
                                        </p:attrNameLst>
                                      </p:cBhvr>
                                      <p:to>
                                        <p:strVal val="hidden"/>
                                      </p:to>
                                    </p:set>
                                  </p:childTnLst>
                                </p:cTn>
                              </p:par>
                              <p:par>
                                <p:cTn id="946" presetID="1" presetClass="entr" presetSubtype="0" fill="hold" nodeType="withEffect">
                                  <p:stCondLst>
                                    <p:cond delay="48000"/>
                                  </p:stCondLst>
                                  <p:childTnLst>
                                    <p:set>
                                      <p:cBhvr>
                                        <p:cTn id="947" dur="1" fill="hold">
                                          <p:stCondLst>
                                            <p:cond delay="0"/>
                                          </p:stCondLst>
                                        </p:cTn>
                                        <p:tgtEl>
                                          <p:spTgt spid="1328"/>
                                        </p:tgtEl>
                                        <p:attrNameLst>
                                          <p:attrName>style.visibility</p:attrName>
                                        </p:attrNameLst>
                                      </p:cBhvr>
                                      <p:to>
                                        <p:strVal val="visible"/>
                                      </p:to>
                                    </p:set>
                                  </p:childTnLst>
                                </p:cTn>
                              </p:par>
                              <p:par>
                                <p:cTn id="948" presetID="8" presetClass="emph" presetSubtype="0" fill="hold" nodeType="withEffect">
                                  <p:stCondLst>
                                    <p:cond delay="48000"/>
                                  </p:stCondLst>
                                  <p:childTnLst>
                                    <p:animRot by="900000">
                                      <p:cBhvr>
                                        <p:cTn id="949" dur="1500" fill="hold"/>
                                        <p:tgtEl>
                                          <p:spTgt spid="1328"/>
                                        </p:tgtEl>
                                        <p:attrNameLst>
                                          <p:attrName>r</p:attrName>
                                        </p:attrNameLst>
                                      </p:cBhvr>
                                    </p:animRot>
                                  </p:childTnLst>
                                </p:cTn>
                              </p:par>
                              <p:par>
                                <p:cTn id="950" presetID="1" presetClass="exit" presetSubtype="0" fill="hold" nodeType="withEffect">
                                  <p:stCondLst>
                                    <p:cond delay="49500"/>
                                  </p:stCondLst>
                                  <p:childTnLst>
                                    <p:set>
                                      <p:cBhvr>
                                        <p:cTn id="951" dur="1" fill="hold">
                                          <p:stCondLst>
                                            <p:cond delay="0"/>
                                          </p:stCondLst>
                                        </p:cTn>
                                        <p:tgtEl>
                                          <p:spTgt spid="1328"/>
                                        </p:tgtEl>
                                        <p:attrNameLst>
                                          <p:attrName>style.visibility</p:attrName>
                                        </p:attrNameLst>
                                      </p:cBhvr>
                                      <p:to>
                                        <p:strVal val="hidden"/>
                                      </p:to>
                                    </p:set>
                                  </p:childTnLst>
                                </p:cTn>
                              </p:par>
                              <p:par>
                                <p:cTn id="952" presetID="1" presetClass="entr" presetSubtype="0" fill="hold" nodeType="withEffect">
                                  <p:stCondLst>
                                    <p:cond delay="49500"/>
                                  </p:stCondLst>
                                  <p:childTnLst>
                                    <p:set>
                                      <p:cBhvr>
                                        <p:cTn id="953" dur="1" fill="hold">
                                          <p:stCondLst>
                                            <p:cond delay="0"/>
                                          </p:stCondLst>
                                        </p:cTn>
                                        <p:tgtEl>
                                          <p:spTgt spid="1348"/>
                                        </p:tgtEl>
                                        <p:attrNameLst>
                                          <p:attrName>style.visibility</p:attrName>
                                        </p:attrNameLst>
                                      </p:cBhvr>
                                      <p:to>
                                        <p:strVal val="visible"/>
                                      </p:to>
                                    </p:set>
                                  </p:childTnLst>
                                </p:cTn>
                              </p:par>
                              <p:par>
                                <p:cTn id="954" presetID="8" presetClass="emph" presetSubtype="0" fill="hold" nodeType="withEffect">
                                  <p:stCondLst>
                                    <p:cond delay="49500"/>
                                  </p:stCondLst>
                                  <p:childTnLst>
                                    <p:animRot by="900000">
                                      <p:cBhvr>
                                        <p:cTn id="955" dur="1500" fill="hold"/>
                                        <p:tgtEl>
                                          <p:spTgt spid="1348"/>
                                        </p:tgtEl>
                                        <p:attrNameLst>
                                          <p:attrName>r</p:attrName>
                                        </p:attrNameLst>
                                      </p:cBhvr>
                                    </p:animRot>
                                  </p:childTnLst>
                                </p:cTn>
                              </p:par>
                              <p:par>
                                <p:cTn id="956" presetID="1" presetClass="exit" presetSubtype="0" fill="hold" nodeType="withEffect">
                                  <p:stCondLst>
                                    <p:cond delay="51000"/>
                                  </p:stCondLst>
                                  <p:childTnLst>
                                    <p:set>
                                      <p:cBhvr>
                                        <p:cTn id="957" dur="1" fill="hold">
                                          <p:stCondLst>
                                            <p:cond delay="0"/>
                                          </p:stCondLst>
                                        </p:cTn>
                                        <p:tgtEl>
                                          <p:spTgt spid="1348"/>
                                        </p:tgtEl>
                                        <p:attrNameLst>
                                          <p:attrName>style.visibility</p:attrName>
                                        </p:attrNameLst>
                                      </p:cBhvr>
                                      <p:to>
                                        <p:strVal val="hidden"/>
                                      </p:to>
                                    </p:set>
                                  </p:childTnLst>
                                </p:cTn>
                              </p:par>
                              <p:par>
                                <p:cTn id="958" presetID="1" presetClass="entr" presetSubtype="0" fill="hold" nodeType="withEffect">
                                  <p:stCondLst>
                                    <p:cond delay="51000"/>
                                  </p:stCondLst>
                                  <p:childTnLst>
                                    <p:set>
                                      <p:cBhvr>
                                        <p:cTn id="959" dur="1" fill="hold">
                                          <p:stCondLst>
                                            <p:cond delay="0"/>
                                          </p:stCondLst>
                                        </p:cTn>
                                        <p:tgtEl>
                                          <p:spTgt spid="1368"/>
                                        </p:tgtEl>
                                        <p:attrNameLst>
                                          <p:attrName>style.visibility</p:attrName>
                                        </p:attrNameLst>
                                      </p:cBhvr>
                                      <p:to>
                                        <p:strVal val="visible"/>
                                      </p:to>
                                    </p:set>
                                  </p:childTnLst>
                                </p:cTn>
                              </p:par>
                              <p:par>
                                <p:cTn id="960" presetID="8" presetClass="emph" presetSubtype="0" fill="hold" nodeType="withEffect">
                                  <p:stCondLst>
                                    <p:cond delay="51000"/>
                                  </p:stCondLst>
                                  <p:childTnLst>
                                    <p:animRot by="900000">
                                      <p:cBhvr>
                                        <p:cTn id="961" dur="1500" fill="hold"/>
                                        <p:tgtEl>
                                          <p:spTgt spid="1368"/>
                                        </p:tgtEl>
                                        <p:attrNameLst>
                                          <p:attrName>r</p:attrName>
                                        </p:attrNameLst>
                                      </p:cBhvr>
                                    </p:animRot>
                                  </p:childTnLst>
                                </p:cTn>
                              </p:par>
                              <p:par>
                                <p:cTn id="962" presetID="1" presetClass="exit" presetSubtype="0" fill="hold" nodeType="withEffect">
                                  <p:stCondLst>
                                    <p:cond delay="52500"/>
                                  </p:stCondLst>
                                  <p:childTnLst>
                                    <p:set>
                                      <p:cBhvr>
                                        <p:cTn id="963" dur="1" fill="hold">
                                          <p:stCondLst>
                                            <p:cond delay="0"/>
                                          </p:stCondLst>
                                        </p:cTn>
                                        <p:tgtEl>
                                          <p:spTgt spid="1368"/>
                                        </p:tgtEl>
                                        <p:attrNameLst>
                                          <p:attrName>style.visibility</p:attrName>
                                        </p:attrNameLst>
                                      </p:cBhvr>
                                      <p:to>
                                        <p:strVal val="hidden"/>
                                      </p:to>
                                    </p:set>
                                  </p:childTnLst>
                                </p:cTn>
                              </p:par>
                              <p:par>
                                <p:cTn id="964" presetID="1" presetClass="entr" presetSubtype="0" fill="hold" nodeType="withEffect">
                                  <p:stCondLst>
                                    <p:cond delay="52500"/>
                                  </p:stCondLst>
                                  <p:childTnLst>
                                    <p:set>
                                      <p:cBhvr>
                                        <p:cTn id="965" dur="1" fill="hold">
                                          <p:stCondLst>
                                            <p:cond delay="0"/>
                                          </p:stCondLst>
                                        </p:cTn>
                                        <p:tgtEl>
                                          <p:spTgt spid="1358"/>
                                        </p:tgtEl>
                                        <p:attrNameLst>
                                          <p:attrName>style.visibility</p:attrName>
                                        </p:attrNameLst>
                                      </p:cBhvr>
                                      <p:to>
                                        <p:strVal val="visible"/>
                                      </p:to>
                                    </p:set>
                                  </p:childTnLst>
                                </p:cTn>
                              </p:par>
                              <p:par>
                                <p:cTn id="966" presetID="8" presetClass="emph" presetSubtype="0" fill="hold" nodeType="withEffect">
                                  <p:stCondLst>
                                    <p:cond delay="52500"/>
                                  </p:stCondLst>
                                  <p:childTnLst>
                                    <p:animRot by="900000">
                                      <p:cBhvr>
                                        <p:cTn id="967" dur="1500" fill="hold"/>
                                        <p:tgtEl>
                                          <p:spTgt spid="1358"/>
                                        </p:tgtEl>
                                        <p:attrNameLst>
                                          <p:attrName>r</p:attrName>
                                        </p:attrNameLst>
                                      </p:cBhvr>
                                    </p:animRot>
                                  </p:childTnLst>
                                </p:cTn>
                              </p:par>
                              <p:par>
                                <p:cTn id="968" presetID="1" presetClass="exit" presetSubtype="0" fill="hold" nodeType="withEffect">
                                  <p:stCondLst>
                                    <p:cond delay="54000"/>
                                  </p:stCondLst>
                                  <p:childTnLst>
                                    <p:set>
                                      <p:cBhvr>
                                        <p:cTn id="969" dur="1" fill="hold">
                                          <p:stCondLst>
                                            <p:cond delay="0"/>
                                          </p:stCondLst>
                                        </p:cTn>
                                        <p:tgtEl>
                                          <p:spTgt spid="1358"/>
                                        </p:tgtEl>
                                        <p:attrNameLst>
                                          <p:attrName>style.visibility</p:attrName>
                                        </p:attrNameLst>
                                      </p:cBhvr>
                                      <p:to>
                                        <p:strVal val="hidden"/>
                                      </p:to>
                                    </p:set>
                                  </p:childTnLst>
                                </p:cTn>
                              </p:par>
                              <p:par>
                                <p:cTn id="970" presetID="1" presetClass="entr" presetSubtype="0" fill="hold" nodeType="withEffect">
                                  <p:stCondLst>
                                    <p:cond delay="54000"/>
                                  </p:stCondLst>
                                  <p:childTnLst>
                                    <p:set>
                                      <p:cBhvr>
                                        <p:cTn id="971" dur="1" fill="hold">
                                          <p:stCondLst>
                                            <p:cond delay="0"/>
                                          </p:stCondLst>
                                        </p:cTn>
                                        <p:tgtEl>
                                          <p:spTgt spid="1589"/>
                                        </p:tgtEl>
                                        <p:attrNameLst>
                                          <p:attrName>style.visibility</p:attrName>
                                        </p:attrNameLst>
                                      </p:cBhvr>
                                      <p:to>
                                        <p:strVal val="visible"/>
                                      </p:to>
                                    </p:set>
                                  </p:childTnLst>
                                </p:cTn>
                              </p:par>
                              <p:par>
                                <p:cTn id="972" presetID="8" presetClass="emph" presetSubtype="0" fill="hold" nodeType="withEffect">
                                  <p:stCondLst>
                                    <p:cond delay="54000"/>
                                  </p:stCondLst>
                                  <p:childTnLst>
                                    <p:animRot by="900000">
                                      <p:cBhvr>
                                        <p:cTn id="973" dur="1500" fill="hold"/>
                                        <p:tgtEl>
                                          <p:spTgt spid="1589"/>
                                        </p:tgtEl>
                                        <p:attrNameLst>
                                          <p:attrName>r</p:attrName>
                                        </p:attrNameLst>
                                      </p:cBhvr>
                                    </p:animRot>
                                  </p:childTnLst>
                                </p:cTn>
                              </p:par>
                              <p:par>
                                <p:cTn id="974" presetID="1" presetClass="exit" presetSubtype="0" fill="hold" nodeType="withEffect">
                                  <p:stCondLst>
                                    <p:cond delay="55500"/>
                                  </p:stCondLst>
                                  <p:childTnLst>
                                    <p:set>
                                      <p:cBhvr>
                                        <p:cTn id="975" dur="1" fill="hold">
                                          <p:stCondLst>
                                            <p:cond delay="0"/>
                                          </p:stCondLst>
                                        </p:cTn>
                                        <p:tgtEl>
                                          <p:spTgt spid="1589"/>
                                        </p:tgtEl>
                                        <p:attrNameLst>
                                          <p:attrName>style.visibility</p:attrName>
                                        </p:attrNameLst>
                                      </p:cBhvr>
                                      <p:to>
                                        <p:strVal val="hidden"/>
                                      </p:to>
                                    </p:set>
                                  </p:childTnLst>
                                </p:cTn>
                              </p:par>
                              <p:par>
                                <p:cTn id="976" presetID="1" presetClass="entr" presetSubtype="0" fill="hold" nodeType="withEffect">
                                  <p:stCondLst>
                                    <p:cond delay="55500"/>
                                  </p:stCondLst>
                                  <p:childTnLst>
                                    <p:set>
                                      <p:cBhvr>
                                        <p:cTn id="977" dur="1" fill="hold">
                                          <p:stCondLst>
                                            <p:cond delay="0"/>
                                          </p:stCondLst>
                                        </p:cTn>
                                        <p:tgtEl>
                                          <p:spTgt spid="1579"/>
                                        </p:tgtEl>
                                        <p:attrNameLst>
                                          <p:attrName>style.visibility</p:attrName>
                                        </p:attrNameLst>
                                      </p:cBhvr>
                                      <p:to>
                                        <p:strVal val="visible"/>
                                      </p:to>
                                    </p:set>
                                  </p:childTnLst>
                                </p:cTn>
                              </p:par>
                              <p:par>
                                <p:cTn id="978" presetID="8" presetClass="emph" presetSubtype="0" fill="hold" nodeType="withEffect">
                                  <p:stCondLst>
                                    <p:cond delay="55500"/>
                                  </p:stCondLst>
                                  <p:childTnLst>
                                    <p:animRot by="900000">
                                      <p:cBhvr>
                                        <p:cTn id="979" dur="1500" fill="hold"/>
                                        <p:tgtEl>
                                          <p:spTgt spid="1579"/>
                                        </p:tgtEl>
                                        <p:attrNameLst>
                                          <p:attrName>r</p:attrName>
                                        </p:attrNameLst>
                                      </p:cBhvr>
                                    </p:animRot>
                                  </p:childTnLst>
                                </p:cTn>
                              </p:par>
                              <p:par>
                                <p:cTn id="980" presetID="1" presetClass="exit" presetSubtype="0" fill="hold" nodeType="withEffect">
                                  <p:stCondLst>
                                    <p:cond delay="57000"/>
                                  </p:stCondLst>
                                  <p:childTnLst>
                                    <p:set>
                                      <p:cBhvr>
                                        <p:cTn id="981" dur="1" fill="hold">
                                          <p:stCondLst>
                                            <p:cond delay="0"/>
                                          </p:stCondLst>
                                        </p:cTn>
                                        <p:tgtEl>
                                          <p:spTgt spid="1579"/>
                                        </p:tgtEl>
                                        <p:attrNameLst>
                                          <p:attrName>style.visibility</p:attrName>
                                        </p:attrNameLst>
                                      </p:cBhvr>
                                      <p:to>
                                        <p:strVal val="hidden"/>
                                      </p:to>
                                    </p:set>
                                  </p:childTnLst>
                                </p:cTn>
                              </p:par>
                              <p:par>
                                <p:cTn id="982" presetID="1" presetClass="entr" presetSubtype="0" fill="hold" nodeType="withEffect">
                                  <p:stCondLst>
                                    <p:cond delay="57000"/>
                                  </p:stCondLst>
                                  <p:childTnLst>
                                    <p:set>
                                      <p:cBhvr>
                                        <p:cTn id="983" dur="1" fill="hold">
                                          <p:stCondLst>
                                            <p:cond delay="0"/>
                                          </p:stCondLst>
                                        </p:cTn>
                                        <p:tgtEl>
                                          <p:spTgt spid="1569"/>
                                        </p:tgtEl>
                                        <p:attrNameLst>
                                          <p:attrName>style.visibility</p:attrName>
                                        </p:attrNameLst>
                                      </p:cBhvr>
                                      <p:to>
                                        <p:strVal val="visible"/>
                                      </p:to>
                                    </p:set>
                                  </p:childTnLst>
                                </p:cTn>
                              </p:par>
                              <p:par>
                                <p:cTn id="984" presetID="8" presetClass="emph" presetSubtype="0" fill="hold" nodeType="withEffect">
                                  <p:stCondLst>
                                    <p:cond delay="57000"/>
                                  </p:stCondLst>
                                  <p:childTnLst>
                                    <p:animRot by="900000">
                                      <p:cBhvr>
                                        <p:cTn id="985" dur="1500" fill="hold"/>
                                        <p:tgtEl>
                                          <p:spTgt spid="1569"/>
                                        </p:tgtEl>
                                        <p:attrNameLst>
                                          <p:attrName>r</p:attrName>
                                        </p:attrNameLst>
                                      </p:cBhvr>
                                    </p:animRot>
                                  </p:childTnLst>
                                </p:cTn>
                              </p:par>
                              <p:par>
                                <p:cTn id="986" presetID="1" presetClass="exit" presetSubtype="0" fill="hold" nodeType="withEffect">
                                  <p:stCondLst>
                                    <p:cond delay="58500"/>
                                  </p:stCondLst>
                                  <p:childTnLst>
                                    <p:set>
                                      <p:cBhvr>
                                        <p:cTn id="987" dur="1" fill="hold">
                                          <p:stCondLst>
                                            <p:cond delay="0"/>
                                          </p:stCondLst>
                                        </p:cTn>
                                        <p:tgtEl>
                                          <p:spTgt spid="1569"/>
                                        </p:tgtEl>
                                        <p:attrNameLst>
                                          <p:attrName>style.visibility</p:attrName>
                                        </p:attrNameLst>
                                      </p:cBhvr>
                                      <p:to>
                                        <p:strVal val="hidden"/>
                                      </p:to>
                                    </p:set>
                                  </p:childTnLst>
                                </p:cTn>
                              </p:par>
                              <p:par>
                                <p:cTn id="988" presetID="1" presetClass="entr" presetSubtype="0" fill="hold" nodeType="withEffect">
                                  <p:stCondLst>
                                    <p:cond delay="58500"/>
                                  </p:stCondLst>
                                  <p:childTnLst>
                                    <p:set>
                                      <p:cBhvr>
                                        <p:cTn id="989" dur="1" fill="hold">
                                          <p:stCondLst>
                                            <p:cond delay="0"/>
                                          </p:stCondLst>
                                        </p:cTn>
                                        <p:tgtEl>
                                          <p:spTgt spid="1599"/>
                                        </p:tgtEl>
                                        <p:attrNameLst>
                                          <p:attrName>style.visibility</p:attrName>
                                        </p:attrNameLst>
                                      </p:cBhvr>
                                      <p:to>
                                        <p:strVal val="visible"/>
                                      </p:to>
                                    </p:set>
                                  </p:childTnLst>
                                </p:cTn>
                              </p:par>
                              <p:par>
                                <p:cTn id="990" presetID="8" presetClass="emph" presetSubtype="0" fill="hold" nodeType="withEffect">
                                  <p:stCondLst>
                                    <p:cond delay="58500"/>
                                  </p:stCondLst>
                                  <p:childTnLst>
                                    <p:animRot by="900000">
                                      <p:cBhvr>
                                        <p:cTn id="991" dur="1500" fill="hold"/>
                                        <p:tgtEl>
                                          <p:spTgt spid="1599"/>
                                        </p:tgtEl>
                                        <p:attrNameLst>
                                          <p:attrName>r</p:attrName>
                                        </p:attrNameLst>
                                      </p:cBhvr>
                                    </p:animRot>
                                  </p:childTnLst>
                                </p:cTn>
                              </p:par>
                              <p:par>
                                <p:cTn id="992" presetID="1" presetClass="exit" presetSubtype="0" fill="hold" nodeType="withEffect">
                                  <p:stCondLst>
                                    <p:cond delay="60000"/>
                                  </p:stCondLst>
                                  <p:childTnLst>
                                    <p:set>
                                      <p:cBhvr>
                                        <p:cTn id="993" dur="1" fill="hold">
                                          <p:stCondLst>
                                            <p:cond delay="0"/>
                                          </p:stCondLst>
                                        </p:cTn>
                                        <p:tgtEl>
                                          <p:spTgt spid="1599"/>
                                        </p:tgtEl>
                                        <p:attrNameLst>
                                          <p:attrName>style.visibility</p:attrName>
                                        </p:attrNameLst>
                                      </p:cBhvr>
                                      <p:to>
                                        <p:strVal val="hidden"/>
                                      </p:to>
                                    </p:set>
                                  </p:childTnLst>
                                </p:cTn>
                              </p:par>
                              <p:par>
                                <p:cTn id="994" presetID="1" presetClass="entr" presetSubtype="0" fill="hold" nodeType="withEffect">
                                  <p:stCondLst>
                                    <p:cond delay="60000"/>
                                  </p:stCondLst>
                                  <p:childTnLst>
                                    <p:set>
                                      <p:cBhvr>
                                        <p:cTn id="995" dur="1" fill="hold">
                                          <p:stCondLst>
                                            <p:cond delay="0"/>
                                          </p:stCondLst>
                                        </p:cTn>
                                        <p:tgtEl>
                                          <p:spTgt spid="1619"/>
                                        </p:tgtEl>
                                        <p:attrNameLst>
                                          <p:attrName>style.visibility</p:attrName>
                                        </p:attrNameLst>
                                      </p:cBhvr>
                                      <p:to>
                                        <p:strVal val="visible"/>
                                      </p:to>
                                    </p:set>
                                  </p:childTnLst>
                                </p:cTn>
                              </p:par>
                              <p:par>
                                <p:cTn id="996" presetID="8" presetClass="emph" presetSubtype="0" fill="hold" nodeType="withEffect">
                                  <p:stCondLst>
                                    <p:cond delay="60000"/>
                                  </p:stCondLst>
                                  <p:childTnLst>
                                    <p:animRot by="900000">
                                      <p:cBhvr>
                                        <p:cTn id="997" dur="1500" fill="hold"/>
                                        <p:tgtEl>
                                          <p:spTgt spid="1619"/>
                                        </p:tgtEl>
                                        <p:attrNameLst>
                                          <p:attrName>r</p:attrName>
                                        </p:attrNameLst>
                                      </p:cBhvr>
                                    </p:animRot>
                                  </p:childTnLst>
                                </p:cTn>
                              </p:par>
                              <p:par>
                                <p:cTn id="998" presetID="1" presetClass="exit" presetSubtype="0" fill="hold" nodeType="withEffect">
                                  <p:stCondLst>
                                    <p:cond delay="61500"/>
                                  </p:stCondLst>
                                  <p:childTnLst>
                                    <p:set>
                                      <p:cBhvr>
                                        <p:cTn id="999" dur="1" fill="hold">
                                          <p:stCondLst>
                                            <p:cond delay="0"/>
                                          </p:stCondLst>
                                        </p:cTn>
                                        <p:tgtEl>
                                          <p:spTgt spid="1619"/>
                                        </p:tgtEl>
                                        <p:attrNameLst>
                                          <p:attrName>style.visibility</p:attrName>
                                        </p:attrNameLst>
                                      </p:cBhvr>
                                      <p:to>
                                        <p:strVal val="hidden"/>
                                      </p:to>
                                    </p:set>
                                  </p:childTnLst>
                                </p:cTn>
                              </p:par>
                              <p:par>
                                <p:cTn id="1000" presetID="1" presetClass="entr" presetSubtype="0" fill="hold" nodeType="withEffect">
                                  <p:stCondLst>
                                    <p:cond delay="61500"/>
                                  </p:stCondLst>
                                  <p:childTnLst>
                                    <p:set>
                                      <p:cBhvr>
                                        <p:cTn id="1001" dur="1" fill="hold">
                                          <p:stCondLst>
                                            <p:cond delay="0"/>
                                          </p:stCondLst>
                                        </p:cTn>
                                        <p:tgtEl>
                                          <p:spTgt spid="1609"/>
                                        </p:tgtEl>
                                        <p:attrNameLst>
                                          <p:attrName>style.visibility</p:attrName>
                                        </p:attrNameLst>
                                      </p:cBhvr>
                                      <p:to>
                                        <p:strVal val="visible"/>
                                      </p:to>
                                    </p:set>
                                  </p:childTnLst>
                                </p:cTn>
                              </p:par>
                              <p:par>
                                <p:cTn id="1002" presetID="8" presetClass="emph" presetSubtype="0" fill="hold" nodeType="withEffect">
                                  <p:stCondLst>
                                    <p:cond delay="61500"/>
                                  </p:stCondLst>
                                  <p:childTnLst>
                                    <p:animRot by="900000">
                                      <p:cBhvr>
                                        <p:cTn id="1003" dur="1500" fill="hold"/>
                                        <p:tgtEl>
                                          <p:spTgt spid="1609"/>
                                        </p:tgtEl>
                                        <p:attrNameLst>
                                          <p:attrName>r</p:attrName>
                                        </p:attrNameLst>
                                      </p:cBhvr>
                                    </p:animRot>
                                  </p:childTnLst>
                                </p:cTn>
                              </p:par>
                              <p:par>
                                <p:cTn id="1004" presetID="1" presetClass="exit" presetSubtype="0" fill="hold" nodeType="withEffect">
                                  <p:stCondLst>
                                    <p:cond delay="63000"/>
                                  </p:stCondLst>
                                  <p:childTnLst>
                                    <p:set>
                                      <p:cBhvr>
                                        <p:cTn id="1005" dur="1" fill="hold">
                                          <p:stCondLst>
                                            <p:cond delay="0"/>
                                          </p:stCondLst>
                                        </p:cTn>
                                        <p:tgtEl>
                                          <p:spTgt spid="1609"/>
                                        </p:tgtEl>
                                        <p:attrNameLst>
                                          <p:attrName>style.visibility</p:attrName>
                                        </p:attrNameLst>
                                      </p:cBhvr>
                                      <p:to>
                                        <p:strVal val="hidden"/>
                                      </p:to>
                                    </p:set>
                                  </p:childTnLst>
                                </p:cTn>
                              </p:par>
                              <p:par>
                                <p:cTn id="1006" presetID="1" presetClass="entr" presetSubtype="0" fill="hold" nodeType="withEffect">
                                  <p:stCondLst>
                                    <p:cond delay="63000"/>
                                  </p:stCondLst>
                                  <p:childTnLst>
                                    <p:set>
                                      <p:cBhvr>
                                        <p:cTn id="1007" dur="1" fill="hold">
                                          <p:stCondLst>
                                            <p:cond delay="0"/>
                                          </p:stCondLst>
                                        </p:cTn>
                                        <p:tgtEl>
                                          <p:spTgt spid="1649"/>
                                        </p:tgtEl>
                                        <p:attrNameLst>
                                          <p:attrName>style.visibility</p:attrName>
                                        </p:attrNameLst>
                                      </p:cBhvr>
                                      <p:to>
                                        <p:strVal val="visible"/>
                                      </p:to>
                                    </p:set>
                                  </p:childTnLst>
                                </p:cTn>
                              </p:par>
                              <p:par>
                                <p:cTn id="1008" presetID="8" presetClass="emph" presetSubtype="0" fill="hold" nodeType="withEffect">
                                  <p:stCondLst>
                                    <p:cond delay="63000"/>
                                  </p:stCondLst>
                                  <p:childTnLst>
                                    <p:animRot by="900000">
                                      <p:cBhvr>
                                        <p:cTn id="1009" dur="1500" fill="hold"/>
                                        <p:tgtEl>
                                          <p:spTgt spid="1649"/>
                                        </p:tgtEl>
                                        <p:attrNameLst>
                                          <p:attrName>r</p:attrName>
                                        </p:attrNameLst>
                                      </p:cBhvr>
                                    </p:animRot>
                                  </p:childTnLst>
                                </p:cTn>
                              </p:par>
                              <p:par>
                                <p:cTn id="1010" presetID="1" presetClass="exit" presetSubtype="0" fill="hold" nodeType="withEffect">
                                  <p:stCondLst>
                                    <p:cond delay="64500"/>
                                  </p:stCondLst>
                                  <p:childTnLst>
                                    <p:set>
                                      <p:cBhvr>
                                        <p:cTn id="1011" dur="1" fill="hold">
                                          <p:stCondLst>
                                            <p:cond delay="0"/>
                                          </p:stCondLst>
                                        </p:cTn>
                                        <p:tgtEl>
                                          <p:spTgt spid="1649"/>
                                        </p:tgtEl>
                                        <p:attrNameLst>
                                          <p:attrName>style.visibility</p:attrName>
                                        </p:attrNameLst>
                                      </p:cBhvr>
                                      <p:to>
                                        <p:strVal val="hidden"/>
                                      </p:to>
                                    </p:set>
                                  </p:childTnLst>
                                </p:cTn>
                              </p:par>
                              <p:par>
                                <p:cTn id="1012" presetID="1" presetClass="entr" presetSubtype="0" fill="hold" nodeType="withEffect">
                                  <p:stCondLst>
                                    <p:cond delay="64500"/>
                                  </p:stCondLst>
                                  <p:childTnLst>
                                    <p:set>
                                      <p:cBhvr>
                                        <p:cTn id="1013" dur="1" fill="hold">
                                          <p:stCondLst>
                                            <p:cond delay="0"/>
                                          </p:stCondLst>
                                        </p:cTn>
                                        <p:tgtEl>
                                          <p:spTgt spid="1639"/>
                                        </p:tgtEl>
                                        <p:attrNameLst>
                                          <p:attrName>style.visibility</p:attrName>
                                        </p:attrNameLst>
                                      </p:cBhvr>
                                      <p:to>
                                        <p:strVal val="visible"/>
                                      </p:to>
                                    </p:set>
                                  </p:childTnLst>
                                </p:cTn>
                              </p:par>
                              <p:par>
                                <p:cTn id="1014" presetID="8" presetClass="emph" presetSubtype="0" fill="hold" nodeType="withEffect">
                                  <p:stCondLst>
                                    <p:cond delay="64500"/>
                                  </p:stCondLst>
                                  <p:childTnLst>
                                    <p:animRot by="900000">
                                      <p:cBhvr>
                                        <p:cTn id="1015" dur="1500" fill="hold"/>
                                        <p:tgtEl>
                                          <p:spTgt spid="1639"/>
                                        </p:tgtEl>
                                        <p:attrNameLst>
                                          <p:attrName>r</p:attrName>
                                        </p:attrNameLst>
                                      </p:cBhvr>
                                    </p:animRot>
                                  </p:childTnLst>
                                </p:cTn>
                              </p:par>
                              <p:par>
                                <p:cTn id="1016" presetID="1" presetClass="exit" presetSubtype="0" fill="hold" nodeType="withEffect">
                                  <p:stCondLst>
                                    <p:cond delay="66000"/>
                                  </p:stCondLst>
                                  <p:childTnLst>
                                    <p:set>
                                      <p:cBhvr>
                                        <p:cTn id="1017" dur="1" fill="hold">
                                          <p:stCondLst>
                                            <p:cond delay="0"/>
                                          </p:stCondLst>
                                        </p:cTn>
                                        <p:tgtEl>
                                          <p:spTgt spid="1639"/>
                                        </p:tgtEl>
                                        <p:attrNameLst>
                                          <p:attrName>style.visibility</p:attrName>
                                        </p:attrNameLst>
                                      </p:cBhvr>
                                      <p:to>
                                        <p:strVal val="hidden"/>
                                      </p:to>
                                    </p:set>
                                  </p:childTnLst>
                                </p:cTn>
                              </p:par>
                              <p:par>
                                <p:cTn id="1018" presetID="1" presetClass="entr" presetSubtype="0" fill="hold" nodeType="withEffect">
                                  <p:stCondLst>
                                    <p:cond delay="66000"/>
                                  </p:stCondLst>
                                  <p:childTnLst>
                                    <p:set>
                                      <p:cBhvr>
                                        <p:cTn id="1019" dur="1" fill="hold">
                                          <p:stCondLst>
                                            <p:cond delay="0"/>
                                          </p:stCondLst>
                                        </p:cTn>
                                        <p:tgtEl>
                                          <p:spTgt spid="1629"/>
                                        </p:tgtEl>
                                        <p:attrNameLst>
                                          <p:attrName>style.visibility</p:attrName>
                                        </p:attrNameLst>
                                      </p:cBhvr>
                                      <p:to>
                                        <p:strVal val="visible"/>
                                      </p:to>
                                    </p:set>
                                  </p:childTnLst>
                                </p:cTn>
                              </p:par>
                              <p:par>
                                <p:cTn id="1020" presetID="8" presetClass="emph" presetSubtype="0" fill="hold" nodeType="withEffect">
                                  <p:stCondLst>
                                    <p:cond delay="66000"/>
                                  </p:stCondLst>
                                  <p:childTnLst>
                                    <p:animRot by="900000">
                                      <p:cBhvr>
                                        <p:cTn id="1021" dur="1500" fill="hold"/>
                                        <p:tgtEl>
                                          <p:spTgt spid="1629"/>
                                        </p:tgtEl>
                                        <p:attrNameLst>
                                          <p:attrName>r</p:attrName>
                                        </p:attrNameLst>
                                      </p:cBhvr>
                                    </p:animRot>
                                  </p:childTnLst>
                                </p:cTn>
                              </p:par>
                              <p:par>
                                <p:cTn id="1022" presetID="1" presetClass="exit" presetSubtype="0" fill="hold" nodeType="withEffect">
                                  <p:stCondLst>
                                    <p:cond delay="67500"/>
                                  </p:stCondLst>
                                  <p:childTnLst>
                                    <p:set>
                                      <p:cBhvr>
                                        <p:cTn id="1023" dur="1" fill="hold">
                                          <p:stCondLst>
                                            <p:cond delay="0"/>
                                          </p:stCondLst>
                                        </p:cTn>
                                        <p:tgtEl>
                                          <p:spTgt spid="1629"/>
                                        </p:tgtEl>
                                        <p:attrNameLst>
                                          <p:attrName>style.visibility</p:attrName>
                                        </p:attrNameLst>
                                      </p:cBhvr>
                                      <p:to>
                                        <p:strVal val="hidden"/>
                                      </p:to>
                                    </p:set>
                                  </p:childTnLst>
                                </p:cTn>
                              </p:par>
                              <p:par>
                                <p:cTn id="1024" presetID="1" presetClass="entr" presetSubtype="0" fill="hold" nodeType="withEffect">
                                  <p:stCondLst>
                                    <p:cond delay="67500"/>
                                  </p:stCondLst>
                                  <p:childTnLst>
                                    <p:set>
                                      <p:cBhvr>
                                        <p:cTn id="1025" dur="1" fill="hold">
                                          <p:stCondLst>
                                            <p:cond delay="0"/>
                                          </p:stCondLst>
                                        </p:cTn>
                                        <p:tgtEl>
                                          <p:spTgt spid="1679"/>
                                        </p:tgtEl>
                                        <p:attrNameLst>
                                          <p:attrName>style.visibility</p:attrName>
                                        </p:attrNameLst>
                                      </p:cBhvr>
                                      <p:to>
                                        <p:strVal val="visible"/>
                                      </p:to>
                                    </p:set>
                                  </p:childTnLst>
                                </p:cTn>
                              </p:par>
                              <p:par>
                                <p:cTn id="1026" presetID="8" presetClass="emph" presetSubtype="0" fill="hold" nodeType="withEffect">
                                  <p:stCondLst>
                                    <p:cond delay="67500"/>
                                  </p:stCondLst>
                                  <p:childTnLst>
                                    <p:animRot by="900000">
                                      <p:cBhvr>
                                        <p:cTn id="1027" dur="1500" fill="hold"/>
                                        <p:tgtEl>
                                          <p:spTgt spid="1679"/>
                                        </p:tgtEl>
                                        <p:attrNameLst>
                                          <p:attrName>r</p:attrName>
                                        </p:attrNameLst>
                                      </p:cBhvr>
                                    </p:animRot>
                                  </p:childTnLst>
                                </p:cTn>
                              </p:par>
                              <p:par>
                                <p:cTn id="1028" presetID="1" presetClass="exit" presetSubtype="0" fill="hold" nodeType="withEffect">
                                  <p:stCondLst>
                                    <p:cond delay="69000"/>
                                  </p:stCondLst>
                                  <p:childTnLst>
                                    <p:set>
                                      <p:cBhvr>
                                        <p:cTn id="1029" dur="1" fill="hold">
                                          <p:stCondLst>
                                            <p:cond delay="0"/>
                                          </p:stCondLst>
                                        </p:cTn>
                                        <p:tgtEl>
                                          <p:spTgt spid="1679"/>
                                        </p:tgtEl>
                                        <p:attrNameLst>
                                          <p:attrName>style.visibility</p:attrName>
                                        </p:attrNameLst>
                                      </p:cBhvr>
                                      <p:to>
                                        <p:strVal val="hidden"/>
                                      </p:to>
                                    </p:set>
                                  </p:childTnLst>
                                </p:cTn>
                              </p:par>
                              <p:par>
                                <p:cTn id="1030" presetID="1" presetClass="entr" presetSubtype="0" fill="hold" nodeType="withEffect">
                                  <p:stCondLst>
                                    <p:cond delay="69000"/>
                                  </p:stCondLst>
                                  <p:childTnLst>
                                    <p:set>
                                      <p:cBhvr>
                                        <p:cTn id="1031" dur="1" fill="hold">
                                          <p:stCondLst>
                                            <p:cond delay="0"/>
                                          </p:stCondLst>
                                        </p:cTn>
                                        <p:tgtEl>
                                          <p:spTgt spid="1669"/>
                                        </p:tgtEl>
                                        <p:attrNameLst>
                                          <p:attrName>style.visibility</p:attrName>
                                        </p:attrNameLst>
                                      </p:cBhvr>
                                      <p:to>
                                        <p:strVal val="visible"/>
                                      </p:to>
                                    </p:set>
                                  </p:childTnLst>
                                </p:cTn>
                              </p:par>
                              <p:par>
                                <p:cTn id="1032" presetID="8" presetClass="emph" presetSubtype="0" fill="hold" nodeType="withEffect">
                                  <p:stCondLst>
                                    <p:cond delay="69000"/>
                                  </p:stCondLst>
                                  <p:childTnLst>
                                    <p:animRot by="900000">
                                      <p:cBhvr>
                                        <p:cTn id="1033" dur="1500" fill="hold"/>
                                        <p:tgtEl>
                                          <p:spTgt spid="1669"/>
                                        </p:tgtEl>
                                        <p:attrNameLst>
                                          <p:attrName>r</p:attrName>
                                        </p:attrNameLst>
                                      </p:cBhvr>
                                    </p:animRot>
                                  </p:childTnLst>
                                </p:cTn>
                              </p:par>
                              <p:par>
                                <p:cTn id="1034" presetID="1" presetClass="exit" presetSubtype="0" fill="hold" nodeType="withEffect">
                                  <p:stCondLst>
                                    <p:cond delay="70500"/>
                                  </p:stCondLst>
                                  <p:childTnLst>
                                    <p:set>
                                      <p:cBhvr>
                                        <p:cTn id="1035" dur="1" fill="hold">
                                          <p:stCondLst>
                                            <p:cond delay="0"/>
                                          </p:stCondLst>
                                        </p:cTn>
                                        <p:tgtEl>
                                          <p:spTgt spid="1669"/>
                                        </p:tgtEl>
                                        <p:attrNameLst>
                                          <p:attrName>style.visibility</p:attrName>
                                        </p:attrNameLst>
                                      </p:cBhvr>
                                      <p:to>
                                        <p:strVal val="hidden"/>
                                      </p:to>
                                    </p:set>
                                  </p:childTnLst>
                                </p:cTn>
                              </p:par>
                              <p:par>
                                <p:cTn id="1036" presetID="1" presetClass="entr" presetSubtype="0" fill="hold" nodeType="withEffect">
                                  <p:stCondLst>
                                    <p:cond delay="70500"/>
                                  </p:stCondLst>
                                  <p:childTnLst>
                                    <p:set>
                                      <p:cBhvr>
                                        <p:cTn id="1037" dur="1" fill="hold">
                                          <p:stCondLst>
                                            <p:cond delay="0"/>
                                          </p:stCondLst>
                                        </p:cTn>
                                        <p:tgtEl>
                                          <p:spTgt spid="1659"/>
                                        </p:tgtEl>
                                        <p:attrNameLst>
                                          <p:attrName>style.visibility</p:attrName>
                                        </p:attrNameLst>
                                      </p:cBhvr>
                                      <p:to>
                                        <p:strVal val="visible"/>
                                      </p:to>
                                    </p:set>
                                  </p:childTnLst>
                                </p:cTn>
                              </p:par>
                              <p:par>
                                <p:cTn id="1038" presetID="8" presetClass="emph" presetSubtype="0" fill="hold" nodeType="withEffect">
                                  <p:stCondLst>
                                    <p:cond delay="70500"/>
                                  </p:stCondLst>
                                  <p:childTnLst>
                                    <p:animRot by="900000">
                                      <p:cBhvr>
                                        <p:cTn id="1039" dur="1500" fill="hold"/>
                                        <p:tgtEl>
                                          <p:spTgt spid="1659"/>
                                        </p:tgtEl>
                                        <p:attrNameLst>
                                          <p:attrName>r</p:attrName>
                                        </p:attrNameLst>
                                      </p:cBhvr>
                                    </p:animRot>
                                  </p:childTnLst>
                                </p:cTn>
                              </p:par>
                            </p:childTnLst>
                          </p:cTn>
                        </p:par>
                        <p:par>
                          <p:cTn id="1040" fill="hold">
                            <p:stCondLst>
                              <p:cond delay="218500"/>
                            </p:stCondLst>
                            <p:childTnLst>
                              <p:par>
                                <p:cTn id="1041" presetID="10" presetClass="entr" presetSubtype="0" fill="hold" grpId="0" nodeType="afterEffect">
                                  <p:stCondLst>
                                    <p:cond delay="0"/>
                                  </p:stCondLst>
                                  <p:childTnLst>
                                    <p:set>
                                      <p:cBhvr>
                                        <p:cTn id="1042" dur="1" fill="hold">
                                          <p:stCondLst>
                                            <p:cond delay="0"/>
                                          </p:stCondLst>
                                        </p:cTn>
                                        <p:tgtEl>
                                          <p:spTgt spid="16"/>
                                        </p:tgtEl>
                                        <p:attrNameLst>
                                          <p:attrName>style.visibility</p:attrName>
                                        </p:attrNameLst>
                                      </p:cBhvr>
                                      <p:to>
                                        <p:strVal val="visible"/>
                                      </p:to>
                                    </p:set>
                                    <p:animEffect transition="in" filter="fade">
                                      <p:cBhvr>
                                        <p:cTn id="1043" dur="500"/>
                                        <p:tgtEl>
                                          <p:spTgt spid="16"/>
                                        </p:tgtEl>
                                      </p:cBhvr>
                                    </p:animEffect>
                                  </p:childTnLst>
                                </p:cTn>
                              </p:par>
                            </p:childTnLst>
                          </p:cTn>
                        </p:par>
                      </p:childTnLst>
                    </p:cTn>
                  </p:par>
                </p:childTnLst>
              </p:cTn>
              <p:nextCondLst>
                <p:cond evt="onClick" delay="0">
                  <p:tgtEl>
                    <p:spTgt spid="16"/>
                  </p:tgtEl>
                </p:cond>
              </p:nextCondLst>
            </p:seq>
          </p:childTnLst>
        </p:cTn>
      </p:par>
    </p:tnLst>
    <p:bldLst>
      <p:bldP spid="1561" grpId="0" build="p" animBg="1"/>
      <p:bldP spid="45" grpId="0" animBg="1"/>
      <p:bldP spid="46" grpId="0" animBg="1"/>
      <p:bldP spid="46" grpId="1" animBg="1"/>
      <p:bldP spid="1545" grpId="0" animBg="1"/>
      <p:bldP spid="1545" grpId="1" animBg="1"/>
      <p:bldP spid="1547" grpId="0" animBg="1"/>
      <p:bldP spid="1547" grpId="1" animBg="1"/>
      <p:bldP spid="1547" grpId="2" animBg="1"/>
      <p:bldP spid="1547" grpId="3" animBg="1"/>
      <p:bldP spid="2" grpId="0" animBg="1"/>
      <p:bldP spid="6" grpId="0" animBg="1"/>
      <p:bldP spid="1695" grpId="0" animBg="1"/>
      <p:bldP spid="1696" grpId="0" animBg="1"/>
      <p:bldP spid="1697" grpId="0" animBg="1"/>
      <p:bldP spid="1698" grpId="0" animBg="1"/>
      <p:bldP spid="1699" grpId="0" animBg="1"/>
      <p:bldP spid="1700" grpId="0" animBg="1"/>
      <p:bldP spid="5" grpId="0" animBg="1"/>
      <p:bldP spid="5" grpId="1" animBg="1"/>
      <p:bldP spid="1701" grpId="0" animBg="1"/>
      <p:bldP spid="1701" grpId="1" animBg="1"/>
      <p:bldP spid="1703" grpId="0" animBg="1"/>
      <p:bldP spid="1703" grpId="1" animBg="1"/>
      <p:bldP spid="1704" grpId="0" animBg="1"/>
      <p:bldP spid="1704" grpId="1" animBg="1"/>
      <p:bldP spid="1705" grpId="0" animBg="1"/>
      <p:bldP spid="1705" grpId="1" animBg="1"/>
      <p:bldP spid="7" grpId="0"/>
      <p:bldP spid="1706" grpId="0"/>
      <p:bldP spid="1552" grpId="0" animBg="1"/>
      <p:bldP spid="1552" grpId="1" animBg="1"/>
      <p:bldP spid="1553" grpId="0" animBg="1"/>
      <p:bldP spid="1553" grpId="1" animBg="1"/>
      <p:bldP spid="15" grpId="0"/>
      <p:bldP spid="1563" grpId="0"/>
      <p:bldP spid="16" grpId="0" animBg="1"/>
      <p:bldP spid="16" grpId="1" animBg="1"/>
      <p:bldP spid="16" grpId="2" animBg="1"/>
    </p:bldLst>
  </p:timing>
</p:sld>
</file>

<file path=ppt/slides/slide19.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45" name="Ellipse 44"/>
          <p:cNvSpPr/>
          <p:nvPr>
            <p:custDataLst>
              <p:tags r:id="rId1"/>
            </p:custDataLst>
          </p:nvPr>
        </p:nvSpPr>
        <p:spPr>
          <a:xfrm flipH="1">
            <a:off x="3464685" y="1646720"/>
            <a:ext cx="2448272" cy="2448272"/>
          </a:xfrm>
          <a:prstGeom prst="ellipse">
            <a:avLst/>
          </a:prstGeom>
          <a:solidFill>
            <a:schemeClr val="bg2">
              <a:lumMod val="2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6" name="Étoile à 8 branches 45"/>
          <p:cNvSpPr/>
          <p:nvPr>
            <p:custDataLst>
              <p:tags r:id="rId2"/>
            </p:custDataLst>
          </p:nvPr>
        </p:nvSpPr>
        <p:spPr>
          <a:xfrm flipH="1">
            <a:off x="3490073" y="1672108"/>
            <a:ext cx="2397496" cy="2397496"/>
          </a:xfrm>
          <a:prstGeom prst="star8">
            <a:avLst>
              <a:gd name="adj" fmla="val 0"/>
            </a:avLst>
          </a:prstGeom>
          <a:ln w="57150">
            <a:solidFill>
              <a:schemeClr val="accent6">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pic>
        <p:nvPicPr>
          <p:cNvPr id="12" name="Image 11"/>
          <p:cNvPicPr>
            <a:picLocks noChangeAspect="1"/>
          </p:cNvPicPr>
          <p:nvPr>
            <p:custDataLst>
              <p:tags r:id="rId3"/>
            </p:custDataLst>
          </p:nvPr>
        </p:nvPicPr>
        <p:blipFill>
          <a:blip r:embed="rId196">
            <a:extLst>
              <a:ext uri="{28A0092B-C50C-407E-A947-70E740481C1C}">
                <a14:useLocalDpi xmlns:a14="http://schemas.microsoft.com/office/drawing/2010/main" val="0"/>
              </a:ext>
            </a:extLst>
          </a:blip>
          <a:stretch>
            <a:fillRect/>
          </a:stretch>
        </p:blipFill>
        <p:spPr>
          <a:xfrm rot="1380000">
            <a:off x="3901391" y="2083426"/>
            <a:ext cx="1574861" cy="1574861"/>
          </a:xfrm>
          <a:prstGeom prst="rect">
            <a:avLst/>
          </a:prstGeom>
        </p:spPr>
      </p:pic>
      <p:sp>
        <p:nvSpPr>
          <p:cNvPr id="1545" name="Étoile à 8 branches 1544"/>
          <p:cNvSpPr/>
          <p:nvPr>
            <p:custDataLst>
              <p:tags r:id="rId4"/>
            </p:custDataLst>
          </p:nvPr>
        </p:nvSpPr>
        <p:spPr>
          <a:xfrm flipH="1">
            <a:off x="3490073" y="1672108"/>
            <a:ext cx="2397496" cy="2397496"/>
          </a:xfrm>
          <a:prstGeom prst="star8">
            <a:avLst>
              <a:gd name="adj" fmla="val 0"/>
            </a:avLst>
          </a:prstGeom>
          <a:ln w="57150">
            <a:solidFill>
              <a:schemeClr val="accent6">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pic>
        <p:nvPicPr>
          <p:cNvPr id="1546" name="Image 1545"/>
          <p:cNvPicPr>
            <a:picLocks noChangeAspect="1"/>
          </p:cNvPicPr>
          <p:nvPr>
            <p:custDataLst>
              <p:tags r:id="rId5"/>
            </p:custDataLst>
          </p:nvPr>
        </p:nvPicPr>
        <p:blipFill>
          <a:blip r:embed="rId196">
            <a:extLst>
              <a:ext uri="{28A0092B-C50C-407E-A947-70E740481C1C}">
                <a14:useLocalDpi xmlns:a14="http://schemas.microsoft.com/office/drawing/2010/main" val="0"/>
              </a:ext>
            </a:extLst>
          </a:blip>
          <a:stretch>
            <a:fillRect/>
          </a:stretch>
        </p:blipFill>
        <p:spPr>
          <a:xfrm rot="1380000">
            <a:off x="3901391" y="2083426"/>
            <a:ext cx="1574861" cy="1574861"/>
          </a:xfrm>
          <a:prstGeom prst="rect">
            <a:avLst/>
          </a:prstGeom>
        </p:spPr>
      </p:pic>
      <p:sp>
        <p:nvSpPr>
          <p:cNvPr id="1547" name="Étoile à 8 branches 1546"/>
          <p:cNvSpPr/>
          <p:nvPr>
            <p:custDataLst>
              <p:tags r:id="rId6"/>
            </p:custDataLst>
          </p:nvPr>
        </p:nvSpPr>
        <p:spPr>
          <a:xfrm flipH="1">
            <a:off x="3490073" y="1672108"/>
            <a:ext cx="2397496" cy="2397496"/>
          </a:xfrm>
          <a:prstGeom prst="star8">
            <a:avLst>
              <a:gd name="adj" fmla="val 0"/>
            </a:avLst>
          </a:prstGeom>
          <a:ln w="57150">
            <a:solidFill>
              <a:schemeClr val="accent6">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pic>
        <p:nvPicPr>
          <p:cNvPr id="1548" name="Image 1547"/>
          <p:cNvPicPr>
            <a:picLocks noChangeAspect="1"/>
          </p:cNvPicPr>
          <p:nvPr>
            <p:custDataLst>
              <p:tags r:id="rId7"/>
            </p:custDataLst>
          </p:nvPr>
        </p:nvPicPr>
        <p:blipFill>
          <a:blip r:embed="rId196">
            <a:extLst>
              <a:ext uri="{28A0092B-C50C-407E-A947-70E740481C1C}">
                <a14:useLocalDpi xmlns:a14="http://schemas.microsoft.com/office/drawing/2010/main" val="0"/>
              </a:ext>
            </a:extLst>
          </a:blip>
          <a:stretch>
            <a:fillRect/>
          </a:stretch>
        </p:blipFill>
        <p:spPr>
          <a:xfrm rot="1380000">
            <a:off x="3901391" y="2083426"/>
            <a:ext cx="1574861" cy="1574861"/>
          </a:xfrm>
          <a:prstGeom prst="rect">
            <a:avLst/>
          </a:prstGeom>
        </p:spPr>
      </p:pic>
      <p:sp>
        <p:nvSpPr>
          <p:cNvPr id="2" name="Titre 1"/>
          <p:cNvSpPr>
            <a:spLocks noGrp="1"/>
          </p:cNvSpPr>
          <p:nvPr>
            <p:ph type="title"/>
            <p:custDataLst>
              <p:tags r:id="rId8"/>
            </p:custDataLst>
          </p:nvPr>
        </p:nvSpPr>
        <p:spPr>
          <a:xfrm>
            <a:off x="0" y="108000"/>
            <a:ext cx="9144000" cy="1152000"/>
          </a:xfrm>
        </p:spPr>
        <p:txBody>
          <a:bodyPr>
            <a:normAutofit/>
          </a:bodyPr>
          <a:lstStyle/>
          <a:p>
            <a:r>
              <a:rPr lang="fr-FR" sz="3200" dirty="0"/>
              <a:t>Les moteurs électriques</a:t>
            </a:r>
            <a:br>
              <a:rPr lang="fr-FR" sz="3200" dirty="0"/>
            </a:br>
            <a:r>
              <a:rPr lang="fr-FR" sz="3200" dirty="0"/>
              <a:t>Courant Continu, la commutation</a:t>
            </a:r>
          </a:p>
        </p:txBody>
      </p:sp>
      <p:grpSp>
        <p:nvGrpSpPr>
          <p:cNvPr id="14" name="Groupe 13"/>
          <p:cNvGrpSpPr/>
          <p:nvPr>
            <p:custDataLst>
              <p:tags r:id="rId9"/>
            </p:custDataLst>
          </p:nvPr>
        </p:nvGrpSpPr>
        <p:grpSpPr>
          <a:xfrm flipH="1">
            <a:off x="3468619" y="1655205"/>
            <a:ext cx="2440404" cy="2431302"/>
            <a:chOff x="3923928" y="1902972"/>
            <a:chExt cx="2440404" cy="2431302"/>
          </a:xfrm>
          <a:solidFill>
            <a:schemeClr val="accent6">
              <a:lumMod val="75000"/>
            </a:schemeClr>
          </a:solidFill>
        </p:grpSpPr>
        <p:sp>
          <p:nvSpPr>
            <p:cNvPr id="1554" name="Ellipse 1553"/>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3" name="Groupe 12"/>
            <p:cNvGrpSpPr/>
            <p:nvPr/>
          </p:nvGrpSpPr>
          <p:grpSpPr>
            <a:xfrm>
              <a:off x="3923928" y="1902972"/>
              <a:ext cx="2440404" cy="2129297"/>
              <a:chOff x="3923928" y="1902972"/>
              <a:chExt cx="2440404" cy="2129297"/>
            </a:xfrm>
            <a:grpFill/>
          </p:grpSpPr>
          <p:sp>
            <p:nvSpPr>
              <p:cNvPr id="47" name="Ellipse 46"/>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555" name="Ellipse 155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556" name="Ellipse 155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557" name="Ellipse 155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558" name="Ellipse 155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559" name="Ellipse 155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560" name="Ellipse 155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sp>
        <p:nvSpPr>
          <p:cNvPr id="6" name="Sous-titre 2"/>
          <p:cNvSpPr txBox="1">
            <a:spLocks/>
          </p:cNvSpPr>
          <p:nvPr>
            <p:custDataLst>
              <p:tags r:id="rId10"/>
            </p:custDataLst>
          </p:nvPr>
        </p:nvSpPr>
        <p:spPr>
          <a:xfrm>
            <a:off x="46889" y="4366800"/>
            <a:ext cx="9144000" cy="2520000"/>
          </a:xfrm>
          <a:prstGeom prst="rect">
            <a:avLst/>
          </a:prstGeom>
          <a:solidFill>
            <a:schemeClr val="bg2">
              <a:lumMod val="10000"/>
              <a:alpha val="51000"/>
            </a:schemeClr>
          </a:solidFill>
          <a:effectLst>
            <a:softEdge rad="63500"/>
          </a:effectLst>
          <a:scene3d>
            <a:camera prst="orthographicFront"/>
            <a:lightRig rig="threePt" dir="t"/>
          </a:scene3d>
          <a:sp3d>
            <a:bevelT prst="relaxedInset"/>
          </a:sp3d>
        </p:spPr>
        <p:txBody>
          <a:bodyPr vert="horz" lIns="0" tIns="180000" rIns="0" bIns="180000" rtlCol="0" anchor="t">
            <a:noAutofit/>
          </a:bodyPr>
          <a:lstStyle>
            <a:lvl1pPr marL="0" indent="0" algn="ctr" defTabSz="914400" rtl="0" eaLnBrk="1" latinLnBrk="0" hangingPunct="1">
              <a:spcBef>
                <a:spcPct val="20000"/>
              </a:spcBef>
              <a:buFont typeface="Arial" panose="020B0604020202020204" pitchFamily="34" charset="0"/>
              <a:buNone/>
              <a:defRPr sz="3200" b="1" kern="1200">
                <a:solidFill>
                  <a:schemeClr val="bg1"/>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1pPr>
            <a:lvl2pPr marL="457200" indent="0" algn="ctr" defTabSz="914400" rtl="0" eaLnBrk="1" latinLnBrk="0" hangingPunct="1">
              <a:spcBef>
                <a:spcPct val="20000"/>
              </a:spcBef>
              <a:buFont typeface="Arial" panose="020B0604020202020204" pitchFamily="34" charset="0"/>
              <a:buNone/>
              <a:defRPr sz="28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2pPr>
            <a:lvl3pPr marL="914400" indent="0" algn="ctr" defTabSz="914400" rtl="0" eaLnBrk="1" latinLnBrk="0" hangingPunct="1">
              <a:spcBef>
                <a:spcPct val="20000"/>
              </a:spcBef>
              <a:buFont typeface="Arial" panose="020B0604020202020204" pitchFamily="34" charset="0"/>
              <a:buNone/>
              <a:defRPr sz="24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3pPr>
            <a:lvl4pPr marL="1371600" indent="0" algn="ctr" defTabSz="914400" rtl="0" eaLnBrk="1" latinLnBrk="0" hangingPunct="1">
              <a:spcBef>
                <a:spcPct val="20000"/>
              </a:spcBef>
              <a:buFont typeface="Arial" panose="020B0604020202020204" pitchFamily="34" charset="0"/>
              <a:buNone/>
              <a:defRPr sz="20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4pPr>
            <a:lvl5pPr marL="1828800" indent="0" algn="ctr" defTabSz="914400" rtl="0" eaLnBrk="1" latinLnBrk="0" hangingPunct="1">
              <a:spcBef>
                <a:spcPct val="20000"/>
              </a:spcBef>
              <a:buFont typeface="Arial" panose="020B0604020202020204" pitchFamily="34" charset="0"/>
              <a:buNone/>
              <a:defRPr sz="20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5pPr>
            <a:lvl6pPr marL="22860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6pPr>
            <a:lvl7pPr marL="27432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7pPr>
            <a:lvl8pPr marL="32004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8pPr>
            <a:lvl9pPr marL="36576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9pPr>
          </a:lstStyle>
          <a:p>
            <a:r>
              <a:rPr lang="fr-FR" sz="1800" dirty="0"/>
              <a:t>Dans cette </a:t>
            </a:r>
            <a:r>
              <a:rPr lang="fr-FR" sz="1800" dirty="0" smtClean="0"/>
              <a:t>représentation, </a:t>
            </a:r>
            <a:r>
              <a:rPr lang="fr-FR" sz="1800" dirty="0"/>
              <a:t>seules les encoches </a:t>
            </a:r>
            <a:r>
              <a:rPr lang="fr-FR" sz="1800" dirty="0" smtClean="0"/>
              <a:t>où </a:t>
            </a:r>
            <a:r>
              <a:rPr lang="fr-FR" sz="1800" dirty="0"/>
              <a:t>sont logés les conducteurs sont </a:t>
            </a:r>
            <a:r>
              <a:rPr lang="fr-FR" sz="1800" dirty="0" smtClean="0"/>
              <a:t>représentées</a:t>
            </a:r>
            <a:r>
              <a:rPr lang="fr-FR" sz="1800" dirty="0"/>
              <a:t>. Cela permet </a:t>
            </a:r>
            <a:br>
              <a:rPr lang="fr-FR" sz="1800" dirty="0"/>
            </a:br>
            <a:r>
              <a:rPr lang="fr-FR" sz="1800" dirty="0"/>
              <a:t>de mettre en évidence le principe de fonctionnement en rotation. </a:t>
            </a:r>
            <a:br>
              <a:rPr lang="fr-FR" sz="1800" dirty="0"/>
            </a:br>
            <a:r>
              <a:rPr lang="fr-FR" sz="1800" dirty="0"/>
              <a:t>Pour le moteur avec un circuit électrique d’excitation (induction), il suffit d’inverser le raccordement du circuit d’induit ou du circuit d’excitation pour inverser le sens de rotation. Si on inverse les </a:t>
            </a:r>
            <a:r>
              <a:rPr lang="fr-FR" sz="1800" dirty="0" smtClean="0"/>
              <a:t>deux, </a:t>
            </a:r>
            <a:r>
              <a:rPr lang="fr-FR" sz="1800" dirty="0"/>
              <a:t/>
            </a:r>
            <a:br>
              <a:rPr lang="fr-FR" sz="1800" dirty="0"/>
            </a:br>
            <a:r>
              <a:rPr lang="fr-FR" sz="1800" dirty="0"/>
              <a:t>le sens est inchangé. C’est le principe du moteur universel utilisé en électroménager (alimenté en alternatif).</a:t>
            </a:r>
          </a:p>
        </p:txBody>
      </p:sp>
      <p:grpSp>
        <p:nvGrpSpPr>
          <p:cNvPr id="179" name="Groupe 178"/>
          <p:cNvGrpSpPr/>
          <p:nvPr>
            <p:custDataLst>
              <p:tags r:id="rId11"/>
            </p:custDataLst>
          </p:nvPr>
        </p:nvGrpSpPr>
        <p:grpSpPr>
          <a:xfrm rot="19800000" flipH="1">
            <a:off x="3468619" y="1655205"/>
            <a:ext cx="2440404" cy="2431302"/>
            <a:chOff x="3923928" y="1902972"/>
            <a:chExt cx="2440404" cy="2431302"/>
          </a:xfrm>
          <a:solidFill>
            <a:schemeClr val="accent6">
              <a:lumMod val="75000"/>
            </a:schemeClr>
          </a:solidFill>
        </p:grpSpPr>
        <p:sp>
          <p:nvSpPr>
            <p:cNvPr id="180" name="Ellipse 17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181" name="Groupe 180"/>
            <p:cNvGrpSpPr/>
            <p:nvPr/>
          </p:nvGrpSpPr>
          <p:grpSpPr>
            <a:xfrm>
              <a:off x="3923928" y="1902972"/>
              <a:ext cx="2440404" cy="2129297"/>
              <a:chOff x="3923928" y="1902972"/>
              <a:chExt cx="2440404" cy="2129297"/>
            </a:xfrm>
            <a:grpFill/>
          </p:grpSpPr>
          <p:sp>
            <p:nvSpPr>
              <p:cNvPr id="182" name="Ellipse 18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83" name="Ellipse 18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84" name="Ellipse 18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85" name="Ellipse 18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86" name="Ellipse 18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87" name="Ellipse 18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88" name="Ellipse 18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189" name="Groupe 188"/>
          <p:cNvGrpSpPr/>
          <p:nvPr>
            <p:custDataLst>
              <p:tags r:id="rId12"/>
            </p:custDataLst>
          </p:nvPr>
        </p:nvGrpSpPr>
        <p:grpSpPr>
          <a:xfrm rot="20700000" flipH="1">
            <a:off x="3468619" y="1655205"/>
            <a:ext cx="2440404" cy="2431302"/>
            <a:chOff x="3923928" y="1902972"/>
            <a:chExt cx="2440404" cy="2431302"/>
          </a:xfrm>
          <a:solidFill>
            <a:schemeClr val="accent6">
              <a:lumMod val="75000"/>
            </a:schemeClr>
          </a:solidFill>
        </p:grpSpPr>
        <p:sp>
          <p:nvSpPr>
            <p:cNvPr id="190" name="Ellipse 18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191" name="Groupe 190"/>
            <p:cNvGrpSpPr/>
            <p:nvPr/>
          </p:nvGrpSpPr>
          <p:grpSpPr>
            <a:xfrm>
              <a:off x="3923928" y="1902972"/>
              <a:ext cx="2440404" cy="2129297"/>
              <a:chOff x="3923928" y="1902972"/>
              <a:chExt cx="2440404" cy="2129297"/>
            </a:xfrm>
            <a:grpFill/>
          </p:grpSpPr>
          <p:sp>
            <p:nvSpPr>
              <p:cNvPr id="192" name="Ellipse 19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93" name="Ellipse 19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94" name="Ellipse 19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95" name="Ellipse 19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96" name="Ellipse 19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97" name="Ellipse 19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98" name="Ellipse 19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199" name="Groupe 198"/>
          <p:cNvGrpSpPr/>
          <p:nvPr>
            <p:custDataLst>
              <p:tags r:id="rId13"/>
            </p:custDataLst>
          </p:nvPr>
        </p:nvGrpSpPr>
        <p:grpSpPr>
          <a:xfrm flipH="1">
            <a:off x="3468619" y="1655205"/>
            <a:ext cx="2440404" cy="2431302"/>
            <a:chOff x="3923928" y="1902972"/>
            <a:chExt cx="2440404" cy="2431302"/>
          </a:xfrm>
          <a:solidFill>
            <a:schemeClr val="accent6">
              <a:lumMod val="75000"/>
            </a:schemeClr>
          </a:solidFill>
        </p:grpSpPr>
        <p:sp>
          <p:nvSpPr>
            <p:cNvPr id="200" name="Ellipse 19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201" name="Groupe 200"/>
            <p:cNvGrpSpPr/>
            <p:nvPr/>
          </p:nvGrpSpPr>
          <p:grpSpPr>
            <a:xfrm>
              <a:off x="3923928" y="1902972"/>
              <a:ext cx="2440404" cy="2129297"/>
              <a:chOff x="3923928" y="1902972"/>
              <a:chExt cx="2440404" cy="2129297"/>
            </a:xfrm>
            <a:grpFill/>
          </p:grpSpPr>
          <p:sp>
            <p:nvSpPr>
              <p:cNvPr id="202" name="Ellipse 20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203" name="Ellipse 20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204" name="Ellipse 20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205" name="Ellipse 20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206" name="Ellipse 20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207" name="Ellipse 20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208" name="Ellipse 20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209" name="Groupe 208"/>
          <p:cNvGrpSpPr/>
          <p:nvPr>
            <p:custDataLst>
              <p:tags r:id="rId14"/>
            </p:custDataLst>
          </p:nvPr>
        </p:nvGrpSpPr>
        <p:grpSpPr>
          <a:xfrm rot="19800000" flipH="1">
            <a:off x="3468619" y="1655205"/>
            <a:ext cx="2440404" cy="2431302"/>
            <a:chOff x="3923928" y="1902972"/>
            <a:chExt cx="2440404" cy="2431302"/>
          </a:xfrm>
          <a:solidFill>
            <a:schemeClr val="accent6">
              <a:lumMod val="75000"/>
            </a:schemeClr>
          </a:solidFill>
        </p:grpSpPr>
        <p:sp>
          <p:nvSpPr>
            <p:cNvPr id="210" name="Ellipse 20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211" name="Groupe 210"/>
            <p:cNvGrpSpPr/>
            <p:nvPr/>
          </p:nvGrpSpPr>
          <p:grpSpPr>
            <a:xfrm>
              <a:off x="3923928" y="1902972"/>
              <a:ext cx="2440404" cy="2129297"/>
              <a:chOff x="3923928" y="1902972"/>
              <a:chExt cx="2440404" cy="2129297"/>
            </a:xfrm>
            <a:grpFill/>
          </p:grpSpPr>
          <p:sp>
            <p:nvSpPr>
              <p:cNvPr id="212" name="Ellipse 21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213" name="Ellipse 21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214" name="Ellipse 21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215" name="Ellipse 21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216" name="Ellipse 21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217" name="Ellipse 21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218" name="Ellipse 21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219" name="Groupe 218"/>
          <p:cNvGrpSpPr/>
          <p:nvPr>
            <p:custDataLst>
              <p:tags r:id="rId15"/>
            </p:custDataLst>
          </p:nvPr>
        </p:nvGrpSpPr>
        <p:grpSpPr>
          <a:xfrm rot="20700000" flipH="1">
            <a:off x="3468619" y="1655205"/>
            <a:ext cx="2440404" cy="2431302"/>
            <a:chOff x="3923928" y="1902972"/>
            <a:chExt cx="2440404" cy="2431302"/>
          </a:xfrm>
          <a:solidFill>
            <a:schemeClr val="accent6">
              <a:lumMod val="75000"/>
            </a:schemeClr>
          </a:solidFill>
        </p:grpSpPr>
        <p:sp>
          <p:nvSpPr>
            <p:cNvPr id="220" name="Ellipse 21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221" name="Groupe 220"/>
            <p:cNvGrpSpPr/>
            <p:nvPr/>
          </p:nvGrpSpPr>
          <p:grpSpPr>
            <a:xfrm>
              <a:off x="3923928" y="1902972"/>
              <a:ext cx="2440404" cy="2129297"/>
              <a:chOff x="3923928" y="1902972"/>
              <a:chExt cx="2440404" cy="2129297"/>
            </a:xfrm>
            <a:grpFill/>
          </p:grpSpPr>
          <p:sp>
            <p:nvSpPr>
              <p:cNvPr id="222" name="Ellipse 22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223" name="Ellipse 22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224" name="Ellipse 22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225" name="Ellipse 22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226" name="Ellipse 22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227" name="Ellipse 22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228" name="Ellipse 22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229" name="Groupe 228"/>
          <p:cNvGrpSpPr/>
          <p:nvPr>
            <p:custDataLst>
              <p:tags r:id="rId16"/>
            </p:custDataLst>
          </p:nvPr>
        </p:nvGrpSpPr>
        <p:grpSpPr>
          <a:xfrm flipH="1">
            <a:off x="3468619" y="1655205"/>
            <a:ext cx="2440404" cy="2431302"/>
            <a:chOff x="3923928" y="1902972"/>
            <a:chExt cx="2440404" cy="2431302"/>
          </a:xfrm>
          <a:solidFill>
            <a:schemeClr val="accent6">
              <a:lumMod val="75000"/>
            </a:schemeClr>
          </a:solidFill>
        </p:grpSpPr>
        <p:sp>
          <p:nvSpPr>
            <p:cNvPr id="230" name="Ellipse 22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231" name="Groupe 230"/>
            <p:cNvGrpSpPr/>
            <p:nvPr/>
          </p:nvGrpSpPr>
          <p:grpSpPr>
            <a:xfrm>
              <a:off x="3923928" y="1902972"/>
              <a:ext cx="2440404" cy="2129297"/>
              <a:chOff x="3923928" y="1902972"/>
              <a:chExt cx="2440404" cy="2129297"/>
            </a:xfrm>
            <a:grpFill/>
          </p:grpSpPr>
          <p:sp>
            <p:nvSpPr>
              <p:cNvPr id="232" name="Ellipse 23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233" name="Ellipse 23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234" name="Ellipse 23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235" name="Ellipse 23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236" name="Ellipse 23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237" name="Ellipse 23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238" name="Ellipse 23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239" name="Groupe 238"/>
          <p:cNvGrpSpPr/>
          <p:nvPr>
            <p:custDataLst>
              <p:tags r:id="rId17"/>
            </p:custDataLst>
          </p:nvPr>
        </p:nvGrpSpPr>
        <p:grpSpPr>
          <a:xfrm rot="19800000" flipH="1">
            <a:off x="3468619" y="1655205"/>
            <a:ext cx="2440404" cy="2431302"/>
            <a:chOff x="3923928" y="1902972"/>
            <a:chExt cx="2440404" cy="2431302"/>
          </a:xfrm>
          <a:solidFill>
            <a:schemeClr val="accent6">
              <a:lumMod val="75000"/>
            </a:schemeClr>
          </a:solidFill>
        </p:grpSpPr>
        <p:sp>
          <p:nvSpPr>
            <p:cNvPr id="240" name="Ellipse 23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241" name="Groupe 240"/>
            <p:cNvGrpSpPr/>
            <p:nvPr/>
          </p:nvGrpSpPr>
          <p:grpSpPr>
            <a:xfrm>
              <a:off x="3923928" y="1902972"/>
              <a:ext cx="2440404" cy="2129297"/>
              <a:chOff x="3923928" y="1902972"/>
              <a:chExt cx="2440404" cy="2129297"/>
            </a:xfrm>
            <a:grpFill/>
          </p:grpSpPr>
          <p:sp>
            <p:nvSpPr>
              <p:cNvPr id="242" name="Ellipse 24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243" name="Ellipse 24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244" name="Ellipse 24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245" name="Ellipse 24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246" name="Ellipse 24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247" name="Ellipse 24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248" name="Ellipse 24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249" name="Groupe 248"/>
          <p:cNvGrpSpPr/>
          <p:nvPr>
            <p:custDataLst>
              <p:tags r:id="rId18"/>
            </p:custDataLst>
          </p:nvPr>
        </p:nvGrpSpPr>
        <p:grpSpPr>
          <a:xfrm rot="20700000" flipH="1">
            <a:off x="3468619" y="1655205"/>
            <a:ext cx="2440404" cy="2431302"/>
            <a:chOff x="3923928" y="1902972"/>
            <a:chExt cx="2440404" cy="2431302"/>
          </a:xfrm>
          <a:solidFill>
            <a:schemeClr val="accent6">
              <a:lumMod val="75000"/>
            </a:schemeClr>
          </a:solidFill>
        </p:grpSpPr>
        <p:sp>
          <p:nvSpPr>
            <p:cNvPr id="250" name="Ellipse 24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251" name="Groupe 250"/>
            <p:cNvGrpSpPr/>
            <p:nvPr/>
          </p:nvGrpSpPr>
          <p:grpSpPr>
            <a:xfrm>
              <a:off x="3923928" y="1902972"/>
              <a:ext cx="2440404" cy="2129297"/>
              <a:chOff x="3923928" y="1902972"/>
              <a:chExt cx="2440404" cy="2129297"/>
            </a:xfrm>
            <a:grpFill/>
          </p:grpSpPr>
          <p:sp>
            <p:nvSpPr>
              <p:cNvPr id="252" name="Ellipse 25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253" name="Ellipse 25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254" name="Ellipse 25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255" name="Ellipse 25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256" name="Ellipse 25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257" name="Ellipse 25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258" name="Ellipse 25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259" name="Groupe 258"/>
          <p:cNvGrpSpPr/>
          <p:nvPr>
            <p:custDataLst>
              <p:tags r:id="rId19"/>
            </p:custDataLst>
          </p:nvPr>
        </p:nvGrpSpPr>
        <p:grpSpPr>
          <a:xfrm flipH="1">
            <a:off x="3468619" y="1655205"/>
            <a:ext cx="2440404" cy="2431302"/>
            <a:chOff x="3923928" y="1902972"/>
            <a:chExt cx="2440404" cy="2431302"/>
          </a:xfrm>
          <a:solidFill>
            <a:schemeClr val="accent6">
              <a:lumMod val="75000"/>
            </a:schemeClr>
          </a:solidFill>
        </p:grpSpPr>
        <p:sp>
          <p:nvSpPr>
            <p:cNvPr id="260" name="Ellipse 25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261" name="Groupe 260"/>
            <p:cNvGrpSpPr/>
            <p:nvPr/>
          </p:nvGrpSpPr>
          <p:grpSpPr>
            <a:xfrm>
              <a:off x="3923928" y="1902972"/>
              <a:ext cx="2440404" cy="2129297"/>
              <a:chOff x="3923928" y="1902972"/>
              <a:chExt cx="2440404" cy="2129297"/>
            </a:xfrm>
            <a:grpFill/>
          </p:grpSpPr>
          <p:sp>
            <p:nvSpPr>
              <p:cNvPr id="262" name="Ellipse 26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263" name="Ellipse 26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264" name="Ellipse 26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265" name="Ellipse 26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266" name="Ellipse 26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267" name="Ellipse 26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268" name="Ellipse 26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269" name="Groupe 268"/>
          <p:cNvGrpSpPr/>
          <p:nvPr>
            <p:custDataLst>
              <p:tags r:id="rId20"/>
            </p:custDataLst>
          </p:nvPr>
        </p:nvGrpSpPr>
        <p:grpSpPr>
          <a:xfrm rot="19800000" flipH="1">
            <a:off x="3468619" y="1655205"/>
            <a:ext cx="2440404" cy="2431302"/>
            <a:chOff x="3923928" y="1902972"/>
            <a:chExt cx="2440404" cy="2431302"/>
          </a:xfrm>
          <a:solidFill>
            <a:schemeClr val="accent6">
              <a:lumMod val="75000"/>
            </a:schemeClr>
          </a:solidFill>
        </p:grpSpPr>
        <p:sp>
          <p:nvSpPr>
            <p:cNvPr id="270" name="Ellipse 26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271" name="Groupe 270"/>
            <p:cNvGrpSpPr/>
            <p:nvPr/>
          </p:nvGrpSpPr>
          <p:grpSpPr>
            <a:xfrm>
              <a:off x="3923928" y="1902972"/>
              <a:ext cx="2440404" cy="2129297"/>
              <a:chOff x="3923928" y="1902972"/>
              <a:chExt cx="2440404" cy="2129297"/>
            </a:xfrm>
            <a:grpFill/>
          </p:grpSpPr>
          <p:sp>
            <p:nvSpPr>
              <p:cNvPr id="272" name="Ellipse 27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273" name="Ellipse 27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274" name="Ellipse 27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275" name="Ellipse 27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276" name="Ellipse 27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277" name="Ellipse 27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278" name="Ellipse 27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279" name="Groupe 278"/>
          <p:cNvGrpSpPr/>
          <p:nvPr>
            <p:custDataLst>
              <p:tags r:id="rId21"/>
            </p:custDataLst>
          </p:nvPr>
        </p:nvGrpSpPr>
        <p:grpSpPr>
          <a:xfrm rot="20700000" flipH="1">
            <a:off x="3468619" y="1655205"/>
            <a:ext cx="2440404" cy="2431302"/>
            <a:chOff x="3923928" y="1902972"/>
            <a:chExt cx="2440404" cy="2431302"/>
          </a:xfrm>
          <a:solidFill>
            <a:schemeClr val="accent6">
              <a:lumMod val="75000"/>
            </a:schemeClr>
          </a:solidFill>
        </p:grpSpPr>
        <p:sp>
          <p:nvSpPr>
            <p:cNvPr id="280" name="Ellipse 27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281" name="Groupe 280"/>
            <p:cNvGrpSpPr/>
            <p:nvPr/>
          </p:nvGrpSpPr>
          <p:grpSpPr>
            <a:xfrm>
              <a:off x="3923928" y="1902972"/>
              <a:ext cx="2440404" cy="2129297"/>
              <a:chOff x="3923928" y="1902972"/>
              <a:chExt cx="2440404" cy="2129297"/>
            </a:xfrm>
            <a:grpFill/>
          </p:grpSpPr>
          <p:sp>
            <p:nvSpPr>
              <p:cNvPr id="282" name="Ellipse 28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283" name="Ellipse 28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284" name="Ellipse 28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285" name="Ellipse 28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286" name="Ellipse 28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287" name="Ellipse 28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288" name="Ellipse 28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289" name="Groupe 288"/>
          <p:cNvGrpSpPr/>
          <p:nvPr>
            <p:custDataLst>
              <p:tags r:id="rId22"/>
            </p:custDataLst>
          </p:nvPr>
        </p:nvGrpSpPr>
        <p:grpSpPr>
          <a:xfrm flipH="1">
            <a:off x="3468619" y="1655205"/>
            <a:ext cx="2440404" cy="2431302"/>
            <a:chOff x="3923928" y="1902972"/>
            <a:chExt cx="2440404" cy="2431302"/>
          </a:xfrm>
          <a:solidFill>
            <a:schemeClr val="accent6">
              <a:lumMod val="75000"/>
            </a:schemeClr>
          </a:solidFill>
        </p:grpSpPr>
        <p:sp>
          <p:nvSpPr>
            <p:cNvPr id="290" name="Ellipse 28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291" name="Groupe 290"/>
            <p:cNvGrpSpPr/>
            <p:nvPr/>
          </p:nvGrpSpPr>
          <p:grpSpPr>
            <a:xfrm>
              <a:off x="3923928" y="1902972"/>
              <a:ext cx="2440404" cy="2129297"/>
              <a:chOff x="3923928" y="1902972"/>
              <a:chExt cx="2440404" cy="2129297"/>
            </a:xfrm>
            <a:grpFill/>
          </p:grpSpPr>
          <p:sp>
            <p:nvSpPr>
              <p:cNvPr id="292" name="Ellipse 29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293" name="Ellipse 29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294" name="Ellipse 29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295" name="Ellipse 29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296" name="Ellipse 29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297" name="Ellipse 29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298" name="Ellipse 29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299" name="Groupe 298"/>
          <p:cNvGrpSpPr/>
          <p:nvPr>
            <p:custDataLst>
              <p:tags r:id="rId23"/>
            </p:custDataLst>
          </p:nvPr>
        </p:nvGrpSpPr>
        <p:grpSpPr>
          <a:xfrm rot="19800000" flipH="1">
            <a:off x="3468619" y="1655205"/>
            <a:ext cx="2440404" cy="2431302"/>
            <a:chOff x="3923928" y="1902972"/>
            <a:chExt cx="2440404" cy="2431302"/>
          </a:xfrm>
          <a:solidFill>
            <a:schemeClr val="accent6">
              <a:lumMod val="75000"/>
            </a:schemeClr>
          </a:solidFill>
        </p:grpSpPr>
        <p:sp>
          <p:nvSpPr>
            <p:cNvPr id="300" name="Ellipse 29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301" name="Groupe 300"/>
            <p:cNvGrpSpPr/>
            <p:nvPr/>
          </p:nvGrpSpPr>
          <p:grpSpPr>
            <a:xfrm>
              <a:off x="3923928" y="1902972"/>
              <a:ext cx="2440404" cy="2129297"/>
              <a:chOff x="3923928" y="1902972"/>
              <a:chExt cx="2440404" cy="2129297"/>
            </a:xfrm>
            <a:grpFill/>
          </p:grpSpPr>
          <p:sp>
            <p:nvSpPr>
              <p:cNvPr id="302" name="Ellipse 30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303" name="Ellipse 30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304" name="Ellipse 30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305" name="Ellipse 30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306" name="Ellipse 30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307" name="Ellipse 30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308" name="Ellipse 30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309" name="Groupe 308"/>
          <p:cNvGrpSpPr/>
          <p:nvPr>
            <p:custDataLst>
              <p:tags r:id="rId24"/>
            </p:custDataLst>
          </p:nvPr>
        </p:nvGrpSpPr>
        <p:grpSpPr>
          <a:xfrm rot="20700000" flipH="1">
            <a:off x="3468619" y="1655205"/>
            <a:ext cx="2440404" cy="2431302"/>
            <a:chOff x="3923928" y="1902972"/>
            <a:chExt cx="2440404" cy="2431302"/>
          </a:xfrm>
          <a:solidFill>
            <a:schemeClr val="accent6">
              <a:lumMod val="75000"/>
            </a:schemeClr>
          </a:solidFill>
        </p:grpSpPr>
        <p:sp>
          <p:nvSpPr>
            <p:cNvPr id="310" name="Ellipse 30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311" name="Groupe 310"/>
            <p:cNvGrpSpPr/>
            <p:nvPr/>
          </p:nvGrpSpPr>
          <p:grpSpPr>
            <a:xfrm>
              <a:off x="3923928" y="1902972"/>
              <a:ext cx="2440404" cy="2129297"/>
              <a:chOff x="3923928" y="1902972"/>
              <a:chExt cx="2440404" cy="2129297"/>
            </a:xfrm>
            <a:grpFill/>
          </p:grpSpPr>
          <p:sp>
            <p:nvSpPr>
              <p:cNvPr id="312" name="Ellipse 31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313" name="Ellipse 31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314" name="Ellipse 31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315" name="Ellipse 31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316" name="Ellipse 31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317" name="Ellipse 31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318" name="Ellipse 31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319" name="Groupe 318"/>
          <p:cNvGrpSpPr/>
          <p:nvPr>
            <p:custDataLst>
              <p:tags r:id="rId25"/>
            </p:custDataLst>
          </p:nvPr>
        </p:nvGrpSpPr>
        <p:grpSpPr>
          <a:xfrm flipH="1">
            <a:off x="3468619" y="1655205"/>
            <a:ext cx="2440404" cy="2431302"/>
            <a:chOff x="3923928" y="1902972"/>
            <a:chExt cx="2440404" cy="2431302"/>
          </a:xfrm>
          <a:solidFill>
            <a:schemeClr val="accent6">
              <a:lumMod val="75000"/>
            </a:schemeClr>
          </a:solidFill>
        </p:grpSpPr>
        <p:sp>
          <p:nvSpPr>
            <p:cNvPr id="320" name="Ellipse 31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321" name="Groupe 320"/>
            <p:cNvGrpSpPr/>
            <p:nvPr/>
          </p:nvGrpSpPr>
          <p:grpSpPr>
            <a:xfrm>
              <a:off x="3923928" y="1902972"/>
              <a:ext cx="2440404" cy="2129297"/>
              <a:chOff x="3923928" y="1902972"/>
              <a:chExt cx="2440404" cy="2129297"/>
            </a:xfrm>
            <a:grpFill/>
          </p:grpSpPr>
          <p:sp>
            <p:nvSpPr>
              <p:cNvPr id="322" name="Ellipse 32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323" name="Ellipse 32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324" name="Ellipse 32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325" name="Ellipse 32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326" name="Ellipse 32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327" name="Ellipse 32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328" name="Ellipse 32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329" name="Groupe 328"/>
          <p:cNvGrpSpPr/>
          <p:nvPr>
            <p:custDataLst>
              <p:tags r:id="rId26"/>
            </p:custDataLst>
          </p:nvPr>
        </p:nvGrpSpPr>
        <p:grpSpPr>
          <a:xfrm rot="19800000" flipH="1">
            <a:off x="3468619" y="1655205"/>
            <a:ext cx="2440404" cy="2431302"/>
            <a:chOff x="3923928" y="1902972"/>
            <a:chExt cx="2440404" cy="2431302"/>
          </a:xfrm>
          <a:solidFill>
            <a:schemeClr val="accent6">
              <a:lumMod val="75000"/>
            </a:schemeClr>
          </a:solidFill>
        </p:grpSpPr>
        <p:sp>
          <p:nvSpPr>
            <p:cNvPr id="330" name="Ellipse 32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331" name="Groupe 330"/>
            <p:cNvGrpSpPr/>
            <p:nvPr/>
          </p:nvGrpSpPr>
          <p:grpSpPr>
            <a:xfrm>
              <a:off x="3923928" y="1902972"/>
              <a:ext cx="2440404" cy="2129297"/>
              <a:chOff x="3923928" y="1902972"/>
              <a:chExt cx="2440404" cy="2129297"/>
            </a:xfrm>
            <a:grpFill/>
          </p:grpSpPr>
          <p:sp>
            <p:nvSpPr>
              <p:cNvPr id="332" name="Ellipse 33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333" name="Ellipse 33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334" name="Ellipse 33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335" name="Ellipse 33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336" name="Ellipse 33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337" name="Ellipse 33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338" name="Ellipse 33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339" name="Groupe 338"/>
          <p:cNvGrpSpPr/>
          <p:nvPr>
            <p:custDataLst>
              <p:tags r:id="rId27"/>
            </p:custDataLst>
          </p:nvPr>
        </p:nvGrpSpPr>
        <p:grpSpPr>
          <a:xfrm rot="20700000" flipH="1">
            <a:off x="3468619" y="1655205"/>
            <a:ext cx="2440404" cy="2431302"/>
            <a:chOff x="3923928" y="1902972"/>
            <a:chExt cx="2440404" cy="2431302"/>
          </a:xfrm>
          <a:solidFill>
            <a:schemeClr val="accent6">
              <a:lumMod val="75000"/>
            </a:schemeClr>
          </a:solidFill>
        </p:grpSpPr>
        <p:sp>
          <p:nvSpPr>
            <p:cNvPr id="340" name="Ellipse 33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341" name="Groupe 340"/>
            <p:cNvGrpSpPr/>
            <p:nvPr/>
          </p:nvGrpSpPr>
          <p:grpSpPr>
            <a:xfrm>
              <a:off x="3923928" y="1902972"/>
              <a:ext cx="2440404" cy="2129297"/>
              <a:chOff x="3923928" y="1902972"/>
              <a:chExt cx="2440404" cy="2129297"/>
            </a:xfrm>
            <a:grpFill/>
          </p:grpSpPr>
          <p:sp>
            <p:nvSpPr>
              <p:cNvPr id="342" name="Ellipse 34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343" name="Ellipse 34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344" name="Ellipse 34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345" name="Ellipse 34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346" name="Ellipse 34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347" name="Ellipse 34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348" name="Ellipse 34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349" name="Groupe 348"/>
          <p:cNvGrpSpPr/>
          <p:nvPr>
            <p:custDataLst>
              <p:tags r:id="rId28"/>
            </p:custDataLst>
          </p:nvPr>
        </p:nvGrpSpPr>
        <p:grpSpPr>
          <a:xfrm flipH="1">
            <a:off x="3468619" y="1655205"/>
            <a:ext cx="2440404" cy="2431302"/>
            <a:chOff x="3923928" y="1902972"/>
            <a:chExt cx="2440404" cy="2431302"/>
          </a:xfrm>
          <a:solidFill>
            <a:schemeClr val="accent6">
              <a:lumMod val="75000"/>
            </a:schemeClr>
          </a:solidFill>
        </p:grpSpPr>
        <p:sp>
          <p:nvSpPr>
            <p:cNvPr id="350" name="Ellipse 34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351" name="Groupe 350"/>
            <p:cNvGrpSpPr/>
            <p:nvPr/>
          </p:nvGrpSpPr>
          <p:grpSpPr>
            <a:xfrm>
              <a:off x="3923928" y="1902972"/>
              <a:ext cx="2440404" cy="2129297"/>
              <a:chOff x="3923928" y="1902972"/>
              <a:chExt cx="2440404" cy="2129297"/>
            </a:xfrm>
            <a:grpFill/>
          </p:grpSpPr>
          <p:sp>
            <p:nvSpPr>
              <p:cNvPr id="352" name="Ellipse 35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353" name="Ellipse 35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354" name="Ellipse 35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355" name="Ellipse 35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356" name="Ellipse 35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357" name="Ellipse 35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358" name="Ellipse 35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359" name="Groupe 358"/>
          <p:cNvGrpSpPr/>
          <p:nvPr>
            <p:custDataLst>
              <p:tags r:id="rId29"/>
            </p:custDataLst>
          </p:nvPr>
        </p:nvGrpSpPr>
        <p:grpSpPr>
          <a:xfrm rot="19800000" flipH="1">
            <a:off x="3468619" y="1655205"/>
            <a:ext cx="2440404" cy="2431302"/>
            <a:chOff x="3923928" y="1902972"/>
            <a:chExt cx="2440404" cy="2431302"/>
          </a:xfrm>
          <a:solidFill>
            <a:schemeClr val="accent6">
              <a:lumMod val="75000"/>
            </a:schemeClr>
          </a:solidFill>
        </p:grpSpPr>
        <p:sp>
          <p:nvSpPr>
            <p:cNvPr id="360" name="Ellipse 35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361" name="Groupe 360"/>
            <p:cNvGrpSpPr/>
            <p:nvPr/>
          </p:nvGrpSpPr>
          <p:grpSpPr>
            <a:xfrm>
              <a:off x="3923928" y="1902972"/>
              <a:ext cx="2440404" cy="2129297"/>
              <a:chOff x="3923928" y="1902972"/>
              <a:chExt cx="2440404" cy="2129297"/>
            </a:xfrm>
            <a:grpFill/>
          </p:grpSpPr>
          <p:sp>
            <p:nvSpPr>
              <p:cNvPr id="362" name="Ellipse 36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363" name="Ellipse 36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364" name="Ellipse 36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365" name="Ellipse 36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366" name="Ellipse 36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367" name="Ellipse 36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368" name="Ellipse 36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369" name="Groupe 368"/>
          <p:cNvGrpSpPr/>
          <p:nvPr>
            <p:custDataLst>
              <p:tags r:id="rId30"/>
            </p:custDataLst>
          </p:nvPr>
        </p:nvGrpSpPr>
        <p:grpSpPr>
          <a:xfrm rot="20700000" flipH="1">
            <a:off x="3468619" y="1655205"/>
            <a:ext cx="2440404" cy="2431302"/>
            <a:chOff x="3923928" y="1902972"/>
            <a:chExt cx="2440404" cy="2431302"/>
          </a:xfrm>
          <a:solidFill>
            <a:schemeClr val="accent6">
              <a:lumMod val="75000"/>
            </a:schemeClr>
          </a:solidFill>
        </p:grpSpPr>
        <p:sp>
          <p:nvSpPr>
            <p:cNvPr id="370" name="Ellipse 36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371" name="Groupe 370"/>
            <p:cNvGrpSpPr/>
            <p:nvPr/>
          </p:nvGrpSpPr>
          <p:grpSpPr>
            <a:xfrm>
              <a:off x="3923928" y="1902972"/>
              <a:ext cx="2440404" cy="2129297"/>
              <a:chOff x="3923928" y="1902972"/>
              <a:chExt cx="2440404" cy="2129297"/>
            </a:xfrm>
            <a:grpFill/>
          </p:grpSpPr>
          <p:sp>
            <p:nvSpPr>
              <p:cNvPr id="372" name="Ellipse 37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373" name="Ellipse 37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374" name="Ellipse 37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375" name="Ellipse 37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376" name="Ellipse 37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377" name="Ellipse 37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378" name="Ellipse 37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379" name="Groupe 378"/>
          <p:cNvGrpSpPr/>
          <p:nvPr>
            <p:custDataLst>
              <p:tags r:id="rId31"/>
            </p:custDataLst>
          </p:nvPr>
        </p:nvGrpSpPr>
        <p:grpSpPr>
          <a:xfrm flipH="1">
            <a:off x="3468619" y="1655205"/>
            <a:ext cx="2440404" cy="2431302"/>
            <a:chOff x="3923928" y="1902972"/>
            <a:chExt cx="2440404" cy="2431302"/>
          </a:xfrm>
          <a:solidFill>
            <a:schemeClr val="accent6">
              <a:lumMod val="75000"/>
            </a:schemeClr>
          </a:solidFill>
        </p:grpSpPr>
        <p:sp>
          <p:nvSpPr>
            <p:cNvPr id="380" name="Ellipse 37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381" name="Groupe 380"/>
            <p:cNvGrpSpPr/>
            <p:nvPr/>
          </p:nvGrpSpPr>
          <p:grpSpPr>
            <a:xfrm>
              <a:off x="3923928" y="1902972"/>
              <a:ext cx="2440404" cy="2129297"/>
              <a:chOff x="3923928" y="1902972"/>
              <a:chExt cx="2440404" cy="2129297"/>
            </a:xfrm>
            <a:grpFill/>
          </p:grpSpPr>
          <p:sp>
            <p:nvSpPr>
              <p:cNvPr id="382" name="Ellipse 38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383" name="Ellipse 38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384" name="Ellipse 38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385" name="Ellipse 38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386" name="Ellipse 38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387" name="Ellipse 38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388" name="Ellipse 38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389" name="Groupe 388"/>
          <p:cNvGrpSpPr/>
          <p:nvPr>
            <p:custDataLst>
              <p:tags r:id="rId32"/>
            </p:custDataLst>
          </p:nvPr>
        </p:nvGrpSpPr>
        <p:grpSpPr>
          <a:xfrm rot="19800000" flipH="1">
            <a:off x="3468619" y="1655205"/>
            <a:ext cx="2440404" cy="2431302"/>
            <a:chOff x="3923928" y="1902972"/>
            <a:chExt cx="2440404" cy="2431302"/>
          </a:xfrm>
          <a:solidFill>
            <a:schemeClr val="accent6">
              <a:lumMod val="75000"/>
            </a:schemeClr>
          </a:solidFill>
        </p:grpSpPr>
        <p:sp>
          <p:nvSpPr>
            <p:cNvPr id="390" name="Ellipse 38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391" name="Groupe 390"/>
            <p:cNvGrpSpPr/>
            <p:nvPr/>
          </p:nvGrpSpPr>
          <p:grpSpPr>
            <a:xfrm>
              <a:off x="3923928" y="1902972"/>
              <a:ext cx="2440404" cy="2129297"/>
              <a:chOff x="3923928" y="1902972"/>
              <a:chExt cx="2440404" cy="2129297"/>
            </a:xfrm>
            <a:grpFill/>
          </p:grpSpPr>
          <p:sp>
            <p:nvSpPr>
              <p:cNvPr id="392" name="Ellipse 39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393" name="Ellipse 39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394" name="Ellipse 39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395" name="Ellipse 39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396" name="Ellipse 39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397" name="Ellipse 39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398" name="Ellipse 39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399" name="Groupe 398"/>
          <p:cNvGrpSpPr/>
          <p:nvPr>
            <p:custDataLst>
              <p:tags r:id="rId33"/>
            </p:custDataLst>
          </p:nvPr>
        </p:nvGrpSpPr>
        <p:grpSpPr>
          <a:xfrm rot="20700000" flipH="1">
            <a:off x="3468619" y="1655205"/>
            <a:ext cx="2440404" cy="2431302"/>
            <a:chOff x="3923928" y="1902972"/>
            <a:chExt cx="2440404" cy="2431302"/>
          </a:xfrm>
          <a:solidFill>
            <a:schemeClr val="accent6">
              <a:lumMod val="75000"/>
            </a:schemeClr>
          </a:solidFill>
        </p:grpSpPr>
        <p:sp>
          <p:nvSpPr>
            <p:cNvPr id="400" name="Ellipse 39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401" name="Groupe 400"/>
            <p:cNvGrpSpPr/>
            <p:nvPr/>
          </p:nvGrpSpPr>
          <p:grpSpPr>
            <a:xfrm>
              <a:off x="3923928" y="1902972"/>
              <a:ext cx="2440404" cy="2129297"/>
              <a:chOff x="3923928" y="1902972"/>
              <a:chExt cx="2440404" cy="2129297"/>
            </a:xfrm>
            <a:grpFill/>
          </p:grpSpPr>
          <p:sp>
            <p:nvSpPr>
              <p:cNvPr id="402" name="Ellipse 40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403" name="Ellipse 40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404" name="Ellipse 40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405" name="Ellipse 40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406" name="Ellipse 40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407" name="Ellipse 40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408" name="Ellipse 40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409" name="Groupe 408"/>
          <p:cNvGrpSpPr/>
          <p:nvPr>
            <p:custDataLst>
              <p:tags r:id="rId34"/>
            </p:custDataLst>
          </p:nvPr>
        </p:nvGrpSpPr>
        <p:grpSpPr>
          <a:xfrm flipH="1">
            <a:off x="3468619" y="1655205"/>
            <a:ext cx="2440404" cy="2431302"/>
            <a:chOff x="3923928" y="1902972"/>
            <a:chExt cx="2440404" cy="2431302"/>
          </a:xfrm>
          <a:solidFill>
            <a:schemeClr val="accent6">
              <a:lumMod val="75000"/>
            </a:schemeClr>
          </a:solidFill>
        </p:grpSpPr>
        <p:sp>
          <p:nvSpPr>
            <p:cNvPr id="410" name="Ellipse 40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411" name="Groupe 410"/>
            <p:cNvGrpSpPr/>
            <p:nvPr/>
          </p:nvGrpSpPr>
          <p:grpSpPr>
            <a:xfrm>
              <a:off x="3923928" y="1902972"/>
              <a:ext cx="2440404" cy="2129297"/>
              <a:chOff x="3923928" y="1902972"/>
              <a:chExt cx="2440404" cy="2129297"/>
            </a:xfrm>
            <a:grpFill/>
          </p:grpSpPr>
          <p:sp>
            <p:nvSpPr>
              <p:cNvPr id="412" name="Ellipse 41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413" name="Ellipse 41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414" name="Ellipse 41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415" name="Ellipse 41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416" name="Ellipse 41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417" name="Ellipse 41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418" name="Ellipse 41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419" name="Groupe 418"/>
          <p:cNvGrpSpPr/>
          <p:nvPr>
            <p:custDataLst>
              <p:tags r:id="rId35"/>
            </p:custDataLst>
          </p:nvPr>
        </p:nvGrpSpPr>
        <p:grpSpPr>
          <a:xfrm rot="19800000" flipH="1">
            <a:off x="3468619" y="1655205"/>
            <a:ext cx="2440404" cy="2431302"/>
            <a:chOff x="3923928" y="1902972"/>
            <a:chExt cx="2440404" cy="2431302"/>
          </a:xfrm>
          <a:solidFill>
            <a:schemeClr val="accent6">
              <a:lumMod val="75000"/>
            </a:schemeClr>
          </a:solidFill>
        </p:grpSpPr>
        <p:sp>
          <p:nvSpPr>
            <p:cNvPr id="420" name="Ellipse 41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421" name="Groupe 420"/>
            <p:cNvGrpSpPr/>
            <p:nvPr/>
          </p:nvGrpSpPr>
          <p:grpSpPr>
            <a:xfrm>
              <a:off x="3923928" y="1902972"/>
              <a:ext cx="2440404" cy="2129297"/>
              <a:chOff x="3923928" y="1902972"/>
              <a:chExt cx="2440404" cy="2129297"/>
            </a:xfrm>
            <a:grpFill/>
          </p:grpSpPr>
          <p:sp>
            <p:nvSpPr>
              <p:cNvPr id="422" name="Ellipse 42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423" name="Ellipse 42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424" name="Ellipse 42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425" name="Ellipse 42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426" name="Ellipse 42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427" name="Ellipse 42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428" name="Ellipse 42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429" name="Groupe 428"/>
          <p:cNvGrpSpPr/>
          <p:nvPr>
            <p:custDataLst>
              <p:tags r:id="rId36"/>
            </p:custDataLst>
          </p:nvPr>
        </p:nvGrpSpPr>
        <p:grpSpPr>
          <a:xfrm rot="20700000" flipH="1">
            <a:off x="3468619" y="1655205"/>
            <a:ext cx="2440404" cy="2431302"/>
            <a:chOff x="3923928" y="1902972"/>
            <a:chExt cx="2440404" cy="2431302"/>
          </a:xfrm>
          <a:solidFill>
            <a:schemeClr val="accent6">
              <a:lumMod val="75000"/>
            </a:schemeClr>
          </a:solidFill>
        </p:grpSpPr>
        <p:sp>
          <p:nvSpPr>
            <p:cNvPr id="430" name="Ellipse 42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431" name="Groupe 430"/>
            <p:cNvGrpSpPr/>
            <p:nvPr/>
          </p:nvGrpSpPr>
          <p:grpSpPr>
            <a:xfrm>
              <a:off x="3923928" y="1902972"/>
              <a:ext cx="2440404" cy="2129297"/>
              <a:chOff x="3923928" y="1902972"/>
              <a:chExt cx="2440404" cy="2129297"/>
            </a:xfrm>
            <a:grpFill/>
          </p:grpSpPr>
          <p:sp>
            <p:nvSpPr>
              <p:cNvPr id="432" name="Ellipse 43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433" name="Ellipse 43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434" name="Ellipse 43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435" name="Ellipse 43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436" name="Ellipse 43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437" name="Ellipse 43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438" name="Ellipse 43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439" name="Groupe 438"/>
          <p:cNvGrpSpPr/>
          <p:nvPr>
            <p:custDataLst>
              <p:tags r:id="rId37"/>
            </p:custDataLst>
          </p:nvPr>
        </p:nvGrpSpPr>
        <p:grpSpPr>
          <a:xfrm flipH="1">
            <a:off x="3468619" y="1655205"/>
            <a:ext cx="2440404" cy="2431302"/>
            <a:chOff x="3923928" y="1902972"/>
            <a:chExt cx="2440404" cy="2431302"/>
          </a:xfrm>
          <a:solidFill>
            <a:schemeClr val="accent6">
              <a:lumMod val="75000"/>
            </a:schemeClr>
          </a:solidFill>
        </p:grpSpPr>
        <p:sp>
          <p:nvSpPr>
            <p:cNvPr id="440" name="Ellipse 43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441" name="Groupe 440"/>
            <p:cNvGrpSpPr/>
            <p:nvPr/>
          </p:nvGrpSpPr>
          <p:grpSpPr>
            <a:xfrm>
              <a:off x="3923928" y="1902972"/>
              <a:ext cx="2440404" cy="2129297"/>
              <a:chOff x="3923928" y="1902972"/>
              <a:chExt cx="2440404" cy="2129297"/>
            </a:xfrm>
            <a:grpFill/>
          </p:grpSpPr>
          <p:sp>
            <p:nvSpPr>
              <p:cNvPr id="442" name="Ellipse 44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443" name="Ellipse 44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444" name="Ellipse 44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445" name="Ellipse 44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446" name="Ellipse 44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447" name="Ellipse 44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448" name="Ellipse 44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449" name="Groupe 448"/>
          <p:cNvGrpSpPr/>
          <p:nvPr>
            <p:custDataLst>
              <p:tags r:id="rId38"/>
            </p:custDataLst>
          </p:nvPr>
        </p:nvGrpSpPr>
        <p:grpSpPr>
          <a:xfrm rot="19800000" flipH="1">
            <a:off x="3468619" y="1655205"/>
            <a:ext cx="2440404" cy="2431302"/>
            <a:chOff x="3923928" y="1902972"/>
            <a:chExt cx="2440404" cy="2431302"/>
          </a:xfrm>
          <a:solidFill>
            <a:schemeClr val="accent6">
              <a:lumMod val="75000"/>
            </a:schemeClr>
          </a:solidFill>
        </p:grpSpPr>
        <p:sp>
          <p:nvSpPr>
            <p:cNvPr id="450" name="Ellipse 44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451" name="Groupe 450"/>
            <p:cNvGrpSpPr/>
            <p:nvPr/>
          </p:nvGrpSpPr>
          <p:grpSpPr>
            <a:xfrm>
              <a:off x="3923928" y="1902972"/>
              <a:ext cx="2440404" cy="2129297"/>
              <a:chOff x="3923928" y="1902972"/>
              <a:chExt cx="2440404" cy="2129297"/>
            </a:xfrm>
            <a:grpFill/>
          </p:grpSpPr>
          <p:sp>
            <p:nvSpPr>
              <p:cNvPr id="452" name="Ellipse 45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453" name="Ellipse 45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454" name="Ellipse 45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455" name="Ellipse 45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456" name="Ellipse 45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457" name="Ellipse 45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458" name="Ellipse 45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459" name="Groupe 458"/>
          <p:cNvGrpSpPr/>
          <p:nvPr>
            <p:custDataLst>
              <p:tags r:id="rId39"/>
            </p:custDataLst>
          </p:nvPr>
        </p:nvGrpSpPr>
        <p:grpSpPr>
          <a:xfrm rot="20700000" flipH="1">
            <a:off x="3468619" y="1655205"/>
            <a:ext cx="2440404" cy="2431302"/>
            <a:chOff x="3923928" y="1902972"/>
            <a:chExt cx="2440404" cy="2431302"/>
          </a:xfrm>
          <a:solidFill>
            <a:schemeClr val="accent6">
              <a:lumMod val="75000"/>
            </a:schemeClr>
          </a:solidFill>
        </p:grpSpPr>
        <p:sp>
          <p:nvSpPr>
            <p:cNvPr id="460" name="Ellipse 45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461" name="Groupe 460"/>
            <p:cNvGrpSpPr/>
            <p:nvPr/>
          </p:nvGrpSpPr>
          <p:grpSpPr>
            <a:xfrm>
              <a:off x="3923928" y="1902972"/>
              <a:ext cx="2440404" cy="2129297"/>
              <a:chOff x="3923928" y="1902972"/>
              <a:chExt cx="2440404" cy="2129297"/>
            </a:xfrm>
            <a:grpFill/>
          </p:grpSpPr>
          <p:sp>
            <p:nvSpPr>
              <p:cNvPr id="462" name="Ellipse 46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463" name="Ellipse 46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464" name="Ellipse 46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465" name="Ellipse 46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466" name="Ellipse 46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467" name="Ellipse 46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468" name="Ellipse 46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469" name="Groupe 468"/>
          <p:cNvGrpSpPr/>
          <p:nvPr>
            <p:custDataLst>
              <p:tags r:id="rId40"/>
            </p:custDataLst>
          </p:nvPr>
        </p:nvGrpSpPr>
        <p:grpSpPr>
          <a:xfrm flipH="1">
            <a:off x="3468619" y="1655205"/>
            <a:ext cx="2440404" cy="2431302"/>
            <a:chOff x="3923928" y="1902972"/>
            <a:chExt cx="2440404" cy="2431302"/>
          </a:xfrm>
          <a:solidFill>
            <a:schemeClr val="accent6">
              <a:lumMod val="75000"/>
            </a:schemeClr>
          </a:solidFill>
        </p:grpSpPr>
        <p:sp>
          <p:nvSpPr>
            <p:cNvPr id="470" name="Ellipse 46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471" name="Groupe 470"/>
            <p:cNvGrpSpPr/>
            <p:nvPr/>
          </p:nvGrpSpPr>
          <p:grpSpPr>
            <a:xfrm>
              <a:off x="3923928" y="1902972"/>
              <a:ext cx="2440404" cy="2129297"/>
              <a:chOff x="3923928" y="1902972"/>
              <a:chExt cx="2440404" cy="2129297"/>
            </a:xfrm>
            <a:grpFill/>
          </p:grpSpPr>
          <p:sp>
            <p:nvSpPr>
              <p:cNvPr id="472" name="Ellipse 47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473" name="Ellipse 47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474" name="Ellipse 47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475" name="Ellipse 47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476" name="Ellipse 47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477" name="Ellipse 47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478" name="Ellipse 47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479" name="Groupe 478"/>
          <p:cNvGrpSpPr/>
          <p:nvPr>
            <p:custDataLst>
              <p:tags r:id="rId41"/>
            </p:custDataLst>
          </p:nvPr>
        </p:nvGrpSpPr>
        <p:grpSpPr>
          <a:xfrm rot="19800000" flipH="1">
            <a:off x="3468619" y="1655205"/>
            <a:ext cx="2440404" cy="2431302"/>
            <a:chOff x="3923928" y="1902972"/>
            <a:chExt cx="2440404" cy="2431302"/>
          </a:xfrm>
          <a:solidFill>
            <a:schemeClr val="accent6">
              <a:lumMod val="75000"/>
            </a:schemeClr>
          </a:solidFill>
        </p:grpSpPr>
        <p:sp>
          <p:nvSpPr>
            <p:cNvPr id="480" name="Ellipse 47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481" name="Groupe 480"/>
            <p:cNvGrpSpPr/>
            <p:nvPr/>
          </p:nvGrpSpPr>
          <p:grpSpPr>
            <a:xfrm>
              <a:off x="3923928" y="1902972"/>
              <a:ext cx="2440404" cy="2129297"/>
              <a:chOff x="3923928" y="1902972"/>
              <a:chExt cx="2440404" cy="2129297"/>
            </a:xfrm>
            <a:grpFill/>
          </p:grpSpPr>
          <p:sp>
            <p:nvSpPr>
              <p:cNvPr id="482" name="Ellipse 48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483" name="Ellipse 48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484" name="Ellipse 48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485" name="Ellipse 48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486" name="Ellipse 48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487" name="Ellipse 48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488" name="Ellipse 48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489" name="Groupe 488"/>
          <p:cNvGrpSpPr/>
          <p:nvPr>
            <p:custDataLst>
              <p:tags r:id="rId42"/>
            </p:custDataLst>
          </p:nvPr>
        </p:nvGrpSpPr>
        <p:grpSpPr>
          <a:xfrm rot="20700000" flipH="1">
            <a:off x="3468619" y="1655205"/>
            <a:ext cx="2440404" cy="2431302"/>
            <a:chOff x="3923928" y="1902972"/>
            <a:chExt cx="2440404" cy="2431302"/>
          </a:xfrm>
          <a:solidFill>
            <a:schemeClr val="accent6">
              <a:lumMod val="75000"/>
            </a:schemeClr>
          </a:solidFill>
        </p:grpSpPr>
        <p:sp>
          <p:nvSpPr>
            <p:cNvPr id="490" name="Ellipse 48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491" name="Groupe 490"/>
            <p:cNvGrpSpPr/>
            <p:nvPr/>
          </p:nvGrpSpPr>
          <p:grpSpPr>
            <a:xfrm>
              <a:off x="3923928" y="1902972"/>
              <a:ext cx="2440404" cy="2129297"/>
              <a:chOff x="3923928" y="1902972"/>
              <a:chExt cx="2440404" cy="2129297"/>
            </a:xfrm>
            <a:grpFill/>
          </p:grpSpPr>
          <p:sp>
            <p:nvSpPr>
              <p:cNvPr id="492" name="Ellipse 49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493" name="Ellipse 49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494" name="Ellipse 49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495" name="Ellipse 49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496" name="Ellipse 49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497" name="Ellipse 49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498" name="Ellipse 49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499" name="Groupe 498"/>
          <p:cNvGrpSpPr/>
          <p:nvPr>
            <p:custDataLst>
              <p:tags r:id="rId43"/>
            </p:custDataLst>
          </p:nvPr>
        </p:nvGrpSpPr>
        <p:grpSpPr>
          <a:xfrm flipH="1">
            <a:off x="3468619" y="1655205"/>
            <a:ext cx="2440404" cy="2431302"/>
            <a:chOff x="3923928" y="1902972"/>
            <a:chExt cx="2440404" cy="2431302"/>
          </a:xfrm>
          <a:solidFill>
            <a:schemeClr val="accent6">
              <a:lumMod val="75000"/>
            </a:schemeClr>
          </a:solidFill>
        </p:grpSpPr>
        <p:sp>
          <p:nvSpPr>
            <p:cNvPr id="500" name="Ellipse 49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501" name="Groupe 500"/>
            <p:cNvGrpSpPr/>
            <p:nvPr/>
          </p:nvGrpSpPr>
          <p:grpSpPr>
            <a:xfrm>
              <a:off x="3923928" y="1902972"/>
              <a:ext cx="2440404" cy="2129297"/>
              <a:chOff x="3923928" y="1902972"/>
              <a:chExt cx="2440404" cy="2129297"/>
            </a:xfrm>
            <a:grpFill/>
          </p:grpSpPr>
          <p:sp>
            <p:nvSpPr>
              <p:cNvPr id="502" name="Ellipse 50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503" name="Ellipse 50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504" name="Ellipse 50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505" name="Ellipse 50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506" name="Ellipse 50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507" name="Ellipse 50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508" name="Ellipse 50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509" name="Groupe 508"/>
          <p:cNvGrpSpPr/>
          <p:nvPr>
            <p:custDataLst>
              <p:tags r:id="rId44"/>
            </p:custDataLst>
          </p:nvPr>
        </p:nvGrpSpPr>
        <p:grpSpPr>
          <a:xfrm rot="19800000" flipH="1">
            <a:off x="3468619" y="1655205"/>
            <a:ext cx="2440404" cy="2431302"/>
            <a:chOff x="3923928" y="1902972"/>
            <a:chExt cx="2440404" cy="2431302"/>
          </a:xfrm>
          <a:solidFill>
            <a:schemeClr val="accent6">
              <a:lumMod val="75000"/>
            </a:schemeClr>
          </a:solidFill>
        </p:grpSpPr>
        <p:sp>
          <p:nvSpPr>
            <p:cNvPr id="510" name="Ellipse 50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511" name="Groupe 510"/>
            <p:cNvGrpSpPr/>
            <p:nvPr/>
          </p:nvGrpSpPr>
          <p:grpSpPr>
            <a:xfrm>
              <a:off x="3923928" y="1902972"/>
              <a:ext cx="2440404" cy="2129297"/>
              <a:chOff x="3923928" y="1902972"/>
              <a:chExt cx="2440404" cy="2129297"/>
            </a:xfrm>
            <a:grpFill/>
          </p:grpSpPr>
          <p:sp>
            <p:nvSpPr>
              <p:cNvPr id="512" name="Ellipse 51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513" name="Ellipse 51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514" name="Ellipse 51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515" name="Ellipse 51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516" name="Ellipse 51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517" name="Ellipse 51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518" name="Ellipse 51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519" name="Groupe 518"/>
          <p:cNvGrpSpPr/>
          <p:nvPr>
            <p:custDataLst>
              <p:tags r:id="rId45"/>
            </p:custDataLst>
          </p:nvPr>
        </p:nvGrpSpPr>
        <p:grpSpPr>
          <a:xfrm rot="20700000" flipH="1">
            <a:off x="3468619" y="1655205"/>
            <a:ext cx="2440404" cy="2431302"/>
            <a:chOff x="3923928" y="1902972"/>
            <a:chExt cx="2440404" cy="2431302"/>
          </a:xfrm>
          <a:solidFill>
            <a:schemeClr val="accent6">
              <a:lumMod val="75000"/>
            </a:schemeClr>
          </a:solidFill>
        </p:grpSpPr>
        <p:sp>
          <p:nvSpPr>
            <p:cNvPr id="520" name="Ellipse 51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521" name="Groupe 520"/>
            <p:cNvGrpSpPr/>
            <p:nvPr/>
          </p:nvGrpSpPr>
          <p:grpSpPr>
            <a:xfrm>
              <a:off x="3923928" y="1902972"/>
              <a:ext cx="2440404" cy="2129297"/>
              <a:chOff x="3923928" y="1902972"/>
              <a:chExt cx="2440404" cy="2129297"/>
            </a:xfrm>
            <a:grpFill/>
          </p:grpSpPr>
          <p:sp>
            <p:nvSpPr>
              <p:cNvPr id="522" name="Ellipse 52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523" name="Ellipse 52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524" name="Ellipse 52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525" name="Ellipse 52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526" name="Ellipse 52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527" name="Ellipse 52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528" name="Ellipse 52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529" name="Groupe 528"/>
          <p:cNvGrpSpPr/>
          <p:nvPr>
            <p:custDataLst>
              <p:tags r:id="rId46"/>
            </p:custDataLst>
          </p:nvPr>
        </p:nvGrpSpPr>
        <p:grpSpPr>
          <a:xfrm flipH="1">
            <a:off x="3468619" y="1655205"/>
            <a:ext cx="2440404" cy="2431302"/>
            <a:chOff x="3923928" y="1902972"/>
            <a:chExt cx="2440404" cy="2431302"/>
          </a:xfrm>
          <a:solidFill>
            <a:schemeClr val="accent6">
              <a:lumMod val="75000"/>
            </a:schemeClr>
          </a:solidFill>
        </p:grpSpPr>
        <p:sp>
          <p:nvSpPr>
            <p:cNvPr id="530" name="Ellipse 52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531" name="Groupe 530"/>
            <p:cNvGrpSpPr/>
            <p:nvPr/>
          </p:nvGrpSpPr>
          <p:grpSpPr>
            <a:xfrm>
              <a:off x="3923928" y="1902972"/>
              <a:ext cx="2440404" cy="2129297"/>
              <a:chOff x="3923928" y="1902972"/>
              <a:chExt cx="2440404" cy="2129297"/>
            </a:xfrm>
            <a:grpFill/>
          </p:grpSpPr>
          <p:sp>
            <p:nvSpPr>
              <p:cNvPr id="532" name="Ellipse 53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533" name="Ellipse 53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534" name="Ellipse 53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535" name="Ellipse 53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536" name="Ellipse 53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537" name="Ellipse 53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538" name="Ellipse 53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539" name="Groupe 538"/>
          <p:cNvGrpSpPr/>
          <p:nvPr>
            <p:custDataLst>
              <p:tags r:id="rId47"/>
            </p:custDataLst>
          </p:nvPr>
        </p:nvGrpSpPr>
        <p:grpSpPr>
          <a:xfrm rot="19800000" flipH="1">
            <a:off x="3468619" y="1655205"/>
            <a:ext cx="2440404" cy="2431302"/>
            <a:chOff x="3923928" y="1902972"/>
            <a:chExt cx="2440404" cy="2431302"/>
          </a:xfrm>
          <a:solidFill>
            <a:schemeClr val="accent6">
              <a:lumMod val="75000"/>
            </a:schemeClr>
          </a:solidFill>
        </p:grpSpPr>
        <p:sp>
          <p:nvSpPr>
            <p:cNvPr id="540" name="Ellipse 53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541" name="Groupe 540"/>
            <p:cNvGrpSpPr/>
            <p:nvPr/>
          </p:nvGrpSpPr>
          <p:grpSpPr>
            <a:xfrm>
              <a:off x="3923928" y="1902972"/>
              <a:ext cx="2440404" cy="2129297"/>
              <a:chOff x="3923928" y="1902972"/>
              <a:chExt cx="2440404" cy="2129297"/>
            </a:xfrm>
            <a:grpFill/>
          </p:grpSpPr>
          <p:sp>
            <p:nvSpPr>
              <p:cNvPr id="542" name="Ellipse 54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543" name="Ellipse 54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544" name="Ellipse 54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545" name="Ellipse 54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546" name="Ellipse 54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547" name="Ellipse 54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548" name="Ellipse 54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grpSp>
      <p:grpSp>
        <p:nvGrpSpPr>
          <p:cNvPr id="549" name="Groupe 548"/>
          <p:cNvGrpSpPr/>
          <p:nvPr>
            <p:custDataLst>
              <p:tags r:id="rId48"/>
            </p:custDataLst>
          </p:nvPr>
        </p:nvGrpSpPr>
        <p:grpSpPr>
          <a:xfrm rot="20700000" flipH="1">
            <a:off x="3468619" y="1655205"/>
            <a:ext cx="2440404" cy="2431302"/>
            <a:chOff x="3923928" y="1902972"/>
            <a:chExt cx="2440404" cy="2431302"/>
          </a:xfrm>
          <a:solidFill>
            <a:schemeClr val="accent6">
              <a:lumMod val="75000"/>
            </a:schemeClr>
          </a:solidFill>
        </p:grpSpPr>
        <p:sp>
          <p:nvSpPr>
            <p:cNvPr id="550" name="Ellipse 54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551" name="Groupe 550"/>
            <p:cNvGrpSpPr/>
            <p:nvPr/>
          </p:nvGrpSpPr>
          <p:grpSpPr>
            <a:xfrm>
              <a:off x="3923928" y="1902972"/>
              <a:ext cx="2440404" cy="2129297"/>
              <a:chOff x="3923928" y="1902972"/>
              <a:chExt cx="2440404" cy="2129297"/>
            </a:xfrm>
            <a:grpFill/>
          </p:grpSpPr>
          <p:sp>
            <p:nvSpPr>
              <p:cNvPr id="552" name="Ellipse 55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553" name="Ellipse 55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554" name="Ellipse 55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555" name="Ellipse 55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556" name="Ellipse 55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557" name="Ellipse 55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558" name="Ellipse 55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grpSp>
      <p:grpSp>
        <p:nvGrpSpPr>
          <p:cNvPr id="559" name="Groupe 558"/>
          <p:cNvGrpSpPr/>
          <p:nvPr>
            <p:custDataLst>
              <p:tags r:id="rId49"/>
            </p:custDataLst>
          </p:nvPr>
        </p:nvGrpSpPr>
        <p:grpSpPr>
          <a:xfrm flipH="1">
            <a:off x="3468619" y="1655205"/>
            <a:ext cx="2440404" cy="2431302"/>
            <a:chOff x="3923928" y="1902972"/>
            <a:chExt cx="2440404" cy="2431302"/>
          </a:xfrm>
          <a:solidFill>
            <a:schemeClr val="accent6">
              <a:lumMod val="75000"/>
            </a:schemeClr>
          </a:solidFill>
        </p:grpSpPr>
        <p:sp>
          <p:nvSpPr>
            <p:cNvPr id="560" name="Ellipse 55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561" name="Groupe 560"/>
            <p:cNvGrpSpPr/>
            <p:nvPr/>
          </p:nvGrpSpPr>
          <p:grpSpPr>
            <a:xfrm>
              <a:off x="3923928" y="1902972"/>
              <a:ext cx="2440404" cy="2129297"/>
              <a:chOff x="3923928" y="1902972"/>
              <a:chExt cx="2440404" cy="2129297"/>
            </a:xfrm>
            <a:grpFill/>
          </p:grpSpPr>
          <p:sp>
            <p:nvSpPr>
              <p:cNvPr id="562" name="Ellipse 56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563" name="Ellipse 56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564" name="Ellipse 56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565" name="Ellipse 56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566" name="Ellipse 56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567" name="Ellipse 56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568" name="Ellipse 56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569" name="Groupe 568"/>
          <p:cNvGrpSpPr/>
          <p:nvPr>
            <p:custDataLst>
              <p:tags r:id="rId50"/>
            </p:custDataLst>
          </p:nvPr>
        </p:nvGrpSpPr>
        <p:grpSpPr>
          <a:xfrm rot="19800000" flipH="1">
            <a:off x="3468619" y="1655205"/>
            <a:ext cx="2440404" cy="2431302"/>
            <a:chOff x="3923928" y="1902972"/>
            <a:chExt cx="2440404" cy="2431302"/>
          </a:xfrm>
          <a:solidFill>
            <a:schemeClr val="accent6">
              <a:lumMod val="75000"/>
            </a:schemeClr>
          </a:solidFill>
        </p:grpSpPr>
        <p:sp>
          <p:nvSpPr>
            <p:cNvPr id="570" name="Ellipse 56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571" name="Groupe 570"/>
            <p:cNvGrpSpPr/>
            <p:nvPr/>
          </p:nvGrpSpPr>
          <p:grpSpPr>
            <a:xfrm>
              <a:off x="3923928" y="1902972"/>
              <a:ext cx="2440404" cy="2129297"/>
              <a:chOff x="3923928" y="1902972"/>
              <a:chExt cx="2440404" cy="2129297"/>
            </a:xfrm>
            <a:grpFill/>
          </p:grpSpPr>
          <p:sp>
            <p:nvSpPr>
              <p:cNvPr id="572" name="Ellipse 57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573" name="Ellipse 57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574" name="Ellipse 57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575" name="Ellipse 57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576" name="Ellipse 57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577" name="Ellipse 57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578" name="Ellipse 57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579" name="Groupe 578"/>
          <p:cNvGrpSpPr/>
          <p:nvPr>
            <p:custDataLst>
              <p:tags r:id="rId51"/>
            </p:custDataLst>
          </p:nvPr>
        </p:nvGrpSpPr>
        <p:grpSpPr>
          <a:xfrm rot="20700000" flipH="1">
            <a:off x="3468619" y="1655205"/>
            <a:ext cx="2440404" cy="2431302"/>
            <a:chOff x="3923928" y="1902972"/>
            <a:chExt cx="2440404" cy="2431302"/>
          </a:xfrm>
          <a:solidFill>
            <a:schemeClr val="accent6">
              <a:lumMod val="75000"/>
            </a:schemeClr>
          </a:solidFill>
        </p:grpSpPr>
        <p:sp>
          <p:nvSpPr>
            <p:cNvPr id="580" name="Ellipse 57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581" name="Groupe 580"/>
            <p:cNvGrpSpPr/>
            <p:nvPr/>
          </p:nvGrpSpPr>
          <p:grpSpPr>
            <a:xfrm>
              <a:off x="3923928" y="1902972"/>
              <a:ext cx="2440404" cy="2129297"/>
              <a:chOff x="3923928" y="1902972"/>
              <a:chExt cx="2440404" cy="2129297"/>
            </a:xfrm>
            <a:grpFill/>
          </p:grpSpPr>
          <p:sp>
            <p:nvSpPr>
              <p:cNvPr id="582" name="Ellipse 58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583" name="Ellipse 58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584" name="Ellipse 58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585" name="Ellipse 58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586" name="Ellipse 58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587" name="Ellipse 58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588" name="Ellipse 58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591" name="Groupe 590"/>
          <p:cNvGrpSpPr/>
          <p:nvPr>
            <p:custDataLst>
              <p:tags r:id="rId52"/>
            </p:custDataLst>
          </p:nvPr>
        </p:nvGrpSpPr>
        <p:grpSpPr>
          <a:xfrm flipH="1">
            <a:off x="3468619" y="1655205"/>
            <a:ext cx="2440404" cy="2431302"/>
            <a:chOff x="3923928" y="1902972"/>
            <a:chExt cx="2440404" cy="2431302"/>
          </a:xfrm>
          <a:solidFill>
            <a:schemeClr val="accent6">
              <a:lumMod val="75000"/>
            </a:schemeClr>
          </a:solidFill>
        </p:grpSpPr>
        <p:sp>
          <p:nvSpPr>
            <p:cNvPr id="592" name="Ellipse 59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593" name="Groupe 592"/>
            <p:cNvGrpSpPr/>
            <p:nvPr/>
          </p:nvGrpSpPr>
          <p:grpSpPr>
            <a:xfrm>
              <a:off x="3923928" y="1902972"/>
              <a:ext cx="2440404" cy="2129297"/>
              <a:chOff x="3923928" y="1902972"/>
              <a:chExt cx="2440404" cy="2129297"/>
            </a:xfrm>
            <a:grpFill/>
          </p:grpSpPr>
          <p:sp>
            <p:nvSpPr>
              <p:cNvPr id="594" name="Ellipse 59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595" name="Ellipse 59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596" name="Ellipse 59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597" name="Ellipse 59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598" name="Ellipse 59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599" name="Ellipse 59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600" name="Ellipse 59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601" name="Groupe 600"/>
          <p:cNvGrpSpPr/>
          <p:nvPr>
            <p:custDataLst>
              <p:tags r:id="rId53"/>
            </p:custDataLst>
          </p:nvPr>
        </p:nvGrpSpPr>
        <p:grpSpPr>
          <a:xfrm rot="19800000" flipH="1">
            <a:off x="3468619" y="1655205"/>
            <a:ext cx="2440404" cy="2431302"/>
            <a:chOff x="3923928" y="1902972"/>
            <a:chExt cx="2440404" cy="2431302"/>
          </a:xfrm>
          <a:solidFill>
            <a:schemeClr val="accent6">
              <a:lumMod val="75000"/>
            </a:schemeClr>
          </a:solidFill>
        </p:grpSpPr>
        <p:sp>
          <p:nvSpPr>
            <p:cNvPr id="602" name="Ellipse 60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603" name="Groupe 602"/>
            <p:cNvGrpSpPr/>
            <p:nvPr/>
          </p:nvGrpSpPr>
          <p:grpSpPr>
            <a:xfrm>
              <a:off x="3923928" y="1902972"/>
              <a:ext cx="2440404" cy="2129297"/>
              <a:chOff x="3923928" y="1902972"/>
              <a:chExt cx="2440404" cy="2129297"/>
            </a:xfrm>
            <a:grpFill/>
          </p:grpSpPr>
          <p:sp>
            <p:nvSpPr>
              <p:cNvPr id="604" name="Ellipse 60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605" name="Ellipse 60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606" name="Ellipse 60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607" name="Ellipse 60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608" name="Ellipse 60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609" name="Ellipse 60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610" name="Ellipse 60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611" name="Groupe 610"/>
          <p:cNvGrpSpPr/>
          <p:nvPr>
            <p:custDataLst>
              <p:tags r:id="rId54"/>
            </p:custDataLst>
          </p:nvPr>
        </p:nvGrpSpPr>
        <p:grpSpPr>
          <a:xfrm rot="20700000" flipH="1">
            <a:off x="3468619" y="1655205"/>
            <a:ext cx="2440404" cy="2431302"/>
            <a:chOff x="3923928" y="1902972"/>
            <a:chExt cx="2440404" cy="2431302"/>
          </a:xfrm>
          <a:solidFill>
            <a:schemeClr val="accent6">
              <a:lumMod val="75000"/>
            </a:schemeClr>
          </a:solidFill>
        </p:grpSpPr>
        <p:sp>
          <p:nvSpPr>
            <p:cNvPr id="612" name="Ellipse 61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613" name="Groupe 612"/>
            <p:cNvGrpSpPr/>
            <p:nvPr/>
          </p:nvGrpSpPr>
          <p:grpSpPr>
            <a:xfrm>
              <a:off x="3923928" y="1902972"/>
              <a:ext cx="2440404" cy="2129297"/>
              <a:chOff x="3923928" y="1902972"/>
              <a:chExt cx="2440404" cy="2129297"/>
            </a:xfrm>
            <a:grpFill/>
          </p:grpSpPr>
          <p:sp>
            <p:nvSpPr>
              <p:cNvPr id="614" name="Ellipse 61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615" name="Ellipse 61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616" name="Ellipse 61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617" name="Ellipse 61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618" name="Ellipse 61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619" name="Ellipse 61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620" name="Ellipse 61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621" name="Groupe 620"/>
          <p:cNvGrpSpPr/>
          <p:nvPr>
            <p:custDataLst>
              <p:tags r:id="rId55"/>
            </p:custDataLst>
          </p:nvPr>
        </p:nvGrpSpPr>
        <p:grpSpPr>
          <a:xfrm flipH="1">
            <a:off x="3468619" y="1655205"/>
            <a:ext cx="2440404" cy="2431302"/>
            <a:chOff x="3923928" y="1902972"/>
            <a:chExt cx="2440404" cy="2431302"/>
          </a:xfrm>
          <a:solidFill>
            <a:schemeClr val="accent6">
              <a:lumMod val="75000"/>
            </a:schemeClr>
          </a:solidFill>
        </p:grpSpPr>
        <p:sp>
          <p:nvSpPr>
            <p:cNvPr id="622" name="Ellipse 62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623" name="Groupe 622"/>
            <p:cNvGrpSpPr/>
            <p:nvPr/>
          </p:nvGrpSpPr>
          <p:grpSpPr>
            <a:xfrm>
              <a:off x="3923928" y="1902972"/>
              <a:ext cx="2440404" cy="2129297"/>
              <a:chOff x="3923928" y="1902972"/>
              <a:chExt cx="2440404" cy="2129297"/>
            </a:xfrm>
            <a:grpFill/>
          </p:grpSpPr>
          <p:sp>
            <p:nvSpPr>
              <p:cNvPr id="624" name="Ellipse 62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625" name="Ellipse 62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626" name="Ellipse 62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627" name="Ellipse 62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628" name="Ellipse 62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629" name="Ellipse 62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630" name="Ellipse 62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631" name="Groupe 630"/>
          <p:cNvGrpSpPr/>
          <p:nvPr>
            <p:custDataLst>
              <p:tags r:id="rId56"/>
            </p:custDataLst>
          </p:nvPr>
        </p:nvGrpSpPr>
        <p:grpSpPr>
          <a:xfrm rot="19800000" flipH="1">
            <a:off x="3468619" y="1655205"/>
            <a:ext cx="2440404" cy="2431302"/>
            <a:chOff x="3923928" y="1902972"/>
            <a:chExt cx="2440404" cy="2431302"/>
          </a:xfrm>
          <a:solidFill>
            <a:schemeClr val="accent6">
              <a:lumMod val="75000"/>
            </a:schemeClr>
          </a:solidFill>
        </p:grpSpPr>
        <p:sp>
          <p:nvSpPr>
            <p:cNvPr id="632" name="Ellipse 63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633" name="Groupe 632"/>
            <p:cNvGrpSpPr/>
            <p:nvPr/>
          </p:nvGrpSpPr>
          <p:grpSpPr>
            <a:xfrm>
              <a:off x="3923928" y="1902972"/>
              <a:ext cx="2440404" cy="2129297"/>
              <a:chOff x="3923928" y="1902972"/>
              <a:chExt cx="2440404" cy="2129297"/>
            </a:xfrm>
            <a:grpFill/>
          </p:grpSpPr>
          <p:sp>
            <p:nvSpPr>
              <p:cNvPr id="634" name="Ellipse 63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635" name="Ellipse 63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636" name="Ellipse 63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637" name="Ellipse 63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638" name="Ellipse 63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639" name="Ellipse 63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640" name="Ellipse 63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641" name="Groupe 640"/>
          <p:cNvGrpSpPr/>
          <p:nvPr>
            <p:custDataLst>
              <p:tags r:id="rId57"/>
            </p:custDataLst>
          </p:nvPr>
        </p:nvGrpSpPr>
        <p:grpSpPr>
          <a:xfrm rot="20700000" flipH="1">
            <a:off x="3468619" y="1655205"/>
            <a:ext cx="2440404" cy="2431302"/>
            <a:chOff x="3923928" y="1902972"/>
            <a:chExt cx="2440404" cy="2431302"/>
          </a:xfrm>
          <a:solidFill>
            <a:schemeClr val="accent6">
              <a:lumMod val="75000"/>
            </a:schemeClr>
          </a:solidFill>
        </p:grpSpPr>
        <p:sp>
          <p:nvSpPr>
            <p:cNvPr id="642" name="Ellipse 64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643" name="Groupe 642"/>
            <p:cNvGrpSpPr/>
            <p:nvPr/>
          </p:nvGrpSpPr>
          <p:grpSpPr>
            <a:xfrm>
              <a:off x="3923928" y="1902972"/>
              <a:ext cx="2440404" cy="2129297"/>
              <a:chOff x="3923928" y="1902972"/>
              <a:chExt cx="2440404" cy="2129297"/>
            </a:xfrm>
            <a:grpFill/>
          </p:grpSpPr>
          <p:sp>
            <p:nvSpPr>
              <p:cNvPr id="644" name="Ellipse 64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645" name="Ellipse 64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646" name="Ellipse 64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647" name="Ellipse 64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648" name="Ellipse 64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649" name="Ellipse 64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650" name="Ellipse 64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651" name="Groupe 650"/>
          <p:cNvGrpSpPr/>
          <p:nvPr>
            <p:custDataLst>
              <p:tags r:id="rId58"/>
            </p:custDataLst>
          </p:nvPr>
        </p:nvGrpSpPr>
        <p:grpSpPr>
          <a:xfrm flipH="1">
            <a:off x="3468619" y="1655205"/>
            <a:ext cx="2440404" cy="2431302"/>
            <a:chOff x="3923928" y="1902972"/>
            <a:chExt cx="2440404" cy="2431302"/>
          </a:xfrm>
          <a:solidFill>
            <a:schemeClr val="accent6">
              <a:lumMod val="75000"/>
            </a:schemeClr>
          </a:solidFill>
        </p:grpSpPr>
        <p:sp>
          <p:nvSpPr>
            <p:cNvPr id="652" name="Ellipse 65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653" name="Groupe 652"/>
            <p:cNvGrpSpPr/>
            <p:nvPr/>
          </p:nvGrpSpPr>
          <p:grpSpPr>
            <a:xfrm>
              <a:off x="3923928" y="1902972"/>
              <a:ext cx="2440404" cy="2129297"/>
              <a:chOff x="3923928" y="1902972"/>
              <a:chExt cx="2440404" cy="2129297"/>
            </a:xfrm>
            <a:grpFill/>
          </p:grpSpPr>
          <p:sp>
            <p:nvSpPr>
              <p:cNvPr id="654" name="Ellipse 65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655" name="Ellipse 65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656" name="Ellipse 65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657" name="Ellipse 65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658" name="Ellipse 65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659" name="Ellipse 65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660" name="Ellipse 65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661" name="Groupe 660"/>
          <p:cNvGrpSpPr/>
          <p:nvPr>
            <p:custDataLst>
              <p:tags r:id="rId59"/>
            </p:custDataLst>
          </p:nvPr>
        </p:nvGrpSpPr>
        <p:grpSpPr>
          <a:xfrm rot="19800000" flipH="1">
            <a:off x="3468619" y="1655205"/>
            <a:ext cx="2440404" cy="2431302"/>
            <a:chOff x="3923928" y="1902972"/>
            <a:chExt cx="2440404" cy="2431302"/>
          </a:xfrm>
          <a:solidFill>
            <a:schemeClr val="accent6">
              <a:lumMod val="75000"/>
            </a:schemeClr>
          </a:solidFill>
        </p:grpSpPr>
        <p:sp>
          <p:nvSpPr>
            <p:cNvPr id="662" name="Ellipse 66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663" name="Groupe 662"/>
            <p:cNvGrpSpPr/>
            <p:nvPr/>
          </p:nvGrpSpPr>
          <p:grpSpPr>
            <a:xfrm>
              <a:off x="3923928" y="1902972"/>
              <a:ext cx="2440404" cy="2129297"/>
              <a:chOff x="3923928" y="1902972"/>
              <a:chExt cx="2440404" cy="2129297"/>
            </a:xfrm>
            <a:grpFill/>
          </p:grpSpPr>
          <p:sp>
            <p:nvSpPr>
              <p:cNvPr id="664" name="Ellipse 66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665" name="Ellipse 66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666" name="Ellipse 66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667" name="Ellipse 66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668" name="Ellipse 66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669" name="Ellipse 66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670" name="Ellipse 66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671" name="Groupe 670"/>
          <p:cNvGrpSpPr/>
          <p:nvPr>
            <p:custDataLst>
              <p:tags r:id="rId60"/>
            </p:custDataLst>
          </p:nvPr>
        </p:nvGrpSpPr>
        <p:grpSpPr>
          <a:xfrm rot="20700000" flipH="1">
            <a:off x="3468619" y="1655205"/>
            <a:ext cx="2440404" cy="2431302"/>
            <a:chOff x="3923928" y="1902972"/>
            <a:chExt cx="2440404" cy="2431302"/>
          </a:xfrm>
          <a:solidFill>
            <a:schemeClr val="accent6">
              <a:lumMod val="75000"/>
            </a:schemeClr>
          </a:solidFill>
        </p:grpSpPr>
        <p:sp>
          <p:nvSpPr>
            <p:cNvPr id="672" name="Ellipse 67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673" name="Groupe 672"/>
            <p:cNvGrpSpPr/>
            <p:nvPr/>
          </p:nvGrpSpPr>
          <p:grpSpPr>
            <a:xfrm>
              <a:off x="3923928" y="1902972"/>
              <a:ext cx="2440404" cy="2129297"/>
              <a:chOff x="3923928" y="1902972"/>
              <a:chExt cx="2440404" cy="2129297"/>
            </a:xfrm>
            <a:grpFill/>
          </p:grpSpPr>
          <p:sp>
            <p:nvSpPr>
              <p:cNvPr id="674" name="Ellipse 67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675" name="Ellipse 67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676" name="Ellipse 67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677" name="Ellipse 67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678" name="Ellipse 67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679" name="Ellipse 67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680" name="Ellipse 67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681" name="Groupe 680"/>
          <p:cNvGrpSpPr/>
          <p:nvPr>
            <p:custDataLst>
              <p:tags r:id="rId61"/>
            </p:custDataLst>
          </p:nvPr>
        </p:nvGrpSpPr>
        <p:grpSpPr>
          <a:xfrm flipH="1">
            <a:off x="3468619" y="1655205"/>
            <a:ext cx="2440404" cy="2431302"/>
            <a:chOff x="3923928" y="1902972"/>
            <a:chExt cx="2440404" cy="2431302"/>
          </a:xfrm>
          <a:solidFill>
            <a:schemeClr val="accent6">
              <a:lumMod val="75000"/>
            </a:schemeClr>
          </a:solidFill>
        </p:grpSpPr>
        <p:sp>
          <p:nvSpPr>
            <p:cNvPr id="682" name="Ellipse 68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683" name="Groupe 682"/>
            <p:cNvGrpSpPr/>
            <p:nvPr/>
          </p:nvGrpSpPr>
          <p:grpSpPr>
            <a:xfrm>
              <a:off x="3923928" y="1902972"/>
              <a:ext cx="2440404" cy="2129297"/>
              <a:chOff x="3923928" y="1902972"/>
              <a:chExt cx="2440404" cy="2129297"/>
            </a:xfrm>
            <a:grpFill/>
          </p:grpSpPr>
          <p:sp>
            <p:nvSpPr>
              <p:cNvPr id="684" name="Ellipse 68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685" name="Ellipse 68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686" name="Ellipse 68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687" name="Ellipse 68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688" name="Ellipse 68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689" name="Ellipse 68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690" name="Ellipse 68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691" name="Groupe 690"/>
          <p:cNvGrpSpPr/>
          <p:nvPr>
            <p:custDataLst>
              <p:tags r:id="rId62"/>
            </p:custDataLst>
          </p:nvPr>
        </p:nvGrpSpPr>
        <p:grpSpPr>
          <a:xfrm rot="19800000" flipH="1">
            <a:off x="3468619" y="1655205"/>
            <a:ext cx="2440404" cy="2431302"/>
            <a:chOff x="3923928" y="1902972"/>
            <a:chExt cx="2440404" cy="2431302"/>
          </a:xfrm>
          <a:solidFill>
            <a:schemeClr val="accent6">
              <a:lumMod val="75000"/>
            </a:schemeClr>
          </a:solidFill>
        </p:grpSpPr>
        <p:sp>
          <p:nvSpPr>
            <p:cNvPr id="692" name="Ellipse 69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693" name="Groupe 692"/>
            <p:cNvGrpSpPr/>
            <p:nvPr/>
          </p:nvGrpSpPr>
          <p:grpSpPr>
            <a:xfrm>
              <a:off x="3923928" y="1902972"/>
              <a:ext cx="2440404" cy="2129297"/>
              <a:chOff x="3923928" y="1902972"/>
              <a:chExt cx="2440404" cy="2129297"/>
            </a:xfrm>
            <a:grpFill/>
          </p:grpSpPr>
          <p:sp>
            <p:nvSpPr>
              <p:cNvPr id="694" name="Ellipse 69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695" name="Ellipse 69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696" name="Ellipse 69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697" name="Ellipse 69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698" name="Ellipse 69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699" name="Ellipse 69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700" name="Ellipse 69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701" name="Groupe 700"/>
          <p:cNvGrpSpPr/>
          <p:nvPr>
            <p:custDataLst>
              <p:tags r:id="rId63"/>
            </p:custDataLst>
          </p:nvPr>
        </p:nvGrpSpPr>
        <p:grpSpPr>
          <a:xfrm rot="20700000" flipH="1">
            <a:off x="3468619" y="1655205"/>
            <a:ext cx="2440404" cy="2431302"/>
            <a:chOff x="3923928" y="1902972"/>
            <a:chExt cx="2440404" cy="2431302"/>
          </a:xfrm>
          <a:solidFill>
            <a:schemeClr val="accent6">
              <a:lumMod val="75000"/>
            </a:schemeClr>
          </a:solidFill>
        </p:grpSpPr>
        <p:sp>
          <p:nvSpPr>
            <p:cNvPr id="702" name="Ellipse 70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703" name="Groupe 702"/>
            <p:cNvGrpSpPr/>
            <p:nvPr/>
          </p:nvGrpSpPr>
          <p:grpSpPr>
            <a:xfrm>
              <a:off x="3923928" y="1902972"/>
              <a:ext cx="2440404" cy="2129297"/>
              <a:chOff x="3923928" y="1902972"/>
              <a:chExt cx="2440404" cy="2129297"/>
            </a:xfrm>
            <a:grpFill/>
          </p:grpSpPr>
          <p:sp>
            <p:nvSpPr>
              <p:cNvPr id="704" name="Ellipse 70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705" name="Ellipse 70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706" name="Ellipse 70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707" name="Ellipse 70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708" name="Ellipse 70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709" name="Ellipse 70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710" name="Ellipse 70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711" name="Groupe 710"/>
          <p:cNvGrpSpPr/>
          <p:nvPr>
            <p:custDataLst>
              <p:tags r:id="rId64"/>
            </p:custDataLst>
          </p:nvPr>
        </p:nvGrpSpPr>
        <p:grpSpPr>
          <a:xfrm flipH="1">
            <a:off x="3468619" y="1655205"/>
            <a:ext cx="2440404" cy="2431302"/>
            <a:chOff x="3923928" y="1902972"/>
            <a:chExt cx="2440404" cy="2431302"/>
          </a:xfrm>
          <a:solidFill>
            <a:schemeClr val="accent6">
              <a:lumMod val="75000"/>
            </a:schemeClr>
          </a:solidFill>
        </p:grpSpPr>
        <p:sp>
          <p:nvSpPr>
            <p:cNvPr id="712" name="Ellipse 71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713" name="Groupe 712"/>
            <p:cNvGrpSpPr/>
            <p:nvPr/>
          </p:nvGrpSpPr>
          <p:grpSpPr>
            <a:xfrm>
              <a:off x="3923928" y="1902972"/>
              <a:ext cx="2440404" cy="2129297"/>
              <a:chOff x="3923928" y="1902972"/>
              <a:chExt cx="2440404" cy="2129297"/>
            </a:xfrm>
            <a:grpFill/>
          </p:grpSpPr>
          <p:sp>
            <p:nvSpPr>
              <p:cNvPr id="714" name="Ellipse 71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715" name="Ellipse 71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716" name="Ellipse 71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717" name="Ellipse 71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718" name="Ellipse 71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719" name="Ellipse 71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720" name="Ellipse 71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721" name="Groupe 720"/>
          <p:cNvGrpSpPr/>
          <p:nvPr>
            <p:custDataLst>
              <p:tags r:id="rId65"/>
            </p:custDataLst>
          </p:nvPr>
        </p:nvGrpSpPr>
        <p:grpSpPr>
          <a:xfrm rot="19800000" flipH="1">
            <a:off x="3468619" y="1655205"/>
            <a:ext cx="2440404" cy="2431302"/>
            <a:chOff x="3923928" y="1902972"/>
            <a:chExt cx="2440404" cy="2431302"/>
          </a:xfrm>
          <a:solidFill>
            <a:schemeClr val="accent6">
              <a:lumMod val="75000"/>
            </a:schemeClr>
          </a:solidFill>
        </p:grpSpPr>
        <p:sp>
          <p:nvSpPr>
            <p:cNvPr id="722" name="Ellipse 72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723" name="Groupe 722"/>
            <p:cNvGrpSpPr/>
            <p:nvPr/>
          </p:nvGrpSpPr>
          <p:grpSpPr>
            <a:xfrm>
              <a:off x="3923928" y="1902972"/>
              <a:ext cx="2440404" cy="2129297"/>
              <a:chOff x="3923928" y="1902972"/>
              <a:chExt cx="2440404" cy="2129297"/>
            </a:xfrm>
            <a:grpFill/>
          </p:grpSpPr>
          <p:sp>
            <p:nvSpPr>
              <p:cNvPr id="724" name="Ellipse 72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725" name="Ellipse 72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726" name="Ellipse 72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727" name="Ellipse 72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728" name="Ellipse 72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729" name="Ellipse 72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730" name="Ellipse 72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731" name="Groupe 730"/>
          <p:cNvGrpSpPr/>
          <p:nvPr>
            <p:custDataLst>
              <p:tags r:id="rId66"/>
            </p:custDataLst>
          </p:nvPr>
        </p:nvGrpSpPr>
        <p:grpSpPr>
          <a:xfrm rot="20700000" flipH="1">
            <a:off x="3468619" y="1655205"/>
            <a:ext cx="2440404" cy="2431302"/>
            <a:chOff x="3923928" y="1902972"/>
            <a:chExt cx="2440404" cy="2431302"/>
          </a:xfrm>
          <a:solidFill>
            <a:schemeClr val="accent6">
              <a:lumMod val="75000"/>
            </a:schemeClr>
          </a:solidFill>
        </p:grpSpPr>
        <p:sp>
          <p:nvSpPr>
            <p:cNvPr id="732" name="Ellipse 73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733" name="Groupe 732"/>
            <p:cNvGrpSpPr/>
            <p:nvPr/>
          </p:nvGrpSpPr>
          <p:grpSpPr>
            <a:xfrm>
              <a:off x="3923928" y="1902972"/>
              <a:ext cx="2440404" cy="2129297"/>
              <a:chOff x="3923928" y="1902972"/>
              <a:chExt cx="2440404" cy="2129297"/>
            </a:xfrm>
            <a:grpFill/>
          </p:grpSpPr>
          <p:sp>
            <p:nvSpPr>
              <p:cNvPr id="734" name="Ellipse 73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735" name="Ellipse 73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736" name="Ellipse 73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737" name="Ellipse 73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738" name="Ellipse 73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739" name="Ellipse 73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740" name="Ellipse 73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741" name="Groupe 740"/>
          <p:cNvGrpSpPr/>
          <p:nvPr>
            <p:custDataLst>
              <p:tags r:id="rId67"/>
            </p:custDataLst>
          </p:nvPr>
        </p:nvGrpSpPr>
        <p:grpSpPr>
          <a:xfrm flipH="1">
            <a:off x="3468619" y="1655205"/>
            <a:ext cx="2440404" cy="2431302"/>
            <a:chOff x="3923928" y="1902972"/>
            <a:chExt cx="2440404" cy="2431302"/>
          </a:xfrm>
          <a:solidFill>
            <a:schemeClr val="accent6">
              <a:lumMod val="75000"/>
            </a:schemeClr>
          </a:solidFill>
        </p:grpSpPr>
        <p:sp>
          <p:nvSpPr>
            <p:cNvPr id="742" name="Ellipse 74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743" name="Groupe 742"/>
            <p:cNvGrpSpPr/>
            <p:nvPr/>
          </p:nvGrpSpPr>
          <p:grpSpPr>
            <a:xfrm>
              <a:off x="3923928" y="1902972"/>
              <a:ext cx="2440404" cy="2129297"/>
              <a:chOff x="3923928" y="1902972"/>
              <a:chExt cx="2440404" cy="2129297"/>
            </a:xfrm>
            <a:grpFill/>
          </p:grpSpPr>
          <p:sp>
            <p:nvSpPr>
              <p:cNvPr id="744" name="Ellipse 74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745" name="Ellipse 74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746" name="Ellipse 74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747" name="Ellipse 74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748" name="Ellipse 74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749" name="Ellipse 74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750" name="Ellipse 74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751" name="Groupe 750"/>
          <p:cNvGrpSpPr/>
          <p:nvPr>
            <p:custDataLst>
              <p:tags r:id="rId68"/>
            </p:custDataLst>
          </p:nvPr>
        </p:nvGrpSpPr>
        <p:grpSpPr>
          <a:xfrm rot="19800000" flipH="1">
            <a:off x="3468619" y="1655205"/>
            <a:ext cx="2440404" cy="2431302"/>
            <a:chOff x="3923928" y="1902972"/>
            <a:chExt cx="2440404" cy="2431302"/>
          </a:xfrm>
          <a:solidFill>
            <a:schemeClr val="accent6">
              <a:lumMod val="75000"/>
            </a:schemeClr>
          </a:solidFill>
        </p:grpSpPr>
        <p:sp>
          <p:nvSpPr>
            <p:cNvPr id="752" name="Ellipse 75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753" name="Groupe 752"/>
            <p:cNvGrpSpPr/>
            <p:nvPr/>
          </p:nvGrpSpPr>
          <p:grpSpPr>
            <a:xfrm>
              <a:off x="3923928" y="1902972"/>
              <a:ext cx="2440404" cy="2129297"/>
              <a:chOff x="3923928" y="1902972"/>
              <a:chExt cx="2440404" cy="2129297"/>
            </a:xfrm>
            <a:grpFill/>
          </p:grpSpPr>
          <p:sp>
            <p:nvSpPr>
              <p:cNvPr id="754" name="Ellipse 75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755" name="Ellipse 75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756" name="Ellipse 75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757" name="Ellipse 75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758" name="Ellipse 75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759" name="Ellipse 75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760" name="Ellipse 75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761" name="Groupe 760"/>
          <p:cNvGrpSpPr/>
          <p:nvPr>
            <p:custDataLst>
              <p:tags r:id="rId69"/>
            </p:custDataLst>
          </p:nvPr>
        </p:nvGrpSpPr>
        <p:grpSpPr>
          <a:xfrm rot="20700000" flipH="1">
            <a:off x="3468619" y="1655205"/>
            <a:ext cx="2440404" cy="2431302"/>
            <a:chOff x="3923928" y="1902972"/>
            <a:chExt cx="2440404" cy="2431302"/>
          </a:xfrm>
          <a:solidFill>
            <a:schemeClr val="accent6">
              <a:lumMod val="75000"/>
            </a:schemeClr>
          </a:solidFill>
        </p:grpSpPr>
        <p:sp>
          <p:nvSpPr>
            <p:cNvPr id="762" name="Ellipse 76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763" name="Groupe 762"/>
            <p:cNvGrpSpPr/>
            <p:nvPr/>
          </p:nvGrpSpPr>
          <p:grpSpPr>
            <a:xfrm>
              <a:off x="3923928" y="1902972"/>
              <a:ext cx="2440404" cy="2129297"/>
              <a:chOff x="3923928" y="1902972"/>
              <a:chExt cx="2440404" cy="2129297"/>
            </a:xfrm>
            <a:grpFill/>
          </p:grpSpPr>
          <p:sp>
            <p:nvSpPr>
              <p:cNvPr id="764" name="Ellipse 76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765" name="Ellipse 76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766" name="Ellipse 76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767" name="Ellipse 76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768" name="Ellipse 76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769" name="Ellipse 76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770" name="Ellipse 76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771" name="Groupe 770"/>
          <p:cNvGrpSpPr/>
          <p:nvPr>
            <p:custDataLst>
              <p:tags r:id="rId70"/>
            </p:custDataLst>
          </p:nvPr>
        </p:nvGrpSpPr>
        <p:grpSpPr>
          <a:xfrm flipH="1">
            <a:off x="3468619" y="1655205"/>
            <a:ext cx="2440404" cy="2431302"/>
            <a:chOff x="3923928" y="1902972"/>
            <a:chExt cx="2440404" cy="2431302"/>
          </a:xfrm>
          <a:solidFill>
            <a:schemeClr val="accent6">
              <a:lumMod val="75000"/>
            </a:schemeClr>
          </a:solidFill>
        </p:grpSpPr>
        <p:sp>
          <p:nvSpPr>
            <p:cNvPr id="772" name="Ellipse 77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773" name="Groupe 772"/>
            <p:cNvGrpSpPr/>
            <p:nvPr/>
          </p:nvGrpSpPr>
          <p:grpSpPr>
            <a:xfrm>
              <a:off x="3923928" y="1902972"/>
              <a:ext cx="2440404" cy="2129297"/>
              <a:chOff x="3923928" y="1902972"/>
              <a:chExt cx="2440404" cy="2129297"/>
            </a:xfrm>
            <a:grpFill/>
          </p:grpSpPr>
          <p:sp>
            <p:nvSpPr>
              <p:cNvPr id="774" name="Ellipse 77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775" name="Ellipse 77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776" name="Ellipse 77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777" name="Ellipse 77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778" name="Ellipse 77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779" name="Ellipse 77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780" name="Ellipse 77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781" name="Groupe 780"/>
          <p:cNvGrpSpPr/>
          <p:nvPr>
            <p:custDataLst>
              <p:tags r:id="rId71"/>
            </p:custDataLst>
          </p:nvPr>
        </p:nvGrpSpPr>
        <p:grpSpPr>
          <a:xfrm rot="19800000" flipH="1">
            <a:off x="3468619" y="1655205"/>
            <a:ext cx="2440404" cy="2431302"/>
            <a:chOff x="3923928" y="1902972"/>
            <a:chExt cx="2440404" cy="2431302"/>
          </a:xfrm>
          <a:solidFill>
            <a:schemeClr val="accent6">
              <a:lumMod val="75000"/>
            </a:schemeClr>
          </a:solidFill>
        </p:grpSpPr>
        <p:sp>
          <p:nvSpPr>
            <p:cNvPr id="782" name="Ellipse 78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783" name="Groupe 782"/>
            <p:cNvGrpSpPr/>
            <p:nvPr/>
          </p:nvGrpSpPr>
          <p:grpSpPr>
            <a:xfrm>
              <a:off x="3923928" y="1902972"/>
              <a:ext cx="2440404" cy="2129297"/>
              <a:chOff x="3923928" y="1902972"/>
              <a:chExt cx="2440404" cy="2129297"/>
            </a:xfrm>
            <a:grpFill/>
          </p:grpSpPr>
          <p:sp>
            <p:nvSpPr>
              <p:cNvPr id="784" name="Ellipse 78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785" name="Ellipse 78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786" name="Ellipse 78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787" name="Ellipse 78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788" name="Ellipse 78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789" name="Ellipse 78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790" name="Ellipse 78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791" name="Groupe 790"/>
          <p:cNvGrpSpPr/>
          <p:nvPr>
            <p:custDataLst>
              <p:tags r:id="rId72"/>
            </p:custDataLst>
          </p:nvPr>
        </p:nvGrpSpPr>
        <p:grpSpPr>
          <a:xfrm rot="20700000" flipH="1">
            <a:off x="3468619" y="1655205"/>
            <a:ext cx="2440404" cy="2431302"/>
            <a:chOff x="3923928" y="1902972"/>
            <a:chExt cx="2440404" cy="2431302"/>
          </a:xfrm>
          <a:solidFill>
            <a:schemeClr val="accent6">
              <a:lumMod val="75000"/>
            </a:schemeClr>
          </a:solidFill>
        </p:grpSpPr>
        <p:sp>
          <p:nvSpPr>
            <p:cNvPr id="792" name="Ellipse 79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793" name="Groupe 792"/>
            <p:cNvGrpSpPr/>
            <p:nvPr/>
          </p:nvGrpSpPr>
          <p:grpSpPr>
            <a:xfrm>
              <a:off x="3923928" y="1902972"/>
              <a:ext cx="2440404" cy="2129297"/>
              <a:chOff x="3923928" y="1902972"/>
              <a:chExt cx="2440404" cy="2129297"/>
            </a:xfrm>
            <a:grpFill/>
          </p:grpSpPr>
          <p:sp>
            <p:nvSpPr>
              <p:cNvPr id="794" name="Ellipse 79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795" name="Ellipse 79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796" name="Ellipse 79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797" name="Ellipse 79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798" name="Ellipse 79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799" name="Ellipse 79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800" name="Ellipse 79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801" name="Groupe 800"/>
          <p:cNvGrpSpPr/>
          <p:nvPr>
            <p:custDataLst>
              <p:tags r:id="rId73"/>
            </p:custDataLst>
          </p:nvPr>
        </p:nvGrpSpPr>
        <p:grpSpPr>
          <a:xfrm flipH="1">
            <a:off x="3468619" y="1655205"/>
            <a:ext cx="2440404" cy="2431302"/>
            <a:chOff x="3923928" y="1902972"/>
            <a:chExt cx="2440404" cy="2431302"/>
          </a:xfrm>
          <a:solidFill>
            <a:schemeClr val="accent6">
              <a:lumMod val="75000"/>
            </a:schemeClr>
          </a:solidFill>
        </p:grpSpPr>
        <p:sp>
          <p:nvSpPr>
            <p:cNvPr id="802" name="Ellipse 80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803" name="Groupe 802"/>
            <p:cNvGrpSpPr/>
            <p:nvPr/>
          </p:nvGrpSpPr>
          <p:grpSpPr>
            <a:xfrm>
              <a:off x="3923928" y="1902972"/>
              <a:ext cx="2440404" cy="2129297"/>
              <a:chOff x="3923928" y="1902972"/>
              <a:chExt cx="2440404" cy="2129297"/>
            </a:xfrm>
            <a:grpFill/>
          </p:grpSpPr>
          <p:sp>
            <p:nvSpPr>
              <p:cNvPr id="804" name="Ellipse 80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805" name="Ellipse 80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806" name="Ellipse 80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807" name="Ellipse 80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808" name="Ellipse 80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809" name="Ellipse 80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810" name="Ellipse 80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811" name="Groupe 810"/>
          <p:cNvGrpSpPr/>
          <p:nvPr>
            <p:custDataLst>
              <p:tags r:id="rId74"/>
            </p:custDataLst>
          </p:nvPr>
        </p:nvGrpSpPr>
        <p:grpSpPr>
          <a:xfrm rot="19800000" flipH="1">
            <a:off x="3468619" y="1655205"/>
            <a:ext cx="2440404" cy="2431302"/>
            <a:chOff x="3923928" y="1902972"/>
            <a:chExt cx="2440404" cy="2431302"/>
          </a:xfrm>
          <a:solidFill>
            <a:schemeClr val="accent6">
              <a:lumMod val="75000"/>
            </a:schemeClr>
          </a:solidFill>
        </p:grpSpPr>
        <p:sp>
          <p:nvSpPr>
            <p:cNvPr id="812" name="Ellipse 81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813" name="Groupe 812"/>
            <p:cNvGrpSpPr/>
            <p:nvPr/>
          </p:nvGrpSpPr>
          <p:grpSpPr>
            <a:xfrm>
              <a:off x="3923928" y="1902972"/>
              <a:ext cx="2440404" cy="2129297"/>
              <a:chOff x="3923928" y="1902972"/>
              <a:chExt cx="2440404" cy="2129297"/>
            </a:xfrm>
            <a:grpFill/>
          </p:grpSpPr>
          <p:sp>
            <p:nvSpPr>
              <p:cNvPr id="814" name="Ellipse 81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815" name="Ellipse 81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816" name="Ellipse 81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817" name="Ellipse 81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818" name="Ellipse 81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819" name="Ellipse 81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820" name="Ellipse 81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821" name="Groupe 820"/>
          <p:cNvGrpSpPr/>
          <p:nvPr>
            <p:custDataLst>
              <p:tags r:id="rId75"/>
            </p:custDataLst>
          </p:nvPr>
        </p:nvGrpSpPr>
        <p:grpSpPr>
          <a:xfrm rot="20700000" flipH="1">
            <a:off x="3468619" y="1655205"/>
            <a:ext cx="2440404" cy="2431302"/>
            <a:chOff x="3923928" y="1902972"/>
            <a:chExt cx="2440404" cy="2431302"/>
          </a:xfrm>
          <a:solidFill>
            <a:schemeClr val="accent6">
              <a:lumMod val="75000"/>
            </a:schemeClr>
          </a:solidFill>
        </p:grpSpPr>
        <p:sp>
          <p:nvSpPr>
            <p:cNvPr id="822" name="Ellipse 82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823" name="Groupe 822"/>
            <p:cNvGrpSpPr/>
            <p:nvPr/>
          </p:nvGrpSpPr>
          <p:grpSpPr>
            <a:xfrm>
              <a:off x="3923928" y="1902972"/>
              <a:ext cx="2440404" cy="2129297"/>
              <a:chOff x="3923928" y="1902972"/>
              <a:chExt cx="2440404" cy="2129297"/>
            </a:xfrm>
            <a:grpFill/>
          </p:grpSpPr>
          <p:sp>
            <p:nvSpPr>
              <p:cNvPr id="824" name="Ellipse 82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825" name="Ellipse 82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826" name="Ellipse 82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827" name="Ellipse 82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828" name="Ellipse 82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829" name="Ellipse 82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830" name="Ellipse 82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831" name="Groupe 830"/>
          <p:cNvGrpSpPr/>
          <p:nvPr>
            <p:custDataLst>
              <p:tags r:id="rId76"/>
            </p:custDataLst>
          </p:nvPr>
        </p:nvGrpSpPr>
        <p:grpSpPr>
          <a:xfrm flipH="1">
            <a:off x="3468619" y="1655205"/>
            <a:ext cx="2440404" cy="2431302"/>
            <a:chOff x="3923928" y="1902972"/>
            <a:chExt cx="2440404" cy="2431302"/>
          </a:xfrm>
          <a:solidFill>
            <a:schemeClr val="accent6">
              <a:lumMod val="75000"/>
            </a:schemeClr>
          </a:solidFill>
        </p:grpSpPr>
        <p:sp>
          <p:nvSpPr>
            <p:cNvPr id="832" name="Ellipse 83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833" name="Groupe 832"/>
            <p:cNvGrpSpPr/>
            <p:nvPr/>
          </p:nvGrpSpPr>
          <p:grpSpPr>
            <a:xfrm>
              <a:off x="3923928" y="1902972"/>
              <a:ext cx="2440404" cy="2129297"/>
              <a:chOff x="3923928" y="1902972"/>
              <a:chExt cx="2440404" cy="2129297"/>
            </a:xfrm>
            <a:grpFill/>
          </p:grpSpPr>
          <p:sp>
            <p:nvSpPr>
              <p:cNvPr id="834" name="Ellipse 83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835" name="Ellipse 83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836" name="Ellipse 83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837" name="Ellipse 83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838" name="Ellipse 83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839" name="Ellipse 83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840" name="Ellipse 83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841" name="Groupe 840"/>
          <p:cNvGrpSpPr/>
          <p:nvPr>
            <p:custDataLst>
              <p:tags r:id="rId77"/>
            </p:custDataLst>
          </p:nvPr>
        </p:nvGrpSpPr>
        <p:grpSpPr>
          <a:xfrm rot="19800000" flipH="1">
            <a:off x="3468619" y="1655205"/>
            <a:ext cx="2440404" cy="2431302"/>
            <a:chOff x="3923928" y="1902972"/>
            <a:chExt cx="2440404" cy="2431302"/>
          </a:xfrm>
          <a:solidFill>
            <a:schemeClr val="accent6">
              <a:lumMod val="75000"/>
            </a:schemeClr>
          </a:solidFill>
        </p:grpSpPr>
        <p:sp>
          <p:nvSpPr>
            <p:cNvPr id="842" name="Ellipse 84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843" name="Groupe 842"/>
            <p:cNvGrpSpPr/>
            <p:nvPr/>
          </p:nvGrpSpPr>
          <p:grpSpPr>
            <a:xfrm>
              <a:off x="3923928" y="1902972"/>
              <a:ext cx="2440404" cy="2129297"/>
              <a:chOff x="3923928" y="1902972"/>
              <a:chExt cx="2440404" cy="2129297"/>
            </a:xfrm>
            <a:grpFill/>
          </p:grpSpPr>
          <p:sp>
            <p:nvSpPr>
              <p:cNvPr id="844" name="Ellipse 84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845" name="Ellipse 84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846" name="Ellipse 84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847" name="Ellipse 84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848" name="Ellipse 84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849" name="Ellipse 84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850" name="Ellipse 84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851" name="Groupe 850"/>
          <p:cNvGrpSpPr/>
          <p:nvPr>
            <p:custDataLst>
              <p:tags r:id="rId78"/>
            </p:custDataLst>
          </p:nvPr>
        </p:nvGrpSpPr>
        <p:grpSpPr>
          <a:xfrm rot="20700000" flipH="1">
            <a:off x="3468619" y="1655205"/>
            <a:ext cx="2440404" cy="2431302"/>
            <a:chOff x="3923928" y="1902972"/>
            <a:chExt cx="2440404" cy="2431302"/>
          </a:xfrm>
          <a:solidFill>
            <a:schemeClr val="accent6">
              <a:lumMod val="75000"/>
            </a:schemeClr>
          </a:solidFill>
        </p:grpSpPr>
        <p:sp>
          <p:nvSpPr>
            <p:cNvPr id="852" name="Ellipse 85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853" name="Groupe 852"/>
            <p:cNvGrpSpPr/>
            <p:nvPr/>
          </p:nvGrpSpPr>
          <p:grpSpPr>
            <a:xfrm>
              <a:off x="3923928" y="1902972"/>
              <a:ext cx="2440404" cy="2129297"/>
              <a:chOff x="3923928" y="1902972"/>
              <a:chExt cx="2440404" cy="2129297"/>
            </a:xfrm>
            <a:grpFill/>
          </p:grpSpPr>
          <p:sp>
            <p:nvSpPr>
              <p:cNvPr id="854" name="Ellipse 85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855" name="Ellipse 85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856" name="Ellipse 85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857" name="Ellipse 85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858" name="Ellipse 85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859" name="Ellipse 85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860" name="Ellipse 85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861" name="Groupe 860"/>
          <p:cNvGrpSpPr/>
          <p:nvPr>
            <p:custDataLst>
              <p:tags r:id="rId79"/>
            </p:custDataLst>
          </p:nvPr>
        </p:nvGrpSpPr>
        <p:grpSpPr>
          <a:xfrm flipH="1">
            <a:off x="3468619" y="1655205"/>
            <a:ext cx="2440404" cy="2431302"/>
            <a:chOff x="3923928" y="1902972"/>
            <a:chExt cx="2440404" cy="2431302"/>
          </a:xfrm>
          <a:solidFill>
            <a:schemeClr val="accent6">
              <a:lumMod val="75000"/>
            </a:schemeClr>
          </a:solidFill>
        </p:grpSpPr>
        <p:sp>
          <p:nvSpPr>
            <p:cNvPr id="862" name="Ellipse 86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863" name="Groupe 862"/>
            <p:cNvGrpSpPr/>
            <p:nvPr/>
          </p:nvGrpSpPr>
          <p:grpSpPr>
            <a:xfrm>
              <a:off x="3923928" y="1902972"/>
              <a:ext cx="2440404" cy="2129297"/>
              <a:chOff x="3923928" y="1902972"/>
              <a:chExt cx="2440404" cy="2129297"/>
            </a:xfrm>
            <a:grpFill/>
          </p:grpSpPr>
          <p:sp>
            <p:nvSpPr>
              <p:cNvPr id="864" name="Ellipse 86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865" name="Ellipse 86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866" name="Ellipse 86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867" name="Ellipse 86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868" name="Ellipse 86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869" name="Ellipse 86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870" name="Ellipse 86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871" name="Groupe 870"/>
          <p:cNvGrpSpPr/>
          <p:nvPr>
            <p:custDataLst>
              <p:tags r:id="rId80"/>
            </p:custDataLst>
          </p:nvPr>
        </p:nvGrpSpPr>
        <p:grpSpPr>
          <a:xfrm rot="19800000" flipH="1">
            <a:off x="3468619" y="1655205"/>
            <a:ext cx="2440404" cy="2431302"/>
            <a:chOff x="3923928" y="1902972"/>
            <a:chExt cx="2440404" cy="2431302"/>
          </a:xfrm>
          <a:solidFill>
            <a:schemeClr val="accent6">
              <a:lumMod val="75000"/>
            </a:schemeClr>
          </a:solidFill>
        </p:grpSpPr>
        <p:sp>
          <p:nvSpPr>
            <p:cNvPr id="872" name="Ellipse 87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873" name="Groupe 872"/>
            <p:cNvGrpSpPr/>
            <p:nvPr/>
          </p:nvGrpSpPr>
          <p:grpSpPr>
            <a:xfrm>
              <a:off x="3923928" y="1902972"/>
              <a:ext cx="2440404" cy="2129297"/>
              <a:chOff x="3923928" y="1902972"/>
              <a:chExt cx="2440404" cy="2129297"/>
            </a:xfrm>
            <a:grpFill/>
          </p:grpSpPr>
          <p:sp>
            <p:nvSpPr>
              <p:cNvPr id="874" name="Ellipse 87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875" name="Ellipse 87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876" name="Ellipse 87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877" name="Ellipse 87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878" name="Ellipse 87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879" name="Ellipse 87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880" name="Ellipse 87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881" name="Groupe 880"/>
          <p:cNvGrpSpPr/>
          <p:nvPr>
            <p:custDataLst>
              <p:tags r:id="rId81"/>
            </p:custDataLst>
          </p:nvPr>
        </p:nvGrpSpPr>
        <p:grpSpPr>
          <a:xfrm rot="20700000" flipH="1">
            <a:off x="3468619" y="1655205"/>
            <a:ext cx="2440404" cy="2431302"/>
            <a:chOff x="3923928" y="1902972"/>
            <a:chExt cx="2440404" cy="2431302"/>
          </a:xfrm>
          <a:solidFill>
            <a:schemeClr val="accent6">
              <a:lumMod val="75000"/>
            </a:schemeClr>
          </a:solidFill>
        </p:grpSpPr>
        <p:sp>
          <p:nvSpPr>
            <p:cNvPr id="882" name="Ellipse 88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nvGrpSpPr>
            <p:cNvPr id="883" name="Groupe 882"/>
            <p:cNvGrpSpPr/>
            <p:nvPr/>
          </p:nvGrpSpPr>
          <p:grpSpPr>
            <a:xfrm>
              <a:off x="3923928" y="1902972"/>
              <a:ext cx="2440404" cy="2129297"/>
              <a:chOff x="3923928" y="1902972"/>
              <a:chExt cx="2440404" cy="2129297"/>
            </a:xfrm>
            <a:grpFill/>
          </p:grpSpPr>
          <p:sp>
            <p:nvSpPr>
              <p:cNvPr id="884" name="Ellipse 88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885" name="Ellipse 88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886" name="Ellipse 88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887" name="Ellipse 88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888" name="Ellipse 88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889" name="Ellipse 88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890" name="Ellipse 88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891" name="Groupe 890"/>
          <p:cNvGrpSpPr/>
          <p:nvPr>
            <p:custDataLst>
              <p:tags r:id="rId82"/>
            </p:custDataLst>
          </p:nvPr>
        </p:nvGrpSpPr>
        <p:grpSpPr>
          <a:xfrm flipH="1">
            <a:off x="3468619" y="1655205"/>
            <a:ext cx="2440404" cy="2431302"/>
            <a:chOff x="3923928" y="1902972"/>
            <a:chExt cx="2440404" cy="2431302"/>
          </a:xfrm>
          <a:solidFill>
            <a:schemeClr val="accent6">
              <a:lumMod val="75000"/>
            </a:schemeClr>
          </a:solidFill>
        </p:grpSpPr>
        <p:sp>
          <p:nvSpPr>
            <p:cNvPr id="892" name="Ellipse 89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893" name="Groupe 892"/>
            <p:cNvGrpSpPr/>
            <p:nvPr/>
          </p:nvGrpSpPr>
          <p:grpSpPr>
            <a:xfrm>
              <a:off x="3923928" y="1902972"/>
              <a:ext cx="2440404" cy="2129297"/>
              <a:chOff x="3923928" y="1902972"/>
              <a:chExt cx="2440404" cy="2129297"/>
            </a:xfrm>
            <a:grpFill/>
          </p:grpSpPr>
          <p:sp>
            <p:nvSpPr>
              <p:cNvPr id="894" name="Ellipse 89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895" name="Ellipse 89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896" name="Ellipse 89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897" name="Ellipse 89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898" name="Ellipse 89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899" name="Ellipse 89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900" name="Ellipse 89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901" name="Groupe 900"/>
          <p:cNvGrpSpPr/>
          <p:nvPr>
            <p:custDataLst>
              <p:tags r:id="rId83"/>
            </p:custDataLst>
          </p:nvPr>
        </p:nvGrpSpPr>
        <p:grpSpPr>
          <a:xfrm rot="19800000" flipH="1">
            <a:off x="3468619" y="1655205"/>
            <a:ext cx="2440404" cy="2431302"/>
            <a:chOff x="3923928" y="1902972"/>
            <a:chExt cx="2440404" cy="2431302"/>
          </a:xfrm>
          <a:solidFill>
            <a:schemeClr val="accent6">
              <a:lumMod val="75000"/>
            </a:schemeClr>
          </a:solidFill>
        </p:grpSpPr>
        <p:sp>
          <p:nvSpPr>
            <p:cNvPr id="902" name="Ellipse 90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903" name="Groupe 902"/>
            <p:cNvGrpSpPr/>
            <p:nvPr/>
          </p:nvGrpSpPr>
          <p:grpSpPr>
            <a:xfrm>
              <a:off x="3923928" y="1902972"/>
              <a:ext cx="2440404" cy="2129297"/>
              <a:chOff x="3923928" y="1902972"/>
              <a:chExt cx="2440404" cy="2129297"/>
            </a:xfrm>
            <a:grpFill/>
          </p:grpSpPr>
          <p:sp>
            <p:nvSpPr>
              <p:cNvPr id="904" name="Ellipse 90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905" name="Ellipse 90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906" name="Ellipse 90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907" name="Ellipse 90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908" name="Ellipse 90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909" name="Ellipse 90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910" name="Ellipse 90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911" name="Groupe 910"/>
          <p:cNvGrpSpPr/>
          <p:nvPr>
            <p:custDataLst>
              <p:tags r:id="rId84"/>
            </p:custDataLst>
          </p:nvPr>
        </p:nvGrpSpPr>
        <p:grpSpPr>
          <a:xfrm rot="20700000" flipH="1">
            <a:off x="3468619" y="1655205"/>
            <a:ext cx="2440404" cy="2431302"/>
            <a:chOff x="3923928" y="1902972"/>
            <a:chExt cx="2440404" cy="2431302"/>
          </a:xfrm>
          <a:solidFill>
            <a:schemeClr val="accent6">
              <a:lumMod val="75000"/>
            </a:schemeClr>
          </a:solidFill>
        </p:grpSpPr>
        <p:sp>
          <p:nvSpPr>
            <p:cNvPr id="912" name="Ellipse 91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nvGrpSpPr>
            <p:cNvPr id="913" name="Groupe 912"/>
            <p:cNvGrpSpPr/>
            <p:nvPr/>
          </p:nvGrpSpPr>
          <p:grpSpPr>
            <a:xfrm>
              <a:off x="3923928" y="1902972"/>
              <a:ext cx="2440404" cy="2129297"/>
              <a:chOff x="3923928" y="1902972"/>
              <a:chExt cx="2440404" cy="2129297"/>
            </a:xfrm>
            <a:grpFill/>
          </p:grpSpPr>
          <p:sp>
            <p:nvSpPr>
              <p:cNvPr id="914" name="Ellipse 91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915" name="Ellipse 91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916" name="Ellipse 91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917" name="Ellipse 91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918" name="Ellipse 91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919" name="Ellipse 91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920" name="Ellipse 91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921" name="Groupe 920"/>
          <p:cNvGrpSpPr/>
          <p:nvPr>
            <p:custDataLst>
              <p:tags r:id="rId85"/>
            </p:custDataLst>
          </p:nvPr>
        </p:nvGrpSpPr>
        <p:grpSpPr>
          <a:xfrm flipH="1">
            <a:off x="3468619" y="1655205"/>
            <a:ext cx="2440404" cy="2431302"/>
            <a:chOff x="3923928" y="1902972"/>
            <a:chExt cx="2440404" cy="2431302"/>
          </a:xfrm>
          <a:solidFill>
            <a:schemeClr val="accent6">
              <a:lumMod val="75000"/>
            </a:schemeClr>
          </a:solidFill>
        </p:grpSpPr>
        <p:sp>
          <p:nvSpPr>
            <p:cNvPr id="922" name="Ellipse 92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923" name="Groupe 922"/>
            <p:cNvGrpSpPr/>
            <p:nvPr/>
          </p:nvGrpSpPr>
          <p:grpSpPr>
            <a:xfrm>
              <a:off x="3923928" y="1902972"/>
              <a:ext cx="2440404" cy="2129297"/>
              <a:chOff x="3923928" y="1902972"/>
              <a:chExt cx="2440404" cy="2129297"/>
            </a:xfrm>
            <a:grpFill/>
          </p:grpSpPr>
          <p:sp>
            <p:nvSpPr>
              <p:cNvPr id="924" name="Ellipse 92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925" name="Ellipse 92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926" name="Ellipse 92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927" name="Ellipse 92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928" name="Ellipse 92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929" name="Ellipse 92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930" name="Ellipse 92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931" name="Groupe 930"/>
          <p:cNvGrpSpPr/>
          <p:nvPr>
            <p:custDataLst>
              <p:tags r:id="rId86"/>
            </p:custDataLst>
          </p:nvPr>
        </p:nvGrpSpPr>
        <p:grpSpPr>
          <a:xfrm rot="19800000" flipH="1">
            <a:off x="3468619" y="1655205"/>
            <a:ext cx="2440404" cy="2431302"/>
            <a:chOff x="3923928" y="1902972"/>
            <a:chExt cx="2440404" cy="2431302"/>
          </a:xfrm>
          <a:solidFill>
            <a:schemeClr val="accent6">
              <a:lumMod val="75000"/>
            </a:schemeClr>
          </a:solidFill>
        </p:grpSpPr>
        <p:sp>
          <p:nvSpPr>
            <p:cNvPr id="932" name="Ellipse 93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933" name="Groupe 932"/>
            <p:cNvGrpSpPr/>
            <p:nvPr/>
          </p:nvGrpSpPr>
          <p:grpSpPr>
            <a:xfrm>
              <a:off x="3923928" y="1902972"/>
              <a:ext cx="2440404" cy="2129297"/>
              <a:chOff x="3923928" y="1902972"/>
              <a:chExt cx="2440404" cy="2129297"/>
            </a:xfrm>
            <a:grpFill/>
          </p:grpSpPr>
          <p:sp>
            <p:nvSpPr>
              <p:cNvPr id="934" name="Ellipse 93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935" name="Ellipse 93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936" name="Ellipse 93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937" name="Ellipse 93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938" name="Ellipse 93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939" name="Ellipse 93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940" name="Ellipse 93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941" name="Groupe 940"/>
          <p:cNvGrpSpPr/>
          <p:nvPr>
            <p:custDataLst>
              <p:tags r:id="rId87"/>
            </p:custDataLst>
          </p:nvPr>
        </p:nvGrpSpPr>
        <p:grpSpPr>
          <a:xfrm rot="20700000" flipH="1">
            <a:off x="3468619" y="1655205"/>
            <a:ext cx="2440404" cy="2431302"/>
            <a:chOff x="3923928" y="1902972"/>
            <a:chExt cx="2440404" cy="2431302"/>
          </a:xfrm>
          <a:solidFill>
            <a:schemeClr val="accent6">
              <a:lumMod val="75000"/>
            </a:schemeClr>
          </a:solidFill>
        </p:grpSpPr>
        <p:sp>
          <p:nvSpPr>
            <p:cNvPr id="942" name="Ellipse 94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943" name="Groupe 942"/>
            <p:cNvGrpSpPr/>
            <p:nvPr/>
          </p:nvGrpSpPr>
          <p:grpSpPr>
            <a:xfrm>
              <a:off x="3923928" y="1902972"/>
              <a:ext cx="2440404" cy="2129297"/>
              <a:chOff x="3923928" y="1902972"/>
              <a:chExt cx="2440404" cy="2129297"/>
            </a:xfrm>
            <a:grpFill/>
          </p:grpSpPr>
          <p:sp>
            <p:nvSpPr>
              <p:cNvPr id="944" name="Ellipse 94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945" name="Ellipse 94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946" name="Ellipse 94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947" name="Ellipse 94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948" name="Ellipse 94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949" name="Ellipse 94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950" name="Ellipse 94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951" name="Groupe 950"/>
          <p:cNvGrpSpPr/>
          <p:nvPr>
            <p:custDataLst>
              <p:tags r:id="rId88"/>
            </p:custDataLst>
          </p:nvPr>
        </p:nvGrpSpPr>
        <p:grpSpPr>
          <a:xfrm flipH="1">
            <a:off x="3468619" y="1655205"/>
            <a:ext cx="2440404" cy="2431302"/>
            <a:chOff x="3923928" y="1902972"/>
            <a:chExt cx="2440404" cy="2431302"/>
          </a:xfrm>
          <a:solidFill>
            <a:schemeClr val="accent6">
              <a:lumMod val="75000"/>
            </a:schemeClr>
          </a:solidFill>
        </p:grpSpPr>
        <p:sp>
          <p:nvSpPr>
            <p:cNvPr id="952" name="Ellipse 95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953" name="Groupe 952"/>
            <p:cNvGrpSpPr/>
            <p:nvPr/>
          </p:nvGrpSpPr>
          <p:grpSpPr>
            <a:xfrm>
              <a:off x="3923928" y="1902972"/>
              <a:ext cx="2440404" cy="2129297"/>
              <a:chOff x="3923928" y="1902972"/>
              <a:chExt cx="2440404" cy="2129297"/>
            </a:xfrm>
            <a:grpFill/>
          </p:grpSpPr>
          <p:sp>
            <p:nvSpPr>
              <p:cNvPr id="954" name="Ellipse 95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955" name="Ellipse 95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956" name="Ellipse 95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957" name="Ellipse 95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958" name="Ellipse 95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959" name="Ellipse 95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960" name="Ellipse 95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961" name="Groupe 960"/>
          <p:cNvGrpSpPr/>
          <p:nvPr>
            <p:custDataLst>
              <p:tags r:id="rId89"/>
            </p:custDataLst>
          </p:nvPr>
        </p:nvGrpSpPr>
        <p:grpSpPr>
          <a:xfrm rot="19800000" flipH="1">
            <a:off x="3468619" y="1655205"/>
            <a:ext cx="2440404" cy="2431302"/>
            <a:chOff x="3923928" y="1902972"/>
            <a:chExt cx="2440404" cy="2431302"/>
          </a:xfrm>
          <a:solidFill>
            <a:schemeClr val="accent6">
              <a:lumMod val="75000"/>
            </a:schemeClr>
          </a:solidFill>
        </p:grpSpPr>
        <p:sp>
          <p:nvSpPr>
            <p:cNvPr id="962" name="Ellipse 96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963" name="Groupe 962"/>
            <p:cNvGrpSpPr/>
            <p:nvPr/>
          </p:nvGrpSpPr>
          <p:grpSpPr>
            <a:xfrm>
              <a:off x="3923928" y="1902972"/>
              <a:ext cx="2440404" cy="2129297"/>
              <a:chOff x="3923928" y="1902972"/>
              <a:chExt cx="2440404" cy="2129297"/>
            </a:xfrm>
            <a:grpFill/>
          </p:grpSpPr>
          <p:sp>
            <p:nvSpPr>
              <p:cNvPr id="964" name="Ellipse 96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965" name="Ellipse 96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966" name="Ellipse 96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967" name="Ellipse 96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968" name="Ellipse 96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969" name="Ellipse 96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970" name="Ellipse 96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971" name="Groupe 970"/>
          <p:cNvGrpSpPr/>
          <p:nvPr>
            <p:custDataLst>
              <p:tags r:id="rId90"/>
            </p:custDataLst>
          </p:nvPr>
        </p:nvGrpSpPr>
        <p:grpSpPr>
          <a:xfrm rot="20700000" flipH="1">
            <a:off x="3468619" y="1655205"/>
            <a:ext cx="2440404" cy="2431302"/>
            <a:chOff x="3923928" y="1902972"/>
            <a:chExt cx="2440404" cy="2431302"/>
          </a:xfrm>
          <a:solidFill>
            <a:schemeClr val="accent6">
              <a:lumMod val="75000"/>
            </a:schemeClr>
          </a:solidFill>
        </p:grpSpPr>
        <p:sp>
          <p:nvSpPr>
            <p:cNvPr id="972" name="Ellipse 97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973" name="Groupe 972"/>
            <p:cNvGrpSpPr/>
            <p:nvPr/>
          </p:nvGrpSpPr>
          <p:grpSpPr>
            <a:xfrm>
              <a:off x="3923928" y="1902972"/>
              <a:ext cx="2440404" cy="2129297"/>
              <a:chOff x="3923928" y="1902972"/>
              <a:chExt cx="2440404" cy="2129297"/>
            </a:xfrm>
            <a:grpFill/>
          </p:grpSpPr>
          <p:sp>
            <p:nvSpPr>
              <p:cNvPr id="974" name="Ellipse 97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975" name="Ellipse 97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976" name="Ellipse 97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977" name="Ellipse 97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978" name="Ellipse 97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979" name="Ellipse 97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980" name="Ellipse 97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981" name="Groupe 980"/>
          <p:cNvGrpSpPr/>
          <p:nvPr>
            <p:custDataLst>
              <p:tags r:id="rId91"/>
            </p:custDataLst>
          </p:nvPr>
        </p:nvGrpSpPr>
        <p:grpSpPr>
          <a:xfrm flipH="1">
            <a:off x="3468619" y="1655205"/>
            <a:ext cx="2440404" cy="2431302"/>
            <a:chOff x="3923928" y="1902972"/>
            <a:chExt cx="2440404" cy="2431302"/>
          </a:xfrm>
          <a:solidFill>
            <a:schemeClr val="accent6">
              <a:lumMod val="75000"/>
            </a:schemeClr>
          </a:solidFill>
        </p:grpSpPr>
        <p:sp>
          <p:nvSpPr>
            <p:cNvPr id="982" name="Ellipse 98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983" name="Groupe 982"/>
            <p:cNvGrpSpPr/>
            <p:nvPr/>
          </p:nvGrpSpPr>
          <p:grpSpPr>
            <a:xfrm>
              <a:off x="3923928" y="1902972"/>
              <a:ext cx="2440404" cy="2129297"/>
              <a:chOff x="3923928" y="1902972"/>
              <a:chExt cx="2440404" cy="2129297"/>
            </a:xfrm>
            <a:grpFill/>
          </p:grpSpPr>
          <p:sp>
            <p:nvSpPr>
              <p:cNvPr id="984" name="Ellipse 98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985" name="Ellipse 98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986" name="Ellipse 98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987" name="Ellipse 98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988" name="Ellipse 98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989" name="Ellipse 98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990" name="Ellipse 98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991" name="Groupe 990"/>
          <p:cNvGrpSpPr/>
          <p:nvPr>
            <p:custDataLst>
              <p:tags r:id="rId92"/>
            </p:custDataLst>
          </p:nvPr>
        </p:nvGrpSpPr>
        <p:grpSpPr>
          <a:xfrm rot="19800000" flipH="1">
            <a:off x="3468619" y="1655205"/>
            <a:ext cx="2440404" cy="2431302"/>
            <a:chOff x="3923928" y="1902972"/>
            <a:chExt cx="2440404" cy="2431302"/>
          </a:xfrm>
          <a:solidFill>
            <a:schemeClr val="accent6">
              <a:lumMod val="75000"/>
            </a:schemeClr>
          </a:solidFill>
        </p:grpSpPr>
        <p:sp>
          <p:nvSpPr>
            <p:cNvPr id="992" name="Ellipse 99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993" name="Groupe 992"/>
            <p:cNvGrpSpPr/>
            <p:nvPr/>
          </p:nvGrpSpPr>
          <p:grpSpPr>
            <a:xfrm>
              <a:off x="3923928" y="1902972"/>
              <a:ext cx="2440404" cy="2129297"/>
              <a:chOff x="3923928" y="1902972"/>
              <a:chExt cx="2440404" cy="2129297"/>
            </a:xfrm>
            <a:grpFill/>
          </p:grpSpPr>
          <p:sp>
            <p:nvSpPr>
              <p:cNvPr id="994" name="Ellipse 99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995" name="Ellipse 99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996" name="Ellipse 99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997" name="Ellipse 99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998" name="Ellipse 99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999" name="Ellipse 99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000" name="Ellipse 99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1001" name="Groupe 1000"/>
          <p:cNvGrpSpPr/>
          <p:nvPr>
            <p:custDataLst>
              <p:tags r:id="rId93"/>
            </p:custDataLst>
          </p:nvPr>
        </p:nvGrpSpPr>
        <p:grpSpPr>
          <a:xfrm rot="20700000" flipH="1">
            <a:off x="3468619" y="1655205"/>
            <a:ext cx="2440404" cy="2431302"/>
            <a:chOff x="3923928" y="1902972"/>
            <a:chExt cx="2440404" cy="2431302"/>
          </a:xfrm>
          <a:solidFill>
            <a:schemeClr val="accent6">
              <a:lumMod val="75000"/>
            </a:schemeClr>
          </a:solidFill>
        </p:grpSpPr>
        <p:sp>
          <p:nvSpPr>
            <p:cNvPr id="1002" name="Ellipse 100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1003" name="Groupe 1002"/>
            <p:cNvGrpSpPr/>
            <p:nvPr/>
          </p:nvGrpSpPr>
          <p:grpSpPr>
            <a:xfrm>
              <a:off x="3923928" y="1902972"/>
              <a:ext cx="2440404" cy="2129297"/>
              <a:chOff x="3923928" y="1902972"/>
              <a:chExt cx="2440404" cy="2129297"/>
            </a:xfrm>
            <a:grpFill/>
          </p:grpSpPr>
          <p:sp>
            <p:nvSpPr>
              <p:cNvPr id="1004" name="Ellipse 100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005" name="Ellipse 100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006" name="Ellipse 100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007" name="Ellipse 100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008" name="Ellipse 100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009" name="Ellipse 100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010" name="Ellipse 100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1011" name="Groupe 1010"/>
          <p:cNvGrpSpPr/>
          <p:nvPr>
            <p:custDataLst>
              <p:tags r:id="rId94"/>
            </p:custDataLst>
          </p:nvPr>
        </p:nvGrpSpPr>
        <p:grpSpPr>
          <a:xfrm flipH="1">
            <a:off x="3468619" y="1655205"/>
            <a:ext cx="2440404" cy="2431302"/>
            <a:chOff x="3923928" y="1902972"/>
            <a:chExt cx="2440404" cy="2431302"/>
          </a:xfrm>
          <a:solidFill>
            <a:schemeClr val="accent6">
              <a:lumMod val="75000"/>
            </a:schemeClr>
          </a:solidFill>
        </p:grpSpPr>
        <p:sp>
          <p:nvSpPr>
            <p:cNvPr id="1012" name="Ellipse 101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endParaRPr lang="fr-FR" sz="3200" b="1" dirty="0"/>
            </a:p>
          </p:txBody>
        </p:sp>
        <p:grpSp>
          <p:nvGrpSpPr>
            <p:cNvPr id="1013" name="Groupe 1012"/>
            <p:cNvGrpSpPr/>
            <p:nvPr/>
          </p:nvGrpSpPr>
          <p:grpSpPr>
            <a:xfrm>
              <a:off x="3923928" y="1902972"/>
              <a:ext cx="2440404" cy="2129297"/>
              <a:chOff x="3923928" y="1902972"/>
              <a:chExt cx="2440404" cy="2129297"/>
            </a:xfrm>
            <a:grpFill/>
          </p:grpSpPr>
          <p:sp>
            <p:nvSpPr>
              <p:cNvPr id="1014" name="Ellipse 101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015" name="Ellipse 101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016" name="Ellipse 101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017" name="Ellipse 101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018" name="Ellipse 101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019" name="Ellipse 101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020" name="Ellipse 101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endParaRPr lang="fr-FR" sz="3200" b="1" dirty="0"/>
              </a:p>
            </p:txBody>
          </p:sp>
        </p:grpSp>
      </p:grpSp>
      <p:grpSp>
        <p:nvGrpSpPr>
          <p:cNvPr id="1021" name="Groupe 1020"/>
          <p:cNvGrpSpPr/>
          <p:nvPr>
            <p:custDataLst>
              <p:tags r:id="rId95"/>
            </p:custDataLst>
          </p:nvPr>
        </p:nvGrpSpPr>
        <p:grpSpPr>
          <a:xfrm rot="19800000" flipH="1">
            <a:off x="3468619" y="1655205"/>
            <a:ext cx="2440404" cy="2431302"/>
            <a:chOff x="3923928" y="1902972"/>
            <a:chExt cx="2440404" cy="2431302"/>
          </a:xfrm>
          <a:solidFill>
            <a:schemeClr val="accent6">
              <a:lumMod val="75000"/>
            </a:schemeClr>
          </a:solidFill>
        </p:grpSpPr>
        <p:sp>
          <p:nvSpPr>
            <p:cNvPr id="1022" name="Ellipse 102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1023" name="Groupe 1022"/>
            <p:cNvGrpSpPr/>
            <p:nvPr/>
          </p:nvGrpSpPr>
          <p:grpSpPr>
            <a:xfrm>
              <a:off x="3923928" y="1902972"/>
              <a:ext cx="2440404" cy="2129297"/>
              <a:chOff x="3923928" y="1902972"/>
              <a:chExt cx="2440404" cy="2129297"/>
            </a:xfrm>
            <a:grpFill/>
          </p:grpSpPr>
          <p:sp>
            <p:nvSpPr>
              <p:cNvPr id="1024" name="Ellipse 102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025" name="Ellipse 102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027" name="Ellipse 1026"/>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028" name="Ellipse 1027"/>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029" name="Ellipse 1028"/>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030" name="Ellipse 1029"/>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031" name="Ellipse 1030"/>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1032" name="Groupe 1031"/>
          <p:cNvGrpSpPr/>
          <p:nvPr>
            <p:custDataLst>
              <p:tags r:id="rId96"/>
            </p:custDataLst>
          </p:nvPr>
        </p:nvGrpSpPr>
        <p:grpSpPr>
          <a:xfrm rot="20700000" flipH="1">
            <a:off x="3468619" y="1655205"/>
            <a:ext cx="2440404" cy="2431302"/>
            <a:chOff x="3923928" y="1902972"/>
            <a:chExt cx="2440404" cy="2431302"/>
          </a:xfrm>
          <a:solidFill>
            <a:schemeClr val="accent6">
              <a:lumMod val="75000"/>
            </a:schemeClr>
          </a:solidFill>
        </p:grpSpPr>
        <p:sp>
          <p:nvSpPr>
            <p:cNvPr id="1033" name="Ellipse 1032"/>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1034" name="Groupe 1033"/>
            <p:cNvGrpSpPr/>
            <p:nvPr/>
          </p:nvGrpSpPr>
          <p:grpSpPr>
            <a:xfrm>
              <a:off x="3923928" y="1902972"/>
              <a:ext cx="2440404" cy="2129297"/>
              <a:chOff x="3923928" y="1902972"/>
              <a:chExt cx="2440404" cy="2129297"/>
            </a:xfrm>
            <a:grpFill/>
          </p:grpSpPr>
          <p:sp>
            <p:nvSpPr>
              <p:cNvPr id="1035" name="Ellipse 1034"/>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036" name="Ellipse 1035"/>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037" name="Ellipse 1036"/>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038" name="Ellipse 1037"/>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039" name="Ellipse 1038"/>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040" name="Ellipse 1039"/>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041" name="Ellipse 1040"/>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1042" name="Groupe 1041"/>
          <p:cNvGrpSpPr/>
          <p:nvPr>
            <p:custDataLst>
              <p:tags r:id="rId97"/>
            </p:custDataLst>
          </p:nvPr>
        </p:nvGrpSpPr>
        <p:grpSpPr>
          <a:xfrm flipH="1">
            <a:off x="3468619" y="1655205"/>
            <a:ext cx="2440404" cy="2431302"/>
            <a:chOff x="3923928" y="1902972"/>
            <a:chExt cx="2440404" cy="2431302"/>
          </a:xfrm>
          <a:solidFill>
            <a:schemeClr val="accent6">
              <a:lumMod val="75000"/>
            </a:schemeClr>
          </a:solidFill>
        </p:grpSpPr>
        <p:sp>
          <p:nvSpPr>
            <p:cNvPr id="1043" name="Ellipse 1042"/>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044" name="Groupe 1043"/>
            <p:cNvGrpSpPr/>
            <p:nvPr/>
          </p:nvGrpSpPr>
          <p:grpSpPr>
            <a:xfrm>
              <a:off x="3923928" y="1902972"/>
              <a:ext cx="2440404" cy="2129297"/>
              <a:chOff x="3923928" y="1902972"/>
              <a:chExt cx="2440404" cy="2129297"/>
            </a:xfrm>
            <a:grpFill/>
          </p:grpSpPr>
          <p:sp>
            <p:nvSpPr>
              <p:cNvPr id="1045" name="Ellipse 1044"/>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046" name="Ellipse 1045"/>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047" name="Ellipse 1046"/>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048" name="Ellipse 1047"/>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049" name="Ellipse 1048"/>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050" name="Ellipse 1049"/>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051" name="Ellipse 1050"/>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1052" name="Groupe 1051"/>
          <p:cNvGrpSpPr/>
          <p:nvPr>
            <p:custDataLst>
              <p:tags r:id="rId98"/>
            </p:custDataLst>
          </p:nvPr>
        </p:nvGrpSpPr>
        <p:grpSpPr>
          <a:xfrm rot="19800000" flipH="1">
            <a:off x="3468619" y="1655205"/>
            <a:ext cx="2440404" cy="2431302"/>
            <a:chOff x="3923928" y="1902972"/>
            <a:chExt cx="2440404" cy="2431302"/>
          </a:xfrm>
          <a:solidFill>
            <a:schemeClr val="accent6">
              <a:lumMod val="75000"/>
            </a:schemeClr>
          </a:solidFill>
        </p:grpSpPr>
        <p:sp>
          <p:nvSpPr>
            <p:cNvPr id="1053" name="Ellipse 1052"/>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1054" name="Groupe 1053"/>
            <p:cNvGrpSpPr/>
            <p:nvPr/>
          </p:nvGrpSpPr>
          <p:grpSpPr>
            <a:xfrm>
              <a:off x="3923928" y="1902972"/>
              <a:ext cx="2440404" cy="2129297"/>
              <a:chOff x="3923928" y="1902972"/>
              <a:chExt cx="2440404" cy="2129297"/>
            </a:xfrm>
            <a:grpFill/>
          </p:grpSpPr>
          <p:sp>
            <p:nvSpPr>
              <p:cNvPr id="1055" name="Ellipse 1054"/>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056" name="Ellipse 1055"/>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057" name="Ellipse 1056"/>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058" name="Ellipse 1057"/>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059" name="Ellipse 1058"/>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060" name="Ellipse 1059"/>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061" name="Ellipse 1060"/>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1062" name="Groupe 1061"/>
          <p:cNvGrpSpPr/>
          <p:nvPr>
            <p:custDataLst>
              <p:tags r:id="rId99"/>
            </p:custDataLst>
          </p:nvPr>
        </p:nvGrpSpPr>
        <p:grpSpPr>
          <a:xfrm rot="20700000" flipH="1">
            <a:off x="3468619" y="1655205"/>
            <a:ext cx="2440404" cy="2431302"/>
            <a:chOff x="3923928" y="1902972"/>
            <a:chExt cx="2440404" cy="2431302"/>
          </a:xfrm>
          <a:solidFill>
            <a:schemeClr val="accent6">
              <a:lumMod val="75000"/>
            </a:schemeClr>
          </a:solidFill>
        </p:grpSpPr>
        <p:sp>
          <p:nvSpPr>
            <p:cNvPr id="1063" name="Ellipse 1062"/>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1064" name="Groupe 1063"/>
            <p:cNvGrpSpPr/>
            <p:nvPr/>
          </p:nvGrpSpPr>
          <p:grpSpPr>
            <a:xfrm>
              <a:off x="3923928" y="1902972"/>
              <a:ext cx="2440404" cy="2129297"/>
              <a:chOff x="3923928" y="1902972"/>
              <a:chExt cx="2440404" cy="2129297"/>
            </a:xfrm>
            <a:grpFill/>
          </p:grpSpPr>
          <p:sp>
            <p:nvSpPr>
              <p:cNvPr id="1065" name="Ellipse 1064"/>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066" name="Ellipse 1065"/>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067" name="Ellipse 1066"/>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068" name="Ellipse 1067"/>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069" name="Ellipse 1068"/>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070" name="Ellipse 1069"/>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071" name="Ellipse 1070"/>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1072" name="Groupe 1071"/>
          <p:cNvGrpSpPr/>
          <p:nvPr>
            <p:custDataLst>
              <p:tags r:id="rId100"/>
            </p:custDataLst>
          </p:nvPr>
        </p:nvGrpSpPr>
        <p:grpSpPr>
          <a:xfrm flipH="1">
            <a:off x="3468619" y="1655205"/>
            <a:ext cx="2440404" cy="2431302"/>
            <a:chOff x="3923928" y="1902972"/>
            <a:chExt cx="2440404" cy="2431302"/>
          </a:xfrm>
          <a:solidFill>
            <a:schemeClr val="accent6">
              <a:lumMod val="75000"/>
            </a:schemeClr>
          </a:solidFill>
        </p:grpSpPr>
        <p:sp>
          <p:nvSpPr>
            <p:cNvPr id="1073" name="Ellipse 1072"/>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074" name="Groupe 1073"/>
            <p:cNvGrpSpPr/>
            <p:nvPr/>
          </p:nvGrpSpPr>
          <p:grpSpPr>
            <a:xfrm>
              <a:off x="3923928" y="1902972"/>
              <a:ext cx="2440404" cy="2129297"/>
              <a:chOff x="3923928" y="1902972"/>
              <a:chExt cx="2440404" cy="2129297"/>
            </a:xfrm>
            <a:grpFill/>
          </p:grpSpPr>
          <p:sp>
            <p:nvSpPr>
              <p:cNvPr id="1075" name="Ellipse 1074"/>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076" name="Ellipse 1075"/>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077" name="Ellipse 1076"/>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078" name="Ellipse 1077"/>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079" name="Ellipse 1078"/>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080" name="Ellipse 1079"/>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081" name="Ellipse 1080"/>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1082" name="Groupe 1081"/>
          <p:cNvGrpSpPr/>
          <p:nvPr>
            <p:custDataLst>
              <p:tags r:id="rId101"/>
            </p:custDataLst>
          </p:nvPr>
        </p:nvGrpSpPr>
        <p:grpSpPr>
          <a:xfrm rot="19800000" flipH="1">
            <a:off x="3468619" y="1655205"/>
            <a:ext cx="2440404" cy="2431302"/>
            <a:chOff x="3923928" y="1902972"/>
            <a:chExt cx="2440404" cy="2431302"/>
          </a:xfrm>
          <a:solidFill>
            <a:schemeClr val="accent6">
              <a:lumMod val="75000"/>
            </a:schemeClr>
          </a:solidFill>
        </p:grpSpPr>
        <p:sp>
          <p:nvSpPr>
            <p:cNvPr id="1083" name="Ellipse 1082"/>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1084" name="Groupe 1083"/>
            <p:cNvGrpSpPr/>
            <p:nvPr/>
          </p:nvGrpSpPr>
          <p:grpSpPr>
            <a:xfrm>
              <a:off x="3923928" y="1902972"/>
              <a:ext cx="2440404" cy="2129297"/>
              <a:chOff x="3923928" y="1902972"/>
              <a:chExt cx="2440404" cy="2129297"/>
            </a:xfrm>
            <a:grpFill/>
          </p:grpSpPr>
          <p:sp>
            <p:nvSpPr>
              <p:cNvPr id="1085" name="Ellipse 1084"/>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086" name="Ellipse 1085"/>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087" name="Ellipse 1086"/>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088" name="Ellipse 1087"/>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089" name="Ellipse 1088"/>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090" name="Ellipse 1089"/>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091" name="Ellipse 1090"/>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1092" name="Groupe 1091"/>
          <p:cNvGrpSpPr/>
          <p:nvPr>
            <p:custDataLst>
              <p:tags r:id="rId102"/>
            </p:custDataLst>
          </p:nvPr>
        </p:nvGrpSpPr>
        <p:grpSpPr>
          <a:xfrm rot="20700000" flipH="1">
            <a:off x="3468619" y="1655205"/>
            <a:ext cx="2440404" cy="2431302"/>
            <a:chOff x="3923928" y="1902972"/>
            <a:chExt cx="2440404" cy="2431302"/>
          </a:xfrm>
          <a:solidFill>
            <a:schemeClr val="accent6">
              <a:lumMod val="75000"/>
            </a:schemeClr>
          </a:solidFill>
        </p:grpSpPr>
        <p:sp>
          <p:nvSpPr>
            <p:cNvPr id="1093" name="Ellipse 1092"/>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1094" name="Groupe 1093"/>
            <p:cNvGrpSpPr/>
            <p:nvPr/>
          </p:nvGrpSpPr>
          <p:grpSpPr>
            <a:xfrm>
              <a:off x="3923928" y="1902972"/>
              <a:ext cx="2440404" cy="2129297"/>
              <a:chOff x="3923928" y="1902972"/>
              <a:chExt cx="2440404" cy="2129297"/>
            </a:xfrm>
            <a:grpFill/>
          </p:grpSpPr>
          <p:sp>
            <p:nvSpPr>
              <p:cNvPr id="1095" name="Ellipse 1094"/>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096" name="Ellipse 1095"/>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097" name="Ellipse 1096"/>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098" name="Ellipse 1097"/>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099" name="Ellipse 1098"/>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100" name="Ellipse 1099"/>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101" name="Ellipse 1100"/>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1102" name="Groupe 1101"/>
          <p:cNvGrpSpPr/>
          <p:nvPr>
            <p:custDataLst>
              <p:tags r:id="rId103"/>
            </p:custDataLst>
          </p:nvPr>
        </p:nvGrpSpPr>
        <p:grpSpPr>
          <a:xfrm flipH="1">
            <a:off x="3468619" y="1655205"/>
            <a:ext cx="2440404" cy="2431302"/>
            <a:chOff x="3923928" y="1902972"/>
            <a:chExt cx="2440404" cy="2431302"/>
          </a:xfrm>
          <a:solidFill>
            <a:schemeClr val="accent6">
              <a:lumMod val="75000"/>
            </a:schemeClr>
          </a:solidFill>
        </p:grpSpPr>
        <p:sp>
          <p:nvSpPr>
            <p:cNvPr id="1103" name="Ellipse 1102"/>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104" name="Groupe 1103"/>
            <p:cNvGrpSpPr/>
            <p:nvPr/>
          </p:nvGrpSpPr>
          <p:grpSpPr>
            <a:xfrm>
              <a:off x="3923928" y="1902972"/>
              <a:ext cx="2440404" cy="2129297"/>
              <a:chOff x="3923928" y="1902972"/>
              <a:chExt cx="2440404" cy="2129297"/>
            </a:xfrm>
            <a:grpFill/>
          </p:grpSpPr>
          <p:sp>
            <p:nvSpPr>
              <p:cNvPr id="1105" name="Ellipse 1104"/>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106" name="Ellipse 1105"/>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107" name="Ellipse 1106"/>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108" name="Ellipse 1107"/>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109" name="Ellipse 1108"/>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110" name="Ellipse 1109"/>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111" name="Ellipse 1110"/>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1112" name="Groupe 1111"/>
          <p:cNvGrpSpPr/>
          <p:nvPr>
            <p:custDataLst>
              <p:tags r:id="rId104"/>
            </p:custDataLst>
          </p:nvPr>
        </p:nvGrpSpPr>
        <p:grpSpPr>
          <a:xfrm rot="19800000" flipH="1">
            <a:off x="3468619" y="1655205"/>
            <a:ext cx="2440404" cy="2431302"/>
            <a:chOff x="3923928" y="1902972"/>
            <a:chExt cx="2440404" cy="2431302"/>
          </a:xfrm>
          <a:solidFill>
            <a:schemeClr val="accent6">
              <a:lumMod val="75000"/>
            </a:schemeClr>
          </a:solidFill>
        </p:grpSpPr>
        <p:sp>
          <p:nvSpPr>
            <p:cNvPr id="1113" name="Ellipse 1112"/>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1114" name="Groupe 1113"/>
            <p:cNvGrpSpPr/>
            <p:nvPr/>
          </p:nvGrpSpPr>
          <p:grpSpPr>
            <a:xfrm>
              <a:off x="3923928" y="1902972"/>
              <a:ext cx="2440404" cy="2129297"/>
              <a:chOff x="3923928" y="1902972"/>
              <a:chExt cx="2440404" cy="2129297"/>
            </a:xfrm>
            <a:grpFill/>
          </p:grpSpPr>
          <p:sp>
            <p:nvSpPr>
              <p:cNvPr id="1115" name="Ellipse 1114"/>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116" name="Ellipse 1115"/>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117" name="Ellipse 1116"/>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118" name="Ellipse 1117"/>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119" name="Ellipse 1118"/>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120" name="Ellipse 1119"/>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121" name="Ellipse 1120"/>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1122" name="Groupe 1121"/>
          <p:cNvGrpSpPr/>
          <p:nvPr>
            <p:custDataLst>
              <p:tags r:id="rId105"/>
            </p:custDataLst>
          </p:nvPr>
        </p:nvGrpSpPr>
        <p:grpSpPr>
          <a:xfrm rot="20700000" flipH="1">
            <a:off x="3468619" y="1655205"/>
            <a:ext cx="2440404" cy="2431302"/>
            <a:chOff x="3923928" y="1902972"/>
            <a:chExt cx="2440404" cy="2431302"/>
          </a:xfrm>
          <a:solidFill>
            <a:schemeClr val="accent6">
              <a:lumMod val="75000"/>
            </a:schemeClr>
          </a:solidFill>
        </p:grpSpPr>
        <p:sp>
          <p:nvSpPr>
            <p:cNvPr id="1123" name="Ellipse 1122"/>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1124" name="Groupe 1123"/>
            <p:cNvGrpSpPr/>
            <p:nvPr/>
          </p:nvGrpSpPr>
          <p:grpSpPr>
            <a:xfrm>
              <a:off x="3923928" y="1902972"/>
              <a:ext cx="2440404" cy="2129297"/>
              <a:chOff x="3923928" y="1902972"/>
              <a:chExt cx="2440404" cy="2129297"/>
            </a:xfrm>
            <a:grpFill/>
          </p:grpSpPr>
          <p:sp>
            <p:nvSpPr>
              <p:cNvPr id="1125" name="Ellipse 1124"/>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126" name="Ellipse 1125"/>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127" name="Ellipse 1126"/>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128" name="Ellipse 1127"/>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129" name="Ellipse 1128"/>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130" name="Ellipse 1129"/>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131" name="Ellipse 1130"/>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1132" name="Groupe 1131"/>
          <p:cNvGrpSpPr/>
          <p:nvPr>
            <p:custDataLst>
              <p:tags r:id="rId106"/>
            </p:custDataLst>
          </p:nvPr>
        </p:nvGrpSpPr>
        <p:grpSpPr>
          <a:xfrm flipH="1">
            <a:off x="3468619" y="1655205"/>
            <a:ext cx="2440404" cy="2431302"/>
            <a:chOff x="3923928" y="1902972"/>
            <a:chExt cx="2440404" cy="2431302"/>
          </a:xfrm>
          <a:solidFill>
            <a:schemeClr val="accent6">
              <a:lumMod val="75000"/>
            </a:schemeClr>
          </a:solidFill>
        </p:grpSpPr>
        <p:sp>
          <p:nvSpPr>
            <p:cNvPr id="1133" name="Ellipse 1132"/>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134" name="Groupe 1133"/>
            <p:cNvGrpSpPr/>
            <p:nvPr/>
          </p:nvGrpSpPr>
          <p:grpSpPr>
            <a:xfrm>
              <a:off x="3923928" y="1902972"/>
              <a:ext cx="2440404" cy="2129297"/>
              <a:chOff x="3923928" y="1902972"/>
              <a:chExt cx="2440404" cy="2129297"/>
            </a:xfrm>
            <a:grpFill/>
          </p:grpSpPr>
          <p:sp>
            <p:nvSpPr>
              <p:cNvPr id="1135" name="Ellipse 1134"/>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136" name="Ellipse 1135"/>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137" name="Ellipse 1136"/>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138" name="Ellipse 1137"/>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139" name="Ellipse 1138"/>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140" name="Ellipse 1139"/>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141" name="Ellipse 1140"/>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1142" name="Groupe 1141"/>
          <p:cNvGrpSpPr/>
          <p:nvPr>
            <p:custDataLst>
              <p:tags r:id="rId107"/>
            </p:custDataLst>
          </p:nvPr>
        </p:nvGrpSpPr>
        <p:grpSpPr>
          <a:xfrm rot="19800000" flipH="1">
            <a:off x="3468619" y="1655205"/>
            <a:ext cx="2440404" cy="2431302"/>
            <a:chOff x="3923928" y="1902972"/>
            <a:chExt cx="2440404" cy="2431302"/>
          </a:xfrm>
          <a:solidFill>
            <a:schemeClr val="accent6">
              <a:lumMod val="75000"/>
            </a:schemeClr>
          </a:solidFill>
        </p:grpSpPr>
        <p:sp>
          <p:nvSpPr>
            <p:cNvPr id="1143" name="Ellipse 1142"/>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1144" name="Groupe 1143"/>
            <p:cNvGrpSpPr/>
            <p:nvPr/>
          </p:nvGrpSpPr>
          <p:grpSpPr>
            <a:xfrm>
              <a:off x="3923928" y="1902972"/>
              <a:ext cx="2440404" cy="2129297"/>
              <a:chOff x="3923928" y="1902972"/>
              <a:chExt cx="2440404" cy="2129297"/>
            </a:xfrm>
            <a:grpFill/>
          </p:grpSpPr>
          <p:sp>
            <p:nvSpPr>
              <p:cNvPr id="1145" name="Ellipse 1144"/>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146" name="Ellipse 1145"/>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147" name="Ellipse 1146"/>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148" name="Ellipse 1147"/>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149" name="Ellipse 1148"/>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150" name="Ellipse 1149"/>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151" name="Ellipse 1150"/>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1152" name="Groupe 1151"/>
          <p:cNvGrpSpPr/>
          <p:nvPr>
            <p:custDataLst>
              <p:tags r:id="rId108"/>
            </p:custDataLst>
          </p:nvPr>
        </p:nvGrpSpPr>
        <p:grpSpPr>
          <a:xfrm rot="20700000" flipH="1">
            <a:off x="3468619" y="1655205"/>
            <a:ext cx="2440404" cy="2431302"/>
            <a:chOff x="3923928" y="1902972"/>
            <a:chExt cx="2440404" cy="2431302"/>
          </a:xfrm>
          <a:solidFill>
            <a:schemeClr val="accent6">
              <a:lumMod val="75000"/>
            </a:schemeClr>
          </a:solidFill>
        </p:grpSpPr>
        <p:sp>
          <p:nvSpPr>
            <p:cNvPr id="1153" name="Ellipse 1152"/>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1154" name="Groupe 1153"/>
            <p:cNvGrpSpPr/>
            <p:nvPr/>
          </p:nvGrpSpPr>
          <p:grpSpPr>
            <a:xfrm>
              <a:off x="3923928" y="1902972"/>
              <a:ext cx="2440404" cy="2129297"/>
              <a:chOff x="3923928" y="1902972"/>
              <a:chExt cx="2440404" cy="2129297"/>
            </a:xfrm>
            <a:grpFill/>
          </p:grpSpPr>
          <p:sp>
            <p:nvSpPr>
              <p:cNvPr id="1155" name="Ellipse 1154"/>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156" name="Ellipse 1155"/>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157" name="Ellipse 1156"/>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158" name="Ellipse 1157"/>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159" name="Ellipse 1158"/>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160" name="Ellipse 1159"/>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161" name="Ellipse 1160"/>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1162" name="Groupe 1161"/>
          <p:cNvGrpSpPr/>
          <p:nvPr>
            <p:custDataLst>
              <p:tags r:id="rId109"/>
            </p:custDataLst>
          </p:nvPr>
        </p:nvGrpSpPr>
        <p:grpSpPr>
          <a:xfrm flipH="1">
            <a:off x="3468619" y="1655205"/>
            <a:ext cx="2440404" cy="2431302"/>
            <a:chOff x="3923928" y="1902972"/>
            <a:chExt cx="2440404" cy="2431302"/>
          </a:xfrm>
          <a:solidFill>
            <a:schemeClr val="accent6">
              <a:lumMod val="75000"/>
            </a:schemeClr>
          </a:solidFill>
        </p:grpSpPr>
        <p:sp>
          <p:nvSpPr>
            <p:cNvPr id="1163" name="Ellipse 1162"/>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164" name="Groupe 1163"/>
            <p:cNvGrpSpPr/>
            <p:nvPr/>
          </p:nvGrpSpPr>
          <p:grpSpPr>
            <a:xfrm>
              <a:off x="3923928" y="1902972"/>
              <a:ext cx="2440404" cy="2129297"/>
              <a:chOff x="3923928" y="1902972"/>
              <a:chExt cx="2440404" cy="2129297"/>
            </a:xfrm>
            <a:grpFill/>
          </p:grpSpPr>
          <p:sp>
            <p:nvSpPr>
              <p:cNvPr id="1165" name="Ellipse 1164"/>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166" name="Ellipse 1165"/>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167" name="Ellipse 1166"/>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168" name="Ellipse 1167"/>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169" name="Ellipse 1168"/>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170" name="Ellipse 1169"/>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171" name="Ellipse 1170"/>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1172" name="Groupe 1171"/>
          <p:cNvGrpSpPr/>
          <p:nvPr>
            <p:custDataLst>
              <p:tags r:id="rId110"/>
            </p:custDataLst>
          </p:nvPr>
        </p:nvGrpSpPr>
        <p:grpSpPr>
          <a:xfrm rot="19800000" flipH="1">
            <a:off x="3468619" y="1655205"/>
            <a:ext cx="2440404" cy="2431302"/>
            <a:chOff x="3923928" y="1902972"/>
            <a:chExt cx="2440404" cy="2431302"/>
          </a:xfrm>
          <a:solidFill>
            <a:schemeClr val="accent6">
              <a:lumMod val="75000"/>
            </a:schemeClr>
          </a:solidFill>
        </p:grpSpPr>
        <p:sp>
          <p:nvSpPr>
            <p:cNvPr id="1173" name="Ellipse 1172"/>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1174" name="Groupe 1173"/>
            <p:cNvGrpSpPr/>
            <p:nvPr/>
          </p:nvGrpSpPr>
          <p:grpSpPr>
            <a:xfrm>
              <a:off x="3923928" y="1902972"/>
              <a:ext cx="2440404" cy="2129297"/>
              <a:chOff x="3923928" y="1902972"/>
              <a:chExt cx="2440404" cy="2129297"/>
            </a:xfrm>
            <a:grpFill/>
          </p:grpSpPr>
          <p:sp>
            <p:nvSpPr>
              <p:cNvPr id="1175" name="Ellipse 1174"/>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176" name="Ellipse 1175"/>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177" name="Ellipse 1176"/>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178" name="Ellipse 1177"/>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179" name="Ellipse 1178"/>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180" name="Ellipse 1179"/>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181" name="Ellipse 1180"/>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1182" name="Groupe 1181"/>
          <p:cNvGrpSpPr/>
          <p:nvPr>
            <p:custDataLst>
              <p:tags r:id="rId111"/>
            </p:custDataLst>
          </p:nvPr>
        </p:nvGrpSpPr>
        <p:grpSpPr>
          <a:xfrm rot="20700000" flipH="1">
            <a:off x="3468619" y="1655205"/>
            <a:ext cx="2440404" cy="2431302"/>
            <a:chOff x="3923928" y="1902972"/>
            <a:chExt cx="2440404" cy="2431302"/>
          </a:xfrm>
          <a:solidFill>
            <a:schemeClr val="accent6">
              <a:lumMod val="75000"/>
            </a:schemeClr>
          </a:solidFill>
        </p:grpSpPr>
        <p:sp>
          <p:nvSpPr>
            <p:cNvPr id="1183" name="Ellipse 1182"/>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1184" name="Groupe 1183"/>
            <p:cNvGrpSpPr/>
            <p:nvPr/>
          </p:nvGrpSpPr>
          <p:grpSpPr>
            <a:xfrm>
              <a:off x="3923928" y="1902972"/>
              <a:ext cx="2440404" cy="2129297"/>
              <a:chOff x="3923928" y="1902972"/>
              <a:chExt cx="2440404" cy="2129297"/>
            </a:xfrm>
            <a:grpFill/>
          </p:grpSpPr>
          <p:sp>
            <p:nvSpPr>
              <p:cNvPr id="1185" name="Ellipse 1184"/>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186" name="Ellipse 1185"/>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187" name="Ellipse 1186"/>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188" name="Ellipse 1187"/>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189" name="Ellipse 1188"/>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190" name="Ellipse 1189"/>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191" name="Ellipse 1190"/>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1192" name="Groupe 1191"/>
          <p:cNvGrpSpPr/>
          <p:nvPr>
            <p:custDataLst>
              <p:tags r:id="rId112"/>
            </p:custDataLst>
          </p:nvPr>
        </p:nvGrpSpPr>
        <p:grpSpPr>
          <a:xfrm flipH="1">
            <a:off x="3468619" y="1655205"/>
            <a:ext cx="2440404" cy="2431302"/>
            <a:chOff x="3923928" y="1902972"/>
            <a:chExt cx="2440404" cy="2431302"/>
          </a:xfrm>
          <a:solidFill>
            <a:schemeClr val="accent6">
              <a:lumMod val="75000"/>
            </a:schemeClr>
          </a:solidFill>
        </p:grpSpPr>
        <p:sp>
          <p:nvSpPr>
            <p:cNvPr id="1193" name="Ellipse 1192"/>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194" name="Groupe 1193"/>
            <p:cNvGrpSpPr/>
            <p:nvPr/>
          </p:nvGrpSpPr>
          <p:grpSpPr>
            <a:xfrm>
              <a:off x="3923928" y="1902972"/>
              <a:ext cx="2440404" cy="2129297"/>
              <a:chOff x="3923928" y="1902972"/>
              <a:chExt cx="2440404" cy="2129297"/>
            </a:xfrm>
            <a:grpFill/>
          </p:grpSpPr>
          <p:sp>
            <p:nvSpPr>
              <p:cNvPr id="1195" name="Ellipse 1194"/>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196" name="Ellipse 1195"/>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197" name="Ellipse 1196"/>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198" name="Ellipse 1197"/>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199" name="Ellipse 1198"/>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200" name="Ellipse 1199"/>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201" name="Ellipse 1200"/>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1202" name="Groupe 1201"/>
          <p:cNvGrpSpPr/>
          <p:nvPr>
            <p:custDataLst>
              <p:tags r:id="rId113"/>
            </p:custDataLst>
          </p:nvPr>
        </p:nvGrpSpPr>
        <p:grpSpPr>
          <a:xfrm rot="19800000" flipH="1">
            <a:off x="3468619" y="1655205"/>
            <a:ext cx="2440404" cy="2431302"/>
            <a:chOff x="3923928" y="1902972"/>
            <a:chExt cx="2440404" cy="2431302"/>
          </a:xfrm>
          <a:solidFill>
            <a:schemeClr val="accent6">
              <a:lumMod val="75000"/>
            </a:schemeClr>
          </a:solidFill>
        </p:grpSpPr>
        <p:sp>
          <p:nvSpPr>
            <p:cNvPr id="1203" name="Ellipse 1202"/>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1204" name="Groupe 1203"/>
            <p:cNvGrpSpPr/>
            <p:nvPr/>
          </p:nvGrpSpPr>
          <p:grpSpPr>
            <a:xfrm>
              <a:off x="3923928" y="1902972"/>
              <a:ext cx="2440404" cy="2129297"/>
              <a:chOff x="3923928" y="1902972"/>
              <a:chExt cx="2440404" cy="2129297"/>
            </a:xfrm>
            <a:grpFill/>
          </p:grpSpPr>
          <p:sp>
            <p:nvSpPr>
              <p:cNvPr id="1205" name="Ellipse 1204"/>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206" name="Ellipse 1205"/>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207" name="Ellipse 1206"/>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208" name="Ellipse 1207"/>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209" name="Ellipse 1208"/>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210" name="Ellipse 1209"/>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211" name="Ellipse 1210"/>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1212" name="Groupe 1211"/>
          <p:cNvGrpSpPr/>
          <p:nvPr>
            <p:custDataLst>
              <p:tags r:id="rId114"/>
            </p:custDataLst>
          </p:nvPr>
        </p:nvGrpSpPr>
        <p:grpSpPr>
          <a:xfrm rot="20700000" flipH="1">
            <a:off x="3468619" y="1655205"/>
            <a:ext cx="2440404" cy="2431302"/>
            <a:chOff x="3923928" y="1902972"/>
            <a:chExt cx="2440404" cy="2431302"/>
          </a:xfrm>
          <a:solidFill>
            <a:schemeClr val="accent6">
              <a:lumMod val="75000"/>
            </a:schemeClr>
          </a:solidFill>
        </p:grpSpPr>
        <p:sp>
          <p:nvSpPr>
            <p:cNvPr id="1213" name="Ellipse 1212"/>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1214" name="Groupe 1213"/>
            <p:cNvGrpSpPr/>
            <p:nvPr/>
          </p:nvGrpSpPr>
          <p:grpSpPr>
            <a:xfrm>
              <a:off x="3923928" y="1902972"/>
              <a:ext cx="2440404" cy="2129297"/>
              <a:chOff x="3923928" y="1902972"/>
              <a:chExt cx="2440404" cy="2129297"/>
            </a:xfrm>
            <a:grpFill/>
          </p:grpSpPr>
          <p:sp>
            <p:nvSpPr>
              <p:cNvPr id="1215" name="Ellipse 1214"/>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216" name="Ellipse 1215"/>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217" name="Ellipse 1216"/>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218" name="Ellipse 1217"/>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219" name="Ellipse 1218"/>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220" name="Ellipse 1219"/>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221" name="Ellipse 1220"/>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1222" name="Groupe 1221"/>
          <p:cNvGrpSpPr/>
          <p:nvPr>
            <p:custDataLst>
              <p:tags r:id="rId115"/>
            </p:custDataLst>
          </p:nvPr>
        </p:nvGrpSpPr>
        <p:grpSpPr>
          <a:xfrm flipH="1">
            <a:off x="3468619" y="1655205"/>
            <a:ext cx="2440404" cy="2431302"/>
            <a:chOff x="3923928" y="1902972"/>
            <a:chExt cx="2440404" cy="2431302"/>
          </a:xfrm>
          <a:solidFill>
            <a:schemeClr val="accent6">
              <a:lumMod val="75000"/>
            </a:schemeClr>
          </a:solidFill>
        </p:grpSpPr>
        <p:sp>
          <p:nvSpPr>
            <p:cNvPr id="1223" name="Ellipse 1222"/>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224" name="Groupe 1223"/>
            <p:cNvGrpSpPr/>
            <p:nvPr/>
          </p:nvGrpSpPr>
          <p:grpSpPr>
            <a:xfrm>
              <a:off x="3923928" y="1902972"/>
              <a:ext cx="2440404" cy="2129297"/>
              <a:chOff x="3923928" y="1902972"/>
              <a:chExt cx="2440404" cy="2129297"/>
            </a:xfrm>
            <a:grpFill/>
          </p:grpSpPr>
          <p:sp>
            <p:nvSpPr>
              <p:cNvPr id="1225" name="Ellipse 1224"/>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226" name="Ellipse 1225"/>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227" name="Ellipse 1226"/>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228" name="Ellipse 1227"/>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229" name="Ellipse 1228"/>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230" name="Ellipse 1229"/>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231" name="Ellipse 1230"/>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1232" name="Groupe 1231"/>
          <p:cNvGrpSpPr/>
          <p:nvPr>
            <p:custDataLst>
              <p:tags r:id="rId116"/>
            </p:custDataLst>
          </p:nvPr>
        </p:nvGrpSpPr>
        <p:grpSpPr>
          <a:xfrm rot="19800000" flipH="1">
            <a:off x="3468619" y="1655205"/>
            <a:ext cx="2440404" cy="2431302"/>
            <a:chOff x="3923928" y="1902972"/>
            <a:chExt cx="2440404" cy="2431302"/>
          </a:xfrm>
          <a:solidFill>
            <a:schemeClr val="accent6">
              <a:lumMod val="75000"/>
            </a:schemeClr>
          </a:solidFill>
        </p:grpSpPr>
        <p:sp>
          <p:nvSpPr>
            <p:cNvPr id="1233" name="Ellipse 1232"/>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1234" name="Groupe 1233"/>
            <p:cNvGrpSpPr/>
            <p:nvPr/>
          </p:nvGrpSpPr>
          <p:grpSpPr>
            <a:xfrm>
              <a:off x="3923928" y="1902972"/>
              <a:ext cx="2440404" cy="2129297"/>
              <a:chOff x="3923928" y="1902972"/>
              <a:chExt cx="2440404" cy="2129297"/>
            </a:xfrm>
            <a:grpFill/>
          </p:grpSpPr>
          <p:sp>
            <p:nvSpPr>
              <p:cNvPr id="1235" name="Ellipse 1234"/>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236" name="Ellipse 1235"/>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237" name="Ellipse 1236"/>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238" name="Ellipse 1237"/>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239" name="Ellipse 1238"/>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240" name="Ellipse 1239"/>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241" name="Ellipse 1240"/>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1242" name="Groupe 1241"/>
          <p:cNvGrpSpPr/>
          <p:nvPr>
            <p:custDataLst>
              <p:tags r:id="rId117"/>
            </p:custDataLst>
          </p:nvPr>
        </p:nvGrpSpPr>
        <p:grpSpPr>
          <a:xfrm rot="20700000" flipH="1">
            <a:off x="3468619" y="1655205"/>
            <a:ext cx="2440404" cy="2431302"/>
            <a:chOff x="3923928" y="1902972"/>
            <a:chExt cx="2440404" cy="2431302"/>
          </a:xfrm>
          <a:solidFill>
            <a:schemeClr val="accent6">
              <a:lumMod val="75000"/>
            </a:schemeClr>
          </a:solidFill>
        </p:grpSpPr>
        <p:sp>
          <p:nvSpPr>
            <p:cNvPr id="1243" name="Ellipse 1242"/>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1244" name="Groupe 1243"/>
            <p:cNvGrpSpPr/>
            <p:nvPr/>
          </p:nvGrpSpPr>
          <p:grpSpPr>
            <a:xfrm>
              <a:off x="3923928" y="1902972"/>
              <a:ext cx="2440404" cy="2129297"/>
              <a:chOff x="3923928" y="1902972"/>
              <a:chExt cx="2440404" cy="2129297"/>
            </a:xfrm>
            <a:grpFill/>
          </p:grpSpPr>
          <p:sp>
            <p:nvSpPr>
              <p:cNvPr id="1245" name="Ellipse 1244"/>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246" name="Ellipse 1245"/>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247" name="Ellipse 1246"/>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248" name="Ellipse 1247"/>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249" name="Ellipse 1248"/>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250" name="Ellipse 1249"/>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251" name="Ellipse 1250"/>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1252" name="Groupe 1251"/>
          <p:cNvGrpSpPr/>
          <p:nvPr>
            <p:custDataLst>
              <p:tags r:id="rId118"/>
            </p:custDataLst>
          </p:nvPr>
        </p:nvGrpSpPr>
        <p:grpSpPr>
          <a:xfrm flipH="1">
            <a:off x="3468619" y="1655205"/>
            <a:ext cx="2440404" cy="2431302"/>
            <a:chOff x="3923928" y="1902972"/>
            <a:chExt cx="2440404" cy="2431302"/>
          </a:xfrm>
          <a:solidFill>
            <a:schemeClr val="accent6">
              <a:lumMod val="75000"/>
            </a:schemeClr>
          </a:solidFill>
        </p:grpSpPr>
        <p:sp>
          <p:nvSpPr>
            <p:cNvPr id="1253" name="Ellipse 1252"/>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254" name="Groupe 1253"/>
            <p:cNvGrpSpPr/>
            <p:nvPr/>
          </p:nvGrpSpPr>
          <p:grpSpPr>
            <a:xfrm>
              <a:off x="3923928" y="1902972"/>
              <a:ext cx="2440404" cy="2129297"/>
              <a:chOff x="3923928" y="1902972"/>
              <a:chExt cx="2440404" cy="2129297"/>
            </a:xfrm>
            <a:grpFill/>
          </p:grpSpPr>
          <p:sp>
            <p:nvSpPr>
              <p:cNvPr id="1255" name="Ellipse 1254"/>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256" name="Ellipse 1255"/>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257" name="Ellipse 1256"/>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258" name="Ellipse 1257"/>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259" name="Ellipse 1258"/>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260" name="Ellipse 1259"/>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261" name="Ellipse 1260"/>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1370" name="Groupe 1369"/>
          <p:cNvGrpSpPr/>
          <p:nvPr>
            <p:custDataLst>
              <p:tags r:id="rId119"/>
            </p:custDataLst>
          </p:nvPr>
        </p:nvGrpSpPr>
        <p:grpSpPr>
          <a:xfrm rot="19800000" flipH="1">
            <a:off x="3468619" y="1655205"/>
            <a:ext cx="2440404" cy="2431302"/>
            <a:chOff x="3923928" y="1902972"/>
            <a:chExt cx="2440404" cy="2431302"/>
          </a:xfrm>
          <a:solidFill>
            <a:schemeClr val="accent6">
              <a:lumMod val="75000"/>
            </a:schemeClr>
          </a:solidFill>
        </p:grpSpPr>
        <p:sp>
          <p:nvSpPr>
            <p:cNvPr id="1371" name="Ellipse 1370"/>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1372" name="Groupe 1371"/>
            <p:cNvGrpSpPr/>
            <p:nvPr/>
          </p:nvGrpSpPr>
          <p:grpSpPr>
            <a:xfrm>
              <a:off x="3923928" y="1902972"/>
              <a:ext cx="2440404" cy="2129297"/>
              <a:chOff x="3923928" y="1902972"/>
              <a:chExt cx="2440404" cy="2129297"/>
            </a:xfrm>
            <a:grpFill/>
          </p:grpSpPr>
          <p:sp>
            <p:nvSpPr>
              <p:cNvPr id="1373" name="Ellipse 1372"/>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374" name="Ellipse 1373"/>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375" name="Ellipse 1374"/>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376" name="Ellipse 1375"/>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377" name="Ellipse 1376"/>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378" name="Ellipse 1377"/>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379" name="Ellipse 1378"/>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1380" name="Groupe 1379"/>
          <p:cNvGrpSpPr/>
          <p:nvPr>
            <p:custDataLst>
              <p:tags r:id="rId120"/>
            </p:custDataLst>
          </p:nvPr>
        </p:nvGrpSpPr>
        <p:grpSpPr>
          <a:xfrm rot="20700000" flipH="1">
            <a:off x="3468619" y="1655205"/>
            <a:ext cx="2440404" cy="2431302"/>
            <a:chOff x="3923928" y="1902972"/>
            <a:chExt cx="2440404" cy="2431302"/>
          </a:xfrm>
          <a:solidFill>
            <a:schemeClr val="accent6">
              <a:lumMod val="75000"/>
            </a:schemeClr>
          </a:solidFill>
        </p:grpSpPr>
        <p:sp>
          <p:nvSpPr>
            <p:cNvPr id="1381" name="Ellipse 1380"/>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1382" name="Groupe 1381"/>
            <p:cNvGrpSpPr/>
            <p:nvPr/>
          </p:nvGrpSpPr>
          <p:grpSpPr>
            <a:xfrm>
              <a:off x="3923928" y="1902972"/>
              <a:ext cx="2440404" cy="2129297"/>
              <a:chOff x="3923928" y="1902972"/>
              <a:chExt cx="2440404" cy="2129297"/>
            </a:xfrm>
            <a:grpFill/>
          </p:grpSpPr>
          <p:sp>
            <p:nvSpPr>
              <p:cNvPr id="1383" name="Ellipse 1382"/>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384" name="Ellipse 1383"/>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385" name="Ellipse 1384"/>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386" name="Ellipse 1385"/>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387" name="Ellipse 1386"/>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388" name="Ellipse 1387"/>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389" name="Ellipse 1388"/>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1390" name="Groupe 1389"/>
          <p:cNvGrpSpPr/>
          <p:nvPr>
            <p:custDataLst>
              <p:tags r:id="rId121"/>
            </p:custDataLst>
          </p:nvPr>
        </p:nvGrpSpPr>
        <p:grpSpPr>
          <a:xfrm flipH="1">
            <a:off x="3468619" y="1655205"/>
            <a:ext cx="2440404" cy="2431302"/>
            <a:chOff x="3923928" y="1902972"/>
            <a:chExt cx="2440404" cy="2431302"/>
          </a:xfrm>
          <a:solidFill>
            <a:schemeClr val="accent6">
              <a:lumMod val="75000"/>
            </a:schemeClr>
          </a:solidFill>
        </p:grpSpPr>
        <p:sp>
          <p:nvSpPr>
            <p:cNvPr id="1391" name="Ellipse 1390"/>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392" name="Groupe 1391"/>
            <p:cNvGrpSpPr/>
            <p:nvPr/>
          </p:nvGrpSpPr>
          <p:grpSpPr>
            <a:xfrm>
              <a:off x="3923928" y="1902972"/>
              <a:ext cx="2440404" cy="2129297"/>
              <a:chOff x="3923928" y="1902972"/>
              <a:chExt cx="2440404" cy="2129297"/>
            </a:xfrm>
            <a:grpFill/>
          </p:grpSpPr>
          <p:sp>
            <p:nvSpPr>
              <p:cNvPr id="1393" name="Ellipse 1392"/>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394" name="Ellipse 1393"/>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395" name="Ellipse 1394"/>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396" name="Ellipse 1395"/>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397" name="Ellipse 1396"/>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398" name="Ellipse 1397"/>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399" name="Ellipse 1398"/>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1400" name="Groupe 1399"/>
          <p:cNvGrpSpPr/>
          <p:nvPr>
            <p:custDataLst>
              <p:tags r:id="rId122"/>
            </p:custDataLst>
          </p:nvPr>
        </p:nvGrpSpPr>
        <p:grpSpPr>
          <a:xfrm rot="19800000" flipH="1">
            <a:off x="3468619" y="1655205"/>
            <a:ext cx="2440404" cy="2431302"/>
            <a:chOff x="3923928" y="1902972"/>
            <a:chExt cx="2440404" cy="2431302"/>
          </a:xfrm>
          <a:solidFill>
            <a:schemeClr val="accent6">
              <a:lumMod val="75000"/>
            </a:schemeClr>
          </a:solidFill>
        </p:grpSpPr>
        <p:sp>
          <p:nvSpPr>
            <p:cNvPr id="1401" name="Ellipse 1400"/>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1402" name="Groupe 1401"/>
            <p:cNvGrpSpPr/>
            <p:nvPr/>
          </p:nvGrpSpPr>
          <p:grpSpPr>
            <a:xfrm>
              <a:off x="3923928" y="1902972"/>
              <a:ext cx="2440404" cy="2129297"/>
              <a:chOff x="3923928" y="1902972"/>
              <a:chExt cx="2440404" cy="2129297"/>
            </a:xfrm>
            <a:grpFill/>
          </p:grpSpPr>
          <p:sp>
            <p:nvSpPr>
              <p:cNvPr id="1403" name="Ellipse 1402"/>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404" name="Ellipse 1403"/>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405" name="Ellipse 1404"/>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406" name="Ellipse 1405"/>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407" name="Ellipse 1406"/>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408" name="Ellipse 1407"/>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409" name="Ellipse 1408"/>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1410" name="Groupe 1409"/>
          <p:cNvGrpSpPr/>
          <p:nvPr>
            <p:custDataLst>
              <p:tags r:id="rId123"/>
            </p:custDataLst>
          </p:nvPr>
        </p:nvGrpSpPr>
        <p:grpSpPr>
          <a:xfrm rot="20700000" flipH="1">
            <a:off x="3468619" y="1655205"/>
            <a:ext cx="2440404" cy="2431302"/>
            <a:chOff x="3923928" y="1902972"/>
            <a:chExt cx="2440404" cy="2431302"/>
          </a:xfrm>
          <a:solidFill>
            <a:schemeClr val="accent6">
              <a:lumMod val="75000"/>
            </a:schemeClr>
          </a:solidFill>
        </p:grpSpPr>
        <p:sp>
          <p:nvSpPr>
            <p:cNvPr id="1411" name="Ellipse 1410"/>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1412" name="Groupe 1411"/>
            <p:cNvGrpSpPr/>
            <p:nvPr/>
          </p:nvGrpSpPr>
          <p:grpSpPr>
            <a:xfrm>
              <a:off x="3923928" y="1902972"/>
              <a:ext cx="2440404" cy="2129297"/>
              <a:chOff x="3923928" y="1902972"/>
              <a:chExt cx="2440404" cy="2129297"/>
            </a:xfrm>
            <a:grpFill/>
          </p:grpSpPr>
          <p:sp>
            <p:nvSpPr>
              <p:cNvPr id="1413" name="Ellipse 1412"/>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414" name="Ellipse 1413"/>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415" name="Ellipse 1414"/>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416" name="Ellipse 1415"/>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417" name="Ellipse 1416"/>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418" name="Ellipse 1417"/>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419" name="Ellipse 1418"/>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1420" name="Groupe 1419"/>
          <p:cNvGrpSpPr/>
          <p:nvPr>
            <p:custDataLst>
              <p:tags r:id="rId124"/>
            </p:custDataLst>
          </p:nvPr>
        </p:nvGrpSpPr>
        <p:grpSpPr>
          <a:xfrm flipH="1">
            <a:off x="3468619" y="1655205"/>
            <a:ext cx="2440404" cy="2431302"/>
            <a:chOff x="3923928" y="1902972"/>
            <a:chExt cx="2440404" cy="2431302"/>
          </a:xfrm>
          <a:solidFill>
            <a:schemeClr val="accent6">
              <a:lumMod val="75000"/>
            </a:schemeClr>
          </a:solidFill>
        </p:grpSpPr>
        <p:sp>
          <p:nvSpPr>
            <p:cNvPr id="1421" name="Ellipse 1420"/>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422" name="Groupe 1421"/>
            <p:cNvGrpSpPr/>
            <p:nvPr/>
          </p:nvGrpSpPr>
          <p:grpSpPr>
            <a:xfrm>
              <a:off x="3923928" y="1902972"/>
              <a:ext cx="2440404" cy="2129297"/>
              <a:chOff x="3923928" y="1902972"/>
              <a:chExt cx="2440404" cy="2129297"/>
            </a:xfrm>
            <a:grpFill/>
          </p:grpSpPr>
          <p:sp>
            <p:nvSpPr>
              <p:cNvPr id="1423" name="Ellipse 1422"/>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424" name="Ellipse 1423"/>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425" name="Ellipse 1424"/>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426" name="Ellipse 1425"/>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427" name="Ellipse 1426"/>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1428" name="Ellipse 1427"/>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429" name="Ellipse 1428"/>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1430" name="Groupe 1429"/>
          <p:cNvGrpSpPr/>
          <p:nvPr>
            <p:custDataLst>
              <p:tags r:id="rId125"/>
            </p:custDataLst>
          </p:nvPr>
        </p:nvGrpSpPr>
        <p:grpSpPr>
          <a:xfrm rot="19800000" flipH="1">
            <a:off x="3468619" y="1655205"/>
            <a:ext cx="2440404" cy="2431302"/>
            <a:chOff x="3923928" y="1902972"/>
            <a:chExt cx="2440404" cy="2431302"/>
          </a:xfrm>
          <a:solidFill>
            <a:schemeClr val="accent6">
              <a:lumMod val="75000"/>
            </a:schemeClr>
          </a:solidFill>
        </p:grpSpPr>
        <p:sp>
          <p:nvSpPr>
            <p:cNvPr id="1431" name="Ellipse 1430"/>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1432" name="Groupe 1431"/>
            <p:cNvGrpSpPr/>
            <p:nvPr/>
          </p:nvGrpSpPr>
          <p:grpSpPr>
            <a:xfrm>
              <a:off x="3923928" y="1902972"/>
              <a:ext cx="2440404" cy="2129297"/>
              <a:chOff x="3923928" y="1902972"/>
              <a:chExt cx="2440404" cy="2129297"/>
            </a:xfrm>
            <a:grpFill/>
          </p:grpSpPr>
          <p:sp>
            <p:nvSpPr>
              <p:cNvPr id="1433" name="Ellipse 1432"/>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434" name="Ellipse 1433"/>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435" name="Ellipse 1434"/>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436" name="Ellipse 1435"/>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437" name="Ellipse 1436"/>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438" name="Ellipse 1437"/>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439" name="Ellipse 1438"/>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1440" name="Groupe 1439"/>
          <p:cNvGrpSpPr/>
          <p:nvPr>
            <p:custDataLst>
              <p:tags r:id="rId126"/>
            </p:custDataLst>
          </p:nvPr>
        </p:nvGrpSpPr>
        <p:grpSpPr>
          <a:xfrm rot="20700000" flipH="1">
            <a:off x="3468619" y="1655205"/>
            <a:ext cx="2440404" cy="2431302"/>
            <a:chOff x="3923928" y="1902972"/>
            <a:chExt cx="2440404" cy="2431302"/>
          </a:xfrm>
          <a:solidFill>
            <a:schemeClr val="accent6">
              <a:lumMod val="75000"/>
            </a:schemeClr>
          </a:solidFill>
        </p:grpSpPr>
        <p:sp>
          <p:nvSpPr>
            <p:cNvPr id="1441" name="Ellipse 1440"/>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1442" name="Groupe 1441"/>
            <p:cNvGrpSpPr/>
            <p:nvPr/>
          </p:nvGrpSpPr>
          <p:grpSpPr>
            <a:xfrm>
              <a:off x="3923928" y="1902972"/>
              <a:ext cx="2440404" cy="2129297"/>
              <a:chOff x="3923928" y="1902972"/>
              <a:chExt cx="2440404" cy="2129297"/>
            </a:xfrm>
            <a:grpFill/>
          </p:grpSpPr>
          <p:sp>
            <p:nvSpPr>
              <p:cNvPr id="1443" name="Ellipse 1442"/>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444" name="Ellipse 1443"/>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445" name="Ellipse 1444"/>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446" name="Ellipse 1445"/>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447" name="Ellipse 1446"/>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448" name="Ellipse 1447"/>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449" name="Ellipse 1448"/>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1450" name="Groupe 1449"/>
          <p:cNvGrpSpPr/>
          <p:nvPr>
            <p:custDataLst>
              <p:tags r:id="rId127"/>
            </p:custDataLst>
          </p:nvPr>
        </p:nvGrpSpPr>
        <p:grpSpPr>
          <a:xfrm flipH="1">
            <a:off x="3468619" y="1655205"/>
            <a:ext cx="2440404" cy="2431302"/>
            <a:chOff x="3923928" y="1902972"/>
            <a:chExt cx="2440404" cy="2431302"/>
          </a:xfrm>
          <a:solidFill>
            <a:schemeClr val="accent6">
              <a:lumMod val="75000"/>
            </a:schemeClr>
          </a:solidFill>
        </p:grpSpPr>
        <p:sp>
          <p:nvSpPr>
            <p:cNvPr id="1451" name="Ellipse 1450"/>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452" name="Groupe 1451"/>
            <p:cNvGrpSpPr/>
            <p:nvPr/>
          </p:nvGrpSpPr>
          <p:grpSpPr>
            <a:xfrm>
              <a:off x="3923928" y="1902972"/>
              <a:ext cx="2440404" cy="2129297"/>
              <a:chOff x="3923928" y="1902972"/>
              <a:chExt cx="2440404" cy="2129297"/>
            </a:xfrm>
            <a:grpFill/>
          </p:grpSpPr>
          <p:sp>
            <p:nvSpPr>
              <p:cNvPr id="1453" name="Ellipse 1452"/>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454" name="Ellipse 1453"/>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455" name="Ellipse 1454"/>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456" name="Ellipse 1455"/>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457" name="Ellipse 1456"/>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458" name="Ellipse 1457"/>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459" name="Ellipse 1458"/>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1460" name="Groupe 1459"/>
          <p:cNvGrpSpPr/>
          <p:nvPr>
            <p:custDataLst>
              <p:tags r:id="rId128"/>
            </p:custDataLst>
          </p:nvPr>
        </p:nvGrpSpPr>
        <p:grpSpPr>
          <a:xfrm rot="19800000" flipH="1">
            <a:off x="3468619" y="1655205"/>
            <a:ext cx="2440404" cy="2431302"/>
            <a:chOff x="3923928" y="1902972"/>
            <a:chExt cx="2440404" cy="2431302"/>
          </a:xfrm>
          <a:solidFill>
            <a:schemeClr val="accent6">
              <a:lumMod val="75000"/>
            </a:schemeClr>
          </a:solidFill>
        </p:grpSpPr>
        <p:sp>
          <p:nvSpPr>
            <p:cNvPr id="1461" name="Ellipse 1460"/>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1462" name="Groupe 1461"/>
            <p:cNvGrpSpPr/>
            <p:nvPr/>
          </p:nvGrpSpPr>
          <p:grpSpPr>
            <a:xfrm>
              <a:off x="3923928" y="1902972"/>
              <a:ext cx="2440404" cy="2129297"/>
              <a:chOff x="3923928" y="1902972"/>
              <a:chExt cx="2440404" cy="2129297"/>
            </a:xfrm>
            <a:grpFill/>
          </p:grpSpPr>
          <p:sp>
            <p:nvSpPr>
              <p:cNvPr id="1463" name="Ellipse 1462"/>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464" name="Ellipse 1463"/>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465" name="Ellipse 1464"/>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466" name="Ellipse 1465"/>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467" name="Ellipse 1466"/>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468" name="Ellipse 1467"/>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469" name="Ellipse 1468"/>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1470" name="Groupe 1469"/>
          <p:cNvGrpSpPr/>
          <p:nvPr>
            <p:custDataLst>
              <p:tags r:id="rId129"/>
            </p:custDataLst>
          </p:nvPr>
        </p:nvGrpSpPr>
        <p:grpSpPr>
          <a:xfrm rot="20700000" flipH="1">
            <a:off x="3468619" y="1655205"/>
            <a:ext cx="2440404" cy="2431302"/>
            <a:chOff x="3923928" y="1902972"/>
            <a:chExt cx="2440404" cy="2431302"/>
          </a:xfrm>
          <a:solidFill>
            <a:schemeClr val="accent6">
              <a:lumMod val="75000"/>
            </a:schemeClr>
          </a:solidFill>
        </p:grpSpPr>
        <p:sp>
          <p:nvSpPr>
            <p:cNvPr id="1471" name="Ellipse 1470"/>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1472" name="Groupe 1471"/>
            <p:cNvGrpSpPr/>
            <p:nvPr/>
          </p:nvGrpSpPr>
          <p:grpSpPr>
            <a:xfrm>
              <a:off x="3923928" y="1902972"/>
              <a:ext cx="2440404" cy="2129297"/>
              <a:chOff x="3923928" y="1902972"/>
              <a:chExt cx="2440404" cy="2129297"/>
            </a:xfrm>
            <a:grpFill/>
          </p:grpSpPr>
          <p:sp>
            <p:nvSpPr>
              <p:cNvPr id="1473" name="Ellipse 1472"/>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474" name="Ellipse 1473"/>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475" name="Ellipse 1474"/>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476" name="Ellipse 1475"/>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477" name="Ellipse 1476"/>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478" name="Ellipse 1477"/>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479" name="Ellipse 1478"/>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1480" name="Groupe 1479"/>
          <p:cNvGrpSpPr/>
          <p:nvPr>
            <p:custDataLst>
              <p:tags r:id="rId130"/>
            </p:custDataLst>
          </p:nvPr>
        </p:nvGrpSpPr>
        <p:grpSpPr>
          <a:xfrm flipH="1">
            <a:off x="3468619" y="1655205"/>
            <a:ext cx="2440404" cy="2431302"/>
            <a:chOff x="3923928" y="1902972"/>
            <a:chExt cx="2440404" cy="2431302"/>
          </a:xfrm>
          <a:solidFill>
            <a:schemeClr val="accent6">
              <a:lumMod val="75000"/>
            </a:schemeClr>
          </a:solidFill>
        </p:grpSpPr>
        <p:sp>
          <p:nvSpPr>
            <p:cNvPr id="1481" name="Ellipse 1480"/>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482" name="Groupe 1481"/>
            <p:cNvGrpSpPr/>
            <p:nvPr/>
          </p:nvGrpSpPr>
          <p:grpSpPr>
            <a:xfrm>
              <a:off x="3923928" y="1902972"/>
              <a:ext cx="2440404" cy="2129297"/>
              <a:chOff x="3923928" y="1902972"/>
              <a:chExt cx="2440404" cy="2129297"/>
            </a:xfrm>
            <a:grpFill/>
          </p:grpSpPr>
          <p:sp>
            <p:nvSpPr>
              <p:cNvPr id="1483" name="Ellipse 1482"/>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484" name="Ellipse 1483"/>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485" name="Ellipse 1484"/>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486" name="Ellipse 1485"/>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487" name="Ellipse 1486"/>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488" name="Ellipse 1487"/>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489" name="Ellipse 1488"/>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1490" name="Groupe 1489"/>
          <p:cNvGrpSpPr/>
          <p:nvPr>
            <p:custDataLst>
              <p:tags r:id="rId131"/>
            </p:custDataLst>
          </p:nvPr>
        </p:nvGrpSpPr>
        <p:grpSpPr>
          <a:xfrm rot="19800000" flipH="1">
            <a:off x="3468619" y="1655205"/>
            <a:ext cx="2440404" cy="2431302"/>
            <a:chOff x="3923928" y="1902972"/>
            <a:chExt cx="2440404" cy="2431302"/>
          </a:xfrm>
          <a:solidFill>
            <a:schemeClr val="accent6">
              <a:lumMod val="75000"/>
            </a:schemeClr>
          </a:solidFill>
        </p:grpSpPr>
        <p:sp>
          <p:nvSpPr>
            <p:cNvPr id="1491" name="Ellipse 1490"/>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1492" name="Groupe 1491"/>
            <p:cNvGrpSpPr/>
            <p:nvPr/>
          </p:nvGrpSpPr>
          <p:grpSpPr>
            <a:xfrm>
              <a:off x="3923928" y="1902972"/>
              <a:ext cx="2440404" cy="2129297"/>
              <a:chOff x="3923928" y="1902972"/>
              <a:chExt cx="2440404" cy="2129297"/>
            </a:xfrm>
            <a:grpFill/>
          </p:grpSpPr>
          <p:sp>
            <p:nvSpPr>
              <p:cNvPr id="1493" name="Ellipse 1492"/>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494" name="Ellipse 1493"/>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495" name="Ellipse 1494"/>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496" name="Ellipse 1495"/>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497" name="Ellipse 1496"/>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498" name="Ellipse 1497"/>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499" name="Ellipse 1498"/>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1500" name="Groupe 1499"/>
          <p:cNvGrpSpPr/>
          <p:nvPr>
            <p:custDataLst>
              <p:tags r:id="rId132"/>
            </p:custDataLst>
          </p:nvPr>
        </p:nvGrpSpPr>
        <p:grpSpPr>
          <a:xfrm rot="20700000" flipH="1">
            <a:off x="3468619" y="1655205"/>
            <a:ext cx="2440404" cy="2431302"/>
            <a:chOff x="3923928" y="1902972"/>
            <a:chExt cx="2440404" cy="2431302"/>
          </a:xfrm>
          <a:solidFill>
            <a:schemeClr val="accent6">
              <a:lumMod val="75000"/>
            </a:schemeClr>
          </a:solidFill>
        </p:grpSpPr>
        <p:sp>
          <p:nvSpPr>
            <p:cNvPr id="1501" name="Ellipse 1500"/>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1503" name="Groupe 1502"/>
            <p:cNvGrpSpPr/>
            <p:nvPr/>
          </p:nvGrpSpPr>
          <p:grpSpPr>
            <a:xfrm>
              <a:off x="3923928" y="1902972"/>
              <a:ext cx="2440404" cy="2129297"/>
              <a:chOff x="3923928" y="1902972"/>
              <a:chExt cx="2440404" cy="2129297"/>
            </a:xfrm>
            <a:grpFill/>
          </p:grpSpPr>
          <p:sp>
            <p:nvSpPr>
              <p:cNvPr id="1508" name="Ellipse 1507"/>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509" name="Ellipse 1508"/>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510" name="Ellipse 1509"/>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511" name="Ellipse 1510"/>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512" name="Ellipse 1511"/>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513" name="Ellipse 1512"/>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514" name="Ellipse 1513"/>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1515" name="Groupe 1514"/>
          <p:cNvGrpSpPr/>
          <p:nvPr>
            <p:custDataLst>
              <p:tags r:id="rId133"/>
            </p:custDataLst>
          </p:nvPr>
        </p:nvGrpSpPr>
        <p:grpSpPr>
          <a:xfrm flipH="1">
            <a:off x="3468619" y="1655205"/>
            <a:ext cx="2440404" cy="2431302"/>
            <a:chOff x="3923928" y="1902972"/>
            <a:chExt cx="2440404" cy="2431302"/>
          </a:xfrm>
          <a:solidFill>
            <a:schemeClr val="accent6">
              <a:lumMod val="75000"/>
            </a:schemeClr>
          </a:solidFill>
        </p:grpSpPr>
        <p:sp>
          <p:nvSpPr>
            <p:cNvPr id="1516" name="Ellipse 1515"/>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517" name="Groupe 1516"/>
            <p:cNvGrpSpPr/>
            <p:nvPr/>
          </p:nvGrpSpPr>
          <p:grpSpPr>
            <a:xfrm>
              <a:off x="3923928" y="1902972"/>
              <a:ext cx="2440404" cy="2129297"/>
              <a:chOff x="3923928" y="1902972"/>
              <a:chExt cx="2440404" cy="2129297"/>
            </a:xfrm>
            <a:grpFill/>
          </p:grpSpPr>
          <p:sp>
            <p:nvSpPr>
              <p:cNvPr id="1518" name="Ellipse 1517"/>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519" name="Ellipse 1518"/>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520" name="Ellipse 1519"/>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521" name="Ellipse 1520"/>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522" name="Ellipse 1521"/>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523" name="Ellipse 1522"/>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524" name="Ellipse 1523"/>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1525" name="Groupe 1524"/>
          <p:cNvGrpSpPr/>
          <p:nvPr>
            <p:custDataLst>
              <p:tags r:id="rId134"/>
            </p:custDataLst>
          </p:nvPr>
        </p:nvGrpSpPr>
        <p:grpSpPr>
          <a:xfrm rot="19800000" flipH="1">
            <a:off x="3468619" y="1655205"/>
            <a:ext cx="2440404" cy="2431302"/>
            <a:chOff x="3923928" y="1902972"/>
            <a:chExt cx="2440404" cy="2431302"/>
          </a:xfrm>
          <a:solidFill>
            <a:schemeClr val="accent6">
              <a:lumMod val="75000"/>
            </a:schemeClr>
          </a:solidFill>
        </p:grpSpPr>
        <p:sp>
          <p:nvSpPr>
            <p:cNvPr id="1526" name="Ellipse 1525"/>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1527" name="Groupe 1526"/>
            <p:cNvGrpSpPr/>
            <p:nvPr/>
          </p:nvGrpSpPr>
          <p:grpSpPr>
            <a:xfrm>
              <a:off x="3923928" y="1902972"/>
              <a:ext cx="2440404" cy="2129297"/>
              <a:chOff x="3923928" y="1902972"/>
              <a:chExt cx="2440404" cy="2129297"/>
            </a:xfrm>
            <a:grpFill/>
          </p:grpSpPr>
          <p:sp>
            <p:nvSpPr>
              <p:cNvPr id="1528" name="Ellipse 1527"/>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529" name="Ellipse 1528"/>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530" name="Ellipse 1529"/>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531" name="Ellipse 1530"/>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532" name="Ellipse 1531"/>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533" name="Ellipse 1532"/>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534" name="Ellipse 1533"/>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1535" name="Groupe 1534"/>
          <p:cNvGrpSpPr/>
          <p:nvPr>
            <p:custDataLst>
              <p:tags r:id="rId135"/>
            </p:custDataLst>
          </p:nvPr>
        </p:nvGrpSpPr>
        <p:grpSpPr>
          <a:xfrm rot="20700000" flipH="1">
            <a:off x="3468619" y="1655205"/>
            <a:ext cx="2440404" cy="2431302"/>
            <a:chOff x="3923928" y="1902972"/>
            <a:chExt cx="2440404" cy="2431302"/>
          </a:xfrm>
          <a:solidFill>
            <a:schemeClr val="accent6">
              <a:lumMod val="75000"/>
            </a:schemeClr>
          </a:solidFill>
        </p:grpSpPr>
        <p:sp>
          <p:nvSpPr>
            <p:cNvPr id="1536" name="Ellipse 1535"/>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1537" name="Groupe 1536"/>
            <p:cNvGrpSpPr/>
            <p:nvPr/>
          </p:nvGrpSpPr>
          <p:grpSpPr>
            <a:xfrm>
              <a:off x="3923928" y="1902972"/>
              <a:ext cx="2440404" cy="2129297"/>
              <a:chOff x="3923928" y="1902972"/>
              <a:chExt cx="2440404" cy="2129297"/>
            </a:xfrm>
            <a:grpFill/>
          </p:grpSpPr>
          <p:sp>
            <p:nvSpPr>
              <p:cNvPr id="1538" name="Ellipse 1537"/>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539" name="Ellipse 1538"/>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540" name="Ellipse 1539"/>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541" name="Ellipse 1540"/>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542" name="Ellipse 1541"/>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543" name="Ellipse 1542"/>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544" name="Ellipse 1543"/>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4" name="Groupe 3"/>
          <p:cNvGrpSpPr/>
          <p:nvPr>
            <p:custDataLst>
              <p:tags r:id="rId136"/>
            </p:custDataLst>
          </p:nvPr>
        </p:nvGrpSpPr>
        <p:grpSpPr>
          <a:xfrm flipH="1">
            <a:off x="5976982" y="1348197"/>
            <a:ext cx="1619354" cy="2391146"/>
            <a:chOff x="1475656" y="1586106"/>
            <a:chExt cx="1619354" cy="2391146"/>
          </a:xfrm>
        </p:grpSpPr>
        <p:grpSp>
          <p:nvGrpSpPr>
            <p:cNvPr id="1278" name="Groupe 1277"/>
            <p:cNvGrpSpPr/>
            <p:nvPr/>
          </p:nvGrpSpPr>
          <p:grpSpPr>
            <a:xfrm rot="16200000">
              <a:off x="1421237" y="2303479"/>
              <a:ext cx="1728192" cy="1619354"/>
              <a:chOff x="4139952" y="2692494"/>
              <a:chExt cx="1728192" cy="1619354"/>
            </a:xfrm>
          </p:grpSpPr>
          <p:grpSp>
            <p:nvGrpSpPr>
              <p:cNvPr id="1279" name="Groupe 1278"/>
              <p:cNvGrpSpPr/>
              <p:nvPr/>
            </p:nvGrpSpPr>
            <p:grpSpPr>
              <a:xfrm>
                <a:off x="4139952" y="2694120"/>
                <a:ext cx="1728192" cy="1617728"/>
                <a:chOff x="5882332" y="1195220"/>
                <a:chExt cx="1728192" cy="1617728"/>
              </a:xfrm>
            </p:grpSpPr>
            <p:sp>
              <p:nvSpPr>
                <p:cNvPr id="1283" name="Cylindre 4"/>
                <p:cNvSpPr/>
                <p:nvPr/>
              </p:nvSpPr>
              <p:spPr>
                <a:xfrm>
                  <a:off x="5882332" y="2060104"/>
                  <a:ext cx="1728192" cy="752844"/>
                </a:xfrm>
                <a:custGeom>
                  <a:avLst/>
                  <a:gdLst>
                    <a:gd name="connsiteX0" fmla="*/ 0 w 1728192"/>
                    <a:gd name="connsiteY0" fmla="*/ 126148 h 1009180"/>
                    <a:gd name="connsiteX1" fmla="*/ 864096 w 1728192"/>
                    <a:gd name="connsiteY1" fmla="*/ 252296 h 1009180"/>
                    <a:gd name="connsiteX2" fmla="*/ 1728192 w 1728192"/>
                    <a:gd name="connsiteY2" fmla="*/ 126148 h 1009180"/>
                    <a:gd name="connsiteX3" fmla="*/ 1728192 w 1728192"/>
                    <a:gd name="connsiteY3" fmla="*/ 883033 h 1009180"/>
                    <a:gd name="connsiteX4" fmla="*/ 864096 w 1728192"/>
                    <a:gd name="connsiteY4" fmla="*/ 1009181 h 1009180"/>
                    <a:gd name="connsiteX5" fmla="*/ 0 w 1728192"/>
                    <a:gd name="connsiteY5" fmla="*/ 883033 h 1009180"/>
                    <a:gd name="connsiteX6" fmla="*/ 0 w 1728192"/>
                    <a:gd name="connsiteY6" fmla="*/ 126148 h 1009180"/>
                    <a:gd name="connsiteX0" fmla="*/ 0 w 1728192"/>
                    <a:gd name="connsiteY0" fmla="*/ 126148 h 1009180"/>
                    <a:gd name="connsiteX1" fmla="*/ 864096 w 1728192"/>
                    <a:gd name="connsiteY1" fmla="*/ 0 h 1009180"/>
                    <a:gd name="connsiteX2" fmla="*/ 1728192 w 1728192"/>
                    <a:gd name="connsiteY2" fmla="*/ 126148 h 1009180"/>
                    <a:gd name="connsiteX3" fmla="*/ 864096 w 1728192"/>
                    <a:gd name="connsiteY3" fmla="*/ 252296 h 1009180"/>
                    <a:gd name="connsiteX4" fmla="*/ 0 w 1728192"/>
                    <a:gd name="connsiteY4" fmla="*/ 126148 h 1009180"/>
                    <a:gd name="connsiteX0" fmla="*/ 1728192 w 1728192"/>
                    <a:gd name="connsiteY0" fmla="*/ 126148 h 1009180"/>
                    <a:gd name="connsiteX1" fmla="*/ 864096 w 1728192"/>
                    <a:gd name="connsiteY1" fmla="*/ 252296 h 1009180"/>
                    <a:gd name="connsiteX2" fmla="*/ 0 w 1728192"/>
                    <a:gd name="connsiteY2" fmla="*/ 126148 h 1009180"/>
                    <a:gd name="connsiteX3" fmla="*/ 864096 w 1728192"/>
                    <a:gd name="connsiteY3" fmla="*/ 0 h 1009180"/>
                    <a:gd name="connsiteX4" fmla="*/ 1728192 w 1728192"/>
                    <a:gd name="connsiteY4" fmla="*/ 126148 h 1009180"/>
                    <a:gd name="connsiteX5" fmla="*/ 1728192 w 1728192"/>
                    <a:gd name="connsiteY5" fmla="*/ 883033 h 1009180"/>
                    <a:gd name="connsiteX6" fmla="*/ 864096 w 1728192"/>
                    <a:gd name="connsiteY6" fmla="*/ 1009181 h 1009180"/>
                    <a:gd name="connsiteX7" fmla="*/ 0 w 1728192"/>
                    <a:gd name="connsiteY7" fmla="*/ 883033 h 1009180"/>
                    <a:gd name="connsiteX8" fmla="*/ 0 w 1728192"/>
                    <a:gd name="connsiteY8" fmla="*/ 126148 h 1009180"/>
                    <a:gd name="connsiteX0" fmla="*/ 0 w 1728192"/>
                    <a:gd name="connsiteY0" fmla="*/ 126148 h 1009181"/>
                    <a:gd name="connsiteX1" fmla="*/ 864096 w 1728192"/>
                    <a:gd name="connsiteY1" fmla="*/ 252296 h 1009181"/>
                    <a:gd name="connsiteX2" fmla="*/ 1728192 w 1728192"/>
                    <a:gd name="connsiteY2" fmla="*/ 126148 h 1009181"/>
                    <a:gd name="connsiteX3" fmla="*/ 1728192 w 1728192"/>
                    <a:gd name="connsiteY3" fmla="*/ 883033 h 1009181"/>
                    <a:gd name="connsiteX4" fmla="*/ 864096 w 1728192"/>
                    <a:gd name="connsiteY4" fmla="*/ 1009181 h 1009181"/>
                    <a:gd name="connsiteX5" fmla="*/ 0 w 1728192"/>
                    <a:gd name="connsiteY5" fmla="*/ 883033 h 1009181"/>
                    <a:gd name="connsiteX6" fmla="*/ 0 w 1728192"/>
                    <a:gd name="connsiteY6" fmla="*/ 126148 h 1009181"/>
                    <a:gd name="connsiteX0" fmla="*/ 0 w 1728192"/>
                    <a:gd name="connsiteY0" fmla="*/ 126148 h 1009181"/>
                    <a:gd name="connsiteX1" fmla="*/ 864096 w 1728192"/>
                    <a:gd name="connsiteY1" fmla="*/ 0 h 1009181"/>
                    <a:gd name="connsiteX2" fmla="*/ 1728192 w 1728192"/>
                    <a:gd name="connsiteY2" fmla="*/ 126148 h 1009181"/>
                    <a:gd name="connsiteX3" fmla="*/ 864096 w 1728192"/>
                    <a:gd name="connsiteY3" fmla="*/ 252296 h 1009181"/>
                    <a:gd name="connsiteX4" fmla="*/ 0 w 1728192"/>
                    <a:gd name="connsiteY4" fmla="*/ 126148 h 1009181"/>
                    <a:gd name="connsiteX0" fmla="*/ 1728192 w 1728192"/>
                    <a:gd name="connsiteY0" fmla="*/ 126148 h 1009181"/>
                    <a:gd name="connsiteX1" fmla="*/ 864096 w 1728192"/>
                    <a:gd name="connsiteY1" fmla="*/ 252296 h 1009181"/>
                    <a:gd name="connsiteX2" fmla="*/ 0 w 1728192"/>
                    <a:gd name="connsiteY2" fmla="*/ 126148 h 1009181"/>
                    <a:gd name="connsiteX3" fmla="*/ 864096 w 1728192"/>
                    <a:gd name="connsiteY3" fmla="*/ 0 h 1009181"/>
                    <a:gd name="connsiteX4" fmla="*/ 1728192 w 1728192"/>
                    <a:gd name="connsiteY4" fmla="*/ 126148 h 1009181"/>
                    <a:gd name="connsiteX5" fmla="*/ 1728192 w 1728192"/>
                    <a:gd name="connsiteY5" fmla="*/ 883033 h 1009181"/>
                    <a:gd name="connsiteX6" fmla="*/ 889496 w 1728192"/>
                    <a:gd name="connsiteY6" fmla="*/ 805981 h 1009181"/>
                    <a:gd name="connsiteX7" fmla="*/ 0 w 1728192"/>
                    <a:gd name="connsiteY7" fmla="*/ 883033 h 1009181"/>
                    <a:gd name="connsiteX8" fmla="*/ 0 w 1728192"/>
                    <a:gd name="connsiteY8" fmla="*/ 126148 h 1009181"/>
                    <a:gd name="connsiteX0" fmla="*/ 0 w 1728192"/>
                    <a:gd name="connsiteY0" fmla="*/ 126148 h 901801"/>
                    <a:gd name="connsiteX1" fmla="*/ 864096 w 1728192"/>
                    <a:gd name="connsiteY1" fmla="*/ 252296 h 901801"/>
                    <a:gd name="connsiteX2" fmla="*/ 1728192 w 1728192"/>
                    <a:gd name="connsiteY2" fmla="*/ 126148 h 901801"/>
                    <a:gd name="connsiteX3" fmla="*/ 1728192 w 1728192"/>
                    <a:gd name="connsiteY3" fmla="*/ 883033 h 901801"/>
                    <a:gd name="connsiteX4" fmla="*/ 864096 w 1728192"/>
                    <a:gd name="connsiteY4" fmla="*/ 742481 h 901801"/>
                    <a:gd name="connsiteX5" fmla="*/ 0 w 1728192"/>
                    <a:gd name="connsiteY5" fmla="*/ 883033 h 901801"/>
                    <a:gd name="connsiteX6" fmla="*/ 0 w 1728192"/>
                    <a:gd name="connsiteY6" fmla="*/ 126148 h 901801"/>
                    <a:gd name="connsiteX0" fmla="*/ 0 w 1728192"/>
                    <a:gd name="connsiteY0" fmla="*/ 126148 h 901801"/>
                    <a:gd name="connsiteX1" fmla="*/ 864096 w 1728192"/>
                    <a:gd name="connsiteY1" fmla="*/ 0 h 901801"/>
                    <a:gd name="connsiteX2" fmla="*/ 1728192 w 1728192"/>
                    <a:gd name="connsiteY2" fmla="*/ 126148 h 901801"/>
                    <a:gd name="connsiteX3" fmla="*/ 864096 w 1728192"/>
                    <a:gd name="connsiteY3" fmla="*/ 252296 h 901801"/>
                    <a:gd name="connsiteX4" fmla="*/ 0 w 1728192"/>
                    <a:gd name="connsiteY4" fmla="*/ 126148 h 901801"/>
                    <a:gd name="connsiteX0" fmla="*/ 1728192 w 1728192"/>
                    <a:gd name="connsiteY0" fmla="*/ 126148 h 901801"/>
                    <a:gd name="connsiteX1" fmla="*/ 864096 w 1728192"/>
                    <a:gd name="connsiteY1" fmla="*/ 252296 h 901801"/>
                    <a:gd name="connsiteX2" fmla="*/ 0 w 1728192"/>
                    <a:gd name="connsiteY2" fmla="*/ 126148 h 901801"/>
                    <a:gd name="connsiteX3" fmla="*/ 864096 w 1728192"/>
                    <a:gd name="connsiteY3" fmla="*/ 0 h 901801"/>
                    <a:gd name="connsiteX4" fmla="*/ 1728192 w 1728192"/>
                    <a:gd name="connsiteY4" fmla="*/ 126148 h 901801"/>
                    <a:gd name="connsiteX5" fmla="*/ 1728192 w 1728192"/>
                    <a:gd name="connsiteY5" fmla="*/ 883033 h 901801"/>
                    <a:gd name="connsiteX6" fmla="*/ 889496 w 1728192"/>
                    <a:gd name="connsiteY6" fmla="*/ 805981 h 901801"/>
                    <a:gd name="connsiteX7" fmla="*/ 0 w 1728192"/>
                    <a:gd name="connsiteY7" fmla="*/ 883033 h 901801"/>
                    <a:gd name="connsiteX8" fmla="*/ 0 w 1728192"/>
                    <a:gd name="connsiteY8" fmla="*/ 126148 h 901801"/>
                    <a:gd name="connsiteX0" fmla="*/ 0 w 1728192"/>
                    <a:gd name="connsiteY0" fmla="*/ 126148 h 897184"/>
                    <a:gd name="connsiteX1" fmla="*/ 864096 w 1728192"/>
                    <a:gd name="connsiteY1" fmla="*/ 252296 h 897184"/>
                    <a:gd name="connsiteX2" fmla="*/ 1728192 w 1728192"/>
                    <a:gd name="connsiteY2" fmla="*/ 126148 h 897184"/>
                    <a:gd name="connsiteX3" fmla="*/ 1728192 w 1728192"/>
                    <a:gd name="connsiteY3" fmla="*/ 883033 h 897184"/>
                    <a:gd name="connsiteX4" fmla="*/ 864096 w 1728192"/>
                    <a:gd name="connsiteY4" fmla="*/ 742481 h 897184"/>
                    <a:gd name="connsiteX5" fmla="*/ 0 w 1728192"/>
                    <a:gd name="connsiteY5" fmla="*/ 883033 h 897184"/>
                    <a:gd name="connsiteX6" fmla="*/ 0 w 1728192"/>
                    <a:gd name="connsiteY6" fmla="*/ 126148 h 897184"/>
                    <a:gd name="connsiteX0" fmla="*/ 0 w 1728192"/>
                    <a:gd name="connsiteY0" fmla="*/ 126148 h 897184"/>
                    <a:gd name="connsiteX1" fmla="*/ 864096 w 1728192"/>
                    <a:gd name="connsiteY1" fmla="*/ 0 h 897184"/>
                    <a:gd name="connsiteX2" fmla="*/ 1728192 w 1728192"/>
                    <a:gd name="connsiteY2" fmla="*/ 126148 h 897184"/>
                    <a:gd name="connsiteX3" fmla="*/ 864096 w 1728192"/>
                    <a:gd name="connsiteY3" fmla="*/ 252296 h 897184"/>
                    <a:gd name="connsiteX4" fmla="*/ 0 w 1728192"/>
                    <a:gd name="connsiteY4" fmla="*/ 126148 h 897184"/>
                    <a:gd name="connsiteX0" fmla="*/ 1728192 w 1728192"/>
                    <a:gd name="connsiteY0" fmla="*/ 126148 h 897184"/>
                    <a:gd name="connsiteX1" fmla="*/ 864096 w 1728192"/>
                    <a:gd name="connsiteY1" fmla="*/ 252296 h 897184"/>
                    <a:gd name="connsiteX2" fmla="*/ 0 w 1728192"/>
                    <a:gd name="connsiteY2" fmla="*/ 126148 h 897184"/>
                    <a:gd name="connsiteX3" fmla="*/ 864096 w 1728192"/>
                    <a:gd name="connsiteY3" fmla="*/ 0 h 897184"/>
                    <a:gd name="connsiteX4" fmla="*/ 1728192 w 1728192"/>
                    <a:gd name="connsiteY4" fmla="*/ 126148 h 897184"/>
                    <a:gd name="connsiteX5" fmla="*/ 1728192 w 1728192"/>
                    <a:gd name="connsiteY5" fmla="*/ 883033 h 897184"/>
                    <a:gd name="connsiteX6" fmla="*/ 889496 w 1728192"/>
                    <a:gd name="connsiteY6" fmla="*/ 729781 h 897184"/>
                    <a:gd name="connsiteX7" fmla="*/ 0 w 1728192"/>
                    <a:gd name="connsiteY7" fmla="*/ 883033 h 897184"/>
                    <a:gd name="connsiteX8" fmla="*/ 0 w 1728192"/>
                    <a:gd name="connsiteY8" fmla="*/ 126148 h 8971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728192" h="897184" stroke="0" extrusionOk="0">
                      <a:moveTo>
                        <a:pt x="0" y="126148"/>
                      </a:moveTo>
                      <a:cubicBezTo>
                        <a:pt x="0" y="195818"/>
                        <a:pt x="386869" y="252296"/>
                        <a:pt x="864096" y="252296"/>
                      </a:cubicBezTo>
                      <a:cubicBezTo>
                        <a:pt x="1341323" y="252296"/>
                        <a:pt x="1728192" y="195818"/>
                        <a:pt x="1728192" y="126148"/>
                      </a:cubicBezTo>
                      <a:lnTo>
                        <a:pt x="1728192" y="883033"/>
                      </a:lnTo>
                      <a:cubicBezTo>
                        <a:pt x="1728192" y="952703"/>
                        <a:pt x="1341323" y="742481"/>
                        <a:pt x="864096" y="742481"/>
                      </a:cubicBezTo>
                      <a:cubicBezTo>
                        <a:pt x="386869" y="742481"/>
                        <a:pt x="0" y="952703"/>
                        <a:pt x="0" y="883033"/>
                      </a:cubicBezTo>
                      <a:lnTo>
                        <a:pt x="0" y="126148"/>
                      </a:lnTo>
                      <a:close/>
                    </a:path>
                    <a:path w="1728192" h="897184" fill="lighten" stroke="0" extrusionOk="0">
                      <a:moveTo>
                        <a:pt x="0" y="126148"/>
                      </a:moveTo>
                      <a:cubicBezTo>
                        <a:pt x="0" y="56478"/>
                        <a:pt x="386869" y="0"/>
                        <a:pt x="864096" y="0"/>
                      </a:cubicBezTo>
                      <a:cubicBezTo>
                        <a:pt x="1341323" y="0"/>
                        <a:pt x="1728192" y="56478"/>
                        <a:pt x="1728192" y="126148"/>
                      </a:cubicBezTo>
                      <a:cubicBezTo>
                        <a:pt x="1728192" y="195818"/>
                        <a:pt x="1341323" y="252296"/>
                        <a:pt x="864096" y="252296"/>
                      </a:cubicBezTo>
                      <a:cubicBezTo>
                        <a:pt x="386869" y="252296"/>
                        <a:pt x="0" y="195818"/>
                        <a:pt x="0" y="126148"/>
                      </a:cubicBezTo>
                      <a:close/>
                    </a:path>
                    <a:path w="1728192" h="897184" fill="none" extrusionOk="0">
                      <a:moveTo>
                        <a:pt x="1728192" y="126148"/>
                      </a:moveTo>
                      <a:cubicBezTo>
                        <a:pt x="1728192" y="195818"/>
                        <a:pt x="1341323" y="252296"/>
                        <a:pt x="864096" y="252296"/>
                      </a:cubicBezTo>
                      <a:cubicBezTo>
                        <a:pt x="386869" y="252296"/>
                        <a:pt x="0" y="195818"/>
                        <a:pt x="0" y="126148"/>
                      </a:cubicBezTo>
                      <a:cubicBezTo>
                        <a:pt x="0" y="56478"/>
                        <a:pt x="386869" y="0"/>
                        <a:pt x="864096" y="0"/>
                      </a:cubicBezTo>
                      <a:cubicBezTo>
                        <a:pt x="1341323" y="0"/>
                        <a:pt x="1728192" y="56478"/>
                        <a:pt x="1728192" y="126148"/>
                      </a:cubicBezTo>
                      <a:lnTo>
                        <a:pt x="1728192" y="883033"/>
                      </a:lnTo>
                      <a:cubicBezTo>
                        <a:pt x="1728192" y="952703"/>
                        <a:pt x="1366723" y="729781"/>
                        <a:pt x="889496" y="729781"/>
                      </a:cubicBezTo>
                      <a:cubicBezTo>
                        <a:pt x="412269" y="729781"/>
                        <a:pt x="0" y="952703"/>
                        <a:pt x="0" y="883033"/>
                      </a:cubicBezTo>
                      <a:lnTo>
                        <a:pt x="0" y="126148"/>
                      </a:lnTo>
                    </a:path>
                  </a:pathLst>
                </a:custGeom>
                <a:gradFill>
                  <a:gsLst>
                    <a:gs pos="94000">
                      <a:srgbClr val="C00000"/>
                    </a:gs>
                    <a:gs pos="32000">
                      <a:schemeClr val="tx1">
                        <a:lumMod val="75000"/>
                        <a:lumOff val="25000"/>
                        <a:alpha val="76000"/>
                      </a:schemeClr>
                    </a:gs>
                  </a:gsLst>
                  <a:lin ang="5400000" scaled="0"/>
                </a:gra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284" name="Cylindre 1283"/>
                <p:cNvSpPr/>
                <p:nvPr/>
              </p:nvSpPr>
              <p:spPr>
                <a:xfrm>
                  <a:off x="6458396" y="1195220"/>
                  <a:ext cx="576064" cy="1006766"/>
                </a:xfrm>
                <a:prstGeom prst="can">
                  <a:avLst/>
                </a:prstGeom>
                <a:gradFill>
                  <a:gsLst>
                    <a:gs pos="0">
                      <a:srgbClr val="002060"/>
                    </a:gs>
                    <a:gs pos="38000">
                      <a:schemeClr val="tx1">
                        <a:lumMod val="75000"/>
                        <a:lumOff val="25000"/>
                        <a:alpha val="76000"/>
                      </a:schemeClr>
                    </a:gs>
                  </a:gsLst>
                  <a:lin ang="5400000" scaled="0"/>
                </a:gra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1280" name="Groupe 1279"/>
              <p:cNvGrpSpPr/>
              <p:nvPr/>
            </p:nvGrpSpPr>
            <p:grpSpPr>
              <a:xfrm>
                <a:off x="4139952" y="2692494"/>
                <a:ext cx="1728192" cy="1617728"/>
                <a:chOff x="5882332" y="1195220"/>
                <a:chExt cx="1728192" cy="1617728"/>
              </a:xfrm>
              <a:gradFill>
                <a:gsLst>
                  <a:gs pos="18000">
                    <a:schemeClr val="tx1">
                      <a:lumMod val="75000"/>
                      <a:lumOff val="25000"/>
                      <a:alpha val="24000"/>
                    </a:schemeClr>
                  </a:gs>
                  <a:gs pos="50000">
                    <a:schemeClr val="accent1">
                      <a:tint val="44500"/>
                      <a:satMod val="160000"/>
                      <a:alpha val="37000"/>
                    </a:schemeClr>
                  </a:gs>
                  <a:gs pos="100000">
                    <a:schemeClr val="tx1">
                      <a:lumMod val="75000"/>
                      <a:lumOff val="25000"/>
                      <a:alpha val="42000"/>
                    </a:schemeClr>
                  </a:gs>
                </a:gsLst>
                <a:lin ang="10800000" scaled="0"/>
              </a:gradFill>
            </p:grpSpPr>
            <p:sp>
              <p:nvSpPr>
                <p:cNvPr id="1281" name="Cylindre 4"/>
                <p:cNvSpPr/>
                <p:nvPr/>
              </p:nvSpPr>
              <p:spPr>
                <a:xfrm>
                  <a:off x="5882332" y="2060104"/>
                  <a:ext cx="1728192" cy="752844"/>
                </a:xfrm>
                <a:custGeom>
                  <a:avLst/>
                  <a:gdLst>
                    <a:gd name="connsiteX0" fmla="*/ 0 w 1728192"/>
                    <a:gd name="connsiteY0" fmla="*/ 126148 h 1009180"/>
                    <a:gd name="connsiteX1" fmla="*/ 864096 w 1728192"/>
                    <a:gd name="connsiteY1" fmla="*/ 252296 h 1009180"/>
                    <a:gd name="connsiteX2" fmla="*/ 1728192 w 1728192"/>
                    <a:gd name="connsiteY2" fmla="*/ 126148 h 1009180"/>
                    <a:gd name="connsiteX3" fmla="*/ 1728192 w 1728192"/>
                    <a:gd name="connsiteY3" fmla="*/ 883033 h 1009180"/>
                    <a:gd name="connsiteX4" fmla="*/ 864096 w 1728192"/>
                    <a:gd name="connsiteY4" fmla="*/ 1009181 h 1009180"/>
                    <a:gd name="connsiteX5" fmla="*/ 0 w 1728192"/>
                    <a:gd name="connsiteY5" fmla="*/ 883033 h 1009180"/>
                    <a:gd name="connsiteX6" fmla="*/ 0 w 1728192"/>
                    <a:gd name="connsiteY6" fmla="*/ 126148 h 1009180"/>
                    <a:gd name="connsiteX0" fmla="*/ 0 w 1728192"/>
                    <a:gd name="connsiteY0" fmla="*/ 126148 h 1009180"/>
                    <a:gd name="connsiteX1" fmla="*/ 864096 w 1728192"/>
                    <a:gd name="connsiteY1" fmla="*/ 0 h 1009180"/>
                    <a:gd name="connsiteX2" fmla="*/ 1728192 w 1728192"/>
                    <a:gd name="connsiteY2" fmla="*/ 126148 h 1009180"/>
                    <a:gd name="connsiteX3" fmla="*/ 864096 w 1728192"/>
                    <a:gd name="connsiteY3" fmla="*/ 252296 h 1009180"/>
                    <a:gd name="connsiteX4" fmla="*/ 0 w 1728192"/>
                    <a:gd name="connsiteY4" fmla="*/ 126148 h 1009180"/>
                    <a:gd name="connsiteX0" fmla="*/ 1728192 w 1728192"/>
                    <a:gd name="connsiteY0" fmla="*/ 126148 h 1009180"/>
                    <a:gd name="connsiteX1" fmla="*/ 864096 w 1728192"/>
                    <a:gd name="connsiteY1" fmla="*/ 252296 h 1009180"/>
                    <a:gd name="connsiteX2" fmla="*/ 0 w 1728192"/>
                    <a:gd name="connsiteY2" fmla="*/ 126148 h 1009180"/>
                    <a:gd name="connsiteX3" fmla="*/ 864096 w 1728192"/>
                    <a:gd name="connsiteY3" fmla="*/ 0 h 1009180"/>
                    <a:gd name="connsiteX4" fmla="*/ 1728192 w 1728192"/>
                    <a:gd name="connsiteY4" fmla="*/ 126148 h 1009180"/>
                    <a:gd name="connsiteX5" fmla="*/ 1728192 w 1728192"/>
                    <a:gd name="connsiteY5" fmla="*/ 883033 h 1009180"/>
                    <a:gd name="connsiteX6" fmla="*/ 864096 w 1728192"/>
                    <a:gd name="connsiteY6" fmla="*/ 1009181 h 1009180"/>
                    <a:gd name="connsiteX7" fmla="*/ 0 w 1728192"/>
                    <a:gd name="connsiteY7" fmla="*/ 883033 h 1009180"/>
                    <a:gd name="connsiteX8" fmla="*/ 0 w 1728192"/>
                    <a:gd name="connsiteY8" fmla="*/ 126148 h 1009180"/>
                    <a:gd name="connsiteX0" fmla="*/ 0 w 1728192"/>
                    <a:gd name="connsiteY0" fmla="*/ 126148 h 1009181"/>
                    <a:gd name="connsiteX1" fmla="*/ 864096 w 1728192"/>
                    <a:gd name="connsiteY1" fmla="*/ 252296 h 1009181"/>
                    <a:gd name="connsiteX2" fmla="*/ 1728192 w 1728192"/>
                    <a:gd name="connsiteY2" fmla="*/ 126148 h 1009181"/>
                    <a:gd name="connsiteX3" fmla="*/ 1728192 w 1728192"/>
                    <a:gd name="connsiteY3" fmla="*/ 883033 h 1009181"/>
                    <a:gd name="connsiteX4" fmla="*/ 864096 w 1728192"/>
                    <a:gd name="connsiteY4" fmla="*/ 1009181 h 1009181"/>
                    <a:gd name="connsiteX5" fmla="*/ 0 w 1728192"/>
                    <a:gd name="connsiteY5" fmla="*/ 883033 h 1009181"/>
                    <a:gd name="connsiteX6" fmla="*/ 0 w 1728192"/>
                    <a:gd name="connsiteY6" fmla="*/ 126148 h 1009181"/>
                    <a:gd name="connsiteX0" fmla="*/ 0 w 1728192"/>
                    <a:gd name="connsiteY0" fmla="*/ 126148 h 1009181"/>
                    <a:gd name="connsiteX1" fmla="*/ 864096 w 1728192"/>
                    <a:gd name="connsiteY1" fmla="*/ 0 h 1009181"/>
                    <a:gd name="connsiteX2" fmla="*/ 1728192 w 1728192"/>
                    <a:gd name="connsiteY2" fmla="*/ 126148 h 1009181"/>
                    <a:gd name="connsiteX3" fmla="*/ 864096 w 1728192"/>
                    <a:gd name="connsiteY3" fmla="*/ 252296 h 1009181"/>
                    <a:gd name="connsiteX4" fmla="*/ 0 w 1728192"/>
                    <a:gd name="connsiteY4" fmla="*/ 126148 h 1009181"/>
                    <a:gd name="connsiteX0" fmla="*/ 1728192 w 1728192"/>
                    <a:gd name="connsiteY0" fmla="*/ 126148 h 1009181"/>
                    <a:gd name="connsiteX1" fmla="*/ 864096 w 1728192"/>
                    <a:gd name="connsiteY1" fmla="*/ 252296 h 1009181"/>
                    <a:gd name="connsiteX2" fmla="*/ 0 w 1728192"/>
                    <a:gd name="connsiteY2" fmla="*/ 126148 h 1009181"/>
                    <a:gd name="connsiteX3" fmla="*/ 864096 w 1728192"/>
                    <a:gd name="connsiteY3" fmla="*/ 0 h 1009181"/>
                    <a:gd name="connsiteX4" fmla="*/ 1728192 w 1728192"/>
                    <a:gd name="connsiteY4" fmla="*/ 126148 h 1009181"/>
                    <a:gd name="connsiteX5" fmla="*/ 1728192 w 1728192"/>
                    <a:gd name="connsiteY5" fmla="*/ 883033 h 1009181"/>
                    <a:gd name="connsiteX6" fmla="*/ 889496 w 1728192"/>
                    <a:gd name="connsiteY6" fmla="*/ 805981 h 1009181"/>
                    <a:gd name="connsiteX7" fmla="*/ 0 w 1728192"/>
                    <a:gd name="connsiteY7" fmla="*/ 883033 h 1009181"/>
                    <a:gd name="connsiteX8" fmla="*/ 0 w 1728192"/>
                    <a:gd name="connsiteY8" fmla="*/ 126148 h 1009181"/>
                    <a:gd name="connsiteX0" fmla="*/ 0 w 1728192"/>
                    <a:gd name="connsiteY0" fmla="*/ 126148 h 901801"/>
                    <a:gd name="connsiteX1" fmla="*/ 864096 w 1728192"/>
                    <a:gd name="connsiteY1" fmla="*/ 252296 h 901801"/>
                    <a:gd name="connsiteX2" fmla="*/ 1728192 w 1728192"/>
                    <a:gd name="connsiteY2" fmla="*/ 126148 h 901801"/>
                    <a:gd name="connsiteX3" fmla="*/ 1728192 w 1728192"/>
                    <a:gd name="connsiteY3" fmla="*/ 883033 h 901801"/>
                    <a:gd name="connsiteX4" fmla="*/ 864096 w 1728192"/>
                    <a:gd name="connsiteY4" fmla="*/ 742481 h 901801"/>
                    <a:gd name="connsiteX5" fmla="*/ 0 w 1728192"/>
                    <a:gd name="connsiteY5" fmla="*/ 883033 h 901801"/>
                    <a:gd name="connsiteX6" fmla="*/ 0 w 1728192"/>
                    <a:gd name="connsiteY6" fmla="*/ 126148 h 901801"/>
                    <a:gd name="connsiteX0" fmla="*/ 0 w 1728192"/>
                    <a:gd name="connsiteY0" fmla="*/ 126148 h 901801"/>
                    <a:gd name="connsiteX1" fmla="*/ 864096 w 1728192"/>
                    <a:gd name="connsiteY1" fmla="*/ 0 h 901801"/>
                    <a:gd name="connsiteX2" fmla="*/ 1728192 w 1728192"/>
                    <a:gd name="connsiteY2" fmla="*/ 126148 h 901801"/>
                    <a:gd name="connsiteX3" fmla="*/ 864096 w 1728192"/>
                    <a:gd name="connsiteY3" fmla="*/ 252296 h 901801"/>
                    <a:gd name="connsiteX4" fmla="*/ 0 w 1728192"/>
                    <a:gd name="connsiteY4" fmla="*/ 126148 h 901801"/>
                    <a:gd name="connsiteX0" fmla="*/ 1728192 w 1728192"/>
                    <a:gd name="connsiteY0" fmla="*/ 126148 h 901801"/>
                    <a:gd name="connsiteX1" fmla="*/ 864096 w 1728192"/>
                    <a:gd name="connsiteY1" fmla="*/ 252296 h 901801"/>
                    <a:gd name="connsiteX2" fmla="*/ 0 w 1728192"/>
                    <a:gd name="connsiteY2" fmla="*/ 126148 h 901801"/>
                    <a:gd name="connsiteX3" fmla="*/ 864096 w 1728192"/>
                    <a:gd name="connsiteY3" fmla="*/ 0 h 901801"/>
                    <a:gd name="connsiteX4" fmla="*/ 1728192 w 1728192"/>
                    <a:gd name="connsiteY4" fmla="*/ 126148 h 901801"/>
                    <a:gd name="connsiteX5" fmla="*/ 1728192 w 1728192"/>
                    <a:gd name="connsiteY5" fmla="*/ 883033 h 901801"/>
                    <a:gd name="connsiteX6" fmla="*/ 889496 w 1728192"/>
                    <a:gd name="connsiteY6" fmla="*/ 805981 h 901801"/>
                    <a:gd name="connsiteX7" fmla="*/ 0 w 1728192"/>
                    <a:gd name="connsiteY7" fmla="*/ 883033 h 901801"/>
                    <a:gd name="connsiteX8" fmla="*/ 0 w 1728192"/>
                    <a:gd name="connsiteY8" fmla="*/ 126148 h 901801"/>
                    <a:gd name="connsiteX0" fmla="*/ 0 w 1728192"/>
                    <a:gd name="connsiteY0" fmla="*/ 126148 h 897184"/>
                    <a:gd name="connsiteX1" fmla="*/ 864096 w 1728192"/>
                    <a:gd name="connsiteY1" fmla="*/ 252296 h 897184"/>
                    <a:gd name="connsiteX2" fmla="*/ 1728192 w 1728192"/>
                    <a:gd name="connsiteY2" fmla="*/ 126148 h 897184"/>
                    <a:gd name="connsiteX3" fmla="*/ 1728192 w 1728192"/>
                    <a:gd name="connsiteY3" fmla="*/ 883033 h 897184"/>
                    <a:gd name="connsiteX4" fmla="*/ 864096 w 1728192"/>
                    <a:gd name="connsiteY4" fmla="*/ 742481 h 897184"/>
                    <a:gd name="connsiteX5" fmla="*/ 0 w 1728192"/>
                    <a:gd name="connsiteY5" fmla="*/ 883033 h 897184"/>
                    <a:gd name="connsiteX6" fmla="*/ 0 w 1728192"/>
                    <a:gd name="connsiteY6" fmla="*/ 126148 h 897184"/>
                    <a:gd name="connsiteX0" fmla="*/ 0 w 1728192"/>
                    <a:gd name="connsiteY0" fmla="*/ 126148 h 897184"/>
                    <a:gd name="connsiteX1" fmla="*/ 864096 w 1728192"/>
                    <a:gd name="connsiteY1" fmla="*/ 0 h 897184"/>
                    <a:gd name="connsiteX2" fmla="*/ 1728192 w 1728192"/>
                    <a:gd name="connsiteY2" fmla="*/ 126148 h 897184"/>
                    <a:gd name="connsiteX3" fmla="*/ 864096 w 1728192"/>
                    <a:gd name="connsiteY3" fmla="*/ 252296 h 897184"/>
                    <a:gd name="connsiteX4" fmla="*/ 0 w 1728192"/>
                    <a:gd name="connsiteY4" fmla="*/ 126148 h 897184"/>
                    <a:gd name="connsiteX0" fmla="*/ 1728192 w 1728192"/>
                    <a:gd name="connsiteY0" fmla="*/ 126148 h 897184"/>
                    <a:gd name="connsiteX1" fmla="*/ 864096 w 1728192"/>
                    <a:gd name="connsiteY1" fmla="*/ 252296 h 897184"/>
                    <a:gd name="connsiteX2" fmla="*/ 0 w 1728192"/>
                    <a:gd name="connsiteY2" fmla="*/ 126148 h 897184"/>
                    <a:gd name="connsiteX3" fmla="*/ 864096 w 1728192"/>
                    <a:gd name="connsiteY3" fmla="*/ 0 h 897184"/>
                    <a:gd name="connsiteX4" fmla="*/ 1728192 w 1728192"/>
                    <a:gd name="connsiteY4" fmla="*/ 126148 h 897184"/>
                    <a:gd name="connsiteX5" fmla="*/ 1728192 w 1728192"/>
                    <a:gd name="connsiteY5" fmla="*/ 883033 h 897184"/>
                    <a:gd name="connsiteX6" fmla="*/ 889496 w 1728192"/>
                    <a:gd name="connsiteY6" fmla="*/ 729781 h 897184"/>
                    <a:gd name="connsiteX7" fmla="*/ 0 w 1728192"/>
                    <a:gd name="connsiteY7" fmla="*/ 883033 h 897184"/>
                    <a:gd name="connsiteX8" fmla="*/ 0 w 1728192"/>
                    <a:gd name="connsiteY8" fmla="*/ 126148 h 8971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728192" h="897184" stroke="0" extrusionOk="0">
                      <a:moveTo>
                        <a:pt x="0" y="126148"/>
                      </a:moveTo>
                      <a:cubicBezTo>
                        <a:pt x="0" y="195818"/>
                        <a:pt x="386869" y="252296"/>
                        <a:pt x="864096" y="252296"/>
                      </a:cubicBezTo>
                      <a:cubicBezTo>
                        <a:pt x="1341323" y="252296"/>
                        <a:pt x="1728192" y="195818"/>
                        <a:pt x="1728192" y="126148"/>
                      </a:cubicBezTo>
                      <a:lnTo>
                        <a:pt x="1728192" y="883033"/>
                      </a:lnTo>
                      <a:cubicBezTo>
                        <a:pt x="1728192" y="952703"/>
                        <a:pt x="1341323" y="742481"/>
                        <a:pt x="864096" y="742481"/>
                      </a:cubicBezTo>
                      <a:cubicBezTo>
                        <a:pt x="386869" y="742481"/>
                        <a:pt x="0" y="952703"/>
                        <a:pt x="0" y="883033"/>
                      </a:cubicBezTo>
                      <a:lnTo>
                        <a:pt x="0" y="126148"/>
                      </a:lnTo>
                      <a:close/>
                    </a:path>
                    <a:path w="1728192" h="897184" fill="lighten" stroke="0" extrusionOk="0">
                      <a:moveTo>
                        <a:pt x="0" y="126148"/>
                      </a:moveTo>
                      <a:cubicBezTo>
                        <a:pt x="0" y="56478"/>
                        <a:pt x="386869" y="0"/>
                        <a:pt x="864096" y="0"/>
                      </a:cubicBezTo>
                      <a:cubicBezTo>
                        <a:pt x="1341323" y="0"/>
                        <a:pt x="1728192" y="56478"/>
                        <a:pt x="1728192" y="126148"/>
                      </a:cubicBezTo>
                      <a:cubicBezTo>
                        <a:pt x="1728192" y="195818"/>
                        <a:pt x="1341323" y="252296"/>
                        <a:pt x="864096" y="252296"/>
                      </a:cubicBezTo>
                      <a:cubicBezTo>
                        <a:pt x="386869" y="252296"/>
                        <a:pt x="0" y="195818"/>
                        <a:pt x="0" y="126148"/>
                      </a:cubicBezTo>
                      <a:close/>
                    </a:path>
                    <a:path w="1728192" h="897184" fill="none" extrusionOk="0">
                      <a:moveTo>
                        <a:pt x="1728192" y="126148"/>
                      </a:moveTo>
                      <a:cubicBezTo>
                        <a:pt x="1728192" y="195818"/>
                        <a:pt x="1341323" y="252296"/>
                        <a:pt x="864096" y="252296"/>
                      </a:cubicBezTo>
                      <a:cubicBezTo>
                        <a:pt x="386869" y="252296"/>
                        <a:pt x="0" y="195818"/>
                        <a:pt x="0" y="126148"/>
                      </a:cubicBezTo>
                      <a:cubicBezTo>
                        <a:pt x="0" y="56478"/>
                        <a:pt x="386869" y="0"/>
                        <a:pt x="864096" y="0"/>
                      </a:cubicBezTo>
                      <a:cubicBezTo>
                        <a:pt x="1341323" y="0"/>
                        <a:pt x="1728192" y="56478"/>
                        <a:pt x="1728192" y="126148"/>
                      </a:cubicBezTo>
                      <a:lnTo>
                        <a:pt x="1728192" y="883033"/>
                      </a:lnTo>
                      <a:cubicBezTo>
                        <a:pt x="1728192" y="952703"/>
                        <a:pt x="1366723" y="729781"/>
                        <a:pt x="889496" y="729781"/>
                      </a:cubicBezTo>
                      <a:cubicBezTo>
                        <a:pt x="412269" y="729781"/>
                        <a:pt x="0" y="952703"/>
                        <a:pt x="0" y="883033"/>
                      </a:cubicBezTo>
                      <a:lnTo>
                        <a:pt x="0" y="126148"/>
                      </a:lnTo>
                    </a:path>
                  </a:pathLst>
                </a:cu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282" name="Cylindre 1281"/>
                <p:cNvSpPr/>
                <p:nvPr/>
              </p:nvSpPr>
              <p:spPr>
                <a:xfrm>
                  <a:off x="6458396" y="1195220"/>
                  <a:ext cx="576064" cy="1006766"/>
                </a:xfrm>
                <a:prstGeom prst="can">
                  <a:avLst/>
                </a:prstGeom>
                <a:gradFill>
                  <a:gsLst>
                    <a:gs pos="20000">
                      <a:schemeClr val="tx1">
                        <a:lumMod val="75000"/>
                        <a:lumOff val="25000"/>
                        <a:alpha val="24000"/>
                      </a:schemeClr>
                    </a:gs>
                    <a:gs pos="50000">
                      <a:schemeClr val="accent1">
                        <a:tint val="44500"/>
                        <a:satMod val="160000"/>
                        <a:alpha val="37000"/>
                      </a:schemeClr>
                    </a:gs>
                    <a:gs pos="75000">
                      <a:schemeClr val="tx1">
                        <a:lumMod val="75000"/>
                        <a:lumOff val="25000"/>
                        <a:alpha val="42000"/>
                      </a:schemeClr>
                    </a:gs>
                  </a:gsLst>
                  <a:lin ang="10800000" scaled="0"/>
                </a:gra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grpSp>
          <p:nvGrpSpPr>
            <p:cNvPr id="1285" name="Groupe 1284"/>
            <p:cNvGrpSpPr/>
            <p:nvPr/>
          </p:nvGrpSpPr>
          <p:grpSpPr>
            <a:xfrm rot="5400000" flipV="1">
              <a:off x="1053394" y="2174459"/>
              <a:ext cx="1944226" cy="767520"/>
              <a:chOff x="4718167" y="1574092"/>
              <a:chExt cx="2578559" cy="862284"/>
            </a:xfrm>
          </p:grpSpPr>
          <p:sp>
            <p:nvSpPr>
              <p:cNvPr id="1286" name="Freeform 83"/>
              <p:cNvSpPr>
                <a:spLocks/>
              </p:cNvSpPr>
              <p:nvPr>
                <p:custDataLst>
                  <p:tags r:id="rId183"/>
                </p:custDataLst>
              </p:nvPr>
            </p:nvSpPr>
            <p:spPr bwMode="auto">
              <a:xfrm>
                <a:off x="5310565" y="2274458"/>
                <a:ext cx="1106297" cy="142555"/>
              </a:xfrm>
              <a:custGeom>
                <a:avLst/>
                <a:gdLst>
                  <a:gd name="T0" fmla="*/ 147 w 163"/>
                  <a:gd name="T1" fmla="*/ 69 h 677"/>
                  <a:gd name="T2" fmla="*/ 3 w 163"/>
                  <a:gd name="T3" fmla="*/ 101 h 677"/>
                  <a:gd name="T4" fmla="*/ 163 w 163"/>
                  <a:gd name="T5" fmla="*/ 677 h 677"/>
                  <a:gd name="connsiteX0" fmla="*/ 57855 w 57855"/>
                  <a:gd name="connsiteY0" fmla="*/ 2856 h 3531"/>
                  <a:gd name="connsiteX1" fmla="*/ 49021 w 57855"/>
                  <a:gd name="connsiteY1" fmla="*/ 3329 h 3531"/>
                  <a:gd name="connsiteX2" fmla="*/ 309 w 57855"/>
                  <a:gd name="connsiteY2" fmla="*/ 960 h 3531"/>
                  <a:gd name="connsiteX0" fmla="*/ 10020 w 10020"/>
                  <a:gd name="connsiteY0" fmla="*/ 8620 h 8620"/>
                  <a:gd name="connsiteX1" fmla="*/ 5809 w 10020"/>
                  <a:gd name="connsiteY1" fmla="*/ 5559 h 8620"/>
                  <a:gd name="connsiteX2" fmla="*/ 73 w 10020"/>
                  <a:gd name="connsiteY2" fmla="*/ 3251 h 8620"/>
                  <a:gd name="connsiteX0" fmla="*/ 10024 w 10024"/>
                  <a:gd name="connsiteY0" fmla="*/ 11110 h 11110"/>
                  <a:gd name="connsiteX1" fmla="*/ 5821 w 10024"/>
                  <a:gd name="connsiteY1" fmla="*/ 7559 h 11110"/>
                  <a:gd name="connsiteX2" fmla="*/ 97 w 10024"/>
                  <a:gd name="connsiteY2" fmla="*/ 4881 h 11110"/>
                  <a:gd name="connsiteX0" fmla="*/ 10024 w 10024"/>
                  <a:gd name="connsiteY0" fmla="*/ 11110 h 11110"/>
                  <a:gd name="connsiteX1" fmla="*/ 5821 w 10024"/>
                  <a:gd name="connsiteY1" fmla="*/ 7559 h 11110"/>
                  <a:gd name="connsiteX2" fmla="*/ 97 w 10024"/>
                  <a:gd name="connsiteY2" fmla="*/ 4881 h 11110"/>
                  <a:gd name="connsiteX0" fmla="*/ 13284 w 13284"/>
                  <a:gd name="connsiteY0" fmla="*/ 13135 h 13135"/>
                  <a:gd name="connsiteX1" fmla="*/ 9081 w 13284"/>
                  <a:gd name="connsiteY1" fmla="*/ 9584 h 13135"/>
                  <a:gd name="connsiteX2" fmla="*/ 60 w 13284"/>
                  <a:gd name="connsiteY2" fmla="*/ 4353 h 13135"/>
                  <a:gd name="connsiteX0" fmla="*/ 13224 w 13224"/>
                  <a:gd name="connsiteY0" fmla="*/ 11312 h 11312"/>
                  <a:gd name="connsiteX1" fmla="*/ 9021 w 13224"/>
                  <a:gd name="connsiteY1" fmla="*/ 7761 h 11312"/>
                  <a:gd name="connsiteX2" fmla="*/ 0 w 13224"/>
                  <a:gd name="connsiteY2" fmla="*/ 2530 h 11312"/>
                  <a:gd name="connsiteX0" fmla="*/ 13533 w 13533"/>
                  <a:gd name="connsiteY0" fmla="*/ 7962 h 7962"/>
                  <a:gd name="connsiteX1" fmla="*/ 9021 w 13533"/>
                  <a:gd name="connsiteY1" fmla="*/ 7761 h 7962"/>
                  <a:gd name="connsiteX2" fmla="*/ 0 w 13533"/>
                  <a:gd name="connsiteY2" fmla="*/ 2530 h 7962"/>
                  <a:gd name="connsiteX0" fmla="*/ 10000 w 10000"/>
                  <a:gd name="connsiteY0" fmla="*/ 10000 h 10231"/>
                  <a:gd name="connsiteX1" fmla="*/ 6666 w 10000"/>
                  <a:gd name="connsiteY1" fmla="*/ 9748 h 10231"/>
                  <a:gd name="connsiteX2" fmla="*/ 0 w 10000"/>
                  <a:gd name="connsiteY2" fmla="*/ 3178 h 10231"/>
                  <a:gd name="connsiteX0" fmla="*/ 10000 w 10000"/>
                  <a:gd name="connsiteY0" fmla="*/ 10383 h 10504"/>
                  <a:gd name="connsiteX1" fmla="*/ 6238 w 10000"/>
                  <a:gd name="connsiteY1" fmla="*/ 7927 h 10504"/>
                  <a:gd name="connsiteX2" fmla="*/ 0 w 10000"/>
                  <a:gd name="connsiteY2" fmla="*/ 3561 h 10504"/>
                  <a:gd name="connsiteX0" fmla="*/ 10000 w 10000"/>
                  <a:gd name="connsiteY0" fmla="*/ 10383 h 10677"/>
                  <a:gd name="connsiteX1" fmla="*/ 6238 w 10000"/>
                  <a:gd name="connsiteY1" fmla="*/ 7927 h 10677"/>
                  <a:gd name="connsiteX2" fmla="*/ 0 w 10000"/>
                  <a:gd name="connsiteY2" fmla="*/ 3561 h 10677"/>
                </a:gdLst>
                <a:ahLst/>
                <a:cxnLst>
                  <a:cxn ang="0">
                    <a:pos x="connsiteX0" y="connsiteY0"/>
                  </a:cxn>
                  <a:cxn ang="0">
                    <a:pos x="connsiteX1" y="connsiteY1"/>
                  </a:cxn>
                  <a:cxn ang="0">
                    <a:pos x="connsiteX2" y="connsiteY2"/>
                  </a:cxn>
                </a:cxnLst>
                <a:rect l="l" t="t" r="r" b="b"/>
                <a:pathLst>
                  <a:path w="10000" h="10677">
                    <a:moveTo>
                      <a:pt x="10000" y="10383"/>
                    </a:moveTo>
                    <a:cubicBezTo>
                      <a:pt x="9250" y="11256"/>
                      <a:pt x="7575" y="10117"/>
                      <a:pt x="6238" y="7927"/>
                    </a:cubicBezTo>
                    <a:cubicBezTo>
                      <a:pt x="4892" y="5533"/>
                      <a:pt x="2276" y="-5605"/>
                      <a:pt x="0" y="3561"/>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287" name="Freeform 64"/>
              <p:cNvSpPr>
                <a:spLocks/>
              </p:cNvSpPr>
              <p:nvPr>
                <p:custDataLst>
                  <p:tags r:id="rId184"/>
                </p:custDataLst>
              </p:nvPr>
            </p:nvSpPr>
            <p:spPr bwMode="auto">
              <a:xfrm>
                <a:off x="6196129" y="2353946"/>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288" name="Freeform 64"/>
              <p:cNvSpPr>
                <a:spLocks/>
              </p:cNvSpPr>
              <p:nvPr>
                <p:custDataLst>
                  <p:tags r:id="rId185"/>
                </p:custDataLst>
              </p:nvPr>
            </p:nvSpPr>
            <p:spPr bwMode="auto">
              <a:xfrm>
                <a:off x="6196129" y="2271908"/>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289" name="Freeform 64"/>
              <p:cNvSpPr>
                <a:spLocks/>
              </p:cNvSpPr>
              <p:nvPr>
                <p:custDataLst>
                  <p:tags r:id="rId186"/>
                </p:custDataLst>
              </p:nvPr>
            </p:nvSpPr>
            <p:spPr bwMode="auto">
              <a:xfrm>
                <a:off x="6196129" y="2187664"/>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290" name="Freeform 63"/>
              <p:cNvSpPr>
                <a:spLocks/>
              </p:cNvSpPr>
              <p:nvPr>
                <p:custDataLst>
                  <p:tags r:id="rId187"/>
                </p:custDataLst>
              </p:nvPr>
            </p:nvSpPr>
            <p:spPr bwMode="auto">
              <a:xfrm>
                <a:off x="6196129" y="2093904"/>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291" name="Freeform 62"/>
              <p:cNvSpPr>
                <a:spLocks/>
              </p:cNvSpPr>
              <p:nvPr>
                <p:custDataLst>
                  <p:tags r:id="rId188"/>
                </p:custDataLst>
              </p:nvPr>
            </p:nvSpPr>
            <p:spPr bwMode="auto">
              <a:xfrm>
                <a:off x="6196129" y="2000145"/>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292" name="Freeform 61"/>
              <p:cNvSpPr>
                <a:spLocks/>
              </p:cNvSpPr>
              <p:nvPr>
                <p:custDataLst>
                  <p:tags r:id="rId189"/>
                </p:custDataLst>
              </p:nvPr>
            </p:nvSpPr>
            <p:spPr bwMode="auto">
              <a:xfrm>
                <a:off x="6196129" y="1906385"/>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293" name="Freeform 60"/>
              <p:cNvSpPr>
                <a:spLocks/>
              </p:cNvSpPr>
              <p:nvPr>
                <p:custDataLst>
                  <p:tags r:id="rId190"/>
                </p:custDataLst>
              </p:nvPr>
            </p:nvSpPr>
            <p:spPr bwMode="auto">
              <a:xfrm>
                <a:off x="6196129" y="1812626"/>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294" name="Freeform 59"/>
              <p:cNvSpPr>
                <a:spLocks/>
              </p:cNvSpPr>
              <p:nvPr>
                <p:custDataLst>
                  <p:tags r:id="rId191"/>
                </p:custDataLst>
              </p:nvPr>
            </p:nvSpPr>
            <p:spPr bwMode="auto">
              <a:xfrm>
                <a:off x="6196129" y="1718866"/>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295" name="Freeform 58"/>
              <p:cNvSpPr>
                <a:spLocks/>
              </p:cNvSpPr>
              <p:nvPr>
                <p:custDataLst>
                  <p:tags r:id="rId192"/>
                </p:custDataLst>
              </p:nvPr>
            </p:nvSpPr>
            <p:spPr bwMode="auto">
              <a:xfrm>
                <a:off x="6196129" y="1625107"/>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296" name="Freeform 82"/>
              <p:cNvSpPr>
                <a:spLocks/>
              </p:cNvSpPr>
              <p:nvPr>
                <p:custDataLst>
                  <p:tags r:id="rId193"/>
                </p:custDataLst>
              </p:nvPr>
            </p:nvSpPr>
            <p:spPr bwMode="auto">
              <a:xfrm>
                <a:off x="4718167" y="1574092"/>
                <a:ext cx="2503587" cy="606172"/>
              </a:xfrm>
              <a:custGeom>
                <a:avLst/>
                <a:gdLst>
                  <a:gd name="T0" fmla="*/ 1832 w 2011"/>
                  <a:gd name="T1" fmla="*/ 59 h 1499"/>
                  <a:gd name="T2" fmla="*/ 1944 w 2011"/>
                  <a:gd name="T3" fmla="*/ 123 h 1499"/>
                  <a:gd name="T4" fmla="*/ 1432 w 2011"/>
                  <a:gd name="T5" fmla="*/ 139 h 1499"/>
                  <a:gd name="T6" fmla="*/ 248 w 2011"/>
                  <a:gd name="T7" fmla="*/ 75 h 1499"/>
                  <a:gd name="T8" fmla="*/ 24 w 2011"/>
                  <a:gd name="T9" fmla="*/ 587 h 1499"/>
                  <a:gd name="T10" fmla="*/ 104 w 2011"/>
                  <a:gd name="T11" fmla="*/ 1499 h 1499"/>
                  <a:gd name="connsiteX0" fmla="*/ 8997 w 9669"/>
                  <a:gd name="connsiteY0" fmla="*/ 48 h 16459"/>
                  <a:gd name="connsiteX1" fmla="*/ 9554 w 9669"/>
                  <a:gd name="connsiteY1" fmla="*/ 475 h 16459"/>
                  <a:gd name="connsiteX2" fmla="*/ 7008 w 9669"/>
                  <a:gd name="connsiteY2" fmla="*/ 581 h 16459"/>
                  <a:gd name="connsiteX3" fmla="*/ 1120 w 9669"/>
                  <a:gd name="connsiteY3" fmla="*/ 154 h 16459"/>
                  <a:gd name="connsiteX4" fmla="*/ 6 w 9669"/>
                  <a:gd name="connsiteY4" fmla="*/ 3570 h 16459"/>
                  <a:gd name="connsiteX5" fmla="*/ 1672 w 9669"/>
                  <a:gd name="connsiteY5" fmla="*/ 16459 h 16459"/>
                  <a:gd name="connsiteX0" fmla="*/ 19579 w 20274"/>
                  <a:gd name="connsiteY0" fmla="*/ 29 h 3898"/>
                  <a:gd name="connsiteX1" fmla="*/ 20155 w 20274"/>
                  <a:gd name="connsiteY1" fmla="*/ 289 h 3898"/>
                  <a:gd name="connsiteX2" fmla="*/ 17522 w 20274"/>
                  <a:gd name="connsiteY2" fmla="*/ 353 h 3898"/>
                  <a:gd name="connsiteX3" fmla="*/ 11432 w 20274"/>
                  <a:gd name="connsiteY3" fmla="*/ 94 h 3898"/>
                  <a:gd name="connsiteX4" fmla="*/ 10280 w 20274"/>
                  <a:gd name="connsiteY4" fmla="*/ 2169 h 3898"/>
                  <a:gd name="connsiteX5" fmla="*/ 0 w 20274"/>
                  <a:gd name="connsiteY5" fmla="*/ 3898 h 3898"/>
                  <a:gd name="connsiteX0" fmla="*/ 9657 w 10000"/>
                  <a:gd name="connsiteY0" fmla="*/ 0 h 9926"/>
                  <a:gd name="connsiteX1" fmla="*/ 9941 w 10000"/>
                  <a:gd name="connsiteY1" fmla="*/ 667 h 9926"/>
                  <a:gd name="connsiteX2" fmla="*/ 8643 w 10000"/>
                  <a:gd name="connsiteY2" fmla="*/ 832 h 9926"/>
                  <a:gd name="connsiteX3" fmla="*/ 5639 w 10000"/>
                  <a:gd name="connsiteY3" fmla="*/ 167 h 9926"/>
                  <a:gd name="connsiteX4" fmla="*/ 4465 w 10000"/>
                  <a:gd name="connsiteY4" fmla="*/ 4322 h 9926"/>
                  <a:gd name="connsiteX5" fmla="*/ 0 w 10000"/>
                  <a:gd name="connsiteY5" fmla="*/ 9926 h 9926"/>
                  <a:gd name="connsiteX0" fmla="*/ 9657 w 10000"/>
                  <a:gd name="connsiteY0" fmla="*/ 0 h 10000"/>
                  <a:gd name="connsiteX1" fmla="*/ 9941 w 10000"/>
                  <a:gd name="connsiteY1" fmla="*/ 672 h 10000"/>
                  <a:gd name="connsiteX2" fmla="*/ 8643 w 10000"/>
                  <a:gd name="connsiteY2" fmla="*/ 838 h 10000"/>
                  <a:gd name="connsiteX3" fmla="*/ 5639 w 10000"/>
                  <a:gd name="connsiteY3" fmla="*/ 168 h 10000"/>
                  <a:gd name="connsiteX4" fmla="*/ 4465 w 10000"/>
                  <a:gd name="connsiteY4" fmla="*/ 4354 h 10000"/>
                  <a:gd name="connsiteX5" fmla="*/ 0 w 10000"/>
                  <a:gd name="connsiteY5" fmla="*/ 10000 h 10000"/>
                  <a:gd name="connsiteX0" fmla="*/ 9657 w 10000"/>
                  <a:gd name="connsiteY0" fmla="*/ 0 h 10000"/>
                  <a:gd name="connsiteX1" fmla="*/ 9941 w 10000"/>
                  <a:gd name="connsiteY1" fmla="*/ 672 h 10000"/>
                  <a:gd name="connsiteX2" fmla="*/ 8643 w 10000"/>
                  <a:gd name="connsiteY2" fmla="*/ 838 h 10000"/>
                  <a:gd name="connsiteX3" fmla="*/ 5639 w 10000"/>
                  <a:gd name="connsiteY3" fmla="*/ 168 h 10000"/>
                  <a:gd name="connsiteX4" fmla="*/ 4465 w 10000"/>
                  <a:gd name="connsiteY4" fmla="*/ 4354 h 10000"/>
                  <a:gd name="connsiteX5" fmla="*/ 0 w 10000"/>
                  <a:gd name="connsiteY5" fmla="*/ 1000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000" h="10000">
                    <a:moveTo>
                      <a:pt x="9657" y="0"/>
                    </a:moveTo>
                    <a:cubicBezTo>
                      <a:pt x="9883" y="262"/>
                      <a:pt x="10111" y="535"/>
                      <a:pt x="9941" y="672"/>
                    </a:cubicBezTo>
                    <a:cubicBezTo>
                      <a:pt x="9772" y="807"/>
                      <a:pt x="9360" y="923"/>
                      <a:pt x="8643" y="838"/>
                    </a:cubicBezTo>
                    <a:cubicBezTo>
                      <a:pt x="7925" y="755"/>
                      <a:pt x="6335" y="-418"/>
                      <a:pt x="5639" y="168"/>
                    </a:cubicBezTo>
                    <a:cubicBezTo>
                      <a:pt x="4943" y="755"/>
                      <a:pt x="5005" y="2445"/>
                      <a:pt x="4465" y="4354"/>
                    </a:cubicBezTo>
                    <a:cubicBezTo>
                      <a:pt x="4051" y="6618"/>
                      <a:pt x="-40" y="8377"/>
                      <a:pt x="0" y="10000"/>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grpSp>
      </p:grpSp>
      <p:grpSp>
        <p:nvGrpSpPr>
          <p:cNvPr id="3" name="Groupe 2"/>
          <p:cNvGrpSpPr/>
          <p:nvPr>
            <p:custDataLst>
              <p:tags r:id="rId137"/>
            </p:custDataLst>
          </p:nvPr>
        </p:nvGrpSpPr>
        <p:grpSpPr>
          <a:xfrm flipH="1">
            <a:off x="1800133" y="1364059"/>
            <a:ext cx="1592929" cy="2359422"/>
            <a:chOff x="5543103" y="1617837"/>
            <a:chExt cx="1592929" cy="2359422"/>
          </a:xfrm>
        </p:grpSpPr>
        <p:grpSp>
          <p:nvGrpSpPr>
            <p:cNvPr id="1297" name="Groupe 1296"/>
            <p:cNvGrpSpPr/>
            <p:nvPr/>
          </p:nvGrpSpPr>
          <p:grpSpPr>
            <a:xfrm rot="16200000">
              <a:off x="5475466" y="2316692"/>
              <a:ext cx="1728204" cy="1592929"/>
              <a:chOff x="6503650" y="3038829"/>
              <a:chExt cx="1728204" cy="1592929"/>
            </a:xfrm>
          </p:grpSpPr>
          <p:grpSp>
            <p:nvGrpSpPr>
              <p:cNvPr id="1298" name="Groupe 1297"/>
              <p:cNvGrpSpPr/>
              <p:nvPr/>
            </p:nvGrpSpPr>
            <p:grpSpPr>
              <a:xfrm flipV="1">
                <a:off x="6503655" y="3068960"/>
                <a:ext cx="1728195" cy="1562798"/>
                <a:chOff x="5882328" y="1115042"/>
                <a:chExt cx="1728195" cy="1697906"/>
              </a:xfrm>
            </p:grpSpPr>
            <p:sp>
              <p:nvSpPr>
                <p:cNvPr id="1302" name="Cylindre 1218"/>
                <p:cNvSpPr/>
                <p:nvPr/>
              </p:nvSpPr>
              <p:spPr>
                <a:xfrm>
                  <a:off x="6452785" y="1115042"/>
                  <a:ext cx="584479" cy="982542"/>
                </a:xfrm>
                <a:custGeom>
                  <a:avLst/>
                  <a:gdLst>
                    <a:gd name="connsiteX0" fmla="*/ 0 w 576064"/>
                    <a:gd name="connsiteY0" fmla="*/ 72008 h 1006766"/>
                    <a:gd name="connsiteX1" fmla="*/ 288032 w 576064"/>
                    <a:gd name="connsiteY1" fmla="*/ 144016 h 1006766"/>
                    <a:gd name="connsiteX2" fmla="*/ 576064 w 576064"/>
                    <a:gd name="connsiteY2" fmla="*/ 72008 h 1006766"/>
                    <a:gd name="connsiteX3" fmla="*/ 576064 w 576064"/>
                    <a:gd name="connsiteY3" fmla="*/ 934758 h 1006766"/>
                    <a:gd name="connsiteX4" fmla="*/ 288032 w 576064"/>
                    <a:gd name="connsiteY4" fmla="*/ 1006766 h 1006766"/>
                    <a:gd name="connsiteX5" fmla="*/ 0 w 576064"/>
                    <a:gd name="connsiteY5" fmla="*/ 934758 h 1006766"/>
                    <a:gd name="connsiteX6" fmla="*/ 0 w 576064"/>
                    <a:gd name="connsiteY6" fmla="*/ 72008 h 1006766"/>
                    <a:gd name="connsiteX0" fmla="*/ 0 w 576064"/>
                    <a:gd name="connsiteY0" fmla="*/ 72008 h 1006766"/>
                    <a:gd name="connsiteX1" fmla="*/ 288032 w 576064"/>
                    <a:gd name="connsiteY1" fmla="*/ 0 h 1006766"/>
                    <a:gd name="connsiteX2" fmla="*/ 576064 w 576064"/>
                    <a:gd name="connsiteY2" fmla="*/ 72008 h 1006766"/>
                    <a:gd name="connsiteX3" fmla="*/ 288032 w 576064"/>
                    <a:gd name="connsiteY3" fmla="*/ 144016 h 1006766"/>
                    <a:gd name="connsiteX4" fmla="*/ 0 w 576064"/>
                    <a:gd name="connsiteY4" fmla="*/ 72008 h 1006766"/>
                    <a:gd name="connsiteX0" fmla="*/ 576064 w 576064"/>
                    <a:gd name="connsiteY0" fmla="*/ 72008 h 1006766"/>
                    <a:gd name="connsiteX1" fmla="*/ 288032 w 576064"/>
                    <a:gd name="connsiteY1" fmla="*/ 144016 h 1006766"/>
                    <a:gd name="connsiteX2" fmla="*/ 0 w 576064"/>
                    <a:gd name="connsiteY2" fmla="*/ 72008 h 1006766"/>
                    <a:gd name="connsiteX3" fmla="*/ 288032 w 576064"/>
                    <a:gd name="connsiteY3" fmla="*/ 0 h 1006766"/>
                    <a:gd name="connsiteX4" fmla="*/ 576064 w 576064"/>
                    <a:gd name="connsiteY4" fmla="*/ 72008 h 1006766"/>
                    <a:gd name="connsiteX5" fmla="*/ 576064 w 576064"/>
                    <a:gd name="connsiteY5" fmla="*/ 934758 h 1006766"/>
                    <a:gd name="connsiteX6" fmla="*/ 288032 w 576064"/>
                    <a:gd name="connsiteY6" fmla="*/ 1006766 h 1006766"/>
                    <a:gd name="connsiteX7" fmla="*/ 0 w 576064"/>
                    <a:gd name="connsiteY7" fmla="*/ 934758 h 1006766"/>
                    <a:gd name="connsiteX8" fmla="*/ 0 w 576064"/>
                    <a:gd name="connsiteY8" fmla="*/ 72008 h 1006766"/>
                    <a:gd name="connsiteX0" fmla="*/ 0 w 576064"/>
                    <a:gd name="connsiteY0" fmla="*/ 72008 h 1006766"/>
                    <a:gd name="connsiteX1" fmla="*/ 288032 w 576064"/>
                    <a:gd name="connsiteY1" fmla="*/ 144016 h 1006766"/>
                    <a:gd name="connsiteX2" fmla="*/ 576064 w 576064"/>
                    <a:gd name="connsiteY2" fmla="*/ 72008 h 1006766"/>
                    <a:gd name="connsiteX3" fmla="*/ 576064 w 576064"/>
                    <a:gd name="connsiteY3" fmla="*/ 934758 h 1006766"/>
                    <a:gd name="connsiteX4" fmla="*/ 288032 w 576064"/>
                    <a:gd name="connsiteY4" fmla="*/ 1006766 h 1006766"/>
                    <a:gd name="connsiteX5" fmla="*/ 0 w 576064"/>
                    <a:gd name="connsiteY5" fmla="*/ 934758 h 1006766"/>
                    <a:gd name="connsiteX6" fmla="*/ 0 w 576064"/>
                    <a:gd name="connsiteY6" fmla="*/ 72008 h 1006766"/>
                    <a:gd name="connsiteX0" fmla="*/ 0 w 576064"/>
                    <a:gd name="connsiteY0" fmla="*/ 72008 h 1006766"/>
                    <a:gd name="connsiteX1" fmla="*/ 288032 w 576064"/>
                    <a:gd name="connsiteY1" fmla="*/ 0 h 1006766"/>
                    <a:gd name="connsiteX2" fmla="*/ 576064 w 576064"/>
                    <a:gd name="connsiteY2" fmla="*/ 72008 h 1006766"/>
                    <a:gd name="connsiteX3" fmla="*/ 288032 w 576064"/>
                    <a:gd name="connsiteY3" fmla="*/ 144016 h 1006766"/>
                    <a:gd name="connsiteX4" fmla="*/ 0 w 576064"/>
                    <a:gd name="connsiteY4" fmla="*/ 72008 h 1006766"/>
                    <a:gd name="connsiteX0" fmla="*/ 576064 w 576064"/>
                    <a:gd name="connsiteY0" fmla="*/ 72008 h 1006766"/>
                    <a:gd name="connsiteX1" fmla="*/ 288032 w 576064"/>
                    <a:gd name="connsiteY1" fmla="*/ 144016 h 1006766"/>
                    <a:gd name="connsiteX2" fmla="*/ 0 w 576064"/>
                    <a:gd name="connsiteY2" fmla="*/ 72008 h 1006766"/>
                    <a:gd name="connsiteX3" fmla="*/ 288032 w 576064"/>
                    <a:gd name="connsiteY3" fmla="*/ 0 h 1006766"/>
                    <a:gd name="connsiteX4" fmla="*/ 576064 w 576064"/>
                    <a:gd name="connsiteY4" fmla="*/ 72008 h 1006766"/>
                    <a:gd name="connsiteX5" fmla="*/ 576064 w 576064"/>
                    <a:gd name="connsiteY5" fmla="*/ 934758 h 1006766"/>
                    <a:gd name="connsiteX6" fmla="*/ 299907 w 576064"/>
                    <a:gd name="connsiteY6" fmla="*/ 888013 h 1006766"/>
                    <a:gd name="connsiteX7" fmla="*/ 0 w 576064"/>
                    <a:gd name="connsiteY7" fmla="*/ 934758 h 1006766"/>
                    <a:gd name="connsiteX8" fmla="*/ 0 w 576064"/>
                    <a:gd name="connsiteY8" fmla="*/ 72008 h 1006766"/>
                    <a:gd name="connsiteX0" fmla="*/ 0 w 576064"/>
                    <a:gd name="connsiteY0" fmla="*/ 72008 h 1006766"/>
                    <a:gd name="connsiteX1" fmla="*/ 288032 w 576064"/>
                    <a:gd name="connsiteY1" fmla="*/ 144016 h 1006766"/>
                    <a:gd name="connsiteX2" fmla="*/ 576064 w 576064"/>
                    <a:gd name="connsiteY2" fmla="*/ 72008 h 1006766"/>
                    <a:gd name="connsiteX3" fmla="*/ 576064 w 576064"/>
                    <a:gd name="connsiteY3" fmla="*/ 934758 h 1006766"/>
                    <a:gd name="connsiteX4" fmla="*/ 288032 w 576064"/>
                    <a:gd name="connsiteY4" fmla="*/ 1006766 h 1006766"/>
                    <a:gd name="connsiteX5" fmla="*/ 0 w 576064"/>
                    <a:gd name="connsiteY5" fmla="*/ 934758 h 1006766"/>
                    <a:gd name="connsiteX6" fmla="*/ 0 w 576064"/>
                    <a:gd name="connsiteY6" fmla="*/ 72008 h 1006766"/>
                    <a:gd name="connsiteX0" fmla="*/ 0 w 576064"/>
                    <a:gd name="connsiteY0" fmla="*/ 72008 h 1006766"/>
                    <a:gd name="connsiteX1" fmla="*/ 288032 w 576064"/>
                    <a:gd name="connsiteY1" fmla="*/ 0 h 1006766"/>
                    <a:gd name="connsiteX2" fmla="*/ 576064 w 576064"/>
                    <a:gd name="connsiteY2" fmla="*/ 72008 h 1006766"/>
                    <a:gd name="connsiteX3" fmla="*/ 288032 w 576064"/>
                    <a:gd name="connsiteY3" fmla="*/ 144016 h 1006766"/>
                    <a:gd name="connsiteX4" fmla="*/ 0 w 576064"/>
                    <a:gd name="connsiteY4" fmla="*/ 72008 h 1006766"/>
                    <a:gd name="connsiteX0" fmla="*/ 576064 w 576064"/>
                    <a:gd name="connsiteY0" fmla="*/ 72008 h 1006766"/>
                    <a:gd name="connsiteX1" fmla="*/ 288032 w 576064"/>
                    <a:gd name="connsiteY1" fmla="*/ 1512 h 1006766"/>
                    <a:gd name="connsiteX2" fmla="*/ 0 w 576064"/>
                    <a:gd name="connsiteY2" fmla="*/ 72008 h 1006766"/>
                    <a:gd name="connsiteX3" fmla="*/ 288032 w 576064"/>
                    <a:gd name="connsiteY3" fmla="*/ 0 h 1006766"/>
                    <a:gd name="connsiteX4" fmla="*/ 576064 w 576064"/>
                    <a:gd name="connsiteY4" fmla="*/ 72008 h 1006766"/>
                    <a:gd name="connsiteX5" fmla="*/ 576064 w 576064"/>
                    <a:gd name="connsiteY5" fmla="*/ 934758 h 1006766"/>
                    <a:gd name="connsiteX6" fmla="*/ 299907 w 576064"/>
                    <a:gd name="connsiteY6" fmla="*/ 888013 h 1006766"/>
                    <a:gd name="connsiteX7" fmla="*/ 0 w 576064"/>
                    <a:gd name="connsiteY7" fmla="*/ 934758 h 1006766"/>
                    <a:gd name="connsiteX8" fmla="*/ 0 w 576064"/>
                    <a:gd name="connsiteY8" fmla="*/ 72008 h 1006766"/>
                    <a:gd name="connsiteX0" fmla="*/ 104 w 576168"/>
                    <a:gd name="connsiteY0" fmla="*/ 72008 h 1006766"/>
                    <a:gd name="connsiteX1" fmla="*/ 288136 w 576168"/>
                    <a:gd name="connsiteY1" fmla="*/ 144016 h 1006766"/>
                    <a:gd name="connsiteX2" fmla="*/ 576168 w 576168"/>
                    <a:gd name="connsiteY2" fmla="*/ 72008 h 1006766"/>
                    <a:gd name="connsiteX3" fmla="*/ 576168 w 576168"/>
                    <a:gd name="connsiteY3" fmla="*/ 934758 h 1006766"/>
                    <a:gd name="connsiteX4" fmla="*/ 288136 w 576168"/>
                    <a:gd name="connsiteY4" fmla="*/ 1006766 h 1006766"/>
                    <a:gd name="connsiteX5" fmla="*/ 104 w 576168"/>
                    <a:gd name="connsiteY5" fmla="*/ 934758 h 1006766"/>
                    <a:gd name="connsiteX6" fmla="*/ 104 w 576168"/>
                    <a:gd name="connsiteY6" fmla="*/ 72008 h 1006766"/>
                    <a:gd name="connsiteX0" fmla="*/ 104 w 576168"/>
                    <a:gd name="connsiteY0" fmla="*/ 72008 h 1006766"/>
                    <a:gd name="connsiteX1" fmla="*/ 288136 w 576168"/>
                    <a:gd name="connsiteY1" fmla="*/ 0 h 1006766"/>
                    <a:gd name="connsiteX2" fmla="*/ 576168 w 576168"/>
                    <a:gd name="connsiteY2" fmla="*/ 72008 h 1006766"/>
                    <a:gd name="connsiteX3" fmla="*/ 264385 w 576168"/>
                    <a:gd name="connsiteY3" fmla="*/ 25263 h 1006766"/>
                    <a:gd name="connsiteX4" fmla="*/ 104 w 576168"/>
                    <a:gd name="connsiteY4" fmla="*/ 72008 h 1006766"/>
                    <a:gd name="connsiteX0" fmla="*/ 576168 w 576168"/>
                    <a:gd name="connsiteY0" fmla="*/ 72008 h 1006766"/>
                    <a:gd name="connsiteX1" fmla="*/ 288136 w 576168"/>
                    <a:gd name="connsiteY1" fmla="*/ 1512 h 1006766"/>
                    <a:gd name="connsiteX2" fmla="*/ 104 w 576168"/>
                    <a:gd name="connsiteY2" fmla="*/ 72008 h 1006766"/>
                    <a:gd name="connsiteX3" fmla="*/ 288136 w 576168"/>
                    <a:gd name="connsiteY3" fmla="*/ 0 h 1006766"/>
                    <a:gd name="connsiteX4" fmla="*/ 576168 w 576168"/>
                    <a:gd name="connsiteY4" fmla="*/ 72008 h 1006766"/>
                    <a:gd name="connsiteX5" fmla="*/ 576168 w 576168"/>
                    <a:gd name="connsiteY5" fmla="*/ 934758 h 1006766"/>
                    <a:gd name="connsiteX6" fmla="*/ 300011 w 576168"/>
                    <a:gd name="connsiteY6" fmla="*/ 888013 h 1006766"/>
                    <a:gd name="connsiteX7" fmla="*/ 104 w 576168"/>
                    <a:gd name="connsiteY7" fmla="*/ 934758 h 1006766"/>
                    <a:gd name="connsiteX8" fmla="*/ 104 w 576168"/>
                    <a:gd name="connsiteY8" fmla="*/ 72008 h 1006766"/>
                    <a:gd name="connsiteX0" fmla="*/ 104 w 576168"/>
                    <a:gd name="connsiteY0" fmla="*/ 72008 h 1006766"/>
                    <a:gd name="connsiteX1" fmla="*/ 276260 w 576168"/>
                    <a:gd name="connsiteY1" fmla="*/ 25263 h 1006766"/>
                    <a:gd name="connsiteX2" fmla="*/ 576168 w 576168"/>
                    <a:gd name="connsiteY2" fmla="*/ 72008 h 1006766"/>
                    <a:gd name="connsiteX3" fmla="*/ 576168 w 576168"/>
                    <a:gd name="connsiteY3" fmla="*/ 934758 h 1006766"/>
                    <a:gd name="connsiteX4" fmla="*/ 288136 w 576168"/>
                    <a:gd name="connsiteY4" fmla="*/ 1006766 h 1006766"/>
                    <a:gd name="connsiteX5" fmla="*/ 104 w 576168"/>
                    <a:gd name="connsiteY5" fmla="*/ 934758 h 1006766"/>
                    <a:gd name="connsiteX6" fmla="*/ 104 w 576168"/>
                    <a:gd name="connsiteY6" fmla="*/ 72008 h 1006766"/>
                    <a:gd name="connsiteX0" fmla="*/ 104 w 576168"/>
                    <a:gd name="connsiteY0" fmla="*/ 72008 h 1006766"/>
                    <a:gd name="connsiteX1" fmla="*/ 288136 w 576168"/>
                    <a:gd name="connsiteY1" fmla="*/ 0 h 1006766"/>
                    <a:gd name="connsiteX2" fmla="*/ 576168 w 576168"/>
                    <a:gd name="connsiteY2" fmla="*/ 72008 h 1006766"/>
                    <a:gd name="connsiteX3" fmla="*/ 264385 w 576168"/>
                    <a:gd name="connsiteY3" fmla="*/ 25263 h 1006766"/>
                    <a:gd name="connsiteX4" fmla="*/ 104 w 576168"/>
                    <a:gd name="connsiteY4" fmla="*/ 72008 h 1006766"/>
                    <a:gd name="connsiteX0" fmla="*/ 576168 w 576168"/>
                    <a:gd name="connsiteY0" fmla="*/ 72008 h 1006766"/>
                    <a:gd name="connsiteX1" fmla="*/ 288136 w 576168"/>
                    <a:gd name="connsiteY1" fmla="*/ 1512 h 1006766"/>
                    <a:gd name="connsiteX2" fmla="*/ 104 w 576168"/>
                    <a:gd name="connsiteY2" fmla="*/ 72008 h 1006766"/>
                    <a:gd name="connsiteX3" fmla="*/ 288136 w 576168"/>
                    <a:gd name="connsiteY3" fmla="*/ 0 h 1006766"/>
                    <a:gd name="connsiteX4" fmla="*/ 576168 w 576168"/>
                    <a:gd name="connsiteY4" fmla="*/ 72008 h 1006766"/>
                    <a:gd name="connsiteX5" fmla="*/ 576168 w 576168"/>
                    <a:gd name="connsiteY5" fmla="*/ 934758 h 1006766"/>
                    <a:gd name="connsiteX6" fmla="*/ 300011 w 576168"/>
                    <a:gd name="connsiteY6" fmla="*/ 888013 h 1006766"/>
                    <a:gd name="connsiteX7" fmla="*/ 104 w 576168"/>
                    <a:gd name="connsiteY7" fmla="*/ 934758 h 1006766"/>
                    <a:gd name="connsiteX8" fmla="*/ 104 w 576168"/>
                    <a:gd name="connsiteY8" fmla="*/ 72008 h 1006766"/>
                    <a:gd name="connsiteX0" fmla="*/ 2805 w 578869"/>
                    <a:gd name="connsiteY0" fmla="*/ 72008 h 1006766"/>
                    <a:gd name="connsiteX1" fmla="*/ 278961 w 578869"/>
                    <a:gd name="connsiteY1" fmla="*/ 25263 h 1006766"/>
                    <a:gd name="connsiteX2" fmla="*/ 578869 w 578869"/>
                    <a:gd name="connsiteY2" fmla="*/ 72008 h 1006766"/>
                    <a:gd name="connsiteX3" fmla="*/ 578869 w 578869"/>
                    <a:gd name="connsiteY3" fmla="*/ 934758 h 1006766"/>
                    <a:gd name="connsiteX4" fmla="*/ 290837 w 578869"/>
                    <a:gd name="connsiteY4" fmla="*/ 1006766 h 1006766"/>
                    <a:gd name="connsiteX5" fmla="*/ 2805 w 578869"/>
                    <a:gd name="connsiteY5" fmla="*/ 934758 h 1006766"/>
                    <a:gd name="connsiteX6" fmla="*/ 2805 w 578869"/>
                    <a:gd name="connsiteY6" fmla="*/ 72008 h 1006766"/>
                    <a:gd name="connsiteX0" fmla="*/ 2805 w 578869"/>
                    <a:gd name="connsiteY0" fmla="*/ 72008 h 1006766"/>
                    <a:gd name="connsiteX1" fmla="*/ 290837 w 578869"/>
                    <a:gd name="connsiteY1" fmla="*/ 0 h 1006766"/>
                    <a:gd name="connsiteX2" fmla="*/ 578869 w 578869"/>
                    <a:gd name="connsiteY2" fmla="*/ 72008 h 1006766"/>
                    <a:gd name="connsiteX3" fmla="*/ 267086 w 578869"/>
                    <a:gd name="connsiteY3" fmla="*/ 25263 h 1006766"/>
                    <a:gd name="connsiteX4" fmla="*/ 2805 w 578869"/>
                    <a:gd name="connsiteY4" fmla="*/ 72008 h 1006766"/>
                    <a:gd name="connsiteX0" fmla="*/ 578869 w 578869"/>
                    <a:gd name="connsiteY0" fmla="*/ 72008 h 1006766"/>
                    <a:gd name="connsiteX1" fmla="*/ 290837 w 578869"/>
                    <a:gd name="connsiteY1" fmla="*/ 1512 h 1006766"/>
                    <a:gd name="connsiteX2" fmla="*/ 2805 w 578869"/>
                    <a:gd name="connsiteY2" fmla="*/ 72008 h 1006766"/>
                    <a:gd name="connsiteX3" fmla="*/ 290837 w 578869"/>
                    <a:gd name="connsiteY3" fmla="*/ 0 h 1006766"/>
                    <a:gd name="connsiteX4" fmla="*/ 578869 w 578869"/>
                    <a:gd name="connsiteY4" fmla="*/ 72008 h 1006766"/>
                    <a:gd name="connsiteX5" fmla="*/ 578869 w 578869"/>
                    <a:gd name="connsiteY5" fmla="*/ 934758 h 1006766"/>
                    <a:gd name="connsiteX6" fmla="*/ 302712 w 578869"/>
                    <a:gd name="connsiteY6" fmla="*/ 888013 h 1006766"/>
                    <a:gd name="connsiteX7" fmla="*/ 0 w 578869"/>
                    <a:gd name="connsiteY7" fmla="*/ 887074 h 1006766"/>
                    <a:gd name="connsiteX8" fmla="*/ 2805 w 578869"/>
                    <a:gd name="connsiteY8" fmla="*/ 72008 h 1006766"/>
                    <a:gd name="connsiteX0" fmla="*/ 5610 w 581674"/>
                    <a:gd name="connsiteY0" fmla="*/ 72008 h 1006766"/>
                    <a:gd name="connsiteX1" fmla="*/ 281766 w 581674"/>
                    <a:gd name="connsiteY1" fmla="*/ 25263 h 1006766"/>
                    <a:gd name="connsiteX2" fmla="*/ 581674 w 581674"/>
                    <a:gd name="connsiteY2" fmla="*/ 72008 h 1006766"/>
                    <a:gd name="connsiteX3" fmla="*/ 581674 w 581674"/>
                    <a:gd name="connsiteY3" fmla="*/ 934758 h 1006766"/>
                    <a:gd name="connsiteX4" fmla="*/ 293642 w 581674"/>
                    <a:gd name="connsiteY4" fmla="*/ 1006766 h 1006766"/>
                    <a:gd name="connsiteX5" fmla="*/ 0 w 581674"/>
                    <a:gd name="connsiteY5" fmla="*/ 875855 h 1006766"/>
                    <a:gd name="connsiteX6" fmla="*/ 5610 w 581674"/>
                    <a:gd name="connsiteY6" fmla="*/ 72008 h 1006766"/>
                    <a:gd name="connsiteX0" fmla="*/ 5610 w 581674"/>
                    <a:gd name="connsiteY0" fmla="*/ 72008 h 1006766"/>
                    <a:gd name="connsiteX1" fmla="*/ 293642 w 581674"/>
                    <a:gd name="connsiteY1" fmla="*/ 0 h 1006766"/>
                    <a:gd name="connsiteX2" fmla="*/ 581674 w 581674"/>
                    <a:gd name="connsiteY2" fmla="*/ 72008 h 1006766"/>
                    <a:gd name="connsiteX3" fmla="*/ 269891 w 581674"/>
                    <a:gd name="connsiteY3" fmla="*/ 25263 h 1006766"/>
                    <a:gd name="connsiteX4" fmla="*/ 5610 w 581674"/>
                    <a:gd name="connsiteY4" fmla="*/ 72008 h 1006766"/>
                    <a:gd name="connsiteX0" fmla="*/ 581674 w 581674"/>
                    <a:gd name="connsiteY0" fmla="*/ 72008 h 1006766"/>
                    <a:gd name="connsiteX1" fmla="*/ 293642 w 581674"/>
                    <a:gd name="connsiteY1" fmla="*/ 1512 h 1006766"/>
                    <a:gd name="connsiteX2" fmla="*/ 5610 w 581674"/>
                    <a:gd name="connsiteY2" fmla="*/ 72008 h 1006766"/>
                    <a:gd name="connsiteX3" fmla="*/ 293642 w 581674"/>
                    <a:gd name="connsiteY3" fmla="*/ 0 h 1006766"/>
                    <a:gd name="connsiteX4" fmla="*/ 581674 w 581674"/>
                    <a:gd name="connsiteY4" fmla="*/ 72008 h 1006766"/>
                    <a:gd name="connsiteX5" fmla="*/ 581674 w 581674"/>
                    <a:gd name="connsiteY5" fmla="*/ 934758 h 1006766"/>
                    <a:gd name="connsiteX6" fmla="*/ 305517 w 581674"/>
                    <a:gd name="connsiteY6" fmla="*/ 888013 h 1006766"/>
                    <a:gd name="connsiteX7" fmla="*/ 2805 w 581674"/>
                    <a:gd name="connsiteY7" fmla="*/ 887074 h 1006766"/>
                    <a:gd name="connsiteX8" fmla="*/ 5610 w 581674"/>
                    <a:gd name="connsiteY8" fmla="*/ 72008 h 1006766"/>
                    <a:gd name="connsiteX0" fmla="*/ 5610 w 581674"/>
                    <a:gd name="connsiteY0" fmla="*/ 72008 h 1006766"/>
                    <a:gd name="connsiteX1" fmla="*/ 281766 w 581674"/>
                    <a:gd name="connsiteY1" fmla="*/ 25263 h 1006766"/>
                    <a:gd name="connsiteX2" fmla="*/ 581674 w 581674"/>
                    <a:gd name="connsiteY2" fmla="*/ 72008 h 1006766"/>
                    <a:gd name="connsiteX3" fmla="*/ 581674 w 581674"/>
                    <a:gd name="connsiteY3" fmla="*/ 934758 h 1006766"/>
                    <a:gd name="connsiteX4" fmla="*/ 293642 w 581674"/>
                    <a:gd name="connsiteY4" fmla="*/ 1006766 h 1006766"/>
                    <a:gd name="connsiteX5" fmla="*/ 0 w 581674"/>
                    <a:gd name="connsiteY5" fmla="*/ 875855 h 1006766"/>
                    <a:gd name="connsiteX6" fmla="*/ 5610 w 581674"/>
                    <a:gd name="connsiteY6" fmla="*/ 72008 h 1006766"/>
                    <a:gd name="connsiteX0" fmla="*/ 5610 w 581674"/>
                    <a:gd name="connsiteY0" fmla="*/ 72008 h 1006766"/>
                    <a:gd name="connsiteX1" fmla="*/ 293642 w 581674"/>
                    <a:gd name="connsiteY1" fmla="*/ 0 h 1006766"/>
                    <a:gd name="connsiteX2" fmla="*/ 581674 w 581674"/>
                    <a:gd name="connsiteY2" fmla="*/ 72008 h 1006766"/>
                    <a:gd name="connsiteX3" fmla="*/ 269891 w 581674"/>
                    <a:gd name="connsiteY3" fmla="*/ 25263 h 1006766"/>
                    <a:gd name="connsiteX4" fmla="*/ 5610 w 581674"/>
                    <a:gd name="connsiteY4" fmla="*/ 72008 h 1006766"/>
                    <a:gd name="connsiteX0" fmla="*/ 581674 w 581674"/>
                    <a:gd name="connsiteY0" fmla="*/ 72008 h 1006766"/>
                    <a:gd name="connsiteX1" fmla="*/ 293642 w 581674"/>
                    <a:gd name="connsiteY1" fmla="*/ 1512 h 1006766"/>
                    <a:gd name="connsiteX2" fmla="*/ 5610 w 581674"/>
                    <a:gd name="connsiteY2" fmla="*/ 72008 h 1006766"/>
                    <a:gd name="connsiteX3" fmla="*/ 293642 w 581674"/>
                    <a:gd name="connsiteY3" fmla="*/ 0 h 1006766"/>
                    <a:gd name="connsiteX4" fmla="*/ 581674 w 581674"/>
                    <a:gd name="connsiteY4" fmla="*/ 72008 h 1006766"/>
                    <a:gd name="connsiteX5" fmla="*/ 581674 w 581674"/>
                    <a:gd name="connsiteY5" fmla="*/ 870245 h 1006766"/>
                    <a:gd name="connsiteX6" fmla="*/ 305517 w 581674"/>
                    <a:gd name="connsiteY6" fmla="*/ 888013 h 1006766"/>
                    <a:gd name="connsiteX7" fmla="*/ 2805 w 581674"/>
                    <a:gd name="connsiteY7" fmla="*/ 887074 h 1006766"/>
                    <a:gd name="connsiteX8" fmla="*/ 5610 w 581674"/>
                    <a:gd name="connsiteY8" fmla="*/ 72008 h 1006766"/>
                    <a:gd name="connsiteX0" fmla="*/ 5610 w 584479"/>
                    <a:gd name="connsiteY0" fmla="*/ 72008 h 1006766"/>
                    <a:gd name="connsiteX1" fmla="*/ 281766 w 584479"/>
                    <a:gd name="connsiteY1" fmla="*/ 25263 h 1006766"/>
                    <a:gd name="connsiteX2" fmla="*/ 581674 w 584479"/>
                    <a:gd name="connsiteY2" fmla="*/ 72008 h 1006766"/>
                    <a:gd name="connsiteX3" fmla="*/ 584479 w 584479"/>
                    <a:gd name="connsiteY3" fmla="*/ 878660 h 1006766"/>
                    <a:gd name="connsiteX4" fmla="*/ 293642 w 584479"/>
                    <a:gd name="connsiteY4" fmla="*/ 1006766 h 1006766"/>
                    <a:gd name="connsiteX5" fmla="*/ 0 w 584479"/>
                    <a:gd name="connsiteY5" fmla="*/ 875855 h 1006766"/>
                    <a:gd name="connsiteX6" fmla="*/ 5610 w 584479"/>
                    <a:gd name="connsiteY6" fmla="*/ 72008 h 1006766"/>
                    <a:gd name="connsiteX0" fmla="*/ 5610 w 584479"/>
                    <a:gd name="connsiteY0" fmla="*/ 72008 h 1006766"/>
                    <a:gd name="connsiteX1" fmla="*/ 293642 w 584479"/>
                    <a:gd name="connsiteY1" fmla="*/ 0 h 1006766"/>
                    <a:gd name="connsiteX2" fmla="*/ 581674 w 584479"/>
                    <a:gd name="connsiteY2" fmla="*/ 72008 h 1006766"/>
                    <a:gd name="connsiteX3" fmla="*/ 269891 w 584479"/>
                    <a:gd name="connsiteY3" fmla="*/ 25263 h 1006766"/>
                    <a:gd name="connsiteX4" fmla="*/ 5610 w 584479"/>
                    <a:gd name="connsiteY4" fmla="*/ 72008 h 1006766"/>
                    <a:gd name="connsiteX0" fmla="*/ 581674 w 584479"/>
                    <a:gd name="connsiteY0" fmla="*/ 72008 h 1006766"/>
                    <a:gd name="connsiteX1" fmla="*/ 293642 w 584479"/>
                    <a:gd name="connsiteY1" fmla="*/ 1512 h 1006766"/>
                    <a:gd name="connsiteX2" fmla="*/ 5610 w 584479"/>
                    <a:gd name="connsiteY2" fmla="*/ 72008 h 1006766"/>
                    <a:gd name="connsiteX3" fmla="*/ 293642 w 584479"/>
                    <a:gd name="connsiteY3" fmla="*/ 0 h 1006766"/>
                    <a:gd name="connsiteX4" fmla="*/ 581674 w 584479"/>
                    <a:gd name="connsiteY4" fmla="*/ 72008 h 1006766"/>
                    <a:gd name="connsiteX5" fmla="*/ 581674 w 584479"/>
                    <a:gd name="connsiteY5" fmla="*/ 870245 h 1006766"/>
                    <a:gd name="connsiteX6" fmla="*/ 305517 w 584479"/>
                    <a:gd name="connsiteY6" fmla="*/ 888013 h 1006766"/>
                    <a:gd name="connsiteX7" fmla="*/ 2805 w 584479"/>
                    <a:gd name="connsiteY7" fmla="*/ 887074 h 1006766"/>
                    <a:gd name="connsiteX8" fmla="*/ 5610 w 584479"/>
                    <a:gd name="connsiteY8" fmla="*/ 72008 h 1006766"/>
                    <a:gd name="connsiteX0" fmla="*/ 5610 w 584479"/>
                    <a:gd name="connsiteY0" fmla="*/ 72008 h 1006766"/>
                    <a:gd name="connsiteX1" fmla="*/ 281766 w 584479"/>
                    <a:gd name="connsiteY1" fmla="*/ 25263 h 1006766"/>
                    <a:gd name="connsiteX2" fmla="*/ 581674 w 584479"/>
                    <a:gd name="connsiteY2" fmla="*/ 72008 h 1006766"/>
                    <a:gd name="connsiteX3" fmla="*/ 584479 w 584479"/>
                    <a:gd name="connsiteY3" fmla="*/ 878660 h 1006766"/>
                    <a:gd name="connsiteX4" fmla="*/ 293642 w 584479"/>
                    <a:gd name="connsiteY4" fmla="*/ 1006766 h 1006766"/>
                    <a:gd name="connsiteX5" fmla="*/ 0 w 584479"/>
                    <a:gd name="connsiteY5" fmla="*/ 875855 h 1006766"/>
                    <a:gd name="connsiteX6" fmla="*/ 5610 w 584479"/>
                    <a:gd name="connsiteY6" fmla="*/ 72008 h 1006766"/>
                    <a:gd name="connsiteX0" fmla="*/ 5610 w 584479"/>
                    <a:gd name="connsiteY0" fmla="*/ 72008 h 1006766"/>
                    <a:gd name="connsiteX1" fmla="*/ 293642 w 584479"/>
                    <a:gd name="connsiteY1" fmla="*/ 0 h 1006766"/>
                    <a:gd name="connsiteX2" fmla="*/ 581674 w 584479"/>
                    <a:gd name="connsiteY2" fmla="*/ 72008 h 1006766"/>
                    <a:gd name="connsiteX3" fmla="*/ 269891 w 584479"/>
                    <a:gd name="connsiteY3" fmla="*/ 25263 h 1006766"/>
                    <a:gd name="connsiteX4" fmla="*/ 5610 w 584479"/>
                    <a:gd name="connsiteY4" fmla="*/ 72008 h 1006766"/>
                    <a:gd name="connsiteX0" fmla="*/ 581674 w 584479"/>
                    <a:gd name="connsiteY0" fmla="*/ 72008 h 1006766"/>
                    <a:gd name="connsiteX1" fmla="*/ 293642 w 584479"/>
                    <a:gd name="connsiteY1" fmla="*/ 1512 h 1006766"/>
                    <a:gd name="connsiteX2" fmla="*/ 5610 w 584479"/>
                    <a:gd name="connsiteY2" fmla="*/ 72008 h 1006766"/>
                    <a:gd name="connsiteX3" fmla="*/ 293642 w 584479"/>
                    <a:gd name="connsiteY3" fmla="*/ 0 h 1006766"/>
                    <a:gd name="connsiteX4" fmla="*/ 581674 w 584479"/>
                    <a:gd name="connsiteY4" fmla="*/ 72008 h 1006766"/>
                    <a:gd name="connsiteX5" fmla="*/ 581674 w 584479"/>
                    <a:gd name="connsiteY5" fmla="*/ 870245 h 1006766"/>
                    <a:gd name="connsiteX6" fmla="*/ 305517 w 584479"/>
                    <a:gd name="connsiteY6" fmla="*/ 873989 h 1006766"/>
                    <a:gd name="connsiteX7" fmla="*/ 2805 w 584479"/>
                    <a:gd name="connsiteY7" fmla="*/ 887074 h 1006766"/>
                    <a:gd name="connsiteX8" fmla="*/ 5610 w 584479"/>
                    <a:gd name="connsiteY8" fmla="*/ 72008 h 1006766"/>
                    <a:gd name="connsiteX0" fmla="*/ 5610 w 584479"/>
                    <a:gd name="connsiteY0" fmla="*/ 72008 h 902364"/>
                    <a:gd name="connsiteX1" fmla="*/ 281766 w 584479"/>
                    <a:gd name="connsiteY1" fmla="*/ 25263 h 902364"/>
                    <a:gd name="connsiteX2" fmla="*/ 581674 w 584479"/>
                    <a:gd name="connsiteY2" fmla="*/ 72008 h 902364"/>
                    <a:gd name="connsiteX3" fmla="*/ 584479 w 584479"/>
                    <a:gd name="connsiteY3" fmla="*/ 878660 h 902364"/>
                    <a:gd name="connsiteX4" fmla="*/ 307666 w 584479"/>
                    <a:gd name="connsiteY4" fmla="*/ 866520 h 902364"/>
                    <a:gd name="connsiteX5" fmla="*/ 0 w 584479"/>
                    <a:gd name="connsiteY5" fmla="*/ 875855 h 902364"/>
                    <a:gd name="connsiteX6" fmla="*/ 5610 w 584479"/>
                    <a:gd name="connsiteY6" fmla="*/ 72008 h 902364"/>
                    <a:gd name="connsiteX0" fmla="*/ 5610 w 584479"/>
                    <a:gd name="connsiteY0" fmla="*/ 72008 h 902364"/>
                    <a:gd name="connsiteX1" fmla="*/ 293642 w 584479"/>
                    <a:gd name="connsiteY1" fmla="*/ 0 h 902364"/>
                    <a:gd name="connsiteX2" fmla="*/ 581674 w 584479"/>
                    <a:gd name="connsiteY2" fmla="*/ 72008 h 902364"/>
                    <a:gd name="connsiteX3" fmla="*/ 269891 w 584479"/>
                    <a:gd name="connsiteY3" fmla="*/ 25263 h 902364"/>
                    <a:gd name="connsiteX4" fmla="*/ 5610 w 584479"/>
                    <a:gd name="connsiteY4" fmla="*/ 72008 h 902364"/>
                    <a:gd name="connsiteX0" fmla="*/ 581674 w 584479"/>
                    <a:gd name="connsiteY0" fmla="*/ 72008 h 902364"/>
                    <a:gd name="connsiteX1" fmla="*/ 293642 w 584479"/>
                    <a:gd name="connsiteY1" fmla="*/ 1512 h 902364"/>
                    <a:gd name="connsiteX2" fmla="*/ 5610 w 584479"/>
                    <a:gd name="connsiteY2" fmla="*/ 72008 h 902364"/>
                    <a:gd name="connsiteX3" fmla="*/ 293642 w 584479"/>
                    <a:gd name="connsiteY3" fmla="*/ 0 h 902364"/>
                    <a:gd name="connsiteX4" fmla="*/ 581674 w 584479"/>
                    <a:gd name="connsiteY4" fmla="*/ 72008 h 902364"/>
                    <a:gd name="connsiteX5" fmla="*/ 581674 w 584479"/>
                    <a:gd name="connsiteY5" fmla="*/ 870245 h 902364"/>
                    <a:gd name="connsiteX6" fmla="*/ 305517 w 584479"/>
                    <a:gd name="connsiteY6" fmla="*/ 873989 h 902364"/>
                    <a:gd name="connsiteX7" fmla="*/ 2805 w 584479"/>
                    <a:gd name="connsiteY7" fmla="*/ 887074 h 902364"/>
                    <a:gd name="connsiteX8" fmla="*/ 5610 w 584479"/>
                    <a:gd name="connsiteY8" fmla="*/ 72008 h 902364"/>
                    <a:gd name="connsiteX0" fmla="*/ 5610 w 584479"/>
                    <a:gd name="connsiteY0" fmla="*/ 72008 h 902364"/>
                    <a:gd name="connsiteX1" fmla="*/ 281766 w 584479"/>
                    <a:gd name="connsiteY1" fmla="*/ 25263 h 902364"/>
                    <a:gd name="connsiteX2" fmla="*/ 581674 w 584479"/>
                    <a:gd name="connsiteY2" fmla="*/ 72008 h 902364"/>
                    <a:gd name="connsiteX3" fmla="*/ 584479 w 584479"/>
                    <a:gd name="connsiteY3" fmla="*/ 878660 h 902364"/>
                    <a:gd name="connsiteX4" fmla="*/ 307666 w 584479"/>
                    <a:gd name="connsiteY4" fmla="*/ 866520 h 902364"/>
                    <a:gd name="connsiteX5" fmla="*/ 0 w 584479"/>
                    <a:gd name="connsiteY5" fmla="*/ 875855 h 902364"/>
                    <a:gd name="connsiteX6" fmla="*/ 5610 w 584479"/>
                    <a:gd name="connsiteY6" fmla="*/ 72008 h 902364"/>
                    <a:gd name="connsiteX0" fmla="*/ 5610 w 584479"/>
                    <a:gd name="connsiteY0" fmla="*/ 72008 h 902364"/>
                    <a:gd name="connsiteX1" fmla="*/ 293642 w 584479"/>
                    <a:gd name="connsiteY1" fmla="*/ 0 h 902364"/>
                    <a:gd name="connsiteX2" fmla="*/ 581674 w 584479"/>
                    <a:gd name="connsiteY2" fmla="*/ 72008 h 902364"/>
                    <a:gd name="connsiteX3" fmla="*/ 269891 w 584479"/>
                    <a:gd name="connsiteY3" fmla="*/ 25263 h 902364"/>
                    <a:gd name="connsiteX4" fmla="*/ 5610 w 584479"/>
                    <a:gd name="connsiteY4" fmla="*/ 72008 h 902364"/>
                    <a:gd name="connsiteX0" fmla="*/ 581674 w 584479"/>
                    <a:gd name="connsiteY0" fmla="*/ 72008 h 902364"/>
                    <a:gd name="connsiteX1" fmla="*/ 293642 w 584479"/>
                    <a:gd name="connsiteY1" fmla="*/ 1512 h 902364"/>
                    <a:gd name="connsiteX2" fmla="*/ 5610 w 584479"/>
                    <a:gd name="connsiteY2" fmla="*/ 72008 h 902364"/>
                    <a:gd name="connsiteX3" fmla="*/ 293642 w 584479"/>
                    <a:gd name="connsiteY3" fmla="*/ 0 h 902364"/>
                    <a:gd name="connsiteX4" fmla="*/ 581674 w 584479"/>
                    <a:gd name="connsiteY4" fmla="*/ 72008 h 902364"/>
                    <a:gd name="connsiteX5" fmla="*/ 581674 w 584479"/>
                    <a:gd name="connsiteY5" fmla="*/ 870245 h 902364"/>
                    <a:gd name="connsiteX6" fmla="*/ 305517 w 584479"/>
                    <a:gd name="connsiteY6" fmla="*/ 873989 h 902364"/>
                    <a:gd name="connsiteX7" fmla="*/ 2805 w 584479"/>
                    <a:gd name="connsiteY7" fmla="*/ 887074 h 902364"/>
                    <a:gd name="connsiteX8" fmla="*/ 5610 w 584479"/>
                    <a:gd name="connsiteY8" fmla="*/ 72008 h 902364"/>
                    <a:gd name="connsiteX0" fmla="*/ 5610 w 652889"/>
                    <a:gd name="connsiteY0" fmla="*/ 72118 h 902474"/>
                    <a:gd name="connsiteX1" fmla="*/ 281766 w 652889"/>
                    <a:gd name="connsiteY1" fmla="*/ 2537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69891 w 652889"/>
                    <a:gd name="connsiteY3" fmla="*/ 25373 h 902474"/>
                    <a:gd name="connsiteX4" fmla="*/ 5610 w 652889"/>
                    <a:gd name="connsiteY4" fmla="*/ 72118 h 902474"/>
                    <a:gd name="connsiteX0" fmla="*/ 581674 w 652889"/>
                    <a:gd name="connsiteY0" fmla="*/ 72118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81766 w 652889"/>
                    <a:gd name="connsiteY1" fmla="*/ 2537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69891 w 652889"/>
                    <a:gd name="connsiteY3" fmla="*/ 25373 h 902474"/>
                    <a:gd name="connsiteX4" fmla="*/ 5610 w 652889"/>
                    <a:gd name="connsiteY4" fmla="*/ 72118 h 902474"/>
                    <a:gd name="connsiteX0" fmla="*/ 581674 w 652889"/>
                    <a:gd name="connsiteY0" fmla="*/ 72118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81766 w 652889"/>
                    <a:gd name="connsiteY1" fmla="*/ 2537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69891 w 652889"/>
                    <a:gd name="connsiteY3" fmla="*/ 25373 h 902474"/>
                    <a:gd name="connsiteX4" fmla="*/ 5610 w 652889"/>
                    <a:gd name="connsiteY4" fmla="*/ 72118 h 902474"/>
                    <a:gd name="connsiteX0" fmla="*/ 581674 w 652889"/>
                    <a:gd name="connsiteY0" fmla="*/ 72118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69891 w 652889"/>
                    <a:gd name="connsiteY3" fmla="*/ 25373 h 902474"/>
                    <a:gd name="connsiteX4" fmla="*/ 5610 w 652889"/>
                    <a:gd name="connsiteY4" fmla="*/ 72118 h 902474"/>
                    <a:gd name="connsiteX0" fmla="*/ 581674 w 652889"/>
                    <a:gd name="connsiteY0" fmla="*/ 72118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581674 w 652889"/>
                    <a:gd name="connsiteY0" fmla="*/ 72118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581674 w 652889"/>
                    <a:gd name="connsiteY0" fmla="*/ 72118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627252 w 652889"/>
                    <a:gd name="connsiteY0" fmla="*/ 49329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627252 w 652889"/>
                    <a:gd name="connsiteY0" fmla="*/ 49329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627252 w 652889"/>
                    <a:gd name="connsiteY0" fmla="*/ 49329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581674 w 652889"/>
                    <a:gd name="connsiteY0" fmla="*/ 74967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581674 w 652889"/>
                    <a:gd name="connsiteY0" fmla="*/ 74967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581674 w 652889"/>
                    <a:gd name="connsiteY0" fmla="*/ 63573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581674 w 652889"/>
                    <a:gd name="connsiteY0" fmla="*/ 63573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575977 w 652889"/>
                    <a:gd name="connsiteY0" fmla="*/ 66421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598766 w 652889"/>
                    <a:gd name="connsiteY0" fmla="*/ 49330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598766 w 652889"/>
                    <a:gd name="connsiteY0" fmla="*/ 49330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575977 w 652889"/>
                    <a:gd name="connsiteY0" fmla="*/ 69271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584479"/>
                    <a:gd name="connsiteY0" fmla="*/ 72008 h 902364"/>
                    <a:gd name="connsiteX1" fmla="*/ 296009 w 584479"/>
                    <a:gd name="connsiteY1" fmla="*/ 5323 h 902364"/>
                    <a:gd name="connsiteX2" fmla="*/ 581674 w 584479"/>
                    <a:gd name="connsiteY2" fmla="*/ 72008 h 902364"/>
                    <a:gd name="connsiteX3" fmla="*/ 584479 w 584479"/>
                    <a:gd name="connsiteY3" fmla="*/ 878660 h 902364"/>
                    <a:gd name="connsiteX4" fmla="*/ 307666 w 584479"/>
                    <a:gd name="connsiteY4" fmla="*/ 866520 h 902364"/>
                    <a:gd name="connsiteX5" fmla="*/ 0 w 584479"/>
                    <a:gd name="connsiteY5" fmla="*/ 875855 h 902364"/>
                    <a:gd name="connsiteX6" fmla="*/ 5610 w 584479"/>
                    <a:gd name="connsiteY6" fmla="*/ 72008 h 902364"/>
                    <a:gd name="connsiteX0" fmla="*/ 5610 w 584479"/>
                    <a:gd name="connsiteY0" fmla="*/ 72008 h 902364"/>
                    <a:gd name="connsiteX1" fmla="*/ 293642 w 584479"/>
                    <a:gd name="connsiteY1" fmla="*/ 0 h 902364"/>
                    <a:gd name="connsiteX2" fmla="*/ 581674 w 584479"/>
                    <a:gd name="connsiteY2" fmla="*/ 72008 h 902364"/>
                    <a:gd name="connsiteX3" fmla="*/ 292679 w 584479"/>
                    <a:gd name="connsiteY3" fmla="*/ 11020 h 902364"/>
                    <a:gd name="connsiteX4" fmla="*/ 5610 w 584479"/>
                    <a:gd name="connsiteY4" fmla="*/ 72008 h 902364"/>
                    <a:gd name="connsiteX0" fmla="*/ 575977 w 584479"/>
                    <a:gd name="connsiteY0" fmla="*/ 69161 h 902364"/>
                    <a:gd name="connsiteX1" fmla="*/ 293642 w 584479"/>
                    <a:gd name="connsiteY1" fmla="*/ 1512 h 902364"/>
                    <a:gd name="connsiteX2" fmla="*/ 5610 w 584479"/>
                    <a:gd name="connsiteY2" fmla="*/ 72008 h 902364"/>
                    <a:gd name="connsiteX3" fmla="*/ 293642 w 584479"/>
                    <a:gd name="connsiteY3" fmla="*/ 0 h 902364"/>
                    <a:gd name="connsiteX4" fmla="*/ 578825 w 584479"/>
                    <a:gd name="connsiteY4" fmla="*/ 72008 h 902364"/>
                    <a:gd name="connsiteX5" fmla="*/ 581674 w 584479"/>
                    <a:gd name="connsiteY5" fmla="*/ 870245 h 902364"/>
                    <a:gd name="connsiteX6" fmla="*/ 305517 w 584479"/>
                    <a:gd name="connsiteY6" fmla="*/ 873989 h 902364"/>
                    <a:gd name="connsiteX7" fmla="*/ 2805 w 584479"/>
                    <a:gd name="connsiteY7" fmla="*/ 887074 h 902364"/>
                    <a:gd name="connsiteX8" fmla="*/ 5610 w 584479"/>
                    <a:gd name="connsiteY8" fmla="*/ 72008 h 9023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84479" h="902364" stroke="0" extrusionOk="0">
                      <a:moveTo>
                        <a:pt x="5610" y="72008"/>
                      </a:moveTo>
                      <a:cubicBezTo>
                        <a:pt x="5610" y="111777"/>
                        <a:pt x="136933" y="5323"/>
                        <a:pt x="296009" y="5323"/>
                      </a:cubicBezTo>
                      <a:cubicBezTo>
                        <a:pt x="455085" y="5323"/>
                        <a:pt x="507611" y="32016"/>
                        <a:pt x="581674" y="72008"/>
                      </a:cubicBezTo>
                      <a:cubicBezTo>
                        <a:pt x="585457" y="281071"/>
                        <a:pt x="583544" y="609776"/>
                        <a:pt x="584479" y="878660"/>
                      </a:cubicBezTo>
                      <a:cubicBezTo>
                        <a:pt x="584479" y="918429"/>
                        <a:pt x="466742" y="866520"/>
                        <a:pt x="307666" y="866520"/>
                      </a:cubicBezTo>
                      <a:cubicBezTo>
                        <a:pt x="148590" y="866520"/>
                        <a:pt x="0" y="915624"/>
                        <a:pt x="0" y="875855"/>
                      </a:cubicBezTo>
                      <a:lnTo>
                        <a:pt x="5610" y="72008"/>
                      </a:lnTo>
                      <a:close/>
                    </a:path>
                    <a:path w="584479" h="902364" fill="lighten" stroke="0" extrusionOk="0">
                      <a:moveTo>
                        <a:pt x="5610" y="72008"/>
                      </a:moveTo>
                      <a:cubicBezTo>
                        <a:pt x="5771" y="70171"/>
                        <a:pt x="134566" y="0"/>
                        <a:pt x="293642" y="0"/>
                      </a:cubicBezTo>
                      <a:cubicBezTo>
                        <a:pt x="452718" y="0"/>
                        <a:pt x="581674" y="32239"/>
                        <a:pt x="581674" y="72008"/>
                      </a:cubicBezTo>
                      <a:cubicBezTo>
                        <a:pt x="581674" y="111777"/>
                        <a:pt x="451755" y="11020"/>
                        <a:pt x="292679" y="11020"/>
                      </a:cubicBezTo>
                      <a:cubicBezTo>
                        <a:pt x="133603" y="11020"/>
                        <a:pt x="5450" y="73845"/>
                        <a:pt x="5610" y="72008"/>
                      </a:cubicBezTo>
                      <a:close/>
                    </a:path>
                    <a:path w="584479" h="902364" fill="none" extrusionOk="0">
                      <a:moveTo>
                        <a:pt x="575977" y="69161"/>
                      </a:moveTo>
                      <a:cubicBezTo>
                        <a:pt x="524703" y="54808"/>
                        <a:pt x="388703" y="1038"/>
                        <a:pt x="293642" y="1512"/>
                      </a:cubicBezTo>
                      <a:cubicBezTo>
                        <a:pt x="198581" y="1986"/>
                        <a:pt x="5610" y="72260"/>
                        <a:pt x="5610" y="72008"/>
                      </a:cubicBezTo>
                      <a:cubicBezTo>
                        <a:pt x="5610" y="71756"/>
                        <a:pt x="198106" y="0"/>
                        <a:pt x="293642" y="0"/>
                      </a:cubicBezTo>
                      <a:cubicBezTo>
                        <a:pt x="389178" y="0"/>
                        <a:pt x="578825" y="32239"/>
                        <a:pt x="578825" y="72008"/>
                      </a:cubicBezTo>
                      <a:cubicBezTo>
                        <a:pt x="579775" y="338087"/>
                        <a:pt x="580724" y="604166"/>
                        <a:pt x="581674" y="870245"/>
                      </a:cubicBezTo>
                      <a:cubicBezTo>
                        <a:pt x="581674" y="910014"/>
                        <a:pt x="401995" y="871184"/>
                        <a:pt x="305517" y="873989"/>
                      </a:cubicBezTo>
                      <a:cubicBezTo>
                        <a:pt x="209039" y="876794"/>
                        <a:pt x="2805" y="926843"/>
                        <a:pt x="2805" y="887074"/>
                      </a:cubicBezTo>
                      <a:lnTo>
                        <a:pt x="5610" y="72008"/>
                      </a:lnTo>
                    </a:path>
                  </a:pathLst>
                </a:custGeom>
                <a:gradFill>
                  <a:gsLst>
                    <a:gs pos="0">
                      <a:srgbClr val="C00000"/>
                    </a:gs>
                    <a:gs pos="38000">
                      <a:schemeClr val="tx1">
                        <a:lumMod val="75000"/>
                        <a:lumOff val="25000"/>
                        <a:alpha val="76000"/>
                      </a:schemeClr>
                    </a:gs>
                  </a:gsLst>
                  <a:lin ang="5400000" scaled="0"/>
                </a:gra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303" name="Cylindre 4"/>
                <p:cNvSpPr/>
                <p:nvPr/>
              </p:nvSpPr>
              <p:spPr>
                <a:xfrm>
                  <a:off x="5882328" y="2097584"/>
                  <a:ext cx="1728195" cy="715364"/>
                </a:xfrm>
                <a:custGeom>
                  <a:avLst/>
                  <a:gdLst>
                    <a:gd name="connsiteX0" fmla="*/ 0 w 1728192"/>
                    <a:gd name="connsiteY0" fmla="*/ 126148 h 1009180"/>
                    <a:gd name="connsiteX1" fmla="*/ 864096 w 1728192"/>
                    <a:gd name="connsiteY1" fmla="*/ 252296 h 1009180"/>
                    <a:gd name="connsiteX2" fmla="*/ 1728192 w 1728192"/>
                    <a:gd name="connsiteY2" fmla="*/ 126148 h 1009180"/>
                    <a:gd name="connsiteX3" fmla="*/ 1728192 w 1728192"/>
                    <a:gd name="connsiteY3" fmla="*/ 883033 h 1009180"/>
                    <a:gd name="connsiteX4" fmla="*/ 864096 w 1728192"/>
                    <a:gd name="connsiteY4" fmla="*/ 1009181 h 1009180"/>
                    <a:gd name="connsiteX5" fmla="*/ 0 w 1728192"/>
                    <a:gd name="connsiteY5" fmla="*/ 883033 h 1009180"/>
                    <a:gd name="connsiteX6" fmla="*/ 0 w 1728192"/>
                    <a:gd name="connsiteY6" fmla="*/ 126148 h 1009180"/>
                    <a:gd name="connsiteX0" fmla="*/ 0 w 1728192"/>
                    <a:gd name="connsiteY0" fmla="*/ 126148 h 1009180"/>
                    <a:gd name="connsiteX1" fmla="*/ 864096 w 1728192"/>
                    <a:gd name="connsiteY1" fmla="*/ 0 h 1009180"/>
                    <a:gd name="connsiteX2" fmla="*/ 1728192 w 1728192"/>
                    <a:gd name="connsiteY2" fmla="*/ 126148 h 1009180"/>
                    <a:gd name="connsiteX3" fmla="*/ 864096 w 1728192"/>
                    <a:gd name="connsiteY3" fmla="*/ 252296 h 1009180"/>
                    <a:gd name="connsiteX4" fmla="*/ 0 w 1728192"/>
                    <a:gd name="connsiteY4" fmla="*/ 126148 h 1009180"/>
                    <a:gd name="connsiteX0" fmla="*/ 1728192 w 1728192"/>
                    <a:gd name="connsiteY0" fmla="*/ 126148 h 1009180"/>
                    <a:gd name="connsiteX1" fmla="*/ 864096 w 1728192"/>
                    <a:gd name="connsiteY1" fmla="*/ 252296 h 1009180"/>
                    <a:gd name="connsiteX2" fmla="*/ 0 w 1728192"/>
                    <a:gd name="connsiteY2" fmla="*/ 126148 h 1009180"/>
                    <a:gd name="connsiteX3" fmla="*/ 864096 w 1728192"/>
                    <a:gd name="connsiteY3" fmla="*/ 0 h 1009180"/>
                    <a:gd name="connsiteX4" fmla="*/ 1728192 w 1728192"/>
                    <a:gd name="connsiteY4" fmla="*/ 126148 h 1009180"/>
                    <a:gd name="connsiteX5" fmla="*/ 1728192 w 1728192"/>
                    <a:gd name="connsiteY5" fmla="*/ 883033 h 1009180"/>
                    <a:gd name="connsiteX6" fmla="*/ 864096 w 1728192"/>
                    <a:gd name="connsiteY6" fmla="*/ 1009181 h 1009180"/>
                    <a:gd name="connsiteX7" fmla="*/ 0 w 1728192"/>
                    <a:gd name="connsiteY7" fmla="*/ 883033 h 1009180"/>
                    <a:gd name="connsiteX8" fmla="*/ 0 w 1728192"/>
                    <a:gd name="connsiteY8" fmla="*/ 126148 h 1009180"/>
                    <a:gd name="connsiteX0" fmla="*/ 0 w 1728192"/>
                    <a:gd name="connsiteY0" fmla="*/ 126148 h 1009181"/>
                    <a:gd name="connsiteX1" fmla="*/ 864096 w 1728192"/>
                    <a:gd name="connsiteY1" fmla="*/ 252296 h 1009181"/>
                    <a:gd name="connsiteX2" fmla="*/ 1728192 w 1728192"/>
                    <a:gd name="connsiteY2" fmla="*/ 126148 h 1009181"/>
                    <a:gd name="connsiteX3" fmla="*/ 1728192 w 1728192"/>
                    <a:gd name="connsiteY3" fmla="*/ 883033 h 1009181"/>
                    <a:gd name="connsiteX4" fmla="*/ 864096 w 1728192"/>
                    <a:gd name="connsiteY4" fmla="*/ 1009181 h 1009181"/>
                    <a:gd name="connsiteX5" fmla="*/ 0 w 1728192"/>
                    <a:gd name="connsiteY5" fmla="*/ 883033 h 1009181"/>
                    <a:gd name="connsiteX6" fmla="*/ 0 w 1728192"/>
                    <a:gd name="connsiteY6" fmla="*/ 126148 h 1009181"/>
                    <a:gd name="connsiteX0" fmla="*/ 0 w 1728192"/>
                    <a:gd name="connsiteY0" fmla="*/ 126148 h 1009181"/>
                    <a:gd name="connsiteX1" fmla="*/ 864096 w 1728192"/>
                    <a:gd name="connsiteY1" fmla="*/ 0 h 1009181"/>
                    <a:gd name="connsiteX2" fmla="*/ 1728192 w 1728192"/>
                    <a:gd name="connsiteY2" fmla="*/ 126148 h 1009181"/>
                    <a:gd name="connsiteX3" fmla="*/ 864096 w 1728192"/>
                    <a:gd name="connsiteY3" fmla="*/ 252296 h 1009181"/>
                    <a:gd name="connsiteX4" fmla="*/ 0 w 1728192"/>
                    <a:gd name="connsiteY4" fmla="*/ 126148 h 1009181"/>
                    <a:gd name="connsiteX0" fmla="*/ 1728192 w 1728192"/>
                    <a:gd name="connsiteY0" fmla="*/ 126148 h 1009181"/>
                    <a:gd name="connsiteX1" fmla="*/ 864096 w 1728192"/>
                    <a:gd name="connsiteY1" fmla="*/ 252296 h 1009181"/>
                    <a:gd name="connsiteX2" fmla="*/ 0 w 1728192"/>
                    <a:gd name="connsiteY2" fmla="*/ 126148 h 1009181"/>
                    <a:gd name="connsiteX3" fmla="*/ 864096 w 1728192"/>
                    <a:gd name="connsiteY3" fmla="*/ 0 h 1009181"/>
                    <a:gd name="connsiteX4" fmla="*/ 1728192 w 1728192"/>
                    <a:gd name="connsiteY4" fmla="*/ 126148 h 1009181"/>
                    <a:gd name="connsiteX5" fmla="*/ 1728192 w 1728192"/>
                    <a:gd name="connsiteY5" fmla="*/ 883033 h 1009181"/>
                    <a:gd name="connsiteX6" fmla="*/ 889496 w 1728192"/>
                    <a:gd name="connsiteY6" fmla="*/ 805981 h 1009181"/>
                    <a:gd name="connsiteX7" fmla="*/ 0 w 1728192"/>
                    <a:gd name="connsiteY7" fmla="*/ 883033 h 1009181"/>
                    <a:gd name="connsiteX8" fmla="*/ 0 w 1728192"/>
                    <a:gd name="connsiteY8" fmla="*/ 126148 h 1009181"/>
                    <a:gd name="connsiteX0" fmla="*/ 0 w 1728192"/>
                    <a:gd name="connsiteY0" fmla="*/ 126148 h 901801"/>
                    <a:gd name="connsiteX1" fmla="*/ 864096 w 1728192"/>
                    <a:gd name="connsiteY1" fmla="*/ 252296 h 901801"/>
                    <a:gd name="connsiteX2" fmla="*/ 1728192 w 1728192"/>
                    <a:gd name="connsiteY2" fmla="*/ 126148 h 901801"/>
                    <a:gd name="connsiteX3" fmla="*/ 1728192 w 1728192"/>
                    <a:gd name="connsiteY3" fmla="*/ 883033 h 901801"/>
                    <a:gd name="connsiteX4" fmla="*/ 864096 w 1728192"/>
                    <a:gd name="connsiteY4" fmla="*/ 742481 h 901801"/>
                    <a:gd name="connsiteX5" fmla="*/ 0 w 1728192"/>
                    <a:gd name="connsiteY5" fmla="*/ 883033 h 901801"/>
                    <a:gd name="connsiteX6" fmla="*/ 0 w 1728192"/>
                    <a:gd name="connsiteY6" fmla="*/ 126148 h 901801"/>
                    <a:gd name="connsiteX0" fmla="*/ 0 w 1728192"/>
                    <a:gd name="connsiteY0" fmla="*/ 126148 h 901801"/>
                    <a:gd name="connsiteX1" fmla="*/ 864096 w 1728192"/>
                    <a:gd name="connsiteY1" fmla="*/ 0 h 901801"/>
                    <a:gd name="connsiteX2" fmla="*/ 1728192 w 1728192"/>
                    <a:gd name="connsiteY2" fmla="*/ 126148 h 901801"/>
                    <a:gd name="connsiteX3" fmla="*/ 864096 w 1728192"/>
                    <a:gd name="connsiteY3" fmla="*/ 252296 h 901801"/>
                    <a:gd name="connsiteX4" fmla="*/ 0 w 1728192"/>
                    <a:gd name="connsiteY4" fmla="*/ 126148 h 901801"/>
                    <a:gd name="connsiteX0" fmla="*/ 1728192 w 1728192"/>
                    <a:gd name="connsiteY0" fmla="*/ 126148 h 901801"/>
                    <a:gd name="connsiteX1" fmla="*/ 864096 w 1728192"/>
                    <a:gd name="connsiteY1" fmla="*/ 252296 h 901801"/>
                    <a:gd name="connsiteX2" fmla="*/ 0 w 1728192"/>
                    <a:gd name="connsiteY2" fmla="*/ 126148 h 901801"/>
                    <a:gd name="connsiteX3" fmla="*/ 864096 w 1728192"/>
                    <a:gd name="connsiteY3" fmla="*/ 0 h 901801"/>
                    <a:gd name="connsiteX4" fmla="*/ 1728192 w 1728192"/>
                    <a:gd name="connsiteY4" fmla="*/ 126148 h 901801"/>
                    <a:gd name="connsiteX5" fmla="*/ 1728192 w 1728192"/>
                    <a:gd name="connsiteY5" fmla="*/ 883033 h 901801"/>
                    <a:gd name="connsiteX6" fmla="*/ 889496 w 1728192"/>
                    <a:gd name="connsiteY6" fmla="*/ 805981 h 901801"/>
                    <a:gd name="connsiteX7" fmla="*/ 0 w 1728192"/>
                    <a:gd name="connsiteY7" fmla="*/ 883033 h 901801"/>
                    <a:gd name="connsiteX8" fmla="*/ 0 w 1728192"/>
                    <a:gd name="connsiteY8" fmla="*/ 126148 h 901801"/>
                    <a:gd name="connsiteX0" fmla="*/ 0 w 1728192"/>
                    <a:gd name="connsiteY0" fmla="*/ 126148 h 897184"/>
                    <a:gd name="connsiteX1" fmla="*/ 864096 w 1728192"/>
                    <a:gd name="connsiteY1" fmla="*/ 252296 h 897184"/>
                    <a:gd name="connsiteX2" fmla="*/ 1728192 w 1728192"/>
                    <a:gd name="connsiteY2" fmla="*/ 126148 h 897184"/>
                    <a:gd name="connsiteX3" fmla="*/ 1728192 w 1728192"/>
                    <a:gd name="connsiteY3" fmla="*/ 883033 h 897184"/>
                    <a:gd name="connsiteX4" fmla="*/ 864096 w 1728192"/>
                    <a:gd name="connsiteY4" fmla="*/ 742481 h 897184"/>
                    <a:gd name="connsiteX5" fmla="*/ 0 w 1728192"/>
                    <a:gd name="connsiteY5" fmla="*/ 883033 h 897184"/>
                    <a:gd name="connsiteX6" fmla="*/ 0 w 1728192"/>
                    <a:gd name="connsiteY6" fmla="*/ 126148 h 897184"/>
                    <a:gd name="connsiteX0" fmla="*/ 0 w 1728192"/>
                    <a:gd name="connsiteY0" fmla="*/ 126148 h 897184"/>
                    <a:gd name="connsiteX1" fmla="*/ 864096 w 1728192"/>
                    <a:gd name="connsiteY1" fmla="*/ 0 h 897184"/>
                    <a:gd name="connsiteX2" fmla="*/ 1728192 w 1728192"/>
                    <a:gd name="connsiteY2" fmla="*/ 126148 h 897184"/>
                    <a:gd name="connsiteX3" fmla="*/ 864096 w 1728192"/>
                    <a:gd name="connsiteY3" fmla="*/ 252296 h 897184"/>
                    <a:gd name="connsiteX4" fmla="*/ 0 w 1728192"/>
                    <a:gd name="connsiteY4" fmla="*/ 126148 h 897184"/>
                    <a:gd name="connsiteX0" fmla="*/ 1728192 w 1728192"/>
                    <a:gd name="connsiteY0" fmla="*/ 126148 h 897184"/>
                    <a:gd name="connsiteX1" fmla="*/ 864096 w 1728192"/>
                    <a:gd name="connsiteY1" fmla="*/ 252296 h 897184"/>
                    <a:gd name="connsiteX2" fmla="*/ 0 w 1728192"/>
                    <a:gd name="connsiteY2" fmla="*/ 126148 h 897184"/>
                    <a:gd name="connsiteX3" fmla="*/ 864096 w 1728192"/>
                    <a:gd name="connsiteY3" fmla="*/ 0 h 897184"/>
                    <a:gd name="connsiteX4" fmla="*/ 1728192 w 1728192"/>
                    <a:gd name="connsiteY4" fmla="*/ 126148 h 897184"/>
                    <a:gd name="connsiteX5" fmla="*/ 1728192 w 1728192"/>
                    <a:gd name="connsiteY5" fmla="*/ 883033 h 897184"/>
                    <a:gd name="connsiteX6" fmla="*/ 889496 w 1728192"/>
                    <a:gd name="connsiteY6" fmla="*/ 729781 h 897184"/>
                    <a:gd name="connsiteX7" fmla="*/ 0 w 1728192"/>
                    <a:gd name="connsiteY7" fmla="*/ 883033 h 897184"/>
                    <a:gd name="connsiteX8" fmla="*/ 0 w 1728192"/>
                    <a:gd name="connsiteY8" fmla="*/ 126148 h 897184"/>
                    <a:gd name="connsiteX0" fmla="*/ 0 w 1728192"/>
                    <a:gd name="connsiteY0" fmla="*/ 126148 h 897184"/>
                    <a:gd name="connsiteX1" fmla="*/ 864096 w 1728192"/>
                    <a:gd name="connsiteY1" fmla="*/ 252296 h 897184"/>
                    <a:gd name="connsiteX2" fmla="*/ 1728192 w 1728192"/>
                    <a:gd name="connsiteY2" fmla="*/ 126148 h 897184"/>
                    <a:gd name="connsiteX3" fmla="*/ 1728192 w 1728192"/>
                    <a:gd name="connsiteY3" fmla="*/ 883033 h 897184"/>
                    <a:gd name="connsiteX4" fmla="*/ 864096 w 1728192"/>
                    <a:gd name="connsiteY4" fmla="*/ 742481 h 897184"/>
                    <a:gd name="connsiteX5" fmla="*/ 0 w 1728192"/>
                    <a:gd name="connsiteY5" fmla="*/ 883033 h 897184"/>
                    <a:gd name="connsiteX6" fmla="*/ 0 w 1728192"/>
                    <a:gd name="connsiteY6" fmla="*/ 126148 h 897184"/>
                    <a:gd name="connsiteX0" fmla="*/ 0 w 1728192"/>
                    <a:gd name="connsiteY0" fmla="*/ 126148 h 897184"/>
                    <a:gd name="connsiteX1" fmla="*/ 864096 w 1728192"/>
                    <a:gd name="connsiteY1" fmla="*/ 0 h 897184"/>
                    <a:gd name="connsiteX2" fmla="*/ 1728192 w 1728192"/>
                    <a:gd name="connsiteY2" fmla="*/ 126148 h 897184"/>
                    <a:gd name="connsiteX3" fmla="*/ 864096 w 1728192"/>
                    <a:gd name="connsiteY3" fmla="*/ 252296 h 897184"/>
                    <a:gd name="connsiteX4" fmla="*/ 0 w 1728192"/>
                    <a:gd name="connsiteY4" fmla="*/ 126148 h 897184"/>
                    <a:gd name="connsiteX0" fmla="*/ 1728192 w 1728192"/>
                    <a:gd name="connsiteY0" fmla="*/ 126148 h 897184"/>
                    <a:gd name="connsiteX1" fmla="*/ 864096 w 1728192"/>
                    <a:gd name="connsiteY1" fmla="*/ 252296 h 897184"/>
                    <a:gd name="connsiteX2" fmla="*/ 0 w 1728192"/>
                    <a:gd name="connsiteY2" fmla="*/ 126148 h 897184"/>
                    <a:gd name="connsiteX3" fmla="*/ 864096 w 1728192"/>
                    <a:gd name="connsiteY3" fmla="*/ 325500 h 897184"/>
                    <a:gd name="connsiteX4" fmla="*/ 1728192 w 1728192"/>
                    <a:gd name="connsiteY4" fmla="*/ 126148 h 897184"/>
                    <a:gd name="connsiteX5" fmla="*/ 1728192 w 1728192"/>
                    <a:gd name="connsiteY5" fmla="*/ 883033 h 897184"/>
                    <a:gd name="connsiteX6" fmla="*/ 889496 w 1728192"/>
                    <a:gd name="connsiteY6" fmla="*/ 729781 h 897184"/>
                    <a:gd name="connsiteX7" fmla="*/ 0 w 1728192"/>
                    <a:gd name="connsiteY7" fmla="*/ 883033 h 897184"/>
                    <a:gd name="connsiteX8" fmla="*/ 0 w 1728192"/>
                    <a:gd name="connsiteY8" fmla="*/ 126148 h 897184"/>
                    <a:gd name="connsiteX0" fmla="*/ 31 w 1728223"/>
                    <a:gd name="connsiteY0" fmla="*/ 126148 h 897184"/>
                    <a:gd name="connsiteX1" fmla="*/ 864127 w 1728223"/>
                    <a:gd name="connsiteY1" fmla="*/ 252296 h 897184"/>
                    <a:gd name="connsiteX2" fmla="*/ 1728223 w 1728223"/>
                    <a:gd name="connsiteY2" fmla="*/ 126148 h 897184"/>
                    <a:gd name="connsiteX3" fmla="*/ 1728223 w 1728223"/>
                    <a:gd name="connsiteY3" fmla="*/ 883033 h 897184"/>
                    <a:gd name="connsiteX4" fmla="*/ 864127 w 1728223"/>
                    <a:gd name="connsiteY4" fmla="*/ 742481 h 897184"/>
                    <a:gd name="connsiteX5" fmla="*/ 31 w 1728223"/>
                    <a:gd name="connsiteY5" fmla="*/ 883033 h 897184"/>
                    <a:gd name="connsiteX6" fmla="*/ 31 w 1728223"/>
                    <a:gd name="connsiteY6" fmla="*/ 126148 h 897184"/>
                    <a:gd name="connsiteX0" fmla="*/ 31 w 1728223"/>
                    <a:gd name="connsiteY0" fmla="*/ 126148 h 897184"/>
                    <a:gd name="connsiteX1" fmla="*/ 864127 w 1728223"/>
                    <a:gd name="connsiteY1" fmla="*/ 0 h 897184"/>
                    <a:gd name="connsiteX2" fmla="*/ 1728223 w 1728223"/>
                    <a:gd name="connsiteY2" fmla="*/ 126148 h 897184"/>
                    <a:gd name="connsiteX3" fmla="*/ 864127 w 1728223"/>
                    <a:gd name="connsiteY3" fmla="*/ 252296 h 897184"/>
                    <a:gd name="connsiteX4" fmla="*/ 31 w 1728223"/>
                    <a:gd name="connsiteY4" fmla="*/ 126148 h 897184"/>
                    <a:gd name="connsiteX0" fmla="*/ 1728223 w 1728223"/>
                    <a:gd name="connsiteY0" fmla="*/ 126148 h 897184"/>
                    <a:gd name="connsiteX1" fmla="*/ 840376 w 1728223"/>
                    <a:gd name="connsiteY1" fmla="*/ 40013 h 897184"/>
                    <a:gd name="connsiteX2" fmla="*/ 31 w 1728223"/>
                    <a:gd name="connsiteY2" fmla="*/ 126148 h 897184"/>
                    <a:gd name="connsiteX3" fmla="*/ 864127 w 1728223"/>
                    <a:gd name="connsiteY3" fmla="*/ 325500 h 897184"/>
                    <a:gd name="connsiteX4" fmla="*/ 1728223 w 1728223"/>
                    <a:gd name="connsiteY4" fmla="*/ 126148 h 897184"/>
                    <a:gd name="connsiteX5" fmla="*/ 1728223 w 1728223"/>
                    <a:gd name="connsiteY5" fmla="*/ 883033 h 897184"/>
                    <a:gd name="connsiteX6" fmla="*/ 889527 w 1728223"/>
                    <a:gd name="connsiteY6" fmla="*/ 729781 h 897184"/>
                    <a:gd name="connsiteX7" fmla="*/ 31 w 1728223"/>
                    <a:gd name="connsiteY7" fmla="*/ 883033 h 897184"/>
                    <a:gd name="connsiteX8" fmla="*/ 31 w 1728223"/>
                    <a:gd name="connsiteY8" fmla="*/ 126148 h 897184"/>
                    <a:gd name="connsiteX0" fmla="*/ 31 w 1728223"/>
                    <a:gd name="connsiteY0" fmla="*/ 126148 h 897184"/>
                    <a:gd name="connsiteX1" fmla="*/ 864127 w 1728223"/>
                    <a:gd name="connsiteY1" fmla="*/ 252296 h 897184"/>
                    <a:gd name="connsiteX2" fmla="*/ 1728223 w 1728223"/>
                    <a:gd name="connsiteY2" fmla="*/ 126148 h 897184"/>
                    <a:gd name="connsiteX3" fmla="*/ 1728223 w 1728223"/>
                    <a:gd name="connsiteY3" fmla="*/ 883033 h 897184"/>
                    <a:gd name="connsiteX4" fmla="*/ 864127 w 1728223"/>
                    <a:gd name="connsiteY4" fmla="*/ 742481 h 897184"/>
                    <a:gd name="connsiteX5" fmla="*/ 31 w 1728223"/>
                    <a:gd name="connsiteY5" fmla="*/ 883033 h 897184"/>
                    <a:gd name="connsiteX6" fmla="*/ 31 w 1728223"/>
                    <a:gd name="connsiteY6" fmla="*/ 126148 h 897184"/>
                    <a:gd name="connsiteX0" fmla="*/ 31 w 1728223"/>
                    <a:gd name="connsiteY0" fmla="*/ 126148 h 897184"/>
                    <a:gd name="connsiteX1" fmla="*/ 864127 w 1728223"/>
                    <a:gd name="connsiteY1" fmla="*/ 0 h 897184"/>
                    <a:gd name="connsiteX2" fmla="*/ 1728223 w 1728223"/>
                    <a:gd name="connsiteY2" fmla="*/ 126148 h 897184"/>
                    <a:gd name="connsiteX3" fmla="*/ 852252 w 1728223"/>
                    <a:gd name="connsiteY3" fmla="*/ 25862 h 897184"/>
                    <a:gd name="connsiteX4" fmla="*/ 31 w 1728223"/>
                    <a:gd name="connsiteY4" fmla="*/ 126148 h 897184"/>
                    <a:gd name="connsiteX0" fmla="*/ 1728223 w 1728223"/>
                    <a:gd name="connsiteY0" fmla="*/ 126148 h 897184"/>
                    <a:gd name="connsiteX1" fmla="*/ 840376 w 1728223"/>
                    <a:gd name="connsiteY1" fmla="*/ 40013 h 897184"/>
                    <a:gd name="connsiteX2" fmla="*/ 31 w 1728223"/>
                    <a:gd name="connsiteY2" fmla="*/ 126148 h 897184"/>
                    <a:gd name="connsiteX3" fmla="*/ 864127 w 1728223"/>
                    <a:gd name="connsiteY3" fmla="*/ 325500 h 897184"/>
                    <a:gd name="connsiteX4" fmla="*/ 1728223 w 1728223"/>
                    <a:gd name="connsiteY4" fmla="*/ 126148 h 897184"/>
                    <a:gd name="connsiteX5" fmla="*/ 1728223 w 1728223"/>
                    <a:gd name="connsiteY5" fmla="*/ 883033 h 897184"/>
                    <a:gd name="connsiteX6" fmla="*/ 889527 w 1728223"/>
                    <a:gd name="connsiteY6" fmla="*/ 729781 h 897184"/>
                    <a:gd name="connsiteX7" fmla="*/ 31 w 1728223"/>
                    <a:gd name="connsiteY7" fmla="*/ 883033 h 897184"/>
                    <a:gd name="connsiteX8" fmla="*/ 31 w 1728223"/>
                    <a:gd name="connsiteY8" fmla="*/ 126148 h 897184"/>
                    <a:gd name="connsiteX0" fmla="*/ 31 w 1728223"/>
                    <a:gd name="connsiteY0" fmla="*/ 126148 h 897184"/>
                    <a:gd name="connsiteX1" fmla="*/ 876003 w 1728223"/>
                    <a:gd name="connsiteY1" fmla="*/ 25862 h 897184"/>
                    <a:gd name="connsiteX2" fmla="*/ 1728223 w 1728223"/>
                    <a:gd name="connsiteY2" fmla="*/ 126148 h 897184"/>
                    <a:gd name="connsiteX3" fmla="*/ 1728223 w 1728223"/>
                    <a:gd name="connsiteY3" fmla="*/ 883033 h 897184"/>
                    <a:gd name="connsiteX4" fmla="*/ 864127 w 1728223"/>
                    <a:gd name="connsiteY4" fmla="*/ 742481 h 897184"/>
                    <a:gd name="connsiteX5" fmla="*/ 31 w 1728223"/>
                    <a:gd name="connsiteY5" fmla="*/ 883033 h 897184"/>
                    <a:gd name="connsiteX6" fmla="*/ 31 w 1728223"/>
                    <a:gd name="connsiteY6" fmla="*/ 126148 h 897184"/>
                    <a:gd name="connsiteX0" fmla="*/ 31 w 1728223"/>
                    <a:gd name="connsiteY0" fmla="*/ 126148 h 897184"/>
                    <a:gd name="connsiteX1" fmla="*/ 864127 w 1728223"/>
                    <a:gd name="connsiteY1" fmla="*/ 0 h 897184"/>
                    <a:gd name="connsiteX2" fmla="*/ 1728223 w 1728223"/>
                    <a:gd name="connsiteY2" fmla="*/ 126148 h 897184"/>
                    <a:gd name="connsiteX3" fmla="*/ 852252 w 1728223"/>
                    <a:gd name="connsiteY3" fmla="*/ 25862 h 897184"/>
                    <a:gd name="connsiteX4" fmla="*/ 31 w 1728223"/>
                    <a:gd name="connsiteY4" fmla="*/ 126148 h 897184"/>
                    <a:gd name="connsiteX0" fmla="*/ 1728223 w 1728223"/>
                    <a:gd name="connsiteY0" fmla="*/ 126148 h 897184"/>
                    <a:gd name="connsiteX1" fmla="*/ 840376 w 1728223"/>
                    <a:gd name="connsiteY1" fmla="*/ 40013 h 897184"/>
                    <a:gd name="connsiteX2" fmla="*/ 31 w 1728223"/>
                    <a:gd name="connsiteY2" fmla="*/ 126148 h 897184"/>
                    <a:gd name="connsiteX3" fmla="*/ 864127 w 1728223"/>
                    <a:gd name="connsiteY3" fmla="*/ 325500 h 897184"/>
                    <a:gd name="connsiteX4" fmla="*/ 1728223 w 1728223"/>
                    <a:gd name="connsiteY4" fmla="*/ 126148 h 897184"/>
                    <a:gd name="connsiteX5" fmla="*/ 1728223 w 1728223"/>
                    <a:gd name="connsiteY5" fmla="*/ 883033 h 897184"/>
                    <a:gd name="connsiteX6" fmla="*/ 889527 w 1728223"/>
                    <a:gd name="connsiteY6" fmla="*/ 729781 h 897184"/>
                    <a:gd name="connsiteX7" fmla="*/ 31 w 1728223"/>
                    <a:gd name="connsiteY7" fmla="*/ 883033 h 897184"/>
                    <a:gd name="connsiteX8" fmla="*/ 31 w 1728223"/>
                    <a:gd name="connsiteY8" fmla="*/ 126148 h 897184"/>
                    <a:gd name="connsiteX0" fmla="*/ 70 w 1728262"/>
                    <a:gd name="connsiteY0" fmla="*/ 126148 h 897184"/>
                    <a:gd name="connsiteX1" fmla="*/ 876042 w 1728262"/>
                    <a:gd name="connsiteY1" fmla="*/ 25862 h 897184"/>
                    <a:gd name="connsiteX2" fmla="*/ 1728262 w 1728262"/>
                    <a:gd name="connsiteY2" fmla="*/ 126148 h 897184"/>
                    <a:gd name="connsiteX3" fmla="*/ 1728262 w 1728262"/>
                    <a:gd name="connsiteY3" fmla="*/ 883033 h 897184"/>
                    <a:gd name="connsiteX4" fmla="*/ 864166 w 1728262"/>
                    <a:gd name="connsiteY4" fmla="*/ 742481 h 897184"/>
                    <a:gd name="connsiteX5" fmla="*/ 70 w 1728262"/>
                    <a:gd name="connsiteY5" fmla="*/ 883033 h 897184"/>
                    <a:gd name="connsiteX6" fmla="*/ 70 w 1728262"/>
                    <a:gd name="connsiteY6" fmla="*/ 126148 h 897184"/>
                    <a:gd name="connsiteX0" fmla="*/ 70 w 1728262"/>
                    <a:gd name="connsiteY0" fmla="*/ 126148 h 897184"/>
                    <a:gd name="connsiteX1" fmla="*/ 864166 w 1728262"/>
                    <a:gd name="connsiteY1" fmla="*/ 0 h 897184"/>
                    <a:gd name="connsiteX2" fmla="*/ 1728262 w 1728262"/>
                    <a:gd name="connsiteY2" fmla="*/ 126148 h 897184"/>
                    <a:gd name="connsiteX3" fmla="*/ 852291 w 1728262"/>
                    <a:gd name="connsiteY3" fmla="*/ 25862 h 897184"/>
                    <a:gd name="connsiteX4" fmla="*/ 70 w 1728262"/>
                    <a:gd name="connsiteY4" fmla="*/ 126148 h 897184"/>
                    <a:gd name="connsiteX0" fmla="*/ 1728262 w 1728262"/>
                    <a:gd name="connsiteY0" fmla="*/ 126148 h 897184"/>
                    <a:gd name="connsiteX1" fmla="*/ 840415 w 1728262"/>
                    <a:gd name="connsiteY1" fmla="*/ 40013 h 897184"/>
                    <a:gd name="connsiteX2" fmla="*/ 70 w 1728262"/>
                    <a:gd name="connsiteY2" fmla="*/ 126148 h 897184"/>
                    <a:gd name="connsiteX3" fmla="*/ 876042 w 1728262"/>
                    <a:gd name="connsiteY3" fmla="*/ 56609 h 897184"/>
                    <a:gd name="connsiteX4" fmla="*/ 1728262 w 1728262"/>
                    <a:gd name="connsiteY4" fmla="*/ 126148 h 897184"/>
                    <a:gd name="connsiteX5" fmla="*/ 1728262 w 1728262"/>
                    <a:gd name="connsiteY5" fmla="*/ 883033 h 897184"/>
                    <a:gd name="connsiteX6" fmla="*/ 889566 w 1728262"/>
                    <a:gd name="connsiteY6" fmla="*/ 729781 h 897184"/>
                    <a:gd name="connsiteX7" fmla="*/ 70 w 1728262"/>
                    <a:gd name="connsiteY7" fmla="*/ 883033 h 897184"/>
                    <a:gd name="connsiteX8" fmla="*/ 70 w 1728262"/>
                    <a:gd name="connsiteY8" fmla="*/ 126148 h 897184"/>
                    <a:gd name="connsiteX0" fmla="*/ 70 w 1728262"/>
                    <a:gd name="connsiteY0" fmla="*/ 126148 h 897184"/>
                    <a:gd name="connsiteX1" fmla="*/ 876042 w 1728262"/>
                    <a:gd name="connsiteY1" fmla="*/ 25862 h 897184"/>
                    <a:gd name="connsiteX2" fmla="*/ 1728262 w 1728262"/>
                    <a:gd name="connsiteY2" fmla="*/ 126148 h 897184"/>
                    <a:gd name="connsiteX3" fmla="*/ 1728262 w 1728262"/>
                    <a:gd name="connsiteY3" fmla="*/ 883033 h 897184"/>
                    <a:gd name="connsiteX4" fmla="*/ 864166 w 1728262"/>
                    <a:gd name="connsiteY4" fmla="*/ 742481 h 897184"/>
                    <a:gd name="connsiteX5" fmla="*/ 70 w 1728262"/>
                    <a:gd name="connsiteY5" fmla="*/ 883033 h 897184"/>
                    <a:gd name="connsiteX6" fmla="*/ 70 w 1728262"/>
                    <a:gd name="connsiteY6" fmla="*/ 126148 h 897184"/>
                    <a:gd name="connsiteX0" fmla="*/ 70 w 1728262"/>
                    <a:gd name="connsiteY0" fmla="*/ 126148 h 897184"/>
                    <a:gd name="connsiteX1" fmla="*/ 864166 w 1728262"/>
                    <a:gd name="connsiteY1" fmla="*/ 0 h 897184"/>
                    <a:gd name="connsiteX2" fmla="*/ 1728262 w 1728262"/>
                    <a:gd name="connsiteY2" fmla="*/ 126148 h 897184"/>
                    <a:gd name="connsiteX3" fmla="*/ 852291 w 1728262"/>
                    <a:gd name="connsiteY3" fmla="*/ 25862 h 897184"/>
                    <a:gd name="connsiteX4" fmla="*/ 70 w 1728262"/>
                    <a:gd name="connsiteY4" fmla="*/ 126148 h 897184"/>
                    <a:gd name="connsiteX0" fmla="*/ 1728262 w 1728262"/>
                    <a:gd name="connsiteY0" fmla="*/ 126148 h 897184"/>
                    <a:gd name="connsiteX1" fmla="*/ 840415 w 1728262"/>
                    <a:gd name="connsiteY1" fmla="*/ 40013 h 897184"/>
                    <a:gd name="connsiteX2" fmla="*/ 70 w 1728262"/>
                    <a:gd name="connsiteY2" fmla="*/ 126148 h 897184"/>
                    <a:gd name="connsiteX3" fmla="*/ 876042 w 1728262"/>
                    <a:gd name="connsiteY3" fmla="*/ 1 h 897184"/>
                    <a:gd name="connsiteX4" fmla="*/ 1728262 w 1728262"/>
                    <a:gd name="connsiteY4" fmla="*/ 126148 h 897184"/>
                    <a:gd name="connsiteX5" fmla="*/ 1728262 w 1728262"/>
                    <a:gd name="connsiteY5" fmla="*/ 883033 h 897184"/>
                    <a:gd name="connsiteX6" fmla="*/ 889566 w 1728262"/>
                    <a:gd name="connsiteY6" fmla="*/ 729781 h 897184"/>
                    <a:gd name="connsiteX7" fmla="*/ 70 w 1728262"/>
                    <a:gd name="connsiteY7" fmla="*/ 883033 h 897184"/>
                    <a:gd name="connsiteX8" fmla="*/ 70 w 1728262"/>
                    <a:gd name="connsiteY8" fmla="*/ 126148 h 897184"/>
                    <a:gd name="connsiteX0" fmla="*/ 70 w 1728262"/>
                    <a:gd name="connsiteY0" fmla="*/ 126148 h 897184"/>
                    <a:gd name="connsiteX1" fmla="*/ 876042 w 1728262"/>
                    <a:gd name="connsiteY1" fmla="*/ 25862 h 897184"/>
                    <a:gd name="connsiteX2" fmla="*/ 1728262 w 1728262"/>
                    <a:gd name="connsiteY2" fmla="*/ 126148 h 897184"/>
                    <a:gd name="connsiteX3" fmla="*/ 1728262 w 1728262"/>
                    <a:gd name="connsiteY3" fmla="*/ 883033 h 897184"/>
                    <a:gd name="connsiteX4" fmla="*/ 864166 w 1728262"/>
                    <a:gd name="connsiteY4" fmla="*/ 742481 h 897184"/>
                    <a:gd name="connsiteX5" fmla="*/ 70 w 1728262"/>
                    <a:gd name="connsiteY5" fmla="*/ 883033 h 897184"/>
                    <a:gd name="connsiteX6" fmla="*/ 70 w 1728262"/>
                    <a:gd name="connsiteY6" fmla="*/ 126148 h 897184"/>
                    <a:gd name="connsiteX0" fmla="*/ 70 w 1728262"/>
                    <a:gd name="connsiteY0" fmla="*/ 126148 h 897184"/>
                    <a:gd name="connsiteX1" fmla="*/ 864166 w 1728262"/>
                    <a:gd name="connsiteY1" fmla="*/ 0 h 897184"/>
                    <a:gd name="connsiteX2" fmla="*/ 1728262 w 1728262"/>
                    <a:gd name="connsiteY2" fmla="*/ 126148 h 897184"/>
                    <a:gd name="connsiteX3" fmla="*/ 852291 w 1728262"/>
                    <a:gd name="connsiteY3" fmla="*/ 25862 h 897184"/>
                    <a:gd name="connsiteX4" fmla="*/ 70 w 1728262"/>
                    <a:gd name="connsiteY4" fmla="*/ 126148 h 897184"/>
                    <a:gd name="connsiteX0" fmla="*/ 1728262 w 1728262"/>
                    <a:gd name="connsiteY0" fmla="*/ 126148 h 897184"/>
                    <a:gd name="connsiteX1" fmla="*/ 840415 w 1728262"/>
                    <a:gd name="connsiteY1" fmla="*/ 40013 h 897184"/>
                    <a:gd name="connsiteX2" fmla="*/ 70 w 1728262"/>
                    <a:gd name="connsiteY2" fmla="*/ 126148 h 897184"/>
                    <a:gd name="connsiteX3" fmla="*/ 876042 w 1728262"/>
                    <a:gd name="connsiteY3" fmla="*/ 1 h 897184"/>
                    <a:gd name="connsiteX4" fmla="*/ 1728262 w 1728262"/>
                    <a:gd name="connsiteY4" fmla="*/ 126148 h 897184"/>
                    <a:gd name="connsiteX5" fmla="*/ 1728262 w 1728262"/>
                    <a:gd name="connsiteY5" fmla="*/ 883033 h 897184"/>
                    <a:gd name="connsiteX6" fmla="*/ 889566 w 1728262"/>
                    <a:gd name="connsiteY6" fmla="*/ 729781 h 897184"/>
                    <a:gd name="connsiteX7" fmla="*/ 70 w 1728262"/>
                    <a:gd name="connsiteY7" fmla="*/ 883033 h 897184"/>
                    <a:gd name="connsiteX8" fmla="*/ 70 w 1728262"/>
                    <a:gd name="connsiteY8" fmla="*/ 126148 h 897184"/>
                    <a:gd name="connsiteX0" fmla="*/ 70 w 1728262"/>
                    <a:gd name="connsiteY0" fmla="*/ 126148 h 897184"/>
                    <a:gd name="connsiteX1" fmla="*/ 876042 w 1728262"/>
                    <a:gd name="connsiteY1" fmla="*/ 25862 h 897184"/>
                    <a:gd name="connsiteX2" fmla="*/ 1728262 w 1728262"/>
                    <a:gd name="connsiteY2" fmla="*/ 126148 h 897184"/>
                    <a:gd name="connsiteX3" fmla="*/ 1728262 w 1728262"/>
                    <a:gd name="connsiteY3" fmla="*/ 883033 h 897184"/>
                    <a:gd name="connsiteX4" fmla="*/ 864166 w 1728262"/>
                    <a:gd name="connsiteY4" fmla="*/ 742481 h 897184"/>
                    <a:gd name="connsiteX5" fmla="*/ 70 w 1728262"/>
                    <a:gd name="connsiteY5" fmla="*/ 883033 h 897184"/>
                    <a:gd name="connsiteX6" fmla="*/ 70 w 1728262"/>
                    <a:gd name="connsiteY6" fmla="*/ 126148 h 897184"/>
                    <a:gd name="connsiteX0" fmla="*/ 70 w 1728262"/>
                    <a:gd name="connsiteY0" fmla="*/ 126148 h 897184"/>
                    <a:gd name="connsiteX1" fmla="*/ 864166 w 1728262"/>
                    <a:gd name="connsiteY1" fmla="*/ 0 h 897184"/>
                    <a:gd name="connsiteX2" fmla="*/ 1728262 w 1728262"/>
                    <a:gd name="connsiteY2" fmla="*/ 126148 h 897184"/>
                    <a:gd name="connsiteX3" fmla="*/ 852291 w 1728262"/>
                    <a:gd name="connsiteY3" fmla="*/ 25862 h 897184"/>
                    <a:gd name="connsiteX4" fmla="*/ 70 w 1728262"/>
                    <a:gd name="connsiteY4" fmla="*/ 126148 h 897184"/>
                    <a:gd name="connsiteX0" fmla="*/ 1728262 w 1728262"/>
                    <a:gd name="connsiteY0" fmla="*/ 126148 h 897184"/>
                    <a:gd name="connsiteX1" fmla="*/ 840415 w 1728262"/>
                    <a:gd name="connsiteY1" fmla="*/ 40013 h 897184"/>
                    <a:gd name="connsiteX2" fmla="*/ 70 w 1728262"/>
                    <a:gd name="connsiteY2" fmla="*/ 126148 h 897184"/>
                    <a:gd name="connsiteX3" fmla="*/ 876042 w 1728262"/>
                    <a:gd name="connsiteY3" fmla="*/ 1 h 897184"/>
                    <a:gd name="connsiteX4" fmla="*/ 1728262 w 1728262"/>
                    <a:gd name="connsiteY4" fmla="*/ 126148 h 897184"/>
                    <a:gd name="connsiteX5" fmla="*/ 1728262 w 1728262"/>
                    <a:gd name="connsiteY5" fmla="*/ 883033 h 897184"/>
                    <a:gd name="connsiteX6" fmla="*/ 889566 w 1728262"/>
                    <a:gd name="connsiteY6" fmla="*/ 729781 h 897184"/>
                    <a:gd name="connsiteX7" fmla="*/ 70 w 1728262"/>
                    <a:gd name="connsiteY7" fmla="*/ 883033 h 897184"/>
                    <a:gd name="connsiteX8" fmla="*/ 70 w 1728262"/>
                    <a:gd name="connsiteY8" fmla="*/ 126148 h 897184"/>
                    <a:gd name="connsiteX0" fmla="*/ 70 w 1728262"/>
                    <a:gd name="connsiteY0" fmla="*/ 126148 h 897184"/>
                    <a:gd name="connsiteX1" fmla="*/ 876042 w 1728262"/>
                    <a:gd name="connsiteY1" fmla="*/ 25862 h 897184"/>
                    <a:gd name="connsiteX2" fmla="*/ 1728262 w 1728262"/>
                    <a:gd name="connsiteY2" fmla="*/ 126148 h 897184"/>
                    <a:gd name="connsiteX3" fmla="*/ 1728262 w 1728262"/>
                    <a:gd name="connsiteY3" fmla="*/ 883033 h 897184"/>
                    <a:gd name="connsiteX4" fmla="*/ 864166 w 1728262"/>
                    <a:gd name="connsiteY4" fmla="*/ 742481 h 897184"/>
                    <a:gd name="connsiteX5" fmla="*/ 70 w 1728262"/>
                    <a:gd name="connsiteY5" fmla="*/ 883033 h 897184"/>
                    <a:gd name="connsiteX6" fmla="*/ 70 w 1728262"/>
                    <a:gd name="connsiteY6" fmla="*/ 126148 h 897184"/>
                    <a:gd name="connsiteX0" fmla="*/ 70 w 1728262"/>
                    <a:gd name="connsiteY0" fmla="*/ 126148 h 897184"/>
                    <a:gd name="connsiteX1" fmla="*/ 864166 w 1728262"/>
                    <a:gd name="connsiteY1" fmla="*/ 0 h 897184"/>
                    <a:gd name="connsiteX2" fmla="*/ 1728262 w 1728262"/>
                    <a:gd name="connsiteY2" fmla="*/ 126148 h 897184"/>
                    <a:gd name="connsiteX3" fmla="*/ 852291 w 1728262"/>
                    <a:gd name="connsiteY3" fmla="*/ 25862 h 897184"/>
                    <a:gd name="connsiteX4" fmla="*/ 70 w 1728262"/>
                    <a:gd name="connsiteY4" fmla="*/ 126148 h 897184"/>
                    <a:gd name="connsiteX0" fmla="*/ 1728262 w 1728262"/>
                    <a:gd name="connsiteY0" fmla="*/ 126148 h 897184"/>
                    <a:gd name="connsiteX1" fmla="*/ 840415 w 1728262"/>
                    <a:gd name="connsiteY1" fmla="*/ 40013 h 897184"/>
                    <a:gd name="connsiteX2" fmla="*/ 70 w 1728262"/>
                    <a:gd name="connsiteY2" fmla="*/ 126148 h 897184"/>
                    <a:gd name="connsiteX3" fmla="*/ 876042 w 1728262"/>
                    <a:gd name="connsiteY3" fmla="*/ 1 h 897184"/>
                    <a:gd name="connsiteX4" fmla="*/ 1728262 w 1728262"/>
                    <a:gd name="connsiteY4" fmla="*/ 126148 h 897184"/>
                    <a:gd name="connsiteX5" fmla="*/ 1728262 w 1728262"/>
                    <a:gd name="connsiteY5" fmla="*/ 883033 h 897184"/>
                    <a:gd name="connsiteX6" fmla="*/ 889566 w 1728262"/>
                    <a:gd name="connsiteY6" fmla="*/ 729781 h 897184"/>
                    <a:gd name="connsiteX7" fmla="*/ 70 w 1728262"/>
                    <a:gd name="connsiteY7" fmla="*/ 883033 h 897184"/>
                    <a:gd name="connsiteX8" fmla="*/ 70 w 1728262"/>
                    <a:gd name="connsiteY8" fmla="*/ 126148 h 897184"/>
                    <a:gd name="connsiteX0" fmla="*/ 70 w 1728262"/>
                    <a:gd name="connsiteY0" fmla="*/ 130748 h 901784"/>
                    <a:gd name="connsiteX1" fmla="*/ 881652 w 1728262"/>
                    <a:gd name="connsiteY1" fmla="*/ 378 h 901784"/>
                    <a:gd name="connsiteX2" fmla="*/ 1728262 w 1728262"/>
                    <a:gd name="connsiteY2" fmla="*/ 130748 h 901784"/>
                    <a:gd name="connsiteX3" fmla="*/ 1728262 w 1728262"/>
                    <a:gd name="connsiteY3" fmla="*/ 887633 h 901784"/>
                    <a:gd name="connsiteX4" fmla="*/ 864166 w 1728262"/>
                    <a:gd name="connsiteY4" fmla="*/ 747081 h 901784"/>
                    <a:gd name="connsiteX5" fmla="*/ 70 w 1728262"/>
                    <a:gd name="connsiteY5" fmla="*/ 887633 h 901784"/>
                    <a:gd name="connsiteX6" fmla="*/ 70 w 1728262"/>
                    <a:gd name="connsiteY6" fmla="*/ 130748 h 901784"/>
                    <a:gd name="connsiteX0" fmla="*/ 70 w 1728262"/>
                    <a:gd name="connsiteY0" fmla="*/ 130748 h 901784"/>
                    <a:gd name="connsiteX1" fmla="*/ 864166 w 1728262"/>
                    <a:gd name="connsiteY1" fmla="*/ 4600 h 901784"/>
                    <a:gd name="connsiteX2" fmla="*/ 1728262 w 1728262"/>
                    <a:gd name="connsiteY2" fmla="*/ 130748 h 901784"/>
                    <a:gd name="connsiteX3" fmla="*/ 852291 w 1728262"/>
                    <a:gd name="connsiteY3" fmla="*/ 30462 h 901784"/>
                    <a:gd name="connsiteX4" fmla="*/ 70 w 1728262"/>
                    <a:gd name="connsiteY4" fmla="*/ 130748 h 901784"/>
                    <a:gd name="connsiteX0" fmla="*/ 1728262 w 1728262"/>
                    <a:gd name="connsiteY0" fmla="*/ 130748 h 901784"/>
                    <a:gd name="connsiteX1" fmla="*/ 840415 w 1728262"/>
                    <a:gd name="connsiteY1" fmla="*/ 44613 h 901784"/>
                    <a:gd name="connsiteX2" fmla="*/ 70 w 1728262"/>
                    <a:gd name="connsiteY2" fmla="*/ 130748 h 901784"/>
                    <a:gd name="connsiteX3" fmla="*/ 876042 w 1728262"/>
                    <a:gd name="connsiteY3" fmla="*/ 4601 h 901784"/>
                    <a:gd name="connsiteX4" fmla="*/ 1728262 w 1728262"/>
                    <a:gd name="connsiteY4" fmla="*/ 130748 h 901784"/>
                    <a:gd name="connsiteX5" fmla="*/ 1728262 w 1728262"/>
                    <a:gd name="connsiteY5" fmla="*/ 887633 h 901784"/>
                    <a:gd name="connsiteX6" fmla="*/ 889566 w 1728262"/>
                    <a:gd name="connsiteY6" fmla="*/ 734381 h 901784"/>
                    <a:gd name="connsiteX7" fmla="*/ 70 w 1728262"/>
                    <a:gd name="connsiteY7" fmla="*/ 887633 h 901784"/>
                    <a:gd name="connsiteX8" fmla="*/ 70 w 1728262"/>
                    <a:gd name="connsiteY8" fmla="*/ 130748 h 901784"/>
                    <a:gd name="connsiteX0" fmla="*/ 8 w 1728200"/>
                    <a:gd name="connsiteY0" fmla="*/ 130748 h 901784"/>
                    <a:gd name="connsiteX1" fmla="*/ 881590 w 1728200"/>
                    <a:gd name="connsiteY1" fmla="*/ 378 h 901784"/>
                    <a:gd name="connsiteX2" fmla="*/ 1728200 w 1728200"/>
                    <a:gd name="connsiteY2" fmla="*/ 130748 h 901784"/>
                    <a:gd name="connsiteX3" fmla="*/ 1728200 w 1728200"/>
                    <a:gd name="connsiteY3" fmla="*/ 887633 h 901784"/>
                    <a:gd name="connsiteX4" fmla="*/ 864104 w 1728200"/>
                    <a:gd name="connsiteY4" fmla="*/ 747081 h 901784"/>
                    <a:gd name="connsiteX5" fmla="*/ 8 w 1728200"/>
                    <a:gd name="connsiteY5" fmla="*/ 887633 h 901784"/>
                    <a:gd name="connsiteX6" fmla="*/ 8 w 1728200"/>
                    <a:gd name="connsiteY6" fmla="*/ 130748 h 901784"/>
                    <a:gd name="connsiteX0" fmla="*/ 8 w 1728200"/>
                    <a:gd name="connsiteY0" fmla="*/ 130748 h 901784"/>
                    <a:gd name="connsiteX1" fmla="*/ 864104 w 1728200"/>
                    <a:gd name="connsiteY1" fmla="*/ 4600 h 901784"/>
                    <a:gd name="connsiteX2" fmla="*/ 1728200 w 1728200"/>
                    <a:gd name="connsiteY2" fmla="*/ 130748 h 901784"/>
                    <a:gd name="connsiteX3" fmla="*/ 852229 w 1728200"/>
                    <a:gd name="connsiteY3" fmla="*/ 30462 h 901784"/>
                    <a:gd name="connsiteX4" fmla="*/ 8 w 1728200"/>
                    <a:gd name="connsiteY4" fmla="*/ 130748 h 901784"/>
                    <a:gd name="connsiteX0" fmla="*/ 1728200 w 1728200"/>
                    <a:gd name="connsiteY0" fmla="*/ 130748 h 901784"/>
                    <a:gd name="connsiteX1" fmla="*/ 876817 w 1728200"/>
                    <a:gd name="connsiteY1" fmla="*/ 1158 h 901784"/>
                    <a:gd name="connsiteX2" fmla="*/ 8 w 1728200"/>
                    <a:gd name="connsiteY2" fmla="*/ 130748 h 901784"/>
                    <a:gd name="connsiteX3" fmla="*/ 875980 w 1728200"/>
                    <a:gd name="connsiteY3" fmla="*/ 4601 h 901784"/>
                    <a:gd name="connsiteX4" fmla="*/ 1728200 w 1728200"/>
                    <a:gd name="connsiteY4" fmla="*/ 130748 h 901784"/>
                    <a:gd name="connsiteX5" fmla="*/ 1728200 w 1728200"/>
                    <a:gd name="connsiteY5" fmla="*/ 887633 h 901784"/>
                    <a:gd name="connsiteX6" fmla="*/ 889504 w 1728200"/>
                    <a:gd name="connsiteY6" fmla="*/ 734381 h 901784"/>
                    <a:gd name="connsiteX7" fmla="*/ 8 w 1728200"/>
                    <a:gd name="connsiteY7" fmla="*/ 887633 h 901784"/>
                    <a:gd name="connsiteX8" fmla="*/ 8 w 1728200"/>
                    <a:gd name="connsiteY8" fmla="*/ 130748 h 901784"/>
                    <a:gd name="connsiteX0" fmla="*/ 4 w 1728196"/>
                    <a:gd name="connsiteY0" fmla="*/ 130748 h 901784"/>
                    <a:gd name="connsiteX1" fmla="*/ 881586 w 1728196"/>
                    <a:gd name="connsiteY1" fmla="*/ 378 h 901784"/>
                    <a:gd name="connsiteX2" fmla="*/ 1728196 w 1728196"/>
                    <a:gd name="connsiteY2" fmla="*/ 130748 h 901784"/>
                    <a:gd name="connsiteX3" fmla="*/ 1728196 w 1728196"/>
                    <a:gd name="connsiteY3" fmla="*/ 887633 h 901784"/>
                    <a:gd name="connsiteX4" fmla="*/ 864100 w 1728196"/>
                    <a:gd name="connsiteY4" fmla="*/ 747081 h 901784"/>
                    <a:gd name="connsiteX5" fmla="*/ 4 w 1728196"/>
                    <a:gd name="connsiteY5" fmla="*/ 887633 h 901784"/>
                    <a:gd name="connsiteX6" fmla="*/ 4 w 1728196"/>
                    <a:gd name="connsiteY6" fmla="*/ 130748 h 901784"/>
                    <a:gd name="connsiteX0" fmla="*/ 4 w 1728196"/>
                    <a:gd name="connsiteY0" fmla="*/ 130748 h 901784"/>
                    <a:gd name="connsiteX1" fmla="*/ 864100 w 1728196"/>
                    <a:gd name="connsiteY1" fmla="*/ 4600 h 901784"/>
                    <a:gd name="connsiteX2" fmla="*/ 1728196 w 1728196"/>
                    <a:gd name="connsiteY2" fmla="*/ 130748 h 901784"/>
                    <a:gd name="connsiteX3" fmla="*/ 871859 w 1728196"/>
                    <a:gd name="connsiteY3" fmla="*/ 3721 h 901784"/>
                    <a:gd name="connsiteX4" fmla="*/ 4 w 1728196"/>
                    <a:gd name="connsiteY4" fmla="*/ 130748 h 901784"/>
                    <a:gd name="connsiteX0" fmla="*/ 1728196 w 1728196"/>
                    <a:gd name="connsiteY0" fmla="*/ 130748 h 901784"/>
                    <a:gd name="connsiteX1" fmla="*/ 876813 w 1728196"/>
                    <a:gd name="connsiteY1" fmla="*/ 1158 h 901784"/>
                    <a:gd name="connsiteX2" fmla="*/ 4 w 1728196"/>
                    <a:gd name="connsiteY2" fmla="*/ 130748 h 901784"/>
                    <a:gd name="connsiteX3" fmla="*/ 875976 w 1728196"/>
                    <a:gd name="connsiteY3" fmla="*/ 4601 h 901784"/>
                    <a:gd name="connsiteX4" fmla="*/ 1728196 w 1728196"/>
                    <a:gd name="connsiteY4" fmla="*/ 130748 h 901784"/>
                    <a:gd name="connsiteX5" fmla="*/ 1728196 w 1728196"/>
                    <a:gd name="connsiteY5" fmla="*/ 887633 h 901784"/>
                    <a:gd name="connsiteX6" fmla="*/ 889500 w 1728196"/>
                    <a:gd name="connsiteY6" fmla="*/ 734381 h 901784"/>
                    <a:gd name="connsiteX7" fmla="*/ 4 w 1728196"/>
                    <a:gd name="connsiteY7" fmla="*/ 887633 h 901784"/>
                    <a:gd name="connsiteX8" fmla="*/ 4 w 1728196"/>
                    <a:gd name="connsiteY8" fmla="*/ 130748 h 901784"/>
                    <a:gd name="connsiteX0" fmla="*/ 4 w 1728196"/>
                    <a:gd name="connsiteY0" fmla="*/ 130748 h 901784"/>
                    <a:gd name="connsiteX1" fmla="*/ 881586 w 1728196"/>
                    <a:gd name="connsiteY1" fmla="*/ 378 h 901784"/>
                    <a:gd name="connsiteX2" fmla="*/ 1728196 w 1728196"/>
                    <a:gd name="connsiteY2" fmla="*/ 130748 h 901784"/>
                    <a:gd name="connsiteX3" fmla="*/ 1728196 w 1728196"/>
                    <a:gd name="connsiteY3" fmla="*/ 887633 h 901784"/>
                    <a:gd name="connsiteX4" fmla="*/ 864100 w 1728196"/>
                    <a:gd name="connsiteY4" fmla="*/ 747081 h 901784"/>
                    <a:gd name="connsiteX5" fmla="*/ 4 w 1728196"/>
                    <a:gd name="connsiteY5" fmla="*/ 887633 h 901784"/>
                    <a:gd name="connsiteX6" fmla="*/ 4 w 1728196"/>
                    <a:gd name="connsiteY6" fmla="*/ 130748 h 901784"/>
                    <a:gd name="connsiteX0" fmla="*/ 4 w 1728196"/>
                    <a:gd name="connsiteY0" fmla="*/ 130748 h 901784"/>
                    <a:gd name="connsiteX1" fmla="*/ 864100 w 1728196"/>
                    <a:gd name="connsiteY1" fmla="*/ 4600 h 901784"/>
                    <a:gd name="connsiteX2" fmla="*/ 1728196 w 1728196"/>
                    <a:gd name="connsiteY2" fmla="*/ 130748 h 901784"/>
                    <a:gd name="connsiteX3" fmla="*/ 871859 w 1728196"/>
                    <a:gd name="connsiteY3" fmla="*/ 3721 h 901784"/>
                    <a:gd name="connsiteX4" fmla="*/ 4 w 1728196"/>
                    <a:gd name="connsiteY4" fmla="*/ 130748 h 901784"/>
                    <a:gd name="connsiteX0" fmla="*/ 1728196 w 1728196"/>
                    <a:gd name="connsiteY0" fmla="*/ 130748 h 901784"/>
                    <a:gd name="connsiteX1" fmla="*/ 876813 w 1728196"/>
                    <a:gd name="connsiteY1" fmla="*/ 1158 h 901784"/>
                    <a:gd name="connsiteX2" fmla="*/ 4 w 1728196"/>
                    <a:gd name="connsiteY2" fmla="*/ 130748 h 901784"/>
                    <a:gd name="connsiteX3" fmla="*/ 875976 w 1728196"/>
                    <a:gd name="connsiteY3" fmla="*/ 4601 h 901784"/>
                    <a:gd name="connsiteX4" fmla="*/ 1728196 w 1728196"/>
                    <a:gd name="connsiteY4" fmla="*/ 130748 h 901784"/>
                    <a:gd name="connsiteX5" fmla="*/ 1728196 w 1728196"/>
                    <a:gd name="connsiteY5" fmla="*/ 887633 h 901784"/>
                    <a:gd name="connsiteX6" fmla="*/ 889500 w 1728196"/>
                    <a:gd name="connsiteY6" fmla="*/ 734381 h 901784"/>
                    <a:gd name="connsiteX7" fmla="*/ 4 w 1728196"/>
                    <a:gd name="connsiteY7" fmla="*/ 887633 h 901784"/>
                    <a:gd name="connsiteX8" fmla="*/ 4 w 1728196"/>
                    <a:gd name="connsiteY8" fmla="*/ 130748 h 901784"/>
                    <a:gd name="connsiteX0" fmla="*/ 4 w 1756245"/>
                    <a:gd name="connsiteY0" fmla="*/ 130748 h 901784"/>
                    <a:gd name="connsiteX1" fmla="*/ 881586 w 1756245"/>
                    <a:gd name="connsiteY1" fmla="*/ 378 h 901784"/>
                    <a:gd name="connsiteX2" fmla="*/ 1728196 w 1756245"/>
                    <a:gd name="connsiteY2" fmla="*/ 130748 h 901784"/>
                    <a:gd name="connsiteX3" fmla="*/ 1728196 w 1756245"/>
                    <a:gd name="connsiteY3" fmla="*/ 887633 h 901784"/>
                    <a:gd name="connsiteX4" fmla="*/ 864100 w 1756245"/>
                    <a:gd name="connsiteY4" fmla="*/ 747081 h 901784"/>
                    <a:gd name="connsiteX5" fmla="*/ 4 w 1756245"/>
                    <a:gd name="connsiteY5" fmla="*/ 887633 h 901784"/>
                    <a:gd name="connsiteX6" fmla="*/ 4 w 1756245"/>
                    <a:gd name="connsiteY6" fmla="*/ 130748 h 901784"/>
                    <a:gd name="connsiteX0" fmla="*/ 4 w 1756245"/>
                    <a:gd name="connsiteY0" fmla="*/ 130748 h 901784"/>
                    <a:gd name="connsiteX1" fmla="*/ 864100 w 1756245"/>
                    <a:gd name="connsiteY1" fmla="*/ 4600 h 901784"/>
                    <a:gd name="connsiteX2" fmla="*/ 1728196 w 1756245"/>
                    <a:gd name="connsiteY2" fmla="*/ 130748 h 901784"/>
                    <a:gd name="connsiteX3" fmla="*/ 871859 w 1756245"/>
                    <a:gd name="connsiteY3" fmla="*/ 3721 h 901784"/>
                    <a:gd name="connsiteX4" fmla="*/ 4 w 1756245"/>
                    <a:gd name="connsiteY4" fmla="*/ 130748 h 901784"/>
                    <a:gd name="connsiteX0" fmla="*/ 1728196 w 1756245"/>
                    <a:gd name="connsiteY0" fmla="*/ 130748 h 901784"/>
                    <a:gd name="connsiteX1" fmla="*/ 876813 w 1756245"/>
                    <a:gd name="connsiteY1" fmla="*/ 1158 h 901784"/>
                    <a:gd name="connsiteX2" fmla="*/ 4 w 1756245"/>
                    <a:gd name="connsiteY2" fmla="*/ 130748 h 901784"/>
                    <a:gd name="connsiteX3" fmla="*/ 875976 w 1756245"/>
                    <a:gd name="connsiteY3" fmla="*/ 4601 h 901784"/>
                    <a:gd name="connsiteX4" fmla="*/ 1756245 w 1756245"/>
                    <a:gd name="connsiteY4" fmla="*/ 130748 h 901784"/>
                    <a:gd name="connsiteX5" fmla="*/ 1728196 w 1756245"/>
                    <a:gd name="connsiteY5" fmla="*/ 887633 h 901784"/>
                    <a:gd name="connsiteX6" fmla="*/ 889500 w 1756245"/>
                    <a:gd name="connsiteY6" fmla="*/ 734381 h 901784"/>
                    <a:gd name="connsiteX7" fmla="*/ 4 w 1756245"/>
                    <a:gd name="connsiteY7" fmla="*/ 887633 h 901784"/>
                    <a:gd name="connsiteX8" fmla="*/ 4 w 1756245"/>
                    <a:gd name="connsiteY8" fmla="*/ 130748 h 901784"/>
                    <a:gd name="connsiteX0" fmla="*/ 4 w 1753440"/>
                    <a:gd name="connsiteY0" fmla="*/ 130748 h 901784"/>
                    <a:gd name="connsiteX1" fmla="*/ 881586 w 1753440"/>
                    <a:gd name="connsiteY1" fmla="*/ 378 h 901784"/>
                    <a:gd name="connsiteX2" fmla="*/ 1728196 w 1753440"/>
                    <a:gd name="connsiteY2" fmla="*/ 130748 h 901784"/>
                    <a:gd name="connsiteX3" fmla="*/ 1728196 w 1753440"/>
                    <a:gd name="connsiteY3" fmla="*/ 887633 h 901784"/>
                    <a:gd name="connsiteX4" fmla="*/ 864100 w 1753440"/>
                    <a:gd name="connsiteY4" fmla="*/ 747081 h 901784"/>
                    <a:gd name="connsiteX5" fmla="*/ 4 w 1753440"/>
                    <a:gd name="connsiteY5" fmla="*/ 887633 h 901784"/>
                    <a:gd name="connsiteX6" fmla="*/ 4 w 1753440"/>
                    <a:gd name="connsiteY6" fmla="*/ 130748 h 901784"/>
                    <a:gd name="connsiteX0" fmla="*/ 4 w 1753440"/>
                    <a:gd name="connsiteY0" fmla="*/ 130748 h 901784"/>
                    <a:gd name="connsiteX1" fmla="*/ 864100 w 1753440"/>
                    <a:gd name="connsiteY1" fmla="*/ 4600 h 901784"/>
                    <a:gd name="connsiteX2" fmla="*/ 1728196 w 1753440"/>
                    <a:gd name="connsiteY2" fmla="*/ 130748 h 901784"/>
                    <a:gd name="connsiteX3" fmla="*/ 871859 w 1753440"/>
                    <a:gd name="connsiteY3" fmla="*/ 3721 h 901784"/>
                    <a:gd name="connsiteX4" fmla="*/ 4 w 1753440"/>
                    <a:gd name="connsiteY4" fmla="*/ 130748 h 901784"/>
                    <a:gd name="connsiteX0" fmla="*/ 1728196 w 1753440"/>
                    <a:gd name="connsiteY0" fmla="*/ 130748 h 901784"/>
                    <a:gd name="connsiteX1" fmla="*/ 876813 w 1753440"/>
                    <a:gd name="connsiteY1" fmla="*/ 1158 h 901784"/>
                    <a:gd name="connsiteX2" fmla="*/ 4 w 1753440"/>
                    <a:gd name="connsiteY2" fmla="*/ 130748 h 901784"/>
                    <a:gd name="connsiteX3" fmla="*/ 875976 w 1753440"/>
                    <a:gd name="connsiteY3" fmla="*/ 4601 h 901784"/>
                    <a:gd name="connsiteX4" fmla="*/ 1753440 w 1753440"/>
                    <a:gd name="connsiteY4" fmla="*/ 117377 h 901784"/>
                    <a:gd name="connsiteX5" fmla="*/ 1728196 w 1753440"/>
                    <a:gd name="connsiteY5" fmla="*/ 887633 h 901784"/>
                    <a:gd name="connsiteX6" fmla="*/ 889500 w 1753440"/>
                    <a:gd name="connsiteY6" fmla="*/ 734381 h 901784"/>
                    <a:gd name="connsiteX7" fmla="*/ 4 w 1753440"/>
                    <a:gd name="connsiteY7" fmla="*/ 887633 h 901784"/>
                    <a:gd name="connsiteX8" fmla="*/ 4 w 1753440"/>
                    <a:gd name="connsiteY8" fmla="*/ 130748 h 901784"/>
                    <a:gd name="connsiteX0" fmla="*/ 4 w 1753440"/>
                    <a:gd name="connsiteY0" fmla="*/ 130748 h 901784"/>
                    <a:gd name="connsiteX1" fmla="*/ 881586 w 1753440"/>
                    <a:gd name="connsiteY1" fmla="*/ 378 h 901784"/>
                    <a:gd name="connsiteX2" fmla="*/ 1728196 w 1753440"/>
                    <a:gd name="connsiteY2" fmla="*/ 130748 h 901784"/>
                    <a:gd name="connsiteX3" fmla="*/ 1728196 w 1753440"/>
                    <a:gd name="connsiteY3" fmla="*/ 887633 h 901784"/>
                    <a:gd name="connsiteX4" fmla="*/ 864100 w 1753440"/>
                    <a:gd name="connsiteY4" fmla="*/ 747081 h 901784"/>
                    <a:gd name="connsiteX5" fmla="*/ 4 w 1753440"/>
                    <a:gd name="connsiteY5" fmla="*/ 887633 h 901784"/>
                    <a:gd name="connsiteX6" fmla="*/ 4 w 1753440"/>
                    <a:gd name="connsiteY6" fmla="*/ 130748 h 901784"/>
                    <a:gd name="connsiteX0" fmla="*/ 4 w 1753440"/>
                    <a:gd name="connsiteY0" fmla="*/ 130748 h 901784"/>
                    <a:gd name="connsiteX1" fmla="*/ 864100 w 1753440"/>
                    <a:gd name="connsiteY1" fmla="*/ 4600 h 901784"/>
                    <a:gd name="connsiteX2" fmla="*/ 1728196 w 1753440"/>
                    <a:gd name="connsiteY2" fmla="*/ 130748 h 901784"/>
                    <a:gd name="connsiteX3" fmla="*/ 871859 w 1753440"/>
                    <a:gd name="connsiteY3" fmla="*/ 3721 h 901784"/>
                    <a:gd name="connsiteX4" fmla="*/ 4 w 1753440"/>
                    <a:gd name="connsiteY4" fmla="*/ 130748 h 901784"/>
                    <a:gd name="connsiteX0" fmla="*/ 1728196 w 1753440"/>
                    <a:gd name="connsiteY0" fmla="*/ 130748 h 901784"/>
                    <a:gd name="connsiteX1" fmla="*/ 876813 w 1753440"/>
                    <a:gd name="connsiteY1" fmla="*/ 1158 h 901784"/>
                    <a:gd name="connsiteX2" fmla="*/ 4 w 1753440"/>
                    <a:gd name="connsiteY2" fmla="*/ 130748 h 901784"/>
                    <a:gd name="connsiteX3" fmla="*/ 875976 w 1753440"/>
                    <a:gd name="connsiteY3" fmla="*/ 4601 h 901784"/>
                    <a:gd name="connsiteX4" fmla="*/ 1753440 w 1753440"/>
                    <a:gd name="connsiteY4" fmla="*/ 117377 h 901784"/>
                    <a:gd name="connsiteX5" fmla="*/ 1728196 w 1753440"/>
                    <a:gd name="connsiteY5" fmla="*/ 887633 h 901784"/>
                    <a:gd name="connsiteX6" fmla="*/ 889500 w 1753440"/>
                    <a:gd name="connsiteY6" fmla="*/ 734381 h 901784"/>
                    <a:gd name="connsiteX7" fmla="*/ 4 w 1753440"/>
                    <a:gd name="connsiteY7" fmla="*/ 887633 h 901784"/>
                    <a:gd name="connsiteX8" fmla="*/ 4 w 1753440"/>
                    <a:gd name="connsiteY8" fmla="*/ 130748 h 901784"/>
                    <a:gd name="connsiteX0" fmla="*/ 4 w 1778684"/>
                    <a:gd name="connsiteY0" fmla="*/ 130748 h 901784"/>
                    <a:gd name="connsiteX1" fmla="*/ 881586 w 1778684"/>
                    <a:gd name="connsiteY1" fmla="*/ 378 h 901784"/>
                    <a:gd name="connsiteX2" fmla="*/ 1728196 w 1778684"/>
                    <a:gd name="connsiteY2" fmla="*/ 130748 h 901784"/>
                    <a:gd name="connsiteX3" fmla="*/ 1728196 w 1778684"/>
                    <a:gd name="connsiteY3" fmla="*/ 887633 h 901784"/>
                    <a:gd name="connsiteX4" fmla="*/ 864100 w 1778684"/>
                    <a:gd name="connsiteY4" fmla="*/ 747081 h 901784"/>
                    <a:gd name="connsiteX5" fmla="*/ 4 w 1778684"/>
                    <a:gd name="connsiteY5" fmla="*/ 887633 h 901784"/>
                    <a:gd name="connsiteX6" fmla="*/ 4 w 1778684"/>
                    <a:gd name="connsiteY6" fmla="*/ 130748 h 901784"/>
                    <a:gd name="connsiteX0" fmla="*/ 4 w 1778684"/>
                    <a:gd name="connsiteY0" fmla="*/ 130748 h 901784"/>
                    <a:gd name="connsiteX1" fmla="*/ 864100 w 1778684"/>
                    <a:gd name="connsiteY1" fmla="*/ 4600 h 901784"/>
                    <a:gd name="connsiteX2" fmla="*/ 1728196 w 1778684"/>
                    <a:gd name="connsiteY2" fmla="*/ 130748 h 901784"/>
                    <a:gd name="connsiteX3" fmla="*/ 871859 w 1778684"/>
                    <a:gd name="connsiteY3" fmla="*/ 3721 h 901784"/>
                    <a:gd name="connsiteX4" fmla="*/ 4 w 1778684"/>
                    <a:gd name="connsiteY4" fmla="*/ 130748 h 901784"/>
                    <a:gd name="connsiteX0" fmla="*/ 1778684 w 1778684"/>
                    <a:gd name="connsiteY0" fmla="*/ 67236 h 901784"/>
                    <a:gd name="connsiteX1" fmla="*/ 876813 w 1778684"/>
                    <a:gd name="connsiteY1" fmla="*/ 1158 h 901784"/>
                    <a:gd name="connsiteX2" fmla="*/ 4 w 1778684"/>
                    <a:gd name="connsiteY2" fmla="*/ 130748 h 901784"/>
                    <a:gd name="connsiteX3" fmla="*/ 875976 w 1778684"/>
                    <a:gd name="connsiteY3" fmla="*/ 4601 h 901784"/>
                    <a:gd name="connsiteX4" fmla="*/ 1753440 w 1778684"/>
                    <a:gd name="connsiteY4" fmla="*/ 117377 h 901784"/>
                    <a:gd name="connsiteX5" fmla="*/ 1728196 w 1778684"/>
                    <a:gd name="connsiteY5" fmla="*/ 887633 h 901784"/>
                    <a:gd name="connsiteX6" fmla="*/ 889500 w 1778684"/>
                    <a:gd name="connsiteY6" fmla="*/ 734381 h 901784"/>
                    <a:gd name="connsiteX7" fmla="*/ 4 w 1778684"/>
                    <a:gd name="connsiteY7" fmla="*/ 887633 h 901784"/>
                    <a:gd name="connsiteX8" fmla="*/ 4 w 1778684"/>
                    <a:gd name="connsiteY8" fmla="*/ 130748 h 901784"/>
                    <a:gd name="connsiteX0" fmla="*/ 4 w 1775880"/>
                    <a:gd name="connsiteY0" fmla="*/ 131743 h 902779"/>
                    <a:gd name="connsiteX1" fmla="*/ 881586 w 1775880"/>
                    <a:gd name="connsiteY1" fmla="*/ 1373 h 902779"/>
                    <a:gd name="connsiteX2" fmla="*/ 1728196 w 1775880"/>
                    <a:gd name="connsiteY2" fmla="*/ 131743 h 902779"/>
                    <a:gd name="connsiteX3" fmla="*/ 1728196 w 1775880"/>
                    <a:gd name="connsiteY3" fmla="*/ 888628 h 902779"/>
                    <a:gd name="connsiteX4" fmla="*/ 864100 w 1775880"/>
                    <a:gd name="connsiteY4" fmla="*/ 748076 h 902779"/>
                    <a:gd name="connsiteX5" fmla="*/ 4 w 1775880"/>
                    <a:gd name="connsiteY5" fmla="*/ 888628 h 902779"/>
                    <a:gd name="connsiteX6" fmla="*/ 4 w 1775880"/>
                    <a:gd name="connsiteY6" fmla="*/ 131743 h 902779"/>
                    <a:gd name="connsiteX0" fmla="*/ 4 w 1775880"/>
                    <a:gd name="connsiteY0" fmla="*/ 131743 h 902779"/>
                    <a:gd name="connsiteX1" fmla="*/ 864100 w 1775880"/>
                    <a:gd name="connsiteY1" fmla="*/ 5595 h 902779"/>
                    <a:gd name="connsiteX2" fmla="*/ 1728196 w 1775880"/>
                    <a:gd name="connsiteY2" fmla="*/ 131743 h 902779"/>
                    <a:gd name="connsiteX3" fmla="*/ 871859 w 1775880"/>
                    <a:gd name="connsiteY3" fmla="*/ 4716 h 902779"/>
                    <a:gd name="connsiteX4" fmla="*/ 4 w 1775880"/>
                    <a:gd name="connsiteY4" fmla="*/ 131743 h 902779"/>
                    <a:gd name="connsiteX0" fmla="*/ 1775880 w 1775880"/>
                    <a:gd name="connsiteY0" fmla="*/ 21434 h 902779"/>
                    <a:gd name="connsiteX1" fmla="*/ 876813 w 1775880"/>
                    <a:gd name="connsiteY1" fmla="*/ 2153 h 902779"/>
                    <a:gd name="connsiteX2" fmla="*/ 4 w 1775880"/>
                    <a:gd name="connsiteY2" fmla="*/ 131743 h 902779"/>
                    <a:gd name="connsiteX3" fmla="*/ 875976 w 1775880"/>
                    <a:gd name="connsiteY3" fmla="*/ 5596 h 902779"/>
                    <a:gd name="connsiteX4" fmla="*/ 1753440 w 1775880"/>
                    <a:gd name="connsiteY4" fmla="*/ 118372 h 902779"/>
                    <a:gd name="connsiteX5" fmla="*/ 1728196 w 1775880"/>
                    <a:gd name="connsiteY5" fmla="*/ 888628 h 902779"/>
                    <a:gd name="connsiteX6" fmla="*/ 889500 w 1775880"/>
                    <a:gd name="connsiteY6" fmla="*/ 735376 h 902779"/>
                    <a:gd name="connsiteX7" fmla="*/ 4 w 1775880"/>
                    <a:gd name="connsiteY7" fmla="*/ 888628 h 902779"/>
                    <a:gd name="connsiteX8" fmla="*/ 4 w 1775880"/>
                    <a:gd name="connsiteY8" fmla="*/ 131743 h 902779"/>
                    <a:gd name="connsiteX0" fmla="*/ 4 w 1775880"/>
                    <a:gd name="connsiteY0" fmla="*/ 133119 h 904155"/>
                    <a:gd name="connsiteX1" fmla="*/ 881586 w 1775880"/>
                    <a:gd name="connsiteY1" fmla="*/ 2749 h 904155"/>
                    <a:gd name="connsiteX2" fmla="*/ 1728196 w 1775880"/>
                    <a:gd name="connsiteY2" fmla="*/ 133119 h 904155"/>
                    <a:gd name="connsiteX3" fmla="*/ 1728196 w 1775880"/>
                    <a:gd name="connsiteY3" fmla="*/ 890004 h 904155"/>
                    <a:gd name="connsiteX4" fmla="*/ 864100 w 1775880"/>
                    <a:gd name="connsiteY4" fmla="*/ 749452 h 904155"/>
                    <a:gd name="connsiteX5" fmla="*/ 4 w 1775880"/>
                    <a:gd name="connsiteY5" fmla="*/ 890004 h 904155"/>
                    <a:gd name="connsiteX6" fmla="*/ 4 w 1775880"/>
                    <a:gd name="connsiteY6" fmla="*/ 133119 h 904155"/>
                    <a:gd name="connsiteX0" fmla="*/ 4 w 1775880"/>
                    <a:gd name="connsiteY0" fmla="*/ 133119 h 904155"/>
                    <a:gd name="connsiteX1" fmla="*/ 864100 w 1775880"/>
                    <a:gd name="connsiteY1" fmla="*/ 6971 h 904155"/>
                    <a:gd name="connsiteX2" fmla="*/ 1728196 w 1775880"/>
                    <a:gd name="connsiteY2" fmla="*/ 133119 h 904155"/>
                    <a:gd name="connsiteX3" fmla="*/ 871859 w 1775880"/>
                    <a:gd name="connsiteY3" fmla="*/ 6092 h 904155"/>
                    <a:gd name="connsiteX4" fmla="*/ 4 w 1775880"/>
                    <a:gd name="connsiteY4" fmla="*/ 133119 h 904155"/>
                    <a:gd name="connsiteX0" fmla="*/ 1775880 w 1775880"/>
                    <a:gd name="connsiteY0" fmla="*/ 22810 h 904155"/>
                    <a:gd name="connsiteX1" fmla="*/ 876813 w 1775880"/>
                    <a:gd name="connsiteY1" fmla="*/ 3529 h 904155"/>
                    <a:gd name="connsiteX2" fmla="*/ 4 w 1775880"/>
                    <a:gd name="connsiteY2" fmla="*/ 133119 h 904155"/>
                    <a:gd name="connsiteX3" fmla="*/ 875976 w 1775880"/>
                    <a:gd name="connsiteY3" fmla="*/ 6972 h 904155"/>
                    <a:gd name="connsiteX4" fmla="*/ 1753440 w 1775880"/>
                    <a:gd name="connsiteY4" fmla="*/ 119748 h 904155"/>
                    <a:gd name="connsiteX5" fmla="*/ 1728196 w 1775880"/>
                    <a:gd name="connsiteY5" fmla="*/ 890004 h 904155"/>
                    <a:gd name="connsiteX6" fmla="*/ 889500 w 1775880"/>
                    <a:gd name="connsiteY6" fmla="*/ 736752 h 904155"/>
                    <a:gd name="connsiteX7" fmla="*/ 4 w 1775880"/>
                    <a:gd name="connsiteY7" fmla="*/ 890004 h 904155"/>
                    <a:gd name="connsiteX8" fmla="*/ 4 w 1775880"/>
                    <a:gd name="connsiteY8" fmla="*/ 133119 h 904155"/>
                    <a:gd name="connsiteX0" fmla="*/ 4 w 1775880"/>
                    <a:gd name="connsiteY0" fmla="*/ 135029 h 906065"/>
                    <a:gd name="connsiteX1" fmla="*/ 881586 w 1775880"/>
                    <a:gd name="connsiteY1" fmla="*/ 4659 h 906065"/>
                    <a:gd name="connsiteX2" fmla="*/ 1728196 w 1775880"/>
                    <a:gd name="connsiteY2" fmla="*/ 135029 h 906065"/>
                    <a:gd name="connsiteX3" fmla="*/ 1728196 w 1775880"/>
                    <a:gd name="connsiteY3" fmla="*/ 891914 h 906065"/>
                    <a:gd name="connsiteX4" fmla="*/ 864100 w 1775880"/>
                    <a:gd name="connsiteY4" fmla="*/ 751362 h 906065"/>
                    <a:gd name="connsiteX5" fmla="*/ 4 w 1775880"/>
                    <a:gd name="connsiteY5" fmla="*/ 891914 h 906065"/>
                    <a:gd name="connsiteX6" fmla="*/ 4 w 1775880"/>
                    <a:gd name="connsiteY6" fmla="*/ 135029 h 906065"/>
                    <a:gd name="connsiteX0" fmla="*/ 4 w 1775880"/>
                    <a:gd name="connsiteY0" fmla="*/ 135029 h 906065"/>
                    <a:gd name="connsiteX1" fmla="*/ 864100 w 1775880"/>
                    <a:gd name="connsiteY1" fmla="*/ 8881 h 906065"/>
                    <a:gd name="connsiteX2" fmla="*/ 1728196 w 1775880"/>
                    <a:gd name="connsiteY2" fmla="*/ 135029 h 906065"/>
                    <a:gd name="connsiteX3" fmla="*/ 871859 w 1775880"/>
                    <a:gd name="connsiteY3" fmla="*/ 8002 h 906065"/>
                    <a:gd name="connsiteX4" fmla="*/ 4 w 1775880"/>
                    <a:gd name="connsiteY4" fmla="*/ 135029 h 906065"/>
                    <a:gd name="connsiteX0" fmla="*/ 1775880 w 1775880"/>
                    <a:gd name="connsiteY0" fmla="*/ 24720 h 906065"/>
                    <a:gd name="connsiteX1" fmla="*/ 876813 w 1775880"/>
                    <a:gd name="connsiteY1" fmla="*/ 5439 h 906065"/>
                    <a:gd name="connsiteX2" fmla="*/ 4 w 1775880"/>
                    <a:gd name="connsiteY2" fmla="*/ 135029 h 906065"/>
                    <a:gd name="connsiteX3" fmla="*/ 875976 w 1775880"/>
                    <a:gd name="connsiteY3" fmla="*/ 8882 h 906065"/>
                    <a:gd name="connsiteX4" fmla="*/ 1753440 w 1775880"/>
                    <a:gd name="connsiteY4" fmla="*/ 121658 h 906065"/>
                    <a:gd name="connsiteX5" fmla="*/ 1728196 w 1775880"/>
                    <a:gd name="connsiteY5" fmla="*/ 891914 h 906065"/>
                    <a:gd name="connsiteX6" fmla="*/ 889500 w 1775880"/>
                    <a:gd name="connsiteY6" fmla="*/ 738662 h 906065"/>
                    <a:gd name="connsiteX7" fmla="*/ 4 w 1775880"/>
                    <a:gd name="connsiteY7" fmla="*/ 891914 h 906065"/>
                    <a:gd name="connsiteX8" fmla="*/ 4 w 1775880"/>
                    <a:gd name="connsiteY8" fmla="*/ 135029 h 906065"/>
                    <a:gd name="connsiteX0" fmla="*/ 4 w 1753440"/>
                    <a:gd name="connsiteY0" fmla="*/ 130750 h 901786"/>
                    <a:gd name="connsiteX1" fmla="*/ 881586 w 1753440"/>
                    <a:gd name="connsiteY1" fmla="*/ 380 h 901786"/>
                    <a:gd name="connsiteX2" fmla="*/ 1728196 w 1753440"/>
                    <a:gd name="connsiteY2" fmla="*/ 130750 h 901786"/>
                    <a:gd name="connsiteX3" fmla="*/ 1728196 w 1753440"/>
                    <a:gd name="connsiteY3" fmla="*/ 887635 h 901786"/>
                    <a:gd name="connsiteX4" fmla="*/ 864100 w 1753440"/>
                    <a:gd name="connsiteY4" fmla="*/ 747083 h 901786"/>
                    <a:gd name="connsiteX5" fmla="*/ 4 w 1753440"/>
                    <a:gd name="connsiteY5" fmla="*/ 887635 h 901786"/>
                    <a:gd name="connsiteX6" fmla="*/ 4 w 1753440"/>
                    <a:gd name="connsiteY6" fmla="*/ 130750 h 901786"/>
                    <a:gd name="connsiteX0" fmla="*/ 4 w 1753440"/>
                    <a:gd name="connsiteY0" fmla="*/ 130750 h 901786"/>
                    <a:gd name="connsiteX1" fmla="*/ 864100 w 1753440"/>
                    <a:gd name="connsiteY1" fmla="*/ 4602 h 901786"/>
                    <a:gd name="connsiteX2" fmla="*/ 1728196 w 1753440"/>
                    <a:gd name="connsiteY2" fmla="*/ 130750 h 901786"/>
                    <a:gd name="connsiteX3" fmla="*/ 871859 w 1753440"/>
                    <a:gd name="connsiteY3" fmla="*/ 3723 h 901786"/>
                    <a:gd name="connsiteX4" fmla="*/ 4 w 1753440"/>
                    <a:gd name="connsiteY4" fmla="*/ 130750 h 901786"/>
                    <a:gd name="connsiteX0" fmla="*/ 1745026 w 1753440"/>
                    <a:gd name="connsiteY0" fmla="*/ 110694 h 901786"/>
                    <a:gd name="connsiteX1" fmla="*/ 876813 w 1753440"/>
                    <a:gd name="connsiteY1" fmla="*/ 1160 h 901786"/>
                    <a:gd name="connsiteX2" fmla="*/ 4 w 1753440"/>
                    <a:gd name="connsiteY2" fmla="*/ 130750 h 901786"/>
                    <a:gd name="connsiteX3" fmla="*/ 875976 w 1753440"/>
                    <a:gd name="connsiteY3" fmla="*/ 4603 h 901786"/>
                    <a:gd name="connsiteX4" fmla="*/ 1753440 w 1753440"/>
                    <a:gd name="connsiteY4" fmla="*/ 117379 h 901786"/>
                    <a:gd name="connsiteX5" fmla="*/ 1728196 w 1753440"/>
                    <a:gd name="connsiteY5" fmla="*/ 887635 h 901786"/>
                    <a:gd name="connsiteX6" fmla="*/ 889500 w 1753440"/>
                    <a:gd name="connsiteY6" fmla="*/ 734383 h 901786"/>
                    <a:gd name="connsiteX7" fmla="*/ 4 w 1753440"/>
                    <a:gd name="connsiteY7" fmla="*/ 887635 h 901786"/>
                    <a:gd name="connsiteX8" fmla="*/ 4 w 1753440"/>
                    <a:gd name="connsiteY8" fmla="*/ 130750 h 901786"/>
                    <a:gd name="connsiteX0" fmla="*/ 4 w 1753440"/>
                    <a:gd name="connsiteY0" fmla="*/ 130749 h 901785"/>
                    <a:gd name="connsiteX1" fmla="*/ 881586 w 1753440"/>
                    <a:gd name="connsiteY1" fmla="*/ 379 h 901785"/>
                    <a:gd name="connsiteX2" fmla="*/ 1728196 w 1753440"/>
                    <a:gd name="connsiteY2" fmla="*/ 130749 h 901785"/>
                    <a:gd name="connsiteX3" fmla="*/ 1728196 w 1753440"/>
                    <a:gd name="connsiteY3" fmla="*/ 887634 h 901785"/>
                    <a:gd name="connsiteX4" fmla="*/ 864100 w 1753440"/>
                    <a:gd name="connsiteY4" fmla="*/ 747082 h 901785"/>
                    <a:gd name="connsiteX5" fmla="*/ 4 w 1753440"/>
                    <a:gd name="connsiteY5" fmla="*/ 887634 h 901785"/>
                    <a:gd name="connsiteX6" fmla="*/ 4 w 1753440"/>
                    <a:gd name="connsiteY6" fmla="*/ 130749 h 901785"/>
                    <a:gd name="connsiteX0" fmla="*/ 4 w 1753440"/>
                    <a:gd name="connsiteY0" fmla="*/ 130749 h 901785"/>
                    <a:gd name="connsiteX1" fmla="*/ 864100 w 1753440"/>
                    <a:gd name="connsiteY1" fmla="*/ 4601 h 901785"/>
                    <a:gd name="connsiteX2" fmla="*/ 1728196 w 1753440"/>
                    <a:gd name="connsiteY2" fmla="*/ 130749 h 901785"/>
                    <a:gd name="connsiteX3" fmla="*/ 871859 w 1753440"/>
                    <a:gd name="connsiteY3" fmla="*/ 3722 h 901785"/>
                    <a:gd name="connsiteX4" fmla="*/ 4 w 1753440"/>
                    <a:gd name="connsiteY4" fmla="*/ 130749 h 901785"/>
                    <a:gd name="connsiteX0" fmla="*/ 1745026 w 1753440"/>
                    <a:gd name="connsiteY0" fmla="*/ 110693 h 901785"/>
                    <a:gd name="connsiteX1" fmla="*/ 876813 w 1753440"/>
                    <a:gd name="connsiteY1" fmla="*/ 1159 h 901785"/>
                    <a:gd name="connsiteX2" fmla="*/ 4 w 1753440"/>
                    <a:gd name="connsiteY2" fmla="*/ 130749 h 901785"/>
                    <a:gd name="connsiteX3" fmla="*/ 875976 w 1753440"/>
                    <a:gd name="connsiteY3" fmla="*/ 4602 h 901785"/>
                    <a:gd name="connsiteX4" fmla="*/ 1753440 w 1753440"/>
                    <a:gd name="connsiteY4" fmla="*/ 117378 h 901785"/>
                    <a:gd name="connsiteX5" fmla="*/ 1728196 w 1753440"/>
                    <a:gd name="connsiteY5" fmla="*/ 887634 h 901785"/>
                    <a:gd name="connsiteX6" fmla="*/ 889500 w 1753440"/>
                    <a:gd name="connsiteY6" fmla="*/ 734382 h 901785"/>
                    <a:gd name="connsiteX7" fmla="*/ 4 w 1753440"/>
                    <a:gd name="connsiteY7" fmla="*/ 887634 h 901785"/>
                    <a:gd name="connsiteX8" fmla="*/ 4 w 1753440"/>
                    <a:gd name="connsiteY8" fmla="*/ 130749 h 901785"/>
                    <a:gd name="connsiteX0" fmla="*/ 4 w 1745026"/>
                    <a:gd name="connsiteY0" fmla="*/ 130749 h 901785"/>
                    <a:gd name="connsiteX1" fmla="*/ 881586 w 1745026"/>
                    <a:gd name="connsiteY1" fmla="*/ 379 h 901785"/>
                    <a:gd name="connsiteX2" fmla="*/ 1728196 w 1745026"/>
                    <a:gd name="connsiteY2" fmla="*/ 130749 h 901785"/>
                    <a:gd name="connsiteX3" fmla="*/ 1728196 w 1745026"/>
                    <a:gd name="connsiteY3" fmla="*/ 887634 h 901785"/>
                    <a:gd name="connsiteX4" fmla="*/ 864100 w 1745026"/>
                    <a:gd name="connsiteY4" fmla="*/ 747082 h 901785"/>
                    <a:gd name="connsiteX5" fmla="*/ 4 w 1745026"/>
                    <a:gd name="connsiteY5" fmla="*/ 887634 h 901785"/>
                    <a:gd name="connsiteX6" fmla="*/ 4 w 1745026"/>
                    <a:gd name="connsiteY6" fmla="*/ 130749 h 901785"/>
                    <a:gd name="connsiteX0" fmla="*/ 4 w 1745026"/>
                    <a:gd name="connsiteY0" fmla="*/ 130749 h 901785"/>
                    <a:gd name="connsiteX1" fmla="*/ 864100 w 1745026"/>
                    <a:gd name="connsiteY1" fmla="*/ 4601 h 901785"/>
                    <a:gd name="connsiteX2" fmla="*/ 1728196 w 1745026"/>
                    <a:gd name="connsiteY2" fmla="*/ 130749 h 901785"/>
                    <a:gd name="connsiteX3" fmla="*/ 871859 w 1745026"/>
                    <a:gd name="connsiteY3" fmla="*/ 3722 h 901785"/>
                    <a:gd name="connsiteX4" fmla="*/ 4 w 1745026"/>
                    <a:gd name="connsiteY4" fmla="*/ 130749 h 901785"/>
                    <a:gd name="connsiteX0" fmla="*/ 1745026 w 1745026"/>
                    <a:gd name="connsiteY0" fmla="*/ 110693 h 901785"/>
                    <a:gd name="connsiteX1" fmla="*/ 876813 w 1745026"/>
                    <a:gd name="connsiteY1" fmla="*/ 1159 h 901785"/>
                    <a:gd name="connsiteX2" fmla="*/ 4 w 1745026"/>
                    <a:gd name="connsiteY2" fmla="*/ 130749 h 901785"/>
                    <a:gd name="connsiteX3" fmla="*/ 875976 w 1745026"/>
                    <a:gd name="connsiteY3" fmla="*/ 4602 h 901785"/>
                    <a:gd name="connsiteX4" fmla="*/ 1728196 w 1745026"/>
                    <a:gd name="connsiteY4" fmla="*/ 120721 h 901785"/>
                    <a:gd name="connsiteX5" fmla="*/ 1728196 w 1745026"/>
                    <a:gd name="connsiteY5" fmla="*/ 887634 h 901785"/>
                    <a:gd name="connsiteX6" fmla="*/ 889500 w 1745026"/>
                    <a:gd name="connsiteY6" fmla="*/ 734382 h 901785"/>
                    <a:gd name="connsiteX7" fmla="*/ 4 w 1745026"/>
                    <a:gd name="connsiteY7" fmla="*/ 887634 h 901785"/>
                    <a:gd name="connsiteX8" fmla="*/ 4 w 1745026"/>
                    <a:gd name="connsiteY8" fmla="*/ 130749 h 901785"/>
                    <a:gd name="connsiteX0" fmla="*/ 4 w 1728196"/>
                    <a:gd name="connsiteY0" fmla="*/ 130749 h 901785"/>
                    <a:gd name="connsiteX1" fmla="*/ 881586 w 1728196"/>
                    <a:gd name="connsiteY1" fmla="*/ 379 h 901785"/>
                    <a:gd name="connsiteX2" fmla="*/ 1728196 w 1728196"/>
                    <a:gd name="connsiteY2" fmla="*/ 130749 h 901785"/>
                    <a:gd name="connsiteX3" fmla="*/ 1728196 w 1728196"/>
                    <a:gd name="connsiteY3" fmla="*/ 887634 h 901785"/>
                    <a:gd name="connsiteX4" fmla="*/ 864100 w 1728196"/>
                    <a:gd name="connsiteY4" fmla="*/ 747082 h 901785"/>
                    <a:gd name="connsiteX5" fmla="*/ 4 w 1728196"/>
                    <a:gd name="connsiteY5" fmla="*/ 887634 h 901785"/>
                    <a:gd name="connsiteX6" fmla="*/ 4 w 1728196"/>
                    <a:gd name="connsiteY6" fmla="*/ 130749 h 901785"/>
                    <a:gd name="connsiteX0" fmla="*/ 4 w 1728196"/>
                    <a:gd name="connsiteY0" fmla="*/ 130749 h 901785"/>
                    <a:gd name="connsiteX1" fmla="*/ 864100 w 1728196"/>
                    <a:gd name="connsiteY1" fmla="*/ 4601 h 901785"/>
                    <a:gd name="connsiteX2" fmla="*/ 1728196 w 1728196"/>
                    <a:gd name="connsiteY2" fmla="*/ 130749 h 901785"/>
                    <a:gd name="connsiteX3" fmla="*/ 871859 w 1728196"/>
                    <a:gd name="connsiteY3" fmla="*/ 3722 h 901785"/>
                    <a:gd name="connsiteX4" fmla="*/ 4 w 1728196"/>
                    <a:gd name="connsiteY4" fmla="*/ 130749 h 901785"/>
                    <a:gd name="connsiteX0" fmla="*/ 1722587 w 1728196"/>
                    <a:gd name="connsiteY0" fmla="*/ 107351 h 901785"/>
                    <a:gd name="connsiteX1" fmla="*/ 876813 w 1728196"/>
                    <a:gd name="connsiteY1" fmla="*/ 1159 h 901785"/>
                    <a:gd name="connsiteX2" fmla="*/ 4 w 1728196"/>
                    <a:gd name="connsiteY2" fmla="*/ 130749 h 901785"/>
                    <a:gd name="connsiteX3" fmla="*/ 875976 w 1728196"/>
                    <a:gd name="connsiteY3" fmla="*/ 4602 h 901785"/>
                    <a:gd name="connsiteX4" fmla="*/ 1728196 w 1728196"/>
                    <a:gd name="connsiteY4" fmla="*/ 120721 h 901785"/>
                    <a:gd name="connsiteX5" fmla="*/ 1728196 w 1728196"/>
                    <a:gd name="connsiteY5" fmla="*/ 887634 h 901785"/>
                    <a:gd name="connsiteX6" fmla="*/ 889500 w 1728196"/>
                    <a:gd name="connsiteY6" fmla="*/ 734382 h 901785"/>
                    <a:gd name="connsiteX7" fmla="*/ 4 w 1728196"/>
                    <a:gd name="connsiteY7" fmla="*/ 887634 h 901785"/>
                    <a:gd name="connsiteX8" fmla="*/ 4 w 1728196"/>
                    <a:gd name="connsiteY8" fmla="*/ 130749 h 901785"/>
                    <a:gd name="connsiteX0" fmla="*/ 4 w 1805094"/>
                    <a:gd name="connsiteY0" fmla="*/ 134644 h 905680"/>
                    <a:gd name="connsiteX1" fmla="*/ 881586 w 1805094"/>
                    <a:gd name="connsiteY1" fmla="*/ 4274 h 905680"/>
                    <a:gd name="connsiteX2" fmla="*/ 1728196 w 1805094"/>
                    <a:gd name="connsiteY2" fmla="*/ 134644 h 905680"/>
                    <a:gd name="connsiteX3" fmla="*/ 1728196 w 1805094"/>
                    <a:gd name="connsiteY3" fmla="*/ 891529 h 905680"/>
                    <a:gd name="connsiteX4" fmla="*/ 864100 w 1805094"/>
                    <a:gd name="connsiteY4" fmla="*/ 750977 h 905680"/>
                    <a:gd name="connsiteX5" fmla="*/ 4 w 1805094"/>
                    <a:gd name="connsiteY5" fmla="*/ 891529 h 905680"/>
                    <a:gd name="connsiteX6" fmla="*/ 4 w 1805094"/>
                    <a:gd name="connsiteY6" fmla="*/ 134644 h 905680"/>
                    <a:gd name="connsiteX0" fmla="*/ 4 w 1805094"/>
                    <a:gd name="connsiteY0" fmla="*/ 134644 h 905680"/>
                    <a:gd name="connsiteX1" fmla="*/ 864100 w 1805094"/>
                    <a:gd name="connsiteY1" fmla="*/ 8496 h 905680"/>
                    <a:gd name="connsiteX2" fmla="*/ 1728196 w 1805094"/>
                    <a:gd name="connsiteY2" fmla="*/ 134644 h 905680"/>
                    <a:gd name="connsiteX3" fmla="*/ 1655442 w 1805094"/>
                    <a:gd name="connsiteY3" fmla="*/ 27376 h 905680"/>
                    <a:gd name="connsiteX4" fmla="*/ 871859 w 1805094"/>
                    <a:gd name="connsiteY4" fmla="*/ 7617 h 905680"/>
                    <a:gd name="connsiteX5" fmla="*/ 4 w 1805094"/>
                    <a:gd name="connsiteY5" fmla="*/ 134644 h 905680"/>
                    <a:gd name="connsiteX0" fmla="*/ 1722587 w 1805094"/>
                    <a:gd name="connsiteY0" fmla="*/ 111246 h 905680"/>
                    <a:gd name="connsiteX1" fmla="*/ 876813 w 1805094"/>
                    <a:gd name="connsiteY1" fmla="*/ 5054 h 905680"/>
                    <a:gd name="connsiteX2" fmla="*/ 4 w 1805094"/>
                    <a:gd name="connsiteY2" fmla="*/ 134644 h 905680"/>
                    <a:gd name="connsiteX3" fmla="*/ 875976 w 1805094"/>
                    <a:gd name="connsiteY3" fmla="*/ 8497 h 905680"/>
                    <a:gd name="connsiteX4" fmla="*/ 1728196 w 1805094"/>
                    <a:gd name="connsiteY4" fmla="*/ 124616 h 905680"/>
                    <a:gd name="connsiteX5" fmla="*/ 1728196 w 1805094"/>
                    <a:gd name="connsiteY5" fmla="*/ 891529 h 905680"/>
                    <a:gd name="connsiteX6" fmla="*/ 889500 w 1805094"/>
                    <a:gd name="connsiteY6" fmla="*/ 738277 h 905680"/>
                    <a:gd name="connsiteX7" fmla="*/ 4 w 1805094"/>
                    <a:gd name="connsiteY7" fmla="*/ 891529 h 905680"/>
                    <a:gd name="connsiteX8" fmla="*/ 4 w 1805094"/>
                    <a:gd name="connsiteY8" fmla="*/ 134644 h 905680"/>
                    <a:gd name="connsiteX0" fmla="*/ 4 w 1788742"/>
                    <a:gd name="connsiteY0" fmla="*/ 134644 h 905680"/>
                    <a:gd name="connsiteX1" fmla="*/ 881586 w 1788742"/>
                    <a:gd name="connsiteY1" fmla="*/ 4274 h 905680"/>
                    <a:gd name="connsiteX2" fmla="*/ 1728196 w 1788742"/>
                    <a:gd name="connsiteY2" fmla="*/ 134644 h 905680"/>
                    <a:gd name="connsiteX3" fmla="*/ 1728196 w 1788742"/>
                    <a:gd name="connsiteY3" fmla="*/ 891529 h 905680"/>
                    <a:gd name="connsiteX4" fmla="*/ 864100 w 1788742"/>
                    <a:gd name="connsiteY4" fmla="*/ 750977 h 905680"/>
                    <a:gd name="connsiteX5" fmla="*/ 4 w 1788742"/>
                    <a:gd name="connsiteY5" fmla="*/ 891529 h 905680"/>
                    <a:gd name="connsiteX6" fmla="*/ 4 w 1788742"/>
                    <a:gd name="connsiteY6" fmla="*/ 134644 h 905680"/>
                    <a:gd name="connsiteX0" fmla="*/ 4 w 1788742"/>
                    <a:gd name="connsiteY0" fmla="*/ 134644 h 905680"/>
                    <a:gd name="connsiteX1" fmla="*/ 864100 w 1788742"/>
                    <a:gd name="connsiteY1" fmla="*/ 8496 h 905680"/>
                    <a:gd name="connsiteX2" fmla="*/ 1728196 w 1788742"/>
                    <a:gd name="connsiteY2" fmla="*/ 134644 h 905680"/>
                    <a:gd name="connsiteX3" fmla="*/ 1655442 w 1788742"/>
                    <a:gd name="connsiteY3" fmla="*/ 27376 h 905680"/>
                    <a:gd name="connsiteX4" fmla="*/ 871859 w 1788742"/>
                    <a:gd name="connsiteY4" fmla="*/ 7617 h 905680"/>
                    <a:gd name="connsiteX5" fmla="*/ 4 w 1788742"/>
                    <a:gd name="connsiteY5" fmla="*/ 134644 h 905680"/>
                    <a:gd name="connsiteX0" fmla="*/ 1722587 w 1788742"/>
                    <a:gd name="connsiteY0" fmla="*/ 111246 h 905680"/>
                    <a:gd name="connsiteX1" fmla="*/ 876813 w 1788742"/>
                    <a:gd name="connsiteY1" fmla="*/ 5054 h 905680"/>
                    <a:gd name="connsiteX2" fmla="*/ 4 w 1788742"/>
                    <a:gd name="connsiteY2" fmla="*/ 134644 h 905680"/>
                    <a:gd name="connsiteX3" fmla="*/ 875976 w 1788742"/>
                    <a:gd name="connsiteY3" fmla="*/ 8497 h 905680"/>
                    <a:gd name="connsiteX4" fmla="*/ 1728196 w 1788742"/>
                    <a:gd name="connsiteY4" fmla="*/ 124616 h 905680"/>
                    <a:gd name="connsiteX5" fmla="*/ 1728196 w 1788742"/>
                    <a:gd name="connsiteY5" fmla="*/ 891529 h 905680"/>
                    <a:gd name="connsiteX6" fmla="*/ 889500 w 1788742"/>
                    <a:gd name="connsiteY6" fmla="*/ 738277 h 905680"/>
                    <a:gd name="connsiteX7" fmla="*/ 4 w 1788742"/>
                    <a:gd name="connsiteY7" fmla="*/ 891529 h 905680"/>
                    <a:gd name="connsiteX8" fmla="*/ 4 w 1788742"/>
                    <a:gd name="connsiteY8" fmla="*/ 134644 h 905680"/>
                    <a:gd name="connsiteX0" fmla="*/ 4 w 1807451"/>
                    <a:gd name="connsiteY0" fmla="*/ 130749 h 901785"/>
                    <a:gd name="connsiteX1" fmla="*/ 881586 w 1807451"/>
                    <a:gd name="connsiteY1" fmla="*/ 379 h 901785"/>
                    <a:gd name="connsiteX2" fmla="*/ 1728196 w 1807451"/>
                    <a:gd name="connsiteY2" fmla="*/ 130749 h 901785"/>
                    <a:gd name="connsiteX3" fmla="*/ 1728196 w 1807451"/>
                    <a:gd name="connsiteY3" fmla="*/ 887634 h 901785"/>
                    <a:gd name="connsiteX4" fmla="*/ 864100 w 1807451"/>
                    <a:gd name="connsiteY4" fmla="*/ 747082 h 901785"/>
                    <a:gd name="connsiteX5" fmla="*/ 4 w 1807451"/>
                    <a:gd name="connsiteY5" fmla="*/ 887634 h 901785"/>
                    <a:gd name="connsiteX6" fmla="*/ 4 w 1807451"/>
                    <a:gd name="connsiteY6" fmla="*/ 130749 h 901785"/>
                    <a:gd name="connsiteX0" fmla="*/ 4 w 1807451"/>
                    <a:gd name="connsiteY0" fmla="*/ 130749 h 901785"/>
                    <a:gd name="connsiteX1" fmla="*/ 864100 w 1807451"/>
                    <a:gd name="connsiteY1" fmla="*/ 4601 h 901785"/>
                    <a:gd name="connsiteX2" fmla="*/ 1728196 w 1807451"/>
                    <a:gd name="connsiteY2" fmla="*/ 130749 h 901785"/>
                    <a:gd name="connsiteX3" fmla="*/ 1719955 w 1807451"/>
                    <a:gd name="connsiteY3" fmla="*/ 100363 h 901785"/>
                    <a:gd name="connsiteX4" fmla="*/ 871859 w 1807451"/>
                    <a:gd name="connsiteY4" fmla="*/ 3722 h 901785"/>
                    <a:gd name="connsiteX5" fmla="*/ 4 w 1807451"/>
                    <a:gd name="connsiteY5" fmla="*/ 130749 h 901785"/>
                    <a:gd name="connsiteX0" fmla="*/ 1722587 w 1807451"/>
                    <a:gd name="connsiteY0" fmla="*/ 107351 h 901785"/>
                    <a:gd name="connsiteX1" fmla="*/ 876813 w 1807451"/>
                    <a:gd name="connsiteY1" fmla="*/ 1159 h 901785"/>
                    <a:gd name="connsiteX2" fmla="*/ 4 w 1807451"/>
                    <a:gd name="connsiteY2" fmla="*/ 130749 h 901785"/>
                    <a:gd name="connsiteX3" fmla="*/ 875976 w 1807451"/>
                    <a:gd name="connsiteY3" fmla="*/ 4602 h 901785"/>
                    <a:gd name="connsiteX4" fmla="*/ 1728196 w 1807451"/>
                    <a:gd name="connsiteY4" fmla="*/ 120721 h 901785"/>
                    <a:gd name="connsiteX5" fmla="*/ 1728196 w 1807451"/>
                    <a:gd name="connsiteY5" fmla="*/ 887634 h 901785"/>
                    <a:gd name="connsiteX6" fmla="*/ 889500 w 1807451"/>
                    <a:gd name="connsiteY6" fmla="*/ 734382 h 901785"/>
                    <a:gd name="connsiteX7" fmla="*/ 4 w 1807451"/>
                    <a:gd name="connsiteY7" fmla="*/ 887634 h 901785"/>
                    <a:gd name="connsiteX8" fmla="*/ 4 w 1807451"/>
                    <a:gd name="connsiteY8" fmla="*/ 130749 h 901785"/>
                    <a:gd name="connsiteX0" fmla="*/ 4 w 1767454"/>
                    <a:gd name="connsiteY0" fmla="*/ 130749 h 901785"/>
                    <a:gd name="connsiteX1" fmla="*/ 881586 w 1767454"/>
                    <a:gd name="connsiteY1" fmla="*/ 379 h 901785"/>
                    <a:gd name="connsiteX2" fmla="*/ 1728196 w 1767454"/>
                    <a:gd name="connsiteY2" fmla="*/ 130749 h 901785"/>
                    <a:gd name="connsiteX3" fmla="*/ 1728196 w 1767454"/>
                    <a:gd name="connsiteY3" fmla="*/ 887634 h 901785"/>
                    <a:gd name="connsiteX4" fmla="*/ 864100 w 1767454"/>
                    <a:gd name="connsiteY4" fmla="*/ 747082 h 901785"/>
                    <a:gd name="connsiteX5" fmla="*/ 4 w 1767454"/>
                    <a:gd name="connsiteY5" fmla="*/ 887634 h 901785"/>
                    <a:gd name="connsiteX6" fmla="*/ 4 w 1767454"/>
                    <a:gd name="connsiteY6" fmla="*/ 130749 h 901785"/>
                    <a:gd name="connsiteX0" fmla="*/ 4 w 1767454"/>
                    <a:gd name="connsiteY0" fmla="*/ 130749 h 901785"/>
                    <a:gd name="connsiteX1" fmla="*/ 864100 w 1767454"/>
                    <a:gd name="connsiteY1" fmla="*/ 4601 h 901785"/>
                    <a:gd name="connsiteX2" fmla="*/ 1728196 w 1767454"/>
                    <a:gd name="connsiteY2" fmla="*/ 130749 h 901785"/>
                    <a:gd name="connsiteX3" fmla="*/ 1719955 w 1767454"/>
                    <a:gd name="connsiteY3" fmla="*/ 100363 h 901785"/>
                    <a:gd name="connsiteX4" fmla="*/ 871859 w 1767454"/>
                    <a:gd name="connsiteY4" fmla="*/ 3722 h 901785"/>
                    <a:gd name="connsiteX5" fmla="*/ 4 w 1767454"/>
                    <a:gd name="connsiteY5" fmla="*/ 130749 h 901785"/>
                    <a:gd name="connsiteX0" fmla="*/ 1722587 w 1767454"/>
                    <a:gd name="connsiteY0" fmla="*/ 107351 h 901785"/>
                    <a:gd name="connsiteX1" fmla="*/ 876813 w 1767454"/>
                    <a:gd name="connsiteY1" fmla="*/ 1159 h 901785"/>
                    <a:gd name="connsiteX2" fmla="*/ 4 w 1767454"/>
                    <a:gd name="connsiteY2" fmla="*/ 130749 h 901785"/>
                    <a:gd name="connsiteX3" fmla="*/ 875976 w 1767454"/>
                    <a:gd name="connsiteY3" fmla="*/ 4602 h 901785"/>
                    <a:gd name="connsiteX4" fmla="*/ 1728196 w 1767454"/>
                    <a:gd name="connsiteY4" fmla="*/ 120721 h 901785"/>
                    <a:gd name="connsiteX5" fmla="*/ 1728196 w 1767454"/>
                    <a:gd name="connsiteY5" fmla="*/ 887634 h 901785"/>
                    <a:gd name="connsiteX6" fmla="*/ 889500 w 1767454"/>
                    <a:gd name="connsiteY6" fmla="*/ 734382 h 901785"/>
                    <a:gd name="connsiteX7" fmla="*/ 4 w 1767454"/>
                    <a:gd name="connsiteY7" fmla="*/ 887634 h 901785"/>
                    <a:gd name="connsiteX8" fmla="*/ 4 w 1767454"/>
                    <a:gd name="connsiteY8" fmla="*/ 130749 h 901785"/>
                    <a:gd name="connsiteX0" fmla="*/ 4 w 1767454"/>
                    <a:gd name="connsiteY0" fmla="*/ 130749 h 901785"/>
                    <a:gd name="connsiteX1" fmla="*/ 881586 w 1767454"/>
                    <a:gd name="connsiteY1" fmla="*/ 379 h 901785"/>
                    <a:gd name="connsiteX2" fmla="*/ 1728196 w 1767454"/>
                    <a:gd name="connsiteY2" fmla="*/ 130749 h 901785"/>
                    <a:gd name="connsiteX3" fmla="*/ 1728196 w 1767454"/>
                    <a:gd name="connsiteY3" fmla="*/ 887634 h 901785"/>
                    <a:gd name="connsiteX4" fmla="*/ 864100 w 1767454"/>
                    <a:gd name="connsiteY4" fmla="*/ 747082 h 901785"/>
                    <a:gd name="connsiteX5" fmla="*/ 4 w 1767454"/>
                    <a:gd name="connsiteY5" fmla="*/ 887634 h 901785"/>
                    <a:gd name="connsiteX6" fmla="*/ 4 w 1767454"/>
                    <a:gd name="connsiteY6" fmla="*/ 130749 h 901785"/>
                    <a:gd name="connsiteX0" fmla="*/ 4 w 1767454"/>
                    <a:gd name="connsiteY0" fmla="*/ 130749 h 901785"/>
                    <a:gd name="connsiteX1" fmla="*/ 864100 w 1767454"/>
                    <a:gd name="connsiteY1" fmla="*/ 4601 h 901785"/>
                    <a:gd name="connsiteX2" fmla="*/ 1728196 w 1767454"/>
                    <a:gd name="connsiteY2" fmla="*/ 130749 h 901785"/>
                    <a:gd name="connsiteX3" fmla="*/ 1719955 w 1767454"/>
                    <a:gd name="connsiteY3" fmla="*/ 100363 h 901785"/>
                    <a:gd name="connsiteX4" fmla="*/ 871859 w 1767454"/>
                    <a:gd name="connsiteY4" fmla="*/ 3722 h 901785"/>
                    <a:gd name="connsiteX5" fmla="*/ 4 w 1767454"/>
                    <a:gd name="connsiteY5" fmla="*/ 130749 h 901785"/>
                    <a:gd name="connsiteX0" fmla="*/ 1722587 w 1767454"/>
                    <a:gd name="connsiteY0" fmla="*/ 107351 h 901785"/>
                    <a:gd name="connsiteX1" fmla="*/ 876813 w 1767454"/>
                    <a:gd name="connsiteY1" fmla="*/ 1159 h 901785"/>
                    <a:gd name="connsiteX2" fmla="*/ 4 w 1767454"/>
                    <a:gd name="connsiteY2" fmla="*/ 130749 h 901785"/>
                    <a:gd name="connsiteX3" fmla="*/ 875976 w 1767454"/>
                    <a:gd name="connsiteY3" fmla="*/ 4602 h 901785"/>
                    <a:gd name="connsiteX4" fmla="*/ 1728196 w 1767454"/>
                    <a:gd name="connsiteY4" fmla="*/ 120721 h 901785"/>
                    <a:gd name="connsiteX5" fmla="*/ 1728196 w 1767454"/>
                    <a:gd name="connsiteY5" fmla="*/ 887634 h 901785"/>
                    <a:gd name="connsiteX6" fmla="*/ 889500 w 1767454"/>
                    <a:gd name="connsiteY6" fmla="*/ 734382 h 901785"/>
                    <a:gd name="connsiteX7" fmla="*/ 4 w 1767454"/>
                    <a:gd name="connsiteY7" fmla="*/ 887634 h 901785"/>
                    <a:gd name="connsiteX8" fmla="*/ 4 w 1767454"/>
                    <a:gd name="connsiteY8" fmla="*/ 130749 h 901785"/>
                    <a:gd name="connsiteX0" fmla="*/ 4 w 1791460"/>
                    <a:gd name="connsiteY0" fmla="*/ 130749 h 901785"/>
                    <a:gd name="connsiteX1" fmla="*/ 881586 w 1791460"/>
                    <a:gd name="connsiteY1" fmla="*/ 379 h 901785"/>
                    <a:gd name="connsiteX2" fmla="*/ 1728196 w 1791460"/>
                    <a:gd name="connsiteY2" fmla="*/ 130749 h 901785"/>
                    <a:gd name="connsiteX3" fmla="*/ 1728196 w 1791460"/>
                    <a:gd name="connsiteY3" fmla="*/ 887634 h 901785"/>
                    <a:gd name="connsiteX4" fmla="*/ 864100 w 1791460"/>
                    <a:gd name="connsiteY4" fmla="*/ 747082 h 901785"/>
                    <a:gd name="connsiteX5" fmla="*/ 4 w 1791460"/>
                    <a:gd name="connsiteY5" fmla="*/ 887634 h 901785"/>
                    <a:gd name="connsiteX6" fmla="*/ 4 w 1791460"/>
                    <a:gd name="connsiteY6" fmla="*/ 130749 h 901785"/>
                    <a:gd name="connsiteX0" fmla="*/ 4 w 1791460"/>
                    <a:gd name="connsiteY0" fmla="*/ 130749 h 901785"/>
                    <a:gd name="connsiteX1" fmla="*/ 864100 w 1791460"/>
                    <a:gd name="connsiteY1" fmla="*/ 4601 h 901785"/>
                    <a:gd name="connsiteX2" fmla="*/ 1728196 w 1791460"/>
                    <a:gd name="connsiteY2" fmla="*/ 130749 h 901785"/>
                    <a:gd name="connsiteX3" fmla="*/ 1719955 w 1791460"/>
                    <a:gd name="connsiteY3" fmla="*/ 100363 h 901785"/>
                    <a:gd name="connsiteX4" fmla="*/ 871859 w 1791460"/>
                    <a:gd name="connsiteY4" fmla="*/ 3722 h 901785"/>
                    <a:gd name="connsiteX5" fmla="*/ 4 w 1791460"/>
                    <a:gd name="connsiteY5" fmla="*/ 130749 h 901785"/>
                    <a:gd name="connsiteX0" fmla="*/ 1722587 w 1791460"/>
                    <a:gd name="connsiteY0" fmla="*/ 107351 h 901785"/>
                    <a:gd name="connsiteX1" fmla="*/ 876813 w 1791460"/>
                    <a:gd name="connsiteY1" fmla="*/ 1159 h 901785"/>
                    <a:gd name="connsiteX2" fmla="*/ 4 w 1791460"/>
                    <a:gd name="connsiteY2" fmla="*/ 130749 h 901785"/>
                    <a:gd name="connsiteX3" fmla="*/ 875976 w 1791460"/>
                    <a:gd name="connsiteY3" fmla="*/ 4602 h 901785"/>
                    <a:gd name="connsiteX4" fmla="*/ 1728196 w 1791460"/>
                    <a:gd name="connsiteY4" fmla="*/ 120721 h 901785"/>
                    <a:gd name="connsiteX5" fmla="*/ 1728196 w 1791460"/>
                    <a:gd name="connsiteY5" fmla="*/ 887634 h 901785"/>
                    <a:gd name="connsiteX6" fmla="*/ 889500 w 1791460"/>
                    <a:gd name="connsiteY6" fmla="*/ 734382 h 901785"/>
                    <a:gd name="connsiteX7" fmla="*/ 4 w 1791460"/>
                    <a:gd name="connsiteY7" fmla="*/ 887634 h 901785"/>
                    <a:gd name="connsiteX8" fmla="*/ 4 w 1791460"/>
                    <a:gd name="connsiteY8" fmla="*/ 130749 h 901785"/>
                    <a:gd name="connsiteX0" fmla="*/ 4 w 1851612"/>
                    <a:gd name="connsiteY0" fmla="*/ 131990 h 903026"/>
                    <a:gd name="connsiteX1" fmla="*/ 881586 w 1851612"/>
                    <a:gd name="connsiteY1" fmla="*/ 1620 h 903026"/>
                    <a:gd name="connsiteX2" fmla="*/ 1728196 w 1851612"/>
                    <a:gd name="connsiteY2" fmla="*/ 131990 h 903026"/>
                    <a:gd name="connsiteX3" fmla="*/ 1728196 w 1851612"/>
                    <a:gd name="connsiteY3" fmla="*/ 888875 h 903026"/>
                    <a:gd name="connsiteX4" fmla="*/ 864100 w 1851612"/>
                    <a:gd name="connsiteY4" fmla="*/ 748323 h 903026"/>
                    <a:gd name="connsiteX5" fmla="*/ 4 w 1851612"/>
                    <a:gd name="connsiteY5" fmla="*/ 888875 h 903026"/>
                    <a:gd name="connsiteX6" fmla="*/ 4 w 1851612"/>
                    <a:gd name="connsiteY6" fmla="*/ 131990 h 903026"/>
                    <a:gd name="connsiteX0" fmla="*/ 4 w 1851612"/>
                    <a:gd name="connsiteY0" fmla="*/ 131990 h 903026"/>
                    <a:gd name="connsiteX1" fmla="*/ 864100 w 1851612"/>
                    <a:gd name="connsiteY1" fmla="*/ 5842 h 903026"/>
                    <a:gd name="connsiteX2" fmla="*/ 1728196 w 1851612"/>
                    <a:gd name="connsiteY2" fmla="*/ 131990 h 903026"/>
                    <a:gd name="connsiteX3" fmla="*/ 1719955 w 1851612"/>
                    <a:gd name="connsiteY3" fmla="*/ 101604 h 903026"/>
                    <a:gd name="connsiteX4" fmla="*/ 871859 w 1851612"/>
                    <a:gd name="connsiteY4" fmla="*/ 4963 h 903026"/>
                    <a:gd name="connsiteX5" fmla="*/ 4 w 1851612"/>
                    <a:gd name="connsiteY5" fmla="*/ 131990 h 903026"/>
                    <a:gd name="connsiteX0" fmla="*/ 1722587 w 1851612"/>
                    <a:gd name="connsiteY0" fmla="*/ 108592 h 903026"/>
                    <a:gd name="connsiteX1" fmla="*/ 876813 w 1851612"/>
                    <a:gd name="connsiteY1" fmla="*/ 2400 h 903026"/>
                    <a:gd name="connsiteX2" fmla="*/ 4 w 1851612"/>
                    <a:gd name="connsiteY2" fmla="*/ 131990 h 903026"/>
                    <a:gd name="connsiteX3" fmla="*/ 875976 w 1851612"/>
                    <a:gd name="connsiteY3" fmla="*/ 5843 h 903026"/>
                    <a:gd name="connsiteX4" fmla="*/ 1851612 w 1851612"/>
                    <a:gd name="connsiteY4" fmla="*/ 78507 h 903026"/>
                    <a:gd name="connsiteX5" fmla="*/ 1728196 w 1851612"/>
                    <a:gd name="connsiteY5" fmla="*/ 888875 h 903026"/>
                    <a:gd name="connsiteX6" fmla="*/ 889500 w 1851612"/>
                    <a:gd name="connsiteY6" fmla="*/ 735623 h 903026"/>
                    <a:gd name="connsiteX7" fmla="*/ 4 w 1851612"/>
                    <a:gd name="connsiteY7" fmla="*/ 888875 h 903026"/>
                    <a:gd name="connsiteX8" fmla="*/ 4 w 1851612"/>
                    <a:gd name="connsiteY8" fmla="*/ 131990 h 903026"/>
                    <a:gd name="connsiteX0" fmla="*/ 3 w 1851611"/>
                    <a:gd name="connsiteY0" fmla="*/ 131990 h 903026"/>
                    <a:gd name="connsiteX1" fmla="*/ 881585 w 1851611"/>
                    <a:gd name="connsiteY1" fmla="*/ 1620 h 903026"/>
                    <a:gd name="connsiteX2" fmla="*/ 1728195 w 1851611"/>
                    <a:gd name="connsiteY2" fmla="*/ 131990 h 903026"/>
                    <a:gd name="connsiteX3" fmla="*/ 1728195 w 1851611"/>
                    <a:gd name="connsiteY3" fmla="*/ 888875 h 903026"/>
                    <a:gd name="connsiteX4" fmla="*/ 864099 w 1851611"/>
                    <a:gd name="connsiteY4" fmla="*/ 748323 h 903026"/>
                    <a:gd name="connsiteX5" fmla="*/ 3 w 1851611"/>
                    <a:gd name="connsiteY5" fmla="*/ 888875 h 903026"/>
                    <a:gd name="connsiteX6" fmla="*/ 3 w 1851611"/>
                    <a:gd name="connsiteY6" fmla="*/ 131990 h 903026"/>
                    <a:gd name="connsiteX0" fmla="*/ 3 w 1851611"/>
                    <a:gd name="connsiteY0" fmla="*/ 131990 h 903026"/>
                    <a:gd name="connsiteX1" fmla="*/ 864099 w 1851611"/>
                    <a:gd name="connsiteY1" fmla="*/ 5842 h 903026"/>
                    <a:gd name="connsiteX2" fmla="*/ 1719954 w 1851611"/>
                    <a:gd name="connsiteY2" fmla="*/ 101604 h 903026"/>
                    <a:gd name="connsiteX3" fmla="*/ 871858 w 1851611"/>
                    <a:gd name="connsiteY3" fmla="*/ 4963 h 903026"/>
                    <a:gd name="connsiteX4" fmla="*/ 3 w 1851611"/>
                    <a:gd name="connsiteY4" fmla="*/ 131990 h 903026"/>
                    <a:gd name="connsiteX0" fmla="*/ 1722586 w 1851611"/>
                    <a:gd name="connsiteY0" fmla="*/ 108592 h 903026"/>
                    <a:gd name="connsiteX1" fmla="*/ 876812 w 1851611"/>
                    <a:gd name="connsiteY1" fmla="*/ 2400 h 903026"/>
                    <a:gd name="connsiteX2" fmla="*/ 3 w 1851611"/>
                    <a:gd name="connsiteY2" fmla="*/ 131990 h 903026"/>
                    <a:gd name="connsiteX3" fmla="*/ 875975 w 1851611"/>
                    <a:gd name="connsiteY3" fmla="*/ 5843 h 903026"/>
                    <a:gd name="connsiteX4" fmla="*/ 1851611 w 1851611"/>
                    <a:gd name="connsiteY4" fmla="*/ 78507 h 903026"/>
                    <a:gd name="connsiteX5" fmla="*/ 1728195 w 1851611"/>
                    <a:gd name="connsiteY5" fmla="*/ 888875 h 903026"/>
                    <a:gd name="connsiteX6" fmla="*/ 889499 w 1851611"/>
                    <a:gd name="connsiteY6" fmla="*/ 735623 h 903026"/>
                    <a:gd name="connsiteX7" fmla="*/ 3 w 1851611"/>
                    <a:gd name="connsiteY7" fmla="*/ 888875 h 903026"/>
                    <a:gd name="connsiteX8" fmla="*/ 3 w 1851611"/>
                    <a:gd name="connsiteY8" fmla="*/ 131990 h 903026"/>
                    <a:gd name="connsiteX0" fmla="*/ 3 w 1728195"/>
                    <a:gd name="connsiteY0" fmla="*/ 130749 h 901785"/>
                    <a:gd name="connsiteX1" fmla="*/ 881585 w 1728195"/>
                    <a:gd name="connsiteY1" fmla="*/ 379 h 901785"/>
                    <a:gd name="connsiteX2" fmla="*/ 1728195 w 1728195"/>
                    <a:gd name="connsiteY2" fmla="*/ 130749 h 901785"/>
                    <a:gd name="connsiteX3" fmla="*/ 1728195 w 1728195"/>
                    <a:gd name="connsiteY3" fmla="*/ 887634 h 901785"/>
                    <a:gd name="connsiteX4" fmla="*/ 864099 w 1728195"/>
                    <a:gd name="connsiteY4" fmla="*/ 747082 h 901785"/>
                    <a:gd name="connsiteX5" fmla="*/ 3 w 1728195"/>
                    <a:gd name="connsiteY5" fmla="*/ 887634 h 901785"/>
                    <a:gd name="connsiteX6" fmla="*/ 3 w 1728195"/>
                    <a:gd name="connsiteY6" fmla="*/ 130749 h 901785"/>
                    <a:gd name="connsiteX0" fmla="*/ 3 w 1728195"/>
                    <a:gd name="connsiteY0" fmla="*/ 130749 h 901785"/>
                    <a:gd name="connsiteX1" fmla="*/ 864099 w 1728195"/>
                    <a:gd name="connsiteY1" fmla="*/ 4601 h 901785"/>
                    <a:gd name="connsiteX2" fmla="*/ 1719954 w 1728195"/>
                    <a:gd name="connsiteY2" fmla="*/ 100363 h 901785"/>
                    <a:gd name="connsiteX3" fmla="*/ 871858 w 1728195"/>
                    <a:gd name="connsiteY3" fmla="*/ 3722 h 901785"/>
                    <a:gd name="connsiteX4" fmla="*/ 3 w 1728195"/>
                    <a:gd name="connsiteY4" fmla="*/ 130749 h 901785"/>
                    <a:gd name="connsiteX0" fmla="*/ 1722586 w 1728195"/>
                    <a:gd name="connsiteY0" fmla="*/ 107351 h 901785"/>
                    <a:gd name="connsiteX1" fmla="*/ 876812 w 1728195"/>
                    <a:gd name="connsiteY1" fmla="*/ 1159 h 901785"/>
                    <a:gd name="connsiteX2" fmla="*/ 3 w 1728195"/>
                    <a:gd name="connsiteY2" fmla="*/ 130749 h 901785"/>
                    <a:gd name="connsiteX3" fmla="*/ 875975 w 1728195"/>
                    <a:gd name="connsiteY3" fmla="*/ 4602 h 901785"/>
                    <a:gd name="connsiteX4" fmla="*/ 1722585 w 1728195"/>
                    <a:gd name="connsiteY4" fmla="*/ 114036 h 901785"/>
                    <a:gd name="connsiteX5" fmla="*/ 1728195 w 1728195"/>
                    <a:gd name="connsiteY5" fmla="*/ 887634 h 901785"/>
                    <a:gd name="connsiteX6" fmla="*/ 889499 w 1728195"/>
                    <a:gd name="connsiteY6" fmla="*/ 734382 h 901785"/>
                    <a:gd name="connsiteX7" fmla="*/ 3 w 1728195"/>
                    <a:gd name="connsiteY7" fmla="*/ 887634 h 901785"/>
                    <a:gd name="connsiteX8" fmla="*/ 3 w 1728195"/>
                    <a:gd name="connsiteY8" fmla="*/ 130749 h 901785"/>
                    <a:gd name="connsiteX0" fmla="*/ 3 w 1728195"/>
                    <a:gd name="connsiteY0" fmla="*/ 130749 h 901785"/>
                    <a:gd name="connsiteX1" fmla="*/ 881585 w 1728195"/>
                    <a:gd name="connsiteY1" fmla="*/ 379 h 901785"/>
                    <a:gd name="connsiteX2" fmla="*/ 1728195 w 1728195"/>
                    <a:gd name="connsiteY2" fmla="*/ 130749 h 901785"/>
                    <a:gd name="connsiteX3" fmla="*/ 1728195 w 1728195"/>
                    <a:gd name="connsiteY3" fmla="*/ 887634 h 901785"/>
                    <a:gd name="connsiteX4" fmla="*/ 864099 w 1728195"/>
                    <a:gd name="connsiteY4" fmla="*/ 747082 h 901785"/>
                    <a:gd name="connsiteX5" fmla="*/ 3 w 1728195"/>
                    <a:gd name="connsiteY5" fmla="*/ 887634 h 901785"/>
                    <a:gd name="connsiteX6" fmla="*/ 3 w 1728195"/>
                    <a:gd name="connsiteY6" fmla="*/ 130749 h 901785"/>
                    <a:gd name="connsiteX0" fmla="*/ 3 w 1728195"/>
                    <a:gd name="connsiteY0" fmla="*/ 130749 h 901785"/>
                    <a:gd name="connsiteX1" fmla="*/ 864099 w 1728195"/>
                    <a:gd name="connsiteY1" fmla="*/ 4601 h 901785"/>
                    <a:gd name="connsiteX2" fmla="*/ 1719954 w 1728195"/>
                    <a:gd name="connsiteY2" fmla="*/ 100363 h 901785"/>
                    <a:gd name="connsiteX3" fmla="*/ 871858 w 1728195"/>
                    <a:gd name="connsiteY3" fmla="*/ 3722 h 901785"/>
                    <a:gd name="connsiteX4" fmla="*/ 3 w 1728195"/>
                    <a:gd name="connsiteY4" fmla="*/ 130749 h 901785"/>
                    <a:gd name="connsiteX0" fmla="*/ 1722586 w 1728195"/>
                    <a:gd name="connsiteY0" fmla="*/ 107351 h 901785"/>
                    <a:gd name="connsiteX1" fmla="*/ 876812 w 1728195"/>
                    <a:gd name="connsiteY1" fmla="*/ 1159 h 901785"/>
                    <a:gd name="connsiteX2" fmla="*/ 3 w 1728195"/>
                    <a:gd name="connsiteY2" fmla="*/ 130749 h 901785"/>
                    <a:gd name="connsiteX3" fmla="*/ 875975 w 1728195"/>
                    <a:gd name="connsiteY3" fmla="*/ 4602 h 901785"/>
                    <a:gd name="connsiteX4" fmla="*/ 1722585 w 1728195"/>
                    <a:gd name="connsiteY4" fmla="*/ 114036 h 901785"/>
                    <a:gd name="connsiteX5" fmla="*/ 1728195 w 1728195"/>
                    <a:gd name="connsiteY5" fmla="*/ 887634 h 901785"/>
                    <a:gd name="connsiteX6" fmla="*/ 889499 w 1728195"/>
                    <a:gd name="connsiteY6" fmla="*/ 734382 h 901785"/>
                    <a:gd name="connsiteX7" fmla="*/ 3 w 1728195"/>
                    <a:gd name="connsiteY7" fmla="*/ 887634 h 901785"/>
                    <a:gd name="connsiteX8" fmla="*/ 3 w 1728195"/>
                    <a:gd name="connsiteY8" fmla="*/ 130749 h 9017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728195" h="901785" stroke="0" extrusionOk="0">
                      <a:moveTo>
                        <a:pt x="3" y="130749"/>
                      </a:moveTo>
                      <a:cubicBezTo>
                        <a:pt x="3" y="200419"/>
                        <a:pt x="457651" y="7064"/>
                        <a:pt x="881585" y="379"/>
                      </a:cubicBezTo>
                      <a:cubicBezTo>
                        <a:pt x="1305519" y="-6306"/>
                        <a:pt x="1635997" y="77174"/>
                        <a:pt x="1728195" y="130749"/>
                      </a:cubicBezTo>
                      <a:lnTo>
                        <a:pt x="1728195" y="887634"/>
                      </a:lnTo>
                      <a:cubicBezTo>
                        <a:pt x="1728195" y="957304"/>
                        <a:pt x="1341326" y="747082"/>
                        <a:pt x="864099" y="747082"/>
                      </a:cubicBezTo>
                      <a:cubicBezTo>
                        <a:pt x="386872" y="747082"/>
                        <a:pt x="3" y="957304"/>
                        <a:pt x="3" y="887634"/>
                      </a:cubicBezTo>
                      <a:lnTo>
                        <a:pt x="3" y="130749"/>
                      </a:lnTo>
                      <a:close/>
                    </a:path>
                    <a:path w="1728195" h="901785" fill="lighten" stroke="0" extrusionOk="0">
                      <a:moveTo>
                        <a:pt x="3" y="130749"/>
                      </a:moveTo>
                      <a:cubicBezTo>
                        <a:pt x="-1290" y="130895"/>
                        <a:pt x="577441" y="9665"/>
                        <a:pt x="864099" y="4601"/>
                      </a:cubicBezTo>
                      <a:cubicBezTo>
                        <a:pt x="1150757" y="-463"/>
                        <a:pt x="1718661" y="100509"/>
                        <a:pt x="1719954" y="100363"/>
                      </a:cubicBezTo>
                      <a:cubicBezTo>
                        <a:pt x="1721247" y="100217"/>
                        <a:pt x="1158516" y="-1342"/>
                        <a:pt x="871858" y="3722"/>
                      </a:cubicBezTo>
                      <a:cubicBezTo>
                        <a:pt x="585200" y="8786"/>
                        <a:pt x="1296" y="130603"/>
                        <a:pt x="3" y="130749"/>
                      </a:cubicBezTo>
                      <a:close/>
                    </a:path>
                    <a:path w="1728195" h="901785" fill="none" extrusionOk="0">
                      <a:moveTo>
                        <a:pt x="1722586" y="107351"/>
                      </a:moveTo>
                      <a:cubicBezTo>
                        <a:pt x="1649659" y="73398"/>
                        <a:pt x="1163909" y="-2741"/>
                        <a:pt x="876812" y="1159"/>
                      </a:cubicBezTo>
                      <a:cubicBezTo>
                        <a:pt x="589715" y="5059"/>
                        <a:pt x="143" y="130175"/>
                        <a:pt x="3" y="130749"/>
                      </a:cubicBezTo>
                      <a:cubicBezTo>
                        <a:pt x="-137" y="131323"/>
                        <a:pt x="588878" y="7387"/>
                        <a:pt x="875975" y="4602"/>
                      </a:cubicBezTo>
                      <a:cubicBezTo>
                        <a:pt x="1163072" y="1817"/>
                        <a:pt x="1573925" y="61080"/>
                        <a:pt x="1722585" y="114036"/>
                      </a:cubicBezTo>
                      <a:lnTo>
                        <a:pt x="1728195" y="887634"/>
                      </a:lnTo>
                      <a:cubicBezTo>
                        <a:pt x="1728195" y="957304"/>
                        <a:pt x="1366726" y="734382"/>
                        <a:pt x="889499" y="734382"/>
                      </a:cubicBezTo>
                      <a:cubicBezTo>
                        <a:pt x="412272" y="734382"/>
                        <a:pt x="3" y="957304"/>
                        <a:pt x="3" y="887634"/>
                      </a:cubicBezTo>
                      <a:lnTo>
                        <a:pt x="3" y="130749"/>
                      </a:lnTo>
                    </a:path>
                  </a:pathLst>
                </a:custGeom>
                <a:gradFill>
                  <a:gsLst>
                    <a:gs pos="94000">
                      <a:srgbClr val="002060"/>
                    </a:gs>
                    <a:gs pos="32000">
                      <a:schemeClr val="tx1">
                        <a:lumMod val="75000"/>
                        <a:lumOff val="25000"/>
                        <a:alpha val="76000"/>
                      </a:schemeClr>
                    </a:gs>
                  </a:gsLst>
                  <a:lin ang="5400000" scaled="0"/>
                </a:gra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1299" name="Groupe 1298"/>
              <p:cNvGrpSpPr/>
              <p:nvPr/>
            </p:nvGrpSpPr>
            <p:grpSpPr>
              <a:xfrm flipV="1">
                <a:off x="6503650" y="3038829"/>
                <a:ext cx="1728204" cy="1476991"/>
                <a:chOff x="5882319" y="1127859"/>
                <a:chExt cx="1728204" cy="1476991"/>
              </a:xfrm>
              <a:gradFill>
                <a:gsLst>
                  <a:gs pos="18000">
                    <a:schemeClr val="tx1">
                      <a:lumMod val="75000"/>
                      <a:lumOff val="25000"/>
                      <a:alpha val="24000"/>
                    </a:schemeClr>
                  </a:gs>
                  <a:gs pos="50000">
                    <a:schemeClr val="accent1">
                      <a:tint val="44500"/>
                      <a:satMod val="160000"/>
                      <a:alpha val="37000"/>
                    </a:schemeClr>
                  </a:gs>
                  <a:gs pos="100000">
                    <a:schemeClr val="tx1">
                      <a:lumMod val="75000"/>
                      <a:lumOff val="25000"/>
                      <a:alpha val="42000"/>
                    </a:schemeClr>
                  </a:gs>
                </a:gsLst>
                <a:lin ang="10800000" scaled="0"/>
              </a:gradFill>
            </p:grpSpPr>
            <p:sp>
              <p:nvSpPr>
                <p:cNvPr id="1300" name="Cylindre 4"/>
                <p:cNvSpPr/>
                <p:nvPr/>
              </p:nvSpPr>
              <p:spPr>
                <a:xfrm flipV="1">
                  <a:off x="5882319" y="1949367"/>
                  <a:ext cx="1728204" cy="655483"/>
                </a:xfrm>
                <a:custGeom>
                  <a:avLst/>
                  <a:gdLst>
                    <a:gd name="connsiteX0" fmla="*/ 0 w 1728192"/>
                    <a:gd name="connsiteY0" fmla="*/ 126148 h 1009180"/>
                    <a:gd name="connsiteX1" fmla="*/ 864096 w 1728192"/>
                    <a:gd name="connsiteY1" fmla="*/ 252296 h 1009180"/>
                    <a:gd name="connsiteX2" fmla="*/ 1728192 w 1728192"/>
                    <a:gd name="connsiteY2" fmla="*/ 126148 h 1009180"/>
                    <a:gd name="connsiteX3" fmla="*/ 1728192 w 1728192"/>
                    <a:gd name="connsiteY3" fmla="*/ 883033 h 1009180"/>
                    <a:gd name="connsiteX4" fmla="*/ 864096 w 1728192"/>
                    <a:gd name="connsiteY4" fmla="*/ 1009181 h 1009180"/>
                    <a:gd name="connsiteX5" fmla="*/ 0 w 1728192"/>
                    <a:gd name="connsiteY5" fmla="*/ 883033 h 1009180"/>
                    <a:gd name="connsiteX6" fmla="*/ 0 w 1728192"/>
                    <a:gd name="connsiteY6" fmla="*/ 126148 h 1009180"/>
                    <a:gd name="connsiteX0" fmla="*/ 0 w 1728192"/>
                    <a:gd name="connsiteY0" fmla="*/ 126148 h 1009180"/>
                    <a:gd name="connsiteX1" fmla="*/ 864096 w 1728192"/>
                    <a:gd name="connsiteY1" fmla="*/ 0 h 1009180"/>
                    <a:gd name="connsiteX2" fmla="*/ 1728192 w 1728192"/>
                    <a:gd name="connsiteY2" fmla="*/ 126148 h 1009180"/>
                    <a:gd name="connsiteX3" fmla="*/ 864096 w 1728192"/>
                    <a:gd name="connsiteY3" fmla="*/ 252296 h 1009180"/>
                    <a:gd name="connsiteX4" fmla="*/ 0 w 1728192"/>
                    <a:gd name="connsiteY4" fmla="*/ 126148 h 1009180"/>
                    <a:gd name="connsiteX0" fmla="*/ 1728192 w 1728192"/>
                    <a:gd name="connsiteY0" fmla="*/ 126148 h 1009180"/>
                    <a:gd name="connsiteX1" fmla="*/ 864096 w 1728192"/>
                    <a:gd name="connsiteY1" fmla="*/ 252296 h 1009180"/>
                    <a:gd name="connsiteX2" fmla="*/ 0 w 1728192"/>
                    <a:gd name="connsiteY2" fmla="*/ 126148 h 1009180"/>
                    <a:gd name="connsiteX3" fmla="*/ 864096 w 1728192"/>
                    <a:gd name="connsiteY3" fmla="*/ 0 h 1009180"/>
                    <a:gd name="connsiteX4" fmla="*/ 1728192 w 1728192"/>
                    <a:gd name="connsiteY4" fmla="*/ 126148 h 1009180"/>
                    <a:gd name="connsiteX5" fmla="*/ 1728192 w 1728192"/>
                    <a:gd name="connsiteY5" fmla="*/ 883033 h 1009180"/>
                    <a:gd name="connsiteX6" fmla="*/ 864096 w 1728192"/>
                    <a:gd name="connsiteY6" fmla="*/ 1009181 h 1009180"/>
                    <a:gd name="connsiteX7" fmla="*/ 0 w 1728192"/>
                    <a:gd name="connsiteY7" fmla="*/ 883033 h 1009180"/>
                    <a:gd name="connsiteX8" fmla="*/ 0 w 1728192"/>
                    <a:gd name="connsiteY8" fmla="*/ 126148 h 1009180"/>
                    <a:gd name="connsiteX0" fmla="*/ 0 w 1728192"/>
                    <a:gd name="connsiteY0" fmla="*/ 126148 h 1009181"/>
                    <a:gd name="connsiteX1" fmla="*/ 864096 w 1728192"/>
                    <a:gd name="connsiteY1" fmla="*/ 252296 h 1009181"/>
                    <a:gd name="connsiteX2" fmla="*/ 1728192 w 1728192"/>
                    <a:gd name="connsiteY2" fmla="*/ 126148 h 1009181"/>
                    <a:gd name="connsiteX3" fmla="*/ 1728192 w 1728192"/>
                    <a:gd name="connsiteY3" fmla="*/ 883033 h 1009181"/>
                    <a:gd name="connsiteX4" fmla="*/ 864096 w 1728192"/>
                    <a:gd name="connsiteY4" fmla="*/ 1009181 h 1009181"/>
                    <a:gd name="connsiteX5" fmla="*/ 0 w 1728192"/>
                    <a:gd name="connsiteY5" fmla="*/ 883033 h 1009181"/>
                    <a:gd name="connsiteX6" fmla="*/ 0 w 1728192"/>
                    <a:gd name="connsiteY6" fmla="*/ 126148 h 1009181"/>
                    <a:gd name="connsiteX0" fmla="*/ 0 w 1728192"/>
                    <a:gd name="connsiteY0" fmla="*/ 126148 h 1009181"/>
                    <a:gd name="connsiteX1" fmla="*/ 864096 w 1728192"/>
                    <a:gd name="connsiteY1" fmla="*/ 0 h 1009181"/>
                    <a:gd name="connsiteX2" fmla="*/ 1728192 w 1728192"/>
                    <a:gd name="connsiteY2" fmla="*/ 126148 h 1009181"/>
                    <a:gd name="connsiteX3" fmla="*/ 864096 w 1728192"/>
                    <a:gd name="connsiteY3" fmla="*/ 252296 h 1009181"/>
                    <a:gd name="connsiteX4" fmla="*/ 0 w 1728192"/>
                    <a:gd name="connsiteY4" fmla="*/ 126148 h 1009181"/>
                    <a:gd name="connsiteX0" fmla="*/ 1728192 w 1728192"/>
                    <a:gd name="connsiteY0" fmla="*/ 126148 h 1009181"/>
                    <a:gd name="connsiteX1" fmla="*/ 864096 w 1728192"/>
                    <a:gd name="connsiteY1" fmla="*/ 252296 h 1009181"/>
                    <a:gd name="connsiteX2" fmla="*/ 0 w 1728192"/>
                    <a:gd name="connsiteY2" fmla="*/ 126148 h 1009181"/>
                    <a:gd name="connsiteX3" fmla="*/ 864096 w 1728192"/>
                    <a:gd name="connsiteY3" fmla="*/ 0 h 1009181"/>
                    <a:gd name="connsiteX4" fmla="*/ 1728192 w 1728192"/>
                    <a:gd name="connsiteY4" fmla="*/ 126148 h 1009181"/>
                    <a:gd name="connsiteX5" fmla="*/ 1728192 w 1728192"/>
                    <a:gd name="connsiteY5" fmla="*/ 883033 h 1009181"/>
                    <a:gd name="connsiteX6" fmla="*/ 889496 w 1728192"/>
                    <a:gd name="connsiteY6" fmla="*/ 805981 h 1009181"/>
                    <a:gd name="connsiteX7" fmla="*/ 0 w 1728192"/>
                    <a:gd name="connsiteY7" fmla="*/ 883033 h 1009181"/>
                    <a:gd name="connsiteX8" fmla="*/ 0 w 1728192"/>
                    <a:gd name="connsiteY8" fmla="*/ 126148 h 1009181"/>
                    <a:gd name="connsiteX0" fmla="*/ 0 w 1728192"/>
                    <a:gd name="connsiteY0" fmla="*/ 126148 h 901801"/>
                    <a:gd name="connsiteX1" fmla="*/ 864096 w 1728192"/>
                    <a:gd name="connsiteY1" fmla="*/ 252296 h 901801"/>
                    <a:gd name="connsiteX2" fmla="*/ 1728192 w 1728192"/>
                    <a:gd name="connsiteY2" fmla="*/ 126148 h 901801"/>
                    <a:gd name="connsiteX3" fmla="*/ 1728192 w 1728192"/>
                    <a:gd name="connsiteY3" fmla="*/ 883033 h 901801"/>
                    <a:gd name="connsiteX4" fmla="*/ 864096 w 1728192"/>
                    <a:gd name="connsiteY4" fmla="*/ 742481 h 901801"/>
                    <a:gd name="connsiteX5" fmla="*/ 0 w 1728192"/>
                    <a:gd name="connsiteY5" fmla="*/ 883033 h 901801"/>
                    <a:gd name="connsiteX6" fmla="*/ 0 w 1728192"/>
                    <a:gd name="connsiteY6" fmla="*/ 126148 h 901801"/>
                    <a:gd name="connsiteX0" fmla="*/ 0 w 1728192"/>
                    <a:gd name="connsiteY0" fmla="*/ 126148 h 901801"/>
                    <a:gd name="connsiteX1" fmla="*/ 864096 w 1728192"/>
                    <a:gd name="connsiteY1" fmla="*/ 0 h 901801"/>
                    <a:gd name="connsiteX2" fmla="*/ 1728192 w 1728192"/>
                    <a:gd name="connsiteY2" fmla="*/ 126148 h 901801"/>
                    <a:gd name="connsiteX3" fmla="*/ 864096 w 1728192"/>
                    <a:gd name="connsiteY3" fmla="*/ 252296 h 901801"/>
                    <a:gd name="connsiteX4" fmla="*/ 0 w 1728192"/>
                    <a:gd name="connsiteY4" fmla="*/ 126148 h 901801"/>
                    <a:gd name="connsiteX0" fmla="*/ 1728192 w 1728192"/>
                    <a:gd name="connsiteY0" fmla="*/ 126148 h 901801"/>
                    <a:gd name="connsiteX1" fmla="*/ 864096 w 1728192"/>
                    <a:gd name="connsiteY1" fmla="*/ 252296 h 901801"/>
                    <a:gd name="connsiteX2" fmla="*/ 0 w 1728192"/>
                    <a:gd name="connsiteY2" fmla="*/ 126148 h 901801"/>
                    <a:gd name="connsiteX3" fmla="*/ 864096 w 1728192"/>
                    <a:gd name="connsiteY3" fmla="*/ 0 h 901801"/>
                    <a:gd name="connsiteX4" fmla="*/ 1728192 w 1728192"/>
                    <a:gd name="connsiteY4" fmla="*/ 126148 h 901801"/>
                    <a:gd name="connsiteX5" fmla="*/ 1728192 w 1728192"/>
                    <a:gd name="connsiteY5" fmla="*/ 883033 h 901801"/>
                    <a:gd name="connsiteX6" fmla="*/ 889496 w 1728192"/>
                    <a:gd name="connsiteY6" fmla="*/ 805981 h 901801"/>
                    <a:gd name="connsiteX7" fmla="*/ 0 w 1728192"/>
                    <a:gd name="connsiteY7" fmla="*/ 883033 h 901801"/>
                    <a:gd name="connsiteX8" fmla="*/ 0 w 1728192"/>
                    <a:gd name="connsiteY8" fmla="*/ 126148 h 901801"/>
                    <a:gd name="connsiteX0" fmla="*/ 0 w 1728192"/>
                    <a:gd name="connsiteY0" fmla="*/ 126148 h 897184"/>
                    <a:gd name="connsiteX1" fmla="*/ 864096 w 1728192"/>
                    <a:gd name="connsiteY1" fmla="*/ 252296 h 897184"/>
                    <a:gd name="connsiteX2" fmla="*/ 1728192 w 1728192"/>
                    <a:gd name="connsiteY2" fmla="*/ 126148 h 897184"/>
                    <a:gd name="connsiteX3" fmla="*/ 1728192 w 1728192"/>
                    <a:gd name="connsiteY3" fmla="*/ 883033 h 897184"/>
                    <a:gd name="connsiteX4" fmla="*/ 864096 w 1728192"/>
                    <a:gd name="connsiteY4" fmla="*/ 742481 h 897184"/>
                    <a:gd name="connsiteX5" fmla="*/ 0 w 1728192"/>
                    <a:gd name="connsiteY5" fmla="*/ 883033 h 897184"/>
                    <a:gd name="connsiteX6" fmla="*/ 0 w 1728192"/>
                    <a:gd name="connsiteY6" fmla="*/ 126148 h 897184"/>
                    <a:gd name="connsiteX0" fmla="*/ 0 w 1728192"/>
                    <a:gd name="connsiteY0" fmla="*/ 126148 h 897184"/>
                    <a:gd name="connsiteX1" fmla="*/ 864096 w 1728192"/>
                    <a:gd name="connsiteY1" fmla="*/ 0 h 897184"/>
                    <a:gd name="connsiteX2" fmla="*/ 1728192 w 1728192"/>
                    <a:gd name="connsiteY2" fmla="*/ 126148 h 897184"/>
                    <a:gd name="connsiteX3" fmla="*/ 864096 w 1728192"/>
                    <a:gd name="connsiteY3" fmla="*/ 252296 h 897184"/>
                    <a:gd name="connsiteX4" fmla="*/ 0 w 1728192"/>
                    <a:gd name="connsiteY4" fmla="*/ 126148 h 897184"/>
                    <a:gd name="connsiteX0" fmla="*/ 1728192 w 1728192"/>
                    <a:gd name="connsiteY0" fmla="*/ 126148 h 897184"/>
                    <a:gd name="connsiteX1" fmla="*/ 864096 w 1728192"/>
                    <a:gd name="connsiteY1" fmla="*/ 252296 h 897184"/>
                    <a:gd name="connsiteX2" fmla="*/ 0 w 1728192"/>
                    <a:gd name="connsiteY2" fmla="*/ 126148 h 897184"/>
                    <a:gd name="connsiteX3" fmla="*/ 864096 w 1728192"/>
                    <a:gd name="connsiteY3" fmla="*/ 0 h 897184"/>
                    <a:gd name="connsiteX4" fmla="*/ 1728192 w 1728192"/>
                    <a:gd name="connsiteY4" fmla="*/ 126148 h 897184"/>
                    <a:gd name="connsiteX5" fmla="*/ 1728192 w 1728192"/>
                    <a:gd name="connsiteY5" fmla="*/ 883033 h 897184"/>
                    <a:gd name="connsiteX6" fmla="*/ 889496 w 1728192"/>
                    <a:gd name="connsiteY6" fmla="*/ 729781 h 897184"/>
                    <a:gd name="connsiteX7" fmla="*/ 0 w 1728192"/>
                    <a:gd name="connsiteY7" fmla="*/ 883033 h 897184"/>
                    <a:gd name="connsiteX8" fmla="*/ 0 w 1728192"/>
                    <a:gd name="connsiteY8" fmla="*/ 126148 h 897184"/>
                    <a:gd name="connsiteX0" fmla="*/ 0 w 1728192"/>
                    <a:gd name="connsiteY0" fmla="*/ 126148 h 1029152"/>
                    <a:gd name="connsiteX1" fmla="*/ 864096 w 1728192"/>
                    <a:gd name="connsiteY1" fmla="*/ 252296 h 1029152"/>
                    <a:gd name="connsiteX2" fmla="*/ 1728192 w 1728192"/>
                    <a:gd name="connsiteY2" fmla="*/ 126148 h 1029152"/>
                    <a:gd name="connsiteX3" fmla="*/ 1728192 w 1728192"/>
                    <a:gd name="connsiteY3" fmla="*/ 883033 h 1029152"/>
                    <a:gd name="connsiteX4" fmla="*/ 864096 w 1728192"/>
                    <a:gd name="connsiteY4" fmla="*/ 742481 h 1029152"/>
                    <a:gd name="connsiteX5" fmla="*/ 0 w 1728192"/>
                    <a:gd name="connsiteY5" fmla="*/ 883033 h 1029152"/>
                    <a:gd name="connsiteX6" fmla="*/ 0 w 1728192"/>
                    <a:gd name="connsiteY6" fmla="*/ 126148 h 1029152"/>
                    <a:gd name="connsiteX0" fmla="*/ 0 w 1728192"/>
                    <a:gd name="connsiteY0" fmla="*/ 126148 h 1029152"/>
                    <a:gd name="connsiteX1" fmla="*/ 864096 w 1728192"/>
                    <a:gd name="connsiteY1" fmla="*/ 0 h 1029152"/>
                    <a:gd name="connsiteX2" fmla="*/ 1728192 w 1728192"/>
                    <a:gd name="connsiteY2" fmla="*/ 126148 h 1029152"/>
                    <a:gd name="connsiteX3" fmla="*/ 864096 w 1728192"/>
                    <a:gd name="connsiteY3" fmla="*/ 252296 h 1029152"/>
                    <a:gd name="connsiteX4" fmla="*/ 0 w 1728192"/>
                    <a:gd name="connsiteY4" fmla="*/ 126148 h 1029152"/>
                    <a:gd name="connsiteX0" fmla="*/ 1728192 w 1728192"/>
                    <a:gd name="connsiteY0" fmla="*/ 126148 h 1029152"/>
                    <a:gd name="connsiteX1" fmla="*/ 864096 w 1728192"/>
                    <a:gd name="connsiteY1" fmla="*/ 252296 h 1029152"/>
                    <a:gd name="connsiteX2" fmla="*/ 0 w 1728192"/>
                    <a:gd name="connsiteY2" fmla="*/ 126148 h 1029152"/>
                    <a:gd name="connsiteX3" fmla="*/ 864096 w 1728192"/>
                    <a:gd name="connsiteY3" fmla="*/ 0 h 1029152"/>
                    <a:gd name="connsiteX4" fmla="*/ 1728192 w 1728192"/>
                    <a:gd name="connsiteY4" fmla="*/ 126148 h 1029152"/>
                    <a:gd name="connsiteX5" fmla="*/ 1728192 w 1728192"/>
                    <a:gd name="connsiteY5" fmla="*/ 883033 h 1029152"/>
                    <a:gd name="connsiteX6" fmla="*/ 904568 w 1728192"/>
                    <a:gd name="connsiteY6" fmla="*/ 1029152 h 1029152"/>
                    <a:gd name="connsiteX7" fmla="*/ 0 w 1728192"/>
                    <a:gd name="connsiteY7" fmla="*/ 883033 h 1029152"/>
                    <a:gd name="connsiteX8" fmla="*/ 0 w 1728192"/>
                    <a:gd name="connsiteY8" fmla="*/ 126148 h 1029152"/>
                    <a:gd name="connsiteX0" fmla="*/ 0 w 1728192"/>
                    <a:gd name="connsiteY0" fmla="*/ 126148 h 1029152"/>
                    <a:gd name="connsiteX1" fmla="*/ 864096 w 1728192"/>
                    <a:gd name="connsiteY1" fmla="*/ 252296 h 1029152"/>
                    <a:gd name="connsiteX2" fmla="*/ 1728192 w 1728192"/>
                    <a:gd name="connsiteY2" fmla="*/ 126148 h 1029152"/>
                    <a:gd name="connsiteX3" fmla="*/ 1728192 w 1728192"/>
                    <a:gd name="connsiteY3" fmla="*/ 883033 h 1029152"/>
                    <a:gd name="connsiteX4" fmla="*/ 874144 w 1728192"/>
                    <a:gd name="connsiteY4" fmla="*/ 1023891 h 1029152"/>
                    <a:gd name="connsiteX5" fmla="*/ 0 w 1728192"/>
                    <a:gd name="connsiteY5" fmla="*/ 883033 h 1029152"/>
                    <a:gd name="connsiteX6" fmla="*/ 0 w 1728192"/>
                    <a:gd name="connsiteY6" fmla="*/ 126148 h 1029152"/>
                    <a:gd name="connsiteX0" fmla="*/ 0 w 1728192"/>
                    <a:gd name="connsiteY0" fmla="*/ 126148 h 1029152"/>
                    <a:gd name="connsiteX1" fmla="*/ 864096 w 1728192"/>
                    <a:gd name="connsiteY1" fmla="*/ 0 h 1029152"/>
                    <a:gd name="connsiteX2" fmla="*/ 1728192 w 1728192"/>
                    <a:gd name="connsiteY2" fmla="*/ 126148 h 1029152"/>
                    <a:gd name="connsiteX3" fmla="*/ 864096 w 1728192"/>
                    <a:gd name="connsiteY3" fmla="*/ 252296 h 1029152"/>
                    <a:gd name="connsiteX4" fmla="*/ 0 w 1728192"/>
                    <a:gd name="connsiteY4" fmla="*/ 126148 h 1029152"/>
                    <a:gd name="connsiteX0" fmla="*/ 1728192 w 1728192"/>
                    <a:gd name="connsiteY0" fmla="*/ 126148 h 1029152"/>
                    <a:gd name="connsiteX1" fmla="*/ 864096 w 1728192"/>
                    <a:gd name="connsiteY1" fmla="*/ 252296 h 1029152"/>
                    <a:gd name="connsiteX2" fmla="*/ 0 w 1728192"/>
                    <a:gd name="connsiteY2" fmla="*/ 126148 h 1029152"/>
                    <a:gd name="connsiteX3" fmla="*/ 864096 w 1728192"/>
                    <a:gd name="connsiteY3" fmla="*/ 0 h 1029152"/>
                    <a:gd name="connsiteX4" fmla="*/ 1728192 w 1728192"/>
                    <a:gd name="connsiteY4" fmla="*/ 126148 h 1029152"/>
                    <a:gd name="connsiteX5" fmla="*/ 1728192 w 1728192"/>
                    <a:gd name="connsiteY5" fmla="*/ 883033 h 1029152"/>
                    <a:gd name="connsiteX6" fmla="*/ 904568 w 1728192"/>
                    <a:gd name="connsiteY6" fmla="*/ 1029152 h 1029152"/>
                    <a:gd name="connsiteX7" fmla="*/ 0 w 1728192"/>
                    <a:gd name="connsiteY7" fmla="*/ 883033 h 1029152"/>
                    <a:gd name="connsiteX8" fmla="*/ 0 w 1728192"/>
                    <a:gd name="connsiteY8" fmla="*/ 126148 h 1029152"/>
                    <a:gd name="connsiteX0" fmla="*/ 1 w 1728193"/>
                    <a:gd name="connsiteY0" fmla="*/ 126148 h 1029152"/>
                    <a:gd name="connsiteX1" fmla="*/ 864097 w 1728193"/>
                    <a:gd name="connsiteY1" fmla="*/ 252296 h 1029152"/>
                    <a:gd name="connsiteX2" fmla="*/ 1728193 w 1728193"/>
                    <a:gd name="connsiteY2" fmla="*/ 126148 h 1029152"/>
                    <a:gd name="connsiteX3" fmla="*/ 1728193 w 1728193"/>
                    <a:gd name="connsiteY3" fmla="*/ 883033 h 1029152"/>
                    <a:gd name="connsiteX4" fmla="*/ 874145 w 1728193"/>
                    <a:gd name="connsiteY4" fmla="*/ 1023891 h 1029152"/>
                    <a:gd name="connsiteX5" fmla="*/ 1 w 1728193"/>
                    <a:gd name="connsiteY5" fmla="*/ 883033 h 1029152"/>
                    <a:gd name="connsiteX6" fmla="*/ 1 w 1728193"/>
                    <a:gd name="connsiteY6" fmla="*/ 126148 h 1029152"/>
                    <a:gd name="connsiteX0" fmla="*/ 1 w 1728193"/>
                    <a:gd name="connsiteY0" fmla="*/ 126148 h 1029152"/>
                    <a:gd name="connsiteX1" fmla="*/ 864097 w 1728193"/>
                    <a:gd name="connsiteY1" fmla="*/ 0 h 1029152"/>
                    <a:gd name="connsiteX2" fmla="*/ 1728193 w 1728193"/>
                    <a:gd name="connsiteY2" fmla="*/ 126148 h 1029152"/>
                    <a:gd name="connsiteX3" fmla="*/ 864097 w 1728193"/>
                    <a:gd name="connsiteY3" fmla="*/ 252296 h 1029152"/>
                    <a:gd name="connsiteX4" fmla="*/ 1 w 1728193"/>
                    <a:gd name="connsiteY4" fmla="*/ 126148 h 1029152"/>
                    <a:gd name="connsiteX0" fmla="*/ 1728193 w 1728193"/>
                    <a:gd name="connsiteY0" fmla="*/ 126148 h 1029152"/>
                    <a:gd name="connsiteX1" fmla="*/ 869121 w 1728193"/>
                    <a:gd name="connsiteY1" fmla="*/ 491793 h 1029152"/>
                    <a:gd name="connsiteX2" fmla="*/ 1 w 1728193"/>
                    <a:gd name="connsiteY2" fmla="*/ 126148 h 1029152"/>
                    <a:gd name="connsiteX3" fmla="*/ 864097 w 1728193"/>
                    <a:gd name="connsiteY3" fmla="*/ 0 h 1029152"/>
                    <a:gd name="connsiteX4" fmla="*/ 1728193 w 1728193"/>
                    <a:gd name="connsiteY4" fmla="*/ 126148 h 1029152"/>
                    <a:gd name="connsiteX5" fmla="*/ 1728193 w 1728193"/>
                    <a:gd name="connsiteY5" fmla="*/ 883033 h 1029152"/>
                    <a:gd name="connsiteX6" fmla="*/ 904569 w 1728193"/>
                    <a:gd name="connsiteY6" fmla="*/ 1029152 h 1029152"/>
                    <a:gd name="connsiteX7" fmla="*/ 1 w 1728193"/>
                    <a:gd name="connsiteY7" fmla="*/ 883033 h 1029152"/>
                    <a:gd name="connsiteX8" fmla="*/ 1 w 1728193"/>
                    <a:gd name="connsiteY8" fmla="*/ 126148 h 1029152"/>
                    <a:gd name="connsiteX0" fmla="*/ 1 w 1728193"/>
                    <a:gd name="connsiteY0" fmla="*/ 126148 h 1029152"/>
                    <a:gd name="connsiteX1" fmla="*/ 864097 w 1728193"/>
                    <a:gd name="connsiteY1" fmla="*/ 252296 h 1029152"/>
                    <a:gd name="connsiteX2" fmla="*/ 1728193 w 1728193"/>
                    <a:gd name="connsiteY2" fmla="*/ 126148 h 1029152"/>
                    <a:gd name="connsiteX3" fmla="*/ 1728193 w 1728193"/>
                    <a:gd name="connsiteY3" fmla="*/ 883033 h 1029152"/>
                    <a:gd name="connsiteX4" fmla="*/ 874145 w 1728193"/>
                    <a:gd name="connsiteY4" fmla="*/ 1023891 h 1029152"/>
                    <a:gd name="connsiteX5" fmla="*/ 1 w 1728193"/>
                    <a:gd name="connsiteY5" fmla="*/ 883033 h 1029152"/>
                    <a:gd name="connsiteX6" fmla="*/ 1 w 1728193"/>
                    <a:gd name="connsiteY6" fmla="*/ 126148 h 1029152"/>
                    <a:gd name="connsiteX0" fmla="*/ 1 w 1728193"/>
                    <a:gd name="connsiteY0" fmla="*/ 126148 h 1029152"/>
                    <a:gd name="connsiteX1" fmla="*/ 864097 w 1728193"/>
                    <a:gd name="connsiteY1" fmla="*/ 0 h 1029152"/>
                    <a:gd name="connsiteX2" fmla="*/ 1728193 w 1728193"/>
                    <a:gd name="connsiteY2" fmla="*/ 126148 h 1029152"/>
                    <a:gd name="connsiteX3" fmla="*/ 864097 w 1728193"/>
                    <a:gd name="connsiteY3" fmla="*/ 467844 h 1029152"/>
                    <a:gd name="connsiteX4" fmla="*/ 1 w 1728193"/>
                    <a:gd name="connsiteY4" fmla="*/ 126148 h 1029152"/>
                    <a:gd name="connsiteX0" fmla="*/ 1728193 w 1728193"/>
                    <a:gd name="connsiteY0" fmla="*/ 126148 h 1029152"/>
                    <a:gd name="connsiteX1" fmla="*/ 869121 w 1728193"/>
                    <a:gd name="connsiteY1" fmla="*/ 491793 h 1029152"/>
                    <a:gd name="connsiteX2" fmla="*/ 1 w 1728193"/>
                    <a:gd name="connsiteY2" fmla="*/ 126148 h 1029152"/>
                    <a:gd name="connsiteX3" fmla="*/ 864097 w 1728193"/>
                    <a:gd name="connsiteY3" fmla="*/ 0 h 1029152"/>
                    <a:gd name="connsiteX4" fmla="*/ 1728193 w 1728193"/>
                    <a:gd name="connsiteY4" fmla="*/ 126148 h 1029152"/>
                    <a:gd name="connsiteX5" fmla="*/ 1728193 w 1728193"/>
                    <a:gd name="connsiteY5" fmla="*/ 883033 h 1029152"/>
                    <a:gd name="connsiteX6" fmla="*/ 904569 w 1728193"/>
                    <a:gd name="connsiteY6" fmla="*/ 1029152 h 1029152"/>
                    <a:gd name="connsiteX7" fmla="*/ 1 w 1728193"/>
                    <a:gd name="connsiteY7" fmla="*/ 883033 h 1029152"/>
                    <a:gd name="connsiteX8" fmla="*/ 1 w 1728193"/>
                    <a:gd name="connsiteY8" fmla="*/ 126148 h 1029152"/>
                    <a:gd name="connsiteX0" fmla="*/ 1 w 1728193"/>
                    <a:gd name="connsiteY0" fmla="*/ 126148 h 1029152"/>
                    <a:gd name="connsiteX1" fmla="*/ 859072 w 1728193"/>
                    <a:gd name="connsiteY1" fmla="*/ 473830 h 1029152"/>
                    <a:gd name="connsiteX2" fmla="*/ 1728193 w 1728193"/>
                    <a:gd name="connsiteY2" fmla="*/ 126148 h 1029152"/>
                    <a:gd name="connsiteX3" fmla="*/ 1728193 w 1728193"/>
                    <a:gd name="connsiteY3" fmla="*/ 883033 h 1029152"/>
                    <a:gd name="connsiteX4" fmla="*/ 874145 w 1728193"/>
                    <a:gd name="connsiteY4" fmla="*/ 1023891 h 1029152"/>
                    <a:gd name="connsiteX5" fmla="*/ 1 w 1728193"/>
                    <a:gd name="connsiteY5" fmla="*/ 883033 h 1029152"/>
                    <a:gd name="connsiteX6" fmla="*/ 1 w 1728193"/>
                    <a:gd name="connsiteY6" fmla="*/ 126148 h 1029152"/>
                    <a:gd name="connsiteX0" fmla="*/ 1 w 1728193"/>
                    <a:gd name="connsiteY0" fmla="*/ 126148 h 1029152"/>
                    <a:gd name="connsiteX1" fmla="*/ 864097 w 1728193"/>
                    <a:gd name="connsiteY1" fmla="*/ 0 h 1029152"/>
                    <a:gd name="connsiteX2" fmla="*/ 1728193 w 1728193"/>
                    <a:gd name="connsiteY2" fmla="*/ 126148 h 1029152"/>
                    <a:gd name="connsiteX3" fmla="*/ 864097 w 1728193"/>
                    <a:gd name="connsiteY3" fmla="*/ 467844 h 1029152"/>
                    <a:gd name="connsiteX4" fmla="*/ 1 w 1728193"/>
                    <a:gd name="connsiteY4" fmla="*/ 126148 h 1029152"/>
                    <a:gd name="connsiteX0" fmla="*/ 1728193 w 1728193"/>
                    <a:gd name="connsiteY0" fmla="*/ 126148 h 1029152"/>
                    <a:gd name="connsiteX1" fmla="*/ 869121 w 1728193"/>
                    <a:gd name="connsiteY1" fmla="*/ 491793 h 1029152"/>
                    <a:gd name="connsiteX2" fmla="*/ 1 w 1728193"/>
                    <a:gd name="connsiteY2" fmla="*/ 126148 h 1029152"/>
                    <a:gd name="connsiteX3" fmla="*/ 864097 w 1728193"/>
                    <a:gd name="connsiteY3" fmla="*/ 0 h 1029152"/>
                    <a:gd name="connsiteX4" fmla="*/ 1728193 w 1728193"/>
                    <a:gd name="connsiteY4" fmla="*/ 126148 h 1029152"/>
                    <a:gd name="connsiteX5" fmla="*/ 1728193 w 1728193"/>
                    <a:gd name="connsiteY5" fmla="*/ 883033 h 1029152"/>
                    <a:gd name="connsiteX6" fmla="*/ 904569 w 1728193"/>
                    <a:gd name="connsiteY6" fmla="*/ 1029152 h 1029152"/>
                    <a:gd name="connsiteX7" fmla="*/ 1 w 1728193"/>
                    <a:gd name="connsiteY7" fmla="*/ 883033 h 1029152"/>
                    <a:gd name="connsiteX8" fmla="*/ 1 w 1728193"/>
                    <a:gd name="connsiteY8" fmla="*/ 126148 h 1029152"/>
                    <a:gd name="connsiteX0" fmla="*/ 0 w 1728192"/>
                    <a:gd name="connsiteY0" fmla="*/ 126148 h 1029152"/>
                    <a:gd name="connsiteX1" fmla="*/ 859071 w 1728192"/>
                    <a:gd name="connsiteY1" fmla="*/ 473830 h 1029152"/>
                    <a:gd name="connsiteX2" fmla="*/ 1728192 w 1728192"/>
                    <a:gd name="connsiteY2" fmla="*/ 126148 h 1029152"/>
                    <a:gd name="connsiteX3" fmla="*/ 1728192 w 1728192"/>
                    <a:gd name="connsiteY3" fmla="*/ 883033 h 1029152"/>
                    <a:gd name="connsiteX4" fmla="*/ 874144 w 1728192"/>
                    <a:gd name="connsiteY4" fmla="*/ 1023891 h 1029152"/>
                    <a:gd name="connsiteX5" fmla="*/ 0 w 1728192"/>
                    <a:gd name="connsiteY5" fmla="*/ 883033 h 1029152"/>
                    <a:gd name="connsiteX6" fmla="*/ 0 w 1728192"/>
                    <a:gd name="connsiteY6" fmla="*/ 126148 h 1029152"/>
                    <a:gd name="connsiteX0" fmla="*/ 0 w 1728192"/>
                    <a:gd name="connsiteY0" fmla="*/ 126148 h 1029152"/>
                    <a:gd name="connsiteX1" fmla="*/ 864096 w 1728192"/>
                    <a:gd name="connsiteY1" fmla="*/ 0 h 1029152"/>
                    <a:gd name="connsiteX2" fmla="*/ 1728192 w 1728192"/>
                    <a:gd name="connsiteY2" fmla="*/ 126148 h 1029152"/>
                    <a:gd name="connsiteX3" fmla="*/ 864096 w 1728192"/>
                    <a:gd name="connsiteY3" fmla="*/ 467844 h 1029152"/>
                    <a:gd name="connsiteX4" fmla="*/ 0 w 1728192"/>
                    <a:gd name="connsiteY4" fmla="*/ 126148 h 1029152"/>
                    <a:gd name="connsiteX0" fmla="*/ 1728192 w 1728192"/>
                    <a:gd name="connsiteY0" fmla="*/ 126148 h 1029152"/>
                    <a:gd name="connsiteX1" fmla="*/ 869120 w 1728192"/>
                    <a:gd name="connsiteY1" fmla="*/ 491793 h 1029152"/>
                    <a:gd name="connsiteX2" fmla="*/ 0 w 1728192"/>
                    <a:gd name="connsiteY2" fmla="*/ 126148 h 1029152"/>
                    <a:gd name="connsiteX3" fmla="*/ 869120 w 1728192"/>
                    <a:gd name="connsiteY3" fmla="*/ 239498 h 1029152"/>
                    <a:gd name="connsiteX4" fmla="*/ 1728192 w 1728192"/>
                    <a:gd name="connsiteY4" fmla="*/ 126148 h 1029152"/>
                    <a:gd name="connsiteX5" fmla="*/ 1728192 w 1728192"/>
                    <a:gd name="connsiteY5" fmla="*/ 883033 h 1029152"/>
                    <a:gd name="connsiteX6" fmla="*/ 904568 w 1728192"/>
                    <a:gd name="connsiteY6" fmla="*/ 1029152 h 1029152"/>
                    <a:gd name="connsiteX7" fmla="*/ 0 w 1728192"/>
                    <a:gd name="connsiteY7" fmla="*/ 883033 h 1029152"/>
                    <a:gd name="connsiteX8" fmla="*/ 0 w 1728192"/>
                    <a:gd name="connsiteY8" fmla="*/ 126148 h 1029152"/>
                    <a:gd name="connsiteX0" fmla="*/ 1 w 1728193"/>
                    <a:gd name="connsiteY0" fmla="*/ 15820 h 918824"/>
                    <a:gd name="connsiteX1" fmla="*/ 859072 w 1728193"/>
                    <a:gd name="connsiteY1" fmla="*/ 363502 h 918824"/>
                    <a:gd name="connsiteX2" fmla="*/ 1728193 w 1728193"/>
                    <a:gd name="connsiteY2" fmla="*/ 15820 h 918824"/>
                    <a:gd name="connsiteX3" fmla="*/ 1728193 w 1728193"/>
                    <a:gd name="connsiteY3" fmla="*/ 772705 h 918824"/>
                    <a:gd name="connsiteX4" fmla="*/ 874145 w 1728193"/>
                    <a:gd name="connsiteY4" fmla="*/ 913563 h 918824"/>
                    <a:gd name="connsiteX5" fmla="*/ 1 w 1728193"/>
                    <a:gd name="connsiteY5" fmla="*/ 772705 h 918824"/>
                    <a:gd name="connsiteX6" fmla="*/ 1 w 1728193"/>
                    <a:gd name="connsiteY6" fmla="*/ 15820 h 918824"/>
                    <a:gd name="connsiteX0" fmla="*/ 1 w 1728193"/>
                    <a:gd name="connsiteY0" fmla="*/ 15820 h 918824"/>
                    <a:gd name="connsiteX1" fmla="*/ 869121 w 1728193"/>
                    <a:gd name="connsiteY1" fmla="*/ 135157 h 918824"/>
                    <a:gd name="connsiteX2" fmla="*/ 1728193 w 1728193"/>
                    <a:gd name="connsiteY2" fmla="*/ 15820 h 918824"/>
                    <a:gd name="connsiteX3" fmla="*/ 864097 w 1728193"/>
                    <a:gd name="connsiteY3" fmla="*/ 357516 h 918824"/>
                    <a:gd name="connsiteX4" fmla="*/ 1 w 1728193"/>
                    <a:gd name="connsiteY4" fmla="*/ 15820 h 918824"/>
                    <a:gd name="connsiteX0" fmla="*/ 1728193 w 1728193"/>
                    <a:gd name="connsiteY0" fmla="*/ 15820 h 918824"/>
                    <a:gd name="connsiteX1" fmla="*/ 869121 w 1728193"/>
                    <a:gd name="connsiteY1" fmla="*/ 381465 h 918824"/>
                    <a:gd name="connsiteX2" fmla="*/ 1 w 1728193"/>
                    <a:gd name="connsiteY2" fmla="*/ 15820 h 918824"/>
                    <a:gd name="connsiteX3" fmla="*/ 869121 w 1728193"/>
                    <a:gd name="connsiteY3" fmla="*/ 129170 h 918824"/>
                    <a:gd name="connsiteX4" fmla="*/ 1728193 w 1728193"/>
                    <a:gd name="connsiteY4" fmla="*/ 15820 h 918824"/>
                    <a:gd name="connsiteX5" fmla="*/ 1728193 w 1728193"/>
                    <a:gd name="connsiteY5" fmla="*/ 772705 h 918824"/>
                    <a:gd name="connsiteX6" fmla="*/ 904569 w 1728193"/>
                    <a:gd name="connsiteY6" fmla="*/ 918824 h 918824"/>
                    <a:gd name="connsiteX7" fmla="*/ 1 w 1728193"/>
                    <a:gd name="connsiteY7" fmla="*/ 772705 h 918824"/>
                    <a:gd name="connsiteX8" fmla="*/ 1 w 1728193"/>
                    <a:gd name="connsiteY8" fmla="*/ 15820 h 918824"/>
                    <a:gd name="connsiteX0" fmla="*/ 1 w 1728193"/>
                    <a:gd name="connsiteY0" fmla="*/ 15420 h 918424"/>
                    <a:gd name="connsiteX1" fmla="*/ 859072 w 1728193"/>
                    <a:gd name="connsiteY1" fmla="*/ 363102 h 918424"/>
                    <a:gd name="connsiteX2" fmla="*/ 1728193 w 1728193"/>
                    <a:gd name="connsiteY2" fmla="*/ 15420 h 918424"/>
                    <a:gd name="connsiteX3" fmla="*/ 1728193 w 1728193"/>
                    <a:gd name="connsiteY3" fmla="*/ 772305 h 918424"/>
                    <a:gd name="connsiteX4" fmla="*/ 874145 w 1728193"/>
                    <a:gd name="connsiteY4" fmla="*/ 913163 h 918424"/>
                    <a:gd name="connsiteX5" fmla="*/ 1 w 1728193"/>
                    <a:gd name="connsiteY5" fmla="*/ 772305 h 918424"/>
                    <a:gd name="connsiteX6" fmla="*/ 1 w 1728193"/>
                    <a:gd name="connsiteY6" fmla="*/ 15420 h 918424"/>
                    <a:gd name="connsiteX0" fmla="*/ 1 w 1728193"/>
                    <a:gd name="connsiteY0" fmla="*/ 15420 h 918424"/>
                    <a:gd name="connsiteX1" fmla="*/ 869121 w 1728193"/>
                    <a:gd name="connsiteY1" fmla="*/ 134757 h 918424"/>
                    <a:gd name="connsiteX2" fmla="*/ 1728193 w 1728193"/>
                    <a:gd name="connsiteY2" fmla="*/ 15420 h 918424"/>
                    <a:gd name="connsiteX3" fmla="*/ 864097 w 1728193"/>
                    <a:gd name="connsiteY3" fmla="*/ 357116 h 918424"/>
                    <a:gd name="connsiteX4" fmla="*/ 1 w 1728193"/>
                    <a:gd name="connsiteY4" fmla="*/ 15420 h 918424"/>
                    <a:gd name="connsiteX0" fmla="*/ 1728193 w 1728193"/>
                    <a:gd name="connsiteY0" fmla="*/ 15420 h 918424"/>
                    <a:gd name="connsiteX1" fmla="*/ 869121 w 1728193"/>
                    <a:gd name="connsiteY1" fmla="*/ 381065 h 918424"/>
                    <a:gd name="connsiteX2" fmla="*/ 1 w 1728193"/>
                    <a:gd name="connsiteY2" fmla="*/ 15420 h 918424"/>
                    <a:gd name="connsiteX3" fmla="*/ 869121 w 1728193"/>
                    <a:gd name="connsiteY3" fmla="*/ 200620 h 918424"/>
                    <a:gd name="connsiteX4" fmla="*/ 1728193 w 1728193"/>
                    <a:gd name="connsiteY4" fmla="*/ 15420 h 918424"/>
                    <a:gd name="connsiteX5" fmla="*/ 1728193 w 1728193"/>
                    <a:gd name="connsiteY5" fmla="*/ 772305 h 918424"/>
                    <a:gd name="connsiteX6" fmla="*/ 904569 w 1728193"/>
                    <a:gd name="connsiteY6" fmla="*/ 918424 h 918424"/>
                    <a:gd name="connsiteX7" fmla="*/ 1 w 1728193"/>
                    <a:gd name="connsiteY7" fmla="*/ 772305 h 918424"/>
                    <a:gd name="connsiteX8" fmla="*/ 1 w 1728193"/>
                    <a:gd name="connsiteY8" fmla="*/ 15420 h 918424"/>
                    <a:gd name="connsiteX0" fmla="*/ 12 w 1728204"/>
                    <a:gd name="connsiteY0" fmla="*/ 12307 h 915311"/>
                    <a:gd name="connsiteX1" fmla="*/ 859083 w 1728204"/>
                    <a:gd name="connsiteY1" fmla="*/ 359989 h 915311"/>
                    <a:gd name="connsiteX2" fmla="*/ 1728204 w 1728204"/>
                    <a:gd name="connsiteY2" fmla="*/ 12307 h 915311"/>
                    <a:gd name="connsiteX3" fmla="*/ 1728204 w 1728204"/>
                    <a:gd name="connsiteY3" fmla="*/ 769192 h 915311"/>
                    <a:gd name="connsiteX4" fmla="*/ 874156 w 1728204"/>
                    <a:gd name="connsiteY4" fmla="*/ 910050 h 915311"/>
                    <a:gd name="connsiteX5" fmla="*/ 12 w 1728204"/>
                    <a:gd name="connsiteY5" fmla="*/ 769192 h 915311"/>
                    <a:gd name="connsiteX6" fmla="*/ 12 w 1728204"/>
                    <a:gd name="connsiteY6" fmla="*/ 12307 h 915311"/>
                    <a:gd name="connsiteX0" fmla="*/ 12 w 1728204"/>
                    <a:gd name="connsiteY0" fmla="*/ 12307 h 915311"/>
                    <a:gd name="connsiteX1" fmla="*/ 879180 w 1728204"/>
                    <a:gd name="connsiteY1" fmla="*/ 191517 h 915311"/>
                    <a:gd name="connsiteX2" fmla="*/ 1728204 w 1728204"/>
                    <a:gd name="connsiteY2" fmla="*/ 12307 h 915311"/>
                    <a:gd name="connsiteX3" fmla="*/ 864108 w 1728204"/>
                    <a:gd name="connsiteY3" fmla="*/ 354003 h 915311"/>
                    <a:gd name="connsiteX4" fmla="*/ 12 w 1728204"/>
                    <a:gd name="connsiteY4" fmla="*/ 12307 h 915311"/>
                    <a:gd name="connsiteX0" fmla="*/ 1728204 w 1728204"/>
                    <a:gd name="connsiteY0" fmla="*/ 12307 h 915311"/>
                    <a:gd name="connsiteX1" fmla="*/ 869132 w 1728204"/>
                    <a:gd name="connsiteY1" fmla="*/ 377952 h 915311"/>
                    <a:gd name="connsiteX2" fmla="*/ 12 w 1728204"/>
                    <a:gd name="connsiteY2" fmla="*/ 12307 h 915311"/>
                    <a:gd name="connsiteX3" fmla="*/ 869132 w 1728204"/>
                    <a:gd name="connsiteY3" fmla="*/ 197507 h 915311"/>
                    <a:gd name="connsiteX4" fmla="*/ 1728204 w 1728204"/>
                    <a:gd name="connsiteY4" fmla="*/ 12307 h 915311"/>
                    <a:gd name="connsiteX5" fmla="*/ 1728204 w 1728204"/>
                    <a:gd name="connsiteY5" fmla="*/ 769192 h 915311"/>
                    <a:gd name="connsiteX6" fmla="*/ 904580 w 1728204"/>
                    <a:gd name="connsiteY6" fmla="*/ 915311 h 915311"/>
                    <a:gd name="connsiteX7" fmla="*/ 12 w 1728204"/>
                    <a:gd name="connsiteY7" fmla="*/ 769192 h 915311"/>
                    <a:gd name="connsiteX8" fmla="*/ 12 w 1728204"/>
                    <a:gd name="connsiteY8" fmla="*/ 12307 h 9153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728204" h="915311" stroke="0" extrusionOk="0">
                      <a:moveTo>
                        <a:pt x="12" y="12307"/>
                      </a:moveTo>
                      <a:cubicBezTo>
                        <a:pt x="12" y="81977"/>
                        <a:pt x="381856" y="359989"/>
                        <a:pt x="859083" y="359989"/>
                      </a:cubicBezTo>
                      <a:cubicBezTo>
                        <a:pt x="1336310" y="359989"/>
                        <a:pt x="1728204" y="81977"/>
                        <a:pt x="1728204" y="12307"/>
                      </a:cubicBezTo>
                      <a:lnTo>
                        <a:pt x="1728204" y="769192"/>
                      </a:lnTo>
                      <a:cubicBezTo>
                        <a:pt x="1728204" y="838862"/>
                        <a:pt x="1351383" y="910050"/>
                        <a:pt x="874156" y="910050"/>
                      </a:cubicBezTo>
                      <a:cubicBezTo>
                        <a:pt x="396929" y="910050"/>
                        <a:pt x="12" y="838862"/>
                        <a:pt x="12" y="769192"/>
                      </a:cubicBezTo>
                      <a:lnTo>
                        <a:pt x="12" y="12307"/>
                      </a:lnTo>
                      <a:close/>
                    </a:path>
                    <a:path w="1728204" h="915311" fill="lighten" stroke="0" extrusionOk="0">
                      <a:moveTo>
                        <a:pt x="12" y="12307"/>
                      </a:moveTo>
                      <a:cubicBezTo>
                        <a:pt x="2524" y="-14774"/>
                        <a:pt x="401953" y="191517"/>
                        <a:pt x="879180" y="191517"/>
                      </a:cubicBezTo>
                      <a:cubicBezTo>
                        <a:pt x="1356407" y="191517"/>
                        <a:pt x="1728204" y="-57363"/>
                        <a:pt x="1728204" y="12307"/>
                      </a:cubicBezTo>
                      <a:cubicBezTo>
                        <a:pt x="1728204" y="81977"/>
                        <a:pt x="1341335" y="354003"/>
                        <a:pt x="864108" y="354003"/>
                      </a:cubicBezTo>
                      <a:cubicBezTo>
                        <a:pt x="386881" y="354003"/>
                        <a:pt x="-2500" y="39388"/>
                        <a:pt x="12" y="12307"/>
                      </a:cubicBezTo>
                      <a:close/>
                    </a:path>
                    <a:path w="1728204" h="915311" fill="none" extrusionOk="0">
                      <a:moveTo>
                        <a:pt x="1728204" y="12307"/>
                      </a:moveTo>
                      <a:cubicBezTo>
                        <a:pt x="1728204" y="81977"/>
                        <a:pt x="1346359" y="377952"/>
                        <a:pt x="869132" y="377952"/>
                      </a:cubicBezTo>
                      <a:cubicBezTo>
                        <a:pt x="391905" y="377952"/>
                        <a:pt x="12" y="42381"/>
                        <a:pt x="12" y="12307"/>
                      </a:cubicBezTo>
                      <a:cubicBezTo>
                        <a:pt x="12" y="-17767"/>
                        <a:pt x="391905" y="197507"/>
                        <a:pt x="869132" y="197507"/>
                      </a:cubicBezTo>
                      <a:cubicBezTo>
                        <a:pt x="1346359" y="197507"/>
                        <a:pt x="1728204" y="-57363"/>
                        <a:pt x="1728204" y="12307"/>
                      </a:cubicBezTo>
                      <a:lnTo>
                        <a:pt x="1728204" y="769192"/>
                      </a:lnTo>
                      <a:cubicBezTo>
                        <a:pt x="1728204" y="838862"/>
                        <a:pt x="1381807" y="915311"/>
                        <a:pt x="904580" y="915311"/>
                      </a:cubicBezTo>
                      <a:cubicBezTo>
                        <a:pt x="427353" y="915311"/>
                        <a:pt x="12" y="838862"/>
                        <a:pt x="12" y="769192"/>
                      </a:cubicBezTo>
                      <a:lnTo>
                        <a:pt x="12" y="12307"/>
                      </a:lnTo>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301" name="Cylindre 1208"/>
                <p:cNvSpPr/>
                <p:nvPr/>
              </p:nvSpPr>
              <p:spPr>
                <a:xfrm flipV="1">
                  <a:off x="6458394" y="1127859"/>
                  <a:ext cx="596163" cy="864419"/>
                </a:xfrm>
                <a:custGeom>
                  <a:avLst/>
                  <a:gdLst>
                    <a:gd name="connsiteX0" fmla="*/ 0 w 576064"/>
                    <a:gd name="connsiteY0" fmla="*/ 72008 h 1006766"/>
                    <a:gd name="connsiteX1" fmla="*/ 288032 w 576064"/>
                    <a:gd name="connsiteY1" fmla="*/ 144016 h 1006766"/>
                    <a:gd name="connsiteX2" fmla="*/ 576064 w 576064"/>
                    <a:gd name="connsiteY2" fmla="*/ 72008 h 1006766"/>
                    <a:gd name="connsiteX3" fmla="*/ 576064 w 576064"/>
                    <a:gd name="connsiteY3" fmla="*/ 934758 h 1006766"/>
                    <a:gd name="connsiteX4" fmla="*/ 288032 w 576064"/>
                    <a:gd name="connsiteY4" fmla="*/ 1006766 h 1006766"/>
                    <a:gd name="connsiteX5" fmla="*/ 0 w 576064"/>
                    <a:gd name="connsiteY5" fmla="*/ 934758 h 1006766"/>
                    <a:gd name="connsiteX6" fmla="*/ 0 w 576064"/>
                    <a:gd name="connsiteY6" fmla="*/ 72008 h 1006766"/>
                    <a:gd name="connsiteX0" fmla="*/ 0 w 576064"/>
                    <a:gd name="connsiteY0" fmla="*/ 72008 h 1006766"/>
                    <a:gd name="connsiteX1" fmla="*/ 288032 w 576064"/>
                    <a:gd name="connsiteY1" fmla="*/ 0 h 1006766"/>
                    <a:gd name="connsiteX2" fmla="*/ 576064 w 576064"/>
                    <a:gd name="connsiteY2" fmla="*/ 72008 h 1006766"/>
                    <a:gd name="connsiteX3" fmla="*/ 288032 w 576064"/>
                    <a:gd name="connsiteY3" fmla="*/ 144016 h 1006766"/>
                    <a:gd name="connsiteX4" fmla="*/ 0 w 576064"/>
                    <a:gd name="connsiteY4" fmla="*/ 72008 h 1006766"/>
                    <a:gd name="connsiteX0" fmla="*/ 576064 w 576064"/>
                    <a:gd name="connsiteY0" fmla="*/ 72008 h 1006766"/>
                    <a:gd name="connsiteX1" fmla="*/ 288032 w 576064"/>
                    <a:gd name="connsiteY1" fmla="*/ 144016 h 1006766"/>
                    <a:gd name="connsiteX2" fmla="*/ 0 w 576064"/>
                    <a:gd name="connsiteY2" fmla="*/ 72008 h 1006766"/>
                    <a:gd name="connsiteX3" fmla="*/ 288032 w 576064"/>
                    <a:gd name="connsiteY3" fmla="*/ 0 h 1006766"/>
                    <a:gd name="connsiteX4" fmla="*/ 576064 w 576064"/>
                    <a:gd name="connsiteY4" fmla="*/ 72008 h 1006766"/>
                    <a:gd name="connsiteX5" fmla="*/ 576064 w 576064"/>
                    <a:gd name="connsiteY5" fmla="*/ 934758 h 1006766"/>
                    <a:gd name="connsiteX6" fmla="*/ 288032 w 576064"/>
                    <a:gd name="connsiteY6" fmla="*/ 1006766 h 1006766"/>
                    <a:gd name="connsiteX7" fmla="*/ 0 w 576064"/>
                    <a:gd name="connsiteY7" fmla="*/ 934758 h 1006766"/>
                    <a:gd name="connsiteX8" fmla="*/ 0 w 576064"/>
                    <a:gd name="connsiteY8" fmla="*/ 72008 h 1006766"/>
                    <a:gd name="connsiteX0" fmla="*/ 4 w 576068"/>
                    <a:gd name="connsiteY0" fmla="*/ 72008 h 1006766"/>
                    <a:gd name="connsiteX1" fmla="*/ 288036 w 576068"/>
                    <a:gd name="connsiteY1" fmla="*/ 144016 h 1006766"/>
                    <a:gd name="connsiteX2" fmla="*/ 576068 w 576068"/>
                    <a:gd name="connsiteY2" fmla="*/ 72008 h 1006766"/>
                    <a:gd name="connsiteX3" fmla="*/ 576068 w 576068"/>
                    <a:gd name="connsiteY3" fmla="*/ 934758 h 1006766"/>
                    <a:gd name="connsiteX4" fmla="*/ 288036 w 576068"/>
                    <a:gd name="connsiteY4" fmla="*/ 1006766 h 1006766"/>
                    <a:gd name="connsiteX5" fmla="*/ 4 w 576068"/>
                    <a:gd name="connsiteY5" fmla="*/ 934758 h 1006766"/>
                    <a:gd name="connsiteX6" fmla="*/ 4 w 576068"/>
                    <a:gd name="connsiteY6" fmla="*/ 72008 h 1006766"/>
                    <a:gd name="connsiteX0" fmla="*/ 4 w 576068"/>
                    <a:gd name="connsiteY0" fmla="*/ 72008 h 1006766"/>
                    <a:gd name="connsiteX1" fmla="*/ 288036 w 576068"/>
                    <a:gd name="connsiteY1" fmla="*/ 0 h 1006766"/>
                    <a:gd name="connsiteX2" fmla="*/ 576068 w 576068"/>
                    <a:gd name="connsiteY2" fmla="*/ 72008 h 1006766"/>
                    <a:gd name="connsiteX3" fmla="*/ 288036 w 576068"/>
                    <a:gd name="connsiteY3" fmla="*/ 144016 h 1006766"/>
                    <a:gd name="connsiteX4" fmla="*/ 4 w 576068"/>
                    <a:gd name="connsiteY4" fmla="*/ 72008 h 1006766"/>
                    <a:gd name="connsiteX0" fmla="*/ 576068 w 576068"/>
                    <a:gd name="connsiteY0" fmla="*/ 72008 h 1006766"/>
                    <a:gd name="connsiteX1" fmla="*/ 293060 w 576068"/>
                    <a:gd name="connsiteY1" fmla="*/ 204306 h 1006766"/>
                    <a:gd name="connsiteX2" fmla="*/ 4 w 576068"/>
                    <a:gd name="connsiteY2" fmla="*/ 72008 h 1006766"/>
                    <a:gd name="connsiteX3" fmla="*/ 288036 w 576068"/>
                    <a:gd name="connsiteY3" fmla="*/ 0 h 1006766"/>
                    <a:gd name="connsiteX4" fmla="*/ 576068 w 576068"/>
                    <a:gd name="connsiteY4" fmla="*/ 72008 h 1006766"/>
                    <a:gd name="connsiteX5" fmla="*/ 576068 w 576068"/>
                    <a:gd name="connsiteY5" fmla="*/ 934758 h 1006766"/>
                    <a:gd name="connsiteX6" fmla="*/ 288036 w 576068"/>
                    <a:gd name="connsiteY6" fmla="*/ 1006766 h 1006766"/>
                    <a:gd name="connsiteX7" fmla="*/ 4 w 576068"/>
                    <a:gd name="connsiteY7" fmla="*/ 934758 h 1006766"/>
                    <a:gd name="connsiteX8" fmla="*/ 4 w 576068"/>
                    <a:gd name="connsiteY8" fmla="*/ 72008 h 1006766"/>
                    <a:gd name="connsiteX0" fmla="*/ 3 w 581092"/>
                    <a:gd name="connsiteY0" fmla="*/ 75366 h 1010124"/>
                    <a:gd name="connsiteX1" fmla="*/ 288035 w 581092"/>
                    <a:gd name="connsiteY1" fmla="*/ 147374 h 1010124"/>
                    <a:gd name="connsiteX2" fmla="*/ 576067 w 581092"/>
                    <a:gd name="connsiteY2" fmla="*/ 75366 h 1010124"/>
                    <a:gd name="connsiteX3" fmla="*/ 576067 w 581092"/>
                    <a:gd name="connsiteY3" fmla="*/ 938116 h 1010124"/>
                    <a:gd name="connsiteX4" fmla="*/ 288035 w 581092"/>
                    <a:gd name="connsiteY4" fmla="*/ 1010124 h 1010124"/>
                    <a:gd name="connsiteX5" fmla="*/ 3 w 581092"/>
                    <a:gd name="connsiteY5" fmla="*/ 938116 h 1010124"/>
                    <a:gd name="connsiteX6" fmla="*/ 3 w 581092"/>
                    <a:gd name="connsiteY6" fmla="*/ 75366 h 1010124"/>
                    <a:gd name="connsiteX0" fmla="*/ 3 w 581092"/>
                    <a:gd name="connsiteY0" fmla="*/ 75366 h 1010124"/>
                    <a:gd name="connsiteX1" fmla="*/ 288035 w 581092"/>
                    <a:gd name="connsiteY1" fmla="*/ 3358 h 1010124"/>
                    <a:gd name="connsiteX2" fmla="*/ 576067 w 581092"/>
                    <a:gd name="connsiteY2" fmla="*/ 75366 h 1010124"/>
                    <a:gd name="connsiteX3" fmla="*/ 288035 w 581092"/>
                    <a:gd name="connsiteY3" fmla="*/ 147374 h 1010124"/>
                    <a:gd name="connsiteX4" fmla="*/ 3 w 581092"/>
                    <a:gd name="connsiteY4" fmla="*/ 75366 h 1010124"/>
                    <a:gd name="connsiteX0" fmla="*/ 576067 w 581092"/>
                    <a:gd name="connsiteY0" fmla="*/ 75366 h 1010124"/>
                    <a:gd name="connsiteX1" fmla="*/ 293059 w 581092"/>
                    <a:gd name="connsiteY1" fmla="*/ 207664 h 1010124"/>
                    <a:gd name="connsiteX2" fmla="*/ 3 w 581092"/>
                    <a:gd name="connsiteY2" fmla="*/ 75366 h 1010124"/>
                    <a:gd name="connsiteX3" fmla="*/ 288035 w 581092"/>
                    <a:gd name="connsiteY3" fmla="*/ 3358 h 1010124"/>
                    <a:gd name="connsiteX4" fmla="*/ 581092 w 581092"/>
                    <a:gd name="connsiteY4" fmla="*/ 180874 h 1010124"/>
                    <a:gd name="connsiteX5" fmla="*/ 576067 w 581092"/>
                    <a:gd name="connsiteY5" fmla="*/ 938116 h 1010124"/>
                    <a:gd name="connsiteX6" fmla="*/ 288035 w 581092"/>
                    <a:gd name="connsiteY6" fmla="*/ 1010124 h 1010124"/>
                    <a:gd name="connsiteX7" fmla="*/ 3 w 581092"/>
                    <a:gd name="connsiteY7" fmla="*/ 938116 h 1010124"/>
                    <a:gd name="connsiteX8" fmla="*/ 3 w 581092"/>
                    <a:gd name="connsiteY8" fmla="*/ 75366 h 1010124"/>
                    <a:gd name="connsiteX0" fmla="*/ 3 w 586115"/>
                    <a:gd name="connsiteY0" fmla="*/ 75366 h 1010124"/>
                    <a:gd name="connsiteX1" fmla="*/ 288035 w 586115"/>
                    <a:gd name="connsiteY1" fmla="*/ 147374 h 1010124"/>
                    <a:gd name="connsiteX2" fmla="*/ 576067 w 586115"/>
                    <a:gd name="connsiteY2" fmla="*/ 75366 h 1010124"/>
                    <a:gd name="connsiteX3" fmla="*/ 576067 w 586115"/>
                    <a:gd name="connsiteY3" fmla="*/ 938116 h 1010124"/>
                    <a:gd name="connsiteX4" fmla="*/ 288035 w 586115"/>
                    <a:gd name="connsiteY4" fmla="*/ 1010124 h 1010124"/>
                    <a:gd name="connsiteX5" fmla="*/ 3 w 586115"/>
                    <a:gd name="connsiteY5" fmla="*/ 938116 h 1010124"/>
                    <a:gd name="connsiteX6" fmla="*/ 3 w 586115"/>
                    <a:gd name="connsiteY6" fmla="*/ 75366 h 1010124"/>
                    <a:gd name="connsiteX0" fmla="*/ 3 w 586115"/>
                    <a:gd name="connsiteY0" fmla="*/ 75366 h 1010124"/>
                    <a:gd name="connsiteX1" fmla="*/ 288035 w 586115"/>
                    <a:gd name="connsiteY1" fmla="*/ 3358 h 1010124"/>
                    <a:gd name="connsiteX2" fmla="*/ 576067 w 586115"/>
                    <a:gd name="connsiteY2" fmla="*/ 75366 h 1010124"/>
                    <a:gd name="connsiteX3" fmla="*/ 288035 w 586115"/>
                    <a:gd name="connsiteY3" fmla="*/ 147374 h 1010124"/>
                    <a:gd name="connsiteX4" fmla="*/ 3 w 586115"/>
                    <a:gd name="connsiteY4" fmla="*/ 75366 h 1010124"/>
                    <a:gd name="connsiteX0" fmla="*/ 586115 w 586115"/>
                    <a:gd name="connsiteY0" fmla="*/ 160777 h 1010124"/>
                    <a:gd name="connsiteX1" fmla="*/ 293059 w 586115"/>
                    <a:gd name="connsiteY1" fmla="*/ 207664 h 1010124"/>
                    <a:gd name="connsiteX2" fmla="*/ 3 w 586115"/>
                    <a:gd name="connsiteY2" fmla="*/ 75366 h 1010124"/>
                    <a:gd name="connsiteX3" fmla="*/ 288035 w 586115"/>
                    <a:gd name="connsiteY3" fmla="*/ 3358 h 1010124"/>
                    <a:gd name="connsiteX4" fmla="*/ 581092 w 586115"/>
                    <a:gd name="connsiteY4" fmla="*/ 180874 h 1010124"/>
                    <a:gd name="connsiteX5" fmla="*/ 576067 w 586115"/>
                    <a:gd name="connsiteY5" fmla="*/ 938116 h 1010124"/>
                    <a:gd name="connsiteX6" fmla="*/ 288035 w 586115"/>
                    <a:gd name="connsiteY6" fmla="*/ 1010124 h 1010124"/>
                    <a:gd name="connsiteX7" fmla="*/ 3 w 586115"/>
                    <a:gd name="connsiteY7" fmla="*/ 938116 h 1010124"/>
                    <a:gd name="connsiteX8" fmla="*/ 3 w 586115"/>
                    <a:gd name="connsiteY8" fmla="*/ 75366 h 1010124"/>
                    <a:gd name="connsiteX0" fmla="*/ 3 w 596163"/>
                    <a:gd name="connsiteY0" fmla="*/ 75366 h 1010124"/>
                    <a:gd name="connsiteX1" fmla="*/ 288035 w 596163"/>
                    <a:gd name="connsiteY1" fmla="*/ 147374 h 1010124"/>
                    <a:gd name="connsiteX2" fmla="*/ 576067 w 596163"/>
                    <a:gd name="connsiteY2" fmla="*/ 75366 h 1010124"/>
                    <a:gd name="connsiteX3" fmla="*/ 576067 w 596163"/>
                    <a:gd name="connsiteY3" fmla="*/ 938116 h 1010124"/>
                    <a:gd name="connsiteX4" fmla="*/ 288035 w 596163"/>
                    <a:gd name="connsiteY4" fmla="*/ 1010124 h 1010124"/>
                    <a:gd name="connsiteX5" fmla="*/ 3 w 596163"/>
                    <a:gd name="connsiteY5" fmla="*/ 938116 h 1010124"/>
                    <a:gd name="connsiteX6" fmla="*/ 3 w 596163"/>
                    <a:gd name="connsiteY6" fmla="*/ 75366 h 1010124"/>
                    <a:gd name="connsiteX0" fmla="*/ 3 w 596163"/>
                    <a:gd name="connsiteY0" fmla="*/ 75366 h 1010124"/>
                    <a:gd name="connsiteX1" fmla="*/ 288035 w 596163"/>
                    <a:gd name="connsiteY1" fmla="*/ 3358 h 1010124"/>
                    <a:gd name="connsiteX2" fmla="*/ 596163 w 596163"/>
                    <a:gd name="connsiteY2" fmla="*/ 165801 h 1010124"/>
                    <a:gd name="connsiteX3" fmla="*/ 288035 w 596163"/>
                    <a:gd name="connsiteY3" fmla="*/ 147374 h 1010124"/>
                    <a:gd name="connsiteX4" fmla="*/ 3 w 596163"/>
                    <a:gd name="connsiteY4" fmla="*/ 75366 h 1010124"/>
                    <a:gd name="connsiteX0" fmla="*/ 586115 w 596163"/>
                    <a:gd name="connsiteY0" fmla="*/ 160777 h 1010124"/>
                    <a:gd name="connsiteX1" fmla="*/ 293059 w 596163"/>
                    <a:gd name="connsiteY1" fmla="*/ 207664 h 1010124"/>
                    <a:gd name="connsiteX2" fmla="*/ 3 w 596163"/>
                    <a:gd name="connsiteY2" fmla="*/ 75366 h 1010124"/>
                    <a:gd name="connsiteX3" fmla="*/ 288035 w 596163"/>
                    <a:gd name="connsiteY3" fmla="*/ 3358 h 1010124"/>
                    <a:gd name="connsiteX4" fmla="*/ 581092 w 596163"/>
                    <a:gd name="connsiteY4" fmla="*/ 180874 h 1010124"/>
                    <a:gd name="connsiteX5" fmla="*/ 576067 w 596163"/>
                    <a:gd name="connsiteY5" fmla="*/ 938116 h 1010124"/>
                    <a:gd name="connsiteX6" fmla="*/ 288035 w 596163"/>
                    <a:gd name="connsiteY6" fmla="*/ 1010124 h 1010124"/>
                    <a:gd name="connsiteX7" fmla="*/ 3 w 596163"/>
                    <a:gd name="connsiteY7" fmla="*/ 938116 h 1010124"/>
                    <a:gd name="connsiteX8" fmla="*/ 3 w 596163"/>
                    <a:gd name="connsiteY8" fmla="*/ 75366 h 1010124"/>
                    <a:gd name="connsiteX0" fmla="*/ 3 w 596163"/>
                    <a:gd name="connsiteY0" fmla="*/ 74877 h 1009635"/>
                    <a:gd name="connsiteX1" fmla="*/ 288035 w 596163"/>
                    <a:gd name="connsiteY1" fmla="*/ 146885 h 1009635"/>
                    <a:gd name="connsiteX2" fmla="*/ 576067 w 596163"/>
                    <a:gd name="connsiteY2" fmla="*/ 74877 h 1009635"/>
                    <a:gd name="connsiteX3" fmla="*/ 576067 w 596163"/>
                    <a:gd name="connsiteY3" fmla="*/ 937627 h 1009635"/>
                    <a:gd name="connsiteX4" fmla="*/ 288035 w 596163"/>
                    <a:gd name="connsiteY4" fmla="*/ 1009635 h 1009635"/>
                    <a:gd name="connsiteX5" fmla="*/ 3 w 596163"/>
                    <a:gd name="connsiteY5" fmla="*/ 937627 h 1009635"/>
                    <a:gd name="connsiteX6" fmla="*/ 3 w 596163"/>
                    <a:gd name="connsiteY6" fmla="*/ 74877 h 1009635"/>
                    <a:gd name="connsiteX0" fmla="*/ 3 w 596163"/>
                    <a:gd name="connsiteY0" fmla="*/ 74877 h 1009635"/>
                    <a:gd name="connsiteX1" fmla="*/ 288035 w 596163"/>
                    <a:gd name="connsiteY1" fmla="*/ 2869 h 1009635"/>
                    <a:gd name="connsiteX2" fmla="*/ 596163 w 596163"/>
                    <a:gd name="connsiteY2" fmla="*/ 165312 h 1009635"/>
                    <a:gd name="connsiteX3" fmla="*/ 288035 w 596163"/>
                    <a:gd name="connsiteY3" fmla="*/ 146885 h 1009635"/>
                    <a:gd name="connsiteX4" fmla="*/ 3 w 596163"/>
                    <a:gd name="connsiteY4" fmla="*/ 74877 h 1009635"/>
                    <a:gd name="connsiteX0" fmla="*/ 586115 w 596163"/>
                    <a:gd name="connsiteY0" fmla="*/ 160288 h 1009635"/>
                    <a:gd name="connsiteX1" fmla="*/ 293059 w 596163"/>
                    <a:gd name="connsiteY1" fmla="*/ 207175 h 1009635"/>
                    <a:gd name="connsiteX2" fmla="*/ 3 w 596163"/>
                    <a:gd name="connsiteY2" fmla="*/ 74877 h 1009635"/>
                    <a:gd name="connsiteX3" fmla="*/ 288035 w 596163"/>
                    <a:gd name="connsiteY3" fmla="*/ 208860 h 1009635"/>
                    <a:gd name="connsiteX4" fmla="*/ 581092 w 596163"/>
                    <a:gd name="connsiteY4" fmla="*/ 180385 h 1009635"/>
                    <a:gd name="connsiteX5" fmla="*/ 576067 w 596163"/>
                    <a:gd name="connsiteY5" fmla="*/ 937627 h 1009635"/>
                    <a:gd name="connsiteX6" fmla="*/ 288035 w 596163"/>
                    <a:gd name="connsiteY6" fmla="*/ 1009635 h 1009635"/>
                    <a:gd name="connsiteX7" fmla="*/ 3 w 596163"/>
                    <a:gd name="connsiteY7" fmla="*/ 937627 h 1009635"/>
                    <a:gd name="connsiteX8" fmla="*/ 3 w 596163"/>
                    <a:gd name="connsiteY8" fmla="*/ 74877 h 1009635"/>
                    <a:gd name="connsiteX0" fmla="*/ 3 w 596163"/>
                    <a:gd name="connsiteY0" fmla="*/ 74877 h 1009635"/>
                    <a:gd name="connsiteX1" fmla="*/ 288035 w 596163"/>
                    <a:gd name="connsiteY1" fmla="*/ 146885 h 1009635"/>
                    <a:gd name="connsiteX2" fmla="*/ 576067 w 596163"/>
                    <a:gd name="connsiteY2" fmla="*/ 74877 h 1009635"/>
                    <a:gd name="connsiteX3" fmla="*/ 576067 w 596163"/>
                    <a:gd name="connsiteY3" fmla="*/ 937627 h 1009635"/>
                    <a:gd name="connsiteX4" fmla="*/ 288035 w 596163"/>
                    <a:gd name="connsiteY4" fmla="*/ 1009635 h 1009635"/>
                    <a:gd name="connsiteX5" fmla="*/ 3 w 596163"/>
                    <a:gd name="connsiteY5" fmla="*/ 937627 h 1009635"/>
                    <a:gd name="connsiteX6" fmla="*/ 3 w 596163"/>
                    <a:gd name="connsiteY6" fmla="*/ 74877 h 1009635"/>
                    <a:gd name="connsiteX0" fmla="*/ 3 w 596163"/>
                    <a:gd name="connsiteY0" fmla="*/ 74877 h 1009635"/>
                    <a:gd name="connsiteX1" fmla="*/ 288035 w 596163"/>
                    <a:gd name="connsiteY1" fmla="*/ 2869 h 1009635"/>
                    <a:gd name="connsiteX2" fmla="*/ 596163 w 596163"/>
                    <a:gd name="connsiteY2" fmla="*/ 165312 h 1009635"/>
                    <a:gd name="connsiteX3" fmla="*/ 288035 w 596163"/>
                    <a:gd name="connsiteY3" fmla="*/ 146885 h 1009635"/>
                    <a:gd name="connsiteX4" fmla="*/ 3 w 596163"/>
                    <a:gd name="connsiteY4" fmla="*/ 74877 h 1009635"/>
                    <a:gd name="connsiteX0" fmla="*/ 586115 w 596163"/>
                    <a:gd name="connsiteY0" fmla="*/ 160288 h 1009635"/>
                    <a:gd name="connsiteX1" fmla="*/ 293059 w 596163"/>
                    <a:gd name="connsiteY1" fmla="*/ 207175 h 1009635"/>
                    <a:gd name="connsiteX2" fmla="*/ 3 w 596163"/>
                    <a:gd name="connsiteY2" fmla="*/ 74877 h 1009635"/>
                    <a:gd name="connsiteX3" fmla="*/ 288035 w 596163"/>
                    <a:gd name="connsiteY3" fmla="*/ 208860 h 1009635"/>
                    <a:gd name="connsiteX4" fmla="*/ 581092 w 596163"/>
                    <a:gd name="connsiteY4" fmla="*/ 180385 h 1009635"/>
                    <a:gd name="connsiteX5" fmla="*/ 576067 w 596163"/>
                    <a:gd name="connsiteY5" fmla="*/ 937627 h 1009635"/>
                    <a:gd name="connsiteX6" fmla="*/ 288035 w 596163"/>
                    <a:gd name="connsiteY6" fmla="*/ 1009635 h 1009635"/>
                    <a:gd name="connsiteX7" fmla="*/ 3 w 596163"/>
                    <a:gd name="connsiteY7" fmla="*/ 937627 h 1009635"/>
                    <a:gd name="connsiteX8" fmla="*/ 3 w 596163"/>
                    <a:gd name="connsiteY8" fmla="*/ 74877 h 1009635"/>
                    <a:gd name="connsiteX0" fmla="*/ 10 w 596170"/>
                    <a:gd name="connsiteY0" fmla="*/ 74581 h 1009339"/>
                    <a:gd name="connsiteX1" fmla="*/ 288042 w 596170"/>
                    <a:gd name="connsiteY1" fmla="*/ 146589 h 1009339"/>
                    <a:gd name="connsiteX2" fmla="*/ 576074 w 596170"/>
                    <a:gd name="connsiteY2" fmla="*/ 74581 h 1009339"/>
                    <a:gd name="connsiteX3" fmla="*/ 576074 w 596170"/>
                    <a:gd name="connsiteY3" fmla="*/ 937331 h 1009339"/>
                    <a:gd name="connsiteX4" fmla="*/ 288042 w 596170"/>
                    <a:gd name="connsiteY4" fmla="*/ 1009339 h 1009339"/>
                    <a:gd name="connsiteX5" fmla="*/ 10 w 596170"/>
                    <a:gd name="connsiteY5" fmla="*/ 937331 h 1009339"/>
                    <a:gd name="connsiteX6" fmla="*/ 10 w 596170"/>
                    <a:gd name="connsiteY6" fmla="*/ 74581 h 1009339"/>
                    <a:gd name="connsiteX0" fmla="*/ 10 w 596170"/>
                    <a:gd name="connsiteY0" fmla="*/ 74581 h 1009339"/>
                    <a:gd name="connsiteX1" fmla="*/ 288042 w 596170"/>
                    <a:gd name="connsiteY1" fmla="*/ 2573 h 1009339"/>
                    <a:gd name="connsiteX2" fmla="*/ 596170 w 596170"/>
                    <a:gd name="connsiteY2" fmla="*/ 165016 h 1009339"/>
                    <a:gd name="connsiteX3" fmla="*/ 298090 w 596170"/>
                    <a:gd name="connsiteY3" fmla="*/ 196831 h 1009339"/>
                    <a:gd name="connsiteX4" fmla="*/ 10 w 596170"/>
                    <a:gd name="connsiteY4" fmla="*/ 74581 h 1009339"/>
                    <a:gd name="connsiteX0" fmla="*/ 586122 w 596170"/>
                    <a:gd name="connsiteY0" fmla="*/ 159992 h 1009339"/>
                    <a:gd name="connsiteX1" fmla="*/ 293066 w 596170"/>
                    <a:gd name="connsiteY1" fmla="*/ 206879 h 1009339"/>
                    <a:gd name="connsiteX2" fmla="*/ 10 w 596170"/>
                    <a:gd name="connsiteY2" fmla="*/ 74581 h 1009339"/>
                    <a:gd name="connsiteX3" fmla="*/ 288042 w 596170"/>
                    <a:gd name="connsiteY3" fmla="*/ 208564 h 1009339"/>
                    <a:gd name="connsiteX4" fmla="*/ 581099 w 596170"/>
                    <a:gd name="connsiteY4" fmla="*/ 180089 h 1009339"/>
                    <a:gd name="connsiteX5" fmla="*/ 576074 w 596170"/>
                    <a:gd name="connsiteY5" fmla="*/ 937331 h 1009339"/>
                    <a:gd name="connsiteX6" fmla="*/ 288042 w 596170"/>
                    <a:gd name="connsiteY6" fmla="*/ 1009339 h 1009339"/>
                    <a:gd name="connsiteX7" fmla="*/ 10 w 596170"/>
                    <a:gd name="connsiteY7" fmla="*/ 937331 h 1009339"/>
                    <a:gd name="connsiteX8" fmla="*/ 10 w 596170"/>
                    <a:gd name="connsiteY8" fmla="*/ 74581 h 1009339"/>
                    <a:gd name="connsiteX0" fmla="*/ 3 w 596163"/>
                    <a:gd name="connsiteY0" fmla="*/ 1 h 934759"/>
                    <a:gd name="connsiteX1" fmla="*/ 288035 w 596163"/>
                    <a:gd name="connsiteY1" fmla="*/ 72009 h 934759"/>
                    <a:gd name="connsiteX2" fmla="*/ 576067 w 596163"/>
                    <a:gd name="connsiteY2" fmla="*/ 1 h 934759"/>
                    <a:gd name="connsiteX3" fmla="*/ 576067 w 596163"/>
                    <a:gd name="connsiteY3" fmla="*/ 862751 h 934759"/>
                    <a:gd name="connsiteX4" fmla="*/ 288035 w 596163"/>
                    <a:gd name="connsiteY4" fmla="*/ 934759 h 934759"/>
                    <a:gd name="connsiteX5" fmla="*/ 3 w 596163"/>
                    <a:gd name="connsiteY5" fmla="*/ 862751 h 934759"/>
                    <a:gd name="connsiteX6" fmla="*/ 3 w 596163"/>
                    <a:gd name="connsiteY6" fmla="*/ 1 h 934759"/>
                    <a:gd name="connsiteX0" fmla="*/ 3 w 596163"/>
                    <a:gd name="connsiteY0" fmla="*/ 1 h 934759"/>
                    <a:gd name="connsiteX1" fmla="*/ 298083 w 596163"/>
                    <a:gd name="connsiteY1" fmla="*/ 123936 h 934759"/>
                    <a:gd name="connsiteX2" fmla="*/ 596163 w 596163"/>
                    <a:gd name="connsiteY2" fmla="*/ 90436 h 934759"/>
                    <a:gd name="connsiteX3" fmla="*/ 298083 w 596163"/>
                    <a:gd name="connsiteY3" fmla="*/ 122251 h 934759"/>
                    <a:gd name="connsiteX4" fmla="*/ 3 w 596163"/>
                    <a:gd name="connsiteY4" fmla="*/ 1 h 934759"/>
                    <a:gd name="connsiteX0" fmla="*/ 586115 w 596163"/>
                    <a:gd name="connsiteY0" fmla="*/ 85412 h 934759"/>
                    <a:gd name="connsiteX1" fmla="*/ 293059 w 596163"/>
                    <a:gd name="connsiteY1" fmla="*/ 132299 h 934759"/>
                    <a:gd name="connsiteX2" fmla="*/ 3 w 596163"/>
                    <a:gd name="connsiteY2" fmla="*/ 1 h 934759"/>
                    <a:gd name="connsiteX3" fmla="*/ 288035 w 596163"/>
                    <a:gd name="connsiteY3" fmla="*/ 133984 h 934759"/>
                    <a:gd name="connsiteX4" fmla="*/ 581092 w 596163"/>
                    <a:gd name="connsiteY4" fmla="*/ 105509 h 934759"/>
                    <a:gd name="connsiteX5" fmla="*/ 576067 w 596163"/>
                    <a:gd name="connsiteY5" fmla="*/ 862751 h 934759"/>
                    <a:gd name="connsiteX6" fmla="*/ 288035 w 596163"/>
                    <a:gd name="connsiteY6" fmla="*/ 934759 h 934759"/>
                    <a:gd name="connsiteX7" fmla="*/ 3 w 596163"/>
                    <a:gd name="connsiteY7" fmla="*/ 862751 h 934759"/>
                    <a:gd name="connsiteX8" fmla="*/ 3 w 596163"/>
                    <a:gd name="connsiteY8" fmla="*/ 1 h 934759"/>
                    <a:gd name="connsiteX0" fmla="*/ 3 w 596163"/>
                    <a:gd name="connsiteY0" fmla="*/ 1 h 934759"/>
                    <a:gd name="connsiteX1" fmla="*/ 288035 w 596163"/>
                    <a:gd name="connsiteY1" fmla="*/ 72009 h 934759"/>
                    <a:gd name="connsiteX2" fmla="*/ 576067 w 596163"/>
                    <a:gd name="connsiteY2" fmla="*/ 1 h 934759"/>
                    <a:gd name="connsiteX3" fmla="*/ 576067 w 596163"/>
                    <a:gd name="connsiteY3" fmla="*/ 862751 h 934759"/>
                    <a:gd name="connsiteX4" fmla="*/ 288035 w 596163"/>
                    <a:gd name="connsiteY4" fmla="*/ 934759 h 934759"/>
                    <a:gd name="connsiteX5" fmla="*/ 3 w 596163"/>
                    <a:gd name="connsiteY5" fmla="*/ 862751 h 934759"/>
                    <a:gd name="connsiteX6" fmla="*/ 3 w 596163"/>
                    <a:gd name="connsiteY6" fmla="*/ 1 h 934759"/>
                    <a:gd name="connsiteX0" fmla="*/ 3 w 596163"/>
                    <a:gd name="connsiteY0" fmla="*/ 1 h 934759"/>
                    <a:gd name="connsiteX1" fmla="*/ 298083 w 596163"/>
                    <a:gd name="connsiteY1" fmla="*/ 123936 h 934759"/>
                    <a:gd name="connsiteX2" fmla="*/ 596163 w 596163"/>
                    <a:gd name="connsiteY2" fmla="*/ 90436 h 934759"/>
                    <a:gd name="connsiteX3" fmla="*/ 298083 w 596163"/>
                    <a:gd name="connsiteY3" fmla="*/ 122251 h 934759"/>
                    <a:gd name="connsiteX4" fmla="*/ 3 w 596163"/>
                    <a:gd name="connsiteY4" fmla="*/ 1 h 934759"/>
                    <a:gd name="connsiteX0" fmla="*/ 586115 w 596163"/>
                    <a:gd name="connsiteY0" fmla="*/ 85412 h 934759"/>
                    <a:gd name="connsiteX1" fmla="*/ 293059 w 596163"/>
                    <a:gd name="connsiteY1" fmla="*/ 132299 h 934759"/>
                    <a:gd name="connsiteX2" fmla="*/ 3 w 596163"/>
                    <a:gd name="connsiteY2" fmla="*/ 1 h 934759"/>
                    <a:gd name="connsiteX3" fmla="*/ 288035 w 596163"/>
                    <a:gd name="connsiteY3" fmla="*/ 133984 h 934759"/>
                    <a:gd name="connsiteX4" fmla="*/ 581092 w 596163"/>
                    <a:gd name="connsiteY4" fmla="*/ 105509 h 934759"/>
                    <a:gd name="connsiteX5" fmla="*/ 576067 w 596163"/>
                    <a:gd name="connsiteY5" fmla="*/ 862751 h 934759"/>
                    <a:gd name="connsiteX6" fmla="*/ 288035 w 596163"/>
                    <a:gd name="connsiteY6" fmla="*/ 934759 h 934759"/>
                    <a:gd name="connsiteX7" fmla="*/ 3 w 596163"/>
                    <a:gd name="connsiteY7" fmla="*/ 862751 h 934759"/>
                    <a:gd name="connsiteX8" fmla="*/ 3 w 596163"/>
                    <a:gd name="connsiteY8" fmla="*/ 1 h 934759"/>
                    <a:gd name="connsiteX0" fmla="*/ 3 w 596163"/>
                    <a:gd name="connsiteY0" fmla="*/ 1 h 934759"/>
                    <a:gd name="connsiteX1" fmla="*/ 303107 w 596163"/>
                    <a:gd name="connsiteY1" fmla="*/ 132299 h 934759"/>
                    <a:gd name="connsiteX2" fmla="*/ 576067 w 596163"/>
                    <a:gd name="connsiteY2" fmla="*/ 1 h 934759"/>
                    <a:gd name="connsiteX3" fmla="*/ 576067 w 596163"/>
                    <a:gd name="connsiteY3" fmla="*/ 862751 h 934759"/>
                    <a:gd name="connsiteX4" fmla="*/ 288035 w 596163"/>
                    <a:gd name="connsiteY4" fmla="*/ 934759 h 934759"/>
                    <a:gd name="connsiteX5" fmla="*/ 3 w 596163"/>
                    <a:gd name="connsiteY5" fmla="*/ 862751 h 934759"/>
                    <a:gd name="connsiteX6" fmla="*/ 3 w 596163"/>
                    <a:gd name="connsiteY6" fmla="*/ 1 h 934759"/>
                    <a:gd name="connsiteX0" fmla="*/ 3 w 596163"/>
                    <a:gd name="connsiteY0" fmla="*/ 1 h 934759"/>
                    <a:gd name="connsiteX1" fmla="*/ 298083 w 596163"/>
                    <a:gd name="connsiteY1" fmla="*/ 123936 h 934759"/>
                    <a:gd name="connsiteX2" fmla="*/ 596163 w 596163"/>
                    <a:gd name="connsiteY2" fmla="*/ 90436 h 934759"/>
                    <a:gd name="connsiteX3" fmla="*/ 298083 w 596163"/>
                    <a:gd name="connsiteY3" fmla="*/ 122251 h 934759"/>
                    <a:gd name="connsiteX4" fmla="*/ 3 w 596163"/>
                    <a:gd name="connsiteY4" fmla="*/ 1 h 934759"/>
                    <a:gd name="connsiteX0" fmla="*/ 586115 w 596163"/>
                    <a:gd name="connsiteY0" fmla="*/ 85412 h 934759"/>
                    <a:gd name="connsiteX1" fmla="*/ 293059 w 596163"/>
                    <a:gd name="connsiteY1" fmla="*/ 132299 h 934759"/>
                    <a:gd name="connsiteX2" fmla="*/ 3 w 596163"/>
                    <a:gd name="connsiteY2" fmla="*/ 1 h 934759"/>
                    <a:gd name="connsiteX3" fmla="*/ 288035 w 596163"/>
                    <a:gd name="connsiteY3" fmla="*/ 133984 h 934759"/>
                    <a:gd name="connsiteX4" fmla="*/ 581092 w 596163"/>
                    <a:gd name="connsiteY4" fmla="*/ 105509 h 934759"/>
                    <a:gd name="connsiteX5" fmla="*/ 576067 w 596163"/>
                    <a:gd name="connsiteY5" fmla="*/ 862751 h 934759"/>
                    <a:gd name="connsiteX6" fmla="*/ 288035 w 596163"/>
                    <a:gd name="connsiteY6" fmla="*/ 934759 h 934759"/>
                    <a:gd name="connsiteX7" fmla="*/ 3 w 596163"/>
                    <a:gd name="connsiteY7" fmla="*/ 862751 h 934759"/>
                    <a:gd name="connsiteX8" fmla="*/ 3 w 596163"/>
                    <a:gd name="connsiteY8" fmla="*/ 1 h 934759"/>
                    <a:gd name="connsiteX0" fmla="*/ 3 w 596163"/>
                    <a:gd name="connsiteY0" fmla="*/ 1 h 934759"/>
                    <a:gd name="connsiteX1" fmla="*/ 303107 w 596163"/>
                    <a:gd name="connsiteY1" fmla="*/ 132299 h 934759"/>
                    <a:gd name="connsiteX2" fmla="*/ 591139 w 596163"/>
                    <a:gd name="connsiteY2" fmla="*/ 70340 h 934759"/>
                    <a:gd name="connsiteX3" fmla="*/ 576067 w 596163"/>
                    <a:gd name="connsiteY3" fmla="*/ 862751 h 934759"/>
                    <a:gd name="connsiteX4" fmla="*/ 288035 w 596163"/>
                    <a:gd name="connsiteY4" fmla="*/ 934759 h 934759"/>
                    <a:gd name="connsiteX5" fmla="*/ 3 w 596163"/>
                    <a:gd name="connsiteY5" fmla="*/ 862751 h 934759"/>
                    <a:gd name="connsiteX6" fmla="*/ 3 w 596163"/>
                    <a:gd name="connsiteY6" fmla="*/ 1 h 934759"/>
                    <a:gd name="connsiteX0" fmla="*/ 3 w 596163"/>
                    <a:gd name="connsiteY0" fmla="*/ 1 h 934759"/>
                    <a:gd name="connsiteX1" fmla="*/ 298083 w 596163"/>
                    <a:gd name="connsiteY1" fmla="*/ 123936 h 934759"/>
                    <a:gd name="connsiteX2" fmla="*/ 596163 w 596163"/>
                    <a:gd name="connsiteY2" fmla="*/ 90436 h 934759"/>
                    <a:gd name="connsiteX3" fmla="*/ 298083 w 596163"/>
                    <a:gd name="connsiteY3" fmla="*/ 122251 h 934759"/>
                    <a:gd name="connsiteX4" fmla="*/ 3 w 596163"/>
                    <a:gd name="connsiteY4" fmla="*/ 1 h 934759"/>
                    <a:gd name="connsiteX0" fmla="*/ 586115 w 596163"/>
                    <a:gd name="connsiteY0" fmla="*/ 85412 h 934759"/>
                    <a:gd name="connsiteX1" fmla="*/ 293059 w 596163"/>
                    <a:gd name="connsiteY1" fmla="*/ 132299 h 934759"/>
                    <a:gd name="connsiteX2" fmla="*/ 3 w 596163"/>
                    <a:gd name="connsiteY2" fmla="*/ 1 h 934759"/>
                    <a:gd name="connsiteX3" fmla="*/ 288035 w 596163"/>
                    <a:gd name="connsiteY3" fmla="*/ 133984 h 934759"/>
                    <a:gd name="connsiteX4" fmla="*/ 581092 w 596163"/>
                    <a:gd name="connsiteY4" fmla="*/ 105509 h 934759"/>
                    <a:gd name="connsiteX5" fmla="*/ 576067 w 596163"/>
                    <a:gd name="connsiteY5" fmla="*/ 862751 h 934759"/>
                    <a:gd name="connsiteX6" fmla="*/ 288035 w 596163"/>
                    <a:gd name="connsiteY6" fmla="*/ 934759 h 934759"/>
                    <a:gd name="connsiteX7" fmla="*/ 3 w 596163"/>
                    <a:gd name="connsiteY7" fmla="*/ 862751 h 934759"/>
                    <a:gd name="connsiteX8" fmla="*/ 3 w 596163"/>
                    <a:gd name="connsiteY8" fmla="*/ 1 h 934759"/>
                    <a:gd name="connsiteX0" fmla="*/ 3 w 596163"/>
                    <a:gd name="connsiteY0" fmla="*/ 1 h 934759"/>
                    <a:gd name="connsiteX1" fmla="*/ 303107 w 596163"/>
                    <a:gd name="connsiteY1" fmla="*/ 132299 h 934759"/>
                    <a:gd name="connsiteX2" fmla="*/ 591139 w 596163"/>
                    <a:gd name="connsiteY2" fmla="*/ 70340 h 934759"/>
                    <a:gd name="connsiteX3" fmla="*/ 576067 w 596163"/>
                    <a:gd name="connsiteY3" fmla="*/ 862751 h 934759"/>
                    <a:gd name="connsiteX4" fmla="*/ 288035 w 596163"/>
                    <a:gd name="connsiteY4" fmla="*/ 934759 h 934759"/>
                    <a:gd name="connsiteX5" fmla="*/ 3 w 596163"/>
                    <a:gd name="connsiteY5" fmla="*/ 862751 h 934759"/>
                    <a:gd name="connsiteX6" fmla="*/ 3 w 596163"/>
                    <a:gd name="connsiteY6" fmla="*/ 1 h 934759"/>
                    <a:gd name="connsiteX0" fmla="*/ 3 w 596163"/>
                    <a:gd name="connsiteY0" fmla="*/ 1 h 934759"/>
                    <a:gd name="connsiteX1" fmla="*/ 298083 w 596163"/>
                    <a:gd name="connsiteY1" fmla="*/ 123936 h 934759"/>
                    <a:gd name="connsiteX2" fmla="*/ 596163 w 596163"/>
                    <a:gd name="connsiteY2" fmla="*/ 90436 h 934759"/>
                    <a:gd name="connsiteX3" fmla="*/ 298083 w 596163"/>
                    <a:gd name="connsiteY3" fmla="*/ 122251 h 934759"/>
                    <a:gd name="connsiteX4" fmla="*/ 3 w 596163"/>
                    <a:gd name="connsiteY4" fmla="*/ 1 h 934759"/>
                    <a:gd name="connsiteX0" fmla="*/ 586115 w 596163"/>
                    <a:gd name="connsiteY0" fmla="*/ 85412 h 934759"/>
                    <a:gd name="connsiteX1" fmla="*/ 293059 w 596163"/>
                    <a:gd name="connsiteY1" fmla="*/ 132299 h 934759"/>
                    <a:gd name="connsiteX2" fmla="*/ 3 w 596163"/>
                    <a:gd name="connsiteY2" fmla="*/ 1 h 934759"/>
                    <a:gd name="connsiteX3" fmla="*/ 288035 w 596163"/>
                    <a:gd name="connsiteY3" fmla="*/ 133984 h 934759"/>
                    <a:gd name="connsiteX4" fmla="*/ 581092 w 596163"/>
                    <a:gd name="connsiteY4" fmla="*/ 105509 h 934759"/>
                    <a:gd name="connsiteX5" fmla="*/ 576067 w 596163"/>
                    <a:gd name="connsiteY5" fmla="*/ 862751 h 934759"/>
                    <a:gd name="connsiteX6" fmla="*/ 288035 w 596163"/>
                    <a:gd name="connsiteY6" fmla="*/ 934759 h 934759"/>
                    <a:gd name="connsiteX7" fmla="*/ 3 w 596163"/>
                    <a:gd name="connsiteY7" fmla="*/ 862751 h 934759"/>
                    <a:gd name="connsiteX8" fmla="*/ 3 w 596163"/>
                    <a:gd name="connsiteY8" fmla="*/ 90436 h 934759"/>
                    <a:gd name="connsiteX0" fmla="*/ 3 w 596163"/>
                    <a:gd name="connsiteY0" fmla="*/ 1 h 934759"/>
                    <a:gd name="connsiteX1" fmla="*/ 303107 w 596163"/>
                    <a:gd name="connsiteY1" fmla="*/ 132299 h 934759"/>
                    <a:gd name="connsiteX2" fmla="*/ 591139 w 596163"/>
                    <a:gd name="connsiteY2" fmla="*/ 70340 h 934759"/>
                    <a:gd name="connsiteX3" fmla="*/ 576067 w 596163"/>
                    <a:gd name="connsiteY3" fmla="*/ 862751 h 934759"/>
                    <a:gd name="connsiteX4" fmla="*/ 288035 w 596163"/>
                    <a:gd name="connsiteY4" fmla="*/ 934759 h 934759"/>
                    <a:gd name="connsiteX5" fmla="*/ 3 w 596163"/>
                    <a:gd name="connsiteY5" fmla="*/ 862751 h 934759"/>
                    <a:gd name="connsiteX6" fmla="*/ 3 w 596163"/>
                    <a:gd name="connsiteY6" fmla="*/ 1 h 934759"/>
                    <a:gd name="connsiteX0" fmla="*/ 3 w 596163"/>
                    <a:gd name="connsiteY0" fmla="*/ 1 h 934759"/>
                    <a:gd name="connsiteX1" fmla="*/ 298083 w 596163"/>
                    <a:gd name="connsiteY1" fmla="*/ 123936 h 934759"/>
                    <a:gd name="connsiteX2" fmla="*/ 596163 w 596163"/>
                    <a:gd name="connsiteY2" fmla="*/ 90436 h 934759"/>
                    <a:gd name="connsiteX3" fmla="*/ 298083 w 596163"/>
                    <a:gd name="connsiteY3" fmla="*/ 122251 h 934759"/>
                    <a:gd name="connsiteX4" fmla="*/ 3 w 596163"/>
                    <a:gd name="connsiteY4" fmla="*/ 1 h 934759"/>
                    <a:gd name="connsiteX0" fmla="*/ 586115 w 596163"/>
                    <a:gd name="connsiteY0" fmla="*/ 85412 h 934759"/>
                    <a:gd name="connsiteX1" fmla="*/ 293059 w 596163"/>
                    <a:gd name="connsiteY1" fmla="*/ 132299 h 934759"/>
                    <a:gd name="connsiteX2" fmla="*/ 3 w 596163"/>
                    <a:gd name="connsiteY2" fmla="*/ 90436 h 934759"/>
                    <a:gd name="connsiteX3" fmla="*/ 288035 w 596163"/>
                    <a:gd name="connsiteY3" fmla="*/ 133984 h 934759"/>
                    <a:gd name="connsiteX4" fmla="*/ 581092 w 596163"/>
                    <a:gd name="connsiteY4" fmla="*/ 105509 h 934759"/>
                    <a:gd name="connsiteX5" fmla="*/ 576067 w 596163"/>
                    <a:gd name="connsiteY5" fmla="*/ 862751 h 934759"/>
                    <a:gd name="connsiteX6" fmla="*/ 288035 w 596163"/>
                    <a:gd name="connsiteY6" fmla="*/ 934759 h 934759"/>
                    <a:gd name="connsiteX7" fmla="*/ 3 w 596163"/>
                    <a:gd name="connsiteY7" fmla="*/ 862751 h 934759"/>
                    <a:gd name="connsiteX8" fmla="*/ 3 w 596163"/>
                    <a:gd name="connsiteY8" fmla="*/ 90436 h 934759"/>
                    <a:gd name="connsiteX0" fmla="*/ 3 w 596163"/>
                    <a:gd name="connsiteY0" fmla="*/ 0 h 934758"/>
                    <a:gd name="connsiteX1" fmla="*/ 303107 w 596163"/>
                    <a:gd name="connsiteY1" fmla="*/ 132298 h 934758"/>
                    <a:gd name="connsiteX2" fmla="*/ 591139 w 596163"/>
                    <a:gd name="connsiteY2" fmla="*/ 70339 h 934758"/>
                    <a:gd name="connsiteX3" fmla="*/ 576067 w 596163"/>
                    <a:gd name="connsiteY3" fmla="*/ 862750 h 934758"/>
                    <a:gd name="connsiteX4" fmla="*/ 288035 w 596163"/>
                    <a:gd name="connsiteY4" fmla="*/ 934758 h 934758"/>
                    <a:gd name="connsiteX5" fmla="*/ 3 w 596163"/>
                    <a:gd name="connsiteY5" fmla="*/ 862750 h 934758"/>
                    <a:gd name="connsiteX6" fmla="*/ 3 w 596163"/>
                    <a:gd name="connsiteY6" fmla="*/ 0 h 934758"/>
                    <a:gd name="connsiteX0" fmla="*/ 3 w 596163"/>
                    <a:gd name="connsiteY0" fmla="*/ 95459 h 934758"/>
                    <a:gd name="connsiteX1" fmla="*/ 298083 w 596163"/>
                    <a:gd name="connsiteY1" fmla="*/ 123935 h 934758"/>
                    <a:gd name="connsiteX2" fmla="*/ 596163 w 596163"/>
                    <a:gd name="connsiteY2" fmla="*/ 90435 h 934758"/>
                    <a:gd name="connsiteX3" fmla="*/ 298083 w 596163"/>
                    <a:gd name="connsiteY3" fmla="*/ 122250 h 934758"/>
                    <a:gd name="connsiteX4" fmla="*/ 3 w 596163"/>
                    <a:gd name="connsiteY4" fmla="*/ 95459 h 934758"/>
                    <a:gd name="connsiteX0" fmla="*/ 586115 w 596163"/>
                    <a:gd name="connsiteY0" fmla="*/ 85411 h 934758"/>
                    <a:gd name="connsiteX1" fmla="*/ 293059 w 596163"/>
                    <a:gd name="connsiteY1" fmla="*/ 132298 h 934758"/>
                    <a:gd name="connsiteX2" fmla="*/ 3 w 596163"/>
                    <a:gd name="connsiteY2" fmla="*/ 90435 h 934758"/>
                    <a:gd name="connsiteX3" fmla="*/ 288035 w 596163"/>
                    <a:gd name="connsiteY3" fmla="*/ 133983 h 934758"/>
                    <a:gd name="connsiteX4" fmla="*/ 581092 w 596163"/>
                    <a:gd name="connsiteY4" fmla="*/ 105508 h 934758"/>
                    <a:gd name="connsiteX5" fmla="*/ 576067 w 596163"/>
                    <a:gd name="connsiteY5" fmla="*/ 862750 h 934758"/>
                    <a:gd name="connsiteX6" fmla="*/ 288035 w 596163"/>
                    <a:gd name="connsiteY6" fmla="*/ 934758 h 934758"/>
                    <a:gd name="connsiteX7" fmla="*/ 3 w 596163"/>
                    <a:gd name="connsiteY7" fmla="*/ 862750 h 934758"/>
                    <a:gd name="connsiteX8" fmla="*/ 3 w 596163"/>
                    <a:gd name="connsiteY8" fmla="*/ 90435 h 934758"/>
                    <a:gd name="connsiteX0" fmla="*/ 5027 w 596163"/>
                    <a:gd name="connsiteY0" fmla="*/ 10048 h 864419"/>
                    <a:gd name="connsiteX1" fmla="*/ 303107 w 596163"/>
                    <a:gd name="connsiteY1" fmla="*/ 61959 h 864419"/>
                    <a:gd name="connsiteX2" fmla="*/ 591139 w 596163"/>
                    <a:gd name="connsiteY2" fmla="*/ 0 h 864419"/>
                    <a:gd name="connsiteX3" fmla="*/ 576067 w 596163"/>
                    <a:gd name="connsiteY3" fmla="*/ 792411 h 864419"/>
                    <a:gd name="connsiteX4" fmla="*/ 288035 w 596163"/>
                    <a:gd name="connsiteY4" fmla="*/ 864419 h 864419"/>
                    <a:gd name="connsiteX5" fmla="*/ 3 w 596163"/>
                    <a:gd name="connsiteY5" fmla="*/ 792411 h 864419"/>
                    <a:gd name="connsiteX6" fmla="*/ 5027 w 596163"/>
                    <a:gd name="connsiteY6" fmla="*/ 10048 h 864419"/>
                    <a:gd name="connsiteX0" fmla="*/ 3 w 596163"/>
                    <a:gd name="connsiteY0" fmla="*/ 25120 h 864419"/>
                    <a:gd name="connsiteX1" fmla="*/ 298083 w 596163"/>
                    <a:gd name="connsiteY1" fmla="*/ 53596 h 864419"/>
                    <a:gd name="connsiteX2" fmla="*/ 596163 w 596163"/>
                    <a:gd name="connsiteY2" fmla="*/ 20096 h 864419"/>
                    <a:gd name="connsiteX3" fmla="*/ 298083 w 596163"/>
                    <a:gd name="connsiteY3" fmla="*/ 51911 h 864419"/>
                    <a:gd name="connsiteX4" fmla="*/ 3 w 596163"/>
                    <a:gd name="connsiteY4" fmla="*/ 25120 h 864419"/>
                    <a:gd name="connsiteX0" fmla="*/ 586115 w 596163"/>
                    <a:gd name="connsiteY0" fmla="*/ 15072 h 864419"/>
                    <a:gd name="connsiteX1" fmla="*/ 293059 w 596163"/>
                    <a:gd name="connsiteY1" fmla="*/ 61959 h 864419"/>
                    <a:gd name="connsiteX2" fmla="*/ 3 w 596163"/>
                    <a:gd name="connsiteY2" fmla="*/ 20096 h 864419"/>
                    <a:gd name="connsiteX3" fmla="*/ 288035 w 596163"/>
                    <a:gd name="connsiteY3" fmla="*/ 63644 h 864419"/>
                    <a:gd name="connsiteX4" fmla="*/ 581092 w 596163"/>
                    <a:gd name="connsiteY4" fmla="*/ 35169 h 864419"/>
                    <a:gd name="connsiteX5" fmla="*/ 576067 w 596163"/>
                    <a:gd name="connsiteY5" fmla="*/ 792411 h 864419"/>
                    <a:gd name="connsiteX6" fmla="*/ 288035 w 596163"/>
                    <a:gd name="connsiteY6" fmla="*/ 864419 h 864419"/>
                    <a:gd name="connsiteX7" fmla="*/ 3 w 596163"/>
                    <a:gd name="connsiteY7" fmla="*/ 792411 h 864419"/>
                    <a:gd name="connsiteX8" fmla="*/ 3 w 596163"/>
                    <a:gd name="connsiteY8" fmla="*/ 20096 h 8644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96163" h="864419" stroke="0" extrusionOk="0">
                      <a:moveTo>
                        <a:pt x="5027" y="10048"/>
                      </a:moveTo>
                      <a:cubicBezTo>
                        <a:pt x="5027" y="49817"/>
                        <a:pt x="205422" y="63634"/>
                        <a:pt x="303107" y="61959"/>
                      </a:cubicBezTo>
                      <a:cubicBezTo>
                        <a:pt x="400792" y="60284"/>
                        <a:pt x="591139" y="39769"/>
                        <a:pt x="591139" y="0"/>
                      </a:cubicBezTo>
                      <a:lnTo>
                        <a:pt x="576067" y="792411"/>
                      </a:lnTo>
                      <a:cubicBezTo>
                        <a:pt x="576067" y="832180"/>
                        <a:pt x="447111" y="864419"/>
                        <a:pt x="288035" y="864419"/>
                      </a:cubicBezTo>
                      <a:cubicBezTo>
                        <a:pt x="128959" y="864419"/>
                        <a:pt x="3" y="832180"/>
                        <a:pt x="3" y="792411"/>
                      </a:cubicBezTo>
                      <a:cubicBezTo>
                        <a:pt x="1678" y="531623"/>
                        <a:pt x="3352" y="270836"/>
                        <a:pt x="5027" y="10048"/>
                      </a:cubicBezTo>
                      <a:close/>
                    </a:path>
                    <a:path w="596163" h="864419" fill="lighten" stroke="0" extrusionOk="0">
                      <a:moveTo>
                        <a:pt x="3" y="25120"/>
                      </a:moveTo>
                      <a:cubicBezTo>
                        <a:pt x="3" y="25401"/>
                        <a:pt x="198723" y="54433"/>
                        <a:pt x="298083" y="53596"/>
                      </a:cubicBezTo>
                      <a:cubicBezTo>
                        <a:pt x="397443" y="52759"/>
                        <a:pt x="596163" y="-19673"/>
                        <a:pt x="596163" y="20096"/>
                      </a:cubicBezTo>
                      <a:cubicBezTo>
                        <a:pt x="596163" y="59865"/>
                        <a:pt x="397443" y="51074"/>
                        <a:pt x="298083" y="51911"/>
                      </a:cubicBezTo>
                      <a:cubicBezTo>
                        <a:pt x="198723" y="52748"/>
                        <a:pt x="3" y="24839"/>
                        <a:pt x="3" y="25120"/>
                      </a:cubicBezTo>
                      <a:close/>
                    </a:path>
                    <a:path w="596163" h="864419" fill="none" extrusionOk="0">
                      <a:moveTo>
                        <a:pt x="586115" y="15072"/>
                      </a:moveTo>
                      <a:cubicBezTo>
                        <a:pt x="586115" y="54841"/>
                        <a:pt x="390744" y="61122"/>
                        <a:pt x="293059" y="61959"/>
                      </a:cubicBezTo>
                      <a:cubicBezTo>
                        <a:pt x="195374" y="62796"/>
                        <a:pt x="840" y="19815"/>
                        <a:pt x="3" y="20096"/>
                      </a:cubicBezTo>
                      <a:cubicBezTo>
                        <a:pt x="-834" y="20377"/>
                        <a:pt x="191187" y="61132"/>
                        <a:pt x="288035" y="63644"/>
                      </a:cubicBezTo>
                      <a:cubicBezTo>
                        <a:pt x="384883" y="66156"/>
                        <a:pt x="581092" y="-4600"/>
                        <a:pt x="581092" y="35169"/>
                      </a:cubicBezTo>
                      <a:lnTo>
                        <a:pt x="576067" y="792411"/>
                      </a:lnTo>
                      <a:cubicBezTo>
                        <a:pt x="576067" y="832180"/>
                        <a:pt x="447111" y="864419"/>
                        <a:pt x="288035" y="864419"/>
                      </a:cubicBezTo>
                      <a:cubicBezTo>
                        <a:pt x="128959" y="864419"/>
                        <a:pt x="3" y="832180"/>
                        <a:pt x="3" y="792411"/>
                      </a:cubicBezTo>
                      <a:lnTo>
                        <a:pt x="3" y="20096"/>
                      </a:lnTo>
                    </a:path>
                  </a:pathLst>
                </a:custGeom>
                <a:gradFill>
                  <a:gsLst>
                    <a:gs pos="20000">
                      <a:schemeClr val="tx1">
                        <a:lumMod val="75000"/>
                        <a:lumOff val="25000"/>
                        <a:alpha val="24000"/>
                      </a:schemeClr>
                    </a:gs>
                    <a:gs pos="50000">
                      <a:schemeClr val="accent1">
                        <a:tint val="44500"/>
                        <a:satMod val="160000"/>
                        <a:alpha val="37000"/>
                      </a:schemeClr>
                    </a:gs>
                    <a:gs pos="75000">
                      <a:schemeClr val="tx1">
                        <a:lumMod val="75000"/>
                        <a:lumOff val="25000"/>
                        <a:alpha val="42000"/>
                      </a:schemeClr>
                    </a:gs>
                  </a:gsLst>
                  <a:lin ang="108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grpSp>
          <p:nvGrpSpPr>
            <p:cNvPr id="1304" name="Groupe 1303"/>
            <p:cNvGrpSpPr/>
            <p:nvPr/>
          </p:nvGrpSpPr>
          <p:grpSpPr>
            <a:xfrm rot="16200000" flipH="1">
              <a:off x="5643321" y="2206190"/>
              <a:ext cx="1944226" cy="767520"/>
              <a:chOff x="4718167" y="1574092"/>
              <a:chExt cx="2578559" cy="862284"/>
            </a:xfrm>
          </p:grpSpPr>
          <p:sp>
            <p:nvSpPr>
              <p:cNvPr id="1305" name="Freeform 83"/>
              <p:cNvSpPr>
                <a:spLocks/>
              </p:cNvSpPr>
              <p:nvPr>
                <p:custDataLst>
                  <p:tags r:id="rId172"/>
                </p:custDataLst>
              </p:nvPr>
            </p:nvSpPr>
            <p:spPr bwMode="auto">
              <a:xfrm>
                <a:off x="5310565" y="2274458"/>
                <a:ext cx="1106297" cy="142555"/>
              </a:xfrm>
              <a:custGeom>
                <a:avLst/>
                <a:gdLst>
                  <a:gd name="T0" fmla="*/ 147 w 163"/>
                  <a:gd name="T1" fmla="*/ 69 h 677"/>
                  <a:gd name="T2" fmla="*/ 3 w 163"/>
                  <a:gd name="T3" fmla="*/ 101 h 677"/>
                  <a:gd name="T4" fmla="*/ 163 w 163"/>
                  <a:gd name="T5" fmla="*/ 677 h 677"/>
                  <a:gd name="connsiteX0" fmla="*/ 57855 w 57855"/>
                  <a:gd name="connsiteY0" fmla="*/ 2856 h 3531"/>
                  <a:gd name="connsiteX1" fmla="*/ 49021 w 57855"/>
                  <a:gd name="connsiteY1" fmla="*/ 3329 h 3531"/>
                  <a:gd name="connsiteX2" fmla="*/ 309 w 57855"/>
                  <a:gd name="connsiteY2" fmla="*/ 960 h 3531"/>
                  <a:gd name="connsiteX0" fmla="*/ 10020 w 10020"/>
                  <a:gd name="connsiteY0" fmla="*/ 8620 h 8620"/>
                  <a:gd name="connsiteX1" fmla="*/ 5809 w 10020"/>
                  <a:gd name="connsiteY1" fmla="*/ 5559 h 8620"/>
                  <a:gd name="connsiteX2" fmla="*/ 73 w 10020"/>
                  <a:gd name="connsiteY2" fmla="*/ 3251 h 8620"/>
                  <a:gd name="connsiteX0" fmla="*/ 10024 w 10024"/>
                  <a:gd name="connsiteY0" fmla="*/ 11110 h 11110"/>
                  <a:gd name="connsiteX1" fmla="*/ 5821 w 10024"/>
                  <a:gd name="connsiteY1" fmla="*/ 7559 h 11110"/>
                  <a:gd name="connsiteX2" fmla="*/ 97 w 10024"/>
                  <a:gd name="connsiteY2" fmla="*/ 4881 h 11110"/>
                  <a:gd name="connsiteX0" fmla="*/ 10024 w 10024"/>
                  <a:gd name="connsiteY0" fmla="*/ 11110 h 11110"/>
                  <a:gd name="connsiteX1" fmla="*/ 5821 w 10024"/>
                  <a:gd name="connsiteY1" fmla="*/ 7559 h 11110"/>
                  <a:gd name="connsiteX2" fmla="*/ 97 w 10024"/>
                  <a:gd name="connsiteY2" fmla="*/ 4881 h 11110"/>
                  <a:gd name="connsiteX0" fmla="*/ 13284 w 13284"/>
                  <a:gd name="connsiteY0" fmla="*/ 13135 h 13135"/>
                  <a:gd name="connsiteX1" fmla="*/ 9081 w 13284"/>
                  <a:gd name="connsiteY1" fmla="*/ 9584 h 13135"/>
                  <a:gd name="connsiteX2" fmla="*/ 60 w 13284"/>
                  <a:gd name="connsiteY2" fmla="*/ 4353 h 13135"/>
                  <a:gd name="connsiteX0" fmla="*/ 13224 w 13224"/>
                  <a:gd name="connsiteY0" fmla="*/ 11312 h 11312"/>
                  <a:gd name="connsiteX1" fmla="*/ 9021 w 13224"/>
                  <a:gd name="connsiteY1" fmla="*/ 7761 h 11312"/>
                  <a:gd name="connsiteX2" fmla="*/ 0 w 13224"/>
                  <a:gd name="connsiteY2" fmla="*/ 2530 h 11312"/>
                  <a:gd name="connsiteX0" fmla="*/ 13533 w 13533"/>
                  <a:gd name="connsiteY0" fmla="*/ 7962 h 7962"/>
                  <a:gd name="connsiteX1" fmla="*/ 9021 w 13533"/>
                  <a:gd name="connsiteY1" fmla="*/ 7761 h 7962"/>
                  <a:gd name="connsiteX2" fmla="*/ 0 w 13533"/>
                  <a:gd name="connsiteY2" fmla="*/ 2530 h 7962"/>
                  <a:gd name="connsiteX0" fmla="*/ 10000 w 10000"/>
                  <a:gd name="connsiteY0" fmla="*/ 10000 h 10231"/>
                  <a:gd name="connsiteX1" fmla="*/ 6666 w 10000"/>
                  <a:gd name="connsiteY1" fmla="*/ 9748 h 10231"/>
                  <a:gd name="connsiteX2" fmla="*/ 0 w 10000"/>
                  <a:gd name="connsiteY2" fmla="*/ 3178 h 10231"/>
                  <a:gd name="connsiteX0" fmla="*/ 10000 w 10000"/>
                  <a:gd name="connsiteY0" fmla="*/ 10383 h 10504"/>
                  <a:gd name="connsiteX1" fmla="*/ 6238 w 10000"/>
                  <a:gd name="connsiteY1" fmla="*/ 7927 h 10504"/>
                  <a:gd name="connsiteX2" fmla="*/ 0 w 10000"/>
                  <a:gd name="connsiteY2" fmla="*/ 3561 h 10504"/>
                  <a:gd name="connsiteX0" fmla="*/ 10000 w 10000"/>
                  <a:gd name="connsiteY0" fmla="*/ 10383 h 10677"/>
                  <a:gd name="connsiteX1" fmla="*/ 6238 w 10000"/>
                  <a:gd name="connsiteY1" fmla="*/ 7927 h 10677"/>
                  <a:gd name="connsiteX2" fmla="*/ 0 w 10000"/>
                  <a:gd name="connsiteY2" fmla="*/ 3561 h 10677"/>
                </a:gdLst>
                <a:ahLst/>
                <a:cxnLst>
                  <a:cxn ang="0">
                    <a:pos x="connsiteX0" y="connsiteY0"/>
                  </a:cxn>
                  <a:cxn ang="0">
                    <a:pos x="connsiteX1" y="connsiteY1"/>
                  </a:cxn>
                  <a:cxn ang="0">
                    <a:pos x="connsiteX2" y="connsiteY2"/>
                  </a:cxn>
                </a:cxnLst>
                <a:rect l="l" t="t" r="r" b="b"/>
                <a:pathLst>
                  <a:path w="10000" h="10677">
                    <a:moveTo>
                      <a:pt x="10000" y="10383"/>
                    </a:moveTo>
                    <a:cubicBezTo>
                      <a:pt x="9250" y="11256"/>
                      <a:pt x="7575" y="10117"/>
                      <a:pt x="6238" y="7927"/>
                    </a:cubicBezTo>
                    <a:cubicBezTo>
                      <a:pt x="4892" y="5533"/>
                      <a:pt x="2276" y="-5605"/>
                      <a:pt x="0" y="3561"/>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306" name="Freeform 64"/>
              <p:cNvSpPr>
                <a:spLocks/>
              </p:cNvSpPr>
              <p:nvPr>
                <p:custDataLst>
                  <p:tags r:id="rId173"/>
                </p:custDataLst>
              </p:nvPr>
            </p:nvSpPr>
            <p:spPr bwMode="auto">
              <a:xfrm>
                <a:off x="6196129" y="2353946"/>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307" name="Freeform 64"/>
              <p:cNvSpPr>
                <a:spLocks/>
              </p:cNvSpPr>
              <p:nvPr>
                <p:custDataLst>
                  <p:tags r:id="rId174"/>
                </p:custDataLst>
              </p:nvPr>
            </p:nvSpPr>
            <p:spPr bwMode="auto">
              <a:xfrm>
                <a:off x="6196129" y="2271908"/>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308" name="Freeform 64"/>
              <p:cNvSpPr>
                <a:spLocks/>
              </p:cNvSpPr>
              <p:nvPr>
                <p:custDataLst>
                  <p:tags r:id="rId175"/>
                </p:custDataLst>
              </p:nvPr>
            </p:nvSpPr>
            <p:spPr bwMode="auto">
              <a:xfrm>
                <a:off x="6196129" y="2187664"/>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309" name="Freeform 63"/>
              <p:cNvSpPr>
                <a:spLocks/>
              </p:cNvSpPr>
              <p:nvPr>
                <p:custDataLst>
                  <p:tags r:id="rId176"/>
                </p:custDataLst>
              </p:nvPr>
            </p:nvSpPr>
            <p:spPr bwMode="auto">
              <a:xfrm>
                <a:off x="6196129" y="2093904"/>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310" name="Freeform 62"/>
              <p:cNvSpPr>
                <a:spLocks/>
              </p:cNvSpPr>
              <p:nvPr>
                <p:custDataLst>
                  <p:tags r:id="rId177"/>
                </p:custDataLst>
              </p:nvPr>
            </p:nvSpPr>
            <p:spPr bwMode="auto">
              <a:xfrm>
                <a:off x="6196129" y="2000145"/>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311" name="Freeform 61"/>
              <p:cNvSpPr>
                <a:spLocks/>
              </p:cNvSpPr>
              <p:nvPr>
                <p:custDataLst>
                  <p:tags r:id="rId178"/>
                </p:custDataLst>
              </p:nvPr>
            </p:nvSpPr>
            <p:spPr bwMode="auto">
              <a:xfrm>
                <a:off x="6196129" y="1906385"/>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312" name="Freeform 60"/>
              <p:cNvSpPr>
                <a:spLocks/>
              </p:cNvSpPr>
              <p:nvPr>
                <p:custDataLst>
                  <p:tags r:id="rId179"/>
                </p:custDataLst>
              </p:nvPr>
            </p:nvSpPr>
            <p:spPr bwMode="auto">
              <a:xfrm>
                <a:off x="6196129" y="1812626"/>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313" name="Freeform 59"/>
              <p:cNvSpPr>
                <a:spLocks/>
              </p:cNvSpPr>
              <p:nvPr>
                <p:custDataLst>
                  <p:tags r:id="rId180"/>
                </p:custDataLst>
              </p:nvPr>
            </p:nvSpPr>
            <p:spPr bwMode="auto">
              <a:xfrm>
                <a:off x="6196129" y="1718866"/>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314" name="Freeform 58"/>
              <p:cNvSpPr>
                <a:spLocks/>
              </p:cNvSpPr>
              <p:nvPr>
                <p:custDataLst>
                  <p:tags r:id="rId181"/>
                </p:custDataLst>
              </p:nvPr>
            </p:nvSpPr>
            <p:spPr bwMode="auto">
              <a:xfrm>
                <a:off x="6196129" y="1625107"/>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315" name="Freeform 82"/>
              <p:cNvSpPr>
                <a:spLocks/>
              </p:cNvSpPr>
              <p:nvPr>
                <p:custDataLst>
                  <p:tags r:id="rId182"/>
                </p:custDataLst>
              </p:nvPr>
            </p:nvSpPr>
            <p:spPr bwMode="auto">
              <a:xfrm>
                <a:off x="4718167" y="1574092"/>
                <a:ext cx="2503587" cy="606172"/>
              </a:xfrm>
              <a:custGeom>
                <a:avLst/>
                <a:gdLst>
                  <a:gd name="T0" fmla="*/ 1832 w 2011"/>
                  <a:gd name="T1" fmla="*/ 59 h 1499"/>
                  <a:gd name="T2" fmla="*/ 1944 w 2011"/>
                  <a:gd name="T3" fmla="*/ 123 h 1499"/>
                  <a:gd name="T4" fmla="*/ 1432 w 2011"/>
                  <a:gd name="T5" fmla="*/ 139 h 1499"/>
                  <a:gd name="T6" fmla="*/ 248 w 2011"/>
                  <a:gd name="T7" fmla="*/ 75 h 1499"/>
                  <a:gd name="T8" fmla="*/ 24 w 2011"/>
                  <a:gd name="T9" fmla="*/ 587 h 1499"/>
                  <a:gd name="T10" fmla="*/ 104 w 2011"/>
                  <a:gd name="T11" fmla="*/ 1499 h 1499"/>
                  <a:gd name="connsiteX0" fmla="*/ 8997 w 9669"/>
                  <a:gd name="connsiteY0" fmla="*/ 48 h 16459"/>
                  <a:gd name="connsiteX1" fmla="*/ 9554 w 9669"/>
                  <a:gd name="connsiteY1" fmla="*/ 475 h 16459"/>
                  <a:gd name="connsiteX2" fmla="*/ 7008 w 9669"/>
                  <a:gd name="connsiteY2" fmla="*/ 581 h 16459"/>
                  <a:gd name="connsiteX3" fmla="*/ 1120 w 9669"/>
                  <a:gd name="connsiteY3" fmla="*/ 154 h 16459"/>
                  <a:gd name="connsiteX4" fmla="*/ 6 w 9669"/>
                  <a:gd name="connsiteY4" fmla="*/ 3570 h 16459"/>
                  <a:gd name="connsiteX5" fmla="*/ 1672 w 9669"/>
                  <a:gd name="connsiteY5" fmla="*/ 16459 h 16459"/>
                  <a:gd name="connsiteX0" fmla="*/ 19579 w 20274"/>
                  <a:gd name="connsiteY0" fmla="*/ 29 h 3898"/>
                  <a:gd name="connsiteX1" fmla="*/ 20155 w 20274"/>
                  <a:gd name="connsiteY1" fmla="*/ 289 h 3898"/>
                  <a:gd name="connsiteX2" fmla="*/ 17522 w 20274"/>
                  <a:gd name="connsiteY2" fmla="*/ 353 h 3898"/>
                  <a:gd name="connsiteX3" fmla="*/ 11432 w 20274"/>
                  <a:gd name="connsiteY3" fmla="*/ 94 h 3898"/>
                  <a:gd name="connsiteX4" fmla="*/ 10280 w 20274"/>
                  <a:gd name="connsiteY4" fmla="*/ 2169 h 3898"/>
                  <a:gd name="connsiteX5" fmla="*/ 0 w 20274"/>
                  <a:gd name="connsiteY5" fmla="*/ 3898 h 3898"/>
                  <a:gd name="connsiteX0" fmla="*/ 9657 w 10000"/>
                  <a:gd name="connsiteY0" fmla="*/ 0 h 9926"/>
                  <a:gd name="connsiteX1" fmla="*/ 9941 w 10000"/>
                  <a:gd name="connsiteY1" fmla="*/ 667 h 9926"/>
                  <a:gd name="connsiteX2" fmla="*/ 8643 w 10000"/>
                  <a:gd name="connsiteY2" fmla="*/ 832 h 9926"/>
                  <a:gd name="connsiteX3" fmla="*/ 5639 w 10000"/>
                  <a:gd name="connsiteY3" fmla="*/ 167 h 9926"/>
                  <a:gd name="connsiteX4" fmla="*/ 4465 w 10000"/>
                  <a:gd name="connsiteY4" fmla="*/ 4322 h 9926"/>
                  <a:gd name="connsiteX5" fmla="*/ 0 w 10000"/>
                  <a:gd name="connsiteY5" fmla="*/ 9926 h 9926"/>
                  <a:gd name="connsiteX0" fmla="*/ 9657 w 10000"/>
                  <a:gd name="connsiteY0" fmla="*/ 0 h 10000"/>
                  <a:gd name="connsiteX1" fmla="*/ 9941 w 10000"/>
                  <a:gd name="connsiteY1" fmla="*/ 672 h 10000"/>
                  <a:gd name="connsiteX2" fmla="*/ 8643 w 10000"/>
                  <a:gd name="connsiteY2" fmla="*/ 838 h 10000"/>
                  <a:gd name="connsiteX3" fmla="*/ 5639 w 10000"/>
                  <a:gd name="connsiteY3" fmla="*/ 168 h 10000"/>
                  <a:gd name="connsiteX4" fmla="*/ 4465 w 10000"/>
                  <a:gd name="connsiteY4" fmla="*/ 4354 h 10000"/>
                  <a:gd name="connsiteX5" fmla="*/ 0 w 10000"/>
                  <a:gd name="connsiteY5" fmla="*/ 10000 h 10000"/>
                  <a:gd name="connsiteX0" fmla="*/ 9657 w 10000"/>
                  <a:gd name="connsiteY0" fmla="*/ 0 h 10000"/>
                  <a:gd name="connsiteX1" fmla="*/ 9941 w 10000"/>
                  <a:gd name="connsiteY1" fmla="*/ 672 h 10000"/>
                  <a:gd name="connsiteX2" fmla="*/ 8643 w 10000"/>
                  <a:gd name="connsiteY2" fmla="*/ 838 h 10000"/>
                  <a:gd name="connsiteX3" fmla="*/ 5639 w 10000"/>
                  <a:gd name="connsiteY3" fmla="*/ 168 h 10000"/>
                  <a:gd name="connsiteX4" fmla="*/ 4465 w 10000"/>
                  <a:gd name="connsiteY4" fmla="*/ 4354 h 10000"/>
                  <a:gd name="connsiteX5" fmla="*/ 0 w 10000"/>
                  <a:gd name="connsiteY5" fmla="*/ 1000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000" h="10000">
                    <a:moveTo>
                      <a:pt x="9657" y="0"/>
                    </a:moveTo>
                    <a:cubicBezTo>
                      <a:pt x="9883" y="262"/>
                      <a:pt x="10111" y="535"/>
                      <a:pt x="9941" y="672"/>
                    </a:cubicBezTo>
                    <a:cubicBezTo>
                      <a:pt x="9772" y="807"/>
                      <a:pt x="9360" y="923"/>
                      <a:pt x="8643" y="838"/>
                    </a:cubicBezTo>
                    <a:cubicBezTo>
                      <a:pt x="7925" y="755"/>
                      <a:pt x="6335" y="-418"/>
                      <a:pt x="5639" y="168"/>
                    </a:cubicBezTo>
                    <a:cubicBezTo>
                      <a:pt x="4943" y="755"/>
                      <a:pt x="5005" y="2445"/>
                      <a:pt x="4465" y="4354"/>
                    </a:cubicBezTo>
                    <a:cubicBezTo>
                      <a:pt x="4051" y="6618"/>
                      <a:pt x="-40" y="8377"/>
                      <a:pt x="0" y="10000"/>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grpSp>
      </p:grpSp>
      <p:grpSp>
        <p:nvGrpSpPr>
          <p:cNvPr id="1318" name="Groupe 1317"/>
          <p:cNvGrpSpPr/>
          <p:nvPr>
            <p:custDataLst>
              <p:tags r:id="rId138"/>
            </p:custDataLst>
          </p:nvPr>
        </p:nvGrpSpPr>
        <p:grpSpPr>
          <a:xfrm flipH="1">
            <a:off x="3468619" y="1655205"/>
            <a:ext cx="2440404" cy="2431302"/>
            <a:chOff x="3923928" y="1902972"/>
            <a:chExt cx="2440404" cy="2431302"/>
          </a:xfrm>
          <a:solidFill>
            <a:schemeClr val="accent6">
              <a:lumMod val="75000"/>
            </a:schemeClr>
          </a:solidFill>
        </p:grpSpPr>
        <p:sp>
          <p:nvSpPr>
            <p:cNvPr id="1319" name="Ellipse 1318"/>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320" name="Groupe 1319"/>
            <p:cNvGrpSpPr/>
            <p:nvPr/>
          </p:nvGrpSpPr>
          <p:grpSpPr>
            <a:xfrm>
              <a:off x="3923928" y="1902972"/>
              <a:ext cx="2440404" cy="2129297"/>
              <a:chOff x="3923928" y="1902972"/>
              <a:chExt cx="2440404" cy="2129297"/>
            </a:xfrm>
            <a:grpFill/>
          </p:grpSpPr>
          <p:sp>
            <p:nvSpPr>
              <p:cNvPr id="1321" name="Ellipse 1320"/>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322" name="Ellipse 1321"/>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323" name="Ellipse 1322"/>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324" name="Ellipse 1323"/>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325" name="Ellipse 1324"/>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326" name="Ellipse 1325"/>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327" name="Ellipse 1326"/>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1328" name="Groupe 1327"/>
          <p:cNvGrpSpPr/>
          <p:nvPr>
            <p:custDataLst>
              <p:tags r:id="rId139"/>
            </p:custDataLst>
          </p:nvPr>
        </p:nvGrpSpPr>
        <p:grpSpPr>
          <a:xfrm rot="19800000" flipH="1">
            <a:off x="3468619" y="1655205"/>
            <a:ext cx="2440404" cy="2431302"/>
            <a:chOff x="3923928" y="1902972"/>
            <a:chExt cx="2440404" cy="2431302"/>
          </a:xfrm>
          <a:solidFill>
            <a:schemeClr val="accent6">
              <a:lumMod val="75000"/>
            </a:schemeClr>
          </a:solidFill>
        </p:grpSpPr>
        <p:sp>
          <p:nvSpPr>
            <p:cNvPr id="1329" name="Ellipse 1328"/>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1330" name="Groupe 1329"/>
            <p:cNvGrpSpPr/>
            <p:nvPr/>
          </p:nvGrpSpPr>
          <p:grpSpPr>
            <a:xfrm>
              <a:off x="3923928" y="1902972"/>
              <a:ext cx="2440404" cy="2129297"/>
              <a:chOff x="3923928" y="1902972"/>
              <a:chExt cx="2440404" cy="2129297"/>
            </a:xfrm>
            <a:grpFill/>
          </p:grpSpPr>
          <p:sp>
            <p:nvSpPr>
              <p:cNvPr id="1331" name="Ellipse 1330"/>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332" name="Ellipse 1331"/>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333" name="Ellipse 1332"/>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334" name="Ellipse 1333"/>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335" name="Ellipse 1334"/>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336" name="Ellipse 1335"/>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337" name="Ellipse 1336"/>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1338" name="Groupe 1337"/>
          <p:cNvGrpSpPr/>
          <p:nvPr>
            <p:custDataLst>
              <p:tags r:id="rId140"/>
            </p:custDataLst>
          </p:nvPr>
        </p:nvGrpSpPr>
        <p:grpSpPr>
          <a:xfrm rot="20700000" flipH="1">
            <a:off x="3468619" y="1655205"/>
            <a:ext cx="2440404" cy="2431302"/>
            <a:chOff x="3923928" y="1902972"/>
            <a:chExt cx="2440404" cy="2431302"/>
          </a:xfrm>
          <a:solidFill>
            <a:schemeClr val="accent6">
              <a:lumMod val="75000"/>
            </a:schemeClr>
          </a:solidFill>
        </p:grpSpPr>
        <p:sp>
          <p:nvSpPr>
            <p:cNvPr id="1339" name="Ellipse 1338"/>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1340" name="Groupe 1339"/>
            <p:cNvGrpSpPr/>
            <p:nvPr/>
          </p:nvGrpSpPr>
          <p:grpSpPr>
            <a:xfrm>
              <a:off x="3923928" y="1902972"/>
              <a:ext cx="2440404" cy="2129297"/>
              <a:chOff x="3923928" y="1902972"/>
              <a:chExt cx="2440404" cy="2129297"/>
            </a:xfrm>
            <a:grpFill/>
          </p:grpSpPr>
          <p:sp>
            <p:nvSpPr>
              <p:cNvPr id="1341" name="Ellipse 1340"/>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342" name="Ellipse 1341"/>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343" name="Ellipse 1342"/>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344" name="Ellipse 1343"/>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345" name="Ellipse 1344"/>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346" name="Ellipse 1345"/>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347" name="Ellipse 1346"/>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1348" name="Groupe 1347"/>
          <p:cNvGrpSpPr/>
          <p:nvPr>
            <p:custDataLst>
              <p:tags r:id="rId141"/>
            </p:custDataLst>
          </p:nvPr>
        </p:nvGrpSpPr>
        <p:grpSpPr>
          <a:xfrm flipH="1">
            <a:off x="3468619" y="1655205"/>
            <a:ext cx="2440404" cy="2431302"/>
            <a:chOff x="3923928" y="1902972"/>
            <a:chExt cx="2440404" cy="2431302"/>
          </a:xfrm>
          <a:solidFill>
            <a:schemeClr val="accent6">
              <a:lumMod val="75000"/>
            </a:schemeClr>
          </a:solidFill>
        </p:grpSpPr>
        <p:sp>
          <p:nvSpPr>
            <p:cNvPr id="1349" name="Ellipse 1348"/>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350" name="Groupe 1349"/>
            <p:cNvGrpSpPr/>
            <p:nvPr/>
          </p:nvGrpSpPr>
          <p:grpSpPr>
            <a:xfrm>
              <a:off x="3923928" y="1902972"/>
              <a:ext cx="2440404" cy="2129297"/>
              <a:chOff x="3923928" y="1902972"/>
              <a:chExt cx="2440404" cy="2129297"/>
            </a:xfrm>
            <a:grpFill/>
          </p:grpSpPr>
          <p:sp>
            <p:nvSpPr>
              <p:cNvPr id="1351" name="Ellipse 1350"/>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352" name="Ellipse 1351"/>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353" name="Ellipse 1352"/>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354" name="Ellipse 1353"/>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355" name="Ellipse 1354"/>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356" name="Ellipse 1355"/>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357" name="Ellipse 1356"/>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1358" name="Groupe 1357"/>
          <p:cNvGrpSpPr/>
          <p:nvPr>
            <p:custDataLst>
              <p:tags r:id="rId142"/>
            </p:custDataLst>
          </p:nvPr>
        </p:nvGrpSpPr>
        <p:grpSpPr>
          <a:xfrm rot="19800000" flipH="1">
            <a:off x="3468619" y="1655205"/>
            <a:ext cx="2440404" cy="2431302"/>
            <a:chOff x="3923928" y="1902972"/>
            <a:chExt cx="2440404" cy="2431302"/>
          </a:xfrm>
          <a:solidFill>
            <a:schemeClr val="accent6">
              <a:lumMod val="75000"/>
            </a:schemeClr>
          </a:solidFill>
        </p:grpSpPr>
        <p:sp>
          <p:nvSpPr>
            <p:cNvPr id="1359" name="Ellipse 1358"/>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1360" name="Groupe 1359"/>
            <p:cNvGrpSpPr/>
            <p:nvPr/>
          </p:nvGrpSpPr>
          <p:grpSpPr>
            <a:xfrm>
              <a:off x="3923928" y="1902972"/>
              <a:ext cx="2440404" cy="2129297"/>
              <a:chOff x="3923928" y="1902972"/>
              <a:chExt cx="2440404" cy="2129297"/>
            </a:xfrm>
            <a:grpFill/>
          </p:grpSpPr>
          <p:sp>
            <p:nvSpPr>
              <p:cNvPr id="1361" name="Ellipse 1360"/>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362" name="Ellipse 1361"/>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363" name="Ellipse 1362"/>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364" name="Ellipse 1363"/>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365" name="Ellipse 1364"/>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366" name="Ellipse 1365"/>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367" name="Ellipse 1366"/>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1368" name="Groupe 1367"/>
          <p:cNvGrpSpPr/>
          <p:nvPr>
            <p:custDataLst>
              <p:tags r:id="rId143"/>
            </p:custDataLst>
          </p:nvPr>
        </p:nvGrpSpPr>
        <p:grpSpPr>
          <a:xfrm rot="20700000" flipH="1">
            <a:off x="3468619" y="1655205"/>
            <a:ext cx="2440404" cy="2431302"/>
            <a:chOff x="3923928" y="1902972"/>
            <a:chExt cx="2440404" cy="2431302"/>
          </a:xfrm>
          <a:solidFill>
            <a:schemeClr val="accent6">
              <a:lumMod val="75000"/>
            </a:schemeClr>
          </a:solidFill>
        </p:grpSpPr>
        <p:sp>
          <p:nvSpPr>
            <p:cNvPr id="1369" name="Ellipse 1368"/>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1502" name="Groupe 1501"/>
            <p:cNvGrpSpPr/>
            <p:nvPr/>
          </p:nvGrpSpPr>
          <p:grpSpPr>
            <a:xfrm>
              <a:off x="3923928" y="1902972"/>
              <a:ext cx="2440404" cy="2129297"/>
              <a:chOff x="3923928" y="1902972"/>
              <a:chExt cx="2440404" cy="2129297"/>
            </a:xfrm>
            <a:grpFill/>
          </p:grpSpPr>
          <p:sp>
            <p:nvSpPr>
              <p:cNvPr id="1504" name="Ellipse 150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505" name="Ellipse 150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506" name="Ellipse 150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507" name="Ellipse 1506"/>
              <p:cNvSpPr/>
              <p:nvPr/>
            </p:nvSpPr>
            <p:spPr>
              <a:xfrm>
                <a:off x="5766748" y="3734626"/>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549" name="Ellipse 1548"/>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550" name="Ellipse 1549"/>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551" name="Ellipse 1550"/>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1569" name="Groupe 1568"/>
          <p:cNvGrpSpPr/>
          <p:nvPr>
            <p:custDataLst>
              <p:tags r:id="rId144"/>
            </p:custDataLst>
          </p:nvPr>
        </p:nvGrpSpPr>
        <p:grpSpPr>
          <a:xfrm rot="19800000" flipH="1">
            <a:off x="3468619" y="1655205"/>
            <a:ext cx="2440404" cy="2431302"/>
            <a:chOff x="3923928" y="1902972"/>
            <a:chExt cx="2440404" cy="2431302"/>
          </a:xfrm>
          <a:solidFill>
            <a:schemeClr val="accent6">
              <a:lumMod val="75000"/>
            </a:schemeClr>
          </a:solidFill>
        </p:grpSpPr>
        <p:sp>
          <p:nvSpPr>
            <p:cNvPr id="1570" name="Ellipse 156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1571" name="Groupe 1570"/>
            <p:cNvGrpSpPr/>
            <p:nvPr/>
          </p:nvGrpSpPr>
          <p:grpSpPr>
            <a:xfrm>
              <a:off x="3923928" y="1902972"/>
              <a:ext cx="2440404" cy="2129297"/>
              <a:chOff x="3923928" y="1902972"/>
              <a:chExt cx="2440404" cy="2129297"/>
            </a:xfrm>
            <a:grpFill/>
          </p:grpSpPr>
          <p:sp>
            <p:nvSpPr>
              <p:cNvPr id="1572" name="Ellipse 157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573" name="Ellipse 157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574" name="Ellipse 157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575" name="Ellipse 157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576" name="Ellipse 157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577" name="Ellipse 157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578" name="Ellipse 157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1579" name="Groupe 1578"/>
          <p:cNvGrpSpPr/>
          <p:nvPr>
            <p:custDataLst>
              <p:tags r:id="rId145"/>
            </p:custDataLst>
          </p:nvPr>
        </p:nvGrpSpPr>
        <p:grpSpPr>
          <a:xfrm rot="20700000" flipH="1">
            <a:off x="3468619" y="1655205"/>
            <a:ext cx="2440404" cy="2431302"/>
            <a:chOff x="3923928" y="1902972"/>
            <a:chExt cx="2440404" cy="2431302"/>
          </a:xfrm>
          <a:solidFill>
            <a:schemeClr val="accent6">
              <a:lumMod val="75000"/>
            </a:schemeClr>
          </a:solidFill>
        </p:grpSpPr>
        <p:sp>
          <p:nvSpPr>
            <p:cNvPr id="1580" name="Ellipse 157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1581" name="Groupe 1580"/>
            <p:cNvGrpSpPr/>
            <p:nvPr/>
          </p:nvGrpSpPr>
          <p:grpSpPr>
            <a:xfrm>
              <a:off x="3923928" y="1902972"/>
              <a:ext cx="2440404" cy="2129297"/>
              <a:chOff x="3923928" y="1902972"/>
              <a:chExt cx="2440404" cy="2129297"/>
            </a:xfrm>
            <a:grpFill/>
          </p:grpSpPr>
          <p:sp>
            <p:nvSpPr>
              <p:cNvPr id="1582" name="Ellipse 158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583" name="Ellipse 158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584" name="Ellipse 158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585" name="Ellipse 158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586" name="Ellipse 158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587" name="Ellipse 158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588" name="Ellipse 158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1589" name="Groupe 1588"/>
          <p:cNvGrpSpPr/>
          <p:nvPr>
            <p:custDataLst>
              <p:tags r:id="rId146"/>
            </p:custDataLst>
          </p:nvPr>
        </p:nvGrpSpPr>
        <p:grpSpPr>
          <a:xfrm flipH="1">
            <a:off x="3468619" y="1655205"/>
            <a:ext cx="2440404" cy="2431302"/>
            <a:chOff x="3923928" y="1902972"/>
            <a:chExt cx="2440404" cy="2431302"/>
          </a:xfrm>
          <a:solidFill>
            <a:schemeClr val="accent6">
              <a:lumMod val="75000"/>
            </a:schemeClr>
          </a:solidFill>
        </p:grpSpPr>
        <p:sp>
          <p:nvSpPr>
            <p:cNvPr id="1590" name="Ellipse 158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591" name="Groupe 1590"/>
            <p:cNvGrpSpPr/>
            <p:nvPr/>
          </p:nvGrpSpPr>
          <p:grpSpPr>
            <a:xfrm>
              <a:off x="3923928" y="1902972"/>
              <a:ext cx="2440404" cy="2129297"/>
              <a:chOff x="3923928" y="1902972"/>
              <a:chExt cx="2440404" cy="2129297"/>
            </a:xfrm>
            <a:grpFill/>
          </p:grpSpPr>
          <p:sp>
            <p:nvSpPr>
              <p:cNvPr id="1592" name="Ellipse 159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593" name="Ellipse 159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594" name="Ellipse 159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595" name="Ellipse 159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596" name="Ellipse 159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597" name="Ellipse 159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598" name="Ellipse 159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1599" name="Groupe 1598"/>
          <p:cNvGrpSpPr/>
          <p:nvPr>
            <p:custDataLst>
              <p:tags r:id="rId147"/>
            </p:custDataLst>
          </p:nvPr>
        </p:nvGrpSpPr>
        <p:grpSpPr>
          <a:xfrm flipH="1">
            <a:off x="3468619" y="1655205"/>
            <a:ext cx="2440404" cy="2431302"/>
            <a:chOff x="3923928" y="1902972"/>
            <a:chExt cx="2440404" cy="2431302"/>
          </a:xfrm>
          <a:solidFill>
            <a:schemeClr val="accent6">
              <a:lumMod val="75000"/>
            </a:schemeClr>
          </a:solidFill>
        </p:grpSpPr>
        <p:sp>
          <p:nvSpPr>
            <p:cNvPr id="1600" name="Ellipse 159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601" name="Groupe 1600"/>
            <p:cNvGrpSpPr/>
            <p:nvPr/>
          </p:nvGrpSpPr>
          <p:grpSpPr>
            <a:xfrm>
              <a:off x="3923928" y="1902972"/>
              <a:ext cx="2440404" cy="2129297"/>
              <a:chOff x="3923928" y="1902972"/>
              <a:chExt cx="2440404" cy="2129297"/>
            </a:xfrm>
            <a:grpFill/>
          </p:grpSpPr>
          <p:sp>
            <p:nvSpPr>
              <p:cNvPr id="1602" name="Ellipse 160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603" name="Ellipse 160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604" name="Ellipse 160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605" name="Ellipse 160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606" name="Ellipse 160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607" name="Ellipse 160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608" name="Ellipse 160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1609" name="Groupe 1608"/>
          <p:cNvGrpSpPr/>
          <p:nvPr>
            <p:custDataLst>
              <p:tags r:id="rId148"/>
            </p:custDataLst>
          </p:nvPr>
        </p:nvGrpSpPr>
        <p:grpSpPr>
          <a:xfrm rot="19800000" flipH="1">
            <a:off x="3468619" y="1655205"/>
            <a:ext cx="2440404" cy="2431302"/>
            <a:chOff x="3923928" y="1902972"/>
            <a:chExt cx="2440404" cy="2431302"/>
          </a:xfrm>
          <a:solidFill>
            <a:schemeClr val="accent6">
              <a:lumMod val="75000"/>
            </a:schemeClr>
          </a:solidFill>
        </p:grpSpPr>
        <p:sp>
          <p:nvSpPr>
            <p:cNvPr id="1610" name="Ellipse 160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1611" name="Groupe 1610"/>
            <p:cNvGrpSpPr/>
            <p:nvPr/>
          </p:nvGrpSpPr>
          <p:grpSpPr>
            <a:xfrm>
              <a:off x="3923928" y="1902972"/>
              <a:ext cx="2440404" cy="2129297"/>
              <a:chOff x="3923928" y="1902972"/>
              <a:chExt cx="2440404" cy="2129297"/>
            </a:xfrm>
            <a:grpFill/>
          </p:grpSpPr>
          <p:sp>
            <p:nvSpPr>
              <p:cNvPr id="1612" name="Ellipse 161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613" name="Ellipse 161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614" name="Ellipse 161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615" name="Ellipse 161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616" name="Ellipse 161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617" name="Ellipse 161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618" name="Ellipse 161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1619" name="Groupe 1618"/>
          <p:cNvGrpSpPr/>
          <p:nvPr>
            <p:custDataLst>
              <p:tags r:id="rId149"/>
            </p:custDataLst>
          </p:nvPr>
        </p:nvGrpSpPr>
        <p:grpSpPr>
          <a:xfrm rot="20700000" flipH="1">
            <a:off x="3468619" y="1655205"/>
            <a:ext cx="2440404" cy="2431302"/>
            <a:chOff x="3923928" y="1902972"/>
            <a:chExt cx="2440404" cy="2431302"/>
          </a:xfrm>
          <a:solidFill>
            <a:schemeClr val="accent6">
              <a:lumMod val="75000"/>
            </a:schemeClr>
          </a:solidFill>
        </p:grpSpPr>
        <p:sp>
          <p:nvSpPr>
            <p:cNvPr id="1620" name="Ellipse 161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1621" name="Groupe 1620"/>
            <p:cNvGrpSpPr/>
            <p:nvPr/>
          </p:nvGrpSpPr>
          <p:grpSpPr>
            <a:xfrm>
              <a:off x="3923928" y="1902972"/>
              <a:ext cx="2440404" cy="2129297"/>
              <a:chOff x="3923928" y="1902972"/>
              <a:chExt cx="2440404" cy="2129297"/>
            </a:xfrm>
            <a:grpFill/>
          </p:grpSpPr>
          <p:sp>
            <p:nvSpPr>
              <p:cNvPr id="1622" name="Ellipse 162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623" name="Ellipse 162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624" name="Ellipse 162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625" name="Ellipse 162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626" name="Ellipse 162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627" name="Ellipse 162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628" name="Ellipse 162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1629" name="Groupe 1628"/>
          <p:cNvGrpSpPr/>
          <p:nvPr>
            <p:custDataLst>
              <p:tags r:id="rId150"/>
            </p:custDataLst>
          </p:nvPr>
        </p:nvGrpSpPr>
        <p:grpSpPr>
          <a:xfrm rot="19800000" flipH="1">
            <a:off x="3468619" y="1655205"/>
            <a:ext cx="2440404" cy="2431302"/>
            <a:chOff x="3923928" y="1902972"/>
            <a:chExt cx="2440404" cy="2431302"/>
          </a:xfrm>
          <a:solidFill>
            <a:schemeClr val="accent6">
              <a:lumMod val="75000"/>
            </a:schemeClr>
          </a:solidFill>
        </p:grpSpPr>
        <p:sp>
          <p:nvSpPr>
            <p:cNvPr id="1630" name="Ellipse 162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1631" name="Groupe 1630"/>
            <p:cNvGrpSpPr/>
            <p:nvPr/>
          </p:nvGrpSpPr>
          <p:grpSpPr>
            <a:xfrm>
              <a:off x="3923928" y="1902972"/>
              <a:ext cx="2440404" cy="2129297"/>
              <a:chOff x="3923928" y="1902972"/>
              <a:chExt cx="2440404" cy="2129297"/>
            </a:xfrm>
            <a:grpFill/>
          </p:grpSpPr>
          <p:sp>
            <p:nvSpPr>
              <p:cNvPr id="1632" name="Ellipse 163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633" name="Ellipse 163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634" name="Ellipse 163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635" name="Ellipse 163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636" name="Ellipse 163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637" name="Ellipse 163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638" name="Ellipse 163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1639" name="Groupe 1638"/>
          <p:cNvGrpSpPr/>
          <p:nvPr>
            <p:custDataLst>
              <p:tags r:id="rId151"/>
            </p:custDataLst>
          </p:nvPr>
        </p:nvGrpSpPr>
        <p:grpSpPr>
          <a:xfrm rot="20700000" flipH="1">
            <a:off x="3468619" y="1655205"/>
            <a:ext cx="2440404" cy="2431302"/>
            <a:chOff x="3923928" y="1902972"/>
            <a:chExt cx="2440404" cy="2431302"/>
          </a:xfrm>
          <a:solidFill>
            <a:schemeClr val="accent6">
              <a:lumMod val="75000"/>
            </a:schemeClr>
          </a:solidFill>
        </p:grpSpPr>
        <p:sp>
          <p:nvSpPr>
            <p:cNvPr id="1640" name="Ellipse 163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1641" name="Groupe 1640"/>
            <p:cNvGrpSpPr/>
            <p:nvPr/>
          </p:nvGrpSpPr>
          <p:grpSpPr>
            <a:xfrm>
              <a:off x="3923928" y="1902972"/>
              <a:ext cx="2440404" cy="2129297"/>
              <a:chOff x="3923928" y="1902972"/>
              <a:chExt cx="2440404" cy="2129297"/>
            </a:xfrm>
            <a:grpFill/>
          </p:grpSpPr>
          <p:sp>
            <p:nvSpPr>
              <p:cNvPr id="1642" name="Ellipse 164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643" name="Ellipse 164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644" name="Ellipse 164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645" name="Ellipse 164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646" name="Ellipse 164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647" name="Ellipse 164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648" name="Ellipse 164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1649" name="Groupe 1648"/>
          <p:cNvGrpSpPr/>
          <p:nvPr>
            <p:custDataLst>
              <p:tags r:id="rId152"/>
            </p:custDataLst>
          </p:nvPr>
        </p:nvGrpSpPr>
        <p:grpSpPr>
          <a:xfrm flipH="1">
            <a:off x="3468619" y="1655205"/>
            <a:ext cx="2440404" cy="2431302"/>
            <a:chOff x="3923928" y="1902972"/>
            <a:chExt cx="2440404" cy="2431302"/>
          </a:xfrm>
          <a:solidFill>
            <a:schemeClr val="accent6">
              <a:lumMod val="75000"/>
            </a:schemeClr>
          </a:solidFill>
        </p:grpSpPr>
        <p:sp>
          <p:nvSpPr>
            <p:cNvPr id="1650" name="Ellipse 164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651" name="Groupe 1650"/>
            <p:cNvGrpSpPr/>
            <p:nvPr/>
          </p:nvGrpSpPr>
          <p:grpSpPr>
            <a:xfrm>
              <a:off x="3923928" y="1902972"/>
              <a:ext cx="2440404" cy="2129297"/>
              <a:chOff x="3923928" y="1902972"/>
              <a:chExt cx="2440404" cy="2129297"/>
            </a:xfrm>
            <a:grpFill/>
          </p:grpSpPr>
          <p:sp>
            <p:nvSpPr>
              <p:cNvPr id="1652" name="Ellipse 165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653" name="Ellipse 165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654" name="Ellipse 165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655" name="Ellipse 165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656" name="Ellipse 165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657" name="Ellipse 165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658" name="Ellipse 165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1659" name="Groupe 1658"/>
          <p:cNvGrpSpPr/>
          <p:nvPr>
            <p:custDataLst>
              <p:tags r:id="rId153"/>
            </p:custDataLst>
          </p:nvPr>
        </p:nvGrpSpPr>
        <p:grpSpPr>
          <a:xfrm rot="19800000" flipH="1">
            <a:off x="3468619" y="1655205"/>
            <a:ext cx="2440404" cy="2431302"/>
            <a:chOff x="3923928" y="1902972"/>
            <a:chExt cx="2440404" cy="2431302"/>
          </a:xfrm>
          <a:solidFill>
            <a:schemeClr val="accent6">
              <a:lumMod val="75000"/>
            </a:schemeClr>
          </a:solidFill>
        </p:grpSpPr>
        <p:sp>
          <p:nvSpPr>
            <p:cNvPr id="1660" name="Ellipse 165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1661" name="Groupe 1660"/>
            <p:cNvGrpSpPr/>
            <p:nvPr/>
          </p:nvGrpSpPr>
          <p:grpSpPr>
            <a:xfrm>
              <a:off x="3923928" y="1902972"/>
              <a:ext cx="2440404" cy="2129297"/>
              <a:chOff x="3923928" y="1902972"/>
              <a:chExt cx="2440404" cy="2129297"/>
            </a:xfrm>
            <a:grpFill/>
          </p:grpSpPr>
          <p:sp>
            <p:nvSpPr>
              <p:cNvPr id="1662" name="Ellipse 166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663" name="Ellipse 166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664" name="Ellipse 166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665" name="Ellipse 166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666" name="Ellipse 166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667" name="Ellipse 166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668" name="Ellipse 166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1669" name="Groupe 1668"/>
          <p:cNvGrpSpPr/>
          <p:nvPr>
            <p:custDataLst>
              <p:tags r:id="rId154"/>
            </p:custDataLst>
          </p:nvPr>
        </p:nvGrpSpPr>
        <p:grpSpPr>
          <a:xfrm rot="20700000" flipH="1">
            <a:off x="3468619" y="1655205"/>
            <a:ext cx="2440404" cy="2431302"/>
            <a:chOff x="3923928" y="1902972"/>
            <a:chExt cx="2440404" cy="2431302"/>
          </a:xfrm>
          <a:solidFill>
            <a:schemeClr val="accent6">
              <a:lumMod val="75000"/>
            </a:schemeClr>
          </a:solidFill>
        </p:grpSpPr>
        <p:sp>
          <p:nvSpPr>
            <p:cNvPr id="1670" name="Ellipse 166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1671" name="Groupe 1670"/>
            <p:cNvGrpSpPr/>
            <p:nvPr/>
          </p:nvGrpSpPr>
          <p:grpSpPr>
            <a:xfrm>
              <a:off x="3923928" y="1902972"/>
              <a:ext cx="2440404" cy="2129297"/>
              <a:chOff x="3923928" y="1902972"/>
              <a:chExt cx="2440404" cy="2129297"/>
            </a:xfrm>
            <a:grpFill/>
          </p:grpSpPr>
          <p:sp>
            <p:nvSpPr>
              <p:cNvPr id="1672" name="Ellipse 167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673" name="Ellipse 167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674" name="Ellipse 167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675" name="Ellipse 167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676" name="Ellipse 167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677" name="Ellipse 167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678" name="Ellipse 167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1679" name="Groupe 1678"/>
          <p:cNvGrpSpPr/>
          <p:nvPr>
            <p:custDataLst>
              <p:tags r:id="rId155"/>
            </p:custDataLst>
          </p:nvPr>
        </p:nvGrpSpPr>
        <p:grpSpPr>
          <a:xfrm flipH="1">
            <a:off x="3468619" y="1655205"/>
            <a:ext cx="2440404" cy="2431302"/>
            <a:chOff x="3923928" y="1902972"/>
            <a:chExt cx="2440404" cy="2431302"/>
          </a:xfrm>
          <a:solidFill>
            <a:schemeClr val="accent6">
              <a:lumMod val="75000"/>
            </a:schemeClr>
          </a:solidFill>
        </p:grpSpPr>
        <p:sp>
          <p:nvSpPr>
            <p:cNvPr id="1680" name="Ellipse 167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681" name="Groupe 1680"/>
            <p:cNvGrpSpPr/>
            <p:nvPr/>
          </p:nvGrpSpPr>
          <p:grpSpPr>
            <a:xfrm>
              <a:off x="3923928" y="1902972"/>
              <a:ext cx="2440404" cy="2129297"/>
              <a:chOff x="3923928" y="1902972"/>
              <a:chExt cx="2440404" cy="2129297"/>
            </a:xfrm>
            <a:grpFill/>
          </p:grpSpPr>
          <p:sp>
            <p:nvSpPr>
              <p:cNvPr id="1682" name="Ellipse 168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683" name="Ellipse 168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684" name="Ellipse 168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685" name="Ellipse 168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686" name="Ellipse 168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687" name="Ellipse 168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688" name="Ellipse 168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sp>
        <p:nvSpPr>
          <p:cNvPr id="1552" name="Ellipse 1551"/>
          <p:cNvSpPr/>
          <p:nvPr>
            <p:custDataLst>
              <p:tags r:id="rId156"/>
            </p:custDataLst>
          </p:nvPr>
        </p:nvSpPr>
        <p:spPr>
          <a:xfrm>
            <a:off x="1810189" y="1528091"/>
            <a:ext cx="288032" cy="288032"/>
          </a:xfrm>
          <a:prstGeom prst="ellipse">
            <a:avLst/>
          </a:prstGeom>
          <a:solidFill>
            <a:srgbClr val="C00000"/>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561" name="Ellipse 1560"/>
          <p:cNvSpPr/>
          <p:nvPr>
            <p:custDataLst>
              <p:tags r:id="rId157"/>
            </p:custDataLst>
          </p:nvPr>
        </p:nvSpPr>
        <p:spPr>
          <a:xfrm>
            <a:off x="6535944" y="1537514"/>
            <a:ext cx="288032" cy="288032"/>
          </a:xfrm>
          <a:prstGeom prst="ellipse">
            <a:avLst/>
          </a:prstGeom>
          <a:solidFill>
            <a:srgbClr val="C00000"/>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562" name="Ellipse 1561"/>
          <p:cNvSpPr/>
          <p:nvPr>
            <p:custDataLst>
              <p:tags r:id="rId158"/>
            </p:custDataLst>
          </p:nvPr>
        </p:nvSpPr>
        <p:spPr>
          <a:xfrm>
            <a:off x="2111678" y="1196752"/>
            <a:ext cx="288032" cy="288032"/>
          </a:xfrm>
          <a:prstGeom prst="ellipse">
            <a:avLst/>
          </a:prstGeom>
          <a:solidFill>
            <a:schemeClr val="tx1">
              <a:lumMod val="75000"/>
              <a:lumOff val="2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564" name="Ellipse 1563"/>
          <p:cNvSpPr/>
          <p:nvPr>
            <p:custDataLst>
              <p:tags r:id="rId159"/>
            </p:custDataLst>
          </p:nvPr>
        </p:nvSpPr>
        <p:spPr>
          <a:xfrm>
            <a:off x="6823544" y="1221374"/>
            <a:ext cx="288032" cy="288032"/>
          </a:xfrm>
          <a:prstGeom prst="ellipse">
            <a:avLst/>
          </a:prstGeom>
          <a:solidFill>
            <a:schemeClr val="tx1">
              <a:lumMod val="75000"/>
              <a:lumOff val="2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565" name="ZoneTexte 1564"/>
          <p:cNvSpPr txBox="1"/>
          <p:nvPr>
            <p:custDataLst>
              <p:tags r:id="rId160"/>
            </p:custDataLst>
          </p:nvPr>
        </p:nvSpPr>
        <p:spPr>
          <a:xfrm>
            <a:off x="6139968" y="2663771"/>
            <a:ext cx="386644" cy="461665"/>
          </a:xfrm>
          <a:prstGeom prst="rect">
            <a:avLst/>
          </a:prstGeom>
          <a:noFill/>
        </p:spPr>
        <p:txBody>
          <a:bodyPr wrap="none" rtlCol="0">
            <a:spAutoFit/>
          </a:bodyPr>
          <a:lstStyle/>
          <a:p>
            <a:r>
              <a:rPr lang="fr-FR" sz="2400" b="1" dirty="0" smtClean="0"/>
              <a:t>N</a:t>
            </a:r>
            <a:endParaRPr lang="fr-FR" sz="2400" b="1" dirty="0"/>
          </a:p>
        </p:txBody>
      </p:sp>
      <p:sp>
        <p:nvSpPr>
          <p:cNvPr id="1566" name="ZoneTexte 1565"/>
          <p:cNvSpPr txBox="1"/>
          <p:nvPr>
            <p:custDataLst>
              <p:tags r:id="rId161"/>
            </p:custDataLst>
          </p:nvPr>
        </p:nvSpPr>
        <p:spPr>
          <a:xfrm>
            <a:off x="2734867" y="2663771"/>
            <a:ext cx="330540" cy="461665"/>
          </a:xfrm>
          <a:prstGeom prst="rect">
            <a:avLst/>
          </a:prstGeom>
          <a:noFill/>
        </p:spPr>
        <p:txBody>
          <a:bodyPr wrap="none" rtlCol="0">
            <a:spAutoFit/>
          </a:bodyPr>
          <a:lstStyle/>
          <a:p>
            <a:r>
              <a:rPr lang="fr-FR" sz="2400" b="1" dirty="0" smtClean="0"/>
              <a:t>S</a:t>
            </a:r>
            <a:endParaRPr lang="fr-FR" sz="2400" b="1" dirty="0"/>
          </a:p>
        </p:txBody>
      </p:sp>
      <p:grpSp>
        <p:nvGrpSpPr>
          <p:cNvPr id="1567" name="Groupe 1566"/>
          <p:cNvGrpSpPr/>
          <p:nvPr>
            <p:custDataLst>
              <p:tags r:id="rId162"/>
            </p:custDataLst>
          </p:nvPr>
        </p:nvGrpSpPr>
        <p:grpSpPr>
          <a:xfrm>
            <a:off x="4557991" y="1373021"/>
            <a:ext cx="199144" cy="1323292"/>
            <a:chOff x="7679994" y="1359671"/>
            <a:chExt cx="199144" cy="1323292"/>
          </a:xfrm>
        </p:grpSpPr>
        <p:sp>
          <p:nvSpPr>
            <p:cNvPr id="1568" name="Cube 1567"/>
            <p:cNvSpPr/>
            <p:nvPr/>
          </p:nvSpPr>
          <p:spPr>
            <a:xfrm rot="5400000" flipH="1">
              <a:off x="7602361" y="2406186"/>
              <a:ext cx="394819" cy="158735"/>
            </a:xfrm>
            <a:prstGeom prst="cube">
              <a:avLst/>
            </a:prstGeom>
            <a:solidFill>
              <a:schemeClr val="bg2">
                <a:lumMod val="10000"/>
              </a:schemeClr>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689" name="Forme libre 1688"/>
            <p:cNvSpPr/>
            <p:nvPr/>
          </p:nvSpPr>
          <p:spPr>
            <a:xfrm flipH="1" flipV="1">
              <a:off x="7679994" y="1359671"/>
              <a:ext cx="187726" cy="1041111"/>
            </a:xfrm>
            <a:custGeom>
              <a:avLst/>
              <a:gdLst>
                <a:gd name="connsiteX0" fmla="*/ 0 w 127065"/>
                <a:gd name="connsiteY0" fmla="*/ 0 h 731651"/>
                <a:gd name="connsiteX1" fmla="*/ 112923 w 127065"/>
                <a:gd name="connsiteY1" fmla="*/ 96397 h 731651"/>
                <a:gd name="connsiteX2" fmla="*/ 121185 w 127065"/>
                <a:gd name="connsiteY2" fmla="*/ 556352 h 731651"/>
                <a:gd name="connsiteX3" fmla="*/ 74363 w 127065"/>
                <a:gd name="connsiteY3" fmla="*/ 721605 h 731651"/>
                <a:gd name="connsiteX4" fmla="*/ 74363 w 127065"/>
                <a:gd name="connsiteY4" fmla="*/ 713342 h 731651"/>
                <a:gd name="connsiteX5" fmla="*/ 68855 w 127065"/>
                <a:gd name="connsiteY5" fmla="*/ 713342 h 731651"/>
                <a:gd name="connsiteX6" fmla="*/ 68855 w 127065"/>
                <a:gd name="connsiteY6" fmla="*/ 713342 h 731651"/>
                <a:gd name="connsiteX7" fmla="*/ 66101 w 127065"/>
                <a:gd name="connsiteY7" fmla="*/ 713342 h 731651"/>
                <a:gd name="connsiteX0" fmla="*/ 0 w 131330"/>
                <a:gd name="connsiteY0" fmla="*/ 0 h 731651"/>
                <a:gd name="connsiteX1" fmla="*/ 112923 w 131330"/>
                <a:gd name="connsiteY1" fmla="*/ 96397 h 731651"/>
                <a:gd name="connsiteX2" fmla="*/ 121185 w 131330"/>
                <a:gd name="connsiteY2" fmla="*/ 556352 h 731651"/>
                <a:gd name="connsiteX3" fmla="*/ 74363 w 131330"/>
                <a:gd name="connsiteY3" fmla="*/ 721605 h 731651"/>
                <a:gd name="connsiteX4" fmla="*/ 74363 w 131330"/>
                <a:gd name="connsiteY4" fmla="*/ 713342 h 731651"/>
                <a:gd name="connsiteX5" fmla="*/ 68855 w 131330"/>
                <a:gd name="connsiteY5" fmla="*/ 713342 h 731651"/>
                <a:gd name="connsiteX6" fmla="*/ 68855 w 131330"/>
                <a:gd name="connsiteY6" fmla="*/ 713342 h 731651"/>
                <a:gd name="connsiteX7" fmla="*/ 66101 w 131330"/>
                <a:gd name="connsiteY7" fmla="*/ 713342 h 731651"/>
                <a:gd name="connsiteX0" fmla="*/ 82140 w 213470"/>
                <a:gd name="connsiteY0" fmla="*/ 0 h 1194627"/>
                <a:gd name="connsiteX1" fmla="*/ 195063 w 213470"/>
                <a:gd name="connsiteY1" fmla="*/ 96397 h 1194627"/>
                <a:gd name="connsiteX2" fmla="*/ 203325 w 213470"/>
                <a:gd name="connsiteY2" fmla="*/ 556352 h 1194627"/>
                <a:gd name="connsiteX3" fmla="*/ 156503 w 213470"/>
                <a:gd name="connsiteY3" fmla="*/ 721605 h 1194627"/>
                <a:gd name="connsiteX4" fmla="*/ 156503 w 213470"/>
                <a:gd name="connsiteY4" fmla="*/ 713342 h 1194627"/>
                <a:gd name="connsiteX5" fmla="*/ 150995 w 213470"/>
                <a:gd name="connsiteY5" fmla="*/ 713342 h 1194627"/>
                <a:gd name="connsiteX6" fmla="*/ 150995 w 213470"/>
                <a:gd name="connsiteY6" fmla="*/ 713342 h 1194627"/>
                <a:gd name="connsiteX7" fmla="*/ 0 w 213470"/>
                <a:gd name="connsiteY7" fmla="*/ 1194627 h 1194627"/>
                <a:gd name="connsiteX0" fmla="*/ 82140 w 213470"/>
                <a:gd name="connsiteY0" fmla="*/ 0 h 1194627"/>
                <a:gd name="connsiteX1" fmla="*/ 195063 w 213470"/>
                <a:gd name="connsiteY1" fmla="*/ 96397 h 1194627"/>
                <a:gd name="connsiteX2" fmla="*/ 203325 w 213470"/>
                <a:gd name="connsiteY2" fmla="*/ 556352 h 1194627"/>
                <a:gd name="connsiteX3" fmla="*/ 156503 w 213470"/>
                <a:gd name="connsiteY3" fmla="*/ 721605 h 1194627"/>
                <a:gd name="connsiteX4" fmla="*/ 156503 w 213470"/>
                <a:gd name="connsiteY4" fmla="*/ 713342 h 1194627"/>
                <a:gd name="connsiteX5" fmla="*/ 150995 w 213470"/>
                <a:gd name="connsiteY5" fmla="*/ 713342 h 1194627"/>
                <a:gd name="connsiteX6" fmla="*/ 95405 w 213470"/>
                <a:gd name="connsiteY6" fmla="*/ 1030553 h 1194627"/>
                <a:gd name="connsiteX7" fmla="*/ 0 w 213470"/>
                <a:gd name="connsiteY7" fmla="*/ 1194627 h 1194627"/>
                <a:gd name="connsiteX0" fmla="*/ 82140 w 213470"/>
                <a:gd name="connsiteY0" fmla="*/ 0 h 1194627"/>
                <a:gd name="connsiteX1" fmla="*/ 195063 w 213470"/>
                <a:gd name="connsiteY1" fmla="*/ 96397 h 1194627"/>
                <a:gd name="connsiteX2" fmla="*/ 203325 w 213470"/>
                <a:gd name="connsiteY2" fmla="*/ 556352 h 1194627"/>
                <a:gd name="connsiteX3" fmla="*/ 156503 w 213470"/>
                <a:gd name="connsiteY3" fmla="*/ 721605 h 1194627"/>
                <a:gd name="connsiteX4" fmla="*/ 156503 w 213470"/>
                <a:gd name="connsiteY4" fmla="*/ 713342 h 1194627"/>
                <a:gd name="connsiteX5" fmla="*/ 150995 w 213470"/>
                <a:gd name="connsiteY5" fmla="*/ 735219 h 1194627"/>
                <a:gd name="connsiteX6" fmla="*/ 95405 w 213470"/>
                <a:gd name="connsiteY6" fmla="*/ 1030553 h 1194627"/>
                <a:gd name="connsiteX7" fmla="*/ 0 w 213470"/>
                <a:gd name="connsiteY7" fmla="*/ 1194627 h 1194627"/>
                <a:gd name="connsiteX0" fmla="*/ 82140 w 213470"/>
                <a:gd name="connsiteY0" fmla="*/ 0 h 1194627"/>
                <a:gd name="connsiteX1" fmla="*/ 195063 w 213470"/>
                <a:gd name="connsiteY1" fmla="*/ 96397 h 1194627"/>
                <a:gd name="connsiteX2" fmla="*/ 203325 w 213470"/>
                <a:gd name="connsiteY2" fmla="*/ 556352 h 1194627"/>
                <a:gd name="connsiteX3" fmla="*/ 156503 w 213470"/>
                <a:gd name="connsiteY3" fmla="*/ 721605 h 1194627"/>
                <a:gd name="connsiteX4" fmla="*/ 156503 w 213470"/>
                <a:gd name="connsiteY4" fmla="*/ 713342 h 1194627"/>
                <a:gd name="connsiteX5" fmla="*/ 183422 w 213470"/>
                <a:gd name="connsiteY5" fmla="*/ 1194627 h 1194627"/>
                <a:gd name="connsiteX6" fmla="*/ 95405 w 213470"/>
                <a:gd name="connsiteY6" fmla="*/ 1030553 h 1194627"/>
                <a:gd name="connsiteX7" fmla="*/ 0 w 213470"/>
                <a:gd name="connsiteY7" fmla="*/ 1194627 h 1194627"/>
                <a:gd name="connsiteX0" fmla="*/ 82140 w 213470"/>
                <a:gd name="connsiteY0" fmla="*/ 0 h 1238381"/>
                <a:gd name="connsiteX1" fmla="*/ 195063 w 213470"/>
                <a:gd name="connsiteY1" fmla="*/ 96397 h 1238381"/>
                <a:gd name="connsiteX2" fmla="*/ 203325 w 213470"/>
                <a:gd name="connsiteY2" fmla="*/ 556352 h 1238381"/>
                <a:gd name="connsiteX3" fmla="*/ 156503 w 213470"/>
                <a:gd name="connsiteY3" fmla="*/ 721605 h 1238381"/>
                <a:gd name="connsiteX4" fmla="*/ 156503 w 213470"/>
                <a:gd name="connsiteY4" fmla="*/ 713342 h 1238381"/>
                <a:gd name="connsiteX5" fmla="*/ 183422 w 213470"/>
                <a:gd name="connsiteY5" fmla="*/ 1194627 h 1238381"/>
                <a:gd name="connsiteX6" fmla="*/ 95405 w 213470"/>
                <a:gd name="connsiteY6" fmla="*/ 1238381 h 1238381"/>
                <a:gd name="connsiteX7" fmla="*/ 0 w 213470"/>
                <a:gd name="connsiteY7" fmla="*/ 1194627 h 1238381"/>
                <a:gd name="connsiteX0" fmla="*/ 82140 w 213470"/>
                <a:gd name="connsiteY0" fmla="*/ 0 h 1238381"/>
                <a:gd name="connsiteX1" fmla="*/ 195063 w 213470"/>
                <a:gd name="connsiteY1" fmla="*/ 96397 h 1238381"/>
                <a:gd name="connsiteX2" fmla="*/ 203325 w 213470"/>
                <a:gd name="connsiteY2" fmla="*/ 556352 h 1238381"/>
                <a:gd name="connsiteX3" fmla="*/ 156503 w 213470"/>
                <a:gd name="connsiteY3" fmla="*/ 721605 h 1238381"/>
                <a:gd name="connsiteX4" fmla="*/ 198196 w 213470"/>
                <a:gd name="connsiteY4" fmla="*/ 943046 h 1238381"/>
                <a:gd name="connsiteX5" fmla="*/ 183422 w 213470"/>
                <a:gd name="connsiteY5" fmla="*/ 1194627 h 1238381"/>
                <a:gd name="connsiteX6" fmla="*/ 95405 w 213470"/>
                <a:gd name="connsiteY6" fmla="*/ 1238381 h 1238381"/>
                <a:gd name="connsiteX7" fmla="*/ 0 w 213470"/>
                <a:gd name="connsiteY7" fmla="*/ 1194627 h 1238381"/>
                <a:gd name="connsiteX0" fmla="*/ 82140 w 211083"/>
                <a:gd name="connsiteY0" fmla="*/ 0 h 1238381"/>
                <a:gd name="connsiteX1" fmla="*/ 195063 w 211083"/>
                <a:gd name="connsiteY1" fmla="*/ 96397 h 1238381"/>
                <a:gd name="connsiteX2" fmla="*/ 203325 w 211083"/>
                <a:gd name="connsiteY2" fmla="*/ 556352 h 1238381"/>
                <a:gd name="connsiteX3" fmla="*/ 202828 w 211083"/>
                <a:gd name="connsiteY3" fmla="*/ 765358 h 1238381"/>
                <a:gd name="connsiteX4" fmla="*/ 198196 w 211083"/>
                <a:gd name="connsiteY4" fmla="*/ 943046 h 1238381"/>
                <a:gd name="connsiteX5" fmla="*/ 183422 w 211083"/>
                <a:gd name="connsiteY5" fmla="*/ 1194627 h 1238381"/>
                <a:gd name="connsiteX6" fmla="*/ 95405 w 211083"/>
                <a:gd name="connsiteY6" fmla="*/ 1238381 h 1238381"/>
                <a:gd name="connsiteX7" fmla="*/ 0 w 211083"/>
                <a:gd name="connsiteY7" fmla="*/ 1194627 h 1238381"/>
                <a:gd name="connsiteX0" fmla="*/ 82140 w 211083"/>
                <a:gd name="connsiteY0" fmla="*/ 0 h 1238381"/>
                <a:gd name="connsiteX1" fmla="*/ 195063 w 211083"/>
                <a:gd name="connsiteY1" fmla="*/ 96397 h 1238381"/>
                <a:gd name="connsiteX2" fmla="*/ 203325 w 211083"/>
                <a:gd name="connsiteY2" fmla="*/ 556352 h 1238381"/>
                <a:gd name="connsiteX3" fmla="*/ 202828 w 211083"/>
                <a:gd name="connsiteY3" fmla="*/ 765358 h 1238381"/>
                <a:gd name="connsiteX4" fmla="*/ 198196 w 211083"/>
                <a:gd name="connsiteY4" fmla="*/ 943046 h 1238381"/>
                <a:gd name="connsiteX5" fmla="*/ 185362 w 211083"/>
                <a:gd name="connsiteY5" fmla="*/ 1208364 h 1238381"/>
                <a:gd name="connsiteX6" fmla="*/ 95405 w 211083"/>
                <a:gd name="connsiteY6" fmla="*/ 1238381 h 1238381"/>
                <a:gd name="connsiteX7" fmla="*/ 0 w 211083"/>
                <a:gd name="connsiteY7" fmla="*/ 1194627 h 1238381"/>
                <a:gd name="connsiteX0" fmla="*/ 82140 w 211083"/>
                <a:gd name="connsiteY0" fmla="*/ 0 h 1252039"/>
                <a:gd name="connsiteX1" fmla="*/ 195063 w 211083"/>
                <a:gd name="connsiteY1" fmla="*/ 96397 h 1252039"/>
                <a:gd name="connsiteX2" fmla="*/ 203325 w 211083"/>
                <a:gd name="connsiteY2" fmla="*/ 556352 h 1252039"/>
                <a:gd name="connsiteX3" fmla="*/ 202828 w 211083"/>
                <a:gd name="connsiteY3" fmla="*/ 765358 h 1252039"/>
                <a:gd name="connsiteX4" fmla="*/ 198196 w 211083"/>
                <a:gd name="connsiteY4" fmla="*/ 943046 h 1252039"/>
                <a:gd name="connsiteX5" fmla="*/ 185362 w 211083"/>
                <a:gd name="connsiteY5" fmla="*/ 1208364 h 1252039"/>
                <a:gd name="connsiteX6" fmla="*/ 95405 w 211083"/>
                <a:gd name="connsiteY6" fmla="*/ 1238381 h 1252039"/>
                <a:gd name="connsiteX7" fmla="*/ 0 w 211083"/>
                <a:gd name="connsiteY7" fmla="*/ 1194627 h 1252039"/>
                <a:gd name="connsiteX0" fmla="*/ 82140 w 211083"/>
                <a:gd name="connsiteY0" fmla="*/ 0 h 1239616"/>
                <a:gd name="connsiteX1" fmla="*/ 195063 w 211083"/>
                <a:gd name="connsiteY1" fmla="*/ 96397 h 1239616"/>
                <a:gd name="connsiteX2" fmla="*/ 203325 w 211083"/>
                <a:gd name="connsiteY2" fmla="*/ 556352 h 1239616"/>
                <a:gd name="connsiteX3" fmla="*/ 202828 w 211083"/>
                <a:gd name="connsiteY3" fmla="*/ 765358 h 1239616"/>
                <a:gd name="connsiteX4" fmla="*/ 198196 w 211083"/>
                <a:gd name="connsiteY4" fmla="*/ 943046 h 1239616"/>
                <a:gd name="connsiteX5" fmla="*/ 182453 w 211083"/>
                <a:gd name="connsiteY5" fmla="*/ 1185470 h 1239616"/>
                <a:gd name="connsiteX6" fmla="*/ 95405 w 211083"/>
                <a:gd name="connsiteY6" fmla="*/ 1238381 h 1239616"/>
                <a:gd name="connsiteX7" fmla="*/ 0 w 211083"/>
                <a:gd name="connsiteY7" fmla="*/ 1194627 h 1239616"/>
                <a:gd name="connsiteX0" fmla="*/ 82140 w 211083"/>
                <a:gd name="connsiteY0" fmla="*/ 0 h 1239616"/>
                <a:gd name="connsiteX1" fmla="*/ 195063 w 211083"/>
                <a:gd name="connsiteY1" fmla="*/ 96397 h 1239616"/>
                <a:gd name="connsiteX2" fmla="*/ 203325 w 211083"/>
                <a:gd name="connsiteY2" fmla="*/ 556352 h 1239616"/>
                <a:gd name="connsiteX3" fmla="*/ 202828 w 211083"/>
                <a:gd name="connsiteY3" fmla="*/ 765358 h 1239616"/>
                <a:gd name="connsiteX4" fmla="*/ 198196 w 211083"/>
                <a:gd name="connsiteY4" fmla="*/ 943046 h 1239616"/>
                <a:gd name="connsiteX5" fmla="*/ 182453 w 211083"/>
                <a:gd name="connsiteY5" fmla="*/ 1185470 h 1239616"/>
                <a:gd name="connsiteX6" fmla="*/ 95405 w 211083"/>
                <a:gd name="connsiteY6" fmla="*/ 1238381 h 1239616"/>
                <a:gd name="connsiteX7" fmla="*/ 0 w 211083"/>
                <a:gd name="connsiteY7" fmla="*/ 1194627 h 1239616"/>
                <a:gd name="connsiteX0" fmla="*/ 82140 w 211083"/>
                <a:gd name="connsiteY0" fmla="*/ 0 h 1239616"/>
                <a:gd name="connsiteX1" fmla="*/ 195063 w 211083"/>
                <a:gd name="connsiteY1" fmla="*/ 96397 h 1239616"/>
                <a:gd name="connsiteX2" fmla="*/ 203325 w 211083"/>
                <a:gd name="connsiteY2" fmla="*/ 556352 h 1239616"/>
                <a:gd name="connsiteX3" fmla="*/ 202828 w 211083"/>
                <a:gd name="connsiteY3" fmla="*/ 765358 h 1239616"/>
                <a:gd name="connsiteX4" fmla="*/ 198196 w 211083"/>
                <a:gd name="connsiteY4" fmla="*/ 943046 h 1239616"/>
                <a:gd name="connsiteX5" fmla="*/ 182453 w 211083"/>
                <a:gd name="connsiteY5" fmla="*/ 1185470 h 1239616"/>
                <a:gd name="connsiteX6" fmla="*/ 95405 w 211083"/>
                <a:gd name="connsiteY6" fmla="*/ 1238381 h 1239616"/>
                <a:gd name="connsiteX7" fmla="*/ 0 w 211083"/>
                <a:gd name="connsiteY7" fmla="*/ 1194627 h 1239616"/>
                <a:gd name="connsiteX0" fmla="*/ 82140 w 211083"/>
                <a:gd name="connsiteY0" fmla="*/ 0 h 1239616"/>
                <a:gd name="connsiteX1" fmla="*/ 195063 w 211083"/>
                <a:gd name="connsiteY1" fmla="*/ 96397 h 1239616"/>
                <a:gd name="connsiteX2" fmla="*/ 203325 w 211083"/>
                <a:gd name="connsiteY2" fmla="*/ 556352 h 1239616"/>
                <a:gd name="connsiteX3" fmla="*/ 202828 w 211083"/>
                <a:gd name="connsiteY3" fmla="*/ 765358 h 1239616"/>
                <a:gd name="connsiteX4" fmla="*/ 198196 w 211083"/>
                <a:gd name="connsiteY4" fmla="*/ 943046 h 1239616"/>
                <a:gd name="connsiteX5" fmla="*/ 182453 w 211083"/>
                <a:gd name="connsiteY5" fmla="*/ 1185470 h 1239616"/>
                <a:gd name="connsiteX6" fmla="*/ 95405 w 211083"/>
                <a:gd name="connsiteY6" fmla="*/ 1238381 h 1239616"/>
                <a:gd name="connsiteX7" fmla="*/ 0 w 211083"/>
                <a:gd name="connsiteY7" fmla="*/ 1194627 h 1239616"/>
                <a:gd name="connsiteX0" fmla="*/ 82140 w 211083"/>
                <a:gd name="connsiteY0" fmla="*/ 0 h 1239616"/>
                <a:gd name="connsiteX1" fmla="*/ 195063 w 211083"/>
                <a:gd name="connsiteY1" fmla="*/ 96397 h 1239616"/>
                <a:gd name="connsiteX2" fmla="*/ 203325 w 211083"/>
                <a:gd name="connsiteY2" fmla="*/ 556352 h 1239616"/>
                <a:gd name="connsiteX3" fmla="*/ 202828 w 211083"/>
                <a:gd name="connsiteY3" fmla="*/ 765358 h 1239616"/>
                <a:gd name="connsiteX4" fmla="*/ 198196 w 211083"/>
                <a:gd name="connsiteY4" fmla="*/ 943046 h 1239616"/>
                <a:gd name="connsiteX5" fmla="*/ 182453 w 211083"/>
                <a:gd name="connsiteY5" fmla="*/ 1185470 h 1239616"/>
                <a:gd name="connsiteX6" fmla="*/ 95405 w 211083"/>
                <a:gd name="connsiteY6" fmla="*/ 1238381 h 1239616"/>
                <a:gd name="connsiteX7" fmla="*/ 0 w 211083"/>
                <a:gd name="connsiteY7" fmla="*/ 1194627 h 1239616"/>
                <a:gd name="connsiteX0" fmla="*/ 82140 w 211083"/>
                <a:gd name="connsiteY0" fmla="*/ 0 h 1283854"/>
                <a:gd name="connsiteX1" fmla="*/ 195063 w 211083"/>
                <a:gd name="connsiteY1" fmla="*/ 96397 h 1283854"/>
                <a:gd name="connsiteX2" fmla="*/ 203325 w 211083"/>
                <a:gd name="connsiteY2" fmla="*/ 556352 h 1283854"/>
                <a:gd name="connsiteX3" fmla="*/ 202828 w 211083"/>
                <a:gd name="connsiteY3" fmla="*/ 765358 h 1283854"/>
                <a:gd name="connsiteX4" fmla="*/ 198196 w 211083"/>
                <a:gd name="connsiteY4" fmla="*/ 943046 h 1283854"/>
                <a:gd name="connsiteX5" fmla="*/ 182453 w 211083"/>
                <a:gd name="connsiteY5" fmla="*/ 1251863 h 1283854"/>
                <a:gd name="connsiteX6" fmla="*/ 95405 w 211083"/>
                <a:gd name="connsiteY6" fmla="*/ 1238381 h 1283854"/>
                <a:gd name="connsiteX7" fmla="*/ 0 w 211083"/>
                <a:gd name="connsiteY7" fmla="*/ 1194627 h 1283854"/>
                <a:gd name="connsiteX0" fmla="*/ 82140 w 211083"/>
                <a:gd name="connsiteY0" fmla="*/ 0 h 1265249"/>
                <a:gd name="connsiteX1" fmla="*/ 195063 w 211083"/>
                <a:gd name="connsiteY1" fmla="*/ 96397 h 1265249"/>
                <a:gd name="connsiteX2" fmla="*/ 203325 w 211083"/>
                <a:gd name="connsiteY2" fmla="*/ 556352 h 1265249"/>
                <a:gd name="connsiteX3" fmla="*/ 202828 w 211083"/>
                <a:gd name="connsiteY3" fmla="*/ 765358 h 1265249"/>
                <a:gd name="connsiteX4" fmla="*/ 198196 w 211083"/>
                <a:gd name="connsiteY4" fmla="*/ 943046 h 1265249"/>
                <a:gd name="connsiteX5" fmla="*/ 182742 w 211083"/>
                <a:gd name="connsiteY5" fmla="*/ 1238216 h 1265249"/>
                <a:gd name="connsiteX6" fmla="*/ 182453 w 211083"/>
                <a:gd name="connsiteY6" fmla="*/ 1251863 h 1265249"/>
                <a:gd name="connsiteX7" fmla="*/ 95405 w 211083"/>
                <a:gd name="connsiteY7" fmla="*/ 1238381 h 1265249"/>
                <a:gd name="connsiteX8" fmla="*/ 0 w 211083"/>
                <a:gd name="connsiteY8" fmla="*/ 1194627 h 1265249"/>
                <a:gd name="connsiteX0" fmla="*/ 82140 w 211083"/>
                <a:gd name="connsiteY0" fmla="*/ 0 h 1261846"/>
                <a:gd name="connsiteX1" fmla="*/ 195063 w 211083"/>
                <a:gd name="connsiteY1" fmla="*/ 96397 h 1261846"/>
                <a:gd name="connsiteX2" fmla="*/ 203325 w 211083"/>
                <a:gd name="connsiteY2" fmla="*/ 556352 h 1261846"/>
                <a:gd name="connsiteX3" fmla="*/ 202828 w 211083"/>
                <a:gd name="connsiteY3" fmla="*/ 765358 h 1261846"/>
                <a:gd name="connsiteX4" fmla="*/ 198196 w 211083"/>
                <a:gd name="connsiteY4" fmla="*/ 943046 h 1261846"/>
                <a:gd name="connsiteX5" fmla="*/ 182742 w 211083"/>
                <a:gd name="connsiteY5" fmla="*/ 1238216 h 1261846"/>
                <a:gd name="connsiteX6" fmla="*/ 95405 w 211083"/>
                <a:gd name="connsiteY6" fmla="*/ 1238381 h 1261846"/>
                <a:gd name="connsiteX7" fmla="*/ 0 w 211083"/>
                <a:gd name="connsiteY7" fmla="*/ 1194627 h 1261846"/>
                <a:gd name="connsiteX0" fmla="*/ 82140 w 207383"/>
                <a:gd name="connsiteY0" fmla="*/ 0 h 1261846"/>
                <a:gd name="connsiteX1" fmla="*/ 195063 w 207383"/>
                <a:gd name="connsiteY1" fmla="*/ 96397 h 1261846"/>
                <a:gd name="connsiteX2" fmla="*/ 205264 w 207383"/>
                <a:gd name="connsiteY2" fmla="*/ 556352 h 1261846"/>
                <a:gd name="connsiteX3" fmla="*/ 202828 w 207383"/>
                <a:gd name="connsiteY3" fmla="*/ 765358 h 1261846"/>
                <a:gd name="connsiteX4" fmla="*/ 198196 w 207383"/>
                <a:gd name="connsiteY4" fmla="*/ 943046 h 1261846"/>
                <a:gd name="connsiteX5" fmla="*/ 182742 w 207383"/>
                <a:gd name="connsiteY5" fmla="*/ 1238216 h 1261846"/>
                <a:gd name="connsiteX6" fmla="*/ 95405 w 207383"/>
                <a:gd name="connsiteY6" fmla="*/ 1238381 h 1261846"/>
                <a:gd name="connsiteX7" fmla="*/ 0 w 207383"/>
                <a:gd name="connsiteY7" fmla="*/ 1194627 h 1261846"/>
                <a:gd name="connsiteX0" fmla="*/ 68566 w 193809"/>
                <a:gd name="connsiteY0" fmla="*/ 0 h 1261846"/>
                <a:gd name="connsiteX1" fmla="*/ 181489 w 193809"/>
                <a:gd name="connsiteY1" fmla="*/ 96397 h 1261846"/>
                <a:gd name="connsiteX2" fmla="*/ 191690 w 193809"/>
                <a:gd name="connsiteY2" fmla="*/ 556352 h 1261846"/>
                <a:gd name="connsiteX3" fmla="*/ 189254 w 193809"/>
                <a:gd name="connsiteY3" fmla="*/ 765358 h 1261846"/>
                <a:gd name="connsiteX4" fmla="*/ 184622 w 193809"/>
                <a:gd name="connsiteY4" fmla="*/ 943046 h 1261846"/>
                <a:gd name="connsiteX5" fmla="*/ 169168 w 193809"/>
                <a:gd name="connsiteY5" fmla="*/ 1238216 h 1261846"/>
                <a:gd name="connsiteX6" fmla="*/ 81831 w 193809"/>
                <a:gd name="connsiteY6" fmla="*/ 1238381 h 1261846"/>
                <a:gd name="connsiteX7" fmla="*/ 0 w 193809"/>
                <a:gd name="connsiteY7" fmla="*/ 1254152 h 1261846"/>
                <a:gd name="connsiteX0" fmla="*/ 68566 w 193809"/>
                <a:gd name="connsiteY0" fmla="*/ 0 h 1283175"/>
                <a:gd name="connsiteX1" fmla="*/ 181489 w 193809"/>
                <a:gd name="connsiteY1" fmla="*/ 96397 h 1283175"/>
                <a:gd name="connsiteX2" fmla="*/ 191690 w 193809"/>
                <a:gd name="connsiteY2" fmla="*/ 556352 h 1283175"/>
                <a:gd name="connsiteX3" fmla="*/ 189254 w 193809"/>
                <a:gd name="connsiteY3" fmla="*/ 765358 h 1283175"/>
                <a:gd name="connsiteX4" fmla="*/ 184622 w 193809"/>
                <a:gd name="connsiteY4" fmla="*/ 943046 h 1283175"/>
                <a:gd name="connsiteX5" fmla="*/ 169168 w 193809"/>
                <a:gd name="connsiteY5" fmla="*/ 1238216 h 1283175"/>
                <a:gd name="connsiteX6" fmla="*/ 85710 w 193809"/>
                <a:gd name="connsiteY6" fmla="*/ 1279590 h 1283175"/>
                <a:gd name="connsiteX7" fmla="*/ 0 w 193809"/>
                <a:gd name="connsiteY7" fmla="*/ 1254152 h 1283175"/>
                <a:gd name="connsiteX0" fmla="*/ 68566 w 193809"/>
                <a:gd name="connsiteY0" fmla="*/ 0 h 1283175"/>
                <a:gd name="connsiteX1" fmla="*/ 181489 w 193809"/>
                <a:gd name="connsiteY1" fmla="*/ 96397 h 1283175"/>
                <a:gd name="connsiteX2" fmla="*/ 191690 w 193809"/>
                <a:gd name="connsiteY2" fmla="*/ 556352 h 1283175"/>
                <a:gd name="connsiteX3" fmla="*/ 189254 w 193809"/>
                <a:gd name="connsiteY3" fmla="*/ 765358 h 1283175"/>
                <a:gd name="connsiteX4" fmla="*/ 184622 w 193809"/>
                <a:gd name="connsiteY4" fmla="*/ 943046 h 1283175"/>
                <a:gd name="connsiteX5" fmla="*/ 169168 w 193809"/>
                <a:gd name="connsiteY5" fmla="*/ 1238216 h 1283175"/>
                <a:gd name="connsiteX6" fmla="*/ 85710 w 193809"/>
                <a:gd name="connsiteY6" fmla="*/ 1279590 h 1283175"/>
                <a:gd name="connsiteX7" fmla="*/ 0 w 193809"/>
                <a:gd name="connsiteY7" fmla="*/ 1254152 h 1283175"/>
                <a:gd name="connsiteX0" fmla="*/ 68566 w 193809"/>
                <a:gd name="connsiteY0" fmla="*/ 0 h 1283175"/>
                <a:gd name="connsiteX1" fmla="*/ 181489 w 193809"/>
                <a:gd name="connsiteY1" fmla="*/ 96397 h 1283175"/>
                <a:gd name="connsiteX2" fmla="*/ 191690 w 193809"/>
                <a:gd name="connsiteY2" fmla="*/ 556352 h 1283175"/>
                <a:gd name="connsiteX3" fmla="*/ 189254 w 193809"/>
                <a:gd name="connsiteY3" fmla="*/ 765358 h 1283175"/>
                <a:gd name="connsiteX4" fmla="*/ 184622 w 193809"/>
                <a:gd name="connsiteY4" fmla="*/ 943046 h 1283175"/>
                <a:gd name="connsiteX5" fmla="*/ 169168 w 193809"/>
                <a:gd name="connsiteY5" fmla="*/ 1238216 h 1283175"/>
                <a:gd name="connsiteX6" fmla="*/ 85710 w 193809"/>
                <a:gd name="connsiteY6" fmla="*/ 1279590 h 1283175"/>
                <a:gd name="connsiteX7" fmla="*/ 0 w 193809"/>
                <a:gd name="connsiteY7" fmla="*/ 1254152 h 1283175"/>
                <a:gd name="connsiteX0" fmla="*/ 68566 w 193809"/>
                <a:gd name="connsiteY0" fmla="*/ 0 h 1283175"/>
                <a:gd name="connsiteX1" fmla="*/ 181489 w 193809"/>
                <a:gd name="connsiteY1" fmla="*/ 96397 h 1283175"/>
                <a:gd name="connsiteX2" fmla="*/ 191690 w 193809"/>
                <a:gd name="connsiteY2" fmla="*/ 556352 h 1283175"/>
                <a:gd name="connsiteX3" fmla="*/ 189254 w 193809"/>
                <a:gd name="connsiteY3" fmla="*/ 765358 h 1283175"/>
                <a:gd name="connsiteX4" fmla="*/ 184622 w 193809"/>
                <a:gd name="connsiteY4" fmla="*/ 943046 h 1283175"/>
                <a:gd name="connsiteX5" fmla="*/ 169168 w 193809"/>
                <a:gd name="connsiteY5" fmla="*/ 1238216 h 1283175"/>
                <a:gd name="connsiteX6" fmla="*/ 85710 w 193809"/>
                <a:gd name="connsiteY6" fmla="*/ 1279590 h 1283175"/>
                <a:gd name="connsiteX7" fmla="*/ 0 w 193809"/>
                <a:gd name="connsiteY7" fmla="*/ 1254152 h 1283175"/>
                <a:gd name="connsiteX0" fmla="*/ 0 w 125243"/>
                <a:gd name="connsiteY0" fmla="*/ 0 h 1283175"/>
                <a:gd name="connsiteX1" fmla="*/ 112923 w 125243"/>
                <a:gd name="connsiteY1" fmla="*/ 96397 h 1283175"/>
                <a:gd name="connsiteX2" fmla="*/ 123124 w 125243"/>
                <a:gd name="connsiteY2" fmla="*/ 556352 h 1283175"/>
                <a:gd name="connsiteX3" fmla="*/ 120688 w 125243"/>
                <a:gd name="connsiteY3" fmla="*/ 765358 h 1283175"/>
                <a:gd name="connsiteX4" fmla="*/ 116056 w 125243"/>
                <a:gd name="connsiteY4" fmla="*/ 943046 h 1283175"/>
                <a:gd name="connsiteX5" fmla="*/ 100602 w 125243"/>
                <a:gd name="connsiteY5" fmla="*/ 1238216 h 1283175"/>
                <a:gd name="connsiteX6" fmla="*/ 17144 w 125243"/>
                <a:gd name="connsiteY6" fmla="*/ 1279590 h 1283175"/>
                <a:gd name="connsiteX0" fmla="*/ 0 w 125243"/>
                <a:gd name="connsiteY0" fmla="*/ 0 h 1238216"/>
                <a:gd name="connsiteX1" fmla="*/ 112923 w 125243"/>
                <a:gd name="connsiteY1" fmla="*/ 96397 h 1238216"/>
                <a:gd name="connsiteX2" fmla="*/ 123124 w 125243"/>
                <a:gd name="connsiteY2" fmla="*/ 556352 h 1238216"/>
                <a:gd name="connsiteX3" fmla="*/ 120688 w 125243"/>
                <a:gd name="connsiteY3" fmla="*/ 765358 h 1238216"/>
                <a:gd name="connsiteX4" fmla="*/ 116056 w 125243"/>
                <a:gd name="connsiteY4" fmla="*/ 943046 h 1238216"/>
                <a:gd name="connsiteX5" fmla="*/ 100602 w 125243"/>
                <a:gd name="connsiteY5" fmla="*/ 1238216 h 1238216"/>
                <a:gd name="connsiteX0" fmla="*/ 0 w 125243"/>
                <a:gd name="connsiteY0" fmla="*/ 0 h 943046"/>
                <a:gd name="connsiteX1" fmla="*/ 112923 w 125243"/>
                <a:gd name="connsiteY1" fmla="*/ 96397 h 943046"/>
                <a:gd name="connsiteX2" fmla="*/ 123124 w 125243"/>
                <a:gd name="connsiteY2" fmla="*/ 556352 h 943046"/>
                <a:gd name="connsiteX3" fmla="*/ 120688 w 125243"/>
                <a:gd name="connsiteY3" fmla="*/ 765358 h 943046"/>
                <a:gd name="connsiteX4" fmla="*/ 116056 w 125243"/>
                <a:gd name="connsiteY4" fmla="*/ 943046 h 943046"/>
                <a:gd name="connsiteX0" fmla="*/ 0 w 125243"/>
                <a:gd name="connsiteY0" fmla="*/ 0 h 765358"/>
                <a:gd name="connsiteX1" fmla="*/ 112923 w 125243"/>
                <a:gd name="connsiteY1" fmla="*/ 96397 h 765358"/>
                <a:gd name="connsiteX2" fmla="*/ 123124 w 125243"/>
                <a:gd name="connsiteY2" fmla="*/ 556352 h 765358"/>
                <a:gd name="connsiteX3" fmla="*/ 120688 w 125243"/>
                <a:gd name="connsiteY3" fmla="*/ 765358 h 765358"/>
                <a:gd name="connsiteX0" fmla="*/ 0 w 128962"/>
                <a:gd name="connsiteY0" fmla="*/ 0 h 751621"/>
                <a:gd name="connsiteX1" fmla="*/ 112923 w 128962"/>
                <a:gd name="connsiteY1" fmla="*/ 96397 h 751621"/>
                <a:gd name="connsiteX2" fmla="*/ 123124 w 128962"/>
                <a:gd name="connsiteY2" fmla="*/ 556352 h 751621"/>
                <a:gd name="connsiteX3" fmla="*/ 64452 w 128962"/>
                <a:gd name="connsiteY3" fmla="*/ 751621 h 751621"/>
                <a:gd name="connsiteX0" fmla="*/ 0 w 128962"/>
                <a:gd name="connsiteY0" fmla="*/ 0 h 751621"/>
                <a:gd name="connsiteX1" fmla="*/ 112923 w 128962"/>
                <a:gd name="connsiteY1" fmla="*/ 96397 h 751621"/>
                <a:gd name="connsiteX2" fmla="*/ 123124 w 128962"/>
                <a:gd name="connsiteY2" fmla="*/ 556352 h 751621"/>
                <a:gd name="connsiteX3" fmla="*/ 64452 w 128962"/>
                <a:gd name="connsiteY3" fmla="*/ 751621 h 751621"/>
                <a:gd name="connsiteX0" fmla="*/ 0 w 130403"/>
                <a:gd name="connsiteY0" fmla="*/ 0 h 735595"/>
                <a:gd name="connsiteX1" fmla="*/ 112923 w 130403"/>
                <a:gd name="connsiteY1" fmla="*/ 96397 h 735595"/>
                <a:gd name="connsiteX2" fmla="*/ 123124 w 130403"/>
                <a:gd name="connsiteY2" fmla="*/ 556352 h 735595"/>
                <a:gd name="connsiteX3" fmla="*/ 44090 w 130403"/>
                <a:gd name="connsiteY3" fmla="*/ 735595 h 735595"/>
                <a:gd name="connsiteX0" fmla="*/ 0 w 127819"/>
                <a:gd name="connsiteY0" fmla="*/ 0 h 1193477"/>
                <a:gd name="connsiteX1" fmla="*/ 112923 w 127819"/>
                <a:gd name="connsiteY1" fmla="*/ 96397 h 1193477"/>
                <a:gd name="connsiteX2" fmla="*/ 123124 w 127819"/>
                <a:gd name="connsiteY2" fmla="*/ 556352 h 1193477"/>
                <a:gd name="connsiteX3" fmla="*/ 80935 w 127819"/>
                <a:gd name="connsiteY3" fmla="*/ 1193477 h 1193477"/>
                <a:gd name="connsiteX0" fmla="*/ 0 w 125549"/>
                <a:gd name="connsiteY0" fmla="*/ 3381 h 1196858"/>
                <a:gd name="connsiteX1" fmla="*/ 112923 w 125549"/>
                <a:gd name="connsiteY1" fmla="*/ 99778 h 1196858"/>
                <a:gd name="connsiteX2" fmla="*/ 119246 w 125549"/>
                <a:gd name="connsiteY2" fmla="*/ 790963 h 1196858"/>
                <a:gd name="connsiteX3" fmla="*/ 80935 w 125549"/>
                <a:gd name="connsiteY3" fmla="*/ 1196858 h 1196858"/>
                <a:gd name="connsiteX0" fmla="*/ 0 w 126263"/>
                <a:gd name="connsiteY0" fmla="*/ 3381 h 1290724"/>
                <a:gd name="connsiteX1" fmla="*/ 112923 w 126263"/>
                <a:gd name="connsiteY1" fmla="*/ 99778 h 1290724"/>
                <a:gd name="connsiteX2" fmla="*/ 119246 w 126263"/>
                <a:gd name="connsiteY2" fmla="*/ 790963 h 1290724"/>
                <a:gd name="connsiteX3" fmla="*/ 69300 w 126263"/>
                <a:gd name="connsiteY3" fmla="*/ 1290724 h 1290724"/>
                <a:gd name="connsiteX0" fmla="*/ 0 w 126263"/>
                <a:gd name="connsiteY0" fmla="*/ 3381 h 1290724"/>
                <a:gd name="connsiteX1" fmla="*/ 112923 w 126263"/>
                <a:gd name="connsiteY1" fmla="*/ 99778 h 1290724"/>
                <a:gd name="connsiteX2" fmla="*/ 119246 w 126263"/>
                <a:gd name="connsiteY2" fmla="*/ 790963 h 1290724"/>
                <a:gd name="connsiteX3" fmla="*/ 69300 w 126263"/>
                <a:gd name="connsiteY3" fmla="*/ 1290724 h 1290724"/>
                <a:gd name="connsiteX0" fmla="*/ 0 w 126948"/>
                <a:gd name="connsiteY0" fmla="*/ 0 h 1287343"/>
                <a:gd name="connsiteX1" fmla="*/ 114247 w 126948"/>
                <a:gd name="connsiteY1" fmla="*/ 496426 h 1287343"/>
                <a:gd name="connsiteX2" fmla="*/ 119246 w 126948"/>
                <a:gd name="connsiteY2" fmla="*/ 787582 h 1287343"/>
                <a:gd name="connsiteX3" fmla="*/ 69300 w 126948"/>
                <a:gd name="connsiteY3" fmla="*/ 1287343 h 1287343"/>
                <a:gd name="connsiteX0" fmla="*/ 0 w 119246"/>
                <a:gd name="connsiteY0" fmla="*/ 0 h 1287343"/>
                <a:gd name="connsiteX1" fmla="*/ 119246 w 119246"/>
                <a:gd name="connsiteY1" fmla="*/ 787582 h 1287343"/>
                <a:gd name="connsiteX2" fmla="*/ 69300 w 119246"/>
                <a:gd name="connsiteY2" fmla="*/ 1287343 h 1287343"/>
                <a:gd name="connsiteX0" fmla="*/ 28645 w 49946"/>
                <a:gd name="connsiteY0" fmla="*/ 0 h 896690"/>
                <a:gd name="connsiteX1" fmla="*/ 49946 w 49946"/>
                <a:gd name="connsiteY1" fmla="*/ 396929 h 896690"/>
                <a:gd name="connsiteX2" fmla="*/ 0 w 49946"/>
                <a:gd name="connsiteY2" fmla="*/ 896690 h 896690"/>
                <a:gd name="connsiteX0" fmla="*/ 28645 w 68476"/>
                <a:gd name="connsiteY0" fmla="*/ 0 h 896690"/>
                <a:gd name="connsiteX1" fmla="*/ 68476 w 68476"/>
                <a:gd name="connsiteY1" fmla="*/ 543814 h 896690"/>
                <a:gd name="connsiteX2" fmla="*/ 0 w 68476"/>
                <a:gd name="connsiteY2" fmla="*/ 896690 h 896690"/>
                <a:gd name="connsiteX0" fmla="*/ 28645 w 68476"/>
                <a:gd name="connsiteY0" fmla="*/ 0 h 896690"/>
                <a:gd name="connsiteX1" fmla="*/ 68476 w 68476"/>
                <a:gd name="connsiteY1" fmla="*/ 543814 h 896690"/>
                <a:gd name="connsiteX2" fmla="*/ 0 w 68476"/>
                <a:gd name="connsiteY2" fmla="*/ 896690 h 896690"/>
              </a:gdLst>
              <a:ahLst/>
              <a:cxnLst>
                <a:cxn ang="0">
                  <a:pos x="connsiteX0" y="connsiteY0"/>
                </a:cxn>
                <a:cxn ang="0">
                  <a:pos x="connsiteX1" y="connsiteY1"/>
                </a:cxn>
                <a:cxn ang="0">
                  <a:pos x="connsiteX2" y="connsiteY2"/>
                </a:cxn>
              </a:cxnLst>
              <a:rect l="l" t="t" r="r" b="b"/>
              <a:pathLst>
                <a:path w="68476" h="896690">
                  <a:moveTo>
                    <a:pt x="28645" y="0"/>
                  </a:moveTo>
                  <a:cubicBezTo>
                    <a:pt x="32311" y="235960"/>
                    <a:pt x="56926" y="329257"/>
                    <a:pt x="68476" y="543814"/>
                  </a:cubicBezTo>
                  <a:cubicBezTo>
                    <a:pt x="61206" y="742305"/>
                    <a:pt x="38023" y="850556"/>
                    <a:pt x="0" y="896690"/>
                  </a:cubicBezTo>
                </a:path>
              </a:pathLst>
            </a:custGeom>
            <a:noFill/>
            <a:ln w="57150">
              <a:solidFill>
                <a:srgbClr val="FF0000"/>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1690" name="Groupe 1689"/>
          <p:cNvGrpSpPr/>
          <p:nvPr>
            <p:custDataLst>
              <p:tags r:id="rId163"/>
            </p:custDataLst>
          </p:nvPr>
        </p:nvGrpSpPr>
        <p:grpSpPr>
          <a:xfrm>
            <a:off x="3908229" y="2928026"/>
            <a:ext cx="848906" cy="1221372"/>
            <a:chOff x="7322261" y="2890824"/>
            <a:chExt cx="848906" cy="1221372"/>
          </a:xfrm>
        </p:grpSpPr>
        <p:sp>
          <p:nvSpPr>
            <p:cNvPr id="1691" name="Cube 1690"/>
            <p:cNvSpPr/>
            <p:nvPr/>
          </p:nvSpPr>
          <p:spPr>
            <a:xfrm rot="5400000">
              <a:off x="7894390" y="3008866"/>
              <a:ext cx="394819" cy="158735"/>
            </a:xfrm>
            <a:prstGeom prst="cube">
              <a:avLst/>
            </a:prstGeom>
            <a:solidFill>
              <a:schemeClr val="bg2">
                <a:lumMod val="10000"/>
              </a:schemeClr>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692" name="Forme libre 1691"/>
            <p:cNvSpPr/>
            <p:nvPr/>
          </p:nvSpPr>
          <p:spPr>
            <a:xfrm>
              <a:off x="7322261" y="3122436"/>
              <a:ext cx="758931" cy="989760"/>
            </a:xfrm>
            <a:custGeom>
              <a:avLst/>
              <a:gdLst>
                <a:gd name="connsiteX0" fmla="*/ 0 w 127065"/>
                <a:gd name="connsiteY0" fmla="*/ 0 h 731651"/>
                <a:gd name="connsiteX1" fmla="*/ 112923 w 127065"/>
                <a:gd name="connsiteY1" fmla="*/ 96397 h 731651"/>
                <a:gd name="connsiteX2" fmla="*/ 121185 w 127065"/>
                <a:gd name="connsiteY2" fmla="*/ 556352 h 731651"/>
                <a:gd name="connsiteX3" fmla="*/ 74363 w 127065"/>
                <a:gd name="connsiteY3" fmla="*/ 721605 h 731651"/>
                <a:gd name="connsiteX4" fmla="*/ 74363 w 127065"/>
                <a:gd name="connsiteY4" fmla="*/ 713342 h 731651"/>
                <a:gd name="connsiteX5" fmla="*/ 68855 w 127065"/>
                <a:gd name="connsiteY5" fmla="*/ 713342 h 731651"/>
                <a:gd name="connsiteX6" fmla="*/ 68855 w 127065"/>
                <a:gd name="connsiteY6" fmla="*/ 713342 h 731651"/>
                <a:gd name="connsiteX7" fmla="*/ 66101 w 127065"/>
                <a:gd name="connsiteY7" fmla="*/ 713342 h 731651"/>
                <a:gd name="connsiteX0" fmla="*/ 0 w 131330"/>
                <a:gd name="connsiteY0" fmla="*/ 0 h 731651"/>
                <a:gd name="connsiteX1" fmla="*/ 112923 w 131330"/>
                <a:gd name="connsiteY1" fmla="*/ 96397 h 731651"/>
                <a:gd name="connsiteX2" fmla="*/ 121185 w 131330"/>
                <a:gd name="connsiteY2" fmla="*/ 556352 h 731651"/>
                <a:gd name="connsiteX3" fmla="*/ 74363 w 131330"/>
                <a:gd name="connsiteY3" fmla="*/ 721605 h 731651"/>
                <a:gd name="connsiteX4" fmla="*/ 74363 w 131330"/>
                <a:gd name="connsiteY4" fmla="*/ 713342 h 731651"/>
                <a:gd name="connsiteX5" fmla="*/ 68855 w 131330"/>
                <a:gd name="connsiteY5" fmla="*/ 713342 h 731651"/>
                <a:gd name="connsiteX6" fmla="*/ 68855 w 131330"/>
                <a:gd name="connsiteY6" fmla="*/ 713342 h 731651"/>
                <a:gd name="connsiteX7" fmla="*/ 66101 w 131330"/>
                <a:gd name="connsiteY7" fmla="*/ 713342 h 731651"/>
                <a:gd name="connsiteX0" fmla="*/ 0 w 131330"/>
                <a:gd name="connsiteY0" fmla="*/ 0 h 731651"/>
                <a:gd name="connsiteX1" fmla="*/ 112923 w 131330"/>
                <a:gd name="connsiteY1" fmla="*/ 96397 h 731651"/>
                <a:gd name="connsiteX2" fmla="*/ 121185 w 131330"/>
                <a:gd name="connsiteY2" fmla="*/ 556352 h 731651"/>
                <a:gd name="connsiteX3" fmla="*/ 74363 w 131330"/>
                <a:gd name="connsiteY3" fmla="*/ 721605 h 731651"/>
                <a:gd name="connsiteX4" fmla="*/ 74363 w 131330"/>
                <a:gd name="connsiteY4" fmla="*/ 713342 h 731651"/>
                <a:gd name="connsiteX5" fmla="*/ 68855 w 131330"/>
                <a:gd name="connsiteY5" fmla="*/ 713342 h 731651"/>
                <a:gd name="connsiteX6" fmla="*/ 68855 w 131330"/>
                <a:gd name="connsiteY6" fmla="*/ 713342 h 731651"/>
                <a:gd name="connsiteX7" fmla="*/ 66101 w 131330"/>
                <a:gd name="connsiteY7" fmla="*/ 713342 h 731651"/>
                <a:gd name="connsiteX0" fmla="*/ 0 w 131330"/>
                <a:gd name="connsiteY0" fmla="*/ 0 h 731651"/>
                <a:gd name="connsiteX1" fmla="*/ 112923 w 131330"/>
                <a:gd name="connsiteY1" fmla="*/ 96397 h 731651"/>
                <a:gd name="connsiteX2" fmla="*/ 121185 w 131330"/>
                <a:gd name="connsiteY2" fmla="*/ 556352 h 731651"/>
                <a:gd name="connsiteX3" fmla="*/ 74363 w 131330"/>
                <a:gd name="connsiteY3" fmla="*/ 721605 h 731651"/>
                <a:gd name="connsiteX4" fmla="*/ 74363 w 131330"/>
                <a:gd name="connsiteY4" fmla="*/ 713342 h 731651"/>
                <a:gd name="connsiteX5" fmla="*/ 68855 w 131330"/>
                <a:gd name="connsiteY5" fmla="*/ 713342 h 731651"/>
                <a:gd name="connsiteX6" fmla="*/ 68855 w 131330"/>
                <a:gd name="connsiteY6" fmla="*/ 713342 h 731651"/>
                <a:gd name="connsiteX0" fmla="*/ 0 w 131330"/>
                <a:gd name="connsiteY0" fmla="*/ 0 h 731651"/>
                <a:gd name="connsiteX1" fmla="*/ 112923 w 131330"/>
                <a:gd name="connsiteY1" fmla="*/ 96397 h 731651"/>
                <a:gd name="connsiteX2" fmla="*/ 121185 w 131330"/>
                <a:gd name="connsiteY2" fmla="*/ 556352 h 731651"/>
                <a:gd name="connsiteX3" fmla="*/ 74363 w 131330"/>
                <a:gd name="connsiteY3" fmla="*/ 721605 h 731651"/>
                <a:gd name="connsiteX4" fmla="*/ 74363 w 131330"/>
                <a:gd name="connsiteY4" fmla="*/ 713342 h 731651"/>
                <a:gd name="connsiteX5" fmla="*/ 68855 w 131330"/>
                <a:gd name="connsiteY5" fmla="*/ 713342 h 731651"/>
                <a:gd name="connsiteX0" fmla="*/ 0 w 131330"/>
                <a:gd name="connsiteY0" fmla="*/ 0 h 731651"/>
                <a:gd name="connsiteX1" fmla="*/ 112923 w 131330"/>
                <a:gd name="connsiteY1" fmla="*/ 96397 h 731651"/>
                <a:gd name="connsiteX2" fmla="*/ 121185 w 131330"/>
                <a:gd name="connsiteY2" fmla="*/ 556352 h 731651"/>
                <a:gd name="connsiteX3" fmla="*/ 74363 w 131330"/>
                <a:gd name="connsiteY3" fmla="*/ 721605 h 731651"/>
                <a:gd name="connsiteX4" fmla="*/ 74363 w 131330"/>
                <a:gd name="connsiteY4" fmla="*/ 713342 h 731651"/>
                <a:gd name="connsiteX0" fmla="*/ 0 w 131330"/>
                <a:gd name="connsiteY0" fmla="*/ 0 h 721605"/>
                <a:gd name="connsiteX1" fmla="*/ 112923 w 131330"/>
                <a:gd name="connsiteY1" fmla="*/ 96397 h 721605"/>
                <a:gd name="connsiteX2" fmla="*/ 121185 w 131330"/>
                <a:gd name="connsiteY2" fmla="*/ 556352 h 721605"/>
                <a:gd name="connsiteX3" fmla="*/ 74363 w 131330"/>
                <a:gd name="connsiteY3" fmla="*/ 721605 h 721605"/>
                <a:gd name="connsiteX0" fmla="*/ 0 w 130956"/>
                <a:gd name="connsiteY0" fmla="*/ 0 h 1135989"/>
                <a:gd name="connsiteX1" fmla="*/ 112923 w 130956"/>
                <a:gd name="connsiteY1" fmla="*/ 96397 h 1135989"/>
                <a:gd name="connsiteX2" fmla="*/ 121185 w 130956"/>
                <a:gd name="connsiteY2" fmla="*/ 556352 h 1135989"/>
                <a:gd name="connsiteX3" fmla="*/ 81150 w 130956"/>
                <a:gd name="connsiteY3" fmla="*/ 1135989 h 1135989"/>
                <a:gd name="connsiteX0" fmla="*/ 0 w 127805"/>
                <a:gd name="connsiteY0" fmla="*/ 2194 h 1138183"/>
                <a:gd name="connsiteX1" fmla="*/ 112923 w 127805"/>
                <a:gd name="connsiteY1" fmla="*/ 98591 h 1138183"/>
                <a:gd name="connsiteX2" fmla="*/ 123124 w 127805"/>
                <a:gd name="connsiteY2" fmla="*/ 757725 h 1138183"/>
                <a:gd name="connsiteX3" fmla="*/ 81150 w 127805"/>
                <a:gd name="connsiteY3" fmla="*/ 1138183 h 1138183"/>
                <a:gd name="connsiteX0" fmla="*/ 0 w 127739"/>
                <a:gd name="connsiteY0" fmla="*/ 2194 h 1147340"/>
                <a:gd name="connsiteX1" fmla="*/ 112923 w 127739"/>
                <a:gd name="connsiteY1" fmla="*/ 98591 h 1147340"/>
                <a:gd name="connsiteX2" fmla="*/ 123124 w 127739"/>
                <a:gd name="connsiteY2" fmla="*/ 757725 h 1147340"/>
                <a:gd name="connsiteX3" fmla="*/ 82120 w 127739"/>
                <a:gd name="connsiteY3" fmla="*/ 1147340 h 1147340"/>
                <a:gd name="connsiteX0" fmla="*/ 202941 w 351450"/>
                <a:gd name="connsiteY0" fmla="*/ 2194 h 1055764"/>
                <a:gd name="connsiteX1" fmla="*/ 315864 w 351450"/>
                <a:gd name="connsiteY1" fmla="*/ 98591 h 1055764"/>
                <a:gd name="connsiteX2" fmla="*/ 326065 w 351450"/>
                <a:gd name="connsiteY2" fmla="*/ 757725 h 1055764"/>
                <a:gd name="connsiteX3" fmla="*/ 0 w 351450"/>
                <a:gd name="connsiteY3" fmla="*/ 1055764 h 1055764"/>
                <a:gd name="connsiteX0" fmla="*/ 202941 w 320118"/>
                <a:gd name="connsiteY0" fmla="*/ 14784 h 1104709"/>
                <a:gd name="connsiteX1" fmla="*/ 315864 w 320118"/>
                <a:gd name="connsiteY1" fmla="*/ 111181 h 1104709"/>
                <a:gd name="connsiteX2" fmla="*/ 266920 w 320118"/>
                <a:gd name="connsiteY2" fmla="*/ 1029017 h 1104709"/>
                <a:gd name="connsiteX3" fmla="*/ 0 w 320118"/>
                <a:gd name="connsiteY3" fmla="*/ 1068354 h 1104709"/>
                <a:gd name="connsiteX0" fmla="*/ 202941 w 314409"/>
                <a:gd name="connsiteY0" fmla="*/ 0 h 1083023"/>
                <a:gd name="connsiteX1" fmla="*/ 309077 w 314409"/>
                <a:gd name="connsiteY1" fmla="*/ 190263 h 1083023"/>
                <a:gd name="connsiteX2" fmla="*/ 266920 w 314409"/>
                <a:gd name="connsiteY2" fmla="*/ 1014233 h 1083023"/>
                <a:gd name="connsiteX3" fmla="*/ 0 w 314409"/>
                <a:gd name="connsiteY3" fmla="*/ 1053570 h 1083023"/>
                <a:gd name="connsiteX0" fmla="*/ 202941 w 314409"/>
                <a:gd name="connsiteY0" fmla="*/ 0 h 1100106"/>
                <a:gd name="connsiteX1" fmla="*/ 309077 w 314409"/>
                <a:gd name="connsiteY1" fmla="*/ 190263 h 1100106"/>
                <a:gd name="connsiteX2" fmla="*/ 266920 w 314409"/>
                <a:gd name="connsiteY2" fmla="*/ 1014233 h 1100106"/>
                <a:gd name="connsiteX3" fmla="*/ 0 w 314409"/>
                <a:gd name="connsiteY3" fmla="*/ 1053570 h 1100106"/>
                <a:gd name="connsiteX0" fmla="*/ 202941 w 314409"/>
                <a:gd name="connsiteY0" fmla="*/ 0 h 1087545"/>
                <a:gd name="connsiteX1" fmla="*/ 309077 w 314409"/>
                <a:gd name="connsiteY1" fmla="*/ 190263 h 1087545"/>
                <a:gd name="connsiteX2" fmla="*/ 266920 w 314409"/>
                <a:gd name="connsiteY2" fmla="*/ 1014233 h 1087545"/>
                <a:gd name="connsiteX3" fmla="*/ 0 w 314409"/>
                <a:gd name="connsiteY3" fmla="*/ 1026097 h 1087545"/>
                <a:gd name="connsiteX0" fmla="*/ 309077 w 314409"/>
                <a:gd name="connsiteY0" fmla="*/ 0 h 897282"/>
                <a:gd name="connsiteX1" fmla="*/ 266920 w 314409"/>
                <a:gd name="connsiteY1" fmla="*/ 823970 h 897282"/>
                <a:gd name="connsiteX2" fmla="*/ 0 w 314409"/>
                <a:gd name="connsiteY2" fmla="*/ 835834 h 897282"/>
                <a:gd name="connsiteX0" fmla="*/ 270693 w 293588"/>
                <a:gd name="connsiteY0" fmla="*/ 0 h 887906"/>
                <a:gd name="connsiteX1" fmla="*/ 266920 w 293588"/>
                <a:gd name="connsiteY1" fmla="*/ 814594 h 887906"/>
                <a:gd name="connsiteX2" fmla="*/ 0 w 293588"/>
                <a:gd name="connsiteY2" fmla="*/ 826458 h 887906"/>
                <a:gd name="connsiteX0" fmla="*/ 270693 w 275024"/>
                <a:gd name="connsiteY0" fmla="*/ 0 h 889966"/>
                <a:gd name="connsiteX1" fmla="*/ 223242 w 275024"/>
                <a:gd name="connsiteY1" fmla="*/ 817719 h 889966"/>
                <a:gd name="connsiteX2" fmla="*/ 0 w 275024"/>
                <a:gd name="connsiteY2" fmla="*/ 826458 h 889966"/>
                <a:gd name="connsiteX0" fmla="*/ 270693 w 273353"/>
                <a:gd name="connsiteY0" fmla="*/ 0 h 889966"/>
                <a:gd name="connsiteX1" fmla="*/ 223242 w 273353"/>
                <a:gd name="connsiteY1" fmla="*/ 817719 h 889966"/>
                <a:gd name="connsiteX2" fmla="*/ 0 w 273353"/>
                <a:gd name="connsiteY2" fmla="*/ 826458 h 889966"/>
                <a:gd name="connsiteX0" fmla="*/ 274664 w 276831"/>
                <a:gd name="connsiteY0" fmla="*/ 0 h 852463"/>
                <a:gd name="connsiteX1" fmla="*/ 223242 w 276831"/>
                <a:gd name="connsiteY1" fmla="*/ 780216 h 852463"/>
                <a:gd name="connsiteX2" fmla="*/ 0 w 276831"/>
                <a:gd name="connsiteY2" fmla="*/ 788955 h 852463"/>
              </a:gdLst>
              <a:ahLst/>
              <a:cxnLst>
                <a:cxn ang="0">
                  <a:pos x="connsiteX0" y="connsiteY0"/>
                </a:cxn>
                <a:cxn ang="0">
                  <a:pos x="connsiteX1" y="connsiteY1"/>
                </a:cxn>
                <a:cxn ang="0">
                  <a:pos x="connsiteX2" y="connsiteY2"/>
                </a:cxn>
              </a:cxnLst>
              <a:rect l="l" t="t" r="r" b="b"/>
              <a:pathLst>
                <a:path w="276831" h="852463">
                  <a:moveTo>
                    <a:pt x="274664" y="0"/>
                  </a:moveTo>
                  <a:cubicBezTo>
                    <a:pt x="281356" y="200290"/>
                    <a:pt x="274755" y="640910"/>
                    <a:pt x="223242" y="780216"/>
                  </a:cubicBezTo>
                  <a:cubicBezTo>
                    <a:pt x="171729" y="919522"/>
                    <a:pt x="24287" y="820025"/>
                    <a:pt x="0" y="788955"/>
                  </a:cubicBezTo>
                </a:path>
              </a:pathLst>
            </a:custGeom>
            <a:noFill/>
            <a:ln w="57150">
              <a:solidFill>
                <a:schemeClr val="tx1"/>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sp>
        <p:nvSpPr>
          <p:cNvPr id="1553" name="Ellipse 1552"/>
          <p:cNvSpPr/>
          <p:nvPr>
            <p:custDataLst>
              <p:tags r:id="rId164"/>
            </p:custDataLst>
          </p:nvPr>
        </p:nvSpPr>
        <p:spPr>
          <a:xfrm>
            <a:off x="4693633" y="1196752"/>
            <a:ext cx="288032" cy="288032"/>
          </a:xfrm>
          <a:prstGeom prst="ellipse">
            <a:avLst/>
          </a:prstGeom>
          <a:solidFill>
            <a:srgbClr val="C00000"/>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563" name="Ellipse 1562"/>
          <p:cNvSpPr/>
          <p:nvPr>
            <p:custDataLst>
              <p:tags r:id="rId165"/>
            </p:custDataLst>
          </p:nvPr>
        </p:nvSpPr>
        <p:spPr>
          <a:xfrm>
            <a:off x="3720785" y="3870453"/>
            <a:ext cx="288032" cy="288032"/>
          </a:xfrm>
          <a:prstGeom prst="ellipse">
            <a:avLst/>
          </a:prstGeom>
          <a:solidFill>
            <a:schemeClr val="tx1">
              <a:lumMod val="75000"/>
              <a:lumOff val="2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693" name="Sous-titre 2">
            <a:hlinkClick r:id="rId197" action="ppaction://hlinksldjump"/>
          </p:cNvPr>
          <p:cNvSpPr txBox="1">
            <a:spLocks/>
          </p:cNvSpPr>
          <p:nvPr>
            <p:custDataLst>
              <p:tags r:id="rId166"/>
            </p:custDataLst>
          </p:nvPr>
        </p:nvSpPr>
        <p:spPr>
          <a:xfrm>
            <a:off x="73326" y="3288649"/>
            <a:ext cx="1937016" cy="987421"/>
          </a:xfrm>
          <a:prstGeom prst="rect">
            <a:avLst/>
          </a:prstGeom>
          <a:solidFill>
            <a:schemeClr val="bg2">
              <a:lumMod val="10000"/>
              <a:alpha val="51000"/>
            </a:schemeClr>
          </a:solidFill>
          <a:effectLst>
            <a:softEdge rad="63500"/>
          </a:effectLst>
          <a:scene3d>
            <a:camera prst="orthographicFront"/>
            <a:lightRig rig="threePt" dir="t"/>
          </a:scene3d>
          <a:sp3d>
            <a:bevelT prst="relaxedInset"/>
          </a:sp3d>
        </p:spPr>
        <p:txBody>
          <a:bodyPr vert="horz" lIns="0" tIns="108000" rIns="0" bIns="180000" rtlCol="0" anchor="t">
            <a:noAutofit/>
          </a:bodyPr>
          <a:lstStyle>
            <a:lvl1pPr marL="0" indent="0" algn="ctr" defTabSz="914400" rtl="0" eaLnBrk="1" latinLnBrk="0" hangingPunct="1">
              <a:spcBef>
                <a:spcPct val="20000"/>
              </a:spcBef>
              <a:buFont typeface="Arial" panose="020B0604020202020204" pitchFamily="34" charset="0"/>
              <a:buNone/>
              <a:defRPr sz="3200" b="1" kern="1200">
                <a:solidFill>
                  <a:schemeClr val="bg1"/>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1pPr>
            <a:lvl2pPr marL="457200" indent="0" algn="ctr" defTabSz="914400" rtl="0" eaLnBrk="1" latinLnBrk="0" hangingPunct="1">
              <a:spcBef>
                <a:spcPct val="20000"/>
              </a:spcBef>
              <a:buFont typeface="Arial" panose="020B0604020202020204" pitchFamily="34" charset="0"/>
              <a:buNone/>
              <a:defRPr sz="28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2pPr>
            <a:lvl3pPr marL="914400" indent="0" algn="ctr" defTabSz="914400" rtl="0" eaLnBrk="1" latinLnBrk="0" hangingPunct="1">
              <a:spcBef>
                <a:spcPct val="20000"/>
              </a:spcBef>
              <a:buFont typeface="Arial" panose="020B0604020202020204" pitchFamily="34" charset="0"/>
              <a:buNone/>
              <a:defRPr sz="24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3pPr>
            <a:lvl4pPr marL="1371600" indent="0" algn="ctr" defTabSz="914400" rtl="0" eaLnBrk="1" latinLnBrk="0" hangingPunct="1">
              <a:spcBef>
                <a:spcPct val="20000"/>
              </a:spcBef>
              <a:buFont typeface="Arial" panose="020B0604020202020204" pitchFamily="34" charset="0"/>
              <a:buNone/>
              <a:defRPr sz="20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4pPr>
            <a:lvl5pPr marL="1828800" indent="0" algn="ctr" defTabSz="914400" rtl="0" eaLnBrk="1" latinLnBrk="0" hangingPunct="1">
              <a:spcBef>
                <a:spcPct val="20000"/>
              </a:spcBef>
              <a:buFont typeface="Arial" panose="020B0604020202020204" pitchFamily="34" charset="0"/>
              <a:buNone/>
              <a:defRPr sz="20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5pPr>
            <a:lvl6pPr marL="22860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6pPr>
            <a:lvl7pPr marL="27432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7pPr>
            <a:lvl8pPr marL="32004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8pPr>
            <a:lvl9pPr marL="36576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9pPr>
          </a:lstStyle>
          <a:p>
            <a:r>
              <a:rPr lang="fr-FR" sz="1800" dirty="0" smtClean="0"/>
              <a:t>Inversion alimentation induit</a:t>
            </a:r>
            <a:endParaRPr lang="fr-FR" sz="1800" dirty="0"/>
          </a:p>
        </p:txBody>
      </p:sp>
      <p:cxnSp>
        <p:nvCxnSpPr>
          <p:cNvPr id="1696" name="Connecteur droit avec flèche 1695"/>
          <p:cNvCxnSpPr/>
          <p:nvPr>
            <p:custDataLst>
              <p:tags r:id="rId167"/>
            </p:custDataLst>
          </p:nvPr>
        </p:nvCxnSpPr>
        <p:spPr>
          <a:xfrm flipH="1" flipV="1">
            <a:off x="3459382" y="2174336"/>
            <a:ext cx="0" cy="1315661"/>
          </a:xfrm>
          <a:prstGeom prst="straightConnector1">
            <a:avLst/>
          </a:prstGeom>
          <a:ln w="57150">
            <a:solidFill>
              <a:srgbClr val="00B0F0"/>
            </a:solidFill>
            <a:tailEnd type="arrow"/>
          </a:ln>
          <a:effectLst>
            <a:outerShdw blurRad="50800" dist="38100" dir="2700000" algn="tl" rotWithShape="0">
              <a:prstClr val="black">
                <a:alpha val="40000"/>
              </a:prstClr>
            </a:outerShdw>
          </a:effectLst>
        </p:spPr>
        <p:style>
          <a:lnRef idx="1">
            <a:schemeClr val="accent1"/>
          </a:lnRef>
          <a:fillRef idx="0">
            <a:schemeClr val="accent1"/>
          </a:fillRef>
          <a:effectRef idx="0">
            <a:schemeClr val="accent1"/>
          </a:effectRef>
          <a:fontRef idx="minor">
            <a:schemeClr val="tx1"/>
          </a:fontRef>
        </p:style>
      </p:cxnSp>
      <p:cxnSp>
        <p:nvCxnSpPr>
          <p:cNvPr id="1697" name="Connecteur droit avec flèche 1696"/>
          <p:cNvCxnSpPr/>
          <p:nvPr>
            <p:custDataLst>
              <p:tags r:id="rId168"/>
            </p:custDataLst>
          </p:nvPr>
        </p:nvCxnSpPr>
        <p:spPr>
          <a:xfrm flipH="1">
            <a:off x="5995424" y="2174336"/>
            <a:ext cx="0" cy="1315661"/>
          </a:xfrm>
          <a:prstGeom prst="straightConnector1">
            <a:avLst/>
          </a:prstGeom>
          <a:ln w="57150">
            <a:solidFill>
              <a:srgbClr val="00B0F0"/>
            </a:solidFill>
            <a:tailEnd type="arrow"/>
          </a:ln>
          <a:effectLst>
            <a:outerShdw blurRad="50800" dist="38100" dir="2700000" algn="tl" rotWithShape="0">
              <a:prstClr val="black">
                <a:alpha val="40000"/>
              </a:prstClr>
            </a:outerShdw>
          </a:effectLst>
        </p:spPr>
        <p:style>
          <a:lnRef idx="1">
            <a:schemeClr val="accent1"/>
          </a:lnRef>
          <a:fillRef idx="0">
            <a:schemeClr val="accent1"/>
          </a:fillRef>
          <a:effectRef idx="0">
            <a:schemeClr val="accent1"/>
          </a:effectRef>
          <a:fontRef idx="minor">
            <a:schemeClr val="tx1"/>
          </a:fontRef>
        </p:style>
      </p:cxnSp>
      <p:sp>
        <p:nvSpPr>
          <p:cNvPr id="1698" name="ZoneTexte 1697"/>
          <p:cNvSpPr txBox="1"/>
          <p:nvPr>
            <p:custDataLst>
              <p:tags r:id="rId169"/>
            </p:custDataLst>
          </p:nvPr>
        </p:nvSpPr>
        <p:spPr>
          <a:xfrm>
            <a:off x="3115104" y="2492896"/>
            <a:ext cx="373820" cy="584775"/>
          </a:xfrm>
          <a:prstGeom prst="rect">
            <a:avLst/>
          </a:prstGeom>
          <a:noFill/>
        </p:spPr>
        <p:txBody>
          <a:bodyPr wrap="none" rtlCol="0">
            <a:spAutoFit/>
          </a:bodyPr>
          <a:lstStyle/>
          <a:p>
            <a:r>
              <a:rPr lang="fr-FR" sz="3200" b="1" dirty="0" smtClean="0">
                <a:solidFill>
                  <a:srgbClr val="00B0F0"/>
                </a:solidFill>
                <a:effectLst>
                  <a:outerShdw blurRad="50800" dist="38100" dir="2700000" algn="tl" rotWithShape="0">
                    <a:prstClr val="black">
                      <a:alpha val="40000"/>
                    </a:prstClr>
                  </a:outerShdw>
                </a:effectLst>
              </a:rPr>
              <a:t>F</a:t>
            </a:r>
            <a:endParaRPr lang="fr-FR" sz="3200" b="1" dirty="0">
              <a:solidFill>
                <a:srgbClr val="00B0F0"/>
              </a:solidFill>
              <a:effectLst>
                <a:outerShdw blurRad="50800" dist="38100" dir="2700000" algn="tl" rotWithShape="0">
                  <a:prstClr val="black">
                    <a:alpha val="40000"/>
                  </a:prstClr>
                </a:outerShdw>
              </a:effectLst>
            </a:endParaRPr>
          </a:p>
        </p:txBody>
      </p:sp>
      <p:sp>
        <p:nvSpPr>
          <p:cNvPr id="1699" name="ZoneTexte 1698"/>
          <p:cNvSpPr txBox="1"/>
          <p:nvPr>
            <p:custDataLst>
              <p:tags r:id="rId170"/>
            </p:custDataLst>
          </p:nvPr>
        </p:nvSpPr>
        <p:spPr>
          <a:xfrm>
            <a:off x="5952642" y="2492896"/>
            <a:ext cx="373820" cy="584775"/>
          </a:xfrm>
          <a:prstGeom prst="rect">
            <a:avLst/>
          </a:prstGeom>
          <a:noFill/>
        </p:spPr>
        <p:txBody>
          <a:bodyPr wrap="none" rtlCol="0">
            <a:spAutoFit/>
          </a:bodyPr>
          <a:lstStyle/>
          <a:p>
            <a:r>
              <a:rPr lang="fr-FR" sz="3200" b="1" dirty="0" smtClean="0">
                <a:solidFill>
                  <a:srgbClr val="00B0F0"/>
                </a:solidFill>
                <a:effectLst>
                  <a:outerShdw blurRad="50800" dist="38100" dir="2700000" algn="tl" rotWithShape="0">
                    <a:prstClr val="black">
                      <a:alpha val="40000"/>
                    </a:prstClr>
                  </a:outerShdw>
                </a:effectLst>
              </a:rPr>
              <a:t>F</a:t>
            </a:r>
            <a:endParaRPr lang="fr-FR" sz="3200" b="1" dirty="0">
              <a:solidFill>
                <a:srgbClr val="00B0F0"/>
              </a:solidFill>
              <a:effectLst>
                <a:outerShdw blurRad="50800" dist="38100" dir="2700000" algn="tl" rotWithShape="0">
                  <a:prstClr val="black">
                    <a:alpha val="40000"/>
                  </a:prstClr>
                </a:outerShdw>
              </a:effectLst>
            </a:endParaRPr>
          </a:p>
        </p:txBody>
      </p:sp>
      <p:sp>
        <p:nvSpPr>
          <p:cNvPr id="1694" name="Rectangle 1693"/>
          <p:cNvSpPr/>
          <p:nvPr>
            <p:custDataLst>
              <p:tags r:id="rId171"/>
            </p:custDataLst>
          </p:nvPr>
        </p:nvSpPr>
        <p:spPr>
          <a:xfrm>
            <a:off x="1558720" y="1242115"/>
            <a:ext cx="6216879" cy="3147875"/>
          </a:xfrm>
          <a:prstGeom prst="rect">
            <a:avLst/>
          </a:prstGeom>
          <a:solidFill>
            <a:schemeClr val="accent1">
              <a:alpha val="1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b"/>
          <a:lstStyle/>
          <a:p>
            <a:pPr algn="ctr"/>
            <a:r>
              <a:rPr lang="fr-FR" sz="2000" dirty="0" smtClean="0"/>
              <a:t>                                Click</a:t>
            </a:r>
            <a:endParaRPr lang="fr-FR" sz="2000" dirty="0"/>
          </a:p>
        </p:txBody>
      </p:sp>
    </p:spTree>
    <p:extLst>
      <p:ext uri="{BB962C8B-B14F-4D97-AF65-F5344CB8AC3E}">
        <p14:creationId xmlns:p14="http://schemas.microsoft.com/office/powerpoint/2010/main" val="1105914115"/>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nodeType="withEffect">
                                  <p:stCondLst>
                                    <p:cond delay="0"/>
                                  </p:stCondLst>
                                  <p:childTnLst>
                                    <p:set>
                                      <p:cBhvr>
                                        <p:cTn id="6" dur="1" fill="hold">
                                          <p:stCondLst>
                                            <p:cond delay="0"/>
                                          </p:stCondLst>
                                        </p:cTn>
                                        <p:tgtEl>
                                          <p:spTgt spid="1548"/>
                                        </p:tgtEl>
                                        <p:attrNameLst>
                                          <p:attrName>style.visibility</p:attrName>
                                        </p:attrNameLst>
                                      </p:cBhvr>
                                      <p:to>
                                        <p:strVal val="visible"/>
                                      </p:to>
                                    </p:set>
                                  </p:childTnLst>
                                </p:cTn>
                              </p:par>
                              <p:par>
                                <p:cTn id="7" presetID="1" presetClass="entr" presetSubtype="0" fill="hold" grpId="2" nodeType="withEffect">
                                  <p:stCondLst>
                                    <p:cond delay="0"/>
                                  </p:stCondLst>
                                  <p:childTnLst>
                                    <p:set>
                                      <p:cBhvr>
                                        <p:cTn id="8" dur="1" fill="hold">
                                          <p:stCondLst>
                                            <p:cond delay="0"/>
                                          </p:stCondLst>
                                        </p:cTn>
                                        <p:tgtEl>
                                          <p:spTgt spid="1547"/>
                                        </p:tgtEl>
                                        <p:attrNameLst>
                                          <p:attrName>style.visibility</p:attrName>
                                        </p:attrNameLst>
                                      </p:cBhvr>
                                      <p:to>
                                        <p:strVal val="visible"/>
                                      </p:to>
                                    </p:set>
                                  </p:childTnLst>
                                </p:cTn>
                              </p:par>
                              <p:par>
                                <p:cTn id="9" presetID="1" presetClass="entr" presetSubtype="0" fill="hold" nodeType="withEffect">
                                  <p:stCondLst>
                                    <p:cond delay="0"/>
                                  </p:stCondLst>
                                  <p:childTnLst>
                                    <p:set>
                                      <p:cBhvr>
                                        <p:cTn id="10" dur="1" fill="hold">
                                          <p:stCondLst>
                                            <p:cond delay="0"/>
                                          </p:stCondLst>
                                        </p:cTn>
                                        <p:tgtEl>
                                          <p:spTgt spid="1679"/>
                                        </p:tgtEl>
                                        <p:attrNameLst>
                                          <p:attrName>style.visibility</p:attrName>
                                        </p:attrNameLst>
                                      </p:cBhvr>
                                      <p:to>
                                        <p:strVal val="visible"/>
                                      </p:to>
                                    </p:set>
                                  </p:childTnLst>
                                </p:cTn>
                              </p:par>
                            </p:childTnLst>
                          </p:cTn>
                        </p:par>
                        <p:par>
                          <p:cTn id="11" fill="hold">
                            <p:stCondLst>
                              <p:cond delay="0"/>
                            </p:stCondLst>
                            <p:childTnLst>
                              <p:par>
                                <p:cTn id="12" presetID="10" presetClass="entr" presetSubtype="0" fill="hold" grpId="0" nodeType="afterEffect">
                                  <p:stCondLst>
                                    <p:cond delay="0"/>
                                  </p:stCondLst>
                                  <p:iterate type="wd">
                                    <p:tmPct val="10000"/>
                                  </p:iterate>
                                  <p:childTnLst>
                                    <p:set>
                                      <p:cBhvr>
                                        <p:cTn id="13" dur="1" fill="hold">
                                          <p:stCondLst>
                                            <p:cond delay="0"/>
                                          </p:stCondLst>
                                        </p:cTn>
                                        <p:tgtEl>
                                          <p:spTgt spid="1693">
                                            <p:bg/>
                                          </p:spTgt>
                                        </p:tgtEl>
                                        <p:attrNameLst>
                                          <p:attrName>style.visibility</p:attrName>
                                        </p:attrNameLst>
                                      </p:cBhvr>
                                      <p:to>
                                        <p:strVal val="visible"/>
                                      </p:to>
                                    </p:set>
                                    <p:animEffect transition="in" filter="fade">
                                      <p:cBhvr>
                                        <p:cTn id="14" dur="500"/>
                                        <p:tgtEl>
                                          <p:spTgt spid="1693">
                                            <p:bg/>
                                          </p:spTgt>
                                        </p:tgtEl>
                                      </p:cBhvr>
                                    </p:animEffect>
                                  </p:childTnLst>
                                </p:cTn>
                              </p:par>
                            </p:childTnLst>
                          </p:cTn>
                        </p:par>
                        <p:par>
                          <p:cTn id="15" fill="hold">
                            <p:stCondLst>
                              <p:cond delay="500"/>
                            </p:stCondLst>
                            <p:childTnLst>
                              <p:par>
                                <p:cTn id="16" presetID="10" presetClass="entr" presetSubtype="0" fill="hold" grpId="0" nodeType="afterEffect">
                                  <p:stCondLst>
                                    <p:cond delay="0"/>
                                  </p:stCondLst>
                                  <p:iterate type="wd">
                                    <p:tmPct val="10000"/>
                                  </p:iterate>
                                  <p:childTnLst>
                                    <p:set>
                                      <p:cBhvr>
                                        <p:cTn id="17" dur="1" fill="hold">
                                          <p:stCondLst>
                                            <p:cond delay="0"/>
                                          </p:stCondLst>
                                        </p:cTn>
                                        <p:tgtEl>
                                          <p:spTgt spid="1693">
                                            <p:txEl>
                                              <p:pRg st="0" end="0"/>
                                            </p:txEl>
                                          </p:spTgt>
                                        </p:tgtEl>
                                        <p:attrNameLst>
                                          <p:attrName>style.visibility</p:attrName>
                                        </p:attrNameLst>
                                      </p:cBhvr>
                                      <p:to>
                                        <p:strVal val="visible"/>
                                      </p:to>
                                    </p:set>
                                    <p:animEffect transition="in" filter="fade">
                                      <p:cBhvr>
                                        <p:cTn id="18" dur="500"/>
                                        <p:tgtEl>
                                          <p:spTgt spid="1693">
                                            <p:txEl>
                                              <p:pRg st="0" end="0"/>
                                            </p:txEl>
                                          </p:spTgt>
                                        </p:tgtEl>
                                      </p:cBhvr>
                                    </p:animEffect>
                                  </p:childTnLst>
                                </p:cTn>
                              </p:par>
                            </p:childTnLst>
                          </p:cTn>
                        </p:par>
                        <p:par>
                          <p:cTn id="19" fill="hold">
                            <p:stCondLst>
                              <p:cond delay="1100"/>
                            </p:stCondLst>
                            <p:childTnLst>
                              <p:par>
                                <p:cTn id="20" presetID="1" presetClass="entr" presetSubtype="0" fill="hold" grpId="2" nodeType="afterEffect">
                                  <p:stCondLst>
                                    <p:cond delay="0"/>
                                  </p:stCondLst>
                                  <p:childTnLst>
                                    <p:set>
                                      <p:cBhvr>
                                        <p:cTn id="21" dur="1" fill="hold">
                                          <p:stCondLst>
                                            <p:cond delay="0"/>
                                          </p:stCondLst>
                                        </p:cTn>
                                        <p:tgtEl>
                                          <p:spTgt spid="1694"/>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seq concurrent="1" nextAc="seek">
              <p:cTn id="22" restart="whenNotActive" fill="hold" evtFilter="cancelBubble" nodeType="interactiveSeq">
                <p:stCondLst>
                  <p:cond evt="onClick" delay="0">
                    <p:tgtEl>
                      <p:spTgt spid="1694"/>
                    </p:tgtEl>
                  </p:cond>
                </p:stCondLst>
                <p:endSync evt="end" delay="0">
                  <p:rtn val="all"/>
                </p:endSync>
                <p:childTnLst>
                  <p:par>
                    <p:cTn id="23" fill="hold">
                      <p:stCondLst>
                        <p:cond delay="0"/>
                      </p:stCondLst>
                      <p:childTnLst>
                        <p:par>
                          <p:cTn id="24" fill="hold">
                            <p:stCondLst>
                              <p:cond delay="0"/>
                            </p:stCondLst>
                            <p:childTnLst>
                              <p:par>
                                <p:cTn id="25" presetID="1" presetClass="exit" presetSubtype="0" fill="hold" grpId="1" nodeType="withEffect">
                                  <p:stCondLst>
                                    <p:cond delay="0"/>
                                  </p:stCondLst>
                                  <p:childTnLst>
                                    <p:set>
                                      <p:cBhvr>
                                        <p:cTn id="26" dur="1" fill="hold">
                                          <p:stCondLst>
                                            <p:cond delay="0"/>
                                          </p:stCondLst>
                                        </p:cTn>
                                        <p:tgtEl>
                                          <p:spTgt spid="1694"/>
                                        </p:tgtEl>
                                        <p:attrNameLst>
                                          <p:attrName>style.visibility</p:attrName>
                                        </p:attrNameLst>
                                      </p:cBhvr>
                                      <p:to>
                                        <p:strVal val="hidden"/>
                                      </p:to>
                                    </p:set>
                                  </p:childTnLst>
                                </p:cTn>
                              </p:par>
                              <p:par>
                                <p:cTn id="27" presetID="1" presetClass="exit" presetSubtype="0" fill="hold" nodeType="withEffect">
                                  <p:stCondLst>
                                    <p:cond delay="0"/>
                                  </p:stCondLst>
                                  <p:childTnLst>
                                    <p:set>
                                      <p:cBhvr>
                                        <p:cTn id="28" dur="1" fill="hold">
                                          <p:stCondLst>
                                            <p:cond delay="0"/>
                                          </p:stCondLst>
                                        </p:cTn>
                                        <p:tgtEl>
                                          <p:spTgt spid="1548"/>
                                        </p:tgtEl>
                                        <p:attrNameLst>
                                          <p:attrName>style.visibility</p:attrName>
                                        </p:attrNameLst>
                                      </p:cBhvr>
                                      <p:to>
                                        <p:strVal val="hidden"/>
                                      </p:to>
                                    </p:set>
                                  </p:childTnLst>
                                </p:cTn>
                              </p:par>
                              <p:par>
                                <p:cTn id="29" presetID="1" presetClass="exit" presetSubtype="0" fill="hold" grpId="3" nodeType="withEffect">
                                  <p:stCondLst>
                                    <p:cond delay="0"/>
                                  </p:stCondLst>
                                  <p:childTnLst>
                                    <p:set>
                                      <p:cBhvr>
                                        <p:cTn id="30" dur="1" fill="hold">
                                          <p:stCondLst>
                                            <p:cond delay="0"/>
                                          </p:stCondLst>
                                        </p:cTn>
                                        <p:tgtEl>
                                          <p:spTgt spid="1547"/>
                                        </p:tgtEl>
                                        <p:attrNameLst>
                                          <p:attrName>style.visibility</p:attrName>
                                        </p:attrNameLst>
                                      </p:cBhvr>
                                      <p:to>
                                        <p:strVal val="hidden"/>
                                      </p:to>
                                    </p:set>
                                  </p:childTnLst>
                                </p:cTn>
                              </p:par>
                              <p:par>
                                <p:cTn id="31" presetID="1" presetClass="exit" presetSubtype="0" fill="hold" nodeType="withEffect">
                                  <p:stCondLst>
                                    <p:cond delay="0"/>
                                  </p:stCondLst>
                                  <p:childTnLst>
                                    <p:set>
                                      <p:cBhvr>
                                        <p:cTn id="32" dur="1" fill="hold">
                                          <p:stCondLst>
                                            <p:cond delay="0"/>
                                          </p:stCondLst>
                                        </p:cTn>
                                        <p:tgtEl>
                                          <p:spTgt spid="1679"/>
                                        </p:tgtEl>
                                        <p:attrNameLst>
                                          <p:attrName>style.visibility</p:attrName>
                                        </p:attrNameLst>
                                      </p:cBhvr>
                                      <p:to>
                                        <p:strVal val="hidden"/>
                                      </p:to>
                                    </p:set>
                                  </p:childTnLst>
                                </p:cTn>
                              </p:par>
                              <p:par>
                                <p:cTn id="33" presetID="1" presetClass="entr" presetSubtype="0" fill="hold" nodeType="withEffect">
                                  <p:stCondLst>
                                    <p:cond delay="0"/>
                                  </p:stCondLst>
                                  <p:childTnLst>
                                    <p:set>
                                      <p:cBhvr>
                                        <p:cTn id="34" dur="1" fill="hold">
                                          <p:stCondLst>
                                            <p:cond delay="0"/>
                                          </p:stCondLst>
                                        </p:cTn>
                                        <p:tgtEl>
                                          <p:spTgt spid="12"/>
                                        </p:tgtEl>
                                        <p:attrNameLst>
                                          <p:attrName>style.visibility</p:attrName>
                                        </p:attrNameLst>
                                      </p:cBhvr>
                                      <p:to>
                                        <p:strVal val="visible"/>
                                      </p:to>
                                    </p:set>
                                  </p:childTnLst>
                                </p:cTn>
                              </p:par>
                              <p:par>
                                <p:cTn id="35" presetID="1" presetClass="entr" presetSubtype="0" fill="hold" grpId="1" nodeType="withEffect">
                                  <p:stCondLst>
                                    <p:cond delay="0"/>
                                  </p:stCondLst>
                                  <p:childTnLst>
                                    <p:set>
                                      <p:cBhvr>
                                        <p:cTn id="36" dur="1" fill="hold">
                                          <p:stCondLst>
                                            <p:cond delay="0"/>
                                          </p:stCondLst>
                                        </p:cTn>
                                        <p:tgtEl>
                                          <p:spTgt spid="46"/>
                                        </p:tgtEl>
                                        <p:attrNameLst>
                                          <p:attrName>style.visibility</p:attrName>
                                        </p:attrNameLst>
                                      </p:cBhvr>
                                      <p:to>
                                        <p:strVal val="visible"/>
                                      </p:to>
                                    </p:set>
                                  </p:childTnLst>
                                </p:cTn>
                              </p:par>
                              <p:par>
                                <p:cTn id="37" presetID="10" presetClass="entr" presetSubtype="0" fill="hold" nodeType="withEffect">
                                  <p:stCondLst>
                                    <p:cond delay="0"/>
                                  </p:stCondLst>
                                  <p:childTnLst>
                                    <p:set>
                                      <p:cBhvr>
                                        <p:cTn id="38" dur="1" fill="hold">
                                          <p:stCondLst>
                                            <p:cond delay="0"/>
                                          </p:stCondLst>
                                        </p:cTn>
                                        <p:tgtEl>
                                          <p:spTgt spid="1696"/>
                                        </p:tgtEl>
                                        <p:attrNameLst>
                                          <p:attrName>style.visibility</p:attrName>
                                        </p:attrNameLst>
                                      </p:cBhvr>
                                      <p:to>
                                        <p:strVal val="visible"/>
                                      </p:to>
                                    </p:set>
                                    <p:animEffect transition="in" filter="fade">
                                      <p:cBhvr>
                                        <p:cTn id="39" dur="500"/>
                                        <p:tgtEl>
                                          <p:spTgt spid="1696"/>
                                        </p:tgtEl>
                                      </p:cBhvr>
                                    </p:animEffect>
                                  </p:childTnLst>
                                </p:cTn>
                              </p:par>
                              <p:par>
                                <p:cTn id="40" presetID="10" presetClass="entr" presetSubtype="0" fill="hold" nodeType="withEffect">
                                  <p:stCondLst>
                                    <p:cond delay="0"/>
                                  </p:stCondLst>
                                  <p:childTnLst>
                                    <p:set>
                                      <p:cBhvr>
                                        <p:cTn id="41" dur="1" fill="hold">
                                          <p:stCondLst>
                                            <p:cond delay="0"/>
                                          </p:stCondLst>
                                        </p:cTn>
                                        <p:tgtEl>
                                          <p:spTgt spid="1697"/>
                                        </p:tgtEl>
                                        <p:attrNameLst>
                                          <p:attrName>style.visibility</p:attrName>
                                        </p:attrNameLst>
                                      </p:cBhvr>
                                      <p:to>
                                        <p:strVal val="visible"/>
                                      </p:to>
                                    </p:set>
                                    <p:animEffect transition="in" filter="fade">
                                      <p:cBhvr>
                                        <p:cTn id="42" dur="500"/>
                                        <p:tgtEl>
                                          <p:spTgt spid="1697"/>
                                        </p:tgtEl>
                                      </p:cBhvr>
                                    </p:animEffect>
                                  </p:childTnLst>
                                </p:cTn>
                              </p:par>
                              <p:par>
                                <p:cTn id="43" presetID="10" presetClass="entr" presetSubtype="0" fill="hold" grpId="0" nodeType="withEffect">
                                  <p:stCondLst>
                                    <p:cond delay="0"/>
                                  </p:stCondLst>
                                  <p:childTnLst>
                                    <p:set>
                                      <p:cBhvr>
                                        <p:cTn id="44" dur="1" fill="hold">
                                          <p:stCondLst>
                                            <p:cond delay="0"/>
                                          </p:stCondLst>
                                        </p:cTn>
                                        <p:tgtEl>
                                          <p:spTgt spid="1698"/>
                                        </p:tgtEl>
                                        <p:attrNameLst>
                                          <p:attrName>style.visibility</p:attrName>
                                        </p:attrNameLst>
                                      </p:cBhvr>
                                      <p:to>
                                        <p:strVal val="visible"/>
                                      </p:to>
                                    </p:set>
                                    <p:animEffect transition="in" filter="fade">
                                      <p:cBhvr>
                                        <p:cTn id="45" dur="500"/>
                                        <p:tgtEl>
                                          <p:spTgt spid="1698"/>
                                        </p:tgtEl>
                                      </p:cBhvr>
                                    </p:animEffect>
                                  </p:childTnLst>
                                </p:cTn>
                              </p:par>
                              <p:par>
                                <p:cTn id="46" presetID="10" presetClass="entr" presetSubtype="0" fill="hold" grpId="0" nodeType="withEffect">
                                  <p:stCondLst>
                                    <p:cond delay="0"/>
                                  </p:stCondLst>
                                  <p:childTnLst>
                                    <p:set>
                                      <p:cBhvr>
                                        <p:cTn id="47" dur="1" fill="hold">
                                          <p:stCondLst>
                                            <p:cond delay="0"/>
                                          </p:stCondLst>
                                        </p:cTn>
                                        <p:tgtEl>
                                          <p:spTgt spid="1699"/>
                                        </p:tgtEl>
                                        <p:attrNameLst>
                                          <p:attrName>style.visibility</p:attrName>
                                        </p:attrNameLst>
                                      </p:cBhvr>
                                      <p:to>
                                        <p:strVal val="visible"/>
                                      </p:to>
                                    </p:set>
                                    <p:animEffect transition="in" filter="fade">
                                      <p:cBhvr>
                                        <p:cTn id="48" dur="500"/>
                                        <p:tgtEl>
                                          <p:spTgt spid="1699"/>
                                        </p:tgtEl>
                                      </p:cBhvr>
                                    </p:animEffect>
                                  </p:childTnLst>
                                </p:cTn>
                              </p:par>
                              <p:par>
                                <p:cTn id="49" presetID="8" presetClass="emph" presetSubtype="0" repeatCount="2000" fill="hold" nodeType="withEffect">
                                  <p:stCondLst>
                                    <p:cond delay="0"/>
                                  </p:stCondLst>
                                  <p:childTnLst>
                                    <p:animRot by="-21600000">
                                      <p:cBhvr>
                                        <p:cTn id="50" dur="36000" fill="hold"/>
                                        <p:tgtEl>
                                          <p:spTgt spid="12"/>
                                        </p:tgtEl>
                                        <p:attrNameLst>
                                          <p:attrName>r</p:attrName>
                                        </p:attrNameLst>
                                      </p:cBhvr>
                                    </p:animRot>
                                  </p:childTnLst>
                                  <p:subTnLst>
                                    <p:set>
                                      <p:cBhvr override="childStyle">
                                        <p:cTn dur="1" fill="hold" display="0" masterRel="sameClick" afterEffect="1">
                                          <p:stCondLst>
                                            <p:cond evt="end" delay="0">
                                              <p:tn val="49"/>
                                            </p:cond>
                                          </p:stCondLst>
                                        </p:cTn>
                                        <p:tgtEl>
                                          <p:spTgt spid="12"/>
                                        </p:tgtEl>
                                        <p:attrNameLst>
                                          <p:attrName>style.visibility</p:attrName>
                                        </p:attrNameLst>
                                      </p:cBhvr>
                                      <p:to>
                                        <p:strVal val="hidden"/>
                                      </p:to>
                                    </p:set>
                                  </p:subTnLst>
                                </p:cTn>
                              </p:par>
                              <p:par>
                                <p:cTn id="51" presetID="8" presetClass="emph" presetSubtype="0" repeatCount="2000" fill="hold" grpId="0" nodeType="withEffect">
                                  <p:stCondLst>
                                    <p:cond delay="0"/>
                                  </p:stCondLst>
                                  <p:childTnLst>
                                    <p:animRot by="-21600000">
                                      <p:cBhvr>
                                        <p:cTn id="52" dur="36000" fill="hold"/>
                                        <p:tgtEl>
                                          <p:spTgt spid="46"/>
                                        </p:tgtEl>
                                        <p:attrNameLst>
                                          <p:attrName>r</p:attrName>
                                        </p:attrNameLst>
                                      </p:cBhvr>
                                    </p:animRot>
                                  </p:childTnLst>
                                  <p:subTnLst>
                                    <p:set>
                                      <p:cBhvr override="childStyle">
                                        <p:cTn dur="1" fill="hold" display="0" masterRel="sameClick" afterEffect="1">
                                          <p:stCondLst>
                                            <p:cond evt="end" delay="0">
                                              <p:tn val="51"/>
                                            </p:cond>
                                          </p:stCondLst>
                                        </p:cTn>
                                        <p:tgtEl>
                                          <p:spTgt spid="46"/>
                                        </p:tgtEl>
                                        <p:attrNameLst>
                                          <p:attrName>style.visibility</p:attrName>
                                        </p:attrNameLst>
                                      </p:cBhvr>
                                      <p:to>
                                        <p:strVal val="hidden"/>
                                      </p:to>
                                    </p:set>
                                  </p:subTnLst>
                                </p:cTn>
                              </p:par>
                              <p:par>
                                <p:cTn id="53" presetID="1" presetClass="entr" presetSubtype="0" fill="hold" nodeType="withEffect">
                                  <p:stCondLst>
                                    <p:cond delay="0"/>
                                  </p:stCondLst>
                                  <p:childTnLst>
                                    <p:set>
                                      <p:cBhvr>
                                        <p:cTn id="54" dur="1" fill="hold">
                                          <p:stCondLst>
                                            <p:cond delay="0"/>
                                          </p:stCondLst>
                                        </p:cTn>
                                        <p:tgtEl>
                                          <p:spTgt spid="14"/>
                                        </p:tgtEl>
                                        <p:attrNameLst>
                                          <p:attrName>style.visibility</p:attrName>
                                        </p:attrNameLst>
                                      </p:cBhvr>
                                      <p:to>
                                        <p:strVal val="visible"/>
                                      </p:to>
                                    </p:set>
                                  </p:childTnLst>
                                </p:cTn>
                              </p:par>
                              <p:par>
                                <p:cTn id="55" presetID="8" presetClass="emph" presetSubtype="0" fill="hold" nodeType="withEffect">
                                  <p:stCondLst>
                                    <p:cond delay="0"/>
                                  </p:stCondLst>
                                  <p:childTnLst>
                                    <p:animRot by="-900000">
                                      <p:cBhvr>
                                        <p:cTn id="56" dur="1500" fill="hold"/>
                                        <p:tgtEl>
                                          <p:spTgt spid="14"/>
                                        </p:tgtEl>
                                        <p:attrNameLst>
                                          <p:attrName>r</p:attrName>
                                        </p:attrNameLst>
                                      </p:cBhvr>
                                    </p:animRot>
                                  </p:childTnLst>
                                </p:cTn>
                              </p:par>
                              <p:par>
                                <p:cTn id="57" presetID="1" presetClass="exit" presetSubtype="0" fill="hold" nodeType="withEffect">
                                  <p:stCondLst>
                                    <p:cond delay="1500"/>
                                  </p:stCondLst>
                                  <p:childTnLst>
                                    <p:set>
                                      <p:cBhvr>
                                        <p:cTn id="58" dur="1" fill="hold">
                                          <p:stCondLst>
                                            <p:cond delay="0"/>
                                          </p:stCondLst>
                                        </p:cTn>
                                        <p:tgtEl>
                                          <p:spTgt spid="14"/>
                                        </p:tgtEl>
                                        <p:attrNameLst>
                                          <p:attrName>style.visibility</p:attrName>
                                        </p:attrNameLst>
                                      </p:cBhvr>
                                      <p:to>
                                        <p:strVal val="hidden"/>
                                      </p:to>
                                    </p:set>
                                  </p:childTnLst>
                                </p:cTn>
                              </p:par>
                              <p:par>
                                <p:cTn id="59" presetID="1" presetClass="entr" presetSubtype="0" fill="hold" nodeType="withEffect">
                                  <p:stCondLst>
                                    <p:cond delay="1500"/>
                                  </p:stCondLst>
                                  <p:childTnLst>
                                    <p:set>
                                      <p:cBhvr>
                                        <p:cTn id="60" dur="1" fill="hold">
                                          <p:stCondLst>
                                            <p:cond delay="0"/>
                                          </p:stCondLst>
                                        </p:cTn>
                                        <p:tgtEl>
                                          <p:spTgt spid="189"/>
                                        </p:tgtEl>
                                        <p:attrNameLst>
                                          <p:attrName>style.visibility</p:attrName>
                                        </p:attrNameLst>
                                      </p:cBhvr>
                                      <p:to>
                                        <p:strVal val="visible"/>
                                      </p:to>
                                    </p:set>
                                  </p:childTnLst>
                                </p:cTn>
                              </p:par>
                              <p:par>
                                <p:cTn id="61" presetID="8" presetClass="emph" presetSubtype="0" fill="hold" nodeType="withEffect">
                                  <p:stCondLst>
                                    <p:cond delay="1500"/>
                                  </p:stCondLst>
                                  <p:childTnLst>
                                    <p:animRot by="-900000">
                                      <p:cBhvr>
                                        <p:cTn id="62" dur="1500" fill="hold"/>
                                        <p:tgtEl>
                                          <p:spTgt spid="189"/>
                                        </p:tgtEl>
                                        <p:attrNameLst>
                                          <p:attrName>r</p:attrName>
                                        </p:attrNameLst>
                                      </p:cBhvr>
                                    </p:animRot>
                                  </p:childTnLst>
                                </p:cTn>
                              </p:par>
                              <p:par>
                                <p:cTn id="63" presetID="1" presetClass="exit" presetSubtype="0" fill="hold" nodeType="withEffect">
                                  <p:stCondLst>
                                    <p:cond delay="3000"/>
                                  </p:stCondLst>
                                  <p:childTnLst>
                                    <p:set>
                                      <p:cBhvr>
                                        <p:cTn id="64" dur="1" fill="hold">
                                          <p:stCondLst>
                                            <p:cond delay="0"/>
                                          </p:stCondLst>
                                        </p:cTn>
                                        <p:tgtEl>
                                          <p:spTgt spid="189"/>
                                        </p:tgtEl>
                                        <p:attrNameLst>
                                          <p:attrName>style.visibility</p:attrName>
                                        </p:attrNameLst>
                                      </p:cBhvr>
                                      <p:to>
                                        <p:strVal val="hidden"/>
                                      </p:to>
                                    </p:set>
                                  </p:childTnLst>
                                </p:cTn>
                              </p:par>
                              <p:par>
                                <p:cTn id="65" presetID="1" presetClass="entr" presetSubtype="0" fill="hold" nodeType="withEffect">
                                  <p:stCondLst>
                                    <p:cond delay="3000"/>
                                  </p:stCondLst>
                                  <p:childTnLst>
                                    <p:set>
                                      <p:cBhvr>
                                        <p:cTn id="66" dur="1" fill="hold">
                                          <p:stCondLst>
                                            <p:cond delay="0"/>
                                          </p:stCondLst>
                                        </p:cTn>
                                        <p:tgtEl>
                                          <p:spTgt spid="179"/>
                                        </p:tgtEl>
                                        <p:attrNameLst>
                                          <p:attrName>style.visibility</p:attrName>
                                        </p:attrNameLst>
                                      </p:cBhvr>
                                      <p:to>
                                        <p:strVal val="visible"/>
                                      </p:to>
                                    </p:set>
                                  </p:childTnLst>
                                </p:cTn>
                              </p:par>
                              <p:par>
                                <p:cTn id="67" presetID="8" presetClass="emph" presetSubtype="0" fill="hold" nodeType="withEffect">
                                  <p:stCondLst>
                                    <p:cond delay="3000"/>
                                  </p:stCondLst>
                                  <p:childTnLst>
                                    <p:animRot by="-900000">
                                      <p:cBhvr>
                                        <p:cTn id="68" dur="1500" fill="hold"/>
                                        <p:tgtEl>
                                          <p:spTgt spid="179"/>
                                        </p:tgtEl>
                                        <p:attrNameLst>
                                          <p:attrName>r</p:attrName>
                                        </p:attrNameLst>
                                      </p:cBhvr>
                                    </p:animRot>
                                  </p:childTnLst>
                                </p:cTn>
                              </p:par>
                              <p:par>
                                <p:cTn id="69" presetID="1" presetClass="exit" presetSubtype="0" fill="hold" nodeType="withEffect">
                                  <p:stCondLst>
                                    <p:cond delay="4500"/>
                                  </p:stCondLst>
                                  <p:childTnLst>
                                    <p:set>
                                      <p:cBhvr>
                                        <p:cTn id="70" dur="1" fill="hold">
                                          <p:stCondLst>
                                            <p:cond delay="0"/>
                                          </p:stCondLst>
                                        </p:cTn>
                                        <p:tgtEl>
                                          <p:spTgt spid="179"/>
                                        </p:tgtEl>
                                        <p:attrNameLst>
                                          <p:attrName>style.visibility</p:attrName>
                                        </p:attrNameLst>
                                      </p:cBhvr>
                                      <p:to>
                                        <p:strVal val="hidden"/>
                                      </p:to>
                                    </p:set>
                                  </p:childTnLst>
                                </p:cTn>
                              </p:par>
                              <p:par>
                                <p:cTn id="71" presetID="1" presetClass="entr" presetSubtype="0" fill="hold" nodeType="withEffect">
                                  <p:stCondLst>
                                    <p:cond delay="4500"/>
                                  </p:stCondLst>
                                  <p:childTnLst>
                                    <p:set>
                                      <p:cBhvr>
                                        <p:cTn id="72" dur="1" fill="hold">
                                          <p:stCondLst>
                                            <p:cond delay="0"/>
                                          </p:stCondLst>
                                        </p:cTn>
                                        <p:tgtEl>
                                          <p:spTgt spid="199"/>
                                        </p:tgtEl>
                                        <p:attrNameLst>
                                          <p:attrName>style.visibility</p:attrName>
                                        </p:attrNameLst>
                                      </p:cBhvr>
                                      <p:to>
                                        <p:strVal val="visible"/>
                                      </p:to>
                                    </p:set>
                                  </p:childTnLst>
                                </p:cTn>
                              </p:par>
                              <p:par>
                                <p:cTn id="73" presetID="8" presetClass="emph" presetSubtype="0" fill="hold" nodeType="withEffect">
                                  <p:stCondLst>
                                    <p:cond delay="4500"/>
                                  </p:stCondLst>
                                  <p:childTnLst>
                                    <p:animRot by="-900000">
                                      <p:cBhvr>
                                        <p:cTn id="74" dur="1500" fill="hold"/>
                                        <p:tgtEl>
                                          <p:spTgt spid="199"/>
                                        </p:tgtEl>
                                        <p:attrNameLst>
                                          <p:attrName>r</p:attrName>
                                        </p:attrNameLst>
                                      </p:cBhvr>
                                    </p:animRot>
                                  </p:childTnLst>
                                </p:cTn>
                              </p:par>
                              <p:par>
                                <p:cTn id="75" presetID="1" presetClass="exit" presetSubtype="0" fill="hold" nodeType="withEffect">
                                  <p:stCondLst>
                                    <p:cond delay="6000"/>
                                  </p:stCondLst>
                                  <p:childTnLst>
                                    <p:set>
                                      <p:cBhvr>
                                        <p:cTn id="76" dur="1" fill="hold">
                                          <p:stCondLst>
                                            <p:cond delay="0"/>
                                          </p:stCondLst>
                                        </p:cTn>
                                        <p:tgtEl>
                                          <p:spTgt spid="199"/>
                                        </p:tgtEl>
                                        <p:attrNameLst>
                                          <p:attrName>style.visibility</p:attrName>
                                        </p:attrNameLst>
                                      </p:cBhvr>
                                      <p:to>
                                        <p:strVal val="hidden"/>
                                      </p:to>
                                    </p:set>
                                  </p:childTnLst>
                                </p:cTn>
                              </p:par>
                              <p:par>
                                <p:cTn id="77" presetID="1" presetClass="entr" presetSubtype="0" fill="hold" nodeType="withEffect">
                                  <p:stCondLst>
                                    <p:cond delay="6000"/>
                                  </p:stCondLst>
                                  <p:childTnLst>
                                    <p:set>
                                      <p:cBhvr>
                                        <p:cTn id="78" dur="1" fill="hold">
                                          <p:stCondLst>
                                            <p:cond delay="0"/>
                                          </p:stCondLst>
                                        </p:cTn>
                                        <p:tgtEl>
                                          <p:spTgt spid="219"/>
                                        </p:tgtEl>
                                        <p:attrNameLst>
                                          <p:attrName>style.visibility</p:attrName>
                                        </p:attrNameLst>
                                      </p:cBhvr>
                                      <p:to>
                                        <p:strVal val="visible"/>
                                      </p:to>
                                    </p:set>
                                  </p:childTnLst>
                                </p:cTn>
                              </p:par>
                              <p:par>
                                <p:cTn id="79" presetID="8" presetClass="emph" presetSubtype="0" fill="hold" nodeType="withEffect">
                                  <p:stCondLst>
                                    <p:cond delay="6000"/>
                                  </p:stCondLst>
                                  <p:childTnLst>
                                    <p:animRot by="-900000">
                                      <p:cBhvr>
                                        <p:cTn id="80" dur="1500" fill="hold"/>
                                        <p:tgtEl>
                                          <p:spTgt spid="219"/>
                                        </p:tgtEl>
                                        <p:attrNameLst>
                                          <p:attrName>r</p:attrName>
                                        </p:attrNameLst>
                                      </p:cBhvr>
                                    </p:animRot>
                                  </p:childTnLst>
                                </p:cTn>
                              </p:par>
                              <p:par>
                                <p:cTn id="81" presetID="1" presetClass="exit" presetSubtype="0" fill="hold" nodeType="withEffect">
                                  <p:stCondLst>
                                    <p:cond delay="7500"/>
                                  </p:stCondLst>
                                  <p:childTnLst>
                                    <p:set>
                                      <p:cBhvr>
                                        <p:cTn id="82" dur="1" fill="hold">
                                          <p:stCondLst>
                                            <p:cond delay="0"/>
                                          </p:stCondLst>
                                        </p:cTn>
                                        <p:tgtEl>
                                          <p:spTgt spid="219"/>
                                        </p:tgtEl>
                                        <p:attrNameLst>
                                          <p:attrName>style.visibility</p:attrName>
                                        </p:attrNameLst>
                                      </p:cBhvr>
                                      <p:to>
                                        <p:strVal val="hidden"/>
                                      </p:to>
                                    </p:set>
                                  </p:childTnLst>
                                </p:cTn>
                              </p:par>
                              <p:par>
                                <p:cTn id="83" presetID="1" presetClass="entr" presetSubtype="0" fill="hold" nodeType="withEffect">
                                  <p:stCondLst>
                                    <p:cond delay="7500"/>
                                  </p:stCondLst>
                                  <p:childTnLst>
                                    <p:set>
                                      <p:cBhvr>
                                        <p:cTn id="84" dur="1" fill="hold">
                                          <p:stCondLst>
                                            <p:cond delay="0"/>
                                          </p:stCondLst>
                                        </p:cTn>
                                        <p:tgtEl>
                                          <p:spTgt spid="209"/>
                                        </p:tgtEl>
                                        <p:attrNameLst>
                                          <p:attrName>style.visibility</p:attrName>
                                        </p:attrNameLst>
                                      </p:cBhvr>
                                      <p:to>
                                        <p:strVal val="visible"/>
                                      </p:to>
                                    </p:set>
                                  </p:childTnLst>
                                </p:cTn>
                              </p:par>
                              <p:par>
                                <p:cTn id="85" presetID="8" presetClass="emph" presetSubtype="0" fill="hold" nodeType="withEffect">
                                  <p:stCondLst>
                                    <p:cond delay="7500"/>
                                  </p:stCondLst>
                                  <p:childTnLst>
                                    <p:animRot by="-900000">
                                      <p:cBhvr>
                                        <p:cTn id="86" dur="1500" fill="hold"/>
                                        <p:tgtEl>
                                          <p:spTgt spid="209"/>
                                        </p:tgtEl>
                                        <p:attrNameLst>
                                          <p:attrName>r</p:attrName>
                                        </p:attrNameLst>
                                      </p:cBhvr>
                                    </p:animRot>
                                  </p:childTnLst>
                                </p:cTn>
                              </p:par>
                              <p:par>
                                <p:cTn id="87" presetID="1" presetClass="exit" presetSubtype="0" fill="hold" nodeType="withEffect">
                                  <p:stCondLst>
                                    <p:cond delay="9000"/>
                                  </p:stCondLst>
                                  <p:childTnLst>
                                    <p:set>
                                      <p:cBhvr>
                                        <p:cTn id="88" dur="1" fill="hold">
                                          <p:stCondLst>
                                            <p:cond delay="0"/>
                                          </p:stCondLst>
                                        </p:cTn>
                                        <p:tgtEl>
                                          <p:spTgt spid="209"/>
                                        </p:tgtEl>
                                        <p:attrNameLst>
                                          <p:attrName>style.visibility</p:attrName>
                                        </p:attrNameLst>
                                      </p:cBhvr>
                                      <p:to>
                                        <p:strVal val="hidden"/>
                                      </p:to>
                                    </p:set>
                                  </p:childTnLst>
                                </p:cTn>
                              </p:par>
                              <p:par>
                                <p:cTn id="89" presetID="1" presetClass="entr" presetSubtype="0" fill="hold" nodeType="withEffect">
                                  <p:stCondLst>
                                    <p:cond delay="9000"/>
                                  </p:stCondLst>
                                  <p:childTnLst>
                                    <p:set>
                                      <p:cBhvr>
                                        <p:cTn id="90" dur="1" fill="hold">
                                          <p:stCondLst>
                                            <p:cond delay="0"/>
                                          </p:stCondLst>
                                        </p:cTn>
                                        <p:tgtEl>
                                          <p:spTgt spid="229"/>
                                        </p:tgtEl>
                                        <p:attrNameLst>
                                          <p:attrName>style.visibility</p:attrName>
                                        </p:attrNameLst>
                                      </p:cBhvr>
                                      <p:to>
                                        <p:strVal val="visible"/>
                                      </p:to>
                                    </p:set>
                                  </p:childTnLst>
                                </p:cTn>
                              </p:par>
                              <p:par>
                                <p:cTn id="91" presetID="8" presetClass="emph" presetSubtype="0" fill="hold" nodeType="withEffect">
                                  <p:stCondLst>
                                    <p:cond delay="9000"/>
                                  </p:stCondLst>
                                  <p:childTnLst>
                                    <p:animRot by="-900000">
                                      <p:cBhvr>
                                        <p:cTn id="92" dur="1500" fill="hold"/>
                                        <p:tgtEl>
                                          <p:spTgt spid="229"/>
                                        </p:tgtEl>
                                        <p:attrNameLst>
                                          <p:attrName>r</p:attrName>
                                        </p:attrNameLst>
                                      </p:cBhvr>
                                    </p:animRot>
                                  </p:childTnLst>
                                </p:cTn>
                              </p:par>
                              <p:par>
                                <p:cTn id="93" presetID="1" presetClass="exit" presetSubtype="0" fill="hold" nodeType="withEffect">
                                  <p:stCondLst>
                                    <p:cond delay="10500"/>
                                  </p:stCondLst>
                                  <p:childTnLst>
                                    <p:set>
                                      <p:cBhvr>
                                        <p:cTn id="94" dur="1" fill="hold">
                                          <p:stCondLst>
                                            <p:cond delay="0"/>
                                          </p:stCondLst>
                                        </p:cTn>
                                        <p:tgtEl>
                                          <p:spTgt spid="229"/>
                                        </p:tgtEl>
                                        <p:attrNameLst>
                                          <p:attrName>style.visibility</p:attrName>
                                        </p:attrNameLst>
                                      </p:cBhvr>
                                      <p:to>
                                        <p:strVal val="hidden"/>
                                      </p:to>
                                    </p:set>
                                  </p:childTnLst>
                                </p:cTn>
                              </p:par>
                              <p:par>
                                <p:cTn id="95" presetID="1" presetClass="entr" presetSubtype="0" fill="hold" nodeType="withEffect">
                                  <p:stCondLst>
                                    <p:cond delay="10500"/>
                                  </p:stCondLst>
                                  <p:childTnLst>
                                    <p:set>
                                      <p:cBhvr>
                                        <p:cTn id="96" dur="1" fill="hold">
                                          <p:stCondLst>
                                            <p:cond delay="0"/>
                                          </p:stCondLst>
                                        </p:cTn>
                                        <p:tgtEl>
                                          <p:spTgt spid="249"/>
                                        </p:tgtEl>
                                        <p:attrNameLst>
                                          <p:attrName>style.visibility</p:attrName>
                                        </p:attrNameLst>
                                      </p:cBhvr>
                                      <p:to>
                                        <p:strVal val="visible"/>
                                      </p:to>
                                    </p:set>
                                  </p:childTnLst>
                                </p:cTn>
                              </p:par>
                              <p:par>
                                <p:cTn id="97" presetID="8" presetClass="emph" presetSubtype="0" fill="hold" nodeType="withEffect">
                                  <p:stCondLst>
                                    <p:cond delay="10500"/>
                                  </p:stCondLst>
                                  <p:childTnLst>
                                    <p:animRot by="-900000">
                                      <p:cBhvr>
                                        <p:cTn id="98" dur="1500" fill="hold"/>
                                        <p:tgtEl>
                                          <p:spTgt spid="249"/>
                                        </p:tgtEl>
                                        <p:attrNameLst>
                                          <p:attrName>r</p:attrName>
                                        </p:attrNameLst>
                                      </p:cBhvr>
                                    </p:animRot>
                                  </p:childTnLst>
                                </p:cTn>
                              </p:par>
                              <p:par>
                                <p:cTn id="99" presetID="1" presetClass="exit" presetSubtype="0" fill="hold" nodeType="withEffect">
                                  <p:stCondLst>
                                    <p:cond delay="12000"/>
                                  </p:stCondLst>
                                  <p:childTnLst>
                                    <p:set>
                                      <p:cBhvr>
                                        <p:cTn id="100" dur="1" fill="hold">
                                          <p:stCondLst>
                                            <p:cond delay="0"/>
                                          </p:stCondLst>
                                        </p:cTn>
                                        <p:tgtEl>
                                          <p:spTgt spid="249"/>
                                        </p:tgtEl>
                                        <p:attrNameLst>
                                          <p:attrName>style.visibility</p:attrName>
                                        </p:attrNameLst>
                                      </p:cBhvr>
                                      <p:to>
                                        <p:strVal val="hidden"/>
                                      </p:to>
                                    </p:set>
                                  </p:childTnLst>
                                </p:cTn>
                              </p:par>
                              <p:par>
                                <p:cTn id="101" presetID="1" presetClass="entr" presetSubtype="0" fill="hold" nodeType="withEffect">
                                  <p:stCondLst>
                                    <p:cond delay="12000"/>
                                  </p:stCondLst>
                                  <p:childTnLst>
                                    <p:set>
                                      <p:cBhvr>
                                        <p:cTn id="102" dur="1" fill="hold">
                                          <p:stCondLst>
                                            <p:cond delay="0"/>
                                          </p:stCondLst>
                                        </p:cTn>
                                        <p:tgtEl>
                                          <p:spTgt spid="239"/>
                                        </p:tgtEl>
                                        <p:attrNameLst>
                                          <p:attrName>style.visibility</p:attrName>
                                        </p:attrNameLst>
                                      </p:cBhvr>
                                      <p:to>
                                        <p:strVal val="visible"/>
                                      </p:to>
                                    </p:set>
                                  </p:childTnLst>
                                </p:cTn>
                              </p:par>
                              <p:par>
                                <p:cTn id="103" presetID="8" presetClass="emph" presetSubtype="0" fill="hold" nodeType="withEffect">
                                  <p:stCondLst>
                                    <p:cond delay="12000"/>
                                  </p:stCondLst>
                                  <p:childTnLst>
                                    <p:animRot by="-900000">
                                      <p:cBhvr>
                                        <p:cTn id="104" dur="1500" fill="hold"/>
                                        <p:tgtEl>
                                          <p:spTgt spid="239"/>
                                        </p:tgtEl>
                                        <p:attrNameLst>
                                          <p:attrName>r</p:attrName>
                                        </p:attrNameLst>
                                      </p:cBhvr>
                                    </p:animRot>
                                  </p:childTnLst>
                                </p:cTn>
                              </p:par>
                              <p:par>
                                <p:cTn id="105" presetID="1" presetClass="exit" presetSubtype="0" fill="hold" nodeType="withEffect">
                                  <p:stCondLst>
                                    <p:cond delay="13500"/>
                                  </p:stCondLst>
                                  <p:childTnLst>
                                    <p:set>
                                      <p:cBhvr>
                                        <p:cTn id="106" dur="1" fill="hold">
                                          <p:stCondLst>
                                            <p:cond delay="0"/>
                                          </p:stCondLst>
                                        </p:cTn>
                                        <p:tgtEl>
                                          <p:spTgt spid="239"/>
                                        </p:tgtEl>
                                        <p:attrNameLst>
                                          <p:attrName>style.visibility</p:attrName>
                                        </p:attrNameLst>
                                      </p:cBhvr>
                                      <p:to>
                                        <p:strVal val="hidden"/>
                                      </p:to>
                                    </p:set>
                                  </p:childTnLst>
                                </p:cTn>
                              </p:par>
                              <p:par>
                                <p:cTn id="107" presetID="1" presetClass="entr" presetSubtype="0" fill="hold" nodeType="withEffect">
                                  <p:stCondLst>
                                    <p:cond delay="13500"/>
                                  </p:stCondLst>
                                  <p:childTnLst>
                                    <p:set>
                                      <p:cBhvr>
                                        <p:cTn id="108" dur="1" fill="hold">
                                          <p:stCondLst>
                                            <p:cond delay="0"/>
                                          </p:stCondLst>
                                        </p:cTn>
                                        <p:tgtEl>
                                          <p:spTgt spid="259"/>
                                        </p:tgtEl>
                                        <p:attrNameLst>
                                          <p:attrName>style.visibility</p:attrName>
                                        </p:attrNameLst>
                                      </p:cBhvr>
                                      <p:to>
                                        <p:strVal val="visible"/>
                                      </p:to>
                                    </p:set>
                                  </p:childTnLst>
                                </p:cTn>
                              </p:par>
                              <p:par>
                                <p:cTn id="109" presetID="8" presetClass="emph" presetSubtype="0" fill="hold" nodeType="withEffect">
                                  <p:stCondLst>
                                    <p:cond delay="13500"/>
                                  </p:stCondLst>
                                  <p:childTnLst>
                                    <p:animRot by="-900000">
                                      <p:cBhvr>
                                        <p:cTn id="110" dur="1500" fill="hold"/>
                                        <p:tgtEl>
                                          <p:spTgt spid="259"/>
                                        </p:tgtEl>
                                        <p:attrNameLst>
                                          <p:attrName>r</p:attrName>
                                        </p:attrNameLst>
                                      </p:cBhvr>
                                    </p:animRot>
                                  </p:childTnLst>
                                </p:cTn>
                              </p:par>
                              <p:par>
                                <p:cTn id="111" presetID="1" presetClass="exit" presetSubtype="0" fill="hold" nodeType="withEffect">
                                  <p:stCondLst>
                                    <p:cond delay="15000"/>
                                  </p:stCondLst>
                                  <p:childTnLst>
                                    <p:set>
                                      <p:cBhvr>
                                        <p:cTn id="112" dur="1" fill="hold">
                                          <p:stCondLst>
                                            <p:cond delay="0"/>
                                          </p:stCondLst>
                                        </p:cTn>
                                        <p:tgtEl>
                                          <p:spTgt spid="259"/>
                                        </p:tgtEl>
                                        <p:attrNameLst>
                                          <p:attrName>style.visibility</p:attrName>
                                        </p:attrNameLst>
                                      </p:cBhvr>
                                      <p:to>
                                        <p:strVal val="hidden"/>
                                      </p:to>
                                    </p:set>
                                  </p:childTnLst>
                                </p:cTn>
                              </p:par>
                              <p:par>
                                <p:cTn id="113" presetID="1" presetClass="entr" presetSubtype="0" fill="hold" nodeType="withEffect">
                                  <p:stCondLst>
                                    <p:cond delay="15000"/>
                                  </p:stCondLst>
                                  <p:childTnLst>
                                    <p:set>
                                      <p:cBhvr>
                                        <p:cTn id="114" dur="1" fill="hold">
                                          <p:stCondLst>
                                            <p:cond delay="0"/>
                                          </p:stCondLst>
                                        </p:cTn>
                                        <p:tgtEl>
                                          <p:spTgt spid="279"/>
                                        </p:tgtEl>
                                        <p:attrNameLst>
                                          <p:attrName>style.visibility</p:attrName>
                                        </p:attrNameLst>
                                      </p:cBhvr>
                                      <p:to>
                                        <p:strVal val="visible"/>
                                      </p:to>
                                    </p:set>
                                  </p:childTnLst>
                                </p:cTn>
                              </p:par>
                              <p:par>
                                <p:cTn id="115" presetID="8" presetClass="emph" presetSubtype="0" fill="hold" nodeType="withEffect">
                                  <p:stCondLst>
                                    <p:cond delay="15000"/>
                                  </p:stCondLst>
                                  <p:childTnLst>
                                    <p:animRot by="-900000">
                                      <p:cBhvr>
                                        <p:cTn id="116" dur="1500" fill="hold"/>
                                        <p:tgtEl>
                                          <p:spTgt spid="279"/>
                                        </p:tgtEl>
                                        <p:attrNameLst>
                                          <p:attrName>r</p:attrName>
                                        </p:attrNameLst>
                                      </p:cBhvr>
                                    </p:animRot>
                                  </p:childTnLst>
                                </p:cTn>
                              </p:par>
                              <p:par>
                                <p:cTn id="117" presetID="1" presetClass="exit" presetSubtype="0" fill="hold" nodeType="withEffect">
                                  <p:stCondLst>
                                    <p:cond delay="16500"/>
                                  </p:stCondLst>
                                  <p:childTnLst>
                                    <p:set>
                                      <p:cBhvr>
                                        <p:cTn id="118" dur="1" fill="hold">
                                          <p:stCondLst>
                                            <p:cond delay="0"/>
                                          </p:stCondLst>
                                        </p:cTn>
                                        <p:tgtEl>
                                          <p:spTgt spid="279"/>
                                        </p:tgtEl>
                                        <p:attrNameLst>
                                          <p:attrName>style.visibility</p:attrName>
                                        </p:attrNameLst>
                                      </p:cBhvr>
                                      <p:to>
                                        <p:strVal val="hidden"/>
                                      </p:to>
                                    </p:set>
                                  </p:childTnLst>
                                </p:cTn>
                              </p:par>
                              <p:par>
                                <p:cTn id="119" presetID="1" presetClass="entr" presetSubtype="0" fill="hold" nodeType="withEffect">
                                  <p:stCondLst>
                                    <p:cond delay="16500"/>
                                  </p:stCondLst>
                                  <p:childTnLst>
                                    <p:set>
                                      <p:cBhvr>
                                        <p:cTn id="120" dur="1" fill="hold">
                                          <p:stCondLst>
                                            <p:cond delay="0"/>
                                          </p:stCondLst>
                                        </p:cTn>
                                        <p:tgtEl>
                                          <p:spTgt spid="269"/>
                                        </p:tgtEl>
                                        <p:attrNameLst>
                                          <p:attrName>style.visibility</p:attrName>
                                        </p:attrNameLst>
                                      </p:cBhvr>
                                      <p:to>
                                        <p:strVal val="visible"/>
                                      </p:to>
                                    </p:set>
                                  </p:childTnLst>
                                </p:cTn>
                              </p:par>
                              <p:par>
                                <p:cTn id="121" presetID="8" presetClass="emph" presetSubtype="0" fill="hold" nodeType="withEffect">
                                  <p:stCondLst>
                                    <p:cond delay="16500"/>
                                  </p:stCondLst>
                                  <p:childTnLst>
                                    <p:animRot by="-900000">
                                      <p:cBhvr>
                                        <p:cTn id="122" dur="1500" fill="hold"/>
                                        <p:tgtEl>
                                          <p:spTgt spid="269"/>
                                        </p:tgtEl>
                                        <p:attrNameLst>
                                          <p:attrName>r</p:attrName>
                                        </p:attrNameLst>
                                      </p:cBhvr>
                                    </p:animRot>
                                  </p:childTnLst>
                                </p:cTn>
                              </p:par>
                              <p:par>
                                <p:cTn id="123" presetID="1" presetClass="exit" presetSubtype="0" fill="hold" nodeType="withEffect">
                                  <p:stCondLst>
                                    <p:cond delay="18000"/>
                                  </p:stCondLst>
                                  <p:childTnLst>
                                    <p:set>
                                      <p:cBhvr>
                                        <p:cTn id="124" dur="1" fill="hold">
                                          <p:stCondLst>
                                            <p:cond delay="0"/>
                                          </p:stCondLst>
                                        </p:cTn>
                                        <p:tgtEl>
                                          <p:spTgt spid="269"/>
                                        </p:tgtEl>
                                        <p:attrNameLst>
                                          <p:attrName>style.visibility</p:attrName>
                                        </p:attrNameLst>
                                      </p:cBhvr>
                                      <p:to>
                                        <p:strVal val="hidden"/>
                                      </p:to>
                                    </p:set>
                                  </p:childTnLst>
                                </p:cTn>
                              </p:par>
                              <p:par>
                                <p:cTn id="125" presetID="1" presetClass="entr" presetSubtype="0" fill="hold" nodeType="withEffect">
                                  <p:stCondLst>
                                    <p:cond delay="18000"/>
                                  </p:stCondLst>
                                  <p:childTnLst>
                                    <p:set>
                                      <p:cBhvr>
                                        <p:cTn id="126" dur="1" fill="hold">
                                          <p:stCondLst>
                                            <p:cond delay="0"/>
                                          </p:stCondLst>
                                        </p:cTn>
                                        <p:tgtEl>
                                          <p:spTgt spid="289"/>
                                        </p:tgtEl>
                                        <p:attrNameLst>
                                          <p:attrName>style.visibility</p:attrName>
                                        </p:attrNameLst>
                                      </p:cBhvr>
                                      <p:to>
                                        <p:strVal val="visible"/>
                                      </p:to>
                                    </p:set>
                                  </p:childTnLst>
                                </p:cTn>
                              </p:par>
                              <p:par>
                                <p:cTn id="127" presetID="8" presetClass="emph" presetSubtype="0" fill="hold" nodeType="withEffect">
                                  <p:stCondLst>
                                    <p:cond delay="18000"/>
                                  </p:stCondLst>
                                  <p:childTnLst>
                                    <p:animRot by="-900000">
                                      <p:cBhvr>
                                        <p:cTn id="128" dur="1500" fill="hold"/>
                                        <p:tgtEl>
                                          <p:spTgt spid="289"/>
                                        </p:tgtEl>
                                        <p:attrNameLst>
                                          <p:attrName>r</p:attrName>
                                        </p:attrNameLst>
                                      </p:cBhvr>
                                    </p:animRot>
                                  </p:childTnLst>
                                </p:cTn>
                              </p:par>
                              <p:par>
                                <p:cTn id="129" presetID="1" presetClass="exit" presetSubtype="0" fill="hold" nodeType="withEffect">
                                  <p:stCondLst>
                                    <p:cond delay="19500"/>
                                  </p:stCondLst>
                                  <p:childTnLst>
                                    <p:set>
                                      <p:cBhvr>
                                        <p:cTn id="130" dur="1" fill="hold">
                                          <p:stCondLst>
                                            <p:cond delay="0"/>
                                          </p:stCondLst>
                                        </p:cTn>
                                        <p:tgtEl>
                                          <p:spTgt spid="289"/>
                                        </p:tgtEl>
                                        <p:attrNameLst>
                                          <p:attrName>style.visibility</p:attrName>
                                        </p:attrNameLst>
                                      </p:cBhvr>
                                      <p:to>
                                        <p:strVal val="hidden"/>
                                      </p:to>
                                    </p:set>
                                  </p:childTnLst>
                                </p:cTn>
                              </p:par>
                              <p:par>
                                <p:cTn id="131" presetID="1" presetClass="entr" presetSubtype="0" fill="hold" nodeType="withEffect">
                                  <p:stCondLst>
                                    <p:cond delay="19500"/>
                                  </p:stCondLst>
                                  <p:childTnLst>
                                    <p:set>
                                      <p:cBhvr>
                                        <p:cTn id="132" dur="1" fill="hold">
                                          <p:stCondLst>
                                            <p:cond delay="0"/>
                                          </p:stCondLst>
                                        </p:cTn>
                                        <p:tgtEl>
                                          <p:spTgt spid="309"/>
                                        </p:tgtEl>
                                        <p:attrNameLst>
                                          <p:attrName>style.visibility</p:attrName>
                                        </p:attrNameLst>
                                      </p:cBhvr>
                                      <p:to>
                                        <p:strVal val="visible"/>
                                      </p:to>
                                    </p:set>
                                  </p:childTnLst>
                                </p:cTn>
                              </p:par>
                              <p:par>
                                <p:cTn id="133" presetID="8" presetClass="emph" presetSubtype="0" fill="hold" nodeType="withEffect">
                                  <p:stCondLst>
                                    <p:cond delay="19500"/>
                                  </p:stCondLst>
                                  <p:childTnLst>
                                    <p:animRot by="-900000">
                                      <p:cBhvr>
                                        <p:cTn id="134" dur="1500" fill="hold"/>
                                        <p:tgtEl>
                                          <p:spTgt spid="309"/>
                                        </p:tgtEl>
                                        <p:attrNameLst>
                                          <p:attrName>r</p:attrName>
                                        </p:attrNameLst>
                                      </p:cBhvr>
                                    </p:animRot>
                                  </p:childTnLst>
                                </p:cTn>
                              </p:par>
                              <p:par>
                                <p:cTn id="135" presetID="1" presetClass="exit" presetSubtype="0" fill="hold" nodeType="withEffect">
                                  <p:stCondLst>
                                    <p:cond delay="21000"/>
                                  </p:stCondLst>
                                  <p:childTnLst>
                                    <p:set>
                                      <p:cBhvr>
                                        <p:cTn id="136" dur="1" fill="hold">
                                          <p:stCondLst>
                                            <p:cond delay="0"/>
                                          </p:stCondLst>
                                        </p:cTn>
                                        <p:tgtEl>
                                          <p:spTgt spid="309"/>
                                        </p:tgtEl>
                                        <p:attrNameLst>
                                          <p:attrName>style.visibility</p:attrName>
                                        </p:attrNameLst>
                                      </p:cBhvr>
                                      <p:to>
                                        <p:strVal val="hidden"/>
                                      </p:to>
                                    </p:set>
                                  </p:childTnLst>
                                </p:cTn>
                              </p:par>
                              <p:par>
                                <p:cTn id="137" presetID="1" presetClass="entr" presetSubtype="0" fill="hold" nodeType="withEffect">
                                  <p:stCondLst>
                                    <p:cond delay="21000"/>
                                  </p:stCondLst>
                                  <p:childTnLst>
                                    <p:set>
                                      <p:cBhvr>
                                        <p:cTn id="138" dur="1" fill="hold">
                                          <p:stCondLst>
                                            <p:cond delay="0"/>
                                          </p:stCondLst>
                                        </p:cTn>
                                        <p:tgtEl>
                                          <p:spTgt spid="299"/>
                                        </p:tgtEl>
                                        <p:attrNameLst>
                                          <p:attrName>style.visibility</p:attrName>
                                        </p:attrNameLst>
                                      </p:cBhvr>
                                      <p:to>
                                        <p:strVal val="visible"/>
                                      </p:to>
                                    </p:set>
                                  </p:childTnLst>
                                </p:cTn>
                              </p:par>
                              <p:par>
                                <p:cTn id="139" presetID="8" presetClass="emph" presetSubtype="0" fill="hold" nodeType="withEffect">
                                  <p:stCondLst>
                                    <p:cond delay="21000"/>
                                  </p:stCondLst>
                                  <p:childTnLst>
                                    <p:animRot by="-900000">
                                      <p:cBhvr>
                                        <p:cTn id="140" dur="1500" fill="hold"/>
                                        <p:tgtEl>
                                          <p:spTgt spid="299"/>
                                        </p:tgtEl>
                                        <p:attrNameLst>
                                          <p:attrName>r</p:attrName>
                                        </p:attrNameLst>
                                      </p:cBhvr>
                                    </p:animRot>
                                  </p:childTnLst>
                                </p:cTn>
                              </p:par>
                              <p:par>
                                <p:cTn id="141" presetID="1" presetClass="exit" presetSubtype="0" fill="hold" nodeType="withEffect">
                                  <p:stCondLst>
                                    <p:cond delay="22500"/>
                                  </p:stCondLst>
                                  <p:childTnLst>
                                    <p:set>
                                      <p:cBhvr>
                                        <p:cTn id="142" dur="1" fill="hold">
                                          <p:stCondLst>
                                            <p:cond delay="0"/>
                                          </p:stCondLst>
                                        </p:cTn>
                                        <p:tgtEl>
                                          <p:spTgt spid="299"/>
                                        </p:tgtEl>
                                        <p:attrNameLst>
                                          <p:attrName>style.visibility</p:attrName>
                                        </p:attrNameLst>
                                      </p:cBhvr>
                                      <p:to>
                                        <p:strVal val="hidden"/>
                                      </p:to>
                                    </p:set>
                                  </p:childTnLst>
                                </p:cTn>
                              </p:par>
                              <p:par>
                                <p:cTn id="143" presetID="1" presetClass="entr" presetSubtype="0" fill="hold" nodeType="withEffect">
                                  <p:stCondLst>
                                    <p:cond delay="22500"/>
                                  </p:stCondLst>
                                  <p:childTnLst>
                                    <p:set>
                                      <p:cBhvr>
                                        <p:cTn id="144" dur="1" fill="hold">
                                          <p:stCondLst>
                                            <p:cond delay="0"/>
                                          </p:stCondLst>
                                        </p:cTn>
                                        <p:tgtEl>
                                          <p:spTgt spid="319"/>
                                        </p:tgtEl>
                                        <p:attrNameLst>
                                          <p:attrName>style.visibility</p:attrName>
                                        </p:attrNameLst>
                                      </p:cBhvr>
                                      <p:to>
                                        <p:strVal val="visible"/>
                                      </p:to>
                                    </p:set>
                                  </p:childTnLst>
                                </p:cTn>
                              </p:par>
                              <p:par>
                                <p:cTn id="145" presetID="8" presetClass="emph" presetSubtype="0" fill="hold" nodeType="withEffect">
                                  <p:stCondLst>
                                    <p:cond delay="22500"/>
                                  </p:stCondLst>
                                  <p:childTnLst>
                                    <p:animRot by="-900000">
                                      <p:cBhvr>
                                        <p:cTn id="146" dur="1500" fill="hold"/>
                                        <p:tgtEl>
                                          <p:spTgt spid="319"/>
                                        </p:tgtEl>
                                        <p:attrNameLst>
                                          <p:attrName>r</p:attrName>
                                        </p:attrNameLst>
                                      </p:cBhvr>
                                    </p:animRot>
                                  </p:childTnLst>
                                </p:cTn>
                              </p:par>
                              <p:par>
                                <p:cTn id="147" presetID="1" presetClass="exit" presetSubtype="0" fill="hold" nodeType="withEffect">
                                  <p:stCondLst>
                                    <p:cond delay="24000"/>
                                  </p:stCondLst>
                                  <p:childTnLst>
                                    <p:set>
                                      <p:cBhvr>
                                        <p:cTn id="148" dur="1" fill="hold">
                                          <p:stCondLst>
                                            <p:cond delay="0"/>
                                          </p:stCondLst>
                                        </p:cTn>
                                        <p:tgtEl>
                                          <p:spTgt spid="319"/>
                                        </p:tgtEl>
                                        <p:attrNameLst>
                                          <p:attrName>style.visibility</p:attrName>
                                        </p:attrNameLst>
                                      </p:cBhvr>
                                      <p:to>
                                        <p:strVal val="hidden"/>
                                      </p:to>
                                    </p:set>
                                  </p:childTnLst>
                                </p:cTn>
                              </p:par>
                              <p:par>
                                <p:cTn id="149" presetID="1" presetClass="entr" presetSubtype="0" fill="hold" nodeType="withEffect">
                                  <p:stCondLst>
                                    <p:cond delay="24000"/>
                                  </p:stCondLst>
                                  <p:childTnLst>
                                    <p:set>
                                      <p:cBhvr>
                                        <p:cTn id="150" dur="1" fill="hold">
                                          <p:stCondLst>
                                            <p:cond delay="0"/>
                                          </p:stCondLst>
                                        </p:cTn>
                                        <p:tgtEl>
                                          <p:spTgt spid="339"/>
                                        </p:tgtEl>
                                        <p:attrNameLst>
                                          <p:attrName>style.visibility</p:attrName>
                                        </p:attrNameLst>
                                      </p:cBhvr>
                                      <p:to>
                                        <p:strVal val="visible"/>
                                      </p:to>
                                    </p:set>
                                  </p:childTnLst>
                                </p:cTn>
                              </p:par>
                              <p:par>
                                <p:cTn id="151" presetID="8" presetClass="emph" presetSubtype="0" fill="hold" nodeType="withEffect">
                                  <p:stCondLst>
                                    <p:cond delay="24000"/>
                                  </p:stCondLst>
                                  <p:childTnLst>
                                    <p:animRot by="-900000">
                                      <p:cBhvr>
                                        <p:cTn id="152" dur="1500" fill="hold"/>
                                        <p:tgtEl>
                                          <p:spTgt spid="339"/>
                                        </p:tgtEl>
                                        <p:attrNameLst>
                                          <p:attrName>r</p:attrName>
                                        </p:attrNameLst>
                                      </p:cBhvr>
                                    </p:animRot>
                                  </p:childTnLst>
                                </p:cTn>
                              </p:par>
                              <p:par>
                                <p:cTn id="153" presetID="1" presetClass="exit" presetSubtype="0" fill="hold" nodeType="withEffect">
                                  <p:stCondLst>
                                    <p:cond delay="25500"/>
                                  </p:stCondLst>
                                  <p:childTnLst>
                                    <p:set>
                                      <p:cBhvr>
                                        <p:cTn id="154" dur="1" fill="hold">
                                          <p:stCondLst>
                                            <p:cond delay="0"/>
                                          </p:stCondLst>
                                        </p:cTn>
                                        <p:tgtEl>
                                          <p:spTgt spid="339"/>
                                        </p:tgtEl>
                                        <p:attrNameLst>
                                          <p:attrName>style.visibility</p:attrName>
                                        </p:attrNameLst>
                                      </p:cBhvr>
                                      <p:to>
                                        <p:strVal val="hidden"/>
                                      </p:to>
                                    </p:set>
                                  </p:childTnLst>
                                </p:cTn>
                              </p:par>
                              <p:par>
                                <p:cTn id="155" presetID="1" presetClass="entr" presetSubtype="0" fill="hold" nodeType="withEffect">
                                  <p:stCondLst>
                                    <p:cond delay="25500"/>
                                  </p:stCondLst>
                                  <p:childTnLst>
                                    <p:set>
                                      <p:cBhvr>
                                        <p:cTn id="156" dur="1" fill="hold">
                                          <p:stCondLst>
                                            <p:cond delay="0"/>
                                          </p:stCondLst>
                                        </p:cTn>
                                        <p:tgtEl>
                                          <p:spTgt spid="329"/>
                                        </p:tgtEl>
                                        <p:attrNameLst>
                                          <p:attrName>style.visibility</p:attrName>
                                        </p:attrNameLst>
                                      </p:cBhvr>
                                      <p:to>
                                        <p:strVal val="visible"/>
                                      </p:to>
                                    </p:set>
                                  </p:childTnLst>
                                </p:cTn>
                              </p:par>
                              <p:par>
                                <p:cTn id="157" presetID="8" presetClass="emph" presetSubtype="0" fill="hold" nodeType="withEffect">
                                  <p:stCondLst>
                                    <p:cond delay="25500"/>
                                  </p:stCondLst>
                                  <p:childTnLst>
                                    <p:animRot by="-900000">
                                      <p:cBhvr>
                                        <p:cTn id="158" dur="1500" fill="hold"/>
                                        <p:tgtEl>
                                          <p:spTgt spid="329"/>
                                        </p:tgtEl>
                                        <p:attrNameLst>
                                          <p:attrName>r</p:attrName>
                                        </p:attrNameLst>
                                      </p:cBhvr>
                                    </p:animRot>
                                  </p:childTnLst>
                                </p:cTn>
                              </p:par>
                              <p:par>
                                <p:cTn id="159" presetID="1" presetClass="exit" presetSubtype="0" fill="hold" nodeType="withEffect">
                                  <p:stCondLst>
                                    <p:cond delay="27000"/>
                                  </p:stCondLst>
                                  <p:childTnLst>
                                    <p:set>
                                      <p:cBhvr>
                                        <p:cTn id="160" dur="1" fill="hold">
                                          <p:stCondLst>
                                            <p:cond delay="0"/>
                                          </p:stCondLst>
                                        </p:cTn>
                                        <p:tgtEl>
                                          <p:spTgt spid="329"/>
                                        </p:tgtEl>
                                        <p:attrNameLst>
                                          <p:attrName>style.visibility</p:attrName>
                                        </p:attrNameLst>
                                      </p:cBhvr>
                                      <p:to>
                                        <p:strVal val="hidden"/>
                                      </p:to>
                                    </p:set>
                                  </p:childTnLst>
                                </p:cTn>
                              </p:par>
                              <p:par>
                                <p:cTn id="161" presetID="1" presetClass="entr" presetSubtype="0" fill="hold" nodeType="withEffect">
                                  <p:stCondLst>
                                    <p:cond delay="27000"/>
                                  </p:stCondLst>
                                  <p:childTnLst>
                                    <p:set>
                                      <p:cBhvr>
                                        <p:cTn id="162" dur="1" fill="hold">
                                          <p:stCondLst>
                                            <p:cond delay="0"/>
                                          </p:stCondLst>
                                        </p:cTn>
                                        <p:tgtEl>
                                          <p:spTgt spid="349"/>
                                        </p:tgtEl>
                                        <p:attrNameLst>
                                          <p:attrName>style.visibility</p:attrName>
                                        </p:attrNameLst>
                                      </p:cBhvr>
                                      <p:to>
                                        <p:strVal val="visible"/>
                                      </p:to>
                                    </p:set>
                                  </p:childTnLst>
                                </p:cTn>
                              </p:par>
                              <p:par>
                                <p:cTn id="163" presetID="8" presetClass="emph" presetSubtype="0" fill="hold" nodeType="withEffect">
                                  <p:stCondLst>
                                    <p:cond delay="27000"/>
                                  </p:stCondLst>
                                  <p:childTnLst>
                                    <p:animRot by="-900000">
                                      <p:cBhvr>
                                        <p:cTn id="164" dur="1500" fill="hold"/>
                                        <p:tgtEl>
                                          <p:spTgt spid="349"/>
                                        </p:tgtEl>
                                        <p:attrNameLst>
                                          <p:attrName>r</p:attrName>
                                        </p:attrNameLst>
                                      </p:cBhvr>
                                    </p:animRot>
                                  </p:childTnLst>
                                </p:cTn>
                              </p:par>
                              <p:par>
                                <p:cTn id="165" presetID="1" presetClass="exit" presetSubtype="0" fill="hold" nodeType="withEffect">
                                  <p:stCondLst>
                                    <p:cond delay="28500"/>
                                  </p:stCondLst>
                                  <p:childTnLst>
                                    <p:set>
                                      <p:cBhvr>
                                        <p:cTn id="166" dur="1" fill="hold">
                                          <p:stCondLst>
                                            <p:cond delay="0"/>
                                          </p:stCondLst>
                                        </p:cTn>
                                        <p:tgtEl>
                                          <p:spTgt spid="349"/>
                                        </p:tgtEl>
                                        <p:attrNameLst>
                                          <p:attrName>style.visibility</p:attrName>
                                        </p:attrNameLst>
                                      </p:cBhvr>
                                      <p:to>
                                        <p:strVal val="hidden"/>
                                      </p:to>
                                    </p:set>
                                  </p:childTnLst>
                                </p:cTn>
                              </p:par>
                              <p:par>
                                <p:cTn id="167" presetID="1" presetClass="entr" presetSubtype="0" fill="hold" nodeType="withEffect">
                                  <p:stCondLst>
                                    <p:cond delay="28500"/>
                                  </p:stCondLst>
                                  <p:childTnLst>
                                    <p:set>
                                      <p:cBhvr>
                                        <p:cTn id="168" dur="1" fill="hold">
                                          <p:stCondLst>
                                            <p:cond delay="0"/>
                                          </p:stCondLst>
                                        </p:cTn>
                                        <p:tgtEl>
                                          <p:spTgt spid="369"/>
                                        </p:tgtEl>
                                        <p:attrNameLst>
                                          <p:attrName>style.visibility</p:attrName>
                                        </p:attrNameLst>
                                      </p:cBhvr>
                                      <p:to>
                                        <p:strVal val="visible"/>
                                      </p:to>
                                    </p:set>
                                  </p:childTnLst>
                                </p:cTn>
                              </p:par>
                              <p:par>
                                <p:cTn id="169" presetID="8" presetClass="emph" presetSubtype="0" fill="hold" nodeType="withEffect">
                                  <p:stCondLst>
                                    <p:cond delay="28500"/>
                                  </p:stCondLst>
                                  <p:childTnLst>
                                    <p:animRot by="-900000">
                                      <p:cBhvr>
                                        <p:cTn id="170" dur="1500" fill="hold"/>
                                        <p:tgtEl>
                                          <p:spTgt spid="369"/>
                                        </p:tgtEl>
                                        <p:attrNameLst>
                                          <p:attrName>r</p:attrName>
                                        </p:attrNameLst>
                                      </p:cBhvr>
                                    </p:animRot>
                                  </p:childTnLst>
                                </p:cTn>
                              </p:par>
                              <p:par>
                                <p:cTn id="171" presetID="1" presetClass="exit" presetSubtype="0" fill="hold" nodeType="withEffect">
                                  <p:stCondLst>
                                    <p:cond delay="30000"/>
                                  </p:stCondLst>
                                  <p:childTnLst>
                                    <p:set>
                                      <p:cBhvr>
                                        <p:cTn id="172" dur="1" fill="hold">
                                          <p:stCondLst>
                                            <p:cond delay="0"/>
                                          </p:stCondLst>
                                        </p:cTn>
                                        <p:tgtEl>
                                          <p:spTgt spid="369"/>
                                        </p:tgtEl>
                                        <p:attrNameLst>
                                          <p:attrName>style.visibility</p:attrName>
                                        </p:attrNameLst>
                                      </p:cBhvr>
                                      <p:to>
                                        <p:strVal val="hidden"/>
                                      </p:to>
                                    </p:set>
                                  </p:childTnLst>
                                </p:cTn>
                              </p:par>
                              <p:par>
                                <p:cTn id="173" presetID="1" presetClass="entr" presetSubtype="0" fill="hold" nodeType="withEffect">
                                  <p:stCondLst>
                                    <p:cond delay="30000"/>
                                  </p:stCondLst>
                                  <p:childTnLst>
                                    <p:set>
                                      <p:cBhvr>
                                        <p:cTn id="174" dur="1" fill="hold">
                                          <p:stCondLst>
                                            <p:cond delay="0"/>
                                          </p:stCondLst>
                                        </p:cTn>
                                        <p:tgtEl>
                                          <p:spTgt spid="359"/>
                                        </p:tgtEl>
                                        <p:attrNameLst>
                                          <p:attrName>style.visibility</p:attrName>
                                        </p:attrNameLst>
                                      </p:cBhvr>
                                      <p:to>
                                        <p:strVal val="visible"/>
                                      </p:to>
                                    </p:set>
                                  </p:childTnLst>
                                </p:cTn>
                              </p:par>
                              <p:par>
                                <p:cTn id="175" presetID="8" presetClass="emph" presetSubtype="0" fill="hold" nodeType="withEffect">
                                  <p:stCondLst>
                                    <p:cond delay="30000"/>
                                  </p:stCondLst>
                                  <p:childTnLst>
                                    <p:animRot by="-900000">
                                      <p:cBhvr>
                                        <p:cTn id="176" dur="1500" fill="hold"/>
                                        <p:tgtEl>
                                          <p:spTgt spid="359"/>
                                        </p:tgtEl>
                                        <p:attrNameLst>
                                          <p:attrName>r</p:attrName>
                                        </p:attrNameLst>
                                      </p:cBhvr>
                                    </p:animRot>
                                  </p:childTnLst>
                                </p:cTn>
                              </p:par>
                              <p:par>
                                <p:cTn id="177" presetID="1" presetClass="exit" presetSubtype="0" fill="hold" nodeType="withEffect">
                                  <p:stCondLst>
                                    <p:cond delay="31500"/>
                                  </p:stCondLst>
                                  <p:childTnLst>
                                    <p:set>
                                      <p:cBhvr>
                                        <p:cTn id="178" dur="1" fill="hold">
                                          <p:stCondLst>
                                            <p:cond delay="0"/>
                                          </p:stCondLst>
                                        </p:cTn>
                                        <p:tgtEl>
                                          <p:spTgt spid="359"/>
                                        </p:tgtEl>
                                        <p:attrNameLst>
                                          <p:attrName>style.visibility</p:attrName>
                                        </p:attrNameLst>
                                      </p:cBhvr>
                                      <p:to>
                                        <p:strVal val="hidden"/>
                                      </p:to>
                                    </p:set>
                                  </p:childTnLst>
                                </p:cTn>
                              </p:par>
                              <p:par>
                                <p:cTn id="179" presetID="1" presetClass="entr" presetSubtype="0" fill="hold" nodeType="withEffect">
                                  <p:stCondLst>
                                    <p:cond delay="31500"/>
                                  </p:stCondLst>
                                  <p:childTnLst>
                                    <p:set>
                                      <p:cBhvr>
                                        <p:cTn id="180" dur="1" fill="hold">
                                          <p:stCondLst>
                                            <p:cond delay="0"/>
                                          </p:stCondLst>
                                        </p:cTn>
                                        <p:tgtEl>
                                          <p:spTgt spid="379"/>
                                        </p:tgtEl>
                                        <p:attrNameLst>
                                          <p:attrName>style.visibility</p:attrName>
                                        </p:attrNameLst>
                                      </p:cBhvr>
                                      <p:to>
                                        <p:strVal val="visible"/>
                                      </p:to>
                                    </p:set>
                                  </p:childTnLst>
                                </p:cTn>
                              </p:par>
                              <p:par>
                                <p:cTn id="181" presetID="8" presetClass="emph" presetSubtype="0" fill="hold" nodeType="withEffect">
                                  <p:stCondLst>
                                    <p:cond delay="31500"/>
                                  </p:stCondLst>
                                  <p:childTnLst>
                                    <p:animRot by="-900000">
                                      <p:cBhvr>
                                        <p:cTn id="182" dur="1500" fill="hold"/>
                                        <p:tgtEl>
                                          <p:spTgt spid="379"/>
                                        </p:tgtEl>
                                        <p:attrNameLst>
                                          <p:attrName>r</p:attrName>
                                        </p:attrNameLst>
                                      </p:cBhvr>
                                    </p:animRot>
                                  </p:childTnLst>
                                </p:cTn>
                              </p:par>
                              <p:par>
                                <p:cTn id="183" presetID="1" presetClass="exit" presetSubtype="0" fill="hold" nodeType="withEffect">
                                  <p:stCondLst>
                                    <p:cond delay="33000"/>
                                  </p:stCondLst>
                                  <p:childTnLst>
                                    <p:set>
                                      <p:cBhvr>
                                        <p:cTn id="184" dur="1" fill="hold">
                                          <p:stCondLst>
                                            <p:cond delay="0"/>
                                          </p:stCondLst>
                                        </p:cTn>
                                        <p:tgtEl>
                                          <p:spTgt spid="379"/>
                                        </p:tgtEl>
                                        <p:attrNameLst>
                                          <p:attrName>style.visibility</p:attrName>
                                        </p:attrNameLst>
                                      </p:cBhvr>
                                      <p:to>
                                        <p:strVal val="hidden"/>
                                      </p:to>
                                    </p:set>
                                  </p:childTnLst>
                                </p:cTn>
                              </p:par>
                              <p:par>
                                <p:cTn id="185" presetID="1" presetClass="entr" presetSubtype="0" fill="hold" nodeType="withEffect">
                                  <p:stCondLst>
                                    <p:cond delay="33000"/>
                                  </p:stCondLst>
                                  <p:childTnLst>
                                    <p:set>
                                      <p:cBhvr>
                                        <p:cTn id="186" dur="1" fill="hold">
                                          <p:stCondLst>
                                            <p:cond delay="0"/>
                                          </p:stCondLst>
                                        </p:cTn>
                                        <p:tgtEl>
                                          <p:spTgt spid="399"/>
                                        </p:tgtEl>
                                        <p:attrNameLst>
                                          <p:attrName>style.visibility</p:attrName>
                                        </p:attrNameLst>
                                      </p:cBhvr>
                                      <p:to>
                                        <p:strVal val="visible"/>
                                      </p:to>
                                    </p:set>
                                  </p:childTnLst>
                                </p:cTn>
                              </p:par>
                              <p:par>
                                <p:cTn id="187" presetID="8" presetClass="emph" presetSubtype="0" fill="hold" nodeType="withEffect">
                                  <p:stCondLst>
                                    <p:cond delay="33000"/>
                                  </p:stCondLst>
                                  <p:childTnLst>
                                    <p:animRot by="-900000">
                                      <p:cBhvr>
                                        <p:cTn id="188" dur="1500" fill="hold"/>
                                        <p:tgtEl>
                                          <p:spTgt spid="399"/>
                                        </p:tgtEl>
                                        <p:attrNameLst>
                                          <p:attrName>r</p:attrName>
                                        </p:attrNameLst>
                                      </p:cBhvr>
                                    </p:animRot>
                                  </p:childTnLst>
                                </p:cTn>
                              </p:par>
                              <p:par>
                                <p:cTn id="189" presetID="1" presetClass="exit" presetSubtype="0" fill="hold" nodeType="withEffect">
                                  <p:stCondLst>
                                    <p:cond delay="34500"/>
                                  </p:stCondLst>
                                  <p:childTnLst>
                                    <p:set>
                                      <p:cBhvr>
                                        <p:cTn id="190" dur="1" fill="hold">
                                          <p:stCondLst>
                                            <p:cond delay="0"/>
                                          </p:stCondLst>
                                        </p:cTn>
                                        <p:tgtEl>
                                          <p:spTgt spid="399"/>
                                        </p:tgtEl>
                                        <p:attrNameLst>
                                          <p:attrName>style.visibility</p:attrName>
                                        </p:attrNameLst>
                                      </p:cBhvr>
                                      <p:to>
                                        <p:strVal val="hidden"/>
                                      </p:to>
                                    </p:set>
                                  </p:childTnLst>
                                </p:cTn>
                              </p:par>
                              <p:par>
                                <p:cTn id="191" presetID="1" presetClass="entr" presetSubtype="0" fill="hold" nodeType="withEffect">
                                  <p:stCondLst>
                                    <p:cond delay="34500"/>
                                  </p:stCondLst>
                                  <p:childTnLst>
                                    <p:set>
                                      <p:cBhvr>
                                        <p:cTn id="192" dur="1" fill="hold">
                                          <p:stCondLst>
                                            <p:cond delay="0"/>
                                          </p:stCondLst>
                                        </p:cTn>
                                        <p:tgtEl>
                                          <p:spTgt spid="389"/>
                                        </p:tgtEl>
                                        <p:attrNameLst>
                                          <p:attrName>style.visibility</p:attrName>
                                        </p:attrNameLst>
                                      </p:cBhvr>
                                      <p:to>
                                        <p:strVal val="visible"/>
                                      </p:to>
                                    </p:set>
                                  </p:childTnLst>
                                </p:cTn>
                              </p:par>
                              <p:par>
                                <p:cTn id="193" presetID="8" presetClass="emph" presetSubtype="0" fill="hold" nodeType="withEffect">
                                  <p:stCondLst>
                                    <p:cond delay="34500"/>
                                  </p:stCondLst>
                                  <p:childTnLst>
                                    <p:animRot by="-900000">
                                      <p:cBhvr>
                                        <p:cTn id="194" dur="1500" fill="hold"/>
                                        <p:tgtEl>
                                          <p:spTgt spid="389"/>
                                        </p:tgtEl>
                                        <p:attrNameLst>
                                          <p:attrName>r</p:attrName>
                                        </p:attrNameLst>
                                      </p:cBhvr>
                                    </p:animRot>
                                  </p:childTnLst>
                                </p:cTn>
                              </p:par>
                              <p:par>
                                <p:cTn id="195" presetID="1" presetClass="exit" presetSubtype="0" fill="hold" nodeType="withEffect">
                                  <p:stCondLst>
                                    <p:cond delay="36000"/>
                                  </p:stCondLst>
                                  <p:childTnLst>
                                    <p:set>
                                      <p:cBhvr>
                                        <p:cTn id="196" dur="1" fill="hold">
                                          <p:stCondLst>
                                            <p:cond delay="0"/>
                                          </p:stCondLst>
                                        </p:cTn>
                                        <p:tgtEl>
                                          <p:spTgt spid="389"/>
                                        </p:tgtEl>
                                        <p:attrNameLst>
                                          <p:attrName>style.visibility</p:attrName>
                                        </p:attrNameLst>
                                      </p:cBhvr>
                                      <p:to>
                                        <p:strVal val="hidden"/>
                                      </p:to>
                                    </p:set>
                                  </p:childTnLst>
                                </p:cTn>
                              </p:par>
                              <p:par>
                                <p:cTn id="197" presetID="1" presetClass="entr" presetSubtype="0" fill="hold" nodeType="withEffect">
                                  <p:stCondLst>
                                    <p:cond delay="36000"/>
                                  </p:stCondLst>
                                  <p:childTnLst>
                                    <p:set>
                                      <p:cBhvr>
                                        <p:cTn id="198" dur="1" fill="hold">
                                          <p:stCondLst>
                                            <p:cond delay="0"/>
                                          </p:stCondLst>
                                        </p:cTn>
                                        <p:tgtEl>
                                          <p:spTgt spid="409"/>
                                        </p:tgtEl>
                                        <p:attrNameLst>
                                          <p:attrName>style.visibility</p:attrName>
                                        </p:attrNameLst>
                                      </p:cBhvr>
                                      <p:to>
                                        <p:strVal val="visible"/>
                                      </p:to>
                                    </p:set>
                                  </p:childTnLst>
                                </p:cTn>
                              </p:par>
                              <p:par>
                                <p:cTn id="199" presetID="8" presetClass="emph" presetSubtype="0" fill="hold" nodeType="withEffect">
                                  <p:stCondLst>
                                    <p:cond delay="36000"/>
                                  </p:stCondLst>
                                  <p:childTnLst>
                                    <p:animRot by="-900000">
                                      <p:cBhvr>
                                        <p:cTn id="200" dur="1500" fill="hold"/>
                                        <p:tgtEl>
                                          <p:spTgt spid="409"/>
                                        </p:tgtEl>
                                        <p:attrNameLst>
                                          <p:attrName>r</p:attrName>
                                        </p:attrNameLst>
                                      </p:cBhvr>
                                    </p:animRot>
                                  </p:childTnLst>
                                </p:cTn>
                              </p:par>
                              <p:par>
                                <p:cTn id="201" presetID="1" presetClass="exit" presetSubtype="0" fill="hold" nodeType="withEffect">
                                  <p:stCondLst>
                                    <p:cond delay="37500"/>
                                  </p:stCondLst>
                                  <p:childTnLst>
                                    <p:set>
                                      <p:cBhvr>
                                        <p:cTn id="202" dur="1" fill="hold">
                                          <p:stCondLst>
                                            <p:cond delay="0"/>
                                          </p:stCondLst>
                                        </p:cTn>
                                        <p:tgtEl>
                                          <p:spTgt spid="409"/>
                                        </p:tgtEl>
                                        <p:attrNameLst>
                                          <p:attrName>style.visibility</p:attrName>
                                        </p:attrNameLst>
                                      </p:cBhvr>
                                      <p:to>
                                        <p:strVal val="hidden"/>
                                      </p:to>
                                    </p:set>
                                  </p:childTnLst>
                                </p:cTn>
                              </p:par>
                              <p:par>
                                <p:cTn id="203" presetID="1" presetClass="entr" presetSubtype="0" fill="hold" nodeType="withEffect">
                                  <p:stCondLst>
                                    <p:cond delay="37500"/>
                                  </p:stCondLst>
                                  <p:childTnLst>
                                    <p:set>
                                      <p:cBhvr>
                                        <p:cTn id="204" dur="1" fill="hold">
                                          <p:stCondLst>
                                            <p:cond delay="0"/>
                                          </p:stCondLst>
                                        </p:cTn>
                                        <p:tgtEl>
                                          <p:spTgt spid="429"/>
                                        </p:tgtEl>
                                        <p:attrNameLst>
                                          <p:attrName>style.visibility</p:attrName>
                                        </p:attrNameLst>
                                      </p:cBhvr>
                                      <p:to>
                                        <p:strVal val="visible"/>
                                      </p:to>
                                    </p:set>
                                  </p:childTnLst>
                                </p:cTn>
                              </p:par>
                              <p:par>
                                <p:cTn id="205" presetID="8" presetClass="emph" presetSubtype="0" fill="hold" nodeType="withEffect">
                                  <p:stCondLst>
                                    <p:cond delay="37500"/>
                                  </p:stCondLst>
                                  <p:childTnLst>
                                    <p:animRot by="-900000">
                                      <p:cBhvr>
                                        <p:cTn id="206" dur="1500" fill="hold"/>
                                        <p:tgtEl>
                                          <p:spTgt spid="429"/>
                                        </p:tgtEl>
                                        <p:attrNameLst>
                                          <p:attrName>r</p:attrName>
                                        </p:attrNameLst>
                                      </p:cBhvr>
                                    </p:animRot>
                                  </p:childTnLst>
                                </p:cTn>
                              </p:par>
                              <p:par>
                                <p:cTn id="207" presetID="1" presetClass="exit" presetSubtype="0" fill="hold" nodeType="withEffect">
                                  <p:stCondLst>
                                    <p:cond delay="39000"/>
                                  </p:stCondLst>
                                  <p:childTnLst>
                                    <p:set>
                                      <p:cBhvr>
                                        <p:cTn id="208" dur="1" fill="hold">
                                          <p:stCondLst>
                                            <p:cond delay="0"/>
                                          </p:stCondLst>
                                        </p:cTn>
                                        <p:tgtEl>
                                          <p:spTgt spid="429"/>
                                        </p:tgtEl>
                                        <p:attrNameLst>
                                          <p:attrName>style.visibility</p:attrName>
                                        </p:attrNameLst>
                                      </p:cBhvr>
                                      <p:to>
                                        <p:strVal val="hidden"/>
                                      </p:to>
                                    </p:set>
                                  </p:childTnLst>
                                </p:cTn>
                              </p:par>
                              <p:par>
                                <p:cTn id="209" presetID="1" presetClass="entr" presetSubtype="0" fill="hold" nodeType="withEffect">
                                  <p:stCondLst>
                                    <p:cond delay="39000"/>
                                  </p:stCondLst>
                                  <p:childTnLst>
                                    <p:set>
                                      <p:cBhvr>
                                        <p:cTn id="210" dur="1" fill="hold">
                                          <p:stCondLst>
                                            <p:cond delay="0"/>
                                          </p:stCondLst>
                                        </p:cTn>
                                        <p:tgtEl>
                                          <p:spTgt spid="419"/>
                                        </p:tgtEl>
                                        <p:attrNameLst>
                                          <p:attrName>style.visibility</p:attrName>
                                        </p:attrNameLst>
                                      </p:cBhvr>
                                      <p:to>
                                        <p:strVal val="visible"/>
                                      </p:to>
                                    </p:set>
                                  </p:childTnLst>
                                </p:cTn>
                              </p:par>
                              <p:par>
                                <p:cTn id="211" presetID="8" presetClass="emph" presetSubtype="0" fill="hold" nodeType="withEffect">
                                  <p:stCondLst>
                                    <p:cond delay="39000"/>
                                  </p:stCondLst>
                                  <p:childTnLst>
                                    <p:animRot by="-900000">
                                      <p:cBhvr>
                                        <p:cTn id="212" dur="1500" fill="hold"/>
                                        <p:tgtEl>
                                          <p:spTgt spid="419"/>
                                        </p:tgtEl>
                                        <p:attrNameLst>
                                          <p:attrName>r</p:attrName>
                                        </p:attrNameLst>
                                      </p:cBhvr>
                                    </p:animRot>
                                  </p:childTnLst>
                                </p:cTn>
                              </p:par>
                              <p:par>
                                <p:cTn id="213" presetID="1" presetClass="exit" presetSubtype="0" fill="hold" nodeType="withEffect">
                                  <p:stCondLst>
                                    <p:cond delay="40500"/>
                                  </p:stCondLst>
                                  <p:childTnLst>
                                    <p:set>
                                      <p:cBhvr>
                                        <p:cTn id="214" dur="1" fill="hold">
                                          <p:stCondLst>
                                            <p:cond delay="0"/>
                                          </p:stCondLst>
                                        </p:cTn>
                                        <p:tgtEl>
                                          <p:spTgt spid="419"/>
                                        </p:tgtEl>
                                        <p:attrNameLst>
                                          <p:attrName>style.visibility</p:attrName>
                                        </p:attrNameLst>
                                      </p:cBhvr>
                                      <p:to>
                                        <p:strVal val="hidden"/>
                                      </p:to>
                                    </p:set>
                                  </p:childTnLst>
                                </p:cTn>
                              </p:par>
                              <p:par>
                                <p:cTn id="215" presetID="1" presetClass="entr" presetSubtype="0" fill="hold" nodeType="withEffect">
                                  <p:stCondLst>
                                    <p:cond delay="40500"/>
                                  </p:stCondLst>
                                  <p:childTnLst>
                                    <p:set>
                                      <p:cBhvr>
                                        <p:cTn id="216" dur="1" fill="hold">
                                          <p:stCondLst>
                                            <p:cond delay="0"/>
                                          </p:stCondLst>
                                        </p:cTn>
                                        <p:tgtEl>
                                          <p:spTgt spid="439"/>
                                        </p:tgtEl>
                                        <p:attrNameLst>
                                          <p:attrName>style.visibility</p:attrName>
                                        </p:attrNameLst>
                                      </p:cBhvr>
                                      <p:to>
                                        <p:strVal val="visible"/>
                                      </p:to>
                                    </p:set>
                                  </p:childTnLst>
                                </p:cTn>
                              </p:par>
                              <p:par>
                                <p:cTn id="217" presetID="8" presetClass="emph" presetSubtype="0" fill="hold" nodeType="withEffect">
                                  <p:stCondLst>
                                    <p:cond delay="40500"/>
                                  </p:stCondLst>
                                  <p:childTnLst>
                                    <p:animRot by="-900000">
                                      <p:cBhvr>
                                        <p:cTn id="218" dur="1500" fill="hold"/>
                                        <p:tgtEl>
                                          <p:spTgt spid="439"/>
                                        </p:tgtEl>
                                        <p:attrNameLst>
                                          <p:attrName>r</p:attrName>
                                        </p:attrNameLst>
                                      </p:cBhvr>
                                    </p:animRot>
                                  </p:childTnLst>
                                </p:cTn>
                              </p:par>
                              <p:par>
                                <p:cTn id="219" presetID="1" presetClass="exit" presetSubtype="0" fill="hold" nodeType="withEffect">
                                  <p:stCondLst>
                                    <p:cond delay="42000"/>
                                  </p:stCondLst>
                                  <p:childTnLst>
                                    <p:set>
                                      <p:cBhvr>
                                        <p:cTn id="220" dur="1" fill="hold">
                                          <p:stCondLst>
                                            <p:cond delay="0"/>
                                          </p:stCondLst>
                                        </p:cTn>
                                        <p:tgtEl>
                                          <p:spTgt spid="439"/>
                                        </p:tgtEl>
                                        <p:attrNameLst>
                                          <p:attrName>style.visibility</p:attrName>
                                        </p:attrNameLst>
                                      </p:cBhvr>
                                      <p:to>
                                        <p:strVal val="hidden"/>
                                      </p:to>
                                    </p:set>
                                  </p:childTnLst>
                                </p:cTn>
                              </p:par>
                              <p:par>
                                <p:cTn id="221" presetID="1" presetClass="entr" presetSubtype="0" fill="hold" nodeType="withEffect">
                                  <p:stCondLst>
                                    <p:cond delay="42000"/>
                                  </p:stCondLst>
                                  <p:childTnLst>
                                    <p:set>
                                      <p:cBhvr>
                                        <p:cTn id="222" dur="1" fill="hold">
                                          <p:stCondLst>
                                            <p:cond delay="0"/>
                                          </p:stCondLst>
                                        </p:cTn>
                                        <p:tgtEl>
                                          <p:spTgt spid="459"/>
                                        </p:tgtEl>
                                        <p:attrNameLst>
                                          <p:attrName>style.visibility</p:attrName>
                                        </p:attrNameLst>
                                      </p:cBhvr>
                                      <p:to>
                                        <p:strVal val="visible"/>
                                      </p:to>
                                    </p:set>
                                  </p:childTnLst>
                                </p:cTn>
                              </p:par>
                              <p:par>
                                <p:cTn id="223" presetID="8" presetClass="emph" presetSubtype="0" fill="hold" nodeType="withEffect">
                                  <p:stCondLst>
                                    <p:cond delay="42000"/>
                                  </p:stCondLst>
                                  <p:childTnLst>
                                    <p:animRot by="-900000">
                                      <p:cBhvr>
                                        <p:cTn id="224" dur="1500" fill="hold"/>
                                        <p:tgtEl>
                                          <p:spTgt spid="459"/>
                                        </p:tgtEl>
                                        <p:attrNameLst>
                                          <p:attrName>r</p:attrName>
                                        </p:attrNameLst>
                                      </p:cBhvr>
                                    </p:animRot>
                                  </p:childTnLst>
                                </p:cTn>
                              </p:par>
                              <p:par>
                                <p:cTn id="225" presetID="1" presetClass="exit" presetSubtype="0" fill="hold" nodeType="withEffect">
                                  <p:stCondLst>
                                    <p:cond delay="43500"/>
                                  </p:stCondLst>
                                  <p:childTnLst>
                                    <p:set>
                                      <p:cBhvr>
                                        <p:cTn id="226" dur="1" fill="hold">
                                          <p:stCondLst>
                                            <p:cond delay="0"/>
                                          </p:stCondLst>
                                        </p:cTn>
                                        <p:tgtEl>
                                          <p:spTgt spid="459"/>
                                        </p:tgtEl>
                                        <p:attrNameLst>
                                          <p:attrName>style.visibility</p:attrName>
                                        </p:attrNameLst>
                                      </p:cBhvr>
                                      <p:to>
                                        <p:strVal val="hidden"/>
                                      </p:to>
                                    </p:set>
                                  </p:childTnLst>
                                </p:cTn>
                              </p:par>
                              <p:par>
                                <p:cTn id="227" presetID="1" presetClass="entr" presetSubtype="0" fill="hold" nodeType="withEffect">
                                  <p:stCondLst>
                                    <p:cond delay="43500"/>
                                  </p:stCondLst>
                                  <p:childTnLst>
                                    <p:set>
                                      <p:cBhvr>
                                        <p:cTn id="228" dur="1" fill="hold">
                                          <p:stCondLst>
                                            <p:cond delay="0"/>
                                          </p:stCondLst>
                                        </p:cTn>
                                        <p:tgtEl>
                                          <p:spTgt spid="449"/>
                                        </p:tgtEl>
                                        <p:attrNameLst>
                                          <p:attrName>style.visibility</p:attrName>
                                        </p:attrNameLst>
                                      </p:cBhvr>
                                      <p:to>
                                        <p:strVal val="visible"/>
                                      </p:to>
                                    </p:set>
                                  </p:childTnLst>
                                </p:cTn>
                              </p:par>
                              <p:par>
                                <p:cTn id="229" presetID="8" presetClass="emph" presetSubtype="0" fill="hold" nodeType="withEffect">
                                  <p:stCondLst>
                                    <p:cond delay="43500"/>
                                  </p:stCondLst>
                                  <p:childTnLst>
                                    <p:animRot by="-900000">
                                      <p:cBhvr>
                                        <p:cTn id="230" dur="1500" fill="hold"/>
                                        <p:tgtEl>
                                          <p:spTgt spid="449"/>
                                        </p:tgtEl>
                                        <p:attrNameLst>
                                          <p:attrName>r</p:attrName>
                                        </p:attrNameLst>
                                      </p:cBhvr>
                                    </p:animRot>
                                  </p:childTnLst>
                                </p:cTn>
                              </p:par>
                              <p:par>
                                <p:cTn id="231" presetID="1" presetClass="exit" presetSubtype="0" fill="hold" nodeType="withEffect">
                                  <p:stCondLst>
                                    <p:cond delay="45000"/>
                                  </p:stCondLst>
                                  <p:childTnLst>
                                    <p:set>
                                      <p:cBhvr>
                                        <p:cTn id="232" dur="1" fill="hold">
                                          <p:stCondLst>
                                            <p:cond delay="0"/>
                                          </p:stCondLst>
                                        </p:cTn>
                                        <p:tgtEl>
                                          <p:spTgt spid="449"/>
                                        </p:tgtEl>
                                        <p:attrNameLst>
                                          <p:attrName>style.visibility</p:attrName>
                                        </p:attrNameLst>
                                      </p:cBhvr>
                                      <p:to>
                                        <p:strVal val="hidden"/>
                                      </p:to>
                                    </p:set>
                                  </p:childTnLst>
                                </p:cTn>
                              </p:par>
                              <p:par>
                                <p:cTn id="233" presetID="1" presetClass="entr" presetSubtype="0" fill="hold" nodeType="withEffect">
                                  <p:stCondLst>
                                    <p:cond delay="45000"/>
                                  </p:stCondLst>
                                  <p:childTnLst>
                                    <p:set>
                                      <p:cBhvr>
                                        <p:cTn id="234" dur="1" fill="hold">
                                          <p:stCondLst>
                                            <p:cond delay="0"/>
                                          </p:stCondLst>
                                        </p:cTn>
                                        <p:tgtEl>
                                          <p:spTgt spid="469"/>
                                        </p:tgtEl>
                                        <p:attrNameLst>
                                          <p:attrName>style.visibility</p:attrName>
                                        </p:attrNameLst>
                                      </p:cBhvr>
                                      <p:to>
                                        <p:strVal val="visible"/>
                                      </p:to>
                                    </p:set>
                                  </p:childTnLst>
                                </p:cTn>
                              </p:par>
                              <p:par>
                                <p:cTn id="235" presetID="8" presetClass="emph" presetSubtype="0" fill="hold" nodeType="withEffect">
                                  <p:stCondLst>
                                    <p:cond delay="45000"/>
                                  </p:stCondLst>
                                  <p:childTnLst>
                                    <p:animRot by="-900000">
                                      <p:cBhvr>
                                        <p:cTn id="236" dur="1500" fill="hold"/>
                                        <p:tgtEl>
                                          <p:spTgt spid="469"/>
                                        </p:tgtEl>
                                        <p:attrNameLst>
                                          <p:attrName>r</p:attrName>
                                        </p:attrNameLst>
                                      </p:cBhvr>
                                    </p:animRot>
                                  </p:childTnLst>
                                </p:cTn>
                              </p:par>
                              <p:par>
                                <p:cTn id="237" presetID="1" presetClass="exit" presetSubtype="0" fill="hold" nodeType="withEffect">
                                  <p:stCondLst>
                                    <p:cond delay="46500"/>
                                  </p:stCondLst>
                                  <p:childTnLst>
                                    <p:set>
                                      <p:cBhvr>
                                        <p:cTn id="238" dur="1" fill="hold">
                                          <p:stCondLst>
                                            <p:cond delay="0"/>
                                          </p:stCondLst>
                                        </p:cTn>
                                        <p:tgtEl>
                                          <p:spTgt spid="469"/>
                                        </p:tgtEl>
                                        <p:attrNameLst>
                                          <p:attrName>style.visibility</p:attrName>
                                        </p:attrNameLst>
                                      </p:cBhvr>
                                      <p:to>
                                        <p:strVal val="hidden"/>
                                      </p:to>
                                    </p:set>
                                  </p:childTnLst>
                                </p:cTn>
                              </p:par>
                              <p:par>
                                <p:cTn id="239" presetID="1" presetClass="entr" presetSubtype="0" fill="hold" nodeType="withEffect">
                                  <p:stCondLst>
                                    <p:cond delay="46500"/>
                                  </p:stCondLst>
                                  <p:childTnLst>
                                    <p:set>
                                      <p:cBhvr>
                                        <p:cTn id="240" dur="1" fill="hold">
                                          <p:stCondLst>
                                            <p:cond delay="0"/>
                                          </p:stCondLst>
                                        </p:cTn>
                                        <p:tgtEl>
                                          <p:spTgt spid="489"/>
                                        </p:tgtEl>
                                        <p:attrNameLst>
                                          <p:attrName>style.visibility</p:attrName>
                                        </p:attrNameLst>
                                      </p:cBhvr>
                                      <p:to>
                                        <p:strVal val="visible"/>
                                      </p:to>
                                    </p:set>
                                  </p:childTnLst>
                                </p:cTn>
                              </p:par>
                              <p:par>
                                <p:cTn id="241" presetID="8" presetClass="emph" presetSubtype="0" fill="hold" nodeType="withEffect">
                                  <p:stCondLst>
                                    <p:cond delay="46500"/>
                                  </p:stCondLst>
                                  <p:childTnLst>
                                    <p:animRot by="-900000">
                                      <p:cBhvr>
                                        <p:cTn id="242" dur="1500" fill="hold"/>
                                        <p:tgtEl>
                                          <p:spTgt spid="489"/>
                                        </p:tgtEl>
                                        <p:attrNameLst>
                                          <p:attrName>r</p:attrName>
                                        </p:attrNameLst>
                                      </p:cBhvr>
                                    </p:animRot>
                                  </p:childTnLst>
                                </p:cTn>
                              </p:par>
                              <p:par>
                                <p:cTn id="243" presetID="1" presetClass="exit" presetSubtype="0" fill="hold" nodeType="withEffect">
                                  <p:stCondLst>
                                    <p:cond delay="48000"/>
                                  </p:stCondLst>
                                  <p:childTnLst>
                                    <p:set>
                                      <p:cBhvr>
                                        <p:cTn id="244" dur="1" fill="hold">
                                          <p:stCondLst>
                                            <p:cond delay="0"/>
                                          </p:stCondLst>
                                        </p:cTn>
                                        <p:tgtEl>
                                          <p:spTgt spid="489"/>
                                        </p:tgtEl>
                                        <p:attrNameLst>
                                          <p:attrName>style.visibility</p:attrName>
                                        </p:attrNameLst>
                                      </p:cBhvr>
                                      <p:to>
                                        <p:strVal val="hidden"/>
                                      </p:to>
                                    </p:set>
                                  </p:childTnLst>
                                </p:cTn>
                              </p:par>
                              <p:par>
                                <p:cTn id="245" presetID="1" presetClass="entr" presetSubtype="0" fill="hold" nodeType="withEffect">
                                  <p:stCondLst>
                                    <p:cond delay="48000"/>
                                  </p:stCondLst>
                                  <p:childTnLst>
                                    <p:set>
                                      <p:cBhvr>
                                        <p:cTn id="246" dur="1" fill="hold">
                                          <p:stCondLst>
                                            <p:cond delay="0"/>
                                          </p:stCondLst>
                                        </p:cTn>
                                        <p:tgtEl>
                                          <p:spTgt spid="479"/>
                                        </p:tgtEl>
                                        <p:attrNameLst>
                                          <p:attrName>style.visibility</p:attrName>
                                        </p:attrNameLst>
                                      </p:cBhvr>
                                      <p:to>
                                        <p:strVal val="visible"/>
                                      </p:to>
                                    </p:set>
                                  </p:childTnLst>
                                </p:cTn>
                              </p:par>
                              <p:par>
                                <p:cTn id="247" presetID="8" presetClass="emph" presetSubtype="0" fill="hold" nodeType="withEffect">
                                  <p:stCondLst>
                                    <p:cond delay="48000"/>
                                  </p:stCondLst>
                                  <p:childTnLst>
                                    <p:animRot by="-900000">
                                      <p:cBhvr>
                                        <p:cTn id="248" dur="1500" fill="hold"/>
                                        <p:tgtEl>
                                          <p:spTgt spid="479"/>
                                        </p:tgtEl>
                                        <p:attrNameLst>
                                          <p:attrName>r</p:attrName>
                                        </p:attrNameLst>
                                      </p:cBhvr>
                                    </p:animRot>
                                  </p:childTnLst>
                                </p:cTn>
                              </p:par>
                              <p:par>
                                <p:cTn id="249" presetID="1" presetClass="exit" presetSubtype="0" fill="hold" nodeType="withEffect">
                                  <p:stCondLst>
                                    <p:cond delay="49500"/>
                                  </p:stCondLst>
                                  <p:childTnLst>
                                    <p:set>
                                      <p:cBhvr>
                                        <p:cTn id="250" dur="1" fill="hold">
                                          <p:stCondLst>
                                            <p:cond delay="0"/>
                                          </p:stCondLst>
                                        </p:cTn>
                                        <p:tgtEl>
                                          <p:spTgt spid="479"/>
                                        </p:tgtEl>
                                        <p:attrNameLst>
                                          <p:attrName>style.visibility</p:attrName>
                                        </p:attrNameLst>
                                      </p:cBhvr>
                                      <p:to>
                                        <p:strVal val="hidden"/>
                                      </p:to>
                                    </p:set>
                                  </p:childTnLst>
                                </p:cTn>
                              </p:par>
                              <p:par>
                                <p:cTn id="251" presetID="1" presetClass="entr" presetSubtype="0" fill="hold" nodeType="withEffect">
                                  <p:stCondLst>
                                    <p:cond delay="49500"/>
                                  </p:stCondLst>
                                  <p:childTnLst>
                                    <p:set>
                                      <p:cBhvr>
                                        <p:cTn id="252" dur="1" fill="hold">
                                          <p:stCondLst>
                                            <p:cond delay="0"/>
                                          </p:stCondLst>
                                        </p:cTn>
                                        <p:tgtEl>
                                          <p:spTgt spid="499"/>
                                        </p:tgtEl>
                                        <p:attrNameLst>
                                          <p:attrName>style.visibility</p:attrName>
                                        </p:attrNameLst>
                                      </p:cBhvr>
                                      <p:to>
                                        <p:strVal val="visible"/>
                                      </p:to>
                                    </p:set>
                                  </p:childTnLst>
                                </p:cTn>
                              </p:par>
                              <p:par>
                                <p:cTn id="253" presetID="8" presetClass="emph" presetSubtype="0" fill="hold" nodeType="withEffect">
                                  <p:stCondLst>
                                    <p:cond delay="49500"/>
                                  </p:stCondLst>
                                  <p:childTnLst>
                                    <p:animRot by="-900000">
                                      <p:cBhvr>
                                        <p:cTn id="254" dur="1500" fill="hold"/>
                                        <p:tgtEl>
                                          <p:spTgt spid="499"/>
                                        </p:tgtEl>
                                        <p:attrNameLst>
                                          <p:attrName>r</p:attrName>
                                        </p:attrNameLst>
                                      </p:cBhvr>
                                    </p:animRot>
                                  </p:childTnLst>
                                </p:cTn>
                              </p:par>
                              <p:par>
                                <p:cTn id="255" presetID="1" presetClass="exit" presetSubtype="0" fill="hold" nodeType="withEffect">
                                  <p:stCondLst>
                                    <p:cond delay="51000"/>
                                  </p:stCondLst>
                                  <p:childTnLst>
                                    <p:set>
                                      <p:cBhvr>
                                        <p:cTn id="256" dur="1" fill="hold">
                                          <p:stCondLst>
                                            <p:cond delay="0"/>
                                          </p:stCondLst>
                                        </p:cTn>
                                        <p:tgtEl>
                                          <p:spTgt spid="499"/>
                                        </p:tgtEl>
                                        <p:attrNameLst>
                                          <p:attrName>style.visibility</p:attrName>
                                        </p:attrNameLst>
                                      </p:cBhvr>
                                      <p:to>
                                        <p:strVal val="hidden"/>
                                      </p:to>
                                    </p:set>
                                  </p:childTnLst>
                                </p:cTn>
                              </p:par>
                              <p:par>
                                <p:cTn id="257" presetID="1" presetClass="entr" presetSubtype="0" fill="hold" nodeType="withEffect">
                                  <p:stCondLst>
                                    <p:cond delay="51000"/>
                                  </p:stCondLst>
                                  <p:childTnLst>
                                    <p:set>
                                      <p:cBhvr>
                                        <p:cTn id="258" dur="1" fill="hold">
                                          <p:stCondLst>
                                            <p:cond delay="0"/>
                                          </p:stCondLst>
                                        </p:cTn>
                                        <p:tgtEl>
                                          <p:spTgt spid="519"/>
                                        </p:tgtEl>
                                        <p:attrNameLst>
                                          <p:attrName>style.visibility</p:attrName>
                                        </p:attrNameLst>
                                      </p:cBhvr>
                                      <p:to>
                                        <p:strVal val="visible"/>
                                      </p:to>
                                    </p:set>
                                  </p:childTnLst>
                                </p:cTn>
                              </p:par>
                              <p:par>
                                <p:cTn id="259" presetID="8" presetClass="emph" presetSubtype="0" fill="hold" nodeType="withEffect">
                                  <p:stCondLst>
                                    <p:cond delay="51000"/>
                                  </p:stCondLst>
                                  <p:childTnLst>
                                    <p:animRot by="-900000">
                                      <p:cBhvr>
                                        <p:cTn id="260" dur="1500" fill="hold"/>
                                        <p:tgtEl>
                                          <p:spTgt spid="519"/>
                                        </p:tgtEl>
                                        <p:attrNameLst>
                                          <p:attrName>r</p:attrName>
                                        </p:attrNameLst>
                                      </p:cBhvr>
                                    </p:animRot>
                                  </p:childTnLst>
                                </p:cTn>
                              </p:par>
                              <p:par>
                                <p:cTn id="261" presetID="1" presetClass="exit" presetSubtype="0" fill="hold" nodeType="withEffect">
                                  <p:stCondLst>
                                    <p:cond delay="52500"/>
                                  </p:stCondLst>
                                  <p:childTnLst>
                                    <p:set>
                                      <p:cBhvr>
                                        <p:cTn id="262" dur="1" fill="hold">
                                          <p:stCondLst>
                                            <p:cond delay="0"/>
                                          </p:stCondLst>
                                        </p:cTn>
                                        <p:tgtEl>
                                          <p:spTgt spid="519"/>
                                        </p:tgtEl>
                                        <p:attrNameLst>
                                          <p:attrName>style.visibility</p:attrName>
                                        </p:attrNameLst>
                                      </p:cBhvr>
                                      <p:to>
                                        <p:strVal val="hidden"/>
                                      </p:to>
                                    </p:set>
                                  </p:childTnLst>
                                </p:cTn>
                              </p:par>
                              <p:par>
                                <p:cTn id="263" presetID="1" presetClass="entr" presetSubtype="0" fill="hold" nodeType="withEffect">
                                  <p:stCondLst>
                                    <p:cond delay="52500"/>
                                  </p:stCondLst>
                                  <p:childTnLst>
                                    <p:set>
                                      <p:cBhvr>
                                        <p:cTn id="264" dur="1" fill="hold">
                                          <p:stCondLst>
                                            <p:cond delay="0"/>
                                          </p:stCondLst>
                                        </p:cTn>
                                        <p:tgtEl>
                                          <p:spTgt spid="509"/>
                                        </p:tgtEl>
                                        <p:attrNameLst>
                                          <p:attrName>style.visibility</p:attrName>
                                        </p:attrNameLst>
                                      </p:cBhvr>
                                      <p:to>
                                        <p:strVal val="visible"/>
                                      </p:to>
                                    </p:set>
                                  </p:childTnLst>
                                </p:cTn>
                              </p:par>
                              <p:par>
                                <p:cTn id="265" presetID="8" presetClass="emph" presetSubtype="0" fill="hold" nodeType="withEffect">
                                  <p:stCondLst>
                                    <p:cond delay="52500"/>
                                  </p:stCondLst>
                                  <p:childTnLst>
                                    <p:animRot by="-900000">
                                      <p:cBhvr>
                                        <p:cTn id="266" dur="1500" fill="hold"/>
                                        <p:tgtEl>
                                          <p:spTgt spid="509"/>
                                        </p:tgtEl>
                                        <p:attrNameLst>
                                          <p:attrName>r</p:attrName>
                                        </p:attrNameLst>
                                      </p:cBhvr>
                                    </p:animRot>
                                  </p:childTnLst>
                                </p:cTn>
                              </p:par>
                              <p:par>
                                <p:cTn id="267" presetID="1" presetClass="exit" presetSubtype="0" fill="hold" nodeType="withEffect">
                                  <p:stCondLst>
                                    <p:cond delay="54000"/>
                                  </p:stCondLst>
                                  <p:childTnLst>
                                    <p:set>
                                      <p:cBhvr>
                                        <p:cTn id="268" dur="1" fill="hold">
                                          <p:stCondLst>
                                            <p:cond delay="0"/>
                                          </p:stCondLst>
                                        </p:cTn>
                                        <p:tgtEl>
                                          <p:spTgt spid="509"/>
                                        </p:tgtEl>
                                        <p:attrNameLst>
                                          <p:attrName>style.visibility</p:attrName>
                                        </p:attrNameLst>
                                      </p:cBhvr>
                                      <p:to>
                                        <p:strVal val="hidden"/>
                                      </p:to>
                                    </p:set>
                                  </p:childTnLst>
                                </p:cTn>
                              </p:par>
                              <p:par>
                                <p:cTn id="269" presetID="1" presetClass="entr" presetSubtype="0" fill="hold" nodeType="withEffect">
                                  <p:stCondLst>
                                    <p:cond delay="54000"/>
                                  </p:stCondLst>
                                  <p:childTnLst>
                                    <p:set>
                                      <p:cBhvr>
                                        <p:cTn id="270" dur="1" fill="hold">
                                          <p:stCondLst>
                                            <p:cond delay="0"/>
                                          </p:stCondLst>
                                        </p:cTn>
                                        <p:tgtEl>
                                          <p:spTgt spid="529"/>
                                        </p:tgtEl>
                                        <p:attrNameLst>
                                          <p:attrName>style.visibility</p:attrName>
                                        </p:attrNameLst>
                                      </p:cBhvr>
                                      <p:to>
                                        <p:strVal val="visible"/>
                                      </p:to>
                                    </p:set>
                                  </p:childTnLst>
                                </p:cTn>
                              </p:par>
                              <p:par>
                                <p:cTn id="271" presetID="8" presetClass="emph" presetSubtype="0" fill="hold" nodeType="withEffect">
                                  <p:stCondLst>
                                    <p:cond delay="54000"/>
                                  </p:stCondLst>
                                  <p:childTnLst>
                                    <p:animRot by="-900000">
                                      <p:cBhvr>
                                        <p:cTn id="272" dur="1500" fill="hold"/>
                                        <p:tgtEl>
                                          <p:spTgt spid="529"/>
                                        </p:tgtEl>
                                        <p:attrNameLst>
                                          <p:attrName>r</p:attrName>
                                        </p:attrNameLst>
                                      </p:cBhvr>
                                    </p:animRot>
                                  </p:childTnLst>
                                </p:cTn>
                              </p:par>
                              <p:par>
                                <p:cTn id="273" presetID="1" presetClass="exit" presetSubtype="0" fill="hold" nodeType="withEffect">
                                  <p:stCondLst>
                                    <p:cond delay="55500"/>
                                  </p:stCondLst>
                                  <p:childTnLst>
                                    <p:set>
                                      <p:cBhvr>
                                        <p:cTn id="274" dur="1" fill="hold">
                                          <p:stCondLst>
                                            <p:cond delay="0"/>
                                          </p:stCondLst>
                                        </p:cTn>
                                        <p:tgtEl>
                                          <p:spTgt spid="529"/>
                                        </p:tgtEl>
                                        <p:attrNameLst>
                                          <p:attrName>style.visibility</p:attrName>
                                        </p:attrNameLst>
                                      </p:cBhvr>
                                      <p:to>
                                        <p:strVal val="hidden"/>
                                      </p:to>
                                    </p:set>
                                  </p:childTnLst>
                                </p:cTn>
                              </p:par>
                              <p:par>
                                <p:cTn id="275" presetID="1" presetClass="entr" presetSubtype="0" fill="hold" nodeType="withEffect">
                                  <p:stCondLst>
                                    <p:cond delay="55500"/>
                                  </p:stCondLst>
                                  <p:childTnLst>
                                    <p:set>
                                      <p:cBhvr>
                                        <p:cTn id="276" dur="1" fill="hold">
                                          <p:stCondLst>
                                            <p:cond delay="0"/>
                                          </p:stCondLst>
                                        </p:cTn>
                                        <p:tgtEl>
                                          <p:spTgt spid="549"/>
                                        </p:tgtEl>
                                        <p:attrNameLst>
                                          <p:attrName>style.visibility</p:attrName>
                                        </p:attrNameLst>
                                      </p:cBhvr>
                                      <p:to>
                                        <p:strVal val="visible"/>
                                      </p:to>
                                    </p:set>
                                  </p:childTnLst>
                                </p:cTn>
                              </p:par>
                              <p:par>
                                <p:cTn id="277" presetID="8" presetClass="emph" presetSubtype="0" fill="hold" nodeType="withEffect">
                                  <p:stCondLst>
                                    <p:cond delay="55500"/>
                                  </p:stCondLst>
                                  <p:childTnLst>
                                    <p:animRot by="-900000">
                                      <p:cBhvr>
                                        <p:cTn id="278" dur="1500" fill="hold"/>
                                        <p:tgtEl>
                                          <p:spTgt spid="549"/>
                                        </p:tgtEl>
                                        <p:attrNameLst>
                                          <p:attrName>r</p:attrName>
                                        </p:attrNameLst>
                                      </p:cBhvr>
                                    </p:animRot>
                                  </p:childTnLst>
                                </p:cTn>
                              </p:par>
                              <p:par>
                                <p:cTn id="279" presetID="1" presetClass="exit" presetSubtype="0" fill="hold" nodeType="withEffect">
                                  <p:stCondLst>
                                    <p:cond delay="57000"/>
                                  </p:stCondLst>
                                  <p:childTnLst>
                                    <p:set>
                                      <p:cBhvr>
                                        <p:cTn id="280" dur="1" fill="hold">
                                          <p:stCondLst>
                                            <p:cond delay="0"/>
                                          </p:stCondLst>
                                        </p:cTn>
                                        <p:tgtEl>
                                          <p:spTgt spid="549"/>
                                        </p:tgtEl>
                                        <p:attrNameLst>
                                          <p:attrName>style.visibility</p:attrName>
                                        </p:attrNameLst>
                                      </p:cBhvr>
                                      <p:to>
                                        <p:strVal val="hidden"/>
                                      </p:to>
                                    </p:set>
                                  </p:childTnLst>
                                </p:cTn>
                              </p:par>
                              <p:par>
                                <p:cTn id="281" presetID="1" presetClass="entr" presetSubtype="0" fill="hold" nodeType="withEffect">
                                  <p:stCondLst>
                                    <p:cond delay="57000"/>
                                  </p:stCondLst>
                                  <p:childTnLst>
                                    <p:set>
                                      <p:cBhvr>
                                        <p:cTn id="282" dur="1" fill="hold">
                                          <p:stCondLst>
                                            <p:cond delay="0"/>
                                          </p:stCondLst>
                                        </p:cTn>
                                        <p:tgtEl>
                                          <p:spTgt spid="539"/>
                                        </p:tgtEl>
                                        <p:attrNameLst>
                                          <p:attrName>style.visibility</p:attrName>
                                        </p:attrNameLst>
                                      </p:cBhvr>
                                      <p:to>
                                        <p:strVal val="visible"/>
                                      </p:to>
                                    </p:set>
                                  </p:childTnLst>
                                </p:cTn>
                              </p:par>
                              <p:par>
                                <p:cTn id="283" presetID="8" presetClass="emph" presetSubtype="0" fill="hold" nodeType="withEffect">
                                  <p:stCondLst>
                                    <p:cond delay="57000"/>
                                  </p:stCondLst>
                                  <p:childTnLst>
                                    <p:animRot by="-900000">
                                      <p:cBhvr>
                                        <p:cTn id="284" dur="1500" fill="hold"/>
                                        <p:tgtEl>
                                          <p:spTgt spid="539"/>
                                        </p:tgtEl>
                                        <p:attrNameLst>
                                          <p:attrName>r</p:attrName>
                                        </p:attrNameLst>
                                      </p:cBhvr>
                                    </p:animRot>
                                  </p:childTnLst>
                                </p:cTn>
                              </p:par>
                              <p:par>
                                <p:cTn id="285" presetID="1" presetClass="exit" presetSubtype="0" fill="hold" nodeType="withEffect">
                                  <p:stCondLst>
                                    <p:cond delay="58500"/>
                                  </p:stCondLst>
                                  <p:childTnLst>
                                    <p:set>
                                      <p:cBhvr>
                                        <p:cTn id="286" dur="1" fill="hold">
                                          <p:stCondLst>
                                            <p:cond delay="0"/>
                                          </p:stCondLst>
                                        </p:cTn>
                                        <p:tgtEl>
                                          <p:spTgt spid="539"/>
                                        </p:tgtEl>
                                        <p:attrNameLst>
                                          <p:attrName>style.visibility</p:attrName>
                                        </p:attrNameLst>
                                      </p:cBhvr>
                                      <p:to>
                                        <p:strVal val="hidden"/>
                                      </p:to>
                                    </p:set>
                                  </p:childTnLst>
                                </p:cTn>
                              </p:par>
                              <p:par>
                                <p:cTn id="287" presetID="1" presetClass="entr" presetSubtype="0" fill="hold" nodeType="withEffect">
                                  <p:stCondLst>
                                    <p:cond delay="58500"/>
                                  </p:stCondLst>
                                  <p:childTnLst>
                                    <p:set>
                                      <p:cBhvr>
                                        <p:cTn id="288" dur="1" fill="hold">
                                          <p:stCondLst>
                                            <p:cond delay="0"/>
                                          </p:stCondLst>
                                        </p:cTn>
                                        <p:tgtEl>
                                          <p:spTgt spid="559"/>
                                        </p:tgtEl>
                                        <p:attrNameLst>
                                          <p:attrName>style.visibility</p:attrName>
                                        </p:attrNameLst>
                                      </p:cBhvr>
                                      <p:to>
                                        <p:strVal val="visible"/>
                                      </p:to>
                                    </p:set>
                                  </p:childTnLst>
                                </p:cTn>
                              </p:par>
                              <p:par>
                                <p:cTn id="289" presetID="8" presetClass="emph" presetSubtype="0" fill="hold" nodeType="withEffect">
                                  <p:stCondLst>
                                    <p:cond delay="58500"/>
                                  </p:stCondLst>
                                  <p:childTnLst>
                                    <p:animRot by="-900000">
                                      <p:cBhvr>
                                        <p:cTn id="290" dur="1500" fill="hold"/>
                                        <p:tgtEl>
                                          <p:spTgt spid="559"/>
                                        </p:tgtEl>
                                        <p:attrNameLst>
                                          <p:attrName>r</p:attrName>
                                        </p:attrNameLst>
                                      </p:cBhvr>
                                    </p:animRot>
                                  </p:childTnLst>
                                </p:cTn>
                              </p:par>
                              <p:par>
                                <p:cTn id="291" presetID="1" presetClass="exit" presetSubtype="0" fill="hold" nodeType="withEffect">
                                  <p:stCondLst>
                                    <p:cond delay="60000"/>
                                  </p:stCondLst>
                                  <p:childTnLst>
                                    <p:set>
                                      <p:cBhvr>
                                        <p:cTn id="292" dur="1" fill="hold">
                                          <p:stCondLst>
                                            <p:cond delay="0"/>
                                          </p:stCondLst>
                                        </p:cTn>
                                        <p:tgtEl>
                                          <p:spTgt spid="559"/>
                                        </p:tgtEl>
                                        <p:attrNameLst>
                                          <p:attrName>style.visibility</p:attrName>
                                        </p:attrNameLst>
                                      </p:cBhvr>
                                      <p:to>
                                        <p:strVal val="hidden"/>
                                      </p:to>
                                    </p:set>
                                  </p:childTnLst>
                                </p:cTn>
                              </p:par>
                              <p:par>
                                <p:cTn id="293" presetID="1" presetClass="entr" presetSubtype="0" fill="hold" nodeType="withEffect">
                                  <p:stCondLst>
                                    <p:cond delay="60000"/>
                                  </p:stCondLst>
                                  <p:childTnLst>
                                    <p:set>
                                      <p:cBhvr>
                                        <p:cTn id="294" dur="1" fill="hold">
                                          <p:stCondLst>
                                            <p:cond delay="0"/>
                                          </p:stCondLst>
                                        </p:cTn>
                                        <p:tgtEl>
                                          <p:spTgt spid="579"/>
                                        </p:tgtEl>
                                        <p:attrNameLst>
                                          <p:attrName>style.visibility</p:attrName>
                                        </p:attrNameLst>
                                      </p:cBhvr>
                                      <p:to>
                                        <p:strVal val="visible"/>
                                      </p:to>
                                    </p:set>
                                  </p:childTnLst>
                                </p:cTn>
                              </p:par>
                              <p:par>
                                <p:cTn id="295" presetID="8" presetClass="emph" presetSubtype="0" fill="hold" nodeType="withEffect">
                                  <p:stCondLst>
                                    <p:cond delay="60000"/>
                                  </p:stCondLst>
                                  <p:childTnLst>
                                    <p:animRot by="-900000">
                                      <p:cBhvr>
                                        <p:cTn id="296" dur="1500" fill="hold"/>
                                        <p:tgtEl>
                                          <p:spTgt spid="579"/>
                                        </p:tgtEl>
                                        <p:attrNameLst>
                                          <p:attrName>r</p:attrName>
                                        </p:attrNameLst>
                                      </p:cBhvr>
                                    </p:animRot>
                                  </p:childTnLst>
                                </p:cTn>
                              </p:par>
                              <p:par>
                                <p:cTn id="297" presetID="1" presetClass="exit" presetSubtype="0" fill="hold" nodeType="withEffect">
                                  <p:stCondLst>
                                    <p:cond delay="61500"/>
                                  </p:stCondLst>
                                  <p:childTnLst>
                                    <p:set>
                                      <p:cBhvr>
                                        <p:cTn id="298" dur="1" fill="hold">
                                          <p:stCondLst>
                                            <p:cond delay="0"/>
                                          </p:stCondLst>
                                        </p:cTn>
                                        <p:tgtEl>
                                          <p:spTgt spid="579"/>
                                        </p:tgtEl>
                                        <p:attrNameLst>
                                          <p:attrName>style.visibility</p:attrName>
                                        </p:attrNameLst>
                                      </p:cBhvr>
                                      <p:to>
                                        <p:strVal val="hidden"/>
                                      </p:to>
                                    </p:set>
                                  </p:childTnLst>
                                </p:cTn>
                              </p:par>
                              <p:par>
                                <p:cTn id="299" presetID="1" presetClass="entr" presetSubtype="0" fill="hold" nodeType="withEffect">
                                  <p:stCondLst>
                                    <p:cond delay="61500"/>
                                  </p:stCondLst>
                                  <p:childTnLst>
                                    <p:set>
                                      <p:cBhvr>
                                        <p:cTn id="300" dur="1" fill="hold">
                                          <p:stCondLst>
                                            <p:cond delay="0"/>
                                          </p:stCondLst>
                                        </p:cTn>
                                        <p:tgtEl>
                                          <p:spTgt spid="569"/>
                                        </p:tgtEl>
                                        <p:attrNameLst>
                                          <p:attrName>style.visibility</p:attrName>
                                        </p:attrNameLst>
                                      </p:cBhvr>
                                      <p:to>
                                        <p:strVal val="visible"/>
                                      </p:to>
                                    </p:set>
                                  </p:childTnLst>
                                </p:cTn>
                              </p:par>
                              <p:par>
                                <p:cTn id="301" presetID="8" presetClass="emph" presetSubtype="0" fill="hold" nodeType="withEffect">
                                  <p:stCondLst>
                                    <p:cond delay="61500"/>
                                  </p:stCondLst>
                                  <p:childTnLst>
                                    <p:animRot by="-900000">
                                      <p:cBhvr>
                                        <p:cTn id="302" dur="1500" fill="hold"/>
                                        <p:tgtEl>
                                          <p:spTgt spid="569"/>
                                        </p:tgtEl>
                                        <p:attrNameLst>
                                          <p:attrName>r</p:attrName>
                                        </p:attrNameLst>
                                      </p:cBhvr>
                                    </p:animRot>
                                  </p:childTnLst>
                                </p:cTn>
                              </p:par>
                              <p:par>
                                <p:cTn id="303" presetID="1" presetClass="exit" presetSubtype="0" fill="hold" nodeType="withEffect">
                                  <p:stCondLst>
                                    <p:cond delay="63000"/>
                                  </p:stCondLst>
                                  <p:childTnLst>
                                    <p:set>
                                      <p:cBhvr>
                                        <p:cTn id="304" dur="1" fill="hold">
                                          <p:stCondLst>
                                            <p:cond delay="0"/>
                                          </p:stCondLst>
                                        </p:cTn>
                                        <p:tgtEl>
                                          <p:spTgt spid="569"/>
                                        </p:tgtEl>
                                        <p:attrNameLst>
                                          <p:attrName>style.visibility</p:attrName>
                                        </p:attrNameLst>
                                      </p:cBhvr>
                                      <p:to>
                                        <p:strVal val="hidden"/>
                                      </p:to>
                                    </p:set>
                                  </p:childTnLst>
                                </p:cTn>
                              </p:par>
                              <p:par>
                                <p:cTn id="305" presetID="1" presetClass="entr" presetSubtype="0" fill="hold" nodeType="withEffect">
                                  <p:stCondLst>
                                    <p:cond delay="63000"/>
                                  </p:stCondLst>
                                  <p:childTnLst>
                                    <p:set>
                                      <p:cBhvr>
                                        <p:cTn id="306" dur="1" fill="hold">
                                          <p:stCondLst>
                                            <p:cond delay="0"/>
                                          </p:stCondLst>
                                        </p:cTn>
                                        <p:tgtEl>
                                          <p:spTgt spid="591"/>
                                        </p:tgtEl>
                                        <p:attrNameLst>
                                          <p:attrName>style.visibility</p:attrName>
                                        </p:attrNameLst>
                                      </p:cBhvr>
                                      <p:to>
                                        <p:strVal val="visible"/>
                                      </p:to>
                                    </p:set>
                                  </p:childTnLst>
                                </p:cTn>
                              </p:par>
                              <p:par>
                                <p:cTn id="307" presetID="8" presetClass="emph" presetSubtype="0" fill="hold" nodeType="withEffect">
                                  <p:stCondLst>
                                    <p:cond delay="63000"/>
                                  </p:stCondLst>
                                  <p:childTnLst>
                                    <p:animRot by="-900000">
                                      <p:cBhvr>
                                        <p:cTn id="308" dur="1500" fill="hold"/>
                                        <p:tgtEl>
                                          <p:spTgt spid="591"/>
                                        </p:tgtEl>
                                        <p:attrNameLst>
                                          <p:attrName>r</p:attrName>
                                        </p:attrNameLst>
                                      </p:cBhvr>
                                    </p:animRot>
                                  </p:childTnLst>
                                </p:cTn>
                              </p:par>
                              <p:par>
                                <p:cTn id="309" presetID="1" presetClass="exit" presetSubtype="0" fill="hold" nodeType="withEffect">
                                  <p:stCondLst>
                                    <p:cond delay="64500"/>
                                  </p:stCondLst>
                                  <p:childTnLst>
                                    <p:set>
                                      <p:cBhvr>
                                        <p:cTn id="310" dur="1" fill="hold">
                                          <p:stCondLst>
                                            <p:cond delay="0"/>
                                          </p:stCondLst>
                                        </p:cTn>
                                        <p:tgtEl>
                                          <p:spTgt spid="591"/>
                                        </p:tgtEl>
                                        <p:attrNameLst>
                                          <p:attrName>style.visibility</p:attrName>
                                        </p:attrNameLst>
                                      </p:cBhvr>
                                      <p:to>
                                        <p:strVal val="hidden"/>
                                      </p:to>
                                    </p:set>
                                  </p:childTnLst>
                                </p:cTn>
                              </p:par>
                              <p:par>
                                <p:cTn id="311" presetID="1" presetClass="entr" presetSubtype="0" fill="hold" nodeType="withEffect">
                                  <p:stCondLst>
                                    <p:cond delay="64500"/>
                                  </p:stCondLst>
                                  <p:childTnLst>
                                    <p:set>
                                      <p:cBhvr>
                                        <p:cTn id="312" dur="1" fill="hold">
                                          <p:stCondLst>
                                            <p:cond delay="0"/>
                                          </p:stCondLst>
                                        </p:cTn>
                                        <p:tgtEl>
                                          <p:spTgt spid="611"/>
                                        </p:tgtEl>
                                        <p:attrNameLst>
                                          <p:attrName>style.visibility</p:attrName>
                                        </p:attrNameLst>
                                      </p:cBhvr>
                                      <p:to>
                                        <p:strVal val="visible"/>
                                      </p:to>
                                    </p:set>
                                  </p:childTnLst>
                                </p:cTn>
                              </p:par>
                              <p:par>
                                <p:cTn id="313" presetID="8" presetClass="emph" presetSubtype="0" fill="hold" nodeType="withEffect">
                                  <p:stCondLst>
                                    <p:cond delay="64500"/>
                                  </p:stCondLst>
                                  <p:childTnLst>
                                    <p:animRot by="-900000">
                                      <p:cBhvr>
                                        <p:cTn id="314" dur="1500" fill="hold"/>
                                        <p:tgtEl>
                                          <p:spTgt spid="611"/>
                                        </p:tgtEl>
                                        <p:attrNameLst>
                                          <p:attrName>r</p:attrName>
                                        </p:attrNameLst>
                                      </p:cBhvr>
                                    </p:animRot>
                                  </p:childTnLst>
                                </p:cTn>
                              </p:par>
                              <p:par>
                                <p:cTn id="315" presetID="1" presetClass="exit" presetSubtype="0" fill="hold" nodeType="withEffect">
                                  <p:stCondLst>
                                    <p:cond delay="66000"/>
                                  </p:stCondLst>
                                  <p:childTnLst>
                                    <p:set>
                                      <p:cBhvr>
                                        <p:cTn id="316" dur="1" fill="hold">
                                          <p:stCondLst>
                                            <p:cond delay="0"/>
                                          </p:stCondLst>
                                        </p:cTn>
                                        <p:tgtEl>
                                          <p:spTgt spid="611"/>
                                        </p:tgtEl>
                                        <p:attrNameLst>
                                          <p:attrName>style.visibility</p:attrName>
                                        </p:attrNameLst>
                                      </p:cBhvr>
                                      <p:to>
                                        <p:strVal val="hidden"/>
                                      </p:to>
                                    </p:set>
                                  </p:childTnLst>
                                </p:cTn>
                              </p:par>
                              <p:par>
                                <p:cTn id="317" presetID="1" presetClass="entr" presetSubtype="0" fill="hold" nodeType="withEffect">
                                  <p:stCondLst>
                                    <p:cond delay="66000"/>
                                  </p:stCondLst>
                                  <p:childTnLst>
                                    <p:set>
                                      <p:cBhvr>
                                        <p:cTn id="318" dur="1" fill="hold">
                                          <p:stCondLst>
                                            <p:cond delay="0"/>
                                          </p:stCondLst>
                                        </p:cTn>
                                        <p:tgtEl>
                                          <p:spTgt spid="601"/>
                                        </p:tgtEl>
                                        <p:attrNameLst>
                                          <p:attrName>style.visibility</p:attrName>
                                        </p:attrNameLst>
                                      </p:cBhvr>
                                      <p:to>
                                        <p:strVal val="visible"/>
                                      </p:to>
                                    </p:set>
                                  </p:childTnLst>
                                </p:cTn>
                              </p:par>
                              <p:par>
                                <p:cTn id="319" presetID="8" presetClass="emph" presetSubtype="0" fill="hold" nodeType="withEffect">
                                  <p:stCondLst>
                                    <p:cond delay="66000"/>
                                  </p:stCondLst>
                                  <p:childTnLst>
                                    <p:animRot by="-900000">
                                      <p:cBhvr>
                                        <p:cTn id="320" dur="1500" fill="hold"/>
                                        <p:tgtEl>
                                          <p:spTgt spid="601"/>
                                        </p:tgtEl>
                                        <p:attrNameLst>
                                          <p:attrName>r</p:attrName>
                                        </p:attrNameLst>
                                      </p:cBhvr>
                                    </p:animRot>
                                  </p:childTnLst>
                                </p:cTn>
                              </p:par>
                              <p:par>
                                <p:cTn id="321" presetID="1" presetClass="exit" presetSubtype="0" fill="hold" nodeType="withEffect">
                                  <p:stCondLst>
                                    <p:cond delay="67500"/>
                                  </p:stCondLst>
                                  <p:childTnLst>
                                    <p:set>
                                      <p:cBhvr>
                                        <p:cTn id="322" dur="1" fill="hold">
                                          <p:stCondLst>
                                            <p:cond delay="0"/>
                                          </p:stCondLst>
                                        </p:cTn>
                                        <p:tgtEl>
                                          <p:spTgt spid="601"/>
                                        </p:tgtEl>
                                        <p:attrNameLst>
                                          <p:attrName>style.visibility</p:attrName>
                                        </p:attrNameLst>
                                      </p:cBhvr>
                                      <p:to>
                                        <p:strVal val="hidden"/>
                                      </p:to>
                                    </p:set>
                                  </p:childTnLst>
                                </p:cTn>
                              </p:par>
                              <p:par>
                                <p:cTn id="323" presetID="1" presetClass="entr" presetSubtype="0" fill="hold" nodeType="withEffect">
                                  <p:stCondLst>
                                    <p:cond delay="67500"/>
                                  </p:stCondLst>
                                  <p:childTnLst>
                                    <p:set>
                                      <p:cBhvr>
                                        <p:cTn id="324" dur="1" fill="hold">
                                          <p:stCondLst>
                                            <p:cond delay="0"/>
                                          </p:stCondLst>
                                        </p:cTn>
                                        <p:tgtEl>
                                          <p:spTgt spid="621"/>
                                        </p:tgtEl>
                                        <p:attrNameLst>
                                          <p:attrName>style.visibility</p:attrName>
                                        </p:attrNameLst>
                                      </p:cBhvr>
                                      <p:to>
                                        <p:strVal val="visible"/>
                                      </p:to>
                                    </p:set>
                                  </p:childTnLst>
                                </p:cTn>
                              </p:par>
                              <p:par>
                                <p:cTn id="325" presetID="8" presetClass="emph" presetSubtype="0" fill="hold" nodeType="withEffect">
                                  <p:stCondLst>
                                    <p:cond delay="67500"/>
                                  </p:stCondLst>
                                  <p:childTnLst>
                                    <p:animRot by="-900000">
                                      <p:cBhvr>
                                        <p:cTn id="326" dur="1500" fill="hold"/>
                                        <p:tgtEl>
                                          <p:spTgt spid="621"/>
                                        </p:tgtEl>
                                        <p:attrNameLst>
                                          <p:attrName>r</p:attrName>
                                        </p:attrNameLst>
                                      </p:cBhvr>
                                    </p:animRot>
                                  </p:childTnLst>
                                </p:cTn>
                              </p:par>
                              <p:par>
                                <p:cTn id="327" presetID="1" presetClass="exit" presetSubtype="0" fill="hold" nodeType="withEffect">
                                  <p:stCondLst>
                                    <p:cond delay="69000"/>
                                  </p:stCondLst>
                                  <p:childTnLst>
                                    <p:set>
                                      <p:cBhvr>
                                        <p:cTn id="328" dur="1" fill="hold">
                                          <p:stCondLst>
                                            <p:cond delay="0"/>
                                          </p:stCondLst>
                                        </p:cTn>
                                        <p:tgtEl>
                                          <p:spTgt spid="621"/>
                                        </p:tgtEl>
                                        <p:attrNameLst>
                                          <p:attrName>style.visibility</p:attrName>
                                        </p:attrNameLst>
                                      </p:cBhvr>
                                      <p:to>
                                        <p:strVal val="hidden"/>
                                      </p:to>
                                    </p:set>
                                  </p:childTnLst>
                                </p:cTn>
                              </p:par>
                              <p:par>
                                <p:cTn id="329" presetID="1" presetClass="entr" presetSubtype="0" fill="hold" nodeType="withEffect">
                                  <p:stCondLst>
                                    <p:cond delay="69000"/>
                                  </p:stCondLst>
                                  <p:childTnLst>
                                    <p:set>
                                      <p:cBhvr>
                                        <p:cTn id="330" dur="1" fill="hold">
                                          <p:stCondLst>
                                            <p:cond delay="0"/>
                                          </p:stCondLst>
                                        </p:cTn>
                                        <p:tgtEl>
                                          <p:spTgt spid="641"/>
                                        </p:tgtEl>
                                        <p:attrNameLst>
                                          <p:attrName>style.visibility</p:attrName>
                                        </p:attrNameLst>
                                      </p:cBhvr>
                                      <p:to>
                                        <p:strVal val="visible"/>
                                      </p:to>
                                    </p:set>
                                  </p:childTnLst>
                                </p:cTn>
                              </p:par>
                              <p:par>
                                <p:cTn id="331" presetID="8" presetClass="emph" presetSubtype="0" fill="hold" nodeType="withEffect">
                                  <p:stCondLst>
                                    <p:cond delay="69000"/>
                                  </p:stCondLst>
                                  <p:childTnLst>
                                    <p:animRot by="-900000">
                                      <p:cBhvr>
                                        <p:cTn id="332" dur="1500" fill="hold"/>
                                        <p:tgtEl>
                                          <p:spTgt spid="641"/>
                                        </p:tgtEl>
                                        <p:attrNameLst>
                                          <p:attrName>r</p:attrName>
                                        </p:attrNameLst>
                                      </p:cBhvr>
                                    </p:animRot>
                                  </p:childTnLst>
                                </p:cTn>
                              </p:par>
                              <p:par>
                                <p:cTn id="333" presetID="1" presetClass="exit" presetSubtype="0" fill="hold" nodeType="withEffect">
                                  <p:stCondLst>
                                    <p:cond delay="70500"/>
                                  </p:stCondLst>
                                  <p:childTnLst>
                                    <p:set>
                                      <p:cBhvr>
                                        <p:cTn id="334" dur="1" fill="hold">
                                          <p:stCondLst>
                                            <p:cond delay="0"/>
                                          </p:stCondLst>
                                        </p:cTn>
                                        <p:tgtEl>
                                          <p:spTgt spid="641"/>
                                        </p:tgtEl>
                                        <p:attrNameLst>
                                          <p:attrName>style.visibility</p:attrName>
                                        </p:attrNameLst>
                                      </p:cBhvr>
                                      <p:to>
                                        <p:strVal val="hidden"/>
                                      </p:to>
                                    </p:set>
                                  </p:childTnLst>
                                </p:cTn>
                              </p:par>
                              <p:par>
                                <p:cTn id="335" presetID="1" presetClass="entr" presetSubtype="0" fill="hold" nodeType="withEffect">
                                  <p:stCondLst>
                                    <p:cond delay="70500"/>
                                  </p:stCondLst>
                                  <p:childTnLst>
                                    <p:set>
                                      <p:cBhvr>
                                        <p:cTn id="336" dur="1" fill="hold">
                                          <p:stCondLst>
                                            <p:cond delay="0"/>
                                          </p:stCondLst>
                                        </p:cTn>
                                        <p:tgtEl>
                                          <p:spTgt spid="631"/>
                                        </p:tgtEl>
                                        <p:attrNameLst>
                                          <p:attrName>style.visibility</p:attrName>
                                        </p:attrNameLst>
                                      </p:cBhvr>
                                      <p:to>
                                        <p:strVal val="visible"/>
                                      </p:to>
                                    </p:set>
                                  </p:childTnLst>
                                </p:cTn>
                              </p:par>
                              <p:par>
                                <p:cTn id="337" presetID="8" presetClass="emph" presetSubtype="0" fill="hold" nodeType="withEffect">
                                  <p:stCondLst>
                                    <p:cond delay="70500"/>
                                  </p:stCondLst>
                                  <p:childTnLst>
                                    <p:animRot by="-900000">
                                      <p:cBhvr>
                                        <p:cTn id="338" dur="1500" fill="hold"/>
                                        <p:tgtEl>
                                          <p:spTgt spid="631"/>
                                        </p:tgtEl>
                                        <p:attrNameLst>
                                          <p:attrName>r</p:attrName>
                                        </p:attrNameLst>
                                      </p:cBhvr>
                                    </p:animRot>
                                  </p:childTnLst>
                                </p:cTn>
                              </p:par>
                            </p:childTnLst>
                          </p:cTn>
                        </p:par>
                        <p:par>
                          <p:cTn id="339" fill="hold">
                            <p:stCondLst>
                              <p:cond delay="72000"/>
                            </p:stCondLst>
                            <p:childTnLst>
                              <p:par>
                                <p:cTn id="340" presetID="1" presetClass="exit" presetSubtype="0" fill="hold" nodeType="afterEffect">
                                  <p:stCondLst>
                                    <p:cond delay="0"/>
                                  </p:stCondLst>
                                  <p:childTnLst>
                                    <p:set>
                                      <p:cBhvr>
                                        <p:cTn id="341" dur="1" fill="hold">
                                          <p:stCondLst>
                                            <p:cond delay="0"/>
                                          </p:stCondLst>
                                        </p:cTn>
                                        <p:tgtEl>
                                          <p:spTgt spid="631"/>
                                        </p:tgtEl>
                                        <p:attrNameLst>
                                          <p:attrName>style.visibility</p:attrName>
                                        </p:attrNameLst>
                                      </p:cBhvr>
                                      <p:to>
                                        <p:strVal val="hidden"/>
                                      </p:to>
                                    </p:set>
                                  </p:childTnLst>
                                </p:cTn>
                              </p:par>
                              <p:par>
                                <p:cTn id="342" presetID="1" presetClass="entr" presetSubtype="0" fill="hold" nodeType="withEffect">
                                  <p:stCondLst>
                                    <p:cond delay="0"/>
                                  </p:stCondLst>
                                  <p:childTnLst>
                                    <p:set>
                                      <p:cBhvr>
                                        <p:cTn id="343" dur="1" fill="hold">
                                          <p:stCondLst>
                                            <p:cond delay="0"/>
                                          </p:stCondLst>
                                        </p:cTn>
                                        <p:tgtEl>
                                          <p:spTgt spid="1546"/>
                                        </p:tgtEl>
                                        <p:attrNameLst>
                                          <p:attrName>style.visibility</p:attrName>
                                        </p:attrNameLst>
                                      </p:cBhvr>
                                      <p:to>
                                        <p:strVal val="visible"/>
                                      </p:to>
                                    </p:set>
                                  </p:childTnLst>
                                </p:cTn>
                              </p:par>
                              <p:par>
                                <p:cTn id="344" presetID="1" presetClass="entr" presetSubtype="0" fill="hold" grpId="1" nodeType="withEffect">
                                  <p:stCondLst>
                                    <p:cond delay="0"/>
                                  </p:stCondLst>
                                  <p:childTnLst>
                                    <p:set>
                                      <p:cBhvr>
                                        <p:cTn id="345" dur="1" fill="hold">
                                          <p:stCondLst>
                                            <p:cond delay="0"/>
                                          </p:stCondLst>
                                        </p:cTn>
                                        <p:tgtEl>
                                          <p:spTgt spid="1545"/>
                                        </p:tgtEl>
                                        <p:attrNameLst>
                                          <p:attrName>style.visibility</p:attrName>
                                        </p:attrNameLst>
                                      </p:cBhvr>
                                      <p:to>
                                        <p:strVal val="visible"/>
                                      </p:to>
                                    </p:set>
                                  </p:childTnLst>
                                </p:cTn>
                              </p:par>
                              <p:par>
                                <p:cTn id="346" presetID="8" presetClass="emph" presetSubtype="0" repeatCount="2000" fill="hold" nodeType="withEffect">
                                  <p:stCondLst>
                                    <p:cond delay="0"/>
                                  </p:stCondLst>
                                  <p:childTnLst>
                                    <p:animRot by="-21600000">
                                      <p:cBhvr>
                                        <p:cTn id="347" dur="36000" fill="hold"/>
                                        <p:tgtEl>
                                          <p:spTgt spid="1546"/>
                                        </p:tgtEl>
                                        <p:attrNameLst>
                                          <p:attrName>r</p:attrName>
                                        </p:attrNameLst>
                                      </p:cBhvr>
                                    </p:animRot>
                                  </p:childTnLst>
                                  <p:subTnLst>
                                    <p:set>
                                      <p:cBhvr override="childStyle">
                                        <p:cTn dur="1" fill="hold" display="0" masterRel="sameClick" afterEffect="1">
                                          <p:stCondLst>
                                            <p:cond evt="end" delay="0">
                                              <p:tn val="346"/>
                                            </p:cond>
                                          </p:stCondLst>
                                        </p:cTn>
                                        <p:tgtEl>
                                          <p:spTgt spid="1546"/>
                                        </p:tgtEl>
                                        <p:attrNameLst>
                                          <p:attrName>style.visibility</p:attrName>
                                        </p:attrNameLst>
                                      </p:cBhvr>
                                      <p:to>
                                        <p:strVal val="hidden"/>
                                      </p:to>
                                    </p:set>
                                  </p:subTnLst>
                                </p:cTn>
                              </p:par>
                              <p:par>
                                <p:cTn id="348" presetID="8" presetClass="emph" presetSubtype="0" repeatCount="2000" fill="hold" grpId="0" nodeType="withEffect">
                                  <p:stCondLst>
                                    <p:cond delay="0"/>
                                  </p:stCondLst>
                                  <p:childTnLst>
                                    <p:animRot by="-21600000">
                                      <p:cBhvr>
                                        <p:cTn id="349" dur="36000" fill="hold"/>
                                        <p:tgtEl>
                                          <p:spTgt spid="1545"/>
                                        </p:tgtEl>
                                        <p:attrNameLst>
                                          <p:attrName>r</p:attrName>
                                        </p:attrNameLst>
                                      </p:cBhvr>
                                    </p:animRot>
                                  </p:childTnLst>
                                  <p:subTnLst>
                                    <p:set>
                                      <p:cBhvr override="childStyle">
                                        <p:cTn dur="1" fill="hold" display="0" masterRel="sameClick" afterEffect="1">
                                          <p:stCondLst>
                                            <p:cond evt="end" delay="0">
                                              <p:tn val="348"/>
                                            </p:cond>
                                          </p:stCondLst>
                                        </p:cTn>
                                        <p:tgtEl>
                                          <p:spTgt spid="1545"/>
                                        </p:tgtEl>
                                        <p:attrNameLst>
                                          <p:attrName>style.visibility</p:attrName>
                                        </p:attrNameLst>
                                      </p:cBhvr>
                                      <p:to>
                                        <p:strVal val="hidden"/>
                                      </p:to>
                                    </p:set>
                                  </p:subTnLst>
                                </p:cTn>
                              </p:par>
                              <p:par>
                                <p:cTn id="350" presetID="1" presetClass="entr" presetSubtype="0" fill="hold" nodeType="withEffect">
                                  <p:stCondLst>
                                    <p:cond delay="0"/>
                                  </p:stCondLst>
                                  <p:childTnLst>
                                    <p:set>
                                      <p:cBhvr>
                                        <p:cTn id="351" dur="1" fill="hold">
                                          <p:stCondLst>
                                            <p:cond delay="0"/>
                                          </p:stCondLst>
                                        </p:cTn>
                                        <p:tgtEl>
                                          <p:spTgt spid="651"/>
                                        </p:tgtEl>
                                        <p:attrNameLst>
                                          <p:attrName>style.visibility</p:attrName>
                                        </p:attrNameLst>
                                      </p:cBhvr>
                                      <p:to>
                                        <p:strVal val="visible"/>
                                      </p:to>
                                    </p:set>
                                  </p:childTnLst>
                                </p:cTn>
                              </p:par>
                              <p:par>
                                <p:cTn id="352" presetID="8" presetClass="emph" presetSubtype="0" fill="hold" nodeType="withEffect">
                                  <p:stCondLst>
                                    <p:cond delay="0"/>
                                  </p:stCondLst>
                                  <p:childTnLst>
                                    <p:animRot by="-900000">
                                      <p:cBhvr>
                                        <p:cTn id="353" dur="1500" fill="hold"/>
                                        <p:tgtEl>
                                          <p:spTgt spid="651"/>
                                        </p:tgtEl>
                                        <p:attrNameLst>
                                          <p:attrName>r</p:attrName>
                                        </p:attrNameLst>
                                      </p:cBhvr>
                                    </p:animRot>
                                  </p:childTnLst>
                                </p:cTn>
                              </p:par>
                              <p:par>
                                <p:cTn id="354" presetID="1" presetClass="exit" presetSubtype="0" fill="hold" nodeType="withEffect">
                                  <p:stCondLst>
                                    <p:cond delay="1500"/>
                                  </p:stCondLst>
                                  <p:childTnLst>
                                    <p:set>
                                      <p:cBhvr>
                                        <p:cTn id="355" dur="1" fill="hold">
                                          <p:stCondLst>
                                            <p:cond delay="0"/>
                                          </p:stCondLst>
                                        </p:cTn>
                                        <p:tgtEl>
                                          <p:spTgt spid="651"/>
                                        </p:tgtEl>
                                        <p:attrNameLst>
                                          <p:attrName>style.visibility</p:attrName>
                                        </p:attrNameLst>
                                      </p:cBhvr>
                                      <p:to>
                                        <p:strVal val="hidden"/>
                                      </p:to>
                                    </p:set>
                                  </p:childTnLst>
                                </p:cTn>
                              </p:par>
                              <p:par>
                                <p:cTn id="356" presetID="1" presetClass="entr" presetSubtype="0" fill="hold" nodeType="withEffect">
                                  <p:stCondLst>
                                    <p:cond delay="1500"/>
                                  </p:stCondLst>
                                  <p:childTnLst>
                                    <p:set>
                                      <p:cBhvr>
                                        <p:cTn id="357" dur="1" fill="hold">
                                          <p:stCondLst>
                                            <p:cond delay="0"/>
                                          </p:stCondLst>
                                        </p:cTn>
                                        <p:tgtEl>
                                          <p:spTgt spid="671"/>
                                        </p:tgtEl>
                                        <p:attrNameLst>
                                          <p:attrName>style.visibility</p:attrName>
                                        </p:attrNameLst>
                                      </p:cBhvr>
                                      <p:to>
                                        <p:strVal val="visible"/>
                                      </p:to>
                                    </p:set>
                                  </p:childTnLst>
                                </p:cTn>
                              </p:par>
                              <p:par>
                                <p:cTn id="358" presetID="8" presetClass="emph" presetSubtype="0" fill="hold" nodeType="withEffect">
                                  <p:stCondLst>
                                    <p:cond delay="1500"/>
                                  </p:stCondLst>
                                  <p:childTnLst>
                                    <p:animRot by="-900000">
                                      <p:cBhvr>
                                        <p:cTn id="359" dur="1500" fill="hold"/>
                                        <p:tgtEl>
                                          <p:spTgt spid="671"/>
                                        </p:tgtEl>
                                        <p:attrNameLst>
                                          <p:attrName>r</p:attrName>
                                        </p:attrNameLst>
                                      </p:cBhvr>
                                    </p:animRot>
                                  </p:childTnLst>
                                </p:cTn>
                              </p:par>
                              <p:par>
                                <p:cTn id="360" presetID="1" presetClass="exit" presetSubtype="0" fill="hold" nodeType="withEffect">
                                  <p:stCondLst>
                                    <p:cond delay="3000"/>
                                  </p:stCondLst>
                                  <p:childTnLst>
                                    <p:set>
                                      <p:cBhvr>
                                        <p:cTn id="361" dur="1" fill="hold">
                                          <p:stCondLst>
                                            <p:cond delay="0"/>
                                          </p:stCondLst>
                                        </p:cTn>
                                        <p:tgtEl>
                                          <p:spTgt spid="671"/>
                                        </p:tgtEl>
                                        <p:attrNameLst>
                                          <p:attrName>style.visibility</p:attrName>
                                        </p:attrNameLst>
                                      </p:cBhvr>
                                      <p:to>
                                        <p:strVal val="hidden"/>
                                      </p:to>
                                    </p:set>
                                  </p:childTnLst>
                                </p:cTn>
                              </p:par>
                              <p:par>
                                <p:cTn id="362" presetID="1" presetClass="entr" presetSubtype="0" fill="hold" nodeType="withEffect">
                                  <p:stCondLst>
                                    <p:cond delay="3000"/>
                                  </p:stCondLst>
                                  <p:childTnLst>
                                    <p:set>
                                      <p:cBhvr>
                                        <p:cTn id="363" dur="1" fill="hold">
                                          <p:stCondLst>
                                            <p:cond delay="0"/>
                                          </p:stCondLst>
                                        </p:cTn>
                                        <p:tgtEl>
                                          <p:spTgt spid="661"/>
                                        </p:tgtEl>
                                        <p:attrNameLst>
                                          <p:attrName>style.visibility</p:attrName>
                                        </p:attrNameLst>
                                      </p:cBhvr>
                                      <p:to>
                                        <p:strVal val="visible"/>
                                      </p:to>
                                    </p:set>
                                  </p:childTnLst>
                                </p:cTn>
                              </p:par>
                              <p:par>
                                <p:cTn id="364" presetID="8" presetClass="emph" presetSubtype="0" fill="hold" nodeType="withEffect">
                                  <p:stCondLst>
                                    <p:cond delay="3000"/>
                                  </p:stCondLst>
                                  <p:childTnLst>
                                    <p:animRot by="-900000">
                                      <p:cBhvr>
                                        <p:cTn id="365" dur="1500" fill="hold"/>
                                        <p:tgtEl>
                                          <p:spTgt spid="661"/>
                                        </p:tgtEl>
                                        <p:attrNameLst>
                                          <p:attrName>r</p:attrName>
                                        </p:attrNameLst>
                                      </p:cBhvr>
                                    </p:animRot>
                                  </p:childTnLst>
                                </p:cTn>
                              </p:par>
                              <p:par>
                                <p:cTn id="366" presetID="1" presetClass="exit" presetSubtype="0" fill="hold" nodeType="withEffect">
                                  <p:stCondLst>
                                    <p:cond delay="4500"/>
                                  </p:stCondLst>
                                  <p:childTnLst>
                                    <p:set>
                                      <p:cBhvr>
                                        <p:cTn id="367" dur="1" fill="hold">
                                          <p:stCondLst>
                                            <p:cond delay="0"/>
                                          </p:stCondLst>
                                        </p:cTn>
                                        <p:tgtEl>
                                          <p:spTgt spid="661"/>
                                        </p:tgtEl>
                                        <p:attrNameLst>
                                          <p:attrName>style.visibility</p:attrName>
                                        </p:attrNameLst>
                                      </p:cBhvr>
                                      <p:to>
                                        <p:strVal val="hidden"/>
                                      </p:to>
                                    </p:set>
                                  </p:childTnLst>
                                </p:cTn>
                              </p:par>
                              <p:par>
                                <p:cTn id="368" presetID="1" presetClass="entr" presetSubtype="0" fill="hold" nodeType="withEffect">
                                  <p:stCondLst>
                                    <p:cond delay="4500"/>
                                  </p:stCondLst>
                                  <p:childTnLst>
                                    <p:set>
                                      <p:cBhvr>
                                        <p:cTn id="369" dur="1" fill="hold">
                                          <p:stCondLst>
                                            <p:cond delay="0"/>
                                          </p:stCondLst>
                                        </p:cTn>
                                        <p:tgtEl>
                                          <p:spTgt spid="681"/>
                                        </p:tgtEl>
                                        <p:attrNameLst>
                                          <p:attrName>style.visibility</p:attrName>
                                        </p:attrNameLst>
                                      </p:cBhvr>
                                      <p:to>
                                        <p:strVal val="visible"/>
                                      </p:to>
                                    </p:set>
                                  </p:childTnLst>
                                </p:cTn>
                              </p:par>
                              <p:par>
                                <p:cTn id="370" presetID="8" presetClass="emph" presetSubtype="0" fill="hold" nodeType="withEffect">
                                  <p:stCondLst>
                                    <p:cond delay="4500"/>
                                  </p:stCondLst>
                                  <p:childTnLst>
                                    <p:animRot by="-900000">
                                      <p:cBhvr>
                                        <p:cTn id="371" dur="1500" fill="hold"/>
                                        <p:tgtEl>
                                          <p:spTgt spid="681"/>
                                        </p:tgtEl>
                                        <p:attrNameLst>
                                          <p:attrName>r</p:attrName>
                                        </p:attrNameLst>
                                      </p:cBhvr>
                                    </p:animRot>
                                  </p:childTnLst>
                                </p:cTn>
                              </p:par>
                              <p:par>
                                <p:cTn id="372" presetID="1" presetClass="exit" presetSubtype="0" fill="hold" nodeType="withEffect">
                                  <p:stCondLst>
                                    <p:cond delay="6000"/>
                                  </p:stCondLst>
                                  <p:childTnLst>
                                    <p:set>
                                      <p:cBhvr>
                                        <p:cTn id="373" dur="1" fill="hold">
                                          <p:stCondLst>
                                            <p:cond delay="0"/>
                                          </p:stCondLst>
                                        </p:cTn>
                                        <p:tgtEl>
                                          <p:spTgt spid="681"/>
                                        </p:tgtEl>
                                        <p:attrNameLst>
                                          <p:attrName>style.visibility</p:attrName>
                                        </p:attrNameLst>
                                      </p:cBhvr>
                                      <p:to>
                                        <p:strVal val="hidden"/>
                                      </p:to>
                                    </p:set>
                                  </p:childTnLst>
                                </p:cTn>
                              </p:par>
                              <p:par>
                                <p:cTn id="374" presetID="1" presetClass="entr" presetSubtype="0" fill="hold" nodeType="withEffect">
                                  <p:stCondLst>
                                    <p:cond delay="6000"/>
                                  </p:stCondLst>
                                  <p:childTnLst>
                                    <p:set>
                                      <p:cBhvr>
                                        <p:cTn id="375" dur="1" fill="hold">
                                          <p:stCondLst>
                                            <p:cond delay="0"/>
                                          </p:stCondLst>
                                        </p:cTn>
                                        <p:tgtEl>
                                          <p:spTgt spid="701"/>
                                        </p:tgtEl>
                                        <p:attrNameLst>
                                          <p:attrName>style.visibility</p:attrName>
                                        </p:attrNameLst>
                                      </p:cBhvr>
                                      <p:to>
                                        <p:strVal val="visible"/>
                                      </p:to>
                                    </p:set>
                                  </p:childTnLst>
                                </p:cTn>
                              </p:par>
                              <p:par>
                                <p:cTn id="376" presetID="8" presetClass="emph" presetSubtype="0" fill="hold" nodeType="withEffect">
                                  <p:stCondLst>
                                    <p:cond delay="6000"/>
                                  </p:stCondLst>
                                  <p:childTnLst>
                                    <p:animRot by="-900000">
                                      <p:cBhvr>
                                        <p:cTn id="377" dur="1500" fill="hold"/>
                                        <p:tgtEl>
                                          <p:spTgt spid="701"/>
                                        </p:tgtEl>
                                        <p:attrNameLst>
                                          <p:attrName>r</p:attrName>
                                        </p:attrNameLst>
                                      </p:cBhvr>
                                    </p:animRot>
                                  </p:childTnLst>
                                </p:cTn>
                              </p:par>
                              <p:par>
                                <p:cTn id="378" presetID="1" presetClass="exit" presetSubtype="0" fill="hold" nodeType="withEffect">
                                  <p:stCondLst>
                                    <p:cond delay="7500"/>
                                  </p:stCondLst>
                                  <p:childTnLst>
                                    <p:set>
                                      <p:cBhvr>
                                        <p:cTn id="379" dur="1" fill="hold">
                                          <p:stCondLst>
                                            <p:cond delay="0"/>
                                          </p:stCondLst>
                                        </p:cTn>
                                        <p:tgtEl>
                                          <p:spTgt spid="701"/>
                                        </p:tgtEl>
                                        <p:attrNameLst>
                                          <p:attrName>style.visibility</p:attrName>
                                        </p:attrNameLst>
                                      </p:cBhvr>
                                      <p:to>
                                        <p:strVal val="hidden"/>
                                      </p:to>
                                    </p:set>
                                  </p:childTnLst>
                                </p:cTn>
                              </p:par>
                              <p:par>
                                <p:cTn id="380" presetID="1" presetClass="entr" presetSubtype="0" fill="hold" nodeType="withEffect">
                                  <p:stCondLst>
                                    <p:cond delay="7500"/>
                                  </p:stCondLst>
                                  <p:childTnLst>
                                    <p:set>
                                      <p:cBhvr>
                                        <p:cTn id="381" dur="1" fill="hold">
                                          <p:stCondLst>
                                            <p:cond delay="0"/>
                                          </p:stCondLst>
                                        </p:cTn>
                                        <p:tgtEl>
                                          <p:spTgt spid="691"/>
                                        </p:tgtEl>
                                        <p:attrNameLst>
                                          <p:attrName>style.visibility</p:attrName>
                                        </p:attrNameLst>
                                      </p:cBhvr>
                                      <p:to>
                                        <p:strVal val="visible"/>
                                      </p:to>
                                    </p:set>
                                  </p:childTnLst>
                                </p:cTn>
                              </p:par>
                              <p:par>
                                <p:cTn id="382" presetID="8" presetClass="emph" presetSubtype="0" fill="hold" nodeType="withEffect">
                                  <p:stCondLst>
                                    <p:cond delay="7500"/>
                                  </p:stCondLst>
                                  <p:childTnLst>
                                    <p:animRot by="-900000">
                                      <p:cBhvr>
                                        <p:cTn id="383" dur="1500" fill="hold"/>
                                        <p:tgtEl>
                                          <p:spTgt spid="691"/>
                                        </p:tgtEl>
                                        <p:attrNameLst>
                                          <p:attrName>r</p:attrName>
                                        </p:attrNameLst>
                                      </p:cBhvr>
                                    </p:animRot>
                                  </p:childTnLst>
                                </p:cTn>
                              </p:par>
                              <p:par>
                                <p:cTn id="384" presetID="1" presetClass="exit" presetSubtype="0" fill="hold" nodeType="withEffect">
                                  <p:stCondLst>
                                    <p:cond delay="9000"/>
                                  </p:stCondLst>
                                  <p:childTnLst>
                                    <p:set>
                                      <p:cBhvr>
                                        <p:cTn id="385" dur="1" fill="hold">
                                          <p:stCondLst>
                                            <p:cond delay="0"/>
                                          </p:stCondLst>
                                        </p:cTn>
                                        <p:tgtEl>
                                          <p:spTgt spid="691"/>
                                        </p:tgtEl>
                                        <p:attrNameLst>
                                          <p:attrName>style.visibility</p:attrName>
                                        </p:attrNameLst>
                                      </p:cBhvr>
                                      <p:to>
                                        <p:strVal val="hidden"/>
                                      </p:to>
                                    </p:set>
                                  </p:childTnLst>
                                </p:cTn>
                              </p:par>
                              <p:par>
                                <p:cTn id="386" presetID="1" presetClass="entr" presetSubtype="0" fill="hold" nodeType="withEffect">
                                  <p:stCondLst>
                                    <p:cond delay="9000"/>
                                  </p:stCondLst>
                                  <p:childTnLst>
                                    <p:set>
                                      <p:cBhvr>
                                        <p:cTn id="387" dur="1" fill="hold">
                                          <p:stCondLst>
                                            <p:cond delay="0"/>
                                          </p:stCondLst>
                                        </p:cTn>
                                        <p:tgtEl>
                                          <p:spTgt spid="711"/>
                                        </p:tgtEl>
                                        <p:attrNameLst>
                                          <p:attrName>style.visibility</p:attrName>
                                        </p:attrNameLst>
                                      </p:cBhvr>
                                      <p:to>
                                        <p:strVal val="visible"/>
                                      </p:to>
                                    </p:set>
                                  </p:childTnLst>
                                </p:cTn>
                              </p:par>
                              <p:par>
                                <p:cTn id="388" presetID="8" presetClass="emph" presetSubtype="0" fill="hold" nodeType="withEffect">
                                  <p:stCondLst>
                                    <p:cond delay="9000"/>
                                  </p:stCondLst>
                                  <p:childTnLst>
                                    <p:animRot by="-900000">
                                      <p:cBhvr>
                                        <p:cTn id="389" dur="1500" fill="hold"/>
                                        <p:tgtEl>
                                          <p:spTgt spid="711"/>
                                        </p:tgtEl>
                                        <p:attrNameLst>
                                          <p:attrName>r</p:attrName>
                                        </p:attrNameLst>
                                      </p:cBhvr>
                                    </p:animRot>
                                  </p:childTnLst>
                                </p:cTn>
                              </p:par>
                              <p:par>
                                <p:cTn id="390" presetID="1" presetClass="exit" presetSubtype="0" fill="hold" nodeType="withEffect">
                                  <p:stCondLst>
                                    <p:cond delay="10500"/>
                                  </p:stCondLst>
                                  <p:childTnLst>
                                    <p:set>
                                      <p:cBhvr>
                                        <p:cTn id="391" dur="1" fill="hold">
                                          <p:stCondLst>
                                            <p:cond delay="0"/>
                                          </p:stCondLst>
                                        </p:cTn>
                                        <p:tgtEl>
                                          <p:spTgt spid="711"/>
                                        </p:tgtEl>
                                        <p:attrNameLst>
                                          <p:attrName>style.visibility</p:attrName>
                                        </p:attrNameLst>
                                      </p:cBhvr>
                                      <p:to>
                                        <p:strVal val="hidden"/>
                                      </p:to>
                                    </p:set>
                                  </p:childTnLst>
                                </p:cTn>
                              </p:par>
                              <p:par>
                                <p:cTn id="392" presetID="1" presetClass="entr" presetSubtype="0" fill="hold" nodeType="withEffect">
                                  <p:stCondLst>
                                    <p:cond delay="10500"/>
                                  </p:stCondLst>
                                  <p:childTnLst>
                                    <p:set>
                                      <p:cBhvr>
                                        <p:cTn id="393" dur="1" fill="hold">
                                          <p:stCondLst>
                                            <p:cond delay="0"/>
                                          </p:stCondLst>
                                        </p:cTn>
                                        <p:tgtEl>
                                          <p:spTgt spid="731"/>
                                        </p:tgtEl>
                                        <p:attrNameLst>
                                          <p:attrName>style.visibility</p:attrName>
                                        </p:attrNameLst>
                                      </p:cBhvr>
                                      <p:to>
                                        <p:strVal val="visible"/>
                                      </p:to>
                                    </p:set>
                                  </p:childTnLst>
                                </p:cTn>
                              </p:par>
                              <p:par>
                                <p:cTn id="394" presetID="8" presetClass="emph" presetSubtype="0" fill="hold" nodeType="withEffect">
                                  <p:stCondLst>
                                    <p:cond delay="10500"/>
                                  </p:stCondLst>
                                  <p:childTnLst>
                                    <p:animRot by="-900000">
                                      <p:cBhvr>
                                        <p:cTn id="395" dur="1500" fill="hold"/>
                                        <p:tgtEl>
                                          <p:spTgt spid="731"/>
                                        </p:tgtEl>
                                        <p:attrNameLst>
                                          <p:attrName>r</p:attrName>
                                        </p:attrNameLst>
                                      </p:cBhvr>
                                    </p:animRot>
                                  </p:childTnLst>
                                </p:cTn>
                              </p:par>
                              <p:par>
                                <p:cTn id="396" presetID="1" presetClass="exit" presetSubtype="0" fill="hold" nodeType="withEffect">
                                  <p:stCondLst>
                                    <p:cond delay="12000"/>
                                  </p:stCondLst>
                                  <p:childTnLst>
                                    <p:set>
                                      <p:cBhvr>
                                        <p:cTn id="397" dur="1" fill="hold">
                                          <p:stCondLst>
                                            <p:cond delay="0"/>
                                          </p:stCondLst>
                                        </p:cTn>
                                        <p:tgtEl>
                                          <p:spTgt spid="731"/>
                                        </p:tgtEl>
                                        <p:attrNameLst>
                                          <p:attrName>style.visibility</p:attrName>
                                        </p:attrNameLst>
                                      </p:cBhvr>
                                      <p:to>
                                        <p:strVal val="hidden"/>
                                      </p:to>
                                    </p:set>
                                  </p:childTnLst>
                                </p:cTn>
                              </p:par>
                              <p:par>
                                <p:cTn id="398" presetID="1" presetClass="entr" presetSubtype="0" fill="hold" nodeType="withEffect">
                                  <p:stCondLst>
                                    <p:cond delay="12000"/>
                                  </p:stCondLst>
                                  <p:childTnLst>
                                    <p:set>
                                      <p:cBhvr>
                                        <p:cTn id="399" dur="1" fill="hold">
                                          <p:stCondLst>
                                            <p:cond delay="0"/>
                                          </p:stCondLst>
                                        </p:cTn>
                                        <p:tgtEl>
                                          <p:spTgt spid="721"/>
                                        </p:tgtEl>
                                        <p:attrNameLst>
                                          <p:attrName>style.visibility</p:attrName>
                                        </p:attrNameLst>
                                      </p:cBhvr>
                                      <p:to>
                                        <p:strVal val="visible"/>
                                      </p:to>
                                    </p:set>
                                  </p:childTnLst>
                                </p:cTn>
                              </p:par>
                              <p:par>
                                <p:cTn id="400" presetID="8" presetClass="emph" presetSubtype="0" fill="hold" nodeType="withEffect">
                                  <p:stCondLst>
                                    <p:cond delay="12000"/>
                                  </p:stCondLst>
                                  <p:childTnLst>
                                    <p:animRot by="-900000">
                                      <p:cBhvr>
                                        <p:cTn id="401" dur="1500" fill="hold"/>
                                        <p:tgtEl>
                                          <p:spTgt spid="721"/>
                                        </p:tgtEl>
                                        <p:attrNameLst>
                                          <p:attrName>r</p:attrName>
                                        </p:attrNameLst>
                                      </p:cBhvr>
                                    </p:animRot>
                                  </p:childTnLst>
                                </p:cTn>
                              </p:par>
                              <p:par>
                                <p:cTn id="402" presetID="1" presetClass="exit" presetSubtype="0" fill="hold" nodeType="withEffect">
                                  <p:stCondLst>
                                    <p:cond delay="13500"/>
                                  </p:stCondLst>
                                  <p:childTnLst>
                                    <p:set>
                                      <p:cBhvr>
                                        <p:cTn id="403" dur="1" fill="hold">
                                          <p:stCondLst>
                                            <p:cond delay="0"/>
                                          </p:stCondLst>
                                        </p:cTn>
                                        <p:tgtEl>
                                          <p:spTgt spid="721"/>
                                        </p:tgtEl>
                                        <p:attrNameLst>
                                          <p:attrName>style.visibility</p:attrName>
                                        </p:attrNameLst>
                                      </p:cBhvr>
                                      <p:to>
                                        <p:strVal val="hidden"/>
                                      </p:to>
                                    </p:set>
                                  </p:childTnLst>
                                </p:cTn>
                              </p:par>
                              <p:par>
                                <p:cTn id="404" presetID="1" presetClass="entr" presetSubtype="0" fill="hold" nodeType="withEffect">
                                  <p:stCondLst>
                                    <p:cond delay="13500"/>
                                  </p:stCondLst>
                                  <p:childTnLst>
                                    <p:set>
                                      <p:cBhvr>
                                        <p:cTn id="405" dur="1" fill="hold">
                                          <p:stCondLst>
                                            <p:cond delay="0"/>
                                          </p:stCondLst>
                                        </p:cTn>
                                        <p:tgtEl>
                                          <p:spTgt spid="741"/>
                                        </p:tgtEl>
                                        <p:attrNameLst>
                                          <p:attrName>style.visibility</p:attrName>
                                        </p:attrNameLst>
                                      </p:cBhvr>
                                      <p:to>
                                        <p:strVal val="visible"/>
                                      </p:to>
                                    </p:set>
                                  </p:childTnLst>
                                </p:cTn>
                              </p:par>
                              <p:par>
                                <p:cTn id="406" presetID="8" presetClass="emph" presetSubtype="0" fill="hold" nodeType="withEffect">
                                  <p:stCondLst>
                                    <p:cond delay="13500"/>
                                  </p:stCondLst>
                                  <p:childTnLst>
                                    <p:animRot by="-900000">
                                      <p:cBhvr>
                                        <p:cTn id="407" dur="1500" fill="hold"/>
                                        <p:tgtEl>
                                          <p:spTgt spid="741"/>
                                        </p:tgtEl>
                                        <p:attrNameLst>
                                          <p:attrName>r</p:attrName>
                                        </p:attrNameLst>
                                      </p:cBhvr>
                                    </p:animRot>
                                  </p:childTnLst>
                                </p:cTn>
                              </p:par>
                              <p:par>
                                <p:cTn id="408" presetID="1" presetClass="exit" presetSubtype="0" fill="hold" nodeType="withEffect">
                                  <p:stCondLst>
                                    <p:cond delay="15000"/>
                                  </p:stCondLst>
                                  <p:childTnLst>
                                    <p:set>
                                      <p:cBhvr>
                                        <p:cTn id="409" dur="1" fill="hold">
                                          <p:stCondLst>
                                            <p:cond delay="0"/>
                                          </p:stCondLst>
                                        </p:cTn>
                                        <p:tgtEl>
                                          <p:spTgt spid="741"/>
                                        </p:tgtEl>
                                        <p:attrNameLst>
                                          <p:attrName>style.visibility</p:attrName>
                                        </p:attrNameLst>
                                      </p:cBhvr>
                                      <p:to>
                                        <p:strVal val="hidden"/>
                                      </p:to>
                                    </p:set>
                                  </p:childTnLst>
                                </p:cTn>
                              </p:par>
                              <p:par>
                                <p:cTn id="410" presetID="1" presetClass="entr" presetSubtype="0" fill="hold" nodeType="withEffect">
                                  <p:stCondLst>
                                    <p:cond delay="15000"/>
                                  </p:stCondLst>
                                  <p:childTnLst>
                                    <p:set>
                                      <p:cBhvr>
                                        <p:cTn id="411" dur="1" fill="hold">
                                          <p:stCondLst>
                                            <p:cond delay="0"/>
                                          </p:stCondLst>
                                        </p:cTn>
                                        <p:tgtEl>
                                          <p:spTgt spid="761"/>
                                        </p:tgtEl>
                                        <p:attrNameLst>
                                          <p:attrName>style.visibility</p:attrName>
                                        </p:attrNameLst>
                                      </p:cBhvr>
                                      <p:to>
                                        <p:strVal val="visible"/>
                                      </p:to>
                                    </p:set>
                                  </p:childTnLst>
                                </p:cTn>
                              </p:par>
                              <p:par>
                                <p:cTn id="412" presetID="8" presetClass="emph" presetSubtype="0" fill="hold" nodeType="withEffect">
                                  <p:stCondLst>
                                    <p:cond delay="15000"/>
                                  </p:stCondLst>
                                  <p:childTnLst>
                                    <p:animRot by="-900000">
                                      <p:cBhvr>
                                        <p:cTn id="413" dur="1500" fill="hold"/>
                                        <p:tgtEl>
                                          <p:spTgt spid="761"/>
                                        </p:tgtEl>
                                        <p:attrNameLst>
                                          <p:attrName>r</p:attrName>
                                        </p:attrNameLst>
                                      </p:cBhvr>
                                    </p:animRot>
                                  </p:childTnLst>
                                </p:cTn>
                              </p:par>
                              <p:par>
                                <p:cTn id="414" presetID="1" presetClass="exit" presetSubtype="0" fill="hold" nodeType="withEffect">
                                  <p:stCondLst>
                                    <p:cond delay="16500"/>
                                  </p:stCondLst>
                                  <p:childTnLst>
                                    <p:set>
                                      <p:cBhvr>
                                        <p:cTn id="415" dur="1" fill="hold">
                                          <p:stCondLst>
                                            <p:cond delay="0"/>
                                          </p:stCondLst>
                                        </p:cTn>
                                        <p:tgtEl>
                                          <p:spTgt spid="761"/>
                                        </p:tgtEl>
                                        <p:attrNameLst>
                                          <p:attrName>style.visibility</p:attrName>
                                        </p:attrNameLst>
                                      </p:cBhvr>
                                      <p:to>
                                        <p:strVal val="hidden"/>
                                      </p:to>
                                    </p:set>
                                  </p:childTnLst>
                                </p:cTn>
                              </p:par>
                              <p:par>
                                <p:cTn id="416" presetID="1" presetClass="entr" presetSubtype="0" fill="hold" nodeType="withEffect">
                                  <p:stCondLst>
                                    <p:cond delay="16500"/>
                                  </p:stCondLst>
                                  <p:childTnLst>
                                    <p:set>
                                      <p:cBhvr>
                                        <p:cTn id="417" dur="1" fill="hold">
                                          <p:stCondLst>
                                            <p:cond delay="0"/>
                                          </p:stCondLst>
                                        </p:cTn>
                                        <p:tgtEl>
                                          <p:spTgt spid="751"/>
                                        </p:tgtEl>
                                        <p:attrNameLst>
                                          <p:attrName>style.visibility</p:attrName>
                                        </p:attrNameLst>
                                      </p:cBhvr>
                                      <p:to>
                                        <p:strVal val="visible"/>
                                      </p:to>
                                    </p:set>
                                  </p:childTnLst>
                                </p:cTn>
                              </p:par>
                              <p:par>
                                <p:cTn id="418" presetID="8" presetClass="emph" presetSubtype="0" fill="hold" nodeType="withEffect">
                                  <p:stCondLst>
                                    <p:cond delay="16500"/>
                                  </p:stCondLst>
                                  <p:childTnLst>
                                    <p:animRot by="-900000">
                                      <p:cBhvr>
                                        <p:cTn id="419" dur="1500" fill="hold"/>
                                        <p:tgtEl>
                                          <p:spTgt spid="751"/>
                                        </p:tgtEl>
                                        <p:attrNameLst>
                                          <p:attrName>r</p:attrName>
                                        </p:attrNameLst>
                                      </p:cBhvr>
                                    </p:animRot>
                                  </p:childTnLst>
                                </p:cTn>
                              </p:par>
                              <p:par>
                                <p:cTn id="420" presetID="1" presetClass="exit" presetSubtype="0" fill="hold" nodeType="withEffect">
                                  <p:stCondLst>
                                    <p:cond delay="18000"/>
                                  </p:stCondLst>
                                  <p:childTnLst>
                                    <p:set>
                                      <p:cBhvr>
                                        <p:cTn id="421" dur="1" fill="hold">
                                          <p:stCondLst>
                                            <p:cond delay="0"/>
                                          </p:stCondLst>
                                        </p:cTn>
                                        <p:tgtEl>
                                          <p:spTgt spid="751"/>
                                        </p:tgtEl>
                                        <p:attrNameLst>
                                          <p:attrName>style.visibility</p:attrName>
                                        </p:attrNameLst>
                                      </p:cBhvr>
                                      <p:to>
                                        <p:strVal val="hidden"/>
                                      </p:to>
                                    </p:set>
                                  </p:childTnLst>
                                </p:cTn>
                              </p:par>
                              <p:par>
                                <p:cTn id="422" presetID="1" presetClass="entr" presetSubtype="0" fill="hold" nodeType="withEffect">
                                  <p:stCondLst>
                                    <p:cond delay="18000"/>
                                  </p:stCondLst>
                                  <p:childTnLst>
                                    <p:set>
                                      <p:cBhvr>
                                        <p:cTn id="423" dur="1" fill="hold">
                                          <p:stCondLst>
                                            <p:cond delay="0"/>
                                          </p:stCondLst>
                                        </p:cTn>
                                        <p:tgtEl>
                                          <p:spTgt spid="771"/>
                                        </p:tgtEl>
                                        <p:attrNameLst>
                                          <p:attrName>style.visibility</p:attrName>
                                        </p:attrNameLst>
                                      </p:cBhvr>
                                      <p:to>
                                        <p:strVal val="visible"/>
                                      </p:to>
                                    </p:set>
                                  </p:childTnLst>
                                </p:cTn>
                              </p:par>
                              <p:par>
                                <p:cTn id="424" presetID="8" presetClass="emph" presetSubtype="0" fill="hold" nodeType="withEffect">
                                  <p:stCondLst>
                                    <p:cond delay="18000"/>
                                  </p:stCondLst>
                                  <p:childTnLst>
                                    <p:animRot by="-900000">
                                      <p:cBhvr>
                                        <p:cTn id="425" dur="1500" fill="hold"/>
                                        <p:tgtEl>
                                          <p:spTgt spid="771"/>
                                        </p:tgtEl>
                                        <p:attrNameLst>
                                          <p:attrName>r</p:attrName>
                                        </p:attrNameLst>
                                      </p:cBhvr>
                                    </p:animRot>
                                  </p:childTnLst>
                                </p:cTn>
                              </p:par>
                              <p:par>
                                <p:cTn id="426" presetID="1" presetClass="exit" presetSubtype="0" fill="hold" nodeType="withEffect">
                                  <p:stCondLst>
                                    <p:cond delay="19500"/>
                                  </p:stCondLst>
                                  <p:childTnLst>
                                    <p:set>
                                      <p:cBhvr>
                                        <p:cTn id="427" dur="1" fill="hold">
                                          <p:stCondLst>
                                            <p:cond delay="0"/>
                                          </p:stCondLst>
                                        </p:cTn>
                                        <p:tgtEl>
                                          <p:spTgt spid="771"/>
                                        </p:tgtEl>
                                        <p:attrNameLst>
                                          <p:attrName>style.visibility</p:attrName>
                                        </p:attrNameLst>
                                      </p:cBhvr>
                                      <p:to>
                                        <p:strVal val="hidden"/>
                                      </p:to>
                                    </p:set>
                                  </p:childTnLst>
                                </p:cTn>
                              </p:par>
                              <p:par>
                                <p:cTn id="428" presetID="1" presetClass="entr" presetSubtype="0" fill="hold" nodeType="withEffect">
                                  <p:stCondLst>
                                    <p:cond delay="19500"/>
                                  </p:stCondLst>
                                  <p:childTnLst>
                                    <p:set>
                                      <p:cBhvr>
                                        <p:cTn id="429" dur="1" fill="hold">
                                          <p:stCondLst>
                                            <p:cond delay="0"/>
                                          </p:stCondLst>
                                        </p:cTn>
                                        <p:tgtEl>
                                          <p:spTgt spid="791"/>
                                        </p:tgtEl>
                                        <p:attrNameLst>
                                          <p:attrName>style.visibility</p:attrName>
                                        </p:attrNameLst>
                                      </p:cBhvr>
                                      <p:to>
                                        <p:strVal val="visible"/>
                                      </p:to>
                                    </p:set>
                                  </p:childTnLst>
                                </p:cTn>
                              </p:par>
                              <p:par>
                                <p:cTn id="430" presetID="8" presetClass="emph" presetSubtype="0" fill="hold" nodeType="withEffect">
                                  <p:stCondLst>
                                    <p:cond delay="19500"/>
                                  </p:stCondLst>
                                  <p:childTnLst>
                                    <p:animRot by="-900000">
                                      <p:cBhvr>
                                        <p:cTn id="431" dur="1500" fill="hold"/>
                                        <p:tgtEl>
                                          <p:spTgt spid="791"/>
                                        </p:tgtEl>
                                        <p:attrNameLst>
                                          <p:attrName>r</p:attrName>
                                        </p:attrNameLst>
                                      </p:cBhvr>
                                    </p:animRot>
                                  </p:childTnLst>
                                </p:cTn>
                              </p:par>
                              <p:par>
                                <p:cTn id="432" presetID="1" presetClass="exit" presetSubtype="0" fill="hold" nodeType="withEffect">
                                  <p:stCondLst>
                                    <p:cond delay="21000"/>
                                  </p:stCondLst>
                                  <p:childTnLst>
                                    <p:set>
                                      <p:cBhvr>
                                        <p:cTn id="433" dur="1" fill="hold">
                                          <p:stCondLst>
                                            <p:cond delay="0"/>
                                          </p:stCondLst>
                                        </p:cTn>
                                        <p:tgtEl>
                                          <p:spTgt spid="791"/>
                                        </p:tgtEl>
                                        <p:attrNameLst>
                                          <p:attrName>style.visibility</p:attrName>
                                        </p:attrNameLst>
                                      </p:cBhvr>
                                      <p:to>
                                        <p:strVal val="hidden"/>
                                      </p:to>
                                    </p:set>
                                  </p:childTnLst>
                                </p:cTn>
                              </p:par>
                              <p:par>
                                <p:cTn id="434" presetID="1" presetClass="entr" presetSubtype="0" fill="hold" nodeType="withEffect">
                                  <p:stCondLst>
                                    <p:cond delay="21000"/>
                                  </p:stCondLst>
                                  <p:childTnLst>
                                    <p:set>
                                      <p:cBhvr>
                                        <p:cTn id="435" dur="1" fill="hold">
                                          <p:stCondLst>
                                            <p:cond delay="0"/>
                                          </p:stCondLst>
                                        </p:cTn>
                                        <p:tgtEl>
                                          <p:spTgt spid="781"/>
                                        </p:tgtEl>
                                        <p:attrNameLst>
                                          <p:attrName>style.visibility</p:attrName>
                                        </p:attrNameLst>
                                      </p:cBhvr>
                                      <p:to>
                                        <p:strVal val="visible"/>
                                      </p:to>
                                    </p:set>
                                  </p:childTnLst>
                                </p:cTn>
                              </p:par>
                              <p:par>
                                <p:cTn id="436" presetID="8" presetClass="emph" presetSubtype="0" fill="hold" nodeType="withEffect">
                                  <p:stCondLst>
                                    <p:cond delay="21000"/>
                                  </p:stCondLst>
                                  <p:childTnLst>
                                    <p:animRot by="-900000">
                                      <p:cBhvr>
                                        <p:cTn id="437" dur="1500" fill="hold"/>
                                        <p:tgtEl>
                                          <p:spTgt spid="781"/>
                                        </p:tgtEl>
                                        <p:attrNameLst>
                                          <p:attrName>r</p:attrName>
                                        </p:attrNameLst>
                                      </p:cBhvr>
                                    </p:animRot>
                                  </p:childTnLst>
                                </p:cTn>
                              </p:par>
                              <p:par>
                                <p:cTn id="438" presetID="1" presetClass="exit" presetSubtype="0" fill="hold" nodeType="withEffect">
                                  <p:stCondLst>
                                    <p:cond delay="22500"/>
                                  </p:stCondLst>
                                  <p:childTnLst>
                                    <p:set>
                                      <p:cBhvr>
                                        <p:cTn id="439" dur="1" fill="hold">
                                          <p:stCondLst>
                                            <p:cond delay="0"/>
                                          </p:stCondLst>
                                        </p:cTn>
                                        <p:tgtEl>
                                          <p:spTgt spid="781"/>
                                        </p:tgtEl>
                                        <p:attrNameLst>
                                          <p:attrName>style.visibility</p:attrName>
                                        </p:attrNameLst>
                                      </p:cBhvr>
                                      <p:to>
                                        <p:strVal val="hidden"/>
                                      </p:to>
                                    </p:set>
                                  </p:childTnLst>
                                </p:cTn>
                              </p:par>
                              <p:par>
                                <p:cTn id="440" presetID="1" presetClass="entr" presetSubtype="0" fill="hold" nodeType="withEffect">
                                  <p:stCondLst>
                                    <p:cond delay="22500"/>
                                  </p:stCondLst>
                                  <p:childTnLst>
                                    <p:set>
                                      <p:cBhvr>
                                        <p:cTn id="441" dur="1" fill="hold">
                                          <p:stCondLst>
                                            <p:cond delay="0"/>
                                          </p:stCondLst>
                                        </p:cTn>
                                        <p:tgtEl>
                                          <p:spTgt spid="801"/>
                                        </p:tgtEl>
                                        <p:attrNameLst>
                                          <p:attrName>style.visibility</p:attrName>
                                        </p:attrNameLst>
                                      </p:cBhvr>
                                      <p:to>
                                        <p:strVal val="visible"/>
                                      </p:to>
                                    </p:set>
                                  </p:childTnLst>
                                </p:cTn>
                              </p:par>
                              <p:par>
                                <p:cTn id="442" presetID="8" presetClass="emph" presetSubtype="0" fill="hold" nodeType="withEffect">
                                  <p:stCondLst>
                                    <p:cond delay="22500"/>
                                  </p:stCondLst>
                                  <p:childTnLst>
                                    <p:animRot by="-900000">
                                      <p:cBhvr>
                                        <p:cTn id="443" dur="1500" fill="hold"/>
                                        <p:tgtEl>
                                          <p:spTgt spid="801"/>
                                        </p:tgtEl>
                                        <p:attrNameLst>
                                          <p:attrName>r</p:attrName>
                                        </p:attrNameLst>
                                      </p:cBhvr>
                                    </p:animRot>
                                  </p:childTnLst>
                                </p:cTn>
                              </p:par>
                              <p:par>
                                <p:cTn id="444" presetID="1" presetClass="exit" presetSubtype="0" fill="hold" nodeType="withEffect">
                                  <p:stCondLst>
                                    <p:cond delay="24000"/>
                                  </p:stCondLst>
                                  <p:childTnLst>
                                    <p:set>
                                      <p:cBhvr>
                                        <p:cTn id="445" dur="1" fill="hold">
                                          <p:stCondLst>
                                            <p:cond delay="0"/>
                                          </p:stCondLst>
                                        </p:cTn>
                                        <p:tgtEl>
                                          <p:spTgt spid="801"/>
                                        </p:tgtEl>
                                        <p:attrNameLst>
                                          <p:attrName>style.visibility</p:attrName>
                                        </p:attrNameLst>
                                      </p:cBhvr>
                                      <p:to>
                                        <p:strVal val="hidden"/>
                                      </p:to>
                                    </p:set>
                                  </p:childTnLst>
                                </p:cTn>
                              </p:par>
                              <p:par>
                                <p:cTn id="446" presetID="1" presetClass="entr" presetSubtype="0" fill="hold" nodeType="withEffect">
                                  <p:stCondLst>
                                    <p:cond delay="24000"/>
                                  </p:stCondLst>
                                  <p:childTnLst>
                                    <p:set>
                                      <p:cBhvr>
                                        <p:cTn id="447" dur="1" fill="hold">
                                          <p:stCondLst>
                                            <p:cond delay="0"/>
                                          </p:stCondLst>
                                        </p:cTn>
                                        <p:tgtEl>
                                          <p:spTgt spid="821"/>
                                        </p:tgtEl>
                                        <p:attrNameLst>
                                          <p:attrName>style.visibility</p:attrName>
                                        </p:attrNameLst>
                                      </p:cBhvr>
                                      <p:to>
                                        <p:strVal val="visible"/>
                                      </p:to>
                                    </p:set>
                                  </p:childTnLst>
                                </p:cTn>
                              </p:par>
                              <p:par>
                                <p:cTn id="448" presetID="8" presetClass="emph" presetSubtype="0" fill="hold" nodeType="withEffect">
                                  <p:stCondLst>
                                    <p:cond delay="24000"/>
                                  </p:stCondLst>
                                  <p:childTnLst>
                                    <p:animRot by="-900000">
                                      <p:cBhvr>
                                        <p:cTn id="449" dur="1500" fill="hold"/>
                                        <p:tgtEl>
                                          <p:spTgt spid="821"/>
                                        </p:tgtEl>
                                        <p:attrNameLst>
                                          <p:attrName>r</p:attrName>
                                        </p:attrNameLst>
                                      </p:cBhvr>
                                    </p:animRot>
                                  </p:childTnLst>
                                </p:cTn>
                              </p:par>
                              <p:par>
                                <p:cTn id="450" presetID="1" presetClass="exit" presetSubtype="0" fill="hold" nodeType="withEffect">
                                  <p:stCondLst>
                                    <p:cond delay="25500"/>
                                  </p:stCondLst>
                                  <p:childTnLst>
                                    <p:set>
                                      <p:cBhvr>
                                        <p:cTn id="451" dur="1" fill="hold">
                                          <p:stCondLst>
                                            <p:cond delay="0"/>
                                          </p:stCondLst>
                                        </p:cTn>
                                        <p:tgtEl>
                                          <p:spTgt spid="821"/>
                                        </p:tgtEl>
                                        <p:attrNameLst>
                                          <p:attrName>style.visibility</p:attrName>
                                        </p:attrNameLst>
                                      </p:cBhvr>
                                      <p:to>
                                        <p:strVal val="hidden"/>
                                      </p:to>
                                    </p:set>
                                  </p:childTnLst>
                                </p:cTn>
                              </p:par>
                              <p:par>
                                <p:cTn id="452" presetID="1" presetClass="entr" presetSubtype="0" fill="hold" nodeType="withEffect">
                                  <p:stCondLst>
                                    <p:cond delay="25500"/>
                                  </p:stCondLst>
                                  <p:childTnLst>
                                    <p:set>
                                      <p:cBhvr>
                                        <p:cTn id="453" dur="1" fill="hold">
                                          <p:stCondLst>
                                            <p:cond delay="0"/>
                                          </p:stCondLst>
                                        </p:cTn>
                                        <p:tgtEl>
                                          <p:spTgt spid="811"/>
                                        </p:tgtEl>
                                        <p:attrNameLst>
                                          <p:attrName>style.visibility</p:attrName>
                                        </p:attrNameLst>
                                      </p:cBhvr>
                                      <p:to>
                                        <p:strVal val="visible"/>
                                      </p:to>
                                    </p:set>
                                  </p:childTnLst>
                                </p:cTn>
                              </p:par>
                              <p:par>
                                <p:cTn id="454" presetID="8" presetClass="emph" presetSubtype="0" fill="hold" nodeType="withEffect">
                                  <p:stCondLst>
                                    <p:cond delay="25500"/>
                                  </p:stCondLst>
                                  <p:childTnLst>
                                    <p:animRot by="-900000">
                                      <p:cBhvr>
                                        <p:cTn id="455" dur="1500" fill="hold"/>
                                        <p:tgtEl>
                                          <p:spTgt spid="811"/>
                                        </p:tgtEl>
                                        <p:attrNameLst>
                                          <p:attrName>r</p:attrName>
                                        </p:attrNameLst>
                                      </p:cBhvr>
                                    </p:animRot>
                                  </p:childTnLst>
                                </p:cTn>
                              </p:par>
                              <p:par>
                                <p:cTn id="456" presetID="1" presetClass="exit" presetSubtype="0" fill="hold" nodeType="withEffect">
                                  <p:stCondLst>
                                    <p:cond delay="27000"/>
                                  </p:stCondLst>
                                  <p:childTnLst>
                                    <p:set>
                                      <p:cBhvr>
                                        <p:cTn id="457" dur="1" fill="hold">
                                          <p:stCondLst>
                                            <p:cond delay="0"/>
                                          </p:stCondLst>
                                        </p:cTn>
                                        <p:tgtEl>
                                          <p:spTgt spid="811"/>
                                        </p:tgtEl>
                                        <p:attrNameLst>
                                          <p:attrName>style.visibility</p:attrName>
                                        </p:attrNameLst>
                                      </p:cBhvr>
                                      <p:to>
                                        <p:strVal val="hidden"/>
                                      </p:to>
                                    </p:set>
                                  </p:childTnLst>
                                </p:cTn>
                              </p:par>
                              <p:par>
                                <p:cTn id="458" presetID="1" presetClass="entr" presetSubtype="0" fill="hold" nodeType="withEffect">
                                  <p:stCondLst>
                                    <p:cond delay="27000"/>
                                  </p:stCondLst>
                                  <p:childTnLst>
                                    <p:set>
                                      <p:cBhvr>
                                        <p:cTn id="459" dur="1" fill="hold">
                                          <p:stCondLst>
                                            <p:cond delay="0"/>
                                          </p:stCondLst>
                                        </p:cTn>
                                        <p:tgtEl>
                                          <p:spTgt spid="831"/>
                                        </p:tgtEl>
                                        <p:attrNameLst>
                                          <p:attrName>style.visibility</p:attrName>
                                        </p:attrNameLst>
                                      </p:cBhvr>
                                      <p:to>
                                        <p:strVal val="visible"/>
                                      </p:to>
                                    </p:set>
                                  </p:childTnLst>
                                </p:cTn>
                              </p:par>
                              <p:par>
                                <p:cTn id="460" presetID="8" presetClass="emph" presetSubtype="0" fill="hold" nodeType="withEffect">
                                  <p:stCondLst>
                                    <p:cond delay="27000"/>
                                  </p:stCondLst>
                                  <p:childTnLst>
                                    <p:animRot by="-900000">
                                      <p:cBhvr>
                                        <p:cTn id="461" dur="1500" fill="hold"/>
                                        <p:tgtEl>
                                          <p:spTgt spid="831"/>
                                        </p:tgtEl>
                                        <p:attrNameLst>
                                          <p:attrName>r</p:attrName>
                                        </p:attrNameLst>
                                      </p:cBhvr>
                                    </p:animRot>
                                  </p:childTnLst>
                                </p:cTn>
                              </p:par>
                              <p:par>
                                <p:cTn id="462" presetID="1" presetClass="exit" presetSubtype="0" fill="hold" nodeType="withEffect">
                                  <p:stCondLst>
                                    <p:cond delay="28500"/>
                                  </p:stCondLst>
                                  <p:childTnLst>
                                    <p:set>
                                      <p:cBhvr>
                                        <p:cTn id="463" dur="1" fill="hold">
                                          <p:stCondLst>
                                            <p:cond delay="0"/>
                                          </p:stCondLst>
                                        </p:cTn>
                                        <p:tgtEl>
                                          <p:spTgt spid="831"/>
                                        </p:tgtEl>
                                        <p:attrNameLst>
                                          <p:attrName>style.visibility</p:attrName>
                                        </p:attrNameLst>
                                      </p:cBhvr>
                                      <p:to>
                                        <p:strVal val="hidden"/>
                                      </p:to>
                                    </p:set>
                                  </p:childTnLst>
                                </p:cTn>
                              </p:par>
                              <p:par>
                                <p:cTn id="464" presetID="1" presetClass="entr" presetSubtype="0" fill="hold" nodeType="withEffect">
                                  <p:stCondLst>
                                    <p:cond delay="28500"/>
                                  </p:stCondLst>
                                  <p:childTnLst>
                                    <p:set>
                                      <p:cBhvr>
                                        <p:cTn id="465" dur="1" fill="hold">
                                          <p:stCondLst>
                                            <p:cond delay="0"/>
                                          </p:stCondLst>
                                        </p:cTn>
                                        <p:tgtEl>
                                          <p:spTgt spid="851"/>
                                        </p:tgtEl>
                                        <p:attrNameLst>
                                          <p:attrName>style.visibility</p:attrName>
                                        </p:attrNameLst>
                                      </p:cBhvr>
                                      <p:to>
                                        <p:strVal val="visible"/>
                                      </p:to>
                                    </p:set>
                                  </p:childTnLst>
                                </p:cTn>
                              </p:par>
                              <p:par>
                                <p:cTn id="466" presetID="8" presetClass="emph" presetSubtype="0" fill="hold" nodeType="withEffect">
                                  <p:stCondLst>
                                    <p:cond delay="28500"/>
                                  </p:stCondLst>
                                  <p:childTnLst>
                                    <p:animRot by="-900000">
                                      <p:cBhvr>
                                        <p:cTn id="467" dur="1500" fill="hold"/>
                                        <p:tgtEl>
                                          <p:spTgt spid="851"/>
                                        </p:tgtEl>
                                        <p:attrNameLst>
                                          <p:attrName>r</p:attrName>
                                        </p:attrNameLst>
                                      </p:cBhvr>
                                    </p:animRot>
                                  </p:childTnLst>
                                </p:cTn>
                              </p:par>
                              <p:par>
                                <p:cTn id="468" presetID="1" presetClass="exit" presetSubtype="0" fill="hold" nodeType="withEffect">
                                  <p:stCondLst>
                                    <p:cond delay="30000"/>
                                  </p:stCondLst>
                                  <p:childTnLst>
                                    <p:set>
                                      <p:cBhvr>
                                        <p:cTn id="469" dur="1" fill="hold">
                                          <p:stCondLst>
                                            <p:cond delay="0"/>
                                          </p:stCondLst>
                                        </p:cTn>
                                        <p:tgtEl>
                                          <p:spTgt spid="851"/>
                                        </p:tgtEl>
                                        <p:attrNameLst>
                                          <p:attrName>style.visibility</p:attrName>
                                        </p:attrNameLst>
                                      </p:cBhvr>
                                      <p:to>
                                        <p:strVal val="hidden"/>
                                      </p:to>
                                    </p:set>
                                  </p:childTnLst>
                                </p:cTn>
                              </p:par>
                              <p:par>
                                <p:cTn id="470" presetID="1" presetClass="entr" presetSubtype="0" fill="hold" nodeType="withEffect">
                                  <p:stCondLst>
                                    <p:cond delay="30000"/>
                                  </p:stCondLst>
                                  <p:childTnLst>
                                    <p:set>
                                      <p:cBhvr>
                                        <p:cTn id="471" dur="1" fill="hold">
                                          <p:stCondLst>
                                            <p:cond delay="0"/>
                                          </p:stCondLst>
                                        </p:cTn>
                                        <p:tgtEl>
                                          <p:spTgt spid="841"/>
                                        </p:tgtEl>
                                        <p:attrNameLst>
                                          <p:attrName>style.visibility</p:attrName>
                                        </p:attrNameLst>
                                      </p:cBhvr>
                                      <p:to>
                                        <p:strVal val="visible"/>
                                      </p:to>
                                    </p:set>
                                  </p:childTnLst>
                                </p:cTn>
                              </p:par>
                              <p:par>
                                <p:cTn id="472" presetID="8" presetClass="emph" presetSubtype="0" fill="hold" nodeType="withEffect">
                                  <p:stCondLst>
                                    <p:cond delay="30000"/>
                                  </p:stCondLst>
                                  <p:childTnLst>
                                    <p:animRot by="-900000">
                                      <p:cBhvr>
                                        <p:cTn id="473" dur="1500" fill="hold"/>
                                        <p:tgtEl>
                                          <p:spTgt spid="841"/>
                                        </p:tgtEl>
                                        <p:attrNameLst>
                                          <p:attrName>r</p:attrName>
                                        </p:attrNameLst>
                                      </p:cBhvr>
                                    </p:animRot>
                                  </p:childTnLst>
                                </p:cTn>
                              </p:par>
                              <p:par>
                                <p:cTn id="474" presetID="1" presetClass="exit" presetSubtype="0" fill="hold" nodeType="withEffect">
                                  <p:stCondLst>
                                    <p:cond delay="31500"/>
                                  </p:stCondLst>
                                  <p:childTnLst>
                                    <p:set>
                                      <p:cBhvr>
                                        <p:cTn id="475" dur="1" fill="hold">
                                          <p:stCondLst>
                                            <p:cond delay="0"/>
                                          </p:stCondLst>
                                        </p:cTn>
                                        <p:tgtEl>
                                          <p:spTgt spid="841"/>
                                        </p:tgtEl>
                                        <p:attrNameLst>
                                          <p:attrName>style.visibility</p:attrName>
                                        </p:attrNameLst>
                                      </p:cBhvr>
                                      <p:to>
                                        <p:strVal val="hidden"/>
                                      </p:to>
                                    </p:set>
                                  </p:childTnLst>
                                </p:cTn>
                              </p:par>
                              <p:par>
                                <p:cTn id="476" presetID="1" presetClass="entr" presetSubtype="0" fill="hold" nodeType="withEffect">
                                  <p:stCondLst>
                                    <p:cond delay="31500"/>
                                  </p:stCondLst>
                                  <p:childTnLst>
                                    <p:set>
                                      <p:cBhvr>
                                        <p:cTn id="477" dur="1" fill="hold">
                                          <p:stCondLst>
                                            <p:cond delay="0"/>
                                          </p:stCondLst>
                                        </p:cTn>
                                        <p:tgtEl>
                                          <p:spTgt spid="861"/>
                                        </p:tgtEl>
                                        <p:attrNameLst>
                                          <p:attrName>style.visibility</p:attrName>
                                        </p:attrNameLst>
                                      </p:cBhvr>
                                      <p:to>
                                        <p:strVal val="visible"/>
                                      </p:to>
                                    </p:set>
                                  </p:childTnLst>
                                </p:cTn>
                              </p:par>
                              <p:par>
                                <p:cTn id="478" presetID="8" presetClass="emph" presetSubtype="0" fill="hold" nodeType="withEffect">
                                  <p:stCondLst>
                                    <p:cond delay="31500"/>
                                  </p:stCondLst>
                                  <p:childTnLst>
                                    <p:animRot by="-900000">
                                      <p:cBhvr>
                                        <p:cTn id="479" dur="1500" fill="hold"/>
                                        <p:tgtEl>
                                          <p:spTgt spid="861"/>
                                        </p:tgtEl>
                                        <p:attrNameLst>
                                          <p:attrName>r</p:attrName>
                                        </p:attrNameLst>
                                      </p:cBhvr>
                                    </p:animRot>
                                  </p:childTnLst>
                                </p:cTn>
                              </p:par>
                              <p:par>
                                <p:cTn id="480" presetID="1" presetClass="exit" presetSubtype="0" fill="hold" nodeType="withEffect">
                                  <p:stCondLst>
                                    <p:cond delay="33000"/>
                                  </p:stCondLst>
                                  <p:childTnLst>
                                    <p:set>
                                      <p:cBhvr>
                                        <p:cTn id="481" dur="1" fill="hold">
                                          <p:stCondLst>
                                            <p:cond delay="0"/>
                                          </p:stCondLst>
                                        </p:cTn>
                                        <p:tgtEl>
                                          <p:spTgt spid="861"/>
                                        </p:tgtEl>
                                        <p:attrNameLst>
                                          <p:attrName>style.visibility</p:attrName>
                                        </p:attrNameLst>
                                      </p:cBhvr>
                                      <p:to>
                                        <p:strVal val="hidden"/>
                                      </p:to>
                                    </p:set>
                                  </p:childTnLst>
                                </p:cTn>
                              </p:par>
                              <p:par>
                                <p:cTn id="482" presetID="1" presetClass="entr" presetSubtype="0" fill="hold" nodeType="withEffect">
                                  <p:stCondLst>
                                    <p:cond delay="33000"/>
                                  </p:stCondLst>
                                  <p:childTnLst>
                                    <p:set>
                                      <p:cBhvr>
                                        <p:cTn id="483" dur="1" fill="hold">
                                          <p:stCondLst>
                                            <p:cond delay="0"/>
                                          </p:stCondLst>
                                        </p:cTn>
                                        <p:tgtEl>
                                          <p:spTgt spid="881"/>
                                        </p:tgtEl>
                                        <p:attrNameLst>
                                          <p:attrName>style.visibility</p:attrName>
                                        </p:attrNameLst>
                                      </p:cBhvr>
                                      <p:to>
                                        <p:strVal val="visible"/>
                                      </p:to>
                                    </p:set>
                                  </p:childTnLst>
                                </p:cTn>
                              </p:par>
                              <p:par>
                                <p:cTn id="484" presetID="8" presetClass="emph" presetSubtype="0" fill="hold" nodeType="withEffect">
                                  <p:stCondLst>
                                    <p:cond delay="33000"/>
                                  </p:stCondLst>
                                  <p:childTnLst>
                                    <p:animRot by="-900000">
                                      <p:cBhvr>
                                        <p:cTn id="485" dur="1500" fill="hold"/>
                                        <p:tgtEl>
                                          <p:spTgt spid="881"/>
                                        </p:tgtEl>
                                        <p:attrNameLst>
                                          <p:attrName>r</p:attrName>
                                        </p:attrNameLst>
                                      </p:cBhvr>
                                    </p:animRot>
                                  </p:childTnLst>
                                </p:cTn>
                              </p:par>
                              <p:par>
                                <p:cTn id="486" presetID="1" presetClass="exit" presetSubtype="0" fill="hold" nodeType="withEffect">
                                  <p:stCondLst>
                                    <p:cond delay="34500"/>
                                  </p:stCondLst>
                                  <p:childTnLst>
                                    <p:set>
                                      <p:cBhvr>
                                        <p:cTn id="487" dur="1" fill="hold">
                                          <p:stCondLst>
                                            <p:cond delay="0"/>
                                          </p:stCondLst>
                                        </p:cTn>
                                        <p:tgtEl>
                                          <p:spTgt spid="881"/>
                                        </p:tgtEl>
                                        <p:attrNameLst>
                                          <p:attrName>style.visibility</p:attrName>
                                        </p:attrNameLst>
                                      </p:cBhvr>
                                      <p:to>
                                        <p:strVal val="hidden"/>
                                      </p:to>
                                    </p:set>
                                  </p:childTnLst>
                                </p:cTn>
                              </p:par>
                              <p:par>
                                <p:cTn id="488" presetID="1" presetClass="entr" presetSubtype="0" fill="hold" nodeType="withEffect">
                                  <p:stCondLst>
                                    <p:cond delay="34500"/>
                                  </p:stCondLst>
                                  <p:childTnLst>
                                    <p:set>
                                      <p:cBhvr>
                                        <p:cTn id="489" dur="1" fill="hold">
                                          <p:stCondLst>
                                            <p:cond delay="0"/>
                                          </p:stCondLst>
                                        </p:cTn>
                                        <p:tgtEl>
                                          <p:spTgt spid="871"/>
                                        </p:tgtEl>
                                        <p:attrNameLst>
                                          <p:attrName>style.visibility</p:attrName>
                                        </p:attrNameLst>
                                      </p:cBhvr>
                                      <p:to>
                                        <p:strVal val="visible"/>
                                      </p:to>
                                    </p:set>
                                  </p:childTnLst>
                                </p:cTn>
                              </p:par>
                              <p:par>
                                <p:cTn id="490" presetID="8" presetClass="emph" presetSubtype="0" fill="hold" nodeType="withEffect">
                                  <p:stCondLst>
                                    <p:cond delay="34500"/>
                                  </p:stCondLst>
                                  <p:childTnLst>
                                    <p:animRot by="-900000">
                                      <p:cBhvr>
                                        <p:cTn id="491" dur="1500" fill="hold"/>
                                        <p:tgtEl>
                                          <p:spTgt spid="871"/>
                                        </p:tgtEl>
                                        <p:attrNameLst>
                                          <p:attrName>r</p:attrName>
                                        </p:attrNameLst>
                                      </p:cBhvr>
                                    </p:animRot>
                                  </p:childTnLst>
                                </p:cTn>
                              </p:par>
                              <p:par>
                                <p:cTn id="492" presetID="1" presetClass="exit" presetSubtype="0" fill="hold" nodeType="withEffect">
                                  <p:stCondLst>
                                    <p:cond delay="36000"/>
                                  </p:stCondLst>
                                  <p:childTnLst>
                                    <p:set>
                                      <p:cBhvr>
                                        <p:cTn id="493" dur="1" fill="hold">
                                          <p:stCondLst>
                                            <p:cond delay="0"/>
                                          </p:stCondLst>
                                        </p:cTn>
                                        <p:tgtEl>
                                          <p:spTgt spid="871"/>
                                        </p:tgtEl>
                                        <p:attrNameLst>
                                          <p:attrName>style.visibility</p:attrName>
                                        </p:attrNameLst>
                                      </p:cBhvr>
                                      <p:to>
                                        <p:strVal val="hidden"/>
                                      </p:to>
                                    </p:set>
                                  </p:childTnLst>
                                </p:cTn>
                              </p:par>
                              <p:par>
                                <p:cTn id="494" presetID="1" presetClass="entr" presetSubtype="0" fill="hold" nodeType="withEffect">
                                  <p:stCondLst>
                                    <p:cond delay="36000"/>
                                  </p:stCondLst>
                                  <p:childTnLst>
                                    <p:set>
                                      <p:cBhvr>
                                        <p:cTn id="495" dur="1" fill="hold">
                                          <p:stCondLst>
                                            <p:cond delay="0"/>
                                          </p:stCondLst>
                                        </p:cTn>
                                        <p:tgtEl>
                                          <p:spTgt spid="891"/>
                                        </p:tgtEl>
                                        <p:attrNameLst>
                                          <p:attrName>style.visibility</p:attrName>
                                        </p:attrNameLst>
                                      </p:cBhvr>
                                      <p:to>
                                        <p:strVal val="visible"/>
                                      </p:to>
                                    </p:set>
                                  </p:childTnLst>
                                </p:cTn>
                              </p:par>
                              <p:par>
                                <p:cTn id="496" presetID="8" presetClass="emph" presetSubtype="0" fill="hold" nodeType="withEffect">
                                  <p:stCondLst>
                                    <p:cond delay="36000"/>
                                  </p:stCondLst>
                                  <p:childTnLst>
                                    <p:animRot by="-900000">
                                      <p:cBhvr>
                                        <p:cTn id="497" dur="1500" fill="hold"/>
                                        <p:tgtEl>
                                          <p:spTgt spid="891"/>
                                        </p:tgtEl>
                                        <p:attrNameLst>
                                          <p:attrName>r</p:attrName>
                                        </p:attrNameLst>
                                      </p:cBhvr>
                                    </p:animRot>
                                  </p:childTnLst>
                                </p:cTn>
                              </p:par>
                              <p:par>
                                <p:cTn id="498" presetID="1" presetClass="exit" presetSubtype="0" fill="hold" nodeType="withEffect">
                                  <p:stCondLst>
                                    <p:cond delay="37500"/>
                                  </p:stCondLst>
                                  <p:childTnLst>
                                    <p:set>
                                      <p:cBhvr>
                                        <p:cTn id="499" dur="1" fill="hold">
                                          <p:stCondLst>
                                            <p:cond delay="0"/>
                                          </p:stCondLst>
                                        </p:cTn>
                                        <p:tgtEl>
                                          <p:spTgt spid="891"/>
                                        </p:tgtEl>
                                        <p:attrNameLst>
                                          <p:attrName>style.visibility</p:attrName>
                                        </p:attrNameLst>
                                      </p:cBhvr>
                                      <p:to>
                                        <p:strVal val="hidden"/>
                                      </p:to>
                                    </p:set>
                                  </p:childTnLst>
                                </p:cTn>
                              </p:par>
                              <p:par>
                                <p:cTn id="500" presetID="1" presetClass="entr" presetSubtype="0" fill="hold" nodeType="withEffect">
                                  <p:stCondLst>
                                    <p:cond delay="37500"/>
                                  </p:stCondLst>
                                  <p:childTnLst>
                                    <p:set>
                                      <p:cBhvr>
                                        <p:cTn id="501" dur="1" fill="hold">
                                          <p:stCondLst>
                                            <p:cond delay="0"/>
                                          </p:stCondLst>
                                        </p:cTn>
                                        <p:tgtEl>
                                          <p:spTgt spid="911"/>
                                        </p:tgtEl>
                                        <p:attrNameLst>
                                          <p:attrName>style.visibility</p:attrName>
                                        </p:attrNameLst>
                                      </p:cBhvr>
                                      <p:to>
                                        <p:strVal val="visible"/>
                                      </p:to>
                                    </p:set>
                                  </p:childTnLst>
                                </p:cTn>
                              </p:par>
                              <p:par>
                                <p:cTn id="502" presetID="8" presetClass="emph" presetSubtype="0" fill="hold" nodeType="withEffect">
                                  <p:stCondLst>
                                    <p:cond delay="37500"/>
                                  </p:stCondLst>
                                  <p:childTnLst>
                                    <p:animRot by="-900000">
                                      <p:cBhvr>
                                        <p:cTn id="503" dur="1500" fill="hold"/>
                                        <p:tgtEl>
                                          <p:spTgt spid="911"/>
                                        </p:tgtEl>
                                        <p:attrNameLst>
                                          <p:attrName>r</p:attrName>
                                        </p:attrNameLst>
                                      </p:cBhvr>
                                    </p:animRot>
                                  </p:childTnLst>
                                </p:cTn>
                              </p:par>
                              <p:par>
                                <p:cTn id="504" presetID="1" presetClass="exit" presetSubtype="0" fill="hold" nodeType="withEffect">
                                  <p:stCondLst>
                                    <p:cond delay="39000"/>
                                  </p:stCondLst>
                                  <p:childTnLst>
                                    <p:set>
                                      <p:cBhvr>
                                        <p:cTn id="505" dur="1" fill="hold">
                                          <p:stCondLst>
                                            <p:cond delay="0"/>
                                          </p:stCondLst>
                                        </p:cTn>
                                        <p:tgtEl>
                                          <p:spTgt spid="911"/>
                                        </p:tgtEl>
                                        <p:attrNameLst>
                                          <p:attrName>style.visibility</p:attrName>
                                        </p:attrNameLst>
                                      </p:cBhvr>
                                      <p:to>
                                        <p:strVal val="hidden"/>
                                      </p:to>
                                    </p:set>
                                  </p:childTnLst>
                                </p:cTn>
                              </p:par>
                              <p:par>
                                <p:cTn id="506" presetID="1" presetClass="entr" presetSubtype="0" fill="hold" nodeType="withEffect">
                                  <p:stCondLst>
                                    <p:cond delay="39000"/>
                                  </p:stCondLst>
                                  <p:childTnLst>
                                    <p:set>
                                      <p:cBhvr>
                                        <p:cTn id="507" dur="1" fill="hold">
                                          <p:stCondLst>
                                            <p:cond delay="0"/>
                                          </p:stCondLst>
                                        </p:cTn>
                                        <p:tgtEl>
                                          <p:spTgt spid="901"/>
                                        </p:tgtEl>
                                        <p:attrNameLst>
                                          <p:attrName>style.visibility</p:attrName>
                                        </p:attrNameLst>
                                      </p:cBhvr>
                                      <p:to>
                                        <p:strVal val="visible"/>
                                      </p:to>
                                    </p:set>
                                  </p:childTnLst>
                                </p:cTn>
                              </p:par>
                              <p:par>
                                <p:cTn id="508" presetID="8" presetClass="emph" presetSubtype="0" fill="hold" nodeType="withEffect">
                                  <p:stCondLst>
                                    <p:cond delay="39000"/>
                                  </p:stCondLst>
                                  <p:childTnLst>
                                    <p:animRot by="-900000">
                                      <p:cBhvr>
                                        <p:cTn id="509" dur="1500" fill="hold"/>
                                        <p:tgtEl>
                                          <p:spTgt spid="901"/>
                                        </p:tgtEl>
                                        <p:attrNameLst>
                                          <p:attrName>r</p:attrName>
                                        </p:attrNameLst>
                                      </p:cBhvr>
                                    </p:animRot>
                                  </p:childTnLst>
                                </p:cTn>
                              </p:par>
                              <p:par>
                                <p:cTn id="510" presetID="1" presetClass="exit" presetSubtype="0" fill="hold" nodeType="withEffect">
                                  <p:stCondLst>
                                    <p:cond delay="40500"/>
                                  </p:stCondLst>
                                  <p:childTnLst>
                                    <p:set>
                                      <p:cBhvr>
                                        <p:cTn id="511" dur="1" fill="hold">
                                          <p:stCondLst>
                                            <p:cond delay="0"/>
                                          </p:stCondLst>
                                        </p:cTn>
                                        <p:tgtEl>
                                          <p:spTgt spid="901"/>
                                        </p:tgtEl>
                                        <p:attrNameLst>
                                          <p:attrName>style.visibility</p:attrName>
                                        </p:attrNameLst>
                                      </p:cBhvr>
                                      <p:to>
                                        <p:strVal val="hidden"/>
                                      </p:to>
                                    </p:set>
                                  </p:childTnLst>
                                </p:cTn>
                              </p:par>
                              <p:par>
                                <p:cTn id="512" presetID="1" presetClass="entr" presetSubtype="0" fill="hold" nodeType="withEffect">
                                  <p:stCondLst>
                                    <p:cond delay="40500"/>
                                  </p:stCondLst>
                                  <p:childTnLst>
                                    <p:set>
                                      <p:cBhvr>
                                        <p:cTn id="513" dur="1" fill="hold">
                                          <p:stCondLst>
                                            <p:cond delay="0"/>
                                          </p:stCondLst>
                                        </p:cTn>
                                        <p:tgtEl>
                                          <p:spTgt spid="921"/>
                                        </p:tgtEl>
                                        <p:attrNameLst>
                                          <p:attrName>style.visibility</p:attrName>
                                        </p:attrNameLst>
                                      </p:cBhvr>
                                      <p:to>
                                        <p:strVal val="visible"/>
                                      </p:to>
                                    </p:set>
                                  </p:childTnLst>
                                </p:cTn>
                              </p:par>
                              <p:par>
                                <p:cTn id="514" presetID="8" presetClass="emph" presetSubtype="0" fill="hold" nodeType="withEffect">
                                  <p:stCondLst>
                                    <p:cond delay="40500"/>
                                  </p:stCondLst>
                                  <p:childTnLst>
                                    <p:animRot by="-900000">
                                      <p:cBhvr>
                                        <p:cTn id="515" dur="1500" fill="hold"/>
                                        <p:tgtEl>
                                          <p:spTgt spid="921"/>
                                        </p:tgtEl>
                                        <p:attrNameLst>
                                          <p:attrName>r</p:attrName>
                                        </p:attrNameLst>
                                      </p:cBhvr>
                                    </p:animRot>
                                  </p:childTnLst>
                                </p:cTn>
                              </p:par>
                              <p:par>
                                <p:cTn id="516" presetID="1" presetClass="exit" presetSubtype="0" fill="hold" nodeType="withEffect">
                                  <p:stCondLst>
                                    <p:cond delay="42000"/>
                                  </p:stCondLst>
                                  <p:childTnLst>
                                    <p:set>
                                      <p:cBhvr>
                                        <p:cTn id="517" dur="1" fill="hold">
                                          <p:stCondLst>
                                            <p:cond delay="0"/>
                                          </p:stCondLst>
                                        </p:cTn>
                                        <p:tgtEl>
                                          <p:spTgt spid="921"/>
                                        </p:tgtEl>
                                        <p:attrNameLst>
                                          <p:attrName>style.visibility</p:attrName>
                                        </p:attrNameLst>
                                      </p:cBhvr>
                                      <p:to>
                                        <p:strVal val="hidden"/>
                                      </p:to>
                                    </p:set>
                                  </p:childTnLst>
                                </p:cTn>
                              </p:par>
                              <p:par>
                                <p:cTn id="518" presetID="1" presetClass="entr" presetSubtype="0" fill="hold" nodeType="withEffect">
                                  <p:stCondLst>
                                    <p:cond delay="42000"/>
                                  </p:stCondLst>
                                  <p:childTnLst>
                                    <p:set>
                                      <p:cBhvr>
                                        <p:cTn id="519" dur="1" fill="hold">
                                          <p:stCondLst>
                                            <p:cond delay="0"/>
                                          </p:stCondLst>
                                        </p:cTn>
                                        <p:tgtEl>
                                          <p:spTgt spid="941"/>
                                        </p:tgtEl>
                                        <p:attrNameLst>
                                          <p:attrName>style.visibility</p:attrName>
                                        </p:attrNameLst>
                                      </p:cBhvr>
                                      <p:to>
                                        <p:strVal val="visible"/>
                                      </p:to>
                                    </p:set>
                                  </p:childTnLst>
                                </p:cTn>
                              </p:par>
                              <p:par>
                                <p:cTn id="520" presetID="8" presetClass="emph" presetSubtype="0" fill="hold" nodeType="withEffect">
                                  <p:stCondLst>
                                    <p:cond delay="42000"/>
                                  </p:stCondLst>
                                  <p:childTnLst>
                                    <p:animRot by="-900000">
                                      <p:cBhvr>
                                        <p:cTn id="521" dur="1500" fill="hold"/>
                                        <p:tgtEl>
                                          <p:spTgt spid="941"/>
                                        </p:tgtEl>
                                        <p:attrNameLst>
                                          <p:attrName>r</p:attrName>
                                        </p:attrNameLst>
                                      </p:cBhvr>
                                    </p:animRot>
                                  </p:childTnLst>
                                </p:cTn>
                              </p:par>
                              <p:par>
                                <p:cTn id="522" presetID="1" presetClass="exit" presetSubtype="0" fill="hold" nodeType="withEffect">
                                  <p:stCondLst>
                                    <p:cond delay="43500"/>
                                  </p:stCondLst>
                                  <p:childTnLst>
                                    <p:set>
                                      <p:cBhvr>
                                        <p:cTn id="523" dur="1" fill="hold">
                                          <p:stCondLst>
                                            <p:cond delay="0"/>
                                          </p:stCondLst>
                                        </p:cTn>
                                        <p:tgtEl>
                                          <p:spTgt spid="941"/>
                                        </p:tgtEl>
                                        <p:attrNameLst>
                                          <p:attrName>style.visibility</p:attrName>
                                        </p:attrNameLst>
                                      </p:cBhvr>
                                      <p:to>
                                        <p:strVal val="hidden"/>
                                      </p:to>
                                    </p:set>
                                  </p:childTnLst>
                                </p:cTn>
                              </p:par>
                              <p:par>
                                <p:cTn id="524" presetID="1" presetClass="entr" presetSubtype="0" fill="hold" nodeType="withEffect">
                                  <p:stCondLst>
                                    <p:cond delay="43500"/>
                                  </p:stCondLst>
                                  <p:childTnLst>
                                    <p:set>
                                      <p:cBhvr>
                                        <p:cTn id="525" dur="1" fill="hold">
                                          <p:stCondLst>
                                            <p:cond delay="0"/>
                                          </p:stCondLst>
                                        </p:cTn>
                                        <p:tgtEl>
                                          <p:spTgt spid="931"/>
                                        </p:tgtEl>
                                        <p:attrNameLst>
                                          <p:attrName>style.visibility</p:attrName>
                                        </p:attrNameLst>
                                      </p:cBhvr>
                                      <p:to>
                                        <p:strVal val="visible"/>
                                      </p:to>
                                    </p:set>
                                  </p:childTnLst>
                                </p:cTn>
                              </p:par>
                              <p:par>
                                <p:cTn id="526" presetID="8" presetClass="emph" presetSubtype="0" fill="hold" nodeType="withEffect">
                                  <p:stCondLst>
                                    <p:cond delay="43500"/>
                                  </p:stCondLst>
                                  <p:childTnLst>
                                    <p:animRot by="-900000">
                                      <p:cBhvr>
                                        <p:cTn id="527" dur="1500" fill="hold"/>
                                        <p:tgtEl>
                                          <p:spTgt spid="931"/>
                                        </p:tgtEl>
                                        <p:attrNameLst>
                                          <p:attrName>r</p:attrName>
                                        </p:attrNameLst>
                                      </p:cBhvr>
                                    </p:animRot>
                                  </p:childTnLst>
                                </p:cTn>
                              </p:par>
                              <p:par>
                                <p:cTn id="528" presetID="1" presetClass="exit" presetSubtype="0" fill="hold" nodeType="withEffect">
                                  <p:stCondLst>
                                    <p:cond delay="45000"/>
                                  </p:stCondLst>
                                  <p:childTnLst>
                                    <p:set>
                                      <p:cBhvr>
                                        <p:cTn id="529" dur="1" fill="hold">
                                          <p:stCondLst>
                                            <p:cond delay="0"/>
                                          </p:stCondLst>
                                        </p:cTn>
                                        <p:tgtEl>
                                          <p:spTgt spid="931"/>
                                        </p:tgtEl>
                                        <p:attrNameLst>
                                          <p:attrName>style.visibility</p:attrName>
                                        </p:attrNameLst>
                                      </p:cBhvr>
                                      <p:to>
                                        <p:strVal val="hidden"/>
                                      </p:to>
                                    </p:set>
                                  </p:childTnLst>
                                </p:cTn>
                              </p:par>
                              <p:par>
                                <p:cTn id="530" presetID="1" presetClass="entr" presetSubtype="0" fill="hold" nodeType="withEffect">
                                  <p:stCondLst>
                                    <p:cond delay="45000"/>
                                  </p:stCondLst>
                                  <p:childTnLst>
                                    <p:set>
                                      <p:cBhvr>
                                        <p:cTn id="531" dur="1" fill="hold">
                                          <p:stCondLst>
                                            <p:cond delay="0"/>
                                          </p:stCondLst>
                                        </p:cTn>
                                        <p:tgtEl>
                                          <p:spTgt spid="951"/>
                                        </p:tgtEl>
                                        <p:attrNameLst>
                                          <p:attrName>style.visibility</p:attrName>
                                        </p:attrNameLst>
                                      </p:cBhvr>
                                      <p:to>
                                        <p:strVal val="visible"/>
                                      </p:to>
                                    </p:set>
                                  </p:childTnLst>
                                </p:cTn>
                              </p:par>
                              <p:par>
                                <p:cTn id="532" presetID="8" presetClass="emph" presetSubtype="0" fill="hold" nodeType="withEffect">
                                  <p:stCondLst>
                                    <p:cond delay="45000"/>
                                  </p:stCondLst>
                                  <p:childTnLst>
                                    <p:animRot by="-900000">
                                      <p:cBhvr>
                                        <p:cTn id="533" dur="1500" fill="hold"/>
                                        <p:tgtEl>
                                          <p:spTgt spid="951"/>
                                        </p:tgtEl>
                                        <p:attrNameLst>
                                          <p:attrName>r</p:attrName>
                                        </p:attrNameLst>
                                      </p:cBhvr>
                                    </p:animRot>
                                  </p:childTnLst>
                                </p:cTn>
                              </p:par>
                              <p:par>
                                <p:cTn id="534" presetID="1" presetClass="exit" presetSubtype="0" fill="hold" nodeType="withEffect">
                                  <p:stCondLst>
                                    <p:cond delay="46500"/>
                                  </p:stCondLst>
                                  <p:childTnLst>
                                    <p:set>
                                      <p:cBhvr>
                                        <p:cTn id="535" dur="1" fill="hold">
                                          <p:stCondLst>
                                            <p:cond delay="0"/>
                                          </p:stCondLst>
                                        </p:cTn>
                                        <p:tgtEl>
                                          <p:spTgt spid="951"/>
                                        </p:tgtEl>
                                        <p:attrNameLst>
                                          <p:attrName>style.visibility</p:attrName>
                                        </p:attrNameLst>
                                      </p:cBhvr>
                                      <p:to>
                                        <p:strVal val="hidden"/>
                                      </p:to>
                                    </p:set>
                                  </p:childTnLst>
                                </p:cTn>
                              </p:par>
                              <p:par>
                                <p:cTn id="536" presetID="1" presetClass="entr" presetSubtype="0" fill="hold" nodeType="withEffect">
                                  <p:stCondLst>
                                    <p:cond delay="46500"/>
                                  </p:stCondLst>
                                  <p:childTnLst>
                                    <p:set>
                                      <p:cBhvr>
                                        <p:cTn id="537" dur="1" fill="hold">
                                          <p:stCondLst>
                                            <p:cond delay="0"/>
                                          </p:stCondLst>
                                        </p:cTn>
                                        <p:tgtEl>
                                          <p:spTgt spid="971"/>
                                        </p:tgtEl>
                                        <p:attrNameLst>
                                          <p:attrName>style.visibility</p:attrName>
                                        </p:attrNameLst>
                                      </p:cBhvr>
                                      <p:to>
                                        <p:strVal val="visible"/>
                                      </p:to>
                                    </p:set>
                                  </p:childTnLst>
                                </p:cTn>
                              </p:par>
                              <p:par>
                                <p:cTn id="538" presetID="8" presetClass="emph" presetSubtype="0" fill="hold" nodeType="withEffect">
                                  <p:stCondLst>
                                    <p:cond delay="46500"/>
                                  </p:stCondLst>
                                  <p:childTnLst>
                                    <p:animRot by="-900000">
                                      <p:cBhvr>
                                        <p:cTn id="539" dur="1500" fill="hold"/>
                                        <p:tgtEl>
                                          <p:spTgt spid="971"/>
                                        </p:tgtEl>
                                        <p:attrNameLst>
                                          <p:attrName>r</p:attrName>
                                        </p:attrNameLst>
                                      </p:cBhvr>
                                    </p:animRot>
                                  </p:childTnLst>
                                </p:cTn>
                              </p:par>
                              <p:par>
                                <p:cTn id="540" presetID="1" presetClass="exit" presetSubtype="0" fill="hold" nodeType="withEffect">
                                  <p:stCondLst>
                                    <p:cond delay="48000"/>
                                  </p:stCondLst>
                                  <p:childTnLst>
                                    <p:set>
                                      <p:cBhvr>
                                        <p:cTn id="541" dur="1" fill="hold">
                                          <p:stCondLst>
                                            <p:cond delay="0"/>
                                          </p:stCondLst>
                                        </p:cTn>
                                        <p:tgtEl>
                                          <p:spTgt spid="971"/>
                                        </p:tgtEl>
                                        <p:attrNameLst>
                                          <p:attrName>style.visibility</p:attrName>
                                        </p:attrNameLst>
                                      </p:cBhvr>
                                      <p:to>
                                        <p:strVal val="hidden"/>
                                      </p:to>
                                    </p:set>
                                  </p:childTnLst>
                                </p:cTn>
                              </p:par>
                              <p:par>
                                <p:cTn id="542" presetID="1" presetClass="entr" presetSubtype="0" fill="hold" nodeType="withEffect">
                                  <p:stCondLst>
                                    <p:cond delay="48000"/>
                                  </p:stCondLst>
                                  <p:childTnLst>
                                    <p:set>
                                      <p:cBhvr>
                                        <p:cTn id="543" dur="1" fill="hold">
                                          <p:stCondLst>
                                            <p:cond delay="0"/>
                                          </p:stCondLst>
                                        </p:cTn>
                                        <p:tgtEl>
                                          <p:spTgt spid="961"/>
                                        </p:tgtEl>
                                        <p:attrNameLst>
                                          <p:attrName>style.visibility</p:attrName>
                                        </p:attrNameLst>
                                      </p:cBhvr>
                                      <p:to>
                                        <p:strVal val="visible"/>
                                      </p:to>
                                    </p:set>
                                  </p:childTnLst>
                                </p:cTn>
                              </p:par>
                              <p:par>
                                <p:cTn id="544" presetID="8" presetClass="emph" presetSubtype="0" fill="hold" nodeType="withEffect">
                                  <p:stCondLst>
                                    <p:cond delay="48000"/>
                                  </p:stCondLst>
                                  <p:childTnLst>
                                    <p:animRot by="-900000">
                                      <p:cBhvr>
                                        <p:cTn id="545" dur="1500" fill="hold"/>
                                        <p:tgtEl>
                                          <p:spTgt spid="961"/>
                                        </p:tgtEl>
                                        <p:attrNameLst>
                                          <p:attrName>r</p:attrName>
                                        </p:attrNameLst>
                                      </p:cBhvr>
                                    </p:animRot>
                                  </p:childTnLst>
                                </p:cTn>
                              </p:par>
                              <p:par>
                                <p:cTn id="546" presetID="1" presetClass="exit" presetSubtype="0" fill="hold" nodeType="withEffect">
                                  <p:stCondLst>
                                    <p:cond delay="49500"/>
                                  </p:stCondLst>
                                  <p:childTnLst>
                                    <p:set>
                                      <p:cBhvr>
                                        <p:cTn id="547" dur="1" fill="hold">
                                          <p:stCondLst>
                                            <p:cond delay="0"/>
                                          </p:stCondLst>
                                        </p:cTn>
                                        <p:tgtEl>
                                          <p:spTgt spid="961"/>
                                        </p:tgtEl>
                                        <p:attrNameLst>
                                          <p:attrName>style.visibility</p:attrName>
                                        </p:attrNameLst>
                                      </p:cBhvr>
                                      <p:to>
                                        <p:strVal val="hidden"/>
                                      </p:to>
                                    </p:set>
                                  </p:childTnLst>
                                </p:cTn>
                              </p:par>
                              <p:par>
                                <p:cTn id="548" presetID="1" presetClass="entr" presetSubtype="0" fill="hold" nodeType="withEffect">
                                  <p:stCondLst>
                                    <p:cond delay="49500"/>
                                  </p:stCondLst>
                                  <p:childTnLst>
                                    <p:set>
                                      <p:cBhvr>
                                        <p:cTn id="549" dur="1" fill="hold">
                                          <p:stCondLst>
                                            <p:cond delay="0"/>
                                          </p:stCondLst>
                                        </p:cTn>
                                        <p:tgtEl>
                                          <p:spTgt spid="981"/>
                                        </p:tgtEl>
                                        <p:attrNameLst>
                                          <p:attrName>style.visibility</p:attrName>
                                        </p:attrNameLst>
                                      </p:cBhvr>
                                      <p:to>
                                        <p:strVal val="visible"/>
                                      </p:to>
                                    </p:set>
                                  </p:childTnLst>
                                </p:cTn>
                              </p:par>
                              <p:par>
                                <p:cTn id="550" presetID="8" presetClass="emph" presetSubtype="0" fill="hold" nodeType="withEffect">
                                  <p:stCondLst>
                                    <p:cond delay="49500"/>
                                  </p:stCondLst>
                                  <p:childTnLst>
                                    <p:animRot by="-900000">
                                      <p:cBhvr>
                                        <p:cTn id="551" dur="1500" fill="hold"/>
                                        <p:tgtEl>
                                          <p:spTgt spid="981"/>
                                        </p:tgtEl>
                                        <p:attrNameLst>
                                          <p:attrName>r</p:attrName>
                                        </p:attrNameLst>
                                      </p:cBhvr>
                                    </p:animRot>
                                  </p:childTnLst>
                                </p:cTn>
                              </p:par>
                              <p:par>
                                <p:cTn id="552" presetID="1" presetClass="exit" presetSubtype="0" fill="hold" nodeType="withEffect">
                                  <p:stCondLst>
                                    <p:cond delay="51000"/>
                                  </p:stCondLst>
                                  <p:childTnLst>
                                    <p:set>
                                      <p:cBhvr>
                                        <p:cTn id="553" dur="1" fill="hold">
                                          <p:stCondLst>
                                            <p:cond delay="0"/>
                                          </p:stCondLst>
                                        </p:cTn>
                                        <p:tgtEl>
                                          <p:spTgt spid="981"/>
                                        </p:tgtEl>
                                        <p:attrNameLst>
                                          <p:attrName>style.visibility</p:attrName>
                                        </p:attrNameLst>
                                      </p:cBhvr>
                                      <p:to>
                                        <p:strVal val="hidden"/>
                                      </p:to>
                                    </p:set>
                                  </p:childTnLst>
                                </p:cTn>
                              </p:par>
                              <p:par>
                                <p:cTn id="554" presetID="1" presetClass="entr" presetSubtype="0" fill="hold" nodeType="withEffect">
                                  <p:stCondLst>
                                    <p:cond delay="51000"/>
                                  </p:stCondLst>
                                  <p:childTnLst>
                                    <p:set>
                                      <p:cBhvr>
                                        <p:cTn id="555" dur="1" fill="hold">
                                          <p:stCondLst>
                                            <p:cond delay="0"/>
                                          </p:stCondLst>
                                        </p:cTn>
                                        <p:tgtEl>
                                          <p:spTgt spid="1001"/>
                                        </p:tgtEl>
                                        <p:attrNameLst>
                                          <p:attrName>style.visibility</p:attrName>
                                        </p:attrNameLst>
                                      </p:cBhvr>
                                      <p:to>
                                        <p:strVal val="visible"/>
                                      </p:to>
                                    </p:set>
                                  </p:childTnLst>
                                </p:cTn>
                              </p:par>
                              <p:par>
                                <p:cTn id="556" presetID="8" presetClass="emph" presetSubtype="0" fill="hold" nodeType="withEffect">
                                  <p:stCondLst>
                                    <p:cond delay="51000"/>
                                  </p:stCondLst>
                                  <p:childTnLst>
                                    <p:animRot by="-900000">
                                      <p:cBhvr>
                                        <p:cTn id="557" dur="1500" fill="hold"/>
                                        <p:tgtEl>
                                          <p:spTgt spid="1001"/>
                                        </p:tgtEl>
                                        <p:attrNameLst>
                                          <p:attrName>r</p:attrName>
                                        </p:attrNameLst>
                                      </p:cBhvr>
                                    </p:animRot>
                                  </p:childTnLst>
                                </p:cTn>
                              </p:par>
                              <p:par>
                                <p:cTn id="558" presetID="1" presetClass="exit" presetSubtype="0" fill="hold" nodeType="withEffect">
                                  <p:stCondLst>
                                    <p:cond delay="52500"/>
                                  </p:stCondLst>
                                  <p:childTnLst>
                                    <p:set>
                                      <p:cBhvr>
                                        <p:cTn id="559" dur="1" fill="hold">
                                          <p:stCondLst>
                                            <p:cond delay="0"/>
                                          </p:stCondLst>
                                        </p:cTn>
                                        <p:tgtEl>
                                          <p:spTgt spid="1001"/>
                                        </p:tgtEl>
                                        <p:attrNameLst>
                                          <p:attrName>style.visibility</p:attrName>
                                        </p:attrNameLst>
                                      </p:cBhvr>
                                      <p:to>
                                        <p:strVal val="hidden"/>
                                      </p:to>
                                    </p:set>
                                  </p:childTnLst>
                                </p:cTn>
                              </p:par>
                              <p:par>
                                <p:cTn id="560" presetID="1" presetClass="entr" presetSubtype="0" fill="hold" nodeType="withEffect">
                                  <p:stCondLst>
                                    <p:cond delay="52500"/>
                                  </p:stCondLst>
                                  <p:childTnLst>
                                    <p:set>
                                      <p:cBhvr>
                                        <p:cTn id="561" dur="1" fill="hold">
                                          <p:stCondLst>
                                            <p:cond delay="0"/>
                                          </p:stCondLst>
                                        </p:cTn>
                                        <p:tgtEl>
                                          <p:spTgt spid="991"/>
                                        </p:tgtEl>
                                        <p:attrNameLst>
                                          <p:attrName>style.visibility</p:attrName>
                                        </p:attrNameLst>
                                      </p:cBhvr>
                                      <p:to>
                                        <p:strVal val="visible"/>
                                      </p:to>
                                    </p:set>
                                  </p:childTnLst>
                                </p:cTn>
                              </p:par>
                              <p:par>
                                <p:cTn id="562" presetID="8" presetClass="emph" presetSubtype="0" fill="hold" nodeType="withEffect">
                                  <p:stCondLst>
                                    <p:cond delay="52500"/>
                                  </p:stCondLst>
                                  <p:childTnLst>
                                    <p:animRot by="-900000">
                                      <p:cBhvr>
                                        <p:cTn id="563" dur="1500" fill="hold"/>
                                        <p:tgtEl>
                                          <p:spTgt spid="991"/>
                                        </p:tgtEl>
                                        <p:attrNameLst>
                                          <p:attrName>r</p:attrName>
                                        </p:attrNameLst>
                                      </p:cBhvr>
                                    </p:animRot>
                                  </p:childTnLst>
                                </p:cTn>
                              </p:par>
                              <p:par>
                                <p:cTn id="564" presetID="1" presetClass="exit" presetSubtype="0" fill="hold" nodeType="withEffect">
                                  <p:stCondLst>
                                    <p:cond delay="54000"/>
                                  </p:stCondLst>
                                  <p:childTnLst>
                                    <p:set>
                                      <p:cBhvr>
                                        <p:cTn id="565" dur="1" fill="hold">
                                          <p:stCondLst>
                                            <p:cond delay="0"/>
                                          </p:stCondLst>
                                        </p:cTn>
                                        <p:tgtEl>
                                          <p:spTgt spid="991"/>
                                        </p:tgtEl>
                                        <p:attrNameLst>
                                          <p:attrName>style.visibility</p:attrName>
                                        </p:attrNameLst>
                                      </p:cBhvr>
                                      <p:to>
                                        <p:strVal val="hidden"/>
                                      </p:to>
                                    </p:set>
                                  </p:childTnLst>
                                </p:cTn>
                              </p:par>
                              <p:par>
                                <p:cTn id="566" presetID="1" presetClass="entr" presetSubtype="0" fill="hold" nodeType="withEffect">
                                  <p:stCondLst>
                                    <p:cond delay="54000"/>
                                  </p:stCondLst>
                                  <p:childTnLst>
                                    <p:set>
                                      <p:cBhvr>
                                        <p:cTn id="567" dur="1" fill="hold">
                                          <p:stCondLst>
                                            <p:cond delay="0"/>
                                          </p:stCondLst>
                                        </p:cTn>
                                        <p:tgtEl>
                                          <p:spTgt spid="1011"/>
                                        </p:tgtEl>
                                        <p:attrNameLst>
                                          <p:attrName>style.visibility</p:attrName>
                                        </p:attrNameLst>
                                      </p:cBhvr>
                                      <p:to>
                                        <p:strVal val="visible"/>
                                      </p:to>
                                    </p:set>
                                  </p:childTnLst>
                                </p:cTn>
                              </p:par>
                              <p:par>
                                <p:cTn id="568" presetID="8" presetClass="emph" presetSubtype="0" fill="hold" nodeType="withEffect">
                                  <p:stCondLst>
                                    <p:cond delay="54000"/>
                                  </p:stCondLst>
                                  <p:childTnLst>
                                    <p:animRot by="-900000">
                                      <p:cBhvr>
                                        <p:cTn id="569" dur="1500" fill="hold"/>
                                        <p:tgtEl>
                                          <p:spTgt spid="1011"/>
                                        </p:tgtEl>
                                        <p:attrNameLst>
                                          <p:attrName>r</p:attrName>
                                        </p:attrNameLst>
                                      </p:cBhvr>
                                    </p:animRot>
                                  </p:childTnLst>
                                </p:cTn>
                              </p:par>
                              <p:par>
                                <p:cTn id="570" presetID="1" presetClass="exit" presetSubtype="0" fill="hold" nodeType="withEffect">
                                  <p:stCondLst>
                                    <p:cond delay="55500"/>
                                  </p:stCondLst>
                                  <p:childTnLst>
                                    <p:set>
                                      <p:cBhvr>
                                        <p:cTn id="571" dur="1" fill="hold">
                                          <p:stCondLst>
                                            <p:cond delay="0"/>
                                          </p:stCondLst>
                                        </p:cTn>
                                        <p:tgtEl>
                                          <p:spTgt spid="1011"/>
                                        </p:tgtEl>
                                        <p:attrNameLst>
                                          <p:attrName>style.visibility</p:attrName>
                                        </p:attrNameLst>
                                      </p:cBhvr>
                                      <p:to>
                                        <p:strVal val="hidden"/>
                                      </p:to>
                                    </p:set>
                                  </p:childTnLst>
                                </p:cTn>
                              </p:par>
                              <p:par>
                                <p:cTn id="572" presetID="1" presetClass="entr" presetSubtype="0" fill="hold" nodeType="withEffect">
                                  <p:stCondLst>
                                    <p:cond delay="55500"/>
                                  </p:stCondLst>
                                  <p:childTnLst>
                                    <p:set>
                                      <p:cBhvr>
                                        <p:cTn id="573" dur="1" fill="hold">
                                          <p:stCondLst>
                                            <p:cond delay="0"/>
                                          </p:stCondLst>
                                        </p:cTn>
                                        <p:tgtEl>
                                          <p:spTgt spid="1032"/>
                                        </p:tgtEl>
                                        <p:attrNameLst>
                                          <p:attrName>style.visibility</p:attrName>
                                        </p:attrNameLst>
                                      </p:cBhvr>
                                      <p:to>
                                        <p:strVal val="visible"/>
                                      </p:to>
                                    </p:set>
                                  </p:childTnLst>
                                </p:cTn>
                              </p:par>
                              <p:par>
                                <p:cTn id="574" presetID="8" presetClass="emph" presetSubtype="0" fill="hold" nodeType="withEffect">
                                  <p:stCondLst>
                                    <p:cond delay="55500"/>
                                  </p:stCondLst>
                                  <p:childTnLst>
                                    <p:animRot by="-900000">
                                      <p:cBhvr>
                                        <p:cTn id="575" dur="1500" fill="hold"/>
                                        <p:tgtEl>
                                          <p:spTgt spid="1032"/>
                                        </p:tgtEl>
                                        <p:attrNameLst>
                                          <p:attrName>r</p:attrName>
                                        </p:attrNameLst>
                                      </p:cBhvr>
                                    </p:animRot>
                                  </p:childTnLst>
                                </p:cTn>
                              </p:par>
                              <p:par>
                                <p:cTn id="576" presetID="1" presetClass="exit" presetSubtype="0" fill="hold" nodeType="withEffect">
                                  <p:stCondLst>
                                    <p:cond delay="57000"/>
                                  </p:stCondLst>
                                  <p:childTnLst>
                                    <p:set>
                                      <p:cBhvr>
                                        <p:cTn id="577" dur="1" fill="hold">
                                          <p:stCondLst>
                                            <p:cond delay="0"/>
                                          </p:stCondLst>
                                        </p:cTn>
                                        <p:tgtEl>
                                          <p:spTgt spid="1032"/>
                                        </p:tgtEl>
                                        <p:attrNameLst>
                                          <p:attrName>style.visibility</p:attrName>
                                        </p:attrNameLst>
                                      </p:cBhvr>
                                      <p:to>
                                        <p:strVal val="hidden"/>
                                      </p:to>
                                    </p:set>
                                  </p:childTnLst>
                                </p:cTn>
                              </p:par>
                              <p:par>
                                <p:cTn id="578" presetID="1" presetClass="entr" presetSubtype="0" fill="hold" nodeType="withEffect">
                                  <p:stCondLst>
                                    <p:cond delay="57000"/>
                                  </p:stCondLst>
                                  <p:childTnLst>
                                    <p:set>
                                      <p:cBhvr>
                                        <p:cTn id="579" dur="1" fill="hold">
                                          <p:stCondLst>
                                            <p:cond delay="0"/>
                                          </p:stCondLst>
                                        </p:cTn>
                                        <p:tgtEl>
                                          <p:spTgt spid="1021"/>
                                        </p:tgtEl>
                                        <p:attrNameLst>
                                          <p:attrName>style.visibility</p:attrName>
                                        </p:attrNameLst>
                                      </p:cBhvr>
                                      <p:to>
                                        <p:strVal val="visible"/>
                                      </p:to>
                                    </p:set>
                                  </p:childTnLst>
                                </p:cTn>
                              </p:par>
                              <p:par>
                                <p:cTn id="580" presetID="8" presetClass="emph" presetSubtype="0" fill="hold" nodeType="withEffect">
                                  <p:stCondLst>
                                    <p:cond delay="57000"/>
                                  </p:stCondLst>
                                  <p:childTnLst>
                                    <p:animRot by="-900000">
                                      <p:cBhvr>
                                        <p:cTn id="581" dur="1500" fill="hold"/>
                                        <p:tgtEl>
                                          <p:spTgt spid="1021"/>
                                        </p:tgtEl>
                                        <p:attrNameLst>
                                          <p:attrName>r</p:attrName>
                                        </p:attrNameLst>
                                      </p:cBhvr>
                                    </p:animRot>
                                  </p:childTnLst>
                                </p:cTn>
                              </p:par>
                              <p:par>
                                <p:cTn id="582" presetID="1" presetClass="exit" presetSubtype="0" fill="hold" nodeType="withEffect">
                                  <p:stCondLst>
                                    <p:cond delay="58500"/>
                                  </p:stCondLst>
                                  <p:childTnLst>
                                    <p:set>
                                      <p:cBhvr>
                                        <p:cTn id="583" dur="1" fill="hold">
                                          <p:stCondLst>
                                            <p:cond delay="0"/>
                                          </p:stCondLst>
                                        </p:cTn>
                                        <p:tgtEl>
                                          <p:spTgt spid="1021"/>
                                        </p:tgtEl>
                                        <p:attrNameLst>
                                          <p:attrName>style.visibility</p:attrName>
                                        </p:attrNameLst>
                                      </p:cBhvr>
                                      <p:to>
                                        <p:strVal val="hidden"/>
                                      </p:to>
                                    </p:set>
                                  </p:childTnLst>
                                </p:cTn>
                              </p:par>
                              <p:par>
                                <p:cTn id="584" presetID="1" presetClass="entr" presetSubtype="0" fill="hold" nodeType="withEffect">
                                  <p:stCondLst>
                                    <p:cond delay="58500"/>
                                  </p:stCondLst>
                                  <p:childTnLst>
                                    <p:set>
                                      <p:cBhvr>
                                        <p:cTn id="585" dur="1" fill="hold">
                                          <p:stCondLst>
                                            <p:cond delay="0"/>
                                          </p:stCondLst>
                                        </p:cTn>
                                        <p:tgtEl>
                                          <p:spTgt spid="1042"/>
                                        </p:tgtEl>
                                        <p:attrNameLst>
                                          <p:attrName>style.visibility</p:attrName>
                                        </p:attrNameLst>
                                      </p:cBhvr>
                                      <p:to>
                                        <p:strVal val="visible"/>
                                      </p:to>
                                    </p:set>
                                  </p:childTnLst>
                                </p:cTn>
                              </p:par>
                              <p:par>
                                <p:cTn id="586" presetID="8" presetClass="emph" presetSubtype="0" fill="hold" nodeType="withEffect">
                                  <p:stCondLst>
                                    <p:cond delay="58500"/>
                                  </p:stCondLst>
                                  <p:childTnLst>
                                    <p:animRot by="-900000">
                                      <p:cBhvr>
                                        <p:cTn id="587" dur="1500" fill="hold"/>
                                        <p:tgtEl>
                                          <p:spTgt spid="1042"/>
                                        </p:tgtEl>
                                        <p:attrNameLst>
                                          <p:attrName>r</p:attrName>
                                        </p:attrNameLst>
                                      </p:cBhvr>
                                    </p:animRot>
                                  </p:childTnLst>
                                </p:cTn>
                              </p:par>
                              <p:par>
                                <p:cTn id="588" presetID="1" presetClass="exit" presetSubtype="0" fill="hold" nodeType="withEffect">
                                  <p:stCondLst>
                                    <p:cond delay="60000"/>
                                  </p:stCondLst>
                                  <p:childTnLst>
                                    <p:set>
                                      <p:cBhvr>
                                        <p:cTn id="589" dur="1" fill="hold">
                                          <p:stCondLst>
                                            <p:cond delay="0"/>
                                          </p:stCondLst>
                                        </p:cTn>
                                        <p:tgtEl>
                                          <p:spTgt spid="1042"/>
                                        </p:tgtEl>
                                        <p:attrNameLst>
                                          <p:attrName>style.visibility</p:attrName>
                                        </p:attrNameLst>
                                      </p:cBhvr>
                                      <p:to>
                                        <p:strVal val="hidden"/>
                                      </p:to>
                                    </p:set>
                                  </p:childTnLst>
                                </p:cTn>
                              </p:par>
                              <p:par>
                                <p:cTn id="590" presetID="1" presetClass="entr" presetSubtype="0" fill="hold" nodeType="withEffect">
                                  <p:stCondLst>
                                    <p:cond delay="60000"/>
                                  </p:stCondLst>
                                  <p:childTnLst>
                                    <p:set>
                                      <p:cBhvr>
                                        <p:cTn id="591" dur="1" fill="hold">
                                          <p:stCondLst>
                                            <p:cond delay="0"/>
                                          </p:stCondLst>
                                        </p:cTn>
                                        <p:tgtEl>
                                          <p:spTgt spid="1062"/>
                                        </p:tgtEl>
                                        <p:attrNameLst>
                                          <p:attrName>style.visibility</p:attrName>
                                        </p:attrNameLst>
                                      </p:cBhvr>
                                      <p:to>
                                        <p:strVal val="visible"/>
                                      </p:to>
                                    </p:set>
                                  </p:childTnLst>
                                </p:cTn>
                              </p:par>
                              <p:par>
                                <p:cTn id="592" presetID="8" presetClass="emph" presetSubtype="0" fill="hold" nodeType="withEffect">
                                  <p:stCondLst>
                                    <p:cond delay="60000"/>
                                  </p:stCondLst>
                                  <p:childTnLst>
                                    <p:animRot by="-900000">
                                      <p:cBhvr>
                                        <p:cTn id="593" dur="1500" fill="hold"/>
                                        <p:tgtEl>
                                          <p:spTgt spid="1062"/>
                                        </p:tgtEl>
                                        <p:attrNameLst>
                                          <p:attrName>r</p:attrName>
                                        </p:attrNameLst>
                                      </p:cBhvr>
                                    </p:animRot>
                                  </p:childTnLst>
                                </p:cTn>
                              </p:par>
                              <p:par>
                                <p:cTn id="594" presetID="1" presetClass="exit" presetSubtype="0" fill="hold" nodeType="withEffect">
                                  <p:stCondLst>
                                    <p:cond delay="61500"/>
                                  </p:stCondLst>
                                  <p:childTnLst>
                                    <p:set>
                                      <p:cBhvr>
                                        <p:cTn id="595" dur="1" fill="hold">
                                          <p:stCondLst>
                                            <p:cond delay="0"/>
                                          </p:stCondLst>
                                        </p:cTn>
                                        <p:tgtEl>
                                          <p:spTgt spid="1062"/>
                                        </p:tgtEl>
                                        <p:attrNameLst>
                                          <p:attrName>style.visibility</p:attrName>
                                        </p:attrNameLst>
                                      </p:cBhvr>
                                      <p:to>
                                        <p:strVal val="hidden"/>
                                      </p:to>
                                    </p:set>
                                  </p:childTnLst>
                                </p:cTn>
                              </p:par>
                              <p:par>
                                <p:cTn id="596" presetID="1" presetClass="entr" presetSubtype="0" fill="hold" nodeType="withEffect">
                                  <p:stCondLst>
                                    <p:cond delay="61500"/>
                                  </p:stCondLst>
                                  <p:childTnLst>
                                    <p:set>
                                      <p:cBhvr>
                                        <p:cTn id="597" dur="1" fill="hold">
                                          <p:stCondLst>
                                            <p:cond delay="0"/>
                                          </p:stCondLst>
                                        </p:cTn>
                                        <p:tgtEl>
                                          <p:spTgt spid="1052"/>
                                        </p:tgtEl>
                                        <p:attrNameLst>
                                          <p:attrName>style.visibility</p:attrName>
                                        </p:attrNameLst>
                                      </p:cBhvr>
                                      <p:to>
                                        <p:strVal val="visible"/>
                                      </p:to>
                                    </p:set>
                                  </p:childTnLst>
                                </p:cTn>
                              </p:par>
                              <p:par>
                                <p:cTn id="598" presetID="8" presetClass="emph" presetSubtype="0" fill="hold" nodeType="withEffect">
                                  <p:stCondLst>
                                    <p:cond delay="61500"/>
                                  </p:stCondLst>
                                  <p:childTnLst>
                                    <p:animRot by="-900000">
                                      <p:cBhvr>
                                        <p:cTn id="599" dur="1500" fill="hold"/>
                                        <p:tgtEl>
                                          <p:spTgt spid="1052"/>
                                        </p:tgtEl>
                                        <p:attrNameLst>
                                          <p:attrName>r</p:attrName>
                                        </p:attrNameLst>
                                      </p:cBhvr>
                                    </p:animRot>
                                  </p:childTnLst>
                                </p:cTn>
                              </p:par>
                              <p:par>
                                <p:cTn id="600" presetID="1" presetClass="exit" presetSubtype="0" fill="hold" nodeType="withEffect">
                                  <p:stCondLst>
                                    <p:cond delay="63000"/>
                                  </p:stCondLst>
                                  <p:childTnLst>
                                    <p:set>
                                      <p:cBhvr>
                                        <p:cTn id="601" dur="1" fill="hold">
                                          <p:stCondLst>
                                            <p:cond delay="0"/>
                                          </p:stCondLst>
                                        </p:cTn>
                                        <p:tgtEl>
                                          <p:spTgt spid="1052"/>
                                        </p:tgtEl>
                                        <p:attrNameLst>
                                          <p:attrName>style.visibility</p:attrName>
                                        </p:attrNameLst>
                                      </p:cBhvr>
                                      <p:to>
                                        <p:strVal val="hidden"/>
                                      </p:to>
                                    </p:set>
                                  </p:childTnLst>
                                </p:cTn>
                              </p:par>
                              <p:par>
                                <p:cTn id="602" presetID="1" presetClass="entr" presetSubtype="0" fill="hold" nodeType="withEffect">
                                  <p:stCondLst>
                                    <p:cond delay="63000"/>
                                  </p:stCondLst>
                                  <p:childTnLst>
                                    <p:set>
                                      <p:cBhvr>
                                        <p:cTn id="603" dur="1" fill="hold">
                                          <p:stCondLst>
                                            <p:cond delay="0"/>
                                          </p:stCondLst>
                                        </p:cTn>
                                        <p:tgtEl>
                                          <p:spTgt spid="1072"/>
                                        </p:tgtEl>
                                        <p:attrNameLst>
                                          <p:attrName>style.visibility</p:attrName>
                                        </p:attrNameLst>
                                      </p:cBhvr>
                                      <p:to>
                                        <p:strVal val="visible"/>
                                      </p:to>
                                    </p:set>
                                  </p:childTnLst>
                                </p:cTn>
                              </p:par>
                              <p:par>
                                <p:cTn id="604" presetID="8" presetClass="emph" presetSubtype="0" fill="hold" nodeType="withEffect">
                                  <p:stCondLst>
                                    <p:cond delay="63000"/>
                                  </p:stCondLst>
                                  <p:childTnLst>
                                    <p:animRot by="-900000">
                                      <p:cBhvr>
                                        <p:cTn id="605" dur="1500" fill="hold"/>
                                        <p:tgtEl>
                                          <p:spTgt spid="1072"/>
                                        </p:tgtEl>
                                        <p:attrNameLst>
                                          <p:attrName>r</p:attrName>
                                        </p:attrNameLst>
                                      </p:cBhvr>
                                    </p:animRot>
                                  </p:childTnLst>
                                </p:cTn>
                              </p:par>
                              <p:par>
                                <p:cTn id="606" presetID="1" presetClass="exit" presetSubtype="0" fill="hold" nodeType="withEffect">
                                  <p:stCondLst>
                                    <p:cond delay="64500"/>
                                  </p:stCondLst>
                                  <p:childTnLst>
                                    <p:set>
                                      <p:cBhvr>
                                        <p:cTn id="607" dur="1" fill="hold">
                                          <p:stCondLst>
                                            <p:cond delay="0"/>
                                          </p:stCondLst>
                                        </p:cTn>
                                        <p:tgtEl>
                                          <p:spTgt spid="1072"/>
                                        </p:tgtEl>
                                        <p:attrNameLst>
                                          <p:attrName>style.visibility</p:attrName>
                                        </p:attrNameLst>
                                      </p:cBhvr>
                                      <p:to>
                                        <p:strVal val="hidden"/>
                                      </p:to>
                                    </p:set>
                                  </p:childTnLst>
                                </p:cTn>
                              </p:par>
                              <p:par>
                                <p:cTn id="608" presetID="1" presetClass="entr" presetSubtype="0" fill="hold" nodeType="withEffect">
                                  <p:stCondLst>
                                    <p:cond delay="64500"/>
                                  </p:stCondLst>
                                  <p:childTnLst>
                                    <p:set>
                                      <p:cBhvr>
                                        <p:cTn id="609" dur="1" fill="hold">
                                          <p:stCondLst>
                                            <p:cond delay="0"/>
                                          </p:stCondLst>
                                        </p:cTn>
                                        <p:tgtEl>
                                          <p:spTgt spid="1092"/>
                                        </p:tgtEl>
                                        <p:attrNameLst>
                                          <p:attrName>style.visibility</p:attrName>
                                        </p:attrNameLst>
                                      </p:cBhvr>
                                      <p:to>
                                        <p:strVal val="visible"/>
                                      </p:to>
                                    </p:set>
                                  </p:childTnLst>
                                </p:cTn>
                              </p:par>
                              <p:par>
                                <p:cTn id="610" presetID="8" presetClass="emph" presetSubtype="0" fill="hold" nodeType="withEffect">
                                  <p:stCondLst>
                                    <p:cond delay="64500"/>
                                  </p:stCondLst>
                                  <p:childTnLst>
                                    <p:animRot by="-900000">
                                      <p:cBhvr>
                                        <p:cTn id="611" dur="1500" fill="hold"/>
                                        <p:tgtEl>
                                          <p:spTgt spid="1092"/>
                                        </p:tgtEl>
                                        <p:attrNameLst>
                                          <p:attrName>r</p:attrName>
                                        </p:attrNameLst>
                                      </p:cBhvr>
                                    </p:animRot>
                                  </p:childTnLst>
                                </p:cTn>
                              </p:par>
                              <p:par>
                                <p:cTn id="612" presetID="1" presetClass="exit" presetSubtype="0" fill="hold" nodeType="withEffect">
                                  <p:stCondLst>
                                    <p:cond delay="66000"/>
                                  </p:stCondLst>
                                  <p:childTnLst>
                                    <p:set>
                                      <p:cBhvr>
                                        <p:cTn id="613" dur="1" fill="hold">
                                          <p:stCondLst>
                                            <p:cond delay="0"/>
                                          </p:stCondLst>
                                        </p:cTn>
                                        <p:tgtEl>
                                          <p:spTgt spid="1092"/>
                                        </p:tgtEl>
                                        <p:attrNameLst>
                                          <p:attrName>style.visibility</p:attrName>
                                        </p:attrNameLst>
                                      </p:cBhvr>
                                      <p:to>
                                        <p:strVal val="hidden"/>
                                      </p:to>
                                    </p:set>
                                  </p:childTnLst>
                                </p:cTn>
                              </p:par>
                              <p:par>
                                <p:cTn id="614" presetID="1" presetClass="entr" presetSubtype="0" fill="hold" nodeType="withEffect">
                                  <p:stCondLst>
                                    <p:cond delay="66000"/>
                                  </p:stCondLst>
                                  <p:childTnLst>
                                    <p:set>
                                      <p:cBhvr>
                                        <p:cTn id="615" dur="1" fill="hold">
                                          <p:stCondLst>
                                            <p:cond delay="0"/>
                                          </p:stCondLst>
                                        </p:cTn>
                                        <p:tgtEl>
                                          <p:spTgt spid="1082"/>
                                        </p:tgtEl>
                                        <p:attrNameLst>
                                          <p:attrName>style.visibility</p:attrName>
                                        </p:attrNameLst>
                                      </p:cBhvr>
                                      <p:to>
                                        <p:strVal val="visible"/>
                                      </p:to>
                                    </p:set>
                                  </p:childTnLst>
                                </p:cTn>
                              </p:par>
                              <p:par>
                                <p:cTn id="616" presetID="8" presetClass="emph" presetSubtype="0" fill="hold" nodeType="withEffect">
                                  <p:stCondLst>
                                    <p:cond delay="66000"/>
                                  </p:stCondLst>
                                  <p:childTnLst>
                                    <p:animRot by="-900000">
                                      <p:cBhvr>
                                        <p:cTn id="617" dur="1500" fill="hold"/>
                                        <p:tgtEl>
                                          <p:spTgt spid="1082"/>
                                        </p:tgtEl>
                                        <p:attrNameLst>
                                          <p:attrName>r</p:attrName>
                                        </p:attrNameLst>
                                      </p:cBhvr>
                                    </p:animRot>
                                  </p:childTnLst>
                                </p:cTn>
                              </p:par>
                              <p:par>
                                <p:cTn id="618" presetID="1" presetClass="exit" presetSubtype="0" fill="hold" nodeType="withEffect">
                                  <p:stCondLst>
                                    <p:cond delay="67500"/>
                                  </p:stCondLst>
                                  <p:childTnLst>
                                    <p:set>
                                      <p:cBhvr>
                                        <p:cTn id="619" dur="1" fill="hold">
                                          <p:stCondLst>
                                            <p:cond delay="0"/>
                                          </p:stCondLst>
                                        </p:cTn>
                                        <p:tgtEl>
                                          <p:spTgt spid="1082"/>
                                        </p:tgtEl>
                                        <p:attrNameLst>
                                          <p:attrName>style.visibility</p:attrName>
                                        </p:attrNameLst>
                                      </p:cBhvr>
                                      <p:to>
                                        <p:strVal val="hidden"/>
                                      </p:to>
                                    </p:set>
                                  </p:childTnLst>
                                </p:cTn>
                              </p:par>
                              <p:par>
                                <p:cTn id="620" presetID="1" presetClass="entr" presetSubtype="0" fill="hold" nodeType="withEffect">
                                  <p:stCondLst>
                                    <p:cond delay="67500"/>
                                  </p:stCondLst>
                                  <p:childTnLst>
                                    <p:set>
                                      <p:cBhvr>
                                        <p:cTn id="621" dur="1" fill="hold">
                                          <p:stCondLst>
                                            <p:cond delay="0"/>
                                          </p:stCondLst>
                                        </p:cTn>
                                        <p:tgtEl>
                                          <p:spTgt spid="1102"/>
                                        </p:tgtEl>
                                        <p:attrNameLst>
                                          <p:attrName>style.visibility</p:attrName>
                                        </p:attrNameLst>
                                      </p:cBhvr>
                                      <p:to>
                                        <p:strVal val="visible"/>
                                      </p:to>
                                    </p:set>
                                  </p:childTnLst>
                                </p:cTn>
                              </p:par>
                              <p:par>
                                <p:cTn id="622" presetID="8" presetClass="emph" presetSubtype="0" fill="hold" nodeType="withEffect">
                                  <p:stCondLst>
                                    <p:cond delay="67500"/>
                                  </p:stCondLst>
                                  <p:childTnLst>
                                    <p:animRot by="-900000">
                                      <p:cBhvr>
                                        <p:cTn id="623" dur="1500" fill="hold"/>
                                        <p:tgtEl>
                                          <p:spTgt spid="1102"/>
                                        </p:tgtEl>
                                        <p:attrNameLst>
                                          <p:attrName>r</p:attrName>
                                        </p:attrNameLst>
                                      </p:cBhvr>
                                    </p:animRot>
                                  </p:childTnLst>
                                </p:cTn>
                              </p:par>
                              <p:par>
                                <p:cTn id="624" presetID="1" presetClass="exit" presetSubtype="0" fill="hold" nodeType="withEffect">
                                  <p:stCondLst>
                                    <p:cond delay="69000"/>
                                  </p:stCondLst>
                                  <p:childTnLst>
                                    <p:set>
                                      <p:cBhvr>
                                        <p:cTn id="625" dur="1" fill="hold">
                                          <p:stCondLst>
                                            <p:cond delay="0"/>
                                          </p:stCondLst>
                                        </p:cTn>
                                        <p:tgtEl>
                                          <p:spTgt spid="1102"/>
                                        </p:tgtEl>
                                        <p:attrNameLst>
                                          <p:attrName>style.visibility</p:attrName>
                                        </p:attrNameLst>
                                      </p:cBhvr>
                                      <p:to>
                                        <p:strVal val="hidden"/>
                                      </p:to>
                                    </p:set>
                                  </p:childTnLst>
                                </p:cTn>
                              </p:par>
                              <p:par>
                                <p:cTn id="626" presetID="1" presetClass="entr" presetSubtype="0" fill="hold" nodeType="withEffect">
                                  <p:stCondLst>
                                    <p:cond delay="69000"/>
                                  </p:stCondLst>
                                  <p:childTnLst>
                                    <p:set>
                                      <p:cBhvr>
                                        <p:cTn id="627" dur="1" fill="hold">
                                          <p:stCondLst>
                                            <p:cond delay="0"/>
                                          </p:stCondLst>
                                        </p:cTn>
                                        <p:tgtEl>
                                          <p:spTgt spid="1122"/>
                                        </p:tgtEl>
                                        <p:attrNameLst>
                                          <p:attrName>style.visibility</p:attrName>
                                        </p:attrNameLst>
                                      </p:cBhvr>
                                      <p:to>
                                        <p:strVal val="visible"/>
                                      </p:to>
                                    </p:set>
                                  </p:childTnLst>
                                </p:cTn>
                              </p:par>
                              <p:par>
                                <p:cTn id="628" presetID="8" presetClass="emph" presetSubtype="0" fill="hold" nodeType="withEffect">
                                  <p:stCondLst>
                                    <p:cond delay="69000"/>
                                  </p:stCondLst>
                                  <p:childTnLst>
                                    <p:animRot by="-900000">
                                      <p:cBhvr>
                                        <p:cTn id="629" dur="1500" fill="hold"/>
                                        <p:tgtEl>
                                          <p:spTgt spid="1122"/>
                                        </p:tgtEl>
                                        <p:attrNameLst>
                                          <p:attrName>r</p:attrName>
                                        </p:attrNameLst>
                                      </p:cBhvr>
                                    </p:animRot>
                                  </p:childTnLst>
                                </p:cTn>
                              </p:par>
                              <p:par>
                                <p:cTn id="630" presetID="1" presetClass="exit" presetSubtype="0" fill="hold" nodeType="withEffect">
                                  <p:stCondLst>
                                    <p:cond delay="70500"/>
                                  </p:stCondLst>
                                  <p:childTnLst>
                                    <p:set>
                                      <p:cBhvr>
                                        <p:cTn id="631" dur="1" fill="hold">
                                          <p:stCondLst>
                                            <p:cond delay="0"/>
                                          </p:stCondLst>
                                        </p:cTn>
                                        <p:tgtEl>
                                          <p:spTgt spid="1122"/>
                                        </p:tgtEl>
                                        <p:attrNameLst>
                                          <p:attrName>style.visibility</p:attrName>
                                        </p:attrNameLst>
                                      </p:cBhvr>
                                      <p:to>
                                        <p:strVal val="hidden"/>
                                      </p:to>
                                    </p:set>
                                  </p:childTnLst>
                                </p:cTn>
                              </p:par>
                              <p:par>
                                <p:cTn id="632" presetID="1" presetClass="entr" presetSubtype="0" fill="hold" nodeType="withEffect">
                                  <p:stCondLst>
                                    <p:cond delay="70500"/>
                                  </p:stCondLst>
                                  <p:childTnLst>
                                    <p:set>
                                      <p:cBhvr>
                                        <p:cTn id="633" dur="1" fill="hold">
                                          <p:stCondLst>
                                            <p:cond delay="0"/>
                                          </p:stCondLst>
                                        </p:cTn>
                                        <p:tgtEl>
                                          <p:spTgt spid="1112"/>
                                        </p:tgtEl>
                                        <p:attrNameLst>
                                          <p:attrName>style.visibility</p:attrName>
                                        </p:attrNameLst>
                                      </p:cBhvr>
                                      <p:to>
                                        <p:strVal val="visible"/>
                                      </p:to>
                                    </p:set>
                                  </p:childTnLst>
                                </p:cTn>
                              </p:par>
                              <p:par>
                                <p:cTn id="634" presetID="8" presetClass="emph" presetSubtype="0" fill="hold" nodeType="withEffect">
                                  <p:stCondLst>
                                    <p:cond delay="70500"/>
                                  </p:stCondLst>
                                  <p:childTnLst>
                                    <p:animRot by="-900000">
                                      <p:cBhvr>
                                        <p:cTn id="635" dur="1500" fill="hold"/>
                                        <p:tgtEl>
                                          <p:spTgt spid="1112"/>
                                        </p:tgtEl>
                                        <p:attrNameLst>
                                          <p:attrName>r</p:attrName>
                                        </p:attrNameLst>
                                      </p:cBhvr>
                                    </p:animRot>
                                  </p:childTnLst>
                                </p:cTn>
                              </p:par>
                            </p:childTnLst>
                          </p:cTn>
                        </p:par>
                        <p:par>
                          <p:cTn id="636" fill="hold">
                            <p:stCondLst>
                              <p:cond delay="144000"/>
                            </p:stCondLst>
                            <p:childTnLst>
                              <p:par>
                                <p:cTn id="637" presetID="1" presetClass="exit" presetSubtype="0" fill="hold" nodeType="afterEffect">
                                  <p:stCondLst>
                                    <p:cond delay="0"/>
                                  </p:stCondLst>
                                  <p:childTnLst>
                                    <p:set>
                                      <p:cBhvr>
                                        <p:cTn id="638" dur="1" fill="hold">
                                          <p:stCondLst>
                                            <p:cond delay="0"/>
                                          </p:stCondLst>
                                        </p:cTn>
                                        <p:tgtEl>
                                          <p:spTgt spid="1112"/>
                                        </p:tgtEl>
                                        <p:attrNameLst>
                                          <p:attrName>style.visibility</p:attrName>
                                        </p:attrNameLst>
                                      </p:cBhvr>
                                      <p:to>
                                        <p:strVal val="hidden"/>
                                      </p:to>
                                    </p:set>
                                  </p:childTnLst>
                                </p:cTn>
                              </p:par>
                              <p:par>
                                <p:cTn id="639" presetID="1" presetClass="entr" presetSubtype="0" fill="hold" nodeType="withEffect">
                                  <p:stCondLst>
                                    <p:cond delay="0"/>
                                  </p:stCondLst>
                                  <p:childTnLst>
                                    <p:set>
                                      <p:cBhvr>
                                        <p:cTn id="640" dur="1" fill="hold">
                                          <p:stCondLst>
                                            <p:cond delay="0"/>
                                          </p:stCondLst>
                                        </p:cTn>
                                        <p:tgtEl>
                                          <p:spTgt spid="1548"/>
                                        </p:tgtEl>
                                        <p:attrNameLst>
                                          <p:attrName>style.visibility</p:attrName>
                                        </p:attrNameLst>
                                      </p:cBhvr>
                                      <p:to>
                                        <p:strVal val="visible"/>
                                      </p:to>
                                    </p:set>
                                  </p:childTnLst>
                                </p:cTn>
                              </p:par>
                              <p:par>
                                <p:cTn id="641" presetID="1" presetClass="entr" presetSubtype="0" fill="hold" grpId="1" nodeType="withEffect">
                                  <p:stCondLst>
                                    <p:cond delay="0"/>
                                  </p:stCondLst>
                                  <p:childTnLst>
                                    <p:set>
                                      <p:cBhvr>
                                        <p:cTn id="642" dur="1" fill="hold">
                                          <p:stCondLst>
                                            <p:cond delay="0"/>
                                          </p:stCondLst>
                                        </p:cTn>
                                        <p:tgtEl>
                                          <p:spTgt spid="1547"/>
                                        </p:tgtEl>
                                        <p:attrNameLst>
                                          <p:attrName>style.visibility</p:attrName>
                                        </p:attrNameLst>
                                      </p:cBhvr>
                                      <p:to>
                                        <p:strVal val="visible"/>
                                      </p:to>
                                    </p:set>
                                  </p:childTnLst>
                                </p:cTn>
                              </p:par>
                              <p:par>
                                <p:cTn id="643" presetID="8" presetClass="emph" presetSubtype="0" repeatCount="2000" fill="hold" nodeType="withEffect">
                                  <p:stCondLst>
                                    <p:cond delay="0"/>
                                  </p:stCondLst>
                                  <p:childTnLst>
                                    <p:animRot by="-21600000">
                                      <p:cBhvr>
                                        <p:cTn id="644" dur="36000" fill="hold"/>
                                        <p:tgtEl>
                                          <p:spTgt spid="1548"/>
                                        </p:tgtEl>
                                        <p:attrNameLst>
                                          <p:attrName>r</p:attrName>
                                        </p:attrNameLst>
                                      </p:cBhvr>
                                    </p:animRot>
                                  </p:childTnLst>
                                </p:cTn>
                              </p:par>
                              <p:par>
                                <p:cTn id="645" presetID="8" presetClass="emph" presetSubtype="0" repeatCount="2000" fill="hold" grpId="0" nodeType="withEffect">
                                  <p:stCondLst>
                                    <p:cond delay="0"/>
                                  </p:stCondLst>
                                  <p:childTnLst>
                                    <p:animRot by="-21600000">
                                      <p:cBhvr>
                                        <p:cTn id="646" dur="36000" fill="hold"/>
                                        <p:tgtEl>
                                          <p:spTgt spid="1547"/>
                                        </p:tgtEl>
                                        <p:attrNameLst>
                                          <p:attrName>r</p:attrName>
                                        </p:attrNameLst>
                                      </p:cBhvr>
                                    </p:animRot>
                                  </p:childTnLst>
                                </p:cTn>
                              </p:par>
                              <p:par>
                                <p:cTn id="647" presetID="1" presetClass="entr" presetSubtype="0" fill="hold" nodeType="withEffect">
                                  <p:stCondLst>
                                    <p:cond delay="0"/>
                                  </p:stCondLst>
                                  <p:childTnLst>
                                    <p:set>
                                      <p:cBhvr>
                                        <p:cTn id="648" dur="1" fill="hold">
                                          <p:stCondLst>
                                            <p:cond delay="0"/>
                                          </p:stCondLst>
                                        </p:cTn>
                                        <p:tgtEl>
                                          <p:spTgt spid="1132"/>
                                        </p:tgtEl>
                                        <p:attrNameLst>
                                          <p:attrName>style.visibility</p:attrName>
                                        </p:attrNameLst>
                                      </p:cBhvr>
                                      <p:to>
                                        <p:strVal val="visible"/>
                                      </p:to>
                                    </p:set>
                                  </p:childTnLst>
                                </p:cTn>
                              </p:par>
                              <p:par>
                                <p:cTn id="649" presetID="8" presetClass="emph" presetSubtype="0" fill="hold" nodeType="withEffect">
                                  <p:stCondLst>
                                    <p:cond delay="0"/>
                                  </p:stCondLst>
                                  <p:childTnLst>
                                    <p:animRot by="-900000">
                                      <p:cBhvr>
                                        <p:cTn id="650" dur="1500" fill="hold"/>
                                        <p:tgtEl>
                                          <p:spTgt spid="1132"/>
                                        </p:tgtEl>
                                        <p:attrNameLst>
                                          <p:attrName>r</p:attrName>
                                        </p:attrNameLst>
                                      </p:cBhvr>
                                    </p:animRot>
                                  </p:childTnLst>
                                </p:cTn>
                              </p:par>
                              <p:par>
                                <p:cTn id="651" presetID="1" presetClass="exit" presetSubtype="0" fill="hold" nodeType="withEffect">
                                  <p:stCondLst>
                                    <p:cond delay="1500"/>
                                  </p:stCondLst>
                                  <p:childTnLst>
                                    <p:set>
                                      <p:cBhvr>
                                        <p:cTn id="652" dur="1" fill="hold">
                                          <p:stCondLst>
                                            <p:cond delay="0"/>
                                          </p:stCondLst>
                                        </p:cTn>
                                        <p:tgtEl>
                                          <p:spTgt spid="1132"/>
                                        </p:tgtEl>
                                        <p:attrNameLst>
                                          <p:attrName>style.visibility</p:attrName>
                                        </p:attrNameLst>
                                      </p:cBhvr>
                                      <p:to>
                                        <p:strVal val="hidden"/>
                                      </p:to>
                                    </p:set>
                                  </p:childTnLst>
                                </p:cTn>
                              </p:par>
                              <p:par>
                                <p:cTn id="653" presetID="1" presetClass="entr" presetSubtype="0" fill="hold" nodeType="withEffect">
                                  <p:stCondLst>
                                    <p:cond delay="1500"/>
                                  </p:stCondLst>
                                  <p:childTnLst>
                                    <p:set>
                                      <p:cBhvr>
                                        <p:cTn id="654" dur="1" fill="hold">
                                          <p:stCondLst>
                                            <p:cond delay="0"/>
                                          </p:stCondLst>
                                        </p:cTn>
                                        <p:tgtEl>
                                          <p:spTgt spid="1152"/>
                                        </p:tgtEl>
                                        <p:attrNameLst>
                                          <p:attrName>style.visibility</p:attrName>
                                        </p:attrNameLst>
                                      </p:cBhvr>
                                      <p:to>
                                        <p:strVal val="visible"/>
                                      </p:to>
                                    </p:set>
                                  </p:childTnLst>
                                </p:cTn>
                              </p:par>
                              <p:par>
                                <p:cTn id="655" presetID="8" presetClass="emph" presetSubtype="0" fill="hold" nodeType="withEffect">
                                  <p:stCondLst>
                                    <p:cond delay="1500"/>
                                  </p:stCondLst>
                                  <p:childTnLst>
                                    <p:animRot by="-900000">
                                      <p:cBhvr>
                                        <p:cTn id="656" dur="1500" fill="hold"/>
                                        <p:tgtEl>
                                          <p:spTgt spid="1152"/>
                                        </p:tgtEl>
                                        <p:attrNameLst>
                                          <p:attrName>r</p:attrName>
                                        </p:attrNameLst>
                                      </p:cBhvr>
                                    </p:animRot>
                                  </p:childTnLst>
                                </p:cTn>
                              </p:par>
                              <p:par>
                                <p:cTn id="657" presetID="1" presetClass="exit" presetSubtype="0" fill="hold" nodeType="withEffect">
                                  <p:stCondLst>
                                    <p:cond delay="3000"/>
                                  </p:stCondLst>
                                  <p:childTnLst>
                                    <p:set>
                                      <p:cBhvr>
                                        <p:cTn id="658" dur="1" fill="hold">
                                          <p:stCondLst>
                                            <p:cond delay="0"/>
                                          </p:stCondLst>
                                        </p:cTn>
                                        <p:tgtEl>
                                          <p:spTgt spid="1152"/>
                                        </p:tgtEl>
                                        <p:attrNameLst>
                                          <p:attrName>style.visibility</p:attrName>
                                        </p:attrNameLst>
                                      </p:cBhvr>
                                      <p:to>
                                        <p:strVal val="hidden"/>
                                      </p:to>
                                    </p:set>
                                  </p:childTnLst>
                                </p:cTn>
                              </p:par>
                              <p:par>
                                <p:cTn id="659" presetID="1" presetClass="entr" presetSubtype="0" fill="hold" nodeType="withEffect">
                                  <p:stCondLst>
                                    <p:cond delay="3000"/>
                                  </p:stCondLst>
                                  <p:childTnLst>
                                    <p:set>
                                      <p:cBhvr>
                                        <p:cTn id="660" dur="1" fill="hold">
                                          <p:stCondLst>
                                            <p:cond delay="0"/>
                                          </p:stCondLst>
                                        </p:cTn>
                                        <p:tgtEl>
                                          <p:spTgt spid="1142"/>
                                        </p:tgtEl>
                                        <p:attrNameLst>
                                          <p:attrName>style.visibility</p:attrName>
                                        </p:attrNameLst>
                                      </p:cBhvr>
                                      <p:to>
                                        <p:strVal val="visible"/>
                                      </p:to>
                                    </p:set>
                                  </p:childTnLst>
                                </p:cTn>
                              </p:par>
                              <p:par>
                                <p:cTn id="661" presetID="8" presetClass="emph" presetSubtype="0" fill="hold" nodeType="withEffect">
                                  <p:stCondLst>
                                    <p:cond delay="3000"/>
                                  </p:stCondLst>
                                  <p:childTnLst>
                                    <p:animRot by="-900000">
                                      <p:cBhvr>
                                        <p:cTn id="662" dur="1500" fill="hold"/>
                                        <p:tgtEl>
                                          <p:spTgt spid="1142"/>
                                        </p:tgtEl>
                                        <p:attrNameLst>
                                          <p:attrName>r</p:attrName>
                                        </p:attrNameLst>
                                      </p:cBhvr>
                                    </p:animRot>
                                  </p:childTnLst>
                                </p:cTn>
                              </p:par>
                              <p:par>
                                <p:cTn id="663" presetID="1" presetClass="exit" presetSubtype="0" fill="hold" nodeType="withEffect">
                                  <p:stCondLst>
                                    <p:cond delay="4500"/>
                                  </p:stCondLst>
                                  <p:childTnLst>
                                    <p:set>
                                      <p:cBhvr>
                                        <p:cTn id="664" dur="1" fill="hold">
                                          <p:stCondLst>
                                            <p:cond delay="0"/>
                                          </p:stCondLst>
                                        </p:cTn>
                                        <p:tgtEl>
                                          <p:spTgt spid="1142"/>
                                        </p:tgtEl>
                                        <p:attrNameLst>
                                          <p:attrName>style.visibility</p:attrName>
                                        </p:attrNameLst>
                                      </p:cBhvr>
                                      <p:to>
                                        <p:strVal val="hidden"/>
                                      </p:to>
                                    </p:set>
                                  </p:childTnLst>
                                </p:cTn>
                              </p:par>
                              <p:par>
                                <p:cTn id="665" presetID="1" presetClass="entr" presetSubtype="0" fill="hold" nodeType="withEffect">
                                  <p:stCondLst>
                                    <p:cond delay="4500"/>
                                  </p:stCondLst>
                                  <p:childTnLst>
                                    <p:set>
                                      <p:cBhvr>
                                        <p:cTn id="666" dur="1" fill="hold">
                                          <p:stCondLst>
                                            <p:cond delay="0"/>
                                          </p:stCondLst>
                                        </p:cTn>
                                        <p:tgtEl>
                                          <p:spTgt spid="1162"/>
                                        </p:tgtEl>
                                        <p:attrNameLst>
                                          <p:attrName>style.visibility</p:attrName>
                                        </p:attrNameLst>
                                      </p:cBhvr>
                                      <p:to>
                                        <p:strVal val="visible"/>
                                      </p:to>
                                    </p:set>
                                  </p:childTnLst>
                                </p:cTn>
                              </p:par>
                              <p:par>
                                <p:cTn id="667" presetID="8" presetClass="emph" presetSubtype="0" fill="hold" nodeType="withEffect">
                                  <p:stCondLst>
                                    <p:cond delay="4500"/>
                                  </p:stCondLst>
                                  <p:childTnLst>
                                    <p:animRot by="-900000">
                                      <p:cBhvr>
                                        <p:cTn id="668" dur="1500" fill="hold"/>
                                        <p:tgtEl>
                                          <p:spTgt spid="1162"/>
                                        </p:tgtEl>
                                        <p:attrNameLst>
                                          <p:attrName>r</p:attrName>
                                        </p:attrNameLst>
                                      </p:cBhvr>
                                    </p:animRot>
                                  </p:childTnLst>
                                </p:cTn>
                              </p:par>
                              <p:par>
                                <p:cTn id="669" presetID="1" presetClass="exit" presetSubtype="0" fill="hold" nodeType="withEffect">
                                  <p:stCondLst>
                                    <p:cond delay="6000"/>
                                  </p:stCondLst>
                                  <p:childTnLst>
                                    <p:set>
                                      <p:cBhvr>
                                        <p:cTn id="670" dur="1" fill="hold">
                                          <p:stCondLst>
                                            <p:cond delay="0"/>
                                          </p:stCondLst>
                                        </p:cTn>
                                        <p:tgtEl>
                                          <p:spTgt spid="1162"/>
                                        </p:tgtEl>
                                        <p:attrNameLst>
                                          <p:attrName>style.visibility</p:attrName>
                                        </p:attrNameLst>
                                      </p:cBhvr>
                                      <p:to>
                                        <p:strVal val="hidden"/>
                                      </p:to>
                                    </p:set>
                                  </p:childTnLst>
                                </p:cTn>
                              </p:par>
                              <p:par>
                                <p:cTn id="671" presetID="1" presetClass="entr" presetSubtype="0" fill="hold" nodeType="withEffect">
                                  <p:stCondLst>
                                    <p:cond delay="6000"/>
                                  </p:stCondLst>
                                  <p:childTnLst>
                                    <p:set>
                                      <p:cBhvr>
                                        <p:cTn id="672" dur="1" fill="hold">
                                          <p:stCondLst>
                                            <p:cond delay="0"/>
                                          </p:stCondLst>
                                        </p:cTn>
                                        <p:tgtEl>
                                          <p:spTgt spid="1182"/>
                                        </p:tgtEl>
                                        <p:attrNameLst>
                                          <p:attrName>style.visibility</p:attrName>
                                        </p:attrNameLst>
                                      </p:cBhvr>
                                      <p:to>
                                        <p:strVal val="visible"/>
                                      </p:to>
                                    </p:set>
                                  </p:childTnLst>
                                </p:cTn>
                              </p:par>
                              <p:par>
                                <p:cTn id="673" presetID="8" presetClass="emph" presetSubtype="0" fill="hold" nodeType="withEffect">
                                  <p:stCondLst>
                                    <p:cond delay="6000"/>
                                  </p:stCondLst>
                                  <p:childTnLst>
                                    <p:animRot by="-900000">
                                      <p:cBhvr>
                                        <p:cTn id="674" dur="1500" fill="hold"/>
                                        <p:tgtEl>
                                          <p:spTgt spid="1182"/>
                                        </p:tgtEl>
                                        <p:attrNameLst>
                                          <p:attrName>r</p:attrName>
                                        </p:attrNameLst>
                                      </p:cBhvr>
                                    </p:animRot>
                                  </p:childTnLst>
                                </p:cTn>
                              </p:par>
                              <p:par>
                                <p:cTn id="675" presetID="1" presetClass="exit" presetSubtype="0" fill="hold" nodeType="withEffect">
                                  <p:stCondLst>
                                    <p:cond delay="7500"/>
                                  </p:stCondLst>
                                  <p:childTnLst>
                                    <p:set>
                                      <p:cBhvr>
                                        <p:cTn id="676" dur="1" fill="hold">
                                          <p:stCondLst>
                                            <p:cond delay="0"/>
                                          </p:stCondLst>
                                        </p:cTn>
                                        <p:tgtEl>
                                          <p:spTgt spid="1182"/>
                                        </p:tgtEl>
                                        <p:attrNameLst>
                                          <p:attrName>style.visibility</p:attrName>
                                        </p:attrNameLst>
                                      </p:cBhvr>
                                      <p:to>
                                        <p:strVal val="hidden"/>
                                      </p:to>
                                    </p:set>
                                  </p:childTnLst>
                                </p:cTn>
                              </p:par>
                              <p:par>
                                <p:cTn id="677" presetID="1" presetClass="entr" presetSubtype="0" fill="hold" nodeType="withEffect">
                                  <p:stCondLst>
                                    <p:cond delay="7500"/>
                                  </p:stCondLst>
                                  <p:childTnLst>
                                    <p:set>
                                      <p:cBhvr>
                                        <p:cTn id="678" dur="1" fill="hold">
                                          <p:stCondLst>
                                            <p:cond delay="0"/>
                                          </p:stCondLst>
                                        </p:cTn>
                                        <p:tgtEl>
                                          <p:spTgt spid="1172"/>
                                        </p:tgtEl>
                                        <p:attrNameLst>
                                          <p:attrName>style.visibility</p:attrName>
                                        </p:attrNameLst>
                                      </p:cBhvr>
                                      <p:to>
                                        <p:strVal val="visible"/>
                                      </p:to>
                                    </p:set>
                                  </p:childTnLst>
                                </p:cTn>
                              </p:par>
                              <p:par>
                                <p:cTn id="679" presetID="8" presetClass="emph" presetSubtype="0" fill="hold" nodeType="withEffect">
                                  <p:stCondLst>
                                    <p:cond delay="7500"/>
                                  </p:stCondLst>
                                  <p:childTnLst>
                                    <p:animRot by="-900000">
                                      <p:cBhvr>
                                        <p:cTn id="680" dur="1500" fill="hold"/>
                                        <p:tgtEl>
                                          <p:spTgt spid="1172"/>
                                        </p:tgtEl>
                                        <p:attrNameLst>
                                          <p:attrName>r</p:attrName>
                                        </p:attrNameLst>
                                      </p:cBhvr>
                                    </p:animRot>
                                  </p:childTnLst>
                                </p:cTn>
                              </p:par>
                              <p:par>
                                <p:cTn id="681" presetID="1" presetClass="exit" presetSubtype="0" fill="hold" nodeType="withEffect">
                                  <p:stCondLst>
                                    <p:cond delay="9000"/>
                                  </p:stCondLst>
                                  <p:childTnLst>
                                    <p:set>
                                      <p:cBhvr>
                                        <p:cTn id="682" dur="1" fill="hold">
                                          <p:stCondLst>
                                            <p:cond delay="0"/>
                                          </p:stCondLst>
                                        </p:cTn>
                                        <p:tgtEl>
                                          <p:spTgt spid="1172"/>
                                        </p:tgtEl>
                                        <p:attrNameLst>
                                          <p:attrName>style.visibility</p:attrName>
                                        </p:attrNameLst>
                                      </p:cBhvr>
                                      <p:to>
                                        <p:strVal val="hidden"/>
                                      </p:to>
                                    </p:set>
                                  </p:childTnLst>
                                </p:cTn>
                              </p:par>
                              <p:par>
                                <p:cTn id="683" presetID="1" presetClass="entr" presetSubtype="0" fill="hold" nodeType="withEffect">
                                  <p:stCondLst>
                                    <p:cond delay="9000"/>
                                  </p:stCondLst>
                                  <p:childTnLst>
                                    <p:set>
                                      <p:cBhvr>
                                        <p:cTn id="684" dur="1" fill="hold">
                                          <p:stCondLst>
                                            <p:cond delay="0"/>
                                          </p:stCondLst>
                                        </p:cTn>
                                        <p:tgtEl>
                                          <p:spTgt spid="1192"/>
                                        </p:tgtEl>
                                        <p:attrNameLst>
                                          <p:attrName>style.visibility</p:attrName>
                                        </p:attrNameLst>
                                      </p:cBhvr>
                                      <p:to>
                                        <p:strVal val="visible"/>
                                      </p:to>
                                    </p:set>
                                  </p:childTnLst>
                                </p:cTn>
                              </p:par>
                              <p:par>
                                <p:cTn id="685" presetID="8" presetClass="emph" presetSubtype="0" fill="hold" nodeType="withEffect">
                                  <p:stCondLst>
                                    <p:cond delay="9000"/>
                                  </p:stCondLst>
                                  <p:childTnLst>
                                    <p:animRot by="-900000">
                                      <p:cBhvr>
                                        <p:cTn id="686" dur="1500" fill="hold"/>
                                        <p:tgtEl>
                                          <p:spTgt spid="1192"/>
                                        </p:tgtEl>
                                        <p:attrNameLst>
                                          <p:attrName>r</p:attrName>
                                        </p:attrNameLst>
                                      </p:cBhvr>
                                    </p:animRot>
                                  </p:childTnLst>
                                </p:cTn>
                              </p:par>
                              <p:par>
                                <p:cTn id="687" presetID="1" presetClass="exit" presetSubtype="0" fill="hold" nodeType="withEffect">
                                  <p:stCondLst>
                                    <p:cond delay="10500"/>
                                  </p:stCondLst>
                                  <p:childTnLst>
                                    <p:set>
                                      <p:cBhvr>
                                        <p:cTn id="688" dur="1" fill="hold">
                                          <p:stCondLst>
                                            <p:cond delay="0"/>
                                          </p:stCondLst>
                                        </p:cTn>
                                        <p:tgtEl>
                                          <p:spTgt spid="1192"/>
                                        </p:tgtEl>
                                        <p:attrNameLst>
                                          <p:attrName>style.visibility</p:attrName>
                                        </p:attrNameLst>
                                      </p:cBhvr>
                                      <p:to>
                                        <p:strVal val="hidden"/>
                                      </p:to>
                                    </p:set>
                                  </p:childTnLst>
                                </p:cTn>
                              </p:par>
                              <p:par>
                                <p:cTn id="689" presetID="1" presetClass="entr" presetSubtype="0" fill="hold" nodeType="withEffect">
                                  <p:stCondLst>
                                    <p:cond delay="10500"/>
                                  </p:stCondLst>
                                  <p:childTnLst>
                                    <p:set>
                                      <p:cBhvr>
                                        <p:cTn id="690" dur="1" fill="hold">
                                          <p:stCondLst>
                                            <p:cond delay="0"/>
                                          </p:stCondLst>
                                        </p:cTn>
                                        <p:tgtEl>
                                          <p:spTgt spid="1212"/>
                                        </p:tgtEl>
                                        <p:attrNameLst>
                                          <p:attrName>style.visibility</p:attrName>
                                        </p:attrNameLst>
                                      </p:cBhvr>
                                      <p:to>
                                        <p:strVal val="visible"/>
                                      </p:to>
                                    </p:set>
                                  </p:childTnLst>
                                </p:cTn>
                              </p:par>
                              <p:par>
                                <p:cTn id="691" presetID="8" presetClass="emph" presetSubtype="0" fill="hold" nodeType="withEffect">
                                  <p:stCondLst>
                                    <p:cond delay="10500"/>
                                  </p:stCondLst>
                                  <p:childTnLst>
                                    <p:animRot by="-900000">
                                      <p:cBhvr>
                                        <p:cTn id="692" dur="1500" fill="hold"/>
                                        <p:tgtEl>
                                          <p:spTgt spid="1212"/>
                                        </p:tgtEl>
                                        <p:attrNameLst>
                                          <p:attrName>r</p:attrName>
                                        </p:attrNameLst>
                                      </p:cBhvr>
                                    </p:animRot>
                                  </p:childTnLst>
                                </p:cTn>
                              </p:par>
                              <p:par>
                                <p:cTn id="693" presetID="1" presetClass="exit" presetSubtype="0" fill="hold" nodeType="withEffect">
                                  <p:stCondLst>
                                    <p:cond delay="12000"/>
                                  </p:stCondLst>
                                  <p:childTnLst>
                                    <p:set>
                                      <p:cBhvr>
                                        <p:cTn id="694" dur="1" fill="hold">
                                          <p:stCondLst>
                                            <p:cond delay="0"/>
                                          </p:stCondLst>
                                        </p:cTn>
                                        <p:tgtEl>
                                          <p:spTgt spid="1212"/>
                                        </p:tgtEl>
                                        <p:attrNameLst>
                                          <p:attrName>style.visibility</p:attrName>
                                        </p:attrNameLst>
                                      </p:cBhvr>
                                      <p:to>
                                        <p:strVal val="hidden"/>
                                      </p:to>
                                    </p:set>
                                  </p:childTnLst>
                                </p:cTn>
                              </p:par>
                              <p:par>
                                <p:cTn id="695" presetID="1" presetClass="entr" presetSubtype="0" fill="hold" nodeType="withEffect">
                                  <p:stCondLst>
                                    <p:cond delay="12000"/>
                                  </p:stCondLst>
                                  <p:childTnLst>
                                    <p:set>
                                      <p:cBhvr>
                                        <p:cTn id="696" dur="1" fill="hold">
                                          <p:stCondLst>
                                            <p:cond delay="0"/>
                                          </p:stCondLst>
                                        </p:cTn>
                                        <p:tgtEl>
                                          <p:spTgt spid="1202"/>
                                        </p:tgtEl>
                                        <p:attrNameLst>
                                          <p:attrName>style.visibility</p:attrName>
                                        </p:attrNameLst>
                                      </p:cBhvr>
                                      <p:to>
                                        <p:strVal val="visible"/>
                                      </p:to>
                                    </p:set>
                                  </p:childTnLst>
                                </p:cTn>
                              </p:par>
                              <p:par>
                                <p:cTn id="697" presetID="8" presetClass="emph" presetSubtype="0" fill="hold" nodeType="withEffect">
                                  <p:stCondLst>
                                    <p:cond delay="12000"/>
                                  </p:stCondLst>
                                  <p:childTnLst>
                                    <p:animRot by="-900000">
                                      <p:cBhvr>
                                        <p:cTn id="698" dur="1500" fill="hold"/>
                                        <p:tgtEl>
                                          <p:spTgt spid="1202"/>
                                        </p:tgtEl>
                                        <p:attrNameLst>
                                          <p:attrName>r</p:attrName>
                                        </p:attrNameLst>
                                      </p:cBhvr>
                                    </p:animRot>
                                  </p:childTnLst>
                                </p:cTn>
                              </p:par>
                              <p:par>
                                <p:cTn id="699" presetID="1" presetClass="exit" presetSubtype="0" fill="hold" nodeType="withEffect">
                                  <p:stCondLst>
                                    <p:cond delay="13500"/>
                                  </p:stCondLst>
                                  <p:childTnLst>
                                    <p:set>
                                      <p:cBhvr>
                                        <p:cTn id="700" dur="1" fill="hold">
                                          <p:stCondLst>
                                            <p:cond delay="0"/>
                                          </p:stCondLst>
                                        </p:cTn>
                                        <p:tgtEl>
                                          <p:spTgt spid="1202"/>
                                        </p:tgtEl>
                                        <p:attrNameLst>
                                          <p:attrName>style.visibility</p:attrName>
                                        </p:attrNameLst>
                                      </p:cBhvr>
                                      <p:to>
                                        <p:strVal val="hidden"/>
                                      </p:to>
                                    </p:set>
                                  </p:childTnLst>
                                </p:cTn>
                              </p:par>
                              <p:par>
                                <p:cTn id="701" presetID="1" presetClass="entr" presetSubtype="0" fill="hold" nodeType="withEffect">
                                  <p:stCondLst>
                                    <p:cond delay="13500"/>
                                  </p:stCondLst>
                                  <p:childTnLst>
                                    <p:set>
                                      <p:cBhvr>
                                        <p:cTn id="702" dur="1" fill="hold">
                                          <p:stCondLst>
                                            <p:cond delay="0"/>
                                          </p:stCondLst>
                                        </p:cTn>
                                        <p:tgtEl>
                                          <p:spTgt spid="1222"/>
                                        </p:tgtEl>
                                        <p:attrNameLst>
                                          <p:attrName>style.visibility</p:attrName>
                                        </p:attrNameLst>
                                      </p:cBhvr>
                                      <p:to>
                                        <p:strVal val="visible"/>
                                      </p:to>
                                    </p:set>
                                  </p:childTnLst>
                                </p:cTn>
                              </p:par>
                              <p:par>
                                <p:cTn id="703" presetID="8" presetClass="emph" presetSubtype="0" fill="hold" nodeType="withEffect">
                                  <p:stCondLst>
                                    <p:cond delay="13500"/>
                                  </p:stCondLst>
                                  <p:childTnLst>
                                    <p:animRot by="-900000">
                                      <p:cBhvr>
                                        <p:cTn id="704" dur="1500" fill="hold"/>
                                        <p:tgtEl>
                                          <p:spTgt spid="1222"/>
                                        </p:tgtEl>
                                        <p:attrNameLst>
                                          <p:attrName>r</p:attrName>
                                        </p:attrNameLst>
                                      </p:cBhvr>
                                    </p:animRot>
                                  </p:childTnLst>
                                </p:cTn>
                              </p:par>
                              <p:par>
                                <p:cTn id="705" presetID="1" presetClass="exit" presetSubtype="0" fill="hold" nodeType="withEffect">
                                  <p:stCondLst>
                                    <p:cond delay="15000"/>
                                  </p:stCondLst>
                                  <p:childTnLst>
                                    <p:set>
                                      <p:cBhvr>
                                        <p:cTn id="706" dur="1" fill="hold">
                                          <p:stCondLst>
                                            <p:cond delay="0"/>
                                          </p:stCondLst>
                                        </p:cTn>
                                        <p:tgtEl>
                                          <p:spTgt spid="1222"/>
                                        </p:tgtEl>
                                        <p:attrNameLst>
                                          <p:attrName>style.visibility</p:attrName>
                                        </p:attrNameLst>
                                      </p:cBhvr>
                                      <p:to>
                                        <p:strVal val="hidden"/>
                                      </p:to>
                                    </p:set>
                                  </p:childTnLst>
                                </p:cTn>
                              </p:par>
                              <p:par>
                                <p:cTn id="707" presetID="1" presetClass="entr" presetSubtype="0" fill="hold" nodeType="withEffect">
                                  <p:stCondLst>
                                    <p:cond delay="15000"/>
                                  </p:stCondLst>
                                  <p:childTnLst>
                                    <p:set>
                                      <p:cBhvr>
                                        <p:cTn id="708" dur="1" fill="hold">
                                          <p:stCondLst>
                                            <p:cond delay="0"/>
                                          </p:stCondLst>
                                        </p:cTn>
                                        <p:tgtEl>
                                          <p:spTgt spid="1242"/>
                                        </p:tgtEl>
                                        <p:attrNameLst>
                                          <p:attrName>style.visibility</p:attrName>
                                        </p:attrNameLst>
                                      </p:cBhvr>
                                      <p:to>
                                        <p:strVal val="visible"/>
                                      </p:to>
                                    </p:set>
                                  </p:childTnLst>
                                </p:cTn>
                              </p:par>
                              <p:par>
                                <p:cTn id="709" presetID="8" presetClass="emph" presetSubtype="0" fill="hold" nodeType="withEffect">
                                  <p:stCondLst>
                                    <p:cond delay="15000"/>
                                  </p:stCondLst>
                                  <p:childTnLst>
                                    <p:animRot by="-900000">
                                      <p:cBhvr>
                                        <p:cTn id="710" dur="1500" fill="hold"/>
                                        <p:tgtEl>
                                          <p:spTgt spid="1242"/>
                                        </p:tgtEl>
                                        <p:attrNameLst>
                                          <p:attrName>r</p:attrName>
                                        </p:attrNameLst>
                                      </p:cBhvr>
                                    </p:animRot>
                                  </p:childTnLst>
                                </p:cTn>
                              </p:par>
                              <p:par>
                                <p:cTn id="711" presetID="1" presetClass="exit" presetSubtype="0" fill="hold" nodeType="withEffect">
                                  <p:stCondLst>
                                    <p:cond delay="16500"/>
                                  </p:stCondLst>
                                  <p:childTnLst>
                                    <p:set>
                                      <p:cBhvr>
                                        <p:cTn id="712" dur="1" fill="hold">
                                          <p:stCondLst>
                                            <p:cond delay="0"/>
                                          </p:stCondLst>
                                        </p:cTn>
                                        <p:tgtEl>
                                          <p:spTgt spid="1242"/>
                                        </p:tgtEl>
                                        <p:attrNameLst>
                                          <p:attrName>style.visibility</p:attrName>
                                        </p:attrNameLst>
                                      </p:cBhvr>
                                      <p:to>
                                        <p:strVal val="hidden"/>
                                      </p:to>
                                    </p:set>
                                  </p:childTnLst>
                                </p:cTn>
                              </p:par>
                              <p:par>
                                <p:cTn id="713" presetID="1" presetClass="entr" presetSubtype="0" fill="hold" nodeType="withEffect">
                                  <p:stCondLst>
                                    <p:cond delay="16500"/>
                                  </p:stCondLst>
                                  <p:childTnLst>
                                    <p:set>
                                      <p:cBhvr>
                                        <p:cTn id="714" dur="1" fill="hold">
                                          <p:stCondLst>
                                            <p:cond delay="0"/>
                                          </p:stCondLst>
                                        </p:cTn>
                                        <p:tgtEl>
                                          <p:spTgt spid="1232"/>
                                        </p:tgtEl>
                                        <p:attrNameLst>
                                          <p:attrName>style.visibility</p:attrName>
                                        </p:attrNameLst>
                                      </p:cBhvr>
                                      <p:to>
                                        <p:strVal val="visible"/>
                                      </p:to>
                                    </p:set>
                                  </p:childTnLst>
                                </p:cTn>
                              </p:par>
                              <p:par>
                                <p:cTn id="715" presetID="8" presetClass="emph" presetSubtype="0" fill="hold" nodeType="withEffect">
                                  <p:stCondLst>
                                    <p:cond delay="16500"/>
                                  </p:stCondLst>
                                  <p:childTnLst>
                                    <p:animRot by="-900000">
                                      <p:cBhvr>
                                        <p:cTn id="716" dur="1500" fill="hold"/>
                                        <p:tgtEl>
                                          <p:spTgt spid="1232"/>
                                        </p:tgtEl>
                                        <p:attrNameLst>
                                          <p:attrName>r</p:attrName>
                                        </p:attrNameLst>
                                      </p:cBhvr>
                                    </p:animRot>
                                  </p:childTnLst>
                                </p:cTn>
                              </p:par>
                              <p:par>
                                <p:cTn id="717" presetID="1" presetClass="exit" presetSubtype="0" fill="hold" nodeType="withEffect">
                                  <p:stCondLst>
                                    <p:cond delay="18000"/>
                                  </p:stCondLst>
                                  <p:childTnLst>
                                    <p:set>
                                      <p:cBhvr>
                                        <p:cTn id="718" dur="1" fill="hold">
                                          <p:stCondLst>
                                            <p:cond delay="0"/>
                                          </p:stCondLst>
                                        </p:cTn>
                                        <p:tgtEl>
                                          <p:spTgt spid="1232"/>
                                        </p:tgtEl>
                                        <p:attrNameLst>
                                          <p:attrName>style.visibility</p:attrName>
                                        </p:attrNameLst>
                                      </p:cBhvr>
                                      <p:to>
                                        <p:strVal val="hidden"/>
                                      </p:to>
                                    </p:set>
                                  </p:childTnLst>
                                </p:cTn>
                              </p:par>
                              <p:par>
                                <p:cTn id="719" presetID="1" presetClass="entr" presetSubtype="0" fill="hold" nodeType="withEffect">
                                  <p:stCondLst>
                                    <p:cond delay="18000"/>
                                  </p:stCondLst>
                                  <p:childTnLst>
                                    <p:set>
                                      <p:cBhvr>
                                        <p:cTn id="720" dur="1" fill="hold">
                                          <p:stCondLst>
                                            <p:cond delay="0"/>
                                          </p:stCondLst>
                                        </p:cTn>
                                        <p:tgtEl>
                                          <p:spTgt spid="1252"/>
                                        </p:tgtEl>
                                        <p:attrNameLst>
                                          <p:attrName>style.visibility</p:attrName>
                                        </p:attrNameLst>
                                      </p:cBhvr>
                                      <p:to>
                                        <p:strVal val="visible"/>
                                      </p:to>
                                    </p:set>
                                  </p:childTnLst>
                                </p:cTn>
                              </p:par>
                              <p:par>
                                <p:cTn id="721" presetID="8" presetClass="emph" presetSubtype="0" fill="hold" nodeType="withEffect">
                                  <p:stCondLst>
                                    <p:cond delay="18000"/>
                                  </p:stCondLst>
                                  <p:childTnLst>
                                    <p:animRot by="-900000">
                                      <p:cBhvr>
                                        <p:cTn id="722" dur="1500" fill="hold"/>
                                        <p:tgtEl>
                                          <p:spTgt spid="1252"/>
                                        </p:tgtEl>
                                        <p:attrNameLst>
                                          <p:attrName>r</p:attrName>
                                        </p:attrNameLst>
                                      </p:cBhvr>
                                    </p:animRot>
                                  </p:childTnLst>
                                </p:cTn>
                              </p:par>
                              <p:par>
                                <p:cTn id="723" presetID="1" presetClass="exit" presetSubtype="0" fill="hold" nodeType="withEffect">
                                  <p:stCondLst>
                                    <p:cond delay="19500"/>
                                  </p:stCondLst>
                                  <p:childTnLst>
                                    <p:set>
                                      <p:cBhvr>
                                        <p:cTn id="724" dur="1" fill="hold">
                                          <p:stCondLst>
                                            <p:cond delay="0"/>
                                          </p:stCondLst>
                                        </p:cTn>
                                        <p:tgtEl>
                                          <p:spTgt spid="1252"/>
                                        </p:tgtEl>
                                        <p:attrNameLst>
                                          <p:attrName>style.visibility</p:attrName>
                                        </p:attrNameLst>
                                      </p:cBhvr>
                                      <p:to>
                                        <p:strVal val="hidden"/>
                                      </p:to>
                                    </p:set>
                                  </p:childTnLst>
                                </p:cTn>
                              </p:par>
                              <p:par>
                                <p:cTn id="725" presetID="1" presetClass="entr" presetSubtype="0" fill="hold" nodeType="withEffect">
                                  <p:stCondLst>
                                    <p:cond delay="19500"/>
                                  </p:stCondLst>
                                  <p:childTnLst>
                                    <p:set>
                                      <p:cBhvr>
                                        <p:cTn id="726" dur="1" fill="hold">
                                          <p:stCondLst>
                                            <p:cond delay="0"/>
                                          </p:stCondLst>
                                        </p:cTn>
                                        <p:tgtEl>
                                          <p:spTgt spid="1380"/>
                                        </p:tgtEl>
                                        <p:attrNameLst>
                                          <p:attrName>style.visibility</p:attrName>
                                        </p:attrNameLst>
                                      </p:cBhvr>
                                      <p:to>
                                        <p:strVal val="visible"/>
                                      </p:to>
                                    </p:set>
                                  </p:childTnLst>
                                </p:cTn>
                              </p:par>
                              <p:par>
                                <p:cTn id="727" presetID="8" presetClass="emph" presetSubtype="0" fill="hold" nodeType="withEffect">
                                  <p:stCondLst>
                                    <p:cond delay="19500"/>
                                  </p:stCondLst>
                                  <p:childTnLst>
                                    <p:animRot by="-900000">
                                      <p:cBhvr>
                                        <p:cTn id="728" dur="1500" fill="hold"/>
                                        <p:tgtEl>
                                          <p:spTgt spid="1380"/>
                                        </p:tgtEl>
                                        <p:attrNameLst>
                                          <p:attrName>r</p:attrName>
                                        </p:attrNameLst>
                                      </p:cBhvr>
                                    </p:animRot>
                                  </p:childTnLst>
                                </p:cTn>
                              </p:par>
                              <p:par>
                                <p:cTn id="729" presetID="1" presetClass="exit" presetSubtype="0" fill="hold" nodeType="withEffect">
                                  <p:stCondLst>
                                    <p:cond delay="21000"/>
                                  </p:stCondLst>
                                  <p:childTnLst>
                                    <p:set>
                                      <p:cBhvr>
                                        <p:cTn id="730" dur="1" fill="hold">
                                          <p:stCondLst>
                                            <p:cond delay="0"/>
                                          </p:stCondLst>
                                        </p:cTn>
                                        <p:tgtEl>
                                          <p:spTgt spid="1380"/>
                                        </p:tgtEl>
                                        <p:attrNameLst>
                                          <p:attrName>style.visibility</p:attrName>
                                        </p:attrNameLst>
                                      </p:cBhvr>
                                      <p:to>
                                        <p:strVal val="hidden"/>
                                      </p:to>
                                    </p:set>
                                  </p:childTnLst>
                                </p:cTn>
                              </p:par>
                              <p:par>
                                <p:cTn id="731" presetID="1" presetClass="entr" presetSubtype="0" fill="hold" nodeType="withEffect">
                                  <p:stCondLst>
                                    <p:cond delay="21000"/>
                                  </p:stCondLst>
                                  <p:childTnLst>
                                    <p:set>
                                      <p:cBhvr>
                                        <p:cTn id="732" dur="1" fill="hold">
                                          <p:stCondLst>
                                            <p:cond delay="0"/>
                                          </p:stCondLst>
                                        </p:cTn>
                                        <p:tgtEl>
                                          <p:spTgt spid="1370"/>
                                        </p:tgtEl>
                                        <p:attrNameLst>
                                          <p:attrName>style.visibility</p:attrName>
                                        </p:attrNameLst>
                                      </p:cBhvr>
                                      <p:to>
                                        <p:strVal val="visible"/>
                                      </p:to>
                                    </p:set>
                                  </p:childTnLst>
                                </p:cTn>
                              </p:par>
                              <p:par>
                                <p:cTn id="733" presetID="8" presetClass="emph" presetSubtype="0" fill="hold" nodeType="withEffect">
                                  <p:stCondLst>
                                    <p:cond delay="21000"/>
                                  </p:stCondLst>
                                  <p:childTnLst>
                                    <p:animRot by="-900000">
                                      <p:cBhvr>
                                        <p:cTn id="734" dur="1500" fill="hold"/>
                                        <p:tgtEl>
                                          <p:spTgt spid="1370"/>
                                        </p:tgtEl>
                                        <p:attrNameLst>
                                          <p:attrName>r</p:attrName>
                                        </p:attrNameLst>
                                      </p:cBhvr>
                                    </p:animRot>
                                  </p:childTnLst>
                                </p:cTn>
                              </p:par>
                              <p:par>
                                <p:cTn id="735" presetID="1" presetClass="exit" presetSubtype="0" fill="hold" nodeType="withEffect">
                                  <p:stCondLst>
                                    <p:cond delay="22500"/>
                                  </p:stCondLst>
                                  <p:childTnLst>
                                    <p:set>
                                      <p:cBhvr>
                                        <p:cTn id="736" dur="1" fill="hold">
                                          <p:stCondLst>
                                            <p:cond delay="0"/>
                                          </p:stCondLst>
                                        </p:cTn>
                                        <p:tgtEl>
                                          <p:spTgt spid="1370"/>
                                        </p:tgtEl>
                                        <p:attrNameLst>
                                          <p:attrName>style.visibility</p:attrName>
                                        </p:attrNameLst>
                                      </p:cBhvr>
                                      <p:to>
                                        <p:strVal val="hidden"/>
                                      </p:to>
                                    </p:set>
                                  </p:childTnLst>
                                </p:cTn>
                              </p:par>
                              <p:par>
                                <p:cTn id="737" presetID="1" presetClass="entr" presetSubtype="0" fill="hold" nodeType="withEffect">
                                  <p:stCondLst>
                                    <p:cond delay="22500"/>
                                  </p:stCondLst>
                                  <p:childTnLst>
                                    <p:set>
                                      <p:cBhvr>
                                        <p:cTn id="738" dur="1" fill="hold">
                                          <p:stCondLst>
                                            <p:cond delay="0"/>
                                          </p:stCondLst>
                                        </p:cTn>
                                        <p:tgtEl>
                                          <p:spTgt spid="1390"/>
                                        </p:tgtEl>
                                        <p:attrNameLst>
                                          <p:attrName>style.visibility</p:attrName>
                                        </p:attrNameLst>
                                      </p:cBhvr>
                                      <p:to>
                                        <p:strVal val="visible"/>
                                      </p:to>
                                    </p:set>
                                  </p:childTnLst>
                                </p:cTn>
                              </p:par>
                              <p:par>
                                <p:cTn id="739" presetID="8" presetClass="emph" presetSubtype="0" fill="hold" nodeType="withEffect">
                                  <p:stCondLst>
                                    <p:cond delay="22500"/>
                                  </p:stCondLst>
                                  <p:childTnLst>
                                    <p:animRot by="-900000">
                                      <p:cBhvr>
                                        <p:cTn id="740" dur="1500" fill="hold"/>
                                        <p:tgtEl>
                                          <p:spTgt spid="1390"/>
                                        </p:tgtEl>
                                        <p:attrNameLst>
                                          <p:attrName>r</p:attrName>
                                        </p:attrNameLst>
                                      </p:cBhvr>
                                    </p:animRot>
                                  </p:childTnLst>
                                </p:cTn>
                              </p:par>
                              <p:par>
                                <p:cTn id="741" presetID="1" presetClass="exit" presetSubtype="0" fill="hold" nodeType="withEffect">
                                  <p:stCondLst>
                                    <p:cond delay="24000"/>
                                  </p:stCondLst>
                                  <p:childTnLst>
                                    <p:set>
                                      <p:cBhvr>
                                        <p:cTn id="742" dur="1" fill="hold">
                                          <p:stCondLst>
                                            <p:cond delay="0"/>
                                          </p:stCondLst>
                                        </p:cTn>
                                        <p:tgtEl>
                                          <p:spTgt spid="1390"/>
                                        </p:tgtEl>
                                        <p:attrNameLst>
                                          <p:attrName>style.visibility</p:attrName>
                                        </p:attrNameLst>
                                      </p:cBhvr>
                                      <p:to>
                                        <p:strVal val="hidden"/>
                                      </p:to>
                                    </p:set>
                                  </p:childTnLst>
                                </p:cTn>
                              </p:par>
                              <p:par>
                                <p:cTn id="743" presetID="1" presetClass="entr" presetSubtype="0" fill="hold" nodeType="withEffect">
                                  <p:stCondLst>
                                    <p:cond delay="24000"/>
                                  </p:stCondLst>
                                  <p:childTnLst>
                                    <p:set>
                                      <p:cBhvr>
                                        <p:cTn id="744" dur="1" fill="hold">
                                          <p:stCondLst>
                                            <p:cond delay="0"/>
                                          </p:stCondLst>
                                        </p:cTn>
                                        <p:tgtEl>
                                          <p:spTgt spid="1410"/>
                                        </p:tgtEl>
                                        <p:attrNameLst>
                                          <p:attrName>style.visibility</p:attrName>
                                        </p:attrNameLst>
                                      </p:cBhvr>
                                      <p:to>
                                        <p:strVal val="visible"/>
                                      </p:to>
                                    </p:set>
                                  </p:childTnLst>
                                </p:cTn>
                              </p:par>
                              <p:par>
                                <p:cTn id="745" presetID="8" presetClass="emph" presetSubtype="0" fill="hold" nodeType="withEffect">
                                  <p:stCondLst>
                                    <p:cond delay="24000"/>
                                  </p:stCondLst>
                                  <p:childTnLst>
                                    <p:animRot by="-900000">
                                      <p:cBhvr>
                                        <p:cTn id="746" dur="1500" fill="hold"/>
                                        <p:tgtEl>
                                          <p:spTgt spid="1410"/>
                                        </p:tgtEl>
                                        <p:attrNameLst>
                                          <p:attrName>r</p:attrName>
                                        </p:attrNameLst>
                                      </p:cBhvr>
                                    </p:animRot>
                                  </p:childTnLst>
                                </p:cTn>
                              </p:par>
                              <p:par>
                                <p:cTn id="747" presetID="1" presetClass="exit" presetSubtype="0" fill="hold" nodeType="withEffect">
                                  <p:stCondLst>
                                    <p:cond delay="25500"/>
                                  </p:stCondLst>
                                  <p:childTnLst>
                                    <p:set>
                                      <p:cBhvr>
                                        <p:cTn id="748" dur="1" fill="hold">
                                          <p:stCondLst>
                                            <p:cond delay="0"/>
                                          </p:stCondLst>
                                        </p:cTn>
                                        <p:tgtEl>
                                          <p:spTgt spid="1410"/>
                                        </p:tgtEl>
                                        <p:attrNameLst>
                                          <p:attrName>style.visibility</p:attrName>
                                        </p:attrNameLst>
                                      </p:cBhvr>
                                      <p:to>
                                        <p:strVal val="hidden"/>
                                      </p:to>
                                    </p:set>
                                  </p:childTnLst>
                                </p:cTn>
                              </p:par>
                              <p:par>
                                <p:cTn id="749" presetID="1" presetClass="entr" presetSubtype="0" fill="hold" nodeType="withEffect">
                                  <p:stCondLst>
                                    <p:cond delay="25500"/>
                                  </p:stCondLst>
                                  <p:childTnLst>
                                    <p:set>
                                      <p:cBhvr>
                                        <p:cTn id="750" dur="1" fill="hold">
                                          <p:stCondLst>
                                            <p:cond delay="0"/>
                                          </p:stCondLst>
                                        </p:cTn>
                                        <p:tgtEl>
                                          <p:spTgt spid="1400"/>
                                        </p:tgtEl>
                                        <p:attrNameLst>
                                          <p:attrName>style.visibility</p:attrName>
                                        </p:attrNameLst>
                                      </p:cBhvr>
                                      <p:to>
                                        <p:strVal val="visible"/>
                                      </p:to>
                                    </p:set>
                                  </p:childTnLst>
                                </p:cTn>
                              </p:par>
                              <p:par>
                                <p:cTn id="751" presetID="8" presetClass="emph" presetSubtype="0" fill="hold" nodeType="withEffect">
                                  <p:stCondLst>
                                    <p:cond delay="25500"/>
                                  </p:stCondLst>
                                  <p:childTnLst>
                                    <p:animRot by="-900000">
                                      <p:cBhvr>
                                        <p:cTn id="752" dur="1500" fill="hold"/>
                                        <p:tgtEl>
                                          <p:spTgt spid="1400"/>
                                        </p:tgtEl>
                                        <p:attrNameLst>
                                          <p:attrName>r</p:attrName>
                                        </p:attrNameLst>
                                      </p:cBhvr>
                                    </p:animRot>
                                  </p:childTnLst>
                                </p:cTn>
                              </p:par>
                              <p:par>
                                <p:cTn id="753" presetID="1" presetClass="exit" presetSubtype="0" fill="hold" nodeType="withEffect">
                                  <p:stCondLst>
                                    <p:cond delay="27000"/>
                                  </p:stCondLst>
                                  <p:childTnLst>
                                    <p:set>
                                      <p:cBhvr>
                                        <p:cTn id="754" dur="1" fill="hold">
                                          <p:stCondLst>
                                            <p:cond delay="0"/>
                                          </p:stCondLst>
                                        </p:cTn>
                                        <p:tgtEl>
                                          <p:spTgt spid="1400"/>
                                        </p:tgtEl>
                                        <p:attrNameLst>
                                          <p:attrName>style.visibility</p:attrName>
                                        </p:attrNameLst>
                                      </p:cBhvr>
                                      <p:to>
                                        <p:strVal val="hidden"/>
                                      </p:to>
                                    </p:set>
                                  </p:childTnLst>
                                </p:cTn>
                              </p:par>
                              <p:par>
                                <p:cTn id="755" presetID="1" presetClass="entr" presetSubtype="0" fill="hold" nodeType="withEffect">
                                  <p:stCondLst>
                                    <p:cond delay="27000"/>
                                  </p:stCondLst>
                                  <p:childTnLst>
                                    <p:set>
                                      <p:cBhvr>
                                        <p:cTn id="756" dur="1" fill="hold">
                                          <p:stCondLst>
                                            <p:cond delay="0"/>
                                          </p:stCondLst>
                                        </p:cTn>
                                        <p:tgtEl>
                                          <p:spTgt spid="1420"/>
                                        </p:tgtEl>
                                        <p:attrNameLst>
                                          <p:attrName>style.visibility</p:attrName>
                                        </p:attrNameLst>
                                      </p:cBhvr>
                                      <p:to>
                                        <p:strVal val="visible"/>
                                      </p:to>
                                    </p:set>
                                  </p:childTnLst>
                                </p:cTn>
                              </p:par>
                              <p:par>
                                <p:cTn id="757" presetID="8" presetClass="emph" presetSubtype="0" fill="hold" nodeType="withEffect">
                                  <p:stCondLst>
                                    <p:cond delay="27000"/>
                                  </p:stCondLst>
                                  <p:childTnLst>
                                    <p:animRot by="-900000">
                                      <p:cBhvr>
                                        <p:cTn id="758" dur="1500" fill="hold"/>
                                        <p:tgtEl>
                                          <p:spTgt spid="1420"/>
                                        </p:tgtEl>
                                        <p:attrNameLst>
                                          <p:attrName>r</p:attrName>
                                        </p:attrNameLst>
                                      </p:cBhvr>
                                    </p:animRot>
                                  </p:childTnLst>
                                </p:cTn>
                              </p:par>
                              <p:par>
                                <p:cTn id="759" presetID="1" presetClass="exit" presetSubtype="0" fill="hold" nodeType="withEffect">
                                  <p:stCondLst>
                                    <p:cond delay="28500"/>
                                  </p:stCondLst>
                                  <p:childTnLst>
                                    <p:set>
                                      <p:cBhvr>
                                        <p:cTn id="760" dur="1" fill="hold">
                                          <p:stCondLst>
                                            <p:cond delay="0"/>
                                          </p:stCondLst>
                                        </p:cTn>
                                        <p:tgtEl>
                                          <p:spTgt spid="1420"/>
                                        </p:tgtEl>
                                        <p:attrNameLst>
                                          <p:attrName>style.visibility</p:attrName>
                                        </p:attrNameLst>
                                      </p:cBhvr>
                                      <p:to>
                                        <p:strVal val="hidden"/>
                                      </p:to>
                                    </p:set>
                                  </p:childTnLst>
                                </p:cTn>
                              </p:par>
                              <p:par>
                                <p:cTn id="761" presetID="1" presetClass="entr" presetSubtype="0" fill="hold" nodeType="withEffect">
                                  <p:stCondLst>
                                    <p:cond delay="28500"/>
                                  </p:stCondLst>
                                  <p:childTnLst>
                                    <p:set>
                                      <p:cBhvr>
                                        <p:cTn id="762" dur="1" fill="hold">
                                          <p:stCondLst>
                                            <p:cond delay="0"/>
                                          </p:stCondLst>
                                        </p:cTn>
                                        <p:tgtEl>
                                          <p:spTgt spid="1440"/>
                                        </p:tgtEl>
                                        <p:attrNameLst>
                                          <p:attrName>style.visibility</p:attrName>
                                        </p:attrNameLst>
                                      </p:cBhvr>
                                      <p:to>
                                        <p:strVal val="visible"/>
                                      </p:to>
                                    </p:set>
                                  </p:childTnLst>
                                </p:cTn>
                              </p:par>
                              <p:par>
                                <p:cTn id="763" presetID="8" presetClass="emph" presetSubtype="0" fill="hold" nodeType="withEffect">
                                  <p:stCondLst>
                                    <p:cond delay="28500"/>
                                  </p:stCondLst>
                                  <p:childTnLst>
                                    <p:animRot by="-900000">
                                      <p:cBhvr>
                                        <p:cTn id="764" dur="1500" fill="hold"/>
                                        <p:tgtEl>
                                          <p:spTgt spid="1440"/>
                                        </p:tgtEl>
                                        <p:attrNameLst>
                                          <p:attrName>r</p:attrName>
                                        </p:attrNameLst>
                                      </p:cBhvr>
                                    </p:animRot>
                                  </p:childTnLst>
                                </p:cTn>
                              </p:par>
                              <p:par>
                                <p:cTn id="765" presetID="1" presetClass="exit" presetSubtype="0" fill="hold" nodeType="withEffect">
                                  <p:stCondLst>
                                    <p:cond delay="30000"/>
                                  </p:stCondLst>
                                  <p:childTnLst>
                                    <p:set>
                                      <p:cBhvr>
                                        <p:cTn id="766" dur="1" fill="hold">
                                          <p:stCondLst>
                                            <p:cond delay="0"/>
                                          </p:stCondLst>
                                        </p:cTn>
                                        <p:tgtEl>
                                          <p:spTgt spid="1440"/>
                                        </p:tgtEl>
                                        <p:attrNameLst>
                                          <p:attrName>style.visibility</p:attrName>
                                        </p:attrNameLst>
                                      </p:cBhvr>
                                      <p:to>
                                        <p:strVal val="hidden"/>
                                      </p:to>
                                    </p:set>
                                  </p:childTnLst>
                                </p:cTn>
                              </p:par>
                              <p:par>
                                <p:cTn id="767" presetID="1" presetClass="entr" presetSubtype="0" fill="hold" nodeType="withEffect">
                                  <p:stCondLst>
                                    <p:cond delay="30000"/>
                                  </p:stCondLst>
                                  <p:childTnLst>
                                    <p:set>
                                      <p:cBhvr>
                                        <p:cTn id="768" dur="1" fill="hold">
                                          <p:stCondLst>
                                            <p:cond delay="0"/>
                                          </p:stCondLst>
                                        </p:cTn>
                                        <p:tgtEl>
                                          <p:spTgt spid="1430"/>
                                        </p:tgtEl>
                                        <p:attrNameLst>
                                          <p:attrName>style.visibility</p:attrName>
                                        </p:attrNameLst>
                                      </p:cBhvr>
                                      <p:to>
                                        <p:strVal val="visible"/>
                                      </p:to>
                                    </p:set>
                                  </p:childTnLst>
                                </p:cTn>
                              </p:par>
                              <p:par>
                                <p:cTn id="769" presetID="8" presetClass="emph" presetSubtype="0" fill="hold" nodeType="withEffect">
                                  <p:stCondLst>
                                    <p:cond delay="30000"/>
                                  </p:stCondLst>
                                  <p:childTnLst>
                                    <p:animRot by="-900000">
                                      <p:cBhvr>
                                        <p:cTn id="770" dur="1500" fill="hold"/>
                                        <p:tgtEl>
                                          <p:spTgt spid="1430"/>
                                        </p:tgtEl>
                                        <p:attrNameLst>
                                          <p:attrName>r</p:attrName>
                                        </p:attrNameLst>
                                      </p:cBhvr>
                                    </p:animRot>
                                  </p:childTnLst>
                                </p:cTn>
                              </p:par>
                              <p:par>
                                <p:cTn id="771" presetID="1" presetClass="exit" presetSubtype="0" fill="hold" nodeType="withEffect">
                                  <p:stCondLst>
                                    <p:cond delay="31500"/>
                                  </p:stCondLst>
                                  <p:childTnLst>
                                    <p:set>
                                      <p:cBhvr>
                                        <p:cTn id="772" dur="1" fill="hold">
                                          <p:stCondLst>
                                            <p:cond delay="0"/>
                                          </p:stCondLst>
                                        </p:cTn>
                                        <p:tgtEl>
                                          <p:spTgt spid="1430"/>
                                        </p:tgtEl>
                                        <p:attrNameLst>
                                          <p:attrName>style.visibility</p:attrName>
                                        </p:attrNameLst>
                                      </p:cBhvr>
                                      <p:to>
                                        <p:strVal val="hidden"/>
                                      </p:to>
                                    </p:set>
                                  </p:childTnLst>
                                </p:cTn>
                              </p:par>
                              <p:par>
                                <p:cTn id="773" presetID="1" presetClass="entr" presetSubtype="0" fill="hold" nodeType="withEffect">
                                  <p:stCondLst>
                                    <p:cond delay="31500"/>
                                  </p:stCondLst>
                                  <p:childTnLst>
                                    <p:set>
                                      <p:cBhvr>
                                        <p:cTn id="774" dur="1" fill="hold">
                                          <p:stCondLst>
                                            <p:cond delay="0"/>
                                          </p:stCondLst>
                                        </p:cTn>
                                        <p:tgtEl>
                                          <p:spTgt spid="1450"/>
                                        </p:tgtEl>
                                        <p:attrNameLst>
                                          <p:attrName>style.visibility</p:attrName>
                                        </p:attrNameLst>
                                      </p:cBhvr>
                                      <p:to>
                                        <p:strVal val="visible"/>
                                      </p:to>
                                    </p:set>
                                  </p:childTnLst>
                                </p:cTn>
                              </p:par>
                              <p:par>
                                <p:cTn id="775" presetID="8" presetClass="emph" presetSubtype="0" fill="hold" nodeType="withEffect">
                                  <p:stCondLst>
                                    <p:cond delay="31500"/>
                                  </p:stCondLst>
                                  <p:childTnLst>
                                    <p:animRot by="-900000">
                                      <p:cBhvr>
                                        <p:cTn id="776" dur="1500" fill="hold"/>
                                        <p:tgtEl>
                                          <p:spTgt spid="1450"/>
                                        </p:tgtEl>
                                        <p:attrNameLst>
                                          <p:attrName>r</p:attrName>
                                        </p:attrNameLst>
                                      </p:cBhvr>
                                    </p:animRot>
                                  </p:childTnLst>
                                </p:cTn>
                              </p:par>
                              <p:par>
                                <p:cTn id="777" presetID="1" presetClass="exit" presetSubtype="0" fill="hold" nodeType="withEffect">
                                  <p:stCondLst>
                                    <p:cond delay="33000"/>
                                  </p:stCondLst>
                                  <p:childTnLst>
                                    <p:set>
                                      <p:cBhvr>
                                        <p:cTn id="778" dur="1" fill="hold">
                                          <p:stCondLst>
                                            <p:cond delay="0"/>
                                          </p:stCondLst>
                                        </p:cTn>
                                        <p:tgtEl>
                                          <p:spTgt spid="1450"/>
                                        </p:tgtEl>
                                        <p:attrNameLst>
                                          <p:attrName>style.visibility</p:attrName>
                                        </p:attrNameLst>
                                      </p:cBhvr>
                                      <p:to>
                                        <p:strVal val="hidden"/>
                                      </p:to>
                                    </p:set>
                                  </p:childTnLst>
                                </p:cTn>
                              </p:par>
                              <p:par>
                                <p:cTn id="779" presetID="1" presetClass="entr" presetSubtype="0" fill="hold" nodeType="withEffect">
                                  <p:stCondLst>
                                    <p:cond delay="33000"/>
                                  </p:stCondLst>
                                  <p:childTnLst>
                                    <p:set>
                                      <p:cBhvr>
                                        <p:cTn id="780" dur="1" fill="hold">
                                          <p:stCondLst>
                                            <p:cond delay="0"/>
                                          </p:stCondLst>
                                        </p:cTn>
                                        <p:tgtEl>
                                          <p:spTgt spid="1470"/>
                                        </p:tgtEl>
                                        <p:attrNameLst>
                                          <p:attrName>style.visibility</p:attrName>
                                        </p:attrNameLst>
                                      </p:cBhvr>
                                      <p:to>
                                        <p:strVal val="visible"/>
                                      </p:to>
                                    </p:set>
                                  </p:childTnLst>
                                </p:cTn>
                              </p:par>
                              <p:par>
                                <p:cTn id="781" presetID="8" presetClass="emph" presetSubtype="0" fill="hold" nodeType="withEffect">
                                  <p:stCondLst>
                                    <p:cond delay="33000"/>
                                  </p:stCondLst>
                                  <p:childTnLst>
                                    <p:animRot by="-900000">
                                      <p:cBhvr>
                                        <p:cTn id="782" dur="1500" fill="hold"/>
                                        <p:tgtEl>
                                          <p:spTgt spid="1470"/>
                                        </p:tgtEl>
                                        <p:attrNameLst>
                                          <p:attrName>r</p:attrName>
                                        </p:attrNameLst>
                                      </p:cBhvr>
                                    </p:animRot>
                                  </p:childTnLst>
                                </p:cTn>
                              </p:par>
                              <p:par>
                                <p:cTn id="783" presetID="1" presetClass="exit" presetSubtype="0" fill="hold" nodeType="withEffect">
                                  <p:stCondLst>
                                    <p:cond delay="34500"/>
                                  </p:stCondLst>
                                  <p:childTnLst>
                                    <p:set>
                                      <p:cBhvr>
                                        <p:cTn id="784" dur="1" fill="hold">
                                          <p:stCondLst>
                                            <p:cond delay="0"/>
                                          </p:stCondLst>
                                        </p:cTn>
                                        <p:tgtEl>
                                          <p:spTgt spid="1470"/>
                                        </p:tgtEl>
                                        <p:attrNameLst>
                                          <p:attrName>style.visibility</p:attrName>
                                        </p:attrNameLst>
                                      </p:cBhvr>
                                      <p:to>
                                        <p:strVal val="hidden"/>
                                      </p:to>
                                    </p:set>
                                  </p:childTnLst>
                                </p:cTn>
                              </p:par>
                              <p:par>
                                <p:cTn id="785" presetID="1" presetClass="entr" presetSubtype="0" fill="hold" nodeType="withEffect">
                                  <p:stCondLst>
                                    <p:cond delay="34500"/>
                                  </p:stCondLst>
                                  <p:childTnLst>
                                    <p:set>
                                      <p:cBhvr>
                                        <p:cTn id="786" dur="1" fill="hold">
                                          <p:stCondLst>
                                            <p:cond delay="0"/>
                                          </p:stCondLst>
                                        </p:cTn>
                                        <p:tgtEl>
                                          <p:spTgt spid="1460"/>
                                        </p:tgtEl>
                                        <p:attrNameLst>
                                          <p:attrName>style.visibility</p:attrName>
                                        </p:attrNameLst>
                                      </p:cBhvr>
                                      <p:to>
                                        <p:strVal val="visible"/>
                                      </p:to>
                                    </p:set>
                                  </p:childTnLst>
                                </p:cTn>
                              </p:par>
                              <p:par>
                                <p:cTn id="787" presetID="8" presetClass="emph" presetSubtype="0" fill="hold" nodeType="withEffect">
                                  <p:stCondLst>
                                    <p:cond delay="34500"/>
                                  </p:stCondLst>
                                  <p:childTnLst>
                                    <p:animRot by="-900000">
                                      <p:cBhvr>
                                        <p:cTn id="788" dur="1500" fill="hold"/>
                                        <p:tgtEl>
                                          <p:spTgt spid="1460"/>
                                        </p:tgtEl>
                                        <p:attrNameLst>
                                          <p:attrName>r</p:attrName>
                                        </p:attrNameLst>
                                      </p:cBhvr>
                                    </p:animRot>
                                  </p:childTnLst>
                                </p:cTn>
                              </p:par>
                              <p:par>
                                <p:cTn id="789" presetID="1" presetClass="exit" presetSubtype="0" fill="hold" nodeType="withEffect">
                                  <p:stCondLst>
                                    <p:cond delay="36000"/>
                                  </p:stCondLst>
                                  <p:childTnLst>
                                    <p:set>
                                      <p:cBhvr>
                                        <p:cTn id="790" dur="1" fill="hold">
                                          <p:stCondLst>
                                            <p:cond delay="0"/>
                                          </p:stCondLst>
                                        </p:cTn>
                                        <p:tgtEl>
                                          <p:spTgt spid="1460"/>
                                        </p:tgtEl>
                                        <p:attrNameLst>
                                          <p:attrName>style.visibility</p:attrName>
                                        </p:attrNameLst>
                                      </p:cBhvr>
                                      <p:to>
                                        <p:strVal val="hidden"/>
                                      </p:to>
                                    </p:set>
                                  </p:childTnLst>
                                </p:cTn>
                              </p:par>
                              <p:par>
                                <p:cTn id="791" presetID="1" presetClass="entr" presetSubtype="0" fill="hold" nodeType="withEffect">
                                  <p:stCondLst>
                                    <p:cond delay="36000"/>
                                  </p:stCondLst>
                                  <p:childTnLst>
                                    <p:set>
                                      <p:cBhvr>
                                        <p:cTn id="792" dur="1" fill="hold">
                                          <p:stCondLst>
                                            <p:cond delay="0"/>
                                          </p:stCondLst>
                                        </p:cTn>
                                        <p:tgtEl>
                                          <p:spTgt spid="1480"/>
                                        </p:tgtEl>
                                        <p:attrNameLst>
                                          <p:attrName>style.visibility</p:attrName>
                                        </p:attrNameLst>
                                      </p:cBhvr>
                                      <p:to>
                                        <p:strVal val="visible"/>
                                      </p:to>
                                    </p:set>
                                  </p:childTnLst>
                                </p:cTn>
                              </p:par>
                              <p:par>
                                <p:cTn id="793" presetID="8" presetClass="emph" presetSubtype="0" fill="hold" nodeType="withEffect">
                                  <p:stCondLst>
                                    <p:cond delay="36000"/>
                                  </p:stCondLst>
                                  <p:childTnLst>
                                    <p:animRot by="-900000">
                                      <p:cBhvr>
                                        <p:cTn id="794" dur="1500" fill="hold"/>
                                        <p:tgtEl>
                                          <p:spTgt spid="1480"/>
                                        </p:tgtEl>
                                        <p:attrNameLst>
                                          <p:attrName>r</p:attrName>
                                        </p:attrNameLst>
                                      </p:cBhvr>
                                    </p:animRot>
                                  </p:childTnLst>
                                </p:cTn>
                              </p:par>
                              <p:par>
                                <p:cTn id="795" presetID="1" presetClass="exit" presetSubtype="0" fill="hold" nodeType="withEffect">
                                  <p:stCondLst>
                                    <p:cond delay="37500"/>
                                  </p:stCondLst>
                                  <p:childTnLst>
                                    <p:set>
                                      <p:cBhvr>
                                        <p:cTn id="796" dur="1" fill="hold">
                                          <p:stCondLst>
                                            <p:cond delay="0"/>
                                          </p:stCondLst>
                                        </p:cTn>
                                        <p:tgtEl>
                                          <p:spTgt spid="1480"/>
                                        </p:tgtEl>
                                        <p:attrNameLst>
                                          <p:attrName>style.visibility</p:attrName>
                                        </p:attrNameLst>
                                      </p:cBhvr>
                                      <p:to>
                                        <p:strVal val="hidden"/>
                                      </p:to>
                                    </p:set>
                                  </p:childTnLst>
                                </p:cTn>
                              </p:par>
                              <p:par>
                                <p:cTn id="797" presetID="1" presetClass="entr" presetSubtype="0" fill="hold" nodeType="withEffect">
                                  <p:stCondLst>
                                    <p:cond delay="37500"/>
                                  </p:stCondLst>
                                  <p:childTnLst>
                                    <p:set>
                                      <p:cBhvr>
                                        <p:cTn id="798" dur="1" fill="hold">
                                          <p:stCondLst>
                                            <p:cond delay="0"/>
                                          </p:stCondLst>
                                        </p:cTn>
                                        <p:tgtEl>
                                          <p:spTgt spid="1500"/>
                                        </p:tgtEl>
                                        <p:attrNameLst>
                                          <p:attrName>style.visibility</p:attrName>
                                        </p:attrNameLst>
                                      </p:cBhvr>
                                      <p:to>
                                        <p:strVal val="visible"/>
                                      </p:to>
                                    </p:set>
                                  </p:childTnLst>
                                </p:cTn>
                              </p:par>
                              <p:par>
                                <p:cTn id="799" presetID="8" presetClass="emph" presetSubtype="0" fill="hold" nodeType="withEffect">
                                  <p:stCondLst>
                                    <p:cond delay="37500"/>
                                  </p:stCondLst>
                                  <p:childTnLst>
                                    <p:animRot by="-900000">
                                      <p:cBhvr>
                                        <p:cTn id="800" dur="1500" fill="hold"/>
                                        <p:tgtEl>
                                          <p:spTgt spid="1500"/>
                                        </p:tgtEl>
                                        <p:attrNameLst>
                                          <p:attrName>r</p:attrName>
                                        </p:attrNameLst>
                                      </p:cBhvr>
                                    </p:animRot>
                                  </p:childTnLst>
                                </p:cTn>
                              </p:par>
                              <p:par>
                                <p:cTn id="801" presetID="1" presetClass="exit" presetSubtype="0" fill="hold" nodeType="withEffect">
                                  <p:stCondLst>
                                    <p:cond delay="39000"/>
                                  </p:stCondLst>
                                  <p:childTnLst>
                                    <p:set>
                                      <p:cBhvr>
                                        <p:cTn id="802" dur="1" fill="hold">
                                          <p:stCondLst>
                                            <p:cond delay="0"/>
                                          </p:stCondLst>
                                        </p:cTn>
                                        <p:tgtEl>
                                          <p:spTgt spid="1500"/>
                                        </p:tgtEl>
                                        <p:attrNameLst>
                                          <p:attrName>style.visibility</p:attrName>
                                        </p:attrNameLst>
                                      </p:cBhvr>
                                      <p:to>
                                        <p:strVal val="hidden"/>
                                      </p:to>
                                    </p:set>
                                  </p:childTnLst>
                                </p:cTn>
                              </p:par>
                              <p:par>
                                <p:cTn id="803" presetID="1" presetClass="entr" presetSubtype="0" fill="hold" nodeType="withEffect">
                                  <p:stCondLst>
                                    <p:cond delay="39000"/>
                                  </p:stCondLst>
                                  <p:childTnLst>
                                    <p:set>
                                      <p:cBhvr>
                                        <p:cTn id="804" dur="1" fill="hold">
                                          <p:stCondLst>
                                            <p:cond delay="0"/>
                                          </p:stCondLst>
                                        </p:cTn>
                                        <p:tgtEl>
                                          <p:spTgt spid="1490"/>
                                        </p:tgtEl>
                                        <p:attrNameLst>
                                          <p:attrName>style.visibility</p:attrName>
                                        </p:attrNameLst>
                                      </p:cBhvr>
                                      <p:to>
                                        <p:strVal val="visible"/>
                                      </p:to>
                                    </p:set>
                                  </p:childTnLst>
                                </p:cTn>
                              </p:par>
                              <p:par>
                                <p:cTn id="805" presetID="8" presetClass="emph" presetSubtype="0" fill="hold" nodeType="withEffect">
                                  <p:stCondLst>
                                    <p:cond delay="39000"/>
                                  </p:stCondLst>
                                  <p:childTnLst>
                                    <p:animRot by="-900000">
                                      <p:cBhvr>
                                        <p:cTn id="806" dur="1500" fill="hold"/>
                                        <p:tgtEl>
                                          <p:spTgt spid="1490"/>
                                        </p:tgtEl>
                                        <p:attrNameLst>
                                          <p:attrName>r</p:attrName>
                                        </p:attrNameLst>
                                      </p:cBhvr>
                                    </p:animRot>
                                  </p:childTnLst>
                                </p:cTn>
                              </p:par>
                              <p:par>
                                <p:cTn id="807" presetID="1" presetClass="exit" presetSubtype="0" fill="hold" nodeType="withEffect">
                                  <p:stCondLst>
                                    <p:cond delay="40500"/>
                                  </p:stCondLst>
                                  <p:childTnLst>
                                    <p:set>
                                      <p:cBhvr>
                                        <p:cTn id="808" dur="1" fill="hold">
                                          <p:stCondLst>
                                            <p:cond delay="0"/>
                                          </p:stCondLst>
                                        </p:cTn>
                                        <p:tgtEl>
                                          <p:spTgt spid="1490"/>
                                        </p:tgtEl>
                                        <p:attrNameLst>
                                          <p:attrName>style.visibility</p:attrName>
                                        </p:attrNameLst>
                                      </p:cBhvr>
                                      <p:to>
                                        <p:strVal val="hidden"/>
                                      </p:to>
                                    </p:set>
                                  </p:childTnLst>
                                </p:cTn>
                              </p:par>
                              <p:par>
                                <p:cTn id="809" presetID="1" presetClass="entr" presetSubtype="0" fill="hold" nodeType="withEffect">
                                  <p:stCondLst>
                                    <p:cond delay="40500"/>
                                  </p:stCondLst>
                                  <p:childTnLst>
                                    <p:set>
                                      <p:cBhvr>
                                        <p:cTn id="810" dur="1" fill="hold">
                                          <p:stCondLst>
                                            <p:cond delay="0"/>
                                          </p:stCondLst>
                                        </p:cTn>
                                        <p:tgtEl>
                                          <p:spTgt spid="1515"/>
                                        </p:tgtEl>
                                        <p:attrNameLst>
                                          <p:attrName>style.visibility</p:attrName>
                                        </p:attrNameLst>
                                      </p:cBhvr>
                                      <p:to>
                                        <p:strVal val="visible"/>
                                      </p:to>
                                    </p:set>
                                  </p:childTnLst>
                                </p:cTn>
                              </p:par>
                              <p:par>
                                <p:cTn id="811" presetID="8" presetClass="emph" presetSubtype="0" fill="hold" nodeType="withEffect">
                                  <p:stCondLst>
                                    <p:cond delay="40500"/>
                                  </p:stCondLst>
                                  <p:childTnLst>
                                    <p:animRot by="-900000">
                                      <p:cBhvr>
                                        <p:cTn id="812" dur="1500" fill="hold"/>
                                        <p:tgtEl>
                                          <p:spTgt spid="1515"/>
                                        </p:tgtEl>
                                        <p:attrNameLst>
                                          <p:attrName>r</p:attrName>
                                        </p:attrNameLst>
                                      </p:cBhvr>
                                    </p:animRot>
                                  </p:childTnLst>
                                </p:cTn>
                              </p:par>
                              <p:par>
                                <p:cTn id="813" presetID="1" presetClass="exit" presetSubtype="0" fill="hold" nodeType="withEffect">
                                  <p:stCondLst>
                                    <p:cond delay="42000"/>
                                  </p:stCondLst>
                                  <p:childTnLst>
                                    <p:set>
                                      <p:cBhvr>
                                        <p:cTn id="814" dur="1" fill="hold">
                                          <p:stCondLst>
                                            <p:cond delay="0"/>
                                          </p:stCondLst>
                                        </p:cTn>
                                        <p:tgtEl>
                                          <p:spTgt spid="1515"/>
                                        </p:tgtEl>
                                        <p:attrNameLst>
                                          <p:attrName>style.visibility</p:attrName>
                                        </p:attrNameLst>
                                      </p:cBhvr>
                                      <p:to>
                                        <p:strVal val="hidden"/>
                                      </p:to>
                                    </p:set>
                                  </p:childTnLst>
                                </p:cTn>
                              </p:par>
                              <p:par>
                                <p:cTn id="815" presetID="1" presetClass="entr" presetSubtype="0" fill="hold" nodeType="withEffect">
                                  <p:stCondLst>
                                    <p:cond delay="42000"/>
                                  </p:stCondLst>
                                  <p:childTnLst>
                                    <p:set>
                                      <p:cBhvr>
                                        <p:cTn id="816" dur="1" fill="hold">
                                          <p:stCondLst>
                                            <p:cond delay="0"/>
                                          </p:stCondLst>
                                        </p:cTn>
                                        <p:tgtEl>
                                          <p:spTgt spid="1535"/>
                                        </p:tgtEl>
                                        <p:attrNameLst>
                                          <p:attrName>style.visibility</p:attrName>
                                        </p:attrNameLst>
                                      </p:cBhvr>
                                      <p:to>
                                        <p:strVal val="visible"/>
                                      </p:to>
                                    </p:set>
                                  </p:childTnLst>
                                </p:cTn>
                              </p:par>
                              <p:par>
                                <p:cTn id="817" presetID="8" presetClass="emph" presetSubtype="0" fill="hold" nodeType="withEffect">
                                  <p:stCondLst>
                                    <p:cond delay="42000"/>
                                  </p:stCondLst>
                                  <p:childTnLst>
                                    <p:animRot by="-900000">
                                      <p:cBhvr>
                                        <p:cTn id="818" dur="1500" fill="hold"/>
                                        <p:tgtEl>
                                          <p:spTgt spid="1535"/>
                                        </p:tgtEl>
                                        <p:attrNameLst>
                                          <p:attrName>r</p:attrName>
                                        </p:attrNameLst>
                                      </p:cBhvr>
                                    </p:animRot>
                                  </p:childTnLst>
                                </p:cTn>
                              </p:par>
                              <p:par>
                                <p:cTn id="819" presetID="1" presetClass="exit" presetSubtype="0" fill="hold" nodeType="withEffect">
                                  <p:stCondLst>
                                    <p:cond delay="43500"/>
                                  </p:stCondLst>
                                  <p:childTnLst>
                                    <p:set>
                                      <p:cBhvr>
                                        <p:cTn id="820" dur="1" fill="hold">
                                          <p:stCondLst>
                                            <p:cond delay="0"/>
                                          </p:stCondLst>
                                        </p:cTn>
                                        <p:tgtEl>
                                          <p:spTgt spid="1535"/>
                                        </p:tgtEl>
                                        <p:attrNameLst>
                                          <p:attrName>style.visibility</p:attrName>
                                        </p:attrNameLst>
                                      </p:cBhvr>
                                      <p:to>
                                        <p:strVal val="hidden"/>
                                      </p:to>
                                    </p:set>
                                  </p:childTnLst>
                                </p:cTn>
                              </p:par>
                              <p:par>
                                <p:cTn id="821" presetID="1" presetClass="entr" presetSubtype="0" fill="hold" nodeType="withEffect">
                                  <p:stCondLst>
                                    <p:cond delay="43500"/>
                                  </p:stCondLst>
                                  <p:childTnLst>
                                    <p:set>
                                      <p:cBhvr>
                                        <p:cTn id="822" dur="1" fill="hold">
                                          <p:stCondLst>
                                            <p:cond delay="0"/>
                                          </p:stCondLst>
                                        </p:cTn>
                                        <p:tgtEl>
                                          <p:spTgt spid="1525"/>
                                        </p:tgtEl>
                                        <p:attrNameLst>
                                          <p:attrName>style.visibility</p:attrName>
                                        </p:attrNameLst>
                                      </p:cBhvr>
                                      <p:to>
                                        <p:strVal val="visible"/>
                                      </p:to>
                                    </p:set>
                                  </p:childTnLst>
                                </p:cTn>
                              </p:par>
                              <p:par>
                                <p:cTn id="823" presetID="8" presetClass="emph" presetSubtype="0" fill="hold" nodeType="withEffect">
                                  <p:stCondLst>
                                    <p:cond delay="43500"/>
                                  </p:stCondLst>
                                  <p:childTnLst>
                                    <p:animRot by="-900000">
                                      <p:cBhvr>
                                        <p:cTn id="824" dur="1500" fill="hold"/>
                                        <p:tgtEl>
                                          <p:spTgt spid="1525"/>
                                        </p:tgtEl>
                                        <p:attrNameLst>
                                          <p:attrName>r</p:attrName>
                                        </p:attrNameLst>
                                      </p:cBhvr>
                                    </p:animRot>
                                  </p:childTnLst>
                                </p:cTn>
                              </p:par>
                              <p:par>
                                <p:cTn id="825" presetID="1" presetClass="exit" presetSubtype="0" fill="hold" nodeType="withEffect">
                                  <p:stCondLst>
                                    <p:cond delay="45000"/>
                                  </p:stCondLst>
                                  <p:childTnLst>
                                    <p:set>
                                      <p:cBhvr>
                                        <p:cTn id="826" dur="1" fill="hold">
                                          <p:stCondLst>
                                            <p:cond delay="0"/>
                                          </p:stCondLst>
                                        </p:cTn>
                                        <p:tgtEl>
                                          <p:spTgt spid="1525"/>
                                        </p:tgtEl>
                                        <p:attrNameLst>
                                          <p:attrName>style.visibility</p:attrName>
                                        </p:attrNameLst>
                                      </p:cBhvr>
                                      <p:to>
                                        <p:strVal val="hidden"/>
                                      </p:to>
                                    </p:set>
                                  </p:childTnLst>
                                </p:cTn>
                              </p:par>
                              <p:par>
                                <p:cTn id="827" presetID="1" presetClass="entr" presetSubtype="0" fill="hold" nodeType="withEffect">
                                  <p:stCondLst>
                                    <p:cond delay="45000"/>
                                  </p:stCondLst>
                                  <p:childTnLst>
                                    <p:set>
                                      <p:cBhvr>
                                        <p:cTn id="828" dur="1" fill="hold">
                                          <p:stCondLst>
                                            <p:cond delay="0"/>
                                          </p:stCondLst>
                                        </p:cTn>
                                        <p:tgtEl>
                                          <p:spTgt spid="1318"/>
                                        </p:tgtEl>
                                        <p:attrNameLst>
                                          <p:attrName>style.visibility</p:attrName>
                                        </p:attrNameLst>
                                      </p:cBhvr>
                                      <p:to>
                                        <p:strVal val="visible"/>
                                      </p:to>
                                    </p:set>
                                  </p:childTnLst>
                                </p:cTn>
                              </p:par>
                              <p:par>
                                <p:cTn id="829" presetID="8" presetClass="emph" presetSubtype="0" fill="hold" nodeType="withEffect">
                                  <p:stCondLst>
                                    <p:cond delay="45000"/>
                                  </p:stCondLst>
                                  <p:childTnLst>
                                    <p:animRot by="-900000">
                                      <p:cBhvr>
                                        <p:cTn id="830" dur="1500" fill="hold"/>
                                        <p:tgtEl>
                                          <p:spTgt spid="1318"/>
                                        </p:tgtEl>
                                        <p:attrNameLst>
                                          <p:attrName>r</p:attrName>
                                        </p:attrNameLst>
                                      </p:cBhvr>
                                    </p:animRot>
                                  </p:childTnLst>
                                </p:cTn>
                              </p:par>
                              <p:par>
                                <p:cTn id="831" presetID="1" presetClass="exit" presetSubtype="0" fill="hold" nodeType="withEffect">
                                  <p:stCondLst>
                                    <p:cond delay="46500"/>
                                  </p:stCondLst>
                                  <p:childTnLst>
                                    <p:set>
                                      <p:cBhvr>
                                        <p:cTn id="832" dur="1" fill="hold">
                                          <p:stCondLst>
                                            <p:cond delay="0"/>
                                          </p:stCondLst>
                                        </p:cTn>
                                        <p:tgtEl>
                                          <p:spTgt spid="1318"/>
                                        </p:tgtEl>
                                        <p:attrNameLst>
                                          <p:attrName>style.visibility</p:attrName>
                                        </p:attrNameLst>
                                      </p:cBhvr>
                                      <p:to>
                                        <p:strVal val="hidden"/>
                                      </p:to>
                                    </p:set>
                                  </p:childTnLst>
                                </p:cTn>
                              </p:par>
                              <p:par>
                                <p:cTn id="833" presetID="1" presetClass="entr" presetSubtype="0" fill="hold" nodeType="withEffect">
                                  <p:stCondLst>
                                    <p:cond delay="46500"/>
                                  </p:stCondLst>
                                  <p:childTnLst>
                                    <p:set>
                                      <p:cBhvr>
                                        <p:cTn id="834" dur="1" fill="hold">
                                          <p:stCondLst>
                                            <p:cond delay="0"/>
                                          </p:stCondLst>
                                        </p:cTn>
                                        <p:tgtEl>
                                          <p:spTgt spid="1338"/>
                                        </p:tgtEl>
                                        <p:attrNameLst>
                                          <p:attrName>style.visibility</p:attrName>
                                        </p:attrNameLst>
                                      </p:cBhvr>
                                      <p:to>
                                        <p:strVal val="visible"/>
                                      </p:to>
                                    </p:set>
                                  </p:childTnLst>
                                </p:cTn>
                              </p:par>
                              <p:par>
                                <p:cTn id="835" presetID="8" presetClass="emph" presetSubtype="0" fill="hold" nodeType="withEffect">
                                  <p:stCondLst>
                                    <p:cond delay="46500"/>
                                  </p:stCondLst>
                                  <p:childTnLst>
                                    <p:animRot by="-900000">
                                      <p:cBhvr>
                                        <p:cTn id="836" dur="1500" fill="hold"/>
                                        <p:tgtEl>
                                          <p:spTgt spid="1338"/>
                                        </p:tgtEl>
                                        <p:attrNameLst>
                                          <p:attrName>r</p:attrName>
                                        </p:attrNameLst>
                                      </p:cBhvr>
                                    </p:animRot>
                                  </p:childTnLst>
                                </p:cTn>
                              </p:par>
                              <p:par>
                                <p:cTn id="837" presetID="1" presetClass="exit" presetSubtype="0" fill="hold" nodeType="withEffect">
                                  <p:stCondLst>
                                    <p:cond delay="48000"/>
                                  </p:stCondLst>
                                  <p:childTnLst>
                                    <p:set>
                                      <p:cBhvr>
                                        <p:cTn id="838" dur="1" fill="hold">
                                          <p:stCondLst>
                                            <p:cond delay="0"/>
                                          </p:stCondLst>
                                        </p:cTn>
                                        <p:tgtEl>
                                          <p:spTgt spid="1338"/>
                                        </p:tgtEl>
                                        <p:attrNameLst>
                                          <p:attrName>style.visibility</p:attrName>
                                        </p:attrNameLst>
                                      </p:cBhvr>
                                      <p:to>
                                        <p:strVal val="hidden"/>
                                      </p:to>
                                    </p:set>
                                  </p:childTnLst>
                                </p:cTn>
                              </p:par>
                              <p:par>
                                <p:cTn id="839" presetID="1" presetClass="entr" presetSubtype="0" fill="hold" nodeType="withEffect">
                                  <p:stCondLst>
                                    <p:cond delay="48000"/>
                                  </p:stCondLst>
                                  <p:childTnLst>
                                    <p:set>
                                      <p:cBhvr>
                                        <p:cTn id="840" dur="1" fill="hold">
                                          <p:stCondLst>
                                            <p:cond delay="0"/>
                                          </p:stCondLst>
                                        </p:cTn>
                                        <p:tgtEl>
                                          <p:spTgt spid="1328"/>
                                        </p:tgtEl>
                                        <p:attrNameLst>
                                          <p:attrName>style.visibility</p:attrName>
                                        </p:attrNameLst>
                                      </p:cBhvr>
                                      <p:to>
                                        <p:strVal val="visible"/>
                                      </p:to>
                                    </p:set>
                                  </p:childTnLst>
                                </p:cTn>
                              </p:par>
                              <p:par>
                                <p:cTn id="841" presetID="8" presetClass="emph" presetSubtype="0" fill="hold" nodeType="withEffect">
                                  <p:stCondLst>
                                    <p:cond delay="48000"/>
                                  </p:stCondLst>
                                  <p:childTnLst>
                                    <p:animRot by="-900000">
                                      <p:cBhvr>
                                        <p:cTn id="842" dur="1500" fill="hold"/>
                                        <p:tgtEl>
                                          <p:spTgt spid="1328"/>
                                        </p:tgtEl>
                                        <p:attrNameLst>
                                          <p:attrName>r</p:attrName>
                                        </p:attrNameLst>
                                      </p:cBhvr>
                                    </p:animRot>
                                  </p:childTnLst>
                                </p:cTn>
                              </p:par>
                              <p:par>
                                <p:cTn id="843" presetID="1" presetClass="exit" presetSubtype="0" fill="hold" nodeType="withEffect">
                                  <p:stCondLst>
                                    <p:cond delay="49500"/>
                                  </p:stCondLst>
                                  <p:childTnLst>
                                    <p:set>
                                      <p:cBhvr>
                                        <p:cTn id="844" dur="1" fill="hold">
                                          <p:stCondLst>
                                            <p:cond delay="0"/>
                                          </p:stCondLst>
                                        </p:cTn>
                                        <p:tgtEl>
                                          <p:spTgt spid="1328"/>
                                        </p:tgtEl>
                                        <p:attrNameLst>
                                          <p:attrName>style.visibility</p:attrName>
                                        </p:attrNameLst>
                                      </p:cBhvr>
                                      <p:to>
                                        <p:strVal val="hidden"/>
                                      </p:to>
                                    </p:set>
                                  </p:childTnLst>
                                </p:cTn>
                              </p:par>
                              <p:par>
                                <p:cTn id="845" presetID="1" presetClass="entr" presetSubtype="0" fill="hold" nodeType="withEffect">
                                  <p:stCondLst>
                                    <p:cond delay="49500"/>
                                  </p:stCondLst>
                                  <p:childTnLst>
                                    <p:set>
                                      <p:cBhvr>
                                        <p:cTn id="846" dur="1" fill="hold">
                                          <p:stCondLst>
                                            <p:cond delay="0"/>
                                          </p:stCondLst>
                                        </p:cTn>
                                        <p:tgtEl>
                                          <p:spTgt spid="1348"/>
                                        </p:tgtEl>
                                        <p:attrNameLst>
                                          <p:attrName>style.visibility</p:attrName>
                                        </p:attrNameLst>
                                      </p:cBhvr>
                                      <p:to>
                                        <p:strVal val="visible"/>
                                      </p:to>
                                    </p:set>
                                  </p:childTnLst>
                                </p:cTn>
                              </p:par>
                              <p:par>
                                <p:cTn id="847" presetID="8" presetClass="emph" presetSubtype="0" fill="hold" nodeType="withEffect">
                                  <p:stCondLst>
                                    <p:cond delay="49500"/>
                                  </p:stCondLst>
                                  <p:childTnLst>
                                    <p:animRot by="-900000">
                                      <p:cBhvr>
                                        <p:cTn id="848" dur="1500" fill="hold"/>
                                        <p:tgtEl>
                                          <p:spTgt spid="1348"/>
                                        </p:tgtEl>
                                        <p:attrNameLst>
                                          <p:attrName>r</p:attrName>
                                        </p:attrNameLst>
                                      </p:cBhvr>
                                    </p:animRot>
                                  </p:childTnLst>
                                </p:cTn>
                              </p:par>
                              <p:par>
                                <p:cTn id="849" presetID="1" presetClass="exit" presetSubtype="0" fill="hold" nodeType="withEffect">
                                  <p:stCondLst>
                                    <p:cond delay="51000"/>
                                  </p:stCondLst>
                                  <p:childTnLst>
                                    <p:set>
                                      <p:cBhvr>
                                        <p:cTn id="850" dur="1" fill="hold">
                                          <p:stCondLst>
                                            <p:cond delay="0"/>
                                          </p:stCondLst>
                                        </p:cTn>
                                        <p:tgtEl>
                                          <p:spTgt spid="1348"/>
                                        </p:tgtEl>
                                        <p:attrNameLst>
                                          <p:attrName>style.visibility</p:attrName>
                                        </p:attrNameLst>
                                      </p:cBhvr>
                                      <p:to>
                                        <p:strVal val="hidden"/>
                                      </p:to>
                                    </p:set>
                                  </p:childTnLst>
                                </p:cTn>
                              </p:par>
                              <p:par>
                                <p:cTn id="851" presetID="1" presetClass="entr" presetSubtype="0" fill="hold" nodeType="withEffect">
                                  <p:stCondLst>
                                    <p:cond delay="51000"/>
                                  </p:stCondLst>
                                  <p:childTnLst>
                                    <p:set>
                                      <p:cBhvr>
                                        <p:cTn id="852" dur="1" fill="hold">
                                          <p:stCondLst>
                                            <p:cond delay="0"/>
                                          </p:stCondLst>
                                        </p:cTn>
                                        <p:tgtEl>
                                          <p:spTgt spid="1368"/>
                                        </p:tgtEl>
                                        <p:attrNameLst>
                                          <p:attrName>style.visibility</p:attrName>
                                        </p:attrNameLst>
                                      </p:cBhvr>
                                      <p:to>
                                        <p:strVal val="visible"/>
                                      </p:to>
                                    </p:set>
                                  </p:childTnLst>
                                </p:cTn>
                              </p:par>
                              <p:par>
                                <p:cTn id="853" presetID="8" presetClass="emph" presetSubtype="0" fill="hold" nodeType="withEffect">
                                  <p:stCondLst>
                                    <p:cond delay="51000"/>
                                  </p:stCondLst>
                                  <p:childTnLst>
                                    <p:animRot by="-900000">
                                      <p:cBhvr>
                                        <p:cTn id="854" dur="1500" fill="hold"/>
                                        <p:tgtEl>
                                          <p:spTgt spid="1368"/>
                                        </p:tgtEl>
                                        <p:attrNameLst>
                                          <p:attrName>r</p:attrName>
                                        </p:attrNameLst>
                                      </p:cBhvr>
                                    </p:animRot>
                                  </p:childTnLst>
                                </p:cTn>
                              </p:par>
                              <p:par>
                                <p:cTn id="855" presetID="1" presetClass="exit" presetSubtype="0" fill="hold" nodeType="withEffect">
                                  <p:stCondLst>
                                    <p:cond delay="52500"/>
                                  </p:stCondLst>
                                  <p:childTnLst>
                                    <p:set>
                                      <p:cBhvr>
                                        <p:cTn id="856" dur="1" fill="hold">
                                          <p:stCondLst>
                                            <p:cond delay="0"/>
                                          </p:stCondLst>
                                        </p:cTn>
                                        <p:tgtEl>
                                          <p:spTgt spid="1368"/>
                                        </p:tgtEl>
                                        <p:attrNameLst>
                                          <p:attrName>style.visibility</p:attrName>
                                        </p:attrNameLst>
                                      </p:cBhvr>
                                      <p:to>
                                        <p:strVal val="hidden"/>
                                      </p:to>
                                    </p:set>
                                  </p:childTnLst>
                                </p:cTn>
                              </p:par>
                              <p:par>
                                <p:cTn id="857" presetID="1" presetClass="entr" presetSubtype="0" fill="hold" nodeType="withEffect">
                                  <p:stCondLst>
                                    <p:cond delay="52500"/>
                                  </p:stCondLst>
                                  <p:childTnLst>
                                    <p:set>
                                      <p:cBhvr>
                                        <p:cTn id="858" dur="1" fill="hold">
                                          <p:stCondLst>
                                            <p:cond delay="0"/>
                                          </p:stCondLst>
                                        </p:cTn>
                                        <p:tgtEl>
                                          <p:spTgt spid="1358"/>
                                        </p:tgtEl>
                                        <p:attrNameLst>
                                          <p:attrName>style.visibility</p:attrName>
                                        </p:attrNameLst>
                                      </p:cBhvr>
                                      <p:to>
                                        <p:strVal val="visible"/>
                                      </p:to>
                                    </p:set>
                                  </p:childTnLst>
                                </p:cTn>
                              </p:par>
                              <p:par>
                                <p:cTn id="859" presetID="8" presetClass="emph" presetSubtype="0" fill="hold" nodeType="withEffect">
                                  <p:stCondLst>
                                    <p:cond delay="52500"/>
                                  </p:stCondLst>
                                  <p:childTnLst>
                                    <p:animRot by="-900000">
                                      <p:cBhvr>
                                        <p:cTn id="860" dur="1500" fill="hold"/>
                                        <p:tgtEl>
                                          <p:spTgt spid="1358"/>
                                        </p:tgtEl>
                                        <p:attrNameLst>
                                          <p:attrName>r</p:attrName>
                                        </p:attrNameLst>
                                      </p:cBhvr>
                                    </p:animRot>
                                  </p:childTnLst>
                                </p:cTn>
                              </p:par>
                              <p:par>
                                <p:cTn id="861" presetID="1" presetClass="exit" presetSubtype="0" fill="hold" nodeType="withEffect">
                                  <p:stCondLst>
                                    <p:cond delay="54000"/>
                                  </p:stCondLst>
                                  <p:childTnLst>
                                    <p:set>
                                      <p:cBhvr>
                                        <p:cTn id="862" dur="1" fill="hold">
                                          <p:stCondLst>
                                            <p:cond delay="0"/>
                                          </p:stCondLst>
                                        </p:cTn>
                                        <p:tgtEl>
                                          <p:spTgt spid="1358"/>
                                        </p:tgtEl>
                                        <p:attrNameLst>
                                          <p:attrName>style.visibility</p:attrName>
                                        </p:attrNameLst>
                                      </p:cBhvr>
                                      <p:to>
                                        <p:strVal val="hidden"/>
                                      </p:to>
                                    </p:set>
                                  </p:childTnLst>
                                </p:cTn>
                              </p:par>
                              <p:par>
                                <p:cTn id="863" presetID="1" presetClass="entr" presetSubtype="0" fill="hold" nodeType="withEffect">
                                  <p:stCondLst>
                                    <p:cond delay="54000"/>
                                  </p:stCondLst>
                                  <p:childTnLst>
                                    <p:set>
                                      <p:cBhvr>
                                        <p:cTn id="864" dur="1" fill="hold">
                                          <p:stCondLst>
                                            <p:cond delay="0"/>
                                          </p:stCondLst>
                                        </p:cTn>
                                        <p:tgtEl>
                                          <p:spTgt spid="1589"/>
                                        </p:tgtEl>
                                        <p:attrNameLst>
                                          <p:attrName>style.visibility</p:attrName>
                                        </p:attrNameLst>
                                      </p:cBhvr>
                                      <p:to>
                                        <p:strVal val="visible"/>
                                      </p:to>
                                    </p:set>
                                  </p:childTnLst>
                                </p:cTn>
                              </p:par>
                              <p:par>
                                <p:cTn id="865" presetID="8" presetClass="emph" presetSubtype="0" fill="hold" nodeType="withEffect">
                                  <p:stCondLst>
                                    <p:cond delay="54000"/>
                                  </p:stCondLst>
                                  <p:childTnLst>
                                    <p:animRot by="-900000">
                                      <p:cBhvr>
                                        <p:cTn id="866" dur="1500" fill="hold"/>
                                        <p:tgtEl>
                                          <p:spTgt spid="1589"/>
                                        </p:tgtEl>
                                        <p:attrNameLst>
                                          <p:attrName>r</p:attrName>
                                        </p:attrNameLst>
                                      </p:cBhvr>
                                    </p:animRot>
                                  </p:childTnLst>
                                </p:cTn>
                              </p:par>
                              <p:par>
                                <p:cTn id="867" presetID="1" presetClass="exit" presetSubtype="0" fill="hold" nodeType="withEffect">
                                  <p:stCondLst>
                                    <p:cond delay="55500"/>
                                  </p:stCondLst>
                                  <p:childTnLst>
                                    <p:set>
                                      <p:cBhvr>
                                        <p:cTn id="868" dur="1" fill="hold">
                                          <p:stCondLst>
                                            <p:cond delay="0"/>
                                          </p:stCondLst>
                                        </p:cTn>
                                        <p:tgtEl>
                                          <p:spTgt spid="1589"/>
                                        </p:tgtEl>
                                        <p:attrNameLst>
                                          <p:attrName>style.visibility</p:attrName>
                                        </p:attrNameLst>
                                      </p:cBhvr>
                                      <p:to>
                                        <p:strVal val="hidden"/>
                                      </p:to>
                                    </p:set>
                                  </p:childTnLst>
                                </p:cTn>
                              </p:par>
                              <p:par>
                                <p:cTn id="869" presetID="1" presetClass="entr" presetSubtype="0" fill="hold" nodeType="withEffect">
                                  <p:stCondLst>
                                    <p:cond delay="55500"/>
                                  </p:stCondLst>
                                  <p:childTnLst>
                                    <p:set>
                                      <p:cBhvr>
                                        <p:cTn id="870" dur="1" fill="hold">
                                          <p:stCondLst>
                                            <p:cond delay="0"/>
                                          </p:stCondLst>
                                        </p:cTn>
                                        <p:tgtEl>
                                          <p:spTgt spid="1579"/>
                                        </p:tgtEl>
                                        <p:attrNameLst>
                                          <p:attrName>style.visibility</p:attrName>
                                        </p:attrNameLst>
                                      </p:cBhvr>
                                      <p:to>
                                        <p:strVal val="visible"/>
                                      </p:to>
                                    </p:set>
                                  </p:childTnLst>
                                </p:cTn>
                              </p:par>
                              <p:par>
                                <p:cTn id="871" presetID="8" presetClass="emph" presetSubtype="0" fill="hold" nodeType="withEffect">
                                  <p:stCondLst>
                                    <p:cond delay="55500"/>
                                  </p:stCondLst>
                                  <p:childTnLst>
                                    <p:animRot by="-900000">
                                      <p:cBhvr>
                                        <p:cTn id="872" dur="1500" fill="hold"/>
                                        <p:tgtEl>
                                          <p:spTgt spid="1579"/>
                                        </p:tgtEl>
                                        <p:attrNameLst>
                                          <p:attrName>r</p:attrName>
                                        </p:attrNameLst>
                                      </p:cBhvr>
                                    </p:animRot>
                                  </p:childTnLst>
                                </p:cTn>
                              </p:par>
                              <p:par>
                                <p:cTn id="873" presetID="1" presetClass="exit" presetSubtype="0" fill="hold" nodeType="withEffect">
                                  <p:stCondLst>
                                    <p:cond delay="57000"/>
                                  </p:stCondLst>
                                  <p:childTnLst>
                                    <p:set>
                                      <p:cBhvr>
                                        <p:cTn id="874" dur="1" fill="hold">
                                          <p:stCondLst>
                                            <p:cond delay="0"/>
                                          </p:stCondLst>
                                        </p:cTn>
                                        <p:tgtEl>
                                          <p:spTgt spid="1579"/>
                                        </p:tgtEl>
                                        <p:attrNameLst>
                                          <p:attrName>style.visibility</p:attrName>
                                        </p:attrNameLst>
                                      </p:cBhvr>
                                      <p:to>
                                        <p:strVal val="hidden"/>
                                      </p:to>
                                    </p:set>
                                  </p:childTnLst>
                                </p:cTn>
                              </p:par>
                              <p:par>
                                <p:cTn id="875" presetID="1" presetClass="entr" presetSubtype="0" fill="hold" nodeType="withEffect">
                                  <p:stCondLst>
                                    <p:cond delay="57000"/>
                                  </p:stCondLst>
                                  <p:childTnLst>
                                    <p:set>
                                      <p:cBhvr>
                                        <p:cTn id="876" dur="1" fill="hold">
                                          <p:stCondLst>
                                            <p:cond delay="0"/>
                                          </p:stCondLst>
                                        </p:cTn>
                                        <p:tgtEl>
                                          <p:spTgt spid="1569"/>
                                        </p:tgtEl>
                                        <p:attrNameLst>
                                          <p:attrName>style.visibility</p:attrName>
                                        </p:attrNameLst>
                                      </p:cBhvr>
                                      <p:to>
                                        <p:strVal val="visible"/>
                                      </p:to>
                                    </p:set>
                                  </p:childTnLst>
                                </p:cTn>
                              </p:par>
                              <p:par>
                                <p:cTn id="877" presetID="8" presetClass="emph" presetSubtype="0" fill="hold" nodeType="withEffect">
                                  <p:stCondLst>
                                    <p:cond delay="57000"/>
                                  </p:stCondLst>
                                  <p:childTnLst>
                                    <p:animRot by="-900000">
                                      <p:cBhvr>
                                        <p:cTn id="878" dur="1500" fill="hold"/>
                                        <p:tgtEl>
                                          <p:spTgt spid="1569"/>
                                        </p:tgtEl>
                                        <p:attrNameLst>
                                          <p:attrName>r</p:attrName>
                                        </p:attrNameLst>
                                      </p:cBhvr>
                                    </p:animRot>
                                  </p:childTnLst>
                                </p:cTn>
                              </p:par>
                              <p:par>
                                <p:cTn id="879" presetID="1" presetClass="exit" presetSubtype="0" fill="hold" nodeType="withEffect">
                                  <p:stCondLst>
                                    <p:cond delay="58500"/>
                                  </p:stCondLst>
                                  <p:childTnLst>
                                    <p:set>
                                      <p:cBhvr>
                                        <p:cTn id="880" dur="1" fill="hold">
                                          <p:stCondLst>
                                            <p:cond delay="0"/>
                                          </p:stCondLst>
                                        </p:cTn>
                                        <p:tgtEl>
                                          <p:spTgt spid="1569"/>
                                        </p:tgtEl>
                                        <p:attrNameLst>
                                          <p:attrName>style.visibility</p:attrName>
                                        </p:attrNameLst>
                                      </p:cBhvr>
                                      <p:to>
                                        <p:strVal val="hidden"/>
                                      </p:to>
                                    </p:set>
                                  </p:childTnLst>
                                </p:cTn>
                              </p:par>
                              <p:par>
                                <p:cTn id="881" presetID="1" presetClass="entr" presetSubtype="0" fill="hold" nodeType="withEffect">
                                  <p:stCondLst>
                                    <p:cond delay="58500"/>
                                  </p:stCondLst>
                                  <p:childTnLst>
                                    <p:set>
                                      <p:cBhvr>
                                        <p:cTn id="882" dur="1" fill="hold">
                                          <p:stCondLst>
                                            <p:cond delay="0"/>
                                          </p:stCondLst>
                                        </p:cTn>
                                        <p:tgtEl>
                                          <p:spTgt spid="1599"/>
                                        </p:tgtEl>
                                        <p:attrNameLst>
                                          <p:attrName>style.visibility</p:attrName>
                                        </p:attrNameLst>
                                      </p:cBhvr>
                                      <p:to>
                                        <p:strVal val="visible"/>
                                      </p:to>
                                    </p:set>
                                  </p:childTnLst>
                                </p:cTn>
                              </p:par>
                              <p:par>
                                <p:cTn id="883" presetID="8" presetClass="emph" presetSubtype="0" fill="hold" nodeType="withEffect">
                                  <p:stCondLst>
                                    <p:cond delay="58500"/>
                                  </p:stCondLst>
                                  <p:childTnLst>
                                    <p:animRot by="-900000">
                                      <p:cBhvr>
                                        <p:cTn id="884" dur="1500" fill="hold"/>
                                        <p:tgtEl>
                                          <p:spTgt spid="1599"/>
                                        </p:tgtEl>
                                        <p:attrNameLst>
                                          <p:attrName>r</p:attrName>
                                        </p:attrNameLst>
                                      </p:cBhvr>
                                    </p:animRot>
                                  </p:childTnLst>
                                </p:cTn>
                              </p:par>
                              <p:par>
                                <p:cTn id="885" presetID="1" presetClass="exit" presetSubtype="0" fill="hold" nodeType="withEffect">
                                  <p:stCondLst>
                                    <p:cond delay="60000"/>
                                  </p:stCondLst>
                                  <p:childTnLst>
                                    <p:set>
                                      <p:cBhvr>
                                        <p:cTn id="886" dur="1" fill="hold">
                                          <p:stCondLst>
                                            <p:cond delay="0"/>
                                          </p:stCondLst>
                                        </p:cTn>
                                        <p:tgtEl>
                                          <p:spTgt spid="1599"/>
                                        </p:tgtEl>
                                        <p:attrNameLst>
                                          <p:attrName>style.visibility</p:attrName>
                                        </p:attrNameLst>
                                      </p:cBhvr>
                                      <p:to>
                                        <p:strVal val="hidden"/>
                                      </p:to>
                                    </p:set>
                                  </p:childTnLst>
                                </p:cTn>
                              </p:par>
                              <p:par>
                                <p:cTn id="887" presetID="1" presetClass="entr" presetSubtype="0" fill="hold" nodeType="withEffect">
                                  <p:stCondLst>
                                    <p:cond delay="60000"/>
                                  </p:stCondLst>
                                  <p:childTnLst>
                                    <p:set>
                                      <p:cBhvr>
                                        <p:cTn id="888" dur="1" fill="hold">
                                          <p:stCondLst>
                                            <p:cond delay="0"/>
                                          </p:stCondLst>
                                        </p:cTn>
                                        <p:tgtEl>
                                          <p:spTgt spid="1619"/>
                                        </p:tgtEl>
                                        <p:attrNameLst>
                                          <p:attrName>style.visibility</p:attrName>
                                        </p:attrNameLst>
                                      </p:cBhvr>
                                      <p:to>
                                        <p:strVal val="visible"/>
                                      </p:to>
                                    </p:set>
                                  </p:childTnLst>
                                </p:cTn>
                              </p:par>
                              <p:par>
                                <p:cTn id="889" presetID="8" presetClass="emph" presetSubtype="0" fill="hold" nodeType="withEffect">
                                  <p:stCondLst>
                                    <p:cond delay="60000"/>
                                  </p:stCondLst>
                                  <p:childTnLst>
                                    <p:animRot by="-900000">
                                      <p:cBhvr>
                                        <p:cTn id="890" dur="1500" fill="hold"/>
                                        <p:tgtEl>
                                          <p:spTgt spid="1619"/>
                                        </p:tgtEl>
                                        <p:attrNameLst>
                                          <p:attrName>r</p:attrName>
                                        </p:attrNameLst>
                                      </p:cBhvr>
                                    </p:animRot>
                                  </p:childTnLst>
                                </p:cTn>
                              </p:par>
                              <p:par>
                                <p:cTn id="891" presetID="1" presetClass="exit" presetSubtype="0" fill="hold" nodeType="withEffect">
                                  <p:stCondLst>
                                    <p:cond delay="61500"/>
                                  </p:stCondLst>
                                  <p:childTnLst>
                                    <p:set>
                                      <p:cBhvr>
                                        <p:cTn id="892" dur="1" fill="hold">
                                          <p:stCondLst>
                                            <p:cond delay="0"/>
                                          </p:stCondLst>
                                        </p:cTn>
                                        <p:tgtEl>
                                          <p:spTgt spid="1619"/>
                                        </p:tgtEl>
                                        <p:attrNameLst>
                                          <p:attrName>style.visibility</p:attrName>
                                        </p:attrNameLst>
                                      </p:cBhvr>
                                      <p:to>
                                        <p:strVal val="hidden"/>
                                      </p:to>
                                    </p:set>
                                  </p:childTnLst>
                                </p:cTn>
                              </p:par>
                              <p:par>
                                <p:cTn id="893" presetID="1" presetClass="entr" presetSubtype="0" fill="hold" nodeType="withEffect">
                                  <p:stCondLst>
                                    <p:cond delay="61500"/>
                                  </p:stCondLst>
                                  <p:childTnLst>
                                    <p:set>
                                      <p:cBhvr>
                                        <p:cTn id="894" dur="1" fill="hold">
                                          <p:stCondLst>
                                            <p:cond delay="0"/>
                                          </p:stCondLst>
                                        </p:cTn>
                                        <p:tgtEl>
                                          <p:spTgt spid="1609"/>
                                        </p:tgtEl>
                                        <p:attrNameLst>
                                          <p:attrName>style.visibility</p:attrName>
                                        </p:attrNameLst>
                                      </p:cBhvr>
                                      <p:to>
                                        <p:strVal val="visible"/>
                                      </p:to>
                                    </p:set>
                                  </p:childTnLst>
                                </p:cTn>
                              </p:par>
                              <p:par>
                                <p:cTn id="895" presetID="8" presetClass="emph" presetSubtype="0" fill="hold" nodeType="withEffect">
                                  <p:stCondLst>
                                    <p:cond delay="61500"/>
                                  </p:stCondLst>
                                  <p:childTnLst>
                                    <p:animRot by="-900000">
                                      <p:cBhvr>
                                        <p:cTn id="896" dur="1500" fill="hold"/>
                                        <p:tgtEl>
                                          <p:spTgt spid="1609"/>
                                        </p:tgtEl>
                                        <p:attrNameLst>
                                          <p:attrName>r</p:attrName>
                                        </p:attrNameLst>
                                      </p:cBhvr>
                                    </p:animRot>
                                  </p:childTnLst>
                                </p:cTn>
                              </p:par>
                              <p:par>
                                <p:cTn id="897" presetID="1" presetClass="exit" presetSubtype="0" fill="hold" nodeType="withEffect">
                                  <p:stCondLst>
                                    <p:cond delay="63000"/>
                                  </p:stCondLst>
                                  <p:childTnLst>
                                    <p:set>
                                      <p:cBhvr>
                                        <p:cTn id="898" dur="1" fill="hold">
                                          <p:stCondLst>
                                            <p:cond delay="0"/>
                                          </p:stCondLst>
                                        </p:cTn>
                                        <p:tgtEl>
                                          <p:spTgt spid="1609"/>
                                        </p:tgtEl>
                                        <p:attrNameLst>
                                          <p:attrName>style.visibility</p:attrName>
                                        </p:attrNameLst>
                                      </p:cBhvr>
                                      <p:to>
                                        <p:strVal val="hidden"/>
                                      </p:to>
                                    </p:set>
                                  </p:childTnLst>
                                </p:cTn>
                              </p:par>
                              <p:par>
                                <p:cTn id="899" presetID="1" presetClass="entr" presetSubtype="0" fill="hold" nodeType="withEffect">
                                  <p:stCondLst>
                                    <p:cond delay="63000"/>
                                  </p:stCondLst>
                                  <p:childTnLst>
                                    <p:set>
                                      <p:cBhvr>
                                        <p:cTn id="900" dur="1" fill="hold">
                                          <p:stCondLst>
                                            <p:cond delay="0"/>
                                          </p:stCondLst>
                                        </p:cTn>
                                        <p:tgtEl>
                                          <p:spTgt spid="1649"/>
                                        </p:tgtEl>
                                        <p:attrNameLst>
                                          <p:attrName>style.visibility</p:attrName>
                                        </p:attrNameLst>
                                      </p:cBhvr>
                                      <p:to>
                                        <p:strVal val="visible"/>
                                      </p:to>
                                    </p:set>
                                  </p:childTnLst>
                                </p:cTn>
                              </p:par>
                              <p:par>
                                <p:cTn id="901" presetID="8" presetClass="emph" presetSubtype="0" fill="hold" nodeType="withEffect">
                                  <p:stCondLst>
                                    <p:cond delay="63000"/>
                                  </p:stCondLst>
                                  <p:childTnLst>
                                    <p:animRot by="-900000">
                                      <p:cBhvr>
                                        <p:cTn id="902" dur="1500" fill="hold"/>
                                        <p:tgtEl>
                                          <p:spTgt spid="1649"/>
                                        </p:tgtEl>
                                        <p:attrNameLst>
                                          <p:attrName>r</p:attrName>
                                        </p:attrNameLst>
                                      </p:cBhvr>
                                    </p:animRot>
                                  </p:childTnLst>
                                </p:cTn>
                              </p:par>
                              <p:par>
                                <p:cTn id="903" presetID="1" presetClass="exit" presetSubtype="0" fill="hold" nodeType="withEffect">
                                  <p:stCondLst>
                                    <p:cond delay="64500"/>
                                  </p:stCondLst>
                                  <p:childTnLst>
                                    <p:set>
                                      <p:cBhvr>
                                        <p:cTn id="904" dur="1" fill="hold">
                                          <p:stCondLst>
                                            <p:cond delay="0"/>
                                          </p:stCondLst>
                                        </p:cTn>
                                        <p:tgtEl>
                                          <p:spTgt spid="1649"/>
                                        </p:tgtEl>
                                        <p:attrNameLst>
                                          <p:attrName>style.visibility</p:attrName>
                                        </p:attrNameLst>
                                      </p:cBhvr>
                                      <p:to>
                                        <p:strVal val="hidden"/>
                                      </p:to>
                                    </p:set>
                                  </p:childTnLst>
                                </p:cTn>
                              </p:par>
                              <p:par>
                                <p:cTn id="905" presetID="1" presetClass="entr" presetSubtype="0" fill="hold" nodeType="withEffect">
                                  <p:stCondLst>
                                    <p:cond delay="64500"/>
                                  </p:stCondLst>
                                  <p:childTnLst>
                                    <p:set>
                                      <p:cBhvr>
                                        <p:cTn id="906" dur="1" fill="hold">
                                          <p:stCondLst>
                                            <p:cond delay="0"/>
                                          </p:stCondLst>
                                        </p:cTn>
                                        <p:tgtEl>
                                          <p:spTgt spid="1639"/>
                                        </p:tgtEl>
                                        <p:attrNameLst>
                                          <p:attrName>style.visibility</p:attrName>
                                        </p:attrNameLst>
                                      </p:cBhvr>
                                      <p:to>
                                        <p:strVal val="visible"/>
                                      </p:to>
                                    </p:set>
                                  </p:childTnLst>
                                </p:cTn>
                              </p:par>
                              <p:par>
                                <p:cTn id="907" presetID="8" presetClass="emph" presetSubtype="0" fill="hold" nodeType="withEffect">
                                  <p:stCondLst>
                                    <p:cond delay="64500"/>
                                  </p:stCondLst>
                                  <p:childTnLst>
                                    <p:animRot by="-900000">
                                      <p:cBhvr>
                                        <p:cTn id="908" dur="1500" fill="hold"/>
                                        <p:tgtEl>
                                          <p:spTgt spid="1639"/>
                                        </p:tgtEl>
                                        <p:attrNameLst>
                                          <p:attrName>r</p:attrName>
                                        </p:attrNameLst>
                                      </p:cBhvr>
                                    </p:animRot>
                                  </p:childTnLst>
                                </p:cTn>
                              </p:par>
                              <p:par>
                                <p:cTn id="909" presetID="1" presetClass="exit" presetSubtype="0" fill="hold" nodeType="withEffect">
                                  <p:stCondLst>
                                    <p:cond delay="66000"/>
                                  </p:stCondLst>
                                  <p:childTnLst>
                                    <p:set>
                                      <p:cBhvr>
                                        <p:cTn id="910" dur="1" fill="hold">
                                          <p:stCondLst>
                                            <p:cond delay="0"/>
                                          </p:stCondLst>
                                        </p:cTn>
                                        <p:tgtEl>
                                          <p:spTgt spid="1639"/>
                                        </p:tgtEl>
                                        <p:attrNameLst>
                                          <p:attrName>style.visibility</p:attrName>
                                        </p:attrNameLst>
                                      </p:cBhvr>
                                      <p:to>
                                        <p:strVal val="hidden"/>
                                      </p:to>
                                    </p:set>
                                  </p:childTnLst>
                                </p:cTn>
                              </p:par>
                              <p:par>
                                <p:cTn id="911" presetID="1" presetClass="entr" presetSubtype="0" fill="hold" nodeType="withEffect">
                                  <p:stCondLst>
                                    <p:cond delay="66000"/>
                                  </p:stCondLst>
                                  <p:childTnLst>
                                    <p:set>
                                      <p:cBhvr>
                                        <p:cTn id="912" dur="1" fill="hold">
                                          <p:stCondLst>
                                            <p:cond delay="0"/>
                                          </p:stCondLst>
                                        </p:cTn>
                                        <p:tgtEl>
                                          <p:spTgt spid="1629"/>
                                        </p:tgtEl>
                                        <p:attrNameLst>
                                          <p:attrName>style.visibility</p:attrName>
                                        </p:attrNameLst>
                                      </p:cBhvr>
                                      <p:to>
                                        <p:strVal val="visible"/>
                                      </p:to>
                                    </p:set>
                                  </p:childTnLst>
                                </p:cTn>
                              </p:par>
                              <p:par>
                                <p:cTn id="913" presetID="8" presetClass="emph" presetSubtype="0" fill="hold" nodeType="withEffect">
                                  <p:stCondLst>
                                    <p:cond delay="66000"/>
                                  </p:stCondLst>
                                  <p:childTnLst>
                                    <p:animRot by="-900000">
                                      <p:cBhvr>
                                        <p:cTn id="914" dur="1500" fill="hold"/>
                                        <p:tgtEl>
                                          <p:spTgt spid="1629"/>
                                        </p:tgtEl>
                                        <p:attrNameLst>
                                          <p:attrName>r</p:attrName>
                                        </p:attrNameLst>
                                      </p:cBhvr>
                                    </p:animRot>
                                  </p:childTnLst>
                                </p:cTn>
                              </p:par>
                              <p:par>
                                <p:cTn id="915" presetID="1" presetClass="exit" presetSubtype="0" fill="hold" nodeType="withEffect">
                                  <p:stCondLst>
                                    <p:cond delay="67500"/>
                                  </p:stCondLst>
                                  <p:childTnLst>
                                    <p:set>
                                      <p:cBhvr>
                                        <p:cTn id="916" dur="1" fill="hold">
                                          <p:stCondLst>
                                            <p:cond delay="0"/>
                                          </p:stCondLst>
                                        </p:cTn>
                                        <p:tgtEl>
                                          <p:spTgt spid="1629"/>
                                        </p:tgtEl>
                                        <p:attrNameLst>
                                          <p:attrName>style.visibility</p:attrName>
                                        </p:attrNameLst>
                                      </p:cBhvr>
                                      <p:to>
                                        <p:strVal val="hidden"/>
                                      </p:to>
                                    </p:set>
                                  </p:childTnLst>
                                </p:cTn>
                              </p:par>
                              <p:par>
                                <p:cTn id="917" presetID="1" presetClass="entr" presetSubtype="0" fill="hold" nodeType="withEffect">
                                  <p:stCondLst>
                                    <p:cond delay="67500"/>
                                  </p:stCondLst>
                                  <p:childTnLst>
                                    <p:set>
                                      <p:cBhvr>
                                        <p:cTn id="918" dur="1" fill="hold">
                                          <p:stCondLst>
                                            <p:cond delay="0"/>
                                          </p:stCondLst>
                                        </p:cTn>
                                        <p:tgtEl>
                                          <p:spTgt spid="1679"/>
                                        </p:tgtEl>
                                        <p:attrNameLst>
                                          <p:attrName>style.visibility</p:attrName>
                                        </p:attrNameLst>
                                      </p:cBhvr>
                                      <p:to>
                                        <p:strVal val="visible"/>
                                      </p:to>
                                    </p:set>
                                  </p:childTnLst>
                                </p:cTn>
                              </p:par>
                              <p:par>
                                <p:cTn id="919" presetID="8" presetClass="emph" presetSubtype="0" fill="hold" nodeType="withEffect">
                                  <p:stCondLst>
                                    <p:cond delay="67500"/>
                                  </p:stCondLst>
                                  <p:childTnLst>
                                    <p:animRot by="-900000">
                                      <p:cBhvr>
                                        <p:cTn id="920" dur="1500" fill="hold"/>
                                        <p:tgtEl>
                                          <p:spTgt spid="1679"/>
                                        </p:tgtEl>
                                        <p:attrNameLst>
                                          <p:attrName>r</p:attrName>
                                        </p:attrNameLst>
                                      </p:cBhvr>
                                    </p:animRot>
                                  </p:childTnLst>
                                </p:cTn>
                              </p:par>
                              <p:par>
                                <p:cTn id="921" presetID="1" presetClass="exit" presetSubtype="0" fill="hold" nodeType="withEffect">
                                  <p:stCondLst>
                                    <p:cond delay="69000"/>
                                  </p:stCondLst>
                                  <p:childTnLst>
                                    <p:set>
                                      <p:cBhvr>
                                        <p:cTn id="922" dur="1" fill="hold">
                                          <p:stCondLst>
                                            <p:cond delay="0"/>
                                          </p:stCondLst>
                                        </p:cTn>
                                        <p:tgtEl>
                                          <p:spTgt spid="1679"/>
                                        </p:tgtEl>
                                        <p:attrNameLst>
                                          <p:attrName>style.visibility</p:attrName>
                                        </p:attrNameLst>
                                      </p:cBhvr>
                                      <p:to>
                                        <p:strVal val="hidden"/>
                                      </p:to>
                                    </p:set>
                                  </p:childTnLst>
                                </p:cTn>
                              </p:par>
                              <p:par>
                                <p:cTn id="923" presetID="1" presetClass="entr" presetSubtype="0" fill="hold" nodeType="withEffect">
                                  <p:stCondLst>
                                    <p:cond delay="69000"/>
                                  </p:stCondLst>
                                  <p:childTnLst>
                                    <p:set>
                                      <p:cBhvr>
                                        <p:cTn id="924" dur="1" fill="hold">
                                          <p:stCondLst>
                                            <p:cond delay="0"/>
                                          </p:stCondLst>
                                        </p:cTn>
                                        <p:tgtEl>
                                          <p:spTgt spid="1669"/>
                                        </p:tgtEl>
                                        <p:attrNameLst>
                                          <p:attrName>style.visibility</p:attrName>
                                        </p:attrNameLst>
                                      </p:cBhvr>
                                      <p:to>
                                        <p:strVal val="visible"/>
                                      </p:to>
                                    </p:set>
                                  </p:childTnLst>
                                </p:cTn>
                              </p:par>
                              <p:par>
                                <p:cTn id="925" presetID="8" presetClass="emph" presetSubtype="0" fill="hold" nodeType="withEffect">
                                  <p:stCondLst>
                                    <p:cond delay="69000"/>
                                  </p:stCondLst>
                                  <p:childTnLst>
                                    <p:animRot by="-900000">
                                      <p:cBhvr>
                                        <p:cTn id="926" dur="1500" fill="hold"/>
                                        <p:tgtEl>
                                          <p:spTgt spid="1669"/>
                                        </p:tgtEl>
                                        <p:attrNameLst>
                                          <p:attrName>r</p:attrName>
                                        </p:attrNameLst>
                                      </p:cBhvr>
                                    </p:animRot>
                                  </p:childTnLst>
                                </p:cTn>
                              </p:par>
                              <p:par>
                                <p:cTn id="927" presetID="1" presetClass="exit" presetSubtype="0" fill="hold" nodeType="withEffect">
                                  <p:stCondLst>
                                    <p:cond delay="70500"/>
                                  </p:stCondLst>
                                  <p:childTnLst>
                                    <p:set>
                                      <p:cBhvr>
                                        <p:cTn id="928" dur="1" fill="hold">
                                          <p:stCondLst>
                                            <p:cond delay="0"/>
                                          </p:stCondLst>
                                        </p:cTn>
                                        <p:tgtEl>
                                          <p:spTgt spid="1669"/>
                                        </p:tgtEl>
                                        <p:attrNameLst>
                                          <p:attrName>style.visibility</p:attrName>
                                        </p:attrNameLst>
                                      </p:cBhvr>
                                      <p:to>
                                        <p:strVal val="hidden"/>
                                      </p:to>
                                    </p:set>
                                  </p:childTnLst>
                                </p:cTn>
                              </p:par>
                              <p:par>
                                <p:cTn id="929" presetID="1" presetClass="entr" presetSubtype="0" fill="hold" nodeType="withEffect">
                                  <p:stCondLst>
                                    <p:cond delay="70500"/>
                                  </p:stCondLst>
                                  <p:childTnLst>
                                    <p:set>
                                      <p:cBhvr>
                                        <p:cTn id="930" dur="1" fill="hold">
                                          <p:stCondLst>
                                            <p:cond delay="0"/>
                                          </p:stCondLst>
                                        </p:cTn>
                                        <p:tgtEl>
                                          <p:spTgt spid="1659"/>
                                        </p:tgtEl>
                                        <p:attrNameLst>
                                          <p:attrName>style.visibility</p:attrName>
                                        </p:attrNameLst>
                                      </p:cBhvr>
                                      <p:to>
                                        <p:strVal val="visible"/>
                                      </p:to>
                                    </p:set>
                                  </p:childTnLst>
                                </p:cTn>
                              </p:par>
                              <p:par>
                                <p:cTn id="931" presetID="8" presetClass="emph" presetSubtype="0" fill="hold" nodeType="withEffect">
                                  <p:stCondLst>
                                    <p:cond delay="70500"/>
                                  </p:stCondLst>
                                  <p:childTnLst>
                                    <p:animRot by="-900000">
                                      <p:cBhvr>
                                        <p:cTn id="932" dur="1500" fill="hold"/>
                                        <p:tgtEl>
                                          <p:spTgt spid="1659"/>
                                        </p:tgtEl>
                                        <p:attrNameLst>
                                          <p:attrName>r</p:attrName>
                                        </p:attrNameLst>
                                      </p:cBhvr>
                                    </p:animRot>
                                  </p:childTnLst>
                                </p:cTn>
                              </p:par>
                            </p:childTnLst>
                          </p:cTn>
                        </p:par>
                        <p:par>
                          <p:cTn id="933" fill="hold">
                            <p:stCondLst>
                              <p:cond delay="216000"/>
                            </p:stCondLst>
                            <p:childTnLst>
                              <p:par>
                                <p:cTn id="934" presetID="10" presetClass="entr" presetSubtype="0" fill="hold" grpId="0" nodeType="afterEffect">
                                  <p:stCondLst>
                                    <p:cond delay="0"/>
                                  </p:stCondLst>
                                  <p:childTnLst>
                                    <p:set>
                                      <p:cBhvr>
                                        <p:cTn id="935" dur="1" fill="hold">
                                          <p:stCondLst>
                                            <p:cond delay="0"/>
                                          </p:stCondLst>
                                        </p:cTn>
                                        <p:tgtEl>
                                          <p:spTgt spid="1694"/>
                                        </p:tgtEl>
                                        <p:attrNameLst>
                                          <p:attrName>style.visibility</p:attrName>
                                        </p:attrNameLst>
                                      </p:cBhvr>
                                      <p:to>
                                        <p:strVal val="visible"/>
                                      </p:to>
                                    </p:set>
                                    <p:animEffect transition="in" filter="fade">
                                      <p:cBhvr>
                                        <p:cTn id="936" dur="500"/>
                                        <p:tgtEl>
                                          <p:spTgt spid="1694"/>
                                        </p:tgtEl>
                                      </p:cBhvr>
                                    </p:animEffect>
                                  </p:childTnLst>
                                </p:cTn>
                              </p:par>
                            </p:childTnLst>
                          </p:cTn>
                        </p:par>
                      </p:childTnLst>
                    </p:cTn>
                  </p:par>
                </p:childTnLst>
              </p:cTn>
              <p:nextCondLst>
                <p:cond evt="onClick" delay="0">
                  <p:tgtEl>
                    <p:spTgt spid="1694"/>
                  </p:tgtEl>
                </p:cond>
              </p:nextCondLst>
            </p:seq>
          </p:childTnLst>
        </p:cTn>
      </p:par>
    </p:tnLst>
    <p:bldLst>
      <p:bldP spid="46" grpId="0" animBg="1"/>
      <p:bldP spid="46" grpId="1" animBg="1"/>
      <p:bldP spid="1545" grpId="0" animBg="1"/>
      <p:bldP spid="1545" grpId="1" animBg="1"/>
      <p:bldP spid="1547" grpId="0" animBg="1"/>
      <p:bldP spid="1547" grpId="1" animBg="1"/>
      <p:bldP spid="1547" grpId="2" animBg="1"/>
      <p:bldP spid="1547" grpId="3" animBg="1"/>
      <p:bldP spid="1693" grpId="0" uiExpand="1" build="p" animBg="1"/>
      <p:bldP spid="1698" grpId="0"/>
      <p:bldP spid="1699" grpId="0"/>
      <p:bldP spid="1694" grpId="0" animBg="1"/>
      <p:bldP spid="1694" grpId="1" animBg="1"/>
      <p:bldP spid="1694" grpId="2" animBg="1"/>
    </p:bldLst>
  </p:timing>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re 1"/>
          <p:cNvSpPr>
            <a:spLocks noGrp="1"/>
          </p:cNvSpPr>
          <p:nvPr>
            <p:ph type="title"/>
            <p:custDataLst>
              <p:tags r:id="rId1"/>
            </p:custDataLst>
          </p:nvPr>
        </p:nvSpPr>
        <p:spPr/>
        <p:txBody>
          <a:bodyPr/>
          <a:lstStyle/>
          <a:p>
            <a:r>
              <a:rPr lang="fr-FR" dirty="0" smtClean="0"/>
              <a:t>Les moteurs électriques</a:t>
            </a:r>
            <a:endParaRPr lang="fr-FR" dirty="0"/>
          </a:p>
        </p:txBody>
      </p:sp>
      <p:sp>
        <p:nvSpPr>
          <p:cNvPr id="3" name="Espace réservé du contenu 2"/>
          <p:cNvSpPr>
            <a:spLocks noGrp="1"/>
          </p:cNvSpPr>
          <p:nvPr>
            <p:ph idx="1"/>
            <p:custDataLst>
              <p:tags r:id="rId2"/>
            </p:custDataLst>
          </p:nvPr>
        </p:nvSpPr>
        <p:spPr>
          <a:xfrm>
            <a:off x="467544" y="2071389"/>
            <a:ext cx="8229600" cy="4237931"/>
          </a:xfrm>
        </p:spPr>
        <p:txBody>
          <a:bodyPr anchor="t">
            <a:normAutofit fontScale="62500" lnSpcReduction="20000"/>
          </a:bodyPr>
          <a:lstStyle/>
          <a:p>
            <a:pPr marL="0" indent="0" algn="ctr">
              <a:buNone/>
            </a:pPr>
            <a:endParaRPr lang="fr-FR" dirty="0" smtClean="0"/>
          </a:p>
          <a:p>
            <a:pPr marL="0" indent="0" algn="ctr">
              <a:buNone/>
            </a:pPr>
            <a:r>
              <a:rPr lang="fr-FR" dirty="0" smtClean="0"/>
              <a:t>Le principe de fonctionnement de tout moteur électrique repose sur l’effet magnétique produit par un courant électrique dans des bobines</a:t>
            </a:r>
            <a:br>
              <a:rPr lang="fr-FR" dirty="0" smtClean="0"/>
            </a:br>
            <a:r>
              <a:rPr lang="fr-FR" dirty="0" smtClean="0"/>
              <a:t> (self, inductance…).</a:t>
            </a:r>
          </a:p>
          <a:p>
            <a:pPr marL="0" indent="0" algn="ctr">
              <a:buNone/>
            </a:pPr>
            <a:endParaRPr lang="fr-FR" dirty="0" smtClean="0"/>
          </a:p>
          <a:p>
            <a:pPr marL="0" indent="0" algn="ctr">
              <a:buNone/>
            </a:pPr>
            <a:r>
              <a:rPr lang="fr-FR" dirty="0" smtClean="0"/>
              <a:t>Ce champ </a:t>
            </a:r>
            <a:r>
              <a:rPr lang="fr-FR" smtClean="0"/>
              <a:t>magnétique </a:t>
            </a:r>
            <a:r>
              <a:rPr lang="fr-FR" smtClean="0"/>
              <a:t>si il </a:t>
            </a:r>
            <a:r>
              <a:rPr lang="fr-FR" dirty="0" smtClean="0"/>
              <a:t>est produit par un courant continu engendrera un mouvement par rapport à un aimant, ou plus généralement par rapport à un autre champ magnétique.</a:t>
            </a:r>
          </a:p>
          <a:p>
            <a:pPr marL="0" indent="0" algn="ctr">
              <a:buNone/>
            </a:pPr>
            <a:endParaRPr lang="fr-FR" dirty="0" smtClean="0"/>
          </a:p>
          <a:p>
            <a:pPr marL="0" indent="0" algn="ctr">
              <a:buNone/>
            </a:pPr>
            <a:r>
              <a:rPr lang="fr-FR" dirty="0" smtClean="0"/>
              <a:t>Ce champ magnétique produit par un courant alternatif sera vu comme un champ tournant entrainant dans sa rotation un aimant ou plus généralement un autre champ magnétique.</a:t>
            </a:r>
          </a:p>
          <a:p>
            <a:pPr marL="0" indent="0" algn="ctr">
              <a:buNone/>
            </a:pPr>
            <a:endParaRPr lang="fr-FR" dirty="0"/>
          </a:p>
        </p:txBody>
      </p:sp>
    </p:spTree>
    <p:extLst>
      <p:ext uri="{BB962C8B-B14F-4D97-AF65-F5344CB8AC3E}">
        <p14:creationId xmlns:p14="http://schemas.microsoft.com/office/powerpoint/2010/main" val="129848799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500"/>
                                  </p:stCondLst>
                                  <p:iterate type="wd">
                                    <p:tmPct val="10000"/>
                                  </p:iterate>
                                  <p:childTnLst>
                                    <p:set>
                                      <p:cBhvr>
                                        <p:cTn id="6" dur="1" fill="hold">
                                          <p:stCondLst>
                                            <p:cond delay="0"/>
                                          </p:stCondLst>
                                        </p:cTn>
                                        <p:tgtEl>
                                          <p:spTgt spid="2"/>
                                        </p:tgtEl>
                                        <p:attrNameLst>
                                          <p:attrName>style.visibility</p:attrName>
                                        </p:attrNameLst>
                                      </p:cBhvr>
                                      <p:to>
                                        <p:strVal val="visible"/>
                                      </p:to>
                                    </p:set>
                                    <p:animEffect transition="in" filter="fade">
                                      <p:cBhvr>
                                        <p:cTn id="7" dur="500"/>
                                        <p:tgtEl>
                                          <p:spTgt spid="2"/>
                                        </p:tgtEl>
                                      </p:cBhvr>
                                    </p:animEffect>
                                  </p:childTnLst>
                                </p:cTn>
                              </p:par>
                            </p:childTnLst>
                          </p:cTn>
                        </p:par>
                        <p:par>
                          <p:cTn id="8" fill="hold">
                            <p:stCondLst>
                              <p:cond delay="1100"/>
                            </p:stCondLst>
                            <p:childTnLst>
                              <p:par>
                                <p:cTn id="9" presetID="10" presetClass="entr" presetSubtype="0" fill="hold" grpId="0" nodeType="afterEffect">
                                  <p:stCondLst>
                                    <p:cond delay="500"/>
                                  </p:stCondLst>
                                  <p:childTnLst>
                                    <p:set>
                                      <p:cBhvr>
                                        <p:cTn id="10" dur="1" fill="hold">
                                          <p:stCondLst>
                                            <p:cond delay="0"/>
                                          </p:stCondLst>
                                        </p:cTn>
                                        <p:tgtEl>
                                          <p:spTgt spid="3">
                                            <p:bg/>
                                          </p:spTgt>
                                        </p:tgtEl>
                                        <p:attrNameLst>
                                          <p:attrName>style.visibility</p:attrName>
                                        </p:attrNameLst>
                                      </p:cBhvr>
                                      <p:to>
                                        <p:strVal val="visible"/>
                                      </p:to>
                                    </p:set>
                                    <p:animEffect transition="in" filter="fade">
                                      <p:cBhvr>
                                        <p:cTn id="11" dur="500"/>
                                        <p:tgtEl>
                                          <p:spTgt spid="3">
                                            <p:bg/>
                                          </p:spTgt>
                                        </p:tgtEl>
                                      </p:cBhvr>
                                    </p:animEffect>
                                  </p:childTnLst>
                                </p:cTn>
                              </p:par>
                            </p:childTnLst>
                          </p:cTn>
                        </p:par>
                        <p:par>
                          <p:cTn id="12" fill="hold">
                            <p:stCondLst>
                              <p:cond delay="2100"/>
                            </p:stCondLst>
                            <p:childTnLst>
                              <p:par>
                                <p:cTn id="13" presetID="10" presetClass="entr" presetSubtype="0" fill="hold" grpId="0" nodeType="afterEffect">
                                  <p:stCondLst>
                                    <p:cond delay="500"/>
                                  </p:stCondLst>
                                  <p:iterate type="wd">
                                    <p:tmPct val="10000"/>
                                  </p:iterate>
                                  <p:childTnLst>
                                    <p:set>
                                      <p:cBhvr>
                                        <p:cTn id="14" dur="1" fill="hold">
                                          <p:stCondLst>
                                            <p:cond delay="0"/>
                                          </p:stCondLst>
                                        </p:cTn>
                                        <p:tgtEl>
                                          <p:spTgt spid="3">
                                            <p:txEl>
                                              <p:pRg st="1" end="1"/>
                                            </p:txEl>
                                          </p:spTgt>
                                        </p:tgtEl>
                                        <p:attrNameLst>
                                          <p:attrName>style.visibility</p:attrName>
                                        </p:attrNameLst>
                                      </p:cBhvr>
                                      <p:to>
                                        <p:strVal val="visible"/>
                                      </p:to>
                                    </p:set>
                                    <p:animEffect transition="in" filter="fade">
                                      <p:cBhvr>
                                        <p:cTn id="15" dur="500"/>
                                        <p:tgtEl>
                                          <p:spTgt spid="3">
                                            <p:txEl>
                                              <p:pRg st="1" end="1"/>
                                            </p:txEl>
                                          </p:spTgt>
                                        </p:tgtEl>
                                      </p:cBhvr>
                                    </p:animEffect>
                                  </p:childTnLst>
                                </p:cTn>
                              </p:par>
                            </p:childTnLst>
                          </p:cTn>
                        </p:par>
                      </p:childTnLst>
                    </p:cTn>
                  </p:par>
                  <p:par>
                    <p:cTn id="16" fill="hold">
                      <p:stCondLst>
                        <p:cond delay="indefinite"/>
                      </p:stCondLst>
                      <p:childTnLst>
                        <p:par>
                          <p:cTn id="17" fill="hold">
                            <p:stCondLst>
                              <p:cond delay="0"/>
                            </p:stCondLst>
                            <p:childTnLst>
                              <p:par>
                                <p:cTn id="18" presetID="10" presetClass="entr" presetSubtype="0" fill="hold" grpId="0" nodeType="clickEffect">
                                  <p:stCondLst>
                                    <p:cond delay="0"/>
                                  </p:stCondLst>
                                  <p:iterate type="wd">
                                    <p:tmPct val="10000"/>
                                  </p:iterate>
                                  <p:childTnLst>
                                    <p:set>
                                      <p:cBhvr>
                                        <p:cTn id="19" dur="1" fill="hold">
                                          <p:stCondLst>
                                            <p:cond delay="0"/>
                                          </p:stCondLst>
                                        </p:cTn>
                                        <p:tgtEl>
                                          <p:spTgt spid="3">
                                            <p:txEl>
                                              <p:pRg st="3" end="3"/>
                                            </p:txEl>
                                          </p:spTgt>
                                        </p:tgtEl>
                                        <p:attrNameLst>
                                          <p:attrName>style.visibility</p:attrName>
                                        </p:attrNameLst>
                                      </p:cBhvr>
                                      <p:to>
                                        <p:strVal val="visible"/>
                                      </p:to>
                                    </p:set>
                                    <p:animEffect transition="in" filter="fade">
                                      <p:cBhvr>
                                        <p:cTn id="20" dur="500"/>
                                        <p:tgtEl>
                                          <p:spTgt spid="3">
                                            <p:txEl>
                                              <p:pRg st="3" end="3"/>
                                            </p:txEl>
                                          </p:spTgt>
                                        </p:tgtEl>
                                      </p:cBhvr>
                                    </p:animEffect>
                                  </p:childTnLst>
                                </p:cTn>
                              </p:par>
                            </p:childTnLst>
                          </p:cTn>
                        </p:par>
                      </p:childTnLst>
                    </p:cTn>
                  </p:par>
                  <p:par>
                    <p:cTn id="21" fill="hold">
                      <p:stCondLst>
                        <p:cond delay="indefinite"/>
                      </p:stCondLst>
                      <p:childTnLst>
                        <p:par>
                          <p:cTn id="22" fill="hold">
                            <p:stCondLst>
                              <p:cond delay="0"/>
                            </p:stCondLst>
                            <p:childTnLst>
                              <p:par>
                                <p:cTn id="23" presetID="10" presetClass="entr" presetSubtype="0" fill="hold" grpId="0" nodeType="clickEffect">
                                  <p:stCondLst>
                                    <p:cond delay="0"/>
                                  </p:stCondLst>
                                  <p:iterate type="wd">
                                    <p:tmPct val="10000"/>
                                  </p:iterate>
                                  <p:childTnLst>
                                    <p:set>
                                      <p:cBhvr>
                                        <p:cTn id="24" dur="1" fill="hold">
                                          <p:stCondLst>
                                            <p:cond delay="0"/>
                                          </p:stCondLst>
                                        </p:cTn>
                                        <p:tgtEl>
                                          <p:spTgt spid="3">
                                            <p:txEl>
                                              <p:pRg st="5" end="5"/>
                                            </p:txEl>
                                          </p:spTgt>
                                        </p:tgtEl>
                                        <p:attrNameLst>
                                          <p:attrName>style.visibility</p:attrName>
                                        </p:attrNameLst>
                                      </p:cBhvr>
                                      <p:to>
                                        <p:strVal val="visible"/>
                                      </p:to>
                                    </p:set>
                                    <p:animEffect transition="in" filter="fade">
                                      <p:cBhvr>
                                        <p:cTn id="25" dur="500"/>
                                        <p:tgtEl>
                                          <p:spTgt spid="3">
                                            <p:txEl>
                                              <p:pRg st="5" end="5"/>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P spid="3" grpId="0" uiExpand="1" build="p" animBg="1"/>
    </p:bldLst>
  </p:timing>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7" name="Groupe 6"/>
          <p:cNvGrpSpPr/>
          <p:nvPr>
            <p:custDataLst>
              <p:tags r:id="rId1"/>
            </p:custDataLst>
          </p:nvPr>
        </p:nvGrpSpPr>
        <p:grpSpPr>
          <a:xfrm>
            <a:off x="5892484" y="2404011"/>
            <a:ext cx="1617728" cy="1728192"/>
            <a:chOff x="5652505" y="2011151"/>
            <a:chExt cx="1617728" cy="1728192"/>
          </a:xfrm>
        </p:grpSpPr>
        <p:sp>
          <p:nvSpPr>
            <p:cNvPr id="1283" name="Cylindre 4"/>
            <p:cNvSpPr/>
            <p:nvPr/>
          </p:nvSpPr>
          <p:spPr>
            <a:xfrm rot="5400000" flipH="1">
              <a:off x="5164831" y="2498825"/>
              <a:ext cx="1728192" cy="752844"/>
            </a:xfrm>
            <a:custGeom>
              <a:avLst/>
              <a:gdLst>
                <a:gd name="connsiteX0" fmla="*/ 0 w 1728192"/>
                <a:gd name="connsiteY0" fmla="*/ 126148 h 1009180"/>
                <a:gd name="connsiteX1" fmla="*/ 864096 w 1728192"/>
                <a:gd name="connsiteY1" fmla="*/ 252296 h 1009180"/>
                <a:gd name="connsiteX2" fmla="*/ 1728192 w 1728192"/>
                <a:gd name="connsiteY2" fmla="*/ 126148 h 1009180"/>
                <a:gd name="connsiteX3" fmla="*/ 1728192 w 1728192"/>
                <a:gd name="connsiteY3" fmla="*/ 883033 h 1009180"/>
                <a:gd name="connsiteX4" fmla="*/ 864096 w 1728192"/>
                <a:gd name="connsiteY4" fmla="*/ 1009181 h 1009180"/>
                <a:gd name="connsiteX5" fmla="*/ 0 w 1728192"/>
                <a:gd name="connsiteY5" fmla="*/ 883033 h 1009180"/>
                <a:gd name="connsiteX6" fmla="*/ 0 w 1728192"/>
                <a:gd name="connsiteY6" fmla="*/ 126148 h 1009180"/>
                <a:gd name="connsiteX0" fmla="*/ 0 w 1728192"/>
                <a:gd name="connsiteY0" fmla="*/ 126148 h 1009180"/>
                <a:gd name="connsiteX1" fmla="*/ 864096 w 1728192"/>
                <a:gd name="connsiteY1" fmla="*/ 0 h 1009180"/>
                <a:gd name="connsiteX2" fmla="*/ 1728192 w 1728192"/>
                <a:gd name="connsiteY2" fmla="*/ 126148 h 1009180"/>
                <a:gd name="connsiteX3" fmla="*/ 864096 w 1728192"/>
                <a:gd name="connsiteY3" fmla="*/ 252296 h 1009180"/>
                <a:gd name="connsiteX4" fmla="*/ 0 w 1728192"/>
                <a:gd name="connsiteY4" fmla="*/ 126148 h 1009180"/>
                <a:gd name="connsiteX0" fmla="*/ 1728192 w 1728192"/>
                <a:gd name="connsiteY0" fmla="*/ 126148 h 1009180"/>
                <a:gd name="connsiteX1" fmla="*/ 864096 w 1728192"/>
                <a:gd name="connsiteY1" fmla="*/ 252296 h 1009180"/>
                <a:gd name="connsiteX2" fmla="*/ 0 w 1728192"/>
                <a:gd name="connsiteY2" fmla="*/ 126148 h 1009180"/>
                <a:gd name="connsiteX3" fmla="*/ 864096 w 1728192"/>
                <a:gd name="connsiteY3" fmla="*/ 0 h 1009180"/>
                <a:gd name="connsiteX4" fmla="*/ 1728192 w 1728192"/>
                <a:gd name="connsiteY4" fmla="*/ 126148 h 1009180"/>
                <a:gd name="connsiteX5" fmla="*/ 1728192 w 1728192"/>
                <a:gd name="connsiteY5" fmla="*/ 883033 h 1009180"/>
                <a:gd name="connsiteX6" fmla="*/ 864096 w 1728192"/>
                <a:gd name="connsiteY6" fmla="*/ 1009181 h 1009180"/>
                <a:gd name="connsiteX7" fmla="*/ 0 w 1728192"/>
                <a:gd name="connsiteY7" fmla="*/ 883033 h 1009180"/>
                <a:gd name="connsiteX8" fmla="*/ 0 w 1728192"/>
                <a:gd name="connsiteY8" fmla="*/ 126148 h 1009180"/>
                <a:gd name="connsiteX0" fmla="*/ 0 w 1728192"/>
                <a:gd name="connsiteY0" fmla="*/ 126148 h 1009181"/>
                <a:gd name="connsiteX1" fmla="*/ 864096 w 1728192"/>
                <a:gd name="connsiteY1" fmla="*/ 252296 h 1009181"/>
                <a:gd name="connsiteX2" fmla="*/ 1728192 w 1728192"/>
                <a:gd name="connsiteY2" fmla="*/ 126148 h 1009181"/>
                <a:gd name="connsiteX3" fmla="*/ 1728192 w 1728192"/>
                <a:gd name="connsiteY3" fmla="*/ 883033 h 1009181"/>
                <a:gd name="connsiteX4" fmla="*/ 864096 w 1728192"/>
                <a:gd name="connsiteY4" fmla="*/ 1009181 h 1009181"/>
                <a:gd name="connsiteX5" fmla="*/ 0 w 1728192"/>
                <a:gd name="connsiteY5" fmla="*/ 883033 h 1009181"/>
                <a:gd name="connsiteX6" fmla="*/ 0 w 1728192"/>
                <a:gd name="connsiteY6" fmla="*/ 126148 h 1009181"/>
                <a:gd name="connsiteX0" fmla="*/ 0 w 1728192"/>
                <a:gd name="connsiteY0" fmla="*/ 126148 h 1009181"/>
                <a:gd name="connsiteX1" fmla="*/ 864096 w 1728192"/>
                <a:gd name="connsiteY1" fmla="*/ 0 h 1009181"/>
                <a:gd name="connsiteX2" fmla="*/ 1728192 w 1728192"/>
                <a:gd name="connsiteY2" fmla="*/ 126148 h 1009181"/>
                <a:gd name="connsiteX3" fmla="*/ 864096 w 1728192"/>
                <a:gd name="connsiteY3" fmla="*/ 252296 h 1009181"/>
                <a:gd name="connsiteX4" fmla="*/ 0 w 1728192"/>
                <a:gd name="connsiteY4" fmla="*/ 126148 h 1009181"/>
                <a:gd name="connsiteX0" fmla="*/ 1728192 w 1728192"/>
                <a:gd name="connsiteY0" fmla="*/ 126148 h 1009181"/>
                <a:gd name="connsiteX1" fmla="*/ 864096 w 1728192"/>
                <a:gd name="connsiteY1" fmla="*/ 252296 h 1009181"/>
                <a:gd name="connsiteX2" fmla="*/ 0 w 1728192"/>
                <a:gd name="connsiteY2" fmla="*/ 126148 h 1009181"/>
                <a:gd name="connsiteX3" fmla="*/ 864096 w 1728192"/>
                <a:gd name="connsiteY3" fmla="*/ 0 h 1009181"/>
                <a:gd name="connsiteX4" fmla="*/ 1728192 w 1728192"/>
                <a:gd name="connsiteY4" fmla="*/ 126148 h 1009181"/>
                <a:gd name="connsiteX5" fmla="*/ 1728192 w 1728192"/>
                <a:gd name="connsiteY5" fmla="*/ 883033 h 1009181"/>
                <a:gd name="connsiteX6" fmla="*/ 889496 w 1728192"/>
                <a:gd name="connsiteY6" fmla="*/ 805981 h 1009181"/>
                <a:gd name="connsiteX7" fmla="*/ 0 w 1728192"/>
                <a:gd name="connsiteY7" fmla="*/ 883033 h 1009181"/>
                <a:gd name="connsiteX8" fmla="*/ 0 w 1728192"/>
                <a:gd name="connsiteY8" fmla="*/ 126148 h 1009181"/>
                <a:gd name="connsiteX0" fmla="*/ 0 w 1728192"/>
                <a:gd name="connsiteY0" fmla="*/ 126148 h 901801"/>
                <a:gd name="connsiteX1" fmla="*/ 864096 w 1728192"/>
                <a:gd name="connsiteY1" fmla="*/ 252296 h 901801"/>
                <a:gd name="connsiteX2" fmla="*/ 1728192 w 1728192"/>
                <a:gd name="connsiteY2" fmla="*/ 126148 h 901801"/>
                <a:gd name="connsiteX3" fmla="*/ 1728192 w 1728192"/>
                <a:gd name="connsiteY3" fmla="*/ 883033 h 901801"/>
                <a:gd name="connsiteX4" fmla="*/ 864096 w 1728192"/>
                <a:gd name="connsiteY4" fmla="*/ 742481 h 901801"/>
                <a:gd name="connsiteX5" fmla="*/ 0 w 1728192"/>
                <a:gd name="connsiteY5" fmla="*/ 883033 h 901801"/>
                <a:gd name="connsiteX6" fmla="*/ 0 w 1728192"/>
                <a:gd name="connsiteY6" fmla="*/ 126148 h 901801"/>
                <a:gd name="connsiteX0" fmla="*/ 0 w 1728192"/>
                <a:gd name="connsiteY0" fmla="*/ 126148 h 901801"/>
                <a:gd name="connsiteX1" fmla="*/ 864096 w 1728192"/>
                <a:gd name="connsiteY1" fmla="*/ 0 h 901801"/>
                <a:gd name="connsiteX2" fmla="*/ 1728192 w 1728192"/>
                <a:gd name="connsiteY2" fmla="*/ 126148 h 901801"/>
                <a:gd name="connsiteX3" fmla="*/ 864096 w 1728192"/>
                <a:gd name="connsiteY3" fmla="*/ 252296 h 901801"/>
                <a:gd name="connsiteX4" fmla="*/ 0 w 1728192"/>
                <a:gd name="connsiteY4" fmla="*/ 126148 h 901801"/>
                <a:gd name="connsiteX0" fmla="*/ 1728192 w 1728192"/>
                <a:gd name="connsiteY0" fmla="*/ 126148 h 901801"/>
                <a:gd name="connsiteX1" fmla="*/ 864096 w 1728192"/>
                <a:gd name="connsiteY1" fmla="*/ 252296 h 901801"/>
                <a:gd name="connsiteX2" fmla="*/ 0 w 1728192"/>
                <a:gd name="connsiteY2" fmla="*/ 126148 h 901801"/>
                <a:gd name="connsiteX3" fmla="*/ 864096 w 1728192"/>
                <a:gd name="connsiteY3" fmla="*/ 0 h 901801"/>
                <a:gd name="connsiteX4" fmla="*/ 1728192 w 1728192"/>
                <a:gd name="connsiteY4" fmla="*/ 126148 h 901801"/>
                <a:gd name="connsiteX5" fmla="*/ 1728192 w 1728192"/>
                <a:gd name="connsiteY5" fmla="*/ 883033 h 901801"/>
                <a:gd name="connsiteX6" fmla="*/ 889496 w 1728192"/>
                <a:gd name="connsiteY6" fmla="*/ 805981 h 901801"/>
                <a:gd name="connsiteX7" fmla="*/ 0 w 1728192"/>
                <a:gd name="connsiteY7" fmla="*/ 883033 h 901801"/>
                <a:gd name="connsiteX8" fmla="*/ 0 w 1728192"/>
                <a:gd name="connsiteY8" fmla="*/ 126148 h 901801"/>
                <a:gd name="connsiteX0" fmla="*/ 0 w 1728192"/>
                <a:gd name="connsiteY0" fmla="*/ 126148 h 897184"/>
                <a:gd name="connsiteX1" fmla="*/ 864096 w 1728192"/>
                <a:gd name="connsiteY1" fmla="*/ 252296 h 897184"/>
                <a:gd name="connsiteX2" fmla="*/ 1728192 w 1728192"/>
                <a:gd name="connsiteY2" fmla="*/ 126148 h 897184"/>
                <a:gd name="connsiteX3" fmla="*/ 1728192 w 1728192"/>
                <a:gd name="connsiteY3" fmla="*/ 883033 h 897184"/>
                <a:gd name="connsiteX4" fmla="*/ 864096 w 1728192"/>
                <a:gd name="connsiteY4" fmla="*/ 742481 h 897184"/>
                <a:gd name="connsiteX5" fmla="*/ 0 w 1728192"/>
                <a:gd name="connsiteY5" fmla="*/ 883033 h 897184"/>
                <a:gd name="connsiteX6" fmla="*/ 0 w 1728192"/>
                <a:gd name="connsiteY6" fmla="*/ 126148 h 897184"/>
                <a:gd name="connsiteX0" fmla="*/ 0 w 1728192"/>
                <a:gd name="connsiteY0" fmla="*/ 126148 h 897184"/>
                <a:gd name="connsiteX1" fmla="*/ 864096 w 1728192"/>
                <a:gd name="connsiteY1" fmla="*/ 0 h 897184"/>
                <a:gd name="connsiteX2" fmla="*/ 1728192 w 1728192"/>
                <a:gd name="connsiteY2" fmla="*/ 126148 h 897184"/>
                <a:gd name="connsiteX3" fmla="*/ 864096 w 1728192"/>
                <a:gd name="connsiteY3" fmla="*/ 252296 h 897184"/>
                <a:gd name="connsiteX4" fmla="*/ 0 w 1728192"/>
                <a:gd name="connsiteY4" fmla="*/ 126148 h 897184"/>
                <a:gd name="connsiteX0" fmla="*/ 1728192 w 1728192"/>
                <a:gd name="connsiteY0" fmla="*/ 126148 h 897184"/>
                <a:gd name="connsiteX1" fmla="*/ 864096 w 1728192"/>
                <a:gd name="connsiteY1" fmla="*/ 252296 h 897184"/>
                <a:gd name="connsiteX2" fmla="*/ 0 w 1728192"/>
                <a:gd name="connsiteY2" fmla="*/ 126148 h 897184"/>
                <a:gd name="connsiteX3" fmla="*/ 864096 w 1728192"/>
                <a:gd name="connsiteY3" fmla="*/ 0 h 897184"/>
                <a:gd name="connsiteX4" fmla="*/ 1728192 w 1728192"/>
                <a:gd name="connsiteY4" fmla="*/ 126148 h 897184"/>
                <a:gd name="connsiteX5" fmla="*/ 1728192 w 1728192"/>
                <a:gd name="connsiteY5" fmla="*/ 883033 h 897184"/>
                <a:gd name="connsiteX6" fmla="*/ 889496 w 1728192"/>
                <a:gd name="connsiteY6" fmla="*/ 729781 h 897184"/>
                <a:gd name="connsiteX7" fmla="*/ 0 w 1728192"/>
                <a:gd name="connsiteY7" fmla="*/ 883033 h 897184"/>
                <a:gd name="connsiteX8" fmla="*/ 0 w 1728192"/>
                <a:gd name="connsiteY8" fmla="*/ 126148 h 8971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728192" h="897184" stroke="0" extrusionOk="0">
                  <a:moveTo>
                    <a:pt x="0" y="126148"/>
                  </a:moveTo>
                  <a:cubicBezTo>
                    <a:pt x="0" y="195818"/>
                    <a:pt x="386869" y="252296"/>
                    <a:pt x="864096" y="252296"/>
                  </a:cubicBezTo>
                  <a:cubicBezTo>
                    <a:pt x="1341323" y="252296"/>
                    <a:pt x="1728192" y="195818"/>
                    <a:pt x="1728192" y="126148"/>
                  </a:cubicBezTo>
                  <a:lnTo>
                    <a:pt x="1728192" y="883033"/>
                  </a:lnTo>
                  <a:cubicBezTo>
                    <a:pt x="1728192" y="952703"/>
                    <a:pt x="1341323" y="742481"/>
                    <a:pt x="864096" y="742481"/>
                  </a:cubicBezTo>
                  <a:cubicBezTo>
                    <a:pt x="386869" y="742481"/>
                    <a:pt x="0" y="952703"/>
                    <a:pt x="0" y="883033"/>
                  </a:cubicBezTo>
                  <a:lnTo>
                    <a:pt x="0" y="126148"/>
                  </a:lnTo>
                  <a:close/>
                </a:path>
                <a:path w="1728192" h="897184" fill="lighten" stroke="0" extrusionOk="0">
                  <a:moveTo>
                    <a:pt x="0" y="126148"/>
                  </a:moveTo>
                  <a:cubicBezTo>
                    <a:pt x="0" y="56478"/>
                    <a:pt x="386869" y="0"/>
                    <a:pt x="864096" y="0"/>
                  </a:cubicBezTo>
                  <a:cubicBezTo>
                    <a:pt x="1341323" y="0"/>
                    <a:pt x="1728192" y="56478"/>
                    <a:pt x="1728192" y="126148"/>
                  </a:cubicBezTo>
                  <a:cubicBezTo>
                    <a:pt x="1728192" y="195818"/>
                    <a:pt x="1341323" y="252296"/>
                    <a:pt x="864096" y="252296"/>
                  </a:cubicBezTo>
                  <a:cubicBezTo>
                    <a:pt x="386869" y="252296"/>
                    <a:pt x="0" y="195818"/>
                    <a:pt x="0" y="126148"/>
                  </a:cubicBezTo>
                  <a:close/>
                </a:path>
                <a:path w="1728192" h="897184" fill="none" extrusionOk="0">
                  <a:moveTo>
                    <a:pt x="1728192" y="126148"/>
                  </a:moveTo>
                  <a:cubicBezTo>
                    <a:pt x="1728192" y="195818"/>
                    <a:pt x="1341323" y="252296"/>
                    <a:pt x="864096" y="252296"/>
                  </a:cubicBezTo>
                  <a:cubicBezTo>
                    <a:pt x="386869" y="252296"/>
                    <a:pt x="0" y="195818"/>
                    <a:pt x="0" y="126148"/>
                  </a:cubicBezTo>
                  <a:cubicBezTo>
                    <a:pt x="0" y="56478"/>
                    <a:pt x="386869" y="0"/>
                    <a:pt x="864096" y="0"/>
                  </a:cubicBezTo>
                  <a:cubicBezTo>
                    <a:pt x="1341323" y="0"/>
                    <a:pt x="1728192" y="56478"/>
                    <a:pt x="1728192" y="126148"/>
                  </a:cubicBezTo>
                  <a:lnTo>
                    <a:pt x="1728192" y="883033"/>
                  </a:lnTo>
                  <a:cubicBezTo>
                    <a:pt x="1728192" y="952703"/>
                    <a:pt x="1366723" y="729781"/>
                    <a:pt x="889496" y="729781"/>
                  </a:cubicBezTo>
                  <a:cubicBezTo>
                    <a:pt x="412269" y="729781"/>
                    <a:pt x="0" y="952703"/>
                    <a:pt x="0" y="883033"/>
                  </a:cubicBezTo>
                  <a:lnTo>
                    <a:pt x="0" y="126148"/>
                  </a:lnTo>
                </a:path>
              </a:pathLst>
            </a:custGeom>
            <a:gradFill>
              <a:gsLst>
                <a:gs pos="94000">
                  <a:srgbClr val="C00000"/>
                </a:gs>
                <a:gs pos="32000">
                  <a:schemeClr val="tx1">
                    <a:lumMod val="75000"/>
                    <a:lumOff val="25000"/>
                    <a:alpha val="76000"/>
                  </a:schemeClr>
                </a:gs>
              </a:gsLst>
              <a:lin ang="5400000" scaled="0"/>
            </a:gra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284" name="Cylindre 1283"/>
            <p:cNvSpPr/>
            <p:nvPr/>
          </p:nvSpPr>
          <p:spPr>
            <a:xfrm rot="5400000" flipH="1">
              <a:off x="6478818" y="2371864"/>
              <a:ext cx="576064" cy="1006766"/>
            </a:xfrm>
            <a:prstGeom prst="can">
              <a:avLst/>
            </a:prstGeom>
            <a:gradFill>
              <a:gsLst>
                <a:gs pos="0">
                  <a:srgbClr val="002060"/>
                </a:gs>
                <a:gs pos="38000">
                  <a:schemeClr val="tx1">
                    <a:lumMod val="75000"/>
                    <a:lumOff val="25000"/>
                    <a:alpha val="76000"/>
                  </a:schemeClr>
                </a:gs>
              </a:gsLst>
              <a:lin ang="5400000" scaled="0"/>
            </a:gra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5" name="Groupe 4"/>
          <p:cNvGrpSpPr/>
          <p:nvPr>
            <p:custDataLst>
              <p:tags r:id="rId2"/>
            </p:custDataLst>
          </p:nvPr>
        </p:nvGrpSpPr>
        <p:grpSpPr>
          <a:xfrm>
            <a:off x="5894110" y="2404011"/>
            <a:ext cx="1617728" cy="1728192"/>
            <a:chOff x="5654131" y="2011151"/>
            <a:chExt cx="1617728" cy="1728192"/>
          </a:xfrm>
        </p:grpSpPr>
        <p:sp>
          <p:nvSpPr>
            <p:cNvPr id="1281" name="Cylindre 4"/>
            <p:cNvSpPr/>
            <p:nvPr/>
          </p:nvSpPr>
          <p:spPr>
            <a:xfrm rot="5400000" flipH="1">
              <a:off x="5166457" y="2498825"/>
              <a:ext cx="1728192" cy="752844"/>
            </a:xfrm>
            <a:custGeom>
              <a:avLst/>
              <a:gdLst>
                <a:gd name="connsiteX0" fmla="*/ 0 w 1728192"/>
                <a:gd name="connsiteY0" fmla="*/ 126148 h 1009180"/>
                <a:gd name="connsiteX1" fmla="*/ 864096 w 1728192"/>
                <a:gd name="connsiteY1" fmla="*/ 252296 h 1009180"/>
                <a:gd name="connsiteX2" fmla="*/ 1728192 w 1728192"/>
                <a:gd name="connsiteY2" fmla="*/ 126148 h 1009180"/>
                <a:gd name="connsiteX3" fmla="*/ 1728192 w 1728192"/>
                <a:gd name="connsiteY3" fmla="*/ 883033 h 1009180"/>
                <a:gd name="connsiteX4" fmla="*/ 864096 w 1728192"/>
                <a:gd name="connsiteY4" fmla="*/ 1009181 h 1009180"/>
                <a:gd name="connsiteX5" fmla="*/ 0 w 1728192"/>
                <a:gd name="connsiteY5" fmla="*/ 883033 h 1009180"/>
                <a:gd name="connsiteX6" fmla="*/ 0 w 1728192"/>
                <a:gd name="connsiteY6" fmla="*/ 126148 h 1009180"/>
                <a:gd name="connsiteX0" fmla="*/ 0 w 1728192"/>
                <a:gd name="connsiteY0" fmla="*/ 126148 h 1009180"/>
                <a:gd name="connsiteX1" fmla="*/ 864096 w 1728192"/>
                <a:gd name="connsiteY1" fmla="*/ 0 h 1009180"/>
                <a:gd name="connsiteX2" fmla="*/ 1728192 w 1728192"/>
                <a:gd name="connsiteY2" fmla="*/ 126148 h 1009180"/>
                <a:gd name="connsiteX3" fmla="*/ 864096 w 1728192"/>
                <a:gd name="connsiteY3" fmla="*/ 252296 h 1009180"/>
                <a:gd name="connsiteX4" fmla="*/ 0 w 1728192"/>
                <a:gd name="connsiteY4" fmla="*/ 126148 h 1009180"/>
                <a:gd name="connsiteX0" fmla="*/ 1728192 w 1728192"/>
                <a:gd name="connsiteY0" fmla="*/ 126148 h 1009180"/>
                <a:gd name="connsiteX1" fmla="*/ 864096 w 1728192"/>
                <a:gd name="connsiteY1" fmla="*/ 252296 h 1009180"/>
                <a:gd name="connsiteX2" fmla="*/ 0 w 1728192"/>
                <a:gd name="connsiteY2" fmla="*/ 126148 h 1009180"/>
                <a:gd name="connsiteX3" fmla="*/ 864096 w 1728192"/>
                <a:gd name="connsiteY3" fmla="*/ 0 h 1009180"/>
                <a:gd name="connsiteX4" fmla="*/ 1728192 w 1728192"/>
                <a:gd name="connsiteY4" fmla="*/ 126148 h 1009180"/>
                <a:gd name="connsiteX5" fmla="*/ 1728192 w 1728192"/>
                <a:gd name="connsiteY5" fmla="*/ 883033 h 1009180"/>
                <a:gd name="connsiteX6" fmla="*/ 864096 w 1728192"/>
                <a:gd name="connsiteY6" fmla="*/ 1009181 h 1009180"/>
                <a:gd name="connsiteX7" fmla="*/ 0 w 1728192"/>
                <a:gd name="connsiteY7" fmla="*/ 883033 h 1009180"/>
                <a:gd name="connsiteX8" fmla="*/ 0 w 1728192"/>
                <a:gd name="connsiteY8" fmla="*/ 126148 h 1009180"/>
                <a:gd name="connsiteX0" fmla="*/ 0 w 1728192"/>
                <a:gd name="connsiteY0" fmla="*/ 126148 h 1009181"/>
                <a:gd name="connsiteX1" fmla="*/ 864096 w 1728192"/>
                <a:gd name="connsiteY1" fmla="*/ 252296 h 1009181"/>
                <a:gd name="connsiteX2" fmla="*/ 1728192 w 1728192"/>
                <a:gd name="connsiteY2" fmla="*/ 126148 h 1009181"/>
                <a:gd name="connsiteX3" fmla="*/ 1728192 w 1728192"/>
                <a:gd name="connsiteY3" fmla="*/ 883033 h 1009181"/>
                <a:gd name="connsiteX4" fmla="*/ 864096 w 1728192"/>
                <a:gd name="connsiteY4" fmla="*/ 1009181 h 1009181"/>
                <a:gd name="connsiteX5" fmla="*/ 0 w 1728192"/>
                <a:gd name="connsiteY5" fmla="*/ 883033 h 1009181"/>
                <a:gd name="connsiteX6" fmla="*/ 0 w 1728192"/>
                <a:gd name="connsiteY6" fmla="*/ 126148 h 1009181"/>
                <a:gd name="connsiteX0" fmla="*/ 0 w 1728192"/>
                <a:gd name="connsiteY0" fmla="*/ 126148 h 1009181"/>
                <a:gd name="connsiteX1" fmla="*/ 864096 w 1728192"/>
                <a:gd name="connsiteY1" fmla="*/ 0 h 1009181"/>
                <a:gd name="connsiteX2" fmla="*/ 1728192 w 1728192"/>
                <a:gd name="connsiteY2" fmla="*/ 126148 h 1009181"/>
                <a:gd name="connsiteX3" fmla="*/ 864096 w 1728192"/>
                <a:gd name="connsiteY3" fmla="*/ 252296 h 1009181"/>
                <a:gd name="connsiteX4" fmla="*/ 0 w 1728192"/>
                <a:gd name="connsiteY4" fmla="*/ 126148 h 1009181"/>
                <a:gd name="connsiteX0" fmla="*/ 1728192 w 1728192"/>
                <a:gd name="connsiteY0" fmla="*/ 126148 h 1009181"/>
                <a:gd name="connsiteX1" fmla="*/ 864096 w 1728192"/>
                <a:gd name="connsiteY1" fmla="*/ 252296 h 1009181"/>
                <a:gd name="connsiteX2" fmla="*/ 0 w 1728192"/>
                <a:gd name="connsiteY2" fmla="*/ 126148 h 1009181"/>
                <a:gd name="connsiteX3" fmla="*/ 864096 w 1728192"/>
                <a:gd name="connsiteY3" fmla="*/ 0 h 1009181"/>
                <a:gd name="connsiteX4" fmla="*/ 1728192 w 1728192"/>
                <a:gd name="connsiteY4" fmla="*/ 126148 h 1009181"/>
                <a:gd name="connsiteX5" fmla="*/ 1728192 w 1728192"/>
                <a:gd name="connsiteY5" fmla="*/ 883033 h 1009181"/>
                <a:gd name="connsiteX6" fmla="*/ 889496 w 1728192"/>
                <a:gd name="connsiteY6" fmla="*/ 805981 h 1009181"/>
                <a:gd name="connsiteX7" fmla="*/ 0 w 1728192"/>
                <a:gd name="connsiteY7" fmla="*/ 883033 h 1009181"/>
                <a:gd name="connsiteX8" fmla="*/ 0 w 1728192"/>
                <a:gd name="connsiteY8" fmla="*/ 126148 h 1009181"/>
                <a:gd name="connsiteX0" fmla="*/ 0 w 1728192"/>
                <a:gd name="connsiteY0" fmla="*/ 126148 h 901801"/>
                <a:gd name="connsiteX1" fmla="*/ 864096 w 1728192"/>
                <a:gd name="connsiteY1" fmla="*/ 252296 h 901801"/>
                <a:gd name="connsiteX2" fmla="*/ 1728192 w 1728192"/>
                <a:gd name="connsiteY2" fmla="*/ 126148 h 901801"/>
                <a:gd name="connsiteX3" fmla="*/ 1728192 w 1728192"/>
                <a:gd name="connsiteY3" fmla="*/ 883033 h 901801"/>
                <a:gd name="connsiteX4" fmla="*/ 864096 w 1728192"/>
                <a:gd name="connsiteY4" fmla="*/ 742481 h 901801"/>
                <a:gd name="connsiteX5" fmla="*/ 0 w 1728192"/>
                <a:gd name="connsiteY5" fmla="*/ 883033 h 901801"/>
                <a:gd name="connsiteX6" fmla="*/ 0 w 1728192"/>
                <a:gd name="connsiteY6" fmla="*/ 126148 h 901801"/>
                <a:gd name="connsiteX0" fmla="*/ 0 w 1728192"/>
                <a:gd name="connsiteY0" fmla="*/ 126148 h 901801"/>
                <a:gd name="connsiteX1" fmla="*/ 864096 w 1728192"/>
                <a:gd name="connsiteY1" fmla="*/ 0 h 901801"/>
                <a:gd name="connsiteX2" fmla="*/ 1728192 w 1728192"/>
                <a:gd name="connsiteY2" fmla="*/ 126148 h 901801"/>
                <a:gd name="connsiteX3" fmla="*/ 864096 w 1728192"/>
                <a:gd name="connsiteY3" fmla="*/ 252296 h 901801"/>
                <a:gd name="connsiteX4" fmla="*/ 0 w 1728192"/>
                <a:gd name="connsiteY4" fmla="*/ 126148 h 901801"/>
                <a:gd name="connsiteX0" fmla="*/ 1728192 w 1728192"/>
                <a:gd name="connsiteY0" fmla="*/ 126148 h 901801"/>
                <a:gd name="connsiteX1" fmla="*/ 864096 w 1728192"/>
                <a:gd name="connsiteY1" fmla="*/ 252296 h 901801"/>
                <a:gd name="connsiteX2" fmla="*/ 0 w 1728192"/>
                <a:gd name="connsiteY2" fmla="*/ 126148 h 901801"/>
                <a:gd name="connsiteX3" fmla="*/ 864096 w 1728192"/>
                <a:gd name="connsiteY3" fmla="*/ 0 h 901801"/>
                <a:gd name="connsiteX4" fmla="*/ 1728192 w 1728192"/>
                <a:gd name="connsiteY4" fmla="*/ 126148 h 901801"/>
                <a:gd name="connsiteX5" fmla="*/ 1728192 w 1728192"/>
                <a:gd name="connsiteY5" fmla="*/ 883033 h 901801"/>
                <a:gd name="connsiteX6" fmla="*/ 889496 w 1728192"/>
                <a:gd name="connsiteY6" fmla="*/ 805981 h 901801"/>
                <a:gd name="connsiteX7" fmla="*/ 0 w 1728192"/>
                <a:gd name="connsiteY7" fmla="*/ 883033 h 901801"/>
                <a:gd name="connsiteX8" fmla="*/ 0 w 1728192"/>
                <a:gd name="connsiteY8" fmla="*/ 126148 h 901801"/>
                <a:gd name="connsiteX0" fmla="*/ 0 w 1728192"/>
                <a:gd name="connsiteY0" fmla="*/ 126148 h 897184"/>
                <a:gd name="connsiteX1" fmla="*/ 864096 w 1728192"/>
                <a:gd name="connsiteY1" fmla="*/ 252296 h 897184"/>
                <a:gd name="connsiteX2" fmla="*/ 1728192 w 1728192"/>
                <a:gd name="connsiteY2" fmla="*/ 126148 h 897184"/>
                <a:gd name="connsiteX3" fmla="*/ 1728192 w 1728192"/>
                <a:gd name="connsiteY3" fmla="*/ 883033 h 897184"/>
                <a:gd name="connsiteX4" fmla="*/ 864096 w 1728192"/>
                <a:gd name="connsiteY4" fmla="*/ 742481 h 897184"/>
                <a:gd name="connsiteX5" fmla="*/ 0 w 1728192"/>
                <a:gd name="connsiteY5" fmla="*/ 883033 h 897184"/>
                <a:gd name="connsiteX6" fmla="*/ 0 w 1728192"/>
                <a:gd name="connsiteY6" fmla="*/ 126148 h 897184"/>
                <a:gd name="connsiteX0" fmla="*/ 0 w 1728192"/>
                <a:gd name="connsiteY0" fmla="*/ 126148 h 897184"/>
                <a:gd name="connsiteX1" fmla="*/ 864096 w 1728192"/>
                <a:gd name="connsiteY1" fmla="*/ 0 h 897184"/>
                <a:gd name="connsiteX2" fmla="*/ 1728192 w 1728192"/>
                <a:gd name="connsiteY2" fmla="*/ 126148 h 897184"/>
                <a:gd name="connsiteX3" fmla="*/ 864096 w 1728192"/>
                <a:gd name="connsiteY3" fmla="*/ 252296 h 897184"/>
                <a:gd name="connsiteX4" fmla="*/ 0 w 1728192"/>
                <a:gd name="connsiteY4" fmla="*/ 126148 h 897184"/>
                <a:gd name="connsiteX0" fmla="*/ 1728192 w 1728192"/>
                <a:gd name="connsiteY0" fmla="*/ 126148 h 897184"/>
                <a:gd name="connsiteX1" fmla="*/ 864096 w 1728192"/>
                <a:gd name="connsiteY1" fmla="*/ 252296 h 897184"/>
                <a:gd name="connsiteX2" fmla="*/ 0 w 1728192"/>
                <a:gd name="connsiteY2" fmla="*/ 126148 h 897184"/>
                <a:gd name="connsiteX3" fmla="*/ 864096 w 1728192"/>
                <a:gd name="connsiteY3" fmla="*/ 0 h 897184"/>
                <a:gd name="connsiteX4" fmla="*/ 1728192 w 1728192"/>
                <a:gd name="connsiteY4" fmla="*/ 126148 h 897184"/>
                <a:gd name="connsiteX5" fmla="*/ 1728192 w 1728192"/>
                <a:gd name="connsiteY5" fmla="*/ 883033 h 897184"/>
                <a:gd name="connsiteX6" fmla="*/ 889496 w 1728192"/>
                <a:gd name="connsiteY6" fmla="*/ 729781 h 897184"/>
                <a:gd name="connsiteX7" fmla="*/ 0 w 1728192"/>
                <a:gd name="connsiteY7" fmla="*/ 883033 h 897184"/>
                <a:gd name="connsiteX8" fmla="*/ 0 w 1728192"/>
                <a:gd name="connsiteY8" fmla="*/ 126148 h 8971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728192" h="897184" stroke="0" extrusionOk="0">
                  <a:moveTo>
                    <a:pt x="0" y="126148"/>
                  </a:moveTo>
                  <a:cubicBezTo>
                    <a:pt x="0" y="195818"/>
                    <a:pt x="386869" y="252296"/>
                    <a:pt x="864096" y="252296"/>
                  </a:cubicBezTo>
                  <a:cubicBezTo>
                    <a:pt x="1341323" y="252296"/>
                    <a:pt x="1728192" y="195818"/>
                    <a:pt x="1728192" y="126148"/>
                  </a:cubicBezTo>
                  <a:lnTo>
                    <a:pt x="1728192" y="883033"/>
                  </a:lnTo>
                  <a:cubicBezTo>
                    <a:pt x="1728192" y="952703"/>
                    <a:pt x="1341323" y="742481"/>
                    <a:pt x="864096" y="742481"/>
                  </a:cubicBezTo>
                  <a:cubicBezTo>
                    <a:pt x="386869" y="742481"/>
                    <a:pt x="0" y="952703"/>
                    <a:pt x="0" y="883033"/>
                  </a:cubicBezTo>
                  <a:lnTo>
                    <a:pt x="0" y="126148"/>
                  </a:lnTo>
                  <a:close/>
                </a:path>
                <a:path w="1728192" h="897184" fill="lighten" stroke="0" extrusionOk="0">
                  <a:moveTo>
                    <a:pt x="0" y="126148"/>
                  </a:moveTo>
                  <a:cubicBezTo>
                    <a:pt x="0" y="56478"/>
                    <a:pt x="386869" y="0"/>
                    <a:pt x="864096" y="0"/>
                  </a:cubicBezTo>
                  <a:cubicBezTo>
                    <a:pt x="1341323" y="0"/>
                    <a:pt x="1728192" y="56478"/>
                    <a:pt x="1728192" y="126148"/>
                  </a:cubicBezTo>
                  <a:cubicBezTo>
                    <a:pt x="1728192" y="195818"/>
                    <a:pt x="1341323" y="252296"/>
                    <a:pt x="864096" y="252296"/>
                  </a:cubicBezTo>
                  <a:cubicBezTo>
                    <a:pt x="386869" y="252296"/>
                    <a:pt x="0" y="195818"/>
                    <a:pt x="0" y="126148"/>
                  </a:cubicBezTo>
                  <a:close/>
                </a:path>
                <a:path w="1728192" h="897184" fill="none" extrusionOk="0">
                  <a:moveTo>
                    <a:pt x="1728192" y="126148"/>
                  </a:moveTo>
                  <a:cubicBezTo>
                    <a:pt x="1728192" y="195818"/>
                    <a:pt x="1341323" y="252296"/>
                    <a:pt x="864096" y="252296"/>
                  </a:cubicBezTo>
                  <a:cubicBezTo>
                    <a:pt x="386869" y="252296"/>
                    <a:pt x="0" y="195818"/>
                    <a:pt x="0" y="126148"/>
                  </a:cubicBezTo>
                  <a:cubicBezTo>
                    <a:pt x="0" y="56478"/>
                    <a:pt x="386869" y="0"/>
                    <a:pt x="864096" y="0"/>
                  </a:cubicBezTo>
                  <a:cubicBezTo>
                    <a:pt x="1341323" y="0"/>
                    <a:pt x="1728192" y="56478"/>
                    <a:pt x="1728192" y="126148"/>
                  </a:cubicBezTo>
                  <a:lnTo>
                    <a:pt x="1728192" y="883033"/>
                  </a:lnTo>
                  <a:cubicBezTo>
                    <a:pt x="1728192" y="952703"/>
                    <a:pt x="1366723" y="729781"/>
                    <a:pt x="889496" y="729781"/>
                  </a:cubicBezTo>
                  <a:cubicBezTo>
                    <a:pt x="412269" y="729781"/>
                    <a:pt x="0" y="952703"/>
                    <a:pt x="0" y="883033"/>
                  </a:cubicBezTo>
                  <a:lnTo>
                    <a:pt x="0" y="126148"/>
                  </a:lnTo>
                </a:path>
              </a:pathLst>
            </a:custGeom>
            <a:gradFill>
              <a:gsLst>
                <a:gs pos="18000">
                  <a:schemeClr val="tx1">
                    <a:lumMod val="75000"/>
                    <a:lumOff val="25000"/>
                    <a:alpha val="24000"/>
                  </a:schemeClr>
                </a:gs>
                <a:gs pos="50000">
                  <a:schemeClr val="accent1">
                    <a:tint val="44500"/>
                    <a:satMod val="160000"/>
                    <a:alpha val="37000"/>
                  </a:schemeClr>
                </a:gs>
                <a:gs pos="100000">
                  <a:schemeClr val="tx1">
                    <a:lumMod val="75000"/>
                    <a:lumOff val="25000"/>
                    <a:alpha val="42000"/>
                  </a:schemeClr>
                </a:gs>
              </a:gsLst>
              <a:lin ang="10800000" scaled="0"/>
            </a:gra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282" name="Cylindre 1281"/>
            <p:cNvSpPr/>
            <p:nvPr/>
          </p:nvSpPr>
          <p:spPr>
            <a:xfrm rot="5400000" flipH="1">
              <a:off x="6480444" y="2371864"/>
              <a:ext cx="576064" cy="1006766"/>
            </a:xfrm>
            <a:prstGeom prst="can">
              <a:avLst/>
            </a:prstGeom>
            <a:gradFill>
              <a:gsLst>
                <a:gs pos="20000">
                  <a:schemeClr val="tx1">
                    <a:lumMod val="75000"/>
                    <a:lumOff val="25000"/>
                    <a:alpha val="24000"/>
                  </a:schemeClr>
                </a:gs>
                <a:gs pos="50000">
                  <a:schemeClr val="accent1">
                    <a:tint val="44500"/>
                    <a:satMod val="160000"/>
                    <a:alpha val="37000"/>
                  </a:schemeClr>
                </a:gs>
                <a:gs pos="75000">
                  <a:schemeClr val="tx1">
                    <a:lumMod val="75000"/>
                    <a:lumOff val="25000"/>
                    <a:alpha val="42000"/>
                  </a:schemeClr>
                </a:gs>
              </a:gsLst>
              <a:lin ang="10800000" scaled="0"/>
            </a:gra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3" name="Groupe 2"/>
          <p:cNvGrpSpPr/>
          <p:nvPr>
            <p:custDataLst>
              <p:tags r:id="rId3"/>
            </p:custDataLst>
          </p:nvPr>
        </p:nvGrpSpPr>
        <p:grpSpPr>
          <a:xfrm flipH="1">
            <a:off x="1715635" y="1756919"/>
            <a:ext cx="1592929" cy="2359422"/>
            <a:chOff x="5543103" y="1617837"/>
            <a:chExt cx="1592929" cy="2359422"/>
          </a:xfrm>
        </p:grpSpPr>
        <p:grpSp>
          <p:nvGrpSpPr>
            <p:cNvPr id="1297" name="Groupe 1296"/>
            <p:cNvGrpSpPr/>
            <p:nvPr/>
          </p:nvGrpSpPr>
          <p:grpSpPr>
            <a:xfrm rot="16200000">
              <a:off x="5475466" y="2316692"/>
              <a:ext cx="1728204" cy="1592929"/>
              <a:chOff x="6503650" y="3038829"/>
              <a:chExt cx="1728204" cy="1592929"/>
            </a:xfrm>
          </p:grpSpPr>
          <p:grpSp>
            <p:nvGrpSpPr>
              <p:cNvPr id="1298" name="Groupe 1297"/>
              <p:cNvGrpSpPr/>
              <p:nvPr/>
            </p:nvGrpSpPr>
            <p:grpSpPr>
              <a:xfrm flipV="1">
                <a:off x="6503655" y="3068960"/>
                <a:ext cx="1728195" cy="1562798"/>
                <a:chOff x="5882328" y="1115042"/>
                <a:chExt cx="1728195" cy="1697906"/>
              </a:xfrm>
            </p:grpSpPr>
            <p:sp>
              <p:nvSpPr>
                <p:cNvPr id="1302" name="Cylindre 1218"/>
                <p:cNvSpPr/>
                <p:nvPr/>
              </p:nvSpPr>
              <p:spPr>
                <a:xfrm>
                  <a:off x="6452785" y="1115042"/>
                  <a:ext cx="584479" cy="982542"/>
                </a:xfrm>
                <a:custGeom>
                  <a:avLst/>
                  <a:gdLst>
                    <a:gd name="connsiteX0" fmla="*/ 0 w 576064"/>
                    <a:gd name="connsiteY0" fmla="*/ 72008 h 1006766"/>
                    <a:gd name="connsiteX1" fmla="*/ 288032 w 576064"/>
                    <a:gd name="connsiteY1" fmla="*/ 144016 h 1006766"/>
                    <a:gd name="connsiteX2" fmla="*/ 576064 w 576064"/>
                    <a:gd name="connsiteY2" fmla="*/ 72008 h 1006766"/>
                    <a:gd name="connsiteX3" fmla="*/ 576064 w 576064"/>
                    <a:gd name="connsiteY3" fmla="*/ 934758 h 1006766"/>
                    <a:gd name="connsiteX4" fmla="*/ 288032 w 576064"/>
                    <a:gd name="connsiteY4" fmla="*/ 1006766 h 1006766"/>
                    <a:gd name="connsiteX5" fmla="*/ 0 w 576064"/>
                    <a:gd name="connsiteY5" fmla="*/ 934758 h 1006766"/>
                    <a:gd name="connsiteX6" fmla="*/ 0 w 576064"/>
                    <a:gd name="connsiteY6" fmla="*/ 72008 h 1006766"/>
                    <a:gd name="connsiteX0" fmla="*/ 0 w 576064"/>
                    <a:gd name="connsiteY0" fmla="*/ 72008 h 1006766"/>
                    <a:gd name="connsiteX1" fmla="*/ 288032 w 576064"/>
                    <a:gd name="connsiteY1" fmla="*/ 0 h 1006766"/>
                    <a:gd name="connsiteX2" fmla="*/ 576064 w 576064"/>
                    <a:gd name="connsiteY2" fmla="*/ 72008 h 1006766"/>
                    <a:gd name="connsiteX3" fmla="*/ 288032 w 576064"/>
                    <a:gd name="connsiteY3" fmla="*/ 144016 h 1006766"/>
                    <a:gd name="connsiteX4" fmla="*/ 0 w 576064"/>
                    <a:gd name="connsiteY4" fmla="*/ 72008 h 1006766"/>
                    <a:gd name="connsiteX0" fmla="*/ 576064 w 576064"/>
                    <a:gd name="connsiteY0" fmla="*/ 72008 h 1006766"/>
                    <a:gd name="connsiteX1" fmla="*/ 288032 w 576064"/>
                    <a:gd name="connsiteY1" fmla="*/ 144016 h 1006766"/>
                    <a:gd name="connsiteX2" fmla="*/ 0 w 576064"/>
                    <a:gd name="connsiteY2" fmla="*/ 72008 h 1006766"/>
                    <a:gd name="connsiteX3" fmla="*/ 288032 w 576064"/>
                    <a:gd name="connsiteY3" fmla="*/ 0 h 1006766"/>
                    <a:gd name="connsiteX4" fmla="*/ 576064 w 576064"/>
                    <a:gd name="connsiteY4" fmla="*/ 72008 h 1006766"/>
                    <a:gd name="connsiteX5" fmla="*/ 576064 w 576064"/>
                    <a:gd name="connsiteY5" fmla="*/ 934758 h 1006766"/>
                    <a:gd name="connsiteX6" fmla="*/ 288032 w 576064"/>
                    <a:gd name="connsiteY6" fmla="*/ 1006766 h 1006766"/>
                    <a:gd name="connsiteX7" fmla="*/ 0 w 576064"/>
                    <a:gd name="connsiteY7" fmla="*/ 934758 h 1006766"/>
                    <a:gd name="connsiteX8" fmla="*/ 0 w 576064"/>
                    <a:gd name="connsiteY8" fmla="*/ 72008 h 1006766"/>
                    <a:gd name="connsiteX0" fmla="*/ 0 w 576064"/>
                    <a:gd name="connsiteY0" fmla="*/ 72008 h 1006766"/>
                    <a:gd name="connsiteX1" fmla="*/ 288032 w 576064"/>
                    <a:gd name="connsiteY1" fmla="*/ 144016 h 1006766"/>
                    <a:gd name="connsiteX2" fmla="*/ 576064 w 576064"/>
                    <a:gd name="connsiteY2" fmla="*/ 72008 h 1006766"/>
                    <a:gd name="connsiteX3" fmla="*/ 576064 w 576064"/>
                    <a:gd name="connsiteY3" fmla="*/ 934758 h 1006766"/>
                    <a:gd name="connsiteX4" fmla="*/ 288032 w 576064"/>
                    <a:gd name="connsiteY4" fmla="*/ 1006766 h 1006766"/>
                    <a:gd name="connsiteX5" fmla="*/ 0 w 576064"/>
                    <a:gd name="connsiteY5" fmla="*/ 934758 h 1006766"/>
                    <a:gd name="connsiteX6" fmla="*/ 0 w 576064"/>
                    <a:gd name="connsiteY6" fmla="*/ 72008 h 1006766"/>
                    <a:gd name="connsiteX0" fmla="*/ 0 w 576064"/>
                    <a:gd name="connsiteY0" fmla="*/ 72008 h 1006766"/>
                    <a:gd name="connsiteX1" fmla="*/ 288032 w 576064"/>
                    <a:gd name="connsiteY1" fmla="*/ 0 h 1006766"/>
                    <a:gd name="connsiteX2" fmla="*/ 576064 w 576064"/>
                    <a:gd name="connsiteY2" fmla="*/ 72008 h 1006766"/>
                    <a:gd name="connsiteX3" fmla="*/ 288032 w 576064"/>
                    <a:gd name="connsiteY3" fmla="*/ 144016 h 1006766"/>
                    <a:gd name="connsiteX4" fmla="*/ 0 w 576064"/>
                    <a:gd name="connsiteY4" fmla="*/ 72008 h 1006766"/>
                    <a:gd name="connsiteX0" fmla="*/ 576064 w 576064"/>
                    <a:gd name="connsiteY0" fmla="*/ 72008 h 1006766"/>
                    <a:gd name="connsiteX1" fmla="*/ 288032 w 576064"/>
                    <a:gd name="connsiteY1" fmla="*/ 144016 h 1006766"/>
                    <a:gd name="connsiteX2" fmla="*/ 0 w 576064"/>
                    <a:gd name="connsiteY2" fmla="*/ 72008 h 1006766"/>
                    <a:gd name="connsiteX3" fmla="*/ 288032 w 576064"/>
                    <a:gd name="connsiteY3" fmla="*/ 0 h 1006766"/>
                    <a:gd name="connsiteX4" fmla="*/ 576064 w 576064"/>
                    <a:gd name="connsiteY4" fmla="*/ 72008 h 1006766"/>
                    <a:gd name="connsiteX5" fmla="*/ 576064 w 576064"/>
                    <a:gd name="connsiteY5" fmla="*/ 934758 h 1006766"/>
                    <a:gd name="connsiteX6" fmla="*/ 299907 w 576064"/>
                    <a:gd name="connsiteY6" fmla="*/ 888013 h 1006766"/>
                    <a:gd name="connsiteX7" fmla="*/ 0 w 576064"/>
                    <a:gd name="connsiteY7" fmla="*/ 934758 h 1006766"/>
                    <a:gd name="connsiteX8" fmla="*/ 0 w 576064"/>
                    <a:gd name="connsiteY8" fmla="*/ 72008 h 1006766"/>
                    <a:gd name="connsiteX0" fmla="*/ 0 w 576064"/>
                    <a:gd name="connsiteY0" fmla="*/ 72008 h 1006766"/>
                    <a:gd name="connsiteX1" fmla="*/ 288032 w 576064"/>
                    <a:gd name="connsiteY1" fmla="*/ 144016 h 1006766"/>
                    <a:gd name="connsiteX2" fmla="*/ 576064 w 576064"/>
                    <a:gd name="connsiteY2" fmla="*/ 72008 h 1006766"/>
                    <a:gd name="connsiteX3" fmla="*/ 576064 w 576064"/>
                    <a:gd name="connsiteY3" fmla="*/ 934758 h 1006766"/>
                    <a:gd name="connsiteX4" fmla="*/ 288032 w 576064"/>
                    <a:gd name="connsiteY4" fmla="*/ 1006766 h 1006766"/>
                    <a:gd name="connsiteX5" fmla="*/ 0 w 576064"/>
                    <a:gd name="connsiteY5" fmla="*/ 934758 h 1006766"/>
                    <a:gd name="connsiteX6" fmla="*/ 0 w 576064"/>
                    <a:gd name="connsiteY6" fmla="*/ 72008 h 1006766"/>
                    <a:gd name="connsiteX0" fmla="*/ 0 w 576064"/>
                    <a:gd name="connsiteY0" fmla="*/ 72008 h 1006766"/>
                    <a:gd name="connsiteX1" fmla="*/ 288032 w 576064"/>
                    <a:gd name="connsiteY1" fmla="*/ 0 h 1006766"/>
                    <a:gd name="connsiteX2" fmla="*/ 576064 w 576064"/>
                    <a:gd name="connsiteY2" fmla="*/ 72008 h 1006766"/>
                    <a:gd name="connsiteX3" fmla="*/ 288032 w 576064"/>
                    <a:gd name="connsiteY3" fmla="*/ 144016 h 1006766"/>
                    <a:gd name="connsiteX4" fmla="*/ 0 w 576064"/>
                    <a:gd name="connsiteY4" fmla="*/ 72008 h 1006766"/>
                    <a:gd name="connsiteX0" fmla="*/ 576064 w 576064"/>
                    <a:gd name="connsiteY0" fmla="*/ 72008 h 1006766"/>
                    <a:gd name="connsiteX1" fmla="*/ 288032 w 576064"/>
                    <a:gd name="connsiteY1" fmla="*/ 1512 h 1006766"/>
                    <a:gd name="connsiteX2" fmla="*/ 0 w 576064"/>
                    <a:gd name="connsiteY2" fmla="*/ 72008 h 1006766"/>
                    <a:gd name="connsiteX3" fmla="*/ 288032 w 576064"/>
                    <a:gd name="connsiteY3" fmla="*/ 0 h 1006766"/>
                    <a:gd name="connsiteX4" fmla="*/ 576064 w 576064"/>
                    <a:gd name="connsiteY4" fmla="*/ 72008 h 1006766"/>
                    <a:gd name="connsiteX5" fmla="*/ 576064 w 576064"/>
                    <a:gd name="connsiteY5" fmla="*/ 934758 h 1006766"/>
                    <a:gd name="connsiteX6" fmla="*/ 299907 w 576064"/>
                    <a:gd name="connsiteY6" fmla="*/ 888013 h 1006766"/>
                    <a:gd name="connsiteX7" fmla="*/ 0 w 576064"/>
                    <a:gd name="connsiteY7" fmla="*/ 934758 h 1006766"/>
                    <a:gd name="connsiteX8" fmla="*/ 0 w 576064"/>
                    <a:gd name="connsiteY8" fmla="*/ 72008 h 1006766"/>
                    <a:gd name="connsiteX0" fmla="*/ 104 w 576168"/>
                    <a:gd name="connsiteY0" fmla="*/ 72008 h 1006766"/>
                    <a:gd name="connsiteX1" fmla="*/ 288136 w 576168"/>
                    <a:gd name="connsiteY1" fmla="*/ 144016 h 1006766"/>
                    <a:gd name="connsiteX2" fmla="*/ 576168 w 576168"/>
                    <a:gd name="connsiteY2" fmla="*/ 72008 h 1006766"/>
                    <a:gd name="connsiteX3" fmla="*/ 576168 w 576168"/>
                    <a:gd name="connsiteY3" fmla="*/ 934758 h 1006766"/>
                    <a:gd name="connsiteX4" fmla="*/ 288136 w 576168"/>
                    <a:gd name="connsiteY4" fmla="*/ 1006766 h 1006766"/>
                    <a:gd name="connsiteX5" fmla="*/ 104 w 576168"/>
                    <a:gd name="connsiteY5" fmla="*/ 934758 h 1006766"/>
                    <a:gd name="connsiteX6" fmla="*/ 104 w 576168"/>
                    <a:gd name="connsiteY6" fmla="*/ 72008 h 1006766"/>
                    <a:gd name="connsiteX0" fmla="*/ 104 w 576168"/>
                    <a:gd name="connsiteY0" fmla="*/ 72008 h 1006766"/>
                    <a:gd name="connsiteX1" fmla="*/ 288136 w 576168"/>
                    <a:gd name="connsiteY1" fmla="*/ 0 h 1006766"/>
                    <a:gd name="connsiteX2" fmla="*/ 576168 w 576168"/>
                    <a:gd name="connsiteY2" fmla="*/ 72008 h 1006766"/>
                    <a:gd name="connsiteX3" fmla="*/ 264385 w 576168"/>
                    <a:gd name="connsiteY3" fmla="*/ 25263 h 1006766"/>
                    <a:gd name="connsiteX4" fmla="*/ 104 w 576168"/>
                    <a:gd name="connsiteY4" fmla="*/ 72008 h 1006766"/>
                    <a:gd name="connsiteX0" fmla="*/ 576168 w 576168"/>
                    <a:gd name="connsiteY0" fmla="*/ 72008 h 1006766"/>
                    <a:gd name="connsiteX1" fmla="*/ 288136 w 576168"/>
                    <a:gd name="connsiteY1" fmla="*/ 1512 h 1006766"/>
                    <a:gd name="connsiteX2" fmla="*/ 104 w 576168"/>
                    <a:gd name="connsiteY2" fmla="*/ 72008 h 1006766"/>
                    <a:gd name="connsiteX3" fmla="*/ 288136 w 576168"/>
                    <a:gd name="connsiteY3" fmla="*/ 0 h 1006766"/>
                    <a:gd name="connsiteX4" fmla="*/ 576168 w 576168"/>
                    <a:gd name="connsiteY4" fmla="*/ 72008 h 1006766"/>
                    <a:gd name="connsiteX5" fmla="*/ 576168 w 576168"/>
                    <a:gd name="connsiteY5" fmla="*/ 934758 h 1006766"/>
                    <a:gd name="connsiteX6" fmla="*/ 300011 w 576168"/>
                    <a:gd name="connsiteY6" fmla="*/ 888013 h 1006766"/>
                    <a:gd name="connsiteX7" fmla="*/ 104 w 576168"/>
                    <a:gd name="connsiteY7" fmla="*/ 934758 h 1006766"/>
                    <a:gd name="connsiteX8" fmla="*/ 104 w 576168"/>
                    <a:gd name="connsiteY8" fmla="*/ 72008 h 1006766"/>
                    <a:gd name="connsiteX0" fmla="*/ 104 w 576168"/>
                    <a:gd name="connsiteY0" fmla="*/ 72008 h 1006766"/>
                    <a:gd name="connsiteX1" fmla="*/ 276260 w 576168"/>
                    <a:gd name="connsiteY1" fmla="*/ 25263 h 1006766"/>
                    <a:gd name="connsiteX2" fmla="*/ 576168 w 576168"/>
                    <a:gd name="connsiteY2" fmla="*/ 72008 h 1006766"/>
                    <a:gd name="connsiteX3" fmla="*/ 576168 w 576168"/>
                    <a:gd name="connsiteY3" fmla="*/ 934758 h 1006766"/>
                    <a:gd name="connsiteX4" fmla="*/ 288136 w 576168"/>
                    <a:gd name="connsiteY4" fmla="*/ 1006766 h 1006766"/>
                    <a:gd name="connsiteX5" fmla="*/ 104 w 576168"/>
                    <a:gd name="connsiteY5" fmla="*/ 934758 h 1006766"/>
                    <a:gd name="connsiteX6" fmla="*/ 104 w 576168"/>
                    <a:gd name="connsiteY6" fmla="*/ 72008 h 1006766"/>
                    <a:gd name="connsiteX0" fmla="*/ 104 w 576168"/>
                    <a:gd name="connsiteY0" fmla="*/ 72008 h 1006766"/>
                    <a:gd name="connsiteX1" fmla="*/ 288136 w 576168"/>
                    <a:gd name="connsiteY1" fmla="*/ 0 h 1006766"/>
                    <a:gd name="connsiteX2" fmla="*/ 576168 w 576168"/>
                    <a:gd name="connsiteY2" fmla="*/ 72008 h 1006766"/>
                    <a:gd name="connsiteX3" fmla="*/ 264385 w 576168"/>
                    <a:gd name="connsiteY3" fmla="*/ 25263 h 1006766"/>
                    <a:gd name="connsiteX4" fmla="*/ 104 w 576168"/>
                    <a:gd name="connsiteY4" fmla="*/ 72008 h 1006766"/>
                    <a:gd name="connsiteX0" fmla="*/ 576168 w 576168"/>
                    <a:gd name="connsiteY0" fmla="*/ 72008 h 1006766"/>
                    <a:gd name="connsiteX1" fmla="*/ 288136 w 576168"/>
                    <a:gd name="connsiteY1" fmla="*/ 1512 h 1006766"/>
                    <a:gd name="connsiteX2" fmla="*/ 104 w 576168"/>
                    <a:gd name="connsiteY2" fmla="*/ 72008 h 1006766"/>
                    <a:gd name="connsiteX3" fmla="*/ 288136 w 576168"/>
                    <a:gd name="connsiteY3" fmla="*/ 0 h 1006766"/>
                    <a:gd name="connsiteX4" fmla="*/ 576168 w 576168"/>
                    <a:gd name="connsiteY4" fmla="*/ 72008 h 1006766"/>
                    <a:gd name="connsiteX5" fmla="*/ 576168 w 576168"/>
                    <a:gd name="connsiteY5" fmla="*/ 934758 h 1006766"/>
                    <a:gd name="connsiteX6" fmla="*/ 300011 w 576168"/>
                    <a:gd name="connsiteY6" fmla="*/ 888013 h 1006766"/>
                    <a:gd name="connsiteX7" fmla="*/ 104 w 576168"/>
                    <a:gd name="connsiteY7" fmla="*/ 934758 h 1006766"/>
                    <a:gd name="connsiteX8" fmla="*/ 104 w 576168"/>
                    <a:gd name="connsiteY8" fmla="*/ 72008 h 1006766"/>
                    <a:gd name="connsiteX0" fmla="*/ 2805 w 578869"/>
                    <a:gd name="connsiteY0" fmla="*/ 72008 h 1006766"/>
                    <a:gd name="connsiteX1" fmla="*/ 278961 w 578869"/>
                    <a:gd name="connsiteY1" fmla="*/ 25263 h 1006766"/>
                    <a:gd name="connsiteX2" fmla="*/ 578869 w 578869"/>
                    <a:gd name="connsiteY2" fmla="*/ 72008 h 1006766"/>
                    <a:gd name="connsiteX3" fmla="*/ 578869 w 578869"/>
                    <a:gd name="connsiteY3" fmla="*/ 934758 h 1006766"/>
                    <a:gd name="connsiteX4" fmla="*/ 290837 w 578869"/>
                    <a:gd name="connsiteY4" fmla="*/ 1006766 h 1006766"/>
                    <a:gd name="connsiteX5" fmla="*/ 2805 w 578869"/>
                    <a:gd name="connsiteY5" fmla="*/ 934758 h 1006766"/>
                    <a:gd name="connsiteX6" fmla="*/ 2805 w 578869"/>
                    <a:gd name="connsiteY6" fmla="*/ 72008 h 1006766"/>
                    <a:gd name="connsiteX0" fmla="*/ 2805 w 578869"/>
                    <a:gd name="connsiteY0" fmla="*/ 72008 h 1006766"/>
                    <a:gd name="connsiteX1" fmla="*/ 290837 w 578869"/>
                    <a:gd name="connsiteY1" fmla="*/ 0 h 1006766"/>
                    <a:gd name="connsiteX2" fmla="*/ 578869 w 578869"/>
                    <a:gd name="connsiteY2" fmla="*/ 72008 h 1006766"/>
                    <a:gd name="connsiteX3" fmla="*/ 267086 w 578869"/>
                    <a:gd name="connsiteY3" fmla="*/ 25263 h 1006766"/>
                    <a:gd name="connsiteX4" fmla="*/ 2805 w 578869"/>
                    <a:gd name="connsiteY4" fmla="*/ 72008 h 1006766"/>
                    <a:gd name="connsiteX0" fmla="*/ 578869 w 578869"/>
                    <a:gd name="connsiteY0" fmla="*/ 72008 h 1006766"/>
                    <a:gd name="connsiteX1" fmla="*/ 290837 w 578869"/>
                    <a:gd name="connsiteY1" fmla="*/ 1512 h 1006766"/>
                    <a:gd name="connsiteX2" fmla="*/ 2805 w 578869"/>
                    <a:gd name="connsiteY2" fmla="*/ 72008 h 1006766"/>
                    <a:gd name="connsiteX3" fmla="*/ 290837 w 578869"/>
                    <a:gd name="connsiteY3" fmla="*/ 0 h 1006766"/>
                    <a:gd name="connsiteX4" fmla="*/ 578869 w 578869"/>
                    <a:gd name="connsiteY4" fmla="*/ 72008 h 1006766"/>
                    <a:gd name="connsiteX5" fmla="*/ 578869 w 578869"/>
                    <a:gd name="connsiteY5" fmla="*/ 934758 h 1006766"/>
                    <a:gd name="connsiteX6" fmla="*/ 302712 w 578869"/>
                    <a:gd name="connsiteY6" fmla="*/ 888013 h 1006766"/>
                    <a:gd name="connsiteX7" fmla="*/ 0 w 578869"/>
                    <a:gd name="connsiteY7" fmla="*/ 887074 h 1006766"/>
                    <a:gd name="connsiteX8" fmla="*/ 2805 w 578869"/>
                    <a:gd name="connsiteY8" fmla="*/ 72008 h 1006766"/>
                    <a:gd name="connsiteX0" fmla="*/ 5610 w 581674"/>
                    <a:gd name="connsiteY0" fmla="*/ 72008 h 1006766"/>
                    <a:gd name="connsiteX1" fmla="*/ 281766 w 581674"/>
                    <a:gd name="connsiteY1" fmla="*/ 25263 h 1006766"/>
                    <a:gd name="connsiteX2" fmla="*/ 581674 w 581674"/>
                    <a:gd name="connsiteY2" fmla="*/ 72008 h 1006766"/>
                    <a:gd name="connsiteX3" fmla="*/ 581674 w 581674"/>
                    <a:gd name="connsiteY3" fmla="*/ 934758 h 1006766"/>
                    <a:gd name="connsiteX4" fmla="*/ 293642 w 581674"/>
                    <a:gd name="connsiteY4" fmla="*/ 1006766 h 1006766"/>
                    <a:gd name="connsiteX5" fmla="*/ 0 w 581674"/>
                    <a:gd name="connsiteY5" fmla="*/ 875855 h 1006766"/>
                    <a:gd name="connsiteX6" fmla="*/ 5610 w 581674"/>
                    <a:gd name="connsiteY6" fmla="*/ 72008 h 1006766"/>
                    <a:gd name="connsiteX0" fmla="*/ 5610 w 581674"/>
                    <a:gd name="connsiteY0" fmla="*/ 72008 h 1006766"/>
                    <a:gd name="connsiteX1" fmla="*/ 293642 w 581674"/>
                    <a:gd name="connsiteY1" fmla="*/ 0 h 1006766"/>
                    <a:gd name="connsiteX2" fmla="*/ 581674 w 581674"/>
                    <a:gd name="connsiteY2" fmla="*/ 72008 h 1006766"/>
                    <a:gd name="connsiteX3" fmla="*/ 269891 w 581674"/>
                    <a:gd name="connsiteY3" fmla="*/ 25263 h 1006766"/>
                    <a:gd name="connsiteX4" fmla="*/ 5610 w 581674"/>
                    <a:gd name="connsiteY4" fmla="*/ 72008 h 1006766"/>
                    <a:gd name="connsiteX0" fmla="*/ 581674 w 581674"/>
                    <a:gd name="connsiteY0" fmla="*/ 72008 h 1006766"/>
                    <a:gd name="connsiteX1" fmla="*/ 293642 w 581674"/>
                    <a:gd name="connsiteY1" fmla="*/ 1512 h 1006766"/>
                    <a:gd name="connsiteX2" fmla="*/ 5610 w 581674"/>
                    <a:gd name="connsiteY2" fmla="*/ 72008 h 1006766"/>
                    <a:gd name="connsiteX3" fmla="*/ 293642 w 581674"/>
                    <a:gd name="connsiteY3" fmla="*/ 0 h 1006766"/>
                    <a:gd name="connsiteX4" fmla="*/ 581674 w 581674"/>
                    <a:gd name="connsiteY4" fmla="*/ 72008 h 1006766"/>
                    <a:gd name="connsiteX5" fmla="*/ 581674 w 581674"/>
                    <a:gd name="connsiteY5" fmla="*/ 934758 h 1006766"/>
                    <a:gd name="connsiteX6" fmla="*/ 305517 w 581674"/>
                    <a:gd name="connsiteY6" fmla="*/ 888013 h 1006766"/>
                    <a:gd name="connsiteX7" fmla="*/ 2805 w 581674"/>
                    <a:gd name="connsiteY7" fmla="*/ 887074 h 1006766"/>
                    <a:gd name="connsiteX8" fmla="*/ 5610 w 581674"/>
                    <a:gd name="connsiteY8" fmla="*/ 72008 h 1006766"/>
                    <a:gd name="connsiteX0" fmla="*/ 5610 w 581674"/>
                    <a:gd name="connsiteY0" fmla="*/ 72008 h 1006766"/>
                    <a:gd name="connsiteX1" fmla="*/ 281766 w 581674"/>
                    <a:gd name="connsiteY1" fmla="*/ 25263 h 1006766"/>
                    <a:gd name="connsiteX2" fmla="*/ 581674 w 581674"/>
                    <a:gd name="connsiteY2" fmla="*/ 72008 h 1006766"/>
                    <a:gd name="connsiteX3" fmla="*/ 581674 w 581674"/>
                    <a:gd name="connsiteY3" fmla="*/ 934758 h 1006766"/>
                    <a:gd name="connsiteX4" fmla="*/ 293642 w 581674"/>
                    <a:gd name="connsiteY4" fmla="*/ 1006766 h 1006766"/>
                    <a:gd name="connsiteX5" fmla="*/ 0 w 581674"/>
                    <a:gd name="connsiteY5" fmla="*/ 875855 h 1006766"/>
                    <a:gd name="connsiteX6" fmla="*/ 5610 w 581674"/>
                    <a:gd name="connsiteY6" fmla="*/ 72008 h 1006766"/>
                    <a:gd name="connsiteX0" fmla="*/ 5610 w 581674"/>
                    <a:gd name="connsiteY0" fmla="*/ 72008 h 1006766"/>
                    <a:gd name="connsiteX1" fmla="*/ 293642 w 581674"/>
                    <a:gd name="connsiteY1" fmla="*/ 0 h 1006766"/>
                    <a:gd name="connsiteX2" fmla="*/ 581674 w 581674"/>
                    <a:gd name="connsiteY2" fmla="*/ 72008 h 1006766"/>
                    <a:gd name="connsiteX3" fmla="*/ 269891 w 581674"/>
                    <a:gd name="connsiteY3" fmla="*/ 25263 h 1006766"/>
                    <a:gd name="connsiteX4" fmla="*/ 5610 w 581674"/>
                    <a:gd name="connsiteY4" fmla="*/ 72008 h 1006766"/>
                    <a:gd name="connsiteX0" fmla="*/ 581674 w 581674"/>
                    <a:gd name="connsiteY0" fmla="*/ 72008 h 1006766"/>
                    <a:gd name="connsiteX1" fmla="*/ 293642 w 581674"/>
                    <a:gd name="connsiteY1" fmla="*/ 1512 h 1006766"/>
                    <a:gd name="connsiteX2" fmla="*/ 5610 w 581674"/>
                    <a:gd name="connsiteY2" fmla="*/ 72008 h 1006766"/>
                    <a:gd name="connsiteX3" fmla="*/ 293642 w 581674"/>
                    <a:gd name="connsiteY3" fmla="*/ 0 h 1006766"/>
                    <a:gd name="connsiteX4" fmla="*/ 581674 w 581674"/>
                    <a:gd name="connsiteY4" fmla="*/ 72008 h 1006766"/>
                    <a:gd name="connsiteX5" fmla="*/ 581674 w 581674"/>
                    <a:gd name="connsiteY5" fmla="*/ 870245 h 1006766"/>
                    <a:gd name="connsiteX6" fmla="*/ 305517 w 581674"/>
                    <a:gd name="connsiteY6" fmla="*/ 888013 h 1006766"/>
                    <a:gd name="connsiteX7" fmla="*/ 2805 w 581674"/>
                    <a:gd name="connsiteY7" fmla="*/ 887074 h 1006766"/>
                    <a:gd name="connsiteX8" fmla="*/ 5610 w 581674"/>
                    <a:gd name="connsiteY8" fmla="*/ 72008 h 1006766"/>
                    <a:gd name="connsiteX0" fmla="*/ 5610 w 584479"/>
                    <a:gd name="connsiteY0" fmla="*/ 72008 h 1006766"/>
                    <a:gd name="connsiteX1" fmla="*/ 281766 w 584479"/>
                    <a:gd name="connsiteY1" fmla="*/ 25263 h 1006766"/>
                    <a:gd name="connsiteX2" fmla="*/ 581674 w 584479"/>
                    <a:gd name="connsiteY2" fmla="*/ 72008 h 1006766"/>
                    <a:gd name="connsiteX3" fmla="*/ 584479 w 584479"/>
                    <a:gd name="connsiteY3" fmla="*/ 878660 h 1006766"/>
                    <a:gd name="connsiteX4" fmla="*/ 293642 w 584479"/>
                    <a:gd name="connsiteY4" fmla="*/ 1006766 h 1006766"/>
                    <a:gd name="connsiteX5" fmla="*/ 0 w 584479"/>
                    <a:gd name="connsiteY5" fmla="*/ 875855 h 1006766"/>
                    <a:gd name="connsiteX6" fmla="*/ 5610 w 584479"/>
                    <a:gd name="connsiteY6" fmla="*/ 72008 h 1006766"/>
                    <a:gd name="connsiteX0" fmla="*/ 5610 w 584479"/>
                    <a:gd name="connsiteY0" fmla="*/ 72008 h 1006766"/>
                    <a:gd name="connsiteX1" fmla="*/ 293642 w 584479"/>
                    <a:gd name="connsiteY1" fmla="*/ 0 h 1006766"/>
                    <a:gd name="connsiteX2" fmla="*/ 581674 w 584479"/>
                    <a:gd name="connsiteY2" fmla="*/ 72008 h 1006766"/>
                    <a:gd name="connsiteX3" fmla="*/ 269891 w 584479"/>
                    <a:gd name="connsiteY3" fmla="*/ 25263 h 1006766"/>
                    <a:gd name="connsiteX4" fmla="*/ 5610 w 584479"/>
                    <a:gd name="connsiteY4" fmla="*/ 72008 h 1006766"/>
                    <a:gd name="connsiteX0" fmla="*/ 581674 w 584479"/>
                    <a:gd name="connsiteY0" fmla="*/ 72008 h 1006766"/>
                    <a:gd name="connsiteX1" fmla="*/ 293642 w 584479"/>
                    <a:gd name="connsiteY1" fmla="*/ 1512 h 1006766"/>
                    <a:gd name="connsiteX2" fmla="*/ 5610 w 584479"/>
                    <a:gd name="connsiteY2" fmla="*/ 72008 h 1006766"/>
                    <a:gd name="connsiteX3" fmla="*/ 293642 w 584479"/>
                    <a:gd name="connsiteY3" fmla="*/ 0 h 1006766"/>
                    <a:gd name="connsiteX4" fmla="*/ 581674 w 584479"/>
                    <a:gd name="connsiteY4" fmla="*/ 72008 h 1006766"/>
                    <a:gd name="connsiteX5" fmla="*/ 581674 w 584479"/>
                    <a:gd name="connsiteY5" fmla="*/ 870245 h 1006766"/>
                    <a:gd name="connsiteX6" fmla="*/ 305517 w 584479"/>
                    <a:gd name="connsiteY6" fmla="*/ 888013 h 1006766"/>
                    <a:gd name="connsiteX7" fmla="*/ 2805 w 584479"/>
                    <a:gd name="connsiteY7" fmla="*/ 887074 h 1006766"/>
                    <a:gd name="connsiteX8" fmla="*/ 5610 w 584479"/>
                    <a:gd name="connsiteY8" fmla="*/ 72008 h 1006766"/>
                    <a:gd name="connsiteX0" fmla="*/ 5610 w 584479"/>
                    <a:gd name="connsiteY0" fmla="*/ 72008 h 1006766"/>
                    <a:gd name="connsiteX1" fmla="*/ 281766 w 584479"/>
                    <a:gd name="connsiteY1" fmla="*/ 25263 h 1006766"/>
                    <a:gd name="connsiteX2" fmla="*/ 581674 w 584479"/>
                    <a:gd name="connsiteY2" fmla="*/ 72008 h 1006766"/>
                    <a:gd name="connsiteX3" fmla="*/ 584479 w 584479"/>
                    <a:gd name="connsiteY3" fmla="*/ 878660 h 1006766"/>
                    <a:gd name="connsiteX4" fmla="*/ 293642 w 584479"/>
                    <a:gd name="connsiteY4" fmla="*/ 1006766 h 1006766"/>
                    <a:gd name="connsiteX5" fmla="*/ 0 w 584479"/>
                    <a:gd name="connsiteY5" fmla="*/ 875855 h 1006766"/>
                    <a:gd name="connsiteX6" fmla="*/ 5610 w 584479"/>
                    <a:gd name="connsiteY6" fmla="*/ 72008 h 1006766"/>
                    <a:gd name="connsiteX0" fmla="*/ 5610 w 584479"/>
                    <a:gd name="connsiteY0" fmla="*/ 72008 h 1006766"/>
                    <a:gd name="connsiteX1" fmla="*/ 293642 w 584479"/>
                    <a:gd name="connsiteY1" fmla="*/ 0 h 1006766"/>
                    <a:gd name="connsiteX2" fmla="*/ 581674 w 584479"/>
                    <a:gd name="connsiteY2" fmla="*/ 72008 h 1006766"/>
                    <a:gd name="connsiteX3" fmla="*/ 269891 w 584479"/>
                    <a:gd name="connsiteY3" fmla="*/ 25263 h 1006766"/>
                    <a:gd name="connsiteX4" fmla="*/ 5610 w 584479"/>
                    <a:gd name="connsiteY4" fmla="*/ 72008 h 1006766"/>
                    <a:gd name="connsiteX0" fmla="*/ 581674 w 584479"/>
                    <a:gd name="connsiteY0" fmla="*/ 72008 h 1006766"/>
                    <a:gd name="connsiteX1" fmla="*/ 293642 w 584479"/>
                    <a:gd name="connsiteY1" fmla="*/ 1512 h 1006766"/>
                    <a:gd name="connsiteX2" fmla="*/ 5610 w 584479"/>
                    <a:gd name="connsiteY2" fmla="*/ 72008 h 1006766"/>
                    <a:gd name="connsiteX3" fmla="*/ 293642 w 584479"/>
                    <a:gd name="connsiteY3" fmla="*/ 0 h 1006766"/>
                    <a:gd name="connsiteX4" fmla="*/ 581674 w 584479"/>
                    <a:gd name="connsiteY4" fmla="*/ 72008 h 1006766"/>
                    <a:gd name="connsiteX5" fmla="*/ 581674 w 584479"/>
                    <a:gd name="connsiteY5" fmla="*/ 870245 h 1006766"/>
                    <a:gd name="connsiteX6" fmla="*/ 305517 w 584479"/>
                    <a:gd name="connsiteY6" fmla="*/ 873989 h 1006766"/>
                    <a:gd name="connsiteX7" fmla="*/ 2805 w 584479"/>
                    <a:gd name="connsiteY7" fmla="*/ 887074 h 1006766"/>
                    <a:gd name="connsiteX8" fmla="*/ 5610 w 584479"/>
                    <a:gd name="connsiteY8" fmla="*/ 72008 h 1006766"/>
                    <a:gd name="connsiteX0" fmla="*/ 5610 w 584479"/>
                    <a:gd name="connsiteY0" fmla="*/ 72008 h 902364"/>
                    <a:gd name="connsiteX1" fmla="*/ 281766 w 584479"/>
                    <a:gd name="connsiteY1" fmla="*/ 25263 h 902364"/>
                    <a:gd name="connsiteX2" fmla="*/ 581674 w 584479"/>
                    <a:gd name="connsiteY2" fmla="*/ 72008 h 902364"/>
                    <a:gd name="connsiteX3" fmla="*/ 584479 w 584479"/>
                    <a:gd name="connsiteY3" fmla="*/ 878660 h 902364"/>
                    <a:gd name="connsiteX4" fmla="*/ 307666 w 584479"/>
                    <a:gd name="connsiteY4" fmla="*/ 866520 h 902364"/>
                    <a:gd name="connsiteX5" fmla="*/ 0 w 584479"/>
                    <a:gd name="connsiteY5" fmla="*/ 875855 h 902364"/>
                    <a:gd name="connsiteX6" fmla="*/ 5610 w 584479"/>
                    <a:gd name="connsiteY6" fmla="*/ 72008 h 902364"/>
                    <a:gd name="connsiteX0" fmla="*/ 5610 w 584479"/>
                    <a:gd name="connsiteY0" fmla="*/ 72008 h 902364"/>
                    <a:gd name="connsiteX1" fmla="*/ 293642 w 584479"/>
                    <a:gd name="connsiteY1" fmla="*/ 0 h 902364"/>
                    <a:gd name="connsiteX2" fmla="*/ 581674 w 584479"/>
                    <a:gd name="connsiteY2" fmla="*/ 72008 h 902364"/>
                    <a:gd name="connsiteX3" fmla="*/ 269891 w 584479"/>
                    <a:gd name="connsiteY3" fmla="*/ 25263 h 902364"/>
                    <a:gd name="connsiteX4" fmla="*/ 5610 w 584479"/>
                    <a:gd name="connsiteY4" fmla="*/ 72008 h 902364"/>
                    <a:gd name="connsiteX0" fmla="*/ 581674 w 584479"/>
                    <a:gd name="connsiteY0" fmla="*/ 72008 h 902364"/>
                    <a:gd name="connsiteX1" fmla="*/ 293642 w 584479"/>
                    <a:gd name="connsiteY1" fmla="*/ 1512 h 902364"/>
                    <a:gd name="connsiteX2" fmla="*/ 5610 w 584479"/>
                    <a:gd name="connsiteY2" fmla="*/ 72008 h 902364"/>
                    <a:gd name="connsiteX3" fmla="*/ 293642 w 584479"/>
                    <a:gd name="connsiteY3" fmla="*/ 0 h 902364"/>
                    <a:gd name="connsiteX4" fmla="*/ 581674 w 584479"/>
                    <a:gd name="connsiteY4" fmla="*/ 72008 h 902364"/>
                    <a:gd name="connsiteX5" fmla="*/ 581674 w 584479"/>
                    <a:gd name="connsiteY5" fmla="*/ 870245 h 902364"/>
                    <a:gd name="connsiteX6" fmla="*/ 305517 w 584479"/>
                    <a:gd name="connsiteY6" fmla="*/ 873989 h 902364"/>
                    <a:gd name="connsiteX7" fmla="*/ 2805 w 584479"/>
                    <a:gd name="connsiteY7" fmla="*/ 887074 h 902364"/>
                    <a:gd name="connsiteX8" fmla="*/ 5610 w 584479"/>
                    <a:gd name="connsiteY8" fmla="*/ 72008 h 902364"/>
                    <a:gd name="connsiteX0" fmla="*/ 5610 w 584479"/>
                    <a:gd name="connsiteY0" fmla="*/ 72008 h 902364"/>
                    <a:gd name="connsiteX1" fmla="*/ 281766 w 584479"/>
                    <a:gd name="connsiteY1" fmla="*/ 25263 h 902364"/>
                    <a:gd name="connsiteX2" fmla="*/ 581674 w 584479"/>
                    <a:gd name="connsiteY2" fmla="*/ 72008 h 902364"/>
                    <a:gd name="connsiteX3" fmla="*/ 584479 w 584479"/>
                    <a:gd name="connsiteY3" fmla="*/ 878660 h 902364"/>
                    <a:gd name="connsiteX4" fmla="*/ 307666 w 584479"/>
                    <a:gd name="connsiteY4" fmla="*/ 866520 h 902364"/>
                    <a:gd name="connsiteX5" fmla="*/ 0 w 584479"/>
                    <a:gd name="connsiteY5" fmla="*/ 875855 h 902364"/>
                    <a:gd name="connsiteX6" fmla="*/ 5610 w 584479"/>
                    <a:gd name="connsiteY6" fmla="*/ 72008 h 902364"/>
                    <a:gd name="connsiteX0" fmla="*/ 5610 w 584479"/>
                    <a:gd name="connsiteY0" fmla="*/ 72008 h 902364"/>
                    <a:gd name="connsiteX1" fmla="*/ 293642 w 584479"/>
                    <a:gd name="connsiteY1" fmla="*/ 0 h 902364"/>
                    <a:gd name="connsiteX2" fmla="*/ 581674 w 584479"/>
                    <a:gd name="connsiteY2" fmla="*/ 72008 h 902364"/>
                    <a:gd name="connsiteX3" fmla="*/ 269891 w 584479"/>
                    <a:gd name="connsiteY3" fmla="*/ 25263 h 902364"/>
                    <a:gd name="connsiteX4" fmla="*/ 5610 w 584479"/>
                    <a:gd name="connsiteY4" fmla="*/ 72008 h 902364"/>
                    <a:gd name="connsiteX0" fmla="*/ 581674 w 584479"/>
                    <a:gd name="connsiteY0" fmla="*/ 72008 h 902364"/>
                    <a:gd name="connsiteX1" fmla="*/ 293642 w 584479"/>
                    <a:gd name="connsiteY1" fmla="*/ 1512 h 902364"/>
                    <a:gd name="connsiteX2" fmla="*/ 5610 w 584479"/>
                    <a:gd name="connsiteY2" fmla="*/ 72008 h 902364"/>
                    <a:gd name="connsiteX3" fmla="*/ 293642 w 584479"/>
                    <a:gd name="connsiteY3" fmla="*/ 0 h 902364"/>
                    <a:gd name="connsiteX4" fmla="*/ 581674 w 584479"/>
                    <a:gd name="connsiteY4" fmla="*/ 72008 h 902364"/>
                    <a:gd name="connsiteX5" fmla="*/ 581674 w 584479"/>
                    <a:gd name="connsiteY5" fmla="*/ 870245 h 902364"/>
                    <a:gd name="connsiteX6" fmla="*/ 305517 w 584479"/>
                    <a:gd name="connsiteY6" fmla="*/ 873989 h 902364"/>
                    <a:gd name="connsiteX7" fmla="*/ 2805 w 584479"/>
                    <a:gd name="connsiteY7" fmla="*/ 887074 h 902364"/>
                    <a:gd name="connsiteX8" fmla="*/ 5610 w 584479"/>
                    <a:gd name="connsiteY8" fmla="*/ 72008 h 902364"/>
                    <a:gd name="connsiteX0" fmla="*/ 5610 w 652889"/>
                    <a:gd name="connsiteY0" fmla="*/ 72118 h 902474"/>
                    <a:gd name="connsiteX1" fmla="*/ 281766 w 652889"/>
                    <a:gd name="connsiteY1" fmla="*/ 2537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69891 w 652889"/>
                    <a:gd name="connsiteY3" fmla="*/ 25373 h 902474"/>
                    <a:gd name="connsiteX4" fmla="*/ 5610 w 652889"/>
                    <a:gd name="connsiteY4" fmla="*/ 72118 h 902474"/>
                    <a:gd name="connsiteX0" fmla="*/ 581674 w 652889"/>
                    <a:gd name="connsiteY0" fmla="*/ 72118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81766 w 652889"/>
                    <a:gd name="connsiteY1" fmla="*/ 2537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69891 w 652889"/>
                    <a:gd name="connsiteY3" fmla="*/ 25373 h 902474"/>
                    <a:gd name="connsiteX4" fmla="*/ 5610 w 652889"/>
                    <a:gd name="connsiteY4" fmla="*/ 72118 h 902474"/>
                    <a:gd name="connsiteX0" fmla="*/ 581674 w 652889"/>
                    <a:gd name="connsiteY0" fmla="*/ 72118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81766 w 652889"/>
                    <a:gd name="connsiteY1" fmla="*/ 2537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69891 w 652889"/>
                    <a:gd name="connsiteY3" fmla="*/ 25373 h 902474"/>
                    <a:gd name="connsiteX4" fmla="*/ 5610 w 652889"/>
                    <a:gd name="connsiteY4" fmla="*/ 72118 h 902474"/>
                    <a:gd name="connsiteX0" fmla="*/ 581674 w 652889"/>
                    <a:gd name="connsiteY0" fmla="*/ 72118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69891 w 652889"/>
                    <a:gd name="connsiteY3" fmla="*/ 25373 h 902474"/>
                    <a:gd name="connsiteX4" fmla="*/ 5610 w 652889"/>
                    <a:gd name="connsiteY4" fmla="*/ 72118 h 902474"/>
                    <a:gd name="connsiteX0" fmla="*/ 581674 w 652889"/>
                    <a:gd name="connsiteY0" fmla="*/ 72118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581674 w 652889"/>
                    <a:gd name="connsiteY0" fmla="*/ 72118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581674 w 652889"/>
                    <a:gd name="connsiteY0" fmla="*/ 72118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627252 w 652889"/>
                    <a:gd name="connsiteY0" fmla="*/ 49329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627252 w 652889"/>
                    <a:gd name="connsiteY0" fmla="*/ 49329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627252 w 652889"/>
                    <a:gd name="connsiteY0" fmla="*/ 49329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581674 w 652889"/>
                    <a:gd name="connsiteY0" fmla="*/ 74967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581674 w 652889"/>
                    <a:gd name="connsiteY0" fmla="*/ 74967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581674 w 652889"/>
                    <a:gd name="connsiteY0" fmla="*/ 63573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581674 w 652889"/>
                    <a:gd name="connsiteY0" fmla="*/ 63573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575977 w 652889"/>
                    <a:gd name="connsiteY0" fmla="*/ 66421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598766 w 652889"/>
                    <a:gd name="connsiteY0" fmla="*/ 49330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598766 w 652889"/>
                    <a:gd name="connsiteY0" fmla="*/ 49330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575977 w 652889"/>
                    <a:gd name="connsiteY0" fmla="*/ 69271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584479"/>
                    <a:gd name="connsiteY0" fmla="*/ 72008 h 902364"/>
                    <a:gd name="connsiteX1" fmla="*/ 296009 w 584479"/>
                    <a:gd name="connsiteY1" fmla="*/ 5323 h 902364"/>
                    <a:gd name="connsiteX2" fmla="*/ 581674 w 584479"/>
                    <a:gd name="connsiteY2" fmla="*/ 72008 h 902364"/>
                    <a:gd name="connsiteX3" fmla="*/ 584479 w 584479"/>
                    <a:gd name="connsiteY3" fmla="*/ 878660 h 902364"/>
                    <a:gd name="connsiteX4" fmla="*/ 307666 w 584479"/>
                    <a:gd name="connsiteY4" fmla="*/ 866520 h 902364"/>
                    <a:gd name="connsiteX5" fmla="*/ 0 w 584479"/>
                    <a:gd name="connsiteY5" fmla="*/ 875855 h 902364"/>
                    <a:gd name="connsiteX6" fmla="*/ 5610 w 584479"/>
                    <a:gd name="connsiteY6" fmla="*/ 72008 h 902364"/>
                    <a:gd name="connsiteX0" fmla="*/ 5610 w 584479"/>
                    <a:gd name="connsiteY0" fmla="*/ 72008 h 902364"/>
                    <a:gd name="connsiteX1" fmla="*/ 293642 w 584479"/>
                    <a:gd name="connsiteY1" fmla="*/ 0 h 902364"/>
                    <a:gd name="connsiteX2" fmla="*/ 581674 w 584479"/>
                    <a:gd name="connsiteY2" fmla="*/ 72008 h 902364"/>
                    <a:gd name="connsiteX3" fmla="*/ 292679 w 584479"/>
                    <a:gd name="connsiteY3" fmla="*/ 11020 h 902364"/>
                    <a:gd name="connsiteX4" fmla="*/ 5610 w 584479"/>
                    <a:gd name="connsiteY4" fmla="*/ 72008 h 902364"/>
                    <a:gd name="connsiteX0" fmla="*/ 575977 w 584479"/>
                    <a:gd name="connsiteY0" fmla="*/ 69161 h 902364"/>
                    <a:gd name="connsiteX1" fmla="*/ 293642 w 584479"/>
                    <a:gd name="connsiteY1" fmla="*/ 1512 h 902364"/>
                    <a:gd name="connsiteX2" fmla="*/ 5610 w 584479"/>
                    <a:gd name="connsiteY2" fmla="*/ 72008 h 902364"/>
                    <a:gd name="connsiteX3" fmla="*/ 293642 w 584479"/>
                    <a:gd name="connsiteY3" fmla="*/ 0 h 902364"/>
                    <a:gd name="connsiteX4" fmla="*/ 578825 w 584479"/>
                    <a:gd name="connsiteY4" fmla="*/ 72008 h 902364"/>
                    <a:gd name="connsiteX5" fmla="*/ 581674 w 584479"/>
                    <a:gd name="connsiteY5" fmla="*/ 870245 h 902364"/>
                    <a:gd name="connsiteX6" fmla="*/ 305517 w 584479"/>
                    <a:gd name="connsiteY6" fmla="*/ 873989 h 902364"/>
                    <a:gd name="connsiteX7" fmla="*/ 2805 w 584479"/>
                    <a:gd name="connsiteY7" fmla="*/ 887074 h 902364"/>
                    <a:gd name="connsiteX8" fmla="*/ 5610 w 584479"/>
                    <a:gd name="connsiteY8" fmla="*/ 72008 h 9023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84479" h="902364" stroke="0" extrusionOk="0">
                      <a:moveTo>
                        <a:pt x="5610" y="72008"/>
                      </a:moveTo>
                      <a:cubicBezTo>
                        <a:pt x="5610" y="111777"/>
                        <a:pt x="136933" y="5323"/>
                        <a:pt x="296009" y="5323"/>
                      </a:cubicBezTo>
                      <a:cubicBezTo>
                        <a:pt x="455085" y="5323"/>
                        <a:pt x="507611" y="32016"/>
                        <a:pt x="581674" y="72008"/>
                      </a:cubicBezTo>
                      <a:cubicBezTo>
                        <a:pt x="585457" y="281071"/>
                        <a:pt x="583544" y="609776"/>
                        <a:pt x="584479" y="878660"/>
                      </a:cubicBezTo>
                      <a:cubicBezTo>
                        <a:pt x="584479" y="918429"/>
                        <a:pt x="466742" y="866520"/>
                        <a:pt x="307666" y="866520"/>
                      </a:cubicBezTo>
                      <a:cubicBezTo>
                        <a:pt x="148590" y="866520"/>
                        <a:pt x="0" y="915624"/>
                        <a:pt x="0" y="875855"/>
                      </a:cubicBezTo>
                      <a:lnTo>
                        <a:pt x="5610" y="72008"/>
                      </a:lnTo>
                      <a:close/>
                    </a:path>
                    <a:path w="584479" h="902364" fill="lighten" stroke="0" extrusionOk="0">
                      <a:moveTo>
                        <a:pt x="5610" y="72008"/>
                      </a:moveTo>
                      <a:cubicBezTo>
                        <a:pt x="5771" y="70171"/>
                        <a:pt x="134566" y="0"/>
                        <a:pt x="293642" y="0"/>
                      </a:cubicBezTo>
                      <a:cubicBezTo>
                        <a:pt x="452718" y="0"/>
                        <a:pt x="581674" y="32239"/>
                        <a:pt x="581674" y="72008"/>
                      </a:cubicBezTo>
                      <a:cubicBezTo>
                        <a:pt x="581674" y="111777"/>
                        <a:pt x="451755" y="11020"/>
                        <a:pt x="292679" y="11020"/>
                      </a:cubicBezTo>
                      <a:cubicBezTo>
                        <a:pt x="133603" y="11020"/>
                        <a:pt x="5450" y="73845"/>
                        <a:pt x="5610" y="72008"/>
                      </a:cubicBezTo>
                      <a:close/>
                    </a:path>
                    <a:path w="584479" h="902364" fill="none" extrusionOk="0">
                      <a:moveTo>
                        <a:pt x="575977" y="69161"/>
                      </a:moveTo>
                      <a:cubicBezTo>
                        <a:pt x="524703" y="54808"/>
                        <a:pt x="388703" y="1038"/>
                        <a:pt x="293642" y="1512"/>
                      </a:cubicBezTo>
                      <a:cubicBezTo>
                        <a:pt x="198581" y="1986"/>
                        <a:pt x="5610" y="72260"/>
                        <a:pt x="5610" y="72008"/>
                      </a:cubicBezTo>
                      <a:cubicBezTo>
                        <a:pt x="5610" y="71756"/>
                        <a:pt x="198106" y="0"/>
                        <a:pt x="293642" y="0"/>
                      </a:cubicBezTo>
                      <a:cubicBezTo>
                        <a:pt x="389178" y="0"/>
                        <a:pt x="578825" y="32239"/>
                        <a:pt x="578825" y="72008"/>
                      </a:cubicBezTo>
                      <a:cubicBezTo>
                        <a:pt x="579775" y="338087"/>
                        <a:pt x="580724" y="604166"/>
                        <a:pt x="581674" y="870245"/>
                      </a:cubicBezTo>
                      <a:cubicBezTo>
                        <a:pt x="581674" y="910014"/>
                        <a:pt x="401995" y="871184"/>
                        <a:pt x="305517" y="873989"/>
                      </a:cubicBezTo>
                      <a:cubicBezTo>
                        <a:pt x="209039" y="876794"/>
                        <a:pt x="2805" y="926843"/>
                        <a:pt x="2805" y="887074"/>
                      </a:cubicBezTo>
                      <a:lnTo>
                        <a:pt x="5610" y="72008"/>
                      </a:lnTo>
                    </a:path>
                  </a:pathLst>
                </a:custGeom>
                <a:gradFill>
                  <a:gsLst>
                    <a:gs pos="0">
                      <a:srgbClr val="C00000"/>
                    </a:gs>
                    <a:gs pos="38000">
                      <a:schemeClr val="tx1">
                        <a:lumMod val="75000"/>
                        <a:lumOff val="25000"/>
                        <a:alpha val="76000"/>
                      </a:schemeClr>
                    </a:gs>
                  </a:gsLst>
                  <a:lin ang="5400000" scaled="0"/>
                </a:gra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303" name="Cylindre 4"/>
                <p:cNvSpPr/>
                <p:nvPr/>
              </p:nvSpPr>
              <p:spPr>
                <a:xfrm>
                  <a:off x="5882328" y="2097584"/>
                  <a:ext cx="1728195" cy="715364"/>
                </a:xfrm>
                <a:custGeom>
                  <a:avLst/>
                  <a:gdLst>
                    <a:gd name="connsiteX0" fmla="*/ 0 w 1728192"/>
                    <a:gd name="connsiteY0" fmla="*/ 126148 h 1009180"/>
                    <a:gd name="connsiteX1" fmla="*/ 864096 w 1728192"/>
                    <a:gd name="connsiteY1" fmla="*/ 252296 h 1009180"/>
                    <a:gd name="connsiteX2" fmla="*/ 1728192 w 1728192"/>
                    <a:gd name="connsiteY2" fmla="*/ 126148 h 1009180"/>
                    <a:gd name="connsiteX3" fmla="*/ 1728192 w 1728192"/>
                    <a:gd name="connsiteY3" fmla="*/ 883033 h 1009180"/>
                    <a:gd name="connsiteX4" fmla="*/ 864096 w 1728192"/>
                    <a:gd name="connsiteY4" fmla="*/ 1009181 h 1009180"/>
                    <a:gd name="connsiteX5" fmla="*/ 0 w 1728192"/>
                    <a:gd name="connsiteY5" fmla="*/ 883033 h 1009180"/>
                    <a:gd name="connsiteX6" fmla="*/ 0 w 1728192"/>
                    <a:gd name="connsiteY6" fmla="*/ 126148 h 1009180"/>
                    <a:gd name="connsiteX0" fmla="*/ 0 w 1728192"/>
                    <a:gd name="connsiteY0" fmla="*/ 126148 h 1009180"/>
                    <a:gd name="connsiteX1" fmla="*/ 864096 w 1728192"/>
                    <a:gd name="connsiteY1" fmla="*/ 0 h 1009180"/>
                    <a:gd name="connsiteX2" fmla="*/ 1728192 w 1728192"/>
                    <a:gd name="connsiteY2" fmla="*/ 126148 h 1009180"/>
                    <a:gd name="connsiteX3" fmla="*/ 864096 w 1728192"/>
                    <a:gd name="connsiteY3" fmla="*/ 252296 h 1009180"/>
                    <a:gd name="connsiteX4" fmla="*/ 0 w 1728192"/>
                    <a:gd name="connsiteY4" fmla="*/ 126148 h 1009180"/>
                    <a:gd name="connsiteX0" fmla="*/ 1728192 w 1728192"/>
                    <a:gd name="connsiteY0" fmla="*/ 126148 h 1009180"/>
                    <a:gd name="connsiteX1" fmla="*/ 864096 w 1728192"/>
                    <a:gd name="connsiteY1" fmla="*/ 252296 h 1009180"/>
                    <a:gd name="connsiteX2" fmla="*/ 0 w 1728192"/>
                    <a:gd name="connsiteY2" fmla="*/ 126148 h 1009180"/>
                    <a:gd name="connsiteX3" fmla="*/ 864096 w 1728192"/>
                    <a:gd name="connsiteY3" fmla="*/ 0 h 1009180"/>
                    <a:gd name="connsiteX4" fmla="*/ 1728192 w 1728192"/>
                    <a:gd name="connsiteY4" fmla="*/ 126148 h 1009180"/>
                    <a:gd name="connsiteX5" fmla="*/ 1728192 w 1728192"/>
                    <a:gd name="connsiteY5" fmla="*/ 883033 h 1009180"/>
                    <a:gd name="connsiteX6" fmla="*/ 864096 w 1728192"/>
                    <a:gd name="connsiteY6" fmla="*/ 1009181 h 1009180"/>
                    <a:gd name="connsiteX7" fmla="*/ 0 w 1728192"/>
                    <a:gd name="connsiteY7" fmla="*/ 883033 h 1009180"/>
                    <a:gd name="connsiteX8" fmla="*/ 0 w 1728192"/>
                    <a:gd name="connsiteY8" fmla="*/ 126148 h 1009180"/>
                    <a:gd name="connsiteX0" fmla="*/ 0 w 1728192"/>
                    <a:gd name="connsiteY0" fmla="*/ 126148 h 1009181"/>
                    <a:gd name="connsiteX1" fmla="*/ 864096 w 1728192"/>
                    <a:gd name="connsiteY1" fmla="*/ 252296 h 1009181"/>
                    <a:gd name="connsiteX2" fmla="*/ 1728192 w 1728192"/>
                    <a:gd name="connsiteY2" fmla="*/ 126148 h 1009181"/>
                    <a:gd name="connsiteX3" fmla="*/ 1728192 w 1728192"/>
                    <a:gd name="connsiteY3" fmla="*/ 883033 h 1009181"/>
                    <a:gd name="connsiteX4" fmla="*/ 864096 w 1728192"/>
                    <a:gd name="connsiteY4" fmla="*/ 1009181 h 1009181"/>
                    <a:gd name="connsiteX5" fmla="*/ 0 w 1728192"/>
                    <a:gd name="connsiteY5" fmla="*/ 883033 h 1009181"/>
                    <a:gd name="connsiteX6" fmla="*/ 0 w 1728192"/>
                    <a:gd name="connsiteY6" fmla="*/ 126148 h 1009181"/>
                    <a:gd name="connsiteX0" fmla="*/ 0 w 1728192"/>
                    <a:gd name="connsiteY0" fmla="*/ 126148 h 1009181"/>
                    <a:gd name="connsiteX1" fmla="*/ 864096 w 1728192"/>
                    <a:gd name="connsiteY1" fmla="*/ 0 h 1009181"/>
                    <a:gd name="connsiteX2" fmla="*/ 1728192 w 1728192"/>
                    <a:gd name="connsiteY2" fmla="*/ 126148 h 1009181"/>
                    <a:gd name="connsiteX3" fmla="*/ 864096 w 1728192"/>
                    <a:gd name="connsiteY3" fmla="*/ 252296 h 1009181"/>
                    <a:gd name="connsiteX4" fmla="*/ 0 w 1728192"/>
                    <a:gd name="connsiteY4" fmla="*/ 126148 h 1009181"/>
                    <a:gd name="connsiteX0" fmla="*/ 1728192 w 1728192"/>
                    <a:gd name="connsiteY0" fmla="*/ 126148 h 1009181"/>
                    <a:gd name="connsiteX1" fmla="*/ 864096 w 1728192"/>
                    <a:gd name="connsiteY1" fmla="*/ 252296 h 1009181"/>
                    <a:gd name="connsiteX2" fmla="*/ 0 w 1728192"/>
                    <a:gd name="connsiteY2" fmla="*/ 126148 h 1009181"/>
                    <a:gd name="connsiteX3" fmla="*/ 864096 w 1728192"/>
                    <a:gd name="connsiteY3" fmla="*/ 0 h 1009181"/>
                    <a:gd name="connsiteX4" fmla="*/ 1728192 w 1728192"/>
                    <a:gd name="connsiteY4" fmla="*/ 126148 h 1009181"/>
                    <a:gd name="connsiteX5" fmla="*/ 1728192 w 1728192"/>
                    <a:gd name="connsiteY5" fmla="*/ 883033 h 1009181"/>
                    <a:gd name="connsiteX6" fmla="*/ 889496 w 1728192"/>
                    <a:gd name="connsiteY6" fmla="*/ 805981 h 1009181"/>
                    <a:gd name="connsiteX7" fmla="*/ 0 w 1728192"/>
                    <a:gd name="connsiteY7" fmla="*/ 883033 h 1009181"/>
                    <a:gd name="connsiteX8" fmla="*/ 0 w 1728192"/>
                    <a:gd name="connsiteY8" fmla="*/ 126148 h 1009181"/>
                    <a:gd name="connsiteX0" fmla="*/ 0 w 1728192"/>
                    <a:gd name="connsiteY0" fmla="*/ 126148 h 901801"/>
                    <a:gd name="connsiteX1" fmla="*/ 864096 w 1728192"/>
                    <a:gd name="connsiteY1" fmla="*/ 252296 h 901801"/>
                    <a:gd name="connsiteX2" fmla="*/ 1728192 w 1728192"/>
                    <a:gd name="connsiteY2" fmla="*/ 126148 h 901801"/>
                    <a:gd name="connsiteX3" fmla="*/ 1728192 w 1728192"/>
                    <a:gd name="connsiteY3" fmla="*/ 883033 h 901801"/>
                    <a:gd name="connsiteX4" fmla="*/ 864096 w 1728192"/>
                    <a:gd name="connsiteY4" fmla="*/ 742481 h 901801"/>
                    <a:gd name="connsiteX5" fmla="*/ 0 w 1728192"/>
                    <a:gd name="connsiteY5" fmla="*/ 883033 h 901801"/>
                    <a:gd name="connsiteX6" fmla="*/ 0 w 1728192"/>
                    <a:gd name="connsiteY6" fmla="*/ 126148 h 901801"/>
                    <a:gd name="connsiteX0" fmla="*/ 0 w 1728192"/>
                    <a:gd name="connsiteY0" fmla="*/ 126148 h 901801"/>
                    <a:gd name="connsiteX1" fmla="*/ 864096 w 1728192"/>
                    <a:gd name="connsiteY1" fmla="*/ 0 h 901801"/>
                    <a:gd name="connsiteX2" fmla="*/ 1728192 w 1728192"/>
                    <a:gd name="connsiteY2" fmla="*/ 126148 h 901801"/>
                    <a:gd name="connsiteX3" fmla="*/ 864096 w 1728192"/>
                    <a:gd name="connsiteY3" fmla="*/ 252296 h 901801"/>
                    <a:gd name="connsiteX4" fmla="*/ 0 w 1728192"/>
                    <a:gd name="connsiteY4" fmla="*/ 126148 h 901801"/>
                    <a:gd name="connsiteX0" fmla="*/ 1728192 w 1728192"/>
                    <a:gd name="connsiteY0" fmla="*/ 126148 h 901801"/>
                    <a:gd name="connsiteX1" fmla="*/ 864096 w 1728192"/>
                    <a:gd name="connsiteY1" fmla="*/ 252296 h 901801"/>
                    <a:gd name="connsiteX2" fmla="*/ 0 w 1728192"/>
                    <a:gd name="connsiteY2" fmla="*/ 126148 h 901801"/>
                    <a:gd name="connsiteX3" fmla="*/ 864096 w 1728192"/>
                    <a:gd name="connsiteY3" fmla="*/ 0 h 901801"/>
                    <a:gd name="connsiteX4" fmla="*/ 1728192 w 1728192"/>
                    <a:gd name="connsiteY4" fmla="*/ 126148 h 901801"/>
                    <a:gd name="connsiteX5" fmla="*/ 1728192 w 1728192"/>
                    <a:gd name="connsiteY5" fmla="*/ 883033 h 901801"/>
                    <a:gd name="connsiteX6" fmla="*/ 889496 w 1728192"/>
                    <a:gd name="connsiteY6" fmla="*/ 805981 h 901801"/>
                    <a:gd name="connsiteX7" fmla="*/ 0 w 1728192"/>
                    <a:gd name="connsiteY7" fmla="*/ 883033 h 901801"/>
                    <a:gd name="connsiteX8" fmla="*/ 0 w 1728192"/>
                    <a:gd name="connsiteY8" fmla="*/ 126148 h 901801"/>
                    <a:gd name="connsiteX0" fmla="*/ 0 w 1728192"/>
                    <a:gd name="connsiteY0" fmla="*/ 126148 h 897184"/>
                    <a:gd name="connsiteX1" fmla="*/ 864096 w 1728192"/>
                    <a:gd name="connsiteY1" fmla="*/ 252296 h 897184"/>
                    <a:gd name="connsiteX2" fmla="*/ 1728192 w 1728192"/>
                    <a:gd name="connsiteY2" fmla="*/ 126148 h 897184"/>
                    <a:gd name="connsiteX3" fmla="*/ 1728192 w 1728192"/>
                    <a:gd name="connsiteY3" fmla="*/ 883033 h 897184"/>
                    <a:gd name="connsiteX4" fmla="*/ 864096 w 1728192"/>
                    <a:gd name="connsiteY4" fmla="*/ 742481 h 897184"/>
                    <a:gd name="connsiteX5" fmla="*/ 0 w 1728192"/>
                    <a:gd name="connsiteY5" fmla="*/ 883033 h 897184"/>
                    <a:gd name="connsiteX6" fmla="*/ 0 w 1728192"/>
                    <a:gd name="connsiteY6" fmla="*/ 126148 h 897184"/>
                    <a:gd name="connsiteX0" fmla="*/ 0 w 1728192"/>
                    <a:gd name="connsiteY0" fmla="*/ 126148 h 897184"/>
                    <a:gd name="connsiteX1" fmla="*/ 864096 w 1728192"/>
                    <a:gd name="connsiteY1" fmla="*/ 0 h 897184"/>
                    <a:gd name="connsiteX2" fmla="*/ 1728192 w 1728192"/>
                    <a:gd name="connsiteY2" fmla="*/ 126148 h 897184"/>
                    <a:gd name="connsiteX3" fmla="*/ 864096 w 1728192"/>
                    <a:gd name="connsiteY3" fmla="*/ 252296 h 897184"/>
                    <a:gd name="connsiteX4" fmla="*/ 0 w 1728192"/>
                    <a:gd name="connsiteY4" fmla="*/ 126148 h 897184"/>
                    <a:gd name="connsiteX0" fmla="*/ 1728192 w 1728192"/>
                    <a:gd name="connsiteY0" fmla="*/ 126148 h 897184"/>
                    <a:gd name="connsiteX1" fmla="*/ 864096 w 1728192"/>
                    <a:gd name="connsiteY1" fmla="*/ 252296 h 897184"/>
                    <a:gd name="connsiteX2" fmla="*/ 0 w 1728192"/>
                    <a:gd name="connsiteY2" fmla="*/ 126148 h 897184"/>
                    <a:gd name="connsiteX3" fmla="*/ 864096 w 1728192"/>
                    <a:gd name="connsiteY3" fmla="*/ 0 h 897184"/>
                    <a:gd name="connsiteX4" fmla="*/ 1728192 w 1728192"/>
                    <a:gd name="connsiteY4" fmla="*/ 126148 h 897184"/>
                    <a:gd name="connsiteX5" fmla="*/ 1728192 w 1728192"/>
                    <a:gd name="connsiteY5" fmla="*/ 883033 h 897184"/>
                    <a:gd name="connsiteX6" fmla="*/ 889496 w 1728192"/>
                    <a:gd name="connsiteY6" fmla="*/ 729781 h 897184"/>
                    <a:gd name="connsiteX7" fmla="*/ 0 w 1728192"/>
                    <a:gd name="connsiteY7" fmla="*/ 883033 h 897184"/>
                    <a:gd name="connsiteX8" fmla="*/ 0 w 1728192"/>
                    <a:gd name="connsiteY8" fmla="*/ 126148 h 897184"/>
                    <a:gd name="connsiteX0" fmla="*/ 0 w 1728192"/>
                    <a:gd name="connsiteY0" fmla="*/ 126148 h 897184"/>
                    <a:gd name="connsiteX1" fmla="*/ 864096 w 1728192"/>
                    <a:gd name="connsiteY1" fmla="*/ 252296 h 897184"/>
                    <a:gd name="connsiteX2" fmla="*/ 1728192 w 1728192"/>
                    <a:gd name="connsiteY2" fmla="*/ 126148 h 897184"/>
                    <a:gd name="connsiteX3" fmla="*/ 1728192 w 1728192"/>
                    <a:gd name="connsiteY3" fmla="*/ 883033 h 897184"/>
                    <a:gd name="connsiteX4" fmla="*/ 864096 w 1728192"/>
                    <a:gd name="connsiteY4" fmla="*/ 742481 h 897184"/>
                    <a:gd name="connsiteX5" fmla="*/ 0 w 1728192"/>
                    <a:gd name="connsiteY5" fmla="*/ 883033 h 897184"/>
                    <a:gd name="connsiteX6" fmla="*/ 0 w 1728192"/>
                    <a:gd name="connsiteY6" fmla="*/ 126148 h 897184"/>
                    <a:gd name="connsiteX0" fmla="*/ 0 w 1728192"/>
                    <a:gd name="connsiteY0" fmla="*/ 126148 h 897184"/>
                    <a:gd name="connsiteX1" fmla="*/ 864096 w 1728192"/>
                    <a:gd name="connsiteY1" fmla="*/ 0 h 897184"/>
                    <a:gd name="connsiteX2" fmla="*/ 1728192 w 1728192"/>
                    <a:gd name="connsiteY2" fmla="*/ 126148 h 897184"/>
                    <a:gd name="connsiteX3" fmla="*/ 864096 w 1728192"/>
                    <a:gd name="connsiteY3" fmla="*/ 252296 h 897184"/>
                    <a:gd name="connsiteX4" fmla="*/ 0 w 1728192"/>
                    <a:gd name="connsiteY4" fmla="*/ 126148 h 897184"/>
                    <a:gd name="connsiteX0" fmla="*/ 1728192 w 1728192"/>
                    <a:gd name="connsiteY0" fmla="*/ 126148 h 897184"/>
                    <a:gd name="connsiteX1" fmla="*/ 864096 w 1728192"/>
                    <a:gd name="connsiteY1" fmla="*/ 252296 h 897184"/>
                    <a:gd name="connsiteX2" fmla="*/ 0 w 1728192"/>
                    <a:gd name="connsiteY2" fmla="*/ 126148 h 897184"/>
                    <a:gd name="connsiteX3" fmla="*/ 864096 w 1728192"/>
                    <a:gd name="connsiteY3" fmla="*/ 325500 h 897184"/>
                    <a:gd name="connsiteX4" fmla="*/ 1728192 w 1728192"/>
                    <a:gd name="connsiteY4" fmla="*/ 126148 h 897184"/>
                    <a:gd name="connsiteX5" fmla="*/ 1728192 w 1728192"/>
                    <a:gd name="connsiteY5" fmla="*/ 883033 h 897184"/>
                    <a:gd name="connsiteX6" fmla="*/ 889496 w 1728192"/>
                    <a:gd name="connsiteY6" fmla="*/ 729781 h 897184"/>
                    <a:gd name="connsiteX7" fmla="*/ 0 w 1728192"/>
                    <a:gd name="connsiteY7" fmla="*/ 883033 h 897184"/>
                    <a:gd name="connsiteX8" fmla="*/ 0 w 1728192"/>
                    <a:gd name="connsiteY8" fmla="*/ 126148 h 897184"/>
                    <a:gd name="connsiteX0" fmla="*/ 31 w 1728223"/>
                    <a:gd name="connsiteY0" fmla="*/ 126148 h 897184"/>
                    <a:gd name="connsiteX1" fmla="*/ 864127 w 1728223"/>
                    <a:gd name="connsiteY1" fmla="*/ 252296 h 897184"/>
                    <a:gd name="connsiteX2" fmla="*/ 1728223 w 1728223"/>
                    <a:gd name="connsiteY2" fmla="*/ 126148 h 897184"/>
                    <a:gd name="connsiteX3" fmla="*/ 1728223 w 1728223"/>
                    <a:gd name="connsiteY3" fmla="*/ 883033 h 897184"/>
                    <a:gd name="connsiteX4" fmla="*/ 864127 w 1728223"/>
                    <a:gd name="connsiteY4" fmla="*/ 742481 h 897184"/>
                    <a:gd name="connsiteX5" fmla="*/ 31 w 1728223"/>
                    <a:gd name="connsiteY5" fmla="*/ 883033 h 897184"/>
                    <a:gd name="connsiteX6" fmla="*/ 31 w 1728223"/>
                    <a:gd name="connsiteY6" fmla="*/ 126148 h 897184"/>
                    <a:gd name="connsiteX0" fmla="*/ 31 w 1728223"/>
                    <a:gd name="connsiteY0" fmla="*/ 126148 h 897184"/>
                    <a:gd name="connsiteX1" fmla="*/ 864127 w 1728223"/>
                    <a:gd name="connsiteY1" fmla="*/ 0 h 897184"/>
                    <a:gd name="connsiteX2" fmla="*/ 1728223 w 1728223"/>
                    <a:gd name="connsiteY2" fmla="*/ 126148 h 897184"/>
                    <a:gd name="connsiteX3" fmla="*/ 864127 w 1728223"/>
                    <a:gd name="connsiteY3" fmla="*/ 252296 h 897184"/>
                    <a:gd name="connsiteX4" fmla="*/ 31 w 1728223"/>
                    <a:gd name="connsiteY4" fmla="*/ 126148 h 897184"/>
                    <a:gd name="connsiteX0" fmla="*/ 1728223 w 1728223"/>
                    <a:gd name="connsiteY0" fmla="*/ 126148 h 897184"/>
                    <a:gd name="connsiteX1" fmla="*/ 840376 w 1728223"/>
                    <a:gd name="connsiteY1" fmla="*/ 40013 h 897184"/>
                    <a:gd name="connsiteX2" fmla="*/ 31 w 1728223"/>
                    <a:gd name="connsiteY2" fmla="*/ 126148 h 897184"/>
                    <a:gd name="connsiteX3" fmla="*/ 864127 w 1728223"/>
                    <a:gd name="connsiteY3" fmla="*/ 325500 h 897184"/>
                    <a:gd name="connsiteX4" fmla="*/ 1728223 w 1728223"/>
                    <a:gd name="connsiteY4" fmla="*/ 126148 h 897184"/>
                    <a:gd name="connsiteX5" fmla="*/ 1728223 w 1728223"/>
                    <a:gd name="connsiteY5" fmla="*/ 883033 h 897184"/>
                    <a:gd name="connsiteX6" fmla="*/ 889527 w 1728223"/>
                    <a:gd name="connsiteY6" fmla="*/ 729781 h 897184"/>
                    <a:gd name="connsiteX7" fmla="*/ 31 w 1728223"/>
                    <a:gd name="connsiteY7" fmla="*/ 883033 h 897184"/>
                    <a:gd name="connsiteX8" fmla="*/ 31 w 1728223"/>
                    <a:gd name="connsiteY8" fmla="*/ 126148 h 897184"/>
                    <a:gd name="connsiteX0" fmla="*/ 31 w 1728223"/>
                    <a:gd name="connsiteY0" fmla="*/ 126148 h 897184"/>
                    <a:gd name="connsiteX1" fmla="*/ 864127 w 1728223"/>
                    <a:gd name="connsiteY1" fmla="*/ 252296 h 897184"/>
                    <a:gd name="connsiteX2" fmla="*/ 1728223 w 1728223"/>
                    <a:gd name="connsiteY2" fmla="*/ 126148 h 897184"/>
                    <a:gd name="connsiteX3" fmla="*/ 1728223 w 1728223"/>
                    <a:gd name="connsiteY3" fmla="*/ 883033 h 897184"/>
                    <a:gd name="connsiteX4" fmla="*/ 864127 w 1728223"/>
                    <a:gd name="connsiteY4" fmla="*/ 742481 h 897184"/>
                    <a:gd name="connsiteX5" fmla="*/ 31 w 1728223"/>
                    <a:gd name="connsiteY5" fmla="*/ 883033 h 897184"/>
                    <a:gd name="connsiteX6" fmla="*/ 31 w 1728223"/>
                    <a:gd name="connsiteY6" fmla="*/ 126148 h 897184"/>
                    <a:gd name="connsiteX0" fmla="*/ 31 w 1728223"/>
                    <a:gd name="connsiteY0" fmla="*/ 126148 h 897184"/>
                    <a:gd name="connsiteX1" fmla="*/ 864127 w 1728223"/>
                    <a:gd name="connsiteY1" fmla="*/ 0 h 897184"/>
                    <a:gd name="connsiteX2" fmla="*/ 1728223 w 1728223"/>
                    <a:gd name="connsiteY2" fmla="*/ 126148 h 897184"/>
                    <a:gd name="connsiteX3" fmla="*/ 852252 w 1728223"/>
                    <a:gd name="connsiteY3" fmla="*/ 25862 h 897184"/>
                    <a:gd name="connsiteX4" fmla="*/ 31 w 1728223"/>
                    <a:gd name="connsiteY4" fmla="*/ 126148 h 897184"/>
                    <a:gd name="connsiteX0" fmla="*/ 1728223 w 1728223"/>
                    <a:gd name="connsiteY0" fmla="*/ 126148 h 897184"/>
                    <a:gd name="connsiteX1" fmla="*/ 840376 w 1728223"/>
                    <a:gd name="connsiteY1" fmla="*/ 40013 h 897184"/>
                    <a:gd name="connsiteX2" fmla="*/ 31 w 1728223"/>
                    <a:gd name="connsiteY2" fmla="*/ 126148 h 897184"/>
                    <a:gd name="connsiteX3" fmla="*/ 864127 w 1728223"/>
                    <a:gd name="connsiteY3" fmla="*/ 325500 h 897184"/>
                    <a:gd name="connsiteX4" fmla="*/ 1728223 w 1728223"/>
                    <a:gd name="connsiteY4" fmla="*/ 126148 h 897184"/>
                    <a:gd name="connsiteX5" fmla="*/ 1728223 w 1728223"/>
                    <a:gd name="connsiteY5" fmla="*/ 883033 h 897184"/>
                    <a:gd name="connsiteX6" fmla="*/ 889527 w 1728223"/>
                    <a:gd name="connsiteY6" fmla="*/ 729781 h 897184"/>
                    <a:gd name="connsiteX7" fmla="*/ 31 w 1728223"/>
                    <a:gd name="connsiteY7" fmla="*/ 883033 h 897184"/>
                    <a:gd name="connsiteX8" fmla="*/ 31 w 1728223"/>
                    <a:gd name="connsiteY8" fmla="*/ 126148 h 897184"/>
                    <a:gd name="connsiteX0" fmla="*/ 31 w 1728223"/>
                    <a:gd name="connsiteY0" fmla="*/ 126148 h 897184"/>
                    <a:gd name="connsiteX1" fmla="*/ 876003 w 1728223"/>
                    <a:gd name="connsiteY1" fmla="*/ 25862 h 897184"/>
                    <a:gd name="connsiteX2" fmla="*/ 1728223 w 1728223"/>
                    <a:gd name="connsiteY2" fmla="*/ 126148 h 897184"/>
                    <a:gd name="connsiteX3" fmla="*/ 1728223 w 1728223"/>
                    <a:gd name="connsiteY3" fmla="*/ 883033 h 897184"/>
                    <a:gd name="connsiteX4" fmla="*/ 864127 w 1728223"/>
                    <a:gd name="connsiteY4" fmla="*/ 742481 h 897184"/>
                    <a:gd name="connsiteX5" fmla="*/ 31 w 1728223"/>
                    <a:gd name="connsiteY5" fmla="*/ 883033 h 897184"/>
                    <a:gd name="connsiteX6" fmla="*/ 31 w 1728223"/>
                    <a:gd name="connsiteY6" fmla="*/ 126148 h 897184"/>
                    <a:gd name="connsiteX0" fmla="*/ 31 w 1728223"/>
                    <a:gd name="connsiteY0" fmla="*/ 126148 h 897184"/>
                    <a:gd name="connsiteX1" fmla="*/ 864127 w 1728223"/>
                    <a:gd name="connsiteY1" fmla="*/ 0 h 897184"/>
                    <a:gd name="connsiteX2" fmla="*/ 1728223 w 1728223"/>
                    <a:gd name="connsiteY2" fmla="*/ 126148 h 897184"/>
                    <a:gd name="connsiteX3" fmla="*/ 852252 w 1728223"/>
                    <a:gd name="connsiteY3" fmla="*/ 25862 h 897184"/>
                    <a:gd name="connsiteX4" fmla="*/ 31 w 1728223"/>
                    <a:gd name="connsiteY4" fmla="*/ 126148 h 897184"/>
                    <a:gd name="connsiteX0" fmla="*/ 1728223 w 1728223"/>
                    <a:gd name="connsiteY0" fmla="*/ 126148 h 897184"/>
                    <a:gd name="connsiteX1" fmla="*/ 840376 w 1728223"/>
                    <a:gd name="connsiteY1" fmla="*/ 40013 h 897184"/>
                    <a:gd name="connsiteX2" fmla="*/ 31 w 1728223"/>
                    <a:gd name="connsiteY2" fmla="*/ 126148 h 897184"/>
                    <a:gd name="connsiteX3" fmla="*/ 864127 w 1728223"/>
                    <a:gd name="connsiteY3" fmla="*/ 325500 h 897184"/>
                    <a:gd name="connsiteX4" fmla="*/ 1728223 w 1728223"/>
                    <a:gd name="connsiteY4" fmla="*/ 126148 h 897184"/>
                    <a:gd name="connsiteX5" fmla="*/ 1728223 w 1728223"/>
                    <a:gd name="connsiteY5" fmla="*/ 883033 h 897184"/>
                    <a:gd name="connsiteX6" fmla="*/ 889527 w 1728223"/>
                    <a:gd name="connsiteY6" fmla="*/ 729781 h 897184"/>
                    <a:gd name="connsiteX7" fmla="*/ 31 w 1728223"/>
                    <a:gd name="connsiteY7" fmla="*/ 883033 h 897184"/>
                    <a:gd name="connsiteX8" fmla="*/ 31 w 1728223"/>
                    <a:gd name="connsiteY8" fmla="*/ 126148 h 897184"/>
                    <a:gd name="connsiteX0" fmla="*/ 70 w 1728262"/>
                    <a:gd name="connsiteY0" fmla="*/ 126148 h 897184"/>
                    <a:gd name="connsiteX1" fmla="*/ 876042 w 1728262"/>
                    <a:gd name="connsiteY1" fmla="*/ 25862 h 897184"/>
                    <a:gd name="connsiteX2" fmla="*/ 1728262 w 1728262"/>
                    <a:gd name="connsiteY2" fmla="*/ 126148 h 897184"/>
                    <a:gd name="connsiteX3" fmla="*/ 1728262 w 1728262"/>
                    <a:gd name="connsiteY3" fmla="*/ 883033 h 897184"/>
                    <a:gd name="connsiteX4" fmla="*/ 864166 w 1728262"/>
                    <a:gd name="connsiteY4" fmla="*/ 742481 h 897184"/>
                    <a:gd name="connsiteX5" fmla="*/ 70 w 1728262"/>
                    <a:gd name="connsiteY5" fmla="*/ 883033 h 897184"/>
                    <a:gd name="connsiteX6" fmla="*/ 70 w 1728262"/>
                    <a:gd name="connsiteY6" fmla="*/ 126148 h 897184"/>
                    <a:gd name="connsiteX0" fmla="*/ 70 w 1728262"/>
                    <a:gd name="connsiteY0" fmla="*/ 126148 h 897184"/>
                    <a:gd name="connsiteX1" fmla="*/ 864166 w 1728262"/>
                    <a:gd name="connsiteY1" fmla="*/ 0 h 897184"/>
                    <a:gd name="connsiteX2" fmla="*/ 1728262 w 1728262"/>
                    <a:gd name="connsiteY2" fmla="*/ 126148 h 897184"/>
                    <a:gd name="connsiteX3" fmla="*/ 852291 w 1728262"/>
                    <a:gd name="connsiteY3" fmla="*/ 25862 h 897184"/>
                    <a:gd name="connsiteX4" fmla="*/ 70 w 1728262"/>
                    <a:gd name="connsiteY4" fmla="*/ 126148 h 897184"/>
                    <a:gd name="connsiteX0" fmla="*/ 1728262 w 1728262"/>
                    <a:gd name="connsiteY0" fmla="*/ 126148 h 897184"/>
                    <a:gd name="connsiteX1" fmla="*/ 840415 w 1728262"/>
                    <a:gd name="connsiteY1" fmla="*/ 40013 h 897184"/>
                    <a:gd name="connsiteX2" fmla="*/ 70 w 1728262"/>
                    <a:gd name="connsiteY2" fmla="*/ 126148 h 897184"/>
                    <a:gd name="connsiteX3" fmla="*/ 876042 w 1728262"/>
                    <a:gd name="connsiteY3" fmla="*/ 56609 h 897184"/>
                    <a:gd name="connsiteX4" fmla="*/ 1728262 w 1728262"/>
                    <a:gd name="connsiteY4" fmla="*/ 126148 h 897184"/>
                    <a:gd name="connsiteX5" fmla="*/ 1728262 w 1728262"/>
                    <a:gd name="connsiteY5" fmla="*/ 883033 h 897184"/>
                    <a:gd name="connsiteX6" fmla="*/ 889566 w 1728262"/>
                    <a:gd name="connsiteY6" fmla="*/ 729781 h 897184"/>
                    <a:gd name="connsiteX7" fmla="*/ 70 w 1728262"/>
                    <a:gd name="connsiteY7" fmla="*/ 883033 h 897184"/>
                    <a:gd name="connsiteX8" fmla="*/ 70 w 1728262"/>
                    <a:gd name="connsiteY8" fmla="*/ 126148 h 897184"/>
                    <a:gd name="connsiteX0" fmla="*/ 70 w 1728262"/>
                    <a:gd name="connsiteY0" fmla="*/ 126148 h 897184"/>
                    <a:gd name="connsiteX1" fmla="*/ 876042 w 1728262"/>
                    <a:gd name="connsiteY1" fmla="*/ 25862 h 897184"/>
                    <a:gd name="connsiteX2" fmla="*/ 1728262 w 1728262"/>
                    <a:gd name="connsiteY2" fmla="*/ 126148 h 897184"/>
                    <a:gd name="connsiteX3" fmla="*/ 1728262 w 1728262"/>
                    <a:gd name="connsiteY3" fmla="*/ 883033 h 897184"/>
                    <a:gd name="connsiteX4" fmla="*/ 864166 w 1728262"/>
                    <a:gd name="connsiteY4" fmla="*/ 742481 h 897184"/>
                    <a:gd name="connsiteX5" fmla="*/ 70 w 1728262"/>
                    <a:gd name="connsiteY5" fmla="*/ 883033 h 897184"/>
                    <a:gd name="connsiteX6" fmla="*/ 70 w 1728262"/>
                    <a:gd name="connsiteY6" fmla="*/ 126148 h 897184"/>
                    <a:gd name="connsiteX0" fmla="*/ 70 w 1728262"/>
                    <a:gd name="connsiteY0" fmla="*/ 126148 h 897184"/>
                    <a:gd name="connsiteX1" fmla="*/ 864166 w 1728262"/>
                    <a:gd name="connsiteY1" fmla="*/ 0 h 897184"/>
                    <a:gd name="connsiteX2" fmla="*/ 1728262 w 1728262"/>
                    <a:gd name="connsiteY2" fmla="*/ 126148 h 897184"/>
                    <a:gd name="connsiteX3" fmla="*/ 852291 w 1728262"/>
                    <a:gd name="connsiteY3" fmla="*/ 25862 h 897184"/>
                    <a:gd name="connsiteX4" fmla="*/ 70 w 1728262"/>
                    <a:gd name="connsiteY4" fmla="*/ 126148 h 897184"/>
                    <a:gd name="connsiteX0" fmla="*/ 1728262 w 1728262"/>
                    <a:gd name="connsiteY0" fmla="*/ 126148 h 897184"/>
                    <a:gd name="connsiteX1" fmla="*/ 840415 w 1728262"/>
                    <a:gd name="connsiteY1" fmla="*/ 40013 h 897184"/>
                    <a:gd name="connsiteX2" fmla="*/ 70 w 1728262"/>
                    <a:gd name="connsiteY2" fmla="*/ 126148 h 897184"/>
                    <a:gd name="connsiteX3" fmla="*/ 876042 w 1728262"/>
                    <a:gd name="connsiteY3" fmla="*/ 1 h 897184"/>
                    <a:gd name="connsiteX4" fmla="*/ 1728262 w 1728262"/>
                    <a:gd name="connsiteY4" fmla="*/ 126148 h 897184"/>
                    <a:gd name="connsiteX5" fmla="*/ 1728262 w 1728262"/>
                    <a:gd name="connsiteY5" fmla="*/ 883033 h 897184"/>
                    <a:gd name="connsiteX6" fmla="*/ 889566 w 1728262"/>
                    <a:gd name="connsiteY6" fmla="*/ 729781 h 897184"/>
                    <a:gd name="connsiteX7" fmla="*/ 70 w 1728262"/>
                    <a:gd name="connsiteY7" fmla="*/ 883033 h 897184"/>
                    <a:gd name="connsiteX8" fmla="*/ 70 w 1728262"/>
                    <a:gd name="connsiteY8" fmla="*/ 126148 h 897184"/>
                    <a:gd name="connsiteX0" fmla="*/ 70 w 1728262"/>
                    <a:gd name="connsiteY0" fmla="*/ 126148 h 897184"/>
                    <a:gd name="connsiteX1" fmla="*/ 876042 w 1728262"/>
                    <a:gd name="connsiteY1" fmla="*/ 25862 h 897184"/>
                    <a:gd name="connsiteX2" fmla="*/ 1728262 w 1728262"/>
                    <a:gd name="connsiteY2" fmla="*/ 126148 h 897184"/>
                    <a:gd name="connsiteX3" fmla="*/ 1728262 w 1728262"/>
                    <a:gd name="connsiteY3" fmla="*/ 883033 h 897184"/>
                    <a:gd name="connsiteX4" fmla="*/ 864166 w 1728262"/>
                    <a:gd name="connsiteY4" fmla="*/ 742481 h 897184"/>
                    <a:gd name="connsiteX5" fmla="*/ 70 w 1728262"/>
                    <a:gd name="connsiteY5" fmla="*/ 883033 h 897184"/>
                    <a:gd name="connsiteX6" fmla="*/ 70 w 1728262"/>
                    <a:gd name="connsiteY6" fmla="*/ 126148 h 897184"/>
                    <a:gd name="connsiteX0" fmla="*/ 70 w 1728262"/>
                    <a:gd name="connsiteY0" fmla="*/ 126148 h 897184"/>
                    <a:gd name="connsiteX1" fmla="*/ 864166 w 1728262"/>
                    <a:gd name="connsiteY1" fmla="*/ 0 h 897184"/>
                    <a:gd name="connsiteX2" fmla="*/ 1728262 w 1728262"/>
                    <a:gd name="connsiteY2" fmla="*/ 126148 h 897184"/>
                    <a:gd name="connsiteX3" fmla="*/ 852291 w 1728262"/>
                    <a:gd name="connsiteY3" fmla="*/ 25862 h 897184"/>
                    <a:gd name="connsiteX4" fmla="*/ 70 w 1728262"/>
                    <a:gd name="connsiteY4" fmla="*/ 126148 h 897184"/>
                    <a:gd name="connsiteX0" fmla="*/ 1728262 w 1728262"/>
                    <a:gd name="connsiteY0" fmla="*/ 126148 h 897184"/>
                    <a:gd name="connsiteX1" fmla="*/ 840415 w 1728262"/>
                    <a:gd name="connsiteY1" fmla="*/ 40013 h 897184"/>
                    <a:gd name="connsiteX2" fmla="*/ 70 w 1728262"/>
                    <a:gd name="connsiteY2" fmla="*/ 126148 h 897184"/>
                    <a:gd name="connsiteX3" fmla="*/ 876042 w 1728262"/>
                    <a:gd name="connsiteY3" fmla="*/ 1 h 897184"/>
                    <a:gd name="connsiteX4" fmla="*/ 1728262 w 1728262"/>
                    <a:gd name="connsiteY4" fmla="*/ 126148 h 897184"/>
                    <a:gd name="connsiteX5" fmla="*/ 1728262 w 1728262"/>
                    <a:gd name="connsiteY5" fmla="*/ 883033 h 897184"/>
                    <a:gd name="connsiteX6" fmla="*/ 889566 w 1728262"/>
                    <a:gd name="connsiteY6" fmla="*/ 729781 h 897184"/>
                    <a:gd name="connsiteX7" fmla="*/ 70 w 1728262"/>
                    <a:gd name="connsiteY7" fmla="*/ 883033 h 897184"/>
                    <a:gd name="connsiteX8" fmla="*/ 70 w 1728262"/>
                    <a:gd name="connsiteY8" fmla="*/ 126148 h 897184"/>
                    <a:gd name="connsiteX0" fmla="*/ 70 w 1728262"/>
                    <a:gd name="connsiteY0" fmla="*/ 126148 h 897184"/>
                    <a:gd name="connsiteX1" fmla="*/ 876042 w 1728262"/>
                    <a:gd name="connsiteY1" fmla="*/ 25862 h 897184"/>
                    <a:gd name="connsiteX2" fmla="*/ 1728262 w 1728262"/>
                    <a:gd name="connsiteY2" fmla="*/ 126148 h 897184"/>
                    <a:gd name="connsiteX3" fmla="*/ 1728262 w 1728262"/>
                    <a:gd name="connsiteY3" fmla="*/ 883033 h 897184"/>
                    <a:gd name="connsiteX4" fmla="*/ 864166 w 1728262"/>
                    <a:gd name="connsiteY4" fmla="*/ 742481 h 897184"/>
                    <a:gd name="connsiteX5" fmla="*/ 70 w 1728262"/>
                    <a:gd name="connsiteY5" fmla="*/ 883033 h 897184"/>
                    <a:gd name="connsiteX6" fmla="*/ 70 w 1728262"/>
                    <a:gd name="connsiteY6" fmla="*/ 126148 h 897184"/>
                    <a:gd name="connsiteX0" fmla="*/ 70 w 1728262"/>
                    <a:gd name="connsiteY0" fmla="*/ 126148 h 897184"/>
                    <a:gd name="connsiteX1" fmla="*/ 864166 w 1728262"/>
                    <a:gd name="connsiteY1" fmla="*/ 0 h 897184"/>
                    <a:gd name="connsiteX2" fmla="*/ 1728262 w 1728262"/>
                    <a:gd name="connsiteY2" fmla="*/ 126148 h 897184"/>
                    <a:gd name="connsiteX3" fmla="*/ 852291 w 1728262"/>
                    <a:gd name="connsiteY3" fmla="*/ 25862 h 897184"/>
                    <a:gd name="connsiteX4" fmla="*/ 70 w 1728262"/>
                    <a:gd name="connsiteY4" fmla="*/ 126148 h 897184"/>
                    <a:gd name="connsiteX0" fmla="*/ 1728262 w 1728262"/>
                    <a:gd name="connsiteY0" fmla="*/ 126148 h 897184"/>
                    <a:gd name="connsiteX1" fmla="*/ 840415 w 1728262"/>
                    <a:gd name="connsiteY1" fmla="*/ 40013 h 897184"/>
                    <a:gd name="connsiteX2" fmla="*/ 70 w 1728262"/>
                    <a:gd name="connsiteY2" fmla="*/ 126148 h 897184"/>
                    <a:gd name="connsiteX3" fmla="*/ 876042 w 1728262"/>
                    <a:gd name="connsiteY3" fmla="*/ 1 h 897184"/>
                    <a:gd name="connsiteX4" fmla="*/ 1728262 w 1728262"/>
                    <a:gd name="connsiteY4" fmla="*/ 126148 h 897184"/>
                    <a:gd name="connsiteX5" fmla="*/ 1728262 w 1728262"/>
                    <a:gd name="connsiteY5" fmla="*/ 883033 h 897184"/>
                    <a:gd name="connsiteX6" fmla="*/ 889566 w 1728262"/>
                    <a:gd name="connsiteY6" fmla="*/ 729781 h 897184"/>
                    <a:gd name="connsiteX7" fmla="*/ 70 w 1728262"/>
                    <a:gd name="connsiteY7" fmla="*/ 883033 h 897184"/>
                    <a:gd name="connsiteX8" fmla="*/ 70 w 1728262"/>
                    <a:gd name="connsiteY8" fmla="*/ 126148 h 897184"/>
                    <a:gd name="connsiteX0" fmla="*/ 70 w 1728262"/>
                    <a:gd name="connsiteY0" fmla="*/ 126148 h 897184"/>
                    <a:gd name="connsiteX1" fmla="*/ 876042 w 1728262"/>
                    <a:gd name="connsiteY1" fmla="*/ 25862 h 897184"/>
                    <a:gd name="connsiteX2" fmla="*/ 1728262 w 1728262"/>
                    <a:gd name="connsiteY2" fmla="*/ 126148 h 897184"/>
                    <a:gd name="connsiteX3" fmla="*/ 1728262 w 1728262"/>
                    <a:gd name="connsiteY3" fmla="*/ 883033 h 897184"/>
                    <a:gd name="connsiteX4" fmla="*/ 864166 w 1728262"/>
                    <a:gd name="connsiteY4" fmla="*/ 742481 h 897184"/>
                    <a:gd name="connsiteX5" fmla="*/ 70 w 1728262"/>
                    <a:gd name="connsiteY5" fmla="*/ 883033 h 897184"/>
                    <a:gd name="connsiteX6" fmla="*/ 70 w 1728262"/>
                    <a:gd name="connsiteY6" fmla="*/ 126148 h 897184"/>
                    <a:gd name="connsiteX0" fmla="*/ 70 w 1728262"/>
                    <a:gd name="connsiteY0" fmla="*/ 126148 h 897184"/>
                    <a:gd name="connsiteX1" fmla="*/ 864166 w 1728262"/>
                    <a:gd name="connsiteY1" fmla="*/ 0 h 897184"/>
                    <a:gd name="connsiteX2" fmla="*/ 1728262 w 1728262"/>
                    <a:gd name="connsiteY2" fmla="*/ 126148 h 897184"/>
                    <a:gd name="connsiteX3" fmla="*/ 852291 w 1728262"/>
                    <a:gd name="connsiteY3" fmla="*/ 25862 h 897184"/>
                    <a:gd name="connsiteX4" fmla="*/ 70 w 1728262"/>
                    <a:gd name="connsiteY4" fmla="*/ 126148 h 897184"/>
                    <a:gd name="connsiteX0" fmla="*/ 1728262 w 1728262"/>
                    <a:gd name="connsiteY0" fmla="*/ 126148 h 897184"/>
                    <a:gd name="connsiteX1" fmla="*/ 840415 w 1728262"/>
                    <a:gd name="connsiteY1" fmla="*/ 40013 h 897184"/>
                    <a:gd name="connsiteX2" fmla="*/ 70 w 1728262"/>
                    <a:gd name="connsiteY2" fmla="*/ 126148 h 897184"/>
                    <a:gd name="connsiteX3" fmla="*/ 876042 w 1728262"/>
                    <a:gd name="connsiteY3" fmla="*/ 1 h 897184"/>
                    <a:gd name="connsiteX4" fmla="*/ 1728262 w 1728262"/>
                    <a:gd name="connsiteY4" fmla="*/ 126148 h 897184"/>
                    <a:gd name="connsiteX5" fmla="*/ 1728262 w 1728262"/>
                    <a:gd name="connsiteY5" fmla="*/ 883033 h 897184"/>
                    <a:gd name="connsiteX6" fmla="*/ 889566 w 1728262"/>
                    <a:gd name="connsiteY6" fmla="*/ 729781 h 897184"/>
                    <a:gd name="connsiteX7" fmla="*/ 70 w 1728262"/>
                    <a:gd name="connsiteY7" fmla="*/ 883033 h 897184"/>
                    <a:gd name="connsiteX8" fmla="*/ 70 w 1728262"/>
                    <a:gd name="connsiteY8" fmla="*/ 126148 h 897184"/>
                    <a:gd name="connsiteX0" fmla="*/ 70 w 1728262"/>
                    <a:gd name="connsiteY0" fmla="*/ 130748 h 901784"/>
                    <a:gd name="connsiteX1" fmla="*/ 881652 w 1728262"/>
                    <a:gd name="connsiteY1" fmla="*/ 378 h 901784"/>
                    <a:gd name="connsiteX2" fmla="*/ 1728262 w 1728262"/>
                    <a:gd name="connsiteY2" fmla="*/ 130748 h 901784"/>
                    <a:gd name="connsiteX3" fmla="*/ 1728262 w 1728262"/>
                    <a:gd name="connsiteY3" fmla="*/ 887633 h 901784"/>
                    <a:gd name="connsiteX4" fmla="*/ 864166 w 1728262"/>
                    <a:gd name="connsiteY4" fmla="*/ 747081 h 901784"/>
                    <a:gd name="connsiteX5" fmla="*/ 70 w 1728262"/>
                    <a:gd name="connsiteY5" fmla="*/ 887633 h 901784"/>
                    <a:gd name="connsiteX6" fmla="*/ 70 w 1728262"/>
                    <a:gd name="connsiteY6" fmla="*/ 130748 h 901784"/>
                    <a:gd name="connsiteX0" fmla="*/ 70 w 1728262"/>
                    <a:gd name="connsiteY0" fmla="*/ 130748 h 901784"/>
                    <a:gd name="connsiteX1" fmla="*/ 864166 w 1728262"/>
                    <a:gd name="connsiteY1" fmla="*/ 4600 h 901784"/>
                    <a:gd name="connsiteX2" fmla="*/ 1728262 w 1728262"/>
                    <a:gd name="connsiteY2" fmla="*/ 130748 h 901784"/>
                    <a:gd name="connsiteX3" fmla="*/ 852291 w 1728262"/>
                    <a:gd name="connsiteY3" fmla="*/ 30462 h 901784"/>
                    <a:gd name="connsiteX4" fmla="*/ 70 w 1728262"/>
                    <a:gd name="connsiteY4" fmla="*/ 130748 h 901784"/>
                    <a:gd name="connsiteX0" fmla="*/ 1728262 w 1728262"/>
                    <a:gd name="connsiteY0" fmla="*/ 130748 h 901784"/>
                    <a:gd name="connsiteX1" fmla="*/ 840415 w 1728262"/>
                    <a:gd name="connsiteY1" fmla="*/ 44613 h 901784"/>
                    <a:gd name="connsiteX2" fmla="*/ 70 w 1728262"/>
                    <a:gd name="connsiteY2" fmla="*/ 130748 h 901784"/>
                    <a:gd name="connsiteX3" fmla="*/ 876042 w 1728262"/>
                    <a:gd name="connsiteY3" fmla="*/ 4601 h 901784"/>
                    <a:gd name="connsiteX4" fmla="*/ 1728262 w 1728262"/>
                    <a:gd name="connsiteY4" fmla="*/ 130748 h 901784"/>
                    <a:gd name="connsiteX5" fmla="*/ 1728262 w 1728262"/>
                    <a:gd name="connsiteY5" fmla="*/ 887633 h 901784"/>
                    <a:gd name="connsiteX6" fmla="*/ 889566 w 1728262"/>
                    <a:gd name="connsiteY6" fmla="*/ 734381 h 901784"/>
                    <a:gd name="connsiteX7" fmla="*/ 70 w 1728262"/>
                    <a:gd name="connsiteY7" fmla="*/ 887633 h 901784"/>
                    <a:gd name="connsiteX8" fmla="*/ 70 w 1728262"/>
                    <a:gd name="connsiteY8" fmla="*/ 130748 h 901784"/>
                    <a:gd name="connsiteX0" fmla="*/ 8 w 1728200"/>
                    <a:gd name="connsiteY0" fmla="*/ 130748 h 901784"/>
                    <a:gd name="connsiteX1" fmla="*/ 881590 w 1728200"/>
                    <a:gd name="connsiteY1" fmla="*/ 378 h 901784"/>
                    <a:gd name="connsiteX2" fmla="*/ 1728200 w 1728200"/>
                    <a:gd name="connsiteY2" fmla="*/ 130748 h 901784"/>
                    <a:gd name="connsiteX3" fmla="*/ 1728200 w 1728200"/>
                    <a:gd name="connsiteY3" fmla="*/ 887633 h 901784"/>
                    <a:gd name="connsiteX4" fmla="*/ 864104 w 1728200"/>
                    <a:gd name="connsiteY4" fmla="*/ 747081 h 901784"/>
                    <a:gd name="connsiteX5" fmla="*/ 8 w 1728200"/>
                    <a:gd name="connsiteY5" fmla="*/ 887633 h 901784"/>
                    <a:gd name="connsiteX6" fmla="*/ 8 w 1728200"/>
                    <a:gd name="connsiteY6" fmla="*/ 130748 h 901784"/>
                    <a:gd name="connsiteX0" fmla="*/ 8 w 1728200"/>
                    <a:gd name="connsiteY0" fmla="*/ 130748 h 901784"/>
                    <a:gd name="connsiteX1" fmla="*/ 864104 w 1728200"/>
                    <a:gd name="connsiteY1" fmla="*/ 4600 h 901784"/>
                    <a:gd name="connsiteX2" fmla="*/ 1728200 w 1728200"/>
                    <a:gd name="connsiteY2" fmla="*/ 130748 h 901784"/>
                    <a:gd name="connsiteX3" fmla="*/ 852229 w 1728200"/>
                    <a:gd name="connsiteY3" fmla="*/ 30462 h 901784"/>
                    <a:gd name="connsiteX4" fmla="*/ 8 w 1728200"/>
                    <a:gd name="connsiteY4" fmla="*/ 130748 h 901784"/>
                    <a:gd name="connsiteX0" fmla="*/ 1728200 w 1728200"/>
                    <a:gd name="connsiteY0" fmla="*/ 130748 h 901784"/>
                    <a:gd name="connsiteX1" fmla="*/ 876817 w 1728200"/>
                    <a:gd name="connsiteY1" fmla="*/ 1158 h 901784"/>
                    <a:gd name="connsiteX2" fmla="*/ 8 w 1728200"/>
                    <a:gd name="connsiteY2" fmla="*/ 130748 h 901784"/>
                    <a:gd name="connsiteX3" fmla="*/ 875980 w 1728200"/>
                    <a:gd name="connsiteY3" fmla="*/ 4601 h 901784"/>
                    <a:gd name="connsiteX4" fmla="*/ 1728200 w 1728200"/>
                    <a:gd name="connsiteY4" fmla="*/ 130748 h 901784"/>
                    <a:gd name="connsiteX5" fmla="*/ 1728200 w 1728200"/>
                    <a:gd name="connsiteY5" fmla="*/ 887633 h 901784"/>
                    <a:gd name="connsiteX6" fmla="*/ 889504 w 1728200"/>
                    <a:gd name="connsiteY6" fmla="*/ 734381 h 901784"/>
                    <a:gd name="connsiteX7" fmla="*/ 8 w 1728200"/>
                    <a:gd name="connsiteY7" fmla="*/ 887633 h 901784"/>
                    <a:gd name="connsiteX8" fmla="*/ 8 w 1728200"/>
                    <a:gd name="connsiteY8" fmla="*/ 130748 h 901784"/>
                    <a:gd name="connsiteX0" fmla="*/ 4 w 1728196"/>
                    <a:gd name="connsiteY0" fmla="*/ 130748 h 901784"/>
                    <a:gd name="connsiteX1" fmla="*/ 881586 w 1728196"/>
                    <a:gd name="connsiteY1" fmla="*/ 378 h 901784"/>
                    <a:gd name="connsiteX2" fmla="*/ 1728196 w 1728196"/>
                    <a:gd name="connsiteY2" fmla="*/ 130748 h 901784"/>
                    <a:gd name="connsiteX3" fmla="*/ 1728196 w 1728196"/>
                    <a:gd name="connsiteY3" fmla="*/ 887633 h 901784"/>
                    <a:gd name="connsiteX4" fmla="*/ 864100 w 1728196"/>
                    <a:gd name="connsiteY4" fmla="*/ 747081 h 901784"/>
                    <a:gd name="connsiteX5" fmla="*/ 4 w 1728196"/>
                    <a:gd name="connsiteY5" fmla="*/ 887633 h 901784"/>
                    <a:gd name="connsiteX6" fmla="*/ 4 w 1728196"/>
                    <a:gd name="connsiteY6" fmla="*/ 130748 h 901784"/>
                    <a:gd name="connsiteX0" fmla="*/ 4 w 1728196"/>
                    <a:gd name="connsiteY0" fmla="*/ 130748 h 901784"/>
                    <a:gd name="connsiteX1" fmla="*/ 864100 w 1728196"/>
                    <a:gd name="connsiteY1" fmla="*/ 4600 h 901784"/>
                    <a:gd name="connsiteX2" fmla="*/ 1728196 w 1728196"/>
                    <a:gd name="connsiteY2" fmla="*/ 130748 h 901784"/>
                    <a:gd name="connsiteX3" fmla="*/ 871859 w 1728196"/>
                    <a:gd name="connsiteY3" fmla="*/ 3721 h 901784"/>
                    <a:gd name="connsiteX4" fmla="*/ 4 w 1728196"/>
                    <a:gd name="connsiteY4" fmla="*/ 130748 h 901784"/>
                    <a:gd name="connsiteX0" fmla="*/ 1728196 w 1728196"/>
                    <a:gd name="connsiteY0" fmla="*/ 130748 h 901784"/>
                    <a:gd name="connsiteX1" fmla="*/ 876813 w 1728196"/>
                    <a:gd name="connsiteY1" fmla="*/ 1158 h 901784"/>
                    <a:gd name="connsiteX2" fmla="*/ 4 w 1728196"/>
                    <a:gd name="connsiteY2" fmla="*/ 130748 h 901784"/>
                    <a:gd name="connsiteX3" fmla="*/ 875976 w 1728196"/>
                    <a:gd name="connsiteY3" fmla="*/ 4601 h 901784"/>
                    <a:gd name="connsiteX4" fmla="*/ 1728196 w 1728196"/>
                    <a:gd name="connsiteY4" fmla="*/ 130748 h 901784"/>
                    <a:gd name="connsiteX5" fmla="*/ 1728196 w 1728196"/>
                    <a:gd name="connsiteY5" fmla="*/ 887633 h 901784"/>
                    <a:gd name="connsiteX6" fmla="*/ 889500 w 1728196"/>
                    <a:gd name="connsiteY6" fmla="*/ 734381 h 901784"/>
                    <a:gd name="connsiteX7" fmla="*/ 4 w 1728196"/>
                    <a:gd name="connsiteY7" fmla="*/ 887633 h 901784"/>
                    <a:gd name="connsiteX8" fmla="*/ 4 w 1728196"/>
                    <a:gd name="connsiteY8" fmla="*/ 130748 h 901784"/>
                    <a:gd name="connsiteX0" fmla="*/ 4 w 1728196"/>
                    <a:gd name="connsiteY0" fmla="*/ 130748 h 901784"/>
                    <a:gd name="connsiteX1" fmla="*/ 881586 w 1728196"/>
                    <a:gd name="connsiteY1" fmla="*/ 378 h 901784"/>
                    <a:gd name="connsiteX2" fmla="*/ 1728196 w 1728196"/>
                    <a:gd name="connsiteY2" fmla="*/ 130748 h 901784"/>
                    <a:gd name="connsiteX3" fmla="*/ 1728196 w 1728196"/>
                    <a:gd name="connsiteY3" fmla="*/ 887633 h 901784"/>
                    <a:gd name="connsiteX4" fmla="*/ 864100 w 1728196"/>
                    <a:gd name="connsiteY4" fmla="*/ 747081 h 901784"/>
                    <a:gd name="connsiteX5" fmla="*/ 4 w 1728196"/>
                    <a:gd name="connsiteY5" fmla="*/ 887633 h 901784"/>
                    <a:gd name="connsiteX6" fmla="*/ 4 w 1728196"/>
                    <a:gd name="connsiteY6" fmla="*/ 130748 h 901784"/>
                    <a:gd name="connsiteX0" fmla="*/ 4 w 1728196"/>
                    <a:gd name="connsiteY0" fmla="*/ 130748 h 901784"/>
                    <a:gd name="connsiteX1" fmla="*/ 864100 w 1728196"/>
                    <a:gd name="connsiteY1" fmla="*/ 4600 h 901784"/>
                    <a:gd name="connsiteX2" fmla="*/ 1728196 w 1728196"/>
                    <a:gd name="connsiteY2" fmla="*/ 130748 h 901784"/>
                    <a:gd name="connsiteX3" fmla="*/ 871859 w 1728196"/>
                    <a:gd name="connsiteY3" fmla="*/ 3721 h 901784"/>
                    <a:gd name="connsiteX4" fmla="*/ 4 w 1728196"/>
                    <a:gd name="connsiteY4" fmla="*/ 130748 h 901784"/>
                    <a:gd name="connsiteX0" fmla="*/ 1728196 w 1728196"/>
                    <a:gd name="connsiteY0" fmla="*/ 130748 h 901784"/>
                    <a:gd name="connsiteX1" fmla="*/ 876813 w 1728196"/>
                    <a:gd name="connsiteY1" fmla="*/ 1158 h 901784"/>
                    <a:gd name="connsiteX2" fmla="*/ 4 w 1728196"/>
                    <a:gd name="connsiteY2" fmla="*/ 130748 h 901784"/>
                    <a:gd name="connsiteX3" fmla="*/ 875976 w 1728196"/>
                    <a:gd name="connsiteY3" fmla="*/ 4601 h 901784"/>
                    <a:gd name="connsiteX4" fmla="*/ 1728196 w 1728196"/>
                    <a:gd name="connsiteY4" fmla="*/ 130748 h 901784"/>
                    <a:gd name="connsiteX5" fmla="*/ 1728196 w 1728196"/>
                    <a:gd name="connsiteY5" fmla="*/ 887633 h 901784"/>
                    <a:gd name="connsiteX6" fmla="*/ 889500 w 1728196"/>
                    <a:gd name="connsiteY6" fmla="*/ 734381 h 901784"/>
                    <a:gd name="connsiteX7" fmla="*/ 4 w 1728196"/>
                    <a:gd name="connsiteY7" fmla="*/ 887633 h 901784"/>
                    <a:gd name="connsiteX8" fmla="*/ 4 w 1728196"/>
                    <a:gd name="connsiteY8" fmla="*/ 130748 h 901784"/>
                    <a:gd name="connsiteX0" fmla="*/ 4 w 1756245"/>
                    <a:gd name="connsiteY0" fmla="*/ 130748 h 901784"/>
                    <a:gd name="connsiteX1" fmla="*/ 881586 w 1756245"/>
                    <a:gd name="connsiteY1" fmla="*/ 378 h 901784"/>
                    <a:gd name="connsiteX2" fmla="*/ 1728196 w 1756245"/>
                    <a:gd name="connsiteY2" fmla="*/ 130748 h 901784"/>
                    <a:gd name="connsiteX3" fmla="*/ 1728196 w 1756245"/>
                    <a:gd name="connsiteY3" fmla="*/ 887633 h 901784"/>
                    <a:gd name="connsiteX4" fmla="*/ 864100 w 1756245"/>
                    <a:gd name="connsiteY4" fmla="*/ 747081 h 901784"/>
                    <a:gd name="connsiteX5" fmla="*/ 4 w 1756245"/>
                    <a:gd name="connsiteY5" fmla="*/ 887633 h 901784"/>
                    <a:gd name="connsiteX6" fmla="*/ 4 w 1756245"/>
                    <a:gd name="connsiteY6" fmla="*/ 130748 h 901784"/>
                    <a:gd name="connsiteX0" fmla="*/ 4 w 1756245"/>
                    <a:gd name="connsiteY0" fmla="*/ 130748 h 901784"/>
                    <a:gd name="connsiteX1" fmla="*/ 864100 w 1756245"/>
                    <a:gd name="connsiteY1" fmla="*/ 4600 h 901784"/>
                    <a:gd name="connsiteX2" fmla="*/ 1728196 w 1756245"/>
                    <a:gd name="connsiteY2" fmla="*/ 130748 h 901784"/>
                    <a:gd name="connsiteX3" fmla="*/ 871859 w 1756245"/>
                    <a:gd name="connsiteY3" fmla="*/ 3721 h 901784"/>
                    <a:gd name="connsiteX4" fmla="*/ 4 w 1756245"/>
                    <a:gd name="connsiteY4" fmla="*/ 130748 h 901784"/>
                    <a:gd name="connsiteX0" fmla="*/ 1728196 w 1756245"/>
                    <a:gd name="connsiteY0" fmla="*/ 130748 h 901784"/>
                    <a:gd name="connsiteX1" fmla="*/ 876813 w 1756245"/>
                    <a:gd name="connsiteY1" fmla="*/ 1158 h 901784"/>
                    <a:gd name="connsiteX2" fmla="*/ 4 w 1756245"/>
                    <a:gd name="connsiteY2" fmla="*/ 130748 h 901784"/>
                    <a:gd name="connsiteX3" fmla="*/ 875976 w 1756245"/>
                    <a:gd name="connsiteY3" fmla="*/ 4601 h 901784"/>
                    <a:gd name="connsiteX4" fmla="*/ 1756245 w 1756245"/>
                    <a:gd name="connsiteY4" fmla="*/ 130748 h 901784"/>
                    <a:gd name="connsiteX5" fmla="*/ 1728196 w 1756245"/>
                    <a:gd name="connsiteY5" fmla="*/ 887633 h 901784"/>
                    <a:gd name="connsiteX6" fmla="*/ 889500 w 1756245"/>
                    <a:gd name="connsiteY6" fmla="*/ 734381 h 901784"/>
                    <a:gd name="connsiteX7" fmla="*/ 4 w 1756245"/>
                    <a:gd name="connsiteY7" fmla="*/ 887633 h 901784"/>
                    <a:gd name="connsiteX8" fmla="*/ 4 w 1756245"/>
                    <a:gd name="connsiteY8" fmla="*/ 130748 h 901784"/>
                    <a:gd name="connsiteX0" fmla="*/ 4 w 1753440"/>
                    <a:gd name="connsiteY0" fmla="*/ 130748 h 901784"/>
                    <a:gd name="connsiteX1" fmla="*/ 881586 w 1753440"/>
                    <a:gd name="connsiteY1" fmla="*/ 378 h 901784"/>
                    <a:gd name="connsiteX2" fmla="*/ 1728196 w 1753440"/>
                    <a:gd name="connsiteY2" fmla="*/ 130748 h 901784"/>
                    <a:gd name="connsiteX3" fmla="*/ 1728196 w 1753440"/>
                    <a:gd name="connsiteY3" fmla="*/ 887633 h 901784"/>
                    <a:gd name="connsiteX4" fmla="*/ 864100 w 1753440"/>
                    <a:gd name="connsiteY4" fmla="*/ 747081 h 901784"/>
                    <a:gd name="connsiteX5" fmla="*/ 4 w 1753440"/>
                    <a:gd name="connsiteY5" fmla="*/ 887633 h 901784"/>
                    <a:gd name="connsiteX6" fmla="*/ 4 w 1753440"/>
                    <a:gd name="connsiteY6" fmla="*/ 130748 h 901784"/>
                    <a:gd name="connsiteX0" fmla="*/ 4 w 1753440"/>
                    <a:gd name="connsiteY0" fmla="*/ 130748 h 901784"/>
                    <a:gd name="connsiteX1" fmla="*/ 864100 w 1753440"/>
                    <a:gd name="connsiteY1" fmla="*/ 4600 h 901784"/>
                    <a:gd name="connsiteX2" fmla="*/ 1728196 w 1753440"/>
                    <a:gd name="connsiteY2" fmla="*/ 130748 h 901784"/>
                    <a:gd name="connsiteX3" fmla="*/ 871859 w 1753440"/>
                    <a:gd name="connsiteY3" fmla="*/ 3721 h 901784"/>
                    <a:gd name="connsiteX4" fmla="*/ 4 w 1753440"/>
                    <a:gd name="connsiteY4" fmla="*/ 130748 h 901784"/>
                    <a:gd name="connsiteX0" fmla="*/ 1728196 w 1753440"/>
                    <a:gd name="connsiteY0" fmla="*/ 130748 h 901784"/>
                    <a:gd name="connsiteX1" fmla="*/ 876813 w 1753440"/>
                    <a:gd name="connsiteY1" fmla="*/ 1158 h 901784"/>
                    <a:gd name="connsiteX2" fmla="*/ 4 w 1753440"/>
                    <a:gd name="connsiteY2" fmla="*/ 130748 h 901784"/>
                    <a:gd name="connsiteX3" fmla="*/ 875976 w 1753440"/>
                    <a:gd name="connsiteY3" fmla="*/ 4601 h 901784"/>
                    <a:gd name="connsiteX4" fmla="*/ 1753440 w 1753440"/>
                    <a:gd name="connsiteY4" fmla="*/ 117377 h 901784"/>
                    <a:gd name="connsiteX5" fmla="*/ 1728196 w 1753440"/>
                    <a:gd name="connsiteY5" fmla="*/ 887633 h 901784"/>
                    <a:gd name="connsiteX6" fmla="*/ 889500 w 1753440"/>
                    <a:gd name="connsiteY6" fmla="*/ 734381 h 901784"/>
                    <a:gd name="connsiteX7" fmla="*/ 4 w 1753440"/>
                    <a:gd name="connsiteY7" fmla="*/ 887633 h 901784"/>
                    <a:gd name="connsiteX8" fmla="*/ 4 w 1753440"/>
                    <a:gd name="connsiteY8" fmla="*/ 130748 h 901784"/>
                    <a:gd name="connsiteX0" fmla="*/ 4 w 1753440"/>
                    <a:gd name="connsiteY0" fmla="*/ 130748 h 901784"/>
                    <a:gd name="connsiteX1" fmla="*/ 881586 w 1753440"/>
                    <a:gd name="connsiteY1" fmla="*/ 378 h 901784"/>
                    <a:gd name="connsiteX2" fmla="*/ 1728196 w 1753440"/>
                    <a:gd name="connsiteY2" fmla="*/ 130748 h 901784"/>
                    <a:gd name="connsiteX3" fmla="*/ 1728196 w 1753440"/>
                    <a:gd name="connsiteY3" fmla="*/ 887633 h 901784"/>
                    <a:gd name="connsiteX4" fmla="*/ 864100 w 1753440"/>
                    <a:gd name="connsiteY4" fmla="*/ 747081 h 901784"/>
                    <a:gd name="connsiteX5" fmla="*/ 4 w 1753440"/>
                    <a:gd name="connsiteY5" fmla="*/ 887633 h 901784"/>
                    <a:gd name="connsiteX6" fmla="*/ 4 w 1753440"/>
                    <a:gd name="connsiteY6" fmla="*/ 130748 h 901784"/>
                    <a:gd name="connsiteX0" fmla="*/ 4 w 1753440"/>
                    <a:gd name="connsiteY0" fmla="*/ 130748 h 901784"/>
                    <a:gd name="connsiteX1" fmla="*/ 864100 w 1753440"/>
                    <a:gd name="connsiteY1" fmla="*/ 4600 h 901784"/>
                    <a:gd name="connsiteX2" fmla="*/ 1728196 w 1753440"/>
                    <a:gd name="connsiteY2" fmla="*/ 130748 h 901784"/>
                    <a:gd name="connsiteX3" fmla="*/ 871859 w 1753440"/>
                    <a:gd name="connsiteY3" fmla="*/ 3721 h 901784"/>
                    <a:gd name="connsiteX4" fmla="*/ 4 w 1753440"/>
                    <a:gd name="connsiteY4" fmla="*/ 130748 h 901784"/>
                    <a:gd name="connsiteX0" fmla="*/ 1728196 w 1753440"/>
                    <a:gd name="connsiteY0" fmla="*/ 130748 h 901784"/>
                    <a:gd name="connsiteX1" fmla="*/ 876813 w 1753440"/>
                    <a:gd name="connsiteY1" fmla="*/ 1158 h 901784"/>
                    <a:gd name="connsiteX2" fmla="*/ 4 w 1753440"/>
                    <a:gd name="connsiteY2" fmla="*/ 130748 h 901784"/>
                    <a:gd name="connsiteX3" fmla="*/ 875976 w 1753440"/>
                    <a:gd name="connsiteY3" fmla="*/ 4601 h 901784"/>
                    <a:gd name="connsiteX4" fmla="*/ 1753440 w 1753440"/>
                    <a:gd name="connsiteY4" fmla="*/ 117377 h 901784"/>
                    <a:gd name="connsiteX5" fmla="*/ 1728196 w 1753440"/>
                    <a:gd name="connsiteY5" fmla="*/ 887633 h 901784"/>
                    <a:gd name="connsiteX6" fmla="*/ 889500 w 1753440"/>
                    <a:gd name="connsiteY6" fmla="*/ 734381 h 901784"/>
                    <a:gd name="connsiteX7" fmla="*/ 4 w 1753440"/>
                    <a:gd name="connsiteY7" fmla="*/ 887633 h 901784"/>
                    <a:gd name="connsiteX8" fmla="*/ 4 w 1753440"/>
                    <a:gd name="connsiteY8" fmla="*/ 130748 h 901784"/>
                    <a:gd name="connsiteX0" fmla="*/ 4 w 1778684"/>
                    <a:gd name="connsiteY0" fmla="*/ 130748 h 901784"/>
                    <a:gd name="connsiteX1" fmla="*/ 881586 w 1778684"/>
                    <a:gd name="connsiteY1" fmla="*/ 378 h 901784"/>
                    <a:gd name="connsiteX2" fmla="*/ 1728196 w 1778684"/>
                    <a:gd name="connsiteY2" fmla="*/ 130748 h 901784"/>
                    <a:gd name="connsiteX3" fmla="*/ 1728196 w 1778684"/>
                    <a:gd name="connsiteY3" fmla="*/ 887633 h 901784"/>
                    <a:gd name="connsiteX4" fmla="*/ 864100 w 1778684"/>
                    <a:gd name="connsiteY4" fmla="*/ 747081 h 901784"/>
                    <a:gd name="connsiteX5" fmla="*/ 4 w 1778684"/>
                    <a:gd name="connsiteY5" fmla="*/ 887633 h 901784"/>
                    <a:gd name="connsiteX6" fmla="*/ 4 w 1778684"/>
                    <a:gd name="connsiteY6" fmla="*/ 130748 h 901784"/>
                    <a:gd name="connsiteX0" fmla="*/ 4 w 1778684"/>
                    <a:gd name="connsiteY0" fmla="*/ 130748 h 901784"/>
                    <a:gd name="connsiteX1" fmla="*/ 864100 w 1778684"/>
                    <a:gd name="connsiteY1" fmla="*/ 4600 h 901784"/>
                    <a:gd name="connsiteX2" fmla="*/ 1728196 w 1778684"/>
                    <a:gd name="connsiteY2" fmla="*/ 130748 h 901784"/>
                    <a:gd name="connsiteX3" fmla="*/ 871859 w 1778684"/>
                    <a:gd name="connsiteY3" fmla="*/ 3721 h 901784"/>
                    <a:gd name="connsiteX4" fmla="*/ 4 w 1778684"/>
                    <a:gd name="connsiteY4" fmla="*/ 130748 h 901784"/>
                    <a:gd name="connsiteX0" fmla="*/ 1778684 w 1778684"/>
                    <a:gd name="connsiteY0" fmla="*/ 67236 h 901784"/>
                    <a:gd name="connsiteX1" fmla="*/ 876813 w 1778684"/>
                    <a:gd name="connsiteY1" fmla="*/ 1158 h 901784"/>
                    <a:gd name="connsiteX2" fmla="*/ 4 w 1778684"/>
                    <a:gd name="connsiteY2" fmla="*/ 130748 h 901784"/>
                    <a:gd name="connsiteX3" fmla="*/ 875976 w 1778684"/>
                    <a:gd name="connsiteY3" fmla="*/ 4601 h 901784"/>
                    <a:gd name="connsiteX4" fmla="*/ 1753440 w 1778684"/>
                    <a:gd name="connsiteY4" fmla="*/ 117377 h 901784"/>
                    <a:gd name="connsiteX5" fmla="*/ 1728196 w 1778684"/>
                    <a:gd name="connsiteY5" fmla="*/ 887633 h 901784"/>
                    <a:gd name="connsiteX6" fmla="*/ 889500 w 1778684"/>
                    <a:gd name="connsiteY6" fmla="*/ 734381 h 901784"/>
                    <a:gd name="connsiteX7" fmla="*/ 4 w 1778684"/>
                    <a:gd name="connsiteY7" fmla="*/ 887633 h 901784"/>
                    <a:gd name="connsiteX8" fmla="*/ 4 w 1778684"/>
                    <a:gd name="connsiteY8" fmla="*/ 130748 h 901784"/>
                    <a:gd name="connsiteX0" fmla="*/ 4 w 1775880"/>
                    <a:gd name="connsiteY0" fmla="*/ 131743 h 902779"/>
                    <a:gd name="connsiteX1" fmla="*/ 881586 w 1775880"/>
                    <a:gd name="connsiteY1" fmla="*/ 1373 h 902779"/>
                    <a:gd name="connsiteX2" fmla="*/ 1728196 w 1775880"/>
                    <a:gd name="connsiteY2" fmla="*/ 131743 h 902779"/>
                    <a:gd name="connsiteX3" fmla="*/ 1728196 w 1775880"/>
                    <a:gd name="connsiteY3" fmla="*/ 888628 h 902779"/>
                    <a:gd name="connsiteX4" fmla="*/ 864100 w 1775880"/>
                    <a:gd name="connsiteY4" fmla="*/ 748076 h 902779"/>
                    <a:gd name="connsiteX5" fmla="*/ 4 w 1775880"/>
                    <a:gd name="connsiteY5" fmla="*/ 888628 h 902779"/>
                    <a:gd name="connsiteX6" fmla="*/ 4 w 1775880"/>
                    <a:gd name="connsiteY6" fmla="*/ 131743 h 902779"/>
                    <a:gd name="connsiteX0" fmla="*/ 4 w 1775880"/>
                    <a:gd name="connsiteY0" fmla="*/ 131743 h 902779"/>
                    <a:gd name="connsiteX1" fmla="*/ 864100 w 1775880"/>
                    <a:gd name="connsiteY1" fmla="*/ 5595 h 902779"/>
                    <a:gd name="connsiteX2" fmla="*/ 1728196 w 1775880"/>
                    <a:gd name="connsiteY2" fmla="*/ 131743 h 902779"/>
                    <a:gd name="connsiteX3" fmla="*/ 871859 w 1775880"/>
                    <a:gd name="connsiteY3" fmla="*/ 4716 h 902779"/>
                    <a:gd name="connsiteX4" fmla="*/ 4 w 1775880"/>
                    <a:gd name="connsiteY4" fmla="*/ 131743 h 902779"/>
                    <a:gd name="connsiteX0" fmla="*/ 1775880 w 1775880"/>
                    <a:gd name="connsiteY0" fmla="*/ 21434 h 902779"/>
                    <a:gd name="connsiteX1" fmla="*/ 876813 w 1775880"/>
                    <a:gd name="connsiteY1" fmla="*/ 2153 h 902779"/>
                    <a:gd name="connsiteX2" fmla="*/ 4 w 1775880"/>
                    <a:gd name="connsiteY2" fmla="*/ 131743 h 902779"/>
                    <a:gd name="connsiteX3" fmla="*/ 875976 w 1775880"/>
                    <a:gd name="connsiteY3" fmla="*/ 5596 h 902779"/>
                    <a:gd name="connsiteX4" fmla="*/ 1753440 w 1775880"/>
                    <a:gd name="connsiteY4" fmla="*/ 118372 h 902779"/>
                    <a:gd name="connsiteX5" fmla="*/ 1728196 w 1775880"/>
                    <a:gd name="connsiteY5" fmla="*/ 888628 h 902779"/>
                    <a:gd name="connsiteX6" fmla="*/ 889500 w 1775880"/>
                    <a:gd name="connsiteY6" fmla="*/ 735376 h 902779"/>
                    <a:gd name="connsiteX7" fmla="*/ 4 w 1775880"/>
                    <a:gd name="connsiteY7" fmla="*/ 888628 h 902779"/>
                    <a:gd name="connsiteX8" fmla="*/ 4 w 1775880"/>
                    <a:gd name="connsiteY8" fmla="*/ 131743 h 902779"/>
                    <a:gd name="connsiteX0" fmla="*/ 4 w 1775880"/>
                    <a:gd name="connsiteY0" fmla="*/ 133119 h 904155"/>
                    <a:gd name="connsiteX1" fmla="*/ 881586 w 1775880"/>
                    <a:gd name="connsiteY1" fmla="*/ 2749 h 904155"/>
                    <a:gd name="connsiteX2" fmla="*/ 1728196 w 1775880"/>
                    <a:gd name="connsiteY2" fmla="*/ 133119 h 904155"/>
                    <a:gd name="connsiteX3" fmla="*/ 1728196 w 1775880"/>
                    <a:gd name="connsiteY3" fmla="*/ 890004 h 904155"/>
                    <a:gd name="connsiteX4" fmla="*/ 864100 w 1775880"/>
                    <a:gd name="connsiteY4" fmla="*/ 749452 h 904155"/>
                    <a:gd name="connsiteX5" fmla="*/ 4 w 1775880"/>
                    <a:gd name="connsiteY5" fmla="*/ 890004 h 904155"/>
                    <a:gd name="connsiteX6" fmla="*/ 4 w 1775880"/>
                    <a:gd name="connsiteY6" fmla="*/ 133119 h 904155"/>
                    <a:gd name="connsiteX0" fmla="*/ 4 w 1775880"/>
                    <a:gd name="connsiteY0" fmla="*/ 133119 h 904155"/>
                    <a:gd name="connsiteX1" fmla="*/ 864100 w 1775880"/>
                    <a:gd name="connsiteY1" fmla="*/ 6971 h 904155"/>
                    <a:gd name="connsiteX2" fmla="*/ 1728196 w 1775880"/>
                    <a:gd name="connsiteY2" fmla="*/ 133119 h 904155"/>
                    <a:gd name="connsiteX3" fmla="*/ 871859 w 1775880"/>
                    <a:gd name="connsiteY3" fmla="*/ 6092 h 904155"/>
                    <a:gd name="connsiteX4" fmla="*/ 4 w 1775880"/>
                    <a:gd name="connsiteY4" fmla="*/ 133119 h 904155"/>
                    <a:gd name="connsiteX0" fmla="*/ 1775880 w 1775880"/>
                    <a:gd name="connsiteY0" fmla="*/ 22810 h 904155"/>
                    <a:gd name="connsiteX1" fmla="*/ 876813 w 1775880"/>
                    <a:gd name="connsiteY1" fmla="*/ 3529 h 904155"/>
                    <a:gd name="connsiteX2" fmla="*/ 4 w 1775880"/>
                    <a:gd name="connsiteY2" fmla="*/ 133119 h 904155"/>
                    <a:gd name="connsiteX3" fmla="*/ 875976 w 1775880"/>
                    <a:gd name="connsiteY3" fmla="*/ 6972 h 904155"/>
                    <a:gd name="connsiteX4" fmla="*/ 1753440 w 1775880"/>
                    <a:gd name="connsiteY4" fmla="*/ 119748 h 904155"/>
                    <a:gd name="connsiteX5" fmla="*/ 1728196 w 1775880"/>
                    <a:gd name="connsiteY5" fmla="*/ 890004 h 904155"/>
                    <a:gd name="connsiteX6" fmla="*/ 889500 w 1775880"/>
                    <a:gd name="connsiteY6" fmla="*/ 736752 h 904155"/>
                    <a:gd name="connsiteX7" fmla="*/ 4 w 1775880"/>
                    <a:gd name="connsiteY7" fmla="*/ 890004 h 904155"/>
                    <a:gd name="connsiteX8" fmla="*/ 4 w 1775880"/>
                    <a:gd name="connsiteY8" fmla="*/ 133119 h 904155"/>
                    <a:gd name="connsiteX0" fmla="*/ 4 w 1775880"/>
                    <a:gd name="connsiteY0" fmla="*/ 135029 h 906065"/>
                    <a:gd name="connsiteX1" fmla="*/ 881586 w 1775880"/>
                    <a:gd name="connsiteY1" fmla="*/ 4659 h 906065"/>
                    <a:gd name="connsiteX2" fmla="*/ 1728196 w 1775880"/>
                    <a:gd name="connsiteY2" fmla="*/ 135029 h 906065"/>
                    <a:gd name="connsiteX3" fmla="*/ 1728196 w 1775880"/>
                    <a:gd name="connsiteY3" fmla="*/ 891914 h 906065"/>
                    <a:gd name="connsiteX4" fmla="*/ 864100 w 1775880"/>
                    <a:gd name="connsiteY4" fmla="*/ 751362 h 906065"/>
                    <a:gd name="connsiteX5" fmla="*/ 4 w 1775880"/>
                    <a:gd name="connsiteY5" fmla="*/ 891914 h 906065"/>
                    <a:gd name="connsiteX6" fmla="*/ 4 w 1775880"/>
                    <a:gd name="connsiteY6" fmla="*/ 135029 h 906065"/>
                    <a:gd name="connsiteX0" fmla="*/ 4 w 1775880"/>
                    <a:gd name="connsiteY0" fmla="*/ 135029 h 906065"/>
                    <a:gd name="connsiteX1" fmla="*/ 864100 w 1775880"/>
                    <a:gd name="connsiteY1" fmla="*/ 8881 h 906065"/>
                    <a:gd name="connsiteX2" fmla="*/ 1728196 w 1775880"/>
                    <a:gd name="connsiteY2" fmla="*/ 135029 h 906065"/>
                    <a:gd name="connsiteX3" fmla="*/ 871859 w 1775880"/>
                    <a:gd name="connsiteY3" fmla="*/ 8002 h 906065"/>
                    <a:gd name="connsiteX4" fmla="*/ 4 w 1775880"/>
                    <a:gd name="connsiteY4" fmla="*/ 135029 h 906065"/>
                    <a:gd name="connsiteX0" fmla="*/ 1775880 w 1775880"/>
                    <a:gd name="connsiteY0" fmla="*/ 24720 h 906065"/>
                    <a:gd name="connsiteX1" fmla="*/ 876813 w 1775880"/>
                    <a:gd name="connsiteY1" fmla="*/ 5439 h 906065"/>
                    <a:gd name="connsiteX2" fmla="*/ 4 w 1775880"/>
                    <a:gd name="connsiteY2" fmla="*/ 135029 h 906065"/>
                    <a:gd name="connsiteX3" fmla="*/ 875976 w 1775880"/>
                    <a:gd name="connsiteY3" fmla="*/ 8882 h 906065"/>
                    <a:gd name="connsiteX4" fmla="*/ 1753440 w 1775880"/>
                    <a:gd name="connsiteY4" fmla="*/ 121658 h 906065"/>
                    <a:gd name="connsiteX5" fmla="*/ 1728196 w 1775880"/>
                    <a:gd name="connsiteY5" fmla="*/ 891914 h 906065"/>
                    <a:gd name="connsiteX6" fmla="*/ 889500 w 1775880"/>
                    <a:gd name="connsiteY6" fmla="*/ 738662 h 906065"/>
                    <a:gd name="connsiteX7" fmla="*/ 4 w 1775880"/>
                    <a:gd name="connsiteY7" fmla="*/ 891914 h 906065"/>
                    <a:gd name="connsiteX8" fmla="*/ 4 w 1775880"/>
                    <a:gd name="connsiteY8" fmla="*/ 135029 h 906065"/>
                    <a:gd name="connsiteX0" fmla="*/ 4 w 1753440"/>
                    <a:gd name="connsiteY0" fmla="*/ 130750 h 901786"/>
                    <a:gd name="connsiteX1" fmla="*/ 881586 w 1753440"/>
                    <a:gd name="connsiteY1" fmla="*/ 380 h 901786"/>
                    <a:gd name="connsiteX2" fmla="*/ 1728196 w 1753440"/>
                    <a:gd name="connsiteY2" fmla="*/ 130750 h 901786"/>
                    <a:gd name="connsiteX3" fmla="*/ 1728196 w 1753440"/>
                    <a:gd name="connsiteY3" fmla="*/ 887635 h 901786"/>
                    <a:gd name="connsiteX4" fmla="*/ 864100 w 1753440"/>
                    <a:gd name="connsiteY4" fmla="*/ 747083 h 901786"/>
                    <a:gd name="connsiteX5" fmla="*/ 4 w 1753440"/>
                    <a:gd name="connsiteY5" fmla="*/ 887635 h 901786"/>
                    <a:gd name="connsiteX6" fmla="*/ 4 w 1753440"/>
                    <a:gd name="connsiteY6" fmla="*/ 130750 h 901786"/>
                    <a:gd name="connsiteX0" fmla="*/ 4 w 1753440"/>
                    <a:gd name="connsiteY0" fmla="*/ 130750 h 901786"/>
                    <a:gd name="connsiteX1" fmla="*/ 864100 w 1753440"/>
                    <a:gd name="connsiteY1" fmla="*/ 4602 h 901786"/>
                    <a:gd name="connsiteX2" fmla="*/ 1728196 w 1753440"/>
                    <a:gd name="connsiteY2" fmla="*/ 130750 h 901786"/>
                    <a:gd name="connsiteX3" fmla="*/ 871859 w 1753440"/>
                    <a:gd name="connsiteY3" fmla="*/ 3723 h 901786"/>
                    <a:gd name="connsiteX4" fmla="*/ 4 w 1753440"/>
                    <a:gd name="connsiteY4" fmla="*/ 130750 h 901786"/>
                    <a:gd name="connsiteX0" fmla="*/ 1745026 w 1753440"/>
                    <a:gd name="connsiteY0" fmla="*/ 110694 h 901786"/>
                    <a:gd name="connsiteX1" fmla="*/ 876813 w 1753440"/>
                    <a:gd name="connsiteY1" fmla="*/ 1160 h 901786"/>
                    <a:gd name="connsiteX2" fmla="*/ 4 w 1753440"/>
                    <a:gd name="connsiteY2" fmla="*/ 130750 h 901786"/>
                    <a:gd name="connsiteX3" fmla="*/ 875976 w 1753440"/>
                    <a:gd name="connsiteY3" fmla="*/ 4603 h 901786"/>
                    <a:gd name="connsiteX4" fmla="*/ 1753440 w 1753440"/>
                    <a:gd name="connsiteY4" fmla="*/ 117379 h 901786"/>
                    <a:gd name="connsiteX5" fmla="*/ 1728196 w 1753440"/>
                    <a:gd name="connsiteY5" fmla="*/ 887635 h 901786"/>
                    <a:gd name="connsiteX6" fmla="*/ 889500 w 1753440"/>
                    <a:gd name="connsiteY6" fmla="*/ 734383 h 901786"/>
                    <a:gd name="connsiteX7" fmla="*/ 4 w 1753440"/>
                    <a:gd name="connsiteY7" fmla="*/ 887635 h 901786"/>
                    <a:gd name="connsiteX8" fmla="*/ 4 w 1753440"/>
                    <a:gd name="connsiteY8" fmla="*/ 130750 h 901786"/>
                    <a:gd name="connsiteX0" fmla="*/ 4 w 1753440"/>
                    <a:gd name="connsiteY0" fmla="*/ 130749 h 901785"/>
                    <a:gd name="connsiteX1" fmla="*/ 881586 w 1753440"/>
                    <a:gd name="connsiteY1" fmla="*/ 379 h 901785"/>
                    <a:gd name="connsiteX2" fmla="*/ 1728196 w 1753440"/>
                    <a:gd name="connsiteY2" fmla="*/ 130749 h 901785"/>
                    <a:gd name="connsiteX3" fmla="*/ 1728196 w 1753440"/>
                    <a:gd name="connsiteY3" fmla="*/ 887634 h 901785"/>
                    <a:gd name="connsiteX4" fmla="*/ 864100 w 1753440"/>
                    <a:gd name="connsiteY4" fmla="*/ 747082 h 901785"/>
                    <a:gd name="connsiteX5" fmla="*/ 4 w 1753440"/>
                    <a:gd name="connsiteY5" fmla="*/ 887634 h 901785"/>
                    <a:gd name="connsiteX6" fmla="*/ 4 w 1753440"/>
                    <a:gd name="connsiteY6" fmla="*/ 130749 h 901785"/>
                    <a:gd name="connsiteX0" fmla="*/ 4 w 1753440"/>
                    <a:gd name="connsiteY0" fmla="*/ 130749 h 901785"/>
                    <a:gd name="connsiteX1" fmla="*/ 864100 w 1753440"/>
                    <a:gd name="connsiteY1" fmla="*/ 4601 h 901785"/>
                    <a:gd name="connsiteX2" fmla="*/ 1728196 w 1753440"/>
                    <a:gd name="connsiteY2" fmla="*/ 130749 h 901785"/>
                    <a:gd name="connsiteX3" fmla="*/ 871859 w 1753440"/>
                    <a:gd name="connsiteY3" fmla="*/ 3722 h 901785"/>
                    <a:gd name="connsiteX4" fmla="*/ 4 w 1753440"/>
                    <a:gd name="connsiteY4" fmla="*/ 130749 h 901785"/>
                    <a:gd name="connsiteX0" fmla="*/ 1745026 w 1753440"/>
                    <a:gd name="connsiteY0" fmla="*/ 110693 h 901785"/>
                    <a:gd name="connsiteX1" fmla="*/ 876813 w 1753440"/>
                    <a:gd name="connsiteY1" fmla="*/ 1159 h 901785"/>
                    <a:gd name="connsiteX2" fmla="*/ 4 w 1753440"/>
                    <a:gd name="connsiteY2" fmla="*/ 130749 h 901785"/>
                    <a:gd name="connsiteX3" fmla="*/ 875976 w 1753440"/>
                    <a:gd name="connsiteY3" fmla="*/ 4602 h 901785"/>
                    <a:gd name="connsiteX4" fmla="*/ 1753440 w 1753440"/>
                    <a:gd name="connsiteY4" fmla="*/ 117378 h 901785"/>
                    <a:gd name="connsiteX5" fmla="*/ 1728196 w 1753440"/>
                    <a:gd name="connsiteY5" fmla="*/ 887634 h 901785"/>
                    <a:gd name="connsiteX6" fmla="*/ 889500 w 1753440"/>
                    <a:gd name="connsiteY6" fmla="*/ 734382 h 901785"/>
                    <a:gd name="connsiteX7" fmla="*/ 4 w 1753440"/>
                    <a:gd name="connsiteY7" fmla="*/ 887634 h 901785"/>
                    <a:gd name="connsiteX8" fmla="*/ 4 w 1753440"/>
                    <a:gd name="connsiteY8" fmla="*/ 130749 h 901785"/>
                    <a:gd name="connsiteX0" fmla="*/ 4 w 1745026"/>
                    <a:gd name="connsiteY0" fmla="*/ 130749 h 901785"/>
                    <a:gd name="connsiteX1" fmla="*/ 881586 w 1745026"/>
                    <a:gd name="connsiteY1" fmla="*/ 379 h 901785"/>
                    <a:gd name="connsiteX2" fmla="*/ 1728196 w 1745026"/>
                    <a:gd name="connsiteY2" fmla="*/ 130749 h 901785"/>
                    <a:gd name="connsiteX3" fmla="*/ 1728196 w 1745026"/>
                    <a:gd name="connsiteY3" fmla="*/ 887634 h 901785"/>
                    <a:gd name="connsiteX4" fmla="*/ 864100 w 1745026"/>
                    <a:gd name="connsiteY4" fmla="*/ 747082 h 901785"/>
                    <a:gd name="connsiteX5" fmla="*/ 4 w 1745026"/>
                    <a:gd name="connsiteY5" fmla="*/ 887634 h 901785"/>
                    <a:gd name="connsiteX6" fmla="*/ 4 w 1745026"/>
                    <a:gd name="connsiteY6" fmla="*/ 130749 h 901785"/>
                    <a:gd name="connsiteX0" fmla="*/ 4 w 1745026"/>
                    <a:gd name="connsiteY0" fmla="*/ 130749 h 901785"/>
                    <a:gd name="connsiteX1" fmla="*/ 864100 w 1745026"/>
                    <a:gd name="connsiteY1" fmla="*/ 4601 h 901785"/>
                    <a:gd name="connsiteX2" fmla="*/ 1728196 w 1745026"/>
                    <a:gd name="connsiteY2" fmla="*/ 130749 h 901785"/>
                    <a:gd name="connsiteX3" fmla="*/ 871859 w 1745026"/>
                    <a:gd name="connsiteY3" fmla="*/ 3722 h 901785"/>
                    <a:gd name="connsiteX4" fmla="*/ 4 w 1745026"/>
                    <a:gd name="connsiteY4" fmla="*/ 130749 h 901785"/>
                    <a:gd name="connsiteX0" fmla="*/ 1745026 w 1745026"/>
                    <a:gd name="connsiteY0" fmla="*/ 110693 h 901785"/>
                    <a:gd name="connsiteX1" fmla="*/ 876813 w 1745026"/>
                    <a:gd name="connsiteY1" fmla="*/ 1159 h 901785"/>
                    <a:gd name="connsiteX2" fmla="*/ 4 w 1745026"/>
                    <a:gd name="connsiteY2" fmla="*/ 130749 h 901785"/>
                    <a:gd name="connsiteX3" fmla="*/ 875976 w 1745026"/>
                    <a:gd name="connsiteY3" fmla="*/ 4602 h 901785"/>
                    <a:gd name="connsiteX4" fmla="*/ 1728196 w 1745026"/>
                    <a:gd name="connsiteY4" fmla="*/ 120721 h 901785"/>
                    <a:gd name="connsiteX5" fmla="*/ 1728196 w 1745026"/>
                    <a:gd name="connsiteY5" fmla="*/ 887634 h 901785"/>
                    <a:gd name="connsiteX6" fmla="*/ 889500 w 1745026"/>
                    <a:gd name="connsiteY6" fmla="*/ 734382 h 901785"/>
                    <a:gd name="connsiteX7" fmla="*/ 4 w 1745026"/>
                    <a:gd name="connsiteY7" fmla="*/ 887634 h 901785"/>
                    <a:gd name="connsiteX8" fmla="*/ 4 w 1745026"/>
                    <a:gd name="connsiteY8" fmla="*/ 130749 h 901785"/>
                    <a:gd name="connsiteX0" fmla="*/ 4 w 1728196"/>
                    <a:gd name="connsiteY0" fmla="*/ 130749 h 901785"/>
                    <a:gd name="connsiteX1" fmla="*/ 881586 w 1728196"/>
                    <a:gd name="connsiteY1" fmla="*/ 379 h 901785"/>
                    <a:gd name="connsiteX2" fmla="*/ 1728196 w 1728196"/>
                    <a:gd name="connsiteY2" fmla="*/ 130749 h 901785"/>
                    <a:gd name="connsiteX3" fmla="*/ 1728196 w 1728196"/>
                    <a:gd name="connsiteY3" fmla="*/ 887634 h 901785"/>
                    <a:gd name="connsiteX4" fmla="*/ 864100 w 1728196"/>
                    <a:gd name="connsiteY4" fmla="*/ 747082 h 901785"/>
                    <a:gd name="connsiteX5" fmla="*/ 4 w 1728196"/>
                    <a:gd name="connsiteY5" fmla="*/ 887634 h 901785"/>
                    <a:gd name="connsiteX6" fmla="*/ 4 w 1728196"/>
                    <a:gd name="connsiteY6" fmla="*/ 130749 h 901785"/>
                    <a:gd name="connsiteX0" fmla="*/ 4 w 1728196"/>
                    <a:gd name="connsiteY0" fmla="*/ 130749 h 901785"/>
                    <a:gd name="connsiteX1" fmla="*/ 864100 w 1728196"/>
                    <a:gd name="connsiteY1" fmla="*/ 4601 h 901785"/>
                    <a:gd name="connsiteX2" fmla="*/ 1728196 w 1728196"/>
                    <a:gd name="connsiteY2" fmla="*/ 130749 h 901785"/>
                    <a:gd name="connsiteX3" fmla="*/ 871859 w 1728196"/>
                    <a:gd name="connsiteY3" fmla="*/ 3722 h 901785"/>
                    <a:gd name="connsiteX4" fmla="*/ 4 w 1728196"/>
                    <a:gd name="connsiteY4" fmla="*/ 130749 h 901785"/>
                    <a:gd name="connsiteX0" fmla="*/ 1722587 w 1728196"/>
                    <a:gd name="connsiteY0" fmla="*/ 107351 h 901785"/>
                    <a:gd name="connsiteX1" fmla="*/ 876813 w 1728196"/>
                    <a:gd name="connsiteY1" fmla="*/ 1159 h 901785"/>
                    <a:gd name="connsiteX2" fmla="*/ 4 w 1728196"/>
                    <a:gd name="connsiteY2" fmla="*/ 130749 h 901785"/>
                    <a:gd name="connsiteX3" fmla="*/ 875976 w 1728196"/>
                    <a:gd name="connsiteY3" fmla="*/ 4602 h 901785"/>
                    <a:gd name="connsiteX4" fmla="*/ 1728196 w 1728196"/>
                    <a:gd name="connsiteY4" fmla="*/ 120721 h 901785"/>
                    <a:gd name="connsiteX5" fmla="*/ 1728196 w 1728196"/>
                    <a:gd name="connsiteY5" fmla="*/ 887634 h 901785"/>
                    <a:gd name="connsiteX6" fmla="*/ 889500 w 1728196"/>
                    <a:gd name="connsiteY6" fmla="*/ 734382 h 901785"/>
                    <a:gd name="connsiteX7" fmla="*/ 4 w 1728196"/>
                    <a:gd name="connsiteY7" fmla="*/ 887634 h 901785"/>
                    <a:gd name="connsiteX8" fmla="*/ 4 w 1728196"/>
                    <a:gd name="connsiteY8" fmla="*/ 130749 h 901785"/>
                    <a:gd name="connsiteX0" fmla="*/ 4 w 1805094"/>
                    <a:gd name="connsiteY0" fmla="*/ 134644 h 905680"/>
                    <a:gd name="connsiteX1" fmla="*/ 881586 w 1805094"/>
                    <a:gd name="connsiteY1" fmla="*/ 4274 h 905680"/>
                    <a:gd name="connsiteX2" fmla="*/ 1728196 w 1805094"/>
                    <a:gd name="connsiteY2" fmla="*/ 134644 h 905680"/>
                    <a:gd name="connsiteX3" fmla="*/ 1728196 w 1805094"/>
                    <a:gd name="connsiteY3" fmla="*/ 891529 h 905680"/>
                    <a:gd name="connsiteX4" fmla="*/ 864100 w 1805094"/>
                    <a:gd name="connsiteY4" fmla="*/ 750977 h 905680"/>
                    <a:gd name="connsiteX5" fmla="*/ 4 w 1805094"/>
                    <a:gd name="connsiteY5" fmla="*/ 891529 h 905680"/>
                    <a:gd name="connsiteX6" fmla="*/ 4 w 1805094"/>
                    <a:gd name="connsiteY6" fmla="*/ 134644 h 905680"/>
                    <a:gd name="connsiteX0" fmla="*/ 4 w 1805094"/>
                    <a:gd name="connsiteY0" fmla="*/ 134644 h 905680"/>
                    <a:gd name="connsiteX1" fmla="*/ 864100 w 1805094"/>
                    <a:gd name="connsiteY1" fmla="*/ 8496 h 905680"/>
                    <a:gd name="connsiteX2" fmla="*/ 1728196 w 1805094"/>
                    <a:gd name="connsiteY2" fmla="*/ 134644 h 905680"/>
                    <a:gd name="connsiteX3" fmla="*/ 1655442 w 1805094"/>
                    <a:gd name="connsiteY3" fmla="*/ 27376 h 905680"/>
                    <a:gd name="connsiteX4" fmla="*/ 871859 w 1805094"/>
                    <a:gd name="connsiteY4" fmla="*/ 7617 h 905680"/>
                    <a:gd name="connsiteX5" fmla="*/ 4 w 1805094"/>
                    <a:gd name="connsiteY5" fmla="*/ 134644 h 905680"/>
                    <a:gd name="connsiteX0" fmla="*/ 1722587 w 1805094"/>
                    <a:gd name="connsiteY0" fmla="*/ 111246 h 905680"/>
                    <a:gd name="connsiteX1" fmla="*/ 876813 w 1805094"/>
                    <a:gd name="connsiteY1" fmla="*/ 5054 h 905680"/>
                    <a:gd name="connsiteX2" fmla="*/ 4 w 1805094"/>
                    <a:gd name="connsiteY2" fmla="*/ 134644 h 905680"/>
                    <a:gd name="connsiteX3" fmla="*/ 875976 w 1805094"/>
                    <a:gd name="connsiteY3" fmla="*/ 8497 h 905680"/>
                    <a:gd name="connsiteX4" fmla="*/ 1728196 w 1805094"/>
                    <a:gd name="connsiteY4" fmla="*/ 124616 h 905680"/>
                    <a:gd name="connsiteX5" fmla="*/ 1728196 w 1805094"/>
                    <a:gd name="connsiteY5" fmla="*/ 891529 h 905680"/>
                    <a:gd name="connsiteX6" fmla="*/ 889500 w 1805094"/>
                    <a:gd name="connsiteY6" fmla="*/ 738277 h 905680"/>
                    <a:gd name="connsiteX7" fmla="*/ 4 w 1805094"/>
                    <a:gd name="connsiteY7" fmla="*/ 891529 h 905680"/>
                    <a:gd name="connsiteX8" fmla="*/ 4 w 1805094"/>
                    <a:gd name="connsiteY8" fmla="*/ 134644 h 905680"/>
                    <a:gd name="connsiteX0" fmla="*/ 4 w 1788742"/>
                    <a:gd name="connsiteY0" fmla="*/ 134644 h 905680"/>
                    <a:gd name="connsiteX1" fmla="*/ 881586 w 1788742"/>
                    <a:gd name="connsiteY1" fmla="*/ 4274 h 905680"/>
                    <a:gd name="connsiteX2" fmla="*/ 1728196 w 1788742"/>
                    <a:gd name="connsiteY2" fmla="*/ 134644 h 905680"/>
                    <a:gd name="connsiteX3" fmla="*/ 1728196 w 1788742"/>
                    <a:gd name="connsiteY3" fmla="*/ 891529 h 905680"/>
                    <a:gd name="connsiteX4" fmla="*/ 864100 w 1788742"/>
                    <a:gd name="connsiteY4" fmla="*/ 750977 h 905680"/>
                    <a:gd name="connsiteX5" fmla="*/ 4 w 1788742"/>
                    <a:gd name="connsiteY5" fmla="*/ 891529 h 905680"/>
                    <a:gd name="connsiteX6" fmla="*/ 4 w 1788742"/>
                    <a:gd name="connsiteY6" fmla="*/ 134644 h 905680"/>
                    <a:gd name="connsiteX0" fmla="*/ 4 w 1788742"/>
                    <a:gd name="connsiteY0" fmla="*/ 134644 h 905680"/>
                    <a:gd name="connsiteX1" fmla="*/ 864100 w 1788742"/>
                    <a:gd name="connsiteY1" fmla="*/ 8496 h 905680"/>
                    <a:gd name="connsiteX2" fmla="*/ 1728196 w 1788742"/>
                    <a:gd name="connsiteY2" fmla="*/ 134644 h 905680"/>
                    <a:gd name="connsiteX3" fmla="*/ 1655442 w 1788742"/>
                    <a:gd name="connsiteY3" fmla="*/ 27376 h 905680"/>
                    <a:gd name="connsiteX4" fmla="*/ 871859 w 1788742"/>
                    <a:gd name="connsiteY4" fmla="*/ 7617 h 905680"/>
                    <a:gd name="connsiteX5" fmla="*/ 4 w 1788742"/>
                    <a:gd name="connsiteY5" fmla="*/ 134644 h 905680"/>
                    <a:gd name="connsiteX0" fmla="*/ 1722587 w 1788742"/>
                    <a:gd name="connsiteY0" fmla="*/ 111246 h 905680"/>
                    <a:gd name="connsiteX1" fmla="*/ 876813 w 1788742"/>
                    <a:gd name="connsiteY1" fmla="*/ 5054 h 905680"/>
                    <a:gd name="connsiteX2" fmla="*/ 4 w 1788742"/>
                    <a:gd name="connsiteY2" fmla="*/ 134644 h 905680"/>
                    <a:gd name="connsiteX3" fmla="*/ 875976 w 1788742"/>
                    <a:gd name="connsiteY3" fmla="*/ 8497 h 905680"/>
                    <a:gd name="connsiteX4" fmla="*/ 1728196 w 1788742"/>
                    <a:gd name="connsiteY4" fmla="*/ 124616 h 905680"/>
                    <a:gd name="connsiteX5" fmla="*/ 1728196 w 1788742"/>
                    <a:gd name="connsiteY5" fmla="*/ 891529 h 905680"/>
                    <a:gd name="connsiteX6" fmla="*/ 889500 w 1788742"/>
                    <a:gd name="connsiteY6" fmla="*/ 738277 h 905680"/>
                    <a:gd name="connsiteX7" fmla="*/ 4 w 1788742"/>
                    <a:gd name="connsiteY7" fmla="*/ 891529 h 905680"/>
                    <a:gd name="connsiteX8" fmla="*/ 4 w 1788742"/>
                    <a:gd name="connsiteY8" fmla="*/ 134644 h 905680"/>
                    <a:gd name="connsiteX0" fmla="*/ 4 w 1807451"/>
                    <a:gd name="connsiteY0" fmla="*/ 130749 h 901785"/>
                    <a:gd name="connsiteX1" fmla="*/ 881586 w 1807451"/>
                    <a:gd name="connsiteY1" fmla="*/ 379 h 901785"/>
                    <a:gd name="connsiteX2" fmla="*/ 1728196 w 1807451"/>
                    <a:gd name="connsiteY2" fmla="*/ 130749 h 901785"/>
                    <a:gd name="connsiteX3" fmla="*/ 1728196 w 1807451"/>
                    <a:gd name="connsiteY3" fmla="*/ 887634 h 901785"/>
                    <a:gd name="connsiteX4" fmla="*/ 864100 w 1807451"/>
                    <a:gd name="connsiteY4" fmla="*/ 747082 h 901785"/>
                    <a:gd name="connsiteX5" fmla="*/ 4 w 1807451"/>
                    <a:gd name="connsiteY5" fmla="*/ 887634 h 901785"/>
                    <a:gd name="connsiteX6" fmla="*/ 4 w 1807451"/>
                    <a:gd name="connsiteY6" fmla="*/ 130749 h 901785"/>
                    <a:gd name="connsiteX0" fmla="*/ 4 w 1807451"/>
                    <a:gd name="connsiteY0" fmla="*/ 130749 h 901785"/>
                    <a:gd name="connsiteX1" fmla="*/ 864100 w 1807451"/>
                    <a:gd name="connsiteY1" fmla="*/ 4601 h 901785"/>
                    <a:gd name="connsiteX2" fmla="*/ 1728196 w 1807451"/>
                    <a:gd name="connsiteY2" fmla="*/ 130749 h 901785"/>
                    <a:gd name="connsiteX3" fmla="*/ 1719955 w 1807451"/>
                    <a:gd name="connsiteY3" fmla="*/ 100363 h 901785"/>
                    <a:gd name="connsiteX4" fmla="*/ 871859 w 1807451"/>
                    <a:gd name="connsiteY4" fmla="*/ 3722 h 901785"/>
                    <a:gd name="connsiteX5" fmla="*/ 4 w 1807451"/>
                    <a:gd name="connsiteY5" fmla="*/ 130749 h 901785"/>
                    <a:gd name="connsiteX0" fmla="*/ 1722587 w 1807451"/>
                    <a:gd name="connsiteY0" fmla="*/ 107351 h 901785"/>
                    <a:gd name="connsiteX1" fmla="*/ 876813 w 1807451"/>
                    <a:gd name="connsiteY1" fmla="*/ 1159 h 901785"/>
                    <a:gd name="connsiteX2" fmla="*/ 4 w 1807451"/>
                    <a:gd name="connsiteY2" fmla="*/ 130749 h 901785"/>
                    <a:gd name="connsiteX3" fmla="*/ 875976 w 1807451"/>
                    <a:gd name="connsiteY3" fmla="*/ 4602 h 901785"/>
                    <a:gd name="connsiteX4" fmla="*/ 1728196 w 1807451"/>
                    <a:gd name="connsiteY4" fmla="*/ 120721 h 901785"/>
                    <a:gd name="connsiteX5" fmla="*/ 1728196 w 1807451"/>
                    <a:gd name="connsiteY5" fmla="*/ 887634 h 901785"/>
                    <a:gd name="connsiteX6" fmla="*/ 889500 w 1807451"/>
                    <a:gd name="connsiteY6" fmla="*/ 734382 h 901785"/>
                    <a:gd name="connsiteX7" fmla="*/ 4 w 1807451"/>
                    <a:gd name="connsiteY7" fmla="*/ 887634 h 901785"/>
                    <a:gd name="connsiteX8" fmla="*/ 4 w 1807451"/>
                    <a:gd name="connsiteY8" fmla="*/ 130749 h 901785"/>
                    <a:gd name="connsiteX0" fmla="*/ 4 w 1767454"/>
                    <a:gd name="connsiteY0" fmla="*/ 130749 h 901785"/>
                    <a:gd name="connsiteX1" fmla="*/ 881586 w 1767454"/>
                    <a:gd name="connsiteY1" fmla="*/ 379 h 901785"/>
                    <a:gd name="connsiteX2" fmla="*/ 1728196 w 1767454"/>
                    <a:gd name="connsiteY2" fmla="*/ 130749 h 901785"/>
                    <a:gd name="connsiteX3" fmla="*/ 1728196 w 1767454"/>
                    <a:gd name="connsiteY3" fmla="*/ 887634 h 901785"/>
                    <a:gd name="connsiteX4" fmla="*/ 864100 w 1767454"/>
                    <a:gd name="connsiteY4" fmla="*/ 747082 h 901785"/>
                    <a:gd name="connsiteX5" fmla="*/ 4 w 1767454"/>
                    <a:gd name="connsiteY5" fmla="*/ 887634 h 901785"/>
                    <a:gd name="connsiteX6" fmla="*/ 4 w 1767454"/>
                    <a:gd name="connsiteY6" fmla="*/ 130749 h 901785"/>
                    <a:gd name="connsiteX0" fmla="*/ 4 w 1767454"/>
                    <a:gd name="connsiteY0" fmla="*/ 130749 h 901785"/>
                    <a:gd name="connsiteX1" fmla="*/ 864100 w 1767454"/>
                    <a:gd name="connsiteY1" fmla="*/ 4601 h 901785"/>
                    <a:gd name="connsiteX2" fmla="*/ 1728196 w 1767454"/>
                    <a:gd name="connsiteY2" fmla="*/ 130749 h 901785"/>
                    <a:gd name="connsiteX3" fmla="*/ 1719955 w 1767454"/>
                    <a:gd name="connsiteY3" fmla="*/ 100363 h 901785"/>
                    <a:gd name="connsiteX4" fmla="*/ 871859 w 1767454"/>
                    <a:gd name="connsiteY4" fmla="*/ 3722 h 901785"/>
                    <a:gd name="connsiteX5" fmla="*/ 4 w 1767454"/>
                    <a:gd name="connsiteY5" fmla="*/ 130749 h 901785"/>
                    <a:gd name="connsiteX0" fmla="*/ 1722587 w 1767454"/>
                    <a:gd name="connsiteY0" fmla="*/ 107351 h 901785"/>
                    <a:gd name="connsiteX1" fmla="*/ 876813 w 1767454"/>
                    <a:gd name="connsiteY1" fmla="*/ 1159 h 901785"/>
                    <a:gd name="connsiteX2" fmla="*/ 4 w 1767454"/>
                    <a:gd name="connsiteY2" fmla="*/ 130749 h 901785"/>
                    <a:gd name="connsiteX3" fmla="*/ 875976 w 1767454"/>
                    <a:gd name="connsiteY3" fmla="*/ 4602 h 901785"/>
                    <a:gd name="connsiteX4" fmla="*/ 1728196 w 1767454"/>
                    <a:gd name="connsiteY4" fmla="*/ 120721 h 901785"/>
                    <a:gd name="connsiteX5" fmla="*/ 1728196 w 1767454"/>
                    <a:gd name="connsiteY5" fmla="*/ 887634 h 901785"/>
                    <a:gd name="connsiteX6" fmla="*/ 889500 w 1767454"/>
                    <a:gd name="connsiteY6" fmla="*/ 734382 h 901785"/>
                    <a:gd name="connsiteX7" fmla="*/ 4 w 1767454"/>
                    <a:gd name="connsiteY7" fmla="*/ 887634 h 901785"/>
                    <a:gd name="connsiteX8" fmla="*/ 4 w 1767454"/>
                    <a:gd name="connsiteY8" fmla="*/ 130749 h 901785"/>
                    <a:gd name="connsiteX0" fmla="*/ 4 w 1767454"/>
                    <a:gd name="connsiteY0" fmla="*/ 130749 h 901785"/>
                    <a:gd name="connsiteX1" fmla="*/ 881586 w 1767454"/>
                    <a:gd name="connsiteY1" fmla="*/ 379 h 901785"/>
                    <a:gd name="connsiteX2" fmla="*/ 1728196 w 1767454"/>
                    <a:gd name="connsiteY2" fmla="*/ 130749 h 901785"/>
                    <a:gd name="connsiteX3" fmla="*/ 1728196 w 1767454"/>
                    <a:gd name="connsiteY3" fmla="*/ 887634 h 901785"/>
                    <a:gd name="connsiteX4" fmla="*/ 864100 w 1767454"/>
                    <a:gd name="connsiteY4" fmla="*/ 747082 h 901785"/>
                    <a:gd name="connsiteX5" fmla="*/ 4 w 1767454"/>
                    <a:gd name="connsiteY5" fmla="*/ 887634 h 901785"/>
                    <a:gd name="connsiteX6" fmla="*/ 4 w 1767454"/>
                    <a:gd name="connsiteY6" fmla="*/ 130749 h 901785"/>
                    <a:gd name="connsiteX0" fmla="*/ 4 w 1767454"/>
                    <a:gd name="connsiteY0" fmla="*/ 130749 h 901785"/>
                    <a:gd name="connsiteX1" fmla="*/ 864100 w 1767454"/>
                    <a:gd name="connsiteY1" fmla="*/ 4601 h 901785"/>
                    <a:gd name="connsiteX2" fmla="*/ 1728196 w 1767454"/>
                    <a:gd name="connsiteY2" fmla="*/ 130749 h 901785"/>
                    <a:gd name="connsiteX3" fmla="*/ 1719955 w 1767454"/>
                    <a:gd name="connsiteY3" fmla="*/ 100363 h 901785"/>
                    <a:gd name="connsiteX4" fmla="*/ 871859 w 1767454"/>
                    <a:gd name="connsiteY4" fmla="*/ 3722 h 901785"/>
                    <a:gd name="connsiteX5" fmla="*/ 4 w 1767454"/>
                    <a:gd name="connsiteY5" fmla="*/ 130749 h 901785"/>
                    <a:gd name="connsiteX0" fmla="*/ 1722587 w 1767454"/>
                    <a:gd name="connsiteY0" fmla="*/ 107351 h 901785"/>
                    <a:gd name="connsiteX1" fmla="*/ 876813 w 1767454"/>
                    <a:gd name="connsiteY1" fmla="*/ 1159 h 901785"/>
                    <a:gd name="connsiteX2" fmla="*/ 4 w 1767454"/>
                    <a:gd name="connsiteY2" fmla="*/ 130749 h 901785"/>
                    <a:gd name="connsiteX3" fmla="*/ 875976 w 1767454"/>
                    <a:gd name="connsiteY3" fmla="*/ 4602 h 901785"/>
                    <a:gd name="connsiteX4" fmla="*/ 1728196 w 1767454"/>
                    <a:gd name="connsiteY4" fmla="*/ 120721 h 901785"/>
                    <a:gd name="connsiteX5" fmla="*/ 1728196 w 1767454"/>
                    <a:gd name="connsiteY5" fmla="*/ 887634 h 901785"/>
                    <a:gd name="connsiteX6" fmla="*/ 889500 w 1767454"/>
                    <a:gd name="connsiteY6" fmla="*/ 734382 h 901785"/>
                    <a:gd name="connsiteX7" fmla="*/ 4 w 1767454"/>
                    <a:gd name="connsiteY7" fmla="*/ 887634 h 901785"/>
                    <a:gd name="connsiteX8" fmla="*/ 4 w 1767454"/>
                    <a:gd name="connsiteY8" fmla="*/ 130749 h 901785"/>
                    <a:gd name="connsiteX0" fmla="*/ 4 w 1791460"/>
                    <a:gd name="connsiteY0" fmla="*/ 130749 h 901785"/>
                    <a:gd name="connsiteX1" fmla="*/ 881586 w 1791460"/>
                    <a:gd name="connsiteY1" fmla="*/ 379 h 901785"/>
                    <a:gd name="connsiteX2" fmla="*/ 1728196 w 1791460"/>
                    <a:gd name="connsiteY2" fmla="*/ 130749 h 901785"/>
                    <a:gd name="connsiteX3" fmla="*/ 1728196 w 1791460"/>
                    <a:gd name="connsiteY3" fmla="*/ 887634 h 901785"/>
                    <a:gd name="connsiteX4" fmla="*/ 864100 w 1791460"/>
                    <a:gd name="connsiteY4" fmla="*/ 747082 h 901785"/>
                    <a:gd name="connsiteX5" fmla="*/ 4 w 1791460"/>
                    <a:gd name="connsiteY5" fmla="*/ 887634 h 901785"/>
                    <a:gd name="connsiteX6" fmla="*/ 4 w 1791460"/>
                    <a:gd name="connsiteY6" fmla="*/ 130749 h 901785"/>
                    <a:gd name="connsiteX0" fmla="*/ 4 w 1791460"/>
                    <a:gd name="connsiteY0" fmla="*/ 130749 h 901785"/>
                    <a:gd name="connsiteX1" fmla="*/ 864100 w 1791460"/>
                    <a:gd name="connsiteY1" fmla="*/ 4601 h 901785"/>
                    <a:gd name="connsiteX2" fmla="*/ 1728196 w 1791460"/>
                    <a:gd name="connsiteY2" fmla="*/ 130749 h 901785"/>
                    <a:gd name="connsiteX3" fmla="*/ 1719955 w 1791460"/>
                    <a:gd name="connsiteY3" fmla="*/ 100363 h 901785"/>
                    <a:gd name="connsiteX4" fmla="*/ 871859 w 1791460"/>
                    <a:gd name="connsiteY4" fmla="*/ 3722 h 901785"/>
                    <a:gd name="connsiteX5" fmla="*/ 4 w 1791460"/>
                    <a:gd name="connsiteY5" fmla="*/ 130749 h 901785"/>
                    <a:gd name="connsiteX0" fmla="*/ 1722587 w 1791460"/>
                    <a:gd name="connsiteY0" fmla="*/ 107351 h 901785"/>
                    <a:gd name="connsiteX1" fmla="*/ 876813 w 1791460"/>
                    <a:gd name="connsiteY1" fmla="*/ 1159 h 901785"/>
                    <a:gd name="connsiteX2" fmla="*/ 4 w 1791460"/>
                    <a:gd name="connsiteY2" fmla="*/ 130749 h 901785"/>
                    <a:gd name="connsiteX3" fmla="*/ 875976 w 1791460"/>
                    <a:gd name="connsiteY3" fmla="*/ 4602 h 901785"/>
                    <a:gd name="connsiteX4" fmla="*/ 1728196 w 1791460"/>
                    <a:gd name="connsiteY4" fmla="*/ 120721 h 901785"/>
                    <a:gd name="connsiteX5" fmla="*/ 1728196 w 1791460"/>
                    <a:gd name="connsiteY5" fmla="*/ 887634 h 901785"/>
                    <a:gd name="connsiteX6" fmla="*/ 889500 w 1791460"/>
                    <a:gd name="connsiteY6" fmla="*/ 734382 h 901785"/>
                    <a:gd name="connsiteX7" fmla="*/ 4 w 1791460"/>
                    <a:gd name="connsiteY7" fmla="*/ 887634 h 901785"/>
                    <a:gd name="connsiteX8" fmla="*/ 4 w 1791460"/>
                    <a:gd name="connsiteY8" fmla="*/ 130749 h 901785"/>
                    <a:gd name="connsiteX0" fmla="*/ 4 w 1851612"/>
                    <a:gd name="connsiteY0" fmla="*/ 131990 h 903026"/>
                    <a:gd name="connsiteX1" fmla="*/ 881586 w 1851612"/>
                    <a:gd name="connsiteY1" fmla="*/ 1620 h 903026"/>
                    <a:gd name="connsiteX2" fmla="*/ 1728196 w 1851612"/>
                    <a:gd name="connsiteY2" fmla="*/ 131990 h 903026"/>
                    <a:gd name="connsiteX3" fmla="*/ 1728196 w 1851612"/>
                    <a:gd name="connsiteY3" fmla="*/ 888875 h 903026"/>
                    <a:gd name="connsiteX4" fmla="*/ 864100 w 1851612"/>
                    <a:gd name="connsiteY4" fmla="*/ 748323 h 903026"/>
                    <a:gd name="connsiteX5" fmla="*/ 4 w 1851612"/>
                    <a:gd name="connsiteY5" fmla="*/ 888875 h 903026"/>
                    <a:gd name="connsiteX6" fmla="*/ 4 w 1851612"/>
                    <a:gd name="connsiteY6" fmla="*/ 131990 h 903026"/>
                    <a:gd name="connsiteX0" fmla="*/ 4 w 1851612"/>
                    <a:gd name="connsiteY0" fmla="*/ 131990 h 903026"/>
                    <a:gd name="connsiteX1" fmla="*/ 864100 w 1851612"/>
                    <a:gd name="connsiteY1" fmla="*/ 5842 h 903026"/>
                    <a:gd name="connsiteX2" fmla="*/ 1728196 w 1851612"/>
                    <a:gd name="connsiteY2" fmla="*/ 131990 h 903026"/>
                    <a:gd name="connsiteX3" fmla="*/ 1719955 w 1851612"/>
                    <a:gd name="connsiteY3" fmla="*/ 101604 h 903026"/>
                    <a:gd name="connsiteX4" fmla="*/ 871859 w 1851612"/>
                    <a:gd name="connsiteY4" fmla="*/ 4963 h 903026"/>
                    <a:gd name="connsiteX5" fmla="*/ 4 w 1851612"/>
                    <a:gd name="connsiteY5" fmla="*/ 131990 h 903026"/>
                    <a:gd name="connsiteX0" fmla="*/ 1722587 w 1851612"/>
                    <a:gd name="connsiteY0" fmla="*/ 108592 h 903026"/>
                    <a:gd name="connsiteX1" fmla="*/ 876813 w 1851612"/>
                    <a:gd name="connsiteY1" fmla="*/ 2400 h 903026"/>
                    <a:gd name="connsiteX2" fmla="*/ 4 w 1851612"/>
                    <a:gd name="connsiteY2" fmla="*/ 131990 h 903026"/>
                    <a:gd name="connsiteX3" fmla="*/ 875976 w 1851612"/>
                    <a:gd name="connsiteY3" fmla="*/ 5843 h 903026"/>
                    <a:gd name="connsiteX4" fmla="*/ 1851612 w 1851612"/>
                    <a:gd name="connsiteY4" fmla="*/ 78507 h 903026"/>
                    <a:gd name="connsiteX5" fmla="*/ 1728196 w 1851612"/>
                    <a:gd name="connsiteY5" fmla="*/ 888875 h 903026"/>
                    <a:gd name="connsiteX6" fmla="*/ 889500 w 1851612"/>
                    <a:gd name="connsiteY6" fmla="*/ 735623 h 903026"/>
                    <a:gd name="connsiteX7" fmla="*/ 4 w 1851612"/>
                    <a:gd name="connsiteY7" fmla="*/ 888875 h 903026"/>
                    <a:gd name="connsiteX8" fmla="*/ 4 w 1851612"/>
                    <a:gd name="connsiteY8" fmla="*/ 131990 h 903026"/>
                    <a:gd name="connsiteX0" fmla="*/ 3 w 1851611"/>
                    <a:gd name="connsiteY0" fmla="*/ 131990 h 903026"/>
                    <a:gd name="connsiteX1" fmla="*/ 881585 w 1851611"/>
                    <a:gd name="connsiteY1" fmla="*/ 1620 h 903026"/>
                    <a:gd name="connsiteX2" fmla="*/ 1728195 w 1851611"/>
                    <a:gd name="connsiteY2" fmla="*/ 131990 h 903026"/>
                    <a:gd name="connsiteX3" fmla="*/ 1728195 w 1851611"/>
                    <a:gd name="connsiteY3" fmla="*/ 888875 h 903026"/>
                    <a:gd name="connsiteX4" fmla="*/ 864099 w 1851611"/>
                    <a:gd name="connsiteY4" fmla="*/ 748323 h 903026"/>
                    <a:gd name="connsiteX5" fmla="*/ 3 w 1851611"/>
                    <a:gd name="connsiteY5" fmla="*/ 888875 h 903026"/>
                    <a:gd name="connsiteX6" fmla="*/ 3 w 1851611"/>
                    <a:gd name="connsiteY6" fmla="*/ 131990 h 903026"/>
                    <a:gd name="connsiteX0" fmla="*/ 3 w 1851611"/>
                    <a:gd name="connsiteY0" fmla="*/ 131990 h 903026"/>
                    <a:gd name="connsiteX1" fmla="*/ 864099 w 1851611"/>
                    <a:gd name="connsiteY1" fmla="*/ 5842 h 903026"/>
                    <a:gd name="connsiteX2" fmla="*/ 1719954 w 1851611"/>
                    <a:gd name="connsiteY2" fmla="*/ 101604 h 903026"/>
                    <a:gd name="connsiteX3" fmla="*/ 871858 w 1851611"/>
                    <a:gd name="connsiteY3" fmla="*/ 4963 h 903026"/>
                    <a:gd name="connsiteX4" fmla="*/ 3 w 1851611"/>
                    <a:gd name="connsiteY4" fmla="*/ 131990 h 903026"/>
                    <a:gd name="connsiteX0" fmla="*/ 1722586 w 1851611"/>
                    <a:gd name="connsiteY0" fmla="*/ 108592 h 903026"/>
                    <a:gd name="connsiteX1" fmla="*/ 876812 w 1851611"/>
                    <a:gd name="connsiteY1" fmla="*/ 2400 h 903026"/>
                    <a:gd name="connsiteX2" fmla="*/ 3 w 1851611"/>
                    <a:gd name="connsiteY2" fmla="*/ 131990 h 903026"/>
                    <a:gd name="connsiteX3" fmla="*/ 875975 w 1851611"/>
                    <a:gd name="connsiteY3" fmla="*/ 5843 h 903026"/>
                    <a:gd name="connsiteX4" fmla="*/ 1851611 w 1851611"/>
                    <a:gd name="connsiteY4" fmla="*/ 78507 h 903026"/>
                    <a:gd name="connsiteX5" fmla="*/ 1728195 w 1851611"/>
                    <a:gd name="connsiteY5" fmla="*/ 888875 h 903026"/>
                    <a:gd name="connsiteX6" fmla="*/ 889499 w 1851611"/>
                    <a:gd name="connsiteY6" fmla="*/ 735623 h 903026"/>
                    <a:gd name="connsiteX7" fmla="*/ 3 w 1851611"/>
                    <a:gd name="connsiteY7" fmla="*/ 888875 h 903026"/>
                    <a:gd name="connsiteX8" fmla="*/ 3 w 1851611"/>
                    <a:gd name="connsiteY8" fmla="*/ 131990 h 903026"/>
                    <a:gd name="connsiteX0" fmla="*/ 3 w 1728195"/>
                    <a:gd name="connsiteY0" fmla="*/ 130749 h 901785"/>
                    <a:gd name="connsiteX1" fmla="*/ 881585 w 1728195"/>
                    <a:gd name="connsiteY1" fmla="*/ 379 h 901785"/>
                    <a:gd name="connsiteX2" fmla="*/ 1728195 w 1728195"/>
                    <a:gd name="connsiteY2" fmla="*/ 130749 h 901785"/>
                    <a:gd name="connsiteX3" fmla="*/ 1728195 w 1728195"/>
                    <a:gd name="connsiteY3" fmla="*/ 887634 h 901785"/>
                    <a:gd name="connsiteX4" fmla="*/ 864099 w 1728195"/>
                    <a:gd name="connsiteY4" fmla="*/ 747082 h 901785"/>
                    <a:gd name="connsiteX5" fmla="*/ 3 w 1728195"/>
                    <a:gd name="connsiteY5" fmla="*/ 887634 h 901785"/>
                    <a:gd name="connsiteX6" fmla="*/ 3 w 1728195"/>
                    <a:gd name="connsiteY6" fmla="*/ 130749 h 901785"/>
                    <a:gd name="connsiteX0" fmla="*/ 3 w 1728195"/>
                    <a:gd name="connsiteY0" fmla="*/ 130749 h 901785"/>
                    <a:gd name="connsiteX1" fmla="*/ 864099 w 1728195"/>
                    <a:gd name="connsiteY1" fmla="*/ 4601 h 901785"/>
                    <a:gd name="connsiteX2" fmla="*/ 1719954 w 1728195"/>
                    <a:gd name="connsiteY2" fmla="*/ 100363 h 901785"/>
                    <a:gd name="connsiteX3" fmla="*/ 871858 w 1728195"/>
                    <a:gd name="connsiteY3" fmla="*/ 3722 h 901785"/>
                    <a:gd name="connsiteX4" fmla="*/ 3 w 1728195"/>
                    <a:gd name="connsiteY4" fmla="*/ 130749 h 901785"/>
                    <a:gd name="connsiteX0" fmla="*/ 1722586 w 1728195"/>
                    <a:gd name="connsiteY0" fmla="*/ 107351 h 901785"/>
                    <a:gd name="connsiteX1" fmla="*/ 876812 w 1728195"/>
                    <a:gd name="connsiteY1" fmla="*/ 1159 h 901785"/>
                    <a:gd name="connsiteX2" fmla="*/ 3 w 1728195"/>
                    <a:gd name="connsiteY2" fmla="*/ 130749 h 901785"/>
                    <a:gd name="connsiteX3" fmla="*/ 875975 w 1728195"/>
                    <a:gd name="connsiteY3" fmla="*/ 4602 h 901785"/>
                    <a:gd name="connsiteX4" fmla="*/ 1722585 w 1728195"/>
                    <a:gd name="connsiteY4" fmla="*/ 114036 h 901785"/>
                    <a:gd name="connsiteX5" fmla="*/ 1728195 w 1728195"/>
                    <a:gd name="connsiteY5" fmla="*/ 887634 h 901785"/>
                    <a:gd name="connsiteX6" fmla="*/ 889499 w 1728195"/>
                    <a:gd name="connsiteY6" fmla="*/ 734382 h 901785"/>
                    <a:gd name="connsiteX7" fmla="*/ 3 w 1728195"/>
                    <a:gd name="connsiteY7" fmla="*/ 887634 h 901785"/>
                    <a:gd name="connsiteX8" fmla="*/ 3 w 1728195"/>
                    <a:gd name="connsiteY8" fmla="*/ 130749 h 901785"/>
                    <a:gd name="connsiteX0" fmla="*/ 3 w 1728195"/>
                    <a:gd name="connsiteY0" fmla="*/ 130749 h 901785"/>
                    <a:gd name="connsiteX1" fmla="*/ 881585 w 1728195"/>
                    <a:gd name="connsiteY1" fmla="*/ 379 h 901785"/>
                    <a:gd name="connsiteX2" fmla="*/ 1728195 w 1728195"/>
                    <a:gd name="connsiteY2" fmla="*/ 130749 h 901785"/>
                    <a:gd name="connsiteX3" fmla="*/ 1728195 w 1728195"/>
                    <a:gd name="connsiteY3" fmla="*/ 887634 h 901785"/>
                    <a:gd name="connsiteX4" fmla="*/ 864099 w 1728195"/>
                    <a:gd name="connsiteY4" fmla="*/ 747082 h 901785"/>
                    <a:gd name="connsiteX5" fmla="*/ 3 w 1728195"/>
                    <a:gd name="connsiteY5" fmla="*/ 887634 h 901785"/>
                    <a:gd name="connsiteX6" fmla="*/ 3 w 1728195"/>
                    <a:gd name="connsiteY6" fmla="*/ 130749 h 901785"/>
                    <a:gd name="connsiteX0" fmla="*/ 3 w 1728195"/>
                    <a:gd name="connsiteY0" fmla="*/ 130749 h 901785"/>
                    <a:gd name="connsiteX1" fmla="*/ 864099 w 1728195"/>
                    <a:gd name="connsiteY1" fmla="*/ 4601 h 901785"/>
                    <a:gd name="connsiteX2" fmla="*/ 1719954 w 1728195"/>
                    <a:gd name="connsiteY2" fmla="*/ 100363 h 901785"/>
                    <a:gd name="connsiteX3" fmla="*/ 871858 w 1728195"/>
                    <a:gd name="connsiteY3" fmla="*/ 3722 h 901785"/>
                    <a:gd name="connsiteX4" fmla="*/ 3 w 1728195"/>
                    <a:gd name="connsiteY4" fmla="*/ 130749 h 901785"/>
                    <a:gd name="connsiteX0" fmla="*/ 1722586 w 1728195"/>
                    <a:gd name="connsiteY0" fmla="*/ 107351 h 901785"/>
                    <a:gd name="connsiteX1" fmla="*/ 876812 w 1728195"/>
                    <a:gd name="connsiteY1" fmla="*/ 1159 h 901785"/>
                    <a:gd name="connsiteX2" fmla="*/ 3 w 1728195"/>
                    <a:gd name="connsiteY2" fmla="*/ 130749 h 901785"/>
                    <a:gd name="connsiteX3" fmla="*/ 875975 w 1728195"/>
                    <a:gd name="connsiteY3" fmla="*/ 4602 h 901785"/>
                    <a:gd name="connsiteX4" fmla="*/ 1722585 w 1728195"/>
                    <a:gd name="connsiteY4" fmla="*/ 114036 h 901785"/>
                    <a:gd name="connsiteX5" fmla="*/ 1728195 w 1728195"/>
                    <a:gd name="connsiteY5" fmla="*/ 887634 h 901785"/>
                    <a:gd name="connsiteX6" fmla="*/ 889499 w 1728195"/>
                    <a:gd name="connsiteY6" fmla="*/ 734382 h 901785"/>
                    <a:gd name="connsiteX7" fmla="*/ 3 w 1728195"/>
                    <a:gd name="connsiteY7" fmla="*/ 887634 h 901785"/>
                    <a:gd name="connsiteX8" fmla="*/ 3 w 1728195"/>
                    <a:gd name="connsiteY8" fmla="*/ 130749 h 9017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728195" h="901785" stroke="0" extrusionOk="0">
                      <a:moveTo>
                        <a:pt x="3" y="130749"/>
                      </a:moveTo>
                      <a:cubicBezTo>
                        <a:pt x="3" y="200419"/>
                        <a:pt x="457651" y="7064"/>
                        <a:pt x="881585" y="379"/>
                      </a:cubicBezTo>
                      <a:cubicBezTo>
                        <a:pt x="1305519" y="-6306"/>
                        <a:pt x="1635997" y="77174"/>
                        <a:pt x="1728195" y="130749"/>
                      </a:cubicBezTo>
                      <a:lnTo>
                        <a:pt x="1728195" y="887634"/>
                      </a:lnTo>
                      <a:cubicBezTo>
                        <a:pt x="1728195" y="957304"/>
                        <a:pt x="1341326" y="747082"/>
                        <a:pt x="864099" y="747082"/>
                      </a:cubicBezTo>
                      <a:cubicBezTo>
                        <a:pt x="386872" y="747082"/>
                        <a:pt x="3" y="957304"/>
                        <a:pt x="3" y="887634"/>
                      </a:cubicBezTo>
                      <a:lnTo>
                        <a:pt x="3" y="130749"/>
                      </a:lnTo>
                      <a:close/>
                    </a:path>
                    <a:path w="1728195" h="901785" fill="lighten" stroke="0" extrusionOk="0">
                      <a:moveTo>
                        <a:pt x="3" y="130749"/>
                      </a:moveTo>
                      <a:cubicBezTo>
                        <a:pt x="-1290" y="130895"/>
                        <a:pt x="577441" y="9665"/>
                        <a:pt x="864099" y="4601"/>
                      </a:cubicBezTo>
                      <a:cubicBezTo>
                        <a:pt x="1150757" y="-463"/>
                        <a:pt x="1718661" y="100509"/>
                        <a:pt x="1719954" y="100363"/>
                      </a:cubicBezTo>
                      <a:cubicBezTo>
                        <a:pt x="1721247" y="100217"/>
                        <a:pt x="1158516" y="-1342"/>
                        <a:pt x="871858" y="3722"/>
                      </a:cubicBezTo>
                      <a:cubicBezTo>
                        <a:pt x="585200" y="8786"/>
                        <a:pt x="1296" y="130603"/>
                        <a:pt x="3" y="130749"/>
                      </a:cubicBezTo>
                      <a:close/>
                    </a:path>
                    <a:path w="1728195" h="901785" fill="none" extrusionOk="0">
                      <a:moveTo>
                        <a:pt x="1722586" y="107351"/>
                      </a:moveTo>
                      <a:cubicBezTo>
                        <a:pt x="1649659" y="73398"/>
                        <a:pt x="1163909" y="-2741"/>
                        <a:pt x="876812" y="1159"/>
                      </a:cubicBezTo>
                      <a:cubicBezTo>
                        <a:pt x="589715" y="5059"/>
                        <a:pt x="143" y="130175"/>
                        <a:pt x="3" y="130749"/>
                      </a:cubicBezTo>
                      <a:cubicBezTo>
                        <a:pt x="-137" y="131323"/>
                        <a:pt x="588878" y="7387"/>
                        <a:pt x="875975" y="4602"/>
                      </a:cubicBezTo>
                      <a:cubicBezTo>
                        <a:pt x="1163072" y="1817"/>
                        <a:pt x="1573925" y="61080"/>
                        <a:pt x="1722585" y="114036"/>
                      </a:cubicBezTo>
                      <a:lnTo>
                        <a:pt x="1728195" y="887634"/>
                      </a:lnTo>
                      <a:cubicBezTo>
                        <a:pt x="1728195" y="957304"/>
                        <a:pt x="1366726" y="734382"/>
                        <a:pt x="889499" y="734382"/>
                      </a:cubicBezTo>
                      <a:cubicBezTo>
                        <a:pt x="412272" y="734382"/>
                        <a:pt x="3" y="957304"/>
                        <a:pt x="3" y="887634"/>
                      </a:cubicBezTo>
                      <a:lnTo>
                        <a:pt x="3" y="130749"/>
                      </a:lnTo>
                    </a:path>
                  </a:pathLst>
                </a:custGeom>
                <a:gradFill>
                  <a:gsLst>
                    <a:gs pos="94000">
                      <a:srgbClr val="002060"/>
                    </a:gs>
                    <a:gs pos="32000">
                      <a:schemeClr val="tx1">
                        <a:lumMod val="75000"/>
                        <a:lumOff val="25000"/>
                        <a:alpha val="76000"/>
                      </a:schemeClr>
                    </a:gs>
                  </a:gsLst>
                  <a:lin ang="5400000" scaled="0"/>
                </a:gra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1299" name="Groupe 1298"/>
              <p:cNvGrpSpPr/>
              <p:nvPr/>
            </p:nvGrpSpPr>
            <p:grpSpPr>
              <a:xfrm flipV="1">
                <a:off x="6503650" y="3038829"/>
                <a:ext cx="1728204" cy="1476991"/>
                <a:chOff x="5882319" y="1127859"/>
                <a:chExt cx="1728204" cy="1476991"/>
              </a:xfrm>
              <a:gradFill>
                <a:gsLst>
                  <a:gs pos="18000">
                    <a:schemeClr val="tx1">
                      <a:lumMod val="75000"/>
                      <a:lumOff val="25000"/>
                      <a:alpha val="24000"/>
                    </a:schemeClr>
                  </a:gs>
                  <a:gs pos="50000">
                    <a:schemeClr val="accent1">
                      <a:tint val="44500"/>
                      <a:satMod val="160000"/>
                      <a:alpha val="37000"/>
                    </a:schemeClr>
                  </a:gs>
                  <a:gs pos="100000">
                    <a:schemeClr val="tx1">
                      <a:lumMod val="75000"/>
                      <a:lumOff val="25000"/>
                      <a:alpha val="42000"/>
                    </a:schemeClr>
                  </a:gs>
                </a:gsLst>
                <a:lin ang="10800000" scaled="0"/>
              </a:gradFill>
            </p:grpSpPr>
            <p:sp>
              <p:nvSpPr>
                <p:cNvPr id="1300" name="Cylindre 4"/>
                <p:cNvSpPr/>
                <p:nvPr/>
              </p:nvSpPr>
              <p:spPr>
                <a:xfrm flipV="1">
                  <a:off x="5882319" y="1949367"/>
                  <a:ext cx="1728204" cy="655483"/>
                </a:xfrm>
                <a:custGeom>
                  <a:avLst/>
                  <a:gdLst>
                    <a:gd name="connsiteX0" fmla="*/ 0 w 1728192"/>
                    <a:gd name="connsiteY0" fmla="*/ 126148 h 1009180"/>
                    <a:gd name="connsiteX1" fmla="*/ 864096 w 1728192"/>
                    <a:gd name="connsiteY1" fmla="*/ 252296 h 1009180"/>
                    <a:gd name="connsiteX2" fmla="*/ 1728192 w 1728192"/>
                    <a:gd name="connsiteY2" fmla="*/ 126148 h 1009180"/>
                    <a:gd name="connsiteX3" fmla="*/ 1728192 w 1728192"/>
                    <a:gd name="connsiteY3" fmla="*/ 883033 h 1009180"/>
                    <a:gd name="connsiteX4" fmla="*/ 864096 w 1728192"/>
                    <a:gd name="connsiteY4" fmla="*/ 1009181 h 1009180"/>
                    <a:gd name="connsiteX5" fmla="*/ 0 w 1728192"/>
                    <a:gd name="connsiteY5" fmla="*/ 883033 h 1009180"/>
                    <a:gd name="connsiteX6" fmla="*/ 0 w 1728192"/>
                    <a:gd name="connsiteY6" fmla="*/ 126148 h 1009180"/>
                    <a:gd name="connsiteX0" fmla="*/ 0 w 1728192"/>
                    <a:gd name="connsiteY0" fmla="*/ 126148 h 1009180"/>
                    <a:gd name="connsiteX1" fmla="*/ 864096 w 1728192"/>
                    <a:gd name="connsiteY1" fmla="*/ 0 h 1009180"/>
                    <a:gd name="connsiteX2" fmla="*/ 1728192 w 1728192"/>
                    <a:gd name="connsiteY2" fmla="*/ 126148 h 1009180"/>
                    <a:gd name="connsiteX3" fmla="*/ 864096 w 1728192"/>
                    <a:gd name="connsiteY3" fmla="*/ 252296 h 1009180"/>
                    <a:gd name="connsiteX4" fmla="*/ 0 w 1728192"/>
                    <a:gd name="connsiteY4" fmla="*/ 126148 h 1009180"/>
                    <a:gd name="connsiteX0" fmla="*/ 1728192 w 1728192"/>
                    <a:gd name="connsiteY0" fmla="*/ 126148 h 1009180"/>
                    <a:gd name="connsiteX1" fmla="*/ 864096 w 1728192"/>
                    <a:gd name="connsiteY1" fmla="*/ 252296 h 1009180"/>
                    <a:gd name="connsiteX2" fmla="*/ 0 w 1728192"/>
                    <a:gd name="connsiteY2" fmla="*/ 126148 h 1009180"/>
                    <a:gd name="connsiteX3" fmla="*/ 864096 w 1728192"/>
                    <a:gd name="connsiteY3" fmla="*/ 0 h 1009180"/>
                    <a:gd name="connsiteX4" fmla="*/ 1728192 w 1728192"/>
                    <a:gd name="connsiteY4" fmla="*/ 126148 h 1009180"/>
                    <a:gd name="connsiteX5" fmla="*/ 1728192 w 1728192"/>
                    <a:gd name="connsiteY5" fmla="*/ 883033 h 1009180"/>
                    <a:gd name="connsiteX6" fmla="*/ 864096 w 1728192"/>
                    <a:gd name="connsiteY6" fmla="*/ 1009181 h 1009180"/>
                    <a:gd name="connsiteX7" fmla="*/ 0 w 1728192"/>
                    <a:gd name="connsiteY7" fmla="*/ 883033 h 1009180"/>
                    <a:gd name="connsiteX8" fmla="*/ 0 w 1728192"/>
                    <a:gd name="connsiteY8" fmla="*/ 126148 h 1009180"/>
                    <a:gd name="connsiteX0" fmla="*/ 0 w 1728192"/>
                    <a:gd name="connsiteY0" fmla="*/ 126148 h 1009181"/>
                    <a:gd name="connsiteX1" fmla="*/ 864096 w 1728192"/>
                    <a:gd name="connsiteY1" fmla="*/ 252296 h 1009181"/>
                    <a:gd name="connsiteX2" fmla="*/ 1728192 w 1728192"/>
                    <a:gd name="connsiteY2" fmla="*/ 126148 h 1009181"/>
                    <a:gd name="connsiteX3" fmla="*/ 1728192 w 1728192"/>
                    <a:gd name="connsiteY3" fmla="*/ 883033 h 1009181"/>
                    <a:gd name="connsiteX4" fmla="*/ 864096 w 1728192"/>
                    <a:gd name="connsiteY4" fmla="*/ 1009181 h 1009181"/>
                    <a:gd name="connsiteX5" fmla="*/ 0 w 1728192"/>
                    <a:gd name="connsiteY5" fmla="*/ 883033 h 1009181"/>
                    <a:gd name="connsiteX6" fmla="*/ 0 w 1728192"/>
                    <a:gd name="connsiteY6" fmla="*/ 126148 h 1009181"/>
                    <a:gd name="connsiteX0" fmla="*/ 0 w 1728192"/>
                    <a:gd name="connsiteY0" fmla="*/ 126148 h 1009181"/>
                    <a:gd name="connsiteX1" fmla="*/ 864096 w 1728192"/>
                    <a:gd name="connsiteY1" fmla="*/ 0 h 1009181"/>
                    <a:gd name="connsiteX2" fmla="*/ 1728192 w 1728192"/>
                    <a:gd name="connsiteY2" fmla="*/ 126148 h 1009181"/>
                    <a:gd name="connsiteX3" fmla="*/ 864096 w 1728192"/>
                    <a:gd name="connsiteY3" fmla="*/ 252296 h 1009181"/>
                    <a:gd name="connsiteX4" fmla="*/ 0 w 1728192"/>
                    <a:gd name="connsiteY4" fmla="*/ 126148 h 1009181"/>
                    <a:gd name="connsiteX0" fmla="*/ 1728192 w 1728192"/>
                    <a:gd name="connsiteY0" fmla="*/ 126148 h 1009181"/>
                    <a:gd name="connsiteX1" fmla="*/ 864096 w 1728192"/>
                    <a:gd name="connsiteY1" fmla="*/ 252296 h 1009181"/>
                    <a:gd name="connsiteX2" fmla="*/ 0 w 1728192"/>
                    <a:gd name="connsiteY2" fmla="*/ 126148 h 1009181"/>
                    <a:gd name="connsiteX3" fmla="*/ 864096 w 1728192"/>
                    <a:gd name="connsiteY3" fmla="*/ 0 h 1009181"/>
                    <a:gd name="connsiteX4" fmla="*/ 1728192 w 1728192"/>
                    <a:gd name="connsiteY4" fmla="*/ 126148 h 1009181"/>
                    <a:gd name="connsiteX5" fmla="*/ 1728192 w 1728192"/>
                    <a:gd name="connsiteY5" fmla="*/ 883033 h 1009181"/>
                    <a:gd name="connsiteX6" fmla="*/ 889496 w 1728192"/>
                    <a:gd name="connsiteY6" fmla="*/ 805981 h 1009181"/>
                    <a:gd name="connsiteX7" fmla="*/ 0 w 1728192"/>
                    <a:gd name="connsiteY7" fmla="*/ 883033 h 1009181"/>
                    <a:gd name="connsiteX8" fmla="*/ 0 w 1728192"/>
                    <a:gd name="connsiteY8" fmla="*/ 126148 h 1009181"/>
                    <a:gd name="connsiteX0" fmla="*/ 0 w 1728192"/>
                    <a:gd name="connsiteY0" fmla="*/ 126148 h 901801"/>
                    <a:gd name="connsiteX1" fmla="*/ 864096 w 1728192"/>
                    <a:gd name="connsiteY1" fmla="*/ 252296 h 901801"/>
                    <a:gd name="connsiteX2" fmla="*/ 1728192 w 1728192"/>
                    <a:gd name="connsiteY2" fmla="*/ 126148 h 901801"/>
                    <a:gd name="connsiteX3" fmla="*/ 1728192 w 1728192"/>
                    <a:gd name="connsiteY3" fmla="*/ 883033 h 901801"/>
                    <a:gd name="connsiteX4" fmla="*/ 864096 w 1728192"/>
                    <a:gd name="connsiteY4" fmla="*/ 742481 h 901801"/>
                    <a:gd name="connsiteX5" fmla="*/ 0 w 1728192"/>
                    <a:gd name="connsiteY5" fmla="*/ 883033 h 901801"/>
                    <a:gd name="connsiteX6" fmla="*/ 0 w 1728192"/>
                    <a:gd name="connsiteY6" fmla="*/ 126148 h 901801"/>
                    <a:gd name="connsiteX0" fmla="*/ 0 w 1728192"/>
                    <a:gd name="connsiteY0" fmla="*/ 126148 h 901801"/>
                    <a:gd name="connsiteX1" fmla="*/ 864096 w 1728192"/>
                    <a:gd name="connsiteY1" fmla="*/ 0 h 901801"/>
                    <a:gd name="connsiteX2" fmla="*/ 1728192 w 1728192"/>
                    <a:gd name="connsiteY2" fmla="*/ 126148 h 901801"/>
                    <a:gd name="connsiteX3" fmla="*/ 864096 w 1728192"/>
                    <a:gd name="connsiteY3" fmla="*/ 252296 h 901801"/>
                    <a:gd name="connsiteX4" fmla="*/ 0 w 1728192"/>
                    <a:gd name="connsiteY4" fmla="*/ 126148 h 901801"/>
                    <a:gd name="connsiteX0" fmla="*/ 1728192 w 1728192"/>
                    <a:gd name="connsiteY0" fmla="*/ 126148 h 901801"/>
                    <a:gd name="connsiteX1" fmla="*/ 864096 w 1728192"/>
                    <a:gd name="connsiteY1" fmla="*/ 252296 h 901801"/>
                    <a:gd name="connsiteX2" fmla="*/ 0 w 1728192"/>
                    <a:gd name="connsiteY2" fmla="*/ 126148 h 901801"/>
                    <a:gd name="connsiteX3" fmla="*/ 864096 w 1728192"/>
                    <a:gd name="connsiteY3" fmla="*/ 0 h 901801"/>
                    <a:gd name="connsiteX4" fmla="*/ 1728192 w 1728192"/>
                    <a:gd name="connsiteY4" fmla="*/ 126148 h 901801"/>
                    <a:gd name="connsiteX5" fmla="*/ 1728192 w 1728192"/>
                    <a:gd name="connsiteY5" fmla="*/ 883033 h 901801"/>
                    <a:gd name="connsiteX6" fmla="*/ 889496 w 1728192"/>
                    <a:gd name="connsiteY6" fmla="*/ 805981 h 901801"/>
                    <a:gd name="connsiteX7" fmla="*/ 0 w 1728192"/>
                    <a:gd name="connsiteY7" fmla="*/ 883033 h 901801"/>
                    <a:gd name="connsiteX8" fmla="*/ 0 w 1728192"/>
                    <a:gd name="connsiteY8" fmla="*/ 126148 h 901801"/>
                    <a:gd name="connsiteX0" fmla="*/ 0 w 1728192"/>
                    <a:gd name="connsiteY0" fmla="*/ 126148 h 897184"/>
                    <a:gd name="connsiteX1" fmla="*/ 864096 w 1728192"/>
                    <a:gd name="connsiteY1" fmla="*/ 252296 h 897184"/>
                    <a:gd name="connsiteX2" fmla="*/ 1728192 w 1728192"/>
                    <a:gd name="connsiteY2" fmla="*/ 126148 h 897184"/>
                    <a:gd name="connsiteX3" fmla="*/ 1728192 w 1728192"/>
                    <a:gd name="connsiteY3" fmla="*/ 883033 h 897184"/>
                    <a:gd name="connsiteX4" fmla="*/ 864096 w 1728192"/>
                    <a:gd name="connsiteY4" fmla="*/ 742481 h 897184"/>
                    <a:gd name="connsiteX5" fmla="*/ 0 w 1728192"/>
                    <a:gd name="connsiteY5" fmla="*/ 883033 h 897184"/>
                    <a:gd name="connsiteX6" fmla="*/ 0 w 1728192"/>
                    <a:gd name="connsiteY6" fmla="*/ 126148 h 897184"/>
                    <a:gd name="connsiteX0" fmla="*/ 0 w 1728192"/>
                    <a:gd name="connsiteY0" fmla="*/ 126148 h 897184"/>
                    <a:gd name="connsiteX1" fmla="*/ 864096 w 1728192"/>
                    <a:gd name="connsiteY1" fmla="*/ 0 h 897184"/>
                    <a:gd name="connsiteX2" fmla="*/ 1728192 w 1728192"/>
                    <a:gd name="connsiteY2" fmla="*/ 126148 h 897184"/>
                    <a:gd name="connsiteX3" fmla="*/ 864096 w 1728192"/>
                    <a:gd name="connsiteY3" fmla="*/ 252296 h 897184"/>
                    <a:gd name="connsiteX4" fmla="*/ 0 w 1728192"/>
                    <a:gd name="connsiteY4" fmla="*/ 126148 h 897184"/>
                    <a:gd name="connsiteX0" fmla="*/ 1728192 w 1728192"/>
                    <a:gd name="connsiteY0" fmla="*/ 126148 h 897184"/>
                    <a:gd name="connsiteX1" fmla="*/ 864096 w 1728192"/>
                    <a:gd name="connsiteY1" fmla="*/ 252296 h 897184"/>
                    <a:gd name="connsiteX2" fmla="*/ 0 w 1728192"/>
                    <a:gd name="connsiteY2" fmla="*/ 126148 h 897184"/>
                    <a:gd name="connsiteX3" fmla="*/ 864096 w 1728192"/>
                    <a:gd name="connsiteY3" fmla="*/ 0 h 897184"/>
                    <a:gd name="connsiteX4" fmla="*/ 1728192 w 1728192"/>
                    <a:gd name="connsiteY4" fmla="*/ 126148 h 897184"/>
                    <a:gd name="connsiteX5" fmla="*/ 1728192 w 1728192"/>
                    <a:gd name="connsiteY5" fmla="*/ 883033 h 897184"/>
                    <a:gd name="connsiteX6" fmla="*/ 889496 w 1728192"/>
                    <a:gd name="connsiteY6" fmla="*/ 729781 h 897184"/>
                    <a:gd name="connsiteX7" fmla="*/ 0 w 1728192"/>
                    <a:gd name="connsiteY7" fmla="*/ 883033 h 897184"/>
                    <a:gd name="connsiteX8" fmla="*/ 0 w 1728192"/>
                    <a:gd name="connsiteY8" fmla="*/ 126148 h 897184"/>
                    <a:gd name="connsiteX0" fmla="*/ 0 w 1728192"/>
                    <a:gd name="connsiteY0" fmla="*/ 126148 h 1029152"/>
                    <a:gd name="connsiteX1" fmla="*/ 864096 w 1728192"/>
                    <a:gd name="connsiteY1" fmla="*/ 252296 h 1029152"/>
                    <a:gd name="connsiteX2" fmla="*/ 1728192 w 1728192"/>
                    <a:gd name="connsiteY2" fmla="*/ 126148 h 1029152"/>
                    <a:gd name="connsiteX3" fmla="*/ 1728192 w 1728192"/>
                    <a:gd name="connsiteY3" fmla="*/ 883033 h 1029152"/>
                    <a:gd name="connsiteX4" fmla="*/ 864096 w 1728192"/>
                    <a:gd name="connsiteY4" fmla="*/ 742481 h 1029152"/>
                    <a:gd name="connsiteX5" fmla="*/ 0 w 1728192"/>
                    <a:gd name="connsiteY5" fmla="*/ 883033 h 1029152"/>
                    <a:gd name="connsiteX6" fmla="*/ 0 w 1728192"/>
                    <a:gd name="connsiteY6" fmla="*/ 126148 h 1029152"/>
                    <a:gd name="connsiteX0" fmla="*/ 0 w 1728192"/>
                    <a:gd name="connsiteY0" fmla="*/ 126148 h 1029152"/>
                    <a:gd name="connsiteX1" fmla="*/ 864096 w 1728192"/>
                    <a:gd name="connsiteY1" fmla="*/ 0 h 1029152"/>
                    <a:gd name="connsiteX2" fmla="*/ 1728192 w 1728192"/>
                    <a:gd name="connsiteY2" fmla="*/ 126148 h 1029152"/>
                    <a:gd name="connsiteX3" fmla="*/ 864096 w 1728192"/>
                    <a:gd name="connsiteY3" fmla="*/ 252296 h 1029152"/>
                    <a:gd name="connsiteX4" fmla="*/ 0 w 1728192"/>
                    <a:gd name="connsiteY4" fmla="*/ 126148 h 1029152"/>
                    <a:gd name="connsiteX0" fmla="*/ 1728192 w 1728192"/>
                    <a:gd name="connsiteY0" fmla="*/ 126148 h 1029152"/>
                    <a:gd name="connsiteX1" fmla="*/ 864096 w 1728192"/>
                    <a:gd name="connsiteY1" fmla="*/ 252296 h 1029152"/>
                    <a:gd name="connsiteX2" fmla="*/ 0 w 1728192"/>
                    <a:gd name="connsiteY2" fmla="*/ 126148 h 1029152"/>
                    <a:gd name="connsiteX3" fmla="*/ 864096 w 1728192"/>
                    <a:gd name="connsiteY3" fmla="*/ 0 h 1029152"/>
                    <a:gd name="connsiteX4" fmla="*/ 1728192 w 1728192"/>
                    <a:gd name="connsiteY4" fmla="*/ 126148 h 1029152"/>
                    <a:gd name="connsiteX5" fmla="*/ 1728192 w 1728192"/>
                    <a:gd name="connsiteY5" fmla="*/ 883033 h 1029152"/>
                    <a:gd name="connsiteX6" fmla="*/ 904568 w 1728192"/>
                    <a:gd name="connsiteY6" fmla="*/ 1029152 h 1029152"/>
                    <a:gd name="connsiteX7" fmla="*/ 0 w 1728192"/>
                    <a:gd name="connsiteY7" fmla="*/ 883033 h 1029152"/>
                    <a:gd name="connsiteX8" fmla="*/ 0 w 1728192"/>
                    <a:gd name="connsiteY8" fmla="*/ 126148 h 1029152"/>
                    <a:gd name="connsiteX0" fmla="*/ 0 w 1728192"/>
                    <a:gd name="connsiteY0" fmla="*/ 126148 h 1029152"/>
                    <a:gd name="connsiteX1" fmla="*/ 864096 w 1728192"/>
                    <a:gd name="connsiteY1" fmla="*/ 252296 h 1029152"/>
                    <a:gd name="connsiteX2" fmla="*/ 1728192 w 1728192"/>
                    <a:gd name="connsiteY2" fmla="*/ 126148 h 1029152"/>
                    <a:gd name="connsiteX3" fmla="*/ 1728192 w 1728192"/>
                    <a:gd name="connsiteY3" fmla="*/ 883033 h 1029152"/>
                    <a:gd name="connsiteX4" fmla="*/ 874144 w 1728192"/>
                    <a:gd name="connsiteY4" fmla="*/ 1023891 h 1029152"/>
                    <a:gd name="connsiteX5" fmla="*/ 0 w 1728192"/>
                    <a:gd name="connsiteY5" fmla="*/ 883033 h 1029152"/>
                    <a:gd name="connsiteX6" fmla="*/ 0 w 1728192"/>
                    <a:gd name="connsiteY6" fmla="*/ 126148 h 1029152"/>
                    <a:gd name="connsiteX0" fmla="*/ 0 w 1728192"/>
                    <a:gd name="connsiteY0" fmla="*/ 126148 h 1029152"/>
                    <a:gd name="connsiteX1" fmla="*/ 864096 w 1728192"/>
                    <a:gd name="connsiteY1" fmla="*/ 0 h 1029152"/>
                    <a:gd name="connsiteX2" fmla="*/ 1728192 w 1728192"/>
                    <a:gd name="connsiteY2" fmla="*/ 126148 h 1029152"/>
                    <a:gd name="connsiteX3" fmla="*/ 864096 w 1728192"/>
                    <a:gd name="connsiteY3" fmla="*/ 252296 h 1029152"/>
                    <a:gd name="connsiteX4" fmla="*/ 0 w 1728192"/>
                    <a:gd name="connsiteY4" fmla="*/ 126148 h 1029152"/>
                    <a:gd name="connsiteX0" fmla="*/ 1728192 w 1728192"/>
                    <a:gd name="connsiteY0" fmla="*/ 126148 h 1029152"/>
                    <a:gd name="connsiteX1" fmla="*/ 864096 w 1728192"/>
                    <a:gd name="connsiteY1" fmla="*/ 252296 h 1029152"/>
                    <a:gd name="connsiteX2" fmla="*/ 0 w 1728192"/>
                    <a:gd name="connsiteY2" fmla="*/ 126148 h 1029152"/>
                    <a:gd name="connsiteX3" fmla="*/ 864096 w 1728192"/>
                    <a:gd name="connsiteY3" fmla="*/ 0 h 1029152"/>
                    <a:gd name="connsiteX4" fmla="*/ 1728192 w 1728192"/>
                    <a:gd name="connsiteY4" fmla="*/ 126148 h 1029152"/>
                    <a:gd name="connsiteX5" fmla="*/ 1728192 w 1728192"/>
                    <a:gd name="connsiteY5" fmla="*/ 883033 h 1029152"/>
                    <a:gd name="connsiteX6" fmla="*/ 904568 w 1728192"/>
                    <a:gd name="connsiteY6" fmla="*/ 1029152 h 1029152"/>
                    <a:gd name="connsiteX7" fmla="*/ 0 w 1728192"/>
                    <a:gd name="connsiteY7" fmla="*/ 883033 h 1029152"/>
                    <a:gd name="connsiteX8" fmla="*/ 0 w 1728192"/>
                    <a:gd name="connsiteY8" fmla="*/ 126148 h 1029152"/>
                    <a:gd name="connsiteX0" fmla="*/ 1 w 1728193"/>
                    <a:gd name="connsiteY0" fmla="*/ 126148 h 1029152"/>
                    <a:gd name="connsiteX1" fmla="*/ 864097 w 1728193"/>
                    <a:gd name="connsiteY1" fmla="*/ 252296 h 1029152"/>
                    <a:gd name="connsiteX2" fmla="*/ 1728193 w 1728193"/>
                    <a:gd name="connsiteY2" fmla="*/ 126148 h 1029152"/>
                    <a:gd name="connsiteX3" fmla="*/ 1728193 w 1728193"/>
                    <a:gd name="connsiteY3" fmla="*/ 883033 h 1029152"/>
                    <a:gd name="connsiteX4" fmla="*/ 874145 w 1728193"/>
                    <a:gd name="connsiteY4" fmla="*/ 1023891 h 1029152"/>
                    <a:gd name="connsiteX5" fmla="*/ 1 w 1728193"/>
                    <a:gd name="connsiteY5" fmla="*/ 883033 h 1029152"/>
                    <a:gd name="connsiteX6" fmla="*/ 1 w 1728193"/>
                    <a:gd name="connsiteY6" fmla="*/ 126148 h 1029152"/>
                    <a:gd name="connsiteX0" fmla="*/ 1 w 1728193"/>
                    <a:gd name="connsiteY0" fmla="*/ 126148 h 1029152"/>
                    <a:gd name="connsiteX1" fmla="*/ 864097 w 1728193"/>
                    <a:gd name="connsiteY1" fmla="*/ 0 h 1029152"/>
                    <a:gd name="connsiteX2" fmla="*/ 1728193 w 1728193"/>
                    <a:gd name="connsiteY2" fmla="*/ 126148 h 1029152"/>
                    <a:gd name="connsiteX3" fmla="*/ 864097 w 1728193"/>
                    <a:gd name="connsiteY3" fmla="*/ 252296 h 1029152"/>
                    <a:gd name="connsiteX4" fmla="*/ 1 w 1728193"/>
                    <a:gd name="connsiteY4" fmla="*/ 126148 h 1029152"/>
                    <a:gd name="connsiteX0" fmla="*/ 1728193 w 1728193"/>
                    <a:gd name="connsiteY0" fmla="*/ 126148 h 1029152"/>
                    <a:gd name="connsiteX1" fmla="*/ 869121 w 1728193"/>
                    <a:gd name="connsiteY1" fmla="*/ 491793 h 1029152"/>
                    <a:gd name="connsiteX2" fmla="*/ 1 w 1728193"/>
                    <a:gd name="connsiteY2" fmla="*/ 126148 h 1029152"/>
                    <a:gd name="connsiteX3" fmla="*/ 864097 w 1728193"/>
                    <a:gd name="connsiteY3" fmla="*/ 0 h 1029152"/>
                    <a:gd name="connsiteX4" fmla="*/ 1728193 w 1728193"/>
                    <a:gd name="connsiteY4" fmla="*/ 126148 h 1029152"/>
                    <a:gd name="connsiteX5" fmla="*/ 1728193 w 1728193"/>
                    <a:gd name="connsiteY5" fmla="*/ 883033 h 1029152"/>
                    <a:gd name="connsiteX6" fmla="*/ 904569 w 1728193"/>
                    <a:gd name="connsiteY6" fmla="*/ 1029152 h 1029152"/>
                    <a:gd name="connsiteX7" fmla="*/ 1 w 1728193"/>
                    <a:gd name="connsiteY7" fmla="*/ 883033 h 1029152"/>
                    <a:gd name="connsiteX8" fmla="*/ 1 w 1728193"/>
                    <a:gd name="connsiteY8" fmla="*/ 126148 h 1029152"/>
                    <a:gd name="connsiteX0" fmla="*/ 1 w 1728193"/>
                    <a:gd name="connsiteY0" fmla="*/ 126148 h 1029152"/>
                    <a:gd name="connsiteX1" fmla="*/ 864097 w 1728193"/>
                    <a:gd name="connsiteY1" fmla="*/ 252296 h 1029152"/>
                    <a:gd name="connsiteX2" fmla="*/ 1728193 w 1728193"/>
                    <a:gd name="connsiteY2" fmla="*/ 126148 h 1029152"/>
                    <a:gd name="connsiteX3" fmla="*/ 1728193 w 1728193"/>
                    <a:gd name="connsiteY3" fmla="*/ 883033 h 1029152"/>
                    <a:gd name="connsiteX4" fmla="*/ 874145 w 1728193"/>
                    <a:gd name="connsiteY4" fmla="*/ 1023891 h 1029152"/>
                    <a:gd name="connsiteX5" fmla="*/ 1 w 1728193"/>
                    <a:gd name="connsiteY5" fmla="*/ 883033 h 1029152"/>
                    <a:gd name="connsiteX6" fmla="*/ 1 w 1728193"/>
                    <a:gd name="connsiteY6" fmla="*/ 126148 h 1029152"/>
                    <a:gd name="connsiteX0" fmla="*/ 1 w 1728193"/>
                    <a:gd name="connsiteY0" fmla="*/ 126148 h 1029152"/>
                    <a:gd name="connsiteX1" fmla="*/ 864097 w 1728193"/>
                    <a:gd name="connsiteY1" fmla="*/ 0 h 1029152"/>
                    <a:gd name="connsiteX2" fmla="*/ 1728193 w 1728193"/>
                    <a:gd name="connsiteY2" fmla="*/ 126148 h 1029152"/>
                    <a:gd name="connsiteX3" fmla="*/ 864097 w 1728193"/>
                    <a:gd name="connsiteY3" fmla="*/ 467844 h 1029152"/>
                    <a:gd name="connsiteX4" fmla="*/ 1 w 1728193"/>
                    <a:gd name="connsiteY4" fmla="*/ 126148 h 1029152"/>
                    <a:gd name="connsiteX0" fmla="*/ 1728193 w 1728193"/>
                    <a:gd name="connsiteY0" fmla="*/ 126148 h 1029152"/>
                    <a:gd name="connsiteX1" fmla="*/ 869121 w 1728193"/>
                    <a:gd name="connsiteY1" fmla="*/ 491793 h 1029152"/>
                    <a:gd name="connsiteX2" fmla="*/ 1 w 1728193"/>
                    <a:gd name="connsiteY2" fmla="*/ 126148 h 1029152"/>
                    <a:gd name="connsiteX3" fmla="*/ 864097 w 1728193"/>
                    <a:gd name="connsiteY3" fmla="*/ 0 h 1029152"/>
                    <a:gd name="connsiteX4" fmla="*/ 1728193 w 1728193"/>
                    <a:gd name="connsiteY4" fmla="*/ 126148 h 1029152"/>
                    <a:gd name="connsiteX5" fmla="*/ 1728193 w 1728193"/>
                    <a:gd name="connsiteY5" fmla="*/ 883033 h 1029152"/>
                    <a:gd name="connsiteX6" fmla="*/ 904569 w 1728193"/>
                    <a:gd name="connsiteY6" fmla="*/ 1029152 h 1029152"/>
                    <a:gd name="connsiteX7" fmla="*/ 1 w 1728193"/>
                    <a:gd name="connsiteY7" fmla="*/ 883033 h 1029152"/>
                    <a:gd name="connsiteX8" fmla="*/ 1 w 1728193"/>
                    <a:gd name="connsiteY8" fmla="*/ 126148 h 1029152"/>
                    <a:gd name="connsiteX0" fmla="*/ 1 w 1728193"/>
                    <a:gd name="connsiteY0" fmla="*/ 126148 h 1029152"/>
                    <a:gd name="connsiteX1" fmla="*/ 859072 w 1728193"/>
                    <a:gd name="connsiteY1" fmla="*/ 473830 h 1029152"/>
                    <a:gd name="connsiteX2" fmla="*/ 1728193 w 1728193"/>
                    <a:gd name="connsiteY2" fmla="*/ 126148 h 1029152"/>
                    <a:gd name="connsiteX3" fmla="*/ 1728193 w 1728193"/>
                    <a:gd name="connsiteY3" fmla="*/ 883033 h 1029152"/>
                    <a:gd name="connsiteX4" fmla="*/ 874145 w 1728193"/>
                    <a:gd name="connsiteY4" fmla="*/ 1023891 h 1029152"/>
                    <a:gd name="connsiteX5" fmla="*/ 1 w 1728193"/>
                    <a:gd name="connsiteY5" fmla="*/ 883033 h 1029152"/>
                    <a:gd name="connsiteX6" fmla="*/ 1 w 1728193"/>
                    <a:gd name="connsiteY6" fmla="*/ 126148 h 1029152"/>
                    <a:gd name="connsiteX0" fmla="*/ 1 w 1728193"/>
                    <a:gd name="connsiteY0" fmla="*/ 126148 h 1029152"/>
                    <a:gd name="connsiteX1" fmla="*/ 864097 w 1728193"/>
                    <a:gd name="connsiteY1" fmla="*/ 0 h 1029152"/>
                    <a:gd name="connsiteX2" fmla="*/ 1728193 w 1728193"/>
                    <a:gd name="connsiteY2" fmla="*/ 126148 h 1029152"/>
                    <a:gd name="connsiteX3" fmla="*/ 864097 w 1728193"/>
                    <a:gd name="connsiteY3" fmla="*/ 467844 h 1029152"/>
                    <a:gd name="connsiteX4" fmla="*/ 1 w 1728193"/>
                    <a:gd name="connsiteY4" fmla="*/ 126148 h 1029152"/>
                    <a:gd name="connsiteX0" fmla="*/ 1728193 w 1728193"/>
                    <a:gd name="connsiteY0" fmla="*/ 126148 h 1029152"/>
                    <a:gd name="connsiteX1" fmla="*/ 869121 w 1728193"/>
                    <a:gd name="connsiteY1" fmla="*/ 491793 h 1029152"/>
                    <a:gd name="connsiteX2" fmla="*/ 1 w 1728193"/>
                    <a:gd name="connsiteY2" fmla="*/ 126148 h 1029152"/>
                    <a:gd name="connsiteX3" fmla="*/ 864097 w 1728193"/>
                    <a:gd name="connsiteY3" fmla="*/ 0 h 1029152"/>
                    <a:gd name="connsiteX4" fmla="*/ 1728193 w 1728193"/>
                    <a:gd name="connsiteY4" fmla="*/ 126148 h 1029152"/>
                    <a:gd name="connsiteX5" fmla="*/ 1728193 w 1728193"/>
                    <a:gd name="connsiteY5" fmla="*/ 883033 h 1029152"/>
                    <a:gd name="connsiteX6" fmla="*/ 904569 w 1728193"/>
                    <a:gd name="connsiteY6" fmla="*/ 1029152 h 1029152"/>
                    <a:gd name="connsiteX7" fmla="*/ 1 w 1728193"/>
                    <a:gd name="connsiteY7" fmla="*/ 883033 h 1029152"/>
                    <a:gd name="connsiteX8" fmla="*/ 1 w 1728193"/>
                    <a:gd name="connsiteY8" fmla="*/ 126148 h 1029152"/>
                    <a:gd name="connsiteX0" fmla="*/ 0 w 1728192"/>
                    <a:gd name="connsiteY0" fmla="*/ 126148 h 1029152"/>
                    <a:gd name="connsiteX1" fmla="*/ 859071 w 1728192"/>
                    <a:gd name="connsiteY1" fmla="*/ 473830 h 1029152"/>
                    <a:gd name="connsiteX2" fmla="*/ 1728192 w 1728192"/>
                    <a:gd name="connsiteY2" fmla="*/ 126148 h 1029152"/>
                    <a:gd name="connsiteX3" fmla="*/ 1728192 w 1728192"/>
                    <a:gd name="connsiteY3" fmla="*/ 883033 h 1029152"/>
                    <a:gd name="connsiteX4" fmla="*/ 874144 w 1728192"/>
                    <a:gd name="connsiteY4" fmla="*/ 1023891 h 1029152"/>
                    <a:gd name="connsiteX5" fmla="*/ 0 w 1728192"/>
                    <a:gd name="connsiteY5" fmla="*/ 883033 h 1029152"/>
                    <a:gd name="connsiteX6" fmla="*/ 0 w 1728192"/>
                    <a:gd name="connsiteY6" fmla="*/ 126148 h 1029152"/>
                    <a:gd name="connsiteX0" fmla="*/ 0 w 1728192"/>
                    <a:gd name="connsiteY0" fmla="*/ 126148 h 1029152"/>
                    <a:gd name="connsiteX1" fmla="*/ 864096 w 1728192"/>
                    <a:gd name="connsiteY1" fmla="*/ 0 h 1029152"/>
                    <a:gd name="connsiteX2" fmla="*/ 1728192 w 1728192"/>
                    <a:gd name="connsiteY2" fmla="*/ 126148 h 1029152"/>
                    <a:gd name="connsiteX3" fmla="*/ 864096 w 1728192"/>
                    <a:gd name="connsiteY3" fmla="*/ 467844 h 1029152"/>
                    <a:gd name="connsiteX4" fmla="*/ 0 w 1728192"/>
                    <a:gd name="connsiteY4" fmla="*/ 126148 h 1029152"/>
                    <a:gd name="connsiteX0" fmla="*/ 1728192 w 1728192"/>
                    <a:gd name="connsiteY0" fmla="*/ 126148 h 1029152"/>
                    <a:gd name="connsiteX1" fmla="*/ 869120 w 1728192"/>
                    <a:gd name="connsiteY1" fmla="*/ 491793 h 1029152"/>
                    <a:gd name="connsiteX2" fmla="*/ 0 w 1728192"/>
                    <a:gd name="connsiteY2" fmla="*/ 126148 h 1029152"/>
                    <a:gd name="connsiteX3" fmla="*/ 869120 w 1728192"/>
                    <a:gd name="connsiteY3" fmla="*/ 239498 h 1029152"/>
                    <a:gd name="connsiteX4" fmla="*/ 1728192 w 1728192"/>
                    <a:gd name="connsiteY4" fmla="*/ 126148 h 1029152"/>
                    <a:gd name="connsiteX5" fmla="*/ 1728192 w 1728192"/>
                    <a:gd name="connsiteY5" fmla="*/ 883033 h 1029152"/>
                    <a:gd name="connsiteX6" fmla="*/ 904568 w 1728192"/>
                    <a:gd name="connsiteY6" fmla="*/ 1029152 h 1029152"/>
                    <a:gd name="connsiteX7" fmla="*/ 0 w 1728192"/>
                    <a:gd name="connsiteY7" fmla="*/ 883033 h 1029152"/>
                    <a:gd name="connsiteX8" fmla="*/ 0 w 1728192"/>
                    <a:gd name="connsiteY8" fmla="*/ 126148 h 1029152"/>
                    <a:gd name="connsiteX0" fmla="*/ 1 w 1728193"/>
                    <a:gd name="connsiteY0" fmla="*/ 15820 h 918824"/>
                    <a:gd name="connsiteX1" fmla="*/ 859072 w 1728193"/>
                    <a:gd name="connsiteY1" fmla="*/ 363502 h 918824"/>
                    <a:gd name="connsiteX2" fmla="*/ 1728193 w 1728193"/>
                    <a:gd name="connsiteY2" fmla="*/ 15820 h 918824"/>
                    <a:gd name="connsiteX3" fmla="*/ 1728193 w 1728193"/>
                    <a:gd name="connsiteY3" fmla="*/ 772705 h 918824"/>
                    <a:gd name="connsiteX4" fmla="*/ 874145 w 1728193"/>
                    <a:gd name="connsiteY4" fmla="*/ 913563 h 918824"/>
                    <a:gd name="connsiteX5" fmla="*/ 1 w 1728193"/>
                    <a:gd name="connsiteY5" fmla="*/ 772705 h 918824"/>
                    <a:gd name="connsiteX6" fmla="*/ 1 w 1728193"/>
                    <a:gd name="connsiteY6" fmla="*/ 15820 h 918824"/>
                    <a:gd name="connsiteX0" fmla="*/ 1 w 1728193"/>
                    <a:gd name="connsiteY0" fmla="*/ 15820 h 918824"/>
                    <a:gd name="connsiteX1" fmla="*/ 869121 w 1728193"/>
                    <a:gd name="connsiteY1" fmla="*/ 135157 h 918824"/>
                    <a:gd name="connsiteX2" fmla="*/ 1728193 w 1728193"/>
                    <a:gd name="connsiteY2" fmla="*/ 15820 h 918824"/>
                    <a:gd name="connsiteX3" fmla="*/ 864097 w 1728193"/>
                    <a:gd name="connsiteY3" fmla="*/ 357516 h 918824"/>
                    <a:gd name="connsiteX4" fmla="*/ 1 w 1728193"/>
                    <a:gd name="connsiteY4" fmla="*/ 15820 h 918824"/>
                    <a:gd name="connsiteX0" fmla="*/ 1728193 w 1728193"/>
                    <a:gd name="connsiteY0" fmla="*/ 15820 h 918824"/>
                    <a:gd name="connsiteX1" fmla="*/ 869121 w 1728193"/>
                    <a:gd name="connsiteY1" fmla="*/ 381465 h 918824"/>
                    <a:gd name="connsiteX2" fmla="*/ 1 w 1728193"/>
                    <a:gd name="connsiteY2" fmla="*/ 15820 h 918824"/>
                    <a:gd name="connsiteX3" fmla="*/ 869121 w 1728193"/>
                    <a:gd name="connsiteY3" fmla="*/ 129170 h 918824"/>
                    <a:gd name="connsiteX4" fmla="*/ 1728193 w 1728193"/>
                    <a:gd name="connsiteY4" fmla="*/ 15820 h 918824"/>
                    <a:gd name="connsiteX5" fmla="*/ 1728193 w 1728193"/>
                    <a:gd name="connsiteY5" fmla="*/ 772705 h 918824"/>
                    <a:gd name="connsiteX6" fmla="*/ 904569 w 1728193"/>
                    <a:gd name="connsiteY6" fmla="*/ 918824 h 918824"/>
                    <a:gd name="connsiteX7" fmla="*/ 1 w 1728193"/>
                    <a:gd name="connsiteY7" fmla="*/ 772705 h 918824"/>
                    <a:gd name="connsiteX8" fmla="*/ 1 w 1728193"/>
                    <a:gd name="connsiteY8" fmla="*/ 15820 h 918824"/>
                    <a:gd name="connsiteX0" fmla="*/ 1 w 1728193"/>
                    <a:gd name="connsiteY0" fmla="*/ 15420 h 918424"/>
                    <a:gd name="connsiteX1" fmla="*/ 859072 w 1728193"/>
                    <a:gd name="connsiteY1" fmla="*/ 363102 h 918424"/>
                    <a:gd name="connsiteX2" fmla="*/ 1728193 w 1728193"/>
                    <a:gd name="connsiteY2" fmla="*/ 15420 h 918424"/>
                    <a:gd name="connsiteX3" fmla="*/ 1728193 w 1728193"/>
                    <a:gd name="connsiteY3" fmla="*/ 772305 h 918424"/>
                    <a:gd name="connsiteX4" fmla="*/ 874145 w 1728193"/>
                    <a:gd name="connsiteY4" fmla="*/ 913163 h 918424"/>
                    <a:gd name="connsiteX5" fmla="*/ 1 w 1728193"/>
                    <a:gd name="connsiteY5" fmla="*/ 772305 h 918424"/>
                    <a:gd name="connsiteX6" fmla="*/ 1 w 1728193"/>
                    <a:gd name="connsiteY6" fmla="*/ 15420 h 918424"/>
                    <a:gd name="connsiteX0" fmla="*/ 1 w 1728193"/>
                    <a:gd name="connsiteY0" fmla="*/ 15420 h 918424"/>
                    <a:gd name="connsiteX1" fmla="*/ 869121 w 1728193"/>
                    <a:gd name="connsiteY1" fmla="*/ 134757 h 918424"/>
                    <a:gd name="connsiteX2" fmla="*/ 1728193 w 1728193"/>
                    <a:gd name="connsiteY2" fmla="*/ 15420 h 918424"/>
                    <a:gd name="connsiteX3" fmla="*/ 864097 w 1728193"/>
                    <a:gd name="connsiteY3" fmla="*/ 357116 h 918424"/>
                    <a:gd name="connsiteX4" fmla="*/ 1 w 1728193"/>
                    <a:gd name="connsiteY4" fmla="*/ 15420 h 918424"/>
                    <a:gd name="connsiteX0" fmla="*/ 1728193 w 1728193"/>
                    <a:gd name="connsiteY0" fmla="*/ 15420 h 918424"/>
                    <a:gd name="connsiteX1" fmla="*/ 869121 w 1728193"/>
                    <a:gd name="connsiteY1" fmla="*/ 381065 h 918424"/>
                    <a:gd name="connsiteX2" fmla="*/ 1 w 1728193"/>
                    <a:gd name="connsiteY2" fmla="*/ 15420 h 918424"/>
                    <a:gd name="connsiteX3" fmla="*/ 869121 w 1728193"/>
                    <a:gd name="connsiteY3" fmla="*/ 200620 h 918424"/>
                    <a:gd name="connsiteX4" fmla="*/ 1728193 w 1728193"/>
                    <a:gd name="connsiteY4" fmla="*/ 15420 h 918424"/>
                    <a:gd name="connsiteX5" fmla="*/ 1728193 w 1728193"/>
                    <a:gd name="connsiteY5" fmla="*/ 772305 h 918424"/>
                    <a:gd name="connsiteX6" fmla="*/ 904569 w 1728193"/>
                    <a:gd name="connsiteY6" fmla="*/ 918424 h 918424"/>
                    <a:gd name="connsiteX7" fmla="*/ 1 w 1728193"/>
                    <a:gd name="connsiteY7" fmla="*/ 772305 h 918424"/>
                    <a:gd name="connsiteX8" fmla="*/ 1 w 1728193"/>
                    <a:gd name="connsiteY8" fmla="*/ 15420 h 918424"/>
                    <a:gd name="connsiteX0" fmla="*/ 12 w 1728204"/>
                    <a:gd name="connsiteY0" fmla="*/ 12307 h 915311"/>
                    <a:gd name="connsiteX1" fmla="*/ 859083 w 1728204"/>
                    <a:gd name="connsiteY1" fmla="*/ 359989 h 915311"/>
                    <a:gd name="connsiteX2" fmla="*/ 1728204 w 1728204"/>
                    <a:gd name="connsiteY2" fmla="*/ 12307 h 915311"/>
                    <a:gd name="connsiteX3" fmla="*/ 1728204 w 1728204"/>
                    <a:gd name="connsiteY3" fmla="*/ 769192 h 915311"/>
                    <a:gd name="connsiteX4" fmla="*/ 874156 w 1728204"/>
                    <a:gd name="connsiteY4" fmla="*/ 910050 h 915311"/>
                    <a:gd name="connsiteX5" fmla="*/ 12 w 1728204"/>
                    <a:gd name="connsiteY5" fmla="*/ 769192 h 915311"/>
                    <a:gd name="connsiteX6" fmla="*/ 12 w 1728204"/>
                    <a:gd name="connsiteY6" fmla="*/ 12307 h 915311"/>
                    <a:gd name="connsiteX0" fmla="*/ 12 w 1728204"/>
                    <a:gd name="connsiteY0" fmla="*/ 12307 h 915311"/>
                    <a:gd name="connsiteX1" fmla="*/ 879180 w 1728204"/>
                    <a:gd name="connsiteY1" fmla="*/ 191517 h 915311"/>
                    <a:gd name="connsiteX2" fmla="*/ 1728204 w 1728204"/>
                    <a:gd name="connsiteY2" fmla="*/ 12307 h 915311"/>
                    <a:gd name="connsiteX3" fmla="*/ 864108 w 1728204"/>
                    <a:gd name="connsiteY3" fmla="*/ 354003 h 915311"/>
                    <a:gd name="connsiteX4" fmla="*/ 12 w 1728204"/>
                    <a:gd name="connsiteY4" fmla="*/ 12307 h 915311"/>
                    <a:gd name="connsiteX0" fmla="*/ 1728204 w 1728204"/>
                    <a:gd name="connsiteY0" fmla="*/ 12307 h 915311"/>
                    <a:gd name="connsiteX1" fmla="*/ 869132 w 1728204"/>
                    <a:gd name="connsiteY1" fmla="*/ 377952 h 915311"/>
                    <a:gd name="connsiteX2" fmla="*/ 12 w 1728204"/>
                    <a:gd name="connsiteY2" fmla="*/ 12307 h 915311"/>
                    <a:gd name="connsiteX3" fmla="*/ 869132 w 1728204"/>
                    <a:gd name="connsiteY3" fmla="*/ 197507 h 915311"/>
                    <a:gd name="connsiteX4" fmla="*/ 1728204 w 1728204"/>
                    <a:gd name="connsiteY4" fmla="*/ 12307 h 915311"/>
                    <a:gd name="connsiteX5" fmla="*/ 1728204 w 1728204"/>
                    <a:gd name="connsiteY5" fmla="*/ 769192 h 915311"/>
                    <a:gd name="connsiteX6" fmla="*/ 904580 w 1728204"/>
                    <a:gd name="connsiteY6" fmla="*/ 915311 h 915311"/>
                    <a:gd name="connsiteX7" fmla="*/ 12 w 1728204"/>
                    <a:gd name="connsiteY7" fmla="*/ 769192 h 915311"/>
                    <a:gd name="connsiteX8" fmla="*/ 12 w 1728204"/>
                    <a:gd name="connsiteY8" fmla="*/ 12307 h 9153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728204" h="915311" stroke="0" extrusionOk="0">
                      <a:moveTo>
                        <a:pt x="12" y="12307"/>
                      </a:moveTo>
                      <a:cubicBezTo>
                        <a:pt x="12" y="81977"/>
                        <a:pt x="381856" y="359989"/>
                        <a:pt x="859083" y="359989"/>
                      </a:cubicBezTo>
                      <a:cubicBezTo>
                        <a:pt x="1336310" y="359989"/>
                        <a:pt x="1728204" y="81977"/>
                        <a:pt x="1728204" y="12307"/>
                      </a:cubicBezTo>
                      <a:lnTo>
                        <a:pt x="1728204" y="769192"/>
                      </a:lnTo>
                      <a:cubicBezTo>
                        <a:pt x="1728204" y="838862"/>
                        <a:pt x="1351383" y="910050"/>
                        <a:pt x="874156" y="910050"/>
                      </a:cubicBezTo>
                      <a:cubicBezTo>
                        <a:pt x="396929" y="910050"/>
                        <a:pt x="12" y="838862"/>
                        <a:pt x="12" y="769192"/>
                      </a:cubicBezTo>
                      <a:lnTo>
                        <a:pt x="12" y="12307"/>
                      </a:lnTo>
                      <a:close/>
                    </a:path>
                    <a:path w="1728204" h="915311" fill="lighten" stroke="0" extrusionOk="0">
                      <a:moveTo>
                        <a:pt x="12" y="12307"/>
                      </a:moveTo>
                      <a:cubicBezTo>
                        <a:pt x="2524" y="-14774"/>
                        <a:pt x="401953" y="191517"/>
                        <a:pt x="879180" y="191517"/>
                      </a:cubicBezTo>
                      <a:cubicBezTo>
                        <a:pt x="1356407" y="191517"/>
                        <a:pt x="1728204" y="-57363"/>
                        <a:pt x="1728204" y="12307"/>
                      </a:cubicBezTo>
                      <a:cubicBezTo>
                        <a:pt x="1728204" y="81977"/>
                        <a:pt x="1341335" y="354003"/>
                        <a:pt x="864108" y="354003"/>
                      </a:cubicBezTo>
                      <a:cubicBezTo>
                        <a:pt x="386881" y="354003"/>
                        <a:pt x="-2500" y="39388"/>
                        <a:pt x="12" y="12307"/>
                      </a:cubicBezTo>
                      <a:close/>
                    </a:path>
                    <a:path w="1728204" h="915311" fill="none" extrusionOk="0">
                      <a:moveTo>
                        <a:pt x="1728204" y="12307"/>
                      </a:moveTo>
                      <a:cubicBezTo>
                        <a:pt x="1728204" y="81977"/>
                        <a:pt x="1346359" y="377952"/>
                        <a:pt x="869132" y="377952"/>
                      </a:cubicBezTo>
                      <a:cubicBezTo>
                        <a:pt x="391905" y="377952"/>
                        <a:pt x="12" y="42381"/>
                        <a:pt x="12" y="12307"/>
                      </a:cubicBezTo>
                      <a:cubicBezTo>
                        <a:pt x="12" y="-17767"/>
                        <a:pt x="391905" y="197507"/>
                        <a:pt x="869132" y="197507"/>
                      </a:cubicBezTo>
                      <a:cubicBezTo>
                        <a:pt x="1346359" y="197507"/>
                        <a:pt x="1728204" y="-57363"/>
                        <a:pt x="1728204" y="12307"/>
                      </a:cubicBezTo>
                      <a:lnTo>
                        <a:pt x="1728204" y="769192"/>
                      </a:lnTo>
                      <a:cubicBezTo>
                        <a:pt x="1728204" y="838862"/>
                        <a:pt x="1381807" y="915311"/>
                        <a:pt x="904580" y="915311"/>
                      </a:cubicBezTo>
                      <a:cubicBezTo>
                        <a:pt x="427353" y="915311"/>
                        <a:pt x="12" y="838862"/>
                        <a:pt x="12" y="769192"/>
                      </a:cubicBezTo>
                      <a:lnTo>
                        <a:pt x="12" y="12307"/>
                      </a:lnTo>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301" name="Cylindre 1208"/>
                <p:cNvSpPr/>
                <p:nvPr/>
              </p:nvSpPr>
              <p:spPr>
                <a:xfrm flipV="1">
                  <a:off x="6458394" y="1127859"/>
                  <a:ext cx="596163" cy="864419"/>
                </a:xfrm>
                <a:custGeom>
                  <a:avLst/>
                  <a:gdLst>
                    <a:gd name="connsiteX0" fmla="*/ 0 w 576064"/>
                    <a:gd name="connsiteY0" fmla="*/ 72008 h 1006766"/>
                    <a:gd name="connsiteX1" fmla="*/ 288032 w 576064"/>
                    <a:gd name="connsiteY1" fmla="*/ 144016 h 1006766"/>
                    <a:gd name="connsiteX2" fmla="*/ 576064 w 576064"/>
                    <a:gd name="connsiteY2" fmla="*/ 72008 h 1006766"/>
                    <a:gd name="connsiteX3" fmla="*/ 576064 w 576064"/>
                    <a:gd name="connsiteY3" fmla="*/ 934758 h 1006766"/>
                    <a:gd name="connsiteX4" fmla="*/ 288032 w 576064"/>
                    <a:gd name="connsiteY4" fmla="*/ 1006766 h 1006766"/>
                    <a:gd name="connsiteX5" fmla="*/ 0 w 576064"/>
                    <a:gd name="connsiteY5" fmla="*/ 934758 h 1006766"/>
                    <a:gd name="connsiteX6" fmla="*/ 0 w 576064"/>
                    <a:gd name="connsiteY6" fmla="*/ 72008 h 1006766"/>
                    <a:gd name="connsiteX0" fmla="*/ 0 w 576064"/>
                    <a:gd name="connsiteY0" fmla="*/ 72008 h 1006766"/>
                    <a:gd name="connsiteX1" fmla="*/ 288032 w 576064"/>
                    <a:gd name="connsiteY1" fmla="*/ 0 h 1006766"/>
                    <a:gd name="connsiteX2" fmla="*/ 576064 w 576064"/>
                    <a:gd name="connsiteY2" fmla="*/ 72008 h 1006766"/>
                    <a:gd name="connsiteX3" fmla="*/ 288032 w 576064"/>
                    <a:gd name="connsiteY3" fmla="*/ 144016 h 1006766"/>
                    <a:gd name="connsiteX4" fmla="*/ 0 w 576064"/>
                    <a:gd name="connsiteY4" fmla="*/ 72008 h 1006766"/>
                    <a:gd name="connsiteX0" fmla="*/ 576064 w 576064"/>
                    <a:gd name="connsiteY0" fmla="*/ 72008 h 1006766"/>
                    <a:gd name="connsiteX1" fmla="*/ 288032 w 576064"/>
                    <a:gd name="connsiteY1" fmla="*/ 144016 h 1006766"/>
                    <a:gd name="connsiteX2" fmla="*/ 0 w 576064"/>
                    <a:gd name="connsiteY2" fmla="*/ 72008 h 1006766"/>
                    <a:gd name="connsiteX3" fmla="*/ 288032 w 576064"/>
                    <a:gd name="connsiteY3" fmla="*/ 0 h 1006766"/>
                    <a:gd name="connsiteX4" fmla="*/ 576064 w 576064"/>
                    <a:gd name="connsiteY4" fmla="*/ 72008 h 1006766"/>
                    <a:gd name="connsiteX5" fmla="*/ 576064 w 576064"/>
                    <a:gd name="connsiteY5" fmla="*/ 934758 h 1006766"/>
                    <a:gd name="connsiteX6" fmla="*/ 288032 w 576064"/>
                    <a:gd name="connsiteY6" fmla="*/ 1006766 h 1006766"/>
                    <a:gd name="connsiteX7" fmla="*/ 0 w 576064"/>
                    <a:gd name="connsiteY7" fmla="*/ 934758 h 1006766"/>
                    <a:gd name="connsiteX8" fmla="*/ 0 w 576064"/>
                    <a:gd name="connsiteY8" fmla="*/ 72008 h 1006766"/>
                    <a:gd name="connsiteX0" fmla="*/ 4 w 576068"/>
                    <a:gd name="connsiteY0" fmla="*/ 72008 h 1006766"/>
                    <a:gd name="connsiteX1" fmla="*/ 288036 w 576068"/>
                    <a:gd name="connsiteY1" fmla="*/ 144016 h 1006766"/>
                    <a:gd name="connsiteX2" fmla="*/ 576068 w 576068"/>
                    <a:gd name="connsiteY2" fmla="*/ 72008 h 1006766"/>
                    <a:gd name="connsiteX3" fmla="*/ 576068 w 576068"/>
                    <a:gd name="connsiteY3" fmla="*/ 934758 h 1006766"/>
                    <a:gd name="connsiteX4" fmla="*/ 288036 w 576068"/>
                    <a:gd name="connsiteY4" fmla="*/ 1006766 h 1006766"/>
                    <a:gd name="connsiteX5" fmla="*/ 4 w 576068"/>
                    <a:gd name="connsiteY5" fmla="*/ 934758 h 1006766"/>
                    <a:gd name="connsiteX6" fmla="*/ 4 w 576068"/>
                    <a:gd name="connsiteY6" fmla="*/ 72008 h 1006766"/>
                    <a:gd name="connsiteX0" fmla="*/ 4 w 576068"/>
                    <a:gd name="connsiteY0" fmla="*/ 72008 h 1006766"/>
                    <a:gd name="connsiteX1" fmla="*/ 288036 w 576068"/>
                    <a:gd name="connsiteY1" fmla="*/ 0 h 1006766"/>
                    <a:gd name="connsiteX2" fmla="*/ 576068 w 576068"/>
                    <a:gd name="connsiteY2" fmla="*/ 72008 h 1006766"/>
                    <a:gd name="connsiteX3" fmla="*/ 288036 w 576068"/>
                    <a:gd name="connsiteY3" fmla="*/ 144016 h 1006766"/>
                    <a:gd name="connsiteX4" fmla="*/ 4 w 576068"/>
                    <a:gd name="connsiteY4" fmla="*/ 72008 h 1006766"/>
                    <a:gd name="connsiteX0" fmla="*/ 576068 w 576068"/>
                    <a:gd name="connsiteY0" fmla="*/ 72008 h 1006766"/>
                    <a:gd name="connsiteX1" fmla="*/ 293060 w 576068"/>
                    <a:gd name="connsiteY1" fmla="*/ 204306 h 1006766"/>
                    <a:gd name="connsiteX2" fmla="*/ 4 w 576068"/>
                    <a:gd name="connsiteY2" fmla="*/ 72008 h 1006766"/>
                    <a:gd name="connsiteX3" fmla="*/ 288036 w 576068"/>
                    <a:gd name="connsiteY3" fmla="*/ 0 h 1006766"/>
                    <a:gd name="connsiteX4" fmla="*/ 576068 w 576068"/>
                    <a:gd name="connsiteY4" fmla="*/ 72008 h 1006766"/>
                    <a:gd name="connsiteX5" fmla="*/ 576068 w 576068"/>
                    <a:gd name="connsiteY5" fmla="*/ 934758 h 1006766"/>
                    <a:gd name="connsiteX6" fmla="*/ 288036 w 576068"/>
                    <a:gd name="connsiteY6" fmla="*/ 1006766 h 1006766"/>
                    <a:gd name="connsiteX7" fmla="*/ 4 w 576068"/>
                    <a:gd name="connsiteY7" fmla="*/ 934758 h 1006766"/>
                    <a:gd name="connsiteX8" fmla="*/ 4 w 576068"/>
                    <a:gd name="connsiteY8" fmla="*/ 72008 h 1006766"/>
                    <a:gd name="connsiteX0" fmla="*/ 3 w 581092"/>
                    <a:gd name="connsiteY0" fmla="*/ 75366 h 1010124"/>
                    <a:gd name="connsiteX1" fmla="*/ 288035 w 581092"/>
                    <a:gd name="connsiteY1" fmla="*/ 147374 h 1010124"/>
                    <a:gd name="connsiteX2" fmla="*/ 576067 w 581092"/>
                    <a:gd name="connsiteY2" fmla="*/ 75366 h 1010124"/>
                    <a:gd name="connsiteX3" fmla="*/ 576067 w 581092"/>
                    <a:gd name="connsiteY3" fmla="*/ 938116 h 1010124"/>
                    <a:gd name="connsiteX4" fmla="*/ 288035 w 581092"/>
                    <a:gd name="connsiteY4" fmla="*/ 1010124 h 1010124"/>
                    <a:gd name="connsiteX5" fmla="*/ 3 w 581092"/>
                    <a:gd name="connsiteY5" fmla="*/ 938116 h 1010124"/>
                    <a:gd name="connsiteX6" fmla="*/ 3 w 581092"/>
                    <a:gd name="connsiteY6" fmla="*/ 75366 h 1010124"/>
                    <a:gd name="connsiteX0" fmla="*/ 3 w 581092"/>
                    <a:gd name="connsiteY0" fmla="*/ 75366 h 1010124"/>
                    <a:gd name="connsiteX1" fmla="*/ 288035 w 581092"/>
                    <a:gd name="connsiteY1" fmla="*/ 3358 h 1010124"/>
                    <a:gd name="connsiteX2" fmla="*/ 576067 w 581092"/>
                    <a:gd name="connsiteY2" fmla="*/ 75366 h 1010124"/>
                    <a:gd name="connsiteX3" fmla="*/ 288035 w 581092"/>
                    <a:gd name="connsiteY3" fmla="*/ 147374 h 1010124"/>
                    <a:gd name="connsiteX4" fmla="*/ 3 w 581092"/>
                    <a:gd name="connsiteY4" fmla="*/ 75366 h 1010124"/>
                    <a:gd name="connsiteX0" fmla="*/ 576067 w 581092"/>
                    <a:gd name="connsiteY0" fmla="*/ 75366 h 1010124"/>
                    <a:gd name="connsiteX1" fmla="*/ 293059 w 581092"/>
                    <a:gd name="connsiteY1" fmla="*/ 207664 h 1010124"/>
                    <a:gd name="connsiteX2" fmla="*/ 3 w 581092"/>
                    <a:gd name="connsiteY2" fmla="*/ 75366 h 1010124"/>
                    <a:gd name="connsiteX3" fmla="*/ 288035 w 581092"/>
                    <a:gd name="connsiteY3" fmla="*/ 3358 h 1010124"/>
                    <a:gd name="connsiteX4" fmla="*/ 581092 w 581092"/>
                    <a:gd name="connsiteY4" fmla="*/ 180874 h 1010124"/>
                    <a:gd name="connsiteX5" fmla="*/ 576067 w 581092"/>
                    <a:gd name="connsiteY5" fmla="*/ 938116 h 1010124"/>
                    <a:gd name="connsiteX6" fmla="*/ 288035 w 581092"/>
                    <a:gd name="connsiteY6" fmla="*/ 1010124 h 1010124"/>
                    <a:gd name="connsiteX7" fmla="*/ 3 w 581092"/>
                    <a:gd name="connsiteY7" fmla="*/ 938116 h 1010124"/>
                    <a:gd name="connsiteX8" fmla="*/ 3 w 581092"/>
                    <a:gd name="connsiteY8" fmla="*/ 75366 h 1010124"/>
                    <a:gd name="connsiteX0" fmla="*/ 3 w 586115"/>
                    <a:gd name="connsiteY0" fmla="*/ 75366 h 1010124"/>
                    <a:gd name="connsiteX1" fmla="*/ 288035 w 586115"/>
                    <a:gd name="connsiteY1" fmla="*/ 147374 h 1010124"/>
                    <a:gd name="connsiteX2" fmla="*/ 576067 w 586115"/>
                    <a:gd name="connsiteY2" fmla="*/ 75366 h 1010124"/>
                    <a:gd name="connsiteX3" fmla="*/ 576067 w 586115"/>
                    <a:gd name="connsiteY3" fmla="*/ 938116 h 1010124"/>
                    <a:gd name="connsiteX4" fmla="*/ 288035 w 586115"/>
                    <a:gd name="connsiteY4" fmla="*/ 1010124 h 1010124"/>
                    <a:gd name="connsiteX5" fmla="*/ 3 w 586115"/>
                    <a:gd name="connsiteY5" fmla="*/ 938116 h 1010124"/>
                    <a:gd name="connsiteX6" fmla="*/ 3 w 586115"/>
                    <a:gd name="connsiteY6" fmla="*/ 75366 h 1010124"/>
                    <a:gd name="connsiteX0" fmla="*/ 3 w 586115"/>
                    <a:gd name="connsiteY0" fmla="*/ 75366 h 1010124"/>
                    <a:gd name="connsiteX1" fmla="*/ 288035 w 586115"/>
                    <a:gd name="connsiteY1" fmla="*/ 3358 h 1010124"/>
                    <a:gd name="connsiteX2" fmla="*/ 576067 w 586115"/>
                    <a:gd name="connsiteY2" fmla="*/ 75366 h 1010124"/>
                    <a:gd name="connsiteX3" fmla="*/ 288035 w 586115"/>
                    <a:gd name="connsiteY3" fmla="*/ 147374 h 1010124"/>
                    <a:gd name="connsiteX4" fmla="*/ 3 w 586115"/>
                    <a:gd name="connsiteY4" fmla="*/ 75366 h 1010124"/>
                    <a:gd name="connsiteX0" fmla="*/ 586115 w 586115"/>
                    <a:gd name="connsiteY0" fmla="*/ 160777 h 1010124"/>
                    <a:gd name="connsiteX1" fmla="*/ 293059 w 586115"/>
                    <a:gd name="connsiteY1" fmla="*/ 207664 h 1010124"/>
                    <a:gd name="connsiteX2" fmla="*/ 3 w 586115"/>
                    <a:gd name="connsiteY2" fmla="*/ 75366 h 1010124"/>
                    <a:gd name="connsiteX3" fmla="*/ 288035 w 586115"/>
                    <a:gd name="connsiteY3" fmla="*/ 3358 h 1010124"/>
                    <a:gd name="connsiteX4" fmla="*/ 581092 w 586115"/>
                    <a:gd name="connsiteY4" fmla="*/ 180874 h 1010124"/>
                    <a:gd name="connsiteX5" fmla="*/ 576067 w 586115"/>
                    <a:gd name="connsiteY5" fmla="*/ 938116 h 1010124"/>
                    <a:gd name="connsiteX6" fmla="*/ 288035 w 586115"/>
                    <a:gd name="connsiteY6" fmla="*/ 1010124 h 1010124"/>
                    <a:gd name="connsiteX7" fmla="*/ 3 w 586115"/>
                    <a:gd name="connsiteY7" fmla="*/ 938116 h 1010124"/>
                    <a:gd name="connsiteX8" fmla="*/ 3 w 586115"/>
                    <a:gd name="connsiteY8" fmla="*/ 75366 h 1010124"/>
                    <a:gd name="connsiteX0" fmla="*/ 3 w 596163"/>
                    <a:gd name="connsiteY0" fmla="*/ 75366 h 1010124"/>
                    <a:gd name="connsiteX1" fmla="*/ 288035 w 596163"/>
                    <a:gd name="connsiteY1" fmla="*/ 147374 h 1010124"/>
                    <a:gd name="connsiteX2" fmla="*/ 576067 w 596163"/>
                    <a:gd name="connsiteY2" fmla="*/ 75366 h 1010124"/>
                    <a:gd name="connsiteX3" fmla="*/ 576067 w 596163"/>
                    <a:gd name="connsiteY3" fmla="*/ 938116 h 1010124"/>
                    <a:gd name="connsiteX4" fmla="*/ 288035 w 596163"/>
                    <a:gd name="connsiteY4" fmla="*/ 1010124 h 1010124"/>
                    <a:gd name="connsiteX5" fmla="*/ 3 w 596163"/>
                    <a:gd name="connsiteY5" fmla="*/ 938116 h 1010124"/>
                    <a:gd name="connsiteX6" fmla="*/ 3 w 596163"/>
                    <a:gd name="connsiteY6" fmla="*/ 75366 h 1010124"/>
                    <a:gd name="connsiteX0" fmla="*/ 3 w 596163"/>
                    <a:gd name="connsiteY0" fmla="*/ 75366 h 1010124"/>
                    <a:gd name="connsiteX1" fmla="*/ 288035 w 596163"/>
                    <a:gd name="connsiteY1" fmla="*/ 3358 h 1010124"/>
                    <a:gd name="connsiteX2" fmla="*/ 596163 w 596163"/>
                    <a:gd name="connsiteY2" fmla="*/ 165801 h 1010124"/>
                    <a:gd name="connsiteX3" fmla="*/ 288035 w 596163"/>
                    <a:gd name="connsiteY3" fmla="*/ 147374 h 1010124"/>
                    <a:gd name="connsiteX4" fmla="*/ 3 w 596163"/>
                    <a:gd name="connsiteY4" fmla="*/ 75366 h 1010124"/>
                    <a:gd name="connsiteX0" fmla="*/ 586115 w 596163"/>
                    <a:gd name="connsiteY0" fmla="*/ 160777 h 1010124"/>
                    <a:gd name="connsiteX1" fmla="*/ 293059 w 596163"/>
                    <a:gd name="connsiteY1" fmla="*/ 207664 h 1010124"/>
                    <a:gd name="connsiteX2" fmla="*/ 3 w 596163"/>
                    <a:gd name="connsiteY2" fmla="*/ 75366 h 1010124"/>
                    <a:gd name="connsiteX3" fmla="*/ 288035 w 596163"/>
                    <a:gd name="connsiteY3" fmla="*/ 3358 h 1010124"/>
                    <a:gd name="connsiteX4" fmla="*/ 581092 w 596163"/>
                    <a:gd name="connsiteY4" fmla="*/ 180874 h 1010124"/>
                    <a:gd name="connsiteX5" fmla="*/ 576067 w 596163"/>
                    <a:gd name="connsiteY5" fmla="*/ 938116 h 1010124"/>
                    <a:gd name="connsiteX6" fmla="*/ 288035 w 596163"/>
                    <a:gd name="connsiteY6" fmla="*/ 1010124 h 1010124"/>
                    <a:gd name="connsiteX7" fmla="*/ 3 w 596163"/>
                    <a:gd name="connsiteY7" fmla="*/ 938116 h 1010124"/>
                    <a:gd name="connsiteX8" fmla="*/ 3 w 596163"/>
                    <a:gd name="connsiteY8" fmla="*/ 75366 h 1010124"/>
                    <a:gd name="connsiteX0" fmla="*/ 3 w 596163"/>
                    <a:gd name="connsiteY0" fmla="*/ 74877 h 1009635"/>
                    <a:gd name="connsiteX1" fmla="*/ 288035 w 596163"/>
                    <a:gd name="connsiteY1" fmla="*/ 146885 h 1009635"/>
                    <a:gd name="connsiteX2" fmla="*/ 576067 w 596163"/>
                    <a:gd name="connsiteY2" fmla="*/ 74877 h 1009635"/>
                    <a:gd name="connsiteX3" fmla="*/ 576067 w 596163"/>
                    <a:gd name="connsiteY3" fmla="*/ 937627 h 1009635"/>
                    <a:gd name="connsiteX4" fmla="*/ 288035 w 596163"/>
                    <a:gd name="connsiteY4" fmla="*/ 1009635 h 1009635"/>
                    <a:gd name="connsiteX5" fmla="*/ 3 w 596163"/>
                    <a:gd name="connsiteY5" fmla="*/ 937627 h 1009635"/>
                    <a:gd name="connsiteX6" fmla="*/ 3 w 596163"/>
                    <a:gd name="connsiteY6" fmla="*/ 74877 h 1009635"/>
                    <a:gd name="connsiteX0" fmla="*/ 3 w 596163"/>
                    <a:gd name="connsiteY0" fmla="*/ 74877 h 1009635"/>
                    <a:gd name="connsiteX1" fmla="*/ 288035 w 596163"/>
                    <a:gd name="connsiteY1" fmla="*/ 2869 h 1009635"/>
                    <a:gd name="connsiteX2" fmla="*/ 596163 w 596163"/>
                    <a:gd name="connsiteY2" fmla="*/ 165312 h 1009635"/>
                    <a:gd name="connsiteX3" fmla="*/ 288035 w 596163"/>
                    <a:gd name="connsiteY3" fmla="*/ 146885 h 1009635"/>
                    <a:gd name="connsiteX4" fmla="*/ 3 w 596163"/>
                    <a:gd name="connsiteY4" fmla="*/ 74877 h 1009635"/>
                    <a:gd name="connsiteX0" fmla="*/ 586115 w 596163"/>
                    <a:gd name="connsiteY0" fmla="*/ 160288 h 1009635"/>
                    <a:gd name="connsiteX1" fmla="*/ 293059 w 596163"/>
                    <a:gd name="connsiteY1" fmla="*/ 207175 h 1009635"/>
                    <a:gd name="connsiteX2" fmla="*/ 3 w 596163"/>
                    <a:gd name="connsiteY2" fmla="*/ 74877 h 1009635"/>
                    <a:gd name="connsiteX3" fmla="*/ 288035 w 596163"/>
                    <a:gd name="connsiteY3" fmla="*/ 208860 h 1009635"/>
                    <a:gd name="connsiteX4" fmla="*/ 581092 w 596163"/>
                    <a:gd name="connsiteY4" fmla="*/ 180385 h 1009635"/>
                    <a:gd name="connsiteX5" fmla="*/ 576067 w 596163"/>
                    <a:gd name="connsiteY5" fmla="*/ 937627 h 1009635"/>
                    <a:gd name="connsiteX6" fmla="*/ 288035 w 596163"/>
                    <a:gd name="connsiteY6" fmla="*/ 1009635 h 1009635"/>
                    <a:gd name="connsiteX7" fmla="*/ 3 w 596163"/>
                    <a:gd name="connsiteY7" fmla="*/ 937627 h 1009635"/>
                    <a:gd name="connsiteX8" fmla="*/ 3 w 596163"/>
                    <a:gd name="connsiteY8" fmla="*/ 74877 h 1009635"/>
                    <a:gd name="connsiteX0" fmla="*/ 3 w 596163"/>
                    <a:gd name="connsiteY0" fmla="*/ 74877 h 1009635"/>
                    <a:gd name="connsiteX1" fmla="*/ 288035 w 596163"/>
                    <a:gd name="connsiteY1" fmla="*/ 146885 h 1009635"/>
                    <a:gd name="connsiteX2" fmla="*/ 576067 w 596163"/>
                    <a:gd name="connsiteY2" fmla="*/ 74877 h 1009635"/>
                    <a:gd name="connsiteX3" fmla="*/ 576067 w 596163"/>
                    <a:gd name="connsiteY3" fmla="*/ 937627 h 1009635"/>
                    <a:gd name="connsiteX4" fmla="*/ 288035 w 596163"/>
                    <a:gd name="connsiteY4" fmla="*/ 1009635 h 1009635"/>
                    <a:gd name="connsiteX5" fmla="*/ 3 w 596163"/>
                    <a:gd name="connsiteY5" fmla="*/ 937627 h 1009635"/>
                    <a:gd name="connsiteX6" fmla="*/ 3 w 596163"/>
                    <a:gd name="connsiteY6" fmla="*/ 74877 h 1009635"/>
                    <a:gd name="connsiteX0" fmla="*/ 3 w 596163"/>
                    <a:gd name="connsiteY0" fmla="*/ 74877 h 1009635"/>
                    <a:gd name="connsiteX1" fmla="*/ 288035 w 596163"/>
                    <a:gd name="connsiteY1" fmla="*/ 2869 h 1009635"/>
                    <a:gd name="connsiteX2" fmla="*/ 596163 w 596163"/>
                    <a:gd name="connsiteY2" fmla="*/ 165312 h 1009635"/>
                    <a:gd name="connsiteX3" fmla="*/ 288035 w 596163"/>
                    <a:gd name="connsiteY3" fmla="*/ 146885 h 1009635"/>
                    <a:gd name="connsiteX4" fmla="*/ 3 w 596163"/>
                    <a:gd name="connsiteY4" fmla="*/ 74877 h 1009635"/>
                    <a:gd name="connsiteX0" fmla="*/ 586115 w 596163"/>
                    <a:gd name="connsiteY0" fmla="*/ 160288 h 1009635"/>
                    <a:gd name="connsiteX1" fmla="*/ 293059 w 596163"/>
                    <a:gd name="connsiteY1" fmla="*/ 207175 h 1009635"/>
                    <a:gd name="connsiteX2" fmla="*/ 3 w 596163"/>
                    <a:gd name="connsiteY2" fmla="*/ 74877 h 1009635"/>
                    <a:gd name="connsiteX3" fmla="*/ 288035 w 596163"/>
                    <a:gd name="connsiteY3" fmla="*/ 208860 h 1009635"/>
                    <a:gd name="connsiteX4" fmla="*/ 581092 w 596163"/>
                    <a:gd name="connsiteY4" fmla="*/ 180385 h 1009635"/>
                    <a:gd name="connsiteX5" fmla="*/ 576067 w 596163"/>
                    <a:gd name="connsiteY5" fmla="*/ 937627 h 1009635"/>
                    <a:gd name="connsiteX6" fmla="*/ 288035 w 596163"/>
                    <a:gd name="connsiteY6" fmla="*/ 1009635 h 1009635"/>
                    <a:gd name="connsiteX7" fmla="*/ 3 w 596163"/>
                    <a:gd name="connsiteY7" fmla="*/ 937627 h 1009635"/>
                    <a:gd name="connsiteX8" fmla="*/ 3 w 596163"/>
                    <a:gd name="connsiteY8" fmla="*/ 74877 h 1009635"/>
                    <a:gd name="connsiteX0" fmla="*/ 10 w 596170"/>
                    <a:gd name="connsiteY0" fmla="*/ 74581 h 1009339"/>
                    <a:gd name="connsiteX1" fmla="*/ 288042 w 596170"/>
                    <a:gd name="connsiteY1" fmla="*/ 146589 h 1009339"/>
                    <a:gd name="connsiteX2" fmla="*/ 576074 w 596170"/>
                    <a:gd name="connsiteY2" fmla="*/ 74581 h 1009339"/>
                    <a:gd name="connsiteX3" fmla="*/ 576074 w 596170"/>
                    <a:gd name="connsiteY3" fmla="*/ 937331 h 1009339"/>
                    <a:gd name="connsiteX4" fmla="*/ 288042 w 596170"/>
                    <a:gd name="connsiteY4" fmla="*/ 1009339 h 1009339"/>
                    <a:gd name="connsiteX5" fmla="*/ 10 w 596170"/>
                    <a:gd name="connsiteY5" fmla="*/ 937331 h 1009339"/>
                    <a:gd name="connsiteX6" fmla="*/ 10 w 596170"/>
                    <a:gd name="connsiteY6" fmla="*/ 74581 h 1009339"/>
                    <a:gd name="connsiteX0" fmla="*/ 10 w 596170"/>
                    <a:gd name="connsiteY0" fmla="*/ 74581 h 1009339"/>
                    <a:gd name="connsiteX1" fmla="*/ 288042 w 596170"/>
                    <a:gd name="connsiteY1" fmla="*/ 2573 h 1009339"/>
                    <a:gd name="connsiteX2" fmla="*/ 596170 w 596170"/>
                    <a:gd name="connsiteY2" fmla="*/ 165016 h 1009339"/>
                    <a:gd name="connsiteX3" fmla="*/ 298090 w 596170"/>
                    <a:gd name="connsiteY3" fmla="*/ 196831 h 1009339"/>
                    <a:gd name="connsiteX4" fmla="*/ 10 w 596170"/>
                    <a:gd name="connsiteY4" fmla="*/ 74581 h 1009339"/>
                    <a:gd name="connsiteX0" fmla="*/ 586122 w 596170"/>
                    <a:gd name="connsiteY0" fmla="*/ 159992 h 1009339"/>
                    <a:gd name="connsiteX1" fmla="*/ 293066 w 596170"/>
                    <a:gd name="connsiteY1" fmla="*/ 206879 h 1009339"/>
                    <a:gd name="connsiteX2" fmla="*/ 10 w 596170"/>
                    <a:gd name="connsiteY2" fmla="*/ 74581 h 1009339"/>
                    <a:gd name="connsiteX3" fmla="*/ 288042 w 596170"/>
                    <a:gd name="connsiteY3" fmla="*/ 208564 h 1009339"/>
                    <a:gd name="connsiteX4" fmla="*/ 581099 w 596170"/>
                    <a:gd name="connsiteY4" fmla="*/ 180089 h 1009339"/>
                    <a:gd name="connsiteX5" fmla="*/ 576074 w 596170"/>
                    <a:gd name="connsiteY5" fmla="*/ 937331 h 1009339"/>
                    <a:gd name="connsiteX6" fmla="*/ 288042 w 596170"/>
                    <a:gd name="connsiteY6" fmla="*/ 1009339 h 1009339"/>
                    <a:gd name="connsiteX7" fmla="*/ 10 w 596170"/>
                    <a:gd name="connsiteY7" fmla="*/ 937331 h 1009339"/>
                    <a:gd name="connsiteX8" fmla="*/ 10 w 596170"/>
                    <a:gd name="connsiteY8" fmla="*/ 74581 h 1009339"/>
                    <a:gd name="connsiteX0" fmla="*/ 3 w 596163"/>
                    <a:gd name="connsiteY0" fmla="*/ 1 h 934759"/>
                    <a:gd name="connsiteX1" fmla="*/ 288035 w 596163"/>
                    <a:gd name="connsiteY1" fmla="*/ 72009 h 934759"/>
                    <a:gd name="connsiteX2" fmla="*/ 576067 w 596163"/>
                    <a:gd name="connsiteY2" fmla="*/ 1 h 934759"/>
                    <a:gd name="connsiteX3" fmla="*/ 576067 w 596163"/>
                    <a:gd name="connsiteY3" fmla="*/ 862751 h 934759"/>
                    <a:gd name="connsiteX4" fmla="*/ 288035 w 596163"/>
                    <a:gd name="connsiteY4" fmla="*/ 934759 h 934759"/>
                    <a:gd name="connsiteX5" fmla="*/ 3 w 596163"/>
                    <a:gd name="connsiteY5" fmla="*/ 862751 h 934759"/>
                    <a:gd name="connsiteX6" fmla="*/ 3 w 596163"/>
                    <a:gd name="connsiteY6" fmla="*/ 1 h 934759"/>
                    <a:gd name="connsiteX0" fmla="*/ 3 w 596163"/>
                    <a:gd name="connsiteY0" fmla="*/ 1 h 934759"/>
                    <a:gd name="connsiteX1" fmla="*/ 298083 w 596163"/>
                    <a:gd name="connsiteY1" fmla="*/ 123936 h 934759"/>
                    <a:gd name="connsiteX2" fmla="*/ 596163 w 596163"/>
                    <a:gd name="connsiteY2" fmla="*/ 90436 h 934759"/>
                    <a:gd name="connsiteX3" fmla="*/ 298083 w 596163"/>
                    <a:gd name="connsiteY3" fmla="*/ 122251 h 934759"/>
                    <a:gd name="connsiteX4" fmla="*/ 3 w 596163"/>
                    <a:gd name="connsiteY4" fmla="*/ 1 h 934759"/>
                    <a:gd name="connsiteX0" fmla="*/ 586115 w 596163"/>
                    <a:gd name="connsiteY0" fmla="*/ 85412 h 934759"/>
                    <a:gd name="connsiteX1" fmla="*/ 293059 w 596163"/>
                    <a:gd name="connsiteY1" fmla="*/ 132299 h 934759"/>
                    <a:gd name="connsiteX2" fmla="*/ 3 w 596163"/>
                    <a:gd name="connsiteY2" fmla="*/ 1 h 934759"/>
                    <a:gd name="connsiteX3" fmla="*/ 288035 w 596163"/>
                    <a:gd name="connsiteY3" fmla="*/ 133984 h 934759"/>
                    <a:gd name="connsiteX4" fmla="*/ 581092 w 596163"/>
                    <a:gd name="connsiteY4" fmla="*/ 105509 h 934759"/>
                    <a:gd name="connsiteX5" fmla="*/ 576067 w 596163"/>
                    <a:gd name="connsiteY5" fmla="*/ 862751 h 934759"/>
                    <a:gd name="connsiteX6" fmla="*/ 288035 w 596163"/>
                    <a:gd name="connsiteY6" fmla="*/ 934759 h 934759"/>
                    <a:gd name="connsiteX7" fmla="*/ 3 w 596163"/>
                    <a:gd name="connsiteY7" fmla="*/ 862751 h 934759"/>
                    <a:gd name="connsiteX8" fmla="*/ 3 w 596163"/>
                    <a:gd name="connsiteY8" fmla="*/ 1 h 934759"/>
                    <a:gd name="connsiteX0" fmla="*/ 3 w 596163"/>
                    <a:gd name="connsiteY0" fmla="*/ 1 h 934759"/>
                    <a:gd name="connsiteX1" fmla="*/ 288035 w 596163"/>
                    <a:gd name="connsiteY1" fmla="*/ 72009 h 934759"/>
                    <a:gd name="connsiteX2" fmla="*/ 576067 w 596163"/>
                    <a:gd name="connsiteY2" fmla="*/ 1 h 934759"/>
                    <a:gd name="connsiteX3" fmla="*/ 576067 w 596163"/>
                    <a:gd name="connsiteY3" fmla="*/ 862751 h 934759"/>
                    <a:gd name="connsiteX4" fmla="*/ 288035 w 596163"/>
                    <a:gd name="connsiteY4" fmla="*/ 934759 h 934759"/>
                    <a:gd name="connsiteX5" fmla="*/ 3 w 596163"/>
                    <a:gd name="connsiteY5" fmla="*/ 862751 h 934759"/>
                    <a:gd name="connsiteX6" fmla="*/ 3 w 596163"/>
                    <a:gd name="connsiteY6" fmla="*/ 1 h 934759"/>
                    <a:gd name="connsiteX0" fmla="*/ 3 w 596163"/>
                    <a:gd name="connsiteY0" fmla="*/ 1 h 934759"/>
                    <a:gd name="connsiteX1" fmla="*/ 298083 w 596163"/>
                    <a:gd name="connsiteY1" fmla="*/ 123936 h 934759"/>
                    <a:gd name="connsiteX2" fmla="*/ 596163 w 596163"/>
                    <a:gd name="connsiteY2" fmla="*/ 90436 h 934759"/>
                    <a:gd name="connsiteX3" fmla="*/ 298083 w 596163"/>
                    <a:gd name="connsiteY3" fmla="*/ 122251 h 934759"/>
                    <a:gd name="connsiteX4" fmla="*/ 3 w 596163"/>
                    <a:gd name="connsiteY4" fmla="*/ 1 h 934759"/>
                    <a:gd name="connsiteX0" fmla="*/ 586115 w 596163"/>
                    <a:gd name="connsiteY0" fmla="*/ 85412 h 934759"/>
                    <a:gd name="connsiteX1" fmla="*/ 293059 w 596163"/>
                    <a:gd name="connsiteY1" fmla="*/ 132299 h 934759"/>
                    <a:gd name="connsiteX2" fmla="*/ 3 w 596163"/>
                    <a:gd name="connsiteY2" fmla="*/ 1 h 934759"/>
                    <a:gd name="connsiteX3" fmla="*/ 288035 w 596163"/>
                    <a:gd name="connsiteY3" fmla="*/ 133984 h 934759"/>
                    <a:gd name="connsiteX4" fmla="*/ 581092 w 596163"/>
                    <a:gd name="connsiteY4" fmla="*/ 105509 h 934759"/>
                    <a:gd name="connsiteX5" fmla="*/ 576067 w 596163"/>
                    <a:gd name="connsiteY5" fmla="*/ 862751 h 934759"/>
                    <a:gd name="connsiteX6" fmla="*/ 288035 w 596163"/>
                    <a:gd name="connsiteY6" fmla="*/ 934759 h 934759"/>
                    <a:gd name="connsiteX7" fmla="*/ 3 w 596163"/>
                    <a:gd name="connsiteY7" fmla="*/ 862751 h 934759"/>
                    <a:gd name="connsiteX8" fmla="*/ 3 w 596163"/>
                    <a:gd name="connsiteY8" fmla="*/ 1 h 934759"/>
                    <a:gd name="connsiteX0" fmla="*/ 3 w 596163"/>
                    <a:gd name="connsiteY0" fmla="*/ 1 h 934759"/>
                    <a:gd name="connsiteX1" fmla="*/ 303107 w 596163"/>
                    <a:gd name="connsiteY1" fmla="*/ 132299 h 934759"/>
                    <a:gd name="connsiteX2" fmla="*/ 576067 w 596163"/>
                    <a:gd name="connsiteY2" fmla="*/ 1 h 934759"/>
                    <a:gd name="connsiteX3" fmla="*/ 576067 w 596163"/>
                    <a:gd name="connsiteY3" fmla="*/ 862751 h 934759"/>
                    <a:gd name="connsiteX4" fmla="*/ 288035 w 596163"/>
                    <a:gd name="connsiteY4" fmla="*/ 934759 h 934759"/>
                    <a:gd name="connsiteX5" fmla="*/ 3 w 596163"/>
                    <a:gd name="connsiteY5" fmla="*/ 862751 h 934759"/>
                    <a:gd name="connsiteX6" fmla="*/ 3 w 596163"/>
                    <a:gd name="connsiteY6" fmla="*/ 1 h 934759"/>
                    <a:gd name="connsiteX0" fmla="*/ 3 w 596163"/>
                    <a:gd name="connsiteY0" fmla="*/ 1 h 934759"/>
                    <a:gd name="connsiteX1" fmla="*/ 298083 w 596163"/>
                    <a:gd name="connsiteY1" fmla="*/ 123936 h 934759"/>
                    <a:gd name="connsiteX2" fmla="*/ 596163 w 596163"/>
                    <a:gd name="connsiteY2" fmla="*/ 90436 h 934759"/>
                    <a:gd name="connsiteX3" fmla="*/ 298083 w 596163"/>
                    <a:gd name="connsiteY3" fmla="*/ 122251 h 934759"/>
                    <a:gd name="connsiteX4" fmla="*/ 3 w 596163"/>
                    <a:gd name="connsiteY4" fmla="*/ 1 h 934759"/>
                    <a:gd name="connsiteX0" fmla="*/ 586115 w 596163"/>
                    <a:gd name="connsiteY0" fmla="*/ 85412 h 934759"/>
                    <a:gd name="connsiteX1" fmla="*/ 293059 w 596163"/>
                    <a:gd name="connsiteY1" fmla="*/ 132299 h 934759"/>
                    <a:gd name="connsiteX2" fmla="*/ 3 w 596163"/>
                    <a:gd name="connsiteY2" fmla="*/ 1 h 934759"/>
                    <a:gd name="connsiteX3" fmla="*/ 288035 w 596163"/>
                    <a:gd name="connsiteY3" fmla="*/ 133984 h 934759"/>
                    <a:gd name="connsiteX4" fmla="*/ 581092 w 596163"/>
                    <a:gd name="connsiteY4" fmla="*/ 105509 h 934759"/>
                    <a:gd name="connsiteX5" fmla="*/ 576067 w 596163"/>
                    <a:gd name="connsiteY5" fmla="*/ 862751 h 934759"/>
                    <a:gd name="connsiteX6" fmla="*/ 288035 w 596163"/>
                    <a:gd name="connsiteY6" fmla="*/ 934759 h 934759"/>
                    <a:gd name="connsiteX7" fmla="*/ 3 w 596163"/>
                    <a:gd name="connsiteY7" fmla="*/ 862751 h 934759"/>
                    <a:gd name="connsiteX8" fmla="*/ 3 w 596163"/>
                    <a:gd name="connsiteY8" fmla="*/ 1 h 934759"/>
                    <a:gd name="connsiteX0" fmla="*/ 3 w 596163"/>
                    <a:gd name="connsiteY0" fmla="*/ 1 h 934759"/>
                    <a:gd name="connsiteX1" fmla="*/ 303107 w 596163"/>
                    <a:gd name="connsiteY1" fmla="*/ 132299 h 934759"/>
                    <a:gd name="connsiteX2" fmla="*/ 591139 w 596163"/>
                    <a:gd name="connsiteY2" fmla="*/ 70340 h 934759"/>
                    <a:gd name="connsiteX3" fmla="*/ 576067 w 596163"/>
                    <a:gd name="connsiteY3" fmla="*/ 862751 h 934759"/>
                    <a:gd name="connsiteX4" fmla="*/ 288035 w 596163"/>
                    <a:gd name="connsiteY4" fmla="*/ 934759 h 934759"/>
                    <a:gd name="connsiteX5" fmla="*/ 3 w 596163"/>
                    <a:gd name="connsiteY5" fmla="*/ 862751 h 934759"/>
                    <a:gd name="connsiteX6" fmla="*/ 3 w 596163"/>
                    <a:gd name="connsiteY6" fmla="*/ 1 h 934759"/>
                    <a:gd name="connsiteX0" fmla="*/ 3 w 596163"/>
                    <a:gd name="connsiteY0" fmla="*/ 1 h 934759"/>
                    <a:gd name="connsiteX1" fmla="*/ 298083 w 596163"/>
                    <a:gd name="connsiteY1" fmla="*/ 123936 h 934759"/>
                    <a:gd name="connsiteX2" fmla="*/ 596163 w 596163"/>
                    <a:gd name="connsiteY2" fmla="*/ 90436 h 934759"/>
                    <a:gd name="connsiteX3" fmla="*/ 298083 w 596163"/>
                    <a:gd name="connsiteY3" fmla="*/ 122251 h 934759"/>
                    <a:gd name="connsiteX4" fmla="*/ 3 w 596163"/>
                    <a:gd name="connsiteY4" fmla="*/ 1 h 934759"/>
                    <a:gd name="connsiteX0" fmla="*/ 586115 w 596163"/>
                    <a:gd name="connsiteY0" fmla="*/ 85412 h 934759"/>
                    <a:gd name="connsiteX1" fmla="*/ 293059 w 596163"/>
                    <a:gd name="connsiteY1" fmla="*/ 132299 h 934759"/>
                    <a:gd name="connsiteX2" fmla="*/ 3 w 596163"/>
                    <a:gd name="connsiteY2" fmla="*/ 1 h 934759"/>
                    <a:gd name="connsiteX3" fmla="*/ 288035 w 596163"/>
                    <a:gd name="connsiteY3" fmla="*/ 133984 h 934759"/>
                    <a:gd name="connsiteX4" fmla="*/ 581092 w 596163"/>
                    <a:gd name="connsiteY4" fmla="*/ 105509 h 934759"/>
                    <a:gd name="connsiteX5" fmla="*/ 576067 w 596163"/>
                    <a:gd name="connsiteY5" fmla="*/ 862751 h 934759"/>
                    <a:gd name="connsiteX6" fmla="*/ 288035 w 596163"/>
                    <a:gd name="connsiteY6" fmla="*/ 934759 h 934759"/>
                    <a:gd name="connsiteX7" fmla="*/ 3 w 596163"/>
                    <a:gd name="connsiteY7" fmla="*/ 862751 h 934759"/>
                    <a:gd name="connsiteX8" fmla="*/ 3 w 596163"/>
                    <a:gd name="connsiteY8" fmla="*/ 1 h 934759"/>
                    <a:gd name="connsiteX0" fmla="*/ 3 w 596163"/>
                    <a:gd name="connsiteY0" fmla="*/ 1 h 934759"/>
                    <a:gd name="connsiteX1" fmla="*/ 303107 w 596163"/>
                    <a:gd name="connsiteY1" fmla="*/ 132299 h 934759"/>
                    <a:gd name="connsiteX2" fmla="*/ 591139 w 596163"/>
                    <a:gd name="connsiteY2" fmla="*/ 70340 h 934759"/>
                    <a:gd name="connsiteX3" fmla="*/ 576067 w 596163"/>
                    <a:gd name="connsiteY3" fmla="*/ 862751 h 934759"/>
                    <a:gd name="connsiteX4" fmla="*/ 288035 w 596163"/>
                    <a:gd name="connsiteY4" fmla="*/ 934759 h 934759"/>
                    <a:gd name="connsiteX5" fmla="*/ 3 w 596163"/>
                    <a:gd name="connsiteY5" fmla="*/ 862751 h 934759"/>
                    <a:gd name="connsiteX6" fmla="*/ 3 w 596163"/>
                    <a:gd name="connsiteY6" fmla="*/ 1 h 934759"/>
                    <a:gd name="connsiteX0" fmla="*/ 3 w 596163"/>
                    <a:gd name="connsiteY0" fmla="*/ 1 h 934759"/>
                    <a:gd name="connsiteX1" fmla="*/ 298083 w 596163"/>
                    <a:gd name="connsiteY1" fmla="*/ 123936 h 934759"/>
                    <a:gd name="connsiteX2" fmla="*/ 596163 w 596163"/>
                    <a:gd name="connsiteY2" fmla="*/ 90436 h 934759"/>
                    <a:gd name="connsiteX3" fmla="*/ 298083 w 596163"/>
                    <a:gd name="connsiteY3" fmla="*/ 122251 h 934759"/>
                    <a:gd name="connsiteX4" fmla="*/ 3 w 596163"/>
                    <a:gd name="connsiteY4" fmla="*/ 1 h 934759"/>
                    <a:gd name="connsiteX0" fmla="*/ 586115 w 596163"/>
                    <a:gd name="connsiteY0" fmla="*/ 85412 h 934759"/>
                    <a:gd name="connsiteX1" fmla="*/ 293059 w 596163"/>
                    <a:gd name="connsiteY1" fmla="*/ 132299 h 934759"/>
                    <a:gd name="connsiteX2" fmla="*/ 3 w 596163"/>
                    <a:gd name="connsiteY2" fmla="*/ 1 h 934759"/>
                    <a:gd name="connsiteX3" fmla="*/ 288035 w 596163"/>
                    <a:gd name="connsiteY3" fmla="*/ 133984 h 934759"/>
                    <a:gd name="connsiteX4" fmla="*/ 581092 w 596163"/>
                    <a:gd name="connsiteY4" fmla="*/ 105509 h 934759"/>
                    <a:gd name="connsiteX5" fmla="*/ 576067 w 596163"/>
                    <a:gd name="connsiteY5" fmla="*/ 862751 h 934759"/>
                    <a:gd name="connsiteX6" fmla="*/ 288035 w 596163"/>
                    <a:gd name="connsiteY6" fmla="*/ 934759 h 934759"/>
                    <a:gd name="connsiteX7" fmla="*/ 3 w 596163"/>
                    <a:gd name="connsiteY7" fmla="*/ 862751 h 934759"/>
                    <a:gd name="connsiteX8" fmla="*/ 3 w 596163"/>
                    <a:gd name="connsiteY8" fmla="*/ 90436 h 934759"/>
                    <a:gd name="connsiteX0" fmla="*/ 3 w 596163"/>
                    <a:gd name="connsiteY0" fmla="*/ 1 h 934759"/>
                    <a:gd name="connsiteX1" fmla="*/ 303107 w 596163"/>
                    <a:gd name="connsiteY1" fmla="*/ 132299 h 934759"/>
                    <a:gd name="connsiteX2" fmla="*/ 591139 w 596163"/>
                    <a:gd name="connsiteY2" fmla="*/ 70340 h 934759"/>
                    <a:gd name="connsiteX3" fmla="*/ 576067 w 596163"/>
                    <a:gd name="connsiteY3" fmla="*/ 862751 h 934759"/>
                    <a:gd name="connsiteX4" fmla="*/ 288035 w 596163"/>
                    <a:gd name="connsiteY4" fmla="*/ 934759 h 934759"/>
                    <a:gd name="connsiteX5" fmla="*/ 3 w 596163"/>
                    <a:gd name="connsiteY5" fmla="*/ 862751 h 934759"/>
                    <a:gd name="connsiteX6" fmla="*/ 3 w 596163"/>
                    <a:gd name="connsiteY6" fmla="*/ 1 h 934759"/>
                    <a:gd name="connsiteX0" fmla="*/ 3 w 596163"/>
                    <a:gd name="connsiteY0" fmla="*/ 1 h 934759"/>
                    <a:gd name="connsiteX1" fmla="*/ 298083 w 596163"/>
                    <a:gd name="connsiteY1" fmla="*/ 123936 h 934759"/>
                    <a:gd name="connsiteX2" fmla="*/ 596163 w 596163"/>
                    <a:gd name="connsiteY2" fmla="*/ 90436 h 934759"/>
                    <a:gd name="connsiteX3" fmla="*/ 298083 w 596163"/>
                    <a:gd name="connsiteY3" fmla="*/ 122251 h 934759"/>
                    <a:gd name="connsiteX4" fmla="*/ 3 w 596163"/>
                    <a:gd name="connsiteY4" fmla="*/ 1 h 934759"/>
                    <a:gd name="connsiteX0" fmla="*/ 586115 w 596163"/>
                    <a:gd name="connsiteY0" fmla="*/ 85412 h 934759"/>
                    <a:gd name="connsiteX1" fmla="*/ 293059 w 596163"/>
                    <a:gd name="connsiteY1" fmla="*/ 132299 h 934759"/>
                    <a:gd name="connsiteX2" fmla="*/ 3 w 596163"/>
                    <a:gd name="connsiteY2" fmla="*/ 90436 h 934759"/>
                    <a:gd name="connsiteX3" fmla="*/ 288035 w 596163"/>
                    <a:gd name="connsiteY3" fmla="*/ 133984 h 934759"/>
                    <a:gd name="connsiteX4" fmla="*/ 581092 w 596163"/>
                    <a:gd name="connsiteY4" fmla="*/ 105509 h 934759"/>
                    <a:gd name="connsiteX5" fmla="*/ 576067 w 596163"/>
                    <a:gd name="connsiteY5" fmla="*/ 862751 h 934759"/>
                    <a:gd name="connsiteX6" fmla="*/ 288035 w 596163"/>
                    <a:gd name="connsiteY6" fmla="*/ 934759 h 934759"/>
                    <a:gd name="connsiteX7" fmla="*/ 3 w 596163"/>
                    <a:gd name="connsiteY7" fmla="*/ 862751 h 934759"/>
                    <a:gd name="connsiteX8" fmla="*/ 3 w 596163"/>
                    <a:gd name="connsiteY8" fmla="*/ 90436 h 934759"/>
                    <a:gd name="connsiteX0" fmla="*/ 3 w 596163"/>
                    <a:gd name="connsiteY0" fmla="*/ 0 h 934758"/>
                    <a:gd name="connsiteX1" fmla="*/ 303107 w 596163"/>
                    <a:gd name="connsiteY1" fmla="*/ 132298 h 934758"/>
                    <a:gd name="connsiteX2" fmla="*/ 591139 w 596163"/>
                    <a:gd name="connsiteY2" fmla="*/ 70339 h 934758"/>
                    <a:gd name="connsiteX3" fmla="*/ 576067 w 596163"/>
                    <a:gd name="connsiteY3" fmla="*/ 862750 h 934758"/>
                    <a:gd name="connsiteX4" fmla="*/ 288035 w 596163"/>
                    <a:gd name="connsiteY4" fmla="*/ 934758 h 934758"/>
                    <a:gd name="connsiteX5" fmla="*/ 3 w 596163"/>
                    <a:gd name="connsiteY5" fmla="*/ 862750 h 934758"/>
                    <a:gd name="connsiteX6" fmla="*/ 3 w 596163"/>
                    <a:gd name="connsiteY6" fmla="*/ 0 h 934758"/>
                    <a:gd name="connsiteX0" fmla="*/ 3 w 596163"/>
                    <a:gd name="connsiteY0" fmla="*/ 95459 h 934758"/>
                    <a:gd name="connsiteX1" fmla="*/ 298083 w 596163"/>
                    <a:gd name="connsiteY1" fmla="*/ 123935 h 934758"/>
                    <a:gd name="connsiteX2" fmla="*/ 596163 w 596163"/>
                    <a:gd name="connsiteY2" fmla="*/ 90435 h 934758"/>
                    <a:gd name="connsiteX3" fmla="*/ 298083 w 596163"/>
                    <a:gd name="connsiteY3" fmla="*/ 122250 h 934758"/>
                    <a:gd name="connsiteX4" fmla="*/ 3 w 596163"/>
                    <a:gd name="connsiteY4" fmla="*/ 95459 h 934758"/>
                    <a:gd name="connsiteX0" fmla="*/ 586115 w 596163"/>
                    <a:gd name="connsiteY0" fmla="*/ 85411 h 934758"/>
                    <a:gd name="connsiteX1" fmla="*/ 293059 w 596163"/>
                    <a:gd name="connsiteY1" fmla="*/ 132298 h 934758"/>
                    <a:gd name="connsiteX2" fmla="*/ 3 w 596163"/>
                    <a:gd name="connsiteY2" fmla="*/ 90435 h 934758"/>
                    <a:gd name="connsiteX3" fmla="*/ 288035 w 596163"/>
                    <a:gd name="connsiteY3" fmla="*/ 133983 h 934758"/>
                    <a:gd name="connsiteX4" fmla="*/ 581092 w 596163"/>
                    <a:gd name="connsiteY4" fmla="*/ 105508 h 934758"/>
                    <a:gd name="connsiteX5" fmla="*/ 576067 w 596163"/>
                    <a:gd name="connsiteY5" fmla="*/ 862750 h 934758"/>
                    <a:gd name="connsiteX6" fmla="*/ 288035 w 596163"/>
                    <a:gd name="connsiteY6" fmla="*/ 934758 h 934758"/>
                    <a:gd name="connsiteX7" fmla="*/ 3 w 596163"/>
                    <a:gd name="connsiteY7" fmla="*/ 862750 h 934758"/>
                    <a:gd name="connsiteX8" fmla="*/ 3 w 596163"/>
                    <a:gd name="connsiteY8" fmla="*/ 90435 h 934758"/>
                    <a:gd name="connsiteX0" fmla="*/ 5027 w 596163"/>
                    <a:gd name="connsiteY0" fmla="*/ 10048 h 864419"/>
                    <a:gd name="connsiteX1" fmla="*/ 303107 w 596163"/>
                    <a:gd name="connsiteY1" fmla="*/ 61959 h 864419"/>
                    <a:gd name="connsiteX2" fmla="*/ 591139 w 596163"/>
                    <a:gd name="connsiteY2" fmla="*/ 0 h 864419"/>
                    <a:gd name="connsiteX3" fmla="*/ 576067 w 596163"/>
                    <a:gd name="connsiteY3" fmla="*/ 792411 h 864419"/>
                    <a:gd name="connsiteX4" fmla="*/ 288035 w 596163"/>
                    <a:gd name="connsiteY4" fmla="*/ 864419 h 864419"/>
                    <a:gd name="connsiteX5" fmla="*/ 3 w 596163"/>
                    <a:gd name="connsiteY5" fmla="*/ 792411 h 864419"/>
                    <a:gd name="connsiteX6" fmla="*/ 5027 w 596163"/>
                    <a:gd name="connsiteY6" fmla="*/ 10048 h 864419"/>
                    <a:gd name="connsiteX0" fmla="*/ 3 w 596163"/>
                    <a:gd name="connsiteY0" fmla="*/ 25120 h 864419"/>
                    <a:gd name="connsiteX1" fmla="*/ 298083 w 596163"/>
                    <a:gd name="connsiteY1" fmla="*/ 53596 h 864419"/>
                    <a:gd name="connsiteX2" fmla="*/ 596163 w 596163"/>
                    <a:gd name="connsiteY2" fmla="*/ 20096 h 864419"/>
                    <a:gd name="connsiteX3" fmla="*/ 298083 w 596163"/>
                    <a:gd name="connsiteY3" fmla="*/ 51911 h 864419"/>
                    <a:gd name="connsiteX4" fmla="*/ 3 w 596163"/>
                    <a:gd name="connsiteY4" fmla="*/ 25120 h 864419"/>
                    <a:gd name="connsiteX0" fmla="*/ 586115 w 596163"/>
                    <a:gd name="connsiteY0" fmla="*/ 15072 h 864419"/>
                    <a:gd name="connsiteX1" fmla="*/ 293059 w 596163"/>
                    <a:gd name="connsiteY1" fmla="*/ 61959 h 864419"/>
                    <a:gd name="connsiteX2" fmla="*/ 3 w 596163"/>
                    <a:gd name="connsiteY2" fmla="*/ 20096 h 864419"/>
                    <a:gd name="connsiteX3" fmla="*/ 288035 w 596163"/>
                    <a:gd name="connsiteY3" fmla="*/ 63644 h 864419"/>
                    <a:gd name="connsiteX4" fmla="*/ 581092 w 596163"/>
                    <a:gd name="connsiteY4" fmla="*/ 35169 h 864419"/>
                    <a:gd name="connsiteX5" fmla="*/ 576067 w 596163"/>
                    <a:gd name="connsiteY5" fmla="*/ 792411 h 864419"/>
                    <a:gd name="connsiteX6" fmla="*/ 288035 w 596163"/>
                    <a:gd name="connsiteY6" fmla="*/ 864419 h 864419"/>
                    <a:gd name="connsiteX7" fmla="*/ 3 w 596163"/>
                    <a:gd name="connsiteY7" fmla="*/ 792411 h 864419"/>
                    <a:gd name="connsiteX8" fmla="*/ 3 w 596163"/>
                    <a:gd name="connsiteY8" fmla="*/ 20096 h 8644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96163" h="864419" stroke="0" extrusionOk="0">
                      <a:moveTo>
                        <a:pt x="5027" y="10048"/>
                      </a:moveTo>
                      <a:cubicBezTo>
                        <a:pt x="5027" y="49817"/>
                        <a:pt x="205422" y="63634"/>
                        <a:pt x="303107" y="61959"/>
                      </a:cubicBezTo>
                      <a:cubicBezTo>
                        <a:pt x="400792" y="60284"/>
                        <a:pt x="591139" y="39769"/>
                        <a:pt x="591139" y="0"/>
                      </a:cubicBezTo>
                      <a:lnTo>
                        <a:pt x="576067" y="792411"/>
                      </a:lnTo>
                      <a:cubicBezTo>
                        <a:pt x="576067" y="832180"/>
                        <a:pt x="447111" y="864419"/>
                        <a:pt x="288035" y="864419"/>
                      </a:cubicBezTo>
                      <a:cubicBezTo>
                        <a:pt x="128959" y="864419"/>
                        <a:pt x="3" y="832180"/>
                        <a:pt x="3" y="792411"/>
                      </a:cubicBezTo>
                      <a:cubicBezTo>
                        <a:pt x="1678" y="531623"/>
                        <a:pt x="3352" y="270836"/>
                        <a:pt x="5027" y="10048"/>
                      </a:cubicBezTo>
                      <a:close/>
                    </a:path>
                    <a:path w="596163" h="864419" fill="lighten" stroke="0" extrusionOk="0">
                      <a:moveTo>
                        <a:pt x="3" y="25120"/>
                      </a:moveTo>
                      <a:cubicBezTo>
                        <a:pt x="3" y="25401"/>
                        <a:pt x="198723" y="54433"/>
                        <a:pt x="298083" y="53596"/>
                      </a:cubicBezTo>
                      <a:cubicBezTo>
                        <a:pt x="397443" y="52759"/>
                        <a:pt x="596163" y="-19673"/>
                        <a:pt x="596163" y="20096"/>
                      </a:cubicBezTo>
                      <a:cubicBezTo>
                        <a:pt x="596163" y="59865"/>
                        <a:pt x="397443" y="51074"/>
                        <a:pt x="298083" y="51911"/>
                      </a:cubicBezTo>
                      <a:cubicBezTo>
                        <a:pt x="198723" y="52748"/>
                        <a:pt x="3" y="24839"/>
                        <a:pt x="3" y="25120"/>
                      </a:cubicBezTo>
                      <a:close/>
                    </a:path>
                    <a:path w="596163" h="864419" fill="none" extrusionOk="0">
                      <a:moveTo>
                        <a:pt x="586115" y="15072"/>
                      </a:moveTo>
                      <a:cubicBezTo>
                        <a:pt x="586115" y="54841"/>
                        <a:pt x="390744" y="61122"/>
                        <a:pt x="293059" y="61959"/>
                      </a:cubicBezTo>
                      <a:cubicBezTo>
                        <a:pt x="195374" y="62796"/>
                        <a:pt x="840" y="19815"/>
                        <a:pt x="3" y="20096"/>
                      </a:cubicBezTo>
                      <a:cubicBezTo>
                        <a:pt x="-834" y="20377"/>
                        <a:pt x="191187" y="61132"/>
                        <a:pt x="288035" y="63644"/>
                      </a:cubicBezTo>
                      <a:cubicBezTo>
                        <a:pt x="384883" y="66156"/>
                        <a:pt x="581092" y="-4600"/>
                        <a:pt x="581092" y="35169"/>
                      </a:cubicBezTo>
                      <a:lnTo>
                        <a:pt x="576067" y="792411"/>
                      </a:lnTo>
                      <a:cubicBezTo>
                        <a:pt x="576067" y="832180"/>
                        <a:pt x="447111" y="864419"/>
                        <a:pt x="288035" y="864419"/>
                      </a:cubicBezTo>
                      <a:cubicBezTo>
                        <a:pt x="128959" y="864419"/>
                        <a:pt x="3" y="832180"/>
                        <a:pt x="3" y="792411"/>
                      </a:cubicBezTo>
                      <a:lnTo>
                        <a:pt x="3" y="20096"/>
                      </a:lnTo>
                    </a:path>
                  </a:pathLst>
                </a:custGeom>
                <a:gradFill>
                  <a:gsLst>
                    <a:gs pos="20000">
                      <a:schemeClr val="tx1">
                        <a:lumMod val="75000"/>
                        <a:lumOff val="25000"/>
                        <a:alpha val="24000"/>
                      </a:schemeClr>
                    </a:gs>
                    <a:gs pos="50000">
                      <a:schemeClr val="accent1">
                        <a:tint val="44500"/>
                        <a:satMod val="160000"/>
                        <a:alpha val="37000"/>
                      </a:schemeClr>
                    </a:gs>
                    <a:gs pos="75000">
                      <a:schemeClr val="tx1">
                        <a:lumMod val="75000"/>
                        <a:lumOff val="25000"/>
                        <a:alpha val="42000"/>
                      </a:schemeClr>
                    </a:gs>
                  </a:gsLst>
                  <a:lin ang="108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grpSp>
          <p:nvGrpSpPr>
            <p:cNvPr id="1304" name="Groupe 1303"/>
            <p:cNvGrpSpPr/>
            <p:nvPr/>
          </p:nvGrpSpPr>
          <p:grpSpPr>
            <a:xfrm rot="16200000" flipH="1">
              <a:off x="5643321" y="2206190"/>
              <a:ext cx="1944226" cy="767520"/>
              <a:chOff x="4718167" y="1574092"/>
              <a:chExt cx="2578559" cy="862284"/>
            </a:xfrm>
          </p:grpSpPr>
          <p:sp>
            <p:nvSpPr>
              <p:cNvPr id="1305" name="Freeform 83"/>
              <p:cNvSpPr>
                <a:spLocks/>
              </p:cNvSpPr>
              <p:nvPr>
                <p:custDataLst>
                  <p:tags r:id="rId54"/>
                </p:custDataLst>
              </p:nvPr>
            </p:nvSpPr>
            <p:spPr bwMode="auto">
              <a:xfrm>
                <a:off x="5310565" y="2274458"/>
                <a:ext cx="1106297" cy="142555"/>
              </a:xfrm>
              <a:custGeom>
                <a:avLst/>
                <a:gdLst>
                  <a:gd name="T0" fmla="*/ 147 w 163"/>
                  <a:gd name="T1" fmla="*/ 69 h 677"/>
                  <a:gd name="T2" fmla="*/ 3 w 163"/>
                  <a:gd name="T3" fmla="*/ 101 h 677"/>
                  <a:gd name="T4" fmla="*/ 163 w 163"/>
                  <a:gd name="T5" fmla="*/ 677 h 677"/>
                  <a:gd name="connsiteX0" fmla="*/ 57855 w 57855"/>
                  <a:gd name="connsiteY0" fmla="*/ 2856 h 3531"/>
                  <a:gd name="connsiteX1" fmla="*/ 49021 w 57855"/>
                  <a:gd name="connsiteY1" fmla="*/ 3329 h 3531"/>
                  <a:gd name="connsiteX2" fmla="*/ 309 w 57855"/>
                  <a:gd name="connsiteY2" fmla="*/ 960 h 3531"/>
                  <a:gd name="connsiteX0" fmla="*/ 10020 w 10020"/>
                  <a:gd name="connsiteY0" fmla="*/ 8620 h 8620"/>
                  <a:gd name="connsiteX1" fmla="*/ 5809 w 10020"/>
                  <a:gd name="connsiteY1" fmla="*/ 5559 h 8620"/>
                  <a:gd name="connsiteX2" fmla="*/ 73 w 10020"/>
                  <a:gd name="connsiteY2" fmla="*/ 3251 h 8620"/>
                  <a:gd name="connsiteX0" fmla="*/ 10024 w 10024"/>
                  <a:gd name="connsiteY0" fmla="*/ 11110 h 11110"/>
                  <a:gd name="connsiteX1" fmla="*/ 5821 w 10024"/>
                  <a:gd name="connsiteY1" fmla="*/ 7559 h 11110"/>
                  <a:gd name="connsiteX2" fmla="*/ 97 w 10024"/>
                  <a:gd name="connsiteY2" fmla="*/ 4881 h 11110"/>
                  <a:gd name="connsiteX0" fmla="*/ 10024 w 10024"/>
                  <a:gd name="connsiteY0" fmla="*/ 11110 h 11110"/>
                  <a:gd name="connsiteX1" fmla="*/ 5821 w 10024"/>
                  <a:gd name="connsiteY1" fmla="*/ 7559 h 11110"/>
                  <a:gd name="connsiteX2" fmla="*/ 97 w 10024"/>
                  <a:gd name="connsiteY2" fmla="*/ 4881 h 11110"/>
                  <a:gd name="connsiteX0" fmla="*/ 13284 w 13284"/>
                  <a:gd name="connsiteY0" fmla="*/ 13135 h 13135"/>
                  <a:gd name="connsiteX1" fmla="*/ 9081 w 13284"/>
                  <a:gd name="connsiteY1" fmla="*/ 9584 h 13135"/>
                  <a:gd name="connsiteX2" fmla="*/ 60 w 13284"/>
                  <a:gd name="connsiteY2" fmla="*/ 4353 h 13135"/>
                  <a:gd name="connsiteX0" fmla="*/ 13224 w 13224"/>
                  <a:gd name="connsiteY0" fmla="*/ 11312 h 11312"/>
                  <a:gd name="connsiteX1" fmla="*/ 9021 w 13224"/>
                  <a:gd name="connsiteY1" fmla="*/ 7761 h 11312"/>
                  <a:gd name="connsiteX2" fmla="*/ 0 w 13224"/>
                  <a:gd name="connsiteY2" fmla="*/ 2530 h 11312"/>
                  <a:gd name="connsiteX0" fmla="*/ 13533 w 13533"/>
                  <a:gd name="connsiteY0" fmla="*/ 7962 h 7962"/>
                  <a:gd name="connsiteX1" fmla="*/ 9021 w 13533"/>
                  <a:gd name="connsiteY1" fmla="*/ 7761 h 7962"/>
                  <a:gd name="connsiteX2" fmla="*/ 0 w 13533"/>
                  <a:gd name="connsiteY2" fmla="*/ 2530 h 7962"/>
                  <a:gd name="connsiteX0" fmla="*/ 10000 w 10000"/>
                  <a:gd name="connsiteY0" fmla="*/ 10000 h 10231"/>
                  <a:gd name="connsiteX1" fmla="*/ 6666 w 10000"/>
                  <a:gd name="connsiteY1" fmla="*/ 9748 h 10231"/>
                  <a:gd name="connsiteX2" fmla="*/ 0 w 10000"/>
                  <a:gd name="connsiteY2" fmla="*/ 3178 h 10231"/>
                  <a:gd name="connsiteX0" fmla="*/ 10000 w 10000"/>
                  <a:gd name="connsiteY0" fmla="*/ 10383 h 10504"/>
                  <a:gd name="connsiteX1" fmla="*/ 6238 w 10000"/>
                  <a:gd name="connsiteY1" fmla="*/ 7927 h 10504"/>
                  <a:gd name="connsiteX2" fmla="*/ 0 w 10000"/>
                  <a:gd name="connsiteY2" fmla="*/ 3561 h 10504"/>
                  <a:gd name="connsiteX0" fmla="*/ 10000 w 10000"/>
                  <a:gd name="connsiteY0" fmla="*/ 10383 h 10677"/>
                  <a:gd name="connsiteX1" fmla="*/ 6238 w 10000"/>
                  <a:gd name="connsiteY1" fmla="*/ 7927 h 10677"/>
                  <a:gd name="connsiteX2" fmla="*/ 0 w 10000"/>
                  <a:gd name="connsiteY2" fmla="*/ 3561 h 10677"/>
                </a:gdLst>
                <a:ahLst/>
                <a:cxnLst>
                  <a:cxn ang="0">
                    <a:pos x="connsiteX0" y="connsiteY0"/>
                  </a:cxn>
                  <a:cxn ang="0">
                    <a:pos x="connsiteX1" y="connsiteY1"/>
                  </a:cxn>
                  <a:cxn ang="0">
                    <a:pos x="connsiteX2" y="connsiteY2"/>
                  </a:cxn>
                </a:cxnLst>
                <a:rect l="l" t="t" r="r" b="b"/>
                <a:pathLst>
                  <a:path w="10000" h="10677">
                    <a:moveTo>
                      <a:pt x="10000" y="10383"/>
                    </a:moveTo>
                    <a:cubicBezTo>
                      <a:pt x="9250" y="11256"/>
                      <a:pt x="7575" y="10117"/>
                      <a:pt x="6238" y="7927"/>
                    </a:cubicBezTo>
                    <a:cubicBezTo>
                      <a:pt x="4892" y="5533"/>
                      <a:pt x="2276" y="-5605"/>
                      <a:pt x="0" y="3561"/>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306" name="Freeform 64"/>
              <p:cNvSpPr>
                <a:spLocks/>
              </p:cNvSpPr>
              <p:nvPr>
                <p:custDataLst>
                  <p:tags r:id="rId55"/>
                </p:custDataLst>
              </p:nvPr>
            </p:nvSpPr>
            <p:spPr bwMode="auto">
              <a:xfrm>
                <a:off x="6196129" y="2353946"/>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307" name="Freeform 64"/>
              <p:cNvSpPr>
                <a:spLocks/>
              </p:cNvSpPr>
              <p:nvPr>
                <p:custDataLst>
                  <p:tags r:id="rId56"/>
                </p:custDataLst>
              </p:nvPr>
            </p:nvSpPr>
            <p:spPr bwMode="auto">
              <a:xfrm>
                <a:off x="6196129" y="2271908"/>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308" name="Freeform 64"/>
              <p:cNvSpPr>
                <a:spLocks/>
              </p:cNvSpPr>
              <p:nvPr>
                <p:custDataLst>
                  <p:tags r:id="rId57"/>
                </p:custDataLst>
              </p:nvPr>
            </p:nvSpPr>
            <p:spPr bwMode="auto">
              <a:xfrm>
                <a:off x="6196129" y="2187664"/>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309" name="Freeform 63"/>
              <p:cNvSpPr>
                <a:spLocks/>
              </p:cNvSpPr>
              <p:nvPr>
                <p:custDataLst>
                  <p:tags r:id="rId58"/>
                </p:custDataLst>
              </p:nvPr>
            </p:nvSpPr>
            <p:spPr bwMode="auto">
              <a:xfrm>
                <a:off x="6196129" y="2093904"/>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310" name="Freeform 62"/>
              <p:cNvSpPr>
                <a:spLocks/>
              </p:cNvSpPr>
              <p:nvPr>
                <p:custDataLst>
                  <p:tags r:id="rId59"/>
                </p:custDataLst>
              </p:nvPr>
            </p:nvSpPr>
            <p:spPr bwMode="auto">
              <a:xfrm>
                <a:off x="6196129" y="2000145"/>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311" name="Freeform 61"/>
              <p:cNvSpPr>
                <a:spLocks/>
              </p:cNvSpPr>
              <p:nvPr>
                <p:custDataLst>
                  <p:tags r:id="rId60"/>
                </p:custDataLst>
              </p:nvPr>
            </p:nvSpPr>
            <p:spPr bwMode="auto">
              <a:xfrm>
                <a:off x="6196129" y="1906385"/>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312" name="Freeform 60"/>
              <p:cNvSpPr>
                <a:spLocks/>
              </p:cNvSpPr>
              <p:nvPr>
                <p:custDataLst>
                  <p:tags r:id="rId61"/>
                </p:custDataLst>
              </p:nvPr>
            </p:nvSpPr>
            <p:spPr bwMode="auto">
              <a:xfrm>
                <a:off x="6196129" y="1812626"/>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313" name="Freeform 59"/>
              <p:cNvSpPr>
                <a:spLocks/>
              </p:cNvSpPr>
              <p:nvPr>
                <p:custDataLst>
                  <p:tags r:id="rId62"/>
                </p:custDataLst>
              </p:nvPr>
            </p:nvSpPr>
            <p:spPr bwMode="auto">
              <a:xfrm>
                <a:off x="6196129" y="1718866"/>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314" name="Freeform 58"/>
              <p:cNvSpPr>
                <a:spLocks/>
              </p:cNvSpPr>
              <p:nvPr>
                <p:custDataLst>
                  <p:tags r:id="rId63"/>
                </p:custDataLst>
              </p:nvPr>
            </p:nvSpPr>
            <p:spPr bwMode="auto">
              <a:xfrm>
                <a:off x="6196129" y="1625107"/>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315" name="Freeform 82"/>
              <p:cNvSpPr>
                <a:spLocks/>
              </p:cNvSpPr>
              <p:nvPr>
                <p:custDataLst>
                  <p:tags r:id="rId64"/>
                </p:custDataLst>
              </p:nvPr>
            </p:nvSpPr>
            <p:spPr bwMode="auto">
              <a:xfrm>
                <a:off x="4718167" y="1574092"/>
                <a:ext cx="2503587" cy="606172"/>
              </a:xfrm>
              <a:custGeom>
                <a:avLst/>
                <a:gdLst>
                  <a:gd name="T0" fmla="*/ 1832 w 2011"/>
                  <a:gd name="T1" fmla="*/ 59 h 1499"/>
                  <a:gd name="T2" fmla="*/ 1944 w 2011"/>
                  <a:gd name="T3" fmla="*/ 123 h 1499"/>
                  <a:gd name="T4" fmla="*/ 1432 w 2011"/>
                  <a:gd name="T5" fmla="*/ 139 h 1499"/>
                  <a:gd name="T6" fmla="*/ 248 w 2011"/>
                  <a:gd name="T7" fmla="*/ 75 h 1499"/>
                  <a:gd name="T8" fmla="*/ 24 w 2011"/>
                  <a:gd name="T9" fmla="*/ 587 h 1499"/>
                  <a:gd name="T10" fmla="*/ 104 w 2011"/>
                  <a:gd name="T11" fmla="*/ 1499 h 1499"/>
                  <a:gd name="connsiteX0" fmla="*/ 8997 w 9669"/>
                  <a:gd name="connsiteY0" fmla="*/ 48 h 16459"/>
                  <a:gd name="connsiteX1" fmla="*/ 9554 w 9669"/>
                  <a:gd name="connsiteY1" fmla="*/ 475 h 16459"/>
                  <a:gd name="connsiteX2" fmla="*/ 7008 w 9669"/>
                  <a:gd name="connsiteY2" fmla="*/ 581 h 16459"/>
                  <a:gd name="connsiteX3" fmla="*/ 1120 w 9669"/>
                  <a:gd name="connsiteY3" fmla="*/ 154 h 16459"/>
                  <a:gd name="connsiteX4" fmla="*/ 6 w 9669"/>
                  <a:gd name="connsiteY4" fmla="*/ 3570 h 16459"/>
                  <a:gd name="connsiteX5" fmla="*/ 1672 w 9669"/>
                  <a:gd name="connsiteY5" fmla="*/ 16459 h 16459"/>
                  <a:gd name="connsiteX0" fmla="*/ 19579 w 20274"/>
                  <a:gd name="connsiteY0" fmla="*/ 29 h 3898"/>
                  <a:gd name="connsiteX1" fmla="*/ 20155 w 20274"/>
                  <a:gd name="connsiteY1" fmla="*/ 289 h 3898"/>
                  <a:gd name="connsiteX2" fmla="*/ 17522 w 20274"/>
                  <a:gd name="connsiteY2" fmla="*/ 353 h 3898"/>
                  <a:gd name="connsiteX3" fmla="*/ 11432 w 20274"/>
                  <a:gd name="connsiteY3" fmla="*/ 94 h 3898"/>
                  <a:gd name="connsiteX4" fmla="*/ 10280 w 20274"/>
                  <a:gd name="connsiteY4" fmla="*/ 2169 h 3898"/>
                  <a:gd name="connsiteX5" fmla="*/ 0 w 20274"/>
                  <a:gd name="connsiteY5" fmla="*/ 3898 h 3898"/>
                  <a:gd name="connsiteX0" fmla="*/ 9657 w 10000"/>
                  <a:gd name="connsiteY0" fmla="*/ 0 h 9926"/>
                  <a:gd name="connsiteX1" fmla="*/ 9941 w 10000"/>
                  <a:gd name="connsiteY1" fmla="*/ 667 h 9926"/>
                  <a:gd name="connsiteX2" fmla="*/ 8643 w 10000"/>
                  <a:gd name="connsiteY2" fmla="*/ 832 h 9926"/>
                  <a:gd name="connsiteX3" fmla="*/ 5639 w 10000"/>
                  <a:gd name="connsiteY3" fmla="*/ 167 h 9926"/>
                  <a:gd name="connsiteX4" fmla="*/ 4465 w 10000"/>
                  <a:gd name="connsiteY4" fmla="*/ 4322 h 9926"/>
                  <a:gd name="connsiteX5" fmla="*/ 0 w 10000"/>
                  <a:gd name="connsiteY5" fmla="*/ 9926 h 9926"/>
                  <a:gd name="connsiteX0" fmla="*/ 9657 w 10000"/>
                  <a:gd name="connsiteY0" fmla="*/ 0 h 10000"/>
                  <a:gd name="connsiteX1" fmla="*/ 9941 w 10000"/>
                  <a:gd name="connsiteY1" fmla="*/ 672 h 10000"/>
                  <a:gd name="connsiteX2" fmla="*/ 8643 w 10000"/>
                  <a:gd name="connsiteY2" fmla="*/ 838 h 10000"/>
                  <a:gd name="connsiteX3" fmla="*/ 5639 w 10000"/>
                  <a:gd name="connsiteY3" fmla="*/ 168 h 10000"/>
                  <a:gd name="connsiteX4" fmla="*/ 4465 w 10000"/>
                  <a:gd name="connsiteY4" fmla="*/ 4354 h 10000"/>
                  <a:gd name="connsiteX5" fmla="*/ 0 w 10000"/>
                  <a:gd name="connsiteY5" fmla="*/ 10000 h 10000"/>
                  <a:gd name="connsiteX0" fmla="*/ 9657 w 10000"/>
                  <a:gd name="connsiteY0" fmla="*/ 0 h 10000"/>
                  <a:gd name="connsiteX1" fmla="*/ 9941 w 10000"/>
                  <a:gd name="connsiteY1" fmla="*/ 672 h 10000"/>
                  <a:gd name="connsiteX2" fmla="*/ 8643 w 10000"/>
                  <a:gd name="connsiteY2" fmla="*/ 838 h 10000"/>
                  <a:gd name="connsiteX3" fmla="*/ 5639 w 10000"/>
                  <a:gd name="connsiteY3" fmla="*/ 168 h 10000"/>
                  <a:gd name="connsiteX4" fmla="*/ 4465 w 10000"/>
                  <a:gd name="connsiteY4" fmla="*/ 4354 h 10000"/>
                  <a:gd name="connsiteX5" fmla="*/ 0 w 10000"/>
                  <a:gd name="connsiteY5" fmla="*/ 1000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000" h="10000">
                    <a:moveTo>
                      <a:pt x="9657" y="0"/>
                    </a:moveTo>
                    <a:cubicBezTo>
                      <a:pt x="9883" y="262"/>
                      <a:pt x="10111" y="535"/>
                      <a:pt x="9941" y="672"/>
                    </a:cubicBezTo>
                    <a:cubicBezTo>
                      <a:pt x="9772" y="807"/>
                      <a:pt x="9360" y="923"/>
                      <a:pt x="8643" y="838"/>
                    </a:cubicBezTo>
                    <a:cubicBezTo>
                      <a:pt x="7925" y="755"/>
                      <a:pt x="6335" y="-418"/>
                      <a:pt x="5639" y="168"/>
                    </a:cubicBezTo>
                    <a:cubicBezTo>
                      <a:pt x="4943" y="755"/>
                      <a:pt x="5005" y="2445"/>
                      <a:pt x="4465" y="4354"/>
                    </a:cubicBezTo>
                    <a:cubicBezTo>
                      <a:pt x="4051" y="6618"/>
                      <a:pt x="-40" y="8377"/>
                      <a:pt x="0" y="10000"/>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grpSp>
      </p:grpSp>
      <p:sp>
        <p:nvSpPr>
          <p:cNvPr id="1719" name="Ellipse 1718"/>
          <p:cNvSpPr/>
          <p:nvPr>
            <p:custDataLst>
              <p:tags r:id="rId4"/>
            </p:custDataLst>
          </p:nvPr>
        </p:nvSpPr>
        <p:spPr>
          <a:xfrm flipH="1">
            <a:off x="3392519" y="1988840"/>
            <a:ext cx="2448272" cy="2448272"/>
          </a:xfrm>
          <a:prstGeom prst="ellipse">
            <a:avLst/>
          </a:prstGeom>
          <a:solidFill>
            <a:schemeClr val="bg2">
              <a:lumMod val="2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 name="Titre 1"/>
          <p:cNvSpPr>
            <a:spLocks noGrp="1"/>
          </p:cNvSpPr>
          <p:nvPr>
            <p:ph type="title"/>
            <p:custDataLst>
              <p:tags r:id="rId5"/>
            </p:custDataLst>
          </p:nvPr>
        </p:nvSpPr>
        <p:spPr>
          <a:xfrm>
            <a:off x="22479" y="0"/>
            <a:ext cx="9097109" cy="1143000"/>
          </a:xfrm>
        </p:spPr>
        <p:txBody>
          <a:bodyPr>
            <a:normAutofit/>
          </a:bodyPr>
          <a:lstStyle/>
          <a:p>
            <a:r>
              <a:rPr lang="fr-FR" sz="3600" dirty="0"/>
              <a:t>Les </a:t>
            </a:r>
            <a:r>
              <a:rPr lang="fr-FR" sz="3600" dirty="0" smtClean="0"/>
              <a:t>moteurs, défaut commutation</a:t>
            </a:r>
            <a:endParaRPr lang="fr-FR" sz="3600" dirty="0"/>
          </a:p>
        </p:txBody>
      </p:sp>
      <p:sp>
        <p:nvSpPr>
          <p:cNvPr id="6" name="Sous-titre 2"/>
          <p:cNvSpPr txBox="1">
            <a:spLocks/>
          </p:cNvSpPr>
          <p:nvPr>
            <p:custDataLst>
              <p:tags r:id="rId6"/>
            </p:custDataLst>
          </p:nvPr>
        </p:nvSpPr>
        <p:spPr>
          <a:xfrm>
            <a:off x="43020" y="4741686"/>
            <a:ext cx="9056029" cy="2104509"/>
          </a:xfrm>
          <a:prstGeom prst="rect">
            <a:avLst/>
          </a:prstGeom>
          <a:solidFill>
            <a:schemeClr val="bg2">
              <a:lumMod val="10000"/>
              <a:alpha val="51000"/>
            </a:schemeClr>
          </a:solidFill>
          <a:effectLst>
            <a:softEdge rad="63500"/>
          </a:effectLst>
          <a:scene3d>
            <a:camera prst="orthographicFront"/>
            <a:lightRig rig="threePt" dir="t"/>
          </a:scene3d>
          <a:sp3d>
            <a:bevelT prst="relaxedInset"/>
          </a:sp3d>
        </p:spPr>
        <p:txBody>
          <a:bodyPr vert="horz" lIns="0" tIns="180000" rIns="0" bIns="180000" rtlCol="0" anchor="t">
            <a:noAutofit/>
          </a:bodyPr>
          <a:lstStyle>
            <a:lvl1pPr marL="0" indent="0" algn="ctr" defTabSz="914400" rtl="0" eaLnBrk="1" latinLnBrk="0" hangingPunct="1">
              <a:spcBef>
                <a:spcPct val="20000"/>
              </a:spcBef>
              <a:buFont typeface="Arial" panose="020B0604020202020204" pitchFamily="34" charset="0"/>
              <a:buNone/>
              <a:defRPr sz="3200" b="1" kern="1200">
                <a:solidFill>
                  <a:schemeClr val="bg1"/>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1pPr>
            <a:lvl2pPr marL="457200" indent="0" algn="ctr" defTabSz="914400" rtl="0" eaLnBrk="1" latinLnBrk="0" hangingPunct="1">
              <a:spcBef>
                <a:spcPct val="20000"/>
              </a:spcBef>
              <a:buFont typeface="Arial" panose="020B0604020202020204" pitchFamily="34" charset="0"/>
              <a:buNone/>
              <a:defRPr sz="28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2pPr>
            <a:lvl3pPr marL="914400" indent="0" algn="ctr" defTabSz="914400" rtl="0" eaLnBrk="1" latinLnBrk="0" hangingPunct="1">
              <a:spcBef>
                <a:spcPct val="20000"/>
              </a:spcBef>
              <a:buFont typeface="Arial" panose="020B0604020202020204" pitchFamily="34" charset="0"/>
              <a:buNone/>
              <a:defRPr sz="24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3pPr>
            <a:lvl4pPr marL="1371600" indent="0" algn="ctr" defTabSz="914400" rtl="0" eaLnBrk="1" latinLnBrk="0" hangingPunct="1">
              <a:spcBef>
                <a:spcPct val="20000"/>
              </a:spcBef>
              <a:buFont typeface="Arial" panose="020B0604020202020204" pitchFamily="34" charset="0"/>
              <a:buNone/>
              <a:defRPr sz="20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4pPr>
            <a:lvl5pPr marL="1828800" indent="0" algn="ctr" defTabSz="914400" rtl="0" eaLnBrk="1" latinLnBrk="0" hangingPunct="1">
              <a:spcBef>
                <a:spcPct val="20000"/>
              </a:spcBef>
              <a:buFont typeface="Arial" panose="020B0604020202020204" pitchFamily="34" charset="0"/>
              <a:buNone/>
              <a:defRPr sz="20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5pPr>
            <a:lvl6pPr marL="22860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6pPr>
            <a:lvl7pPr marL="27432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7pPr>
            <a:lvl8pPr marL="32004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8pPr>
            <a:lvl9pPr marL="36576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9pPr>
          </a:lstStyle>
          <a:p>
            <a:r>
              <a:rPr lang="fr-FR" sz="1800" dirty="0" smtClean="0"/>
              <a:t>Au moment de la commutation           (passage d’une spire du + au -) un courant circule dans la spire en court circuit (et les conducteurs). Ce courant est en sens opposé avec celui qui va lui être imposé. Ceci va créer des étincelles et une perte d’énergie qui sera préjudiciable sur des moteurs </a:t>
            </a:r>
            <a:r>
              <a:rPr lang="fr-FR" sz="1800" dirty="0" smtClean="0"/>
              <a:t>au-dessus </a:t>
            </a:r>
            <a:r>
              <a:rPr lang="fr-FR" sz="1800" dirty="0" smtClean="0"/>
              <a:t>du kW. Pour atténuer ce </a:t>
            </a:r>
            <a:r>
              <a:rPr lang="fr-FR" sz="1800" dirty="0" smtClean="0"/>
              <a:t>défaut, on </a:t>
            </a:r>
            <a:r>
              <a:rPr lang="fr-FR" sz="1800" dirty="0" smtClean="0"/>
              <a:t>place en série avec l’induit deux pôles auxiliaires, qui viendront générer un faible champ magnétique perpendiculaire avec les pôles principaux </a:t>
            </a:r>
            <a:endParaRPr lang="fr-FR" sz="1800" dirty="0"/>
          </a:p>
        </p:txBody>
      </p:sp>
      <p:grpSp>
        <p:nvGrpSpPr>
          <p:cNvPr id="1285" name="Groupe 1284"/>
          <p:cNvGrpSpPr/>
          <p:nvPr>
            <p:custDataLst>
              <p:tags r:id="rId7"/>
            </p:custDataLst>
          </p:nvPr>
        </p:nvGrpSpPr>
        <p:grpSpPr>
          <a:xfrm rot="16200000" flipH="1" flipV="1">
            <a:off x="5989874" y="2329410"/>
            <a:ext cx="1944226" cy="767520"/>
            <a:chOff x="4718167" y="1574092"/>
            <a:chExt cx="2578559" cy="862284"/>
          </a:xfrm>
        </p:grpSpPr>
        <p:sp>
          <p:nvSpPr>
            <p:cNvPr id="1286" name="Freeform 83"/>
            <p:cNvSpPr>
              <a:spLocks/>
            </p:cNvSpPr>
            <p:nvPr>
              <p:custDataLst>
                <p:tags r:id="rId43"/>
              </p:custDataLst>
            </p:nvPr>
          </p:nvSpPr>
          <p:spPr bwMode="auto">
            <a:xfrm>
              <a:off x="5310565" y="2274458"/>
              <a:ext cx="1106297" cy="142555"/>
            </a:xfrm>
            <a:custGeom>
              <a:avLst/>
              <a:gdLst>
                <a:gd name="T0" fmla="*/ 147 w 163"/>
                <a:gd name="T1" fmla="*/ 69 h 677"/>
                <a:gd name="T2" fmla="*/ 3 w 163"/>
                <a:gd name="T3" fmla="*/ 101 h 677"/>
                <a:gd name="T4" fmla="*/ 163 w 163"/>
                <a:gd name="T5" fmla="*/ 677 h 677"/>
                <a:gd name="connsiteX0" fmla="*/ 57855 w 57855"/>
                <a:gd name="connsiteY0" fmla="*/ 2856 h 3531"/>
                <a:gd name="connsiteX1" fmla="*/ 49021 w 57855"/>
                <a:gd name="connsiteY1" fmla="*/ 3329 h 3531"/>
                <a:gd name="connsiteX2" fmla="*/ 309 w 57855"/>
                <a:gd name="connsiteY2" fmla="*/ 960 h 3531"/>
                <a:gd name="connsiteX0" fmla="*/ 10020 w 10020"/>
                <a:gd name="connsiteY0" fmla="*/ 8620 h 8620"/>
                <a:gd name="connsiteX1" fmla="*/ 5809 w 10020"/>
                <a:gd name="connsiteY1" fmla="*/ 5559 h 8620"/>
                <a:gd name="connsiteX2" fmla="*/ 73 w 10020"/>
                <a:gd name="connsiteY2" fmla="*/ 3251 h 8620"/>
                <a:gd name="connsiteX0" fmla="*/ 10024 w 10024"/>
                <a:gd name="connsiteY0" fmla="*/ 11110 h 11110"/>
                <a:gd name="connsiteX1" fmla="*/ 5821 w 10024"/>
                <a:gd name="connsiteY1" fmla="*/ 7559 h 11110"/>
                <a:gd name="connsiteX2" fmla="*/ 97 w 10024"/>
                <a:gd name="connsiteY2" fmla="*/ 4881 h 11110"/>
                <a:gd name="connsiteX0" fmla="*/ 10024 w 10024"/>
                <a:gd name="connsiteY0" fmla="*/ 11110 h 11110"/>
                <a:gd name="connsiteX1" fmla="*/ 5821 w 10024"/>
                <a:gd name="connsiteY1" fmla="*/ 7559 h 11110"/>
                <a:gd name="connsiteX2" fmla="*/ 97 w 10024"/>
                <a:gd name="connsiteY2" fmla="*/ 4881 h 11110"/>
                <a:gd name="connsiteX0" fmla="*/ 13284 w 13284"/>
                <a:gd name="connsiteY0" fmla="*/ 13135 h 13135"/>
                <a:gd name="connsiteX1" fmla="*/ 9081 w 13284"/>
                <a:gd name="connsiteY1" fmla="*/ 9584 h 13135"/>
                <a:gd name="connsiteX2" fmla="*/ 60 w 13284"/>
                <a:gd name="connsiteY2" fmla="*/ 4353 h 13135"/>
                <a:gd name="connsiteX0" fmla="*/ 13224 w 13224"/>
                <a:gd name="connsiteY0" fmla="*/ 11312 h 11312"/>
                <a:gd name="connsiteX1" fmla="*/ 9021 w 13224"/>
                <a:gd name="connsiteY1" fmla="*/ 7761 h 11312"/>
                <a:gd name="connsiteX2" fmla="*/ 0 w 13224"/>
                <a:gd name="connsiteY2" fmla="*/ 2530 h 11312"/>
                <a:gd name="connsiteX0" fmla="*/ 13533 w 13533"/>
                <a:gd name="connsiteY0" fmla="*/ 7962 h 7962"/>
                <a:gd name="connsiteX1" fmla="*/ 9021 w 13533"/>
                <a:gd name="connsiteY1" fmla="*/ 7761 h 7962"/>
                <a:gd name="connsiteX2" fmla="*/ 0 w 13533"/>
                <a:gd name="connsiteY2" fmla="*/ 2530 h 7962"/>
                <a:gd name="connsiteX0" fmla="*/ 10000 w 10000"/>
                <a:gd name="connsiteY0" fmla="*/ 10000 h 10231"/>
                <a:gd name="connsiteX1" fmla="*/ 6666 w 10000"/>
                <a:gd name="connsiteY1" fmla="*/ 9748 h 10231"/>
                <a:gd name="connsiteX2" fmla="*/ 0 w 10000"/>
                <a:gd name="connsiteY2" fmla="*/ 3178 h 10231"/>
                <a:gd name="connsiteX0" fmla="*/ 10000 w 10000"/>
                <a:gd name="connsiteY0" fmla="*/ 10383 h 10504"/>
                <a:gd name="connsiteX1" fmla="*/ 6238 w 10000"/>
                <a:gd name="connsiteY1" fmla="*/ 7927 h 10504"/>
                <a:gd name="connsiteX2" fmla="*/ 0 w 10000"/>
                <a:gd name="connsiteY2" fmla="*/ 3561 h 10504"/>
                <a:gd name="connsiteX0" fmla="*/ 10000 w 10000"/>
                <a:gd name="connsiteY0" fmla="*/ 10383 h 10677"/>
                <a:gd name="connsiteX1" fmla="*/ 6238 w 10000"/>
                <a:gd name="connsiteY1" fmla="*/ 7927 h 10677"/>
                <a:gd name="connsiteX2" fmla="*/ 0 w 10000"/>
                <a:gd name="connsiteY2" fmla="*/ 3561 h 10677"/>
              </a:gdLst>
              <a:ahLst/>
              <a:cxnLst>
                <a:cxn ang="0">
                  <a:pos x="connsiteX0" y="connsiteY0"/>
                </a:cxn>
                <a:cxn ang="0">
                  <a:pos x="connsiteX1" y="connsiteY1"/>
                </a:cxn>
                <a:cxn ang="0">
                  <a:pos x="connsiteX2" y="connsiteY2"/>
                </a:cxn>
              </a:cxnLst>
              <a:rect l="l" t="t" r="r" b="b"/>
              <a:pathLst>
                <a:path w="10000" h="10677">
                  <a:moveTo>
                    <a:pt x="10000" y="10383"/>
                  </a:moveTo>
                  <a:cubicBezTo>
                    <a:pt x="9250" y="11256"/>
                    <a:pt x="7575" y="10117"/>
                    <a:pt x="6238" y="7927"/>
                  </a:cubicBezTo>
                  <a:cubicBezTo>
                    <a:pt x="4892" y="5533"/>
                    <a:pt x="2276" y="-5605"/>
                    <a:pt x="0" y="3561"/>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287" name="Freeform 64"/>
            <p:cNvSpPr>
              <a:spLocks/>
            </p:cNvSpPr>
            <p:nvPr>
              <p:custDataLst>
                <p:tags r:id="rId44"/>
              </p:custDataLst>
            </p:nvPr>
          </p:nvSpPr>
          <p:spPr bwMode="auto">
            <a:xfrm>
              <a:off x="6196129" y="2353946"/>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288" name="Freeform 64"/>
            <p:cNvSpPr>
              <a:spLocks/>
            </p:cNvSpPr>
            <p:nvPr>
              <p:custDataLst>
                <p:tags r:id="rId45"/>
              </p:custDataLst>
            </p:nvPr>
          </p:nvSpPr>
          <p:spPr bwMode="auto">
            <a:xfrm>
              <a:off x="6196129" y="2271908"/>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289" name="Freeform 64"/>
            <p:cNvSpPr>
              <a:spLocks/>
            </p:cNvSpPr>
            <p:nvPr>
              <p:custDataLst>
                <p:tags r:id="rId46"/>
              </p:custDataLst>
            </p:nvPr>
          </p:nvSpPr>
          <p:spPr bwMode="auto">
            <a:xfrm>
              <a:off x="6196129" y="2187664"/>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290" name="Freeform 63"/>
            <p:cNvSpPr>
              <a:spLocks/>
            </p:cNvSpPr>
            <p:nvPr>
              <p:custDataLst>
                <p:tags r:id="rId47"/>
              </p:custDataLst>
            </p:nvPr>
          </p:nvSpPr>
          <p:spPr bwMode="auto">
            <a:xfrm>
              <a:off x="6196129" y="2093904"/>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291" name="Freeform 62"/>
            <p:cNvSpPr>
              <a:spLocks/>
            </p:cNvSpPr>
            <p:nvPr>
              <p:custDataLst>
                <p:tags r:id="rId48"/>
              </p:custDataLst>
            </p:nvPr>
          </p:nvSpPr>
          <p:spPr bwMode="auto">
            <a:xfrm>
              <a:off x="6196129" y="2000145"/>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292" name="Freeform 61"/>
            <p:cNvSpPr>
              <a:spLocks/>
            </p:cNvSpPr>
            <p:nvPr>
              <p:custDataLst>
                <p:tags r:id="rId49"/>
              </p:custDataLst>
            </p:nvPr>
          </p:nvSpPr>
          <p:spPr bwMode="auto">
            <a:xfrm>
              <a:off x="6196129" y="1906385"/>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293" name="Freeform 60"/>
            <p:cNvSpPr>
              <a:spLocks/>
            </p:cNvSpPr>
            <p:nvPr>
              <p:custDataLst>
                <p:tags r:id="rId50"/>
              </p:custDataLst>
            </p:nvPr>
          </p:nvSpPr>
          <p:spPr bwMode="auto">
            <a:xfrm>
              <a:off x="6196129" y="1812626"/>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294" name="Freeform 59"/>
            <p:cNvSpPr>
              <a:spLocks/>
            </p:cNvSpPr>
            <p:nvPr>
              <p:custDataLst>
                <p:tags r:id="rId51"/>
              </p:custDataLst>
            </p:nvPr>
          </p:nvSpPr>
          <p:spPr bwMode="auto">
            <a:xfrm>
              <a:off x="6196129" y="1718866"/>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295" name="Freeform 58"/>
            <p:cNvSpPr>
              <a:spLocks/>
            </p:cNvSpPr>
            <p:nvPr>
              <p:custDataLst>
                <p:tags r:id="rId52"/>
              </p:custDataLst>
            </p:nvPr>
          </p:nvSpPr>
          <p:spPr bwMode="auto">
            <a:xfrm>
              <a:off x="6196129" y="1625107"/>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296" name="Freeform 82"/>
            <p:cNvSpPr>
              <a:spLocks/>
            </p:cNvSpPr>
            <p:nvPr>
              <p:custDataLst>
                <p:tags r:id="rId53"/>
              </p:custDataLst>
            </p:nvPr>
          </p:nvSpPr>
          <p:spPr bwMode="auto">
            <a:xfrm>
              <a:off x="4718167" y="1574092"/>
              <a:ext cx="2503587" cy="606172"/>
            </a:xfrm>
            <a:custGeom>
              <a:avLst/>
              <a:gdLst>
                <a:gd name="T0" fmla="*/ 1832 w 2011"/>
                <a:gd name="T1" fmla="*/ 59 h 1499"/>
                <a:gd name="T2" fmla="*/ 1944 w 2011"/>
                <a:gd name="T3" fmla="*/ 123 h 1499"/>
                <a:gd name="T4" fmla="*/ 1432 w 2011"/>
                <a:gd name="T5" fmla="*/ 139 h 1499"/>
                <a:gd name="T6" fmla="*/ 248 w 2011"/>
                <a:gd name="T7" fmla="*/ 75 h 1499"/>
                <a:gd name="T8" fmla="*/ 24 w 2011"/>
                <a:gd name="T9" fmla="*/ 587 h 1499"/>
                <a:gd name="T10" fmla="*/ 104 w 2011"/>
                <a:gd name="T11" fmla="*/ 1499 h 1499"/>
                <a:gd name="connsiteX0" fmla="*/ 8997 w 9669"/>
                <a:gd name="connsiteY0" fmla="*/ 48 h 16459"/>
                <a:gd name="connsiteX1" fmla="*/ 9554 w 9669"/>
                <a:gd name="connsiteY1" fmla="*/ 475 h 16459"/>
                <a:gd name="connsiteX2" fmla="*/ 7008 w 9669"/>
                <a:gd name="connsiteY2" fmla="*/ 581 h 16459"/>
                <a:gd name="connsiteX3" fmla="*/ 1120 w 9669"/>
                <a:gd name="connsiteY3" fmla="*/ 154 h 16459"/>
                <a:gd name="connsiteX4" fmla="*/ 6 w 9669"/>
                <a:gd name="connsiteY4" fmla="*/ 3570 h 16459"/>
                <a:gd name="connsiteX5" fmla="*/ 1672 w 9669"/>
                <a:gd name="connsiteY5" fmla="*/ 16459 h 16459"/>
                <a:gd name="connsiteX0" fmla="*/ 19579 w 20274"/>
                <a:gd name="connsiteY0" fmla="*/ 29 h 3898"/>
                <a:gd name="connsiteX1" fmla="*/ 20155 w 20274"/>
                <a:gd name="connsiteY1" fmla="*/ 289 h 3898"/>
                <a:gd name="connsiteX2" fmla="*/ 17522 w 20274"/>
                <a:gd name="connsiteY2" fmla="*/ 353 h 3898"/>
                <a:gd name="connsiteX3" fmla="*/ 11432 w 20274"/>
                <a:gd name="connsiteY3" fmla="*/ 94 h 3898"/>
                <a:gd name="connsiteX4" fmla="*/ 10280 w 20274"/>
                <a:gd name="connsiteY4" fmla="*/ 2169 h 3898"/>
                <a:gd name="connsiteX5" fmla="*/ 0 w 20274"/>
                <a:gd name="connsiteY5" fmla="*/ 3898 h 3898"/>
                <a:gd name="connsiteX0" fmla="*/ 9657 w 10000"/>
                <a:gd name="connsiteY0" fmla="*/ 0 h 9926"/>
                <a:gd name="connsiteX1" fmla="*/ 9941 w 10000"/>
                <a:gd name="connsiteY1" fmla="*/ 667 h 9926"/>
                <a:gd name="connsiteX2" fmla="*/ 8643 w 10000"/>
                <a:gd name="connsiteY2" fmla="*/ 832 h 9926"/>
                <a:gd name="connsiteX3" fmla="*/ 5639 w 10000"/>
                <a:gd name="connsiteY3" fmla="*/ 167 h 9926"/>
                <a:gd name="connsiteX4" fmla="*/ 4465 w 10000"/>
                <a:gd name="connsiteY4" fmla="*/ 4322 h 9926"/>
                <a:gd name="connsiteX5" fmla="*/ 0 w 10000"/>
                <a:gd name="connsiteY5" fmla="*/ 9926 h 9926"/>
                <a:gd name="connsiteX0" fmla="*/ 9657 w 10000"/>
                <a:gd name="connsiteY0" fmla="*/ 0 h 10000"/>
                <a:gd name="connsiteX1" fmla="*/ 9941 w 10000"/>
                <a:gd name="connsiteY1" fmla="*/ 672 h 10000"/>
                <a:gd name="connsiteX2" fmla="*/ 8643 w 10000"/>
                <a:gd name="connsiteY2" fmla="*/ 838 h 10000"/>
                <a:gd name="connsiteX3" fmla="*/ 5639 w 10000"/>
                <a:gd name="connsiteY3" fmla="*/ 168 h 10000"/>
                <a:gd name="connsiteX4" fmla="*/ 4465 w 10000"/>
                <a:gd name="connsiteY4" fmla="*/ 4354 h 10000"/>
                <a:gd name="connsiteX5" fmla="*/ 0 w 10000"/>
                <a:gd name="connsiteY5" fmla="*/ 10000 h 10000"/>
                <a:gd name="connsiteX0" fmla="*/ 9657 w 10000"/>
                <a:gd name="connsiteY0" fmla="*/ 0 h 10000"/>
                <a:gd name="connsiteX1" fmla="*/ 9941 w 10000"/>
                <a:gd name="connsiteY1" fmla="*/ 672 h 10000"/>
                <a:gd name="connsiteX2" fmla="*/ 8643 w 10000"/>
                <a:gd name="connsiteY2" fmla="*/ 838 h 10000"/>
                <a:gd name="connsiteX3" fmla="*/ 5639 w 10000"/>
                <a:gd name="connsiteY3" fmla="*/ 168 h 10000"/>
                <a:gd name="connsiteX4" fmla="*/ 4465 w 10000"/>
                <a:gd name="connsiteY4" fmla="*/ 4354 h 10000"/>
                <a:gd name="connsiteX5" fmla="*/ 0 w 10000"/>
                <a:gd name="connsiteY5" fmla="*/ 1000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000" h="10000">
                  <a:moveTo>
                    <a:pt x="9657" y="0"/>
                  </a:moveTo>
                  <a:cubicBezTo>
                    <a:pt x="9883" y="262"/>
                    <a:pt x="10111" y="535"/>
                    <a:pt x="9941" y="672"/>
                  </a:cubicBezTo>
                  <a:cubicBezTo>
                    <a:pt x="9772" y="807"/>
                    <a:pt x="9360" y="923"/>
                    <a:pt x="8643" y="838"/>
                  </a:cubicBezTo>
                  <a:cubicBezTo>
                    <a:pt x="7925" y="755"/>
                    <a:pt x="6335" y="-418"/>
                    <a:pt x="5639" y="168"/>
                  </a:cubicBezTo>
                  <a:cubicBezTo>
                    <a:pt x="4943" y="755"/>
                    <a:pt x="5005" y="2445"/>
                    <a:pt x="4465" y="4354"/>
                  </a:cubicBezTo>
                  <a:cubicBezTo>
                    <a:pt x="4051" y="6618"/>
                    <a:pt x="-40" y="8377"/>
                    <a:pt x="0" y="10000"/>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grpSp>
      <p:sp>
        <p:nvSpPr>
          <p:cNvPr id="1552" name="Ellipse 1551"/>
          <p:cNvSpPr/>
          <p:nvPr>
            <p:custDataLst>
              <p:tags r:id="rId8"/>
            </p:custDataLst>
          </p:nvPr>
        </p:nvSpPr>
        <p:spPr>
          <a:xfrm>
            <a:off x="1725691" y="1920951"/>
            <a:ext cx="288032" cy="288032"/>
          </a:xfrm>
          <a:prstGeom prst="ellipse">
            <a:avLst/>
          </a:prstGeom>
          <a:solidFill>
            <a:srgbClr val="C00000"/>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561" name="Ellipse 1560"/>
          <p:cNvSpPr/>
          <p:nvPr>
            <p:custDataLst>
              <p:tags r:id="rId9"/>
            </p:custDataLst>
          </p:nvPr>
        </p:nvSpPr>
        <p:spPr>
          <a:xfrm>
            <a:off x="6451446" y="1930374"/>
            <a:ext cx="288032" cy="288032"/>
          </a:xfrm>
          <a:prstGeom prst="ellipse">
            <a:avLst/>
          </a:prstGeom>
          <a:solidFill>
            <a:srgbClr val="C00000"/>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562" name="Ellipse 1561"/>
          <p:cNvSpPr/>
          <p:nvPr>
            <p:custDataLst>
              <p:tags r:id="rId10"/>
            </p:custDataLst>
          </p:nvPr>
        </p:nvSpPr>
        <p:spPr>
          <a:xfrm>
            <a:off x="2027180" y="1589612"/>
            <a:ext cx="288032" cy="288032"/>
          </a:xfrm>
          <a:prstGeom prst="ellipse">
            <a:avLst/>
          </a:prstGeom>
          <a:solidFill>
            <a:schemeClr val="tx1">
              <a:lumMod val="75000"/>
              <a:lumOff val="2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564" name="Ellipse 1563"/>
          <p:cNvSpPr/>
          <p:nvPr>
            <p:custDataLst>
              <p:tags r:id="rId11"/>
            </p:custDataLst>
          </p:nvPr>
        </p:nvSpPr>
        <p:spPr>
          <a:xfrm>
            <a:off x="6739046" y="1614234"/>
            <a:ext cx="288032" cy="288032"/>
          </a:xfrm>
          <a:prstGeom prst="ellipse">
            <a:avLst/>
          </a:prstGeom>
          <a:solidFill>
            <a:schemeClr val="tx1">
              <a:lumMod val="75000"/>
              <a:lumOff val="2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565" name="ZoneTexte 1564"/>
          <p:cNvSpPr txBox="1"/>
          <p:nvPr>
            <p:custDataLst>
              <p:tags r:id="rId12"/>
            </p:custDataLst>
          </p:nvPr>
        </p:nvSpPr>
        <p:spPr>
          <a:xfrm>
            <a:off x="6055470" y="3056631"/>
            <a:ext cx="386644" cy="461665"/>
          </a:xfrm>
          <a:prstGeom prst="rect">
            <a:avLst/>
          </a:prstGeom>
          <a:noFill/>
        </p:spPr>
        <p:txBody>
          <a:bodyPr wrap="none" rtlCol="0">
            <a:spAutoFit/>
          </a:bodyPr>
          <a:lstStyle/>
          <a:p>
            <a:r>
              <a:rPr lang="fr-FR" sz="2400" b="1" dirty="0" smtClean="0"/>
              <a:t>N</a:t>
            </a:r>
            <a:endParaRPr lang="fr-FR" sz="2400" b="1" dirty="0"/>
          </a:p>
        </p:txBody>
      </p:sp>
      <p:sp>
        <p:nvSpPr>
          <p:cNvPr id="1566" name="ZoneTexte 1565"/>
          <p:cNvSpPr txBox="1"/>
          <p:nvPr>
            <p:custDataLst>
              <p:tags r:id="rId13"/>
            </p:custDataLst>
          </p:nvPr>
        </p:nvSpPr>
        <p:spPr>
          <a:xfrm>
            <a:off x="2650369" y="3056631"/>
            <a:ext cx="330540" cy="461665"/>
          </a:xfrm>
          <a:prstGeom prst="rect">
            <a:avLst/>
          </a:prstGeom>
          <a:noFill/>
        </p:spPr>
        <p:txBody>
          <a:bodyPr wrap="none" rtlCol="0">
            <a:spAutoFit/>
          </a:bodyPr>
          <a:lstStyle/>
          <a:p>
            <a:r>
              <a:rPr lang="fr-FR" sz="2400" b="1" dirty="0" smtClean="0"/>
              <a:t>S</a:t>
            </a:r>
            <a:endParaRPr lang="fr-FR" sz="2400" b="1" dirty="0"/>
          </a:p>
        </p:txBody>
      </p:sp>
      <p:grpSp>
        <p:nvGrpSpPr>
          <p:cNvPr id="10" name="Groupe 9"/>
          <p:cNvGrpSpPr/>
          <p:nvPr>
            <p:custDataLst>
              <p:tags r:id="rId14"/>
            </p:custDataLst>
          </p:nvPr>
        </p:nvGrpSpPr>
        <p:grpSpPr>
          <a:xfrm rot="16200000">
            <a:off x="3783741" y="4097301"/>
            <a:ext cx="792088" cy="1610410"/>
            <a:chOff x="9396536" y="2483093"/>
            <a:chExt cx="792088" cy="1610420"/>
          </a:xfrm>
        </p:grpSpPr>
        <p:sp>
          <p:nvSpPr>
            <p:cNvPr id="1721" name="Cylindre 1720"/>
            <p:cNvSpPr/>
            <p:nvPr/>
          </p:nvSpPr>
          <p:spPr>
            <a:xfrm rot="5400000" flipH="1">
              <a:off x="9504548" y="3280282"/>
              <a:ext cx="576064" cy="792088"/>
            </a:xfrm>
            <a:prstGeom prst="can">
              <a:avLst/>
            </a:prstGeom>
            <a:gradFill>
              <a:gsLst>
                <a:gs pos="0">
                  <a:srgbClr val="002060"/>
                </a:gs>
                <a:gs pos="38000">
                  <a:schemeClr val="tx1">
                    <a:lumMod val="75000"/>
                    <a:lumOff val="25000"/>
                    <a:alpha val="76000"/>
                  </a:schemeClr>
                </a:gs>
              </a:gsLst>
              <a:lin ang="5400000" scaled="0"/>
            </a:gra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722" name="Groupe 1721"/>
            <p:cNvGrpSpPr/>
            <p:nvPr/>
          </p:nvGrpSpPr>
          <p:grpSpPr>
            <a:xfrm rot="16200000" flipH="1" flipV="1">
              <a:off x="9040190" y="2987249"/>
              <a:ext cx="1610420" cy="602108"/>
              <a:chOff x="5160885" y="1677888"/>
              <a:chExt cx="2135841" cy="676450"/>
            </a:xfrm>
          </p:grpSpPr>
          <p:sp>
            <p:nvSpPr>
              <p:cNvPr id="1723" name="Freeform 83"/>
              <p:cNvSpPr>
                <a:spLocks/>
              </p:cNvSpPr>
              <p:nvPr>
                <p:custDataLst>
                  <p:tags r:id="rId37"/>
                </p:custDataLst>
              </p:nvPr>
            </p:nvSpPr>
            <p:spPr bwMode="auto">
              <a:xfrm>
                <a:off x="5160885" y="1677888"/>
                <a:ext cx="1255978" cy="634441"/>
              </a:xfrm>
              <a:custGeom>
                <a:avLst/>
                <a:gdLst>
                  <a:gd name="T0" fmla="*/ 147 w 163"/>
                  <a:gd name="T1" fmla="*/ 69 h 677"/>
                  <a:gd name="T2" fmla="*/ 3 w 163"/>
                  <a:gd name="T3" fmla="*/ 101 h 677"/>
                  <a:gd name="T4" fmla="*/ 163 w 163"/>
                  <a:gd name="T5" fmla="*/ 677 h 677"/>
                  <a:gd name="connsiteX0" fmla="*/ 57855 w 57855"/>
                  <a:gd name="connsiteY0" fmla="*/ 2856 h 3531"/>
                  <a:gd name="connsiteX1" fmla="*/ 49021 w 57855"/>
                  <a:gd name="connsiteY1" fmla="*/ 3329 h 3531"/>
                  <a:gd name="connsiteX2" fmla="*/ 309 w 57855"/>
                  <a:gd name="connsiteY2" fmla="*/ 960 h 3531"/>
                  <a:gd name="connsiteX0" fmla="*/ 10020 w 10020"/>
                  <a:gd name="connsiteY0" fmla="*/ 8620 h 8620"/>
                  <a:gd name="connsiteX1" fmla="*/ 5809 w 10020"/>
                  <a:gd name="connsiteY1" fmla="*/ 5559 h 8620"/>
                  <a:gd name="connsiteX2" fmla="*/ 73 w 10020"/>
                  <a:gd name="connsiteY2" fmla="*/ 3251 h 8620"/>
                  <a:gd name="connsiteX0" fmla="*/ 10024 w 10024"/>
                  <a:gd name="connsiteY0" fmla="*/ 11110 h 11110"/>
                  <a:gd name="connsiteX1" fmla="*/ 5821 w 10024"/>
                  <a:gd name="connsiteY1" fmla="*/ 7559 h 11110"/>
                  <a:gd name="connsiteX2" fmla="*/ 97 w 10024"/>
                  <a:gd name="connsiteY2" fmla="*/ 4881 h 11110"/>
                  <a:gd name="connsiteX0" fmla="*/ 10024 w 10024"/>
                  <a:gd name="connsiteY0" fmla="*/ 11110 h 11110"/>
                  <a:gd name="connsiteX1" fmla="*/ 5821 w 10024"/>
                  <a:gd name="connsiteY1" fmla="*/ 7559 h 11110"/>
                  <a:gd name="connsiteX2" fmla="*/ 97 w 10024"/>
                  <a:gd name="connsiteY2" fmla="*/ 4881 h 11110"/>
                  <a:gd name="connsiteX0" fmla="*/ 13284 w 13284"/>
                  <a:gd name="connsiteY0" fmla="*/ 13135 h 13135"/>
                  <a:gd name="connsiteX1" fmla="*/ 9081 w 13284"/>
                  <a:gd name="connsiteY1" fmla="*/ 9584 h 13135"/>
                  <a:gd name="connsiteX2" fmla="*/ 60 w 13284"/>
                  <a:gd name="connsiteY2" fmla="*/ 4353 h 13135"/>
                  <a:gd name="connsiteX0" fmla="*/ 13224 w 13224"/>
                  <a:gd name="connsiteY0" fmla="*/ 11312 h 11312"/>
                  <a:gd name="connsiteX1" fmla="*/ 9021 w 13224"/>
                  <a:gd name="connsiteY1" fmla="*/ 7761 h 11312"/>
                  <a:gd name="connsiteX2" fmla="*/ 0 w 13224"/>
                  <a:gd name="connsiteY2" fmla="*/ 2530 h 11312"/>
                  <a:gd name="connsiteX0" fmla="*/ 13533 w 13533"/>
                  <a:gd name="connsiteY0" fmla="*/ 7962 h 7962"/>
                  <a:gd name="connsiteX1" fmla="*/ 9021 w 13533"/>
                  <a:gd name="connsiteY1" fmla="*/ 7761 h 7962"/>
                  <a:gd name="connsiteX2" fmla="*/ 0 w 13533"/>
                  <a:gd name="connsiteY2" fmla="*/ 2530 h 7962"/>
                  <a:gd name="connsiteX0" fmla="*/ 10000 w 10000"/>
                  <a:gd name="connsiteY0" fmla="*/ 10000 h 10231"/>
                  <a:gd name="connsiteX1" fmla="*/ 6666 w 10000"/>
                  <a:gd name="connsiteY1" fmla="*/ 9748 h 10231"/>
                  <a:gd name="connsiteX2" fmla="*/ 0 w 10000"/>
                  <a:gd name="connsiteY2" fmla="*/ 3178 h 10231"/>
                  <a:gd name="connsiteX0" fmla="*/ 10000 w 10000"/>
                  <a:gd name="connsiteY0" fmla="*/ 10383 h 10504"/>
                  <a:gd name="connsiteX1" fmla="*/ 6238 w 10000"/>
                  <a:gd name="connsiteY1" fmla="*/ 7927 h 10504"/>
                  <a:gd name="connsiteX2" fmla="*/ 0 w 10000"/>
                  <a:gd name="connsiteY2" fmla="*/ 3561 h 10504"/>
                  <a:gd name="connsiteX0" fmla="*/ 10000 w 10000"/>
                  <a:gd name="connsiteY0" fmla="*/ 10383 h 10677"/>
                  <a:gd name="connsiteX1" fmla="*/ 6238 w 10000"/>
                  <a:gd name="connsiteY1" fmla="*/ 7927 h 10677"/>
                  <a:gd name="connsiteX2" fmla="*/ 0 w 10000"/>
                  <a:gd name="connsiteY2" fmla="*/ 3561 h 10677"/>
                  <a:gd name="connsiteX0" fmla="*/ 10000 w 10000"/>
                  <a:gd name="connsiteY0" fmla="*/ 6822 h 16899"/>
                  <a:gd name="connsiteX1" fmla="*/ 6238 w 10000"/>
                  <a:gd name="connsiteY1" fmla="*/ 4366 h 16899"/>
                  <a:gd name="connsiteX2" fmla="*/ 1156 w 10000"/>
                  <a:gd name="connsiteY2" fmla="*/ 16872 h 16899"/>
                  <a:gd name="connsiteX3" fmla="*/ 0 w 10000"/>
                  <a:gd name="connsiteY3" fmla="*/ 0 h 16899"/>
                  <a:gd name="connsiteX0" fmla="*/ 14872 w 14872"/>
                  <a:gd name="connsiteY0" fmla="*/ 2507 h 14924"/>
                  <a:gd name="connsiteX1" fmla="*/ 11110 w 14872"/>
                  <a:gd name="connsiteY1" fmla="*/ 51 h 14924"/>
                  <a:gd name="connsiteX2" fmla="*/ 6028 w 14872"/>
                  <a:gd name="connsiteY2" fmla="*/ 12557 h 14924"/>
                  <a:gd name="connsiteX3" fmla="*/ 0 w 14872"/>
                  <a:gd name="connsiteY3" fmla="*/ 14920 h 14924"/>
                  <a:gd name="connsiteX0" fmla="*/ 11353 w 11353"/>
                  <a:gd name="connsiteY0" fmla="*/ 47431 h 57508"/>
                  <a:gd name="connsiteX1" fmla="*/ 7591 w 11353"/>
                  <a:gd name="connsiteY1" fmla="*/ 44975 h 57508"/>
                  <a:gd name="connsiteX2" fmla="*/ 2509 w 11353"/>
                  <a:gd name="connsiteY2" fmla="*/ 57481 h 57508"/>
                  <a:gd name="connsiteX3" fmla="*/ 0 w 11353"/>
                  <a:gd name="connsiteY3" fmla="*/ 0 h 57508"/>
                  <a:gd name="connsiteX0" fmla="*/ 11353 w 11353"/>
                  <a:gd name="connsiteY0" fmla="*/ 47431 h 47725"/>
                  <a:gd name="connsiteX1" fmla="*/ 7591 w 11353"/>
                  <a:gd name="connsiteY1" fmla="*/ 44975 h 47725"/>
                  <a:gd name="connsiteX2" fmla="*/ 4404 w 11353"/>
                  <a:gd name="connsiteY2" fmla="*/ 10936 h 47725"/>
                  <a:gd name="connsiteX3" fmla="*/ 0 w 11353"/>
                  <a:gd name="connsiteY3" fmla="*/ 0 h 47725"/>
                  <a:gd name="connsiteX0" fmla="*/ 11353 w 11353"/>
                  <a:gd name="connsiteY0" fmla="*/ 47431 h 47725"/>
                  <a:gd name="connsiteX1" fmla="*/ 7591 w 11353"/>
                  <a:gd name="connsiteY1" fmla="*/ 44975 h 47725"/>
                  <a:gd name="connsiteX2" fmla="*/ 4404 w 11353"/>
                  <a:gd name="connsiteY2" fmla="*/ 10936 h 47725"/>
                  <a:gd name="connsiteX3" fmla="*/ 0 w 11353"/>
                  <a:gd name="connsiteY3" fmla="*/ 0 h 47725"/>
                  <a:gd name="connsiteX0" fmla="*/ 11353 w 11353"/>
                  <a:gd name="connsiteY0" fmla="*/ 47431 h 47725"/>
                  <a:gd name="connsiteX1" fmla="*/ 7591 w 11353"/>
                  <a:gd name="connsiteY1" fmla="*/ 44975 h 47725"/>
                  <a:gd name="connsiteX2" fmla="*/ 4404 w 11353"/>
                  <a:gd name="connsiteY2" fmla="*/ 10936 h 47725"/>
                  <a:gd name="connsiteX3" fmla="*/ 0 w 11353"/>
                  <a:gd name="connsiteY3" fmla="*/ 0 h 47725"/>
                  <a:gd name="connsiteX0" fmla="*/ 11353 w 11353"/>
                  <a:gd name="connsiteY0" fmla="*/ 47431 h 47725"/>
                  <a:gd name="connsiteX1" fmla="*/ 7591 w 11353"/>
                  <a:gd name="connsiteY1" fmla="*/ 44975 h 47725"/>
                  <a:gd name="connsiteX2" fmla="*/ 4404 w 11353"/>
                  <a:gd name="connsiteY2" fmla="*/ 10936 h 47725"/>
                  <a:gd name="connsiteX3" fmla="*/ 0 w 11353"/>
                  <a:gd name="connsiteY3" fmla="*/ 0 h 47725"/>
                  <a:gd name="connsiteX0" fmla="*/ 11353 w 11353"/>
                  <a:gd name="connsiteY0" fmla="*/ 47431 h 47478"/>
                  <a:gd name="connsiteX1" fmla="*/ 7591 w 11353"/>
                  <a:gd name="connsiteY1" fmla="*/ 34778 h 47478"/>
                  <a:gd name="connsiteX2" fmla="*/ 4404 w 11353"/>
                  <a:gd name="connsiteY2" fmla="*/ 10936 h 47478"/>
                  <a:gd name="connsiteX3" fmla="*/ 0 w 11353"/>
                  <a:gd name="connsiteY3" fmla="*/ 0 h 47478"/>
                  <a:gd name="connsiteX0" fmla="*/ 11353 w 11353"/>
                  <a:gd name="connsiteY0" fmla="*/ 47431 h 47518"/>
                  <a:gd name="connsiteX1" fmla="*/ 7591 w 11353"/>
                  <a:gd name="connsiteY1" fmla="*/ 34778 h 47518"/>
                  <a:gd name="connsiteX2" fmla="*/ 4404 w 11353"/>
                  <a:gd name="connsiteY2" fmla="*/ 10936 h 47518"/>
                  <a:gd name="connsiteX3" fmla="*/ 0 w 11353"/>
                  <a:gd name="connsiteY3" fmla="*/ 0 h 47518"/>
                </a:gdLst>
                <a:ahLst/>
                <a:cxnLst>
                  <a:cxn ang="0">
                    <a:pos x="connsiteX0" y="connsiteY0"/>
                  </a:cxn>
                  <a:cxn ang="0">
                    <a:pos x="connsiteX1" y="connsiteY1"/>
                  </a:cxn>
                  <a:cxn ang="0">
                    <a:pos x="connsiteX2" y="connsiteY2"/>
                  </a:cxn>
                  <a:cxn ang="0">
                    <a:pos x="connsiteX3" y="connsiteY3"/>
                  </a:cxn>
                </a:cxnLst>
                <a:rect l="l" t="t" r="r" b="b"/>
                <a:pathLst>
                  <a:path w="11353" h="47518">
                    <a:moveTo>
                      <a:pt x="11353" y="47431"/>
                    </a:moveTo>
                    <a:cubicBezTo>
                      <a:pt x="10603" y="48304"/>
                      <a:pt x="8664" y="42530"/>
                      <a:pt x="7591" y="34778"/>
                    </a:cubicBezTo>
                    <a:cubicBezTo>
                      <a:pt x="6421" y="29981"/>
                      <a:pt x="5850" y="14514"/>
                      <a:pt x="4404" y="10936"/>
                    </a:cubicBezTo>
                    <a:cubicBezTo>
                      <a:pt x="4041" y="2609"/>
                      <a:pt x="91" y="140"/>
                      <a:pt x="0" y="0"/>
                    </a:cubicBezTo>
                  </a:path>
                </a:pathLst>
              </a:custGeom>
              <a:noFill/>
              <a:ln w="57150" cmpd="sng">
                <a:solidFill>
                  <a:srgbClr val="C00000"/>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725" name="Freeform 64"/>
              <p:cNvSpPr>
                <a:spLocks/>
              </p:cNvSpPr>
              <p:nvPr>
                <p:custDataLst>
                  <p:tags r:id="rId38"/>
                </p:custDataLst>
              </p:nvPr>
            </p:nvSpPr>
            <p:spPr bwMode="auto">
              <a:xfrm>
                <a:off x="6196129" y="2271908"/>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rgbClr val="C00000"/>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726" name="Freeform 64"/>
              <p:cNvSpPr>
                <a:spLocks/>
              </p:cNvSpPr>
              <p:nvPr>
                <p:custDataLst>
                  <p:tags r:id="rId39"/>
                </p:custDataLst>
              </p:nvPr>
            </p:nvSpPr>
            <p:spPr bwMode="auto">
              <a:xfrm>
                <a:off x="6196129" y="2187664"/>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rgbClr val="C00000"/>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727" name="Freeform 63"/>
              <p:cNvSpPr>
                <a:spLocks/>
              </p:cNvSpPr>
              <p:nvPr>
                <p:custDataLst>
                  <p:tags r:id="rId40"/>
                </p:custDataLst>
              </p:nvPr>
            </p:nvSpPr>
            <p:spPr bwMode="auto">
              <a:xfrm>
                <a:off x="6196129" y="2093904"/>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rgbClr val="C00000"/>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728" name="Freeform 62"/>
              <p:cNvSpPr>
                <a:spLocks/>
              </p:cNvSpPr>
              <p:nvPr>
                <p:custDataLst>
                  <p:tags r:id="rId41"/>
                </p:custDataLst>
              </p:nvPr>
            </p:nvSpPr>
            <p:spPr bwMode="auto">
              <a:xfrm>
                <a:off x="6196129" y="2000145"/>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rgbClr val="C00000"/>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729" name="Freeform 61"/>
              <p:cNvSpPr>
                <a:spLocks/>
              </p:cNvSpPr>
              <p:nvPr>
                <p:custDataLst>
                  <p:tags r:id="rId42"/>
                </p:custDataLst>
              </p:nvPr>
            </p:nvSpPr>
            <p:spPr bwMode="auto">
              <a:xfrm>
                <a:off x="6196129" y="1906385"/>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rgbClr val="C00000"/>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grpSp>
      </p:grpSp>
      <p:grpSp>
        <p:nvGrpSpPr>
          <p:cNvPr id="1734" name="Groupe 1733"/>
          <p:cNvGrpSpPr/>
          <p:nvPr>
            <p:custDataLst>
              <p:tags r:id="rId15"/>
            </p:custDataLst>
          </p:nvPr>
        </p:nvGrpSpPr>
        <p:grpSpPr>
          <a:xfrm rot="16200000">
            <a:off x="3645094" y="572914"/>
            <a:ext cx="792088" cy="1817372"/>
            <a:chOff x="9396536" y="2276131"/>
            <a:chExt cx="792088" cy="1817372"/>
          </a:xfrm>
        </p:grpSpPr>
        <p:sp>
          <p:nvSpPr>
            <p:cNvPr id="1735" name="Cylindre 1734"/>
            <p:cNvSpPr/>
            <p:nvPr/>
          </p:nvSpPr>
          <p:spPr>
            <a:xfrm rot="5400000" flipH="1">
              <a:off x="9504548" y="3280282"/>
              <a:ext cx="576064" cy="792088"/>
            </a:xfrm>
            <a:prstGeom prst="can">
              <a:avLst/>
            </a:prstGeom>
            <a:gradFill>
              <a:gsLst>
                <a:gs pos="0">
                  <a:srgbClr val="002060"/>
                </a:gs>
                <a:gs pos="38000">
                  <a:schemeClr val="tx1">
                    <a:lumMod val="75000"/>
                    <a:lumOff val="25000"/>
                    <a:alpha val="76000"/>
                  </a:schemeClr>
                </a:gs>
              </a:gsLst>
              <a:lin ang="5400000" scaled="0"/>
            </a:gra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736" name="Groupe 1735"/>
            <p:cNvGrpSpPr/>
            <p:nvPr/>
          </p:nvGrpSpPr>
          <p:grpSpPr>
            <a:xfrm rot="16200000" flipH="1" flipV="1">
              <a:off x="8867536" y="2952936"/>
              <a:ext cx="1817372" cy="463762"/>
              <a:chOff x="4886409" y="1833316"/>
              <a:chExt cx="2410317" cy="521022"/>
            </a:xfrm>
          </p:grpSpPr>
          <p:sp>
            <p:nvSpPr>
              <p:cNvPr id="1738" name="Freeform 64"/>
              <p:cNvSpPr>
                <a:spLocks/>
              </p:cNvSpPr>
              <p:nvPr>
                <p:custDataLst>
                  <p:tags r:id="rId31"/>
                </p:custDataLst>
              </p:nvPr>
            </p:nvSpPr>
            <p:spPr bwMode="auto">
              <a:xfrm>
                <a:off x="6196129" y="2271908"/>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bg2">
                    <a:lumMod val="10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739" name="Freeform 64"/>
              <p:cNvSpPr>
                <a:spLocks/>
              </p:cNvSpPr>
              <p:nvPr>
                <p:custDataLst>
                  <p:tags r:id="rId32"/>
                </p:custDataLst>
              </p:nvPr>
            </p:nvSpPr>
            <p:spPr bwMode="auto">
              <a:xfrm>
                <a:off x="6196129" y="2187664"/>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bg2">
                    <a:lumMod val="10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740" name="Freeform 63"/>
              <p:cNvSpPr>
                <a:spLocks/>
              </p:cNvSpPr>
              <p:nvPr>
                <p:custDataLst>
                  <p:tags r:id="rId33"/>
                </p:custDataLst>
              </p:nvPr>
            </p:nvSpPr>
            <p:spPr bwMode="auto">
              <a:xfrm>
                <a:off x="6196129" y="2093904"/>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bg2">
                    <a:lumMod val="10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741" name="Freeform 62"/>
              <p:cNvSpPr>
                <a:spLocks/>
              </p:cNvSpPr>
              <p:nvPr>
                <p:custDataLst>
                  <p:tags r:id="rId34"/>
                </p:custDataLst>
              </p:nvPr>
            </p:nvSpPr>
            <p:spPr bwMode="auto">
              <a:xfrm>
                <a:off x="6196129" y="2000145"/>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bg2">
                    <a:lumMod val="10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742" name="Freeform 61"/>
              <p:cNvSpPr>
                <a:spLocks/>
              </p:cNvSpPr>
              <p:nvPr>
                <p:custDataLst>
                  <p:tags r:id="rId35"/>
                </p:custDataLst>
              </p:nvPr>
            </p:nvSpPr>
            <p:spPr bwMode="auto">
              <a:xfrm>
                <a:off x="6196129" y="1906385"/>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bg2">
                    <a:lumMod val="10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743" name="Freeform 82"/>
              <p:cNvSpPr>
                <a:spLocks/>
              </p:cNvSpPr>
              <p:nvPr>
                <p:custDataLst>
                  <p:tags r:id="rId36"/>
                </p:custDataLst>
              </p:nvPr>
            </p:nvSpPr>
            <p:spPr bwMode="auto">
              <a:xfrm>
                <a:off x="4886409" y="1833316"/>
                <a:ext cx="2335348" cy="279498"/>
              </a:xfrm>
              <a:custGeom>
                <a:avLst/>
                <a:gdLst>
                  <a:gd name="T0" fmla="*/ 1832 w 2011"/>
                  <a:gd name="T1" fmla="*/ 59 h 1499"/>
                  <a:gd name="T2" fmla="*/ 1944 w 2011"/>
                  <a:gd name="T3" fmla="*/ 123 h 1499"/>
                  <a:gd name="T4" fmla="*/ 1432 w 2011"/>
                  <a:gd name="T5" fmla="*/ 139 h 1499"/>
                  <a:gd name="T6" fmla="*/ 248 w 2011"/>
                  <a:gd name="T7" fmla="*/ 75 h 1499"/>
                  <a:gd name="T8" fmla="*/ 24 w 2011"/>
                  <a:gd name="T9" fmla="*/ 587 h 1499"/>
                  <a:gd name="T10" fmla="*/ 104 w 2011"/>
                  <a:gd name="T11" fmla="*/ 1499 h 1499"/>
                  <a:gd name="connsiteX0" fmla="*/ 8997 w 9669"/>
                  <a:gd name="connsiteY0" fmla="*/ 48 h 16459"/>
                  <a:gd name="connsiteX1" fmla="*/ 9554 w 9669"/>
                  <a:gd name="connsiteY1" fmla="*/ 475 h 16459"/>
                  <a:gd name="connsiteX2" fmla="*/ 7008 w 9669"/>
                  <a:gd name="connsiteY2" fmla="*/ 581 h 16459"/>
                  <a:gd name="connsiteX3" fmla="*/ 1120 w 9669"/>
                  <a:gd name="connsiteY3" fmla="*/ 154 h 16459"/>
                  <a:gd name="connsiteX4" fmla="*/ 6 w 9669"/>
                  <a:gd name="connsiteY4" fmla="*/ 3570 h 16459"/>
                  <a:gd name="connsiteX5" fmla="*/ 1672 w 9669"/>
                  <a:gd name="connsiteY5" fmla="*/ 16459 h 16459"/>
                  <a:gd name="connsiteX0" fmla="*/ 19579 w 20274"/>
                  <a:gd name="connsiteY0" fmla="*/ 29 h 3898"/>
                  <a:gd name="connsiteX1" fmla="*/ 20155 w 20274"/>
                  <a:gd name="connsiteY1" fmla="*/ 289 h 3898"/>
                  <a:gd name="connsiteX2" fmla="*/ 17522 w 20274"/>
                  <a:gd name="connsiteY2" fmla="*/ 353 h 3898"/>
                  <a:gd name="connsiteX3" fmla="*/ 11432 w 20274"/>
                  <a:gd name="connsiteY3" fmla="*/ 94 h 3898"/>
                  <a:gd name="connsiteX4" fmla="*/ 10280 w 20274"/>
                  <a:gd name="connsiteY4" fmla="*/ 2169 h 3898"/>
                  <a:gd name="connsiteX5" fmla="*/ 0 w 20274"/>
                  <a:gd name="connsiteY5" fmla="*/ 3898 h 3898"/>
                  <a:gd name="connsiteX0" fmla="*/ 9657 w 10000"/>
                  <a:gd name="connsiteY0" fmla="*/ 0 h 9926"/>
                  <a:gd name="connsiteX1" fmla="*/ 9941 w 10000"/>
                  <a:gd name="connsiteY1" fmla="*/ 667 h 9926"/>
                  <a:gd name="connsiteX2" fmla="*/ 8643 w 10000"/>
                  <a:gd name="connsiteY2" fmla="*/ 832 h 9926"/>
                  <a:gd name="connsiteX3" fmla="*/ 5639 w 10000"/>
                  <a:gd name="connsiteY3" fmla="*/ 167 h 9926"/>
                  <a:gd name="connsiteX4" fmla="*/ 4465 w 10000"/>
                  <a:gd name="connsiteY4" fmla="*/ 4322 h 9926"/>
                  <a:gd name="connsiteX5" fmla="*/ 0 w 10000"/>
                  <a:gd name="connsiteY5" fmla="*/ 9926 h 9926"/>
                  <a:gd name="connsiteX0" fmla="*/ 9657 w 10000"/>
                  <a:gd name="connsiteY0" fmla="*/ 0 h 10000"/>
                  <a:gd name="connsiteX1" fmla="*/ 9941 w 10000"/>
                  <a:gd name="connsiteY1" fmla="*/ 672 h 10000"/>
                  <a:gd name="connsiteX2" fmla="*/ 8643 w 10000"/>
                  <a:gd name="connsiteY2" fmla="*/ 838 h 10000"/>
                  <a:gd name="connsiteX3" fmla="*/ 5639 w 10000"/>
                  <a:gd name="connsiteY3" fmla="*/ 168 h 10000"/>
                  <a:gd name="connsiteX4" fmla="*/ 4465 w 10000"/>
                  <a:gd name="connsiteY4" fmla="*/ 4354 h 10000"/>
                  <a:gd name="connsiteX5" fmla="*/ 0 w 10000"/>
                  <a:gd name="connsiteY5" fmla="*/ 10000 h 10000"/>
                  <a:gd name="connsiteX0" fmla="*/ 9657 w 10000"/>
                  <a:gd name="connsiteY0" fmla="*/ 0 h 10000"/>
                  <a:gd name="connsiteX1" fmla="*/ 9941 w 10000"/>
                  <a:gd name="connsiteY1" fmla="*/ 672 h 10000"/>
                  <a:gd name="connsiteX2" fmla="*/ 8643 w 10000"/>
                  <a:gd name="connsiteY2" fmla="*/ 838 h 10000"/>
                  <a:gd name="connsiteX3" fmla="*/ 5639 w 10000"/>
                  <a:gd name="connsiteY3" fmla="*/ 168 h 10000"/>
                  <a:gd name="connsiteX4" fmla="*/ 4465 w 10000"/>
                  <a:gd name="connsiteY4" fmla="*/ 4354 h 10000"/>
                  <a:gd name="connsiteX5" fmla="*/ 0 w 10000"/>
                  <a:gd name="connsiteY5" fmla="*/ 10000 h 10000"/>
                  <a:gd name="connsiteX0" fmla="*/ 8985 w 9328"/>
                  <a:gd name="connsiteY0" fmla="*/ 0 h 5020"/>
                  <a:gd name="connsiteX1" fmla="*/ 9269 w 9328"/>
                  <a:gd name="connsiteY1" fmla="*/ 672 h 5020"/>
                  <a:gd name="connsiteX2" fmla="*/ 7971 w 9328"/>
                  <a:gd name="connsiteY2" fmla="*/ 838 h 5020"/>
                  <a:gd name="connsiteX3" fmla="*/ 4967 w 9328"/>
                  <a:gd name="connsiteY3" fmla="*/ 168 h 5020"/>
                  <a:gd name="connsiteX4" fmla="*/ 3793 w 9328"/>
                  <a:gd name="connsiteY4" fmla="*/ 4354 h 5020"/>
                  <a:gd name="connsiteX5" fmla="*/ 1 w 9328"/>
                  <a:gd name="connsiteY5" fmla="*/ 3880 h 5020"/>
                  <a:gd name="connsiteX0" fmla="*/ 9632 w 10000"/>
                  <a:gd name="connsiteY0" fmla="*/ 0 h 9185"/>
                  <a:gd name="connsiteX1" fmla="*/ 9937 w 10000"/>
                  <a:gd name="connsiteY1" fmla="*/ 1339 h 9185"/>
                  <a:gd name="connsiteX2" fmla="*/ 8545 w 10000"/>
                  <a:gd name="connsiteY2" fmla="*/ 1669 h 9185"/>
                  <a:gd name="connsiteX3" fmla="*/ 5325 w 10000"/>
                  <a:gd name="connsiteY3" fmla="*/ 335 h 9185"/>
                  <a:gd name="connsiteX4" fmla="*/ 3778 w 10000"/>
                  <a:gd name="connsiteY4" fmla="*/ 7735 h 9185"/>
                  <a:gd name="connsiteX5" fmla="*/ 1 w 10000"/>
                  <a:gd name="connsiteY5" fmla="*/ 7729 h 91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000" h="9185">
                    <a:moveTo>
                      <a:pt x="9632" y="0"/>
                    </a:moveTo>
                    <a:cubicBezTo>
                      <a:pt x="9875" y="522"/>
                      <a:pt x="10119" y="1066"/>
                      <a:pt x="9937" y="1339"/>
                    </a:cubicBezTo>
                    <a:cubicBezTo>
                      <a:pt x="9756" y="1608"/>
                      <a:pt x="9314" y="1839"/>
                      <a:pt x="8545" y="1669"/>
                    </a:cubicBezTo>
                    <a:cubicBezTo>
                      <a:pt x="7776" y="1504"/>
                      <a:pt x="6119" y="-676"/>
                      <a:pt x="5325" y="335"/>
                    </a:cubicBezTo>
                    <a:cubicBezTo>
                      <a:pt x="4531" y="1346"/>
                      <a:pt x="4357" y="3933"/>
                      <a:pt x="3778" y="7735"/>
                    </a:cubicBezTo>
                    <a:cubicBezTo>
                      <a:pt x="3334" y="12245"/>
                      <a:pt x="-42" y="4496"/>
                      <a:pt x="1" y="7729"/>
                    </a:cubicBezTo>
                  </a:path>
                </a:pathLst>
              </a:custGeom>
              <a:noFill/>
              <a:ln w="57150" cmpd="sng">
                <a:solidFill>
                  <a:schemeClr val="bg2">
                    <a:lumMod val="10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grpSp>
      </p:grpSp>
      <p:sp>
        <p:nvSpPr>
          <p:cNvPr id="1744" name="Ellipse 1743"/>
          <p:cNvSpPr/>
          <p:nvPr>
            <p:custDataLst>
              <p:tags r:id="rId16"/>
            </p:custDataLst>
          </p:nvPr>
        </p:nvSpPr>
        <p:spPr>
          <a:xfrm>
            <a:off x="3164548" y="4362446"/>
            <a:ext cx="288032" cy="288032"/>
          </a:xfrm>
          <a:prstGeom prst="ellipse">
            <a:avLst/>
          </a:prstGeom>
          <a:solidFill>
            <a:srgbClr val="C00000"/>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745" name="Ellipse 1744"/>
          <p:cNvSpPr/>
          <p:nvPr>
            <p:custDataLst>
              <p:tags r:id="rId17"/>
            </p:custDataLst>
          </p:nvPr>
        </p:nvSpPr>
        <p:spPr>
          <a:xfrm>
            <a:off x="2844420" y="1307241"/>
            <a:ext cx="288032" cy="288032"/>
          </a:xfrm>
          <a:prstGeom prst="ellipse">
            <a:avLst/>
          </a:prstGeom>
          <a:solidFill>
            <a:schemeClr val="tx1">
              <a:lumMod val="75000"/>
              <a:lumOff val="2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746" name="Légende encadrée 1 1745"/>
          <p:cNvSpPr/>
          <p:nvPr>
            <p:custDataLst>
              <p:tags r:id="rId18"/>
            </p:custDataLst>
          </p:nvPr>
        </p:nvSpPr>
        <p:spPr>
          <a:xfrm>
            <a:off x="7027078" y="4043980"/>
            <a:ext cx="1690749" cy="496092"/>
          </a:xfrm>
          <a:prstGeom prst="borderCallout1">
            <a:avLst>
              <a:gd name="adj1" fmla="val 958"/>
              <a:gd name="adj2" fmla="val 230"/>
              <a:gd name="adj3" fmla="val 193480"/>
              <a:gd name="adj4" fmla="val -139485"/>
            </a:avLst>
          </a:prstGeom>
          <a:solidFill>
            <a:schemeClr val="bg2">
              <a:lumMod val="75000"/>
            </a:schemeClr>
          </a:solidFill>
          <a:ln>
            <a:solidFill>
              <a:srgbClr val="FFFF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dirty="0" smtClean="0">
                <a:ln>
                  <a:solidFill>
                    <a:sysClr val="windowText" lastClr="000000"/>
                  </a:solidFill>
                </a:ln>
                <a:solidFill>
                  <a:sysClr val="windowText" lastClr="000000"/>
                </a:solidFill>
              </a:rPr>
              <a:t>Pôle auxiliaire</a:t>
            </a:r>
            <a:endParaRPr lang="fr-FR" dirty="0">
              <a:ln>
                <a:solidFill>
                  <a:sysClr val="windowText" lastClr="000000"/>
                </a:solidFill>
              </a:ln>
              <a:solidFill>
                <a:sysClr val="windowText" lastClr="000000"/>
              </a:solidFill>
            </a:endParaRPr>
          </a:p>
        </p:txBody>
      </p:sp>
      <p:sp>
        <p:nvSpPr>
          <p:cNvPr id="1747" name="Légende encadrée 1 1746"/>
          <p:cNvSpPr/>
          <p:nvPr>
            <p:custDataLst>
              <p:tags r:id="rId19"/>
            </p:custDataLst>
          </p:nvPr>
        </p:nvSpPr>
        <p:spPr>
          <a:xfrm>
            <a:off x="7345747" y="1341566"/>
            <a:ext cx="1690749" cy="496092"/>
          </a:xfrm>
          <a:prstGeom prst="borderCallout1">
            <a:avLst>
              <a:gd name="adj1" fmla="val 958"/>
              <a:gd name="adj2" fmla="val 230"/>
              <a:gd name="adj3" fmla="val 26020"/>
              <a:gd name="adj4" fmla="val -138405"/>
            </a:avLst>
          </a:prstGeom>
          <a:solidFill>
            <a:schemeClr val="bg2">
              <a:lumMod val="75000"/>
            </a:schemeClr>
          </a:solidFill>
          <a:ln>
            <a:solidFill>
              <a:srgbClr val="FFFF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dirty="0" smtClean="0">
                <a:ln>
                  <a:solidFill>
                    <a:sysClr val="windowText" lastClr="000000"/>
                  </a:solidFill>
                </a:ln>
                <a:solidFill>
                  <a:sysClr val="windowText" lastClr="000000"/>
                </a:solidFill>
              </a:rPr>
              <a:t>Pôle auxiliaire</a:t>
            </a:r>
            <a:endParaRPr lang="fr-FR" dirty="0">
              <a:ln>
                <a:solidFill>
                  <a:sysClr val="windowText" lastClr="000000"/>
                </a:solidFill>
              </a:ln>
              <a:solidFill>
                <a:sysClr val="windowText" lastClr="000000"/>
              </a:solidFill>
            </a:endParaRPr>
          </a:p>
        </p:txBody>
      </p:sp>
      <p:grpSp>
        <p:nvGrpSpPr>
          <p:cNvPr id="1707" name="Groupe 1706"/>
          <p:cNvGrpSpPr/>
          <p:nvPr>
            <p:custDataLst>
              <p:tags r:id="rId20"/>
            </p:custDataLst>
          </p:nvPr>
        </p:nvGrpSpPr>
        <p:grpSpPr>
          <a:xfrm rot="20700000" flipH="1">
            <a:off x="3398619" y="1984840"/>
            <a:ext cx="2440404" cy="2431302"/>
            <a:chOff x="3923928" y="1902972"/>
            <a:chExt cx="2440404" cy="2431302"/>
          </a:xfrm>
          <a:solidFill>
            <a:schemeClr val="accent6">
              <a:lumMod val="75000"/>
            </a:schemeClr>
          </a:solidFill>
        </p:grpSpPr>
        <p:sp>
          <p:nvSpPr>
            <p:cNvPr id="1708" name="Ellipse 1707"/>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709" name="Groupe 1708"/>
            <p:cNvGrpSpPr/>
            <p:nvPr/>
          </p:nvGrpSpPr>
          <p:grpSpPr>
            <a:xfrm>
              <a:off x="3923928" y="1902972"/>
              <a:ext cx="2440404" cy="2129297"/>
              <a:chOff x="3923928" y="1902972"/>
              <a:chExt cx="2440404" cy="2129297"/>
            </a:xfrm>
            <a:grpFill/>
          </p:grpSpPr>
          <p:sp>
            <p:nvSpPr>
              <p:cNvPr id="1710" name="Ellipse 1709"/>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711" name="Ellipse 1710"/>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endParaRPr lang="fr-FR" sz="3200" b="1" dirty="0" smtClean="0"/>
              </a:p>
            </p:txBody>
          </p:sp>
          <p:sp>
            <p:nvSpPr>
              <p:cNvPr id="1712" name="Ellipse 1711"/>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713" name="Ellipse 1712"/>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714" name="Ellipse 1713"/>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715" name="Ellipse 1714"/>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716" name="Ellipse 1715"/>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pic>
        <p:nvPicPr>
          <p:cNvPr id="1717" name="Image 1716"/>
          <p:cNvPicPr>
            <a:picLocks noChangeAspect="1"/>
          </p:cNvPicPr>
          <p:nvPr>
            <p:custDataLst>
              <p:tags r:id="rId21"/>
            </p:custDataLst>
          </p:nvPr>
        </p:nvPicPr>
        <p:blipFill>
          <a:blip r:embed="rId67">
            <a:extLst>
              <a:ext uri="{28A0092B-C50C-407E-A947-70E740481C1C}">
                <a14:useLocalDpi xmlns:a14="http://schemas.microsoft.com/office/drawing/2010/main" val="0"/>
              </a:ext>
            </a:extLst>
          </a:blip>
          <a:stretch>
            <a:fillRect/>
          </a:stretch>
        </p:blipFill>
        <p:spPr>
          <a:xfrm rot="19320000">
            <a:off x="3831391" y="2413061"/>
            <a:ext cx="1574861" cy="1574861"/>
          </a:xfrm>
          <a:prstGeom prst="rect">
            <a:avLst/>
          </a:prstGeom>
        </p:spPr>
      </p:pic>
      <p:sp>
        <p:nvSpPr>
          <p:cNvPr id="164" name="Forme libre 163"/>
          <p:cNvSpPr/>
          <p:nvPr>
            <p:custDataLst>
              <p:tags r:id="rId22"/>
            </p:custDataLst>
          </p:nvPr>
        </p:nvSpPr>
        <p:spPr>
          <a:xfrm rot="20700000">
            <a:off x="2235701" y="2332312"/>
            <a:ext cx="2626624" cy="2272937"/>
          </a:xfrm>
          <a:custGeom>
            <a:avLst/>
            <a:gdLst>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77440 w 2560320"/>
              <a:gd name="connsiteY5" fmla="*/ 26125 h 2756262"/>
              <a:gd name="connsiteX6" fmla="*/ 2351314 w 2560320"/>
              <a:gd name="connsiteY6" fmla="*/ 705394 h 2756262"/>
              <a:gd name="connsiteX7" fmla="*/ 2560320 w 2560320"/>
              <a:gd name="connsiteY7" fmla="*/ 1058091 h 2756262"/>
              <a:gd name="connsiteX8" fmla="*/ 2508068 w 2560320"/>
              <a:gd name="connsiteY8" fmla="*/ 1058091 h 2756262"/>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77440 w 2560320"/>
              <a:gd name="connsiteY5" fmla="*/ 26125 h 2756262"/>
              <a:gd name="connsiteX6" fmla="*/ 2351314 w 2560320"/>
              <a:gd name="connsiteY6" fmla="*/ 705394 h 2756262"/>
              <a:gd name="connsiteX7" fmla="*/ 2560320 w 2560320"/>
              <a:gd name="connsiteY7" fmla="*/ 1058091 h 2756262"/>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51314 w 2560320"/>
              <a:gd name="connsiteY5" fmla="*/ 548640 h 2756262"/>
              <a:gd name="connsiteX6" fmla="*/ 2351314 w 2560320"/>
              <a:gd name="connsiteY6" fmla="*/ 705394 h 2756262"/>
              <a:gd name="connsiteX7" fmla="*/ 2560320 w 2560320"/>
              <a:gd name="connsiteY7" fmla="*/ 1058091 h 2756262"/>
              <a:gd name="connsiteX0" fmla="*/ 2129246 w 2560320"/>
              <a:gd name="connsiteY0" fmla="*/ 1750423 h 2272937"/>
              <a:gd name="connsiteX1" fmla="*/ 2364377 w 2560320"/>
              <a:gd name="connsiteY1" fmla="*/ 2063932 h 2272937"/>
              <a:gd name="connsiteX2" fmla="*/ 2364377 w 2560320"/>
              <a:gd name="connsiteY2" fmla="*/ 2272937 h 2272937"/>
              <a:gd name="connsiteX3" fmla="*/ 0 w 2560320"/>
              <a:gd name="connsiteY3" fmla="*/ 2259875 h 2272937"/>
              <a:gd name="connsiteX4" fmla="*/ 52251 w 2560320"/>
              <a:gd name="connsiteY4" fmla="*/ 0 h 2272937"/>
              <a:gd name="connsiteX5" fmla="*/ 2351314 w 2560320"/>
              <a:gd name="connsiteY5" fmla="*/ 65315 h 2272937"/>
              <a:gd name="connsiteX6" fmla="*/ 2351314 w 2560320"/>
              <a:gd name="connsiteY6" fmla="*/ 222069 h 2272937"/>
              <a:gd name="connsiteX7" fmla="*/ 2560320 w 2560320"/>
              <a:gd name="connsiteY7" fmla="*/ 574766 h 2272937"/>
              <a:gd name="connsiteX0" fmla="*/ 2129246 w 2364377"/>
              <a:gd name="connsiteY0" fmla="*/ 1750423 h 2272937"/>
              <a:gd name="connsiteX1" fmla="*/ 2364377 w 2364377"/>
              <a:gd name="connsiteY1" fmla="*/ 2063932 h 2272937"/>
              <a:gd name="connsiteX2" fmla="*/ 2364377 w 2364377"/>
              <a:gd name="connsiteY2" fmla="*/ 2272937 h 2272937"/>
              <a:gd name="connsiteX3" fmla="*/ 0 w 2364377"/>
              <a:gd name="connsiteY3" fmla="*/ 2259875 h 2272937"/>
              <a:gd name="connsiteX4" fmla="*/ 52251 w 2364377"/>
              <a:gd name="connsiteY4" fmla="*/ 0 h 2272937"/>
              <a:gd name="connsiteX5" fmla="*/ 2351314 w 2364377"/>
              <a:gd name="connsiteY5" fmla="*/ 65315 h 2272937"/>
              <a:gd name="connsiteX6" fmla="*/ 2351314 w 2364377"/>
              <a:gd name="connsiteY6" fmla="*/ 222069 h 2272937"/>
              <a:gd name="connsiteX7" fmla="*/ 1841863 w 2364377"/>
              <a:gd name="connsiteY7" fmla="*/ 1371600 h 2272937"/>
              <a:gd name="connsiteX0" fmla="*/ 2129246 w 2364377"/>
              <a:gd name="connsiteY0" fmla="*/ 1750423 h 2272937"/>
              <a:gd name="connsiteX1" fmla="*/ 2364377 w 2364377"/>
              <a:gd name="connsiteY1" fmla="*/ 2063932 h 2272937"/>
              <a:gd name="connsiteX2" fmla="*/ 2364377 w 2364377"/>
              <a:gd name="connsiteY2" fmla="*/ 2272937 h 2272937"/>
              <a:gd name="connsiteX3" fmla="*/ 0 w 2364377"/>
              <a:gd name="connsiteY3" fmla="*/ 2259875 h 2272937"/>
              <a:gd name="connsiteX4" fmla="*/ 52251 w 2364377"/>
              <a:gd name="connsiteY4" fmla="*/ 0 h 2272937"/>
              <a:gd name="connsiteX5" fmla="*/ 2351314 w 2364377"/>
              <a:gd name="connsiteY5" fmla="*/ 65315 h 2272937"/>
              <a:gd name="connsiteX6" fmla="*/ 2338251 w 2364377"/>
              <a:gd name="connsiteY6" fmla="*/ 1149532 h 2272937"/>
              <a:gd name="connsiteX7" fmla="*/ 1841863 w 2364377"/>
              <a:gd name="connsiteY7" fmla="*/ 1371600 h 2272937"/>
              <a:gd name="connsiteX0" fmla="*/ 2129246 w 2474576"/>
              <a:gd name="connsiteY0" fmla="*/ 1750423 h 2272937"/>
              <a:gd name="connsiteX1" fmla="*/ 2364377 w 2474576"/>
              <a:gd name="connsiteY1" fmla="*/ 2063932 h 2272937"/>
              <a:gd name="connsiteX2" fmla="*/ 2364377 w 2474576"/>
              <a:gd name="connsiteY2" fmla="*/ 2272937 h 2272937"/>
              <a:gd name="connsiteX3" fmla="*/ 0 w 2474576"/>
              <a:gd name="connsiteY3" fmla="*/ 2259875 h 2272937"/>
              <a:gd name="connsiteX4" fmla="*/ 52251 w 2474576"/>
              <a:gd name="connsiteY4" fmla="*/ 0 h 2272937"/>
              <a:gd name="connsiteX5" fmla="*/ 2351314 w 2474576"/>
              <a:gd name="connsiteY5" fmla="*/ 65315 h 2272937"/>
              <a:gd name="connsiteX6" fmla="*/ 2338251 w 2474576"/>
              <a:gd name="connsiteY6" fmla="*/ 1149532 h 2272937"/>
              <a:gd name="connsiteX7" fmla="*/ 2474576 w 2474576"/>
              <a:gd name="connsiteY7" fmla="*/ 1484275 h 2272937"/>
              <a:gd name="connsiteX0" fmla="*/ 2129246 w 2513579"/>
              <a:gd name="connsiteY0" fmla="*/ 1750423 h 2272937"/>
              <a:gd name="connsiteX1" fmla="*/ 2364377 w 2513579"/>
              <a:gd name="connsiteY1" fmla="*/ 2063932 h 2272937"/>
              <a:gd name="connsiteX2" fmla="*/ 2364377 w 2513579"/>
              <a:gd name="connsiteY2" fmla="*/ 2272937 h 2272937"/>
              <a:gd name="connsiteX3" fmla="*/ 0 w 2513579"/>
              <a:gd name="connsiteY3" fmla="*/ 2259875 h 2272937"/>
              <a:gd name="connsiteX4" fmla="*/ 52251 w 2513579"/>
              <a:gd name="connsiteY4" fmla="*/ 0 h 2272937"/>
              <a:gd name="connsiteX5" fmla="*/ 2351314 w 2513579"/>
              <a:gd name="connsiteY5" fmla="*/ 65315 h 2272937"/>
              <a:gd name="connsiteX6" fmla="*/ 2338251 w 2513579"/>
              <a:gd name="connsiteY6" fmla="*/ 1149532 h 2272937"/>
              <a:gd name="connsiteX7" fmla="*/ 2513579 w 2513579"/>
              <a:gd name="connsiteY7" fmla="*/ 1579616 h 2272937"/>
              <a:gd name="connsiteX0" fmla="*/ 2163916 w 2513579"/>
              <a:gd name="connsiteY0" fmla="*/ 1707087 h 2272937"/>
              <a:gd name="connsiteX1" fmla="*/ 2364377 w 2513579"/>
              <a:gd name="connsiteY1" fmla="*/ 2063932 h 2272937"/>
              <a:gd name="connsiteX2" fmla="*/ 2364377 w 2513579"/>
              <a:gd name="connsiteY2" fmla="*/ 2272937 h 2272937"/>
              <a:gd name="connsiteX3" fmla="*/ 0 w 2513579"/>
              <a:gd name="connsiteY3" fmla="*/ 2259875 h 2272937"/>
              <a:gd name="connsiteX4" fmla="*/ 52251 w 2513579"/>
              <a:gd name="connsiteY4" fmla="*/ 0 h 2272937"/>
              <a:gd name="connsiteX5" fmla="*/ 2351314 w 2513579"/>
              <a:gd name="connsiteY5" fmla="*/ 65315 h 2272937"/>
              <a:gd name="connsiteX6" fmla="*/ 2338251 w 2513579"/>
              <a:gd name="connsiteY6" fmla="*/ 1149532 h 2272937"/>
              <a:gd name="connsiteX7" fmla="*/ 2513579 w 2513579"/>
              <a:gd name="connsiteY7" fmla="*/ 1579616 h 2272937"/>
              <a:gd name="connsiteX0" fmla="*/ 2626624 w 2626624"/>
              <a:gd name="connsiteY0" fmla="*/ 1674036 h 2272937"/>
              <a:gd name="connsiteX1" fmla="*/ 2364377 w 2626624"/>
              <a:gd name="connsiteY1" fmla="*/ 2063932 h 2272937"/>
              <a:gd name="connsiteX2" fmla="*/ 2364377 w 2626624"/>
              <a:gd name="connsiteY2" fmla="*/ 2272937 h 2272937"/>
              <a:gd name="connsiteX3" fmla="*/ 0 w 2626624"/>
              <a:gd name="connsiteY3" fmla="*/ 2259875 h 2272937"/>
              <a:gd name="connsiteX4" fmla="*/ 52251 w 2626624"/>
              <a:gd name="connsiteY4" fmla="*/ 0 h 2272937"/>
              <a:gd name="connsiteX5" fmla="*/ 2351314 w 2626624"/>
              <a:gd name="connsiteY5" fmla="*/ 65315 h 2272937"/>
              <a:gd name="connsiteX6" fmla="*/ 2338251 w 2626624"/>
              <a:gd name="connsiteY6" fmla="*/ 1149532 h 2272937"/>
              <a:gd name="connsiteX7" fmla="*/ 2513579 w 2626624"/>
              <a:gd name="connsiteY7" fmla="*/ 1579616 h 2272937"/>
              <a:gd name="connsiteX0" fmla="*/ 2626624 w 2626624"/>
              <a:gd name="connsiteY0" fmla="*/ 1674036 h 2272937"/>
              <a:gd name="connsiteX1" fmla="*/ 2364377 w 2626624"/>
              <a:gd name="connsiteY1" fmla="*/ 2063932 h 2272937"/>
              <a:gd name="connsiteX2" fmla="*/ 2364377 w 2626624"/>
              <a:gd name="connsiteY2" fmla="*/ 2272937 h 2272937"/>
              <a:gd name="connsiteX3" fmla="*/ 0 w 2626624"/>
              <a:gd name="connsiteY3" fmla="*/ 2259875 h 2272937"/>
              <a:gd name="connsiteX4" fmla="*/ 52251 w 2626624"/>
              <a:gd name="connsiteY4" fmla="*/ 0 h 2272937"/>
              <a:gd name="connsiteX5" fmla="*/ 2351314 w 2626624"/>
              <a:gd name="connsiteY5" fmla="*/ 65315 h 2272937"/>
              <a:gd name="connsiteX6" fmla="*/ 2338251 w 2626624"/>
              <a:gd name="connsiteY6" fmla="*/ 1149532 h 2272937"/>
              <a:gd name="connsiteX7" fmla="*/ 2271208 w 2626624"/>
              <a:gd name="connsiteY7" fmla="*/ 1601650 h 2272937"/>
              <a:gd name="connsiteX0" fmla="*/ 2626624 w 2626624"/>
              <a:gd name="connsiteY0" fmla="*/ 1674036 h 2272937"/>
              <a:gd name="connsiteX1" fmla="*/ 2364377 w 2626624"/>
              <a:gd name="connsiteY1" fmla="*/ 2063932 h 2272937"/>
              <a:gd name="connsiteX2" fmla="*/ 2364377 w 2626624"/>
              <a:gd name="connsiteY2" fmla="*/ 2272937 h 2272937"/>
              <a:gd name="connsiteX3" fmla="*/ 0 w 2626624"/>
              <a:gd name="connsiteY3" fmla="*/ 2259875 h 2272937"/>
              <a:gd name="connsiteX4" fmla="*/ 52251 w 2626624"/>
              <a:gd name="connsiteY4" fmla="*/ 0 h 2272937"/>
              <a:gd name="connsiteX5" fmla="*/ 2351314 w 2626624"/>
              <a:gd name="connsiteY5" fmla="*/ 65315 h 2272937"/>
              <a:gd name="connsiteX6" fmla="*/ 2404352 w 2626624"/>
              <a:gd name="connsiteY6" fmla="*/ 1017329 h 2272937"/>
              <a:gd name="connsiteX7" fmla="*/ 2271208 w 2626624"/>
              <a:gd name="connsiteY7" fmla="*/ 1601650 h 2272937"/>
              <a:gd name="connsiteX0" fmla="*/ 2626624 w 2626624"/>
              <a:gd name="connsiteY0" fmla="*/ 1674036 h 2272937"/>
              <a:gd name="connsiteX1" fmla="*/ 2364377 w 2626624"/>
              <a:gd name="connsiteY1" fmla="*/ 2063932 h 2272937"/>
              <a:gd name="connsiteX2" fmla="*/ 2364377 w 2626624"/>
              <a:gd name="connsiteY2" fmla="*/ 2272937 h 2272937"/>
              <a:gd name="connsiteX3" fmla="*/ 0 w 2626624"/>
              <a:gd name="connsiteY3" fmla="*/ 2259875 h 2272937"/>
              <a:gd name="connsiteX4" fmla="*/ 52251 w 2626624"/>
              <a:gd name="connsiteY4" fmla="*/ 0 h 2272937"/>
              <a:gd name="connsiteX5" fmla="*/ 2351314 w 2626624"/>
              <a:gd name="connsiteY5" fmla="*/ 65315 h 2272937"/>
              <a:gd name="connsiteX6" fmla="*/ 2404352 w 2626624"/>
              <a:gd name="connsiteY6" fmla="*/ 1017329 h 2272937"/>
              <a:gd name="connsiteX7" fmla="*/ 2180373 w 2626624"/>
              <a:gd name="connsiteY7" fmla="*/ 1600122 h 2272937"/>
              <a:gd name="connsiteX0" fmla="*/ 2626624 w 2626624"/>
              <a:gd name="connsiteY0" fmla="*/ 1674036 h 2272937"/>
              <a:gd name="connsiteX1" fmla="*/ 2364377 w 2626624"/>
              <a:gd name="connsiteY1" fmla="*/ 2063932 h 2272937"/>
              <a:gd name="connsiteX2" fmla="*/ 2364377 w 2626624"/>
              <a:gd name="connsiteY2" fmla="*/ 2272937 h 2272937"/>
              <a:gd name="connsiteX3" fmla="*/ 0 w 2626624"/>
              <a:gd name="connsiteY3" fmla="*/ 2259875 h 2272937"/>
              <a:gd name="connsiteX4" fmla="*/ 52251 w 2626624"/>
              <a:gd name="connsiteY4" fmla="*/ 0 h 2272937"/>
              <a:gd name="connsiteX5" fmla="*/ 2351314 w 2626624"/>
              <a:gd name="connsiteY5" fmla="*/ 65315 h 2272937"/>
              <a:gd name="connsiteX6" fmla="*/ 2366725 w 2626624"/>
              <a:gd name="connsiteY6" fmla="*/ 1030059 h 2272937"/>
              <a:gd name="connsiteX7" fmla="*/ 2180373 w 2626624"/>
              <a:gd name="connsiteY7" fmla="*/ 1600122 h 2272937"/>
              <a:gd name="connsiteX0" fmla="*/ 2626624 w 2626624"/>
              <a:gd name="connsiteY0" fmla="*/ 1674036 h 2272937"/>
              <a:gd name="connsiteX1" fmla="*/ 2364377 w 2626624"/>
              <a:gd name="connsiteY1" fmla="*/ 2063932 h 2272937"/>
              <a:gd name="connsiteX2" fmla="*/ 2364377 w 2626624"/>
              <a:gd name="connsiteY2" fmla="*/ 2272937 h 2272937"/>
              <a:gd name="connsiteX3" fmla="*/ 0 w 2626624"/>
              <a:gd name="connsiteY3" fmla="*/ 2259875 h 2272937"/>
              <a:gd name="connsiteX4" fmla="*/ 52251 w 2626624"/>
              <a:gd name="connsiteY4" fmla="*/ 0 h 2272937"/>
              <a:gd name="connsiteX5" fmla="*/ 2351314 w 2626624"/>
              <a:gd name="connsiteY5" fmla="*/ 65315 h 2272937"/>
              <a:gd name="connsiteX6" fmla="*/ 2366725 w 2626624"/>
              <a:gd name="connsiteY6" fmla="*/ 1030059 h 2272937"/>
              <a:gd name="connsiteX7" fmla="*/ 2137043 w 2626624"/>
              <a:gd name="connsiteY7" fmla="*/ 1634133 h 22729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626624" h="2272937">
                <a:moveTo>
                  <a:pt x="2626624" y="1674036"/>
                </a:moveTo>
                <a:lnTo>
                  <a:pt x="2364377" y="2063932"/>
                </a:lnTo>
                <a:lnTo>
                  <a:pt x="2364377" y="2272937"/>
                </a:lnTo>
                <a:lnTo>
                  <a:pt x="0" y="2259875"/>
                </a:lnTo>
                <a:lnTo>
                  <a:pt x="52251" y="0"/>
                </a:lnTo>
                <a:lnTo>
                  <a:pt x="2351314" y="65315"/>
                </a:lnTo>
                <a:lnTo>
                  <a:pt x="2366725" y="1030059"/>
                </a:lnTo>
                <a:lnTo>
                  <a:pt x="2137043" y="1634133"/>
                </a:lnTo>
              </a:path>
            </a:pathLst>
          </a:custGeom>
          <a:noFill/>
          <a:ln w="38100">
            <a:solidFill>
              <a:srgbClr val="FFFF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5" name="Groupe 14"/>
          <p:cNvGrpSpPr/>
          <p:nvPr>
            <p:custDataLst>
              <p:tags r:id="rId23"/>
            </p:custDataLst>
          </p:nvPr>
        </p:nvGrpSpPr>
        <p:grpSpPr>
          <a:xfrm>
            <a:off x="4162876" y="1774943"/>
            <a:ext cx="536956" cy="1184780"/>
            <a:chOff x="7306623" y="1411834"/>
            <a:chExt cx="536956" cy="1184780"/>
          </a:xfrm>
        </p:grpSpPr>
        <p:sp>
          <p:nvSpPr>
            <p:cNvPr id="161" name="Cube 160"/>
            <p:cNvSpPr/>
            <p:nvPr/>
          </p:nvSpPr>
          <p:spPr>
            <a:xfrm rot="5400000" flipH="1">
              <a:off x="7566802" y="2319837"/>
              <a:ext cx="394819" cy="158735"/>
            </a:xfrm>
            <a:prstGeom prst="cube">
              <a:avLst/>
            </a:prstGeom>
            <a:solidFill>
              <a:schemeClr val="bg2">
                <a:lumMod val="10000"/>
              </a:schemeClr>
            </a:solidFill>
            <a:ln w="19050">
              <a:solidFill>
                <a:schemeClr val="bg2">
                  <a:lumMod val="1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63" name="Forme libre 162"/>
            <p:cNvSpPr/>
            <p:nvPr/>
          </p:nvSpPr>
          <p:spPr>
            <a:xfrm flipH="1" flipV="1">
              <a:off x="7306623" y="1411834"/>
              <a:ext cx="424289" cy="1171587"/>
            </a:xfrm>
            <a:custGeom>
              <a:avLst/>
              <a:gdLst>
                <a:gd name="connsiteX0" fmla="*/ 0 w 127065"/>
                <a:gd name="connsiteY0" fmla="*/ 0 h 731651"/>
                <a:gd name="connsiteX1" fmla="*/ 112923 w 127065"/>
                <a:gd name="connsiteY1" fmla="*/ 96397 h 731651"/>
                <a:gd name="connsiteX2" fmla="*/ 121185 w 127065"/>
                <a:gd name="connsiteY2" fmla="*/ 556352 h 731651"/>
                <a:gd name="connsiteX3" fmla="*/ 74363 w 127065"/>
                <a:gd name="connsiteY3" fmla="*/ 721605 h 731651"/>
                <a:gd name="connsiteX4" fmla="*/ 74363 w 127065"/>
                <a:gd name="connsiteY4" fmla="*/ 713342 h 731651"/>
                <a:gd name="connsiteX5" fmla="*/ 68855 w 127065"/>
                <a:gd name="connsiteY5" fmla="*/ 713342 h 731651"/>
                <a:gd name="connsiteX6" fmla="*/ 68855 w 127065"/>
                <a:gd name="connsiteY6" fmla="*/ 713342 h 731651"/>
                <a:gd name="connsiteX7" fmla="*/ 66101 w 127065"/>
                <a:gd name="connsiteY7" fmla="*/ 713342 h 731651"/>
                <a:gd name="connsiteX0" fmla="*/ 0 w 131330"/>
                <a:gd name="connsiteY0" fmla="*/ 0 h 731651"/>
                <a:gd name="connsiteX1" fmla="*/ 112923 w 131330"/>
                <a:gd name="connsiteY1" fmla="*/ 96397 h 731651"/>
                <a:gd name="connsiteX2" fmla="*/ 121185 w 131330"/>
                <a:gd name="connsiteY2" fmla="*/ 556352 h 731651"/>
                <a:gd name="connsiteX3" fmla="*/ 74363 w 131330"/>
                <a:gd name="connsiteY3" fmla="*/ 721605 h 731651"/>
                <a:gd name="connsiteX4" fmla="*/ 74363 w 131330"/>
                <a:gd name="connsiteY4" fmla="*/ 713342 h 731651"/>
                <a:gd name="connsiteX5" fmla="*/ 68855 w 131330"/>
                <a:gd name="connsiteY5" fmla="*/ 713342 h 731651"/>
                <a:gd name="connsiteX6" fmla="*/ 68855 w 131330"/>
                <a:gd name="connsiteY6" fmla="*/ 713342 h 731651"/>
                <a:gd name="connsiteX7" fmla="*/ 66101 w 131330"/>
                <a:gd name="connsiteY7" fmla="*/ 713342 h 731651"/>
                <a:gd name="connsiteX0" fmla="*/ 82140 w 213470"/>
                <a:gd name="connsiteY0" fmla="*/ 0 h 1194627"/>
                <a:gd name="connsiteX1" fmla="*/ 195063 w 213470"/>
                <a:gd name="connsiteY1" fmla="*/ 96397 h 1194627"/>
                <a:gd name="connsiteX2" fmla="*/ 203325 w 213470"/>
                <a:gd name="connsiteY2" fmla="*/ 556352 h 1194627"/>
                <a:gd name="connsiteX3" fmla="*/ 156503 w 213470"/>
                <a:gd name="connsiteY3" fmla="*/ 721605 h 1194627"/>
                <a:gd name="connsiteX4" fmla="*/ 156503 w 213470"/>
                <a:gd name="connsiteY4" fmla="*/ 713342 h 1194627"/>
                <a:gd name="connsiteX5" fmla="*/ 150995 w 213470"/>
                <a:gd name="connsiteY5" fmla="*/ 713342 h 1194627"/>
                <a:gd name="connsiteX6" fmla="*/ 150995 w 213470"/>
                <a:gd name="connsiteY6" fmla="*/ 713342 h 1194627"/>
                <a:gd name="connsiteX7" fmla="*/ 0 w 213470"/>
                <a:gd name="connsiteY7" fmla="*/ 1194627 h 1194627"/>
                <a:gd name="connsiteX0" fmla="*/ 82140 w 213470"/>
                <a:gd name="connsiteY0" fmla="*/ 0 h 1194627"/>
                <a:gd name="connsiteX1" fmla="*/ 195063 w 213470"/>
                <a:gd name="connsiteY1" fmla="*/ 96397 h 1194627"/>
                <a:gd name="connsiteX2" fmla="*/ 203325 w 213470"/>
                <a:gd name="connsiteY2" fmla="*/ 556352 h 1194627"/>
                <a:gd name="connsiteX3" fmla="*/ 156503 w 213470"/>
                <a:gd name="connsiteY3" fmla="*/ 721605 h 1194627"/>
                <a:gd name="connsiteX4" fmla="*/ 156503 w 213470"/>
                <a:gd name="connsiteY4" fmla="*/ 713342 h 1194627"/>
                <a:gd name="connsiteX5" fmla="*/ 150995 w 213470"/>
                <a:gd name="connsiteY5" fmla="*/ 713342 h 1194627"/>
                <a:gd name="connsiteX6" fmla="*/ 95405 w 213470"/>
                <a:gd name="connsiteY6" fmla="*/ 1030553 h 1194627"/>
                <a:gd name="connsiteX7" fmla="*/ 0 w 213470"/>
                <a:gd name="connsiteY7" fmla="*/ 1194627 h 1194627"/>
                <a:gd name="connsiteX0" fmla="*/ 82140 w 213470"/>
                <a:gd name="connsiteY0" fmla="*/ 0 h 1194627"/>
                <a:gd name="connsiteX1" fmla="*/ 195063 w 213470"/>
                <a:gd name="connsiteY1" fmla="*/ 96397 h 1194627"/>
                <a:gd name="connsiteX2" fmla="*/ 203325 w 213470"/>
                <a:gd name="connsiteY2" fmla="*/ 556352 h 1194627"/>
                <a:gd name="connsiteX3" fmla="*/ 156503 w 213470"/>
                <a:gd name="connsiteY3" fmla="*/ 721605 h 1194627"/>
                <a:gd name="connsiteX4" fmla="*/ 156503 w 213470"/>
                <a:gd name="connsiteY4" fmla="*/ 713342 h 1194627"/>
                <a:gd name="connsiteX5" fmla="*/ 150995 w 213470"/>
                <a:gd name="connsiteY5" fmla="*/ 735219 h 1194627"/>
                <a:gd name="connsiteX6" fmla="*/ 95405 w 213470"/>
                <a:gd name="connsiteY6" fmla="*/ 1030553 h 1194627"/>
                <a:gd name="connsiteX7" fmla="*/ 0 w 213470"/>
                <a:gd name="connsiteY7" fmla="*/ 1194627 h 1194627"/>
                <a:gd name="connsiteX0" fmla="*/ 82140 w 213470"/>
                <a:gd name="connsiteY0" fmla="*/ 0 h 1194627"/>
                <a:gd name="connsiteX1" fmla="*/ 195063 w 213470"/>
                <a:gd name="connsiteY1" fmla="*/ 96397 h 1194627"/>
                <a:gd name="connsiteX2" fmla="*/ 203325 w 213470"/>
                <a:gd name="connsiteY2" fmla="*/ 556352 h 1194627"/>
                <a:gd name="connsiteX3" fmla="*/ 156503 w 213470"/>
                <a:gd name="connsiteY3" fmla="*/ 721605 h 1194627"/>
                <a:gd name="connsiteX4" fmla="*/ 156503 w 213470"/>
                <a:gd name="connsiteY4" fmla="*/ 713342 h 1194627"/>
                <a:gd name="connsiteX5" fmla="*/ 183422 w 213470"/>
                <a:gd name="connsiteY5" fmla="*/ 1194627 h 1194627"/>
                <a:gd name="connsiteX6" fmla="*/ 95405 w 213470"/>
                <a:gd name="connsiteY6" fmla="*/ 1030553 h 1194627"/>
                <a:gd name="connsiteX7" fmla="*/ 0 w 213470"/>
                <a:gd name="connsiteY7" fmla="*/ 1194627 h 1194627"/>
                <a:gd name="connsiteX0" fmla="*/ 82140 w 213470"/>
                <a:gd name="connsiteY0" fmla="*/ 0 h 1238381"/>
                <a:gd name="connsiteX1" fmla="*/ 195063 w 213470"/>
                <a:gd name="connsiteY1" fmla="*/ 96397 h 1238381"/>
                <a:gd name="connsiteX2" fmla="*/ 203325 w 213470"/>
                <a:gd name="connsiteY2" fmla="*/ 556352 h 1238381"/>
                <a:gd name="connsiteX3" fmla="*/ 156503 w 213470"/>
                <a:gd name="connsiteY3" fmla="*/ 721605 h 1238381"/>
                <a:gd name="connsiteX4" fmla="*/ 156503 w 213470"/>
                <a:gd name="connsiteY4" fmla="*/ 713342 h 1238381"/>
                <a:gd name="connsiteX5" fmla="*/ 183422 w 213470"/>
                <a:gd name="connsiteY5" fmla="*/ 1194627 h 1238381"/>
                <a:gd name="connsiteX6" fmla="*/ 95405 w 213470"/>
                <a:gd name="connsiteY6" fmla="*/ 1238381 h 1238381"/>
                <a:gd name="connsiteX7" fmla="*/ 0 w 213470"/>
                <a:gd name="connsiteY7" fmla="*/ 1194627 h 1238381"/>
                <a:gd name="connsiteX0" fmla="*/ 82140 w 213470"/>
                <a:gd name="connsiteY0" fmla="*/ 0 h 1238381"/>
                <a:gd name="connsiteX1" fmla="*/ 195063 w 213470"/>
                <a:gd name="connsiteY1" fmla="*/ 96397 h 1238381"/>
                <a:gd name="connsiteX2" fmla="*/ 203325 w 213470"/>
                <a:gd name="connsiteY2" fmla="*/ 556352 h 1238381"/>
                <a:gd name="connsiteX3" fmla="*/ 156503 w 213470"/>
                <a:gd name="connsiteY3" fmla="*/ 721605 h 1238381"/>
                <a:gd name="connsiteX4" fmla="*/ 198196 w 213470"/>
                <a:gd name="connsiteY4" fmla="*/ 943046 h 1238381"/>
                <a:gd name="connsiteX5" fmla="*/ 183422 w 213470"/>
                <a:gd name="connsiteY5" fmla="*/ 1194627 h 1238381"/>
                <a:gd name="connsiteX6" fmla="*/ 95405 w 213470"/>
                <a:gd name="connsiteY6" fmla="*/ 1238381 h 1238381"/>
                <a:gd name="connsiteX7" fmla="*/ 0 w 213470"/>
                <a:gd name="connsiteY7" fmla="*/ 1194627 h 1238381"/>
                <a:gd name="connsiteX0" fmla="*/ 82140 w 211083"/>
                <a:gd name="connsiteY0" fmla="*/ 0 h 1238381"/>
                <a:gd name="connsiteX1" fmla="*/ 195063 w 211083"/>
                <a:gd name="connsiteY1" fmla="*/ 96397 h 1238381"/>
                <a:gd name="connsiteX2" fmla="*/ 203325 w 211083"/>
                <a:gd name="connsiteY2" fmla="*/ 556352 h 1238381"/>
                <a:gd name="connsiteX3" fmla="*/ 202828 w 211083"/>
                <a:gd name="connsiteY3" fmla="*/ 765358 h 1238381"/>
                <a:gd name="connsiteX4" fmla="*/ 198196 w 211083"/>
                <a:gd name="connsiteY4" fmla="*/ 943046 h 1238381"/>
                <a:gd name="connsiteX5" fmla="*/ 183422 w 211083"/>
                <a:gd name="connsiteY5" fmla="*/ 1194627 h 1238381"/>
                <a:gd name="connsiteX6" fmla="*/ 95405 w 211083"/>
                <a:gd name="connsiteY6" fmla="*/ 1238381 h 1238381"/>
                <a:gd name="connsiteX7" fmla="*/ 0 w 211083"/>
                <a:gd name="connsiteY7" fmla="*/ 1194627 h 1238381"/>
                <a:gd name="connsiteX0" fmla="*/ 82140 w 211083"/>
                <a:gd name="connsiteY0" fmla="*/ 0 h 1238381"/>
                <a:gd name="connsiteX1" fmla="*/ 195063 w 211083"/>
                <a:gd name="connsiteY1" fmla="*/ 96397 h 1238381"/>
                <a:gd name="connsiteX2" fmla="*/ 203325 w 211083"/>
                <a:gd name="connsiteY2" fmla="*/ 556352 h 1238381"/>
                <a:gd name="connsiteX3" fmla="*/ 202828 w 211083"/>
                <a:gd name="connsiteY3" fmla="*/ 765358 h 1238381"/>
                <a:gd name="connsiteX4" fmla="*/ 198196 w 211083"/>
                <a:gd name="connsiteY4" fmla="*/ 943046 h 1238381"/>
                <a:gd name="connsiteX5" fmla="*/ 185362 w 211083"/>
                <a:gd name="connsiteY5" fmla="*/ 1208364 h 1238381"/>
                <a:gd name="connsiteX6" fmla="*/ 95405 w 211083"/>
                <a:gd name="connsiteY6" fmla="*/ 1238381 h 1238381"/>
                <a:gd name="connsiteX7" fmla="*/ 0 w 211083"/>
                <a:gd name="connsiteY7" fmla="*/ 1194627 h 1238381"/>
                <a:gd name="connsiteX0" fmla="*/ 82140 w 211083"/>
                <a:gd name="connsiteY0" fmla="*/ 0 h 1252039"/>
                <a:gd name="connsiteX1" fmla="*/ 195063 w 211083"/>
                <a:gd name="connsiteY1" fmla="*/ 96397 h 1252039"/>
                <a:gd name="connsiteX2" fmla="*/ 203325 w 211083"/>
                <a:gd name="connsiteY2" fmla="*/ 556352 h 1252039"/>
                <a:gd name="connsiteX3" fmla="*/ 202828 w 211083"/>
                <a:gd name="connsiteY3" fmla="*/ 765358 h 1252039"/>
                <a:gd name="connsiteX4" fmla="*/ 198196 w 211083"/>
                <a:gd name="connsiteY4" fmla="*/ 943046 h 1252039"/>
                <a:gd name="connsiteX5" fmla="*/ 185362 w 211083"/>
                <a:gd name="connsiteY5" fmla="*/ 1208364 h 1252039"/>
                <a:gd name="connsiteX6" fmla="*/ 95405 w 211083"/>
                <a:gd name="connsiteY6" fmla="*/ 1238381 h 1252039"/>
                <a:gd name="connsiteX7" fmla="*/ 0 w 211083"/>
                <a:gd name="connsiteY7" fmla="*/ 1194627 h 1252039"/>
                <a:gd name="connsiteX0" fmla="*/ 82140 w 211083"/>
                <a:gd name="connsiteY0" fmla="*/ 0 h 1239616"/>
                <a:gd name="connsiteX1" fmla="*/ 195063 w 211083"/>
                <a:gd name="connsiteY1" fmla="*/ 96397 h 1239616"/>
                <a:gd name="connsiteX2" fmla="*/ 203325 w 211083"/>
                <a:gd name="connsiteY2" fmla="*/ 556352 h 1239616"/>
                <a:gd name="connsiteX3" fmla="*/ 202828 w 211083"/>
                <a:gd name="connsiteY3" fmla="*/ 765358 h 1239616"/>
                <a:gd name="connsiteX4" fmla="*/ 198196 w 211083"/>
                <a:gd name="connsiteY4" fmla="*/ 943046 h 1239616"/>
                <a:gd name="connsiteX5" fmla="*/ 182453 w 211083"/>
                <a:gd name="connsiteY5" fmla="*/ 1185470 h 1239616"/>
                <a:gd name="connsiteX6" fmla="*/ 95405 w 211083"/>
                <a:gd name="connsiteY6" fmla="*/ 1238381 h 1239616"/>
                <a:gd name="connsiteX7" fmla="*/ 0 w 211083"/>
                <a:gd name="connsiteY7" fmla="*/ 1194627 h 1239616"/>
                <a:gd name="connsiteX0" fmla="*/ 82140 w 211083"/>
                <a:gd name="connsiteY0" fmla="*/ 0 h 1239616"/>
                <a:gd name="connsiteX1" fmla="*/ 195063 w 211083"/>
                <a:gd name="connsiteY1" fmla="*/ 96397 h 1239616"/>
                <a:gd name="connsiteX2" fmla="*/ 203325 w 211083"/>
                <a:gd name="connsiteY2" fmla="*/ 556352 h 1239616"/>
                <a:gd name="connsiteX3" fmla="*/ 202828 w 211083"/>
                <a:gd name="connsiteY3" fmla="*/ 765358 h 1239616"/>
                <a:gd name="connsiteX4" fmla="*/ 198196 w 211083"/>
                <a:gd name="connsiteY4" fmla="*/ 943046 h 1239616"/>
                <a:gd name="connsiteX5" fmla="*/ 182453 w 211083"/>
                <a:gd name="connsiteY5" fmla="*/ 1185470 h 1239616"/>
                <a:gd name="connsiteX6" fmla="*/ 95405 w 211083"/>
                <a:gd name="connsiteY6" fmla="*/ 1238381 h 1239616"/>
                <a:gd name="connsiteX7" fmla="*/ 0 w 211083"/>
                <a:gd name="connsiteY7" fmla="*/ 1194627 h 1239616"/>
                <a:gd name="connsiteX0" fmla="*/ 82140 w 211083"/>
                <a:gd name="connsiteY0" fmla="*/ 0 h 1239616"/>
                <a:gd name="connsiteX1" fmla="*/ 195063 w 211083"/>
                <a:gd name="connsiteY1" fmla="*/ 96397 h 1239616"/>
                <a:gd name="connsiteX2" fmla="*/ 203325 w 211083"/>
                <a:gd name="connsiteY2" fmla="*/ 556352 h 1239616"/>
                <a:gd name="connsiteX3" fmla="*/ 202828 w 211083"/>
                <a:gd name="connsiteY3" fmla="*/ 765358 h 1239616"/>
                <a:gd name="connsiteX4" fmla="*/ 198196 w 211083"/>
                <a:gd name="connsiteY4" fmla="*/ 943046 h 1239616"/>
                <a:gd name="connsiteX5" fmla="*/ 182453 w 211083"/>
                <a:gd name="connsiteY5" fmla="*/ 1185470 h 1239616"/>
                <a:gd name="connsiteX6" fmla="*/ 95405 w 211083"/>
                <a:gd name="connsiteY6" fmla="*/ 1238381 h 1239616"/>
                <a:gd name="connsiteX7" fmla="*/ 0 w 211083"/>
                <a:gd name="connsiteY7" fmla="*/ 1194627 h 1239616"/>
                <a:gd name="connsiteX0" fmla="*/ 82140 w 211083"/>
                <a:gd name="connsiteY0" fmla="*/ 0 h 1239616"/>
                <a:gd name="connsiteX1" fmla="*/ 195063 w 211083"/>
                <a:gd name="connsiteY1" fmla="*/ 96397 h 1239616"/>
                <a:gd name="connsiteX2" fmla="*/ 203325 w 211083"/>
                <a:gd name="connsiteY2" fmla="*/ 556352 h 1239616"/>
                <a:gd name="connsiteX3" fmla="*/ 202828 w 211083"/>
                <a:gd name="connsiteY3" fmla="*/ 765358 h 1239616"/>
                <a:gd name="connsiteX4" fmla="*/ 198196 w 211083"/>
                <a:gd name="connsiteY4" fmla="*/ 943046 h 1239616"/>
                <a:gd name="connsiteX5" fmla="*/ 182453 w 211083"/>
                <a:gd name="connsiteY5" fmla="*/ 1185470 h 1239616"/>
                <a:gd name="connsiteX6" fmla="*/ 95405 w 211083"/>
                <a:gd name="connsiteY6" fmla="*/ 1238381 h 1239616"/>
                <a:gd name="connsiteX7" fmla="*/ 0 w 211083"/>
                <a:gd name="connsiteY7" fmla="*/ 1194627 h 1239616"/>
                <a:gd name="connsiteX0" fmla="*/ 82140 w 211083"/>
                <a:gd name="connsiteY0" fmla="*/ 0 h 1239616"/>
                <a:gd name="connsiteX1" fmla="*/ 195063 w 211083"/>
                <a:gd name="connsiteY1" fmla="*/ 96397 h 1239616"/>
                <a:gd name="connsiteX2" fmla="*/ 203325 w 211083"/>
                <a:gd name="connsiteY2" fmla="*/ 556352 h 1239616"/>
                <a:gd name="connsiteX3" fmla="*/ 202828 w 211083"/>
                <a:gd name="connsiteY3" fmla="*/ 765358 h 1239616"/>
                <a:gd name="connsiteX4" fmla="*/ 198196 w 211083"/>
                <a:gd name="connsiteY4" fmla="*/ 943046 h 1239616"/>
                <a:gd name="connsiteX5" fmla="*/ 182453 w 211083"/>
                <a:gd name="connsiteY5" fmla="*/ 1185470 h 1239616"/>
                <a:gd name="connsiteX6" fmla="*/ 95405 w 211083"/>
                <a:gd name="connsiteY6" fmla="*/ 1238381 h 1239616"/>
                <a:gd name="connsiteX7" fmla="*/ 0 w 211083"/>
                <a:gd name="connsiteY7" fmla="*/ 1194627 h 1239616"/>
                <a:gd name="connsiteX0" fmla="*/ 82140 w 211083"/>
                <a:gd name="connsiteY0" fmla="*/ 0 h 1283854"/>
                <a:gd name="connsiteX1" fmla="*/ 195063 w 211083"/>
                <a:gd name="connsiteY1" fmla="*/ 96397 h 1283854"/>
                <a:gd name="connsiteX2" fmla="*/ 203325 w 211083"/>
                <a:gd name="connsiteY2" fmla="*/ 556352 h 1283854"/>
                <a:gd name="connsiteX3" fmla="*/ 202828 w 211083"/>
                <a:gd name="connsiteY3" fmla="*/ 765358 h 1283854"/>
                <a:gd name="connsiteX4" fmla="*/ 198196 w 211083"/>
                <a:gd name="connsiteY4" fmla="*/ 943046 h 1283854"/>
                <a:gd name="connsiteX5" fmla="*/ 182453 w 211083"/>
                <a:gd name="connsiteY5" fmla="*/ 1251863 h 1283854"/>
                <a:gd name="connsiteX6" fmla="*/ 95405 w 211083"/>
                <a:gd name="connsiteY6" fmla="*/ 1238381 h 1283854"/>
                <a:gd name="connsiteX7" fmla="*/ 0 w 211083"/>
                <a:gd name="connsiteY7" fmla="*/ 1194627 h 1283854"/>
                <a:gd name="connsiteX0" fmla="*/ 82140 w 211083"/>
                <a:gd name="connsiteY0" fmla="*/ 0 h 1265249"/>
                <a:gd name="connsiteX1" fmla="*/ 195063 w 211083"/>
                <a:gd name="connsiteY1" fmla="*/ 96397 h 1265249"/>
                <a:gd name="connsiteX2" fmla="*/ 203325 w 211083"/>
                <a:gd name="connsiteY2" fmla="*/ 556352 h 1265249"/>
                <a:gd name="connsiteX3" fmla="*/ 202828 w 211083"/>
                <a:gd name="connsiteY3" fmla="*/ 765358 h 1265249"/>
                <a:gd name="connsiteX4" fmla="*/ 198196 w 211083"/>
                <a:gd name="connsiteY4" fmla="*/ 943046 h 1265249"/>
                <a:gd name="connsiteX5" fmla="*/ 182742 w 211083"/>
                <a:gd name="connsiteY5" fmla="*/ 1238216 h 1265249"/>
                <a:gd name="connsiteX6" fmla="*/ 182453 w 211083"/>
                <a:gd name="connsiteY6" fmla="*/ 1251863 h 1265249"/>
                <a:gd name="connsiteX7" fmla="*/ 95405 w 211083"/>
                <a:gd name="connsiteY7" fmla="*/ 1238381 h 1265249"/>
                <a:gd name="connsiteX8" fmla="*/ 0 w 211083"/>
                <a:gd name="connsiteY8" fmla="*/ 1194627 h 1265249"/>
                <a:gd name="connsiteX0" fmla="*/ 82140 w 211083"/>
                <a:gd name="connsiteY0" fmla="*/ 0 h 1261846"/>
                <a:gd name="connsiteX1" fmla="*/ 195063 w 211083"/>
                <a:gd name="connsiteY1" fmla="*/ 96397 h 1261846"/>
                <a:gd name="connsiteX2" fmla="*/ 203325 w 211083"/>
                <a:gd name="connsiteY2" fmla="*/ 556352 h 1261846"/>
                <a:gd name="connsiteX3" fmla="*/ 202828 w 211083"/>
                <a:gd name="connsiteY3" fmla="*/ 765358 h 1261846"/>
                <a:gd name="connsiteX4" fmla="*/ 198196 w 211083"/>
                <a:gd name="connsiteY4" fmla="*/ 943046 h 1261846"/>
                <a:gd name="connsiteX5" fmla="*/ 182742 w 211083"/>
                <a:gd name="connsiteY5" fmla="*/ 1238216 h 1261846"/>
                <a:gd name="connsiteX6" fmla="*/ 95405 w 211083"/>
                <a:gd name="connsiteY6" fmla="*/ 1238381 h 1261846"/>
                <a:gd name="connsiteX7" fmla="*/ 0 w 211083"/>
                <a:gd name="connsiteY7" fmla="*/ 1194627 h 1261846"/>
                <a:gd name="connsiteX0" fmla="*/ 82140 w 207383"/>
                <a:gd name="connsiteY0" fmla="*/ 0 h 1261846"/>
                <a:gd name="connsiteX1" fmla="*/ 195063 w 207383"/>
                <a:gd name="connsiteY1" fmla="*/ 96397 h 1261846"/>
                <a:gd name="connsiteX2" fmla="*/ 205264 w 207383"/>
                <a:gd name="connsiteY2" fmla="*/ 556352 h 1261846"/>
                <a:gd name="connsiteX3" fmla="*/ 202828 w 207383"/>
                <a:gd name="connsiteY3" fmla="*/ 765358 h 1261846"/>
                <a:gd name="connsiteX4" fmla="*/ 198196 w 207383"/>
                <a:gd name="connsiteY4" fmla="*/ 943046 h 1261846"/>
                <a:gd name="connsiteX5" fmla="*/ 182742 w 207383"/>
                <a:gd name="connsiteY5" fmla="*/ 1238216 h 1261846"/>
                <a:gd name="connsiteX6" fmla="*/ 95405 w 207383"/>
                <a:gd name="connsiteY6" fmla="*/ 1238381 h 1261846"/>
                <a:gd name="connsiteX7" fmla="*/ 0 w 207383"/>
                <a:gd name="connsiteY7" fmla="*/ 1194627 h 1261846"/>
                <a:gd name="connsiteX0" fmla="*/ 68566 w 193809"/>
                <a:gd name="connsiteY0" fmla="*/ 0 h 1261846"/>
                <a:gd name="connsiteX1" fmla="*/ 181489 w 193809"/>
                <a:gd name="connsiteY1" fmla="*/ 96397 h 1261846"/>
                <a:gd name="connsiteX2" fmla="*/ 191690 w 193809"/>
                <a:gd name="connsiteY2" fmla="*/ 556352 h 1261846"/>
                <a:gd name="connsiteX3" fmla="*/ 189254 w 193809"/>
                <a:gd name="connsiteY3" fmla="*/ 765358 h 1261846"/>
                <a:gd name="connsiteX4" fmla="*/ 184622 w 193809"/>
                <a:gd name="connsiteY4" fmla="*/ 943046 h 1261846"/>
                <a:gd name="connsiteX5" fmla="*/ 169168 w 193809"/>
                <a:gd name="connsiteY5" fmla="*/ 1238216 h 1261846"/>
                <a:gd name="connsiteX6" fmla="*/ 81831 w 193809"/>
                <a:gd name="connsiteY6" fmla="*/ 1238381 h 1261846"/>
                <a:gd name="connsiteX7" fmla="*/ 0 w 193809"/>
                <a:gd name="connsiteY7" fmla="*/ 1254152 h 1261846"/>
                <a:gd name="connsiteX0" fmla="*/ 68566 w 193809"/>
                <a:gd name="connsiteY0" fmla="*/ 0 h 1283175"/>
                <a:gd name="connsiteX1" fmla="*/ 181489 w 193809"/>
                <a:gd name="connsiteY1" fmla="*/ 96397 h 1283175"/>
                <a:gd name="connsiteX2" fmla="*/ 191690 w 193809"/>
                <a:gd name="connsiteY2" fmla="*/ 556352 h 1283175"/>
                <a:gd name="connsiteX3" fmla="*/ 189254 w 193809"/>
                <a:gd name="connsiteY3" fmla="*/ 765358 h 1283175"/>
                <a:gd name="connsiteX4" fmla="*/ 184622 w 193809"/>
                <a:gd name="connsiteY4" fmla="*/ 943046 h 1283175"/>
                <a:gd name="connsiteX5" fmla="*/ 169168 w 193809"/>
                <a:gd name="connsiteY5" fmla="*/ 1238216 h 1283175"/>
                <a:gd name="connsiteX6" fmla="*/ 85710 w 193809"/>
                <a:gd name="connsiteY6" fmla="*/ 1279590 h 1283175"/>
                <a:gd name="connsiteX7" fmla="*/ 0 w 193809"/>
                <a:gd name="connsiteY7" fmla="*/ 1254152 h 1283175"/>
                <a:gd name="connsiteX0" fmla="*/ 68566 w 193809"/>
                <a:gd name="connsiteY0" fmla="*/ 0 h 1283175"/>
                <a:gd name="connsiteX1" fmla="*/ 181489 w 193809"/>
                <a:gd name="connsiteY1" fmla="*/ 96397 h 1283175"/>
                <a:gd name="connsiteX2" fmla="*/ 191690 w 193809"/>
                <a:gd name="connsiteY2" fmla="*/ 556352 h 1283175"/>
                <a:gd name="connsiteX3" fmla="*/ 189254 w 193809"/>
                <a:gd name="connsiteY3" fmla="*/ 765358 h 1283175"/>
                <a:gd name="connsiteX4" fmla="*/ 184622 w 193809"/>
                <a:gd name="connsiteY4" fmla="*/ 943046 h 1283175"/>
                <a:gd name="connsiteX5" fmla="*/ 169168 w 193809"/>
                <a:gd name="connsiteY5" fmla="*/ 1238216 h 1283175"/>
                <a:gd name="connsiteX6" fmla="*/ 85710 w 193809"/>
                <a:gd name="connsiteY6" fmla="*/ 1279590 h 1283175"/>
                <a:gd name="connsiteX7" fmla="*/ 0 w 193809"/>
                <a:gd name="connsiteY7" fmla="*/ 1254152 h 1283175"/>
                <a:gd name="connsiteX0" fmla="*/ 68566 w 193809"/>
                <a:gd name="connsiteY0" fmla="*/ 0 h 1283175"/>
                <a:gd name="connsiteX1" fmla="*/ 181489 w 193809"/>
                <a:gd name="connsiteY1" fmla="*/ 96397 h 1283175"/>
                <a:gd name="connsiteX2" fmla="*/ 191690 w 193809"/>
                <a:gd name="connsiteY2" fmla="*/ 556352 h 1283175"/>
                <a:gd name="connsiteX3" fmla="*/ 189254 w 193809"/>
                <a:gd name="connsiteY3" fmla="*/ 765358 h 1283175"/>
                <a:gd name="connsiteX4" fmla="*/ 184622 w 193809"/>
                <a:gd name="connsiteY4" fmla="*/ 943046 h 1283175"/>
                <a:gd name="connsiteX5" fmla="*/ 169168 w 193809"/>
                <a:gd name="connsiteY5" fmla="*/ 1238216 h 1283175"/>
                <a:gd name="connsiteX6" fmla="*/ 85710 w 193809"/>
                <a:gd name="connsiteY6" fmla="*/ 1279590 h 1283175"/>
                <a:gd name="connsiteX7" fmla="*/ 0 w 193809"/>
                <a:gd name="connsiteY7" fmla="*/ 1254152 h 1283175"/>
                <a:gd name="connsiteX0" fmla="*/ 68566 w 193809"/>
                <a:gd name="connsiteY0" fmla="*/ 0 h 1283175"/>
                <a:gd name="connsiteX1" fmla="*/ 181489 w 193809"/>
                <a:gd name="connsiteY1" fmla="*/ 96397 h 1283175"/>
                <a:gd name="connsiteX2" fmla="*/ 191690 w 193809"/>
                <a:gd name="connsiteY2" fmla="*/ 556352 h 1283175"/>
                <a:gd name="connsiteX3" fmla="*/ 189254 w 193809"/>
                <a:gd name="connsiteY3" fmla="*/ 765358 h 1283175"/>
                <a:gd name="connsiteX4" fmla="*/ 184622 w 193809"/>
                <a:gd name="connsiteY4" fmla="*/ 943046 h 1283175"/>
                <a:gd name="connsiteX5" fmla="*/ 169168 w 193809"/>
                <a:gd name="connsiteY5" fmla="*/ 1238216 h 1283175"/>
                <a:gd name="connsiteX6" fmla="*/ 85710 w 193809"/>
                <a:gd name="connsiteY6" fmla="*/ 1279590 h 1283175"/>
                <a:gd name="connsiteX7" fmla="*/ 0 w 193809"/>
                <a:gd name="connsiteY7" fmla="*/ 1254152 h 1283175"/>
                <a:gd name="connsiteX0" fmla="*/ 0 w 125243"/>
                <a:gd name="connsiteY0" fmla="*/ 0 h 1283175"/>
                <a:gd name="connsiteX1" fmla="*/ 112923 w 125243"/>
                <a:gd name="connsiteY1" fmla="*/ 96397 h 1283175"/>
                <a:gd name="connsiteX2" fmla="*/ 123124 w 125243"/>
                <a:gd name="connsiteY2" fmla="*/ 556352 h 1283175"/>
                <a:gd name="connsiteX3" fmla="*/ 120688 w 125243"/>
                <a:gd name="connsiteY3" fmla="*/ 765358 h 1283175"/>
                <a:gd name="connsiteX4" fmla="*/ 116056 w 125243"/>
                <a:gd name="connsiteY4" fmla="*/ 943046 h 1283175"/>
                <a:gd name="connsiteX5" fmla="*/ 100602 w 125243"/>
                <a:gd name="connsiteY5" fmla="*/ 1238216 h 1283175"/>
                <a:gd name="connsiteX6" fmla="*/ 17144 w 125243"/>
                <a:gd name="connsiteY6" fmla="*/ 1279590 h 1283175"/>
                <a:gd name="connsiteX0" fmla="*/ 0 w 125243"/>
                <a:gd name="connsiteY0" fmla="*/ 0 h 1238216"/>
                <a:gd name="connsiteX1" fmla="*/ 112923 w 125243"/>
                <a:gd name="connsiteY1" fmla="*/ 96397 h 1238216"/>
                <a:gd name="connsiteX2" fmla="*/ 123124 w 125243"/>
                <a:gd name="connsiteY2" fmla="*/ 556352 h 1238216"/>
                <a:gd name="connsiteX3" fmla="*/ 120688 w 125243"/>
                <a:gd name="connsiteY3" fmla="*/ 765358 h 1238216"/>
                <a:gd name="connsiteX4" fmla="*/ 116056 w 125243"/>
                <a:gd name="connsiteY4" fmla="*/ 943046 h 1238216"/>
                <a:gd name="connsiteX5" fmla="*/ 100602 w 125243"/>
                <a:gd name="connsiteY5" fmla="*/ 1238216 h 1238216"/>
                <a:gd name="connsiteX0" fmla="*/ 0 w 125243"/>
                <a:gd name="connsiteY0" fmla="*/ 0 h 943046"/>
                <a:gd name="connsiteX1" fmla="*/ 112923 w 125243"/>
                <a:gd name="connsiteY1" fmla="*/ 96397 h 943046"/>
                <a:gd name="connsiteX2" fmla="*/ 123124 w 125243"/>
                <a:gd name="connsiteY2" fmla="*/ 556352 h 943046"/>
                <a:gd name="connsiteX3" fmla="*/ 120688 w 125243"/>
                <a:gd name="connsiteY3" fmla="*/ 765358 h 943046"/>
                <a:gd name="connsiteX4" fmla="*/ 116056 w 125243"/>
                <a:gd name="connsiteY4" fmla="*/ 943046 h 943046"/>
                <a:gd name="connsiteX0" fmla="*/ 0 w 125243"/>
                <a:gd name="connsiteY0" fmla="*/ 0 h 765358"/>
                <a:gd name="connsiteX1" fmla="*/ 112923 w 125243"/>
                <a:gd name="connsiteY1" fmla="*/ 96397 h 765358"/>
                <a:gd name="connsiteX2" fmla="*/ 123124 w 125243"/>
                <a:gd name="connsiteY2" fmla="*/ 556352 h 765358"/>
                <a:gd name="connsiteX3" fmla="*/ 120688 w 125243"/>
                <a:gd name="connsiteY3" fmla="*/ 765358 h 765358"/>
                <a:gd name="connsiteX0" fmla="*/ 0 w 128962"/>
                <a:gd name="connsiteY0" fmla="*/ 0 h 751621"/>
                <a:gd name="connsiteX1" fmla="*/ 112923 w 128962"/>
                <a:gd name="connsiteY1" fmla="*/ 96397 h 751621"/>
                <a:gd name="connsiteX2" fmla="*/ 123124 w 128962"/>
                <a:gd name="connsiteY2" fmla="*/ 556352 h 751621"/>
                <a:gd name="connsiteX3" fmla="*/ 64452 w 128962"/>
                <a:gd name="connsiteY3" fmla="*/ 751621 h 751621"/>
                <a:gd name="connsiteX0" fmla="*/ 0 w 128962"/>
                <a:gd name="connsiteY0" fmla="*/ 0 h 751621"/>
                <a:gd name="connsiteX1" fmla="*/ 112923 w 128962"/>
                <a:gd name="connsiteY1" fmla="*/ 96397 h 751621"/>
                <a:gd name="connsiteX2" fmla="*/ 123124 w 128962"/>
                <a:gd name="connsiteY2" fmla="*/ 556352 h 751621"/>
                <a:gd name="connsiteX3" fmla="*/ 64452 w 128962"/>
                <a:gd name="connsiteY3" fmla="*/ 751621 h 751621"/>
                <a:gd name="connsiteX0" fmla="*/ 0 w 130403"/>
                <a:gd name="connsiteY0" fmla="*/ 0 h 735595"/>
                <a:gd name="connsiteX1" fmla="*/ 112923 w 130403"/>
                <a:gd name="connsiteY1" fmla="*/ 96397 h 735595"/>
                <a:gd name="connsiteX2" fmla="*/ 123124 w 130403"/>
                <a:gd name="connsiteY2" fmla="*/ 556352 h 735595"/>
                <a:gd name="connsiteX3" fmla="*/ 44090 w 130403"/>
                <a:gd name="connsiteY3" fmla="*/ 735595 h 735595"/>
                <a:gd name="connsiteX0" fmla="*/ 0 w 127819"/>
                <a:gd name="connsiteY0" fmla="*/ 0 h 1193477"/>
                <a:gd name="connsiteX1" fmla="*/ 112923 w 127819"/>
                <a:gd name="connsiteY1" fmla="*/ 96397 h 1193477"/>
                <a:gd name="connsiteX2" fmla="*/ 123124 w 127819"/>
                <a:gd name="connsiteY2" fmla="*/ 556352 h 1193477"/>
                <a:gd name="connsiteX3" fmla="*/ 80935 w 127819"/>
                <a:gd name="connsiteY3" fmla="*/ 1193477 h 1193477"/>
                <a:gd name="connsiteX0" fmla="*/ 0 w 125549"/>
                <a:gd name="connsiteY0" fmla="*/ 3381 h 1196858"/>
                <a:gd name="connsiteX1" fmla="*/ 112923 w 125549"/>
                <a:gd name="connsiteY1" fmla="*/ 99778 h 1196858"/>
                <a:gd name="connsiteX2" fmla="*/ 119246 w 125549"/>
                <a:gd name="connsiteY2" fmla="*/ 790963 h 1196858"/>
                <a:gd name="connsiteX3" fmla="*/ 80935 w 125549"/>
                <a:gd name="connsiteY3" fmla="*/ 1196858 h 1196858"/>
                <a:gd name="connsiteX0" fmla="*/ 0 w 126263"/>
                <a:gd name="connsiteY0" fmla="*/ 3381 h 1290724"/>
                <a:gd name="connsiteX1" fmla="*/ 112923 w 126263"/>
                <a:gd name="connsiteY1" fmla="*/ 99778 h 1290724"/>
                <a:gd name="connsiteX2" fmla="*/ 119246 w 126263"/>
                <a:gd name="connsiteY2" fmla="*/ 790963 h 1290724"/>
                <a:gd name="connsiteX3" fmla="*/ 69300 w 126263"/>
                <a:gd name="connsiteY3" fmla="*/ 1290724 h 1290724"/>
                <a:gd name="connsiteX0" fmla="*/ 0 w 126263"/>
                <a:gd name="connsiteY0" fmla="*/ 3381 h 1290724"/>
                <a:gd name="connsiteX1" fmla="*/ 112923 w 126263"/>
                <a:gd name="connsiteY1" fmla="*/ 99778 h 1290724"/>
                <a:gd name="connsiteX2" fmla="*/ 119246 w 126263"/>
                <a:gd name="connsiteY2" fmla="*/ 790963 h 1290724"/>
                <a:gd name="connsiteX3" fmla="*/ 69300 w 126263"/>
                <a:gd name="connsiteY3" fmla="*/ 1290724 h 1290724"/>
                <a:gd name="connsiteX0" fmla="*/ 0 w 273208"/>
                <a:gd name="connsiteY0" fmla="*/ 3381 h 1248439"/>
                <a:gd name="connsiteX1" fmla="*/ 112923 w 273208"/>
                <a:gd name="connsiteY1" fmla="*/ 99778 h 1248439"/>
                <a:gd name="connsiteX2" fmla="*/ 119246 w 273208"/>
                <a:gd name="connsiteY2" fmla="*/ 790963 h 1248439"/>
                <a:gd name="connsiteX3" fmla="*/ 267410 w 273208"/>
                <a:gd name="connsiteY3" fmla="*/ 1248439 h 1248439"/>
                <a:gd name="connsiteX0" fmla="*/ 0 w 274515"/>
                <a:gd name="connsiteY0" fmla="*/ 3806 h 1248864"/>
                <a:gd name="connsiteX1" fmla="*/ 112923 w 274515"/>
                <a:gd name="connsiteY1" fmla="*/ 100203 h 1248864"/>
                <a:gd name="connsiteX2" fmla="*/ 153943 w 274515"/>
                <a:gd name="connsiteY2" fmla="*/ 801959 h 1248864"/>
                <a:gd name="connsiteX3" fmla="*/ 267410 w 274515"/>
                <a:gd name="connsiteY3" fmla="*/ 1248864 h 1248864"/>
                <a:gd name="connsiteX0" fmla="*/ 0 w 274515"/>
                <a:gd name="connsiteY0" fmla="*/ 3806 h 1246222"/>
                <a:gd name="connsiteX1" fmla="*/ 112923 w 274515"/>
                <a:gd name="connsiteY1" fmla="*/ 100203 h 1246222"/>
                <a:gd name="connsiteX2" fmla="*/ 153943 w 274515"/>
                <a:gd name="connsiteY2" fmla="*/ 801959 h 1246222"/>
                <a:gd name="connsiteX3" fmla="*/ 267410 w 274515"/>
                <a:gd name="connsiteY3" fmla="*/ 1246222 h 1246222"/>
                <a:gd name="connsiteX0" fmla="*/ 0 w 255245"/>
                <a:gd name="connsiteY0" fmla="*/ 3806 h 1246222"/>
                <a:gd name="connsiteX1" fmla="*/ 112923 w 255245"/>
                <a:gd name="connsiteY1" fmla="*/ 100203 h 1246222"/>
                <a:gd name="connsiteX2" fmla="*/ 153943 w 255245"/>
                <a:gd name="connsiteY2" fmla="*/ 801959 h 1246222"/>
                <a:gd name="connsiteX3" fmla="*/ 247263 w 255245"/>
                <a:gd name="connsiteY3" fmla="*/ 1246222 h 1246222"/>
                <a:gd name="connsiteX0" fmla="*/ 0 w 273746"/>
                <a:gd name="connsiteY0" fmla="*/ 3806 h 1246222"/>
                <a:gd name="connsiteX1" fmla="*/ 112923 w 273746"/>
                <a:gd name="connsiteY1" fmla="*/ 100203 h 1246222"/>
                <a:gd name="connsiteX2" fmla="*/ 153943 w 273746"/>
                <a:gd name="connsiteY2" fmla="*/ 801959 h 1246222"/>
                <a:gd name="connsiteX3" fmla="*/ 247263 w 273746"/>
                <a:gd name="connsiteY3" fmla="*/ 1246222 h 1246222"/>
                <a:gd name="connsiteX0" fmla="*/ 0 w 275426"/>
                <a:gd name="connsiteY0" fmla="*/ 3382 h 1245798"/>
                <a:gd name="connsiteX1" fmla="*/ 112923 w 275426"/>
                <a:gd name="connsiteY1" fmla="*/ 99779 h 1245798"/>
                <a:gd name="connsiteX2" fmla="*/ 167374 w 275426"/>
                <a:gd name="connsiteY2" fmla="*/ 790964 h 1245798"/>
                <a:gd name="connsiteX3" fmla="*/ 247263 w 275426"/>
                <a:gd name="connsiteY3" fmla="*/ 1245798 h 1245798"/>
                <a:gd name="connsiteX0" fmla="*/ 0 w 275426"/>
                <a:gd name="connsiteY0" fmla="*/ 0 h 1242416"/>
                <a:gd name="connsiteX1" fmla="*/ 141748 w 275426"/>
                <a:gd name="connsiteY1" fmla="*/ 524205 h 1242416"/>
                <a:gd name="connsiteX2" fmla="*/ 167374 w 275426"/>
                <a:gd name="connsiteY2" fmla="*/ 787582 h 1242416"/>
                <a:gd name="connsiteX3" fmla="*/ 247263 w 275426"/>
                <a:gd name="connsiteY3" fmla="*/ 1242416 h 1242416"/>
                <a:gd name="connsiteX0" fmla="*/ 0 w 156010"/>
                <a:gd name="connsiteY0" fmla="*/ 0 h 1009066"/>
                <a:gd name="connsiteX1" fmla="*/ 22332 w 156010"/>
                <a:gd name="connsiteY1" fmla="*/ 290855 h 1009066"/>
                <a:gd name="connsiteX2" fmla="*/ 47958 w 156010"/>
                <a:gd name="connsiteY2" fmla="*/ 554232 h 1009066"/>
                <a:gd name="connsiteX3" fmla="*/ 127847 w 156010"/>
                <a:gd name="connsiteY3" fmla="*/ 1009066 h 1009066"/>
                <a:gd name="connsiteX0" fmla="*/ 1440 w 157450"/>
                <a:gd name="connsiteY0" fmla="*/ 0 h 1009066"/>
                <a:gd name="connsiteX1" fmla="*/ 23772 w 157450"/>
                <a:gd name="connsiteY1" fmla="*/ 290855 h 1009066"/>
                <a:gd name="connsiteX2" fmla="*/ 49398 w 157450"/>
                <a:gd name="connsiteY2" fmla="*/ 554232 h 1009066"/>
                <a:gd name="connsiteX3" fmla="*/ 129287 w 157450"/>
                <a:gd name="connsiteY3" fmla="*/ 1009066 h 1009066"/>
                <a:gd name="connsiteX0" fmla="*/ 0 w 156010"/>
                <a:gd name="connsiteY0" fmla="*/ 0 h 1009066"/>
                <a:gd name="connsiteX1" fmla="*/ 47958 w 156010"/>
                <a:gd name="connsiteY1" fmla="*/ 554232 h 1009066"/>
                <a:gd name="connsiteX2" fmla="*/ 127847 w 156010"/>
                <a:gd name="connsiteY2" fmla="*/ 1009066 h 1009066"/>
                <a:gd name="connsiteX0" fmla="*/ 135 w 156145"/>
                <a:gd name="connsiteY0" fmla="*/ 0 h 1009066"/>
                <a:gd name="connsiteX1" fmla="*/ 48093 w 156145"/>
                <a:gd name="connsiteY1" fmla="*/ 554232 h 1009066"/>
                <a:gd name="connsiteX2" fmla="*/ 127982 w 156145"/>
                <a:gd name="connsiteY2" fmla="*/ 1009066 h 1009066"/>
                <a:gd name="connsiteX0" fmla="*/ 82 w 159111"/>
                <a:gd name="connsiteY0" fmla="*/ 0 h 1009066"/>
                <a:gd name="connsiteX1" fmla="*/ 68629 w 159111"/>
                <a:gd name="connsiteY1" fmla="*/ 544509 h 1009066"/>
                <a:gd name="connsiteX2" fmla="*/ 127929 w 159111"/>
                <a:gd name="connsiteY2" fmla="*/ 1009066 h 1009066"/>
                <a:gd name="connsiteX0" fmla="*/ 214 w 154766"/>
                <a:gd name="connsiteY0" fmla="*/ 0 h 1009066"/>
                <a:gd name="connsiteX1" fmla="*/ 36613 w 154766"/>
                <a:gd name="connsiteY1" fmla="*/ 544509 h 1009066"/>
                <a:gd name="connsiteX2" fmla="*/ 128061 w 154766"/>
                <a:gd name="connsiteY2" fmla="*/ 1009066 h 1009066"/>
              </a:gdLst>
              <a:ahLst/>
              <a:cxnLst>
                <a:cxn ang="0">
                  <a:pos x="connsiteX0" y="connsiteY0"/>
                </a:cxn>
                <a:cxn ang="0">
                  <a:pos x="connsiteX1" y="connsiteY1"/>
                </a:cxn>
                <a:cxn ang="0">
                  <a:pos x="connsiteX2" y="connsiteY2"/>
                </a:cxn>
              </a:cxnLst>
              <a:rect l="l" t="t" r="r" b="b"/>
              <a:pathLst>
                <a:path w="154766" h="1009066">
                  <a:moveTo>
                    <a:pt x="214" y="0"/>
                  </a:moveTo>
                  <a:cubicBezTo>
                    <a:pt x="-2148" y="232139"/>
                    <a:pt x="15305" y="376332"/>
                    <a:pt x="36613" y="544509"/>
                  </a:cubicBezTo>
                  <a:cubicBezTo>
                    <a:pt x="59003" y="735512"/>
                    <a:pt x="216451" y="939147"/>
                    <a:pt x="128061" y="1009066"/>
                  </a:cubicBezTo>
                </a:path>
              </a:pathLst>
            </a:custGeom>
            <a:noFill/>
            <a:ln w="57150">
              <a:solidFill>
                <a:schemeClr val="bg2">
                  <a:lumMod val="10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16" name="Groupe 15"/>
          <p:cNvGrpSpPr/>
          <p:nvPr>
            <p:custDataLst>
              <p:tags r:id="rId24"/>
            </p:custDataLst>
          </p:nvPr>
        </p:nvGrpSpPr>
        <p:grpSpPr>
          <a:xfrm>
            <a:off x="4186085" y="3466229"/>
            <a:ext cx="700922" cy="1275458"/>
            <a:chOff x="7602352" y="3077489"/>
            <a:chExt cx="700922" cy="1275458"/>
          </a:xfrm>
        </p:grpSpPr>
        <p:sp>
          <p:nvSpPr>
            <p:cNvPr id="8" name="Cube 7"/>
            <p:cNvSpPr/>
            <p:nvPr/>
          </p:nvSpPr>
          <p:spPr>
            <a:xfrm rot="16200000">
              <a:off x="7863304" y="3195531"/>
              <a:ext cx="394819" cy="158735"/>
            </a:xfrm>
            <a:prstGeom prst="cube">
              <a:avLst/>
            </a:prstGeom>
            <a:solidFill>
              <a:schemeClr val="bg2">
                <a:lumMod val="10000"/>
              </a:schemeClr>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9" name="Forme libre 8"/>
            <p:cNvSpPr/>
            <p:nvPr/>
          </p:nvSpPr>
          <p:spPr>
            <a:xfrm>
              <a:off x="7602352" y="3106746"/>
              <a:ext cx="700922" cy="1246201"/>
            </a:xfrm>
            <a:custGeom>
              <a:avLst/>
              <a:gdLst>
                <a:gd name="connsiteX0" fmla="*/ 0 w 127065"/>
                <a:gd name="connsiteY0" fmla="*/ 0 h 731651"/>
                <a:gd name="connsiteX1" fmla="*/ 112923 w 127065"/>
                <a:gd name="connsiteY1" fmla="*/ 96397 h 731651"/>
                <a:gd name="connsiteX2" fmla="*/ 121185 w 127065"/>
                <a:gd name="connsiteY2" fmla="*/ 556352 h 731651"/>
                <a:gd name="connsiteX3" fmla="*/ 74363 w 127065"/>
                <a:gd name="connsiteY3" fmla="*/ 721605 h 731651"/>
                <a:gd name="connsiteX4" fmla="*/ 74363 w 127065"/>
                <a:gd name="connsiteY4" fmla="*/ 713342 h 731651"/>
                <a:gd name="connsiteX5" fmla="*/ 68855 w 127065"/>
                <a:gd name="connsiteY5" fmla="*/ 713342 h 731651"/>
                <a:gd name="connsiteX6" fmla="*/ 68855 w 127065"/>
                <a:gd name="connsiteY6" fmla="*/ 713342 h 731651"/>
                <a:gd name="connsiteX7" fmla="*/ 66101 w 127065"/>
                <a:gd name="connsiteY7" fmla="*/ 713342 h 731651"/>
                <a:gd name="connsiteX0" fmla="*/ 0 w 131330"/>
                <a:gd name="connsiteY0" fmla="*/ 0 h 731651"/>
                <a:gd name="connsiteX1" fmla="*/ 112923 w 131330"/>
                <a:gd name="connsiteY1" fmla="*/ 96397 h 731651"/>
                <a:gd name="connsiteX2" fmla="*/ 121185 w 131330"/>
                <a:gd name="connsiteY2" fmla="*/ 556352 h 731651"/>
                <a:gd name="connsiteX3" fmla="*/ 74363 w 131330"/>
                <a:gd name="connsiteY3" fmla="*/ 721605 h 731651"/>
                <a:gd name="connsiteX4" fmla="*/ 74363 w 131330"/>
                <a:gd name="connsiteY4" fmla="*/ 713342 h 731651"/>
                <a:gd name="connsiteX5" fmla="*/ 68855 w 131330"/>
                <a:gd name="connsiteY5" fmla="*/ 713342 h 731651"/>
                <a:gd name="connsiteX6" fmla="*/ 68855 w 131330"/>
                <a:gd name="connsiteY6" fmla="*/ 713342 h 731651"/>
                <a:gd name="connsiteX7" fmla="*/ 66101 w 131330"/>
                <a:gd name="connsiteY7" fmla="*/ 713342 h 731651"/>
                <a:gd name="connsiteX0" fmla="*/ 0 w 131330"/>
                <a:gd name="connsiteY0" fmla="*/ 0 h 731651"/>
                <a:gd name="connsiteX1" fmla="*/ 112923 w 131330"/>
                <a:gd name="connsiteY1" fmla="*/ 96397 h 731651"/>
                <a:gd name="connsiteX2" fmla="*/ 121185 w 131330"/>
                <a:gd name="connsiteY2" fmla="*/ 556352 h 731651"/>
                <a:gd name="connsiteX3" fmla="*/ 74363 w 131330"/>
                <a:gd name="connsiteY3" fmla="*/ 721605 h 731651"/>
                <a:gd name="connsiteX4" fmla="*/ 74363 w 131330"/>
                <a:gd name="connsiteY4" fmla="*/ 713342 h 731651"/>
                <a:gd name="connsiteX5" fmla="*/ 68855 w 131330"/>
                <a:gd name="connsiteY5" fmla="*/ 713342 h 731651"/>
                <a:gd name="connsiteX6" fmla="*/ 68855 w 131330"/>
                <a:gd name="connsiteY6" fmla="*/ 713342 h 731651"/>
                <a:gd name="connsiteX7" fmla="*/ 66101 w 131330"/>
                <a:gd name="connsiteY7" fmla="*/ 713342 h 731651"/>
                <a:gd name="connsiteX0" fmla="*/ 0 w 131330"/>
                <a:gd name="connsiteY0" fmla="*/ 0 h 731651"/>
                <a:gd name="connsiteX1" fmla="*/ 112923 w 131330"/>
                <a:gd name="connsiteY1" fmla="*/ 96397 h 731651"/>
                <a:gd name="connsiteX2" fmla="*/ 121185 w 131330"/>
                <a:gd name="connsiteY2" fmla="*/ 556352 h 731651"/>
                <a:gd name="connsiteX3" fmla="*/ 74363 w 131330"/>
                <a:gd name="connsiteY3" fmla="*/ 721605 h 731651"/>
                <a:gd name="connsiteX4" fmla="*/ 74363 w 131330"/>
                <a:gd name="connsiteY4" fmla="*/ 713342 h 731651"/>
                <a:gd name="connsiteX5" fmla="*/ 68855 w 131330"/>
                <a:gd name="connsiteY5" fmla="*/ 713342 h 731651"/>
                <a:gd name="connsiteX6" fmla="*/ 68855 w 131330"/>
                <a:gd name="connsiteY6" fmla="*/ 713342 h 731651"/>
                <a:gd name="connsiteX0" fmla="*/ 0 w 131330"/>
                <a:gd name="connsiteY0" fmla="*/ 0 h 731651"/>
                <a:gd name="connsiteX1" fmla="*/ 112923 w 131330"/>
                <a:gd name="connsiteY1" fmla="*/ 96397 h 731651"/>
                <a:gd name="connsiteX2" fmla="*/ 121185 w 131330"/>
                <a:gd name="connsiteY2" fmla="*/ 556352 h 731651"/>
                <a:gd name="connsiteX3" fmla="*/ 74363 w 131330"/>
                <a:gd name="connsiteY3" fmla="*/ 721605 h 731651"/>
                <a:gd name="connsiteX4" fmla="*/ 74363 w 131330"/>
                <a:gd name="connsiteY4" fmla="*/ 713342 h 731651"/>
                <a:gd name="connsiteX5" fmla="*/ 68855 w 131330"/>
                <a:gd name="connsiteY5" fmla="*/ 713342 h 731651"/>
                <a:gd name="connsiteX0" fmla="*/ 0 w 131330"/>
                <a:gd name="connsiteY0" fmla="*/ 0 h 731651"/>
                <a:gd name="connsiteX1" fmla="*/ 112923 w 131330"/>
                <a:gd name="connsiteY1" fmla="*/ 96397 h 731651"/>
                <a:gd name="connsiteX2" fmla="*/ 121185 w 131330"/>
                <a:gd name="connsiteY2" fmla="*/ 556352 h 731651"/>
                <a:gd name="connsiteX3" fmla="*/ 74363 w 131330"/>
                <a:gd name="connsiteY3" fmla="*/ 721605 h 731651"/>
                <a:gd name="connsiteX4" fmla="*/ 74363 w 131330"/>
                <a:gd name="connsiteY4" fmla="*/ 713342 h 731651"/>
                <a:gd name="connsiteX0" fmla="*/ 0 w 131330"/>
                <a:gd name="connsiteY0" fmla="*/ 0 h 721605"/>
                <a:gd name="connsiteX1" fmla="*/ 112923 w 131330"/>
                <a:gd name="connsiteY1" fmla="*/ 96397 h 721605"/>
                <a:gd name="connsiteX2" fmla="*/ 121185 w 131330"/>
                <a:gd name="connsiteY2" fmla="*/ 556352 h 721605"/>
                <a:gd name="connsiteX3" fmla="*/ 74363 w 131330"/>
                <a:gd name="connsiteY3" fmla="*/ 721605 h 721605"/>
                <a:gd name="connsiteX0" fmla="*/ 0 w 130956"/>
                <a:gd name="connsiteY0" fmla="*/ 0 h 1135989"/>
                <a:gd name="connsiteX1" fmla="*/ 112923 w 130956"/>
                <a:gd name="connsiteY1" fmla="*/ 96397 h 1135989"/>
                <a:gd name="connsiteX2" fmla="*/ 121185 w 130956"/>
                <a:gd name="connsiteY2" fmla="*/ 556352 h 1135989"/>
                <a:gd name="connsiteX3" fmla="*/ 81150 w 130956"/>
                <a:gd name="connsiteY3" fmla="*/ 1135989 h 1135989"/>
                <a:gd name="connsiteX0" fmla="*/ 0 w 127805"/>
                <a:gd name="connsiteY0" fmla="*/ 2194 h 1138183"/>
                <a:gd name="connsiteX1" fmla="*/ 112923 w 127805"/>
                <a:gd name="connsiteY1" fmla="*/ 98591 h 1138183"/>
                <a:gd name="connsiteX2" fmla="*/ 123124 w 127805"/>
                <a:gd name="connsiteY2" fmla="*/ 757725 h 1138183"/>
                <a:gd name="connsiteX3" fmla="*/ 81150 w 127805"/>
                <a:gd name="connsiteY3" fmla="*/ 1138183 h 1138183"/>
                <a:gd name="connsiteX0" fmla="*/ 0 w 127739"/>
                <a:gd name="connsiteY0" fmla="*/ 2194 h 1147340"/>
                <a:gd name="connsiteX1" fmla="*/ 112923 w 127739"/>
                <a:gd name="connsiteY1" fmla="*/ 98591 h 1147340"/>
                <a:gd name="connsiteX2" fmla="*/ 123124 w 127739"/>
                <a:gd name="connsiteY2" fmla="*/ 757725 h 1147340"/>
                <a:gd name="connsiteX3" fmla="*/ 82120 w 127739"/>
                <a:gd name="connsiteY3" fmla="*/ 1147340 h 1147340"/>
                <a:gd name="connsiteX0" fmla="*/ 202941 w 351450"/>
                <a:gd name="connsiteY0" fmla="*/ 2194 h 1055764"/>
                <a:gd name="connsiteX1" fmla="*/ 315864 w 351450"/>
                <a:gd name="connsiteY1" fmla="*/ 98591 h 1055764"/>
                <a:gd name="connsiteX2" fmla="*/ 326065 w 351450"/>
                <a:gd name="connsiteY2" fmla="*/ 757725 h 1055764"/>
                <a:gd name="connsiteX3" fmla="*/ 0 w 351450"/>
                <a:gd name="connsiteY3" fmla="*/ 1055764 h 1055764"/>
                <a:gd name="connsiteX0" fmla="*/ 202941 w 320118"/>
                <a:gd name="connsiteY0" fmla="*/ 14784 h 1104709"/>
                <a:gd name="connsiteX1" fmla="*/ 315864 w 320118"/>
                <a:gd name="connsiteY1" fmla="*/ 111181 h 1104709"/>
                <a:gd name="connsiteX2" fmla="*/ 266920 w 320118"/>
                <a:gd name="connsiteY2" fmla="*/ 1029017 h 1104709"/>
                <a:gd name="connsiteX3" fmla="*/ 0 w 320118"/>
                <a:gd name="connsiteY3" fmla="*/ 1068354 h 1104709"/>
                <a:gd name="connsiteX0" fmla="*/ 202941 w 314409"/>
                <a:gd name="connsiteY0" fmla="*/ 0 h 1083023"/>
                <a:gd name="connsiteX1" fmla="*/ 309077 w 314409"/>
                <a:gd name="connsiteY1" fmla="*/ 190263 h 1083023"/>
                <a:gd name="connsiteX2" fmla="*/ 266920 w 314409"/>
                <a:gd name="connsiteY2" fmla="*/ 1014233 h 1083023"/>
                <a:gd name="connsiteX3" fmla="*/ 0 w 314409"/>
                <a:gd name="connsiteY3" fmla="*/ 1053570 h 1083023"/>
                <a:gd name="connsiteX0" fmla="*/ 202941 w 314409"/>
                <a:gd name="connsiteY0" fmla="*/ 0 h 1100106"/>
                <a:gd name="connsiteX1" fmla="*/ 309077 w 314409"/>
                <a:gd name="connsiteY1" fmla="*/ 190263 h 1100106"/>
                <a:gd name="connsiteX2" fmla="*/ 266920 w 314409"/>
                <a:gd name="connsiteY2" fmla="*/ 1014233 h 1100106"/>
                <a:gd name="connsiteX3" fmla="*/ 0 w 314409"/>
                <a:gd name="connsiteY3" fmla="*/ 1053570 h 1100106"/>
                <a:gd name="connsiteX0" fmla="*/ 202941 w 314409"/>
                <a:gd name="connsiteY0" fmla="*/ 0 h 1087545"/>
                <a:gd name="connsiteX1" fmla="*/ 309077 w 314409"/>
                <a:gd name="connsiteY1" fmla="*/ 190263 h 1087545"/>
                <a:gd name="connsiteX2" fmla="*/ 266920 w 314409"/>
                <a:gd name="connsiteY2" fmla="*/ 1014233 h 1087545"/>
                <a:gd name="connsiteX3" fmla="*/ 0 w 314409"/>
                <a:gd name="connsiteY3" fmla="*/ 1026097 h 1087545"/>
                <a:gd name="connsiteX0" fmla="*/ 202941 w 439688"/>
                <a:gd name="connsiteY0" fmla="*/ 0 h 1191015"/>
                <a:gd name="connsiteX1" fmla="*/ 309077 w 439688"/>
                <a:gd name="connsiteY1" fmla="*/ 190263 h 1191015"/>
                <a:gd name="connsiteX2" fmla="*/ 427979 w 439688"/>
                <a:gd name="connsiteY2" fmla="*/ 1146392 h 1191015"/>
                <a:gd name="connsiteX3" fmla="*/ 0 w 439688"/>
                <a:gd name="connsiteY3" fmla="*/ 1026097 h 1191015"/>
                <a:gd name="connsiteX0" fmla="*/ 88715 w 319508"/>
                <a:gd name="connsiteY0" fmla="*/ 0 h 1295158"/>
                <a:gd name="connsiteX1" fmla="*/ 194851 w 319508"/>
                <a:gd name="connsiteY1" fmla="*/ 190263 h 1295158"/>
                <a:gd name="connsiteX2" fmla="*/ 313753 w 319508"/>
                <a:gd name="connsiteY2" fmla="*/ 1146392 h 1295158"/>
                <a:gd name="connsiteX3" fmla="*/ 0 w 319508"/>
                <a:gd name="connsiteY3" fmla="*/ 1274231 h 1295158"/>
                <a:gd name="connsiteX0" fmla="*/ 126410 w 359051"/>
                <a:gd name="connsiteY0" fmla="*/ 0 h 1277876"/>
                <a:gd name="connsiteX1" fmla="*/ 232546 w 359051"/>
                <a:gd name="connsiteY1" fmla="*/ 190263 h 1277876"/>
                <a:gd name="connsiteX2" fmla="*/ 351448 w 359051"/>
                <a:gd name="connsiteY2" fmla="*/ 1146392 h 1277876"/>
                <a:gd name="connsiteX3" fmla="*/ 0 w 359051"/>
                <a:gd name="connsiteY3" fmla="*/ 1249958 h 1277876"/>
                <a:gd name="connsiteX0" fmla="*/ 143533 w 376174"/>
                <a:gd name="connsiteY0" fmla="*/ 0 h 1305878"/>
                <a:gd name="connsiteX1" fmla="*/ 249669 w 376174"/>
                <a:gd name="connsiteY1" fmla="*/ 190263 h 1305878"/>
                <a:gd name="connsiteX2" fmla="*/ 368571 w 376174"/>
                <a:gd name="connsiteY2" fmla="*/ 1146392 h 1305878"/>
                <a:gd name="connsiteX3" fmla="*/ 17123 w 376174"/>
                <a:gd name="connsiteY3" fmla="*/ 1249958 h 1305878"/>
                <a:gd name="connsiteX0" fmla="*/ 98183 w 328550"/>
                <a:gd name="connsiteY0" fmla="*/ 0 h 1303948"/>
                <a:gd name="connsiteX1" fmla="*/ 204319 w 328550"/>
                <a:gd name="connsiteY1" fmla="*/ 190263 h 1303948"/>
                <a:gd name="connsiteX2" fmla="*/ 323221 w 328550"/>
                <a:gd name="connsiteY2" fmla="*/ 1146392 h 1303948"/>
                <a:gd name="connsiteX3" fmla="*/ 18606 w 328550"/>
                <a:gd name="connsiteY3" fmla="*/ 1247261 h 1303948"/>
                <a:gd name="connsiteX0" fmla="*/ 99323 w 304442"/>
                <a:gd name="connsiteY0" fmla="*/ 0 h 1311743"/>
                <a:gd name="connsiteX1" fmla="*/ 205459 w 304442"/>
                <a:gd name="connsiteY1" fmla="*/ 190263 h 1311743"/>
                <a:gd name="connsiteX2" fmla="*/ 298089 w 304442"/>
                <a:gd name="connsiteY2" fmla="*/ 1167969 h 1311743"/>
                <a:gd name="connsiteX3" fmla="*/ 19746 w 304442"/>
                <a:gd name="connsiteY3" fmla="*/ 1247261 h 1311743"/>
                <a:gd name="connsiteX0" fmla="*/ 99376 w 303405"/>
                <a:gd name="connsiteY0" fmla="*/ 0 h 1338339"/>
                <a:gd name="connsiteX1" fmla="*/ 205512 w 303405"/>
                <a:gd name="connsiteY1" fmla="*/ 190263 h 1338339"/>
                <a:gd name="connsiteX2" fmla="*/ 296999 w 303405"/>
                <a:gd name="connsiteY2" fmla="*/ 1224608 h 1338339"/>
                <a:gd name="connsiteX3" fmla="*/ 19799 w 303405"/>
                <a:gd name="connsiteY3" fmla="*/ 1247261 h 1338339"/>
                <a:gd name="connsiteX0" fmla="*/ 100105 w 309575"/>
                <a:gd name="connsiteY0" fmla="*/ 0 h 1321766"/>
                <a:gd name="connsiteX1" fmla="*/ 206241 w 309575"/>
                <a:gd name="connsiteY1" fmla="*/ 190263 h 1321766"/>
                <a:gd name="connsiteX2" fmla="*/ 297728 w 309575"/>
                <a:gd name="connsiteY2" fmla="*/ 1224608 h 1321766"/>
                <a:gd name="connsiteX3" fmla="*/ 20528 w 309575"/>
                <a:gd name="connsiteY3" fmla="*/ 1247261 h 1321766"/>
                <a:gd name="connsiteX0" fmla="*/ 101061 w 317822"/>
                <a:gd name="connsiteY0" fmla="*/ 0 h 1307727"/>
                <a:gd name="connsiteX1" fmla="*/ 207197 w 317822"/>
                <a:gd name="connsiteY1" fmla="*/ 190263 h 1307727"/>
                <a:gd name="connsiteX2" fmla="*/ 298684 w 317822"/>
                <a:gd name="connsiteY2" fmla="*/ 1224608 h 1307727"/>
                <a:gd name="connsiteX3" fmla="*/ 21484 w 317822"/>
                <a:gd name="connsiteY3" fmla="*/ 1247261 h 1307727"/>
                <a:gd name="connsiteX0" fmla="*/ 94987 w 298777"/>
                <a:gd name="connsiteY0" fmla="*/ 0 h 1323916"/>
                <a:gd name="connsiteX1" fmla="*/ 201123 w 298777"/>
                <a:gd name="connsiteY1" fmla="*/ 190263 h 1323916"/>
                <a:gd name="connsiteX2" fmla="*/ 292610 w 298777"/>
                <a:gd name="connsiteY2" fmla="*/ 1224608 h 1323916"/>
                <a:gd name="connsiteX3" fmla="*/ 19979 w 298777"/>
                <a:gd name="connsiteY3" fmla="*/ 1217594 h 1323916"/>
                <a:gd name="connsiteX0" fmla="*/ 96466 w 311174"/>
                <a:gd name="connsiteY0" fmla="*/ 0 h 1307038"/>
                <a:gd name="connsiteX1" fmla="*/ 202602 w 311174"/>
                <a:gd name="connsiteY1" fmla="*/ 190263 h 1307038"/>
                <a:gd name="connsiteX2" fmla="*/ 294089 w 311174"/>
                <a:gd name="connsiteY2" fmla="*/ 1224608 h 1307038"/>
                <a:gd name="connsiteX3" fmla="*/ 21458 w 311174"/>
                <a:gd name="connsiteY3" fmla="*/ 1217594 h 1307038"/>
                <a:gd name="connsiteX0" fmla="*/ 99815 w 267161"/>
                <a:gd name="connsiteY0" fmla="*/ 0 h 1318492"/>
                <a:gd name="connsiteX1" fmla="*/ 205951 w 267161"/>
                <a:gd name="connsiteY1" fmla="*/ 190263 h 1318492"/>
                <a:gd name="connsiteX2" fmla="*/ 243752 w 267161"/>
                <a:gd name="connsiteY2" fmla="*/ 1243488 h 1318492"/>
                <a:gd name="connsiteX3" fmla="*/ 24807 w 267161"/>
                <a:gd name="connsiteY3" fmla="*/ 1217594 h 1318492"/>
                <a:gd name="connsiteX0" fmla="*/ 100365 w 271193"/>
                <a:gd name="connsiteY0" fmla="*/ 0 h 1303647"/>
                <a:gd name="connsiteX1" fmla="*/ 206501 w 271193"/>
                <a:gd name="connsiteY1" fmla="*/ 190263 h 1303647"/>
                <a:gd name="connsiteX2" fmla="*/ 244302 w 271193"/>
                <a:gd name="connsiteY2" fmla="*/ 1243488 h 1303647"/>
                <a:gd name="connsiteX3" fmla="*/ 25357 w 271193"/>
                <a:gd name="connsiteY3" fmla="*/ 1217594 h 1303647"/>
                <a:gd name="connsiteX0" fmla="*/ 100772 w 274095"/>
                <a:gd name="connsiteY0" fmla="*/ 0 h 1296960"/>
                <a:gd name="connsiteX1" fmla="*/ 206908 w 274095"/>
                <a:gd name="connsiteY1" fmla="*/ 190263 h 1296960"/>
                <a:gd name="connsiteX2" fmla="*/ 244709 w 274095"/>
                <a:gd name="connsiteY2" fmla="*/ 1243488 h 1296960"/>
                <a:gd name="connsiteX3" fmla="*/ 25764 w 274095"/>
                <a:gd name="connsiteY3" fmla="*/ 1217594 h 1296960"/>
                <a:gd name="connsiteX0" fmla="*/ 174892 w 272053"/>
                <a:gd name="connsiteY0" fmla="*/ 100799 h 1174131"/>
                <a:gd name="connsiteX1" fmla="*/ 206908 w 272053"/>
                <a:gd name="connsiteY1" fmla="*/ 67434 h 1174131"/>
                <a:gd name="connsiteX2" fmla="*/ 244709 w 272053"/>
                <a:gd name="connsiteY2" fmla="*/ 1120659 h 1174131"/>
                <a:gd name="connsiteX3" fmla="*/ 25764 w 272053"/>
                <a:gd name="connsiteY3" fmla="*/ 1094765 h 1174131"/>
                <a:gd name="connsiteX0" fmla="*/ 174892 w 285953"/>
                <a:gd name="connsiteY0" fmla="*/ 0 h 1073332"/>
                <a:gd name="connsiteX1" fmla="*/ 260439 w 285953"/>
                <a:gd name="connsiteY1" fmla="*/ 443058 h 1073332"/>
                <a:gd name="connsiteX2" fmla="*/ 244709 w 285953"/>
                <a:gd name="connsiteY2" fmla="*/ 1019860 h 1073332"/>
                <a:gd name="connsiteX3" fmla="*/ 25764 w 285953"/>
                <a:gd name="connsiteY3" fmla="*/ 993966 h 1073332"/>
                <a:gd name="connsiteX0" fmla="*/ 174892 w 285953"/>
                <a:gd name="connsiteY0" fmla="*/ 0 h 1073332"/>
                <a:gd name="connsiteX1" fmla="*/ 260439 w 285953"/>
                <a:gd name="connsiteY1" fmla="*/ 443058 h 1073332"/>
                <a:gd name="connsiteX2" fmla="*/ 244709 w 285953"/>
                <a:gd name="connsiteY2" fmla="*/ 1019860 h 1073332"/>
                <a:gd name="connsiteX3" fmla="*/ 25764 w 285953"/>
                <a:gd name="connsiteY3" fmla="*/ 993966 h 1073332"/>
                <a:gd name="connsiteX0" fmla="*/ 174892 w 285953"/>
                <a:gd name="connsiteY0" fmla="*/ 0 h 1073332"/>
                <a:gd name="connsiteX1" fmla="*/ 260439 w 285953"/>
                <a:gd name="connsiteY1" fmla="*/ 540286 h 1073332"/>
                <a:gd name="connsiteX2" fmla="*/ 244709 w 285953"/>
                <a:gd name="connsiteY2" fmla="*/ 1019860 h 1073332"/>
                <a:gd name="connsiteX3" fmla="*/ 25764 w 285953"/>
                <a:gd name="connsiteY3" fmla="*/ 993966 h 1073332"/>
                <a:gd name="connsiteX0" fmla="*/ 174892 w 260749"/>
                <a:gd name="connsiteY0" fmla="*/ 0 h 1073332"/>
                <a:gd name="connsiteX1" fmla="*/ 260439 w 260749"/>
                <a:gd name="connsiteY1" fmla="*/ 540286 h 1073332"/>
                <a:gd name="connsiteX2" fmla="*/ 205064 w 260749"/>
                <a:gd name="connsiteY2" fmla="*/ 680478 h 1073332"/>
                <a:gd name="connsiteX3" fmla="*/ 244709 w 260749"/>
                <a:gd name="connsiteY3" fmla="*/ 1019860 h 1073332"/>
                <a:gd name="connsiteX4" fmla="*/ 25764 w 260749"/>
                <a:gd name="connsiteY4" fmla="*/ 993966 h 1073332"/>
                <a:gd name="connsiteX0" fmla="*/ 174892 w 255671"/>
                <a:gd name="connsiteY0" fmla="*/ 0 h 1073332"/>
                <a:gd name="connsiteX1" fmla="*/ 205064 w 255671"/>
                <a:gd name="connsiteY1" fmla="*/ 680478 h 1073332"/>
                <a:gd name="connsiteX2" fmla="*/ 244709 w 255671"/>
                <a:gd name="connsiteY2" fmla="*/ 1019860 h 1073332"/>
                <a:gd name="connsiteX3" fmla="*/ 25764 w 255671"/>
                <a:gd name="connsiteY3" fmla="*/ 993966 h 1073332"/>
              </a:gdLst>
              <a:ahLst/>
              <a:cxnLst>
                <a:cxn ang="0">
                  <a:pos x="connsiteX0" y="connsiteY0"/>
                </a:cxn>
                <a:cxn ang="0">
                  <a:pos x="connsiteX1" y="connsiteY1"/>
                </a:cxn>
                <a:cxn ang="0">
                  <a:pos x="connsiteX2" y="connsiteY2"/>
                </a:cxn>
                <a:cxn ang="0">
                  <a:pos x="connsiteX3" y="connsiteY3"/>
                </a:cxn>
              </a:cxnLst>
              <a:rect l="l" t="t" r="r" b="b"/>
              <a:pathLst>
                <a:path w="255671" h="1073332">
                  <a:moveTo>
                    <a:pt x="174892" y="0"/>
                  </a:moveTo>
                  <a:cubicBezTo>
                    <a:pt x="181178" y="141766"/>
                    <a:pt x="193428" y="510501"/>
                    <a:pt x="205064" y="680478"/>
                  </a:cubicBezTo>
                  <a:cubicBezTo>
                    <a:pt x="202442" y="760407"/>
                    <a:pt x="284639" y="954961"/>
                    <a:pt x="244709" y="1019860"/>
                  </a:cubicBezTo>
                  <a:cubicBezTo>
                    <a:pt x="169970" y="1099381"/>
                    <a:pt x="-80167" y="1089767"/>
                    <a:pt x="25764" y="993966"/>
                  </a:cubicBezTo>
                </a:path>
              </a:pathLst>
            </a:custGeom>
            <a:noFill/>
            <a:ln w="57150">
              <a:solidFill>
                <a:srgbClr val="C00000"/>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sp>
        <p:nvSpPr>
          <p:cNvPr id="166" name="Ellipse 165"/>
          <p:cNvSpPr/>
          <p:nvPr>
            <p:custDataLst>
              <p:tags r:id="rId25"/>
            </p:custDataLst>
          </p:nvPr>
        </p:nvSpPr>
        <p:spPr>
          <a:xfrm>
            <a:off x="3258993" y="4514425"/>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67" name="Ellipse 166"/>
          <p:cNvSpPr/>
          <p:nvPr>
            <p:custDataLst>
              <p:tags r:id="rId26"/>
            </p:custDataLst>
          </p:nvPr>
        </p:nvSpPr>
        <p:spPr>
          <a:xfrm>
            <a:off x="3274656" y="4484927"/>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65" name="Forme libre 164"/>
          <p:cNvSpPr/>
          <p:nvPr>
            <p:custDataLst>
              <p:tags r:id="rId27"/>
            </p:custDataLst>
          </p:nvPr>
        </p:nvSpPr>
        <p:spPr>
          <a:xfrm rot="9900000">
            <a:off x="4456691" y="1817074"/>
            <a:ext cx="2487007" cy="2272937"/>
          </a:xfrm>
          <a:custGeom>
            <a:avLst/>
            <a:gdLst>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77440 w 2560320"/>
              <a:gd name="connsiteY5" fmla="*/ 26125 h 2756262"/>
              <a:gd name="connsiteX6" fmla="*/ 2351314 w 2560320"/>
              <a:gd name="connsiteY6" fmla="*/ 705394 h 2756262"/>
              <a:gd name="connsiteX7" fmla="*/ 2560320 w 2560320"/>
              <a:gd name="connsiteY7" fmla="*/ 1058091 h 2756262"/>
              <a:gd name="connsiteX8" fmla="*/ 2508068 w 2560320"/>
              <a:gd name="connsiteY8" fmla="*/ 1058091 h 2756262"/>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77440 w 2560320"/>
              <a:gd name="connsiteY5" fmla="*/ 26125 h 2756262"/>
              <a:gd name="connsiteX6" fmla="*/ 2351314 w 2560320"/>
              <a:gd name="connsiteY6" fmla="*/ 705394 h 2756262"/>
              <a:gd name="connsiteX7" fmla="*/ 2560320 w 2560320"/>
              <a:gd name="connsiteY7" fmla="*/ 1058091 h 2756262"/>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51314 w 2560320"/>
              <a:gd name="connsiteY5" fmla="*/ 548640 h 2756262"/>
              <a:gd name="connsiteX6" fmla="*/ 2351314 w 2560320"/>
              <a:gd name="connsiteY6" fmla="*/ 705394 h 2756262"/>
              <a:gd name="connsiteX7" fmla="*/ 2560320 w 2560320"/>
              <a:gd name="connsiteY7" fmla="*/ 1058091 h 2756262"/>
              <a:gd name="connsiteX0" fmla="*/ 2129246 w 2560320"/>
              <a:gd name="connsiteY0" fmla="*/ 1750423 h 2272937"/>
              <a:gd name="connsiteX1" fmla="*/ 2364377 w 2560320"/>
              <a:gd name="connsiteY1" fmla="*/ 2063932 h 2272937"/>
              <a:gd name="connsiteX2" fmla="*/ 2364377 w 2560320"/>
              <a:gd name="connsiteY2" fmla="*/ 2272937 h 2272937"/>
              <a:gd name="connsiteX3" fmla="*/ 0 w 2560320"/>
              <a:gd name="connsiteY3" fmla="*/ 2259875 h 2272937"/>
              <a:gd name="connsiteX4" fmla="*/ 52251 w 2560320"/>
              <a:gd name="connsiteY4" fmla="*/ 0 h 2272937"/>
              <a:gd name="connsiteX5" fmla="*/ 2351314 w 2560320"/>
              <a:gd name="connsiteY5" fmla="*/ 65315 h 2272937"/>
              <a:gd name="connsiteX6" fmla="*/ 2351314 w 2560320"/>
              <a:gd name="connsiteY6" fmla="*/ 222069 h 2272937"/>
              <a:gd name="connsiteX7" fmla="*/ 2560320 w 2560320"/>
              <a:gd name="connsiteY7" fmla="*/ 574766 h 2272937"/>
              <a:gd name="connsiteX0" fmla="*/ 2129246 w 2364377"/>
              <a:gd name="connsiteY0" fmla="*/ 1750423 h 2272937"/>
              <a:gd name="connsiteX1" fmla="*/ 2364377 w 2364377"/>
              <a:gd name="connsiteY1" fmla="*/ 2063932 h 2272937"/>
              <a:gd name="connsiteX2" fmla="*/ 2364377 w 2364377"/>
              <a:gd name="connsiteY2" fmla="*/ 2272937 h 2272937"/>
              <a:gd name="connsiteX3" fmla="*/ 0 w 2364377"/>
              <a:gd name="connsiteY3" fmla="*/ 2259875 h 2272937"/>
              <a:gd name="connsiteX4" fmla="*/ 52251 w 2364377"/>
              <a:gd name="connsiteY4" fmla="*/ 0 h 2272937"/>
              <a:gd name="connsiteX5" fmla="*/ 2351314 w 2364377"/>
              <a:gd name="connsiteY5" fmla="*/ 65315 h 2272937"/>
              <a:gd name="connsiteX6" fmla="*/ 2351314 w 2364377"/>
              <a:gd name="connsiteY6" fmla="*/ 222069 h 2272937"/>
              <a:gd name="connsiteX7" fmla="*/ 1841863 w 2364377"/>
              <a:gd name="connsiteY7" fmla="*/ 1371600 h 2272937"/>
              <a:gd name="connsiteX0" fmla="*/ 2129246 w 2364377"/>
              <a:gd name="connsiteY0" fmla="*/ 1750423 h 2272937"/>
              <a:gd name="connsiteX1" fmla="*/ 2364377 w 2364377"/>
              <a:gd name="connsiteY1" fmla="*/ 2063932 h 2272937"/>
              <a:gd name="connsiteX2" fmla="*/ 2364377 w 2364377"/>
              <a:gd name="connsiteY2" fmla="*/ 2272937 h 2272937"/>
              <a:gd name="connsiteX3" fmla="*/ 0 w 2364377"/>
              <a:gd name="connsiteY3" fmla="*/ 2259875 h 2272937"/>
              <a:gd name="connsiteX4" fmla="*/ 52251 w 2364377"/>
              <a:gd name="connsiteY4" fmla="*/ 0 h 2272937"/>
              <a:gd name="connsiteX5" fmla="*/ 2351314 w 2364377"/>
              <a:gd name="connsiteY5" fmla="*/ 65315 h 2272937"/>
              <a:gd name="connsiteX6" fmla="*/ 2338251 w 2364377"/>
              <a:gd name="connsiteY6" fmla="*/ 1149532 h 2272937"/>
              <a:gd name="connsiteX7" fmla="*/ 1841863 w 2364377"/>
              <a:gd name="connsiteY7" fmla="*/ 1371600 h 2272937"/>
              <a:gd name="connsiteX0" fmla="*/ 2129246 w 2574250"/>
              <a:gd name="connsiteY0" fmla="*/ 1750423 h 2272937"/>
              <a:gd name="connsiteX1" fmla="*/ 2364377 w 2574250"/>
              <a:gd name="connsiteY1" fmla="*/ 2063932 h 2272937"/>
              <a:gd name="connsiteX2" fmla="*/ 2364377 w 2574250"/>
              <a:gd name="connsiteY2" fmla="*/ 2272937 h 2272937"/>
              <a:gd name="connsiteX3" fmla="*/ 0 w 2574250"/>
              <a:gd name="connsiteY3" fmla="*/ 2259875 h 2272937"/>
              <a:gd name="connsiteX4" fmla="*/ 52251 w 2574250"/>
              <a:gd name="connsiteY4" fmla="*/ 0 h 2272937"/>
              <a:gd name="connsiteX5" fmla="*/ 2351314 w 2574250"/>
              <a:gd name="connsiteY5" fmla="*/ 65315 h 2272937"/>
              <a:gd name="connsiteX6" fmla="*/ 2338251 w 2574250"/>
              <a:gd name="connsiteY6" fmla="*/ 1149532 h 2272937"/>
              <a:gd name="connsiteX7" fmla="*/ 2574250 w 2574250"/>
              <a:gd name="connsiteY7" fmla="*/ 1518944 h 2272937"/>
              <a:gd name="connsiteX0" fmla="*/ 2129246 w 2574250"/>
              <a:gd name="connsiteY0" fmla="*/ 1750423 h 2272937"/>
              <a:gd name="connsiteX1" fmla="*/ 2364377 w 2574250"/>
              <a:gd name="connsiteY1" fmla="*/ 2063932 h 2272937"/>
              <a:gd name="connsiteX2" fmla="*/ 2364377 w 2574250"/>
              <a:gd name="connsiteY2" fmla="*/ 2272937 h 2272937"/>
              <a:gd name="connsiteX3" fmla="*/ 0 w 2574250"/>
              <a:gd name="connsiteY3" fmla="*/ 2259875 h 2272937"/>
              <a:gd name="connsiteX4" fmla="*/ 52251 w 2574250"/>
              <a:gd name="connsiteY4" fmla="*/ 0 h 2272937"/>
              <a:gd name="connsiteX5" fmla="*/ 2351314 w 2574250"/>
              <a:gd name="connsiteY5" fmla="*/ 65315 h 2272937"/>
              <a:gd name="connsiteX6" fmla="*/ 2364253 w 2574250"/>
              <a:gd name="connsiteY6" fmla="*/ 1145199 h 2272937"/>
              <a:gd name="connsiteX7" fmla="*/ 2574250 w 2574250"/>
              <a:gd name="connsiteY7" fmla="*/ 1518944 h 2272937"/>
              <a:gd name="connsiteX0" fmla="*/ 2211586 w 2574250"/>
              <a:gd name="connsiteY0" fmla="*/ 1685418 h 2272937"/>
              <a:gd name="connsiteX1" fmla="*/ 2364377 w 2574250"/>
              <a:gd name="connsiteY1" fmla="*/ 2063932 h 2272937"/>
              <a:gd name="connsiteX2" fmla="*/ 2364377 w 2574250"/>
              <a:gd name="connsiteY2" fmla="*/ 2272937 h 2272937"/>
              <a:gd name="connsiteX3" fmla="*/ 0 w 2574250"/>
              <a:gd name="connsiteY3" fmla="*/ 2259875 h 2272937"/>
              <a:gd name="connsiteX4" fmla="*/ 52251 w 2574250"/>
              <a:gd name="connsiteY4" fmla="*/ 0 h 2272937"/>
              <a:gd name="connsiteX5" fmla="*/ 2351314 w 2574250"/>
              <a:gd name="connsiteY5" fmla="*/ 65315 h 2272937"/>
              <a:gd name="connsiteX6" fmla="*/ 2364253 w 2574250"/>
              <a:gd name="connsiteY6" fmla="*/ 1145199 h 2272937"/>
              <a:gd name="connsiteX7" fmla="*/ 2574250 w 2574250"/>
              <a:gd name="connsiteY7" fmla="*/ 1518944 h 2272937"/>
              <a:gd name="connsiteX0" fmla="*/ 2211586 w 2574250"/>
              <a:gd name="connsiteY0" fmla="*/ 1685418 h 2272937"/>
              <a:gd name="connsiteX1" fmla="*/ 2364377 w 2574250"/>
              <a:gd name="connsiteY1" fmla="*/ 2063932 h 2272937"/>
              <a:gd name="connsiteX2" fmla="*/ 2364377 w 2574250"/>
              <a:gd name="connsiteY2" fmla="*/ 2272937 h 2272937"/>
              <a:gd name="connsiteX3" fmla="*/ 0 w 2574250"/>
              <a:gd name="connsiteY3" fmla="*/ 2259875 h 2272937"/>
              <a:gd name="connsiteX4" fmla="*/ 52251 w 2574250"/>
              <a:gd name="connsiteY4" fmla="*/ 0 h 2272937"/>
              <a:gd name="connsiteX5" fmla="*/ 2351314 w 2574250"/>
              <a:gd name="connsiteY5" fmla="*/ 65315 h 2272937"/>
              <a:gd name="connsiteX6" fmla="*/ 2254084 w 2574250"/>
              <a:gd name="connsiteY6" fmla="*/ 1035030 h 2272937"/>
              <a:gd name="connsiteX7" fmla="*/ 2574250 w 2574250"/>
              <a:gd name="connsiteY7" fmla="*/ 1518944 h 2272937"/>
              <a:gd name="connsiteX0" fmla="*/ 2211586 w 2364377"/>
              <a:gd name="connsiteY0" fmla="*/ 1685418 h 2272937"/>
              <a:gd name="connsiteX1" fmla="*/ 2364377 w 2364377"/>
              <a:gd name="connsiteY1" fmla="*/ 2063932 h 2272937"/>
              <a:gd name="connsiteX2" fmla="*/ 2364377 w 2364377"/>
              <a:gd name="connsiteY2" fmla="*/ 2272937 h 2272937"/>
              <a:gd name="connsiteX3" fmla="*/ 0 w 2364377"/>
              <a:gd name="connsiteY3" fmla="*/ 2259875 h 2272937"/>
              <a:gd name="connsiteX4" fmla="*/ 52251 w 2364377"/>
              <a:gd name="connsiteY4" fmla="*/ 0 h 2272937"/>
              <a:gd name="connsiteX5" fmla="*/ 2351314 w 2364377"/>
              <a:gd name="connsiteY5" fmla="*/ 65315 h 2272937"/>
              <a:gd name="connsiteX6" fmla="*/ 2254084 w 2364377"/>
              <a:gd name="connsiteY6" fmla="*/ 1035030 h 2272937"/>
              <a:gd name="connsiteX7" fmla="*/ 2188659 w 2364377"/>
              <a:gd name="connsiteY7" fmla="*/ 1585045 h 2272937"/>
              <a:gd name="connsiteX0" fmla="*/ 2211586 w 2364377"/>
              <a:gd name="connsiteY0" fmla="*/ 1685418 h 2272937"/>
              <a:gd name="connsiteX1" fmla="*/ 2364377 w 2364377"/>
              <a:gd name="connsiteY1" fmla="*/ 2063932 h 2272937"/>
              <a:gd name="connsiteX2" fmla="*/ 2364377 w 2364377"/>
              <a:gd name="connsiteY2" fmla="*/ 2272937 h 2272937"/>
              <a:gd name="connsiteX3" fmla="*/ 0 w 2364377"/>
              <a:gd name="connsiteY3" fmla="*/ 2259875 h 2272937"/>
              <a:gd name="connsiteX4" fmla="*/ 52251 w 2364377"/>
              <a:gd name="connsiteY4" fmla="*/ 0 h 2272937"/>
              <a:gd name="connsiteX5" fmla="*/ 2351314 w 2364377"/>
              <a:gd name="connsiteY5" fmla="*/ 65315 h 2272937"/>
              <a:gd name="connsiteX6" fmla="*/ 2276118 w 2364377"/>
              <a:gd name="connsiteY6" fmla="*/ 1079097 h 2272937"/>
              <a:gd name="connsiteX7" fmla="*/ 2188659 w 2364377"/>
              <a:gd name="connsiteY7" fmla="*/ 1585045 h 2272937"/>
              <a:gd name="connsiteX0" fmla="*/ 2487007 w 2487007"/>
              <a:gd name="connsiteY0" fmla="*/ 1641351 h 2272937"/>
              <a:gd name="connsiteX1" fmla="*/ 2364377 w 2487007"/>
              <a:gd name="connsiteY1" fmla="*/ 2063932 h 2272937"/>
              <a:gd name="connsiteX2" fmla="*/ 2364377 w 2487007"/>
              <a:gd name="connsiteY2" fmla="*/ 2272937 h 2272937"/>
              <a:gd name="connsiteX3" fmla="*/ 0 w 2487007"/>
              <a:gd name="connsiteY3" fmla="*/ 2259875 h 2272937"/>
              <a:gd name="connsiteX4" fmla="*/ 52251 w 2487007"/>
              <a:gd name="connsiteY4" fmla="*/ 0 h 2272937"/>
              <a:gd name="connsiteX5" fmla="*/ 2351314 w 2487007"/>
              <a:gd name="connsiteY5" fmla="*/ 65315 h 2272937"/>
              <a:gd name="connsiteX6" fmla="*/ 2276118 w 2487007"/>
              <a:gd name="connsiteY6" fmla="*/ 1079097 h 2272937"/>
              <a:gd name="connsiteX7" fmla="*/ 2188659 w 2487007"/>
              <a:gd name="connsiteY7" fmla="*/ 1585045 h 2272937"/>
              <a:gd name="connsiteX0" fmla="*/ 2487007 w 2487007"/>
              <a:gd name="connsiteY0" fmla="*/ 1641351 h 2272937"/>
              <a:gd name="connsiteX1" fmla="*/ 2364377 w 2487007"/>
              <a:gd name="connsiteY1" fmla="*/ 2063932 h 2272937"/>
              <a:gd name="connsiteX2" fmla="*/ 2364377 w 2487007"/>
              <a:gd name="connsiteY2" fmla="*/ 2272937 h 2272937"/>
              <a:gd name="connsiteX3" fmla="*/ 0 w 2487007"/>
              <a:gd name="connsiteY3" fmla="*/ 2259875 h 2272937"/>
              <a:gd name="connsiteX4" fmla="*/ 52251 w 2487007"/>
              <a:gd name="connsiteY4" fmla="*/ 0 h 2272937"/>
              <a:gd name="connsiteX5" fmla="*/ 2351314 w 2487007"/>
              <a:gd name="connsiteY5" fmla="*/ 65315 h 2272937"/>
              <a:gd name="connsiteX6" fmla="*/ 2276118 w 2487007"/>
              <a:gd name="connsiteY6" fmla="*/ 1079097 h 2272937"/>
              <a:gd name="connsiteX7" fmla="*/ 2188659 w 2487007"/>
              <a:gd name="connsiteY7" fmla="*/ 1585045 h 2272937"/>
              <a:gd name="connsiteX0" fmla="*/ 2487007 w 2487007"/>
              <a:gd name="connsiteY0" fmla="*/ 1641351 h 2272937"/>
              <a:gd name="connsiteX1" fmla="*/ 2364377 w 2487007"/>
              <a:gd name="connsiteY1" fmla="*/ 2063932 h 2272937"/>
              <a:gd name="connsiteX2" fmla="*/ 2364377 w 2487007"/>
              <a:gd name="connsiteY2" fmla="*/ 2272937 h 2272937"/>
              <a:gd name="connsiteX3" fmla="*/ 0 w 2487007"/>
              <a:gd name="connsiteY3" fmla="*/ 2259875 h 2272937"/>
              <a:gd name="connsiteX4" fmla="*/ 52251 w 2487007"/>
              <a:gd name="connsiteY4" fmla="*/ 0 h 2272937"/>
              <a:gd name="connsiteX5" fmla="*/ 2351314 w 2487007"/>
              <a:gd name="connsiteY5" fmla="*/ 65315 h 2272937"/>
              <a:gd name="connsiteX6" fmla="*/ 2276118 w 2487007"/>
              <a:gd name="connsiteY6" fmla="*/ 1079097 h 2272937"/>
              <a:gd name="connsiteX7" fmla="*/ 2188659 w 2487007"/>
              <a:gd name="connsiteY7" fmla="*/ 1585045 h 2272937"/>
              <a:gd name="connsiteX0" fmla="*/ 2487007 w 2487007"/>
              <a:gd name="connsiteY0" fmla="*/ 1641351 h 2272937"/>
              <a:gd name="connsiteX1" fmla="*/ 2364377 w 2487007"/>
              <a:gd name="connsiteY1" fmla="*/ 2063932 h 2272937"/>
              <a:gd name="connsiteX2" fmla="*/ 2364377 w 2487007"/>
              <a:gd name="connsiteY2" fmla="*/ 2272937 h 2272937"/>
              <a:gd name="connsiteX3" fmla="*/ 0 w 2487007"/>
              <a:gd name="connsiteY3" fmla="*/ 2259875 h 2272937"/>
              <a:gd name="connsiteX4" fmla="*/ 52251 w 2487007"/>
              <a:gd name="connsiteY4" fmla="*/ 0 h 2272937"/>
              <a:gd name="connsiteX5" fmla="*/ 2351314 w 2487007"/>
              <a:gd name="connsiteY5" fmla="*/ 65315 h 2272937"/>
              <a:gd name="connsiteX6" fmla="*/ 2276118 w 2487007"/>
              <a:gd name="connsiteY6" fmla="*/ 1079097 h 2272937"/>
              <a:gd name="connsiteX7" fmla="*/ 2090034 w 2487007"/>
              <a:gd name="connsiteY7" fmla="*/ 1570024 h 2272937"/>
              <a:gd name="connsiteX0" fmla="*/ 2487007 w 2487007"/>
              <a:gd name="connsiteY0" fmla="*/ 1641351 h 2272937"/>
              <a:gd name="connsiteX1" fmla="*/ 2364377 w 2487007"/>
              <a:gd name="connsiteY1" fmla="*/ 2063932 h 2272937"/>
              <a:gd name="connsiteX2" fmla="*/ 2364377 w 2487007"/>
              <a:gd name="connsiteY2" fmla="*/ 2272937 h 2272937"/>
              <a:gd name="connsiteX3" fmla="*/ 0 w 2487007"/>
              <a:gd name="connsiteY3" fmla="*/ 2259875 h 2272937"/>
              <a:gd name="connsiteX4" fmla="*/ 52251 w 2487007"/>
              <a:gd name="connsiteY4" fmla="*/ 0 h 2272937"/>
              <a:gd name="connsiteX5" fmla="*/ 2351314 w 2487007"/>
              <a:gd name="connsiteY5" fmla="*/ 65315 h 2272937"/>
              <a:gd name="connsiteX6" fmla="*/ 2276118 w 2487007"/>
              <a:gd name="connsiteY6" fmla="*/ 1079097 h 2272937"/>
              <a:gd name="connsiteX7" fmla="*/ 2025421 w 2487007"/>
              <a:gd name="connsiteY7" fmla="*/ 1598334 h 2272937"/>
              <a:gd name="connsiteX0" fmla="*/ 2487007 w 2487007"/>
              <a:gd name="connsiteY0" fmla="*/ 1641351 h 2272937"/>
              <a:gd name="connsiteX1" fmla="*/ 2364377 w 2487007"/>
              <a:gd name="connsiteY1" fmla="*/ 2063932 h 2272937"/>
              <a:gd name="connsiteX2" fmla="*/ 2364377 w 2487007"/>
              <a:gd name="connsiteY2" fmla="*/ 2272937 h 2272937"/>
              <a:gd name="connsiteX3" fmla="*/ 0 w 2487007"/>
              <a:gd name="connsiteY3" fmla="*/ 2259875 h 2272937"/>
              <a:gd name="connsiteX4" fmla="*/ 52251 w 2487007"/>
              <a:gd name="connsiteY4" fmla="*/ 0 h 2272937"/>
              <a:gd name="connsiteX5" fmla="*/ 2351314 w 2487007"/>
              <a:gd name="connsiteY5" fmla="*/ 65315 h 2272937"/>
              <a:gd name="connsiteX6" fmla="*/ 2276118 w 2487007"/>
              <a:gd name="connsiteY6" fmla="*/ 1079097 h 2272937"/>
              <a:gd name="connsiteX7" fmla="*/ 2207963 w 2487007"/>
              <a:gd name="connsiteY7" fmla="*/ 1220039 h 2272937"/>
              <a:gd name="connsiteX8" fmla="*/ 2025421 w 2487007"/>
              <a:gd name="connsiteY8" fmla="*/ 1598334 h 2272937"/>
              <a:gd name="connsiteX0" fmla="*/ 2487007 w 2487007"/>
              <a:gd name="connsiteY0" fmla="*/ 1641351 h 2272937"/>
              <a:gd name="connsiteX1" fmla="*/ 2364377 w 2487007"/>
              <a:gd name="connsiteY1" fmla="*/ 2063932 h 2272937"/>
              <a:gd name="connsiteX2" fmla="*/ 2364377 w 2487007"/>
              <a:gd name="connsiteY2" fmla="*/ 2272937 h 2272937"/>
              <a:gd name="connsiteX3" fmla="*/ 0 w 2487007"/>
              <a:gd name="connsiteY3" fmla="*/ 2259875 h 2272937"/>
              <a:gd name="connsiteX4" fmla="*/ 52251 w 2487007"/>
              <a:gd name="connsiteY4" fmla="*/ 0 h 2272937"/>
              <a:gd name="connsiteX5" fmla="*/ 2351314 w 2487007"/>
              <a:gd name="connsiteY5" fmla="*/ 65315 h 2272937"/>
              <a:gd name="connsiteX6" fmla="*/ 2276118 w 2487007"/>
              <a:gd name="connsiteY6" fmla="*/ 1079097 h 2272937"/>
              <a:gd name="connsiteX7" fmla="*/ 2025421 w 2487007"/>
              <a:gd name="connsiteY7" fmla="*/ 1598334 h 2272937"/>
              <a:gd name="connsiteX0" fmla="*/ 2487007 w 2487007"/>
              <a:gd name="connsiteY0" fmla="*/ 1641351 h 2272937"/>
              <a:gd name="connsiteX1" fmla="*/ 2364377 w 2487007"/>
              <a:gd name="connsiteY1" fmla="*/ 2063932 h 2272937"/>
              <a:gd name="connsiteX2" fmla="*/ 2364377 w 2487007"/>
              <a:gd name="connsiteY2" fmla="*/ 2272937 h 2272937"/>
              <a:gd name="connsiteX3" fmla="*/ 0 w 2487007"/>
              <a:gd name="connsiteY3" fmla="*/ 2259875 h 2272937"/>
              <a:gd name="connsiteX4" fmla="*/ 52251 w 2487007"/>
              <a:gd name="connsiteY4" fmla="*/ 0 h 2272937"/>
              <a:gd name="connsiteX5" fmla="*/ 2351314 w 2487007"/>
              <a:gd name="connsiteY5" fmla="*/ 65315 h 2272937"/>
              <a:gd name="connsiteX6" fmla="*/ 2276118 w 2487007"/>
              <a:gd name="connsiteY6" fmla="*/ 1079097 h 2272937"/>
              <a:gd name="connsiteX7" fmla="*/ 2025421 w 2487007"/>
              <a:gd name="connsiteY7" fmla="*/ 1598334 h 22729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487007" h="2272937">
                <a:moveTo>
                  <a:pt x="2487007" y="1641351"/>
                </a:moveTo>
                <a:lnTo>
                  <a:pt x="2364377" y="2063932"/>
                </a:lnTo>
                <a:lnTo>
                  <a:pt x="2364377" y="2272937"/>
                </a:lnTo>
                <a:lnTo>
                  <a:pt x="0" y="2259875"/>
                </a:lnTo>
                <a:lnTo>
                  <a:pt x="52251" y="0"/>
                </a:lnTo>
                <a:lnTo>
                  <a:pt x="2351314" y="65315"/>
                </a:lnTo>
                <a:lnTo>
                  <a:pt x="2276118" y="1079097"/>
                </a:lnTo>
                <a:cubicBezTo>
                  <a:pt x="2163657" y="1296210"/>
                  <a:pt x="2077650" y="1490160"/>
                  <a:pt x="2025421" y="1598334"/>
                </a:cubicBezTo>
              </a:path>
            </a:pathLst>
          </a:custGeom>
          <a:noFill/>
          <a:ln w="38100">
            <a:solidFill>
              <a:srgbClr val="0070C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69" name="Flèche gauche 168"/>
          <p:cNvSpPr/>
          <p:nvPr>
            <p:custDataLst>
              <p:tags r:id="rId28"/>
            </p:custDataLst>
          </p:nvPr>
        </p:nvSpPr>
        <p:spPr>
          <a:xfrm rot="16200000" flipH="1">
            <a:off x="3925130" y="4053677"/>
            <a:ext cx="1289877" cy="1055592"/>
          </a:xfrm>
          <a:prstGeom prst="leftArrow">
            <a:avLst/>
          </a:prstGeom>
          <a:solidFill>
            <a:srgbClr val="FFFF00">
              <a:alpha val="20000"/>
            </a:srgbClr>
          </a:solidFill>
          <a:ln>
            <a:solidFill>
              <a:schemeClr val="tx1">
                <a:alpha val="42000"/>
              </a:schemeClr>
            </a:solidFill>
          </a:ln>
          <a:scene3d>
            <a:camera prst="orthographicFront"/>
            <a:lightRig rig="threeP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2800" b="1" dirty="0" smtClean="0">
                <a:solidFill>
                  <a:schemeClr val="tx1"/>
                </a:solidFill>
                <a:latin typeface="Verdana" panose="020B0604030504040204" pitchFamily="34" charset="0"/>
                <a:ea typeface="Verdana" panose="020B0604030504040204" pitchFamily="34" charset="0"/>
                <a:cs typeface="Verdana" panose="020B0604030504040204" pitchFamily="34" charset="0"/>
              </a:rPr>
              <a:t>B</a:t>
            </a:r>
            <a:r>
              <a:rPr lang="fr-FR" sz="2800" b="1" baseline="-25000" dirty="0" smtClean="0">
                <a:solidFill>
                  <a:schemeClr val="tx1"/>
                </a:solidFill>
                <a:latin typeface="Verdana" panose="020B0604030504040204" pitchFamily="34" charset="0"/>
                <a:ea typeface="Verdana" panose="020B0604030504040204" pitchFamily="34" charset="0"/>
                <a:cs typeface="Verdana" panose="020B0604030504040204" pitchFamily="34" charset="0"/>
              </a:rPr>
              <a:t>aux</a:t>
            </a:r>
            <a:endParaRPr lang="fr-FR" sz="2800" b="1" baseline="-25000" dirty="0">
              <a:solidFill>
                <a:schemeClr val="tx1"/>
              </a:solidFill>
              <a:latin typeface="Verdana" panose="020B0604030504040204" pitchFamily="34" charset="0"/>
              <a:ea typeface="Verdana" panose="020B0604030504040204" pitchFamily="34" charset="0"/>
              <a:cs typeface="Verdana" panose="020B0604030504040204" pitchFamily="34" charset="0"/>
            </a:endParaRPr>
          </a:p>
        </p:txBody>
      </p:sp>
      <p:sp>
        <p:nvSpPr>
          <p:cNvPr id="170" name="Flèche gauche 169"/>
          <p:cNvSpPr/>
          <p:nvPr>
            <p:custDataLst>
              <p:tags r:id="rId29"/>
            </p:custDataLst>
          </p:nvPr>
        </p:nvSpPr>
        <p:spPr>
          <a:xfrm rot="16200000" flipH="1">
            <a:off x="3887708" y="804845"/>
            <a:ext cx="1289877" cy="1055592"/>
          </a:xfrm>
          <a:prstGeom prst="leftArrow">
            <a:avLst/>
          </a:prstGeom>
          <a:solidFill>
            <a:srgbClr val="FFFF00">
              <a:alpha val="20000"/>
            </a:srgbClr>
          </a:solidFill>
          <a:ln>
            <a:solidFill>
              <a:schemeClr val="tx1">
                <a:alpha val="42000"/>
              </a:schemeClr>
            </a:solidFill>
          </a:ln>
          <a:scene3d>
            <a:camera prst="orthographicFront"/>
            <a:lightRig rig="threeP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2800" b="1" dirty="0" smtClean="0">
                <a:solidFill>
                  <a:schemeClr val="tx1"/>
                </a:solidFill>
                <a:latin typeface="Verdana" panose="020B0604030504040204" pitchFamily="34" charset="0"/>
                <a:ea typeface="Verdana" panose="020B0604030504040204" pitchFamily="34" charset="0"/>
                <a:cs typeface="Verdana" panose="020B0604030504040204" pitchFamily="34" charset="0"/>
              </a:rPr>
              <a:t>B</a:t>
            </a:r>
            <a:r>
              <a:rPr lang="fr-FR" sz="2800" b="1" baseline="-25000" dirty="0" smtClean="0">
                <a:solidFill>
                  <a:schemeClr val="tx1"/>
                </a:solidFill>
                <a:latin typeface="Verdana" panose="020B0604030504040204" pitchFamily="34" charset="0"/>
                <a:ea typeface="Verdana" panose="020B0604030504040204" pitchFamily="34" charset="0"/>
                <a:cs typeface="Verdana" panose="020B0604030504040204" pitchFamily="34" charset="0"/>
              </a:rPr>
              <a:t>aux</a:t>
            </a:r>
            <a:endParaRPr lang="fr-FR" sz="2800" b="1" baseline="-25000" dirty="0">
              <a:solidFill>
                <a:schemeClr val="tx1"/>
              </a:solidFill>
              <a:latin typeface="Verdana" panose="020B0604030504040204" pitchFamily="34" charset="0"/>
              <a:ea typeface="Verdana" panose="020B0604030504040204" pitchFamily="34" charset="0"/>
              <a:cs typeface="Verdana" panose="020B0604030504040204" pitchFamily="34" charset="0"/>
            </a:endParaRPr>
          </a:p>
        </p:txBody>
      </p:sp>
      <p:sp>
        <p:nvSpPr>
          <p:cNvPr id="168" name="Rectangle 167"/>
          <p:cNvSpPr/>
          <p:nvPr>
            <p:custDataLst>
              <p:tags r:id="rId30"/>
            </p:custDataLst>
          </p:nvPr>
        </p:nvSpPr>
        <p:spPr>
          <a:xfrm>
            <a:off x="1500332" y="1630817"/>
            <a:ext cx="6216879" cy="3147875"/>
          </a:xfrm>
          <a:prstGeom prst="rect">
            <a:avLst/>
          </a:prstGeom>
          <a:solidFill>
            <a:schemeClr val="accent1">
              <a:alpha val="1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b"/>
          <a:lstStyle/>
          <a:p>
            <a:pPr algn="ctr"/>
            <a:r>
              <a:rPr lang="fr-FR" sz="2000" dirty="0" smtClean="0"/>
              <a:t>                                                                 Click</a:t>
            </a:r>
            <a:endParaRPr lang="fr-FR" sz="2000" dirty="0"/>
          </a:p>
        </p:txBody>
      </p:sp>
    </p:spTree>
    <p:extLst>
      <p:ext uri="{BB962C8B-B14F-4D97-AF65-F5344CB8AC3E}">
        <p14:creationId xmlns:p14="http://schemas.microsoft.com/office/powerpoint/2010/main" val="101270917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iterate type="wd">
                                    <p:tmPct val="10000"/>
                                  </p:iterate>
                                  <p:childTnLst>
                                    <p:set>
                                      <p:cBhvr>
                                        <p:cTn id="6" dur="1" fill="hold">
                                          <p:stCondLst>
                                            <p:cond delay="0"/>
                                          </p:stCondLst>
                                        </p:cTn>
                                        <p:tgtEl>
                                          <p:spTgt spid="2"/>
                                        </p:tgtEl>
                                        <p:attrNameLst>
                                          <p:attrName>style.visibility</p:attrName>
                                        </p:attrNameLst>
                                      </p:cBhvr>
                                      <p:to>
                                        <p:strVal val="visible"/>
                                      </p:to>
                                    </p:set>
                                    <p:animEffect transition="in" filter="fade">
                                      <p:cBhvr>
                                        <p:cTn id="7" dur="500"/>
                                        <p:tgtEl>
                                          <p:spTgt spid="2"/>
                                        </p:tgtEl>
                                      </p:cBhvr>
                                    </p:animEffect>
                                  </p:childTnLst>
                                </p:cTn>
                              </p:par>
                            </p:childTnLst>
                          </p:cTn>
                        </p:par>
                        <p:par>
                          <p:cTn id="8" fill="hold">
                            <p:stCondLst>
                              <p:cond delay="700"/>
                            </p:stCondLst>
                            <p:childTnLst>
                              <p:par>
                                <p:cTn id="9" presetID="10" presetClass="entr" presetSubtype="0" fill="hold" grpId="0" nodeType="afterEffect">
                                  <p:stCondLst>
                                    <p:cond delay="0"/>
                                  </p:stCondLst>
                                  <p:iterate type="wd">
                                    <p:tmPct val="10000"/>
                                  </p:iterate>
                                  <p:childTnLst>
                                    <p:set>
                                      <p:cBhvr>
                                        <p:cTn id="10" dur="1" fill="hold">
                                          <p:stCondLst>
                                            <p:cond delay="0"/>
                                          </p:stCondLst>
                                        </p:cTn>
                                        <p:tgtEl>
                                          <p:spTgt spid="6"/>
                                        </p:tgtEl>
                                        <p:attrNameLst>
                                          <p:attrName>style.visibility</p:attrName>
                                        </p:attrNameLst>
                                      </p:cBhvr>
                                      <p:to>
                                        <p:strVal val="visible"/>
                                      </p:to>
                                    </p:set>
                                    <p:animEffect transition="in" filter="fade">
                                      <p:cBhvr>
                                        <p:cTn id="11" dur="500"/>
                                        <p:tgtEl>
                                          <p:spTgt spid="6"/>
                                        </p:tgtEl>
                                      </p:cBhvr>
                                    </p:animEffect>
                                  </p:childTnLst>
                                </p:cTn>
                              </p:par>
                            </p:childTnLst>
                          </p:cTn>
                        </p:par>
                        <p:par>
                          <p:cTn id="12" fill="hold">
                            <p:stCondLst>
                              <p:cond delay="5500"/>
                            </p:stCondLst>
                            <p:childTnLst>
                              <p:par>
                                <p:cTn id="13" presetID="21" presetClass="entr" presetSubtype="1" fill="hold" grpId="0" nodeType="afterEffect">
                                  <p:stCondLst>
                                    <p:cond delay="0"/>
                                  </p:stCondLst>
                                  <p:childTnLst>
                                    <p:set>
                                      <p:cBhvr>
                                        <p:cTn id="14" dur="1" fill="hold">
                                          <p:stCondLst>
                                            <p:cond delay="0"/>
                                          </p:stCondLst>
                                        </p:cTn>
                                        <p:tgtEl>
                                          <p:spTgt spid="164"/>
                                        </p:tgtEl>
                                        <p:attrNameLst>
                                          <p:attrName>style.visibility</p:attrName>
                                        </p:attrNameLst>
                                      </p:cBhvr>
                                      <p:to>
                                        <p:strVal val="visible"/>
                                      </p:to>
                                    </p:set>
                                    <p:animEffect transition="in" filter="wheel(1)">
                                      <p:cBhvr>
                                        <p:cTn id="15" dur="2000"/>
                                        <p:tgtEl>
                                          <p:spTgt spid="164"/>
                                        </p:tgtEl>
                                      </p:cBhvr>
                                    </p:animEffect>
                                  </p:childTnLst>
                                </p:cTn>
                              </p:par>
                            </p:childTnLst>
                          </p:cTn>
                        </p:par>
                        <p:par>
                          <p:cTn id="16" fill="hold">
                            <p:stCondLst>
                              <p:cond delay="7500"/>
                            </p:stCondLst>
                            <p:childTnLst>
                              <p:par>
                                <p:cTn id="17" presetID="21" presetClass="entr" presetSubtype="1" fill="hold" grpId="0" nodeType="afterEffect">
                                  <p:stCondLst>
                                    <p:cond delay="0"/>
                                  </p:stCondLst>
                                  <p:childTnLst>
                                    <p:set>
                                      <p:cBhvr>
                                        <p:cTn id="18" dur="1" fill="hold">
                                          <p:stCondLst>
                                            <p:cond delay="0"/>
                                          </p:stCondLst>
                                        </p:cTn>
                                        <p:tgtEl>
                                          <p:spTgt spid="165"/>
                                        </p:tgtEl>
                                        <p:attrNameLst>
                                          <p:attrName>style.visibility</p:attrName>
                                        </p:attrNameLst>
                                      </p:cBhvr>
                                      <p:to>
                                        <p:strVal val="visible"/>
                                      </p:to>
                                    </p:set>
                                    <p:animEffect transition="in" filter="wheel(1)">
                                      <p:cBhvr>
                                        <p:cTn id="19" dur="2000"/>
                                        <p:tgtEl>
                                          <p:spTgt spid="165"/>
                                        </p:tgtEl>
                                      </p:cBhvr>
                                    </p:animEffect>
                                  </p:childTnLst>
                                </p:cTn>
                              </p:par>
                            </p:childTnLst>
                          </p:cTn>
                        </p:par>
                      </p:childTnLst>
                    </p:cTn>
                  </p:par>
                  <p:par>
                    <p:cTn id="20" fill="hold">
                      <p:stCondLst>
                        <p:cond delay="indefinite"/>
                      </p:stCondLst>
                      <p:childTnLst>
                        <p:par>
                          <p:cTn id="21" fill="hold">
                            <p:stCondLst>
                              <p:cond delay="0"/>
                            </p:stCondLst>
                            <p:childTnLst>
                              <p:par>
                                <p:cTn id="22" presetID="22" presetClass="entr" presetSubtype="4" fill="hold" nodeType="clickEffect">
                                  <p:stCondLst>
                                    <p:cond delay="0"/>
                                  </p:stCondLst>
                                  <p:childTnLst>
                                    <p:set>
                                      <p:cBhvr>
                                        <p:cTn id="23" dur="1" fill="hold">
                                          <p:stCondLst>
                                            <p:cond delay="0"/>
                                          </p:stCondLst>
                                        </p:cTn>
                                        <p:tgtEl>
                                          <p:spTgt spid="10"/>
                                        </p:tgtEl>
                                        <p:attrNameLst>
                                          <p:attrName>style.visibility</p:attrName>
                                        </p:attrNameLst>
                                      </p:cBhvr>
                                      <p:to>
                                        <p:strVal val="visible"/>
                                      </p:to>
                                    </p:set>
                                    <p:animEffect transition="in" filter="wipe(down)">
                                      <p:cBhvr>
                                        <p:cTn id="24" dur="500"/>
                                        <p:tgtEl>
                                          <p:spTgt spid="10"/>
                                        </p:tgtEl>
                                      </p:cBhvr>
                                    </p:animEffect>
                                  </p:childTnLst>
                                </p:cTn>
                              </p:par>
                            </p:childTnLst>
                          </p:cTn>
                        </p:par>
                        <p:par>
                          <p:cTn id="25" fill="hold">
                            <p:stCondLst>
                              <p:cond delay="500"/>
                            </p:stCondLst>
                            <p:childTnLst>
                              <p:par>
                                <p:cTn id="26" presetID="10" presetClass="entr" presetSubtype="0" fill="hold" grpId="0" nodeType="afterEffect">
                                  <p:stCondLst>
                                    <p:cond delay="250"/>
                                  </p:stCondLst>
                                  <p:childTnLst>
                                    <p:set>
                                      <p:cBhvr>
                                        <p:cTn id="27" dur="1" fill="hold">
                                          <p:stCondLst>
                                            <p:cond delay="0"/>
                                          </p:stCondLst>
                                        </p:cTn>
                                        <p:tgtEl>
                                          <p:spTgt spid="1744"/>
                                        </p:tgtEl>
                                        <p:attrNameLst>
                                          <p:attrName>style.visibility</p:attrName>
                                        </p:attrNameLst>
                                      </p:cBhvr>
                                      <p:to>
                                        <p:strVal val="visible"/>
                                      </p:to>
                                    </p:set>
                                    <p:animEffect transition="in" filter="fade">
                                      <p:cBhvr>
                                        <p:cTn id="28" dur="500"/>
                                        <p:tgtEl>
                                          <p:spTgt spid="1744"/>
                                        </p:tgtEl>
                                      </p:cBhvr>
                                    </p:animEffect>
                                  </p:childTnLst>
                                </p:cTn>
                              </p:par>
                            </p:childTnLst>
                          </p:cTn>
                        </p:par>
                        <p:par>
                          <p:cTn id="29" fill="hold">
                            <p:stCondLst>
                              <p:cond delay="1250"/>
                            </p:stCondLst>
                            <p:childTnLst>
                              <p:par>
                                <p:cTn id="30" presetID="22" presetClass="entr" presetSubtype="4" fill="hold" grpId="0" nodeType="afterEffect">
                                  <p:stCondLst>
                                    <p:cond delay="250"/>
                                  </p:stCondLst>
                                  <p:childTnLst>
                                    <p:set>
                                      <p:cBhvr>
                                        <p:cTn id="31" dur="1" fill="hold">
                                          <p:stCondLst>
                                            <p:cond delay="0"/>
                                          </p:stCondLst>
                                        </p:cTn>
                                        <p:tgtEl>
                                          <p:spTgt spid="169"/>
                                        </p:tgtEl>
                                        <p:attrNameLst>
                                          <p:attrName>style.visibility</p:attrName>
                                        </p:attrNameLst>
                                      </p:cBhvr>
                                      <p:to>
                                        <p:strVal val="visible"/>
                                      </p:to>
                                    </p:set>
                                    <p:animEffect transition="in" filter="wipe(down)">
                                      <p:cBhvr>
                                        <p:cTn id="32" dur="500"/>
                                        <p:tgtEl>
                                          <p:spTgt spid="169"/>
                                        </p:tgtEl>
                                      </p:cBhvr>
                                    </p:animEffect>
                                  </p:childTnLst>
                                </p:cTn>
                              </p:par>
                            </p:childTnLst>
                          </p:cTn>
                        </p:par>
                        <p:par>
                          <p:cTn id="33" fill="hold">
                            <p:stCondLst>
                              <p:cond delay="2000"/>
                            </p:stCondLst>
                            <p:childTnLst>
                              <p:par>
                                <p:cTn id="34" presetID="22" presetClass="entr" presetSubtype="4" fill="hold" nodeType="afterEffect">
                                  <p:stCondLst>
                                    <p:cond delay="250"/>
                                  </p:stCondLst>
                                  <p:childTnLst>
                                    <p:set>
                                      <p:cBhvr>
                                        <p:cTn id="35" dur="1" fill="hold">
                                          <p:stCondLst>
                                            <p:cond delay="0"/>
                                          </p:stCondLst>
                                        </p:cTn>
                                        <p:tgtEl>
                                          <p:spTgt spid="1734"/>
                                        </p:tgtEl>
                                        <p:attrNameLst>
                                          <p:attrName>style.visibility</p:attrName>
                                        </p:attrNameLst>
                                      </p:cBhvr>
                                      <p:to>
                                        <p:strVal val="visible"/>
                                      </p:to>
                                    </p:set>
                                    <p:animEffect transition="in" filter="wipe(down)">
                                      <p:cBhvr>
                                        <p:cTn id="36" dur="500"/>
                                        <p:tgtEl>
                                          <p:spTgt spid="1734"/>
                                        </p:tgtEl>
                                      </p:cBhvr>
                                    </p:animEffect>
                                  </p:childTnLst>
                                </p:cTn>
                              </p:par>
                            </p:childTnLst>
                          </p:cTn>
                        </p:par>
                        <p:par>
                          <p:cTn id="37" fill="hold">
                            <p:stCondLst>
                              <p:cond delay="2750"/>
                            </p:stCondLst>
                            <p:childTnLst>
                              <p:par>
                                <p:cTn id="38" presetID="22" presetClass="entr" presetSubtype="8" fill="hold" grpId="0" nodeType="afterEffect">
                                  <p:stCondLst>
                                    <p:cond delay="0"/>
                                  </p:stCondLst>
                                  <p:childTnLst>
                                    <p:set>
                                      <p:cBhvr>
                                        <p:cTn id="39" dur="1" fill="hold">
                                          <p:stCondLst>
                                            <p:cond delay="0"/>
                                          </p:stCondLst>
                                        </p:cTn>
                                        <p:tgtEl>
                                          <p:spTgt spid="1746"/>
                                        </p:tgtEl>
                                        <p:attrNameLst>
                                          <p:attrName>style.visibility</p:attrName>
                                        </p:attrNameLst>
                                      </p:cBhvr>
                                      <p:to>
                                        <p:strVal val="visible"/>
                                      </p:to>
                                    </p:set>
                                    <p:animEffect transition="in" filter="wipe(left)">
                                      <p:cBhvr>
                                        <p:cTn id="40" dur="500"/>
                                        <p:tgtEl>
                                          <p:spTgt spid="1746"/>
                                        </p:tgtEl>
                                      </p:cBhvr>
                                    </p:animEffect>
                                  </p:childTnLst>
                                </p:cTn>
                              </p:par>
                            </p:childTnLst>
                          </p:cTn>
                        </p:par>
                        <p:par>
                          <p:cTn id="41" fill="hold">
                            <p:stCondLst>
                              <p:cond delay="3750"/>
                            </p:stCondLst>
                            <p:childTnLst>
                              <p:par>
                                <p:cTn id="42" presetID="10" presetClass="entr" presetSubtype="0" fill="hold" grpId="0" nodeType="afterEffect">
                                  <p:stCondLst>
                                    <p:cond delay="250"/>
                                  </p:stCondLst>
                                  <p:childTnLst>
                                    <p:set>
                                      <p:cBhvr>
                                        <p:cTn id="43" dur="1" fill="hold">
                                          <p:stCondLst>
                                            <p:cond delay="0"/>
                                          </p:stCondLst>
                                        </p:cTn>
                                        <p:tgtEl>
                                          <p:spTgt spid="1745"/>
                                        </p:tgtEl>
                                        <p:attrNameLst>
                                          <p:attrName>style.visibility</p:attrName>
                                        </p:attrNameLst>
                                      </p:cBhvr>
                                      <p:to>
                                        <p:strVal val="visible"/>
                                      </p:to>
                                    </p:set>
                                    <p:animEffect transition="in" filter="fade">
                                      <p:cBhvr>
                                        <p:cTn id="44" dur="500"/>
                                        <p:tgtEl>
                                          <p:spTgt spid="1745"/>
                                        </p:tgtEl>
                                      </p:cBhvr>
                                    </p:animEffect>
                                  </p:childTnLst>
                                </p:cTn>
                              </p:par>
                            </p:childTnLst>
                          </p:cTn>
                        </p:par>
                        <p:par>
                          <p:cTn id="45" fill="hold">
                            <p:stCondLst>
                              <p:cond delay="4500"/>
                            </p:stCondLst>
                            <p:childTnLst>
                              <p:par>
                                <p:cTn id="46" presetID="22" presetClass="entr" presetSubtype="4" fill="hold" grpId="0" nodeType="afterEffect">
                                  <p:stCondLst>
                                    <p:cond delay="250"/>
                                  </p:stCondLst>
                                  <p:childTnLst>
                                    <p:set>
                                      <p:cBhvr>
                                        <p:cTn id="47" dur="1" fill="hold">
                                          <p:stCondLst>
                                            <p:cond delay="0"/>
                                          </p:stCondLst>
                                        </p:cTn>
                                        <p:tgtEl>
                                          <p:spTgt spid="170"/>
                                        </p:tgtEl>
                                        <p:attrNameLst>
                                          <p:attrName>style.visibility</p:attrName>
                                        </p:attrNameLst>
                                      </p:cBhvr>
                                      <p:to>
                                        <p:strVal val="visible"/>
                                      </p:to>
                                    </p:set>
                                    <p:animEffect transition="in" filter="wipe(down)">
                                      <p:cBhvr>
                                        <p:cTn id="48" dur="500"/>
                                        <p:tgtEl>
                                          <p:spTgt spid="170"/>
                                        </p:tgtEl>
                                      </p:cBhvr>
                                    </p:animEffect>
                                  </p:childTnLst>
                                </p:cTn>
                              </p:par>
                            </p:childTnLst>
                          </p:cTn>
                        </p:par>
                        <p:par>
                          <p:cTn id="49" fill="hold">
                            <p:stCondLst>
                              <p:cond delay="5250"/>
                            </p:stCondLst>
                            <p:childTnLst>
                              <p:par>
                                <p:cTn id="50" presetID="22" presetClass="entr" presetSubtype="8" fill="hold" grpId="0" nodeType="afterEffect">
                                  <p:stCondLst>
                                    <p:cond delay="0"/>
                                  </p:stCondLst>
                                  <p:childTnLst>
                                    <p:set>
                                      <p:cBhvr>
                                        <p:cTn id="51" dur="1" fill="hold">
                                          <p:stCondLst>
                                            <p:cond delay="0"/>
                                          </p:stCondLst>
                                        </p:cTn>
                                        <p:tgtEl>
                                          <p:spTgt spid="1747"/>
                                        </p:tgtEl>
                                        <p:attrNameLst>
                                          <p:attrName>style.visibility</p:attrName>
                                        </p:attrNameLst>
                                      </p:cBhvr>
                                      <p:to>
                                        <p:strVal val="visible"/>
                                      </p:to>
                                    </p:set>
                                    <p:animEffect transition="in" filter="wipe(left)">
                                      <p:cBhvr>
                                        <p:cTn id="52" dur="500"/>
                                        <p:tgtEl>
                                          <p:spTgt spid="1747"/>
                                        </p:tgtEl>
                                      </p:cBhvr>
                                    </p:animEffect>
                                  </p:childTnLst>
                                </p:cTn>
                              </p:par>
                            </p:childTnLst>
                          </p:cTn>
                        </p:par>
                        <p:par>
                          <p:cTn id="53" fill="hold">
                            <p:stCondLst>
                              <p:cond delay="5750"/>
                            </p:stCondLst>
                            <p:childTnLst>
                              <p:par>
                                <p:cTn id="54" presetID="1" presetClass="entr" presetSubtype="0" fill="hold" grpId="2" nodeType="afterEffect">
                                  <p:stCondLst>
                                    <p:cond delay="0"/>
                                  </p:stCondLst>
                                  <p:childTnLst>
                                    <p:set>
                                      <p:cBhvr>
                                        <p:cTn id="55" dur="1" fill="hold">
                                          <p:stCondLst>
                                            <p:cond delay="0"/>
                                          </p:stCondLst>
                                        </p:cTn>
                                        <p:tgtEl>
                                          <p:spTgt spid="168"/>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seq concurrent="1" nextAc="seek">
              <p:cTn id="56" restart="whenNotActive" fill="hold" evtFilter="cancelBubble" nodeType="interactiveSeq">
                <p:stCondLst>
                  <p:cond evt="onClick" delay="0">
                    <p:tgtEl>
                      <p:spTgt spid="168"/>
                    </p:tgtEl>
                  </p:cond>
                </p:stCondLst>
                <p:endSync evt="end" delay="0">
                  <p:rtn val="all"/>
                </p:endSync>
                <p:childTnLst>
                  <p:par>
                    <p:cTn id="57" fill="hold">
                      <p:stCondLst>
                        <p:cond delay="0"/>
                      </p:stCondLst>
                      <p:childTnLst>
                        <p:par>
                          <p:cTn id="58" fill="hold">
                            <p:stCondLst>
                              <p:cond delay="0"/>
                            </p:stCondLst>
                            <p:childTnLst>
                              <p:par>
                                <p:cTn id="59" presetID="1" presetClass="exit" presetSubtype="0" fill="hold" grpId="1" nodeType="withEffect">
                                  <p:stCondLst>
                                    <p:cond delay="0"/>
                                  </p:stCondLst>
                                  <p:childTnLst>
                                    <p:set>
                                      <p:cBhvr>
                                        <p:cTn id="60" dur="1" fill="hold">
                                          <p:stCondLst>
                                            <p:cond delay="0"/>
                                          </p:stCondLst>
                                        </p:cTn>
                                        <p:tgtEl>
                                          <p:spTgt spid="168"/>
                                        </p:tgtEl>
                                        <p:attrNameLst>
                                          <p:attrName>style.visibility</p:attrName>
                                        </p:attrNameLst>
                                      </p:cBhvr>
                                      <p:to>
                                        <p:strVal val="hidden"/>
                                      </p:to>
                                    </p:set>
                                  </p:childTnLst>
                                </p:cTn>
                              </p:par>
                              <p:par>
                                <p:cTn id="61" presetID="10" presetClass="entr" presetSubtype="0" fill="hold" grpId="1" nodeType="withEffect">
                                  <p:stCondLst>
                                    <p:cond delay="0"/>
                                  </p:stCondLst>
                                  <p:childTnLst>
                                    <p:set>
                                      <p:cBhvr>
                                        <p:cTn id="62" dur="1" fill="hold">
                                          <p:stCondLst>
                                            <p:cond delay="0"/>
                                          </p:stCondLst>
                                        </p:cTn>
                                        <p:tgtEl>
                                          <p:spTgt spid="167"/>
                                        </p:tgtEl>
                                        <p:attrNameLst>
                                          <p:attrName>style.visibility</p:attrName>
                                        </p:attrNameLst>
                                      </p:cBhvr>
                                      <p:to>
                                        <p:strVal val="visible"/>
                                      </p:to>
                                    </p:set>
                                    <p:animEffect transition="in" filter="fade">
                                      <p:cBhvr>
                                        <p:cTn id="63" dur="500"/>
                                        <p:tgtEl>
                                          <p:spTgt spid="167"/>
                                        </p:tgtEl>
                                      </p:cBhvr>
                                    </p:animEffect>
                                  </p:childTnLst>
                                </p:cTn>
                              </p:par>
                              <p:par>
                                <p:cTn id="64" presetID="0" presetClass="path" presetSubtype="0" repeatCount="5000" fill="hold" grpId="2" nodeType="withEffect">
                                  <p:stCondLst>
                                    <p:cond delay="0"/>
                                  </p:stCondLst>
                                  <p:childTnLst>
                                    <p:animMotion origin="layout" path="M 8.33333E-7 3.7037E-6 L 0.03142 0.01064 L 0.05503 0.02106 L 0.07083 0.05254 L 0.08646 0.07361 L 0.11024 0.09467 L 0.18108 0.09467 L 0.10226 0.08402 L 0.18108 0.08402 L 0.10226 0.07361 L 0.18108 0.07361 L 0.10226 0.05254 L 0.18108 0.05254 L 0.09444 0.04213 L 0.17309 0.03148 L 0.10226 0.03148 L 0.17309 0.02106 L 0.17309 3.7037E-6 L 0.15746 -0.03149 L 0.14948 -0.11551 L 0.13385 -0.14699 L 0.14167 -0.19931 L 0.11024 -0.3463 L -0.11823 -0.27292 L -0.13837 -0.2625 L -0.07882 0.05254 L 0.17309 -0.03149 L 0.16528 -0.06297 L 0.18108 -0.12593 L 0.14167 -0.17848 L 0.04722 -0.2625 L 0.25191 -0.10486 L 0.19687 -0.17848 L 0.03142 -0.14699 L 0.25972 -0.23102 L 0.18889 -0.23102 L 0.08646 -0.05232 L 0.20469 -0.32547 L 0.15746 -0.2625 L 0.14167 -0.2625 L 0.13385 -0.32547 L 0.11024 -0.36736 L 0.09444 -0.38843 L 0.11024 -0.39885 L 0.18108 -0.40949 L 0.09444 -0.40949 L 0.17309 -0.41991 L 0.09444 -0.41991 L 0.17309 -0.43033 L 0.09444 -0.43033 L 0.17309 -0.44098 L 0.09444 -0.44098 L 0.17309 -0.45139 L 0.09444 -0.45139 L 0.17309 -0.47246 L 0.09444 -0.47246 L 0.07083 -0.46181 L 0.05503 -0.44098 L 0.04722 -0.44098 L 0.02361 -0.44098 L 8.33333E-7 -0.44098 L -0.0316 -0.44098 " pathEditMode="relative" rAng="0" ptsTypes="AAAAAAAAAAAAAAAAAAAAAAAAAAAAAAAAAAAAAAAAAAAAAAAAAAAAAAAAAAAAAA">
                                      <p:cBhvr>
                                        <p:cTn id="65" dur="6000" fill="hold"/>
                                        <p:tgtEl>
                                          <p:spTgt spid="167"/>
                                        </p:tgtEl>
                                        <p:attrNameLst>
                                          <p:attrName>ppt_x</p:attrName>
                                          <p:attrName>ppt_y</p:attrName>
                                        </p:attrNameLst>
                                      </p:cBhvr>
                                      <p:rCtr x="6059" y="-18889"/>
                                    </p:animMotion>
                                  </p:childTnLst>
                                </p:cTn>
                              </p:par>
                              <p:par>
                                <p:cTn id="66" presetID="10" presetClass="entr" presetSubtype="0" fill="hold" grpId="0" nodeType="withEffect">
                                  <p:stCondLst>
                                    <p:cond delay="0"/>
                                  </p:stCondLst>
                                  <p:childTnLst>
                                    <p:set>
                                      <p:cBhvr>
                                        <p:cTn id="67" dur="1" fill="hold">
                                          <p:stCondLst>
                                            <p:cond delay="0"/>
                                          </p:stCondLst>
                                        </p:cTn>
                                        <p:tgtEl>
                                          <p:spTgt spid="166"/>
                                        </p:tgtEl>
                                        <p:attrNameLst>
                                          <p:attrName>style.visibility</p:attrName>
                                        </p:attrNameLst>
                                      </p:cBhvr>
                                      <p:to>
                                        <p:strVal val="visible"/>
                                      </p:to>
                                    </p:set>
                                    <p:animEffect transition="in" filter="fade">
                                      <p:cBhvr>
                                        <p:cTn id="68" dur="500"/>
                                        <p:tgtEl>
                                          <p:spTgt spid="166"/>
                                        </p:tgtEl>
                                      </p:cBhvr>
                                    </p:animEffect>
                                  </p:childTnLst>
                                </p:cTn>
                              </p:par>
                              <p:par>
                                <p:cTn id="69" presetID="0" presetClass="path" presetSubtype="0" repeatCount="5000" fill="hold" grpId="2" nodeType="withEffect">
                                  <p:stCondLst>
                                    <p:cond delay="0"/>
                                  </p:stCondLst>
                                  <p:childTnLst>
                                    <p:animMotion origin="layout" path="M 0.00139 -4.44444E-6 L 0.04514 0.01389 L 0.06667 0.03982 L 0.08125 0.06852 L 0.10348 0.09075 C 0.11771 0.09653 0.15174 0.09607 0.16476 0.09607 C 0.17778 0.09607 0.19219 0.09352 0.18195 0.09075 L 0.10278 0.07963 L 0.18473 0.07686 L 0.1007 0.06389 L 0.18264 0.06852 L 0.10139 0.05371 L 0.18334 0.05371 L 0.10139 0.03889 L 0.18056 0.04167 C 0.18282 0.03797 0.12657 0.03334 0.11337 0.03033 C 0.10018 0.02732 0.09775 0.02385 0.10139 0.02408 L 0.13542 0.03241 L 0.175 0.0213 L 0.17361 -0.00092 L 0.16042 -0.03055 L 0.15209 -0.12592 L 0.08594 -0.05046 L 0.20747 -0.32546 L 0.10747 -0.14861 L 0.03525 -0.14675 L 0.26233 -0.23101 L 0.08941 -0.19768 L 0.04289 -0.2662 L 0.24914 -0.10879 L 0.11372 -0.2449 L 0.11789 -0.32175 L 0.11094 -0.3449 L 0.36372 -0.43472 L 0.41927 -0.11157 L 0.17552 -0.04027 L 0.154 -0.18472 L 0.16372 -0.26435 L 0.14427 -0.2662 L 0.13386 -0.32731 L 0.09844 -0.38472 L 0.09983 -0.40046 L 0.17761 -0.40787 L 0.09497 -0.41157 L 0.17761 -0.42083 L 0.09566 -0.42453 L 0.179 -0.43287 L 0.09497 -0.43657 L 0.179 -0.44398 L 0.09427 -0.44675 L 0.18108 -0.45787 L 0.09775 -0.45787 L 0.18039 -0.47083 L 0.09636 -0.47361 L 0.0783 -0.47268 L 0.05955 -0.45231 L 0.05191 -0.4412 L -0.02586 -0.44398 " pathEditMode="relative" rAng="0" ptsTypes="AAAAfaAAAAAAAAfaAAAAAAAAAAAAAAAAAAAAAAAAAAAAAAAAAAAAAAAAAA">
                                      <p:cBhvr>
                                        <p:cTn id="70" dur="6000" fill="hold"/>
                                        <p:tgtEl>
                                          <p:spTgt spid="166"/>
                                        </p:tgtEl>
                                        <p:attrNameLst>
                                          <p:attrName>ppt_x</p:attrName>
                                          <p:attrName>ppt_y</p:attrName>
                                        </p:attrNameLst>
                                      </p:cBhvr>
                                      <p:rCtr x="19531" y="-18866"/>
                                    </p:animMotion>
                                  </p:childTnLst>
                                </p:cTn>
                              </p:par>
                            </p:childTnLst>
                          </p:cTn>
                        </p:par>
                        <p:par>
                          <p:cTn id="71" fill="hold">
                            <p:stCondLst>
                              <p:cond delay="30000"/>
                            </p:stCondLst>
                            <p:childTnLst>
                              <p:par>
                                <p:cTn id="72" presetID="1" presetClass="exit" presetSubtype="0" fill="hold" grpId="3" nodeType="afterEffect">
                                  <p:stCondLst>
                                    <p:cond delay="0"/>
                                  </p:stCondLst>
                                  <p:childTnLst>
                                    <p:set>
                                      <p:cBhvr>
                                        <p:cTn id="73" dur="1" fill="hold">
                                          <p:stCondLst>
                                            <p:cond delay="0"/>
                                          </p:stCondLst>
                                        </p:cTn>
                                        <p:tgtEl>
                                          <p:spTgt spid="167"/>
                                        </p:tgtEl>
                                        <p:attrNameLst>
                                          <p:attrName>style.visibility</p:attrName>
                                        </p:attrNameLst>
                                      </p:cBhvr>
                                      <p:to>
                                        <p:strVal val="hidden"/>
                                      </p:to>
                                    </p:set>
                                  </p:childTnLst>
                                </p:cTn>
                              </p:par>
                              <p:par>
                                <p:cTn id="74" presetID="1" presetClass="exit" presetSubtype="0" fill="hold" grpId="3" nodeType="withEffect">
                                  <p:stCondLst>
                                    <p:cond delay="0"/>
                                  </p:stCondLst>
                                  <p:childTnLst>
                                    <p:set>
                                      <p:cBhvr>
                                        <p:cTn id="75" dur="1" fill="hold">
                                          <p:stCondLst>
                                            <p:cond delay="0"/>
                                          </p:stCondLst>
                                        </p:cTn>
                                        <p:tgtEl>
                                          <p:spTgt spid="166"/>
                                        </p:tgtEl>
                                        <p:attrNameLst>
                                          <p:attrName>style.visibility</p:attrName>
                                        </p:attrNameLst>
                                      </p:cBhvr>
                                      <p:to>
                                        <p:strVal val="hidden"/>
                                      </p:to>
                                    </p:set>
                                  </p:childTnLst>
                                </p:cTn>
                              </p:par>
                            </p:childTnLst>
                          </p:cTn>
                        </p:par>
                        <p:par>
                          <p:cTn id="76" fill="hold">
                            <p:stCondLst>
                              <p:cond delay="30000"/>
                            </p:stCondLst>
                            <p:childTnLst>
                              <p:par>
                                <p:cTn id="77" presetID="10" presetClass="entr" presetSubtype="0" fill="hold" grpId="0" nodeType="afterEffect">
                                  <p:stCondLst>
                                    <p:cond delay="0"/>
                                  </p:stCondLst>
                                  <p:childTnLst>
                                    <p:set>
                                      <p:cBhvr>
                                        <p:cTn id="78" dur="1" fill="hold">
                                          <p:stCondLst>
                                            <p:cond delay="0"/>
                                          </p:stCondLst>
                                        </p:cTn>
                                        <p:tgtEl>
                                          <p:spTgt spid="168"/>
                                        </p:tgtEl>
                                        <p:attrNameLst>
                                          <p:attrName>style.visibility</p:attrName>
                                        </p:attrNameLst>
                                      </p:cBhvr>
                                      <p:to>
                                        <p:strVal val="visible"/>
                                      </p:to>
                                    </p:set>
                                    <p:animEffect transition="in" filter="fade">
                                      <p:cBhvr>
                                        <p:cTn id="79" dur="500"/>
                                        <p:tgtEl>
                                          <p:spTgt spid="168"/>
                                        </p:tgtEl>
                                      </p:cBhvr>
                                    </p:animEffect>
                                  </p:childTnLst>
                                </p:cTn>
                              </p:par>
                            </p:childTnLst>
                          </p:cTn>
                        </p:par>
                      </p:childTnLst>
                    </p:cTn>
                  </p:par>
                </p:childTnLst>
              </p:cTn>
              <p:nextCondLst>
                <p:cond evt="onClick" delay="0">
                  <p:tgtEl>
                    <p:spTgt spid="168"/>
                  </p:tgtEl>
                </p:cond>
              </p:nextCondLst>
            </p:seq>
          </p:childTnLst>
        </p:cTn>
      </p:par>
    </p:tnLst>
    <p:bldLst>
      <p:bldP spid="2" grpId="0" animBg="1"/>
      <p:bldP spid="6" grpId="0" animBg="1"/>
      <p:bldP spid="1744" grpId="0" animBg="1"/>
      <p:bldP spid="1745" grpId="0" animBg="1"/>
      <p:bldP spid="1746" grpId="0" animBg="1"/>
      <p:bldP spid="1747" grpId="0" animBg="1"/>
      <p:bldP spid="164" grpId="0" animBg="1"/>
      <p:bldP spid="166" grpId="0" animBg="1"/>
      <p:bldP spid="166" grpId="2" animBg="1"/>
      <p:bldP spid="166" grpId="3" animBg="1"/>
      <p:bldP spid="167" grpId="1" animBg="1"/>
      <p:bldP spid="167" grpId="2" animBg="1"/>
      <p:bldP spid="167" grpId="3" animBg="1"/>
      <p:bldP spid="165" grpId="0" animBg="1"/>
      <p:bldP spid="169" grpId="0" animBg="1"/>
      <p:bldP spid="170" grpId="0" animBg="1"/>
      <p:bldP spid="168" grpId="0" animBg="1"/>
      <p:bldP spid="168" grpId="1" animBg="1"/>
      <p:bldP spid="168" grpId="2" animBg="1"/>
    </p:bldLst>
  </p:timing>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19" name="Ellipse 1718"/>
          <p:cNvSpPr/>
          <p:nvPr>
            <p:custDataLst>
              <p:tags r:id="rId1"/>
            </p:custDataLst>
          </p:nvPr>
        </p:nvSpPr>
        <p:spPr>
          <a:xfrm flipH="1">
            <a:off x="3152540" y="1988840"/>
            <a:ext cx="2448272" cy="2448272"/>
          </a:xfrm>
          <a:prstGeom prst="ellipse">
            <a:avLst/>
          </a:prstGeom>
          <a:solidFill>
            <a:schemeClr val="bg2">
              <a:lumMod val="2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 name="Titre 1"/>
          <p:cNvSpPr>
            <a:spLocks noGrp="1"/>
          </p:cNvSpPr>
          <p:nvPr>
            <p:ph type="title"/>
            <p:custDataLst>
              <p:tags r:id="rId2"/>
            </p:custDataLst>
          </p:nvPr>
        </p:nvSpPr>
        <p:spPr>
          <a:xfrm>
            <a:off x="46889" y="-27384"/>
            <a:ext cx="9097109" cy="1143000"/>
          </a:xfrm>
        </p:spPr>
        <p:txBody>
          <a:bodyPr>
            <a:normAutofit/>
          </a:bodyPr>
          <a:lstStyle/>
          <a:p>
            <a:r>
              <a:rPr lang="fr-FR" sz="3600" dirty="0"/>
              <a:t>Les moteurs, défaut commutation</a:t>
            </a:r>
          </a:p>
        </p:txBody>
      </p:sp>
      <p:grpSp>
        <p:nvGrpSpPr>
          <p:cNvPr id="7" name="Groupe 6"/>
          <p:cNvGrpSpPr/>
          <p:nvPr>
            <p:custDataLst>
              <p:tags r:id="rId3"/>
            </p:custDataLst>
          </p:nvPr>
        </p:nvGrpSpPr>
        <p:grpSpPr>
          <a:xfrm>
            <a:off x="5652505" y="2404011"/>
            <a:ext cx="1617728" cy="1728192"/>
            <a:chOff x="5652505" y="2011151"/>
            <a:chExt cx="1617728" cy="1728192"/>
          </a:xfrm>
        </p:grpSpPr>
        <p:sp>
          <p:nvSpPr>
            <p:cNvPr id="1283" name="Cylindre 4"/>
            <p:cNvSpPr/>
            <p:nvPr/>
          </p:nvSpPr>
          <p:spPr>
            <a:xfrm rot="5400000" flipH="1">
              <a:off x="5164831" y="2498825"/>
              <a:ext cx="1728192" cy="752844"/>
            </a:xfrm>
            <a:custGeom>
              <a:avLst/>
              <a:gdLst>
                <a:gd name="connsiteX0" fmla="*/ 0 w 1728192"/>
                <a:gd name="connsiteY0" fmla="*/ 126148 h 1009180"/>
                <a:gd name="connsiteX1" fmla="*/ 864096 w 1728192"/>
                <a:gd name="connsiteY1" fmla="*/ 252296 h 1009180"/>
                <a:gd name="connsiteX2" fmla="*/ 1728192 w 1728192"/>
                <a:gd name="connsiteY2" fmla="*/ 126148 h 1009180"/>
                <a:gd name="connsiteX3" fmla="*/ 1728192 w 1728192"/>
                <a:gd name="connsiteY3" fmla="*/ 883033 h 1009180"/>
                <a:gd name="connsiteX4" fmla="*/ 864096 w 1728192"/>
                <a:gd name="connsiteY4" fmla="*/ 1009181 h 1009180"/>
                <a:gd name="connsiteX5" fmla="*/ 0 w 1728192"/>
                <a:gd name="connsiteY5" fmla="*/ 883033 h 1009180"/>
                <a:gd name="connsiteX6" fmla="*/ 0 w 1728192"/>
                <a:gd name="connsiteY6" fmla="*/ 126148 h 1009180"/>
                <a:gd name="connsiteX0" fmla="*/ 0 w 1728192"/>
                <a:gd name="connsiteY0" fmla="*/ 126148 h 1009180"/>
                <a:gd name="connsiteX1" fmla="*/ 864096 w 1728192"/>
                <a:gd name="connsiteY1" fmla="*/ 0 h 1009180"/>
                <a:gd name="connsiteX2" fmla="*/ 1728192 w 1728192"/>
                <a:gd name="connsiteY2" fmla="*/ 126148 h 1009180"/>
                <a:gd name="connsiteX3" fmla="*/ 864096 w 1728192"/>
                <a:gd name="connsiteY3" fmla="*/ 252296 h 1009180"/>
                <a:gd name="connsiteX4" fmla="*/ 0 w 1728192"/>
                <a:gd name="connsiteY4" fmla="*/ 126148 h 1009180"/>
                <a:gd name="connsiteX0" fmla="*/ 1728192 w 1728192"/>
                <a:gd name="connsiteY0" fmla="*/ 126148 h 1009180"/>
                <a:gd name="connsiteX1" fmla="*/ 864096 w 1728192"/>
                <a:gd name="connsiteY1" fmla="*/ 252296 h 1009180"/>
                <a:gd name="connsiteX2" fmla="*/ 0 w 1728192"/>
                <a:gd name="connsiteY2" fmla="*/ 126148 h 1009180"/>
                <a:gd name="connsiteX3" fmla="*/ 864096 w 1728192"/>
                <a:gd name="connsiteY3" fmla="*/ 0 h 1009180"/>
                <a:gd name="connsiteX4" fmla="*/ 1728192 w 1728192"/>
                <a:gd name="connsiteY4" fmla="*/ 126148 h 1009180"/>
                <a:gd name="connsiteX5" fmla="*/ 1728192 w 1728192"/>
                <a:gd name="connsiteY5" fmla="*/ 883033 h 1009180"/>
                <a:gd name="connsiteX6" fmla="*/ 864096 w 1728192"/>
                <a:gd name="connsiteY6" fmla="*/ 1009181 h 1009180"/>
                <a:gd name="connsiteX7" fmla="*/ 0 w 1728192"/>
                <a:gd name="connsiteY7" fmla="*/ 883033 h 1009180"/>
                <a:gd name="connsiteX8" fmla="*/ 0 w 1728192"/>
                <a:gd name="connsiteY8" fmla="*/ 126148 h 1009180"/>
                <a:gd name="connsiteX0" fmla="*/ 0 w 1728192"/>
                <a:gd name="connsiteY0" fmla="*/ 126148 h 1009181"/>
                <a:gd name="connsiteX1" fmla="*/ 864096 w 1728192"/>
                <a:gd name="connsiteY1" fmla="*/ 252296 h 1009181"/>
                <a:gd name="connsiteX2" fmla="*/ 1728192 w 1728192"/>
                <a:gd name="connsiteY2" fmla="*/ 126148 h 1009181"/>
                <a:gd name="connsiteX3" fmla="*/ 1728192 w 1728192"/>
                <a:gd name="connsiteY3" fmla="*/ 883033 h 1009181"/>
                <a:gd name="connsiteX4" fmla="*/ 864096 w 1728192"/>
                <a:gd name="connsiteY4" fmla="*/ 1009181 h 1009181"/>
                <a:gd name="connsiteX5" fmla="*/ 0 w 1728192"/>
                <a:gd name="connsiteY5" fmla="*/ 883033 h 1009181"/>
                <a:gd name="connsiteX6" fmla="*/ 0 w 1728192"/>
                <a:gd name="connsiteY6" fmla="*/ 126148 h 1009181"/>
                <a:gd name="connsiteX0" fmla="*/ 0 w 1728192"/>
                <a:gd name="connsiteY0" fmla="*/ 126148 h 1009181"/>
                <a:gd name="connsiteX1" fmla="*/ 864096 w 1728192"/>
                <a:gd name="connsiteY1" fmla="*/ 0 h 1009181"/>
                <a:gd name="connsiteX2" fmla="*/ 1728192 w 1728192"/>
                <a:gd name="connsiteY2" fmla="*/ 126148 h 1009181"/>
                <a:gd name="connsiteX3" fmla="*/ 864096 w 1728192"/>
                <a:gd name="connsiteY3" fmla="*/ 252296 h 1009181"/>
                <a:gd name="connsiteX4" fmla="*/ 0 w 1728192"/>
                <a:gd name="connsiteY4" fmla="*/ 126148 h 1009181"/>
                <a:gd name="connsiteX0" fmla="*/ 1728192 w 1728192"/>
                <a:gd name="connsiteY0" fmla="*/ 126148 h 1009181"/>
                <a:gd name="connsiteX1" fmla="*/ 864096 w 1728192"/>
                <a:gd name="connsiteY1" fmla="*/ 252296 h 1009181"/>
                <a:gd name="connsiteX2" fmla="*/ 0 w 1728192"/>
                <a:gd name="connsiteY2" fmla="*/ 126148 h 1009181"/>
                <a:gd name="connsiteX3" fmla="*/ 864096 w 1728192"/>
                <a:gd name="connsiteY3" fmla="*/ 0 h 1009181"/>
                <a:gd name="connsiteX4" fmla="*/ 1728192 w 1728192"/>
                <a:gd name="connsiteY4" fmla="*/ 126148 h 1009181"/>
                <a:gd name="connsiteX5" fmla="*/ 1728192 w 1728192"/>
                <a:gd name="connsiteY5" fmla="*/ 883033 h 1009181"/>
                <a:gd name="connsiteX6" fmla="*/ 889496 w 1728192"/>
                <a:gd name="connsiteY6" fmla="*/ 805981 h 1009181"/>
                <a:gd name="connsiteX7" fmla="*/ 0 w 1728192"/>
                <a:gd name="connsiteY7" fmla="*/ 883033 h 1009181"/>
                <a:gd name="connsiteX8" fmla="*/ 0 w 1728192"/>
                <a:gd name="connsiteY8" fmla="*/ 126148 h 1009181"/>
                <a:gd name="connsiteX0" fmla="*/ 0 w 1728192"/>
                <a:gd name="connsiteY0" fmla="*/ 126148 h 901801"/>
                <a:gd name="connsiteX1" fmla="*/ 864096 w 1728192"/>
                <a:gd name="connsiteY1" fmla="*/ 252296 h 901801"/>
                <a:gd name="connsiteX2" fmla="*/ 1728192 w 1728192"/>
                <a:gd name="connsiteY2" fmla="*/ 126148 h 901801"/>
                <a:gd name="connsiteX3" fmla="*/ 1728192 w 1728192"/>
                <a:gd name="connsiteY3" fmla="*/ 883033 h 901801"/>
                <a:gd name="connsiteX4" fmla="*/ 864096 w 1728192"/>
                <a:gd name="connsiteY4" fmla="*/ 742481 h 901801"/>
                <a:gd name="connsiteX5" fmla="*/ 0 w 1728192"/>
                <a:gd name="connsiteY5" fmla="*/ 883033 h 901801"/>
                <a:gd name="connsiteX6" fmla="*/ 0 w 1728192"/>
                <a:gd name="connsiteY6" fmla="*/ 126148 h 901801"/>
                <a:gd name="connsiteX0" fmla="*/ 0 w 1728192"/>
                <a:gd name="connsiteY0" fmla="*/ 126148 h 901801"/>
                <a:gd name="connsiteX1" fmla="*/ 864096 w 1728192"/>
                <a:gd name="connsiteY1" fmla="*/ 0 h 901801"/>
                <a:gd name="connsiteX2" fmla="*/ 1728192 w 1728192"/>
                <a:gd name="connsiteY2" fmla="*/ 126148 h 901801"/>
                <a:gd name="connsiteX3" fmla="*/ 864096 w 1728192"/>
                <a:gd name="connsiteY3" fmla="*/ 252296 h 901801"/>
                <a:gd name="connsiteX4" fmla="*/ 0 w 1728192"/>
                <a:gd name="connsiteY4" fmla="*/ 126148 h 901801"/>
                <a:gd name="connsiteX0" fmla="*/ 1728192 w 1728192"/>
                <a:gd name="connsiteY0" fmla="*/ 126148 h 901801"/>
                <a:gd name="connsiteX1" fmla="*/ 864096 w 1728192"/>
                <a:gd name="connsiteY1" fmla="*/ 252296 h 901801"/>
                <a:gd name="connsiteX2" fmla="*/ 0 w 1728192"/>
                <a:gd name="connsiteY2" fmla="*/ 126148 h 901801"/>
                <a:gd name="connsiteX3" fmla="*/ 864096 w 1728192"/>
                <a:gd name="connsiteY3" fmla="*/ 0 h 901801"/>
                <a:gd name="connsiteX4" fmla="*/ 1728192 w 1728192"/>
                <a:gd name="connsiteY4" fmla="*/ 126148 h 901801"/>
                <a:gd name="connsiteX5" fmla="*/ 1728192 w 1728192"/>
                <a:gd name="connsiteY5" fmla="*/ 883033 h 901801"/>
                <a:gd name="connsiteX6" fmla="*/ 889496 w 1728192"/>
                <a:gd name="connsiteY6" fmla="*/ 805981 h 901801"/>
                <a:gd name="connsiteX7" fmla="*/ 0 w 1728192"/>
                <a:gd name="connsiteY7" fmla="*/ 883033 h 901801"/>
                <a:gd name="connsiteX8" fmla="*/ 0 w 1728192"/>
                <a:gd name="connsiteY8" fmla="*/ 126148 h 901801"/>
                <a:gd name="connsiteX0" fmla="*/ 0 w 1728192"/>
                <a:gd name="connsiteY0" fmla="*/ 126148 h 897184"/>
                <a:gd name="connsiteX1" fmla="*/ 864096 w 1728192"/>
                <a:gd name="connsiteY1" fmla="*/ 252296 h 897184"/>
                <a:gd name="connsiteX2" fmla="*/ 1728192 w 1728192"/>
                <a:gd name="connsiteY2" fmla="*/ 126148 h 897184"/>
                <a:gd name="connsiteX3" fmla="*/ 1728192 w 1728192"/>
                <a:gd name="connsiteY3" fmla="*/ 883033 h 897184"/>
                <a:gd name="connsiteX4" fmla="*/ 864096 w 1728192"/>
                <a:gd name="connsiteY4" fmla="*/ 742481 h 897184"/>
                <a:gd name="connsiteX5" fmla="*/ 0 w 1728192"/>
                <a:gd name="connsiteY5" fmla="*/ 883033 h 897184"/>
                <a:gd name="connsiteX6" fmla="*/ 0 w 1728192"/>
                <a:gd name="connsiteY6" fmla="*/ 126148 h 897184"/>
                <a:gd name="connsiteX0" fmla="*/ 0 w 1728192"/>
                <a:gd name="connsiteY0" fmla="*/ 126148 h 897184"/>
                <a:gd name="connsiteX1" fmla="*/ 864096 w 1728192"/>
                <a:gd name="connsiteY1" fmla="*/ 0 h 897184"/>
                <a:gd name="connsiteX2" fmla="*/ 1728192 w 1728192"/>
                <a:gd name="connsiteY2" fmla="*/ 126148 h 897184"/>
                <a:gd name="connsiteX3" fmla="*/ 864096 w 1728192"/>
                <a:gd name="connsiteY3" fmla="*/ 252296 h 897184"/>
                <a:gd name="connsiteX4" fmla="*/ 0 w 1728192"/>
                <a:gd name="connsiteY4" fmla="*/ 126148 h 897184"/>
                <a:gd name="connsiteX0" fmla="*/ 1728192 w 1728192"/>
                <a:gd name="connsiteY0" fmla="*/ 126148 h 897184"/>
                <a:gd name="connsiteX1" fmla="*/ 864096 w 1728192"/>
                <a:gd name="connsiteY1" fmla="*/ 252296 h 897184"/>
                <a:gd name="connsiteX2" fmla="*/ 0 w 1728192"/>
                <a:gd name="connsiteY2" fmla="*/ 126148 h 897184"/>
                <a:gd name="connsiteX3" fmla="*/ 864096 w 1728192"/>
                <a:gd name="connsiteY3" fmla="*/ 0 h 897184"/>
                <a:gd name="connsiteX4" fmla="*/ 1728192 w 1728192"/>
                <a:gd name="connsiteY4" fmla="*/ 126148 h 897184"/>
                <a:gd name="connsiteX5" fmla="*/ 1728192 w 1728192"/>
                <a:gd name="connsiteY5" fmla="*/ 883033 h 897184"/>
                <a:gd name="connsiteX6" fmla="*/ 889496 w 1728192"/>
                <a:gd name="connsiteY6" fmla="*/ 729781 h 897184"/>
                <a:gd name="connsiteX7" fmla="*/ 0 w 1728192"/>
                <a:gd name="connsiteY7" fmla="*/ 883033 h 897184"/>
                <a:gd name="connsiteX8" fmla="*/ 0 w 1728192"/>
                <a:gd name="connsiteY8" fmla="*/ 126148 h 8971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728192" h="897184" stroke="0" extrusionOk="0">
                  <a:moveTo>
                    <a:pt x="0" y="126148"/>
                  </a:moveTo>
                  <a:cubicBezTo>
                    <a:pt x="0" y="195818"/>
                    <a:pt x="386869" y="252296"/>
                    <a:pt x="864096" y="252296"/>
                  </a:cubicBezTo>
                  <a:cubicBezTo>
                    <a:pt x="1341323" y="252296"/>
                    <a:pt x="1728192" y="195818"/>
                    <a:pt x="1728192" y="126148"/>
                  </a:cubicBezTo>
                  <a:lnTo>
                    <a:pt x="1728192" y="883033"/>
                  </a:lnTo>
                  <a:cubicBezTo>
                    <a:pt x="1728192" y="952703"/>
                    <a:pt x="1341323" y="742481"/>
                    <a:pt x="864096" y="742481"/>
                  </a:cubicBezTo>
                  <a:cubicBezTo>
                    <a:pt x="386869" y="742481"/>
                    <a:pt x="0" y="952703"/>
                    <a:pt x="0" y="883033"/>
                  </a:cubicBezTo>
                  <a:lnTo>
                    <a:pt x="0" y="126148"/>
                  </a:lnTo>
                  <a:close/>
                </a:path>
                <a:path w="1728192" h="897184" fill="lighten" stroke="0" extrusionOk="0">
                  <a:moveTo>
                    <a:pt x="0" y="126148"/>
                  </a:moveTo>
                  <a:cubicBezTo>
                    <a:pt x="0" y="56478"/>
                    <a:pt x="386869" y="0"/>
                    <a:pt x="864096" y="0"/>
                  </a:cubicBezTo>
                  <a:cubicBezTo>
                    <a:pt x="1341323" y="0"/>
                    <a:pt x="1728192" y="56478"/>
                    <a:pt x="1728192" y="126148"/>
                  </a:cubicBezTo>
                  <a:cubicBezTo>
                    <a:pt x="1728192" y="195818"/>
                    <a:pt x="1341323" y="252296"/>
                    <a:pt x="864096" y="252296"/>
                  </a:cubicBezTo>
                  <a:cubicBezTo>
                    <a:pt x="386869" y="252296"/>
                    <a:pt x="0" y="195818"/>
                    <a:pt x="0" y="126148"/>
                  </a:cubicBezTo>
                  <a:close/>
                </a:path>
                <a:path w="1728192" h="897184" fill="none" extrusionOk="0">
                  <a:moveTo>
                    <a:pt x="1728192" y="126148"/>
                  </a:moveTo>
                  <a:cubicBezTo>
                    <a:pt x="1728192" y="195818"/>
                    <a:pt x="1341323" y="252296"/>
                    <a:pt x="864096" y="252296"/>
                  </a:cubicBezTo>
                  <a:cubicBezTo>
                    <a:pt x="386869" y="252296"/>
                    <a:pt x="0" y="195818"/>
                    <a:pt x="0" y="126148"/>
                  </a:cubicBezTo>
                  <a:cubicBezTo>
                    <a:pt x="0" y="56478"/>
                    <a:pt x="386869" y="0"/>
                    <a:pt x="864096" y="0"/>
                  </a:cubicBezTo>
                  <a:cubicBezTo>
                    <a:pt x="1341323" y="0"/>
                    <a:pt x="1728192" y="56478"/>
                    <a:pt x="1728192" y="126148"/>
                  </a:cubicBezTo>
                  <a:lnTo>
                    <a:pt x="1728192" y="883033"/>
                  </a:lnTo>
                  <a:cubicBezTo>
                    <a:pt x="1728192" y="952703"/>
                    <a:pt x="1366723" y="729781"/>
                    <a:pt x="889496" y="729781"/>
                  </a:cubicBezTo>
                  <a:cubicBezTo>
                    <a:pt x="412269" y="729781"/>
                    <a:pt x="0" y="952703"/>
                    <a:pt x="0" y="883033"/>
                  </a:cubicBezTo>
                  <a:lnTo>
                    <a:pt x="0" y="126148"/>
                  </a:lnTo>
                </a:path>
              </a:pathLst>
            </a:custGeom>
            <a:gradFill>
              <a:gsLst>
                <a:gs pos="94000">
                  <a:srgbClr val="C00000"/>
                </a:gs>
                <a:gs pos="32000">
                  <a:schemeClr val="tx1">
                    <a:lumMod val="75000"/>
                    <a:lumOff val="25000"/>
                    <a:alpha val="76000"/>
                  </a:schemeClr>
                </a:gs>
              </a:gsLst>
              <a:lin ang="5400000" scaled="0"/>
            </a:gra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284" name="Cylindre 1283"/>
            <p:cNvSpPr/>
            <p:nvPr/>
          </p:nvSpPr>
          <p:spPr>
            <a:xfrm rot="5400000" flipH="1">
              <a:off x="6478818" y="2371864"/>
              <a:ext cx="576064" cy="1006766"/>
            </a:xfrm>
            <a:prstGeom prst="can">
              <a:avLst/>
            </a:prstGeom>
            <a:gradFill>
              <a:gsLst>
                <a:gs pos="0">
                  <a:srgbClr val="002060"/>
                </a:gs>
                <a:gs pos="38000">
                  <a:schemeClr val="tx1">
                    <a:lumMod val="75000"/>
                    <a:lumOff val="25000"/>
                    <a:alpha val="76000"/>
                  </a:schemeClr>
                </a:gs>
              </a:gsLst>
              <a:lin ang="5400000" scaled="0"/>
            </a:gra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5" name="Groupe 4"/>
          <p:cNvGrpSpPr/>
          <p:nvPr>
            <p:custDataLst>
              <p:tags r:id="rId4"/>
            </p:custDataLst>
          </p:nvPr>
        </p:nvGrpSpPr>
        <p:grpSpPr>
          <a:xfrm>
            <a:off x="5654131" y="2404011"/>
            <a:ext cx="1617728" cy="1728192"/>
            <a:chOff x="5654131" y="2011151"/>
            <a:chExt cx="1617728" cy="1728192"/>
          </a:xfrm>
        </p:grpSpPr>
        <p:sp>
          <p:nvSpPr>
            <p:cNvPr id="1281" name="Cylindre 4"/>
            <p:cNvSpPr/>
            <p:nvPr/>
          </p:nvSpPr>
          <p:spPr>
            <a:xfrm rot="5400000" flipH="1">
              <a:off x="5166457" y="2498825"/>
              <a:ext cx="1728192" cy="752844"/>
            </a:xfrm>
            <a:custGeom>
              <a:avLst/>
              <a:gdLst>
                <a:gd name="connsiteX0" fmla="*/ 0 w 1728192"/>
                <a:gd name="connsiteY0" fmla="*/ 126148 h 1009180"/>
                <a:gd name="connsiteX1" fmla="*/ 864096 w 1728192"/>
                <a:gd name="connsiteY1" fmla="*/ 252296 h 1009180"/>
                <a:gd name="connsiteX2" fmla="*/ 1728192 w 1728192"/>
                <a:gd name="connsiteY2" fmla="*/ 126148 h 1009180"/>
                <a:gd name="connsiteX3" fmla="*/ 1728192 w 1728192"/>
                <a:gd name="connsiteY3" fmla="*/ 883033 h 1009180"/>
                <a:gd name="connsiteX4" fmla="*/ 864096 w 1728192"/>
                <a:gd name="connsiteY4" fmla="*/ 1009181 h 1009180"/>
                <a:gd name="connsiteX5" fmla="*/ 0 w 1728192"/>
                <a:gd name="connsiteY5" fmla="*/ 883033 h 1009180"/>
                <a:gd name="connsiteX6" fmla="*/ 0 w 1728192"/>
                <a:gd name="connsiteY6" fmla="*/ 126148 h 1009180"/>
                <a:gd name="connsiteX0" fmla="*/ 0 w 1728192"/>
                <a:gd name="connsiteY0" fmla="*/ 126148 h 1009180"/>
                <a:gd name="connsiteX1" fmla="*/ 864096 w 1728192"/>
                <a:gd name="connsiteY1" fmla="*/ 0 h 1009180"/>
                <a:gd name="connsiteX2" fmla="*/ 1728192 w 1728192"/>
                <a:gd name="connsiteY2" fmla="*/ 126148 h 1009180"/>
                <a:gd name="connsiteX3" fmla="*/ 864096 w 1728192"/>
                <a:gd name="connsiteY3" fmla="*/ 252296 h 1009180"/>
                <a:gd name="connsiteX4" fmla="*/ 0 w 1728192"/>
                <a:gd name="connsiteY4" fmla="*/ 126148 h 1009180"/>
                <a:gd name="connsiteX0" fmla="*/ 1728192 w 1728192"/>
                <a:gd name="connsiteY0" fmla="*/ 126148 h 1009180"/>
                <a:gd name="connsiteX1" fmla="*/ 864096 w 1728192"/>
                <a:gd name="connsiteY1" fmla="*/ 252296 h 1009180"/>
                <a:gd name="connsiteX2" fmla="*/ 0 w 1728192"/>
                <a:gd name="connsiteY2" fmla="*/ 126148 h 1009180"/>
                <a:gd name="connsiteX3" fmla="*/ 864096 w 1728192"/>
                <a:gd name="connsiteY3" fmla="*/ 0 h 1009180"/>
                <a:gd name="connsiteX4" fmla="*/ 1728192 w 1728192"/>
                <a:gd name="connsiteY4" fmla="*/ 126148 h 1009180"/>
                <a:gd name="connsiteX5" fmla="*/ 1728192 w 1728192"/>
                <a:gd name="connsiteY5" fmla="*/ 883033 h 1009180"/>
                <a:gd name="connsiteX6" fmla="*/ 864096 w 1728192"/>
                <a:gd name="connsiteY6" fmla="*/ 1009181 h 1009180"/>
                <a:gd name="connsiteX7" fmla="*/ 0 w 1728192"/>
                <a:gd name="connsiteY7" fmla="*/ 883033 h 1009180"/>
                <a:gd name="connsiteX8" fmla="*/ 0 w 1728192"/>
                <a:gd name="connsiteY8" fmla="*/ 126148 h 1009180"/>
                <a:gd name="connsiteX0" fmla="*/ 0 w 1728192"/>
                <a:gd name="connsiteY0" fmla="*/ 126148 h 1009181"/>
                <a:gd name="connsiteX1" fmla="*/ 864096 w 1728192"/>
                <a:gd name="connsiteY1" fmla="*/ 252296 h 1009181"/>
                <a:gd name="connsiteX2" fmla="*/ 1728192 w 1728192"/>
                <a:gd name="connsiteY2" fmla="*/ 126148 h 1009181"/>
                <a:gd name="connsiteX3" fmla="*/ 1728192 w 1728192"/>
                <a:gd name="connsiteY3" fmla="*/ 883033 h 1009181"/>
                <a:gd name="connsiteX4" fmla="*/ 864096 w 1728192"/>
                <a:gd name="connsiteY4" fmla="*/ 1009181 h 1009181"/>
                <a:gd name="connsiteX5" fmla="*/ 0 w 1728192"/>
                <a:gd name="connsiteY5" fmla="*/ 883033 h 1009181"/>
                <a:gd name="connsiteX6" fmla="*/ 0 w 1728192"/>
                <a:gd name="connsiteY6" fmla="*/ 126148 h 1009181"/>
                <a:gd name="connsiteX0" fmla="*/ 0 w 1728192"/>
                <a:gd name="connsiteY0" fmla="*/ 126148 h 1009181"/>
                <a:gd name="connsiteX1" fmla="*/ 864096 w 1728192"/>
                <a:gd name="connsiteY1" fmla="*/ 0 h 1009181"/>
                <a:gd name="connsiteX2" fmla="*/ 1728192 w 1728192"/>
                <a:gd name="connsiteY2" fmla="*/ 126148 h 1009181"/>
                <a:gd name="connsiteX3" fmla="*/ 864096 w 1728192"/>
                <a:gd name="connsiteY3" fmla="*/ 252296 h 1009181"/>
                <a:gd name="connsiteX4" fmla="*/ 0 w 1728192"/>
                <a:gd name="connsiteY4" fmla="*/ 126148 h 1009181"/>
                <a:gd name="connsiteX0" fmla="*/ 1728192 w 1728192"/>
                <a:gd name="connsiteY0" fmla="*/ 126148 h 1009181"/>
                <a:gd name="connsiteX1" fmla="*/ 864096 w 1728192"/>
                <a:gd name="connsiteY1" fmla="*/ 252296 h 1009181"/>
                <a:gd name="connsiteX2" fmla="*/ 0 w 1728192"/>
                <a:gd name="connsiteY2" fmla="*/ 126148 h 1009181"/>
                <a:gd name="connsiteX3" fmla="*/ 864096 w 1728192"/>
                <a:gd name="connsiteY3" fmla="*/ 0 h 1009181"/>
                <a:gd name="connsiteX4" fmla="*/ 1728192 w 1728192"/>
                <a:gd name="connsiteY4" fmla="*/ 126148 h 1009181"/>
                <a:gd name="connsiteX5" fmla="*/ 1728192 w 1728192"/>
                <a:gd name="connsiteY5" fmla="*/ 883033 h 1009181"/>
                <a:gd name="connsiteX6" fmla="*/ 889496 w 1728192"/>
                <a:gd name="connsiteY6" fmla="*/ 805981 h 1009181"/>
                <a:gd name="connsiteX7" fmla="*/ 0 w 1728192"/>
                <a:gd name="connsiteY7" fmla="*/ 883033 h 1009181"/>
                <a:gd name="connsiteX8" fmla="*/ 0 w 1728192"/>
                <a:gd name="connsiteY8" fmla="*/ 126148 h 1009181"/>
                <a:gd name="connsiteX0" fmla="*/ 0 w 1728192"/>
                <a:gd name="connsiteY0" fmla="*/ 126148 h 901801"/>
                <a:gd name="connsiteX1" fmla="*/ 864096 w 1728192"/>
                <a:gd name="connsiteY1" fmla="*/ 252296 h 901801"/>
                <a:gd name="connsiteX2" fmla="*/ 1728192 w 1728192"/>
                <a:gd name="connsiteY2" fmla="*/ 126148 h 901801"/>
                <a:gd name="connsiteX3" fmla="*/ 1728192 w 1728192"/>
                <a:gd name="connsiteY3" fmla="*/ 883033 h 901801"/>
                <a:gd name="connsiteX4" fmla="*/ 864096 w 1728192"/>
                <a:gd name="connsiteY4" fmla="*/ 742481 h 901801"/>
                <a:gd name="connsiteX5" fmla="*/ 0 w 1728192"/>
                <a:gd name="connsiteY5" fmla="*/ 883033 h 901801"/>
                <a:gd name="connsiteX6" fmla="*/ 0 w 1728192"/>
                <a:gd name="connsiteY6" fmla="*/ 126148 h 901801"/>
                <a:gd name="connsiteX0" fmla="*/ 0 w 1728192"/>
                <a:gd name="connsiteY0" fmla="*/ 126148 h 901801"/>
                <a:gd name="connsiteX1" fmla="*/ 864096 w 1728192"/>
                <a:gd name="connsiteY1" fmla="*/ 0 h 901801"/>
                <a:gd name="connsiteX2" fmla="*/ 1728192 w 1728192"/>
                <a:gd name="connsiteY2" fmla="*/ 126148 h 901801"/>
                <a:gd name="connsiteX3" fmla="*/ 864096 w 1728192"/>
                <a:gd name="connsiteY3" fmla="*/ 252296 h 901801"/>
                <a:gd name="connsiteX4" fmla="*/ 0 w 1728192"/>
                <a:gd name="connsiteY4" fmla="*/ 126148 h 901801"/>
                <a:gd name="connsiteX0" fmla="*/ 1728192 w 1728192"/>
                <a:gd name="connsiteY0" fmla="*/ 126148 h 901801"/>
                <a:gd name="connsiteX1" fmla="*/ 864096 w 1728192"/>
                <a:gd name="connsiteY1" fmla="*/ 252296 h 901801"/>
                <a:gd name="connsiteX2" fmla="*/ 0 w 1728192"/>
                <a:gd name="connsiteY2" fmla="*/ 126148 h 901801"/>
                <a:gd name="connsiteX3" fmla="*/ 864096 w 1728192"/>
                <a:gd name="connsiteY3" fmla="*/ 0 h 901801"/>
                <a:gd name="connsiteX4" fmla="*/ 1728192 w 1728192"/>
                <a:gd name="connsiteY4" fmla="*/ 126148 h 901801"/>
                <a:gd name="connsiteX5" fmla="*/ 1728192 w 1728192"/>
                <a:gd name="connsiteY5" fmla="*/ 883033 h 901801"/>
                <a:gd name="connsiteX6" fmla="*/ 889496 w 1728192"/>
                <a:gd name="connsiteY6" fmla="*/ 805981 h 901801"/>
                <a:gd name="connsiteX7" fmla="*/ 0 w 1728192"/>
                <a:gd name="connsiteY7" fmla="*/ 883033 h 901801"/>
                <a:gd name="connsiteX8" fmla="*/ 0 w 1728192"/>
                <a:gd name="connsiteY8" fmla="*/ 126148 h 901801"/>
                <a:gd name="connsiteX0" fmla="*/ 0 w 1728192"/>
                <a:gd name="connsiteY0" fmla="*/ 126148 h 897184"/>
                <a:gd name="connsiteX1" fmla="*/ 864096 w 1728192"/>
                <a:gd name="connsiteY1" fmla="*/ 252296 h 897184"/>
                <a:gd name="connsiteX2" fmla="*/ 1728192 w 1728192"/>
                <a:gd name="connsiteY2" fmla="*/ 126148 h 897184"/>
                <a:gd name="connsiteX3" fmla="*/ 1728192 w 1728192"/>
                <a:gd name="connsiteY3" fmla="*/ 883033 h 897184"/>
                <a:gd name="connsiteX4" fmla="*/ 864096 w 1728192"/>
                <a:gd name="connsiteY4" fmla="*/ 742481 h 897184"/>
                <a:gd name="connsiteX5" fmla="*/ 0 w 1728192"/>
                <a:gd name="connsiteY5" fmla="*/ 883033 h 897184"/>
                <a:gd name="connsiteX6" fmla="*/ 0 w 1728192"/>
                <a:gd name="connsiteY6" fmla="*/ 126148 h 897184"/>
                <a:gd name="connsiteX0" fmla="*/ 0 w 1728192"/>
                <a:gd name="connsiteY0" fmla="*/ 126148 h 897184"/>
                <a:gd name="connsiteX1" fmla="*/ 864096 w 1728192"/>
                <a:gd name="connsiteY1" fmla="*/ 0 h 897184"/>
                <a:gd name="connsiteX2" fmla="*/ 1728192 w 1728192"/>
                <a:gd name="connsiteY2" fmla="*/ 126148 h 897184"/>
                <a:gd name="connsiteX3" fmla="*/ 864096 w 1728192"/>
                <a:gd name="connsiteY3" fmla="*/ 252296 h 897184"/>
                <a:gd name="connsiteX4" fmla="*/ 0 w 1728192"/>
                <a:gd name="connsiteY4" fmla="*/ 126148 h 897184"/>
                <a:gd name="connsiteX0" fmla="*/ 1728192 w 1728192"/>
                <a:gd name="connsiteY0" fmla="*/ 126148 h 897184"/>
                <a:gd name="connsiteX1" fmla="*/ 864096 w 1728192"/>
                <a:gd name="connsiteY1" fmla="*/ 252296 h 897184"/>
                <a:gd name="connsiteX2" fmla="*/ 0 w 1728192"/>
                <a:gd name="connsiteY2" fmla="*/ 126148 h 897184"/>
                <a:gd name="connsiteX3" fmla="*/ 864096 w 1728192"/>
                <a:gd name="connsiteY3" fmla="*/ 0 h 897184"/>
                <a:gd name="connsiteX4" fmla="*/ 1728192 w 1728192"/>
                <a:gd name="connsiteY4" fmla="*/ 126148 h 897184"/>
                <a:gd name="connsiteX5" fmla="*/ 1728192 w 1728192"/>
                <a:gd name="connsiteY5" fmla="*/ 883033 h 897184"/>
                <a:gd name="connsiteX6" fmla="*/ 889496 w 1728192"/>
                <a:gd name="connsiteY6" fmla="*/ 729781 h 897184"/>
                <a:gd name="connsiteX7" fmla="*/ 0 w 1728192"/>
                <a:gd name="connsiteY7" fmla="*/ 883033 h 897184"/>
                <a:gd name="connsiteX8" fmla="*/ 0 w 1728192"/>
                <a:gd name="connsiteY8" fmla="*/ 126148 h 8971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728192" h="897184" stroke="0" extrusionOk="0">
                  <a:moveTo>
                    <a:pt x="0" y="126148"/>
                  </a:moveTo>
                  <a:cubicBezTo>
                    <a:pt x="0" y="195818"/>
                    <a:pt x="386869" y="252296"/>
                    <a:pt x="864096" y="252296"/>
                  </a:cubicBezTo>
                  <a:cubicBezTo>
                    <a:pt x="1341323" y="252296"/>
                    <a:pt x="1728192" y="195818"/>
                    <a:pt x="1728192" y="126148"/>
                  </a:cubicBezTo>
                  <a:lnTo>
                    <a:pt x="1728192" y="883033"/>
                  </a:lnTo>
                  <a:cubicBezTo>
                    <a:pt x="1728192" y="952703"/>
                    <a:pt x="1341323" y="742481"/>
                    <a:pt x="864096" y="742481"/>
                  </a:cubicBezTo>
                  <a:cubicBezTo>
                    <a:pt x="386869" y="742481"/>
                    <a:pt x="0" y="952703"/>
                    <a:pt x="0" y="883033"/>
                  </a:cubicBezTo>
                  <a:lnTo>
                    <a:pt x="0" y="126148"/>
                  </a:lnTo>
                  <a:close/>
                </a:path>
                <a:path w="1728192" h="897184" fill="lighten" stroke="0" extrusionOk="0">
                  <a:moveTo>
                    <a:pt x="0" y="126148"/>
                  </a:moveTo>
                  <a:cubicBezTo>
                    <a:pt x="0" y="56478"/>
                    <a:pt x="386869" y="0"/>
                    <a:pt x="864096" y="0"/>
                  </a:cubicBezTo>
                  <a:cubicBezTo>
                    <a:pt x="1341323" y="0"/>
                    <a:pt x="1728192" y="56478"/>
                    <a:pt x="1728192" y="126148"/>
                  </a:cubicBezTo>
                  <a:cubicBezTo>
                    <a:pt x="1728192" y="195818"/>
                    <a:pt x="1341323" y="252296"/>
                    <a:pt x="864096" y="252296"/>
                  </a:cubicBezTo>
                  <a:cubicBezTo>
                    <a:pt x="386869" y="252296"/>
                    <a:pt x="0" y="195818"/>
                    <a:pt x="0" y="126148"/>
                  </a:cubicBezTo>
                  <a:close/>
                </a:path>
                <a:path w="1728192" h="897184" fill="none" extrusionOk="0">
                  <a:moveTo>
                    <a:pt x="1728192" y="126148"/>
                  </a:moveTo>
                  <a:cubicBezTo>
                    <a:pt x="1728192" y="195818"/>
                    <a:pt x="1341323" y="252296"/>
                    <a:pt x="864096" y="252296"/>
                  </a:cubicBezTo>
                  <a:cubicBezTo>
                    <a:pt x="386869" y="252296"/>
                    <a:pt x="0" y="195818"/>
                    <a:pt x="0" y="126148"/>
                  </a:cubicBezTo>
                  <a:cubicBezTo>
                    <a:pt x="0" y="56478"/>
                    <a:pt x="386869" y="0"/>
                    <a:pt x="864096" y="0"/>
                  </a:cubicBezTo>
                  <a:cubicBezTo>
                    <a:pt x="1341323" y="0"/>
                    <a:pt x="1728192" y="56478"/>
                    <a:pt x="1728192" y="126148"/>
                  </a:cubicBezTo>
                  <a:lnTo>
                    <a:pt x="1728192" y="883033"/>
                  </a:lnTo>
                  <a:cubicBezTo>
                    <a:pt x="1728192" y="952703"/>
                    <a:pt x="1366723" y="729781"/>
                    <a:pt x="889496" y="729781"/>
                  </a:cubicBezTo>
                  <a:cubicBezTo>
                    <a:pt x="412269" y="729781"/>
                    <a:pt x="0" y="952703"/>
                    <a:pt x="0" y="883033"/>
                  </a:cubicBezTo>
                  <a:lnTo>
                    <a:pt x="0" y="126148"/>
                  </a:lnTo>
                </a:path>
              </a:pathLst>
            </a:custGeom>
            <a:gradFill>
              <a:gsLst>
                <a:gs pos="18000">
                  <a:schemeClr val="tx1">
                    <a:lumMod val="75000"/>
                    <a:lumOff val="25000"/>
                    <a:alpha val="24000"/>
                  </a:schemeClr>
                </a:gs>
                <a:gs pos="50000">
                  <a:schemeClr val="accent1">
                    <a:tint val="44500"/>
                    <a:satMod val="160000"/>
                    <a:alpha val="37000"/>
                  </a:schemeClr>
                </a:gs>
                <a:gs pos="100000">
                  <a:schemeClr val="tx1">
                    <a:lumMod val="75000"/>
                    <a:lumOff val="25000"/>
                    <a:alpha val="42000"/>
                  </a:schemeClr>
                </a:gs>
              </a:gsLst>
              <a:lin ang="10800000" scaled="0"/>
            </a:gra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282" name="Cylindre 1281"/>
            <p:cNvSpPr/>
            <p:nvPr/>
          </p:nvSpPr>
          <p:spPr>
            <a:xfrm rot="5400000" flipH="1">
              <a:off x="6480444" y="2371864"/>
              <a:ext cx="576064" cy="1006766"/>
            </a:xfrm>
            <a:prstGeom prst="can">
              <a:avLst/>
            </a:prstGeom>
            <a:gradFill>
              <a:gsLst>
                <a:gs pos="20000">
                  <a:schemeClr val="tx1">
                    <a:lumMod val="75000"/>
                    <a:lumOff val="25000"/>
                    <a:alpha val="24000"/>
                  </a:schemeClr>
                </a:gs>
                <a:gs pos="50000">
                  <a:schemeClr val="accent1">
                    <a:tint val="44500"/>
                    <a:satMod val="160000"/>
                    <a:alpha val="37000"/>
                  </a:schemeClr>
                </a:gs>
                <a:gs pos="75000">
                  <a:schemeClr val="tx1">
                    <a:lumMod val="75000"/>
                    <a:lumOff val="25000"/>
                    <a:alpha val="42000"/>
                  </a:schemeClr>
                </a:gs>
              </a:gsLst>
              <a:lin ang="10800000" scaled="0"/>
            </a:gra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1285" name="Groupe 1284"/>
          <p:cNvGrpSpPr/>
          <p:nvPr>
            <p:custDataLst>
              <p:tags r:id="rId5"/>
            </p:custDataLst>
          </p:nvPr>
        </p:nvGrpSpPr>
        <p:grpSpPr>
          <a:xfrm rot="16200000" flipH="1" flipV="1">
            <a:off x="5749895" y="2329410"/>
            <a:ext cx="1944226" cy="767520"/>
            <a:chOff x="4718167" y="1574092"/>
            <a:chExt cx="2578559" cy="862284"/>
          </a:xfrm>
        </p:grpSpPr>
        <p:sp>
          <p:nvSpPr>
            <p:cNvPr id="1286" name="Freeform 83"/>
            <p:cNvSpPr>
              <a:spLocks/>
            </p:cNvSpPr>
            <p:nvPr>
              <p:custDataLst>
                <p:tags r:id="rId61"/>
              </p:custDataLst>
            </p:nvPr>
          </p:nvSpPr>
          <p:spPr bwMode="auto">
            <a:xfrm>
              <a:off x="5310565" y="2274458"/>
              <a:ext cx="1106297" cy="142555"/>
            </a:xfrm>
            <a:custGeom>
              <a:avLst/>
              <a:gdLst>
                <a:gd name="T0" fmla="*/ 147 w 163"/>
                <a:gd name="T1" fmla="*/ 69 h 677"/>
                <a:gd name="T2" fmla="*/ 3 w 163"/>
                <a:gd name="T3" fmla="*/ 101 h 677"/>
                <a:gd name="T4" fmla="*/ 163 w 163"/>
                <a:gd name="T5" fmla="*/ 677 h 677"/>
                <a:gd name="connsiteX0" fmla="*/ 57855 w 57855"/>
                <a:gd name="connsiteY0" fmla="*/ 2856 h 3531"/>
                <a:gd name="connsiteX1" fmla="*/ 49021 w 57855"/>
                <a:gd name="connsiteY1" fmla="*/ 3329 h 3531"/>
                <a:gd name="connsiteX2" fmla="*/ 309 w 57855"/>
                <a:gd name="connsiteY2" fmla="*/ 960 h 3531"/>
                <a:gd name="connsiteX0" fmla="*/ 10020 w 10020"/>
                <a:gd name="connsiteY0" fmla="*/ 8620 h 8620"/>
                <a:gd name="connsiteX1" fmla="*/ 5809 w 10020"/>
                <a:gd name="connsiteY1" fmla="*/ 5559 h 8620"/>
                <a:gd name="connsiteX2" fmla="*/ 73 w 10020"/>
                <a:gd name="connsiteY2" fmla="*/ 3251 h 8620"/>
                <a:gd name="connsiteX0" fmla="*/ 10024 w 10024"/>
                <a:gd name="connsiteY0" fmla="*/ 11110 h 11110"/>
                <a:gd name="connsiteX1" fmla="*/ 5821 w 10024"/>
                <a:gd name="connsiteY1" fmla="*/ 7559 h 11110"/>
                <a:gd name="connsiteX2" fmla="*/ 97 w 10024"/>
                <a:gd name="connsiteY2" fmla="*/ 4881 h 11110"/>
                <a:gd name="connsiteX0" fmla="*/ 10024 w 10024"/>
                <a:gd name="connsiteY0" fmla="*/ 11110 h 11110"/>
                <a:gd name="connsiteX1" fmla="*/ 5821 w 10024"/>
                <a:gd name="connsiteY1" fmla="*/ 7559 h 11110"/>
                <a:gd name="connsiteX2" fmla="*/ 97 w 10024"/>
                <a:gd name="connsiteY2" fmla="*/ 4881 h 11110"/>
                <a:gd name="connsiteX0" fmla="*/ 13284 w 13284"/>
                <a:gd name="connsiteY0" fmla="*/ 13135 h 13135"/>
                <a:gd name="connsiteX1" fmla="*/ 9081 w 13284"/>
                <a:gd name="connsiteY1" fmla="*/ 9584 h 13135"/>
                <a:gd name="connsiteX2" fmla="*/ 60 w 13284"/>
                <a:gd name="connsiteY2" fmla="*/ 4353 h 13135"/>
                <a:gd name="connsiteX0" fmla="*/ 13224 w 13224"/>
                <a:gd name="connsiteY0" fmla="*/ 11312 h 11312"/>
                <a:gd name="connsiteX1" fmla="*/ 9021 w 13224"/>
                <a:gd name="connsiteY1" fmla="*/ 7761 h 11312"/>
                <a:gd name="connsiteX2" fmla="*/ 0 w 13224"/>
                <a:gd name="connsiteY2" fmla="*/ 2530 h 11312"/>
                <a:gd name="connsiteX0" fmla="*/ 13533 w 13533"/>
                <a:gd name="connsiteY0" fmla="*/ 7962 h 7962"/>
                <a:gd name="connsiteX1" fmla="*/ 9021 w 13533"/>
                <a:gd name="connsiteY1" fmla="*/ 7761 h 7962"/>
                <a:gd name="connsiteX2" fmla="*/ 0 w 13533"/>
                <a:gd name="connsiteY2" fmla="*/ 2530 h 7962"/>
                <a:gd name="connsiteX0" fmla="*/ 10000 w 10000"/>
                <a:gd name="connsiteY0" fmla="*/ 10000 h 10231"/>
                <a:gd name="connsiteX1" fmla="*/ 6666 w 10000"/>
                <a:gd name="connsiteY1" fmla="*/ 9748 h 10231"/>
                <a:gd name="connsiteX2" fmla="*/ 0 w 10000"/>
                <a:gd name="connsiteY2" fmla="*/ 3178 h 10231"/>
                <a:gd name="connsiteX0" fmla="*/ 10000 w 10000"/>
                <a:gd name="connsiteY0" fmla="*/ 10383 h 10504"/>
                <a:gd name="connsiteX1" fmla="*/ 6238 w 10000"/>
                <a:gd name="connsiteY1" fmla="*/ 7927 h 10504"/>
                <a:gd name="connsiteX2" fmla="*/ 0 w 10000"/>
                <a:gd name="connsiteY2" fmla="*/ 3561 h 10504"/>
                <a:gd name="connsiteX0" fmla="*/ 10000 w 10000"/>
                <a:gd name="connsiteY0" fmla="*/ 10383 h 10677"/>
                <a:gd name="connsiteX1" fmla="*/ 6238 w 10000"/>
                <a:gd name="connsiteY1" fmla="*/ 7927 h 10677"/>
                <a:gd name="connsiteX2" fmla="*/ 0 w 10000"/>
                <a:gd name="connsiteY2" fmla="*/ 3561 h 10677"/>
              </a:gdLst>
              <a:ahLst/>
              <a:cxnLst>
                <a:cxn ang="0">
                  <a:pos x="connsiteX0" y="connsiteY0"/>
                </a:cxn>
                <a:cxn ang="0">
                  <a:pos x="connsiteX1" y="connsiteY1"/>
                </a:cxn>
                <a:cxn ang="0">
                  <a:pos x="connsiteX2" y="connsiteY2"/>
                </a:cxn>
              </a:cxnLst>
              <a:rect l="l" t="t" r="r" b="b"/>
              <a:pathLst>
                <a:path w="10000" h="10677">
                  <a:moveTo>
                    <a:pt x="10000" y="10383"/>
                  </a:moveTo>
                  <a:cubicBezTo>
                    <a:pt x="9250" y="11256"/>
                    <a:pt x="7575" y="10117"/>
                    <a:pt x="6238" y="7927"/>
                  </a:cubicBezTo>
                  <a:cubicBezTo>
                    <a:pt x="4892" y="5533"/>
                    <a:pt x="2276" y="-5605"/>
                    <a:pt x="0" y="3561"/>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287" name="Freeform 64"/>
            <p:cNvSpPr>
              <a:spLocks/>
            </p:cNvSpPr>
            <p:nvPr>
              <p:custDataLst>
                <p:tags r:id="rId62"/>
              </p:custDataLst>
            </p:nvPr>
          </p:nvSpPr>
          <p:spPr bwMode="auto">
            <a:xfrm>
              <a:off x="6196129" y="2353946"/>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288" name="Freeform 64"/>
            <p:cNvSpPr>
              <a:spLocks/>
            </p:cNvSpPr>
            <p:nvPr>
              <p:custDataLst>
                <p:tags r:id="rId63"/>
              </p:custDataLst>
            </p:nvPr>
          </p:nvSpPr>
          <p:spPr bwMode="auto">
            <a:xfrm>
              <a:off x="6196129" y="2271908"/>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289" name="Freeform 64"/>
            <p:cNvSpPr>
              <a:spLocks/>
            </p:cNvSpPr>
            <p:nvPr>
              <p:custDataLst>
                <p:tags r:id="rId64"/>
              </p:custDataLst>
            </p:nvPr>
          </p:nvSpPr>
          <p:spPr bwMode="auto">
            <a:xfrm>
              <a:off x="6196129" y="2187664"/>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290" name="Freeform 63"/>
            <p:cNvSpPr>
              <a:spLocks/>
            </p:cNvSpPr>
            <p:nvPr>
              <p:custDataLst>
                <p:tags r:id="rId65"/>
              </p:custDataLst>
            </p:nvPr>
          </p:nvSpPr>
          <p:spPr bwMode="auto">
            <a:xfrm>
              <a:off x="6196129" y="2093904"/>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291" name="Freeform 62"/>
            <p:cNvSpPr>
              <a:spLocks/>
            </p:cNvSpPr>
            <p:nvPr>
              <p:custDataLst>
                <p:tags r:id="rId66"/>
              </p:custDataLst>
            </p:nvPr>
          </p:nvSpPr>
          <p:spPr bwMode="auto">
            <a:xfrm>
              <a:off x="6196129" y="2000145"/>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292" name="Freeform 61"/>
            <p:cNvSpPr>
              <a:spLocks/>
            </p:cNvSpPr>
            <p:nvPr>
              <p:custDataLst>
                <p:tags r:id="rId67"/>
              </p:custDataLst>
            </p:nvPr>
          </p:nvSpPr>
          <p:spPr bwMode="auto">
            <a:xfrm>
              <a:off x="6196129" y="1906385"/>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293" name="Freeform 60"/>
            <p:cNvSpPr>
              <a:spLocks/>
            </p:cNvSpPr>
            <p:nvPr>
              <p:custDataLst>
                <p:tags r:id="rId68"/>
              </p:custDataLst>
            </p:nvPr>
          </p:nvSpPr>
          <p:spPr bwMode="auto">
            <a:xfrm>
              <a:off x="6196129" y="1812626"/>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294" name="Freeform 59"/>
            <p:cNvSpPr>
              <a:spLocks/>
            </p:cNvSpPr>
            <p:nvPr>
              <p:custDataLst>
                <p:tags r:id="rId69"/>
              </p:custDataLst>
            </p:nvPr>
          </p:nvSpPr>
          <p:spPr bwMode="auto">
            <a:xfrm>
              <a:off x="6196129" y="1718866"/>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295" name="Freeform 58"/>
            <p:cNvSpPr>
              <a:spLocks/>
            </p:cNvSpPr>
            <p:nvPr>
              <p:custDataLst>
                <p:tags r:id="rId70"/>
              </p:custDataLst>
            </p:nvPr>
          </p:nvSpPr>
          <p:spPr bwMode="auto">
            <a:xfrm>
              <a:off x="6196129" y="1625107"/>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296" name="Freeform 82"/>
            <p:cNvSpPr>
              <a:spLocks/>
            </p:cNvSpPr>
            <p:nvPr>
              <p:custDataLst>
                <p:tags r:id="rId71"/>
              </p:custDataLst>
            </p:nvPr>
          </p:nvSpPr>
          <p:spPr bwMode="auto">
            <a:xfrm>
              <a:off x="4718167" y="1574092"/>
              <a:ext cx="2503587" cy="606172"/>
            </a:xfrm>
            <a:custGeom>
              <a:avLst/>
              <a:gdLst>
                <a:gd name="T0" fmla="*/ 1832 w 2011"/>
                <a:gd name="T1" fmla="*/ 59 h 1499"/>
                <a:gd name="T2" fmla="*/ 1944 w 2011"/>
                <a:gd name="T3" fmla="*/ 123 h 1499"/>
                <a:gd name="T4" fmla="*/ 1432 w 2011"/>
                <a:gd name="T5" fmla="*/ 139 h 1499"/>
                <a:gd name="T6" fmla="*/ 248 w 2011"/>
                <a:gd name="T7" fmla="*/ 75 h 1499"/>
                <a:gd name="T8" fmla="*/ 24 w 2011"/>
                <a:gd name="T9" fmla="*/ 587 h 1499"/>
                <a:gd name="T10" fmla="*/ 104 w 2011"/>
                <a:gd name="T11" fmla="*/ 1499 h 1499"/>
                <a:gd name="connsiteX0" fmla="*/ 8997 w 9669"/>
                <a:gd name="connsiteY0" fmla="*/ 48 h 16459"/>
                <a:gd name="connsiteX1" fmla="*/ 9554 w 9669"/>
                <a:gd name="connsiteY1" fmla="*/ 475 h 16459"/>
                <a:gd name="connsiteX2" fmla="*/ 7008 w 9669"/>
                <a:gd name="connsiteY2" fmla="*/ 581 h 16459"/>
                <a:gd name="connsiteX3" fmla="*/ 1120 w 9669"/>
                <a:gd name="connsiteY3" fmla="*/ 154 h 16459"/>
                <a:gd name="connsiteX4" fmla="*/ 6 w 9669"/>
                <a:gd name="connsiteY4" fmla="*/ 3570 h 16459"/>
                <a:gd name="connsiteX5" fmla="*/ 1672 w 9669"/>
                <a:gd name="connsiteY5" fmla="*/ 16459 h 16459"/>
                <a:gd name="connsiteX0" fmla="*/ 19579 w 20274"/>
                <a:gd name="connsiteY0" fmla="*/ 29 h 3898"/>
                <a:gd name="connsiteX1" fmla="*/ 20155 w 20274"/>
                <a:gd name="connsiteY1" fmla="*/ 289 h 3898"/>
                <a:gd name="connsiteX2" fmla="*/ 17522 w 20274"/>
                <a:gd name="connsiteY2" fmla="*/ 353 h 3898"/>
                <a:gd name="connsiteX3" fmla="*/ 11432 w 20274"/>
                <a:gd name="connsiteY3" fmla="*/ 94 h 3898"/>
                <a:gd name="connsiteX4" fmla="*/ 10280 w 20274"/>
                <a:gd name="connsiteY4" fmla="*/ 2169 h 3898"/>
                <a:gd name="connsiteX5" fmla="*/ 0 w 20274"/>
                <a:gd name="connsiteY5" fmla="*/ 3898 h 3898"/>
                <a:gd name="connsiteX0" fmla="*/ 9657 w 10000"/>
                <a:gd name="connsiteY0" fmla="*/ 0 h 9926"/>
                <a:gd name="connsiteX1" fmla="*/ 9941 w 10000"/>
                <a:gd name="connsiteY1" fmla="*/ 667 h 9926"/>
                <a:gd name="connsiteX2" fmla="*/ 8643 w 10000"/>
                <a:gd name="connsiteY2" fmla="*/ 832 h 9926"/>
                <a:gd name="connsiteX3" fmla="*/ 5639 w 10000"/>
                <a:gd name="connsiteY3" fmla="*/ 167 h 9926"/>
                <a:gd name="connsiteX4" fmla="*/ 4465 w 10000"/>
                <a:gd name="connsiteY4" fmla="*/ 4322 h 9926"/>
                <a:gd name="connsiteX5" fmla="*/ 0 w 10000"/>
                <a:gd name="connsiteY5" fmla="*/ 9926 h 9926"/>
                <a:gd name="connsiteX0" fmla="*/ 9657 w 10000"/>
                <a:gd name="connsiteY0" fmla="*/ 0 h 10000"/>
                <a:gd name="connsiteX1" fmla="*/ 9941 w 10000"/>
                <a:gd name="connsiteY1" fmla="*/ 672 h 10000"/>
                <a:gd name="connsiteX2" fmla="*/ 8643 w 10000"/>
                <a:gd name="connsiteY2" fmla="*/ 838 h 10000"/>
                <a:gd name="connsiteX3" fmla="*/ 5639 w 10000"/>
                <a:gd name="connsiteY3" fmla="*/ 168 h 10000"/>
                <a:gd name="connsiteX4" fmla="*/ 4465 w 10000"/>
                <a:gd name="connsiteY4" fmla="*/ 4354 h 10000"/>
                <a:gd name="connsiteX5" fmla="*/ 0 w 10000"/>
                <a:gd name="connsiteY5" fmla="*/ 10000 h 10000"/>
                <a:gd name="connsiteX0" fmla="*/ 9657 w 10000"/>
                <a:gd name="connsiteY0" fmla="*/ 0 h 10000"/>
                <a:gd name="connsiteX1" fmla="*/ 9941 w 10000"/>
                <a:gd name="connsiteY1" fmla="*/ 672 h 10000"/>
                <a:gd name="connsiteX2" fmla="*/ 8643 w 10000"/>
                <a:gd name="connsiteY2" fmla="*/ 838 h 10000"/>
                <a:gd name="connsiteX3" fmla="*/ 5639 w 10000"/>
                <a:gd name="connsiteY3" fmla="*/ 168 h 10000"/>
                <a:gd name="connsiteX4" fmla="*/ 4465 w 10000"/>
                <a:gd name="connsiteY4" fmla="*/ 4354 h 10000"/>
                <a:gd name="connsiteX5" fmla="*/ 0 w 10000"/>
                <a:gd name="connsiteY5" fmla="*/ 1000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000" h="10000">
                  <a:moveTo>
                    <a:pt x="9657" y="0"/>
                  </a:moveTo>
                  <a:cubicBezTo>
                    <a:pt x="9883" y="262"/>
                    <a:pt x="10111" y="535"/>
                    <a:pt x="9941" y="672"/>
                  </a:cubicBezTo>
                  <a:cubicBezTo>
                    <a:pt x="9772" y="807"/>
                    <a:pt x="9360" y="923"/>
                    <a:pt x="8643" y="838"/>
                  </a:cubicBezTo>
                  <a:cubicBezTo>
                    <a:pt x="7925" y="755"/>
                    <a:pt x="6335" y="-418"/>
                    <a:pt x="5639" y="168"/>
                  </a:cubicBezTo>
                  <a:cubicBezTo>
                    <a:pt x="4943" y="755"/>
                    <a:pt x="5005" y="2445"/>
                    <a:pt x="4465" y="4354"/>
                  </a:cubicBezTo>
                  <a:cubicBezTo>
                    <a:pt x="4051" y="6618"/>
                    <a:pt x="-40" y="8377"/>
                    <a:pt x="0" y="10000"/>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grpSp>
      <p:grpSp>
        <p:nvGrpSpPr>
          <p:cNvPr id="3" name="Groupe 2"/>
          <p:cNvGrpSpPr/>
          <p:nvPr>
            <p:custDataLst>
              <p:tags r:id="rId6"/>
            </p:custDataLst>
          </p:nvPr>
        </p:nvGrpSpPr>
        <p:grpSpPr>
          <a:xfrm flipH="1">
            <a:off x="1475656" y="1756919"/>
            <a:ext cx="1592929" cy="2359422"/>
            <a:chOff x="5543103" y="1617837"/>
            <a:chExt cx="1592929" cy="2359422"/>
          </a:xfrm>
        </p:grpSpPr>
        <p:grpSp>
          <p:nvGrpSpPr>
            <p:cNvPr id="1297" name="Groupe 1296"/>
            <p:cNvGrpSpPr/>
            <p:nvPr/>
          </p:nvGrpSpPr>
          <p:grpSpPr>
            <a:xfrm rot="16200000">
              <a:off x="5475466" y="2316692"/>
              <a:ext cx="1728204" cy="1592929"/>
              <a:chOff x="6503650" y="3038829"/>
              <a:chExt cx="1728204" cy="1592929"/>
            </a:xfrm>
          </p:grpSpPr>
          <p:grpSp>
            <p:nvGrpSpPr>
              <p:cNvPr id="1298" name="Groupe 1297"/>
              <p:cNvGrpSpPr/>
              <p:nvPr/>
            </p:nvGrpSpPr>
            <p:grpSpPr>
              <a:xfrm flipV="1">
                <a:off x="6503655" y="3068960"/>
                <a:ext cx="1728195" cy="1562798"/>
                <a:chOff x="5882328" y="1115042"/>
                <a:chExt cx="1728195" cy="1697906"/>
              </a:xfrm>
            </p:grpSpPr>
            <p:sp>
              <p:nvSpPr>
                <p:cNvPr id="1302" name="Cylindre 1218"/>
                <p:cNvSpPr/>
                <p:nvPr/>
              </p:nvSpPr>
              <p:spPr>
                <a:xfrm>
                  <a:off x="6452785" y="1115042"/>
                  <a:ext cx="584479" cy="982542"/>
                </a:xfrm>
                <a:custGeom>
                  <a:avLst/>
                  <a:gdLst>
                    <a:gd name="connsiteX0" fmla="*/ 0 w 576064"/>
                    <a:gd name="connsiteY0" fmla="*/ 72008 h 1006766"/>
                    <a:gd name="connsiteX1" fmla="*/ 288032 w 576064"/>
                    <a:gd name="connsiteY1" fmla="*/ 144016 h 1006766"/>
                    <a:gd name="connsiteX2" fmla="*/ 576064 w 576064"/>
                    <a:gd name="connsiteY2" fmla="*/ 72008 h 1006766"/>
                    <a:gd name="connsiteX3" fmla="*/ 576064 w 576064"/>
                    <a:gd name="connsiteY3" fmla="*/ 934758 h 1006766"/>
                    <a:gd name="connsiteX4" fmla="*/ 288032 w 576064"/>
                    <a:gd name="connsiteY4" fmla="*/ 1006766 h 1006766"/>
                    <a:gd name="connsiteX5" fmla="*/ 0 w 576064"/>
                    <a:gd name="connsiteY5" fmla="*/ 934758 h 1006766"/>
                    <a:gd name="connsiteX6" fmla="*/ 0 w 576064"/>
                    <a:gd name="connsiteY6" fmla="*/ 72008 h 1006766"/>
                    <a:gd name="connsiteX0" fmla="*/ 0 w 576064"/>
                    <a:gd name="connsiteY0" fmla="*/ 72008 h 1006766"/>
                    <a:gd name="connsiteX1" fmla="*/ 288032 w 576064"/>
                    <a:gd name="connsiteY1" fmla="*/ 0 h 1006766"/>
                    <a:gd name="connsiteX2" fmla="*/ 576064 w 576064"/>
                    <a:gd name="connsiteY2" fmla="*/ 72008 h 1006766"/>
                    <a:gd name="connsiteX3" fmla="*/ 288032 w 576064"/>
                    <a:gd name="connsiteY3" fmla="*/ 144016 h 1006766"/>
                    <a:gd name="connsiteX4" fmla="*/ 0 w 576064"/>
                    <a:gd name="connsiteY4" fmla="*/ 72008 h 1006766"/>
                    <a:gd name="connsiteX0" fmla="*/ 576064 w 576064"/>
                    <a:gd name="connsiteY0" fmla="*/ 72008 h 1006766"/>
                    <a:gd name="connsiteX1" fmla="*/ 288032 w 576064"/>
                    <a:gd name="connsiteY1" fmla="*/ 144016 h 1006766"/>
                    <a:gd name="connsiteX2" fmla="*/ 0 w 576064"/>
                    <a:gd name="connsiteY2" fmla="*/ 72008 h 1006766"/>
                    <a:gd name="connsiteX3" fmla="*/ 288032 w 576064"/>
                    <a:gd name="connsiteY3" fmla="*/ 0 h 1006766"/>
                    <a:gd name="connsiteX4" fmla="*/ 576064 w 576064"/>
                    <a:gd name="connsiteY4" fmla="*/ 72008 h 1006766"/>
                    <a:gd name="connsiteX5" fmla="*/ 576064 w 576064"/>
                    <a:gd name="connsiteY5" fmla="*/ 934758 h 1006766"/>
                    <a:gd name="connsiteX6" fmla="*/ 288032 w 576064"/>
                    <a:gd name="connsiteY6" fmla="*/ 1006766 h 1006766"/>
                    <a:gd name="connsiteX7" fmla="*/ 0 w 576064"/>
                    <a:gd name="connsiteY7" fmla="*/ 934758 h 1006766"/>
                    <a:gd name="connsiteX8" fmla="*/ 0 w 576064"/>
                    <a:gd name="connsiteY8" fmla="*/ 72008 h 1006766"/>
                    <a:gd name="connsiteX0" fmla="*/ 0 w 576064"/>
                    <a:gd name="connsiteY0" fmla="*/ 72008 h 1006766"/>
                    <a:gd name="connsiteX1" fmla="*/ 288032 w 576064"/>
                    <a:gd name="connsiteY1" fmla="*/ 144016 h 1006766"/>
                    <a:gd name="connsiteX2" fmla="*/ 576064 w 576064"/>
                    <a:gd name="connsiteY2" fmla="*/ 72008 h 1006766"/>
                    <a:gd name="connsiteX3" fmla="*/ 576064 w 576064"/>
                    <a:gd name="connsiteY3" fmla="*/ 934758 h 1006766"/>
                    <a:gd name="connsiteX4" fmla="*/ 288032 w 576064"/>
                    <a:gd name="connsiteY4" fmla="*/ 1006766 h 1006766"/>
                    <a:gd name="connsiteX5" fmla="*/ 0 w 576064"/>
                    <a:gd name="connsiteY5" fmla="*/ 934758 h 1006766"/>
                    <a:gd name="connsiteX6" fmla="*/ 0 w 576064"/>
                    <a:gd name="connsiteY6" fmla="*/ 72008 h 1006766"/>
                    <a:gd name="connsiteX0" fmla="*/ 0 w 576064"/>
                    <a:gd name="connsiteY0" fmla="*/ 72008 h 1006766"/>
                    <a:gd name="connsiteX1" fmla="*/ 288032 w 576064"/>
                    <a:gd name="connsiteY1" fmla="*/ 0 h 1006766"/>
                    <a:gd name="connsiteX2" fmla="*/ 576064 w 576064"/>
                    <a:gd name="connsiteY2" fmla="*/ 72008 h 1006766"/>
                    <a:gd name="connsiteX3" fmla="*/ 288032 w 576064"/>
                    <a:gd name="connsiteY3" fmla="*/ 144016 h 1006766"/>
                    <a:gd name="connsiteX4" fmla="*/ 0 w 576064"/>
                    <a:gd name="connsiteY4" fmla="*/ 72008 h 1006766"/>
                    <a:gd name="connsiteX0" fmla="*/ 576064 w 576064"/>
                    <a:gd name="connsiteY0" fmla="*/ 72008 h 1006766"/>
                    <a:gd name="connsiteX1" fmla="*/ 288032 w 576064"/>
                    <a:gd name="connsiteY1" fmla="*/ 144016 h 1006766"/>
                    <a:gd name="connsiteX2" fmla="*/ 0 w 576064"/>
                    <a:gd name="connsiteY2" fmla="*/ 72008 h 1006766"/>
                    <a:gd name="connsiteX3" fmla="*/ 288032 w 576064"/>
                    <a:gd name="connsiteY3" fmla="*/ 0 h 1006766"/>
                    <a:gd name="connsiteX4" fmla="*/ 576064 w 576064"/>
                    <a:gd name="connsiteY4" fmla="*/ 72008 h 1006766"/>
                    <a:gd name="connsiteX5" fmla="*/ 576064 w 576064"/>
                    <a:gd name="connsiteY5" fmla="*/ 934758 h 1006766"/>
                    <a:gd name="connsiteX6" fmla="*/ 299907 w 576064"/>
                    <a:gd name="connsiteY6" fmla="*/ 888013 h 1006766"/>
                    <a:gd name="connsiteX7" fmla="*/ 0 w 576064"/>
                    <a:gd name="connsiteY7" fmla="*/ 934758 h 1006766"/>
                    <a:gd name="connsiteX8" fmla="*/ 0 w 576064"/>
                    <a:gd name="connsiteY8" fmla="*/ 72008 h 1006766"/>
                    <a:gd name="connsiteX0" fmla="*/ 0 w 576064"/>
                    <a:gd name="connsiteY0" fmla="*/ 72008 h 1006766"/>
                    <a:gd name="connsiteX1" fmla="*/ 288032 w 576064"/>
                    <a:gd name="connsiteY1" fmla="*/ 144016 h 1006766"/>
                    <a:gd name="connsiteX2" fmla="*/ 576064 w 576064"/>
                    <a:gd name="connsiteY2" fmla="*/ 72008 h 1006766"/>
                    <a:gd name="connsiteX3" fmla="*/ 576064 w 576064"/>
                    <a:gd name="connsiteY3" fmla="*/ 934758 h 1006766"/>
                    <a:gd name="connsiteX4" fmla="*/ 288032 w 576064"/>
                    <a:gd name="connsiteY4" fmla="*/ 1006766 h 1006766"/>
                    <a:gd name="connsiteX5" fmla="*/ 0 w 576064"/>
                    <a:gd name="connsiteY5" fmla="*/ 934758 h 1006766"/>
                    <a:gd name="connsiteX6" fmla="*/ 0 w 576064"/>
                    <a:gd name="connsiteY6" fmla="*/ 72008 h 1006766"/>
                    <a:gd name="connsiteX0" fmla="*/ 0 w 576064"/>
                    <a:gd name="connsiteY0" fmla="*/ 72008 h 1006766"/>
                    <a:gd name="connsiteX1" fmla="*/ 288032 w 576064"/>
                    <a:gd name="connsiteY1" fmla="*/ 0 h 1006766"/>
                    <a:gd name="connsiteX2" fmla="*/ 576064 w 576064"/>
                    <a:gd name="connsiteY2" fmla="*/ 72008 h 1006766"/>
                    <a:gd name="connsiteX3" fmla="*/ 288032 w 576064"/>
                    <a:gd name="connsiteY3" fmla="*/ 144016 h 1006766"/>
                    <a:gd name="connsiteX4" fmla="*/ 0 w 576064"/>
                    <a:gd name="connsiteY4" fmla="*/ 72008 h 1006766"/>
                    <a:gd name="connsiteX0" fmla="*/ 576064 w 576064"/>
                    <a:gd name="connsiteY0" fmla="*/ 72008 h 1006766"/>
                    <a:gd name="connsiteX1" fmla="*/ 288032 w 576064"/>
                    <a:gd name="connsiteY1" fmla="*/ 1512 h 1006766"/>
                    <a:gd name="connsiteX2" fmla="*/ 0 w 576064"/>
                    <a:gd name="connsiteY2" fmla="*/ 72008 h 1006766"/>
                    <a:gd name="connsiteX3" fmla="*/ 288032 w 576064"/>
                    <a:gd name="connsiteY3" fmla="*/ 0 h 1006766"/>
                    <a:gd name="connsiteX4" fmla="*/ 576064 w 576064"/>
                    <a:gd name="connsiteY4" fmla="*/ 72008 h 1006766"/>
                    <a:gd name="connsiteX5" fmla="*/ 576064 w 576064"/>
                    <a:gd name="connsiteY5" fmla="*/ 934758 h 1006766"/>
                    <a:gd name="connsiteX6" fmla="*/ 299907 w 576064"/>
                    <a:gd name="connsiteY6" fmla="*/ 888013 h 1006766"/>
                    <a:gd name="connsiteX7" fmla="*/ 0 w 576064"/>
                    <a:gd name="connsiteY7" fmla="*/ 934758 h 1006766"/>
                    <a:gd name="connsiteX8" fmla="*/ 0 w 576064"/>
                    <a:gd name="connsiteY8" fmla="*/ 72008 h 1006766"/>
                    <a:gd name="connsiteX0" fmla="*/ 104 w 576168"/>
                    <a:gd name="connsiteY0" fmla="*/ 72008 h 1006766"/>
                    <a:gd name="connsiteX1" fmla="*/ 288136 w 576168"/>
                    <a:gd name="connsiteY1" fmla="*/ 144016 h 1006766"/>
                    <a:gd name="connsiteX2" fmla="*/ 576168 w 576168"/>
                    <a:gd name="connsiteY2" fmla="*/ 72008 h 1006766"/>
                    <a:gd name="connsiteX3" fmla="*/ 576168 w 576168"/>
                    <a:gd name="connsiteY3" fmla="*/ 934758 h 1006766"/>
                    <a:gd name="connsiteX4" fmla="*/ 288136 w 576168"/>
                    <a:gd name="connsiteY4" fmla="*/ 1006766 h 1006766"/>
                    <a:gd name="connsiteX5" fmla="*/ 104 w 576168"/>
                    <a:gd name="connsiteY5" fmla="*/ 934758 h 1006766"/>
                    <a:gd name="connsiteX6" fmla="*/ 104 w 576168"/>
                    <a:gd name="connsiteY6" fmla="*/ 72008 h 1006766"/>
                    <a:gd name="connsiteX0" fmla="*/ 104 w 576168"/>
                    <a:gd name="connsiteY0" fmla="*/ 72008 h 1006766"/>
                    <a:gd name="connsiteX1" fmla="*/ 288136 w 576168"/>
                    <a:gd name="connsiteY1" fmla="*/ 0 h 1006766"/>
                    <a:gd name="connsiteX2" fmla="*/ 576168 w 576168"/>
                    <a:gd name="connsiteY2" fmla="*/ 72008 h 1006766"/>
                    <a:gd name="connsiteX3" fmla="*/ 264385 w 576168"/>
                    <a:gd name="connsiteY3" fmla="*/ 25263 h 1006766"/>
                    <a:gd name="connsiteX4" fmla="*/ 104 w 576168"/>
                    <a:gd name="connsiteY4" fmla="*/ 72008 h 1006766"/>
                    <a:gd name="connsiteX0" fmla="*/ 576168 w 576168"/>
                    <a:gd name="connsiteY0" fmla="*/ 72008 h 1006766"/>
                    <a:gd name="connsiteX1" fmla="*/ 288136 w 576168"/>
                    <a:gd name="connsiteY1" fmla="*/ 1512 h 1006766"/>
                    <a:gd name="connsiteX2" fmla="*/ 104 w 576168"/>
                    <a:gd name="connsiteY2" fmla="*/ 72008 h 1006766"/>
                    <a:gd name="connsiteX3" fmla="*/ 288136 w 576168"/>
                    <a:gd name="connsiteY3" fmla="*/ 0 h 1006766"/>
                    <a:gd name="connsiteX4" fmla="*/ 576168 w 576168"/>
                    <a:gd name="connsiteY4" fmla="*/ 72008 h 1006766"/>
                    <a:gd name="connsiteX5" fmla="*/ 576168 w 576168"/>
                    <a:gd name="connsiteY5" fmla="*/ 934758 h 1006766"/>
                    <a:gd name="connsiteX6" fmla="*/ 300011 w 576168"/>
                    <a:gd name="connsiteY6" fmla="*/ 888013 h 1006766"/>
                    <a:gd name="connsiteX7" fmla="*/ 104 w 576168"/>
                    <a:gd name="connsiteY7" fmla="*/ 934758 h 1006766"/>
                    <a:gd name="connsiteX8" fmla="*/ 104 w 576168"/>
                    <a:gd name="connsiteY8" fmla="*/ 72008 h 1006766"/>
                    <a:gd name="connsiteX0" fmla="*/ 104 w 576168"/>
                    <a:gd name="connsiteY0" fmla="*/ 72008 h 1006766"/>
                    <a:gd name="connsiteX1" fmla="*/ 276260 w 576168"/>
                    <a:gd name="connsiteY1" fmla="*/ 25263 h 1006766"/>
                    <a:gd name="connsiteX2" fmla="*/ 576168 w 576168"/>
                    <a:gd name="connsiteY2" fmla="*/ 72008 h 1006766"/>
                    <a:gd name="connsiteX3" fmla="*/ 576168 w 576168"/>
                    <a:gd name="connsiteY3" fmla="*/ 934758 h 1006766"/>
                    <a:gd name="connsiteX4" fmla="*/ 288136 w 576168"/>
                    <a:gd name="connsiteY4" fmla="*/ 1006766 h 1006766"/>
                    <a:gd name="connsiteX5" fmla="*/ 104 w 576168"/>
                    <a:gd name="connsiteY5" fmla="*/ 934758 h 1006766"/>
                    <a:gd name="connsiteX6" fmla="*/ 104 w 576168"/>
                    <a:gd name="connsiteY6" fmla="*/ 72008 h 1006766"/>
                    <a:gd name="connsiteX0" fmla="*/ 104 w 576168"/>
                    <a:gd name="connsiteY0" fmla="*/ 72008 h 1006766"/>
                    <a:gd name="connsiteX1" fmla="*/ 288136 w 576168"/>
                    <a:gd name="connsiteY1" fmla="*/ 0 h 1006766"/>
                    <a:gd name="connsiteX2" fmla="*/ 576168 w 576168"/>
                    <a:gd name="connsiteY2" fmla="*/ 72008 h 1006766"/>
                    <a:gd name="connsiteX3" fmla="*/ 264385 w 576168"/>
                    <a:gd name="connsiteY3" fmla="*/ 25263 h 1006766"/>
                    <a:gd name="connsiteX4" fmla="*/ 104 w 576168"/>
                    <a:gd name="connsiteY4" fmla="*/ 72008 h 1006766"/>
                    <a:gd name="connsiteX0" fmla="*/ 576168 w 576168"/>
                    <a:gd name="connsiteY0" fmla="*/ 72008 h 1006766"/>
                    <a:gd name="connsiteX1" fmla="*/ 288136 w 576168"/>
                    <a:gd name="connsiteY1" fmla="*/ 1512 h 1006766"/>
                    <a:gd name="connsiteX2" fmla="*/ 104 w 576168"/>
                    <a:gd name="connsiteY2" fmla="*/ 72008 h 1006766"/>
                    <a:gd name="connsiteX3" fmla="*/ 288136 w 576168"/>
                    <a:gd name="connsiteY3" fmla="*/ 0 h 1006766"/>
                    <a:gd name="connsiteX4" fmla="*/ 576168 w 576168"/>
                    <a:gd name="connsiteY4" fmla="*/ 72008 h 1006766"/>
                    <a:gd name="connsiteX5" fmla="*/ 576168 w 576168"/>
                    <a:gd name="connsiteY5" fmla="*/ 934758 h 1006766"/>
                    <a:gd name="connsiteX6" fmla="*/ 300011 w 576168"/>
                    <a:gd name="connsiteY6" fmla="*/ 888013 h 1006766"/>
                    <a:gd name="connsiteX7" fmla="*/ 104 w 576168"/>
                    <a:gd name="connsiteY7" fmla="*/ 934758 h 1006766"/>
                    <a:gd name="connsiteX8" fmla="*/ 104 w 576168"/>
                    <a:gd name="connsiteY8" fmla="*/ 72008 h 1006766"/>
                    <a:gd name="connsiteX0" fmla="*/ 2805 w 578869"/>
                    <a:gd name="connsiteY0" fmla="*/ 72008 h 1006766"/>
                    <a:gd name="connsiteX1" fmla="*/ 278961 w 578869"/>
                    <a:gd name="connsiteY1" fmla="*/ 25263 h 1006766"/>
                    <a:gd name="connsiteX2" fmla="*/ 578869 w 578869"/>
                    <a:gd name="connsiteY2" fmla="*/ 72008 h 1006766"/>
                    <a:gd name="connsiteX3" fmla="*/ 578869 w 578869"/>
                    <a:gd name="connsiteY3" fmla="*/ 934758 h 1006766"/>
                    <a:gd name="connsiteX4" fmla="*/ 290837 w 578869"/>
                    <a:gd name="connsiteY4" fmla="*/ 1006766 h 1006766"/>
                    <a:gd name="connsiteX5" fmla="*/ 2805 w 578869"/>
                    <a:gd name="connsiteY5" fmla="*/ 934758 h 1006766"/>
                    <a:gd name="connsiteX6" fmla="*/ 2805 w 578869"/>
                    <a:gd name="connsiteY6" fmla="*/ 72008 h 1006766"/>
                    <a:gd name="connsiteX0" fmla="*/ 2805 w 578869"/>
                    <a:gd name="connsiteY0" fmla="*/ 72008 h 1006766"/>
                    <a:gd name="connsiteX1" fmla="*/ 290837 w 578869"/>
                    <a:gd name="connsiteY1" fmla="*/ 0 h 1006766"/>
                    <a:gd name="connsiteX2" fmla="*/ 578869 w 578869"/>
                    <a:gd name="connsiteY2" fmla="*/ 72008 h 1006766"/>
                    <a:gd name="connsiteX3" fmla="*/ 267086 w 578869"/>
                    <a:gd name="connsiteY3" fmla="*/ 25263 h 1006766"/>
                    <a:gd name="connsiteX4" fmla="*/ 2805 w 578869"/>
                    <a:gd name="connsiteY4" fmla="*/ 72008 h 1006766"/>
                    <a:gd name="connsiteX0" fmla="*/ 578869 w 578869"/>
                    <a:gd name="connsiteY0" fmla="*/ 72008 h 1006766"/>
                    <a:gd name="connsiteX1" fmla="*/ 290837 w 578869"/>
                    <a:gd name="connsiteY1" fmla="*/ 1512 h 1006766"/>
                    <a:gd name="connsiteX2" fmla="*/ 2805 w 578869"/>
                    <a:gd name="connsiteY2" fmla="*/ 72008 h 1006766"/>
                    <a:gd name="connsiteX3" fmla="*/ 290837 w 578869"/>
                    <a:gd name="connsiteY3" fmla="*/ 0 h 1006766"/>
                    <a:gd name="connsiteX4" fmla="*/ 578869 w 578869"/>
                    <a:gd name="connsiteY4" fmla="*/ 72008 h 1006766"/>
                    <a:gd name="connsiteX5" fmla="*/ 578869 w 578869"/>
                    <a:gd name="connsiteY5" fmla="*/ 934758 h 1006766"/>
                    <a:gd name="connsiteX6" fmla="*/ 302712 w 578869"/>
                    <a:gd name="connsiteY6" fmla="*/ 888013 h 1006766"/>
                    <a:gd name="connsiteX7" fmla="*/ 0 w 578869"/>
                    <a:gd name="connsiteY7" fmla="*/ 887074 h 1006766"/>
                    <a:gd name="connsiteX8" fmla="*/ 2805 w 578869"/>
                    <a:gd name="connsiteY8" fmla="*/ 72008 h 1006766"/>
                    <a:gd name="connsiteX0" fmla="*/ 5610 w 581674"/>
                    <a:gd name="connsiteY0" fmla="*/ 72008 h 1006766"/>
                    <a:gd name="connsiteX1" fmla="*/ 281766 w 581674"/>
                    <a:gd name="connsiteY1" fmla="*/ 25263 h 1006766"/>
                    <a:gd name="connsiteX2" fmla="*/ 581674 w 581674"/>
                    <a:gd name="connsiteY2" fmla="*/ 72008 h 1006766"/>
                    <a:gd name="connsiteX3" fmla="*/ 581674 w 581674"/>
                    <a:gd name="connsiteY3" fmla="*/ 934758 h 1006766"/>
                    <a:gd name="connsiteX4" fmla="*/ 293642 w 581674"/>
                    <a:gd name="connsiteY4" fmla="*/ 1006766 h 1006766"/>
                    <a:gd name="connsiteX5" fmla="*/ 0 w 581674"/>
                    <a:gd name="connsiteY5" fmla="*/ 875855 h 1006766"/>
                    <a:gd name="connsiteX6" fmla="*/ 5610 w 581674"/>
                    <a:gd name="connsiteY6" fmla="*/ 72008 h 1006766"/>
                    <a:gd name="connsiteX0" fmla="*/ 5610 w 581674"/>
                    <a:gd name="connsiteY0" fmla="*/ 72008 h 1006766"/>
                    <a:gd name="connsiteX1" fmla="*/ 293642 w 581674"/>
                    <a:gd name="connsiteY1" fmla="*/ 0 h 1006766"/>
                    <a:gd name="connsiteX2" fmla="*/ 581674 w 581674"/>
                    <a:gd name="connsiteY2" fmla="*/ 72008 h 1006766"/>
                    <a:gd name="connsiteX3" fmla="*/ 269891 w 581674"/>
                    <a:gd name="connsiteY3" fmla="*/ 25263 h 1006766"/>
                    <a:gd name="connsiteX4" fmla="*/ 5610 w 581674"/>
                    <a:gd name="connsiteY4" fmla="*/ 72008 h 1006766"/>
                    <a:gd name="connsiteX0" fmla="*/ 581674 w 581674"/>
                    <a:gd name="connsiteY0" fmla="*/ 72008 h 1006766"/>
                    <a:gd name="connsiteX1" fmla="*/ 293642 w 581674"/>
                    <a:gd name="connsiteY1" fmla="*/ 1512 h 1006766"/>
                    <a:gd name="connsiteX2" fmla="*/ 5610 w 581674"/>
                    <a:gd name="connsiteY2" fmla="*/ 72008 h 1006766"/>
                    <a:gd name="connsiteX3" fmla="*/ 293642 w 581674"/>
                    <a:gd name="connsiteY3" fmla="*/ 0 h 1006766"/>
                    <a:gd name="connsiteX4" fmla="*/ 581674 w 581674"/>
                    <a:gd name="connsiteY4" fmla="*/ 72008 h 1006766"/>
                    <a:gd name="connsiteX5" fmla="*/ 581674 w 581674"/>
                    <a:gd name="connsiteY5" fmla="*/ 934758 h 1006766"/>
                    <a:gd name="connsiteX6" fmla="*/ 305517 w 581674"/>
                    <a:gd name="connsiteY6" fmla="*/ 888013 h 1006766"/>
                    <a:gd name="connsiteX7" fmla="*/ 2805 w 581674"/>
                    <a:gd name="connsiteY7" fmla="*/ 887074 h 1006766"/>
                    <a:gd name="connsiteX8" fmla="*/ 5610 w 581674"/>
                    <a:gd name="connsiteY8" fmla="*/ 72008 h 1006766"/>
                    <a:gd name="connsiteX0" fmla="*/ 5610 w 581674"/>
                    <a:gd name="connsiteY0" fmla="*/ 72008 h 1006766"/>
                    <a:gd name="connsiteX1" fmla="*/ 281766 w 581674"/>
                    <a:gd name="connsiteY1" fmla="*/ 25263 h 1006766"/>
                    <a:gd name="connsiteX2" fmla="*/ 581674 w 581674"/>
                    <a:gd name="connsiteY2" fmla="*/ 72008 h 1006766"/>
                    <a:gd name="connsiteX3" fmla="*/ 581674 w 581674"/>
                    <a:gd name="connsiteY3" fmla="*/ 934758 h 1006766"/>
                    <a:gd name="connsiteX4" fmla="*/ 293642 w 581674"/>
                    <a:gd name="connsiteY4" fmla="*/ 1006766 h 1006766"/>
                    <a:gd name="connsiteX5" fmla="*/ 0 w 581674"/>
                    <a:gd name="connsiteY5" fmla="*/ 875855 h 1006766"/>
                    <a:gd name="connsiteX6" fmla="*/ 5610 w 581674"/>
                    <a:gd name="connsiteY6" fmla="*/ 72008 h 1006766"/>
                    <a:gd name="connsiteX0" fmla="*/ 5610 w 581674"/>
                    <a:gd name="connsiteY0" fmla="*/ 72008 h 1006766"/>
                    <a:gd name="connsiteX1" fmla="*/ 293642 w 581674"/>
                    <a:gd name="connsiteY1" fmla="*/ 0 h 1006766"/>
                    <a:gd name="connsiteX2" fmla="*/ 581674 w 581674"/>
                    <a:gd name="connsiteY2" fmla="*/ 72008 h 1006766"/>
                    <a:gd name="connsiteX3" fmla="*/ 269891 w 581674"/>
                    <a:gd name="connsiteY3" fmla="*/ 25263 h 1006766"/>
                    <a:gd name="connsiteX4" fmla="*/ 5610 w 581674"/>
                    <a:gd name="connsiteY4" fmla="*/ 72008 h 1006766"/>
                    <a:gd name="connsiteX0" fmla="*/ 581674 w 581674"/>
                    <a:gd name="connsiteY0" fmla="*/ 72008 h 1006766"/>
                    <a:gd name="connsiteX1" fmla="*/ 293642 w 581674"/>
                    <a:gd name="connsiteY1" fmla="*/ 1512 h 1006766"/>
                    <a:gd name="connsiteX2" fmla="*/ 5610 w 581674"/>
                    <a:gd name="connsiteY2" fmla="*/ 72008 h 1006766"/>
                    <a:gd name="connsiteX3" fmla="*/ 293642 w 581674"/>
                    <a:gd name="connsiteY3" fmla="*/ 0 h 1006766"/>
                    <a:gd name="connsiteX4" fmla="*/ 581674 w 581674"/>
                    <a:gd name="connsiteY4" fmla="*/ 72008 h 1006766"/>
                    <a:gd name="connsiteX5" fmla="*/ 581674 w 581674"/>
                    <a:gd name="connsiteY5" fmla="*/ 870245 h 1006766"/>
                    <a:gd name="connsiteX6" fmla="*/ 305517 w 581674"/>
                    <a:gd name="connsiteY6" fmla="*/ 888013 h 1006766"/>
                    <a:gd name="connsiteX7" fmla="*/ 2805 w 581674"/>
                    <a:gd name="connsiteY7" fmla="*/ 887074 h 1006766"/>
                    <a:gd name="connsiteX8" fmla="*/ 5610 w 581674"/>
                    <a:gd name="connsiteY8" fmla="*/ 72008 h 1006766"/>
                    <a:gd name="connsiteX0" fmla="*/ 5610 w 584479"/>
                    <a:gd name="connsiteY0" fmla="*/ 72008 h 1006766"/>
                    <a:gd name="connsiteX1" fmla="*/ 281766 w 584479"/>
                    <a:gd name="connsiteY1" fmla="*/ 25263 h 1006766"/>
                    <a:gd name="connsiteX2" fmla="*/ 581674 w 584479"/>
                    <a:gd name="connsiteY2" fmla="*/ 72008 h 1006766"/>
                    <a:gd name="connsiteX3" fmla="*/ 584479 w 584479"/>
                    <a:gd name="connsiteY3" fmla="*/ 878660 h 1006766"/>
                    <a:gd name="connsiteX4" fmla="*/ 293642 w 584479"/>
                    <a:gd name="connsiteY4" fmla="*/ 1006766 h 1006766"/>
                    <a:gd name="connsiteX5" fmla="*/ 0 w 584479"/>
                    <a:gd name="connsiteY5" fmla="*/ 875855 h 1006766"/>
                    <a:gd name="connsiteX6" fmla="*/ 5610 w 584479"/>
                    <a:gd name="connsiteY6" fmla="*/ 72008 h 1006766"/>
                    <a:gd name="connsiteX0" fmla="*/ 5610 w 584479"/>
                    <a:gd name="connsiteY0" fmla="*/ 72008 h 1006766"/>
                    <a:gd name="connsiteX1" fmla="*/ 293642 w 584479"/>
                    <a:gd name="connsiteY1" fmla="*/ 0 h 1006766"/>
                    <a:gd name="connsiteX2" fmla="*/ 581674 w 584479"/>
                    <a:gd name="connsiteY2" fmla="*/ 72008 h 1006766"/>
                    <a:gd name="connsiteX3" fmla="*/ 269891 w 584479"/>
                    <a:gd name="connsiteY3" fmla="*/ 25263 h 1006766"/>
                    <a:gd name="connsiteX4" fmla="*/ 5610 w 584479"/>
                    <a:gd name="connsiteY4" fmla="*/ 72008 h 1006766"/>
                    <a:gd name="connsiteX0" fmla="*/ 581674 w 584479"/>
                    <a:gd name="connsiteY0" fmla="*/ 72008 h 1006766"/>
                    <a:gd name="connsiteX1" fmla="*/ 293642 w 584479"/>
                    <a:gd name="connsiteY1" fmla="*/ 1512 h 1006766"/>
                    <a:gd name="connsiteX2" fmla="*/ 5610 w 584479"/>
                    <a:gd name="connsiteY2" fmla="*/ 72008 h 1006766"/>
                    <a:gd name="connsiteX3" fmla="*/ 293642 w 584479"/>
                    <a:gd name="connsiteY3" fmla="*/ 0 h 1006766"/>
                    <a:gd name="connsiteX4" fmla="*/ 581674 w 584479"/>
                    <a:gd name="connsiteY4" fmla="*/ 72008 h 1006766"/>
                    <a:gd name="connsiteX5" fmla="*/ 581674 w 584479"/>
                    <a:gd name="connsiteY5" fmla="*/ 870245 h 1006766"/>
                    <a:gd name="connsiteX6" fmla="*/ 305517 w 584479"/>
                    <a:gd name="connsiteY6" fmla="*/ 888013 h 1006766"/>
                    <a:gd name="connsiteX7" fmla="*/ 2805 w 584479"/>
                    <a:gd name="connsiteY7" fmla="*/ 887074 h 1006766"/>
                    <a:gd name="connsiteX8" fmla="*/ 5610 w 584479"/>
                    <a:gd name="connsiteY8" fmla="*/ 72008 h 1006766"/>
                    <a:gd name="connsiteX0" fmla="*/ 5610 w 584479"/>
                    <a:gd name="connsiteY0" fmla="*/ 72008 h 1006766"/>
                    <a:gd name="connsiteX1" fmla="*/ 281766 w 584479"/>
                    <a:gd name="connsiteY1" fmla="*/ 25263 h 1006766"/>
                    <a:gd name="connsiteX2" fmla="*/ 581674 w 584479"/>
                    <a:gd name="connsiteY2" fmla="*/ 72008 h 1006766"/>
                    <a:gd name="connsiteX3" fmla="*/ 584479 w 584479"/>
                    <a:gd name="connsiteY3" fmla="*/ 878660 h 1006766"/>
                    <a:gd name="connsiteX4" fmla="*/ 293642 w 584479"/>
                    <a:gd name="connsiteY4" fmla="*/ 1006766 h 1006766"/>
                    <a:gd name="connsiteX5" fmla="*/ 0 w 584479"/>
                    <a:gd name="connsiteY5" fmla="*/ 875855 h 1006766"/>
                    <a:gd name="connsiteX6" fmla="*/ 5610 w 584479"/>
                    <a:gd name="connsiteY6" fmla="*/ 72008 h 1006766"/>
                    <a:gd name="connsiteX0" fmla="*/ 5610 w 584479"/>
                    <a:gd name="connsiteY0" fmla="*/ 72008 h 1006766"/>
                    <a:gd name="connsiteX1" fmla="*/ 293642 w 584479"/>
                    <a:gd name="connsiteY1" fmla="*/ 0 h 1006766"/>
                    <a:gd name="connsiteX2" fmla="*/ 581674 w 584479"/>
                    <a:gd name="connsiteY2" fmla="*/ 72008 h 1006766"/>
                    <a:gd name="connsiteX3" fmla="*/ 269891 w 584479"/>
                    <a:gd name="connsiteY3" fmla="*/ 25263 h 1006766"/>
                    <a:gd name="connsiteX4" fmla="*/ 5610 w 584479"/>
                    <a:gd name="connsiteY4" fmla="*/ 72008 h 1006766"/>
                    <a:gd name="connsiteX0" fmla="*/ 581674 w 584479"/>
                    <a:gd name="connsiteY0" fmla="*/ 72008 h 1006766"/>
                    <a:gd name="connsiteX1" fmla="*/ 293642 w 584479"/>
                    <a:gd name="connsiteY1" fmla="*/ 1512 h 1006766"/>
                    <a:gd name="connsiteX2" fmla="*/ 5610 w 584479"/>
                    <a:gd name="connsiteY2" fmla="*/ 72008 h 1006766"/>
                    <a:gd name="connsiteX3" fmla="*/ 293642 w 584479"/>
                    <a:gd name="connsiteY3" fmla="*/ 0 h 1006766"/>
                    <a:gd name="connsiteX4" fmla="*/ 581674 w 584479"/>
                    <a:gd name="connsiteY4" fmla="*/ 72008 h 1006766"/>
                    <a:gd name="connsiteX5" fmla="*/ 581674 w 584479"/>
                    <a:gd name="connsiteY5" fmla="*/ 870245 h 1006766"/>
                    <a:gd name="connsiteX6" fmla="*/ 305517 w 584479"/>
                    <a:gd name="connsiteY6" fmla="*/ 873989 h 1006766"/>
                    <a:gd name="connsiteX7" fmla="*/ 2805 w 584479"/>
                    <a:gd name="connsiteY7" fmla="*/ 887074 h 1006766"/>
                    <a:gd name="connsiteX8" fmla="*/ 5610 w 584479"/>
                    <a:gd name="connsiteY8" fmla="*/ 72008 h 1006766"/>
                    <a:gd name="connsiteX0" fmla="*/ 5610 w 584479"/>
                    <a:gd name="connsiteY0" fmla="*/ 72008 h 902364"/>
                    <a:gd name="connsiteX1" fmla="*/ 281766 w 584479"/>
                    <a:gd name="connsiteY1" fmla="*/ 25263 h 902364"/>
                    <a:gd name="connsiteX2" fmla="*/ 581674 w 584479"/>
                    <a:gd name="connsiteY2" fmla="*/ 72008 h 902364"/>
                    <a:gd name="connsiteX3" fmla="*/ 584479 w 584479"/>
                    <a:gd name="connsiteY3" fmla="*/ 878660 h 902364"/>
                    <a:gd name="connsiteX4" fmla="*/ 307666 w 584479"/>
                    <a:gd name="connsiteY4" fmla="*/ 866520 h 902364"/>
                    <a:gd name="connsiteX5" fmla="*/ 0 w 584479"/>
                    <a:gd name="connsiteY5" fmla="*/ 875855 h 902364"/>
                    <a:gd name="connsiteX6" fmla="*/ 5610 w 584479"/>
                    <a:gd name="connsiteY6" fmla="*/ 72008 h 902364"/>
                    <a:gd name="connsiteX0" fmla="*/ 5610 w 584479"/>
                    <a:gd name="connsiteY0" fmla="*/ 72008 h 902364"/>
                    <a:gd name="connsiteX1" fmla="*/ 293642 w 584479"/>
                    <a:gd name="connsiteY1" fmla="*/ 0 h 902364"/>
                    <a:gd name="connsiteX2" fmla="*/ 581674 w 584479"/>
                    <a:gd name="connsiteY2" fmla="*/ 72008 h 902364"/>
                    <a:gd name="connsiteX3" fmla="*/ 269891 w 584479"/>
                    <a:gd name="connsiteY3" fmla="*/ 25263 h 902364"/>
                    <a:gd name="connsiteX4" fmla="*/ 5610 w 584479"/>
                    <a:gd name="connsiteY4" fmla="*/ 72008 h 902364"/>
                    <a:gd name="connsiteX0" fmla="*/ 581674 w 584479"/>
                    <a:gd name="connsiteY0" fmla="*/ 72008 h 902364"/>
                    <a:gd name="connsiteX1" fmla="*/ 293642 w 584479"/>
                    <a:gd name="connsiteY1" fmla="*/ 1512 h 902364"/>
                    <a:gd name="connsiteX2" fmla="*/ 5610 w 584479"/>
                    <a:gd name="connsiteY2" fmla="*/ 72008 h 902364"/>
                    <a:gd name="connsiteX3" fmla="*/ 293642 w 584479"/>
                    <a:gd name="connsiteY3" fmla="*/ 0 h 902364"/>
                    <a:gd name="connsiteX4" fmla="*/ 581674 w 584479"/>
                    <a:gd name="connsiteY4" fmla="*/ 72008 h 902364"/>
                    <a:gd name="connsiteX5" fmla="*/ 581674 w 584479"/>
                    <a:gd name="connsiteY5" fmla="*/ 870245 h 902364"/>
                    <a:gd name="connsiteX6" fmla="*/ 305517 w 584479"/>
                    <a:gd name="connsiteY6" fmla="*/ 873989 h 902364"/>
                    <a:gd name="connsiteX7" fmla="*/ 2805 w 584479"/>
                    <a:gd name="connsiteY7" fmla="*/ 887074 h 902364"/>
                    <a:gd name="connsiteX8" fmla="*/ 5610 w 584479"/>
                    <a:gd name="connsiteY8" fmla="*/ 72008 h 902364"/>
                    <a:gd name="connsiteX0" fmla="*/ 5610 w 584479"/>
                    <a:gd name="connsiteY0" fmla="*/ 72008 h 902364"/>
                    <a:gd name="connsiteX1" fmla="*/ 281766 w 584479"/>
                    <a:gd name="connsiteY1" fmla="*/ 25263 h 902364"/>
                    <a:gd name="connsiteX2" fmla="*/ 581674 w 584479"/>
                    <a:gd name="connsiteY2" fmla="*/ 72008 h 902364"/>
                    <a:gd name="connsiteX3" fmla="*/ 584479 w 584479"/>
                    <a:gd name="connsiteY3" fmla="*/ 878660 h 902364"/>
                    <a:gd name="connsiteX4" fmla="*/ 307666 w 584479"/>
                    <a:gd name="connsiteY4" fmla="*/ 866520 h 902364"/>
                    <a:gd name="connsiteX5" fmla="*/ 0 w 584479"/>
                    <a:gd name="connsiteY5" fmla="*/ 875855 h 902364"/>
                    <a:gd name="connsiteX6" fmla="*/ 5610 w 584479"/>
                    <a:gd name="connsiteY6" fmla="*/ 72008 h 902364"/>
                    <a:gd name="connsiteX0" fmla="*/ 5610 w 584479"/>
                    <a:gd name="connsiteY0" fmla="*/ 72008 h 902364"/>
                    <a:gd name="connsiteX1" fmla="*/ 293642 w 584479"/>
                    <a:gd name="connsiteY1" fmla="*/ 0 h 902364"/>
                    <a:gd name="connsiteX2" fmla="*/ 581674 w 584479"/>
                    <a:gd name="connsiteY2" fmla="*/ 72008 h 902364"/>
                    <a:gd name="connsiteX3" fmla="*/ 269891 w 584479"/>
                    <a:gd name="connsiteY3" fmla="*/ 25263 h 902364"/>
                    <a:gd name="connsiteX4" fmla="*/ 5610 w 584479"/>
                    <a:gd name="connsiteY4" fmla="*/ 72008 h 902364"/>
                    <a:gd name="connsiteX0" fmla="*/ 581674 w 584479"/>
                    <a:gd name="connsiteY0" fmla="*/ 72008 h 902364"/>
                    <a:gd name="connsiteX1" fmla="*/ 293642 w 584479"/>
                    <a:gd name="connsiteY1" fmla="*/ 1512 h 902364"/>
                    <a:gd name="connsiteX2" fmla="*/ 5610 w 584479"/>
                    <a:gd name="connsiteY2" fmla="*/ 72008 h 902364"/>
                    <a:gd name="connsiteX3" fmla="*/ 293642 w 584479"/>
                    <a:gd name="connsiteY3" fmla="*/ 0 h 902364"/>
                    <a:gd name="connsiteX4" fmla="*/ 581674 w 584479"/>
                    <a:gd name="connsiteY4" fmla="*/ 72008 h 902364"/>
                    <a:gd name="connsiteX5" fmla="*/ 581674 w 584479"/>
                    <a:gd name="connsiteY5" fmla="*/ 870245 h 902364"/>
                    <a:gd name="connsiteX6" fmla="*/ 305517 w 584479"/>
                    <a:gd name="connsiteY6" fmla="*/ 873989 h 902364"/>
                    <a:gd name="connsiteX7" fmla="*/ 2805 w 584479"/>
                    <a:gd name="connsiteY7" fmla="*/ 887074 h 902364"/>
                    <a:gd name="connsiteX8" fmla="*/ 5610 w 584479"/>
                    <a:gd name="connsiteY8" fmla="*/ 72008 h 902364"/>
                    <a:gd name="connsiteX0" fmla="*/ 5610 w 652889"/>
                    <a:gd name="connsiteY0" fmla="*/ 72118 h 902474"/>
                    <a:gd name="connsiteX1" fmla="*/ 281766 w 652889"/>
                    <a:gd name="connsiteY1" fmla="*/ 2537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69891 w 652889"/>
                    <a:gd name="connsiteY3" fmla="*/ 25373 h 902474"/>
                    <a:gd name="connsiteX4" fmla="*/ 5610 w 652889"/>
                    <a:gd name="connsiteY4" fmla="*/ 72118 h 902474"/>
                    <a:gd name="connsiteX0" fmla="*/ 581674 w 652889"/>
                    <a:gd name="connsiteY0" fmla="*/ 72118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81766 w 652889"/>
                    <a:gd name="connsiteY1" fmla="*/ 2537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69891 w 652889"/>
                    <a:gd name="connsiteY3" fmla="*/ 25373 h 902474"/>
                    <a:gd name="connsiteX4" fmla="*/ 5610 w 652889"/>
                    <a:gd name="connsiteY4" fmla="*/ 72118 h 902474"/>
                    <a:gd name="connsiteX0" fmla="*/ 581674 w 652889"/>
                    <a:gd name="connsiteY0" fmla="*/ 72118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81766 w 652889"/>
                    <a:gd name="connsiteY1" fmla="*/ 2537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69891 w 652889"/>
                    <a:gd name="connsiteY3" fmla="*/ 25373 h 902474"/>
                    <a:gd name="connsiteX4" fmla="*/ 5610 w 652889"/>
                    <a:gd name="connsiteY4" fmla="*/ 72118 h 902474"/>
                    <a:gd name="connsiteX0" fmla="*/ 581674 w 652889"/>
                    <a:gd name="connsiteY0" fmla="*/ 72118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69891 w 652889"/>
                    <a:gd name="connsiteY3" fmla="*/ 25373 h 902474"/>
                    <a:gd name="connsiteX4" fmla="*/ 5610 w 652889"/>
                    <a:gd name="connsiteY4" fmla="*/ 72118 h 902474"/>
                    <a:gd name="connsiteX0" fmla="*/ 581674 w 652889"/>
                    <a:gd name="connsiteY0" fmla="*/ 72118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581674 w 652889"/>
                    <a:gd name="connsiteY0" fmla="*/ 72118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581674 w 652889"/>
                    <a:gd name="connsiteY0" fmla="*/ 72118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627252 w 652889"/>
                    <a:gd name="connsiteY0" fmla="*/ 49329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627252 w 652889"/>
                    <a:gd name="connsiteY0" fmla="*/ 49329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627252 w 652889"/>
                    <a:gd name="connsiteY0" fmla="*/ 49329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581674 w 652889"/>
                    <a:gd name="connsiteY0" fmla="*/ 74967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581674 w 652889"/>
                    <a:gd name="connsiteY0" fmla="*/ 74967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581674 w 652889"/>
                    <a:gd name="connsiteY0" fmla="*/ 63573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581674 w 652889"/>
                    <a:gd name="connsiteY0" fmla="*/ 63573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575977 w 652889"/>
                    <a:gd name="connsiteY0" fmla="*/ 66421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598766 w 652889"/>
                    <a:gd name="connsiteY0" fmla="*/ 49330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598766 w 652889"/>
                    <a:gd name="connsiteY0" fmla="*/ 49330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575977 w 652889"/>
                    <a:gd name="connsiteY0" fmla="*/ 69271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584479"/>
                    <a:gd name="connsiteY0" fmla="*/ 72008 h 902364"/>
                    <a:gd name="connsiteX1" fmla="*/ 296009 w 584479"/>
                    <a:gd name="connsiteY1" fmla="*/ 5323 h 902364"/>
                    <a:gd name="connsiteX2" fmla="*/ 581674 w 584479"/>
                    <a:gd name="connsiteY2" fmla="*/ 72008 h 902364"/>
                    <a:gd name="connsiteX3" fmla="*/ 584479 w 584479"/>
                    <a:gd name="connsiteY3" fmla="*/ 878660 h 902364"/>
                    <a:gd name="connsiteX4" fmla="*/ 307666 w 584479"/>
                    <a:gd name="connsiteY4" fmla="*/ 866520 h 902364"/>
                    <a:gd name="connsiteX5" fmla="*/ 0 w 584479"/>
                    <a:gd name="connsiteY5" fmla="*/ 875855 h 902364"/>
                    <a:gd name="connsiteX6" fmla="*/ 5610 w 584479"/>
                    <a:gd name="connsiteY6" fmla="*/ 72008 h 902364"/>
                    <a:gd name="connsiteX0" fmla="*/ 5610 w 584479"/>
                    <a:gd name="connsiteY0" fmla="*/ 72008 h 902364"/>
                    <a:gd name="connsiteX1" fmla="*/ 293642 w 584479"/>
                    <a:gd name="connsiteY1" fmla="*/ 0 h 902364"/>
                    <a:gd name="connsiteX2" fmla="*/ 581674 w 584479"/>
                    <a:gd name="connsiteY2" fmla="*/ 72008 h 902364"/>
                    <a:gd name="connsiteX3" fmla="*/ 292679 w 584479"/>
                    <a:gd name="connsiteY3" fmla="*/ 11020 h 902364"/>
                    <a:gd name="connsiteX4" fmla="*/ 5610 w 584479"/>
                    <a:gd name="connsiteY4" fmla="*/ 72008 h 902364"/>
                    <a:gd name="connsiteX0" fmla="*/ 575977 w 584479"/>
                    <a:gd name="connsiteY0" fmla="*/ 69161 h 902364"/>
                    <a:gd name="connsiteX1" fmla="*/ 293642 w 584479"/>
                    <a:gd name="connsiteY1" fmla="*/ 1512 h 902364"/>
                    <a:gd name="connsiteX2" fmla="*/ 5610 w 584479"/>
                    <a:gd name="connsiteY2" fmla="*/ 72008 h 902364"/>
                    <a:gd name="connsiteX3" fmla="*/ 293642 w 584479"/>
                    <a:gd name="connsiteY3" fmla="*/ 0 h 902364"/>
                    <a:gd name="connsiteX4" fmla="*/ 578825 w 584479"/>
                    <a:gd name="connsiteY4" fmla="*/ 72008 h 902364"/>
                    <a:gd name="connsiteX5" fmla="*/ 581674 w 584479"/>
                    <a:gd name="connsiteY5" fmla="*/ 870245 h 902364"/>
                    <a:gd name="connsiteX6" fmla="*/ 305517 w 584479"/>
                    <a:gd name="connsiteY6" fmla="*/ 873989 h 902364"/>
                    <a:gd name="connsiteX7" fmla="*/ 2805 w 584479"/>
                    <a:gd name="connsiteY7" fmla="*/ 887074 h 902364"/>
                    <a:gd name="connsiteX8" fmla="*/ 5610 w 584479"/>
                    <a:gd name="connsiteY8" fmla="*/ 72008 h 9023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84479" h="902364" stroke="0" extrusionOk="0">
                      <a:moveTo>
                        <a:pt x="5610" y="72008"/>
                      </a:moveTo>
                      <a:cubicBezTo>
                        <a:pt x="5610" y="111777"/>
                        <a:pt x="136933" y="5323"/>
                        <a:pt x="296009" y="5323"/>
                      </a:cubicBezTo>
                      <a:cubicBezTo>
                        <a:pt x="455085" y="5323"/>
                        <a:pt x="507611" y="32016"/>
                        <a:pt x="581674" y="72008"/>
                      </a:cubicBezTo>
                      <a:cubicBezTo>
                        <a:pt x="585457" y="281071"/>
                        <a:pt x="583544" y="609776"/>
                        <a:pt x="584479" y="878660"/>
                      </a:cubicBezTo>
                      <a:cubicBezTo>
                        <a:pt x="584479" y="918429"/>
                        <a:pt x="466742" y="866520"/>
                        <a:pt x="307666" y="866520"/>
                      </a:cubicBezTo>
                      <a:cubicBezTo>
                        <a:pt x="148590" y="866520"/>
                        <a:pt x="0" y="915624"/>
                        <a:pt x="0" y="875855"/>
                      </a:cubicBezTo>
                      <a:lnTo>
                        <a:pt x="5610" y="72008"/>
                      </a:lnTo>
                      <a:close/>
                    </a:path>
                    <a:path w="584479" h="902364" fill="lighten" stroke="0" extrusionOk="0">
                      <a:moveTo>
                        <a:pt x="5610" y="72008"/>
                      </a:moveTo>
                      <a:cubicBezTo>
                        <a:pt x="5771" y="70171"/>
                        <a:pt x="134566" y="0"/>
                        <a:pt x="293642" y="0"/>
                      </a:cubicBezTo>
                      <a:cubicBezTo>
                        <a:pt x="452718" y="0"/>
                        <a:pt x="581674" y="32239"/>
                        <a:pt x="581674" y="72008"/>
                      </a:cubicBezTo>
                      <a:cubicBezTo>
                        <a:pt x="581674" y="111777"/>
                        <a:pt x="451755" y="11020"/>
                        <a:pt x="292679" y="11020"/>
                      </a:cubicBezTo>
                      <a:cubicBezTo>
                        <a:pt x="133603" y="11020"/>
                        <a:pt x="5450" y="73845"/>
                        <a:pt x="5610" y="72008"/>
                      </a:cubicBezTo>
                      <a:close/>
                    </a:path>
                    <a:path w="584479" h="902364" fill="none" extrusionOk="0">
                      <a:moveTo>
                        <a:pt x="575977" y="69161"/>
                      </a:moveTo>
                      <a:cubicBezTo>
                        <a:pt x="524703" y="54808"/>
                        <a:pt x="388703" y="1038"/>
                        <a:pt x="293642" y="1512"/>
                      </a:cubicBezTo>
                      <a:cubicBezTo>
                        <a:pt x="198581" y="1986"/>
                        <a:pt x="5610" y="72260"/>
                        <a:pt x="5610" y="72008"/>
                      </a:cubicBezTo>
                      <a:cubicBezTo>
                        <a:pt x="5610" y="71756"/>
                        <a:pt x="198106" y="0"/>
                        <a:pt x="293642" y="0"/>
                      </a:cubicBezTo>
                      <a:cubicBezTo>
                        <a:pt x="389178" y="0"/>
                        <a:pt x="578825" y="32239"/>
                        <a:pt x="578825" y="72008"/>
                      </a:cubicBezTo>
                      <a:cubicBezTo>
                        <a:pt x="579775" y="338087"/>
                        <a:pt x="580724" y="604166"/>
                        <a:pt x="581674" y="870245"/>
                      </a:cubicBezTo>
                      <a:cubicBezTo>
                        <a:pt x="581674" y="910014"/>
                        <a:pt x="401995" y="871184"/>
                        <a:pt x="305517" y="873989"/>
                      </a:cubicBezTo>
                      <a:cubicBezTo>
                        <a:pt x="209039" y="876794"/>
                        <a:pt x="2805" y="926843"/>
                        <a:pt x="2805" y="887074"/>
                      </a:cubicBezTo>
                      <a:lnTo>
                        <a:pt x="5610" y="72008"/>
                      </a:lnTo>
                    </a:path>
                  </a:pathLst>
                </a:custGeom>
                <a:gradFill>
                  <a:gsLst>
                    <a:gs pos="0">
                      <a:srgbClr val="C00000"/>
                    </a:gs>
                    <a:gs pos="38000">
                      <a:schemeClr val="tx1">
                        <a:lumMod val="75000"/>
                        <a:lumOff val="25000"/>
                        <a:alpha val="76000"/>
                      </a:schemeClr>
                    </a:gs>
                  </a:gsLst>
                  <a:lin ang="5400000" scaled="0"/>
                </a:gra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303" name="Cylindre 4"/>
                <p:cNvSpPr/>
                <p:nvPr/>
              </p:nvSpPr>
              <p:spPr>
                <a:xfrm>
                  <a:off x="5882328" y="2097584"/>
                  <a:ext cx="1728195" cy="715364"/>
                </a:xfrm>
                <a:custGeom>
                  <a:avLst/>
                  <a:gdLst>
                    <a:gd name="connsiteX0" fmla="*/ 0 w 1728192"/>
                    <a:gd name="connsiteY0" fmla="*/ 126148 h 1009180"/>
                    <a:gd name="connsiteX1" fmla="*/ 864096 w 1728192"/>
                    <a:gd name="connsiteY1" fmla="*/ 252296 h 1009180"/>
                    <a:gd name="connsiteX2" fmla="*/ 1728192 w 1728192"/>
                    <a:gd name="connsiteY2" fmla="*/ 126148 h 1009180"/>
                    <a:gd name="connsiteX3" fmla="*/ 1728192 w 1728192"/>
                    <a:gd name="connsiteY3" fmla="*/ 883033 h 1009180"/>
                    <a:gd name="connsiteX4" fmla="*/ 864096 w 1728192"/>
                    <a:gd name="connsiteY4" fmla="*/ 1009181 h 1009180"/>
                    <a:gd name="connsiteX5" fmla="*/ 0 w 1728192"/>
                    <a:gd name="connsiteY5" fmla="*/ 883033 h 1009180"/>
                    <a:gd name="connsiteX6" fmla="*/ 0 w 1728192"/>
                    <a:gd name="connsiteY6" fmla="*/ 126148 h 1009180"/>
                    <a:gd name="connsiteX0" fmla="*/ 0 w 1728192"/>
                    <a:gd name="connsiteY0" fmla="*/ 126148 h 1009180"/>
                    <a:gd name="connsiteX1" fmla="*/ 864096 w 1728192"/>
                    <a:gd name="connsiteY1" fmla="*/ 0 h 1009180"/>
                    <a:gd name="connsiteX2" fmla="*/ 1728192 w 1728192"/>
                    <a:gd name="connsiteY2" fmla="*/ 126148 h 1009180"/>
                    <a:gd name="connsiteX3" fmla="*/ 864096 w 1728192"/>
                    <a:gd name="connsiteY3" fmla="*/ 252296 h 1009180"/>
                    <a:gd name="connsiteX4" fmla="*/ 0 w 1728192"/>
                    <a:gd name="connsiteY4" fmla="*/ 126148 h 1009180"/>
                    <a:gd name="connsiteX0" fmla="*/ 1728192 w 1728192"/>
                    <a:gd name="connsiteY0" fmla="*/ 126148 h 1009180"/>
                    <a:gd name="connsiteX1" fmla="*/ 864096 w 1728192"/>
                    <a:gd name="connsiteY1" fmla="*/ 252296 h 1009180"/>
                    <a:gd name="connsiteX2" fmla="*/ 0 w 1728192"/>
                    <a:gd name="connsiteY2" fmla="*/ 126148 h 1009180"/>
                    <a:gd name="connsiteX3" fmla="*/ 864096 w 1728192"/>
                    <a:gd name="connsiteY3" fmla="*/ 0 h 1009180"/>
                    <a:gd name="connsiteX4" fmla="*/ 1728192 w 1728192"/>
                    <a:gd name="connsiteY4" fmla="*/ 126148 h 1009180"/>
                    <a:gd name="connsiteX5" fmla="*/ 1728192 w 1728192"/>
                    <a:gd name="connsiteY5" fmla="*/ 883033 h 1009180"/>
                    <a:gd name="connsiteX6" fmla="*/ 864096 w 1728192"/>
                    <a:gd name="connsiteY6" fmla="*/ 1009181 h 1009180"/>
                    <a:gd name="connsiteX7" fmla="*/ 0 w 1728192"/>
                    <a:gd name="connsiteY7" fmla="*/ 883033 h 1009180"/>
                    <a:gd name="connsiteX8" fmla="*/ 0 w 1728192"/>
                    <a:gd name="connsiteY8" fmla="*/ 126148 h 1009180"/>
                    <a:gd name="connsiteX0" fmla="*/ 0 w 1728192"/>
                    <a:gd name="connsiteY0" fmla="*/ 126148 h 1009181"/>
                    <a:gd name="connsiteX1" fmla="*/ 864096 w 1728192"/>
                    <a:gd name="connsiteY1" fmla="*/ 252296 h 1009181"/>
                    <a:gd name="connsiteX2" fmla="*/ 1728192 w 1728192"/>
                    <a:gd name="connsiteY2" fmla="*/ 126148 h 1009181"/>
                    <a:gd name="connsiteX3" fmla="*/ 1728192 w 1728192"/>
                    <a:gd name="connsiteY3" fmla="*/ 883033 h 1009181"/>
                    <a:gd name="connsiteX4" fmla="*/ 864096 w 1728192"/>
                    <a:gd name="connsiteY4" fmla="*/ 1009181 h 1009181"/>
                    <a:gd name="connsiteX5" fmla="*/ 0 w 1728192"/>
                    <a:gd name="connsiteY5" fmla="*/ 883033 h 1009181"/>
                    <a:gd name="connsiteX6" fmla="*/ 0 w 1728192"/>
                    <a:gd name="connsiteY6" fmla="*/ 126148 h 1009181"/>
                    <a:gd name="connsiteX0" fmla="*/ 0 w 1728192"/>
                    <a:gd name="connsiteY0" fmla="*/ 126148 h 1009181"/>
                    <a:gd name="connsiteX1" fmla="*/ 864096 w 1728192"/>
                    <a:gd name="connsiteY1" fmla="*/ 0 h 1009181"/>
                    <a:gd name="connsiteX2" fmla="*/ 1728192 w 1728192"/>
                    <a:gd name="connsiteY2" fmla="*/ 126148 h 1009181"/>
                    <a:gd name="connsiteX3" fmla="*/ 864096 w 1728192"/>
                    <a:gd name="connsiteY3" fmla="*/ 252296 h 1009181"/>
                    <a:gd name="connsiteX4" fmla="*/ 0 w 1728192"/>
                    <a:gd name="connsiteY4" fmla="*/ 126148 h 1009181"/>
                    <a:gd name="connsiteX0" fmla="*/ 1728192 w 1728192"/>
                    <a:gd name="connsiteY0" fmla="*/ 126148 h 1009181"/>
                    <a:gd name="connsiteX1" fmla="*/ 864096 w 1728192"/>
                    <a:gd name="connsiteY1" fmla="*/ 252296 h 1009181"/>
                    <a:gd name="connsiteX2" fmla="*/ 0 w 1728192"/>
                    <a:gd name="connsiteY2" fmla="*/ 126148 h 1009181"/>
                    <a:gd name="connsiteX3" fmla="*/ 864096 w 1728192"/>
                    <a:gd name="connsiteY3" fmla="*/ 0 h 1009181"/>
                    <a:gd name="connsiteX4" fmla="*/ 1728192 w 1728192"/>
                    <a:gd name="connsiteY4" fmla="*/ 126148 h 1009181"/>
                    <a:gd name="connsiteX5" fmla="*/ 1728192 w 1728192"/>
                    <a:gd name="connsiteY5" fmla="*/ 883033 h 1009181"/>
                    <a:gd name="connsiteX6" fmla="*/ 889496 w 1728192"/>
                    <a:gd name="connsiteY6" fmla="*/ 805981 h 1009181"/>
                    <a:gd name="connsiteX7" fmla="*/ 0 w 1728192"/>
                    <a:gd name="connsiteY7" fmla="*/ 883033 h 1009181"/>
                    <a:gd name="connsiteX8" fmla="*/ 0 w 1728192"/>
                    <a:gd name="connsiteY8" fmla="*/ 126148 h 1009181"/>
                    <a:gd name="connsiteX0" fmla="*/ 0 w 1728192"/>
                    <a:gd name="connsiteY0" fmla="*/ 126148 h 901801"/>
                    <a:gd name="connsiteX1" fmla="*/ 864096 w 1728192"/>
                    <a:gd name="connsiteY1" fmla="*/ 252296 h 901801"/>
                    <a:gd name="connsiteX2" fmla="*/ 1728192 w 1728192"/>
                    <a:gd name="connsiteY2" fmla="*/ 126148 h 901801"/>
                    <a:gd name="connsiteX3" fmla="*/ 1728192 w 1728192"/>
                    <a:gd name="connsiteY3" fmla="*/ 883033 h 901801"/>
                    <a:gd name="connsiteX4" fmla="*/ 864096 w 1728192"/>
                    <a:gd name="connsiteY4" fmla="*/ 742481 h 901801"/>
                    <a:gd name="connsiteX5" fmla="*/ 0 w 1728192"/>
                    <a:gd name="connsiteY5" fmla="*/ 883033 h 901801"/>
                    <a:gd name="connsiteX6" fmla="*/ 0 w 1728192"/>
                    <a:gd name="connsiteY6" fmla="*/ 126148 h 901801"/>
                    <a:gd name="connsiteX0" fmla="*/ 0 w 1728192"/>
                    <a:gd name="connsiteY0" fmla="*/ 126148 h 901801"/>
                    <a:gd name="connsiteX1" fmla="*/ 864096 w 1728192"/>
                    <a:gd name="connsiteY1" fmla="*/ 0 h 901801"/>
                    <a:gd name="connsiteX2" fmla="*/ 1728192 w 1728192"/>
                    <a:gd name="connsiteY2" fmla="*/ 126148 h 901801"/>
                    <a:gd name="connsiteX3" fmla="*/ 864096 w 1728192"/>
                    <a:gd name="connsiteY3" fmla="*/ 252296 h 901801"/>
                    <a:gd name="connsiteX4" fmla="*/ 0 w 1728192"/>
                    <a:gd name="connsiteY4" fmla="*/ 126148 h 901801"/>
                    <a:gd name="connsiteX0" fmla="*/ 1728192 w 1728192"/>
                    <a:gd name="connsiteY0" fmla="*/ 126148 h 901801"/>
                    <a:gd name="connsiteX1" fmla="*/ 864096 w 1728192"/>
                    <a:gd name="connsiteY1" fmla="*/ 252296 h 901801"/>
                    <a:gd name="connsiteX2" fmla="*/ 0 w 1728192"/>
                    <a:gd name="connsiteY2" fmla="*/ 126148 h 901801"/>
                    <a:gd name="connsiteX3" fmla="*/ 864096 w 1728192"/>
                    <a:gd name="connsiteY3" fmla="*/ 0 h 901801"/>
                    <a:gd name="connsiteX4" fmla="*/ 1728192 w 1728192"/>
                    <a:gd name="connsiteY4" fmla="*/ 126148 h 901801"/>
                    <a:gd name="connsiteX5" fmla="*/ 1728192 w 1728192"/>
                    <a:gd name="connsiteY5" fmla="*/ 883033 h 901801"/>
                    <a:gd name="connsiteX6" fmla="*/ 889496 w 1728192"/>
                    <a:gd name="connsiteY6" fmla="*/ 805981 h 901801"/>
                    <a:gd name="connsiteX7" fmla="*/ 0 w 1728192"/>
                    <a:gd name="connsiteY7" fmla="*/ 883033 h 901801"/>
                    <a:gd name="connsiteX8" fmla="*/ 0 w 1728192"/>
                    <a:gd name="connsiteY8" fmla="*/ 126148 h 901801"/>
                    <a:gd name="connsiteX0" fmla="*/ 0 w 1728192"/>
                    <a:gd name="connsiteY0" fmla="*/ 126148 h 897184"/>
                    <a:gd name="connsiteX1" fmla="*/ 864096 w 1728192"/>
                    <a:gd name="connsiteY1" fmla="*/ 252296 h 897184"/>
                    <a:gd name="connsiteX2" fmla="*/ 1728192 w 1728192"/>
                    <a:gd name="connsiteY2" fmla="*/ 126148 h 897184"/>
                    <a:gd name="connsiteX3" fmla="*/ 1728192 w 1728192"/>
                    <a:gd name="connsiteY3" fmla="*/ 883033 h 897184"/>
                    <a:gd name="connsiteX4" fmla="*/ 864096 w 1728192"/>
                    <a:gd name="connsiteY4" fmla="*/ 742481 h 897184"/>
                    <a:gd name="connsiteX5" fmla="*/ 0 w 1728192"/>
                    <a:gd name="connsiteY5" fmla="*/ 883033 h 897184"/>
                    <a:gd name="connsiteX6" fmla="*/ 0 w 1728192"/>
                    <a:gd name="connsiteY6" fmla="*/ 126148 h 897184"/>
                    <a:gd name="connsiteX0" fmla="*/ 0 w 1728192"/>
                    <a:gd name="connsiteY0" fmla="*/ 126148 h 897184"/>
                    <a:gd name="connsiteX1" fmla="*/ 864096 w 1728192"/>
                    <a:gd name="connsiteY1" fmla="*/ 0 h 897184"/>
                    <a:gd name="connsiteX2" fmla="*/ 1728192 w 1728192"/>
                    <a:gd name="connsiteY2" fmla="*/ 126148 h 897184"/>
                    <a:gd name="connsiteX3" fmla="*/ 864096 w 1728192"/>
                    <a:gd name="connsiteY3" fmla="*/ 252296 h 897184"/>
                    <a:gd name="connsiteX4" fmla="*/ 0 w 1728192"/>
                    <a:gd name="connsiteY4" fmla="*/ 126148 h 897184"/>
                    <a:gd name="connsiteX0" fmla="*/ 1728192 w 1728192"/>
                    <a:gd name="connsiteY0" fmla="*/ 126148 h 897184"/>
                    <a:gd name="connsiteX1" fmla="*/ 864096 w 1728192"/>
                    <a:gd name="connsiteY1" fmla="*/ 252296 h 897184"/>
                    <a:gd name="connsiteX2" fmla="*/ 0 w 1728192"/>
                    <a:gd name="connsiteY2" fmla="*/ 126148 h 897184"/>
                    <a:gd name="connsiteX3" fmla="*/ 864096 w 1728192"/>
                    <a:gd name="connsiteY3" fmla="*/ 0 h 897184"/>
                    <a:gd name="connsiteX4" fmla="*/ 1728192 w 1728192"/>
                    <a:gd name="connsiteY4" fmla="*/ 126148 h 897184"/>
                    <a:gd name="connsiteX5" fmla="*/ 1728192 w 1728192"/>
                    <a:gd name="connsiteY5" fmla="*/ 883033 h 897184"/>
                    <a:gd name="connsiteX6" fmla="*/ 889496 w 1728192"/>
                    <a:gd name="connsiteY6" fmla="*/ 729781 h 897184"/>
                    <a:gd name="connsiteX7" fmla="*/ 0 w 1728192"/>
                    <a:gd name="connsiteY7" fmla="*/ 883033 h 897184"/>
                    <a:gd name="connsiteX8" fmla="*/ 0 w 1728192"/>
                    <a:gd name="connsiteY8" fmla="*/ 126148 h 897184"/>
                    <a:gd name="connsiteX0" fmla="*/ 0 w 1728192"/>
                    <a:gd name="connsiteY0" fmla="*/ 126148 h 897184"/>
                    <a:gd name="connsiteX1" fmla="*/ 864096 w 1728192"/>
                    <a:gd name="connsiteY1" fmla="*/ 252296 h 897184"/>
                    <a:gd name="connsiteX2" fmla="*/ 1728192 w 1728192"/>
                    <a:gd name="connsiteY2" fmla="*/ 126148 h 897184"/>
                    <a:gd name="connsiteX3" fmla="*/ 1728192 w 1728192"/>
                    <a:gd name="connsiteY3" fmla="*/ 883033 h 897184"/>
                    <a:gd name="connsiteX4" fmla="*/ 864096 w 1728192"/>
                    <a:gd name="connsiteY4" fmla="*/ 742481 h 897184"/>
                    <a:gd name="connsiteX5" fmla="*/ 0 w 1728192"/>
                    <a:gd name="connsiteY5" fmla="*/ 883033 h 897184"/>
                    <a:gd name="connsiteX6" fmla="*/ 0 w 1728192"/>
                    <a:gd name="connsiteY6" fmla="*/ 126148 h 897184"/>
                    <a:gd name="connsiteX0" fmla="*/ 0 w 1728192"/>
                    <a:gd name="connsiteY0" fmla="*/ 126148 h 897184"/>
                    <a:gd name="connsiteX1" fmla="*/ 864096 w 1728192"/>
                    <a:gd name="connsiteY1" fmla="*/ 0 h 897184"/>
                    <a:gd name="connsiteX2" fmla="*/ 1728192 w 1728192"/>
                    <a:gd name="connsiteY2" fmla="*/ 126148 h 897184"/>
                    <a:gd name="connsiteX3" fmla="*/ 864096 w 1728192"/>
                    <a:gd name="connsiteY3" fmla="*/ 252296 h 897184"/>
                    <a:gd name="connsiteX4" fmla="*/ 0 w 1728192"/>
                    <a:gd name="connsiteY4" fmla="*/ 126148 h 897184"/>
                    <a:gd name="connsiteX0" fmla="*/ 1728192 w 1728192"/>
                    <a:gd name="connsiteY0" fmla="*/ 126148 h 897184"/>
                    <a:gd name="connsiteX1" fmla="*/ 864096 w 1728192"/>
                    <a:gd name="connsiteY1" fmla="*/ 252296 h 897184"/>
                    <a:gd name="connsiteX2" fmla="*/ 0 w 1728192"/>
                    <a:gd name="connsiteY2" fmla="*/ 126148 h 897184"/>
                    <a:gd name="connsiteX3" fmla="*/ 864096 w 1728192"/>
                    <a:gd name="connsiteY3" fmla="*/ 325500 h 897184"/>
                    <a:gd name="connsiteX4" fmla="*/ 1728192 w 1728192"/>
                    <a:gd name="connsiteY4" fmla="*/ 126148 h 897184"/>
                    <a:gd name="connsiteX5" fmla="*/ 1728192 w 1728192"/>
                    <a:gd name="connsiteY5" fmla="*/ 883033 h 897184"/>
                    <a:gd name="connsiteX6" fmla="*/ 889496 w 1728192"/>
                    <a:gd name="connsiteY6" fmla="*/ 729781 h 897184"/>
                    <a:gd name="connsiteX7" fmla="*/ 0 w 1728192"/>
                    <a:gd name="connsiteY7" fmla="*/ 883033 h 897184"/>
                    <a:gd name="connsiteX8" fmla="*/ 0 w 1728192"/>
                    <a:gd name="connsiteY8" fmla="*/ 126148 h 897184"/>
                    <a:gd name="connsiteX0" fmla="*/ 31 w 1728223"/>
                    <a:gd name="connsiteY0" fmla="*/ 126148 h 897184"/>
                    <a:gd name="connsiteX1" fmla="*/ 864127 w 1728223"/>
                    <a:gd name="connsiteY1" fmla="*/ 252296 h 897184"/>
                    <a:gd name="connsiteX2" fmla="*/ 1728223 w 1728223"/>
                    <a:gd name="connsiteY2" fmla="*/ 126148 h 897184"/>
                    <a:gd name="connsiteX3" fmla="*/ 1728223 w 1728223"/>
                    <a:gd name="connsiteY3" fmla="*/ 883033 h 897184"/>
                    <a:gd name="connsiteX4" fmla="*/ 864127 w 1728223"/>
                    <a:gd name="connsiteY4" fmla="*/ 742481 h 897184"/>
                    <a:gd name="connsiteX5" fmla="*/ 31 w 1728223"/>
                    <a:gd name="connsiteY5" fmla="*/ 883033 h 897184"/>
                    <a:gd name="connsiteX6" fmla="*/ 31 w 1728223"/>
                    <a:gd name="connsiteY6" fmla="*/ 126148 h 897184"/>
                    <a:gd name="connsiteX0" fmla="*/ 31 w 1728223"/>
                    <a:gd name="connsiteY0" fmla="*/ 126148 h 897184"/>
                    <a:gd name="connsiteX1" fmla="*/ 864127 w 1728223"/>
                    <a:gd name="connsiteY1" fmla="*/ 0 h 897184"/>
                    <a:gd name="connsiteX2" fmla="*/ 1728223 w 1728223"/>
                    <a:gd name="connsiteY2" fmla="*/ 126148 h 897184"/>
                    <a:gd name="connsiteX3" fmla="*/ 864127 w 1728223"/>
                    <a:gd name="connsiteY3" fmla="*/ 252296 h 897184"/>
                    <a:gd name="connsiteX4" fmla="*/ 31 w 1728223"/>
                    <a:gd name="connsiteY4" fmla="*/ 126148 h 897184"/>
                    <a:gd name="connsiteX0" fmla="*/ 1728223 w 1728223"/>
                    <a:gd name="connsiteY0" fmla="*/ 126148 h 897184"/>
                    <a:gd name="connsiteX1" fmla="*/ 840376 w 1728223"/>
                    <a:gd name="connsiteY1" fmla="*/ 40013 h 897184"/>
                    <a:gd name="connsiteX2" fmla="*/ 31 w 1728223"/>
                    <a:gd name="connsiteY2" fmla="*/ 126148 h 897184"/>
                    <a:gd name="connsiteX3" fmla="*/ 864127 w 1728223"/>
                    <a:gd name="connsiteY3" fmla="*/ 325500 h 897184"/>
                    <a:gd name="connsiteX4" fmla="*/ 1728223 w 1728223"/>
                    <a:gd name="connsiteY4" fmla="*/ 126148 h 897184"/>
                    <a:gd name="connsiteX5" fmla="*/ 1728223 w 1728223"/>
                    <a:gd name="connsiteY5" fmla="*/ 883033 h 897184"/>
                    <a:gd name="connsiteX6" fmla="*/ 889527 w 1728223"/>
                    <a:gd name="connsiteY6" fmla="*/ 729781 h 897184"/>
                    <a:gd name="connsiteX7" fmla="*/ 31 w 1728223"/>
                    <a:gd name="connsiteY7" fmla="*/ 883033 h 897184"/>
                    <a:gd name="connsiteX8" fmla="*/ 31 w 1728223"/>
                    <a:gd name="connsiteY8" fmla="*/ 126148 h 897184"/>
                    <a:gd name="connsiteX0" fmla="*/ 31 w 1728223"/>
                    <a:gd name="connsiteY0" fmla="*/ 126148 h 897184"/>
                    <a:gd name="connsiteX1" fmla="*/ 864127 w 1728223"/>
                    <a:gd name="connsiteY1" fmla="*/ 252296 h 897184"/>
                    <a:gd name="connsiteX2" fmla="*/ 1728223 w 1728223"/>
                    <a:gd name="connsiteY2" fmla="*/ 126148 h 897184"/>
                    <a:gd name="connsiteX3" fmla="*/ 1728223 w 1728223"/>
                    <a:gd name="connsiteY3" fmla="*/ 883033 h 897184"/>
                    <a:gd name="connsiteX4" fmla="*/ 864127 w 1728223"/>
                    <a:gd name="connsiteY4" fmla="*/ 742481 h 897184"/>
                    <a:gd name="connsiteX5" fmla="*/ 31 w 1728223"/>
                    <a:gd name="connsiteY5" fmla="*/ 883033 h 897184"/>
                    <a:gd name="connsiteX6" fmla="*/ 31 w 1728223"/>
                    <a:gd name="connsiteY6" fmla="*/ 126148 h 897184"/>
                    <a:gd name="connsiteX0" fmla="*/ 31 w 1728223"/>
                    <a:gd name="connsiteY0" fmla="*/ 126148 h 897184"/>
                    <a:gd name="connsiteX1" fmla="*/ 864127 w 1728223"/>
                    <a:gd name="connsiteY1" fmla="*/ 0 h 897184"/>
                    <a:gd name="connsiteX2" fmla="*/ 1728223 w 1728223"/>
                    <a:gd name="connsiteY2" fmla="*/ 126148 h 897184"/>
                    <a:gd name="connsiteX3" fmla="*/ 852252 w 1728223"/>
                    <a:gd name="connsiteY3" fmla="*/ 25862 h 897184"/>
                    <a:gd name="connsiteX4" fmla="*/ 31 w 1728223"/>
                    <a:gd name="connsiteY4" fmla="*/ 126148 h 897184"/>
                    <a:gd name="connsiteX0" fmla="*/ 1728223 w 1728223"/>
                    <a:gd name="connsiteY0" fmla="*/ 126148 h 897184"/>
                    <a:gd name="connsiteX1" fmla="*/ 840376 w 1728223"/>
                    <a:gd name="connsiteY1" fmla="*/ 40013 h 897184"/>
                    <a:gd name="connsiteX2" fmla="*/ 31 w 1728223"/>
                    <a:gd name="connsiteY2" fmla="*/ 126148 h 897184"/>
                    <a:gd name="connsiteX3" fmla="*/ 864127 w 1728223"/>
                    <a:gd name="connsiteY3" fmla="*/ 325500 h 897184"/>
                    <a:gd name="connsiteX4" fmla="*/ 1728223 w 1728223"/>
                    <a:gd name="connsiteY4" fmla="*/ 126148 h 897184"/>
                    <a:gd name="connsiteX5" fmla="*/ 1728223 w 1728223"/>
                    <a:gd name="connsiteY5" fmla="*/ 883033 h 897184"/>
                    <a:gd name="connsiteX6" fmla="*/ 889527 w 1728223"/>
                    <a:gd name="connsiteY6" fmla="*/ 729781 h 897184"/>
                    <a:gd name="connsiteX7" fmla="*/ 31 w 1728223"/>
                    <a:gd name="connsiteY7" fmla="*/ 883033 h 897184"/>
                    <a:gd name="connsiteX8" fmla="*/ 31 w 1728223"/>
                    <a:gd name="connsiteY8" fmla="*/ 126148 h 897184"/>
                    <a:gd name="connsiteX0" fmla="*/ 31 w 1728223"/>
                    <a:gd name="connsiteY0" fmla="*/ 126148 h 897184"/>
                    <a:gd name="connsiteX1" fmla="*/ 876003 w 1728223"/>
                    <a:gd name="connsiteY1" fmla="*/ 25862 h 897184"/>
                    <a:gd name="connsiteX2" fmla="*/ 1728223 w 1728223"/>
                    <a:gd name="connsiteY2" fmla="*/ 126148 h 897184"/>
                    <a:gd name="connsiteX3" fmla="*/ 1728223 w 1728223"/>
                    <a:gd name="connsiteY3" fmla="*/ 883033 h 897184"/>
                    <a:gd name="connsiteX4" fmla="*/ 864127 w 1728223"/>
                    <a:gd name="connsiteY4" fmla="*/ 742481 h 897184"/>
                    <a:gd name="connsiteX5" fmla="*/ 31 w 1728223"/>
                    <a:gd name="connsiteY5" fmla="*/ 883033 h 897184"/>
                    <a:gd name="connsiteX6" fmla="*/ 31 w 1728223"/>
                    <a:gd name="connsiteY6" fmla="*/ 126148 h 897184"/>
                    <a:gd name="connsiteX0" fmla="*/ 31 w 1728223"/>
                    <a:gd name="connsiteY0" fmla="*/ 126148 h 897184"/>
                    <a:gd name="connsiteX1" fmla="*/ 864127 w 1728223"/>
                    <a:gd name="connsiteY1" fmla="*/ 0 h 897184"/>
                    <a:gd name="connsiteX2" fmla="*/ 1728223 w 1728223"/>
                    <a:gd name="connsiteY2" fmla="*/ 126148 h 897184"/>
                    <a:gd name="connsiteX3" fmla="*/ 852252 w 1728223"/>
                    <a:gd name="connsiteY3" fmla="*/ 25862 h 897184"/>
                    <a:gd name="connsiteX4" fmla="*/ 31 w 1728223"/>
                    <a:gd name="connsiteY4" fmla="*/ 126148 h 897184"/>
                    <a:gd name="connsiteX0" fmla="*/ 1728223 w 1728223"/>
                    <a:gd name="connsiteY0" fmla="*/ 126148 h 897184"/>
                    <a:gd name="connsiteX1" fmla="*/ 840376 w 1728223"/>
                    <a:gd name="connsiteY1" fmla="*/ 40013 h 897184"/>
                    <a:gd name="connsiteX2" fmla="*/ 31 w 1728223"/>
                    <a:gd name="connsiteY2" fmla="*/ 126148 h 897184"/>
                    <a:gd name="connsiteX3" fmla="*/ 864127 w 1728223"/>
                    <a:gd name="connsiteY3" fmla="*/ 325500 h 897184"/>
                    <a:gd name="connsiteX4" fmla="*/ 1728223 w 1728223"/>
                    <a:gd name="connsiteY4" fmla="*/ 126148 h 897184"/>
                    <a:gd name="connsiteX5" fmla="*/ 1728223 w 1728223"/>
                    <a:gd name="connsiteY5" fmla="*/ 883033 h 897184"/>
                    <a:gd name="connsiteX6" fmla="*/ 889527 w 1728223"/>
                    <a:gd name="connsiteY6" fmla="*/ 729781 h 897184"/>
                    <a:gd name="connsiteX7" fmla="*/ 31 w 1728223"/>
                    <a:gd name="connsiteY7" fmla="*/ 883033 h 897184"/>
                    <a:gd name="connsiteX8" fmla="*/ 31 w 1728223"/>
                    <a:gd name="connsiteY8" fmla="*/ 126148 h 897184"/>
                    <a:gd name="connsiteX0" fmla="*/ 70 w 1728262"/>
                    <a:gd name="connsiteY0" fmla="*/ 126148 h 897184"/>
                    <a:gd name="connsiteX1" fmla="*/ 876042 w 1728262"/>
                    <a:gd name="connsiteY1" fmla="*/ 25862 h 897184"/>
                    <a:gd name="connsiteX2" fmla="*/ 1728262 w 1728262"/>
                    <a:gd name="connsiteY2" fmla="*/ 126148 h 897184"/>
                    <a:gd name="connsiteX3" fmla="*/ 1728262 w 1728262"/>
                    <a:gd name="connsiteY3" fmla="*/ 883033 h 897184"/>
                    <a:gd name="connsiteX4" fmla="*/ 864166 w 1728262"/>
                    <a:gd name="connsiteY4" fmla="*/ 742481 h 897184"/>
                    <a:gd name="connsiteX5" fmla="*/ 70 w 1728262"/>
                    <a:gd name="connsiteY5" fmla="*/ 883033 h 897184"/>
                    <a:gd name="connsiteX6" fmla="*/ 70 w 1728262"/>
                    <a:gd name="connsiteY6" fmla="*/ 126148 h 897184"/>
                    <a:gd name="connsiteX0" fmla="*/ 70 w 1728262"/>
                    <a:gd name="connsiteY0" fmla="*/ 126148 h 897184"/>
                    <a:gd name="connsiteX1" fmla="*/ 864166 w 1728262"/>
                    <a:gd name="connsiteY1" fmla="*/ 0 h 897184"/>
                    <a:gd name="connsiteX2" fmla="*/ 1728262 w 1728262"/>
                    <a:gd name="connsiteY2" fmla="*/ 126148 h 897184"/>
                    <a:gd name="connsiteX3" fmla="*/ 852291 w 1728262"/>
                    <a:gd name="connsiteY3" fmla="*/ 25862 h 897184"/>
                    <a:gd name="connsiteX4" fmla="*/ 70 w 1728262"/>
                    <a:gd name="connsiteY4" fmla="*/ 126148 h 897184"/>
                    <a:gd name="connsiteX0" fmla="*/ 1728262 w 1728262"/>
                    <a:gd name="connsiteY0" fmla="*/ 126148 h 897184"/>
                    <a:gd name="connsiteX1" fmla="*/ 840415 w 1728262"/>
                    <a:gd name="connsiteY1" fmla="*/ 40013 h 897184"/>
                    <a:gd name="connsiteX2" fmla="*/ 70 w 1728262"/>
                    <a:gd name="connsiteY2" fmla="*/ 126148 h 897184"/>
                    <a:gd name="connsiteX3" fmla="*/ 876042 w 1728262"/>
                    <a:gd name="connsiteY3" fmla="*/ 56609 h 897184"/>
                    <a:gd name="connsiteX4" fmla="*/ 1728262 w 1728262"/>
                    <a:gd name="connsiteY4" fmla="*/ 126148 h 897184"/>
                    <a:gd name="connsiteX5" fmla="*/ 1728262 w 1728262"/>
                    <a:gd name="connsiteY5" fmla="*/ 883033 h 897184"/>
                    <a:gd name="connsiteX6" fmla="*/ 889566 w 1728262"/>
                    <a:gd name="connsiteY6" fmla="*/ 729781 h 897184"/>
                    <a:gd name="connsiteX7" fmla="*/ 70 w 1728262"/>
                    <a:gd name="connsiteY7" fmla="*/ 883033 h 897184"/>
                    <a:gd name="connsiteX8" fmla="*/ 70 w 1728262"/>
                    <a:gd name="connsiteY8" fmla="*/ 126148 h 897184"/>
                    <a:gd name="connsiteX0" fmla="*/ 70 w 1728262"/>
                    <a:gd name="connsiteY0" fmla="*/ 126148 h 897184"/>
                    <a:gd name="connsiteX1" fmla="*/ 876042 w 1728262"/>
                    <a:gd name="connsiteY1" fmla="*/ 25862 h 897184"/>
                    <a:gd name="connsiteX2" fmla="*/ 1728262 w 1728262"/>
                    <a:gd name="connsiteY2" fmla="*/ 126148 h 897184"/>
                    <a:gd name="connsiteX3" fmla="*/ 1728262 w 1728262"/>
                    <a:gd name="connsiteY3" fmla="*/ 883033 h 897184"/>
                    <a:gd name="connsiteX4" fmla="*/ 864166 w 1728262"/>
                    <a:gd name="connsiteY4" fmla="*/ 742481 h 897184"/>
                    <a:gd name="connsiteX5" fmla="*/ 70 w 1728262"/>
                    <a:gd name="connsiteY5" fmla="*/ 883033 h 897184"/>
                    <a:gd name="connsiteX6" fmla="*/ 70 w 1728262"/>
                    <a:gd name="connsiteY6" fmla="*/ 126148 h 897184"/>
                    <a:gd name="connsiteX0" fmla="*/ 70 w 1728262"/>
                    <a:gd name="connsiteY0" fmla="*/ 126148 h 897184"/>
                    <a:gd name="connsiteX1" fmla="*/ 864166 w 1728262"/>
                    <a:gd name="connsiteY1" fmla="*/ 0 h 897184"/>
                    <a:gd name="connsiteX2" fmla="*/ 1728262 w 1728262"/>
                    <a:gd name="connsiteY2" fmla="*/ 126148 h 897184"/>
                    <a:gd name="connsiteX3" fmla="*/ 852291 w 1728262"/>
                    <a:gd name="connsiteY3" fmla="*/ 25862 h 897184"/>
                    <a:gd name="connsiteX4" fmla="*/ 70 w 1728262"/>
                    <a:gd name="connsiteY4" fmla="*/ 126148 h 897184"/>
                    <a:gd name="connsiteX0" fmla="*/ 1728262 w 1728262"/>
                    <a:gd name="connsiteY0" fmla="*/ 126148 h 897184"/>
                    <a:gd name="connsiteX1" fmla="*/ 840415 w 1728262"/>
                    <a:gd name="connsiteY1" fmla="*/ 40013 h 897184"/>
                    <a:gd name="connsiteX2" fmla="*/ 70 w 1728262"/>
                    <a:gd name="connsiteY2" fmla="*/ 126148 h 897184"/>
                    <a:gd name="connsiteX3" fmla="*/ 876042 w 1728262"/>
                    <a:gd name="connsiteY3" fmla="*/ 1 h 897184"/>
                    <a:gd name="connsiteX4" fmla="*/ 1728262 w 1728262"/>
                    <a:gd name="connsiteY4" fmla="*/ 126148 h 897184"/>
                    <a:gd name="connsiteX5" fmla="*/ 1728262 w 1728262"/>
                    <a:gd name="connsiteY5" fmla="*/ 883033 h 897184"/>
                    <a:gd name="connsiteX6" fmla="*/ 889566 w 1728262"/>
                    <a:gd name="connsiteY6" fmla="*/ 729781 h 897184"/>
                    <a:gd name="connsiteX7" fmla="*/ 70 w 1728262"/>
                    <a:gd name="connsiteY7" fmla="*/ 883033 h 897184"/>
                    <a:gd name="connsiteX8" fmla="*/ 70 w 1728262"/>
                    <a:gd name="connsiteY8" fmla="*/ 126148 h 897184"/>
                    <a:gd name="connsiteX0" fmla="*/ 70 w 1728262"/>
                    <a:gd name="connsiteY0" fmla="*/ 126148 h 897184"/>
                    <a:gd name="connsiteX1" fmla="*/ 876042 w 1728262"/>
                    <a:gd name="connsiteY1" fmla="*/ 25862 h 897184"/>
                    <a:gd name="connsiteX2" fmla="*/ 1728262 w 1728262"/>
                    <a:gd name="connsiteY2" fmla="*/ 126148 h 897184"/>
                    <a:gd name="connsiteX3" fmla="*/ 1728262 w 1728262"/>
                    <a:gd name="connsiteY3" fmla="*/ 883033 h 897184"/>
                    <a:gd name="connsiteX4" fmla="*/ 864166 w 1728262"/>
                    <a:gd name="connsiteY4" fmla="*/ 742481 h 897184"/>
                    <a:gd name="connsiteX5" fmla="*/ 70 w 1728262"/>
                    <a:gd name="connsiteY5" fmla="*/ 883033 h 897184"/>
                    <a:gd name="connsiteX6" fmla="*/ 70 w 1728262"/>
                    <a:gd name="connsiteY6" fmla="*/ 126148 h 897184"/>
                    <a:gd name="connsiteX0" fmla="*/ 70 w 1728262"/>
                    <a:gd name="connsiteY0" fmla="*/ 126148 h 897184"/>
                    <a:gd name="connsiteX1" fmla="*/ 864166 w 1728262"/>
                    <a:gd name="connsiteY1" fmla="*/ 0 h 897184"/>
                    <a:gd name="connsiteX2" fmla="*/ 1728262 w 1728262"/>
                    <a:gd name="connsiteY2" fmla="*/ 126148 h 897184"/>
                    <a:gd name="connsiteX3" fmla="*/ 852291 w 1728262"/>
                    <a:gd name="connsiteY3" fmla="*/ 25862 h 897184"/>
                    <a:gd name="connsiteX4" fmla="*/ 70 w 1728262"/>
                    <a:gd name="connsiteY4" fmla="*/ 126148 h 897184"/>
                    <a:gd name="connsiteX0" fmla="*/ 1728262 w 1728262"/>
                    <a:gd name="connsiteY0" fmla="*/ 126148 h 897184"/>
                    <a:gd name="connsiteX1" fmla="*/ 840415 w 1728262"/>
                    <a:gd name="connsiteY1" fmla="*/ 40013 h 897184"/>
                    <a:gd name="connsiteX2" fmla="*/ 70 w 1728262"/>
                    <a:gd name="connsiteY2" fmla="*/ 126148 h 897184"/>
                    <a:gd name="connsiteX3" fmla="*/ 876042 w 1728262"/>
                    <a:gd name="connsiteY3" fmla="*/ 1 h 897184"/>
                    <a:gd name="connsiteX4" fmla="*/ 1728262 w 1728262"/>
                    <a:gd name="connsiteY4" fmla="*/ 126148 h 897184"/>
                    <a:gd name="connsiteX5" fmla="*/ 1728262 w 1728262"/>
                    <a:gd name="connsiteY5" fmla="*/ 883033 h 897184"/>
                    <a:gd name="connsiteX6" fmla="*/ 889566 w 1728262"/>
                    <a:gd name="connsiteY6" fmla="*/ 729781 h 897184"/>
                    <a:gd name="connsiteX7" fmla="*/ 70 w 1728262"/>
                    <a:gd name="connsiteY7" fmla="*/ 883033 h 897184"/>
                    <a:gd name="connsiteX8" fmla="*/ 70 w 1728262"/>
                    <a:gd name="connsiteY8" fmla="*/ 126148 h 897184"/>
                    <a:gd name="connsiteX0" fmla="*/ 70 w 1728262"/>
                    <a:gd name="connsiteY0" fmla="*/ 126148 h 897184"/>
                    <a:gd name="connsiteX1" fmla="*/ 876042 w 1728262"/>
                    <a:gd name="connsiteY1" fmla="*/ 25862 h 897184"/>
                    <a:gd name="connsiteX2" fmla="*/ 1728262 w 1728262"/>
                    <a:gd name="connsiteY2" fmla="*/ 126148 h 897184"/>
                    <a:gd name="connsiteX3" fmla="*/ 1728262 w 1728262"/>
                    <a:gd name="connsiteY3" fmla="*/ 883033 h 897184"/>
                    <a:gd name="connsiteX4" fmla="*/ 864166 w 1728262"/>
                    <a:gd name="connsiteY4" fmla="*/ 742481 h 897184"/>
                    <a:gd name="connsiteX5" fmla="*/ 70 w 1728262"/>
                    <a:gd name="connsiteY5" fmla="*/ 883033 h 897184"/>
                    <a:gd name="connsiteX6" fmla="*/ 70 w 1728262"/>
                    <a:gd name="connsiteY6" fmla="*/ 126148 h 897184"/>
                    <a:gd name="connsiteX0" fmla="*/ 70 w 1728262"/>
                    <a:gd name="connsiteY0" fmla="*/ 126148 h 897184"/>
                    <a:gd name="connsiteX1" fmla="*/ 864166 w 1728262"/>
                    <a:gd name="connsiteY1" fmla="*/ 0 h 897184"/>
                    <a:gd name="connsiteX2" fmla="*/ 1728262 w 1728262"/>
                    <a:gd name="connsiteY2" fmla="*/ 126148 h 897184"/>
                    <a:gd name="connsiteX3" fmla="*/ 852291 w 1728262"/>
                    <a:gd name="connsiteY3" fmla="*/ 25862 h 897184"/>
                    <a:gd name="connsiteX4" fmla="*/ 70 w 1728262"/>
                    <a:gd name="connsiteY4" fmla="*/ 126148 h 897184"/>
                    <a:gd name="connsiteX0" fmla="*/ 1728262 w 1728262"/>
                    <a:gd name="connsiteY0" fmla="*/ 126148 h 897184"/>
                    <a:gd name="connsiteX1" fmla="*/ 840415 w 1728262"/>
                    <a:gd name="connsiteY1" fmla="*/ 40013 h 897184"/>
                    <a:gd name="connsiteX2" fmla="*/ 70 w 1728262"/>
                    <a:gd name="connsiteY2" fmla="*/ 126148 h 897184"/>
                    <a:gd name="connsiteX3" fmla="*/ 876042 w 1728262"/>
                    <a:gd name="connsiteY3" fmla="*/ 1 h 897184"/>
                    <a:gd name="connsiteX4" fmla="*/ 1728262 w 1728262"/>
                    <a:gd name="connsiteY4" fmla="*/ 126148 h 897184"/>
                    <a:gd name="connsiteX5" fmla="*/ 1728262 w 1728262"/>
                    <a:gd name="connsiteY5" fmla="*/ 883033 h 897184"/>
                    <a:gd name="connsiteX6" fmla="*/ 889566 w 1728262"/>
                    <a:gd name="connsiteY6" fmla="*/ 729781 h 897184"/>
                    <a:gd name="connsiteX7" fmla="*/ 70 w 1728262"/>
                    <a:gd name="connsiteY7" fmla="*/ 883033 h 897184"/>
                    <a:gd name="connsiteX8" fmla="*/ 70 w 1728262"/>
                    <a:gd name="connsiteY8" fmla="*/ 126148 h 897184"/>
                    <a:gd name="connsiteX0" fmla="*/ 70 w 1728262"/>
                    <a:gd name="connsiteY0" fmla="*/ 126148 h 897184"/>
                    <a:gd name="connsiteX1" fmla="*/ 876042 w 1728262"/>
                    <a:gd name="connsiteY1" fmla="*/ 25862 h 897184"/>
                    <a:gd name="connsiteX2" fmla="*/ 1728262 w 1728262"/>
                    <a:gd name="connsiteY2" fmla="*/ 126148 h 897184"/>
                    <a:gd name="connsiteX3" fmla="*/ 1728262 w 1728262"/>
                    <a:gd name="connsiteY3" fmla="*/ 883033 h 897184"/>
                    <a:gd name="connsiteX4" fmla="*/ 864166 w 1728262"/>
                    <a:gd name="connsiteY4" fmla="*/ 742481 h 897184"/>
                    <a:gd name="connsiteX5" fmla="*/ 70 w 1728262"/>
                    <a:gd name="connsiteY5" fmla="*/ 883033 h 897184"/>
                    <a:gd name="connsiteX6" fmla="*/ 70 w 1728262"/>
                    <a:gd name="connsiteY6" fmla="*/ 126148 h 897184"/>
                    <a:gd name="connsiteX0" fmla="*/ 70 w 1728262"/>
                    <a:gd name="connsiteY0" fmla="*/ 126148 h 897184"/>
                    <a:gd name="connsiteX1" fmla="*/ 864166 w 1728262"/>
                    <a:gd name="connsiteY1" fmla="*/ 0 h 897184"/>
                    <a:gd name="connsiteX2" fmla="*/ 1728262 w 1728262"/>
                    <a:gd name="connsiteY2" fmla="*/ 126148 h 897184"/>
                    <a:gd name="connsiteX3" fmla="*/ 852291 w 1728262"/>
                    <a:gd name="connsiteY3" fmla="*/ 25862 h 897184"/>
                    <a:gd name="connsiteX4" fmla="*/ 70 w 1728262"/>
                    <a:gd name="connsiteY4" fmla="*/ 126148 h 897184"/>
                    <a:gd name="connsiteX0" fmla="*/ 1728262 w 1728262"/>
                    <a:gd name="connsiteY0" fmla="*/ 126148 h 897184"/>
                    <a:gd name="connsiteX1" fmla="*/ 840415 w 1728262"/>
                    <a:gd name="connsiteY1" fmla="*/ 40013 h 897184"/>
                    <a:gd name="connsiteX2" fmla="*/ 70 w 1728262"/>
                    <a:gd name="connsiteY2" fmla="*/ 126148 h 897184"/>
                    <a:gd name="connsiteX3" fmla="*/ 876042 w 1728262"/>
                    <a:gd name="connsiteY3" fmla="*/ 1 h 897184"/>
                    <a:gd name="connsiteX4" fmla="*/ 1728262 w 1728262"/>
                    <a:gd name="connsiteY4" fmla="*/ 126148 h 897184"/>
                    <a:gd name="connsiteX5" fmla="*/ 1728262 w 1728262"/>
                    <a:gd name="connsiteY5" fmla="*/ 883033 h 897184"/>
                    <a:gd name="connsiteX6" fmla="*/ 889566 w 1728262"/>
                    <a:gd name="connsiteY6" fmla="*/ 729781 h 897184"/>
                    <a:gd name="connsiteX7" fmla="*/ 70 w 1728262"/>
                    <a:gd name="connsiteY7" fmla="*/ 883033 h 897184"/>
                    <a:gd name="connsiteX8" fmla="*/ 70 w 1728262"/>
                    <a:gd name="connsiteY8" fmla="*/ 126148 h 897184"/>
                    <a:gd name="connsiteX0" fmla="*/ 70 w 1728262"/>
                    <a:gd name="connsiteY0" fmla="*/ 130748 h 901784"/>
                    <a:gd name="connsiteX1" fmla="*/ 881652 w 1728262"/>
                    <a:gd name="connsiteY1" fmla="*/ 378 h 901784"/>
                    <a:gd name="connsiteX2" fmla="*/ 1728262 w 1728262"/>
                    <a:gd name="connsiteY2" fmla="*/ 130748 h 901784"/>
                    <a:gd name="connsiteX3" fmla="*/ 1728262 w 1728262"/>
                    <a:gd name="connsiteY3" fmla="*/ 887633 h 901784"/>
                    <a:gd name="connsiteX4" fmla="*/ 864166 w 1728262"/>
                    <a:gd name="connsiteY4" fmla="*/ 747081 h 901784"/>
                    <a:gd name="connsiteX5" fmla="*/ 70 w 1728262"/>
                    <a:gd name="connsiteY5" fmla="*/ 887633 h 901784"/>
                    <a:gd name="connsiteX6" fmla="*/ 70 w 1728262"/>
                    <a:gd name="connsiteY6" fmla="*/ 130748 h 901784"/>
                    <a:gd name="connsiteX0" fmla="*/ 70 w 1728262"/>
                    <a:gd name="connsiteY0" fmla="*/ 130748 h 901784"/>
                    <a:gd name="connsiteX1" fmla="*/ 864166 w 1728262"/>
                    <a:gd name="connsiteY1" fmla="*/ 4600 h 901784"/>
                    <a:gd name="connsiteX2" fmla="*/ 1728262 w 1728262"/>
                    <a:gd name="connsiteY2" fmla="*/ 130748 h 901784"/>
                    <a:gd name="connsiteX3" fmla="*/ 852291 w 1728262"/>
                    <a:gd name="connsiteY3" fmla="*/ 30462 h 901784"/>
                    <a:gd name="connsiteX4" fmla="*/ 70 w 1728262"/>
                    <a:gd name="connsiteY4" fmla="*/ 130748 h 901784"/>
                    <a:gd name="connsiteX0" fmla="*/ 1728262 w 1728262"/>
                    <a:gd name="connsiteY0" fmla="*/ 130748 h 901784"/>
                    <a:gd name="connsiteX1" fmla="*/ 840415 w 1728262"/>
                    <a:gd name="connsiteY1" fmla="*/ 44613 h 901784"/>
                    <a:gd name="connsiteX2" fmla="*/ 70 w 1728262"/>
                    <a:gd name="connsiteY2" fmla="*/ 130748 h 901784"/>
                    <a:gd name="connsiteX3" fmla="*/ 876042 w 1728262"/>
                    <a:gd name="connsiteY3" fmla="*/ 4601 h 901784"/>
                    <a:gd name="connsiteX4" fmla="*/ 1728262 w 1728262"/>
                    <a:gd name="connsiteY4" fmla="*/ 130748 h 901784"/>
                    <a:gd name="connsiteX5" fmla="*/ 1728262 w 1728262"/>
                    <a:gd name="connsiteY5" fmla="*/ 887633 h 901784"/>
                    <a:gd name="connsiteX6" fmla="*/ 889566 w 1728262"/>
                    <a:gd name="connsiteY6" fmla="*/ 734381 h 901784"/>
                    <a:gd name="connsiteX7" fmla="*/ 70 w 1728262"/>
                    <a:gd name="connsiteY7" fmla="*/ 887633 h 901784"/>
                    <a:gd name="connsiteX8" fmla="*/ 70 w 1728262"/>
                    <a:gd name="connsiteY8" fmla="*/ 130748 h 901784"/>
                    <a:gd name="connsiteX0" fmla="*/ 8 w 1728200"/>
                    <a:gd name="connsiteY0" fmla="*/ 130748 h 901784"/>
                    <a:gd name="connsiteX1" fmla="*/ 881590 w 1728200"/>
                    <a:gd name="connsiteY1" fmla="*/ 378 h 901784"/>
                    <a:gd name="connsiteX2" fmla="*/ 1728200 w 1728200"/>
                    <a:gd name="connsiteY2" fmla="*/ 130748 h 901784"/>
                    <a:gd name="connsiteX3" fmla="*/ 1728200 w 1728200"/>
                    <a:gd name="connsiteY3" fmla="*/ 887633 h 901784"/>
                    <a:gd name="connsiteX4" fmla="*/ 864104 w 1728200"/>
                    <a:gd name="connsiteY4" fmla="*/ 747081 h 901784"/>
                    <a:gd name="connsiteX5" fmla="*/ 8 w 1728200"/>
                    <a:gd name="connsiteY5" fmla="*/ 887633 h 901784"/>
                    <a:gd name="connsiteX6" fmla="*/ 8 w 1728200"/>
                    <a:gd name="connsiteY6" fmla="*/ 130748 h 901784"/>
                    <a:gd name="connsiteX0" fmla="*/ 8 w 1728200"/>
                    <a:gd name="connsiteY0" fmla="*/ 130748 h 901784"/>
                    <a:gd name="connsiteX1" fmla="*/ 864104 w 1728200"/>
                    <a:gd name="connsiteY1" fmla="*/ 4600 h 901784"/>
                    <a:gd name="connsiteX2" fmla="*/ 1728200 w 1728200"/>
                    <a:gd name="connsiteY2" fmla="*/ 130748 h 901784"/>
                    <a:gd name="connsiteX3" fmla="*/ 852229 w 1728200"/>
                    <a:gd name="connsiteY3" fmla="*/ 30462 h 901784"/>
                    <a:gd name="connsiteX4" fmla="*/ 8 w 1728200"/>
                    <a:gd name="connsiteY4" fmla="*/ 130748 h 901784"/>
                    <a:gd name="connsiteX0" fmla="*/ 1728200 w 1728200"/>
                    <a:gd name="connsiteY0" fmla="*/ 130748 h 901784"/>
                    <a:gd name="connsiteX1" fmla="*/ 876817 w 1728200"/>
                    <a:gd name="connsiteY1" fmla="*/ 1158 h 901784"/>
                    <a:gd name="connsiteX2" fmla="*/ 8 w 1728200"/>
                    <a:gd name="connsiteY2" fmla="*/ 130748 h 901784"/>
                    <a:gd name="connsiteX3" fmla="*/ 875980 w 1728200"/>
                    <a:gd name="connsiteY3" fmla="*/ 4601 h 901784"/>
                    <a:gd name="connsiteX4" fmla="*/ 1728200 w 1728200"/>
                    <a:gd name="connsiteY4" fmla="*/ 130748 h 901784"/>
                    <a:gd name="connsiteX5" fmla="*/ 1728200 w 1728200"/>
                    <a:gd name="connsiteY5" fmla="*/ 887633 h 901784"/>
                    <a:gd name="connsiteX6" fmla="*/ 889504 w 1728200"/>
                    <a:gd name="connsiteY6" fmla="*/ 734381 h 901784"/>
                    <a:gd name="connsiteX7" fmla="*/ 8 w 1728200"/>
                    <a:gd name="connsiteY7" fmla="*/ 887633 h 901784"/>
                    <a:gd name="connsiteX8" fmla="*/ 8 w 1728200"/>
                    <a:gd name="connsiteY8" fmla="*/ 130748 h 901784"/>
                    <a:gd name="connsiteX0" fmla="*/ 4 w 1728196"/>
                    <a:gd name="connsiteY0" fmla="*/ 130748 h 901784"/>
                    <a:gd name="connsiteX1" fmla="*/ 881586 w 1728196"/>
                    <a:gd name="connsiteY1" fmla="*/ 378 h 901784"/>
                    <a:gd name="connsiteX2" fmla="*/ 1728196 w 1728196"/>
                    <a:gd name="connsiteY2" fmla="*/ 130748 h 901784"/>
                    <a:gd name="connsiteX3" fmla="*/ 1728196 w 1728196"/>
                    <a:gd name="connsiteY3" fmla="*/ 887633 h 901784"/>
                    <a:gd name="connsiteX4" fmla="*/ 864100 w 1728196"/>
                    <a:gd name="connsiteY4" fmla="*/ 747081 h 901784"/>
                    <a:gd name="connsiteX5" fmla="*/ 4 w 1728196"/>
                    <a:gd name="connsiteY5" fmla="*/ 887633 h 901784"/>
                    <a:gd name="connsiteX6" fmla="*/ 4 w 1728196"/>
                    <a:gd name="connsiteY6" fmla="*/ 130748 h 901784"/>
                    <a:gd name="connsiteX0" fmla="*/ 4 w 1728196"/>
                    <a:gd name="connsiteY0" fmla="*/ 130748 h 901784"/>
                    <a:gd name="connsiteX1" fmla="*/ 864100 w 1728196"/>
                    <a:gd name="connsiteY1" fmla="*/ 4600 h 901784"/>
                    <a:gd name="connsiteX2" fmla="*/ 1728196 w 1728196"/>
                    <a:gd name="connsiteY2" fmla="*/ 130748 h 901784"/>
                    <a:gd name="connsiteX3" fmla="*/ 871859 w 1728196"/>
                    <a:gd name="connsiteY3" fmla="*/ 3721 h 901784"/>
                    <a:gd name="connsiteX4" fmla="*/ 4 w 1728196"/>
                    <a:gd name="connsiteY4" fmla="*/ 130748 h 901784"/>
                    <a:gd name="connsiteX0" fmla="*/ 1728196 w 1728196"/>
                    <a:gd name="connsiteY0" fmla="*/ 130748 h 901784"/>
                    <a:gd name="connsiteX1" fmla="*/ 876813 w 1728196"/>
                    <a:gd name="connsiteY1" fmla="*/ 1158 h 901784"/>
                    <a:gd name="connsiteX2" fmla="*/ 4 w 1728196"/>
                    <a:gd name="connsiteY2" fmla="*/ 130748 h 901784"/>
                    <a:gd name="connsiteX3" fmla="*/ 875976 w 1728196"/>
                    <a:gd name="connsiteY3" fmla="*/ 4601 h 901784"/>
                    <a:gd name="connsiteX4" fmla="*/ 1728196 w 1728196"/>
                    <a:gd name="connsiteY4" fmla="*/ 130748 h 901784"/>
                    <a:gd name="connsiteX5" fmla="*/ 1728196 w 1728196"/>
                    <a:gd name="connsiteY5" fmla="*/ 887633 h 901784"/>
                    <a:gd name="connsiteX6" fmla="*/ 889500 w 1728196"/>
                    <a:gd name="connsiteY6" fmla="*/ 734381 h 901784"/>
                    <a:gd name="connsiteX7" fmla="*/ 4 w 1728196"/>
                    <a:gd name="connsiteY7" fmla="*/ 887633 h 901784"/>
                    <a:gd name="connsiteX8" fmla="*/ 4 w 1728196"/>
                    <a:gd name="connsiteY8" fmla="*/ 130748 h 901784"/>
                    <a:gd name="connsiteX0" fmla="*/ 4 w 1728196"/>
                    <a:gd name="connsiteY0" fmla="*/ 130748 h 901784"/>
                    <a:gd name="connsiteX1" fmla="*/ 881586 w 1728196"/>
                    <a:gd name="connsiteY1" fmla="*/ 378 h 901784"/>
                    <a:gd name="connsiteX2" fmla="*/ 1728196 w 1728196"/>
                    <a:gd name="connsiteY2" fmla="*/ 130748 h 901784"/>
                    <a:gd name="connsiteX3" fmla="*/ 1728196 w 1728196"/>
                    <a:gd name="connsiteY3" fmla="*/ 887633 h 901784"/>
                    <a:gd name="connsiteX4" fmla="*/ 864100 w 1728196"/>
                    <a:gd name="connsiteY4" fmla="*/ 747081 h 901784"/>
                    <a:gd name="connsiteX5" fmla="*/ 4 w 1728196"/>
                    <a:gd name="connsiteY5" fmla="*/ 887633 h 901784"/>
                    <a:gd name="connsiteX6" fmla="*/ 4 w 1728196"/>
                    <a:gd name="connsiteY6" fmla="*/ 130748 h 901784"/>
                    <a:gd name="connsiteX0" fmla="*/ 4 w 1728196"/>
                    <a:gd name="connsiteY0" fmla="*/ 130748 h 901784"/>
                    <a:gd name="connsiteX1" fmla="*/ 864100 w 1728196"/>
                    <a:gd name="connsiteY1" fmla="*/ 4600 h 901784"/>
                    <a:gd name="connsiteX2" fmla="*/ 1728196 w 1728196"/>
                    <a:gd name="connsiteY2" fmla="*/ 130748 h 901784"/>
                    <a:gd name="connsiteX3" fmla="*/ 871859 w 1728196"/>
                    <a:gd name="connsiteY3" fmla="*/ 3721 h 901784"/>
                    <a:gd name="connsiteX4" fmla="*/ 4 w 1728196"/>
                    <a:gd name="connsiteY4" fmla="*/ 130748 h 901784"/>
                    <a:gd name="connsiteX0" fmla="*/ 1728196 w 1728196"/>
                    <a:gd name="connsiteY0" fmla="*/ 130748 h 901784"/>
                    <a:gd name="connsiteX1" fmla="*/ 876813 w 1728196"/>
                    <a:gd name="connsiteY1" fmla="*/ 1158 h 901784"/>
                    <a:gd name="connsiteX2" fmla="*/ 4 w 1728196"/>
                    <a:gd name="connsiteY2" fmla="*/ 130748 h 901784"/>
                    <a:gd name="connsiteX3" fmla="*/ 875976 w 1728196"/>
                    <a:gd name="connsiteY3" fmla="*/ 4601 h 901784"/>
                    <a:gd name="connsiteX4" fmla="*/ 1728196 w 1728196"/>
                    <a:gd name="connsiteY4" fmla="*/ 130748 h 901784"/>
                    <a:gd name="connsiteX5" fmla="*/ 1728196 w 1728196"/>
                    <a:gd name="connsiteY5" fmla="*/ 887633 h 901784"/>
                    <a:gd name="connsiteX6" fmla="*/ 889500 w 1728196"/>
                    <a:gd name="connsiteY6" fmla="*/ 734381 h 901784"/>
                    <a:gd name="connsiteX7" fmla="*/ 4 w 1728196"/>
                    <a:gd name="connsiteY7" fmla="*/ 887633 h 901784"/>
                    <a:gd name="connsiteX8" fmla="*/ 4 w 1728196"/>
                    <a:gd name="connsiteY8" fmla="*/ 130748 h 901784"/>
                    <a:gd name="connsiteX0" fmla="*/ 4 w 1756245"/>
                    <a:gd name="connsiteY0" fmla="*/ 130748 h 901784"/>
                    <a:gd name="connsiteX1" fmla="*/ 881586 w 1756245"/>
                    <a:gd name="connsiteY1" fmla="*/ 378 h 901784"/>
                    <a:gd name="connsiteX2" fmla="*/ 1728196 w 1756245"/>
                    <a:gd name="connsiteY2" fmla="*/ 130748 h 901784"/>
                    <a:gd name="connsiteX3" fmla="*/ 1728196 w 1756245"/>
                    <a:gd name="connsiteY3" fmla="*/ 887633 h 901784"/>
                    <a:gd name="connsiteX4" fmla="*/ 864100 w 1756245"/>
                    <a:gd name="connsiteY4" fmla="*/ 747081 h 901784"/>
                    <a:gd name="connsiteX5" fmla="*/ 4 w 1756245"/>
                    <a:gd name="connsiteY5" fmla="*/ 887633 h 901784"/>
                    <a:gd name="connsiteX6" fmla="*/ 4 w 1756245"/>
                    <a:gd name="connsiteY6" fmla="*/ 130748 h 901784"/>
                    <a:gd name="connsiteX0" fmla="*/ 4 w 1756245"/>
                    <a:gd name="connsiteY0" fmla="*/ 130748 h 901784"/>
                    <a:gd name="connsiteX1" fmla="*/ 864100 w 1756245"/>
                    <a:gd name="connsiteY1" fmla="*/ 4600 h 901784"/>
                    <a:gd name="connsiteX2" fmla="*/ 1728196 w 1756245"/>
                    <a:gd name="connsiteY2" fmla="*/ 130748 h 901784"/>
                    <a:gd name="connsiteX3" fmla="*/ 871859 w 1756245"/>
                    <a:gd name="connsiteY3" fmla="*/ 3721 h 901784"/>
                    <a:gd name="connsiteX4" fmla="*/ 4 w 1756245"/>
                    <a:gd name="connsiteY4" fmla="*/ 130748 h 901784"/>
                    <a:gd name="connsiteX0" fmla="*/ 1728196 w 1756245"/>
                    <a:gd name="connsiteY0" fmla="*/ 130748 h 901784"/>
                    <a:gd name="connsiteX1" fmla="*/ 876813 w 1756245"/>
                    <a:gd name="connsiteY1" fmla="*/ 1158 h 901784"/>
                    <a:gd name="connsiteX2" fmla="*/ 4 w 1756245"/>
                    <a:gd name="connsiteY2" fmla="*/ 130748 h 901784"/>
                    <a:gd name="connsiteX3" fmla="*/ 875976 w 1756245"/>
                    <a:gd name="connsiteY3" fmla="*/ 4601 h 901784"/>
                    <a:gd name="connsiteX4" fmla="*/ 1756245 w 1756245"/>
                    <a:gd name="connsiteY4" fmla="*/ 130748 h 901784"/>
                    <a:gd name="connsiteX5" fmla="*/ 1728196 w 1756245"/>
                    <a:gd name="connsiteY5" fmla="*/ 887633 h 901784"/>
                    <a:gd name="connsiteX6" fmla="*/ 889500 w 1756245"/>
                    <a:gd name="connsiteY6" fmla="*/ 734381 h 901784"/>
                    <a:gd name="connsiteX7" fmla="*/ 4 w 1756245"/>
                    <a:gd name="connsiteY7" fmla="*/ 887633 h 901784"/>
                    <a:gd name="connsiteX8" fmla="*/ 4 w 1756245"/>
                    <a:gd name="connsiteY8" fmla="*/ 130748 h 901784"/>
                    <a:gd name="connsiteX0" fmla="*/ 4 w 1753440"/>
                    <a:gd name="connsiteY0" fmla="*/ 130748 h 901784"/>
                    <a:gd name="connsiteX1" fmla="*/ 881586 w 1753440"/>
                    <a:gd name="connsiteY1" fmla="*/ 378 h 901784"/>
                    <a:gd name="connsiteX2" fmla="*/ 1728196 w 1753440"/>
                    <a:gd name="connsiteY2" fmla="*/ 130748 h 901784"/>
                    <a:gd name="connsiteX3" fmla="*/ 1728196 w 1753440"/>
                    <a:gd name="connsiteY3" fmla="*/ 887633 h 901784"/>
                    <a:gd name="connsiteX4" fmla="*/ 864100 w 1753440"/>
                    <a:gd name="connsiteY4" fmla="*/ 747081 h 901784"/>
                    <a:gd name="connsiteX5" fmla="*/ 4 w 1753440"/>
                    <a:gd name="connsiteY5" fmla="*/ 887633 h 901784"/>
                    <a:gd name="connsiteX6" fmla="*/ 4 w 1753440"/>
                    <a:gd name="connsiteY6" fmla="*/ 130748 h 901784"/>
                    <a:gd name="connsiteX0" fmla="*/ 4 w 1753440"/>
                    <a:gd name="connsiteY0" fmla="*/ 130748 h 901784"/>
                    <a:gd name="connsiteX1" fmla="*/ 864100 w 1753440"/>
                    <a:gd name="connsiteY1" fmla="*/ 4600 h 901784"/>
                    <a:gd name="connsiteX2" fmla="*/ 1728196 w 1753440"/>
                    <a:gd name="connsiteY2" fmla="*/ 130748 h 901784"/>
                    <a:gd name="connsiteX3" fmla="*/ 871859 w 1753440"/>
                    <a:gd name="connsiteY3" fmla="*/ 3721 h 901784"/>
                    <a:gd name="connsiteX4" fmla="*/ 4 w 1753440"/>
                    <a:gd name="connsiteY4" fmla="*/ 130748 h 901784"/>
                    <a:gd name="connsiteX0" fmla="*/ 1728196 w 1753440"/>
                    <a:gd name="connsiteY0" fmla="*/ 130748 h 901784"/>
                    <a:gd name="connsiteX1" fmla="*/ 876813 w 1753440"/>
                    <a:gd name="connsiteY1" fmla="*/ 1158 h 901784"/>
                    <a:gd name="connsiteX2" fmla="*/ 4 w 1753440"/>
                    <a:gd name="connsiteY2" fmla="*/ 130748 h 901784"/>
                    <a:gd name="connsiteX3" fmla="*/ 875976 w 1753440"/>
                    <a:gd name="connsiteY3" fmla="*/ 4601 h 901784"/>
                    <a:gd name="connsiteX4" fmla="*/ 1753440 w 1753440"/>
                    <a:gd name="connsiteY4" fmla="*/ 117377 h 901784"/>
                    <a:gd name="connsiteX5" fmla="*/ 1728196 w 1753440"/>
                    <a:gd name="connsiteY5" fmla="*/ 887633 h 901784"/>
                    <a:gd name="connsiteX6" fmla="*/ 889500 w 1753440"/>
                    <a:gd name="connsiteY6" fmla="*/ 734381 h 901784"/>
                    <a:gd name="connsiteX7" fmla="*/ 4 w 1753440"/>
                    <a:gd name="connsiteY7" fmla="*/ 887633 h 901784"/>
                    <a:gd name="connsiteX8" fmla="*/ 4 w 1753440"/>
                    <a:gd name="connsiteY8" fmla="*/ 130748 h 901784"/>
                    <a:gd name="connsiteX0" fmla="*/ 4 w 1753440"/>
                    <a:gd name="connsiteY0" fmla="*/ 130748 h 901784"/>
                    <a:gd name="connsiteX1" fmla="*/ 881586 w 1753440"/>
                    <a:gd name="connsiteY1" fmla="*/ 378 h 901784"/>
                    <a:gd name="connsiteX2" fmla="*/ 1728196 w 1753440"/>
                    <a:gd name="connsiteY2" fmla="*/ 130748 h 901784"/>
                    <a:gd name="connsiteX3" fmla="*/ 1728196 w 1753440"/>
                    <a:gd name="connsiteY3" fmla="*/ 887633 h 901784"/>
                    <a:gd name="connsiteX4" fmla="*/ 864100 w 1753440"/>
                    <a:gd name="connsiteY4" fmla="*/ 747081 h 901784"/>
                    <a:gd name="connsiteX5" fmla="*/ 4 w 1753440"/>
                    <a:gd name="connsiteY5" fmla="*/ 887633 h 901784"/>
                    <a:gd name="connsiteX6" fmla="*/ 4 w 1753440"/>
                    <a:gd name="connsiteY6" fmla="*/ 130748 h 901784"/>
                    <a:gd name="connsiteX0" fmla="*/ 4 w 1753440"/>
                    <a:gd name="connsiteY0" fmla="*/ 130748 h 901784"/>
                    <a:gd name="connsiteX1" fmla="*/ 864100 w 1753440"/>
                    <a:gd name="connsiteY1" fmla="*/ 4600 h 901784"/>
                    <a:gd name="connsiteX2" fmla="*/ 1728196 w 1753440"/>
                    <a:gd name="connsiteY2" fmla="*/ 130748 h 901784"/>
                    <a:gd name="connsiteX3" fmla="*/ 871859 w 1753440"/>
                    <a:gd name="connsiteY3" fmla="*/ 3721 h 901784"/>
                    <a:gd name="connsiteX4" fmla="*/ 4 w 1753440"/>
                    <a:gd name="connsiteY4" fmla="*/ 130748 h 901784"/>
                    <a:gd name="connsiteX0" fmla="*/ 1728196 w 1753440"/>
                    <a:gd name="connsiteY0" fmla="*/ 130748 h 901784"/>
                    <a:gd name="connsiteX1" fmla="*/ 876813 w 1753440"/>
                    <a:gd name="connsiteY1" fmla="*/ 1158 h 901784"/>
                    <a:gd name="connsiteX2" fmla="*/ 4 w 1753440"/>
                    <a:gd name="connsiteY2" fmla="*/ 130748 h 901784"/>
                    <a:gd name="connsiteX3" fmla="*/ 875976 w 1753440"/>
                    <a:gd name="connsiteY3" fmla="*/ 4601 h 901784"/>
                    <a:gd name="connsiteX4" fmla="*/ 1753440 w 1753440"/>
                    <a:gd name="connsiteY4" fmla="*/ 117377 h 901784"/>
                    <a:gd name="connsiteX5" fmla="*/ 1728196 w 1753440"/>
                    <a:gd name="connsiteY5" fmla="*/ 887633 h 901784"/>
                    <a:gd name="connsiteX6" fmla="*/ 889500 w 1753440"/>
                    <a:gd name="connsiteY6" fmla="*/ 734381 h 901784"/>
                    <a:gd name="connsiteX7" fmla="*/ 4 w 1753440"/>
                    <a:gd name="connsiteY7" fmla="*/ 887633 h 901784"/>
                    <a:gd name="connsiteX8" fmla="*/ 4 w 1753440"/>
                    <a:gd name="connsiteY8" fmla="*/ 130748 h 901784"/>
                    <a:gd name="connsiteX0" fmla="*/ 4 w 1778684"/>
                    <a:gd name="connsiteY0" fmla="*/ 130748 h 901784"/>
                    <a:gd name="connsiteX1" fmla="*/ 881586 w 1778684"/>
                    <a:gd name="connsiteY1" fmla="*/ 378 h 901784"/>
                    <a:gd name="connsiteX2" fmla="*/ 1728196 w 1778684"/>
                    <a:gd name="connsiteY2" fmla="*/ 130748 h 901784"/>
                    <a:gd name="connsiteX3" fmla="*/ 1728196 w 1778684"/>
                    <a:gd name="connsiteY3" fmla="*/ 887633 h 901784"/>
                    <a:gd name="connsiteX4" fmla="*/ 864100 w 1778684"/>
                    <a:gd name="connsiteY4" fmla="*/ 747081 h 901784"/>
                    <a:gd name="connsiteX5" fmla="*/ 4 w 1778684"/>
                    <a:gd name="connsiteY5" fmla="*/ 887633 h 901784"/>
                    <a:gd name="connsiteX6" fmla="*/ 4 w 1778684"/>
                    <a:gd name="connsiteY6" fmla="*/ 130748 h 901784"/>
                    <a:gd name="connsiteX0" fmla="*/ 4 w 1778684"/>
                    <a:gd name="connsiteY0" fmla="*/ 130748 h 901784"/>
                    <a:gd name="connsiteX1" fmla="*/ 864100 w 1778684"/>
                    <a:gd name="connsiteY1" fmla="*/ 4600 h 901784"/>
                    <a:gd name="connsiteX2" fmla="*/ 1728196 w 1778684"/>
                    <a:gd name="connsiteY2" fmla="*/ 130748 h 901784"/>
                    <a:gd name="connsiteX3" fmla="*/ 871859 w 1778684"/>
                    <a:gd name="connsiteY3" fmla="*/ 3721 h 901784"/>
                    <a:gd name="connsiteX4" fmla="*/ 4 w 1778684"/>
                    <a:gd name="connsiteY4" fmla="*/ 130748 h 901784"/>
                    <a:gd name="connsiteX0" fmla="*/ 1778684 w 1778684"/>
                    <a:gd name="connsiteY0" fmla="*/ 67236 h 901784"/>
                    <a:gd name="connsiteX1" fmla="*/ 876813 w 1778684"/>
                    <a:gd name="connsiteY1" fmla="*/ 1158 h 901784"/>
                    <a:gd name="connsiteX2" fmla="*/ 4 w 1778684"/>
                    <a:gd name="connsiteY2" fmla="*/ 130748 h 901784"/>
                    <a:gd name="connsiteX3" fmla="*/ 875976 w 1778684"/>
                    <a:gd name="connsiteY3" fmla="*/ 4601 h 901784"/>
                    <a:gd name="connsiteX4" fmla="*/ 1753440 w 1778684"/>
                    <a:gd name="connsiteY4" fmla="*/ 117377 h 901784"/>
                    <a:gd name="connsiteX5" fmla="*/ 1728196 w 1778684"/>
                    <a:gd name="connsiteY5" fmla="*/ 887633 h 901784"/>
                    <a:gd name="connsiteX6" fmla="*/ 889500 w 1778684"/>
                    <a:gd name="connsiteY6" fmla="*/ 734381 h 901784"/>
                    <a:gd name="connsiteX7" fmla="*/ 4 w 1778684"/>
                    <a:gd name="connsiteY7" fmla="*/ 887633 h 901784"/>
                    <a:gd name="connsiteX8" fmla="*/ 4 w 1778684"/>
                    <a:gd name="connsiteY8" fmla="*/ 130748 h 901784"/>
                    <a:gd name="connsiteX0" fmla="*/ 4 w 1775880"/>
                    <a:gd name="connsiteY0" fmla="*/ 131743 h 902779"/>
                    <a:gd name="connsiteX1" fmla="*/ 881586 w 1775880"/>
                    <a:gd name="connsiteY1" fmla="*/ 1373 h 902779"/>
                    <a:gd name="connsiteX2" fmla="*/ 1728196 w 1775880"/>
                    <a:gd name="connsiteY2" fmla="*/ 131743 h 902779"/>
                    <a:gd name="connsiteX3" fmla="*/ 1728196 w 1775880"/>
                    <a:gd name="connsiteY3" fmla="*/ 888628 h 902779"/>
                    <a:gd name="connsiteX4" fmla="*/ 864100 w 1775880"/>
                    <a:gd name="connsiteY4" fmla="*/ 748076 h 902779"/>
                    <a:gd name="connsiteX5" fmla="*/ 4 w 1775880"/>
                    <a:gd name="connsiteY5" fmla="*/ 888628 h 902779"/>
                    <a:gd name="connsiteX6" fmla="*/ 4 w 1775880"/>
                    <a:gd name="connsiteY6" fmla="*/ 131743 h 902779"/>
                    <a:gd name="connsiteX0" fmla="*/ 4 w 1775880"/>
                    <a:gd name="connsiteY0" fmla="*/ 131743 h 902779"/>
                    <a:gd name="connsiteX1" fmla="*/ 864100 w 1775880"/>
                    <a:gd name="connsiteY1" fmla="*/ 5595 h 902779"/>
                    <a:gd name="connsiteX2" fmla="*/ 1728196 w 1775880"/>
                    <a:gd name="connsiteY2" fmla="*/ 131743 h 902779"/>
                    <a:gd name="connsiteX3" fmla="*/ 871859 w 1775880"/>
                    <a:gd name="connsiteY3" fmla="*/ 4716 h 902779"/>
                    <a:gd name="connsiteX4" fmla="*/ 4 w 1775880"/>
                    <a:gd name="connsiteY4" fmla="*/ 131743 h 902779"/>
                    <a:gd name="connsiteX0" fmla="*/ 1775880 w 1775880"/>
                    <a:gd name="connsiteY0" fmla="*/ 21434 h 902779"/>
                    <a:gd name="connsiteX1" fmla="*/ 876813 w 1775880"/>
                    <a:gd name="connsiteY1" fmla="*/ 2153 h 902779"/>
                    <a:gd name="connsiteX2" fmla="*/ 4 w 1775880"/>
                    <a:gd name="connsiteY2" fmla="*/ 131743 h 902779"/>
                    <a:gd name="connsiteX3" fmla="*/ 875976 w 1775880"/>
                    <a:gd name="connsiteY3" fmla="*/ 5596 h 902779"/>
                    <a:gd name="connsiteX4" fmla="*/ 1753440 w 1775880"/>
                    <a:gd name="connsiteY4" fmla="*/ 118372 h 902779"/>
                    <a:gd name="connsiteX5" fmla="*/ 1728196 w 1775880"/>
                    <a:gd name="connsiteY5" fmla="*/ 888628 h 902779"/>
                    <a:gd name="connsiteX6" fmla="*/ 889500 w 1775880"/>
                    <a:gd name="connsiteY6" fmla="*/ 735376 h 902779"/>
                    <a:gd name="connsiteX7" fmla="*/ 4 w 1775880"/>
                    <a:gd name="connsiteY7" fmla="*/ 888628 h 902779"/>
                    <a:gd name="connsiteX8" fmla="*/ 4 w 1775880"/>
                    <a:gd name="connsiteY8" fmla="*/ 131743 h 902779"/>
                    <a:gd name="connsiteX0" fmla="*/ 4 w 1775880"/>
                    <a:gd name="connsiteY0" fmla="*/ 133119 h 904155"/>
                    <a:gd name="connsiteX1" fmla="*/ 881586 w 1775880"/>
                    <a:gd name="connsiteY1" fmla="*/ 2749 h 904155"/>
                    <a:gd name="connsiteX2" fmla="*/ 1728196 w 1775880"/>
                    <a:gd name="connsiteY2" fmla="*/ 133119 h 904155"/>
                    <a:gd name="connsiteX3" fmla="*/ 1728196 w 1775880"/>
                    <a:gd name="connsiteY3" fmla="*/ 890004 h 904155"/>
                    <a:gd name="connsiteX4" fmla="*/ 864100 w 1775880"/>
                    <a:gd name="connsiteY4" fmla="*/ 749452 h 904155"/>
                    <a:gd name="connsiteX5" fmla="*/ 4 w 1775880"/>
                    <a:gd name="connsiteY5" fmla="*/ 890004 h 904155"/>
                    <a:gd name="connsiteX6" fmla="*/ 4 w 1775880"/>
                    <a:gd name="connsiteY6" fmla="*/ 133119 h 904155"/>
                    <a:gd name="connsiteX0" fmla="*/ 4 w 1775880"/>
                    <a:gd name="connsiteY0" fmla="*/ 133119 h 904155"/>
                    <a:gd name="connsiteX1" fmla="*/ 864100 w 1775880"/>
                    <a:gd name="connsiteY1" fmla="*/ 6971 h 904155"/>
                    <a:gd name="connsiteX2" fmla="*/ 1728196 w 1775880"/>
                    <a:gd name="connsiteY2" fmla="*/ 133119 h 904155"/>
                    <a:gd name="connsiteX3" fmla="*/ 871859 w 1775880"/>
                    <a:gd name="connsiteY3" fmla="*/ 6092 h 904155"/>
                    <a:gd name="connsiteX4" fmla="*/ 4 w 1775880"/>
                    <a:gd name="connsiteY4" fmla="*/ 133119 h 904155"/>
                    <a:gd name="connsiteX0" fmla="*/ 1775880 w 1775880"/>
                    <a:gd name="connsiteY0" fmla="*/ 22810 h 904155"/>
                    <a:gd name="connsiteX1" fmla="*/ 876813 w 1775880"/>
                    <a:gd name="connsiteY1" fmla="*/ 3529 h 904155"/>
                    <a:gd name="connsiteX2" fmla="*/ 4 w 1775880"/>
                    <a:gd name="connsiteY2" fmla="*/ 133119 h 904155"/>
                    <a:gd name="connsiteX3" fmla="*/ 875976 w 1775880"/>
                    <a:gd name="connsiteY3" fmla="*/ 6972 h 904155"/>
                    <a:gd name="connsiteX4" fmla="*/ 1753440 w 1775880"/>
                    <a:gd name="connsiteY4" fmla="*/ 119748 h 904155"/>
                    <a:gd name="connsiteX5" fmla="*/ 1728196 w 1775880"/>
                    <a:gd name="connsiteY5" fmla="*/ 890004 h 904155"/>
                    <a:gd name="connsiteX6" fmla="*/ 889500 w 1775880"/>
                    <a:gd name="connsiteY6" fmla="*/ 736752 h 904155"/>
                    <a:gd name="connsiteX7" fmla="*/ 4 w 1775880"/>
                    <a:gd name="connsiteY7" fmla="*/ 890004 h 904155"/>
                    <a:gd name="connsiteX8" fmla="*/ 4 w 1775880"/>
                    <a:gd name="connsiteY8" fmla="*/ 133119 h 904155"/>
                    <a:gd name="connsiteX0" fmla="*/ 4 w 1775880"/>
                    <a:gd name="connsiteY0" fmla="*/ 135029 h 906065"/>
                    <a:gd name="connsiteX1" fmla="*/ 881586 w 1775880"/>
                    <a:gd name="connsiteY1" fmla="*/ 4659 h 906065"/>
                    <a:gd name="connsiteX2" fmla="*/ 1728196 w 1775880"/>
                    <a:gd name="connsiteY2" fmla="*/ 135029 h 906065"/>
                    <a:gd name="connsiteX3" fmla="*/ 1728196 w 1775880"/>
                    <a:gd name="connsiteY3" fmla="*/ 891914 h 906065"/>
                    <a:gd name="connsiteX4" fmla="*/ 864100 w 1775880"/>
                    <a:gd name="connsiteY4" fmla="*/ 751362 h 906065"/>
                    <a:gd name="connsiteX5" fmla="*/ 4 w 1775880"/>
                    <a:gd name="connsiteY5" fmla="*/ 891914 h 906065"/>
                    <a:gd name="connsiteX6" fmla="*/ 4 w 1775880"/>
                    <a:gd name="connsiteY6" fmla="*/ 135029 h 906065"/>
                    <a:gd name="connsiteX0" fmla="*/ 4 w 1775880"/>
                    <a:gd name="connsiteY0" fmla="*/ 135029 h 906065"/>
                    <a:gd name="connsiteX1" fmla="*/ 864100 w 1775880"/>
                    <a:gd name="connsiteY1" fmla="*/ 8881 h 906065"/>
                    <a:gd name="connsiteX2" fmla="*/ 1728196 w 1775880"/>
                    <a:gd name="connsiteY2" fmla="*/ 135029 h 906065"/>
                    <a:gd name="connsiteX3" fmla="*/ 871859 w 1775880"/>
                    <a:gd name="connsiteY3" fmla="*/ 8002 h 906065"/>
                    <a:gd name="connsiteX4" fmla="*/ 4 w 1775880"/>
                    <a:gd name="connsiteY4" fmla="*/ 135029 h 906065"/>
                    <a:gd name="connsiteX0" fmla="*/ 1775880 w 1775880"/>
                    <a:gd name="connsiteY0" fmla="*/ 24720 h 906065"/>
                    <a:gd name="connsiteX1" fmla="*/ 876813 w 1775880"/>
                    <a:gd name="connsiteY1" fmla="*/ 5439 h 906065"/>
                    <a:gd name="connsiteX2" fmla="*/ 4 w 1775880"/>
                    <a:gd name="connsiteY2" fmla="*/ 135029 h 906065"/>
                    <a:gd name="connsiteX3" fmla="*/ 875976 w 1775880"/>
                    <a:gd name="connsiteY3" fmla="*/ 8882 h 906065"/>
                    <a:gd name="connsiteX4" fmla="*/ 1753440 w 1775880"/>
                    <a:gd name="connsiteY4" fmla="*/ 121658 h 906065"/>
                    <a:gd name="connsiteX5" fmla="*/ 1728196 w 1775880"/>
                    <a:gd name="connsiteY5" fmla="*/ 891914 h 906065"/>
                    <a:gd name="connsiteX6" fmla="*/ 889500 w 1775880"/>
                    <a:gd name="connsiteY6" fmla="*/ 738662 h 906065"/>
                    <a:gd name="connsiteX7" fmla="*/ 4 w 1775880"/>
                    <a:gd name="connsiteY7" fmla="*/ 891914 h 906065"/>
                    <a:gd name="connsiteX8" fmla="*/ 4 w 1775880"/>
                    <a:gd name="connsiteY8" fmla="*/ 135029 h 906065"/>
                    <a:gd name="connsiteX0" fmla="*/ 4 w 1753440"/>
                    <a:gd name="connsiteY0" fmla="*/ 130750 h 901786"/>
                    <a:gd name="connsiteX1" fmla="*/ 881586 w 1753440"/>
                    <a:gd name="connsiteY1" fmla="*/ 380 h 901786"/>
                    <a:gd name="connsiteX2" fmla="*/ 1728196 w 1753440"/>
                    <a:gd name="connsiteY2" fmla="*/ 130750 h 901786"/>
                    <a:gd name="connsiteX3" fmla="*/ 1728196 w 1753440"/>
                    <a:gd name="connsiteY3" fmla="*/ 887635 h 901786"/>
                    <a:gd name="connsiteX4" fmla="*/ 864100 w 1753440"/>
                    <a:gd name="connsiteY4" fmla="*/ 747083 h 901786"/>
                    <a:gd name="connsiteX5" fmla="*/ 4 w 1753440"/>
                    <a:gd name="connsiteY5" fmla="*/ 887635 h 901786"/>
                    <a:gd name="connsiteX6" fmla="*/ 4 w 1753440"/>
                    <a:gd name="connsiteY6" fmla="*/ 130750 h 901786"/>
                    <a:gd name="connsiteX0" fmla="*/ 4 w 1753440"/>
                    <a:gd name="connsiteY0" fmla="*/ 130750 h 901786"/>
                    <a:gd name="connsiteX1" fmla="*/ 864100 w 1753440"/>
                    <a:gd name="connsiteY1" fmla="*/ 4602 h 901786"/>
                    <a:gd name="connsiteX2" fmla="*/ 1728196 w 1753440"/>
                    <a:gd name="connsiteY2" fmla="*/ 130750 h 901786"/>
                    <a:gd name="connsiteX3" fmla="*/ 871859 w 1753440"/>
                    <a:gd name="connsiteY3" fmla="*/ 3723 h 901786"/>
                    <a:gd name="connsiteX4" fmla="*/ 4 w 1753440"/>
                    <a:gd name="connsiteY4" fmla="*/ 130750 h 901786"/>
                    <a:gd name="connsiteX0" fmla="*/ 1745026 w 1753440"/>
                    <a:gd name="connsiteY0" fmla="*/ 110694 h 901786"/>
                    <a:gd name="connsiteX1" fmla="*/ 876813 w 1753440"/>
                    <a:gd name="connsiteY1" fmla="*/ 1160 h 901786"/>
                    <a:gd name="connsiteX2" fmla="*/ 4 w 1753440"/>
                    <a:gd name="connsiteY2" fmla="*/ 130750 h 901786"/>
                    <a:gd name="connsiteX3" fmla="*/ 875976 w 1753440"/>
                    <a:gd name="connsiteY3" fmla="*/ 4603 h 901786"/>
                    <a:gd name="connsiteX4" fmla="*/ 1753440 w 1753440"/>
                    <a:gd name="connsiteY4" fmla="*/ 117379 h 901786"/>
                    <a:gd name="connsiteX5" fmla="*/ 1728196 w 1753440"/>
                    <a:gd name="connsiteY5" fmla="*/ 887635 h 901786"/>
                    <a:gd name="connsiteX6" fmla="*/ 889500 w 1753440"/>
                    <a:gd name="connsiteY6" fmla="*/ 734383 h 901786"/>
                    <a:gd name="connsiteX7" fmla="*/ 4 w 1753440"/>
                    <a:gd name="connsiteY7" fmla="*/ 887635 h 901786"/>
                    <a:gd name="connsiteX8" fmla="*/ 4 w 1753440"/>
                    <a:gd name="connsiteY8" fmla="*/ 130750 h 901786"/>
                    <a:gd name="connsiteX0" fmla="*/ 4 w 1753440"/>
                    <a:gd name="connsiteY0" fmla="*/ 130749 h 901785"/>
                    <a:gd name="connsiteX1" fmla="*/ 881586 w 1753440"/>
                    <a:gd name="connsiteY1" fmla="*/ 379 h 901785"/>
                    <a:gd name="connsiteX2" fmla="*/ 1728196 w 1753440"/>
                    <a:gd name="connsiteY2" fmla="*/ 130749 h 901785"/>
                    <a:gd name="connsiteX3" fmla="*/ 1728196 w 1753440"/>
                    <a:gd name="connsiteY3" fmla="*/ 887634 h 901785"/>
                    <a:gd name="connsiteX4" fmla="*/ 864100 w 1753440"/>
                    <a:gd name="connsiteY4" fmla="*/ 747082 h 901785"/>
                    <a:gd name="connsiteX5" fmla="*/ 4 w 1753440"/>
                    <a:gd name="connsiteY5" fmla="*/ 887634 h 901785"/>
                    <a:gd name="connsiteX6" fmla="*/ 4 w 1753440"/>
                    <a:gd name="connsiteY6" fmla="*/ 130749 h 901785"/>
                    <a:gd name="connsiteX0" fmla="*/ 4 w 1753440"/>
                    <a:gd name="connsiteY0" fmla="*/ 130749 h 901785"/>
                    <a:gd name="connsiteX1" fmla="*/ 864100 w 1753440"/>
                    <a:gd name="connsiteY1" fmla="*/ 4601 h 901785"/>
                    <a:gd name="connsiteX2" fmla="*/ 1728196 w 1753440"/>
                    <a:gd name="connsiteY2" fmla="*/ 130749 h 901785"/>
                    <a:gd name="connsiteX3" fmla="*/ 871859 w 1753440"/>
                    <a:gd name="connsiteY3" fmla="*/ 3722 h 901785"/>
                    <a:gd name="connsiteX4" fmla="*/ 4 w 1753440"/>
                    <a:gd name="connsiteY4" fmla="*/ 130749 h 901785"/>
                    <a:gd name="connsiteX0" fmla="*/ 1745026 w 1753440"/>
                    <a:gd name="connsiteY0" fmla="*/ 110693 h 901785"/>
                    <a:gd name="connsiteX1" fmla="*/ 876813 w 1753440"/>
                    <a:gd name="connsiteY1" fmla="*/ 1159 h 901785"/>
                    <a:gd name="connsiteX2" fmla="*/ 4 w 1753440"/>
                    <a:gd name="connsiteY2" fmla="*/ 130749 h 901785"/>
                    <a:gd name="connsiteX3" fmla="*/ 875976 w 1753440"/>
                    <a:gd name="connsiteY3" fmla="*/ 4602 h 901785"/>
                    <a:gd name="connsiteX4" fmla="*/ 1753440 w 1753440"/>
                    <a:gd name="connsiteY4" fmla="*/ 117378 h 901785"/>
                    <a:gd name="connsiteX5" fmla="*/ 1728196 w 1753440"/>
                    <a:gd name="connsiteY5" fmla="*/ 887634 h 901785"/>
                    <a:gd name="connsiteX6" fmla="*/ 889500 w 1753440"/>
                    <a:gd name="connsiteY6" fmla="*/ 734382 h 901785"/>
                    <a:gd name="connsiteX7" fmla="*/ 4 w 1753440"/>
                    <a:gd name="connsiteY7" fmla="*/ 887634 h 901785"/>
                    <a:gd name="connsiteX8" fmla="*/ 4 w 1753440"/>
                    <a:gd name="connsiteY8" fmla="*/ 130749 h 901785"/>
                    <a:gd name="connsiteX0" fmla="*/ 4 w 1745026"/>
                    <a:gd name="connsiteY0" fmla="*/ 130749 h 901785"/>
                    <a:gd name="connsiteX1" fmla="*/ 881586 w 1745026"/>
                    <a:gd name="connsiteY1" fmla="*/ 379 h 901785"/>
                    <a:gd name="connsiteX2" fmla="*/ 1728196 w 1745026"/>
                    <a:gd name="connsiteY2" fmla="*/ 130749 h 901785"/>
                    <a:gd name="connsiteX3" fmla="*/ 1728196 w 1745026"/>
                    <a:gd name="connsiteY3" fmla="*/ 887634 h 901785"/>
                    <a:gd name="connsiteX4" fmla="*/ 864100 w 1745026"/>
                    <a:gd name="connsiteY4" fmla="*/ 747082 h 901785"/>
                    <a:gd name="connsiteX5" fmla="*/ 4 w 1745026"/>
                    <a:gd name="connsiteY5" fmla="*/ 887634 h 901785"/>
                    <a:gd name="connsiteX6" fmla="*/ 4 w 1745026"/>
                    <a:gd name="connsiteY6" fmla="*/ 130749 h 901785"/>
                    <a:gd name="connsiteX0" fmla="*/ 4 w 1745026"/>
                    <a:gd name="connsiteY0" fmla="*/ 130749 h 901785"/>
                    <a:gd name="connsiteX1" fmla="*/ 864100 w 1745026"/>
                    <a:gd name="connsiteY1" fmla="*/ 4601 h 901785"/>
                    <a:gd name="connsiteX2" fmla="*/ 1728196 w 1745026"/>
                    <a:gd name="connsiteY2" fmla="*/ 130749 h 901785"/>
                    <a:gd name="connsiteX3" fmla="*/ 871859 w 1745026"/>
                    <a:gd name="connsiteY3" fmla="*/ 3722 h 901785"/>
                    <a:gd name="connsiteX4" fmla="*/ 4 w 1745026"/>
                    <a:gd name="connsiteY4" fmla="*/ 130749 h 901785"/>
                    <a:gd name="connsiteX0" fmla="*/ 1745026 w 1745026"/>
                    <a:gd name="connsiteY0" fmla="*/ 110693 h 901785"/>
                    <a:gd name="connsiteX1" fmla="*/ 876813 w 1745026"/>
                    <a:gd name="connsiteY1" fmla="*/ 1159 h 901785"/>
                    <a:gd name="connsiteX2" fmla="*/ 4 w 1745026"/>
                    <a:gd name="connsiteY2" fmla="*/ 130749 h 901785"/>
                    <a:gd name="connsiteX3" fmla="*/ 875976 w 1745026"/>
                    <a:gd name="connsiteY3" fmla="*/ 4602 h 901785"/>
                    <a:gd name="connsiteX4" fmla="*/ 1728196 w 1745026"/>
                    <a:gd name="connsiteY4" fmla="*/ 120721 h 901785"/>
                    <a:gd name="connsiteX5" fmla="*/ 1728196 w 1745026"/>
                    <a:gd name="connsiteY5" fmla="*/ 887634 h 901785"/>
                    <a:gd name="connsiteX6" fmla="*/ 889500 w 1745026"/>
                    <a:gd name="connsiteY6" fmla="*/ 734382 h 901785"/>
                    <a:gd name="connsiteX7" fmla="*/ 4 w 1745026"/>
                    <a:gd name="connsiteY7" fmla="*/ 887634 h 901785"/>
                    <a:gd name="connsiteX8" fmla="*/ 4 w 1745026"/>
                    <a:gd name="connsiteY8" fmla="*/ 130749 h 901785"/>
                    <a:gd name="connsiteX0" fmla="*/ 4 w 1728196"/>
                    <a:gd name="connsiteY0" fmla="*/ 130749 h 901785"/>
                    <a:gd name="connsiteX1" fmla="*/ 881586 w 1728196"/>
                    <a:gd name="connsiteY1" fmla="*/ 379 h 901785"/>
                    <a:gd name="connsiteX2" fmla="*/ 1728196 w 1728196"/>
                    <a:gd name="connsiteY2" fmla="*/ 130749 h 901785"/>
                    <a:gd name="connsiteX3" fmla="*/ 1728196 w 1728196"/>
                    <a:gd name="connsiteY3" fmla="*/ 887634 h 901785"/>
                    <a:gd name="connsiteX4" fmla="*/ 864100 w 1728196"/>
                    <a:gd name="connsiteY4" fmla="*/ 747082 h 901785"/>
                    <a:gd name="connsiteX5" fmla="*/ 4 w 1728196"/>
                    <a:gd name="connsiteY5" fmla="*/ 887634 h 901785"/>
                    <a:gd name="connsiteX6" fmla="*/ 4 w 1728196"/>
                    <a:gd name="connsiteY6" fmla="*/ 130749 h 901785"/>
                    <a:gd name="connsiteX0" fmla="*/ 4 w 1728196"/>
                    <a:gd name="connsiteY0" fmla="*/ 130749 h 901785"/>
                    <a:gd name="connsiteX1" fmla="*/ 864100 w 1728196"/>
                    <a:gd name="connsiteY1" fmla="*/ 4601 h 901785"/>
                    <a:gd name="connsiteX2" fmla="*/ 1728196 w 1728196"/>
                    <a:gd name="connsiteY2" fmla="*/ 130749 h 901785"/>
                    <a:gd name="connsiteX3" fmla="*/ 871859 w 1728196"/>
                    <a:gd name="connsiteY3" fmla="*/ 3722 h 901785"/>
                    <a:gd name="connsiteX4" fmla="*/ 4 w 1728196"/>
                    <a:gd name="connsiteY4" fmla="*/ 130749 h 901785"/>
                    <a:gd name="connsiteX0" fmla="*/ 1722587 w 1728196"/>
                    <a:gd name="connsiteY0" fmla="*/ 107351 h 901785"/>
                    <a:gd name="connsiteX1" fmla="*/ 876813 w 1728196"/>
                    <a:gd name="connsiteY1" fmla="*/ 1159 h 901785"/>
                    <a:gd name="connsiteX2" fmla="*/ 4 w 1728196"/>
                    <a:gd name="connsiteY2" fmla="*/ 130749 h 901785"/>
                    <a:gd name="connsiteX3" fmla="*/ 875976 w 1728196"/>
                    <a:gd name="connsiteY3" fmla="*/ 4602 h 901785"/>
                    <a:gd name="connsiteX4" fmla="*/ 1728196 w 1728196"/>
                    <a:gd name="connsiteY4" fmla="*/ 120721 h 901785"/>
                    <a:gd name="connsiteX5" fmla="*/ 1728196 w 1728196"/>
                    <a:gd name="connsiteY5" fmla="*/ 887634 h 901785"/>
                    <a:gd name="connsiteX6" fmla="*/ 889500 w 1728196"/>
                    <a:gd name="connsiteY6" fmla="*/ 734382 h 901785"/>
                    <a:gd name="connsiteX7" fmla="*/ 4 w 1728196"/>
                    <a:gd name="connsiteY7" fmla="*/ 887634 h 901785"/>
                    <a:gd name="connsiteX8" fmla="*/ 4 w 1728196"/>
                    <a:gd name="connsiteY8" fmla="*/ 130749 h 901785"/>
                    <a:gd name="connsiteX0" fmla="*/ 4 w 1805094"/>
                    <a:gd name="connsiteY0" fmla="*/ 134644 h 905680"/>
                    <a:gd name="connsiteX1" fmla="*/ 881586 w 1805094"/>
                    <a:gd name="connsiteY1" fmla="*/ 4274 h 905680"/>
                    <a:gd name="connsiteX2" fmla="*/ 1728196 w 1805094"/>
                    <a:gd name="connsiteY2" fmla="*/ 134644 h 905680"/>
                    <a:gd name="connsiteX3" fmla="*/ 1728196 w 1805094"/>
                    <a:gd name="connsiteY3" fmla="*/ 891529 h 905680"/>
                    <a:gd name="connsiteX4" fmla="*/ 864100 w 1805094"/>
                    <a:gd name="connsiteY4" fmla="*/ 750977 h 905680"/>
                    <a:gd name="connsiteX5" fmla="*/ 4 w 1805094"/>
                    <a:gd name="connsiteY5" fmla="*/ 891529 h 905680"/>
                    <a:gd name="connsiteX6" fmla="*/ 4 w 1805094"/>
                    <a:gd name="connsiteY6" fmla="*/ 134644 h 905680"/>
                    <a:gd name="connsiteX0" fmla="*/ 4 w 1805094"/>
                    <a:gd name="connsiteY0" fmla="*/ 134644 h 905680"/>
                    <a:gd name="connsiteX1" fmla="*/ 864100 w 1805094"/>
                    <a:gd name="connsiteY1" fmla="*/ 8496 h 905680"/>
                    <a:gd name="connsiteX2" fmla="*/ 1728196 w 1805094"/>
                    <a:gd name="connsiteY2" fmla="*/ 134644 h 905680"/>
                    <a:gd name="connsiteX3" fmla="*/ 1655442 w 1805094"/>
                    <a:gd name="connsiteY3" fmla="*/ 27376 h 905680"/>
                    <a:gd name="connsiteX4" fmla="*/ 871859 w 1805094"/>
                    <a:gd name="connsiteY4" fmla="*/ 7617 h 905680"/>
                    <a:gd name="connsiteX5" fmla="*/ 4 w 1805094"/>
                    <a:gd name="connsiteY5" fmla="*/ 134644 h 905680"/>
                    <a:gd name="connsiteX0" fmla="*/ 1722587 w 1805094"/>
                    <a:gd name="connsiteY0" fmla="*/ 111246 h 905680"/>
                    <a:gd name="connsiteX1" fmla="*/ 876813 w 1805094"/>
                    <a:gd name="connsiteY1" fmla="*/ 5054 h 905680"/>
                    <a:gd name="connsiteX2" fmla="*/ 4 w 1805094"/>
                    <a:gd name="connsiteY2" fmla="*/ 134644 h 905680"/>
                    <a:gd name="connsiteX3" fmla="*/ 875976 w 1805094"/>
                    <a:gd name="connsiteY3" fmla="*/ 8497 h 905680"/>
                    <a:gd name="connsiteX4" fmla="*/ 1728196 w 1805094"/>
                    <a:gd name="connsiteY4" fmla="*/ 124616 h 905680"/>
                    <a:gd name="connsiteX5" fmla="*/ 1728196 w 1805094"/>
                    <a:gd name="connsiteY5" fmla="*/ 891529 h 905680"/>
                    <a:gd name="connsiteX6" fmla="*/ 889500 w 1805094"/>
                    <a:gd name="connsiteY6" fmla="*/ 738277 h 905680"/>
                    <a:gd name="connsiteX7" fmla="*/ 4 w 1805094"/>
                    <a:gd name="connsiteY7" fmla="*/ 891529 h 905680"/>
                    <a:gd name="connsiteX8" fmla="*/ 4 w 1805094"/>
                    <a:gd name="connsiteY8" fmla="*/ 134644 h 905680"/>
                    <a:gd name="connsiteX0" fmla="*/ 4 w 1788742"/>
                    <a:gd name="connsiteY0" fmla="*/ 134644 h 905680"/>
                    <a:gd name="connsiteX1" fmla="*/ 881586 w 1788742"/>
                    <a:gd name="connsiteY1" fmla="*/ 4274 h 905680"/>
                    <a:gd name="connsiteX2" fmla="*/ 1728196 w 1788742"/>
                    <a:gd name="connsiteY2" fmla="*/ 134644 h 905680"/>
                    <a:gd name="connsiteX3" fmla="*/ 1728196 w 1788742"/>
                    <a:gd name="connsiteY3" fmla="*/ 891529 h 905680"/>
                    <a:gd name="connsiteX4" fmla="*/ 864100 w 1788742"/>
                    <a:gd name="connsiteY4" fmla="*/ 750977 h 905680"/>
                    <a:gd name="connsiteX5" fmla="*/ 4 w 1788742"/>
                    <a:gd name="connsiteY5" fmla="*/ 891529 h 905680"/>
                    <a:gd name="connsiteX6" fmla="*/ 4 w 1788742"/>
                    <a:gd name="connsiteY6" fmla="*/ 134644 h 905680"/>
                    <a:gd name="connsiteX0" fmla="*/ 4 w 1788742"/>
                    <a:gd name="connsiteY0" fmla="*/ 134644 h 905680"/>
                    <a:gd name="connsiteX1" fmla="*/ 864100 w 1788742"/>
                    <a:gd name="connsiteY1" fmla="*/ 8496 h 905680"/>
                    <a:gd name="connsiteX2" fmla="*/ 1728196 w 1788742"/>
                    <a:gd name="connsiteY2" fmla="*/ 134644 h 905680"/>
                    <a:gd name="connsiteX3" fmla="*/ 1655442 w 1788742"/>
                    <a:gd name="connsiteY3" fmla="*/ 27376 h 905680"/>
                    <a:gd name="connsiteX4" fmla="*/ 871859 w 1788742"/>
                    <a:gd name="connsiteY4" fmla="*/ 7617 h 905680"/>
                    <a:gd name="connsiteX5" fmla="*/ 4 w 1788742"/>
                    <a:gd name="connsiteY5" fmla="*/ 134644 h 905680"/>
                    <a:gd name="connsiteX0" fmla="*/ 1722587 w 1788742"/>
                    <a:gd name="connsiteY0" fmla="*/ 111246 h 905680"/>
                    <a:gd name="connsiteX1" fmla="*/ 876813 w 1788742"/>
                    <a:gd name="connsiteY1" fmla="*/ 5054 h 905680"/>
                    <a:gd name="connsiteX2" fmla="*/ 4 w 1788742"/>
                    <a:gd name="connsiteY2" fmla="*/ 134644 h 905680"/>
                    <a:gd name="connsiteX3" fmla="*/ 875976 w 1788742"/>
                    <a:gd name="connsiteY3" fmla="*/ 8497 h 905680"/>
                    <a:gd name="connsiteX4" fmla="*/ 1728196 w 1788742"/>
                    <a:gd name="connsiteY4" fmla="*/ 124616 h 905680"/>
                    <a:gd name="connsiteX5" fmla="*/ 1728196 w 1788742"/>
                    <a:gd name="connsiteY5" fmla="*/ 891529 h 905680"/>
                    <a:gd name="connsiteX6" fmla="*/ 889500 w 1788742"/>
                    <a:gd name="connsiteY6" fmla="*/ 738277 h 905680"/>
                    <a:gd name="connsiteX7" fmla="*/ 4 w 1788742"/>
                    <a:gd name="connsiteY7" fmla="*/ 891529 h 905680"/>
                    <a:gd name="connsiteX8" fmla="*/ 4 w 1788742"/>
                    <a:gd name="connsiteY8" fmla="*/ 134644 h 905680"/>
                    <a:gd name="connsiteX0" fmla="*/ 4 w 1807451"/>
                    <a:gd name="connsiteY0" fmla="*/ 130749 h 901785"/>
                    <a:gd name="connsiteX1" fmla="*/ 881586 w 1807451"/>
                    <a:gd name="connsiteY1" fmla="*/ 379 h 901785"/>
                    <a:gd name="connsiteX2" fmla="*/ 1728196 w 1807451"/>
                    <a:gd name="connsiteY2" fmla="*/ 130749 h 901785"/>
                    <a:gd name="connsiteX3" fmla="*/ 1728196 w 1807451"/>
                    <a:gd name="connsiteY3" fmla="*/ 887634 h 901785"/>
                    <a:gd name="connsiteX4" fmla="*/ 864100 w 1807451"/>
                    <a:gd name="connsiteY4" fmla="*/ 747082 h 901785"/>
                    <a:gd name="connsiteX5" fmla="*/ 4 w 1807451"/>
                    <a:gd name="connsiteY5" fmla="*/ 887634 h 901785"/>
                    <a:gd name="connsiteX6" fmla="*/ 4 w 1807451"/>
                    <a:gd name="connsiteY6" fmla="*/ 130749 h 901785"/>
                    <a:gd name="connsiteX0" fmla="*/ 4 w 1807451"/>
                    <a:gd name="connsiteY0" fmla="*/ 130749 h 901785"/>
                    <a:gd name="connsiteX1" fmla="*/ 864100 w 1807451"/>
                    <a:gd name="connsiteY1" fmla="*/ 4601 h 901785"/>
                    <a:gd name="connsiteX2" fmla="*/ 1728196 w 1807451"/>
                    <a:gd name="connsiteY2" fmla="*/ 130749 h 901785"/>
                    <a:gd name="connsiteX3" fmla="*/ 1719955 w 1807451"/>
                    <a:gd name="connsiteY3" fmla="*/ 100363 h 901785"/>
                    <a:gd name="connsiteX4" fmla="*/ 871859 w 1807451"/>
                    <a:gd name="connsiteY4" fmla="*/ 3722 h 901785"/>
                    <a:gd name="connsiteX5" fmla="*/ 4 w 1807451"/>
                    <a:gd name="connsiteY5" fmla="*/ 130749 h 901785"/>
                    <a:gd name="connsiteX0" fmla="*/ 1722587 w 1807451"/>
                    <a:gd name="connsiteY0" fmla="*/ 107351 h 901785"/>
                    <a:gd name="connsiteX1" fmla="*/ 876813 w 1807451"/>
                    <a:gd name="connsiteY1" fmla="*/ 1159 h 901785"/>
                    <a:gd name="connsiteX2" fmla="*/ 4 w 1807451"/>
                    <a:gd name="connsiteY2" fmla="*/ 130749 h 901785"/>
                    <a:gd name="connsiteX3" fmla="*/ 875976 w 1807451"/>
                    <a:gd name="connsiteY3" fmla="*/ 4602 h 901785"/>
                    <a:gd name="connsiteX4" fmla="*/ 1728196 w 1807451"/>
                    <a:gd name="connsiteY4" fmla="*/ 120721 h 901785"/>
                    <a:gd name="connsiteX5" fmla="*/ 1728196 w 1807451"/>
                    <a:gd name="connsiteY5" fmla="*/ 887634 h 901785"/>
                    <a:gd name="connsiteX6" fmla="*/ 889500 w 1807451"/>
                    <a:gd name="connsiteY6" fmla="*/ 734382 h 901785"/>
                    <a:gd name="connsiteX7" fmla="*/ 4 w 1807451"/>
                    <a:gd name="connsiteY7" fmla="*/ 887634 h 901785"/>
                    <a:gd name="connsiteX8" fmla="*/ 4 w 1807451"/>
                    <a:gd name="connsiteY8" fmla="*/ 130749 h 901785"/>
                    <a:gd name="connsiteX0" fmla="*/ 4 w 1767454"/>
                    <a:gd name="connsiteY0" fmla="*/ 130749 h 901785"/>
                    <a:gd name="connsiteX1" fmla="*/ 881586 w 1767454"/>
                    <a:gd name="connsiteY1" fmla="*/ 379 h 901785"/>
                    <a:gd name="connsiteX2" fmla="*/ 1728196 w 1767454"/>
                    <a:gd name="connsiteY2" fmla="*/ 130749 h 901785"/>
                    <a:gd name="connsiteX3" fmla="*/ 1728196 w 1767454"/>
                    <a:gd name="connsiteY3" fmla="*/ 887634 h 901785"/>
                    <a:gd name="connsiteX4" fmla="*/ 864100 w 1767454"/>
                    <a:gd name="connsiteY4" fmla="*/ 747082 h 901785"/>
                    <a:gd name="connsiteX5" fmla="*/ 4 w 1767454"/>
                    <a:gd name="connsiteY5" fmla="*/ 887634 h 901785"/>
                    <a:gd name="connsiteX6" fmla="*/ 4 w 1767454"/>
                    <a:gd name="connsiteY6" fmla="*/ 130749 h 901785"/>
                    <a:gd name="connsiteX0" fmla="*/ 4 w 1767454"/>
                    <a:gd name="connsiteY0" fmla="*/ 130749 h 901785"/>
                    <a:gd name="connsiteX1" fmla="*/ 864100 w 1767454"/>
                    <a:gd name="connsiteY1" fmla="*/ 4601 h 901785"/>
                    <a:gd name="connsiteX2" fmla="*/ 1728196 w 1767454"/>
                    <a:gd name="connsiteY2" fmla="*/ 130749 h 901785"/>
                    <a:gd name="connsiteX3" fmla="*/ 1719955 w 1767454"/>
                    <a:gd name="connsiteY3" fmla="*/ 100363 h 901785"/>
                    <a:gd name="connsiteX4" fmla="*/ 871859 w 1767454"/>
                    <a:gd name="connsiteY4" fmla="*/ 3722 h 901785"/>
                    <a:gd name="connsiteX5" fmla="*/ 4 w 1767454"/>
                    <a:gd name="connsiteY5" fmla="*/ 130749 h 901785"/>
                    <a:gd name="connsiteX0" fmla="*/ 1722587 w 1767454"/>
                    <a:gd name="connsiteY0" fmla="*/ 107351 h 901785"/>
                    <a:gd name="connsiteX1" fmla="*/ 876813 w 1767454"/>
                    <a:gd name="connsiteY1" fmla="*/ 1159 h 901785"/>
                    <a:gd name="connsiteX2" fmla="*/ 4 w 1767454"/>
                    <a:gd name="connsiteY2" fmla="*/ 130749 h 901785"/>
                    <a:gd name="connsiteX3" fmla="*/ 875976 w 1767454"/>
                    <a:gd name="connsiteY3" fmla="*/ 4602 h 901785"/>
                    <a:gd name="connsiteX4" fmla="*/ 1728196 w 1767454"/>
                    <a:gd name="connsiteY4" fmla="*/ 120721 h 901785"/>
                    <a:gd name="connsiteX5" fmla="*/ 1728196 w 1767454"/>
                    <a:gd name="connsiteY5" fmla="*/ 887634 h 901785"/>
                    <a:gd name="connsiteX6" fmla="*/ 889500 w 1767454"/>
                    <a:gd name="connsiteY6" fmla="*/ 734382 h 901785"/>
                    <a:gd name="connsiteX7" fmla="*/ 4 w 1767454"/>
                    <a:gd name="connsiteY7" fmla="*/ 887634 h 901785"/>
                    <a:gd name="connsiteX8" fmla="*/ 4 w 1767454"/>
                    <a:gd name="connsiteY8" fmla="*/ 130749 h 901785"/>
                    <a:gd name="connsiteX0" fmla="*/ 4 w 1767454"/>
                    <a:gd name="connsiteY0" fmla="*/ 130749 h 901785"/>
                    <a:gd name="connsiteX1" fmla="*/ 881586 w 1767454"/>
                    <a:gd name="connsiteY1" fmla="*/ 379 h 901785"/>
                    <a:gd name="connsiteX2" fmla="*/ 1728196 w 1767454"/>
                    <a:gd name="connsiteY2" fmla="*/ 130749 h 901785"/>
                    <a:gd name="connsiteX3" fmla="*/ 1728196 w 1767454"/>
                    <a:gd name="connsiteY3" fmla="*/ 887634 h 901785"/>
                    <a:gd name="connsiteX4" fmla="*/ 864100 w 1767454"/>
                    <a:gd name="connsiteY4" fmla="*/ 747082 h 901785"/>
                    <a:gd name="connsiteX5" fmla="*/ 4 w 1767454"/>
                    <a:gd name="connsiteY5" fmla="*/ 887634 h 901785"/>
                    <a:gd name="connsiteX6" fmla="*/ 4 w 1767454"/>
                    <a:gd name="connsiteY6" fmla="*/ 130749 h 901785"/>
                    <a:gd name="connsiteX0" fmla="*/ 4 w 1767454"/>
                    <a:gd name="connsiteY0" fmla="*/ 130749 h 901785"/>
                    <a:gd name="connsiteX1" fmla="*/ 864100 w 1767454"/>
                    <a:gd name="connsiteY1" fmla="*/ 4601 h 901785"/>
                    <a:gd name="connsiteX2" fmla="*/ 1728196 w 1767454"/>
                    <a:gd name="connsiteY2" fmla="*/ 130749 h 901785"/>
                    <a:gd name="connsiteX3" fmla="*/ 1719955 w 1767454"/>
                    <a:gd name="connsiteY3" fmla="*/ 100363 h 901785"/>
                    <a:gd name="connsiteX4" fmla="*/ 871859 w 1767454"/>
                    <a:gd name="connsiteY4" fmla="*/ 3722 h 901785"/>
                    <a:gd name="connsiteX5" fmla="*/ 4 w 1767454"/>
                    <a:gd name="connsiteY5" fmla="*/ 130749 h 901785"/>
                    <a:gd name="connsiteX0" fmla="*/ 1722587 w 1767454"/>
                    <a:gd name="connsiteY0" fmla="*/ 107351 h 901785"/>
                    <a:gd name="connsiteX1" fmla="*/ 876813 w 1767454"/>
                    <a:gd name="connsiteY1" fmla="*/ 1159 h 901785"/>
                    <a:gd name="connsiteX2" fmla="*/ 4 w 1767454"/>
                    <a:gd name="connsiteY2" fmla="*/ 130749 h 901785"/>
                    <a:gd name="connsiteX3" fmla="*/ 875976 w 1767454"/>
                    <a:gd name="connsiteY3" fmla="*/ 4602 h 901785"/>
                    <a:gd name="connsiteX4" fmla="*/ 1728196 w 1767454"/>
                    <a:gd name="connsiteY4" fmla="*/ 120721 h 901785"/>
                    <a:gd name="connsiteX5" fmla="*/ 1728196 w 1767454"/>
                    <a:gd name="connsiteY5" fmla="*/ 887634 h 901785"/>
                    <a:gd name="connsiteX6" fmla="*/ 889500 w 1767454"/>
                    <a:gd name="connsiteY6" fmla="*/ 734382 h 901785"/>
                    <a:gd name="connsiteX7" fmla="*/ 4 w 1767454"/>
                    <a:gd name="connsiteY7" fmla="*/ 887634 h 901785"/>
                    <a:gd name="connsiteX8" fmla="*/ 4 w 1767454"/>
                    <a:gd name="connsiteY8" fmla="*/ 130749 h 901785"/>
                    <a:gd name="connsiteX0" fmla="*/ 4 w 1791460"/>
                    <a:gd name="connsiteY0" fmla="*/ 130749 h 901785"/>
                    <a:gd name="connsiteX1" fmla="*/ 881586 w 1791460"/>
                    <a:gd name="connsiteY1" fmla="*/ 379 h 901785"/>
                    <a:gd name="connsiteX2" fmla="*/ 1728196 w 1791460"/>
                    <a:gd name="connsiteY2" fmla="*/ 130749 h 901785"/>
                    <a:gd name="connsiteX3" fmla="*/ 1728196 w 1791460"/>
                    <a:gd name="connsiteY3" fmla="*/ 887634 h 901785"/>
                    <a:gd name="connsiteX4" fmla="*/ 864100 w 1791460"/>
                    <a:gd name="connsiteY4" fmla="*/ 747082 h 901785"/>
                    <a:gd name="connsiteX5" fmla="*/ 4 w 1791460"/>
                    <a:gd name="connsiteY5" fmla="*/ 887634 h 901785"/>
                    <a:gd name="connsiteX6" fmla="*/ 4 w 1791460"/>
                    <a:gd name="connsiteY6" fmla="*/ 130749 h 901785"/>
                    <a:gd name="connsiteX0" fmla="*/ 4 w 1791460"/>
                    <a:gd name="connsiteY0" fmla="*/ 130749 h 901785"/>
                    <a:gd name="connsiteX1" fmla="*/ 864100 w 1791460"/>
                    <a:gd name="connsiteY1" fmla="*/ 4601 h 901785"/>
                    <a:gd name="connsiteX2" fmla="*/ 1728196 w 1791460"/>
                    <a:gd name="connsiteY2" fmla="*/ 130749 h 901785"/>
                    <a:gd name="connsiteX3" fmla="*/ 1719955 w 1791460"/>
                    <a:gd name="connsiteY3" fmla="*/ 100363 h 901785"/>
                    <a:gd name="connsiteX4" fmla="*/ 871859 w 1791460"/>
                    <a:gd name="connsiteY4" fmla="*/ 3722 h 901785"/>
                    <a:gd name="connsiteX5" fmla="*/ 4 w 1791460"/>
                    <a:gd name="connsiteY5" fmla="*/ 130749 h 901785"/>
                    <a:gd name="connsiteX0" fmla="*/ 1722587 w 1791460"/>
                    <a:gd name="connsiteY0" fmla="*/ 107351 h 901785"/>
                    <a:gd name="connsiteX1" fmla="*/ 876813 w 1791460"/>
                    <a:gd name="connsiteY1" fmla="*/ 1159 h 901785"/>
                    <a:gd name="connsiteX2" fmla="*/ 4 w 1791460"/>
                    <a:gd name="connsiteY2" fmla="*/ 130749 h 901785"/>
                    <a:gd name="connsiteX3" fmla="*/ 875976 w 1791460"/>
                    <a:gd name="connsiteY3" fmla="*/ 4602 h 901785"/>
                    <a:gd name="connsiteX4" fmla="*/ 1728196 w 1791460"/>
                    <a:gd name="connsiteY4" fmla="*/ 120721 h 901785"/>
                    <a:gd name="connsiteX5" fmla="*/ 1728196 w 1791460"/>
                    <a:gd name="connsiteY5" fmla="*/ 887634 h 901785"/>
                    <a:gd name="connsiteX6" fmla="*/ 889500 w 1791460"/>
                    <a:gd name="connsiteY6" fmla="*/ 734382 h 901785"/>
                    <a:gd name="connsiteX7" fmla="*/ 4 w 1791460"/>
                    <a:gd name="connsiteY7" fmla="*/ 887634 h 901785"/>
                    <a:gd name="connsiteX8" fmla="*/ 4 w 1791460"/>
                    <a:gd name="connsiteY8" fmla="*/ 130749 h 901785"/>
                    <a:gd name="connsiteX0" fmla="*/ 4 w 1851612"/>
                    <a:gd name="connsiteY0" fmla="*/ 131990 h 903026"/>
                    <a:gd name="connsiteX1" fmla="*/ 881586 w 1851612"/>
                    <a:gd name="connsiteY1" fmla="*/ 1620 h 903026"/>
                    <a:gd name="connsiteX2" fmla="*/ 1728196 w 1851612"/>
                    <a:gd name="connsiteY2" fmla="*/ 131990 h 903026"/>
                    <a:gd name="connsiteX3" fmla="*/ 1728196 w 1851612"/>
                    <a:gd name="connsiteY3" fmla="*/ 888875 h 903026"/>
                    <a:gd name="connsiteX4" fmla="*/ 864100 w 1851612"/>
                    <a:gd name="connsiteY4" fmla="*/ 748323 h 903026"/>
                    <a:gd name="connsiteX5" fmla="*/ 4 w 1851612"/>
                    <a:gd name="connsiteY5" fmla="*/ 888875 h 903026"/>
                    <a:gd name="connsiteX6" fmla="*/ 4 w 1851612"/>
                    <a:gd name="connsiteY6" fmla="*/ 131990 h 903026"/>
                    <a:gd name="connsiteX0" fmla="*/ 4 w 1851612"/>
                    <a:gd name="connsiteY0" fmla="*/ 131990 h 903026"/>
                    <a:gd name="connsiteX1" fmla="*/ 864100 w 1851612"/>
                    <a:gd name="connsiteY1" fmla="*/ 5842 h 903026"/>
                    <a:gd name="connsiteX2" fmla="*/ 1728196 w 1851612"/>
                    <a:gd name="connsiteY2" fmla="*/ 131990 h 903026"/>
                    <a:gd name="connsiteX3" fmla="*/ 1719955 w 1851612"/>
                    <a:gd name="connsiteY3" fmla="*/ 101604 h 903026"/>
                    <a:gd name="connsiteX4" fmla="*/ 871859 w 1851612"/>
                    <a:gd name="connsiteY4" fmla="*/ 4963 h 903026"/>
                    <a:gd name="connsiteX5" fmla="*/ 4 w 1851612"/>
                    <a:gd name="connsiteY5" fmla="*/ 131990 h 903026"/>
                    <a:gd name="connsiteX0" fmla="*/ 1722587 w 1851612"/>
                    <a:gd name="connsiteY0" fmla="*/ 108592 h 903026"/>
                    <a:gd name="connsiteX1" fmla="*/ 876813 w 1851612"/>
                    <a:gd name="connsiteY1" fmla="*/ 2400 h 903026"/>
                    <a:gd name="connsiteX2" fmla="*/ 4 w 1851612"/>
                    <a:gd name="connsiteY2" fmla="*/ 131990 h 903026"/>
                    <a:gd name="connsiteX3" fmla="*/ 875976 w 1851612"/>
                    <a:gd name="connsiteY3" fmla="*/ 5843 h 903026"/>
                    <a:gd name="connsiteX4" fmla="*/ 1851612 w 1851612"/>
                    <a:gd name="connsiteY4" fmla="*/ 78507 h 903026"/>
                    <a:gd name="connsiteX5" fmla="*/ 1728196 w 1851612"/>
                    <a:gd name="connsiteY5" fmla="*/ 888875 h 903026"/>
                    <a:gd name="connsiteX6" fmla="*/ 889500 w 1851612"/>
                    <a:gd name="connsiteY6" fmla="*/ 735623 h 903026"/>
                    <a:gd name="connsiteX7" fmla="*/ 4 w 1851612"/>
                    <a:gd name="connsiteY7" fmla="*/ 888875 h 903026"/>
                    <a:gd name="connsiteX8" fmla="*/ 4 w 1851612"/>
                    <a:gd name="connsiteY8" fmla="*/ 131990 h 903026"/>
                    <a:gd name="connsiteX0" fmla="*/ 3 w 1851611"/>
                    <a:gd name="connsiteY0" fmla="*/ 131990 h 903026"/>
                    <a:gd name="connsiteX1" fmla="*/ 881585 w 1851611"/>
                    <a:gd name="connsiteY1" fmla="*/ 1620 h 903026"/>
                    <a:gd name="connsiteX2" fmla="*/ 1728195 w 1851611"/>
                    <a:gd name="connsiteY2" fmla="*/ 131990 h 903026"/>
                    <a:gd name="connsiteX3" fmla="*/ 1728195 w 1851611"/>
                    <a:gd name="connsiteY3" fmla="*/ 888875 h 903026"/>
                    <a:gd name="connsiteX4" fmla="*/ 864099 w 1851611"/>
                    <a:gd name="connsiteY4" fmla="*/ 748323 h 903026"/>
                    <a:gd name="connsiteX5" fmla="*/ 3 w 1851611"/>
                    <a:gd name="connsiteY5" fmla="*/ 888875 h 903026"/>
                    <a:gd name="connsiteX6" fmla="*/ 3 w 1851611"/>
                    <a:gd name="connsiteY6" fmla="*/ 131990 h 903026"/>
                    <a:gd name="connsiteX0" fmla="*/ 3 w 1851611"/>
                    <a:gd name="connsiteY0" fmla="*/ 131990 h 903026"/>
                    <a:gd name="connsiteX1" fmla="*/ 864099 w 1851611"/>
                    <a:gd name="connsiteY1" fmla="*/ 5842 h 903026"/>
                    <a:gd name="connsiteX2" fmla="*/ 1719954 w 1851611"/>
                    <a:gd name="connsiteY2" fmla="*/ 101604 h 903026"/>
                    <a:gd name="connsiteX3" fmla="*/ 871858 w 1851611"/>
                    <a:gd name="connsiteY3" fmla="*/ 4963 h 903026"/>
                    <a:gd name="connsiteX4" fmla="*/ 3 w 1851611"/>
                    <a:gd name="connsiteY4" fmla="*/ 131990 h 903026"/>
                    <a:gd name="connsiteX0" fmla="*/ 1722586 w 1851611"/>
                    <a:gd name="connsiteY0" fmla="*/ 108592 h 903026"/>
                    <a:gd name="connsiteX1" fmla="*/ 876812 w 1851611"/>
                    <a:gd name="connsiteY1" fmla="*/ 2400 h 903026"/>
                    <a:gd name="connsiteX2" fmla="*/ 3 w 1851611"/>
                    <a:gd name="connsiteY2" fmla="*/ 131990 h 903026"/>
                    <a:gd name="connsiteX3" fmla="*/ 875975 w 1851611"/>
                    <a:gd name="connsiteY3" fmla="*/ 5843 h 903026"/>
                    <a:gd name="connsiteX4" fmla="*/ 1851611 w 1851611"/>
                    <a:gd name="connsiteY4" fmla="*/ 78507 h 903026"/>
                    <a:gd name="connsiteX5" fmla="*/ 1728195 w 1851611"/>
                    <a:gd name="connsiteY5" fmla="*/ 888875 h 903026"/>
                    <a:gd name="connsiteX6" fmla="*/ 889499 w 1851611"/>
                    <a:gd name="connsiteY6" fmla="*/ 735623 h 903026"/>
                    <a:gd name="connsiteX7" fmla="*/ 3 w 1851611"/>
                    <a:gd name="connsiteY7" fmla="*/ 888875 h 903026"/>
                    <a:gd name="connsiteX8" fmla="*/ 3 w 1851611"/>
                    <a:gd name="connsiteY8" fmla="*/ 131990 h 903026"/>
                    <a:gd name="connsiteX0" fmla="*/ 3 w 1728195"/>
                    <a:gd name="connsiteY0" fmla="*/ 130749 h 901785"/>
                    <a:gd name="connsiteX1" fmla="*/ 881585 w 1728195"/>
                    <a:gd name="connsiteY1" fmla="*/ 379 h 901785"/>
                    <a:gd name="connsiteX2" fmla="*/ 1728195 w 1728195"/>
                    <a:gd name="connsiteY2" fmla="*/ 130749 h 901785"/>
                    <a:gd name="connsiteX3" fmla="*/ 1728195 w 1728195"/>
                    <a:gd name="connsiteY3" fmla="*/ 887634 h 901785"/>
                    <a:gd name="connsiteX4" fmla="*/ 864099 w 1728195"/>
                    <a:gd name="connsiteY4" fmla="*/ 747082 h 901785"/>
                    <a:gd name="connsiteX5" fmla="*/ 3 w 1728195"/>
                    <a:gd name="connsiteY5" fmla="*/ 887634 h 901785"/>
                    <a:gd name="connsiteX6" fmla="*/ 3 w 1728195"/>
                    <a:gd name="connsiteY6" fmla="*/ 130749 h 901785"/>
                    <a:gd name="connsiteX0" fmla="*/ 3 w 1728195"/>
                    <a:gd name="connsiteY0" fmla="*/ 130749 h 901785"/>
                    <a:gd name="connsiteX1" fmla="*/ 864099 w 1728195"/>
                    <a:gd name="connsiteY1" fmla="*/ 4601 h 901785"/>
                    <a:gd name="connsiteX2" fmla="*/ 1719954 w 1728195"/>
                    <a:gd name="connsiteY2" fmla="*/ 100363 h 901785"/>
                    <a:gd name="connsiteX3" fmla="*/ 871858 w 1728195"/>
                    <a:gd name="connsiteY3" fmla="*/ 3722 h 901785"/>
                    <a:gd name="connsiteX4" fmla="*/ 3 w 1728195"/>
                    <a:gd name="connsiteY4" fmla="*/ 130749 h 901785"/>
                    <a:gd name="connsiteX0" fmla="*/ 1722586 w 1728195"/>
                    <a:gd name="connsiteY0" fmla="*/ 107351 h 901785"/>
                    <a:gd name="connsiteX1" fmla="*/ 876812 w 1728195"/>
                    <a:gd name="connsiteY1" fmla="*/ 1159 h 901785"/>
                    <a:gd name="connsiteX2" fmla="*/ 3 w 1728195"/>
                    <a:gd name="connsiteY2" fmla="*/ 130749 h 901785"/>
                    <a:gd name="connsiteX3" fmla="*/ 875975 w 1728195"/>
                    <a:gd name="connsiteY3" fmla="*/ 4602 h 901785"/>
                    <a:gd name="connsiteX4" fmla="*/ 1722585 w 1728195"/>
                    <a:gd name="connsiteY4" fmla="*/ 114036 h 901785"/>
                    <a:gd name="connsiteX5" fmla="*/ 1728195 w 1728195"/>
                    <a:gd name="connsiteY5" fmla="*/ 887634 h 901785"/>
                    <a:gd name="connsiteX6" fmla="*/ 889499 w 1728195"/>
                    <a:gd name="connsiteY6" fmla="*/ 734382 h 901785"/>
                    <a:gd name="connsiteX7" fmla="*/ 3 w 1728195"/>
                    <a:gd name="connsiteY7" fmla="*/ 887634 h 901785"/>
                    <a:gd name="connsiteX8" fmla="*/ 3 w 1728195"/>
                    <a:gd name="connsiteY8" fmla="*/ 130749 h 901785"/>
                    <a:gd name="connsiteX0" fmla="*/ 3 w 1728195"/>
                    <a:gd name="connsiteY0" fmla="*/ 130749 h 901785"/>
                    <a:gd name="connsiteX1" fmla="*/ 881585 w 1728195"/>
                    <a:gd name="connsiteY1" fmla="*/ 379 h 901785"/>
                    <a:gd name="connsiteX2" fmla="*/ 1728195 w 1728195"/>
                    <a:gd name="connsiteY2" fmla="*/ 130749 h 901785"/>
                    <a:gd name="connsiteX3" fmla="*/ 1728195 w 1728195"/>
                    <a:gd name="connsiteY3" fmla="*/ 887634 h 901785"/>
                    <a:gd name="connsiteX4" fmla="*/ 864099 w 1728195"/>
                    <a:gd name="connsiteY4" fmla="*/ 747082 h 901785"/>
                    <a:gd name="connsiteX5" fmla="*/ 3 w 1728195"/>
                    <a:gd name="connsiteY5" fmla="*/ 887634 h 901785"/>
                    <a:gd name="connsiteX6" fmla="*/ 3 w 1728195"/>
                    <a:gd name="connsiteY6" fmla="*/ 130749 h 901785"/>
                    <a:gd name="connsiteX0" fmla="*/ 3 w 1728195"/>
                    <a:gd name="connsiteY0" fmla="*/ 130749 h 901785"/>
                    <a:gd name="connsiteX1" fmla="*/ 864099 w 1728195"/>
                    <a:gd name="connsiteY1" fmla="*/ 4601 h 901785"/>
                    <a:gd name="connsiteX2" fmla="*/ 1719954 w 1728195"/>
                    <a:gd name="connsiteY2" fmla="*/ 100363 h 901785"/>
                    <a:gd name="connsiteX3" fmla="*/ 871858 w 1728195"/>
                    <a:gd name="connsiteY3" fmla="*/ 3722 h 901785"/>
                    <a:gd name="connsiteX4" fmla="*/ 3 w 1728195"/>
                    <a:gd name="connsiteY4" fmla="*/ 130749 h 901785"/>
                    <a:gd name="connsiteX0" fmla="*/ 1722586 w 1728195"/>
                    <a:gd name="connsiteY0" fmla="*/ 107351 h 901785"/>
                    <a:gd name="connsiteX1" fmla="*/ 876812 w 1728195"/>
                    <a:gd name="connsiteY1" fmla="*/ 1159 h 901785"/>
                    <a:gd name="connsiteX2" fmla="*/ 3 w 1728195"/>
                    <a:gd name="connsiteY2" fmla="*/ 130749 h 901785"/>
                    <a:gd name="connsiteX3" fmla="*/ 875975 w 1728195"/>
                    <a:gd name="connsiteY3" fmla="*/ 4602 h 901785"/>
                    <a:gd name="connsiteX4" fmla="*/ 1722585 w 1728195"/>
                    <a:gd name="connsiteY4" fmla="*/ 114036 h 901785"/>
                    <a:gd name="connsiteX5" fmla="*/ 1728195 w 1728195"/>
                    <a:gd name="connsiteY5" fmla="*/ 887634 h 901785"/>
                    <a:gd name="connsiteX6" fmla="*/ 889499 w 1728195"/>
                    <a:gd name="connsiteY6" fmla="*/ 734382 h 901785"/>
                    <a:gd name="connsiteX7" fmla="*/ 3 w 1728195"/>
                    <a:gd name="connsiteY7" fmla="*/ 887634 h 901785"/>
                    <a:gd name="connsiteX8" fmla="*/ 3 w 1728195"/>
                    <a:gd name="connsiteY8" fmla="*/ 130749 h 9017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728195" h="901785" stroke="0" extrusionOk="0">
                      <a:moveTo>
                        <a:pt x="3" y="130749"/>
                      </a:moveTo>
                      <a:cubicBezTo>
                        <a:pt x="3" y="200419"/>
                        <a:pt x="457651" y="7064"/>
                        <a:pt x="881585" y="379"/>
                      </a:cubicBezTo>
                      <a:cubicBezTo>
                        <a:pt x="1305519" y="-6306"/>
                        <a:pt x="1635997" y="77174"/>
                        <a:pt x="1728195" y="130749"/>
                      </a:cubicBezTo>
                      <a:lnTo>
                        <a:pt x="1728195" y="887634"/>
                      </a:lnTo>
                      <a:cubicBezTo>
                        <a:pt x="1728195" y="957304"/>
                        <a:pt x="1341326" y="747082"/>
                        <a:pt x="864099" y="747082"/>
                      </a:cubicBezTo>
                      <a:cubicBezTo>
                        <a:pt x="386872" y="747082"/>
                        <a:pt x="3" y="957304"/>
                        <a:pt x="3" y="887634"/>
                      </a:cubicBezTo>
                      <a:lnTo>
                        <a:pt x="3" y="130749"/>
                      </a:lnTo>
                      <a:close/>
                    </a:path>
                    <a:path w="1728195" h="901785" fill="lighten" stroke="0" extrusionOk="0">
                      <a:moveTo>
                        <a:pt x="3" y="130749"/>
                      </a:moveTo>
                      <a:cubicBezTo>
                        <a:pt x="-1290" y="130895"/>
                        <a:pt x="577441" y="9665"/>
                        <a:pt x="864099" y="4601"/>
                      </a:cubicBezTo>
                      <a:cubicBezTo>
                        <a:pt x="1150757" y="-463"/>
                        <a:pt x="1718661" y="100509"/>
                        <a:pt x="1719954" y="100363"/>
                      </a:cubicBezTo>
                      <a:cubicBezTo>
                        <a:pt x="1721247" y="100217"/>
                        <a:pt x="1158516" y="-1342"/>
                        <a:pt x="871858" y="3722"/>
                      </a:cubicBezTo>
                      <a:cubicBezTo>
                        <a:pt x="585200" y="8786"/>
                        <a:pt x="1296" y="130603"/>
                        <a:pt x="3" y="130749"/>
                      </a:cubicBezTo>
                      <a:close/>
                    </a:path>
                    <a:path w="1728195" h="901785" fill="none" extrusionOk="0">
                      <a:moveTo>
                        <a:pt x="1722586" y="107351"/>
                      </a:moveTo>
                      <a:cubicBezTo>
                        <a:pt x="1649659" y="73398"/>
                        <a:pt x="1163909" y="-2741"/>
                        <a:pt x="876812" y="1159"/>
                      </a:cubicBezTo>
                      <a:cubicBezTo>
                        <a:pt x="589715" y="5059"/>
                        <a:pt x="143" y="130175"/>
                        <a:pt x="3" y="130749"/>
                      </a:cubicBezTo>
                      <a:cubicBezTo>
                        <a:pt x="-137" y="131323"/>
                        <a:pt x="588878" y="7387"/>
                        <a:pt x="875975" y="4602"/>
                      </a:cubicBezTo>
                      <a:cubicBezTo>
                        <a:pt x="1163072" y="1817"/>
                        <a:pt x="1573925" y="61080"/>
                        <a:pt x="1722585" y="114036"/>
                      </a:cubicBezTo>
                      <a:lnTo>
                        <a:pt x="1728195" y="887634"/>
                      </a:lnTo>
                      <a:cubicBezTo>
                        <a:pt x="1728195" y="957304"/>
                        <a:pt x="1366726" y="734382"/>
                        <a:pt x="889499" y="734382"/>
                      </a:cubicBezTo>
                      <a:cubicBezTo>
                        <a:pt x="412272" y="734382"/>
                        <a:pt x="3" y="957304"/>
                        <a:pt x="3" y="887634"/>
                      </a:cubicBezTo>
                      <a:lnTo>
                        <a:pt x="3" y="130749"/>
                      </a:lnTo>
                    </a:path>
                  </a:pathLst>
                </a:custGeom>
                <a:gradFill>
                  <a:gsLst>
                    <a:gs pos="94000">
                      <a:srgbClr val="002060"/>
                    </a:gs>
                    <a:gs pos="32000">
                      <a:schemeClr val="tx1">
                        <a:lumMod val="75000"/>
                        <a:lumOff val="25000"/>
                        <a:alpha val="76000"/>
                      </a:schemeClr>
                    </a:gs>
                  </a:gsLst>
                  <a:lin ang="5400000" scaled="0"/>
                </a:gra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1299" name="Groupe 1298"/>
              <p:cNvGrpSpPr/>
              <p:nvPr/>
            </p:nvGrpSpPr>
            <p:grpSpPr>
              <a:xfrm flipV="1">
                <a:off x="6503650" y="3038829"/>
                <a:ext cx="1728204" cy="1476991"/>
                <a:chOff x="5882319" y="1127859"/>
                <a:chExt cx="1728204" cy="1476991"/>
              </a:xfrm>
              <a:gradFill>
                <a:gsLst>
                  <a:gs pos="18000">
                    <a:schemeClr val="tx1">
                      <a:lumMod val="75000"/>
                      <a:lumOff val="25000"/>
                      <a:alpha val="24000"/>
                    </a:schemeClr>
                  </a:gs>
                  <a:gs pos="50000">
                    <a:schemeClr val="accent1">
                      <a:tint val="44500"/>
                      <a:satMod val="160000"/>
                      <a:alpha val="37000"/>
                    </a:schemeClr>
                  </a:gs>
                  <a:gs pos="100000">
                    <a:schemeClr val="tx1">
                      <a:lumMod val="75000"/>
                      <a:lumOff val="25000"/>
                      <a:alpha val="42000"/>
                    </a:schemeClr>
                  </a:gs>
                </a:gsLst>
                <a:lin ang="10800000" scaled="0"/>
              </a:gradFill>
            </p:grpSpPr>
            <p:sp>
              <p:nvSpPr>
                <p:cNvPr id="1300" name="Cylindre 4"/>
                <p:cNvSpPr/>
                <p:nvPr/>
              </p:nvSpPr>
              <p:spPr>
                <a:xfrm flipV="1">
                  <a:off x="5882319" y="1949367"/>
                  <a:ext cx="1728204" cy="655483"/>
                </a:xfrm>
                <a:custGeom>
                  <a:avLst/>
                  <a:gdLst>
                    <a:gd name="connsiteX0" fmla="*/ 0 w 1728192"/>
                    <a:gd name="connsiteY0" fmla="*/ 126148 h 1009180"/>
                    <a:gd name="connsiteX1" fmla="*/ 864096 w 1728192"/>
                    <a:gd name="connsiteY1" fmla="*/ 252296 h 1009180"/>
                    <a:gd name="connsiteX2" fmla="*/ 1728192 w 1728192"/>
                    <a:gd name="connsiteY2" fmla="*/ 126148 h 1009180"/>
                    <a:gd name="connsiteX3" fmla="*/ 1728192 w 1728192"/>
                    <a:gd name="connsiteY3" fmla="*/ 883033 h 1009180"/>
                    <a:gd name="connsiteX4" fmla="*/ 864096 w 1728192"/>
                    <a:gd name="connsiteY4" fmla="*/ 1009181 h 1009180"/>
                    <a:gd name="connsiteX5" fmla="*/ 0 w 1728192"/>
                    <a:gd name="connsiteY5" fmla="*/ 883033 h 1009180"/>
                    <a:gd name="connsiteX6" fmla="*/ 0 w 1728192"/>
                    <a:gd name="connsiteY6" fmla="*/ 126148 h 1009180"/>
                    <a:gd name="connsiteX0" fmla="*/ 0 w 1728192"/>
                    <a:gd name="connsiteY0" fmla="*/ 126148 h 1009180"/>
                    <a:gd name="connsiteX1" fmla="*/ 864096 w 1728192"/>
                    <a:gd name="connsiteY1" fmla="*/ 0 h 1009180"/>
                    <a:gd name="connsiteX2" fmla="*/ 1728192 w 1728192"/>
                    <a:gd name="connsiteY2" fmla="*/ 126148 h 1009180"/>
                    <a:gd name="connsiteX3" fmla="*/ 864096 w 1728192"/>
                    <a:gd name="connsiteY3" fmla="*/ 252296 h 1009180"/>
                    <a:gd name="connsiteX4" fmla="*/ 0 w 1728192"/>
                    <a:gd name="connsiteY4" fmla="*/ 126148 h 1009180"/>
                    <a:gd name="connsiteX0" fmla="*/ 1728192 w 1728192"/>
                    <a:gd name="connsiteY0" fmla="*/ 126148 h 1009180"/>
                    <a:gd name="connsiteX1" fmla="*/ 864096 w 1728192"/>
                    <a:gd name="connsiteY1" fmla="*/ 252296 h 1009180"/>
                    <a:gd name="connsiteX2" fmla="*/ 0 w 1728192"/>
                    <a:gd name="connsiteY2" fmla="*/ 126148 h 1009180"/>
                    <a:gd name="connsiteX3" fmla="*/ 864096 w 1728192"/>
                    <a:gd name="connsiteY3" fmla="*/ 0 h 1009180"/>
                    <a:gd name="connsiteX4" fmla="*/ 1728192 w 1728192"/>
                    <a:gd name="connsiteY4" fmla="*/ 126148 h 1009180"/>
                    <a:gd name="connsiteX5" fmla="*/ 1728192 w 1728192"/>
                    <a:gd name="connsiteY5" fmla="*/ 883033 h 1009180"/>
                    <a:gd name="connsiteX6" fmla="*/ 864096 w 1728192"/>
                    <a:gd name="connsiteY6" fmla="*/ 1009181 h 1009180"/>
                    <a:gd name="connsiteX7" fmla="*/ 0 w 1728192"/>
                    <a:gd name="connsiteY7" fmla="*/ 883033 h 1009180"/>
                    <a:gd name="connsiteX8" fmla="*/ 0 w 1728192"/>
                    <a:gd name="connsiteY8" fmla="*/ 126148 h 1009180"/>
                    <a:gd name="connsiteX0" fmla="*/ 0 w 1728192"/>
                    <a:gd name="connsiteY0" fmla="*/ 126148 h 1009181"/>
                    <a:gd name="connsiteX1" fmla="*/ 864096 w 1728192"/>
                    <a:gd name="connsiteY1" fmla="*/ 252296 h 1009181"/>
                    <a:gd name="connsiteX2" fmla="*/ 1728192 w 1728192"/>
                    <a:gd name="connsiteY2" fmla="*/ 126148 h 1009181"/>
                    <a:gd name="connsiteX3" fmla="*/ 1728192 w 1728192"/>
                    <a:gd name="connsiteY3" fmla="*/ 883033 h 1009181"/>
                    <a:gd name="connsiteX4" fmla="*/ 864096 w 1728192"/>
                    <a:gd name="connsiteY4" fmla="*/ 1009181 h 1009181"/>
                    <a:gd name="connsiteX5" fmla="*/ 0 w 1728192"/>
                    <a:gd name="connsiteY5" fmla="*/ 883033 h 1009181"/>
                    <a:gd name="connsiteX6" fmla="*/ 0 w 1728192"/>
                    <a:gd name="connsiteY6" fmla="*/ 126148 h 1009181"/>
                    <a:gd name="connsiteX0" fmla="*/ 0 w 1728192"/>
                    <a:gd name="connsiteY0" fmla="*/ 126148 h 1009181"/>
                    <a:gd name="connsiteX1" fmla="*/ 864096 w 1728192"/>
                    <a:gd name="connsiteY1" fmla="*/ 0 h 1009181"/>
                    <a:gd name="connsiteX2" fmla="*/ 1728192 w 1728192"/>
                    <a:gd name="connsiteY2" fmla="*/ 126148 h 1009181"/>
                    <a:gd name="connsiteX3" fmla="*/ 864096 w 1728192"/>
                    <a:gd name="connsiteY3" fmla="*/ 252296 h 1009181"/>
                    <a:gd name="connsiteX4" fmla="*/ 0 w 1728192"/>
                    <a:gd name="connsiteY4" fmla="*/ 126148 h 1009181"/>
                    <a:gd name="connsiteX0" fmla="*/ 1728192 w 1728192"/>
                    <a:gd name="connsiteY0" fmla="*/ 126148 h 1009181"/>
                    <a:gd name="connsiteX1" fmla="*/ 864096 w 1728192"/>
                    <a:gd name="connsiteY1" fmla="*/ 252296 h 1009181"/>
                    <a:gd name="connsiteX2" fmla="*/ 0 w 1728192"/>
                    <a:gd name="connsiteY2" fmla="*/ 126148 h 1009181"/>
                    <a:gd name="connsiteX3" fmla="*/ 864096 w 1728192"/>
                    <a:gd name="connsiteY3" fmla="*/ 0 h 1009181"/>
                    <a:gd name="connsiteX4" fmla="*/ 1728192 w 1728192"/>
                    <a:gd name="connsiteY4" fmla="*/ 126148 h 1009181"/>
                    <a:gd name="connsiteX5" fmla="*/ 1728192 w 1728192"/>
                    <a:gd name="connsiteY5" fmla="*/ 883033 h 1009181"/>
                    <a:gd name="connsiteX6" fmla="*/ 889496 w 1728192"/>
                    <a:gd name="connsiteY6" fmla="*/ 805981 h 1009181"/>
                    <a:gd name="connsiteX7" fmla="*/ 0 w 1728192"/>
                    <a:gd name="connsiteY7" fmla="*/ 883033 h 1009181"/>
                    <a:gd name="connsiteX8" fmla="*/ 0 w 1728192"/>
                    <a:gd name="connsiteY8" fmla="*/ 126148 h 1009181"/>
                    <a:gd name="connsiteX0" fmla="*/ 0 w 1728192"/>
                    <a:gd name="connsiteY0" fmla="*/ 126148 h 901801"/>
                    <a:gd name="connsiteX1" fmla="*/ 864096 w 1728192"/>
                    <a:gd name="connsiteY1" fmla="*/ 252296 h 901801"/>
                    <a:gd name="connsiteX2" fmla="*/ 1728192 w 1728192"/>
                    <a:gd name="connsiteY2" fmla="*/ 126148 h 901801"/>
                    <a:gd name="connsiteX3" fmla="*/ 1728192 w 1728192"/>
                    <a:gd name="connsiteY3" fmla="*/ 883033 h 901801"/>
                    <a:gd name="connsiteX4" fmla="*/ 864096 w 1728192"/>
                    <a:gd name="connsiteY4" fmla="*/ 742481 h 901801"/>
                    <a:gd name="connsiteX5" fmla="*/ 0 w 1728192"/>
                    <a:gd name="connsiteY5" fmla="*/ 883033 h 901801"/>
                    <a:gd name="connsiteX6" fmla="*/ 0 w 1728192"/>
                    <a:gd name="connsiteY6" fmla="*/ 126148 h 901801"/>
                    <a:gd name="connsiteX0" fmla="*/ 0 w 1728192"/>
                    <a:gd name="connsiteY0" fmla="*/ 126148 h 901801"/>
                    <a:gd name="connsiteX1" fmla="*/ 864096 w 1728192"/>
                    <a:gd name="connsiteY1" fmla="*/ 0 h 901801"/>
                    <a:gd name="connsiteX2" fmla="*/ 1728192 w 1728192"/>
                    <a:gd name="connsiteY2" fmla="*/ 126148 h 901801"/>
                    <a:gd name="connsiteX3" fmla="*/ 864096 w 1728192"/>
                    <a:gd name="connsiteY3" fmla="*/ 252296 h 901801"/>
                    <a:gd name="connsiteX4" fmla="*/ 0 w 1728192"/>
                    <a:gd name="connsiteY4" fmla="*/ 126148 h 901801"/>
                    <a:gd name="connsiteX0" fmla="*/ 1728192 w 1728192"/>
                    <a:gd name="connsiteY0" fmla="*/ 126148 h 901801"/>
                    <a:gd name="connsiteX1" fmla="*/ 864096 w 1728192"/>
                    <a:gd name="connsiteY1" fmla="*/ 252296 h 901801"/>
                    <a:gd name="connsiteX2" fmla="*/ 0 w 1728192"/>
                    <a:gd name="connsiteY2" fmla="*/ 126148 h 901801"/>
                    <a:gd name="connsiteX3" fmla="*/ 864096 w 1728192"/>
                    <a:gd name="connsiteY3" fmla="*/ 0 h 901801"/>
                    <a:gd name="connsiteX4" fmla="*/ 1728192 w 1728192"/>
                    <a:gd name="connsiteY4" fmla="*/ 126148 h 901801"/>
                    <a:gd name="connsiteX5" fmla="*/ 1728192 w 1728192"/>
                    <a:gd name="connsiteY5" fmla="*/ 883033 h 901801"/>
                    <a:gd name="connsiteX6" fmla="*/ 889496 w 1728192"/>
                    <a:gd name="connsiteY6" fmla="*/ 805981 h 901801"/>
                    <a:gd name="connsiteX7" fmla="*/ 0 w 1728192"/>
                    <a:gd name="connsiteY7" fmla="*/ 883033 h 901801"/>
                    <a:gd name="connsiteX8" fmla="*/ 0 w 1728192"/>
                    <a:gd name="connsiteY8" fmla="*/ 126148 h 901801"/>
                    <a:gd name="connsiteX0" fmla="*/ 0 w 1728192"/>
                    <a:gd name="connsiteY0" fmla="*/ 126148 h 897184"/>
                    <a:gd name="connsiteX1" fmla="*/ 864096 w 1728192"/>
                    <a:gd name="connsiteY1" fmla="*/ 252296 h 897184"/>
                    <a:gd name="connsiteX2" fmla="*/ 1728192 w 1728192"/>
                    <a:gd name="connsiteY2" fmla="*/ 126148 h 897184"/>
                    <a:gd name="connsiteX3" fmla="*/ 1728192 w 1728192"/>
                    <a:gd name="connsiteY3" fmla="*/ 883033 h 897184"/>
                    <a:gd name="connsiteX4" fmla="*/ 864096 w 1728192"/>
                    <a:gd name="connsiteY4" fmla="*/ 742481 h 897184"/>
                    <a:gd name="connsiteX5" fmla="*/ 0 w 1728192"/>
                    <a:gd name="connsiteY5" fmla="*/ 883033 h 897184"/>
                    <a:gd name="connsiteX6" fmla="*/ 0 w 1728192"/>
                    <a:gd name="connsiteY6" fmla="*/ 126148 h 897184"/>
                    <a:gd name="connsiteX0" fmla="*/ 0 w 1728192"/>
                    <a:gd name="connsiteY0" fmla="*/ 126148 h 897184"/>
                    <a:gd name="connsiteX1" fmla="*/ 864096 w 1728192"/>
                    <a:gd name="connsiteY1" fmla="*/ 0 h 897184"/>
                    <a:gd name="connsiteX2" fmla="*/ 1728192 w 1728192"/>
                    <a:gd name="connsiteY2" fmla="*/ 126148 h 897184"/>
                    <a:gd name="connsiteX3" fmla="*/ 864096 w 1728192"/>
                    <a:gd name="connsiteY3" fmla="*/ 252296 h 897184"/>
                    <a:gd name="connsiteX4" fmla="*/ 0 w 1728192"/>
                    <a:gd name="connsiteY4" fmla="*/ 126148 h 897184"/>
                    <a:gd name="connsiteX0" fmla="*/ 1728192 w 1728192"/>
                    <a:gd name="connsiteY0" fmla="*/ 126148 h 897184"/>
                    <a:gd name="connsiteX1" fmla="*/ 864096 w 1728192"/>
                    <a:gd name="connsiteY1" fmla="*/ 252296 h 897184"/>
                    <a:gd name="connsiteX2" fmla="*/ 0 w 1728192"/>
                    <a:gd name="connsiteY2" fmla="*/ 126148 h 897184"/>
                    <a:gd name="connsiteX3" fmla="*/ 864096 w 1728192"/>
                    <a:gd name="connsiteY3" fmla="*/ 0 h 897184"/>
                    <a:gd name="connsiteX4" fmla="*/ 1728192 w 1728192"/>
                    <a:gd name="connsiteY4" fmla="*/ 126148 h 897184"/>
                    <a:gd name="connsiteX5" fmla="*/ 1728192 w 1728192"/>
                    <a:gd name="connsiteY5" fmla="*/ 883033 h 897184"/>
                    <a:gd name="connsiteX6" fmla="*/ 889496 w 1728192"/>
                    <a:gd name="connsiteY6" fmla="*/ 729781 h 897184"/>
                    <a:gd name="connsiteX7" fmla="*/ 0 w 1728192"/>
                    <a:gd name="connsiteY7" fmla="*/ 883033 h 897184"/>
                    <a:gd name="connsiteX8" fmla="*/ 0 w 1728192"/>
                    <a:gd name="connsiteY8" fmla="*/ 126148 h 897184"/>
                    <a:gd name="connsiteX0" fmla="*/ 0 w 1728192"/>
                    <a:gd name="connsiteY0" fmla="*/ 126148 h 1029152"/>
                    <a:gd name="connsiteX1" fmla="*/ 864096 w 1728192"/>
                    <a:gd name="connsiteY1" fmla="*/ 252296 h 1029152"/>
                    <a:gd name="connsiteX2" fmla="*/ 1728192 w 1728192"/>
                    <a:gd name="connsiteY2" fmla="*/ 126148 h 1029152"/>
                    <a:gd name="connsiteX3" fmla="*/ 1728192 w 1728192"/>
                    <a:gd name="connsiteY3" fmla="*/ 883033 h 1029152"/>
                    <a:gd name="connsiteX4" fmla="*/ 864096 w 1728192"/>
                    <a:gd name="connsiteY4" fmla="*/ 742481 h 1029152"/>
                    <a:gd name="connsiteX5" fmla="*/ 0 w 1728192"/>
                    <a:gd name="connsiteY5" fmla="*/ 883033 h 1029152"/>
                    <a:gd name="connsiteX6" fmla="*/ 0 w 1728192"/>
                    <a:gd name="connsiteY6" fmla="*/ 126148 h 1029152"/>
                    <a:gd name="connsiteX0" fmla="*/ 0 w 1728192"/>
                    <a:gd name="connsiteY0" fmla="*/ 126148 h 1029152"/>
                    <a:gd name="connsiteX1" fmla="*/ 864096 w 1728192"/>
                    <a:gd name="connsiteY1" fmla="*/ 0 h 1029152"/>
                    <a:gd name="connsiteX2" fmla="*/ 1728192 w 1728192"/>
                    <a:gd name="connsiteY2" fmla="*/ 126148 h 1029152"/>
                    <a:gd name="connsiteX3" fmla="*/ 864096 w 1728192"/>
                    <a:gd name="connsiteY3" fmla="*/ 252296 h 1029152"/>
                    <a:gd name="connsiteX4" fmla="*/ 0 w 1728192"/>
                    <a:gd name="connsiteY4" fmla="*/ 126148 h 1029152"/>
                    <a:gd name="connsiteX0" fmla="*/ 1728192 w 1728192"/>
                    <a:gd name="connsiteY0" fmla="*/ 126148 h 1029152"/>
                    <a:gd name="connsiteX1" fmla="*/ 864096 w 1728192"/>
                    <a:gd name="connsiteY1" fmla="*/ 252296 h 1029152"/>
                    <a:gd name="connsiteX2" fmla="*/ 0 w 1728192"/>
                    <a:gd name="connsiteY2" fmla="*/ 126148 h 1029152"/>
                    <a:gd name="connsiteX3" fmla="*/ 864096 w 1728192"/>
                    <a:gd name="connsiteY3" fmla="*/ 0 h 1029152"/>
                    <a:gd name="connsiteX4" fmla="*/ 1728192 w 1728192"/>
                    <a:gd name="connsiteY4" fmla="*/ 126148 h 1029152"/>
                    <a:gd name="connsiteX5" fmla="*/ 1728192 w 1728192"/>
                    <a:gd name="connsiteY5" fmla="*/ 883033 h 1029152"/>
                    <a:gd name="connsiteX6" fmla="*/ 904568 w 1728192"/>
                    <a:gd name="connsiteY6" fmla="*/ 1029152 h 1029152"/>
                    <a:gd name="connsiteX7" fmla="*/ 0 w 1728192"/>
                    <a:gd name="connsiteY7" fmla="*/ 883033 h 1029152"/>
                    <a:gd name="connsiteX8" fmla="*/ 0 w 1728192"/>
                    <a:gd name="connsiteY8" fmla="*/ 126148 h 1029152"/>
                    <a:gd name="connsiteX0" fmla="*/ 0 w 1728192"/>
                    <a:gd name="connsiteY0" fmla="*/ 126148 h 1029152"/>
                    <a:gd name="connsiteX1" fmla="*/ 864096 w 1728192"/>
                    <a:gd name="connsiteY1" fmla="*/ 252296 h 1029152"/>
                    <a:gd name="connsiteX2" fmla="*/ 1728192 w 1728192"/>
                    <a:gd name="connsiteY2" fmla="*/ 126148 h 1029152"/>
                    <a:gd name="connsiteX3" fmla="*/ 1728192 w 1728192"/>
                    <a:gd name="connsiteY3" fmla="*/ 883033 h 1029152"/>
                    <a:gd name="connsiteX4" fmla="*/ 874144 w 1728192"/>
                    <a:gd name="connsiteY4" fmla="*/ 1023891 h 1029152"/>
                    <a:gd name="connsiteX5" fmla="*/ 0 w 1728192"/>
                    <a:gd name="connsiteY5" fmla="*/ 883033 h 1029152"/>
                    <a:gd name="connsiteX6" fmla="*/ 0 w 1728192"/>
                    <a:gd name="connsiteY6" fmla="*/ 126148 h 1029152"/>
                    <a:gd name="connsiteX0" fmla="*/ 0 w 1728192"/>
                    <a:gd name="connsiteY0" fmla="*/ 126148 h 1029152"/>
                    <a:gd name="connsiteX1" fmla="*/ 864096 w 1728192"/>
                    <a:gd name="connsiteY1" fmla="*/ 0 h 1029152"/>
                    <a:gd name="connsiteX2" fmla="*/ 1728192 w 1728192"/>
                    <a:gd name="connsiteY2" fmla="*/ 126148 h 1029152"/>
                    <a:gd name="connsiteX3" fmla="*/ 864096 w 1728192"/>
                    <a:gd name="connsiteY3" fmla="*/ 252296 h 1029152"/>
                    <a:gd name="connsiteX4" fmla="*/ 0 w 1728192"/>
                    <a:gd name="connsiteY4" fmla="*/ 126148 h 1029152"/>
                    <a:gd name="connsiteX0" fmla="*/ 1728192 w 1728192"/>
                    <a:gd name="connsiteY0" fmla="*/ 126148 h 1029152"/>
                    <a:gd name="connsiteX1" fmla="*/ 864096 w 1728192"/>
                    <a:gd name="connsiteY1" fmla="*/ 252296 h 1029152"/>
                    <a:gd name="connsiteX2" fmla="*/ 0 w 1728192"/>
                    <a:gd name="connsiteY2" fmla="*/ 126148 h 1029152"/>
                    <a:gd name="connsiteX3" fmla="*/ 864096 w 1728192"/>
                    <a:gd name="connsiteY3" fmla="*/ 0 h 1029152"/>
                    <a:gd name="connsiteX4" fmla="*/ 1728192 w 1728192"/>
                    <a:gd name="connsiteY4" fmla="*/ 126148 h 1029152"/>
                    <a:gd name="connsiteX5" fmla="*/ 1728192 w 1728192"/>
                    <a:gd name="connsiteY5" fmla="*/ 883033 h 1029152"/>
                    <a:gd name="connsiteX6" fmla="*/ 904568 w 1728192"/>
                    <a:gd name="connsiteY6" fmla="*/ 1029152 h 1029152"/>
                    <a:gd name="connsiteX7" fmla="*/ 0 w 1728192"/>
                    <a:gd name="connsiteY7" fmla="*/ 883033 h 1029152"/>
                    <a:gd name="connsiteX8" fmla="*/ 0 w 1728192"/>
                    <a:gd name="connsiteY8" fmla="*/ 126148 h 1029152"/>
                    <a:gd name="connsiteX0" fmla="*/ 1 w 1728193"/>
                    <a:gd name="connsiteY0" fmla="*/ 126148 h 1029152"/>
                    <a:gd name="connsiteX1" fmla="*/ 864097 w 1728193"/>
                    <a:gd name="connsiteY1" fmla="*/ 252296 h 1029152"/>
                    <a:gd name="connsiteX2" fmla="*/ 1728193 w 1728193"/>
                    <a:gd name="connsiteY2" fmla="*/ 126148 h 1029152"/>
                    <a:gd name="connsiteX3" fmla="*/ 1728193 w 1728193"/>
                    <a:gd name="connsiteY3" fmla="*/ 883033 h 1029152"/>
                    <a:gd name="connsiteX4" fmla="*/ 874145 w 1728193"/>
                    <a:gd name="connsiteY4" fmla="*/ 1023891 h 1029152"/>
                    <a:gd name="connsiteX5" fmla="*/ 1 w 1728193"/>
                    <a:gd name="connsiteY5" fmla="*/ 883033 h 1029152"/>
                    <a:gd name="connsiteX6" fmla="*/ 1 w 1728193"/>
                    <a:gd name="connsiteY6" fmla="*/ 126148 h 1029152"/>
                    <a:gd name="connsiteX0" fmla="*/ 1 w 1728193"/>
                    <a:gd name="connsiteY0" fmla="*/ 126148 h 1029152"/>
                    <a:gd name="connsiteX1" fmla="*/ 864097 w 1728193"/>
                    <a:gd name="connsiteY1" fmla="*/ 0 h 1029152"/>
                    <a:gd name="connsiteX2" fmla="*/ 1728193 w 1728193"/>
                    <a:gd name="connsiteY2" fmla="*/ 126148 h 1029152"/>
                    <a:gd name="connsiteX3" fmla="*/ 864097 w 1728193"/>
                    <a:gd name="connsiteY3" fmla="*/ 252296 h 1029152"/>
                    <a:gd name="connsiteX4" fmla="*/ 1 w 1728193"/>
                    <a:gd name="connsiteY4" fmla="*/ 126148 h 1029152"/>
                    <a:gd name="connsiteX0" fmla="*/ 1728193 w 1728193"/>
                    <a:gd name="connsiteY0" fmla="*/ 126148 h 1029152"/>
                    <a:gd name="connsiteX1" fmla="*/ 869121 w 1728193"/>
                    <a:gd name="connsiteY1" fmla="*/ 491793 h 1029152"/>
                    <a:gd name="connsiteX2" fmla="*/ 1 w 1728193"/>
                    <a:gd name="connsiteY2" fmla="*/ 126148 h 1029152"/>
                    <a:gd name="connsiteX3" fmla="*/ 864097 w 1728193"/>
                    <a:gd name="connsiteY3" fmla="*/ 0 h 1029152"/>
                    <a:gd name="connsiteX4" fmla="*/ 1728193 w 1728193"/>
                    <a:gd name="connsiteY4" fmla="*/ 126148 h 1029152"/>
                    <a:gd name="connsiteX5" fmla="*/ 1728193 w 1728193"/>
                    <a:gd name="connsiteY5" fmla="*/ 883033 h 1029152"/>
                    <a:gd name="connsiteX6" fmla="*/ 904569 w 1728193"/>
                    <a:gd name="connsiteY6" fmla="*/ 1029152 h 1029152"/>
                    <a:gd name="connsiteX7" fmla="*/ 1 w 1728193"/>
                    <a:gd name="connsiteY7" fmla="*/ 883033 h 1029152"/>
                    <a:gd name="connsiteX8" fmla="*/ 1 w 1728193"/>
                    <a:gd name="connsiteY8" fmla="*/ 126148 h 1029152"/>
                    <a:gd name="connsiteX0" fmla="*/ 1 w 1728193"/>
                    <a:gd name="connsiteY0" fmla="*/ 126148 h 1029152"/>
                    <a:gd name="connsiteX1" fmla="*/ 864097 w 1728193"/>
                    <a:gd name="connsiteY1" fmla="*/ 252296 h 1029152"/>
                    <a:gd name="connsiteX2" fmla="*/ 1728193 w 1728193"/>
                    <a:gd name="connsiteY2" fmla="*/ 126148 h 1029152"/>
                    <a:gd name="connsiteX3" fmla="*/ 1728193 w 1728193"/>
                    <a:gd name="connsiteY3" fmla="*/ 883033 h 1029152"/>
                    <a:gd name="connsiteX4" fmla="*/ 874145 w 1728193"/>
                    <a:gd name="connsiteY4" fmla="*/ 1023891 h 1029152"/>
                    <a:gd name="connsiteX5" fmla="*/ 1 w 1728193"/>
                    <a:gd name="connsiteY5" fmla="*/ 883033 h 1029152"/>
                    <a:gd name="connsiteX6" fmla="*/ 1 w 1728193"/>
                    <a:gd name="connsiteY6" fmla="*/ 126148 h 1029152"/>
                    <a:gd name="connsiteX0" fmla="*/ 1 w 1728193"/>
                    <a:gd name="connsiteY0" fmla="*/ 126148 h 1029152"/>
                    <a:gd name="connsiteX1" fmla="*/ 864097 w 1728193"/>
                    <a:gd name="connsiteY1" fmla="*/ 0 h 1029152"/>
                    <a:gd name="connsiteX2" fmla="*/ 1728193 w 1728193"/>
                    <a:gd name="connsiteY2" fmla="*/ 126148 h 1029152"/>
                    <a:gd name="connsiteX3" fmla="*/ 864097 w 1728193"/>
                    <a:gd name="connsiteY3" fmla="*/ 467844 h 1029152"/>
                    <a:gd name="connsiteX4" fmla="*/ 1 w 1728193"/>
                    <a:gd name="connsiteY4" fmla="*/ 126148 h 1029152"/>
                    <a:gd name="connsiteX0" fmla="*/ 1728193 w 1728193"/>
                    <a:gd name="connsiteY0" fmla="*/ 126148 h 1029152"/>
                    <a:gd name="connsiteX1" fmla="*/ 869121 w 1728193"/>
                    <a:gd name="connsiteY1" fmla="*/ 491793 h 1029152"/>
                    <a:gd name="connsiteX2" fmla="*/ 1 w 1728193"/>
                    <a:gd name="connsiteY2" fmla="*/ 126148 h 1029152"/>
                    <a:gd name="connsiteX3" fmla="*/ 864097 w 1728193"/>
                    <a:gd name="connsiteY3" fmla="*/ 0 h 1029152"/>
                    <a:gd name="connsiteX4" fmla="*/ 1728193 w 1728193"/>
                    <a:gd name="connsiteY4" fmla="*/ 126148 h 1029152"/>
                    <a:gd name="connsiteX5" fmla="*/ 1728193 w 1728193"/>
                    <a:gd name="connsiteY5" fmla="*/ 883033 h 1029152"/>
                    <a:gd name="connsiteX6" fmla="*/ 904569 w 1728193"/>
                    <a:gd name="connsiteY6" fmla="*/ 1029152 h 1029152"/>
                    <a:gd name="connsiteX7" fmla="*/ 1 w 1728193"/>
                    <a:gd name="connsiteY7" fmla="*/ 883033 h 1029152"/>
                    <a:gd name="connsiteX8" fmla="*/ 1 w 1728193"/>
                    <a:gd name="connsiteY8" fmla="*/ 126148 h 1029152"/>
                    <a:gd name="connsiteX0" fmla="*/ 1 w 1728193"/>
                    <a:gd name="connsiteY0" fmla="*/ 126148 h 1029152"/>
                    <a:gd name="connsiteX1" fmla="*/ 859072 w 1728193"/>
                    <a:gd name="connsiteY1" fmla="*/ 473830 h 1029152"/>
                    <a:gd name="connsiteX2" fmla="*/ 1728193 w 1728193"/>
                    <a:gd name="connsiteY2" fmla="*/ 126148 h 1029152"/>
                    <a:gd name="connsiteX3" fmla="*/ 1728193 w 1728193"/>
                    <a:gd name="connsiteY3" fmla="*/ 883033 h 1029152"/>
                    <a:gd name="connsiteX4" fmla="*/ 874145 w 1728193"/>
                    <a:gd name="connsiteY4" fmla="*/ 1023891 h 1029152"/>
                    <a:gd name="connsiteX5" fmla="*/ 1 w 1728193"/>
                    <a:gd name="connsiteY5" fmla="*/ 883033 h 1029152"/>
                    <a:gd name="connsiteX6" fmla="*/ 1 w 1728193"/>
                    <a:gd name="connsiteY6" fmla="*/ 126148 h 1029152"/>
                    <a:gd name="connsiteX0" fmla="*/ 1 w 1728193"/>
                    <a:gd name="connsiteY0" fmla="*/ 126148 h 1029152"/>
                    <a:gd name="connsiteX1" fmla="*/ 864097 w 1728193"/>
                    <a:gd name="connsiteY1" fmla="*/ 0 h 1029152"/>
                    <a:gd name="connsiteX2" fmla="*/ 1728193 w 1728193"/>
                    <a:gd name="connsiteY2" fmla="*/ 126148 h 1029152"/>
                    <a:gd name="connsiteX3" fmla="*/ 864097 w 1728193"/>
                    <a:gd name="connsiteY3" fmla="*/ 467844 h 1029152"/>
                    <a:gd name="connsiteX4" fmla="*/ 1 w 1728193"/>
                    <a:gd name="connsiteY4" fmla="*/ 126148 h 1029152"/>
                    <a:gd name="connsiteX0" fmla="*/ 1728193 w 1728193"/>
                    <a:gd name="connsiteY0" fmla="*/ 126148 h 1029152"/>
                    <a:gd name="connsiteX1" fmla="*/ 869121 w 1728193"/>
                    <a:gd name="connsiteY1" fmla="*/ 491793 h 1029152"/>
                    <a:gd name="connsiteX2" fmla="*/ 1 w 1728193"/>
                    <a:gd name="connsiteY2" fmla="*/ 126148 h 1029152"/>
                    <a:gd name="connsiteX3" fmla="*/ 864097 w 1728193"/>
                    <a:gd name="connsiteY3" fmla="*/ 0 h 1029152"/>
                    <a:gd name="connsiteX4" fmla="*/ 1728193 w 1728193"/>
                    <a:gd name="connsiteY4" fmla="*/ 126148 h 1029152"/>
                    <a:gd name="connsiteX5" fmla="*/ 1728193 w 1728193"/>
                    <a:gd name="connsiteY5" fmla="*/ 883033 h 1029152"/>
                    <a:gd name="connsiteX6" fmla="*/ 904569 w 1728193"/>
                    <a:gd name="connsiteY6" fmla="*/ 1029152 h 1029152"/>
                    <a:gd name="connsiteX7" fmla="*/ 1 w 1728193"/>
                    <a:gd name="connsiteY7" fmla="*/ 883033 h 1029152"/>
                    <a:gd name="connsiteX8" fmla="*/ 1 w 1728193"/>
                    <a:gd name="connsiteY8" fmla="*/ 126148 h 1029152"/>
                    <a:gd name="connsiteX0" fmla="*/ 0 w 1728192"/>
                    <a:gd name="connsiteY0" fmla="*/ 126148 h 1029152"/>
                    <a:gd name="connsiteX1" fmla="*/ 859071 w 1728192"/>
                    <a:gd name="connsiteY1" fmla="*/ 473830 h 1029152"/>
                    <a:gd name="connsiteX2" fmla="*/ 1728192 w 1728192"/>
                    <a:gd name="connsiteY2" fmla="*/ 126148 h 1029152"/>
                    <a:gd name="connsiteX3" fmla="*/ 1728192 w 1728192"/>
                    <a:gd name="connsiteY3" fmla="*/ 883033 h 1029152"/>
                    <a:gd name="connsiteX4" fmla="*/ 874144 w 1728192"/>
                    <a:gd name="connsiteY4" fmla="*/ 1023891 h 1029152"/>
                    <a:gd name="connsiteX5" fmla="*/ 0 w 1728192"/>
                    <a:gd name="connsiteY5" fmla="*/ 883033 h 1029152"/>
                    <a:gd name="connsiteX6" fmla="*/ 0 w 1728192"/>
                    <a:gd name="connsiteY6" fmla="*/ 126148 h 1029152"/>
                    <a:gd name="connsiteX0" fmla="*/ 0 w 1728192"/>
                    <a:gd name="connsiteY0" fmla="*/ 126148 h 1029152"/>
                    <a:gd name="connsiteX1" fmla="*/ 864096 w 1728192"/>
                    <a:gd name="connsiteY1" fmla="*/ 0 h 1029152"/>
                    <a:gd name="connsiteX2" fmla="*/ 1728192 w 1728192"/>
                    <a:gd name="connsiteY2" fmla="*/ 126148 h 1029152"/>
                    <a:gd name="connsiteX3" fmla="*/ 864096 w 1728192"/>
                    <a:gd name="connsiteY3" fmla="*/ 467844 h 1029152"/>
                    <a:gd name="connsiteX4" fmla="*/ 0 w 1728192"/>
                    <a:gd name="connsiteY4" fmla="*/ 126148 h 1029152"/>
                    <a:gd name="connsiteX0" fmla="*/ 1728192 w 1728192"/>
                    <a:gd name="connsiteY0" fmla="*/ 126148 h 1029152"/>
                    <a:gd name="connsiteX1" fmla="*/ 869120 w 1728192"/>
                    <a:gd name="connsiteY1" fmla="*/ 491793 h 1029152"/>
                    <a:gd name="connsiteX2" fmla="*/ 0 w 1728192"/>
                    <a:gd name="connsiteY2" fmla="*/ 126148 h 1029152"/>
                    <a:gd name="connsiteX3" fmla="*/ 869120 w 1728192"/>
                    <a:gd name="connsiteY3" fmla="*/ 239498 h 1029152"/>
                    <a:gd name="connsiteX4" fmla="*/ 1728192 w 1728192"/>
                    <a:gd name="connsiteY4" fmla="*/ 126148 h 1029152"/>
                    <a:gd name="connsiteX5" fmla="*/ 1728192 w 1728192"/>
                    <a:gd name="connsiteY5" fmla="*/ 883033 h 1029152"/>
                    <a:gd name="connsiteX6" fmla="*/ 904568 w 1728192"/>
                    <a:gd name="connsiteY6" fmla="*/ 1029152 h 1029152"/>
                    <a:gd name="connsiteX7" fmla="*/ 0 w 1728192"/>
                    <a:gd name="connsiteY7" fmla="*/ 883033 h 1029152"/>
                    <a:gd name="connsiteX8" fmla="*/ 0 w 1728192"/>
                    <a:gd name="connsiteY8" fmla="*/ 126148 h 1029152"/>
                    <a:gd name="connsiteX0" fmla="*/ 1 w 1728193"/>
                    <a:gd name="connsiteY0" fmla="*/ 15820 h 918824"/>
                    <a:gd name="connsiteX1" fmla="*/ 859072 w 1728193"/>
                    <a:gd name="connsiteY1" fmla="*/ 363502 h 918824"/>
                    <a:gd name="connsiteX2" fmla="*/ 1728193 w 1728193"/>
                    <a:gd name="connsiteY2" fmla="*/ 15820 h 918824"/>
                    <a:gd name="connsiteX3" fmla="*/ 1728193 w 1728193"/>
                    <a:gd name="connsiteY3" fmla="*/ 772705 h 918824"/>
                    <a:gd name="connsiteX4" fmla="*/ 874145 w 1728193"/>
                    <a:gd name="connsiteY4" fmla="*/ 913563 h 918824"/>
                    <a:gd name="connsiteX5" fmla="*/ 1 w 1728193"/>
                    <a:gd name="connsiteY5" fmla="*/ 772705 h 918824"/>
                    <a:gd name="connsiteX6" fmla="*/ 1 w 1728193"/>
                    <a:gd name="connsiteY6" fmla="*/ 15820 h 918824"/>
                    <a:gd name="connsiteX0" fmla="*/ 1 w 1728193"/>
                    <a:gd name="connsiteY0" fmla="*/ 15820 h 918824"/>
                    <a:gd name="connsiteX1" fmla="*/ 869121 w 1728193"/>
                    <a:gd name="connsiteY1" fmla="*/ 135157 h 918824"/>
                    <a:gd name="connsiteX2" fmla="*/ 1728193 w 1728193"/>
                    <a:gd name="connsiteY2" fmla="*/ 15820 h 918824"/>
                    <a:gd name="connsiteX3" fmla="*/ 864097 w 1728193"/>
                    <a:gd name="connsiteY3" fmla="*/ 357516 h 918824"/>
                    <a:gd name="connsiteX4" fmla="*/ 1 w 1728193"/>
                    <a:gd name="connsiteY4" fmla="*/ 15820 h 918824"/>
                    <a:gd name="connsiteX0" fmla="*/ 1728193 w 1728193"/>
                    <a:gd name="connsiteY0" fmla="*/ 15820 h 918824"/>
                    <a:gd name="connsiteX1" fmla="*/ 869121 w 1728193"/>
                    <a:gd name="connsiteY1" fmla="*/ 381465 h 918824"/>
                    <a:gd name="connsiteX2" fmla="*/ 1 w 1728193"/>
                    <a:gd name="connsiteY2" fmla="*/ 15820 h 918824"/>
                    <a:gd name="connsiteX3" fmla="*/ 869121 w 1728193"/>
                    <a:gd name="connsiteY3" fmla="*/ 129170 h 918824"/>
                    <a:gd name="connsiteX4" fmla="*/ 1728193 w 1728193"/>
                    <a:gd name="connsiteY4" fmla="*/ 15820 h 918824"/>
                    <a:gd name="connsiteX5" fmla="*/ 1728193 w 1728193"/>
                    <a:gd name="connsiteY5" fmla="*/ 772705 h 918824"/>
                    <a:gd name="connsiteX6" fmla="*/ 904569 w 1728193"/>
                    <a:gd name="connsiteY6" fmla="*/ 918824 h 918824"/>
                    <a:gd name="connsiteX7" fmla="*/ 1 w 1728193"/>
                    <a:gd name="connsiteY7" fmla="*/ 772705 h 918824"/>
                    <a:gd name="connsiteX8" fmla="*/ 1 w 1728193"/>
                    <a:gd name="connsiteY8" fmla="*/ 15820 h 918824"/>
                    <a:gd name="connsiteX0" fmla="*/ 1 w 1728193"/>
                    <a:gd name="connsiteY0" fmla="*/ 15420 h 918424"/>
                    <a:gd name="connsiteX1" fmla="*/ 859072 w 1728193"/>
                    <a:gd name="connsiteY1" fmla="*/ 363102 h 918424"/>
                    <a:gd name="connsiteX2" fmla="*/ 1728193 w 1728193"/>
                    <a:gd name="connsiteY2" fmla="*/ 15420 h 918424"/>
                    <a:gd name="connsiteX3" fmla="*/ 1728193 w 1728193"/>
                    <a:gd name="connsiteY3" fmla="*/ 772305 h 918424"/>
                    <a:gd name="connsiteX4" fmla="*/ 874145 w 1728193"/>
                    <a:gd name="connsiteY4" fmla="*/ 913163 h 918424"/>
                    <a:gd name="connsiteX5" fmla="*/ 1 w 1728193"/>
                    <a:gd name="connsiteY5" fmla="*/ 772305 h 918424"/>
                    <a:gd name="connsiteX6" fmla="*/ 1 w 1728193"/>
                    <a:gd name="connsiteY6" fmla="*/ 15420 h 918424"/>
                    <a:gd name="connsiteX0" fmla="*/ 1 w 1728193"/>
                    <a:gd name="connsiteY0" fmla="*/ 15420 h 918424"/>
                    <a:gd name="connsiteX1" fmla="*/ 869121 w 1728193"/>
                    <a:gd name="connsiteY1" fmla="*/ 134757 h 918424"/>
                    <a:gd name="connsiteX2" fmla="*/ 1728193 w 1728193"/>
                    <a:gd name="connsiteY2" fmla="*/ 15420 h 918424"/>
                    <a:gd name="connsiteX3" fmla="*/ 864097 w 1728193"/>
                    <a:gd name="connsiteY3" fmla="*/ 357116 h 918424"/>
                    <a:gd name="connsiteX4" fmla="*/ 1 w 1728193"/>
                    <a:gd name="connsiteY4" fmla="*/ 15420 h 918424"/>
                    <a:gd name="connsiteX0" fmla="*/ 1728193 w 1728193"/>
                    <a:gd name="connsiteY0" fmla="*/ 15420 h 918424"/>
                    <a:gd name="connsiteX1" fmla="*/ 869121 w 1728193"/>
                    <a:gd name="connsiteY1" fmla="*/ 381065 h 918424"/>
                    <a:gd name="connsiteX2" fmla="*/ 1 w 1728193"/>
                    <a:gd name="connsiteY2" fmla="*/ 15420 h 918424"/>
                    <a:gd name="connsiteX3" fmla="*/ 869121 w 1728193"/>
                    <a:gd name="connsiteY3" fmla="*/ 200620 h 918424"/>
                    <a:gd name="connsiteX4" fmla="*/ 1728193 w 1728193"/>
                    <a:gd name="connsiteY4" fmla="*/ 15420 h 918424"/>
                    <a:gd name="connsiteX5" fmla="*/ 1728193 w 1728193"/>
                    <a:gd name="connsiteY5" fmla="*/ 772305 h 918424"/>
                    <a:gd name="connsiteX6" fmla="*/ 904569 w 1728193"/>
                    <a:gd name="connsiteY6" fmla="*/ 918424 h 918424"/>
                    <a:gd name="connsiteX7" fmla="*/ 1 w 1728193"/>
                    <a:gd name="connsiteY7" fmla="*/ 772305 h 918424"/>
                    <a:gd name="connsiteX8" fmla="*/ 1 w 1728193"/>
                    <a:gd name="connsiteY8" fmla="*/ 15420 h 918424"/>
                    <a:gd name="connsiteX0" fmla="*/ 12 w 1728204"/>
                    <a:gd name="connsiteY0" fmla="*/ 12307 h 915311"/>
                    <a:gd name="connsiteX1" fmla="*/ 859083 w 1728204"/>
                    <a:gd name="connsiteY1" fmla="*/ 359989 h 915311"/>
                    <a:gd name="connsiteX2" fmla="*/ 1728204 w 1728204"/>
                    <a:gd name="connsiteY2" fmla="*/ 12307 h 915311"/>
                    <a:gd name="connsiteX3" fmla="*/ 1728204 w 1728204"/>
                    <a:gd name="connsiteY3" fmla="*/ 769192 h 915311"/>
                    <a:gd name="connsiteX4" fmla="*/ 874156 w 1728204"/>
                    <a:gd name="connsiteY4" fmla="*/ 910050 h 915311"/>
                    <a:gd name="connsiteX5" fmla="*/ 12 w 1728204"/>
                    <a:gd name="connsiteY5" fmla="*/ 769192 h 915311"/>
                    <a:gd name="connsiteX6" fmla="*/ 12 w 1728204"/>
                    <a:gd name="connsiteY6" fmla="*/ 12307 h 915311"/>
                    <a:gd name="connsiteX0" fmla="*/ 12 w 1728204"/>
                    <a:gd name="connsiteY0" fmla="*/ 12307 h 915311"/>
                    <a:gd name="connsiteX1" fmla="*/ 879180 w 1728204"/>
                    <a:gd name="connsiteY1" fmla="*/ 191517 h 915311"/>
                    <a:gd name="connsiteX2" fmla="*/ 1728204 w 1728204"/>
                    <a:gd name="connsiteY2" fmla="*/ 12307 h 915311"/>
                    <a:gd name="connsiteX3" fmla="*/ 864108 w 1728204"/>
                    <a:gd name="connsiteY3" fmla="*/ 354003 h 915311"/>
                    <a:gd name="connsiteX4" fmla="*/ 12 w 1728204"/>
                    <a:gd name="connsiteY4" fmla="*/ 12307 h 915311"/>
                    <a:gd name="connsiteX0" fmla="*/ 1728204 w 1728204"/>
                    <a:gd name="connsiteY0" fmla="*/ 12307 h 915311"/>
                    <a:gd name="connsiteX1" fmla="*/ 869132 w 1728204"/>
                    <a:gd name="connsiteY1" fmla="*/ 377952 h 915311"/>
                    <a:gd name="connsiteX2" fmla="*/ 12 w 1728204"/>
                    <a:gd name="connsiteY2" fmla="*/ 12307 h 915311"/>
                    <a:gd name="connsiteX3" fmla="*/ 869132 w 1728204"/>
                    <a:gd name="connsiteY3" fmla="*/ 197507 h 915311"/>
                    <a:gd name="connsiteX4" fmla="*/ 1728204 w 1728204"/>
                    <a:gd name="connsiteY4" fmla="*/ 12307 h 915311"/>
                    <a:gd name="connsiteX5" fmla="*/ 1728204 w 1728204"/>
                    <a:gd name="connsiteY5" fmla="*/ 769192 h 915311"/>
                    <a:gd name="connsiteX6" fmla="*/ 904580 w 1728204"/>
                    <a:gd name="connsiteY6" fmla="*/ 915311 h 915311"/>
                    <a:gd name="connsiteX7" fmla="*/ 12 w 1728204"/>
                    <a:gd name="connsiteY7" fmla="*/ 769192 h 915311"/>
                    <a:gd name="connsiteX8" fmla="*/ 12 w 1728204"/>
                    <a:gd name="connsiteY8" fmla="*/ 12307 h 9153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728204" h="915311" stroke="0" extrusionOk="0">
                      <a:moveTo>
                        <a:pt x="12" y="12307"/>
                      </a:moveTo>
                      <a:cubicBezTo>
                        <a:pt x="12" y="81977"/>
                        <a:pt x="381856" y="359989"/>
                        <a:pt x="859083" y="359989"/>
                      </a:cubicBezTo>
                      <a:cubicBezTo>
                        <a:pt x="1336310" y="359989"/>
                        <a:pt x="1728204" y="81977"/>
                        <a:pt x="1728204" y="12307"/>
                      </a:cubicBezTo>
                      <a:lnTo>
                        <a:pt x="1728204" y="769192"/>
                      </a:lnTo>
                      <a:cubicBezTo>
                        <a:pt x="1728204" y="838862"/>
                        <a:pt x="1351383" y="910050"/>
                        <a:pt x="874156" y="910050"/>
                      </a:cubicBezTo>
                      <a:cubicBezTo>
                        <a:pt x="396929" y="910050"/>
                        <a:pt x="12" y="838862"/>
                        <a:pt x="12" y="769192"/>
                      </a:cubicBezTo>
                      <a:lnTo>
                        <a:pt x="12" y="12307"/>
                      </a:lnTo>
                      <a:close/>
                    </a:path>
                    <a:path w="1728204" h="915311" fill="lighten" stroke="0" extrusionOk="0">
                      <a:moveTo>
                        <a:pt x="12" y="12307"/>
                      </a:moveTo>
                      <a:cubicBezTo>
                        <a:pt x="2524" y="-14774"/>
                        <a:pt x="401953" y="191517"/>
                        <a:pt x="879180" y="191517"/>
                      </a:cubicBezTo>
                      <a:cubicBezTo>
                        <a:pt x="1356407" y="191517"/>
                        <a:pt x="1728204" y="-57363"/>
                        <a:pt x="1728204" y="12307"/>
                      </a:cubicBezTo>
                      <a:cubicBezTo>
                        <a:pt x="1728204" y="81977"/>
                        <a:pt x="1341335" y="354003"/>
                        <a:pt x="864108" y="354003"/>
                      </a:cubicBezTo>
                      <a:cubicBezTo>
                        <a:pt x="386881" y="354003"/>
                        <a:pt x="-2500" y="39388"/>
                        <a:pt x="12" y="12307"/>
                      </a:cubicBezTo>
                      <a:close/>
                    </a:path>
                    <a:path w="1728204" h="915311" fill="none" extrusionOk="0">
                      <a:moveTo>
                        <a:pt x="1728204" y="12307"/>
                      </a:moveTo>
                      <a:cubicBezTo>
                        <a:pt x="1728204" y="81977"/>
                        <a:pt x="1346359" y="377952"/>
                        <a:pt x="869132" y="377952"/>
                      </a:cubicBezTo>
                      <a:cubicBezTo>
                        <a:pt x="391905" y="377952"/>
                        <a:pt x="12" y="42381"/>
                        <a:pt x="12" y="12307"/>
                      </a:cubicBezTo>
                      <a:cubicBezTo>
                        <a:pt x="12" y="-17767"/>
                        <a:pt x="391905" y="197507"/>
                        <a:pt x="869132" y="197507"/>
                      </a:cubicBezTo>
                      <a:cubicBezTo>
                        <a:pt x="1346359" y="197507"/>
                        <a:pt x="1728204" y="-57363"/>
                        <a:pt x="1728204" y="12307"/>
                      </a:cubicBezTo>
                      <a:lnTo>
                        <a:pt x="1728204" y="769192"/>
                      </a:lnTo>
                      <a:cubicBezTo>
                        <a:pt x="1728204" y="838862"/>
                        <a:pt x="1381807" y="915311"/>
                        <a:pt x="904580" y="915311"/>
                      </a:cubicBezTo>
                      <a:cubicBezTo>
                        <a:pt x="427353" y="915311"/>
                        <a:pt x="12" y="838862"/>
                        <a:pt x="12" y="769192"/>
                      </a:cubicBezTo>
                      <a:lnTo>
                        <a:pt x="12" y="12307"/>
                      </a:lnTo>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301" name="Cylindre 1208"/>
                <p:cNvSpPr/>
                <p:nvPr/>
              </p:nvSpPr>
              <p:spPr>
                <a:xfrm flipV="1">
                  <a:off x="6458394" y="1127859"/>
                  <a:ext cx="596163" cy="864419"/>
                </a:xfrm>
                <a:custGeom>
                  <a:avLst/>
                  <a:gdLst>
                    <a:gd name="connsiteX0" fmla="*/ 0 w 576064"/>
                    <a:gd name="connsiteY0" fmla="*/ 72008 h 1006766"/>
                    <a:gd name="connsiteX1" fmla="*/ 288032 w 576064"/>
                    <a:gd name="connsiteY1" fmla="*/ 144016 h 1006766"/>
                    <a:gd name="connsiteX2" fmla="*/ 576064 w 576064"/>
                    <a:gd name="connsiteY2" fmla="*/ 72008 h 1006766"/>
                    <a:gd name="connsiteX3" fmla="*/ 576064 w 576064"/>
                    <a:gd name="connsiteY3" fmla="*/ 934758 h 1006766"/>
                    <a:gd name="connsiteX4" fmla="*/ 288032 w 576064"/>
                    <a:gd name="connsiteY4" fmla="*/ 1006766 h 1006766"/>
                    <a:gd name="connsiteX5" fmla="*/ 0 w 576064"/>
                    <a:gd name="connsiteY5" fmla="*/ 934758 h 1006766"/>
                    <a:gd name="connsiteX6" fmla="*/ 0 w 576064"/>
                    <a:gd name="connsiteY6" fmla="*/ 72008 h 1006766"/>
                    <a:gd name="connsiteX0" fmla="*/ 0 w 576064"/>
                    <a:gd name="connsiteY0" fmla="*/ 72008 h 1006766"/>
                    <a:gd name="connsiteX1" fmla="*/ 288032 w 576064"/>
                    <a:gd name="connsiteY1" fmla="*/ 0 h 1006766"/>
                    <a:gd name="connsiteX2" fmla="*/ 576064 w 576064"/>
                    <a:gd name="connsiteY2" fmla="*/ 72008 h 1006766"/>
                    <a:gd name="connsiteX3" fmla="*/ 288032 w 576064"/>
                    <a:gd name="connsiteY3" fmla="*/ 144016 h 1006766"/>
                    <a:gd name="connsiteX4" fmla="*/ 0 w 576064"/>
                    <a:gd name="connsiteY4" fmla="*/ 72008 h 1006766"/>
                    <a:gd name="connsiteX0" fmla="*/ 576064 w 576064"/>
                    <a:gd name="connsiteY0" fmla="*/ 72008 h 1006766"/>
                    <a:gd name="connsiteX1" fmla="*/ 288032 w 576064"/>
                    <a:gd name="connsiteY1" fmla="*/ 144016 h 1006766"/>
                    <a:gd name="connsiteX2" fmla="*/ 0 w 576064"/>
                    <a:gd name="connsiteY2" fmla="*/ 72008 h 1006766"/>
                    <a:gd name="connsiteX3" fmla="*/ 288032 w 576064"/>
                    <a:gd name="connsiteY3" fmla="*/ 0 h 1006766"/>
                    <a:gd name="connsiteX4" fmla="*/ 576064 w 576064"/>
                    <a:gd name="connsiteY4" fmla="*/ 72008 h 1006766"/>
                    <a:gd name="connsiteX5" fmla="*/ 576064 w 576064"/>
                    <a:gd name="connsiteY5" fmla="*/ 934758 h 1006766"/>
                    <a:gd name="connsiteX6" fmla="*/ 288032 w 576064"/>
                    <a:gd name="connsiteY6" fmla="*/ 1006766 h 1006766"/>
                    <a:gd name="connsiteX7" fmla="*/ 0 w 576064"/>
                    <a:gd name="connsiteY7" fmla="*/ 934758 h 1006766"/>
                    <a:gd name="connsiteX8" fmla="*/ 0 w 576064"/>
                    <a:gd name="connsiteY8" fmla="*/ 72008 h 1006766"/>
                    <a:gd name="connsiteX0" fmla="*/ 4 w 576068"/>
                    <a:gd name="connsiteY0" fmla="*/ 72008 h 1006766"/>
                    <a:gd name="connsiteX1" fmla="*/ 288036 w 576068"/>
                    <a:gd name="connsiteY1" fmla="*/ 144016 h 1006766"/>
                    <a:gd name="connsiteX2" fmla="*/ 576068 w 576068"/>
                    <a:gd name="connsiteY2" fmla="*/ 72008 h 1006766"/>
                    <a:gd name="connsiteX3" fmla="*/ 576068 w 576068"/>
                    <a:gd name="connsiteY3" fmla="*/ 934758 h 1006766"/>
                    <a:gd name="connsiteX4" fmla="*/ 288036 w 576068"/>
                    <a:gd name="connsiteY4" fmla="*/ 1006766 h 1006766"/>
                    <a:gd name="connsiteX5" fmla="*/ 4 w 576068"/>
                    <a:gd name="connsiteY5" fmla="*/ 934758 h 1006766"/>
                    <a:gd name="connsiteX6" fmla="*/ 4 w 576068"/>
                    <a:gd name="connsiteY6" fmla="*/ 72008 h 1006766"/>
                    <a:gd name="connsiteX0" fmla="*/ 4 w 576068"/>
                    <a:gd name="connsiteY0" fmla="*/ 72008 h 1006766"/>
                    <a:gd name="connsiteX1" fmla="*/ 288036 w 576068"/>
                    <a:gd name="connsiteY1" fmla="*/ 0 h 1006766"/>
                    <a:gd name="connsiteX2" fmla="*/ 576068 w 576068"/>
                    <a:gd name="connsiteY2" fmla="*/ 72008 h 1006766"/>
                    <a:gd name="connsiteX3" fmla="*/ 288036 w 576068"/>
                    <a:gd name="connsiteY3" fmla="*/ 144016 h 1006766"/>
                    <a:gd name="connsiteX4" fmla="*/ 4 w 576068"/>
                    <a:gd name="connsiteY4" fmla="*/ 72008 h 1006766"/>
                    <a:gd name="connsiteX0" fmla="*/ 576068 w 576068"/>
                    <a:gd name="connsiteY0" fmla="*/ 72008 h 1006766"/>
                    <a:gd name="connsiteX1" fmla="*/ 293060 w 576068"/>
                    <a:gd name="connsiteY1" fmla="*/ 204306 h 1006766"/>
                    <a:gd name="connsiteX2" fmla="*/ 4 w 576068"/>
                    <a:gd name="connsiteY2" fmla="*/ 72008 h 1006766"/>
                    <a:gd name="connsiteX3" fmla="*/ 288036 w 576068"/>
                    <a:gd name="connsiteY3" fmla="*/ 0 h 1006766"/>
                    <a:gd name="connsiteX4" fmla="*/ 576068 w 576068"/>
                    <a:gd name="connsiteY4" fmla="*/ 72008 h 1006766"/>
                    <a:gd name="connsiteX5" fmla="*/ 576068 w 576068"/>
                    <a:gd name="connsiteY5" fmla="*/ 934758 h 1006766"/>
                    <a:gd name="connsiteX6" fmla="*/ 288036 w 576068"/>
                    <a:gd name="connsiteY6" fmla="*/ 1006766 h 1006766"/>
                    <a:gd name="connsiteX7" fmla="*/ 4 w 576068"/>
                    <a:gd name="connsiteY7" fmla="*/ 934758 h 1006766"/>
                    <a:gd name="connsiteX8" fmla="*/ 4 w 576068"/>
                    <a:gd name="connsiteY8" fmla="*/ 72008 h 1006766"/>
                    <a:gd name="connsiteX0" fmla="*/ 3 w 581092"/>
                    <a:gd name="connsiteY0" fmla="*/ 75366 h 1010124"/>
                    <a:gd name="connsiteX1" fmla="*/ 288035 w 581092"/>
                    <a:gd name="connsiteY1" fmla="*/ 147374 h 1010124"/>
                    <a:gd name="connsiteX2" fmla="*/ 576067 w 581092"/>
                    <a:gd name="connsiteY2" fmla="*/ 75366 h 1010124"/>
                    <a:gd name="connsiteX3" fmla="*/ 576067 w 581092"/>
                    <a:gd name="connsiteY3" fmla="*/ 938116 h 1010124"/>
                    <a:gd name="connsiteX4" fmla="*/ 288035 w 581092"/>
                    <a:gd name="connsiteY4" fmla="*/ 1010124 h 1010124"/>
                    <a:gd name="connsiteX5" fmla="*/ 3 w 581092"/>
                    <a:gd name="connsiteY5" fmla="*/ 938116 h 1010124"/>
                    <a:gd name="connsiteX6" fmla="*/ 3 w 581092"/>
                    <a:gd name="connsiteY6" fmla="*/ 75366 h 1010124"/>
                    <a:gd name="connsiteX0" fmla="*/ 3 w 581092"/>
                    <a:gd name="connsiteY0" fmla="*/ 75366 h 1010124"/>
                    <a:gd name="connsiteX1" fmla="*/ 288035 w 581092"/>
                    <a:gd name="connsiteY1" fmla="*/ 3358 h 1010124"/>
                    <a:gd name="connsiteX2" fmla="*/ 576067 w 581092"/>
                    <a:gd name="connsiteY2" fmla="*/ 75366 h 1010124"/>
                    <a:gd name="connsiteX3" fmla="*/ 288035 w 581092"/>
                    <a:gd name="connsiteY3" fmla="*/ 147374 h 1010124"/>
                    <a:gd name="connsiteX4" fmla="*/ 3 w 581092"/>
                    <a:gd name="connsiteY4" fmla="*/ 75366 h 1010124"/>
                    <a:gd name="connsiteX0" fmla="*/ 576067 w 581092"/>
                    <a:gd name="connsiteY0" fmla="*/ 75366 h 1010124"/>
                    <a:gd name="connsiteX1" fmla="*/ 293059 w 581092"/>
                    <a:gd name="connsiteY1" fmla="*/ 207664 h 1010124"/>
                    <a:gd name="connsiteX2" fmla="*/ 3 w 581092"/>
                    <a:gd name="connsiteY2" fmla="*/ 75366 h 1010124"/>
                    <a:gd name="connsiteX3" fmla="*/ 288035 w 581092"/>
                    <a:gd name="connsiteY3" fmla="*/ 3358 h 1010124"/>
                    <a:gd name="connsiteX4" fmla="*/ 581092 w 581092"/>
                    <a:gd name="connsiteY4" fmla="*/ 180874 h 1010124"/>
                    <a:gd name="connsiteX5" fmla="*/ 576067 w 581092"/>
                    <a:gd name="connsiteY5" fmla="*/ 938116 h 1010124"/>
                    <a:gd name="connsiteX6" fmla="*/ 288035 w 581092"/>
                    <a:gd name="connsiteY6" fmla="*/ 1010124 h 1010124"/>
                    <a:gd name="connsiteX7" fmla="*/ 3 w 581092"/>
                    <a:gd name="connsiteY7" fmla="*/ 938116 h 1010124"/>
                    <a:gd name="connsiteX8" fmla="*/ 3 w 581092"/>
                    <a:gd name="connsiteY8" fmla="*/ 75366 h 1010124"/>
                    <a:gd name="connsiteX0" fmla="*/ 3 w 586115"/>
                    <a:gd name="connsiteY0" fmla="*/ 75366 h 1010124"/>
                    <a:gd name="connsiteX1" fmla="*/ 288035 w 586115"/>
                    <a:gd name="connsiteY1" fmla="*/ 147374 h 1010124"/>
                    <a:gd name="connsiteX2" fmla="*/ 576067 w 586115"/>
                    <a:gd name="connsiteY2" fmla="*/ 75366 h 1010124"/>
                    <a:gd name="connsiteX3" fmla="*/ 576067 w 586115"/>
                    <a:gd name="connsiteY3" fmla="*/ 938116 h 1010124"/>
                    <a:gd name="connsiteX4" fmla="*/ 288035 w 586115"/>
                    <a:gd name="connsiteY4" fmla="*/ 1010124 h 1010124"/>
                    <a:gd name="connsiteX5" fmla="*/ 3 w 586115"/>
                    <a:gd name="connsiteY5" fmla="*/ 938116 h 1010124"/>
                    <a:gd name="connsiteX6" fmla="*/ 3 w 586115"/>
                    <a:gd name="connsiteY6" fmla="*/ 75366 h 1010124"/>
                    <a:gd name="connsiteX0" fmla="*/ 3 w 586115"/>
                    <a:gd name="connsiteY0" fmla="*/ 75366 h 1010124"/>
                    <a:gd name="connsiteX1" fmla="*/ 288035 w 586115"/>
                    <a:gd name="connsiteY1" fmla="*/ 3358 h 1010124"/>
                    <a:gd name="connsiteX2" fmla="*/ 576067 w 586115"/>
                    <a:gd name="connsiteY2" fmla="*/ 75366 h 1010124"/>
                    <a:gd name="connsiteX3" fmla="*/ 288035 w 586115"/>
                    <a:gd name="connsiteY3" fmla="*/ 147374 h 1010124"/>
                    <a:gd name="connsiteX4" fmla="*/ 3 w 586115"/>
                    <a:gd name="connsiteY4" fmla="*/ 75366 h 1010124"/>
                    <a:gd name="connsiteX0" fmla="*/ 586115 w 586115"/>
                    <a:gd name="connsiteY0" fmla="*/ 160777 h 1010124"/>
                    <a:gd name="connsiteX1" fmla="*/ 293059 w 586115"/>
                    <a:gd name="connsiteY1" fmla="*/ 207664 h 1010124"/>
                    <a:gd name="connsiteX2" fmla="*/ 3 w 586115"/>
                    <a:gd name="connsiteY2" fmla="*/ 75366 h 1010124"/>
                    <a:gd name="connsiteX3" fmla="*/ 288035 w 586115"/>
                    <a:gd name="connsiteY3" fmla="*/ 3358 h 1010124"/>
                    <a:gd name="connsiteX4" fmla="*/ 581092 w 586115"/>
                    <a:gd name="connsiteY4" fmla="*/ 180874 h 1010124"/>
                    <a:gd name="connsiteX5" fmla="*/ 576067 w 586115"/>
                    <a:gd name="connsiteY5" fmla="*/ 938116 h 1010124"/>
                    <a:gd name="connsiteX6" fmla="*/ 288035 w 586115"/>
                    <a:gd name="connsiteY6" fmla="*/ 1010124 h 1010124"/>
                    <a:gd name="connsiteX7" fmla="*/ 3 w 586115"/>
                    <a:gd name="connsiteY7" fmla="*/ 938116 h 1010124"/>
                    <a:gd name="connsiteX8" fmla="*/ 3 w 586115"/>
                    <a:gd name="connsiteY8" fmla="*/ 75366 h 1010124"/>
                    <a:gd name="connsiteX0" fmla="*/ 3 w 596163"/>
                    <a:gd name="connsiteY0" fmla="*/ 75366 h 1010124"/>
                    <a:gd name="connsiteX1" fmla="*/ 288035 w 596163"/>
                    <a:gd name="connsiteY1" fmla="*/ 147374 h 1010124"/>
                    <a:gd name="connsiteX2" fmla="*/ 576067 w 596163"/>
                    <a:gd name="connsiteY2" fmla="*/ 75366 h 1010124"/>
                    <a:gd name="connsiteX3" fmla="*/ 576067 w 596163"/>
                    <a:gd name="connsiteY3" fmla="*/ 938116 h 1010124"/>
                    <a:gd name="connsiteX4" fmla="*/ 288035 w 596163"/>
                    <a:gd name="connsiteY4" fmla="*/ 1010124 h 1010124"/>
                    <a:gd name="connsiteX5" fmla="*/ 3 w 596163"/>
                    <a:gd name="connsiteY5" fmla="*/ 938116 h 1010124"/>
                    <a:gd name="connsiteX6" fmla="*/ 3 w 596163"/>
                    <a:gd name="connsiteY6" fmla="*/ 75366 h 1010124"/>
                    <a:gd name="connsiteX0" fmla="*/ 3 w 596163"/>
                    <a:gd name="connsiteY0" fmla="*/ 75366 h 1010124"/>
                    <a:gd name="connsiteX1" fmla="*/ 288035 w 596163"/>
                    <a:gd name="connsiteY1" fmla="*/ 3358 h 1010124"/>
                    <a:gd name="connsiteX2" fmla="*/ 596163 w 596163"/>
                    <a:gd name="connsiteY2" fmla="*/ 165801 h 1010124"/>
                    <a:gd name="connsiteX3" fmla="*/ 288035 w 596163"/>
                    <a:gd name="connsiteY3" fmla="*/ 147374 h 1010124"/>
                    <a:gd name="connsiteX4" fmla="*/ 3 w 596163"/>
                    <a:gd name="connsiteY4" fmla="*/ 75366 h 1010124"/>
                    <a:gd name="connsiteX0" fmla="*/ 586115 w 596163"/>
                    <a:gd name="connsiteY0" fmla="*/ 160777 h 1010124"/>
                    <a:gd name="connsiteX1" fmla="*/ 293059 w 596163"/>
                    <a:gd name="connsiteY1" fmla="*/ 207664 h 1010124"/>
                    <a:gd name="connsiteX2" fmla="*/ 3 w 596163"/>
                    <a:gd name="connsiteY2" fmla="*/ 75366 h 1010124"/>
                    <a:gd name="connsiteX3" fmla="*/ 288035 w 596163"/>
                    <a:gd name="connsiteY3" fmla="*/ 3358 h 1010124"/>
                    <a:gd name="connsiteX4" fmla="*/ 581092 w 596163"/>
                    <a:gd name="connsiteY4" fmla="*/ 180874 h 1010124"/>
                    <a:gd name="connsiteX5" fmla="*/ 576067 w 596163"/>
                    <a:gd name="connsiteY5" fmla="*/ 938116 h 1010124"/>
                    <a:gd name="connsiteX6" fmla="*/ 288035 w 596163"/>
                    <a:gd name="connsiteY6" fmla="*/ 1010124 h 1010124"/>
                    <a:gd name="connsiteX7" fmla="*/ 3 w 596163"/>
                    <a:gd name="connsiteY7" fmla="*/ 938116 h 1010124"/>
                    <a:gd name="connsiteX8" fmla="*/ 3 w 596163"/>
                    <a:gd name="connsiteY8" fmla="*/ 75366 h 1010124"/>
                    <a:gd name="connsiteX0" fmla="*/ 3 w 596163"/>
                    <a:gd name="connsiteY0" fmla="*/ 74877 h 1009635"/>
                    <a:gd name="connsiteX1" fmla="*/ 288035 w 596163"/>
                    <a:gd name="connsiteY1" fmla="*/ 146885 h 1009635"/>
                    <a:gd name="connsiteX2" fmla="*/ 576067 w 596163"/>
                    <a:gd name="connsiteY2" fmla="*/ 74877 h 1009635"/>
                    <a:gd name="connsiteX3" fmla="*/ 576067 w 596163"/>
                    <a:gd name="connsiteY3" fmla="*/ 937627 h 1009635"/>
                    <a:gd name="connsiteX4" fmla="*/ 288035 w 596163"/>
                    <a:gd name="connsiteY4" fmla="*/ 1009635 h 1009635"/>
                    <a:gd name="connsiteX5" fmla="*/ 3 w 596163"/>
                    <a:gd name="connsiteY5" fmla="*/ 937627 h 1009635"/>
                    <a:gd name="connsiteX6" fmla="*/ 3 w 596163"/>
                    <a:gd name="connsiteY6" fmla="*/ 74877 h 1009635"/>
                    <a:gd name="connsiteX0" fmla="*/ 3 w 596163"/>
                    <a:gd name="connsiteY0" fmla="*/ 74877 h 1009635"/>
                    <a:gd name="connsiteX1" fmla="*/ 288035 w 596163"/>
                    <a:gd name="connsiteY1" fmla="*/ 2869 h 1009635"/>
                    <a:gd name="connsiteX2" fmla="*/ 596163 w 596163"/>
                    <a:gd name="connsiteY2" fmla="*/ 165312 h 1009635"/>
                    <a:gd name="connsiteX3" fmla="*/ 288035 w 596163"/>
                    <a:gd name="connsiteY3" fmla="*/ 146885 h 1009635"/>
                    <a:gd name="connsiteX4" fmla="*/ 3 w 596163"/>
                    <a:gd name="connsiteY4" fmla="*/ 74877 h 1009635"/>
                    <a:gd name="connsiteX0" fmla="*/ 586115 w 596163"/>
                    <a:gd name="connsiteY0" fmla="*/ 160288 h 1009635"/>
                    <a:gd name="connsiteX1" fmla="*/ 293059 w 596163"/>
                    <a:gd name="connsiteY1" fmla="*/ 207175 h 1009635"/>
                    <a:gd name="connsiteX2" fmla="*/ 3 w 596163"/>
                    <a:gd name="connsiteY2" fmla="*/ 74877 h 1009635"/>
                    <a:gd name="connsiteX3" fmla="*/ 288035 w 596163"/>
                    <a:gd name="connsiteY3" fmla="*/ 208860 h 1009635"/>
                    <a:gd name="connsiteX4" fmla="*/ 581092 w 596163"/>
                    <a:gd name="connsiteY4" fmla="*/ 180385 h 1009635"/>
                    <a:gd name="connsiteX5" fmla="*/ 576067 w 596163"/>
                    <a:gd name="connsiteY5" fmla="*/ 937627 h 1009635"/>
                    <a:gd name="connsiteX6" fmla="*/ 288035 w 596163"/>
                    <a:gd name="connsiteY6" fmla="*/ 1009635 h 1009635"/>
                    <a:gd name="connsiteX7" fmla="*/ 3 w 596163"/>
                    <a:gd name="connsiteY7" fmla="*/ 937627 h 1009635"/>
                    <a:gd name="connsiteX8" fmla="*/ 3 w 596163"/>
                    <a:gd name="connsiteY8" fmla="*/ 74877 h 1009635"/>
                    <a:gd name="connsiteX0" fmla="*/ 3 w 596163"/>
                    <a:gd name="connsiteY0" fmla="*/ 74877 h 1009635"/>
                    <a:gd name="connsiteX1" fmla="*/ 288035 w 596163"/>
                    <a:gd name="connsiteY1" fmla="*/ 146885 h 1009635"/>
                    <a:gd name="connsiteX2" fmla="*/ 576067 w 596163"/>
                    <a:gd name="connsiteY2" fmla="*/ 74877 h 1009635"/>
                    <a:gd name="connsiteX3" fmla="*/ 576067 w 596163"/>
                    <a:gd name="connsiteY3" fmla="*/ 937627 h 1009635"/>
                    <a:gd name="connsiteX4" fmla="*/ 288035 w 596163"/>
                    <a:gd name="connsiteY4" fmla="*/ 1009635 h 1009635"/>
                    <a:gd name="connsiteX5" fmla="*/ 3 w 596163"/>
                    <a:gd name="connsiteY5" fmla="*/ 937627 h 1009635"/>
                    <a:gd name="connsiteX6" fmla="*/ 3 w 596163"/>
                    <a:gd name="connsiteY6" fmla="*/ 74877 h 1009635"/>
                    <a:gd name="connsiteX0" fmla="*/ 3 w 596163"/>
                    <a:gd name="connsiteY0" fmla="*/ 74877 h 1009635"/>
                    <a:gd name="connsiteX1" fmla="*/ 288035 w 596163"/>
                    <a:gd name="connsiteY1" fmla="*/ 2869 h 1009635"/>
                    <a:gd name="connsiteX2" fmla="*/ 596163 w 596163"/>
                    <a:gd name="connsiteY2" fmla="*/ 165312 h 1009635"/>
                    <a:gd name="connsiteX3" fmla="*/ 288035 w 596163"/>
                    <a:gd name="connsiteY3" fmla="*/ 146885 h 1009635"/>
                    <a:gd name="connsiteX4" fmla="*/ 3 w 596163"/>
                    <a:gd name="connsiteY4" fmla="*/ 74877 h 1009635"/>
                    <a:gd name="connsiteX0" fmla="*/ 586115 w 596163"/>
                    <a:gd name="connsiteY0" fmla="*/ 160288 h 1009635"/>
                    <a:gd name="connsiteX1" fmla="*/ 293059 w 596163"/>
                    <a:gd name="connsiteY1" fmla="*/ 207175 h 1009635"/>
                    <a:gd name="connsiteX2" fmla="*/ 3 w 596163"/>
                    <a:gd name="connsiteY2" fmla="*/ 74877 h 1009635"/>
                    <a:gd name="connsiteX3" fmla="*/ 288035 w 596163"/>
                    <a:gd name="connsiteY3" fmla="*/ 208860 h 1009635"/>
                    <a:gd name="connsiteX4" fmla="*/ 581092 w 596163"/>
                    <a:gd name="connsiteY4" fmla="*/ 180385 h 1009635"/>
                    <a:gd name="connsiteX5" fmla="*/ 576067 w 596163"/>
                    <a:gd name="connsiteY5" fmla="*/ 937627 h 1009635"/>
                    <a:gd name="connsiteX6" fmla="*/ 288035 w 596163"/>
                    <a:gd name="connsiteY6" fmla="*/ 1009635 h 1009635"/>
                    <a:gd name="connsiteX7" fmla="*/ 3 w 596163"/>
                    <a:gd name="connsiteY7" fmla="*/ 937627 h 1009635"/>
                    <a:gd name="connsiteX8" fmla="*/ 3 w 596163"/>
                    <a:gd name="connsiteY8" fmla="*/ 74877 h 1009635"/>
                    <a:gd name="connsiteX0" fmla="*/ 10 w 596170"/>
                    <a:gd name="connsiteY0" fmla="*/ 74581 h 1009339"/>
                    <a:gd name="connsiteX1" fmla="*/ 288042 w 596170"/>
                    <a:gd name="connsiteY1" fmla="*/ 146589 h 1009339"/>
                    <a:gd name="connsiteX2" fmla="*/ 576074 w 596170"/>
                    <a:gd name="connsiteY2" fmla="*/ 74581 h 1009339"/>
                    <a:gd name="connsiteX3" fmla="*/ 576074 w 596170"/>
                    <a:gd name="connsiteY3" fmla="*/ 937331 h 1009339"/>
                    <a:gd name="connsiteX4" fmla="*/ 288042 w 596170"/>
                    <a:gd name="connsiteY4" fmla="*/ 1009339 h 1009339"/>
                    <a:gd name="connsiteX5" fmla="*/ 10 w 596170"/>
                    <a:gd name="connsiteY5" fmla="*/ 937331 h 1009339"/>
                    <a:gd name="connsiteX6" fmla="*/ 10 w 596170"/>
                    <a:gd name="connsiteY6" fmla="*/ 74581 h 1009339"/>
                    <a:gd name="connsiteX0" fmla="*/ 10 w 596170"/>
                    <a:gd name="connsiteY0" fmla="*/ 74581 h 1009339"/>
                    <a:gd name="connsiteX1" fmla="*/ 288042 w 596170"/>
                    <a:gd name="connsiteY1" fmla="*/ 2573 h 1009339"/>
                    <a:gd name="connsiteX2" fmla="*/ 596170 w 596170"/>
                    <a:gd name="connsiteY2" fmla="*/ 165016 h 1009339"/>
                    <a:gd name="connsiteX3" fmla="*/ 298090 w 596170"/>
                    <a:gd name="connsiteY3" fmla="*/ 196831 h 1009339"/>
                    <a:gd name="connsiteX4" fmla="*/ 10 w 596170"/>
                    <a:gd name="connsiteY4" fmla="*/ 74581 h 1009339"/>
                    <a:gd name="connsiteX0" fmla="*/ 586122 w 596170"/>
                    <a:gd name="connsiteY0" fmla="*/ 159992 h 1009339"/>
                    <a:gd name="connsiteX1" fmla="*/ 293066 w 596170"/>
                    <a:gd name="connsiteY1" fmla="*/ 206879 h 1009339"/>
                    <a:gd name="connsiteX2" fmla="*/ 10 w 596170"/>
                    <a:gd name="connsiteY2" fmla="*/ 74581 h 1009339"/>
                    <a:gd name="connsiteX3" fmla="*/ 288042 w 596170"/>
                    <a:gd name="connsiteY3" fmla="*/ 208564 h 1009339"/>
                    <a:gd name="connsiteX4" fmla="*/ 581099 w 596170"/>
                    <a:gd name="connsiteY4" fmla="*/ 180089 h 1009339"/>
                    <a:gd name="connsiteX5" fmla="*/ 576074 w 596170"/>
                    <a:gd name="connsiteY5" fmla="*/ 937331 h 1009339"/>
                    <a:gd name="connsiteX6" fmla="*/ 288042 w 596170"/>
                    <a:gd name="connsiteY6" fmla="*/ 1009339 h 1009339"/>
                    <a:gd name="connsiteX7" fmla="*/ 10 w 596170"/>
                    <a:gd name="connsiteY7" fmla="*/ 937331 h 1009339"/>
                    <a:gd name="connsiteX8" fmla="*/ 10 w 596170"/>
                    <a:gd name="connsiteY8" fmla="*/ 74581 h 1009339"/>
                    <a:gd name="connsiteX0" fmla="*/ 3 w 596163"/>
                    <a:gd name="connsiteY0" fmla="*/ 1 h 934759"/>
                    <a:gd name="connsiteX1" fmla="*/ 288035 w 596163"/>
                    <a:gd name="connsiteY1" fmla="*/ 72009 h 934759"/>
                    <a:gd name="connsiteX2" fmla="*/ 576067 w 596163"/>
                    <a:gd name="connsiteY2" fmla="*/ 1 h 934759"/>
                    <a:gd name="connsiteX3" fmla="*/ 576067 w 596163"/>
                    <a:gd name="connsiteY3" fmla="*/ 862751 h 934759"/>
                    <a:gd name="connsiteX4" fmla="*/ 288035 w 596163"/>
                    <a:gd name="connsiteY4" fmla="*/ 934759 h 934759"/>
                    <a:gd name="connsiteX5" fmla="*/ 3 w 596163"/>
                    <a:gd name="connsiteY5" fmla="*/ 862751 h 934759"/>
                    <a:gd name="connsiteX6" fmla="*/ 3 w 596163"/>
                    <a:gd name="connsiteY6" fmla="*/ 1 h 934759"/>
                    <a:gd name="connsiteX0" fmla="*/ 3 w 596163"/>
                    <a:gd name="connsiteY0" fmla="*/ 1 h 934759"/>
                    <a:gd name="connsiteX1" fmla="*/ 298083 w 596163"/>
                    <a:gd name="connsiteY1" fmla="*/ 123936 h 934759"/>
                    <a:gd name="connsiteX2" fmla="*/ 596163 w 596163"/>
                    <a:gd name="connsiteY2" fmla="*/ 90436 h 934759"/>
                    <a:gd name="connsiteX3" fmla="*/ 298083 w 596163"/>
                    <a:gd name="connsiteY3" fmla="*/ 122251 h 934759"/>
                    <a:gd name="connsiteX4" fmla="*/ 3 w 596163"/>
                    <a:gd name="connsiteY4" fmla="*/ 1 h 934759"/>
                    <a:gd name="connsiteX0" fmla="*/ 586115 w 596163"/>
                    <a:gd name="connsiteY0" fmla="*/ 85412 h 934759"/>
                    <a:gd name="connsiteX1" fmla="*/ 293059 w 596163"/>
                    <a:gd name="connsiteY1" fmla="*/ 132299 h 934759"/>
                    <a:gd name="connsiteX2" fmla="*/ 3 w 596163"/>
                    <a:gd name="connsiteY2" fmla="*/ 1 h 934759"/>
                    <a:gd name="connsiteX3" fmla="*/ 288035 w 596163"/>
                    <a:gd name="connsiteY3" fmla="*/ 133984 h 934759"/>
                    <a:gd name="connsiteX4" fmla="*/ 581092 w 596163"/>
                    <a:gd name="connsiteY4" fmla="*/ 105509 h 934759"/>
                    <a:gd name="connsiteX5" fmla="*/ 576067 w 596163"/>
                    <a:gd name="connsiteY5" fmla="*/ 862751 h 934759"/>
                    <a:gd name="connsiteX6" fmla="*/ 288035 w 596163"/>
                    <a:gd name="connsiteY6" fmla="*/ 934759 h 934759"/>
                    <a:gd name="connsiteX7" fmla="*/ 3 w 596163"/>
                    <a:gd name="connsiteY7" fmla="*/ 862751 h 934759"/>
                    <a:gd name="connsiteX8" fmla="*/ 3 w 596163"/>
                    <a:gd name="connsiteY8" fmla="*/ 1 h 934759"/>
                    <a:gd name="connsiteX0" fmla="*/ 3 w 596163"/>
                    <a:gd name="connsiteY0" fmla="*/ 1 h 934759"/>
                    <a:gd name="connsiteX1" fmla="*/ 288035 w 596163"/>
                    <a:gd name="connsiteY1" fmla="*/ 72009 h 934759"/>
                    <a:gd name="connsiteX2" fmla="*/ 576067 w 596163"/>
                    <a:gd name="connsiteY2" fmla="*/ 1 h 934759"/>
                    <a:gd name="connsiteX3" fmla="*/ 576067 w 596163"/>
                    <a:gd name="connsiteY3" fmla="*/ 862751 h 934759"/>
                    <a:gd name="connsiteX4" fmla="*/ 288035 w 596163"/>
                    <a:gd name="connsiteY4" fmla="*/ 934759 h 934759"/>
                    <a:gd name="connsiteX5" fmla="*/ 3 w 596163"/>
                    <a:gd name="connsiteY5" fmla="*/ 862751 h 934759"/>
                    <a:gd name="connsiteX6" fmla="*/ 3 w 596163"/>
                    <a:gd name="connsiteY6" fmla="*/ 1 h 934759"/>
                    <a:gd name="connsiteX0" fmla="*/ 3 w 596163"/>
                    <a:gd name="connsiteY0" fmla="*/ 1 h 934759"/>
                    <a:gd name="connsiteX1" fmla="*/ 298083 w 596163"/>
                    <a:gd name="connsiteY1" fmla="*/ 123936 h 934759"/>
                    <a:gd name="connsiteX2" fmla="*/ 596163 w 596163"/>
                    <a:gd name="connsiteY2" fmla="*/ 90436 h 934759"/>
                    <a:gd name="connsiteX3" fmla="*/ 298083 w 596163"/>
                    <a:gd name="connsiteY3" fmla="*/ 122251 h 934759"/>
                    <a:gd name="connsiteX4" fmla="*/ 3 w 596163"/>
                    <a:gd name="connsiteY4" fmla="*/ 1 h 934759"/>
                    <a:gd name="connsiteX0" fmla="*/ 586115 w 596163"/>
                    <a:gd name="connsiteY0" fmla="*/ 85412 h 934759"/>
                    <a:gd name="connsiteX1" fmla="*/ 293059 w 596163"/>
                    <a:gd name="connsiteY1" fmla="*/ 132299 h 934759"/>
                    <a:gd name="connsiteX2" fmla="*/ 3 w 596163"/>
                    <a:gd name="connsiteY2" fmla="*/ 1 h 934759"/>
                    <a:gd name="connsiteX3" fmla="*/ 288035 w 596163"/>
                    <a:gd name="connsiteY3" fmla="*/ 133984 h 934759"/>
                    <a:gd name="connsiteX4" fmla="*/ 581092 w 596163"/>
                    <a:gd name="connsiteY4" fmla="*/ 105509 h 934759"/>
                    <a:gd name="connsiteX5" fmla="*/ 576067 w 596163"/>
                    <a:gd name="connsiteY5" fmla="*/ 862751 h 934759"/>
                    <a:gd name="connsiteX6" fmla="*/ 288035 w 596163"/>
                    <a:gd name="connsiteY6" fmla="*/ 934759 h 934759"/>
                    <a:gd name="connsiteX7" fmla="*/ 3 w 596163"/>
                    <a:gd name="connsiteY7" fmla="*/ 862751 h 934759"/>
                    <a:gd name="connsiteX8" fmla="*/ 3 w 596163"/>
                    <a:gd name="connsiteY8" fmla="*/ 1 h 934759"/>
                    <a:gd name="connsiteX0" fmla="*/ 3 w 596163"/>
                    <a:gd name="connsiteY0" fmla="*/ 1 h 934759"/>
                    <a:gd name="connsiteX1" fmla="*/ 303107 w 596163"/>
                    <a:gd name="connsiteY1" fmla="*/ 132299 h 934759"/>
                    <a:gd name="connsiteX2" fmla="*/ 576067 w 596163"/>
                    <a:gd name="connsiteY2" fmla="*/ 1 h 934759"/>
                    <a:gd name="connsiteX3" fmla="*/ 576067 w 596163"/>
                    <a:gd name="connsiteY3" fmla="*/ 862751 h 934759"/>
                    <a:gd name="connsiteX4" fmla="*/ 288035 w 596163"/>
                    <a:gd name="connsiteY4" fmla="*/ 934759 h 934759"/>
                    <a:gd name="connsiteX5" fmla="*/ 3 w 596163"/>
                    <a:gd name="connsiteY5" fmla="*/ 862751 h 934759"/>
                    <a:gd name="connsiteX6" fmla="*/ 3 w 596163"/>
                    <a:gd name="connsiteY6" fmla="*/ 1 h 934759"/>
                    <a:gd name="connsiteX0" fmla="*/ 3 w 596163"/>
                    <a:gd name="connsiteY0" fmla="*/ 1 h 934759"/>
                    <a:gd name="connsiteX1" fmla="*/ 298083 w 596163"/>
                    <a:gd name="connsiteY1" fmla="*/ 123936 h 934759"/>
                    <a:gd name="connsiteX2" fmla="*/ 596163 w 596163"/>
                    <a:gd name="connsiteY2" fmla="*/ 90436 h 934759"/>
                    <a:gd name="connsiteX3" fmla="*/ 298083 w 596163"/>
                    <a:gd name="connsiteY3" fmla="*/ 122251 h 934759"/>
                    <a:gd name="connsiteX4" fmla="*/ 3 w 596163"/>
                    <a:gd name="connsiteY4" fmla="*/ 1 h 934759"/>
                    <a:gd name="connsiteX0" fmla="*/ 586115 w 596163"/>
                    <a:gd name="connsiteY0" fmla="*/ 85412 h 934759"/>
                    <a:gd name="connsiteX1" fmla="*/ 293059 w 596163"/>
                    <a:gd name="connsiteY1" fmla="*/ 132299 h 934759"/>
                    <a:gd name="connsiteX2" fmla="*/ 3 w 596163"/>
                    <a:gd name="connsiteY2" fmla="*/ 1 h 934759"/>
                    <a:gd name="connsiteX3" fmla="*/ 288035 w 596163"/>
                    <a:gd name="connsiteY3" fmla="*/ 133984 h 934759"/>
                    <a:gd name="connsiteX4" fmla="*/ 581092 w 596163"/>
                    <a:gd name="connsiteY4" fmla="*/ 105509 h 934759"/>
                    <a:gd name="connsiteX5" fmla="*/ 576067 w 596163"/>
                    <a:gd name="connsiteY5" fmla="*/ 862751 h 934759"/>
                    <a:gd name="connsiteX6" fmla="*/ 288035 w 596163"/>
                    <a:gd name="connsiteY6" fmla="*/ 934759 h 934759"/>
                    <a:gd name="connsiteX7" fmla="*/ 3 w 596163"/>
                    <a:gd name="connsiteY7" fmla="*/ 862751 h 934759"/>
                    <a:gd name="connsiteX8" fmla="*/ 3 w 596163"/>
                    <a:gd name="connsiteY8" fmla="*/ 1 h 934759"/>
                    <a:gd name="connsiteX0" fmla="*/ 3 w 596163"/>
                    <a:gd name="connsiteY0" fmla="*/ 1 h 934759"/>
                    <a:gd name="connsiteX1" fmla="*/ 303107 w 596163"/>
                    <a:gd name="connsiteY1" fmla="*/ 132299 h 934759"/>
                    <a:gd name="connsiteX2" fmla="*/ 591139 w 596163"/>
                    <a:gd name="connsiteY2" fmla="*/ 70340 h 934759"/>
                    <a:gd name="connsiteX3" fmla="*/ 576067 w 596163"/>
                    <a:gd name="connsiteY3" fmla="*/ 862751 h 934759"/>
                    <a:gd name="connsiteX4" fmla="*/ 288035 w 596163"/>
                    <a:gd name="connsiteY4" fmla="*/ 934759 h 934759"/>
                    <a:gd name="connsiteX5" fmla="*/ 3 w 596163"/>
                    <a:gd name="connsiteY5" fmla="*/ 862751 h 934759"/>
                    <a:gd name="connsiteX6" fmla="*/ 3 w 596163"/>
                    <a:gd name="connsiteY6" fmla="*/ 1 h 934759"/>
                    <a:gd name="connsiteX0" fmla="*/ 3 w 596163"/>
                    <a:gd name="connsiteY0" fmla="*/ 1 h 934759"/>
                    <a:gd name="connsiteX1" fmla="*/ 298083 w 596163"/>
                    <a:gd name="connsiteY1" fmla="*/ 123936 h 934759"/>
                    <a:gd name="connsiteX2" fmla="*/ 596163 w 596163"/>
                    <a:gd name="connsiteY2" fmla="*/ 90436 h 934759"/>
                    <a:gd name="connsiteX3" fmla="*/ 298083 w 596163"/>
                    <a:gd name="connsiteY3" fmla="*/ 122251 h 934759"/>
                    <a:gd name="connsiteX4" fmla="*/ 3 w 596163"/>
                    <a:gd name="connsiteY4" fmla="*/ 1 h 934759"/>
                    <a:gd name="connsiteX0" fmla="*/ 586115 w 596163"/>
                    <a:gd name="connsiteY0" fmla="*/ 85412 h 934759"/>
                    <a:gd name="connsiteX1" fmla="*/ 293059 w 596163"/>
                    <a:gd name="connsiteY1" fmla="*/ 132299 h 934759"/>
                    <a:gd name="connsiteX2" fmla="*/ 3 w 596163"/>
                    <a:gd name="connsiteY2" fmla="*/ 1 h 934759"/>
                    <a:gd name="connsiteX3" fmla="*/ 288035 w 596163"/>
                    <a:gd name="connsiteY3" fmla="*/ 133984 h 934759"/>
                    <a:gd name="connsiteX4" fmla="*/ 581092 w 596163"/>
                    <a:gd name="connsiteY4" fmla="*/ 105509 h 934759"/>
                    <a:gd name="connsiteX5" fmla="*/ 576067 w 596163"/>
                    <a:gd name="connsiteY5" fmla="*/ 862751 h 934759"/>
                    <a:gd name="connsiteX6" fmla="*/ 288035 w 596163"/>
                    <a:gd name="connsiteY6" fmla="*/ 934759 h 934759"/>
                    <a:gd name="connsiteX7" fmla="*/ 3 w 596163"/>
                    <a:gd name="connsiteY7" fmla="*/ 862751 h 934759"/>
                    <a:gd name="connsiteX8" fmla="*/ 3 w 596163"/>
                    <a:gd name="connsiteY8" fmla="*/ 1 h 934759"/>
                    <a:gd name="connsiteX0" fmla="*/ 3 w 596163"/>
                    <a:gd name="connsiteY0" fmla="*/ 1 h 934759"/>
                    <a:gd name="connsiteX1" fmla="*/ 303107 w 596163"/>
                    <a:gd name="connsiteY1" fmla="*/ 132299 h 934759"/>
                    <a:gd name="connsiteX2" fmla="*/ 591139 w 596163"/>
                    <a:gd name="connsiteY2" fmla="*/ 70340 h 934759"/>
                    <a:gd name="connsiteX3" fmla="*/ 576067 w 596163"/>
                    <a:gd name="connsiteY3" fmla="*/ 862751 h 934759"/>
                    <a:gd name="connsiteX4" fmla="*/ 288035 w 596163"/>
                    <a:gd name="connsiteY4" fmla="*/ 934759 h 934759"/>
                    <a:gd name="connsiteX5" fmla="*/ 3 w 596163"/>
                    <a:gd name="connsiteY5" fmla="*/ 862751 h 934759"/>
                    <a:gd name="connsiteX6" fmla="*/ 3 w 596163"/>
                    <a:gd name="connsiteY6" fmla="*/ 1 h 934759"/>
                    <a:gd name="connsiteX0" fmla="*/ 3 w 596163"/>
                    <a:gd name="connsiteY0" fmla="*/ 1 h 934759"/>
                    <a:gd name="connsiteX1" fmla="*/ 298083 w 596163"/>
                    <a:gd name="connsiteY1" fmla="*/ 123936 h 934759"/>
                    <a:gd name="connsiteX2" fmla="*/ 596163 w 596163"/>
                    <a:gd name="connsiteY2" fmla="*/ 90436 h 934759"/>
                    <a:gd name="connsiteX3" fmla="*/ 298083 w 596163"/>
                    <a:gd name="connsiteY3" fmla="*/ 122251 h 934759"/>
                    <a:gd name="connsiteX4" fmla="*/ 3 w 596163"/>
                    <a:gd name="connsiteY4" fmla="*/ 1 h 934759"/>
                    <a:gd name="connsiteX0" fmla="*/ 586115 w 596163"/>
                    <a:gd name="connsiteY0" fmla="*/ 85412 h 934759"/>
                    <a:gd name="connsiteX1" fmla="*/ 293059 w 596163"/>
                    <a:gd name="connsiteY1" fmla="*/ 132299 h 934759"/>
                    <a:gd name="connsiteX2" fmla="*/ 3 w 596163"/>
                    <a:gd name="connsiteY2" fmla="*/ 1 h 934759"/>
                    <a:gd name="connsiteX3" fmla="*/ 288035 w 596163"/>
                    <a:gd name="connsiteY3" fmla="*/ 133984 h 934759"/>
                    <a:gd name="connsiteX4" fmla="*/ 581092 w 596163"/>
                    <a:gd name="connsiteY4" fmla="*/ 105509 h 934759"/>
                    <a:gd name="connsiteX5" fmla="*/ 576067 w 596163"/>
                    <a:gd name="connsiteY5" fmla="*/ 862751 h 934759"/>
                    <a:gd name="connsiteX6" fmla="*/ 288035 w 596163"/>
                    <a:gd name="connsiteY6" fmla="*/ 934759 h 934759"/>
                    <a:gd name="connsiteX7" fmla="*/ 3 w 596163"/>
                    <a:gd name="connsiteY7" fmla="*/ 862751 h 934759"/>
                    <a:gd name="connsiteX8" fmla="*/ 3 w 596163"/>
                    <a:gd name="connsiteY8" fmla="*/ 90436 h 934759"/>
                    <a:gd name="connsiteX0" fmla="*/ 3 w 596163"/>
                    <a:gd name="connsiteY0" fmla="*/ 1 h 934759"/>
                    <a:gd name="connsiteX1" fmla="*/ 303107 w 596163"/>
                    <a:gd name="connsiteY1" fmla="*/ 132299 h 934759"/>
                    <a:gd name="connsiteX2" fmla="*/ 591139 w 596163"/>
                    <a:gd name="connsiteY2" fmla="*/ 70340 h 934759"/>
                    <a:gd name="connsiteX3" fmla="*/ 576067 w 596163"/>
                    <a:gd name="connsiteY3" fmla="*/ 862751 h 934759"/>
                    <a:gd name="connsiteX4" fmla="*/ 288035 w 596163"/>
                    <a:gd name="connsiteY4" fmla="*/ 934759 h 934759"/>
                    <a:gd name="connsiteX5" fmla="*/ 3 w 596163"/>
                    <a:gd name="connsiteY5" fmla="*/ 862751 h 934759"/>
                    <a:gd name="connsiteX6" fmla="*/ 3 w 596163"/>
                    <a:gd name="connsiteY6" fmla="*/ 1 h 934759"/>
                    <a:gd name="connsiteX0" fmla="*/ 3 w 596163"/>
                    <a:gd name="connsiteY0" fmla="*/ 1 h 934759"/>
                    <a:gd name="connsiteX1" fmla="*/ 298083 w 596163"/>
                    <a:gd name="connsiteY1" fmla="*/ 123936 h 934759"/>
                    <a:gd name="connsiteX2" fmla="*/ 596163 w 596163"/>
                    <a:gd name="connsiteY2" fmla="*/ 90436 h 934759"/>
                    <a:gd name="connsiteX3" fmla="*/ 298083 w 596163"/>
                    <a:gd name="connsiteY3" fmla="*/ 122251 h 934759"/>
                    <a:gd name="connsiteX4" fmla="*/ 3 w 596163"/>
                    <a:gd name="connsiteY4" fmla="*/ 1 h 934759"/>
                    <a:gd name="connsiteX0" fmla="*/ 586115 w 596163"/>
                    <a:gd name="connsiteY0" fmla="*/ 85412 h 934759"/>
                    <a:gd name="connsiteX1" fmla="*/ 293059 w 596163"/>
                    <a:gd name="connsiteY1" fmla="*/ 132299 h 934759"/>
                    <a:gd name="connsiteX2" fmla="*/ 3 w 596163"/>
                    <a:gd name="connsiteY2" fmla="*/ 90436 h 934759"/>
                    <a:gd name="connsiteX3" fmla="*/ 288035 w 596163"/>
                    <a:gd name="connsiteY3" fmla="*/ 133984 h 934759"/>
                    <a:gd name="connsiteX4" fmla="*/ 581092 w 596163"/>
                    <a:gd name="connsiteY4" fmla="*/ 105509 h 934759"/>
                    <a:gd name="connsiteX5" fmla="*/ 576067 w 596163"/>
                    <a:gd name="connsiteY5" fmla="*/ 862751 h 934759"/>
                    <a:gd name="connsiteX6" fmla="*/ 288035 w 596163"/>
                    <a:gd name="connsiteY6" fmla="*/ 934759 h 934759"/>
                    <a:gd name="connsiteX7" fmla="*/ 3 w 596163"/>
                    <a:gd name="connsiteY7" fmla="*/ 862751 h 934759"/>
                    <a:gd name="connsiteX8" fmla="*/ 3 w 596163"/>
                    <a:gd name="connsiteY8" fmla="*/ 90436 h 934759"/>
                    <a:gd name="connsiteX0" fmla="*/ 3 w 596163"/>
                    <a:gd name="connsiteY0" fmla="*/ 0 h 934758"/>
                    <a:gd name="connsiteX1" fmla="*/ 303107 w 596163"/>
                    <a:gd name="connsiteY1" fmla="*/ 132298 h 934758"/>
                    <a:gd name="connsiteX2" fmla="*/ 591139 w 596163"/>
                    <a:gd name="connsiteY2" fmla="*/ 70339 h 934758"/>
                    <a:gd name="connsiteX3" fmla="*/ 576067 w 596163"/>
                    <a:gd name="connsiteY3" fmla="*/ 862750 h 934758"/>
                    <a:gd name="connsiteX4" fmla="*/ 288035 w 596163"/>
                    <a:gd name="connsiteY4" fmla="*/ 934758 h 934758"/>
                    <a:gd name="connsiteX5" fmla="*/ 3 w 596163"/>
                    <a:gd name="connsiteY5" fmla="*/ 862750 h 934758"/>
                    <a:gd name="connsiteX6" fmla="*/ 3 w 596163"/>
                    <a:gd name="connsiteY6" fmla="*/ 0 h 934758"/>
                    <a:gd name="connsiteX0" fmla="*/ 3 w 596163"/>
                    <a:gd name="connsiteY0" fmla="*/ 95459 h 934758"/>
                    <a:gd name="connsiteX1" fmla="*/ 298083 w 596163"/>
                    <a:gd name="connsiteY1" fmla="*/ 123935 h 934758"/>
                    <a:gd name="connsiteX2" fmla="*/ 596163 w 596163"/>
                    <a:gd name="connsiteY2" fmla="*/ 90435 h 934758"/>
                    <a:gd name="connsiteX3" fmla="*/ 298083 w 596163"/>
                    <a:gd name="connsiteY3" fmla="*/ 122250 h 934758"/>
                    <a:gd name="connsiteX4" fmla="*/ 3 w 596163"/>
                    <a:gd name="connsiteY4" fmla="*/ 95459 h 934758"/>
                    <a:gd name="connsiteX0" fmla="*/ 586115 w 596163"/>
                    <a:gd name="connsiteY0" fmla="*/ 85411 h 934758"/>
                    <a:gd name="connsiteX1" fmla="*/ 293059 w 596163"/>
                    <a:gd name="connsiteY1" fmla="*/ 132298 h 934758"/>
                    <a:gd name="connsiteX2" fmla="*/ 3 w 596163"/>
                    <a:gd name="connsiteY2" fmla="*/ 90435 h 934758"/>
                    <a:gd name="connsiteX3" fmla="*/ 288035 w 596163"/>
                    <a:gd name="connsiteY3" fmla="*/ 133983 h 934758"/>
                    <a:gd name="connsiteX4" fmla="*/ 581092 w 596163"/>
                    <a:gd name="connsiteY4" fmla="*/ 105508 h 934758"/>
                    <a:gd name="connsiteX5" fmla="*/ 576067 w 596163"/>
                    <a:gd name="connsiteY5" fmla="*/ 862750 h 934758"/>
                    <a:gd name="connsiteX6" fmla="*/ 288035 w 596163"/>
                    <a:gd name="connsiteY6" fmla="*/ 934758 h 934758"/>
                    <a:gd name="connsiteX7" fmla="*/ 3 w 596163"/>
                    <a:gd name="connsiteY7" fmla="*/ 862750 h 934758"/>
                    <a:gd name="connsiteX8" fmla="*/ 3 w 596163"/>
                    <a:gd name="connsiteY8" fmla="*/ 90435 h 934758"/>
                    <a:gd name="connsiteX0" fmla="*/ 5027 w 596163"/>
                    <a:gd name="connsiteY0" fmla="*/ 10048 h 864419"/>
                    <a:gd name="connsiteX1" fmla="*/ 303107 w 596163"/>
                    <a:gd name="connsiteY1" fmla="*/ 61959 h 864419"/>
                    <a:gd name="connsiteX2" fmla="*/ 591139 w 596163"/>
                    <a:gd name="connsiteY2" fmla="*/ 0 h 864419"/>
                    <a:gd name="connsiteX3" fmla="*/ 576067 w 596163"/>
                    <a:gd name="connsiteY3" fmla="*/ 792411 h 864419"/>
                    <a:gd name="connsiteX4" fmla="*/ 288035 w 596163"/>
                    <a:gd name="connsiteY4" fmla="*/ 864419 h 864419"/>
                    <a:gd name="connsiteX5" fmla="*/ 3 w 596163"/>
                    <a:gd name="connsiteY5" fmla="*/ 792411 h 864419"/>
                    <a:gd name="connsiteX6" fmla="*/ 5027 w 596163"/>
                    <a:gd name="connsiteY6" fmla="*/ 10048 h 864419"/>
                    <a:gd name="connsiteX0" fmla="*/ 3 w 596163"/>
                    <a:gd name="connsiteY0" fmla="*/ 25120 h 864419"/>
                    <a:gd name="connsiteX1" fmla="*/ 298083 w 596163"/>
                    <a:gd name="connsiteY1" fmla="*/ 53596 h 864419"/>
                    <a:gd name="connsiteX2" fmla="*/ 596163 w 596163"/>
                    <a:gd name="connsiteY2" fmla="*/ 20096 h 864419"/>
                    <a:gd name="connsiteX3" fmla="*/ 298083 w 596163"/>
                    <a:gd name="connsiteY3" fmla="*/ 51911 h 864419"/>
                    <a:gd name="connsiteX4" fmla="*/ 3 w 596163"/>
                    <a:gd name="connsiteY4" fmla="*/ 25120 h 864419"/>
                    <a:gd name="connsiteX0" fmla="*/ 586115 w 596163"/>
                    <a:gd name="connsiteY0" fmla="*/ 15072 h 864419"/>
                    <a:gd name="connsiteX1" fmla="*/ 293059 w 596163"/>
                    <a:gd name="connsiteY1" fmla="*/ 61959 h 864419"/>
                    <a:gd name="connsiteX2" fmla="*/ 3 w 596163"/>
                    <a:gd name="connsiteY2" fmla="*/ 20096 h 864419"/>
                    <a:gd name="connsiteX3" fmla="*/ 288035 w 596163"/>
                    <a:gd name="connsiteY3" fmla="*/ 63644 h 864419"/>
                    <a:gd name="connsiteX4" fmla="*/ 581092 w 596163"/>
                    <a:gd name="connsiteY4" fmla="*/ 35169 h 864419"/>
                    <a:gd name="connsiteX5" fmla="*/ 576067 w 596163"/>
                    <a:gd name="connsiteY5" fmla="*/ 792411 h 864419"/>
                    <a:gd name="connsiteX6" fmla="*/ 288035 w 596163"/>
                    <a:gd name="connsiteY6" fmla="*/ 864419 h 864419"/>
                    <a:gd name="connsiteX7" fmla="*/ 3 w 596163"/>
                    <a:gd name="connsiteY7" fmla="*/ 792411 h 864419"/>
                    <a:gd name="connsiteX8" fmla="*/ 3 w 596163"/>
                    <a:gd name="connsiteY8" fmla="*/ 20096 h 8644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96163" h="864419" stroke="0" extrusionOk="0">
                      <a:moveTo>
                        <a:pt x="5027" y="10048"/>
                      </a:moveTo>
                      <a:cubicBezTo>
                        <a:pt x="5027" y="49817"/>
                        <a:pt x="205422" y="63634"/>
                        <a:pt x="303107" y="61959"/>
                      </a:cubicBezTo>
                      <a:cubicBezTo>
                        <a:pt x="400792" y="60284"/>
                        <a:pt x="591139" y="39769"/>
                        <a:pt x="591139" y="0"/>
                      </a:cubicBezTo>
                      <a:lnTo>
                        <a:pt x="576067" y="792411"/>
                      </a:lnTo>
                      <a:cubicBezTo>
                        <a:pt x="576067" y="832180"/>
                        <a:pt x="447111" y="864419"/>
                        <a:pt x="288035" y="864419"/>
                      </a:cubicBezTo>
                      <a:cubicBezTo>
                        <a:pt x="128959" y="864419"/>
                        <a:pt x="3" y="832180"/>
                        <a:pt x="3" y="792411"/>
                      </a:cubicBezTo>
                      <a:cubicBezTo>
                        <a:pt x="1678" y="531623"/>
                        <a:pt x="3352" y="270836"/>
                        <a:pt x="5027" y="10048"/>
                      </a:cubicBezTo>
                      <a:close/>
                    </a:path>
                    <a:path w="596163" h="864419" fill="lighten" stroke="0" extrusionOk="0">
                      <a:moveTo>
                        <a:pt x="3" y="25120"/>
                      </a:moveTo>
                      <a:cubicBezTo>
                        <a:pt x="3" y="25401"/>
                        <a:pt x="198723" y="54433"/>
                        <a:pt x="298083" y="53596"/>
                      </a:cubicBezTo>
                      <a:cubicBezTo>
                        <a:pt x="397443" y="52759"/>
                        <a:pt x="596163" y="-19673"/>
                        <a:pt x="596163" y="20096"/>
                      </a:cubicBezTo>
                      <a:cubicBezTo>
                        <a:pt x="596163" y="59865"/>
                        <a:pt x="397443" y="51074"/>
                        <a:pt x="298083" y="51911"/>
                      </a:cubicBezTo>
                      <a:cubicBezTo>
                        <a:pt x="198723" y="52748"/>
                        <a:pt x="3" y="24839"/>
                        <a:pt x="3" y="25120"/>
                      </a:cubicBezTo>
                      <a:close/>
                    </a:path>
                    <a:path w="596163" h="864419" fill="none" extrusionOk="0">
                      <a:moveTo>
                        <a:pt x="586115" y="15072"/>
                      </a:moveTo>
                      <a:cubicBezTo>
                        <a:pt x="586115" y="54841"/>
                        <a:pt x="390744" y="61122"/>
                        <a:pt x="293059" y="61959"/>
                      </a:cubicBezTo>
                      <a:cubicBezTo>
                        <a:pt x="195374" y="62796"/>
                        <a:pt x="840" y="19815"/>
                        <a:pt x="3" y="20096"/>
                      </a:cubicBezTo>
                      <a:cubicBezTo>
                        <a:pt x="-834" y="20377"/>
                        <a:pt x="191187" y="61132"/>
                        <a:pt x="288035" y="63644"/>
                      </a:cubicBezTo>
                      <a:cubicBezTo>
                        <a:pt x="384883" y="66156"/>
                        <a:pt x="581092" y="-4600"/>
                        <a:pt x="581092" y="35169"/>
                      </a:cubicBezTo>
                      <a:lnTo>
                        <a:pt x="576067" y="792411"/>
                      </a:lnTo>
                      <a:cubicBezTo>
                        <a:pt x="576067" y="832180"/>
                        <a:pt x="447111" y="864419"/>
                        <a:pt x="288035" y="864419"/>
                      </a:cubicBezTo>
                      <a:cubicBezTo>
                        <a:pt x="128959" y="864419"/>
                        <a:pt x="3" y="832180"/>
                        <a:pt x="3" y="792411"/>
                      </a:cubicBezTo>
                      <a:lnTo>
                        <a:pt x="3" y="20096"/>
                      </a:lnTo>
                    </a:path>
                  </a:pathLst>
                </a:custGeom>
                <a:gradFill>
                  <a:gsLst>
                    <a:gs pos="20000">
                      <a:schemeClr val="tx1">
                        <a:lumMod val="75000"/>
                        <a:lumOff val="25000"/>
                        <a:alpha val="24000"/>
                      </a:schemeClr>
                    </a:gs>
                    <a:gs pos="50000">
                      <a:schemeClr val="accent1">
                        <a:tint val="44500"/>
                        <a:satMod val="160000"/>
                        <a:alpha val="37000"/>
                      </a:schemeClr>
                    </a:gs>
                    <a:gs pos="75000">
                      <a:schemeClr val="tx1">
                        <a:lumMod val="75000"/>
                        <a:lumOff val="25000"/>
                        <a:alpha val="42000"/>
                      </a:schemeClr>
                    </a:gs>
                  </a:gsLst>
                  <a:lin ang="108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grpSp>
          <p:nvGrpSpPr>
            <p:cNvPr id="1304" name="Groupe 1303"/>
            <p:cNvGrpSpPr/>
            <p:nvPr/>
          </p:nvGrpSpPr>
          <p:grpSpPr>
            <a:xfrm rot="16200000" flipH="1">
              <a:off x="5643321" y="2206190"/>
              <a:ext cx="1944226" cy="767520"/>
              <a:chOff x="4718167" y="1574092"/>
              <a:chExt cx="2578559" cy="862284"/>
            </a:xfrm>
          </p:grpSpPr>
          <p:sp>
            <p:nvSpPr>
              <p:cNvPr id="1305" name="Freeform 83"/>
              <p:cNvSpPr>
                <a:spLocks/>
              </p:cNvSpPr>
              <p:nvPr>
                <p:custDataLst>
                  <p:tags r:id="rId50"/>
                </p:custDataLst>
              </p:nvPr>
            </p:nvSpPr>
            <p:spPr bwMode="auto">
              <a:xfrm>
                <a:off x="5310565" y="2274458"/>
                <a:ext cx="1106297" cy="142555"/>
              </a:xfrm>
              <a:custGeom>
                <a:avLst/>
                <a:gdLst>
                  <a:gd name="T0" fmla="*/ 147 w 163"/>
                  <a:gd name="T1" fmla="*/ 69 h 677"/>
                  <a:gd name="T2" fmla="*/ 3 w 163"/>
                  <a:gd name="T3" fmla="*/ 101 h 677"/>
                  <a:gd name="T4" fmla="*/ 163 w 163"/>
                  <a:gd name="T5" fmla="*/ 677 h 677"/>
                  <a:gd name="connsiteX0" fmla="*/ 57855 w 57855"/>
                  <a:gd name="connsiteY0" fmla="*/ 2856 h 3531"/>
                  <a:gd name="connsiteX1" fmla="*/ 49021 w 57855"/>
                  <a:gd name="connsiteY1" fmla="*/ 3329 h 3531"/>
                  <a:gd name="connsiteX2" fmla="*/ 309 w 57855"/>
                  <a:gd name="connsiteY2" fmla="*/ 960 h 3531"/>
                  <a:gd name="connsiteX0" fmla="*/ 10020 w 10020"/>
                  <a:gd name="connsiteY0" fmla="*/ 8620 h 8620"/>
                  <a:gd name="connsiteX1" fmla="*/ 5809 w 10020"/>
                  <a:gd name="connsiteY1" fmla="*/ 5559 h 8620"/>
                  <a:gd name="connsiteX2" fmla="*/ 73 w 10020"/>
                  <a:gd name="connsiteY2" fmla="*/ 3251 h 8620"/>
                  <a:gd name="connsiteX0" fmla="*/ 10024 w 10024"/>
                  <a:gd name="connsiteY0" fmla="*/ 11110 h 11110"/>
                  <a:gd name="connsiteX1" fmla="*/ 5821 w 10024"/>
                  <a:gd name="connsiteY1" fmla="*/ 7559 h 11110"/>
                  <a:gd name="connsiteX2" fmla="*/ 97 w 10024"/>
                  <a:gd name="connsiteY2" fmla="*/ 4881 h 11110"/>
                  <a:gd name="connsiteX0" fmla="*/ 10024 w 10024"/>
                  <a:gd name="connsiteY0" fmla="*/ 11110 h 11110"/>
                  <a:gd name="connsiteX1" fmla="*/ 5821 w 10024"/>
                  <a:gd name="connsiteY1" fmla="*/ 7559 h 11110"/>
                  <a:gd name="connsiteX2" fmla="*/ 97 w 10024"/>
                  <a:gd name="connsiteY2" fmla="*/ 4881 h 11110"/>
                  <a:gd name="connsiteX0" fmla="*/ 13284 w 13284"/>
                  <a:gd name="connsiteY0" fmla="*/ 13135 h 13135"/>
                  <a:gd name="connsiteX1" fmla="*/ 9081 w 13284"/>
                  <a:gd name="connsiteY1" fmla="*/ 9584 h 13135"/>
                  <a:gd name="connsiteX2" fmla="*/ 60 w 13284"/>
                  <a:gd name="connsiteY2" fmla="*/ 4353 h 13135"/>
                  <a:gd name="connsiteX0" fmla="*/ 13224 w 13224"/>
                  <a:gd name="connsiteY0" fmla="*/ 11312 h 11312"/>
                  <a:gd name="connsiteX1" fmla="*/ 9021 w 13224"/>
                  <a:gd name="connsiteY1" fmla="*/ 7761 h 11312"/>
                  <a:gd name="connsiteX2" fmla="*/ 0 w 13224"/>
                  <a:gd name="connsiteY2" fmla="*/ 2530 h 11312"/>
                  <a:gd name="connsiteX0" fmla="*/ 13533 w 13533"/>
                  <a:gd name="connsiteY0" fmla="*/ 7962 h 7962"/>
                  <a:gd name="connsiteX1" fmla="*/ 9021 w 13533"/>
                  <a:gd name="connsiteY1" fmla="*/ 7761 h 7962"/>
                  <a:gd name="connsiteX2" fmla="*/ 0 w 13533"/>
                  <a:gd name="connsiteY2" fmla="*/ 2530 h 7962"/>
                  <a:gd name="connsiteX0" fmla="*/ 10000 w 10000"/>
                  <a:gd name="connsiteY0" fmla="*/ 10000 h 10231"/>
                  <a:gd name="connsiteX1" fmla="*/ 6666 w 10000"/>
                  <a:gd name="connsiteY1" fmla="*/ 9748 h 10231"/>
                  <a:gd name="connsiteX2" fmla="*/ 0 w 10000"/>
                  <a:gd name="connsiteY2" fmla="*/ 3178 h 10231"/>
                  <a:gd name="connsiteX0" fmla="*/ 10000 w 10000"/>
                  <a:gd name="connsiteY0" fmla="*/ 10383 h 10504"/>
                  <a:gd name="connsiteX1" fmla="*/ 6238 w 10000"/>
                  <a:gd name="connsiteY1" fmla="*/ 7927 h 10504"/>
                  <a:gd name="connsiteX2" fmla="*/ 0 w 10000"/>
                  <a:gd name="connsiteY2" fmla="*/ 3561 h 10504"/>
                  <a:gd name="connsiteX0" fmla="*/ 10000 w 10000"/>
                  <a:gd name="connsiteY0" fmla="*/ 10383 h 10677"/>
                  <a:gd name="connsiteX1" fmla="*/ 6238 w 10000"/>
                  <a:gd name="connsiteY1" fmla="*/ 7927 h 10677"/>
                  <a:gd name="connsiteX2" fmla="*/ 0 w 10000"/>
                  <a:gd name="connsiteY2" fmla="*/ 3561 h 10677"/>
                </a:gdLst>
                <a:ahLst/>
                <a:cxnLst>
                  <a:cxn ang="0">
                    <a:pos x="connsiteX0" y="connsiteY0"/>
                  </a:cxn>
                  <a:cxn ang="0">
                    <a:pos x="connsiteX1" y="connsiteY1"/>
                  </a:cxn>
                  <a:cxn ang="0">
                    <a:pos x="connsiteX2" y="connsiteY2"/>
                  </a:cxn>
                </a:cxnLst>
                <a:rect l="l" t="t" r="r" b="b"/>
                <a:pathLst>
                  <a:path w="10000" h="10677">
                    <a:moveTo>
                      <a:pt x="10000" y="10383"/>
                    </a:moveTo>
                    <a:cubicBezTo>
                      <a:pt x="9250" y="11256"/>
                      <a:pt x="7575" y="10117"/>
                      <a:pt x="6238" y="7927"/>
                    </a:cubicBezTo>
                    <a:cubicBezTo>
                      <a:pt x="4892" y="5533"/>
                      <a:pt x="2276" y="-5605"/>
                      <a:pt x="0" y="3561"/>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306" name="Freeform 64"/>
              <p:cNvSpPr>
                <a:spLocks/>
              </p:cNvSpPr>
              <p:nvPr>
                <p:custDataLst>
                  <p:tags r:id="rId51"/>
                </p:custDataLst>
              </p:nvPr>
            </p:nvSpPr>
            <p:spPr bwMode="auto">
              <a:xfrm>
                <a:off x="6196129" y="2353946"/>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307" name="Freeform 64"/>
              <p:cNvSpPr>
                <a:spLocks/>
              </p:cNvSpPr>
              <p:nvPr>
                <p:custDataLst>
                  <p:tags r:id="rId52"/>
                </p:custDataLst>
              </p:nvPr>
            </p:nvSpPr>
            <p:spPr bwMode="auto">
              <a:xfrm>
                <a:off x="6196129" y="2271908"/>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308" name="Freeform 64"/>
              <p:cNvSpPr>
                <a:spLocks/>
              </p:cNvSpPr>
              <p:nvPr>
                <p:custDataLst>
                  <p:tags r:id="rId53"/>
                </p:custDataLst>
              </p:nvPr>
            </p:nvSpPr>
            <p:spPr bwMode="auto">
              <a:xfrm>
                <a:off x="6196129" y="2187664"/>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309" name="Freeform 63"/>
              <p:cNvSpPr>
                <a:spLocks/>
              </p:cNvSpPr>
              <p:nvPr>
                <p:custDataLst>
                  <p:tags r:id="rId54"/>
                </p:custDataLst>
              </p:nvPr>
            </p:nvSpPr>
            <p:spPr bwMode="auto">
              <a:xfrm>
                <a:off x="6196129" y="2093904"/>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310" name="Freeform 62"/>
              <p:cNvSpPr>
                <a:spLocks/>
              </p:cNvSpPr>
              <p:nvPr>
                <p:custDataLst>
                  <p:tags r:id="rId55"/>
                </p:custDataLst>
              </p:nvPr>
            </p:nvSpPr>
            <p:spPr bwMode="auto">
              <a:xfrm>
                <a:off x="6196129" y="2000145"/>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311" name="Freeform 61"/>
              <p:cNvSpPr>
                <a:spLocks/>
              </p:cNvSpPr>
              <p:nvPr>
                <p:custDataLst>
                  <p:tags r:id="rId56"/>
                </p:custDataLst>
              </p:nvPr>
            </p:nvSpPr>
            <p:spPr bwMode="auto">
              <a:xfrm>
                <a:off x="6196129" y="1906385"/>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312" name="Freeform 60"/>
              <p:cNvSpPr>
                <a:spLocks/>
              </p:cNvSpPr>
              <p:nvPr>
                <p:custDataLst>
                  <p:tags r:id="rId57"/>
                </p:custDataLst>
              </p:nvPr>
            </p:nvSpPr>
            <p:spPr bwMode="auto">
              <a:xfrm>
                <a:off x="6196129" y="1812626"/>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313" name="Freeform 59"/>
              <p:cNvSpPr>
                <a:spLocks/>
              </p:cNvSpPr>
              <p:nvPr>
                <p:custDataLst>
                  <p:tags r:id="rId58"/>
                </p:custDataLst>
              </p:nvPr>
            </p:nvSpPr>
            <p:spPr bwMode="auto">
              <a:xfrm>
                <a:off x="6196129" y="1718866"/>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314" name="Freeform 58"/>
              <p:cNvSpPr>
                <a:spLocks/>
              </p:cNvSpPr>
              <p:nvPr>
                <p:custDataLst>
                  <p:tags r:id="rId59"/>
                </p:custDataLst>
              </p:nvPr>
            </p:nvSpPr>
            <p:spPr bwMode="auto">
              <a:xfrm>
                <a:off x="6196129" y="1625107"/>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315" name="Freeform 82"/>
              <p:cNvSpPr>
                <a:spLocks/>
              </p:cNvSpPr>
              <p:nvPr>
                <p:custDataLst>
                  <p:tags r:id="rId60"/>
                </p:custDataLst>
              </p:nvPr>
            </p:nvSpPr>
            <p:spPr bwMode="auto">
              <a:xfrm>
                <a:off x="4718167" y="1574092"/>
                <a:ext cx="2503587" cy="606172"/>
              </a:xfrm>
              <a:custGeom>
                <a:avLst/>
                <a:gdLst>
                  <a:gd name="T0" fmla="*/ 1832 w 2011"/>
                  <a:gd name="T1" fmla="*/ 59 h 1499"/>
                  <a:gd name="T2" fmla="*/ 1944 w 2011"/>
                  <a:gd name="T3" fmla="*/ 123 h 1499"/>
                  <a:gd name="T4" fmla="*/ 1432 w 2011"/>
                  <a:gd name="T5" fmla="*/ 139 h 1499"/>
                  <a:gd name="T6" fmla="*/ 248 w 2011"/>
                  <a:gd name="T7" fmla="*/ 75 h 1499"/>
                  <a:gd name="T8" fmla="*/ 24 w 2011"/>
                  <a:gd name="T9" fmla="*/ 587 h 1499"/>
                  <a:gd name="T10" fmla="*/ 104 w 2011"/>
                  <a:gd name="T11" fmla="*/ 1499 h 1499"/>
                  <a:gd name="connsiteX0" fmla="*/ 8997 w 9669"/>
                  <a:gd name="connsiteY0" fmla="*/ 48 h 16459"/>
                  <a:gd name="connsiteX1" fmla="*/ 9554 w 9669"/>
                  <a:gd name="connsiteY1" fmla="*/ 475 h 16459"/>
                  <a:gd name="connsiteX2" fmla="*/ 7008 w 9669"/>
                  <a:gd name="connsiteY2" fmla="*/ 581 h 16459"/>
                  <a:gd name="connsiteX3" fmla="*/ 1120 w 9669"/>
                  <a:gd name="connsiteY3" fmla="*/ 154 h 16459"/>
                  <a:gd name="connsiteX4" fmla="*/ 6 w 9669"/>
                  <a:gd name="connsiteY4" fmla="*/ 3570 h 16459"/>
                  <a:gd name="connsiteX5" fmla="*/ 1672 w 9669"/>
                  <a:gd name="connsiteY5" fmla="*/ 16459 h 16459"/>
                  <a:gd name="connsiteX0" fmla="*/ 19579 w 20274"/>
                  <a:gd name="connsiteY0" fmla="*/ 29 h 3898"/>
                  <a:gd name="connsiteX1" fmla="*/ 20155 w 20274"/>
                  <a:gd name="connsiteY1" fmla="*/ 289 h 3898"/>
                  <a:gd name="connsiteX2" fmla="*/ 17522 w 20274"/>
                  <a:gd name="connsiteY2" fmla="*/ 353 h 3898"/>
                  <a:gd name="connsiteX3" fmla="*/ 11432 w 20274"/>
                  <a:gd name="connsiteY3" fmla="*/ 94 h 3898"/>
                  <a:gd name="connsiteX4" fmla="*/ 10280 w 20274"/>
                  <a:gd name="connsiteY4" fmla="*/ 2169 h 3898"/>
                  <a:gd name="connsiteX5" fmla="*/ 0 w 20274"/>
                  <a:gd name="connsiteY5" fmla="*/ 3898 h 3898"/>
                  <a:gd name="connsiteX0" fmla="*/ 9657 w 10000"/>
                  <a:gd name="connsiteY0" fmla="*/ 0 h 9926"/>
                  <a:gd name="connsiteX1" fmla="*/ 9941 w 10000"/>
                  <a:gd name="connsiteY1" fmla="*/ 667 h 9926"/>
                  <a:gd name="connsiteX2" fmla="*/ 8643 w 10000"/>
                  <a:gd name="connsiteY2" fmla="*/ 832 h 9926"/>
                  <a:gd name="connsiteX3" fmla="*/ 5639 w 10000"/>
                  <a:gd name="connsiteY3" fmla="*/ 167 h 9926"/>
                  <a:gd name="connsiteX4" fmla="*/ 4465 w 10000"/>
                  <a:gd name="connsiteY4" fmla="*/ 4322 h 9926"/>
                  <a:gd name="connsiteX5" fmla="*/ 0 w 10000"/>
                  <a:gd name="connsiteY5" fmla="*/ 9926 h 9926"/>
                  <a:gd name="connsiteX0" fmla="*/ 9657 w 10000"/>
                  <a:gd name="connsiteY0" fmla="*/ 0 h 10000"/>
                  <a:gd name="connsiteX1" fmla="*/ 9941 w 10000"/>
                  <a:gd name="connsiteY1" fmla="*/ 672 h 10000"/>
                  <a:gd name="connsiteX2" fmla="*/ 8643 w 10000"/>
                  <a:gd name="connsiteY2" fmla="*/ 838 h 10000"/>
                  <a:gd name="connsiteX3" fmla="*/ 5639 w 10000"/>
                  <a:gd name="connsiteY3" fmla="*/ 168 h 10000"/>
                  <a:gd name="connsiteX4" fmla="*/ 4465 w 10000"/>
                  <a:gd name="connsiteY4" fmla="*/ 4354 h 10000"/>
                  <a:gd name="connsiteX5" fmla="*/ 0 w 10000"/>
                  <a:gd name="connsiteY5" fmla="*/ 10000 h 10000"/>
                  <a:gd name="connsiteX0" fmla="*/ 9657 w 10000"/>
                  <a:gd name="connsiteY0" fmla="*/ 0 h 10000"/>
                  <a:gd name="connsiteX1" fmla="*/ 9941 w 10000"/>
                  <a:gd name="connsiteY1" fmla="*/ 672 h 10000"/>
                  <a:gd name="connsiteX2" fmla="*/ 8643 w 10000"/>
                  <a:gd name="connsiteY2" fmla="*/ 838 h 10000"/>
                  <a:gd name="connsiteX3" fmla="*/ 5639 w 10000"/>
                  <a:gd name="connsiteY3" fmla="*/ 168 h 10000"/>
                  <a:gd name="connsiteX4" fmla="*/ 4465 w 10000"/>
                  <a:gd name="connsiteY4" fmla="*/ 4354 h 10000"/>
                  <a:gd name="connsiteX5" fmla="*/ 0 w 10000"/>
                  <a:gd name="connsiteY5" fmla="*/ 1000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000" h="10000">
                    <a:moveTo>
                      <a:pt x="9657" y="0"/>
                    </a:moveTo>
                    <a:cubicBezTo>
                      <a:pt x="9883" y="262"/>
                      <a:pt x="10111" y="535"/>
                      <a:pt x="9941" y="672"/>
                    </a:cubicBezTo>
                    <a:cubicBezTo>
                      <a:pt x="9772" y="807"/>
                      <a:pt x="9360" y="923"/>
                      <a:pt x="8643" y="838"/>
                    </a:cubicBezTo>
                    <a:cubicBezTo>
                      <a:pt x="7925" y="755"/>
                      <a:pt x="6335" y="-418"/>
                      <a:pt x="5639" y="168"/>
                    </a:cubicBezTo>
                    <a:cubicBezTo>
                      <a:pt x="4943" y="755"/>
                      <a:pt x="5005" y="2445"/>
                      <a:pt x="4465" y="4354"/>
                    </a:cubicBezTo>
                    <a:cubicBezTo>
                      <a:pt x="4051" y="6618"/>
                      <a:pt x="-40" y="8377"/>
                      <a:pt x="0" y="10000"/>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grpSp>
      </p:grpSp>
      <p:sp>
        <p:nvSpPr>
          <p:cNvPr id="1552" name="Ellipse 1551"/>
          <p:cNvSpPr/>
          <p:nvPr>
            <p:custDataLst>
              <p:tags r:id="rId7"/>
            </p:custDataLst>
          </p:nvPr>
        </p:nvSpPr>
        <p:spPr>
          <a:xfrm>
            <a:off x="1485712" y="1920951"/>
            <a:ext cx="288032" cy="288032"/>
          </a:xfrm>
          <a:prstGeom prst="ellipse">
            <a:avLst/>
          </a:prstGeom>
          <a:solidFill>
            <a:srgbClr val="C00000"/>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561" name="Ellipse 1560"/>
          <p:cNvSpPr/>
          <p:nvPr>
            <p:custDataLst>
              <p:tags r:id="rId8"/>
            </p:custDataLst>
          </p:nvPr>
        </p:nvSpPr>
        <p:spPr>
          <a:xfrm>
            <a:off x="6211467" y="1930374"/>
            <a:ext cx="288032" cy="288032"/>
          </a:xfrm>
          <a:prstGeom prst="ellipse">
            <a:avLst/>
          </a:prstGeom>
          <a:solidFill>
            <a:srgbClr val="C00000"/>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562" name="Ellipse 1561"/>
          <p:cNvSpPr/>
          <p:nvPr>
            <p:custDataLst>
              <p:tags r:id="rId9"/>
            </p:custDataLst>
          </p:nvPr>
        </p:nvSpPr>
        <p:spPr>
          <a:xfrm>
            <a:off x="1787201" y="1589612"/>
            <a:ext cx="288032" cy="288032"/>
          </a:xfrm>
          <a:prstGeom prst="ellipse">
            <a:avLst/>
          </a:prstGeom>
          <a:solidFill>
            <a:schemeClr val="tx1">
              <a:lumMod val="75000"/>
              <a:lumOff val="2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564" name="Ellipse 1563"/>
          <p:cNvSpPr/>
          <p:nvPr>
            <p:custDataLst>
              <p:tags r:id="rId10"/>
            </p:custDataLst>
          </p:nvPr>
        </p:nvSpPr>
        <p:spPr>
          <a:xfrm>
            <a:off x="6499067" y="1614234"/>
            <a:ext cx="288032" cy="288032"/>
          </a:xfrm>
          <a:prstGeom prst="ellipse">
            <a:avLst/>
          </a:prstGeom>
          <a:solidFill>
            <a:schemeClr val="tx1">
              <a:lumMod val="75000"/>
              <a:lumOff val="2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565" name="ZoneTexte 1564"/>
          <p:cNvSpPr txBox="1"/>
          <p:nvPr>
            <p:custDataLst>
              <p:tags r:id="rId11"/>
            </p:custDataLst>
          </p:nvPr>
        </p:nvSpPr>
        <p:spPr>
          <a:xfrm>
            <a:off x="5815491" y="3056631"/>
            <a:ext cx="386644" cy="461665"/>
          </a:xfrm>
          <a:prstGeom prst="rect">
            <a:avLst/>
          </a:prstGeom>
          <a:noFill/>
        </p:spPr>
        <p:txBody>
          <a:bodyPr wrap="none" rtlCol="0">
            <a:spAutoFit/>
          </a:bodyPr>
          <a:lstStyle/>
          <a:p>
            <a:r>
              <a:rPr lang="fr-FR" sz="2400" b="1" dirty="0" smtClean="0"/>
              <a:t>N</a:t>
            </a:r>
            <a:endParaRPr lang="fr-FR" sz="2400" b="1" dirty="0"/>
          </a:p>
        </p:txBody>
      </p:sp>
      <p:sp>
        <p:nvSpPr>
          <p:cNvPr id="1566" name="ZoneTexte 1565"/>
          <p:cNvSpPr txBox="1"/>
          <p:nvPr>
            <p:custDataLst>
              <p:tags r:id="rId12"/>
            </p:custDataLst>
          </p:nvPr>
        </p:nvSpPr>
        <p:spPr>
          <a:xfrm>
            <a:off x="2410390" y="3056631"/>
            <a:ext cx="330540" cy="461665"/>
          </a:xfrm>
          <a:prstGeom prst="rect">
            <a:avLst/>
          </a:prstGeom>
          <a:noFill/>
        </p:spPr>
        <p:txBody>
          <a:bodyPr wrap="none" rtlCol="0">
            <a:spAutoFit/>
          </a:bodyPr>
          <a:lstStyle/>
          <a:p>
            <a:r>
              <a:rPr lang="fr-FR" sz="2400" b="1" dirty="0" smtClean="0"/>
              <a:t>S</a:t>
            </a:r>
            <a:endParaRPr lang="fr-FR" sz="2400" b="1" dirty="0"/>
          </a:p>
        </p:txBody>
      </p:sp>
      <p:grpSp>
        <p:nvGrpSpPr>
          <p:cNvPr id="1707" name="Groupe 1706"/>
          <p:cNvGrpSpPr/>
          <p:nvPr>
            <p:custDataLst>
              <p:tags r:id="rId13"/>
            </p:custDataLst>
          </p:nvPr>
        </p:nvGrpSpPr>
        <p:grpSpPr>
          <a:xfrm flipH="1">
            <a:off x="3160284" y="1997325"/>
            <a:ext cx="2440404" cy="2431302"/>
            <a:chOff x="3923928" y="1902972"/>
            <a:chExt cx="2440404" cy="2431302"/>
          </a:xfrm>
          <a:solidFill>
            <a:schemeClr val="accent6">
              <a:lumMod val="75000"/>
            </a:schemeClr>
          </a:solidFill>
        </p:grpSpPr>
        <p:sp>
          <p:nvSpPr>
            <p:cNvPr id="1708" name="Ellipse 1707"/>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709" name="Groupe 1708"/>
            <p:cNvGrpSpPr/>
            <p:nvPr/>
          </p:nvGrpSpPr>
          <p:grpSpPr>
            <a:xfrm>
              <a:off x="3923928" y="1902972"/>
              <a:ext cx="2440404" cy="2129297"/>
              <a:chOff x="3923928" y="1902972"/>
              <a:chExt cx="2440404" cy="2129297"/>
            </a:xfrm>
            <a:grpFill/>
          </p:grpSpPr>
          <p:sp>
            <p:nvSpPr>
              <p:cNvPr id="1710" name="Ellipse 1709"/>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711" name="Ellipse 1710"/>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endParaRPr lang="fr-FR" sz="3200" b="1" dirty="0" smtClean="0"/>
              </a:p>
            </p:txBody>
          </p:sp>
          <p:sp>
            <p:nvSpPr>
              <p:cNvPr id="1712" name="Ellipse 1711"/>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713" name="Ellipse 1712"/>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714" name="Ellipse 1713"/>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715" name="Ellipse 1714"/>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716" name="Ellipse 1715"/>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pic>
        <p:nvPicPr>
          <p:cNvPr id="1717" name="Image 1716"/>
          <p:cNvPicPr>
            <a:picLocks noChangeAspect="1"/>
          </p:cNvPicPr>
          <p:nvPr>
            <p:custDataLst>
              <p:tags r:id="rId14"/>
            </p:custDataLst>
          </p:nvPr>
        </p:nvPicPr>
        <p:blipFill>
          <a:blip r:embed="rId74">
            <a:extLst>
              <a:ext uri="{28A0092B-C50C-407E-A947-70E740481C1C}">
                <a14:useLocalDpi xmlns:a14="http://schemas.microsoft.com/office/drawing/2010/main" val="0"/>
              </a:ext>
            </a:extLst>
          </a:blip>
          <a:stretch>
            <a:fillRect/>
          </a:stretch>
        </p:blipFill>
        <p:spPr>
          <a:xfrm rot="-1380000">
            <a:off x="3593056" y="2425546"/>
            <a:ext cx="1574861" cy="1574861"/>
          </a:xfrm>
          <a:prstGeom prst="rect">
            <a:avLst/>
          </a:prstGeom>
        </p:spPr>
      </p:pic>
      <p:grpSp>
        <p:nvGrpSpPr>
          <p:cNvPr id="10" name="Groupe 9"/>
          <p:cNvGrpSpPr/>
          <p:nvPr>
            <p:custDataLst>
              <p:tags r:id="rId15"/>
            </p:custDataLst>
          </p:nvPr>
        </p:nvGrpSpPr>
        <p:grpSpPr>
          <a:xfrm rot="16200000">
            <a:off x="3393813" y="3947355"/>
            <a:ext cx="792088" cy="1910304"/>
            <a:chOff x="9396536" y="2183199"/>
            <a:chExt cx="792088" cy="1910304"/>
          </a:xfrm>
        </p:grpSpPr>
        <p:sp>
          <p:nvSpPr>
            <p:cNvPr id="1721" name="Cylindre 1720"/>
            <p:cNvSpPr/>
            <p:nvPr/>
          </p:nvSpPr>
          <p:spPr>
            <a:xfrm rot="5400000" flipH="1">
              <a:off x="9504548" y="3280282"/>
              <a:ext cx="576064" cy="792088"/>
            </a:xfrm>
            <a:prstGeom prst="can">
              <a:avLst/>
            </a:prstGeom>
            <a:gradFill>
              <a:gsLst>
                <a:gs pos="0">
                  <a:srgbClr val="002060"/>
                </a:gs>
                <a:gs pos="38000">
                  <a:schemeClr val="tx1">
                    <a:lumMod val="75000"/>
                    <a:lumOff val="25000"/>
                    <a:alpha val="76000"/>
                  </a:schemeClr>
                </a:gs>
              </a:gsLst>
              <a:lin ang="5400000" scaled="0"/>
            </a:gra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722" name="Groupe 1721"/>
            <p:cNvGrpSpPr/>
            <p:nvPr/>
          </p:nvGrpSpPr>
          <p:grpSpPr>
            <a:xfrm rot="16200000" flipH="1" flipV="1">
              <a:off x="8740428" y="2890867"/>
              <a:ext cx="1910304" cy="494968"/>
              <a:chOff x="4763156" y="1906385"/>
              <a:chExt cx="2533570" cy="556081"/>
            </a:xfrm>
          </p:grpSpPr>
          <p:sp>
            <p:nvSpPr>
              <p:cNvPr id="1723" name="Freeform 83"/>
              <p:cNvSpPr>
                <a:spLocks/>
              </p:cNvSpPr>
              <p:nvPr>
                <p:custDataLst>
                  <p:tags r:id="rId44"/>
                </p:custDataLst>
              </p:nvPr>
            </p:nvSpPr>
            <p:spPr bwMode="auto">
              <a:xfrm>
                <a:off x="4763156" y="2369223"/>
                <a:ext cx="2430457" cy="93243"/>
              </a:xfrm>
              <a:custGeom>
                <a:avLst/>
                <a:gdLst>
                  <a:gd name="T0" fmla="*/ 147 w 163"/>
                  <a:gd name="T1" fmla="*/ 69 h 677"/>
                  <a:gd name="T2" fmla="*/ 3 w 163"/>
                  <a:gd name="T3" fmla="*/ 101 h 677"/>
                  <a:gd name="T4" fmla="*/ 163 w 163"/>
                  <a:gd name="T5" fmla="*/ 677 h 677"/>
                  <a:gd name="connsiteX0" fmla="*/ 57855 w 57855"/>
                  <a:gd name="connsiteY0" fmla="*/ 2856 h 3531"/>
                  <a:gd name="connsiteX1" fmla="*/ 49021 w 57855"/>
                  <a:gd name="connsiteY1" fmla="*/ 3329 h 3531"/>
                  <a:gd name="connsiteX2" fmla="*/ 309 w 57855"/>
                  <a:gd name="connsiteY2" fmla="*/ 960 h 3531"/>
                  <a:gd name="connsiteX0" fmla="*/ 10020 w 10020"/>
                  <a:gd name="connsiteY0" fmla="*/ 8620 h 8620"/>
                  <a:gd name="connsiteX1" fmla="*/ 5809 w 10020"/>
                  <a:gd name="connsiteY1" fmla="*/ 5559 h 8620"/>
                  <a:gd name="connsiteX2" fmla="*/ 73 w 10020"/>
                  <a:gd name="connsiteY2" fmla="*/ 3251 h 8620"/>
                  <a:gd name="connsiteX0" fmla="*/ 10024 w 10024"/>
                  <a:gd name="connsiteY0" fmla="*/ 11110 h 11110"/>
                  <a:gd name="connsiteX1" fmla="*/ 5821 w 10024"/>
                  <a:gd name="connsiteY1" fmla="*/ 7559 h 11110"/>
                  <a:gd name="connsiteX2" fmla="*/ 97 w 10024"/>
                  <a:gd name="connsiteY2" fmla="*/ 4881 h 11110"/>
                  <a:gd name="connsiteX0" fmla="*/ 10024 w 10024"/>
                  <a:gd name="connsiteY0" fmla="*/ 11110 h 11110"/>
                  <a:gd name="connsiteX1" fmla="*/ 5821 w 10024"/>
                  <a:gd name="connsiteY1" fmla="*/ 7559 h 11110"/>
                  <a:gd name="connsiteX2" fmla="*/ 97 w 10024"/>
                  <a:gd name="connsiteY2" fmla="*/ 4881 h 11110"/>
                  <a:gd name="connsiteX0" fmla="*/ 13284 w 13284"/>
                  <a:gd name="connsiteY0" fmla="*/ 13135 h 13135"/>
                  <a:gd name="connsiteX1" fmla="*/ 9081 w 13284"/>
                  <a:gd name="connsiteY1" fmla="*/ 9584 h 13135"/>
                  <a:gd name="connsiteX2" fmla="*/ 60 w 13284"/>
                  <a:gd name="connsiteY2" fmla="*/ 4353 h 13135"/>
                  <a:gd name="connsiteX0" fmla="*/ 13224 w 13224"/>
                  <a:gd name="connsiteY0" fmla="*/ 11312 h 11312"/>
                  <a:gd name="connsiteX1" fmla="*/ 9021 w 13224"/>
                  <a:gd name="connsiteY1" fmla="*/ 7761 h 11312"/>
                  <a:gd name="connsiteX2" fmla="*/ 0 w 13224"/>
                  <a:gd name="connsiteY2" fmla="*/ 2530 h 11312"/>
                  <a:gd name="connsiteX0" fmla="*/ 13533 w 13533"/>
                  <a:gd name="connsiteY0" fmla="*/ 7962 h 7962"/>
                  <a:gd name="connsiteX1" fmla="*/ 9021 w 13533"/>
                  <a:gd name="connsiteY1" fmla="*/ 7761 h 7962"/>
                  <a:gd name="connsiteX2" fmla="*/ 0 w 13533"/>
                  <a:gd name="connsiteY2" fmla="*/ 2530 h 7962"/>
                  <a:gd name="connsiteX0" fmla="*/ 10000 w 10000"/>
                  <a:gd name="connsiteY0" fmla="*/ 10000 h 10231"/>
                  <a:gd name="connsiteX1" fmla="*/ 6666 w 10000"/>
                  <a:gd name="connsiteY1" fmla="*/ 9748 h 10231"/>
                  <a:gd name="connsiteX2" fmla="*/ 0 w 10000"/>
                  <a:gd name="connsiteY2" fmla="*/ 3178 h 10231"/>
                  <a:gd name="connsiteX0" fmla="*/ 10000 w 10000"/>
                  <a:gd name="connsiteY0" fmla="*/ 10383 h 10504"/>
                  <a:gd name="connsiteX1" fmla="*/ 6238 w 10000"/>
                  <a:gd name="connsiteY1" fmla="*/ 7927 h 10504"/>
                  <a:gd name="connsiteX2" fmla="*/ 0 w 10000"/>
                  <a:gd name="connsiteY2" fmla="*/ 3561 h 10504"/>
                  <a:gd name="connsiteX0" fmla="*/ 10000 w 10000"/>
                  <a:gd name="connsiteY0" fmla="*/ 10383 h 10677"/>
                  <a:gd name="connsiteX1" fmla="*/ 6238 w 10000"/>
                  <a:gd name="connsiteY1" fmla="*/ 7927 h 10677"/>
                  <a:gd name="connsiteX2" fmla="*/ 0 w 10000"/>
                  <a:gd name="connsiteY2" fmla="*/ 3561 h 10677"/>
                  <a:gd name="connsiteX0" fmla="*/ 10000 w 10000"/>
                  <a:gd name="connsiteY0" fmla="*/ 6822 h 16899"/>
                  <a:gd name="connsiteX1" fmla="*/ 6238 w 10000"/>
                  <a:gd name="connsiteY1" fmla="*/ 4366 h 16899"/>
                  <a:gd name="connsiteX2" fmla="*/ 1156 w 10000"/>
                  <a:gd name="connsiteY2" fmla="*/ 16872 h 16899"/>
                  <a:gd name="connsiteX3" fmla="*/ 0 w 10000"/>
                  <a:gd name="connsiteY3" fmla="*/ 0 h 16899"/>
                  <a:gd name="connsiteX0" fmla="*/ 14872 w 14872"/>
                  <a:gd name="connsiteY0" fmla="*/ 2507 h 14924"/>
                  <a:gd name="connsiteX1" fmla="*/ 11110 w 14872"/>
                  <a:gd name="connsiteY1" fmla="*/ 51 h 14924"/>
                  <a:gd name="connsiteX2" fmla="*/ 6028 w 14872"/>
                  <a:gd name="connsiteY2" fmla="*/ 12557 h 14924"/>
                  <a:gd name="connsiteX3" fmla="*/ 0 w 14872"/>
                  <a:gd name="connsiteY3" fmla="*/ 14920 h 14924"/>
                  <a:gd name="connsiteX0" fmla="*/ 22104 w 22104"/>
                  <a:gd name="connsiteY0" fmla="*/ 12659 h 14924"/>
                  <a:gd name="connsiteX1" fmla="*/ 11110 w 22104"/>
                  <a:gd name="connsiteY1" fmla="*/ 51 h 14924"/>
                  <a:gd name="connsiteX2" fmla="*/ 6028 w 22104"/>
                  <a:gd name="connsiteY2" fmla="*/ 12557 h 14924"/>
                  <a:gd name="connsiteX3" fmla="*/ 0 w 22104"/>
                  <a:gd name="connsiteY3" fmla="*/ 14920 h 14924"/>
                  <a:gd name="connsiteX0" fmla="*/ 22104 w 22104"/>
                  <a:gd name="connsiteY0" fmla="*/ 4702 h 6967"/>
                  <a:gd name="connsiteX1" fmla="*/ 11262 w 22104"/>
                  <a:gd name="connsiteY1" fmla="*/ 109 h 6967"/>
                  <a:gd name="connsiteX2" fmla="*/ 6028 w 22104"/>
                  <a:gd name="connsiteY2" fmla="*/ 4600 h 6967"/>
                  <a:gd name="connsiteX3" fmla="*/ 0 w 22104"/>
                  <a:gd name="connsiteY3" fmla="*/ 6963 h 6967"/>
                  <a:gd name="connsiteX0" fmla="*/ 10000 w 10000"/>
                  <a:gd name="connsiteY0" fmla="*/ 4496 h 7747"/>
                  <a:gd name="connsiteX1" fmla="*/ 4992 w 10000"/>
                  <a:gd name="connsiteY1" fmla="*/ 204 h 7747"/>
                  <a:gd name="connsiteX2" fmla="*/ 2727 w 10000"/>
                  <a:gd name="connsiteY2" fmla="*/ 4350 h 7747"/>
                  <a:gd name="connsiteX3" fmla="*/ 0 w 10000"/>
                  <a:gd name="connsiteY3" fmla="*/ 7741 h 7747"/>
                  <a:gd name="connsiteX0" fmla="*/ 9828 w 9828"/>
                  <a:gd name="connsiteY0" fmla="*/ 2834 h 10000"/>
                  <a:gd name="connsiteX1" fmla="*/ 4992 w 9828"/>
                  <a:gd name="connsiteY1" fmla="*/ 263 h 10000"/>
                  <a:gd name="connsiteX2" fmla="*/ 2727 w 9828"/>
                  <a:gd name="connsiteY2" fmla="*/ 5615 h 10000"/>
                  <a:gd name="connsiteX3" fmla="*/ 0 w 9828"/>
                  <a:gd name="connsiteY3" fmla="*/ 9992 h 10000"/>
                  <a:gd name="connsiteX0" fmla="*/ 10000 w 10019"/>
                  <a:gd name="connsiteY0" fmla="*/ 2834 h 10000"/>
                  <a:gd name="connsiteX1" fmla="*/ 5079 w 10019"/>
                  <a:gd name="connsiteY1" fmla="*/ 263 h 10000"/>
                  <a:gd name="connsiteX2" fmla="*/ 2775 w 10019"/>
                  <a:gd name="connsiteY2" fmla="*/ 5615 h 10000"/>
                  <a:gd name="connsiteX3" fmla="*/ 0 w 10019"/>
                  <a:gd name="connsiteY3" fmla="*/ 9992 h 10000"/>
                  <a:gd name="connsiteX0" fmla="*/ 10000 w 10114"/>
                  <a:gd name="connsiteY0" fmla="*/ 2834 h 11709"/>
                  <a:gd name="connsiteX1" fmla="*/ 5079 w 10114"/>
                  <a:gd name="connsiteY1" fmla="*/ 263 h 11709"/>
                  <a:gd name="connsiteX2" fmla="*/ 2775 w 10114"/>
                  <a:gd name="connsiteY2" fmla="*/ 5615 h 11709"/>
                  <a:gd name="connsiteX3" fmla="*/ 0 w 10114"/>
                  <a:gd name="connsiteY3" fmla="*/ 9992 h 11709"/>
                  <a:gd name="connsiteX0" fmla="*/ 10000 w 10113"/>
                  <a:gd name="connsiteY0" fmla="*/ 2834 h 12939"/>
                  <a:gd name="connsiteX1" fmla="*/ 5079 w 10113"/>
                  <a:gd name="connsiteY1" fmla="*/ 263 h 12939"/>
                  <a:gd name="connsiteX2" fmla="*/ 2775 w 10113"/>
                  <a:gd name="connsiteY2" fmla="*/ 5615 h 12939"/>
                  <a:gd name="connsiteX3" fmla="*/ 0 w 10113"/>
                  <a:gd name="connsiteY3" fmla="*/ 9992 h 12939"/>
                </a:gdLst>
                <a:ahLst/>
                <a:cxnLst>
                  <a:cxn ang="0">
                    <a:pos x="connsiteX0" y="connsiteY0"/>
                  </a:cxn>
                  <a:cxn ang="0">
                    <a:pos x="connsiteX1" y="connsiteY1"/>
                  </a:cxn>
                  <a:cxn ang="0">
                    <a:pos x="connsiteX2" y="connsiteY2"/>
                  </a:cxn>
                  <a:cxn ang="0">
                    <a:pos x="connsiteX3" y="connsiteY3"/>
                  </a:cxn>
                </a:cxnLst>
                <a:rect l="l" t="t" r="r" b="b"/>
                <a:pathLst>
                  <a:path w="10113" h="12939">
                    <a:moveTo>
                      <a:pt x="10000" y="2834"/>
                    </a:moveTo>
                    <a:cubicBezTo>
                      <a:pt x="10952" y="22271"/>
                      <a:pt x="5625" y="9272"/>
                      <a:pt x="5079" y="263"/>
                    </a:cubicBezTo>
                    <a:cubicBezTo>
                      <a:pt x="4354" y="-1584"/>
                      <a:pt x="3254" y="6963"/>
                      <a:pt x="2775" y="5615"/>
                    </a:cubicBezTo>
                    <a:cubicBezTo>
                      <a:pt x="2296" y="4266"/>
                      <a:pt x="42" y="10252"/>
                      <a:pt x="0" y="9992"/>
                    </a:cubicBezTo>
                  </a:path>
                </a:pathLst>
              </a:custGeom>
              <a:noFill/>
              <a:ln w="57150" cmpd="sng">
                <a:solidFill>
                  <a:srgbClr val="C00000"/>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725" name="Freeform 64"/>
              <p:cNvSpPr>
                <a:spLocks/>
              </p:cNvSpPr>
              <p:nvPr>
                <p:custDataLst>
                  <p:tags r:id="rId45"/>
                </p:custDataLst>
              </p:nvPr>
            </p:nvSpPr>
            <p:spPr bwMode="auto">
              <a:xfrm>
                <a:off x="6196129" y="2271908"/>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rgbClr val="C00000"/>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726" name="Freeform 64"/>
              <p:cNvSpPr>
                <a:spLocks/>
              </p:cNvSpPr>
              <p:nvPr>
                <p:custDataLst>
                  <p:tags r:id="rId46"/>
                </p:custDataLst>
              </p:nvPr>
            </p:nvSpPr>
            <p:spPr bwMode="auto">
              <a:xfrm>
                <a:off x="6196129" y="2187664"/>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rgbClr val="C00000"/>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727" name="Freeform 63"/>
              <p:cNvSpPr>
                <a:spLocks/>
              </p:cNvSpPr>
              <p:nvPr>
                <p:custDataLst>
                  <p:tags r:id="rId47"/>
                </p:custDataLst>
              </p:nvPr>
            </p:nvSpPr>
            <p:spPr bwMode="auto">
              <a:xfrm>
                <a:off x="6196129" y="2093904"/>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rgbClr val="C00000"/>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728" name="Freeform 62"/>
              <p:cNvSpPr>
                <a:spLocks/>
              </p:cNvSpPr>
              <p:nvPr>
                <p:custDataLst>
                  <p:tags r:id="rId48"/>
                </p:custDataLst>
              </p:nvPr>
            </p:nvSpPr>
            <p:spPr bwMode="auto">
              <a:xfrm>
                <a:off x="6196129" y="2000145"/>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rgbClr val="C00000"/>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729" name="Freeform 61"/>
              <p:cNvSpPr>
                <a:spLocks/>
              </p:cNvSpPr>
              <p:nvPr>
                <p:custDataLst>
                  <p:tags r:id="rId49"/>
                </p:custDataLst>
              </p:nvPr>
            </p:nvSpPr>
            <p:spPr bwMode="auto">
              <a:xfrm>
                <a:off x="6196129" y="1906385"/>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rgbClr val="C00000"/>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grpSp>
      </p:grpSp>
      <p:sp>
        <p:nvSpPr>
          <p:cNvPr id="1735" name="Cylindre 1734"/>
          <p:cNvSpPr/>
          <p:nvPr>
            <p:custDataLst>
              <p:tags r:id="rId16"/>
            </p:custDataLst>
          </p:nvPr>
        </p:nvSpPr>
        <p:spPr>
          <a:xfrm flipH="1">
            <a:off x="4004637" y="1085557"/>
            <a:ext cx="576064" cy="792088"/>
          </a:xfrm>
          <a:prstGeom prst="can">
            <a:avLst/>
          </a:prstGeom>
          <a:gradFill>
            <a:gsLst>
              <a:gs pos="0">
                <a:srgbClr val="002060"/>
              </a:gs>
              <a:gs pos="38000">
                <a:schemeClr val="tx1">
                  <a:lumMod val="75000"/>
                  <a:lumOff val="25000"/>
                  <a:alpha val="76000"/>
                </a:schemeClr>
              </a:gs>
            </a:gsLst>
            <a:lin ang="5400000" scaled="0"/>
          </a:gra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743" name="Freeform 82"/>
          <p:cNvSpPr>
            <a:spLocks/>
          </p:cNvSpPr>
          <p:nvPr>
            <p:custDataLst>
              <p:tags r:id="rId17"/>
            </p:custDataLst>
          </p:nvPr>
        </p:nvSpPr>
        <p:spPr bwMode="auto">
          <a:xfrm rot="10800000" flipH="1" flipV="1">
            <a:off x="2892586" y="1196223"/>
            <a:ext cx="1111673" cy="318631"/>
          </a:xfrm>
          <a:custGeom>
            <a:avLst/>
            <a:gdLst>
              <a:gd name="T0" fmla="*/ 1832 w 2011"/>
              <a:gd name="T1" fmla="*/ 59 h 1499"/>
              <a:gd name="T2" fmla="*/ 1944 w 2011"/>
              <a:gd name="T3" fmla="*/ 123 h 1499"/>
              <a:gd name="T4" fmla="*/ 1432 w 2011"/>
              <a:gd name="T5" fmla="*/ 139 h 1499"/>
              <a:gd name="T6" fmla="*/ 248 w 2011"/>
              <a:gd name="T7" fmla="*/ 75 h 1499"/>
              <a:gd name="T8" fmla="*/ 24 w 2011"/>
              <a:gd name="T9" fmla="*/ 587 h 1499"/>
              <a:gd name="T10" fmla="*/ 104 w 2011"/>
              <a:gd name="T11" fmla="*/ 1499 h 1499"/>
              <a:gd name="connsiteX0" fmla="*/ 8997 w 9669"/>
              <a:gd name="connsiteY0" fmla="*/ 48 h 16459"/>
              <a:gd name="connsiteX1" fmla="*/ 9554 w 9669"/>
              <a:gd name="connsiteY1" fmla="*/ 475 h 16459"/>
              <a:gd name="connsiteX2" fmla="*/ 7008 w 9669"/>
              <a:gd name="connsiteY2" fmla="*/ 581 h 16459"/>
              <a:gd name="connsiteX3" fmla="*/ 1120 w 9669"/>
              <a:gd name="connsiteY3" fmla="*/ 154 h 16459"/>
              <a:gd name="connsiteX4" fmla="*/ 6 w 9669"/>
              <a:gd name="connsiteY4" fmla="*/ 3570 h 16459"/>
              <a:gd name="connsiteX5" fmla="*/ 1672 w 9669"/>
              <a:gd name="connsiteY5" fmla="*/ 16459 h 16459"/>
              <a:gd name="connsiteX0" fmla="*/ 19579 w 20274"/>
              <a:gd name="connsiteY0" fmla="*/ 29 h 3898"/>
              <a:gd name="connsiteX1" fmla="*/ 20155 w 20274"/>
              <a:gd name="connsiteY1" fmla="*/ 289 h 3898"/>
              <a:gd name="connsiteX2" fmla="*/ 17522 w 20274"/>
              <a:gd name="connsiteY2" fmla="*/ 353 h 3898"/>
              <a:gd name="connsiteX3" fmla="*/ 11432 w 20274"/>
              <a:gd name="connsiteY3" fmla="*/ 94 h 3898"/>
              <a:gd name="connsiteX4" fmla="*/ 10280 w 20274"/>
              <a:gd name="connsiteY4" fmla="*/ 2169 h 3898"/>
              <a:gd name="connsiteX5" fmla="*/ 0 w 20274"/>
              <a:gd name="connsiteY5" fmla="*/ 3898 h 3898"/>
              <a:gd name="connsiteX0" fmla="*/ 9657 w 10000"/>
              <a:gd name="connsiteY0" fmla="*/ 0 h 9926"/>
              <a:gd name="connsiteX1" fmla="*/ 9941 w 10000"/>
              <a:gd name="connsiteY1" fmla="*/ 667 h 9926"/>
              <a:gd name="connsiteX2" fmla="*/ 8643 w 10000"/>
              <a:gd name="connsiteY2" fmla="*/ 832 h 9926"/>
              <a:gd name="connsiteX3" fmla="*/ 5639 w 10000"/>
              <a:gd name="connsiteY3" fmla="*/ 167 h 9926"/>
              <a:gd name="connsiteX4" fmla="*/ 4465 w 10000"/>
              <a:gd name="connsiteY4" fmla="*/ 4322 h 9926"/>
              <a:gd name="connsiteX5" fmla="*/ 0 w 10000"/>
              <a:gd name="connsiteY5" fmla="*/ 9926 h 9926"/>
              <a:gd name="connsiteX0" fmla="*/ 9657 w 10000"/>
              <a:gd name="connsiteY0" fmla="*/ 0 h 10000"/>
              <a:gd name="connsiteX1" fmla="*/ 9941 w 10000"/>
              <a:gd name="connsiteY1" fmla="*/ 672 h 10000"/>
              <a:gd name="connsiteX2" fmla="*/ 8643 w 10000"/>
              <a:gd name="connsiteY2" fmla="*/ 838 h 10000"/>
              <a:gd name="connsiteX3" fmla="*/ 5639 w 10000"/>
              <a:gd name="connsiteY3" fmla="*/ 168 h 10000"/>
              <a:gd name="connsiteX4" fmla="*/ 4465 w 10000"/>
              <a:gd name="connsiteY4" fmla="*/ 4354 h 10000"/>
              <a:gd name="connsiteX5" fmla="*/ 0 w 10000"/>
              <a:gd name="connsiteY5" fmla="*/ 10000 h 10000"/>
              <a:gd name="connsiteX0" fmla="*/ 9657 w 10000"/>
              <a:gd name="connsiteY0" fmla="*/ 0 h 10000"/>
              <a:gd name="connsiteX1" fmla="*/ 9941 w 10000"/>
              <a:gd name="connsiteY1" fmla="*/ 672 h 10000"/>
              <a:gd name="connsiteX2" fmla="*/ 8643 w 10000"/>
              <a:gd name="connsiteY2" fmla="*/ 838 h 10000"/>
              <a:gd name="connsiteX3" fmla="*/ 5639 w 10000"/>
              <a:gd name="connsiteY3" fmla="*/ 168 h 10000"/>
              <a:gd name="connsiteX4" fmla="*/ 4465 w 10000"/>
              <a:gd name="connsiteY4" fmla="*/ 4354 h 10000"/>
              <a:gd name="connsiteX5" fmla="*/ 0 w 10000"/>
              <a:gd name="connsiteY5" fmla="*/ 10000 h 10000"/>
              <a:gd name="connsiteX0" fmla="*/ 8985 w 9328"/>
              <a:gd name="connsiteY0" fmla="*/ 0 h 5020"/>
              <a:gd name="connsiteX1" fmla="*/ 9269 w 9328"/>
              <a:gd name="connsiteY1" fmla="*/ 672 h 5020"/>
              <a:gd name="connsiteX2" fmla="*/ 7971 w 9328"/>
              <a:gd name="connsiteY2" fmla="*/ 838 h 5020"/>
              <a:gd name="connsiteX3" fmla="*/ 4967 w 9328"/>
              <a:gd name="connsiteY3" fmla="*/ 168 h 5020"/>
              <a:gd name="connsiteX4" fmla="*/ 3793 w 9328"/>
              <a:gd name="connsiteY4" fmla="*/ 4354 h 5020"/>
              <a:gd name="connsiteX5" fmla="*/ 1 w 9328"/>
              <a:gd name="connsiteY5" fmla="*/ 3880 h 5020"/>
              <a:gd name="connsiteX0" fmla="*/ 9632 w 10000"/>
              <a:gd name="connsiteY0" fmla="*/ 0 h 9185"/>
              <a:gd name="connsiteX1" fmla="*/ 9937 w 10000"/>
              <a:gd name="connsiteY1" fmla="*/ 1339 h 9185"/>
              <a:gd name="connsiteX2" fmla="*/ 8545 w 10000"/>
              <a:gd name="connsiteY2" fmla="*/ 1669 h 9185"/>
              <a:gd name="connsiteX3" fmla="*/ 5325 w 10000"/>
              <a:gd name="connsiteY3" fmla="*/ 335 h 9185"/>
              <a:gd name="connsiteX4" fmla="*/ 3778 w 10000"/>
              <a:gd name="connsiteY4" fmla="*/ 7735 h 9185"/>
              <a:gd name="connsiteX5" fmla="*/ 1 w 10000"/>
              <a:gd name="connsiteY5" fmla="*/ 7729 h 9185"/>
              <a:gd name="connsiteX0" fmla="*/ 9632 w 10190"/>
              <a:gd name="connsiteY0" fmla="*/ 410 h 10410"/>
              <a:gd name="connsiteX1" fmla="*/ 9937 w 10190"/>
              <a:gd name="connsiteY1" fmla="*/ 1868 h 10410"/>
              <a:gd name="connsiteX2" fmla="*/ 5912 w 10190"/>
              <a:gd name="connsiteY2" fmla="*/ 440 h 10410"/>
              <a:gd name="connsiteX3" fmla="*/ 5325 w 10190"/>
              <a:gd name="connsiteY3" fmla="*/ 775 h 10410"/>
              <a:gd name="connsiteX4" fmla="*/ 3778 w 10190"/>
              <a:gd name="connsiteY4" fmla="*/ 8831 h 10410"/>
              <a:gd name="connsiteX5" fmla="*/ 1 w 10190"/>
              <a:gd name="connsiteY5" fmla="*/ 8825 h 10410"/>
              <a:gd name="connsiteX0" fmla="*/ 9632 w 10233"/>
              <a:gd name="connsiteY0" fmla="*/ 0 h 10000"/>
              <a:gd name="connsiteX1" fmla="*/ 9937 w 10233"/>
              <a:gd name="connsiteY1" fmla="*/ 1458 h 10000"/>
              <a:gd name="connsiteX2" fmla="*/ 5325 w 10233"/>
              <a:gd name="connsiteY2" fmla="*/ 365 h 10000"/>
              <a:gd name="connsiteX3" fmla="*/ 3778 w 10233"/>
              <a:gd name="connsiteY3" fmla="*/ 8421 h 10000"/>
              <a:gd name="connsiteX4" fmla="*/ 1 w 10233"/>
              <a:gd name="connsiteY4" fmla="*/ 8415 h 10000"/>
              <a:gd name="connsiteX0" fmla="*/ 9632 w 9632"/>
              <a:gd name="connsiteY0" fmla="*/ 348 h 10348"/>
              <a:gd name="connsiteX1" fmla="*/ 5325 w 9632"/>
              <a:gd name="connsiteY1" fmla="*/ 713 h 10348"/>
              <a:gd name="connsiteX2" fmla="*/ 3778 w 9632"/>
              <a:gd name="connsiteY2" fmla="*/ 8769 h 10348"/>
              <a:gd name="connsiteX3" fmla="*/ 1 w 9632"/>
              <a:gd name="connsiteY3" fmla="*/ 8763 h 10348"/>
              <a:gd name="connsiteX0" fmla="*/ 6518 w 6518"/>
              <a:gd name="connsiteY0" fmla="*/ 336 h 10000"/>
              <a:gd name="connsiteX1" fmla="*/ 5528 w 6518"/>
              <a:gd name="connsiteY1" fmla="*/ 689 h 10000"/>
              <a:gd name="connsiteX2" fmla="*/ 3922 w 6518"/>
              <a:gd name="connsiteY2" fmla="*/ 8474 h 10000"/>
              <a:gd name="connsiteX3" fmla="*/ 1 w 6518"/>
              <a:gd name="connsiteY3" fmla="*/ 8468 h 10000"/>
              <a:gd name="connsiteX0" fmla="*/ 10056 w 10056"/>
              <a:gd name="connsiteY0" fmla="*/ 0 h 12377"/>
              <a:gd name="connsiteX1" fmla="*/ 8480 w 10056"/>
              <a:gd name="connsiteY1" fmla="*/ 3066 h 12377"/>
              <a:gd name="connsiteX2" fmla="*/ 6016 w 10056"/>
              <a:gd name="connsiteY2" fmla="*/ 10851 h 12377"/>
              <a:gd name="connsiteX3" fmla="*/ 1 w 10056"/>
              <a:gd name="connsiteY3" fmla="*/ 10845 h 12377"/>
              <a:gd name="connsiteX0" fmla="*/ 10056 w 10056"/>
              <a:gd name="connsiteY0" fmla="*/ 0 h 12377"/>
              <a:gd name="connsiteX1" fmla="*/ 7848 w 10056"/>
              <a:gd name="connsiteY1" fmla="*/ 3066 h 12377"/>
              <a:gd name="connsiteX2" fmla="*/ 6016 w 10056"/>
              <a:gd name="connsiteY2" fmla="*/ 10851 h 12377"/>
              <a:gd name="connsiteX3" fmla="*/ 1 w 10056"/>
              <a:gd name="connsiteY3" fmla="*/ 10845 h 12377"/>
            </a:gdLst>
            <a:ahLst/>
            <a:cxnLst>
              <a:cxn ang="0">
                <a:pos x="connsiteX0" y="connsiteY0"/>
              </a:cxn>
              <a:cxn ang="0">
                <a:pos x="connsiteX1" y="connsiteY1"/>
              </a:cxn>
              <a:cxn ang="0">
                <a:pos x="connsiteX2" y="connsiteY2"/>
              </a:cxn>
              <a:cxn ang="0">
                <a:pos x="connsiteX3" y="connsiteY3"/>
              </a:cxn>
            </a:cxnLst>
            <a:rect l="l" t="t" r="r" b="b"/>
            <a:pathLst>
              <a:path w="10056" h="12377">
                <a:moveTo>
                  <a:pt x="10056" y="0"/>
                </a:moveTo>
                <a:cubicBezTo>
                  <a:pt x="8628" y="74"/>
                  <a:pt x="8521" y="1257"/>
                  <a:pt x="7848" y="3066"/>
                </a:cubicBezTo>
                <a:cubicBezTo>
                  <a:pt x="7175" y="4875"/>
                  <a:pt x="6938" y="6851"/>
                  <a:pt x="6016" y="10851"/>
                </a:cubicBezTo>
                <a:cubicBezTo>
                  <a:pt x="5309" y="15597"/>
                  <a:pt x="-69" y="7444"/>
                  <a:pt x="1" y="10845"/>
                </a:cubicBezTo>
              </a:path>
            </a:pathLst>
          </a:custGeom>
          <a:noFill/>
          <a:ln w="57150" cmpd="sng">
            <a:solidFill>
              <a:schemeClr val="bg2">
                <a:lumMod val="10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grpSp>
        <p:nvGrpSpPr>
          <p:cNvPr id="15" name="Groupe 14"/>
          <p:cNvGrpSpPr/>
          <p:nvPr>
            <p:custDataLst>
              <p:tags r:id="rId18"/>
            </p:custDataLst>
          </p:nvPr>
        </p:nvGrpSpPr>
        <p:grpSpPr>
          <a:xfrm>
            <a:off x="4301118" y="1787641"/>
            <a:ext cx="381056" cy="1325521"/>
            <a:chOff x="7684844" y="1424532"/>
            <a:chExt cx="381056" cy="1325521"/>
          </a:xfrm>
        </p:grpSpPr>
        <p:sp>
          <p:nvSpPr>
            <p:cNvPr id="161" name="Cube 160"/>
            <p:cNvSpPr/>
            <p:nvPr/>
          </p:nvSpPr>
          <p:spPr>
            <a:xfrm rot="5400000" flipH="1">
              <a:off x="7566802" y="2473276"/>
              <a:ext cx="394819" cy="158735"/>
            </a:xfrm>
            <a:prstGeom prst="cube">
              <a:avLst/>
            </a:prstGeom>
            <a:solidFill>
              <a:schemeClr val="bg2">
                <a:lumMod val="10000"/>
              </a:schemeClr>
            </a:solidFill>
            <a:ln w="19050">
              <a:solidFill>
                <a:schemeClr val="bg2">
                  <a:lumMod val="1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63" name="Forme libre 162"/>
            <p:cNvSpPr/>
            <p:nvPr/>
          </p:nvSpPr>
          <p:spPr>
            <a:xfrm flipH="1" flipV="1">
              <a:off x="7768429" y="1424532"/>
              <a:ext cx="297471" cy="1133487"/>
            </a:xfrm>
            <a:custGeom>
              <a:avLst/>
              <a:gdLst>
                <a:gd name="connsiteX0" fmla="*/ 0 w 127065"/>
                <a:gd name="connsiteY0" fmla="*/ 0 h 731651"/>
                <a:gd name="connsiteX1" fmla="*/ 112923 w 127065"/>
                <a:gd name="connsiteY1" fmla="*/ 96397 h 731651"/>
                <a:gd name="connsiteX2" fmla="*/ 121185 w 127065"/>
                <a:gd name="connsiteY2" fmla="*/ 556352 h 731651"/>
                <a:gd name="connsiteX3" fmla="*/ 74363 w 127065"/>
                <a:gd name="connsiteY3" fmla="*/ 721605 h 731651"/>
                <a:gd name="connsiteX4" fmla="*/ 74363 w 127065"/>
                <a:gd name="connsiteY4" fmla="*/ 713342 h 731651"/>
                <a:gd name="connsiteX5" fmla="*/ 68855 w 127065"/>
                <a:gd name="connsiteY5" fmla="*/ 713342 h 731651"/>
                <a:gd name="connsiteX6" fmla="*/ 68855 w 127065"/>
                <a:gd name="connsiteY6" fmla="*/ 713342 h 731651"/>
                <a:gd name="connsiteX7" fmla="*/ 66101 w 127065"/>
                <a:gd name="connsiteY7" fmla="*/ 713342 h 731651"/>
                <a:gd name="connsiteX0" fmla="*/ 0 w 131330"/>
                <a:gd name="connsiteY0" fmla="*/ 0 h 731651"/>
                <a:gd name="connsiteX1" fmla="*/ 112923 w 131330"/>
                <a:gd name="connsiteY1" fmla="*/ 96397 h 731651"/>
                <a:gd name="connsiteX2" fmla="*/ 121185 w 131330"/>
                <a:gd name="connsiteY2" fmla="*/ 556352 h 731651"/>
                <a:gd name="connsiteX3" fmla="*/ 74363 w 131330"/>
                <a:gd name="connsiteY3" fmla="*/ 721605 h 731651"/>
                <a:gd name="connsiteX4" fmla="*/ 74363 w 131330"/>
                <a:gd name="connsiteY4" fmla="*/ 713342 h 731651"/>
                <a:gd name="connsiteX5" fmla="*/ 68855 w 131330"/>
                <a:gd name="connsiteY5" fmla="*/ 713342 h 731651"/>
                <a:gd name="connsiteX6" fmla="*/ 68855 w 131330"/>
                <a:gd name="connsiteY6" fmla="*/ 713342 h 731651"/>
                <a:gd name="connsiteX7" fmla="*/ 66101 w 131330"/>
                <a:gd name="connsiteY7" fmla="*/ 713342 h 731651"/>
                <a:gd name="connsiteX0" fmla="*/ 82140 w 213470"/>
                <a:gd name="connsiteY0" fmla="*/ 0 h 1194627"/>
                <a:gd name="connsiteX1" fmla="*/ 195063 w 213470"/>
                <a:gd name="connsiteY1" fmla="*/ 96397 h 1194627"/>
                <a:gd name="connsiteX2" fmla="*/ 203325 w 213470"/>
                <a:gd name="connsiteY2" fmla="*/ 556352 h 1194627"/>
                <a:gd name="connsiteX3" fmla="*/ 156503 w 213470"/>
                <a:gd name="connsiteY3" fmla="*/ 721605 h 1194627"/>
                <a:gd name="connsiteX4" fmla="*/ 156503 w 213470"/>
                <a:gd name="connsiteY4" fmla="*/ 713342 h 1194627"/>
                <a:gd name="connsiteX5" fmla="*/ 150995 w 213470"/>
                <a:gd name="connsiteY5" fmla="*/ 713342 h 1194627"/>
                <a:gd name="connsiteX6" fmla="*/ 150995 w 213470"/>
                <a:gd name="connsiteY6" fmla="*/ 713342 h 1194627"/>
                <a:gd name="connsiteX7" fmla="*/ 0 w 213470"/>
                <a:gd name="connsiteY7" fmla="*/ 1194627 h 1194627"/>
                <a:gd name="connsiteX0" fmla="*/ 82140 w 213470"/>
                <a:gd name="connsiteY0" fmla="*/ 0 h 1194627"/>
                <a:gd name="connsiteX1" fmla="*/ 195063 w 213470"/>
                <a:gd name="connsiteY1" fmla="*/ 96397 h 1194627"/>
                <a:gd name="connsiteX2" fmla="*/ 203325 w 213470"/>
                <a:gd name="connsiteY2" fmla="*/ 556352 h 1194627"/>
                <a:gd name="connsiteX3" fmla="*/ 156503 w 213470"/>
                <a:gd name="connsiteY3" fmla="*/ 721605 h 1194627"/>
                <a:gd name="connsiteX4" fmla="*/ 156503 w 213470"/>
                <a:gd name="connsiteY4" fmla="*/ 713342 h 1194627"/>
                <a:gd name="connsiteX5" fmla="*/ 150995 w 213470"/>
                <a:gd name="connsiteY5" fmla="*/ 713342 h 1194627"/>
                <a:gd name="connsiteX6" fmla="*/ 95405 w 213470"/>
                <a:gd name="connsiteY6" fmla="*/ 1030553 h 1194627"/>
                <a:gd name="connsiteX7" fmla="*/ 0 w 213470"/>
                <a:gd name="connsiteY7" fmla="*/ 1194627 h 1194627"/>
                <a:gd name="connsiteX0" fmla="*/ 82140 w 213470"/>
                <a:gd name="connsiteY0" fmla="*/ 0 h 1194627"/>
                <a:gd name="connsiteX1" fmla="*/ 195063 w 213470"/>
                <a:gd name="connsiteY1" fmla="*/ 96397 h 1194627"/>
                <a:gd name="connsiteX2" fmla="*/ 203325 w 213470"/>
                <a:gd name="connsiteY2" fmla="*/ 556352 h 1194627"/>
                <a:gd name="connsiteX3" fmla="*/ 156503 w 213470"/>
                <a:gd name="connsiteY3" fmla="*/ 721605 h 1194627"/>
                <a:gd name="connsiteX4" fmla="*/ 156503 w 213470"/>
                <a:gd name="connsiteY4" fmla="*/ 713342 h 1194627"/>
                <a:gd name="connsiteX5" fmla="*/ 150995 w 213470"/>
                <a:gd name="connsiteY5" fmla="*/ 735219 h 1194627"/>
                <a:gd name="connsiteX6" fmla="*/ 95405 w 213470"/>
                <a:gd name="connsiteY6" fmla="*/ 1030553 h 1194627"/>
                <a:gd name="connsiteX7" fmla="*/ 0 w 213470"/>
                <a:gd name="connsiteY7" fmla="*/ 1194627 h 1194627"/>
                <a:gd name="connsiteX0" fmla="*/ 82140 w 213470"/>
                <a:gd name="connsiteY0" fmla="*/ 0 h 1194627"/>
                <a:gd name="connsiteX1" fmla="*/ 195063 w 213470"/>
                <a:gd name="connsiteY1" fmla="*/ 96397 h 1194627"/>
                <a:gd name="connsiteX2" fmla="*/ 203325 w 213470"/>
                <a:gd name="connsiteY2" fmla="*/ 556352 h 1194627"/>
                <a:gd name="connsiteX3" fmla="*/ 156503 w 213470"/>
                <a:gd name="connsiteY3" fmla="*/ 721605 h 1194627"/>
                <a:gd name="connsiteX4" fmla="*/ 156503 w 213470"/>
                <a:gd name="connsiteY4" fmla="*/ 713342 h 1194627"/>
                <a:gd name="connsiteX5" fmla="*/ 183422 w 213470"/>
                <a:gd name="connsiteY5" fmla="*/ 1194627 h 1194627"/>
                <a:gd name="connsiteX6" fmla="*/ 95405 w 213470"/>
                <a:gd name="connsiteY6" fmla="*/ 1030553 h 1194627"/>
                <a:gd name="connsiteX7" fmla="*/ 0 w 213470"/>
                <a:gd name="connsiteY7" fmla="*/ 1194627 h 1194627"/>
                <a:gd name="connsiteX0" fmla="*/ 82140 w 213470"/>
                <a:gd name="connsiteY0" fmla="*/ 0 h 1238381"/>
                <a:gd name="connsiteX1" fmla="*/ 195063 w 213470"/>
                <a:gd name="connsiteY1" fmla="*/ 96397 h 1238381"/>
                <a:gd name="connsiteX2" fmla="*/ 203325 w 213470"/>
                <a:gd name="connsiteY2" fmla="*/ 556352 h 1238381"/>
                <a:gd name="connsiteX3" fmla="*/ 156503 w 213470"/>
                <a:gd name="connsiteY3" fmla="*/ 721605 h 1238381"/>
                <a:gd name="connsiteX4" fmla="*/ 156503 w 213470"/>
                <a:gd name="connsiteY4" fmla="*/ 713342 h 1238381"/>
                <a:gd name="connsiteX5" fmla="*/ 183422 w 213470"/>
                <a:gd name="connsiteY5" fmla="*/ 1194627 h 1238381"/>
                <a:gd name="connsiteX6" fmla="*/ 95405 w 213470"/>
                <a:gd name="connsiteY6" fmla="*/ 1238381 h 1238381"/>
                <a:gd name="connsiteX7" fmla="*/ 0 w 213470"/>
                <a:gd name="connsiteY7" fmla="*/ 1194627 h 1238381"/>
                <a:gd name="connsiteX0" fmla="*/ 82140 w 213470"/>
                <a:gd name="connsiteY0" fmla="*/ 0 h 1238381"/>
                <a:gd name="connsiteX1" fmla="*/ 195063 w 213470"/>
                <a:gd name="connsiteY1" fmla="*/ 96397 h 1238381"/>
                <a:gd name="connsiteX2" fmla="*/ 203325 w 213470"/>
                <a:gd name="connsiteY2" fmla="*/ 556352 h 1238381"/>
                <a:gd name="connsiteX3" fmla="*/ 156503 w 213470"/>
                <a:gd name="connsiteY3" fmla="*/ 721605 h 1238381"/>
                <a:gd name="connsiteX4" fmla="*/ 198196 w 213470"/>
                <a:gd name="connsiteY4" fmla="*/ 943046 h 1238381"/>
                <a:gd name="connsiteX5" fmla="*/ 183422 w 213470"/>
                <a:gd name="connsiteY5" fmla="*/ 1194627 h 1238381"/>
                <a:gd name="connsiteX6" fmla="*/ 95405 w 213470"/>
                <a:gd name="connsiteY6" fmla="*/ 1238381 h 1238381"/>
                <a:gd name="connsiteX7" fmla="*/ 0 w 213470"/>
                <a:gd name="connsiteY7" fmla="*/ 1194627 h 1238381"/>
                <a:gd name="connsiteX0" fmla="*/ 82140 w 211083"/>
                <a:gd name="connsiteY0" fmla="*/ 0 h 1238381"/>
                <a:gd name="connsiteX1" fmla="*/ 195063 w 211083"/>
                <a:gd name="connsiteY1" fmla="*/ 96397 h 1238381"/>
                <a:gd name="connsiteX2" fmla="*/ 203325 w 211083"/>
                <a:gd name="connsiteY2" fmla="*/ 556352 h 1238381"/>
                <a:gd name="connsiteX3" fmla="*/ 202828 w 211083"/>
                <a:gd name="connsiteY3" fmla="*/ 765358 h 1238381"/>
                <a:gd name="connsiteX4" fmla="*/ 198196 w 211083"/>
                <a:gd name="connsiteY4" fmla="*/ 943046 h 1238381"/>
                <a:gd name="connsiteX5" fmla="*/ 183422 w 211083"/>
                <a:gd name="connsiteY5" fmla="*/ 1194627 h 1238381"/>
                <a:gd name="connsiteX6" fmla="*/ 95405 w 211083"/>
                <a:gd name="connsiteY6" fmla="*/ 1238381 h 1238381"/>
                <a:gd name="connsiteX7" fmla="*/ 0 w 211083"/>
                <a:gd name="connsiteY7" fmla="*/ 1194627 h 1238381"/>
                <a:gd name="connsiteX0" fmla="*/ 82140 w 211083"/>
                <a:gd name="connsiteY0" fmla="*/ 0 h 1238381"/>
                <a:gd name="connsiteX1" fmla="*/ 195063 w 211083"/>
                <a:gd name="connsiteY1" fmla="*/ 96397 h 1238381"/>
                <a:gd name="connsiteX2" fmla="*/ 203325 w 211083"/>
                <a:gd name="connsiteY2" fmla="*/ 556352 h 1238381"/>
                <a:gd name="connsiteX3" fmla="*/ 202828 w 211083"/>
                <a:gd name="connsiteY3" fmla="*/ 765358 h 1238381"/>
                <a:gd name="connsiteX4" fmla="*/ 198196 w 211083"/>
                <a:gd name="connsiteY4" fmla="*/ 943046 h 1238381"/>
                <a:gd name="connsiteX5" fmla="*/ 185362 w 211083"/>
                <a:gd name="connsiteY5" fmla="*/ 1208364 h 1238381"/>
                <a:gd name="connsiteX6" fmla="*/ 95405 w 211083"/>
                <a:gd name="connsiteY6" fmla="*/ 1238381 h 1238381"/>
                <a:gd name="connsiteX7" fmla="*/ 0 w 211083"/>
                <a:gd name="connsiteY7" fmla="*/ 1194627 h 1238381"/>
                <a:gd name="connsiteX0" fmla="*/ 82140 w 211083"/>
                <a:gd name="connsiteY0" fmla="*/ 0 h 1252039"/>
                <a:gd name="connsiteX1" fmla="*/ 195063 w 211083"/>
                <a:gd name="connsiteY1" fmla="*/ 96397 h 1252039"/>
                <a:gd name="connsiteX2" fmla="*/ 203325 w 211083"/>
                <a:gd name="connsiteY2" fmla="*/ 556352 h 1252039"/>
                <a:gd name="connsiteX3" fmla="*/ 202828 w 211083"/>
                <a:gd name="connsiteY3" fmla="*/ 765358 h 1252039"/>
                <a:gd name="connsiteX4" fmla="*/ 198196 w 211083"/>
                <a:gd name="connsiteY4" fmla="*/ 943046 h 1252039"/>
                <a:gd name="connsiteX5" fmla="*/ 185362 w 211083"/>
                <a:gd name="connsiteY5" fmla="*/ 1208364 h 1252039"/>
                <a:gd name="connsiteX6" fmla="*/ 95405 w 211083"/>
                <a:gd name="connsiteY6" fmla="*/ 1238381 h 1252039"/>
                <a:gd name="connsiteX7" fmla="*/ 0 w 211083"/>
                <a:gd name="connsiteY7" fmla="*/ 1194627 h 1252039"/>
                <a:gd name="connsiteX0" fmla="*/ 82140 w 211083"/>
                <a:gd name="connsiteY0" fmla="*/ 0 h 1239616"/>
                <a:gd name="connsiteX1" fmla="*/ 195063 w 211083"/>
                <a:gd name="connsiteY1" fmla="*/ 96397 h 1239616"/>
                <a:gd name="connsiteX2" fmla="*/ 203325 w 211083"/>
                <a:gd name="connsiteY2" fmla="*/ 556352 h 1239616"/>
                <a:gd name="connsiteX3" fmla="*/ 202828 w 211083"/>
                <a:gd name="connsiteY3" fmla="*/ 765358 h 1239616"/>
                <a:gd name="connsiteX4" fmla="*/ 198196 w 211083"/>
                <a:gd name="connsiteY4" fmla="*/ 943046 h 1239616"/>
                <a:gd name="connsiteX5" fmla="*/ 182453 w 211083"/>
                <a:gd name="connsiteY5" fmla="*/ 1185470 h 1239616"/>
                <a:gd name="connsiteX6" fmla="*/ 95405 w 211083"/>
                <a:gd name="connsiteY6" fmla="*/ 1238381 h 1239616"/>
                <a:gd name="connsiteX7" fmla="*/ 0 w 211083"/>
                <a:gd name="connsiteY7" fmla="*/ 1194627 h 1239616"/>
                <a:gd name="connsiteX0" fmla="*/ 82140 w 211083"/>
                <a:gd name="connsiteY0" fmla="*/ 0 h 1239616"/>
                <a:gd name="connsiteX1" fmla="*/ 195063 w 211083"/>
                <a:gd name="connsiteY1" fmla="*/ 96397 h 1239616"/>
                <a:gd name="connsiteX2" fmla="*/ 203325 w 211083"/>
                <a:gd name="connsiteY2" fmla="*/ 556352 h 1239616"/>
                <a:gd name="connsiteX3" fmla="*/ 202828 w 211083"/>
                <a:gd name="connsiteY3" fmla="*/ 765358 h 1239616"/>
                <a:gd name="connsiteX4" fmla="*/ 198196 w 211083"/>
                <a:gd name="connsiteY4" fmla="*/ 943046 h 1239616"/>
                <a:gd name="connsiteX5" fmla="*/ 182453 w 211083"/>
                <a:gd name="connsiteY5" fmla="*/ 1185470 h 1239616"/>
                <a:gd name="connsiteX6" fmla="*/ 95405 w 211083"/>
                <a:gd name="connsiteY6" fmla="*/ 1238381 h 1239616"/>
                <a:gd name="connsiteX7" fmla="*/ 0 w 211083"/>
                <a:gd name="connsiteY7" fmla="*/ 1194627 h 1239616"/>
                <a:gd name="connsiteX0" fmla="*/ 82140 w 211083"/>
                <a:gd name="connsiteY0" fmla="*/ 0 h 1239616"/>
                <a:gd name="connsiteX1" fmla="*/ 195063 w 211083"/>
                <a:gd name="connsiteY1" fmla="*/ 96397 h 1239616"/>
                <a:gd name="connsiteX2" fmla="*/ 203325 w 211083"/>
                <a:gd name="connsiteY2" fmla="*/ 556352 h 1239616"/>
                <a:gd name="connsiteX3" fmla="*/ 202828 w 211083"/>
                <a:gd name="connsiteY3" fmla="*/ 765358 h 1239616"/>
                <a:gd name="connsiteX4" fmla="*/ 198196 w 211083"/>
                <a:gd name="connsiteY4" fmla="*/ 943046 h 1239616"/>
                <a:gd name="connsiteX5" fmla="*/ 182453 w 211083"/>
                <a:gd name="connsiteY5" fmla="*/ 1185470 h 1239616"/>
                <a:gd name="connsiteX6" fmla="*/ 95405 w 211083"/>
                <a:gd name="connsiteY6" fmla="*/ 1238381 h 1239616"/>
                <a:gd name="connsiteX7" fmla="*/ 0 w 211083"/>
                <a:gd name="connsiteY7" fmla="*/ 1194627 h 1239616"/>
                <a:gd name="connsiteX0" fmla="*/ 82140 w 211083"/>
                <a:gd name="connsiteY0" fmla="*/ 0 h 1239616"/>
                <a:gd name="connsiteX1" fmla="*/ 195063 w 211083"/>
                <a:gd name="connsiteY1" fmla="*/ 96397 h 1239616"/>
                <a:gd name="connsiteX2" fmla="*/ 203325 w 211083"/>
                <a:gd name="connsiteY2" fmla="*/ 556352 h 1239616"/>
                <a:gd name="connsiteX3" fmla="*/ 202828 w 211083"/>
                <a:gd name="connsiteY3" fmla="*/ 765358 h 1239616"/>
                <a:gd name="connsiteX4" fmla="*/ 198196 w 211083"/>
                <a:gd name="connsiteY4" fmla="*/ 943046 h 1239616"/>
                <a:gd name="connsiteX5" fmla="*/ 182453 w 211083"/>
                <a:gd name="connsiteY5" fmla="*/ 1185470 h 1239616"/>
                <a:gd name="connsiteX6" fmla="*/ 95405 w 211083"/>
                <a:gd name="connsiteY6" fmla="*/ 1238381 h 1239616"/>
                <a:gd name="connsiteX7" fmla="*/ 0 w 211083"/>
                <a:gd name="connsiteY7" fmla="*/ 1194627 h 1239616"/>
                <a:gd name="connsiteX0" fmla="*/ 82140 w 211083"/>
                <a:gd name="connsiteY0" fmla="*/ 0 h 1239616"/>
                <a:gd name="connsiteX1" fmla="*/ 195063 w 211083"/>
                <a:gd name="connsiteY1" fmla="*/ 96397 h 1239616"/>
                <a:gd name="connsiteX2" fmla="*/ 203325 w 211083"/>
                <a:gd name="connsiteY2" fmla="*/ 556352 h 1239616"/>
                <a:gd name="connsiteX3" fmla="*/ 202828 w 211083"/>
                <a:gd name="connsiteY3" fmla="*/ 765358 h 1239616"/>
                <a:gd name="connsiteX4" fmla="*/ 198196 w 211083"/>
                <a:gd name="connsiteY4" fmla="*/ 943046 h 1239616"/>
                <a:gd name="connsiteX5" fmla="*/ 182453 w 211083"/>
                <a:gd name="connsiteY5" fmla="*/ 1185470 h 1239616"/>
                <a:gd name="connsiteX6" fmla="*/ 95405 w 211083"/>
                <a:gd name="connsiteY6" fmla="*/ 1238381 h 1239616"/>
                <a:gd name="connsiteX7" fmla="*/ 0 w 211083"/>
                <a:gd name="connsiteY7" fmla="*/ 1194627 h 1239616"/>
                <a:gd name="connsiteX0" fmla="*/ 82140 w 211083"/>
                <a:gd name="connsiteY0" fmla="*/ 0 h 1283854"/>
                <a:gd name="connsiteX1" fmla="*/ 195063 w 211083"/>
                <a:gd name="connsiteY1" fmla="*/ 96397 h 1283854"/>
                <a:gd name="connsiteX2" fmla="*/ 203325 w 211083"/>
                <a:gd name="connsiteY2" fmla="*/ 556352 h 1283854"/>
                <a:gd name="connsiteX3" fmla="*/ 202828 w 211083"/>
                <a:gd name="connsiteY3" fmla="*/ 765358 h 1283854"/>
                <a:gd name="connsiteX4" fmla="*/ 198196 w 211083"/>
                <a:gd name="connsiteY4" fmla="*/ 943046 h 1283854"/>
                <a:gd name="connsiteX5" fmla="*/ 182453 w 211083"/>
                <a:gd name="connsiteY5" fmla="*/ 1251863 h 1283854"/>
                <a:gd name="connsiteX6" fmla="*/ 95405 w 211083"/>
                <a:gd name="connsiteY6" fmla="*/ 1238381 h 1283854"/>
                <a:gd name="connsiteX7" fmla="*/ 0 w 211083"/>
                <a:gd name="connsiteY7" fmla="*/ 1194627 h 1283854"/>
                <a:gd name="connsiteX0" fmla="*/ 82140 w 211083"/>
                <a:gd name="connsiteY0" fmla="*/ 0 h 1265249"/>
                <a:gd name="connsiteX1" fmla="*/ 195063 w 211083"/>
                <a:gd name="connsiteY1" fmla="*/ 96397 h 1265249"/>
                <a:gd name="connsiteX2" fmla="*/ 203325 w 211083"/>
                <a:gd name="connsiteY2" fmla="*/ 556352 h 1265249"/>
                <a:gd name="connsiteX3" fmla="*/ 202828 w 211083"/>
                <a:gd name="connsiteY3" fmla="*/ 765358 h 1265249"/>
                <a:gd name="connsiteX4" fmla="*/ 198196 w 211083"/>
                <a:gd name="connsiteY4" fmla="*/ 943046 h 1265249"/>
                <a:gd name="connsiteX5" fmla="*/ 182742 w 211083"/>
                <a:gd name="connsiteY5" fmla="*/ 1238216 h 1265249"/>
                <a:gd name="connsiteX6" fmla="*/ 182453 w 211083"/>
                <a:gd name="connsiteY6" fmla="*/ 1251863 h 1265249"/>
                <a:gd name="connsiteX7" fmla="*/ 95405 w 211083"/>
                <a:gd name="connsiteY7" fmla="*/ 1238381 h 1265249"/>
                <a:gd name="connsiteX8" fmla="*/ 0 w 211083"/>
                <a:gd name="connsiteY8" fmla="*/ 1194627 h 1265249"/>
                <a:gd name="connsiteX0" fmla="*/ 82140 w 211083"/>
                <a:gd name="connsiteY0" fmla="*/ 0 h 1261846"/>
                <a:gd name="connsiteX1" fmla="*/ 195063 w 211083"/>
                <a:gd name="connsiteY1" fmla="*/ 96397 h 1261846"/>
                <a:gd name="connsiteX2" fmla="*/ 203325 w 211083"/>
                <a:gd name="connsiteY2" fmla="*/ 556352 h 1261846"/>
                <a:gd name="connsiteX3" fmla="*/ 202828 w 211083"/>
                <a:gd name="connsiteY3" fmla="*/ 765358 h 1261846"/>
                <a:gd name="connsiteX4" fmla="*/ 198196 w 211083"/>
                <a:gd name="connsiteY4" fmla="*/ 943046 h 1261846"/>
                <a:gd name="connsiteX5" fmla="*/ 182742 w 211083"/>
                <a:gd name="connsiteY5" fmla="*/ 1238216 h 1261846"/>
                <a:gd name="connsiteX6" fmla="*/ 95405 w 211083"/>
                <a:gd name="connsiteY6" fmla="*/ 1238381 h 1261846"/>
                <a:gd name="connsiteX7" fmla="*/ 0 w 211083"/>
                <a:gd name="connsiteY7" fmla="*/ 1194627 h 1261846"/>
                <a:gd name="connsiteX0" fmla="*/ 82140 w 207383"/>
                <a:gd name="connsiteY0" fmla="*/ 0 h 1261846"/>
                <a:gd name="connsiteX1" fmla="*/ 195063 w 207383"/>
                <a:gd name="connsiteY1" fmla="*/ 96397 h 1261846"/>
                <a:gd name="connsiteX2" fmla="*/ 205264 w 207383"/>
                <a:gd name="connsiteY2" fmla="*/ 556352 h 1261846"/>
                <a:gd name="connsiteX3" fmla="*/ 202828 w 207383"/>
                <a:gd name="connsiteY3" fmla="*/ 765358 h 1261846"/>
                <a:gd name="connsiteX4" fmla="*/ 198196 w 207383"/>
                <a:gd name="connsiteY4" fmla="*/ 943046 h 1261846"/>
                <a:gd name="connsiteX5" fmla="*/ 182742 w 207383"/>
                <a:gd name="connsiteY5" fmla="*/ 1238216 h 1261846"/>
                <a:gd name="connsiteX6" fmla="*/ 95405 w 207383"/>
                <a:gd name="connsiteY6" fmla="*/ 1238381 h 1261846"/>
                <a:gd name="connsiteX7" fmla="*/ 0 w 207383"/>
                <a:gd name="connsiteY7" fmla="*/ 1194627 h 1261846"/>
                <a:gd name="connsiteX0" fmla="*/ 68566 w 193809"/>
                <a:gd name="connsiteY0" fmla="*/ 0 h 1261846"/>
                <a:gd name="connsiteX1" fmla="*/ 181489 w 193809"/>
                <a:gd name="connsiteY1" fmla="*/ 96397 h 1261846"/>
                <a:gd name="connsiteX2" fmla="*/ 191690 w 193809"/>
                <a:gd name="connsiteY2" fmla="*/ 556352 h 1261846"/>
                <a:gd name="connsiteX3" fmla="*/ 189254 w 193809"/>
                <a:gd name="connsiteY3" fmla="*/ 765358 h 1261846"/>
                <a:gd name="connsiteX4" fmla="*/ 184622 w 193809"/>
                <a:gd name="connsiteY4" fmla="*/ 943046 h 1261846"/>
                <a:gd name="connsiteX5" fmla="*/ 169168 w 193809"/>
                <a:gd name="connsiteY5" fmla="*/ 1238216 h 1261846"/>
                <a:gd name="connsiteX6" fmla="*/ 81831 w 193809"/>
                <a:gd name="connsiteY6" fmla="*/ 1238381 h 1261846"/>
                <a:gd name="connsiteX7" fmla="*/ 0 w 193809"/>
                <a:gd name="connsiteY7" fmla="*/ 1254152 h 1261846"/>
                <a:gd name="connsiteX0" fmla="*/ 68566 w 193809"/>
                <a:gd name="connsiteY0" fmla="*/ 0 h 1283175"/>
                <a:gd name="connsiteX1" fmla="*/ 181489 w 193809"/>
                <a:gd name="connsiteY1" fmla="*/ 96397 h 1283175"/>
                <a:gd name="connsiteX2" fmla="*/ 191690 w 193809"/>
                <a:gd name="connsiteY2" fmla="*/ 556352 h 1283175"/>
                <a:gd name="connsiteX3" fmla="*/ 189254 w 193809"/>
                <a:gd name="connsiteY3" fmla="*/ 765358 h 1283175"/>
                <a:gd name="connsiteX4" fmla="*/ 184622 w 193809"/>
                <a:gd name="connsiteY4" fmla="*/ 943046 h 1283175"/>
                <a:gd name="connsiteX5" fmla="*/ 169168 w 193809"/>
                <a:gd name="connsiteY5" fmla="*/ 1238216 h 1283175"/>
                <a:gd name="connsiteX6" fmla="*/ 85710 w 193809"/>
                <a:gd name="connsiteY6" fmla="*/ 1279590 h 1283175"/>
                <a:gd name="connsiteX7" fmla="*/ 0 w 193809"/>
                <a:gd name="connsiteY7" fmla="*/ 1254152 h 1283175"/>
                <a:gd name="connsiteX0" fmla="*/ 68566 w 193809"/>
                <a:gd name="connsiteY0" fmla="*/ 0 h 1283175"/>
                <a:gd name="connsiteX1" fmla="*/ 181489 w 193809"/>
                <a:gd name="connsiteY1" fmla="*/ 96397 h 1283175"/>
                <a:gd name="connsiteX2" fmla="*/ 191690 w 193809"/>
                <a:gd name="connsiteY2" fmla="*/ 556352 h 1283175"/>
                <a:gd name="connsiteX3" fmla="*/ 189254 w 193809"/>
                <a:gd name="connsiteY3" fmla="*/ 765358 h 1283175"/>
                <a:gd name="connsiteX4" fmla="*/ 184622 w 193809"/>
                <a:gd name="connsiteY4" fmla="*/ 943046 h 1283175"/>
                <a:gd name="connsiteX5" fmla="*/ 169168 w 193809"/>
                <a:gd name="connsiteY5" fmla="*/ 1238216 h 1283175"/>
                <a:gd name="connsiteX6" fmla="*/ 85710 w 193809"/>
                <a:gd name="connsiteY6" fmla="*/ 1279590 h 1283175"/>
                <a:gd name="connsiteX7" fmla="*/ 0 w 193809"/>
                <a:gd name="connsiteY7" fmla="*/ 1254152 h 1283175"/>
                <a:gd name="connsiteX0" fmla="*/ 68566 w 193809"/>
                <a:gd name="connsiteY0" fmla="*/ 0 h 1283175"/>
                <a:gd name="connsiteX1" fmla="*/ 181489 w 193809"/>
                <a:gd name="connsiteY1" fmla="*/ 96397 h 1283175"/>
                <a:gd name="connsiteX2" fmla="*/ 191690 w 193809"/>
                <a:gd name="connsiteY2" fmla="*/ 556352 h 1283175"/>
                <a:gd name="connsiteX3" fmla="*/ 189254 w 193809"/>
                <a:gd name="connsiteY3" fmla="*/ 765358 h 1283175"/>
                <a:gd name="connsiteX4" fmla="*/ 184622 w 193809"/>
                <a:gd name="connsiteY4" fmla="*/ 943046 h 1283175"/>
                <a:gd name="connsiteX5" fmla="*/ 169168 w 193809"/>
                <a:gd name="connsiteY5" fmla="*/ 1238216 h 1283175"/>
                <a:gd name="connsiteX6" fmla="*/ 85710 w 193809"/>
                <a:gd name="connsiteY6" fmla="*/ 1279590 h 1283175"/>
                <a:gd name="connsiteX7" fmla="*/ 0 w 193809"/>
                <a:gd name="connsiteY7" fmla="*/ 1254152 h 1283175"/>
                <a:gd name="connsiteX0" fmla="*/ 68566 w 193809"/>
                <a:gd name="connsiteY0" fmla="*/ 0 h 1283175"/>
                <a:gd name="connsiteX1" fmla="*/ 181489 w 193809"/>
                <a:gd name="connsiteY1" fmla="*/ 96397 h 1283175"/>
                <a:gd name="connsiteX2" fmla="*/ 191690 w 193809"/>
                <a:gd name="connsiteY2" fmla="*/ 556352 h 1283175"/>
                <a:gd name="connsiteX3" fmla="*/ 189254 w 193809"/>
                <a:gd name="connsiteY3" fmla="*/ 765358 h 1283175"/>
                <a:gd name="connsiteX4" fmla="*/ 184622 w 193809"/>
                <a:gd name="connsiteY4" fmla="*/ 943046 h 1283175"/>
                <a:gd name="connsiteX5" fmla="*/ 169168 w 193809"/>
                <a:gd name="connsiteY5" fmla="*/ 1238216 h 1283175"/>
                <a:gd name="connsiteX6" fmla="*/ 85710 w 193809"/>
                <a:gd name="connsiteY6" fmla="*/ 1279590 h 1283175"/>
                <a:gd name="connsiteX7" fmla="*/ 0 w 193809"/>
                <a:gd name="connsiteY7" fmla="*/ 1254152 h 1283175"/>
                <a:gd name="connsiteX0" fmla="*/ 0 w 125243"/>
                <a:gd name="connsiteY0" fmla="*/ 0 h 1283175"/>
                <a:gd name="connsiteX1" fmla="*/ 112923 w 125243"/>
                <a:gd name="connsiteY1" fmla="*/ 96397 h 1283175"/>
                <a:gd name="connsiteX2" fmla="*/ 123124 w 125243"/>
                <a:gd name="connsiteY2" fmla="*/ 556352 h 1283175"/>
                <a:gd name="connsiteX3" fmla="*/ 120688 w 125243"/>
                <a:gd name="connsiteY3" fmla="*/ 765358 h 1283175"/>
                <a:gd name="connsiteX4" fmla="*/ 116056 w 125243"/>
                <a:gd name="connsiteY4" fmla="*/ 943046 h 1283175"/>
                <a:gd name="connsiteX5" fmla="*/ 100602 w 125243"/>
                <a:gd name="connsiteY5" fmla="*/ 1238216 h 1283175"/>
                <a:gd name="connsiteX6" fmla="*/ 17144 w 125243"/>
                <a:gd name="connsiteY6" fmla="*/ 1279590 h 1283175"/>
                <a:gd name="connsiteX0" fmla="*/ 0 w 125243"/>
                <a:gd name="connsiteY0" fmla="*/ 0 h 1238216"/>
                <a:gd name="connsiteX1" fmla="*/ 112923 w 125243"/>
                <a:gd name="connsiteY1" fmla="*/ 96397 h 1238216"/>
                <a:gd name="connsiteX2" fmla="*/ 123124 w 125243"/>
                <a:gd name="connsiteY2" fmla="*/ 556352 h 1238216"/>
                <a:gd name="connsiteX3" fmla="*/ 120688 w 125243"/>
                <a:gd name="connsiteY3" fmla="*/ 765358 h 1238216"/>
                <a:gd name="connsiteX4" fmla="*/ 116056 w 125243"/>
                <a:gd name="connsiteY4" fmla="*/ 943046 h 1238216"/>
                <a:gd name="connsiteX5" fmla="*/ 100602 w 125243"/>
                <a:gd name="connsiteY5" fmla="*/ 1238216 h 1238216"/>
                <a:gd name="connsiteX0" fmla="*/ 0 w 125243"/>
                <a:gd name="connsiteY0" fmla="*/ 0 h 943046"/>
                <a:gd name="connsiteX1" fmla="*/ 112923 w 125243"/>
                <a:gd name="connsiteY1" fmla="*/ 96397 h 943046"/>
                <a:gd name="connsiteX2" fmla="*/ 123124 w 125243"/>
                <a:gd name="connsiteY2" fmla="*/ 556352 h 943046"/>
                <a:gd name="connsiteX3" fmla="*/ 120688 w 125243"/>
                <a:gd name="connsiteY3" fmla="*/ 765358 h 943046"/>
                <a:gd name="connsiteX4" fmla="*/ 116056 w 125243"/>
                <a:gd name="connsiteY4" fmla="*/ 943046 h 943046"/>
                <a:gd name="connsiteX0" fmla="*/ 0 w 125243"/>
                <a:gd name="connsiteY0" fmla="*/ 0 h 765358"/>
                <a:gd name="connsiteX1" fmla="*/ 112923 w 125243"/>
                <a:gd name="connsiteY1" fmla="*/ 96397 h 765358"/>
                <a:gd name="connsiteX2" fmla="*/ 123124 w 125243"/>
                <a:gd name="connsiteY2" fmla="*/ 556352 h 765358"/>
                <a:gd name="connsiteX3" fmla="*/ 120688 w 125243"/>
                <a:gd name="connsiteY3" fmla="*/ 765358 h 765358"/>
                <a:gd name="connsiteX0" fmla="*/ 0 w 128962"/>
                <a:gd name="connsiteY0" fmla="*/ 0 h 751621"/>
                <a:gd name="connsiteX1" fmla="*/ 112923 w 128962"/>
                <a:gd name="connsiteY1" fmla="*/ 96397 h 751621"/>
                <a:gd name="connsiteX2" fmla="*/ 123124 w 128962"/>
                <a:gd name="connsiteY2" fmla="*/ 556352 h 751621"/>
                <a:gd name="connsiteX3" fmla="*/ 64452 w 128962"/>
                <a:gd name="connsiteY3" fmla="*/ 751621 h 751621"/>
                <a:gd name="connsiteX0" fmla="*/ 0 w 128962"/>
                <a:gd name="connsiteY0" fmla="*/ 0 h 751621"/>
                <a:gd name="connsiteX1" fmla="*/ 112923 w 128962"/>
                <a:gd name="connsiteY1" fmla="*/ 96397 h 751621"/>
                <a:gd name="connsiteX2" fmla="*/ 123124 w 128962"/>
                <a:gd name="connsiteY2" fmla="*/ 556352 h 751621"/>
                <a:gd name="connsiteX3" fmla="*/ 64452 w 128962"/>
                <a:gd name="connsiteY3" fmla="*/ 751621 h 751621"/>
                <a:gd name="connsiteX0" fmla="*/ 0 w 130403"/>
                <a:gd name="connsiteY0" fmla="*/ 0 h 735595"/>
                <a:gd name="connsiteX1" fmla="*/ 112923 w 130403"/>
                <a:gd name="connsiteY1" fmla="*/ 96397 h 735595"/>
                <a:gd name="connsiteX2" fmla="*/ 123124 w 130403"/>
                <a:gd name="connsiteY2" fmla="*/ 556352 h 735595"/>
                <a:gd name="connsiteX3" fmla="*/ 44090 w 130403"/>
                <a:gd name="connsiteY3" fmla="*/ 735595 h 735595"/>
                <a:gd name="connsiteX0" fmla="*/ 0 w 127819"/>
                <a:gd name="connsiteY0" fmla="*/ 0 h 1193477"/>
                <a:gd name="connsiteX1" fmla="*/ 112923 w 127819"/>
                <a:gd name="connsiteY1" fmla="*/ 96397 h 1193477"/>
                <a:gd name="connsiteX2" fmla="*/ 123124 w 127819"/>
                <a:gd name="connsiteY2" fmla="*/ 556352 h 1193477"/>
                <a:gd name="connsiteX3" fmla="*/ 80935 w 127819"/>
                <a:gd name="connsiteY3" fmla="*/ 1193477 h 1193477"/>
                <a:gd name="connsiteX0" fmla="*/ 0 w 125549"/>
                <a:gd name="connsiteY0" fmla="*/ 3381 h 1196858"/>
                <a:gd name="connsiteX1" fmla="*/ 112923 w 125549"/>
                <a:gd name="connsiteY1" fmla="*/ 99778 h 1196858"/>
                <a:gd name="connsiteX2" fmla="*/ 119246 w 125549"/>
                <a:gd name="connsiteY2" fmla="*/ 790963 h 1196858"/>
                <a:gd name="connsiteX3" fmla="*/ 80935 w 125549"/>
                <a:gd name="connsiteY3" fmla="*/ 1196858 h 1196858"/>
                <a:gd name="connsiteX0" fmla="*/ 0 w 126263"/>
                <a:gd name="connsiteY0" fmla="*/ 3381 h 1290724"/>
                <a:gd name="connsiteX1" fmla="*/ 112923 w 126263"/>
                <a:gd name="connsiteY1" fmla="*/ 99778 h 1290724"/>
                <a:gd name="connsiteX2" fmla="*/ 119246 w 126263"/>
                <a:gd name="connsiteY2" fmla="*/ 790963 h 1290724"/>
                <a:gd name="connsiteX3" fmla="*/ 69300 w 126263"/>
                <a:gd name="connsiteY3" fmla="*/ 1290724 h 1290724"/>
                <a:gd name="connsiteX0" fmla="*/ 0 w 126263"/>
                <a:gd name="connsiteY0" fmla="*/ 3381 h 1290724"/>
                <a:gd name="connsiteX1" fmla="*/ 112923 w 126263"/>
                <a:gd name="connsiteY1" fmla="*/ 99778 h 1290724"/>
                <a:gd name="connsiteX2" fmla="*/ 119246 w 126263"/>
                <a:gd name="connsiteY2" fmla="*/ 790963 h 1290724"/>
                <a:gd name="connsiteX3" fmla="*/ 69300 w 126263"/>
                <a:gd name="connsiteY3" fmla="*/ 1290724 h 1290724"/>
                <a:gd name="connsiteX0" fmla="*/ 0 w 273208"/>
                <a:gd name="connsiteY0" fmla="*/ 3381 h 1248439"/>
                <a:gd name="connsiteX1" fmla="*/ 112923 w 273208"/>
                <a:gd name="connsiteY1" fmla="*/ 99778 h 1248439"/>
                <a:gd name="connsiteX2" fmla="*/ 119246 w 273208"/>
                <a:gd name="connsiteY2" fmla="*/ 790963 h 1248439"/>
                <a:gd name="connsiteX3" fmla="*/ 267410 w 273208"/>
                <a:gd name="connsiteY3" fmla="*/ 1248439 h 1248439"/>
                <a:gd name="connsiteX0" fmla="*/ 0 w 274515"/>
                <a:gd name="connsiteY0" fmla="*/ 3806 h 1248864"/>
                <a:gd name="connsiteX1" fmla="*/ 112923 w 274515"/>
                <a:gd name="connsiteY1" fmla="*/ 100203 h 1248864"/>
                <a:gd name="connsiteX2" fmla="*/ 153943 w 274515"/>
                <a:gd name="connsiteY2" fmla="*/ 801959 h 1248864"/>
                <a:gd name="connsiteX3" fmla="*/ 267410 w 274515"/>
                <a:gd name="connsiteY3" fmla="*/ 1248864 h 1248864"/>
                <a:gd name="connsiteX0" fmla="*/ 0 w 274515"/>
                <a:gd name="connsiteY0" fmla="*/ 3806 h 1246222"/>
                <a:gd name="connsiteX1" fmla="*/ 112923 w 274515"/>
                <a:gd name="connsiteY1" fmla="*/ 100203 h 1246222"/>
                <a:gd name="connsiteX2" fmla="*/ 153943 w 274515"/>
                <a:gd name="connsiteY2" fmla="*/ 801959 h 1246222"/>
                <a:gd name="connsiteX3" fmla="*/ 267410 w 274515"/>
                <a:gd name="connsiteY3" fmla="*/ 1246222 h 1246222"/>
                <a:gd name="connsiteX0" fmla="*/ 0 w 255245"/>
                <a:gd name="connsiteY0" fmla="*/ 3806 h 1246222"/>
                <a:gd name="connsiteX1" fmla="*/ 112923 w 255245"/>
                <a:gd name="connsiteY1" fmla="*/ 100203 h 1246222"/>
                <a:gd name="connsiteX2" fmla="*/ 153943 w 255245"/>
                <a:gd name="connsiteY2" fmla="*/ 801959 h 1246222"/>
                <a:gd name="connsiteX3" fmla="*/ 247263 w 255245"/>
                <a:gd name="connsiteY3" fmla="*/ 1246222 h 1246222"/>
                <a:gd name="connsiteX0" fmla="*/ 0 w 273746"/>
                <a:gd name="connsiteY0" fmla="*/ 3806 h 1246222"/>
                <a:gd name="connsiteX1" fmla="*/ 112923 w 273746"/>
                <a:gd name="connsiteY1" fmla="*/ 100203 h 1246222"/>
                <a:gd name="connsiteX2" fmla="*/ 153943 w 273746"/>
                <a:gd name="connsiteY2" fmla="*/ 801959 h 1246222"/>
                <a:gd name="connsiteX3" fmla="*/ 247263 w 273746"/>
                <a:gd name="connsiteY3" fmla="*/ 1246222 h 1246222"/>
                <a:gd name="connsiteX0" fmla="*/ 0 w 275426"/>
                <a:gd name="connsiteY0" fmla="*/ 3382 h 1245798"/>
                <a:gd name="connsiteX1" fmla="*/ 112923 w 275426"/>
                <a:gd name="connsiteY1" fmla="*/ 99779 h 1245798"/>
                <a:gd name="connsiteX2" fmla="*/ 167374 w 275426"/>
                <a:gd name="connsiteY2" fmla="*/ 790964 h 1245798"/>
                <a:gd name="connsiteX3" fmla="*/ 247263 w 275426"/>
                <a:gd name="connsiteY3" fmla="*/ 1245798 h 1245798"/>
                <a:gd name="connsiteX0" fmla="*/ 0 w 275426"/>
                <a:gd name="connsiteY0" fmla="*/ 0 h 1242416"/>
                <a:gd name="connsiteX1" fmla="*/ 141748 w 275426"/>
                <a:gd name="connsiteY1" fmla="*/ 524205 h 1242416"/>
                <a:gd name="connsiteX2" fmla="*/ 167374 w 275426"/>
                <a:gd name="connsiteY2" fmla="*/ 787582 h 1242416"/>
                <a:gd name="connsiteX3" fmla="*/ 247263 w 275426"/>
                <a:gd name="connsiteY3" fmla="*/ 1242416 h 1242416"/>
                <a:gd name="connsiteX0" fmla="*/ 0 w 156010"/>
                <a:gd name="connsiteY0" fmla="*/ 0 h 1009066"/>
                <a:gd name="connsiteX1" fmla="*/ 22332 w 156010"/>
                <a:gd name="connsiteY1" fmla="*/ 290855 h 1009066"/>
                <a:gd name="connsiteX2" fmla="*/ 47958 w 156010"/>
                <a:gd name="connsiteY2" fmla="*/ 554232 h 1009066"/>
                <a:gd name="connsiteX3" fmla="*/ 127847 w 156010"/>
                <a:gd name="connsiteY3" fmla="*/ 1009066 h 1009066"/>
                <a:gd name="connsiteX0" fmla="*/ 1440 w 157450"/>
                <a:gd name="connsiteY0" fmla="*/ 0 h 1009066"/>
                <a:gd name="connsiteX1" fmla="*/ 23772 w 157450"/>
                <a:gd name="connsiteY1" fmla="*/ 290855 h 1009066"/>
                <a:gd name="connsiteX2" fmla="*/ 49398 w 157450"/>
                <a:gd name="connsiteY2" fmla="*/ 554232 h 1009066"/>
                <a:gd name="connsiteX3" fmla="*/ 129287 w 157450"/>
                <a:gd name="connsiteY3" fmla="*/ 1009066 h 1009066"/>
                <a:gd name="connsiteX0" fmla="*/ 0 w 156010"/>
                <a:gd name="connsiteY0" fmla="*/ 0 h 1009066"/>
                <a:gd name="connsiteX1" fmla="*/ 47958 w 156010"/>
                <a:gd name="connsiteY1" fmla="*/ 554232 h 1009066"/>
                <a:gd name="connsiteX2" fmla="*/ 127847 w 156010"/>
                <a:gd name="connsiteY2" fmla="*/ 1009066 h 1009066"/>
                <a:gd name="connsiteX0" fmla="*/ 135 w 156145"/>
                <a:gd name="connsiteY0" fmla="*/ 0 h 1009066"/>
                <a:gd name="connsiteX1" fmla="*/ 48093 w 156145"/>
                <a:gd name="connsiteY1" fmla="*/ 554232 h 1009066"/>
                <a:gd name="connsiteX2" fmla="*/ 127982 w 156145"/>
                <a:gd name="connsiteY2" fmla="*/ 1009066 h 1009066"/>
                <a:gd name="connsiteX0" fmla="*/ 82 w 159111"/>
                <a:gd name="connsiteY0" fmla="*/ 0 h 1009066"/>
                <a:gd name="connsiteX1" fmla="*/ 68629 w 159111"/>
                <a:gd name="connsiteY1" fmla="*/ 544509 h 1009066"/>
                <a:gd name="connsiteX2" fmla="*/ 127929 w 159111"/>
                <a:gd name="connsiteY2" fmla="*/ 1009066 h 1009066"/>
                <a:gd name="connsiteX0" fmla="*/ 89881 w 161822"/>
                <a:gd name="connsiteY0" fmla="*/ 0 h 976251"/>
                <a:gd name="connsiteX1" fmla="*/ 158428 w 161822"/>
                <a:gd name="connsiteY1" fmla="*/ 544509 h 976251"/>
                <a:gd name="connsiteX2" fmla="*/ 0 w 161822"/>
                <a:gd name="connsiteY2" fmla="*/ 976251 h 976251"/>
                <a:gd name="connsiteX0" fmla="*/ 109732 w 179579"/>
                <a:gd name="connsiteY0" fmla="*/ 0 h 976251"/>
                <a:gd name="connsiteX1" fmla="*/ 178279 w 179579"/>
                <a:gd name="connsiteY1" fmla="*/ 544509 h 976251"/>
                <a:gd name="connsiteX2" fmla="*/ 19851 w 179579"/>
                <a:gd name="connsiteY2" fmla="*/ 976251 h 976251"/>
                <a:gd name="connsiteX0" fmla="*/ 125334 w 125334"/>
                <a:gd name="connsiteY0" fmla="*/ 0 h 976251"/>
                <a:gd name="connsiteX1" fmla="*/ 45640 w 125334"/>
                <a:gd name="connsiteY1" fmla="*/ 539040 h 976251"/>
                <a:gd name="connsiteX2" fmla="*/ 35453 w 125334"/>
                <a:gd name="connsiteY2" fmla="*/ 976251 h 976251"/>
                <a:gd name="connsiteX0" fmla="*/ 130539 w 130539"/>
                <a:gd name="connsiteY0" fmla="*/ 0 h 976251"/>
                <a:gd name="connsiteX1" fmla="*/ 50845 w 130539"/>
                <a:gd name="connsiteY1" fmla="*/ 539040 h 976251"/>
                <a:gd name="connsiteX2" fmla="*/ 40658 w 130539"/>
                <a:gd name="connsiteY2" fmla="*/ 976251 h 976251"/>
                <a:gd name="connsiteX0" fmla="*/ 130539 w 130539"/>
                <a:gd name="connsiteY0" fmla="*/ 0 h 976251"/>
                <a:gd name="connsiteX1" fmla="*/ 50845 w 130539"/>
                <a:gd name="connsiteY1" fmla="*/ 539040 h 976251"/>
                <a:gd name="connsiteX2" fmla="*/ 40658 w 130539"/>
                <a:gd name="connsiteY2" fmla="*/ 976251 h 976251"/>
                <a:gd name="connsiteX0" fmla="*/ 134693 w 134693"/>
                <a:gd name="connsiteY0" fmla="*/ 0 h 976251"/>
                <a:gd name="connsiteX1" fmla="*/ 54999 w 134693"/>
                <a:gd name="connsiteY1" fmla="*/ 539040 h 976251"/>
                <a:gd name="connsiteX2" fmla="*/ 44812 w 134693"/>
                <a:gd name="connsiteY2" fmla="*/ 976251 h 976251"/>
                <a:gd name="connsiteX0" fmla="*/ 139766 w 139766"/>
                <a:gd name="connsiteY0" fmla="*/ 0 h 976251"/>
                <a:gd name="connsiteX1" fmla="*/ 43858 w 139766"/>
                <a:gd name="connsiteY1" fmla="*/ 681237 h 976251"/>
                <a:gd name="connsiteX2" fmla="*/ 49885 w 139766"/>
                <a:gd name="connsiteY2" fmla="*/ 976251 h 976251"/>
                <a:gd name="connsiteX0" fmla="*/ 135432 w 135432"/>
                <a:gd name="connsiteY0" fmla="*/ 0 h 976251"/>
                <a:gd name="connsiteX1" fmla="*/ 39524 w 135432"/>
                <a:gd name="connsiteY1" fmla="*/ 681237 h 976251"/>
                <a:gd name="connsiteX2" fmla="*/ 45551 w 135432"/>
                <a:gd name="connsiteY2" fmla="*/ 976251 h 976251"/>
                <a:gd name="connsiteX0" fmla="*/ 130658 w 130658"/>
                <a:gd name="connsiteY0" fmla="*/ 0 h 998128"/>
                <a:gd name="connsiteX1" fmla="*/ 34750 w 130658"/>
                <a:gd name="connsiteY1" fmla="*/ 681237 h 998128"/>
                <a:gd name="connsiteX2" fmla="*/ 47726 w 130658"/>
                <a:gd name="connsiteY2" fmla="*/ 998128 h 998128"/>
                <a:gd name="connsiteX0" fmla="*/ 119584 w 119584"/>
                <a:gd name="connsiteY0" fmla="*/ 0 h 998128"/>
                <a:gd name="connsiteX1" fmla="*/ 23676 w 119584"/>
                <a:gd name="connsiteY1" fmla="*/ 681237 h 998128"/>
                <a:gd name="connsiteX2" fmla="*/ 36652 w 119584"/>
                <a:gd name="connsiteY2" fmla="*/ 998128 h 998128"/>
                <a:gd name="connsiteX0" fmla="*/ 105686 w 105686"/>
                <a:gd name="connsiteY0" fmla="*/ 0 h 976251"/>
                <a:gd name="connsiteX1" fmla="*/ 23676 w 105686"/>
                <a:gd name="connsiteY1" fmla="*/ 659360 h 976251"/>
                <a:gd name="connsiteX2" fmla="*/ 36652 w 105686"/>
                <a:gd name="connsiteY2" fmla="*/ 976251 h 976251"/>
                <a:gd name="connsiteX0" fmla="*/ 108507 w 108507"/>
                <a:gd name="connsiteY0" fmla="*/ 0 h 976251"/>
                <a:gd name="connsiteX1" fmla="*/ 26497 w 108507"/>
                <a:gd name="connsiteY1" fmla="*/ 659360 h 976251"/>
                <a:gd name="connsiteX2" fmla="*/ 39473 w 108507"/>
                <a:gd name="connsiteY2" fmla="*/ 976251 h 976251"/>
                <a:gd name="connsiteX0" fmla="*/ 108507 w 108507"/>
                <a:gd name="connsiteY0" fmla="*/ 0 h 976251"/>
                <a:gd name="connsiteX1" fmla="*/ 26497 w 108507"/>
                <a:gd name="connsiteY1" fmla="*/ 659360 h 976251"/>
                <a:gd name="connsiteX2" fmla="*/ 39473 w 108507"/>
                <a:gd name="connsiteY2" fmla="*/ 976251 h 976251"/>
              </a:gdLst>
              <a:ahLst/>
              <a:cxnLst>
                <a:cxn ang="0">
                  <a:pos x="connsiteX0" y="connsiteY0"/>
                </a:cxn>
                <a:cxn ang="0">
                  <a:pos x="connsiteX1" y="connsiteY1"/>
                </a:cxn>
                <a:cxn ang="0">
                  <a:pos x="connsiteX2" y="connsiteY2"/>
                </a:cxn>
              </a:cxnLst>
              <a:rect l="l" t="t" r="r" b="b"/>
              <a:pathLst>
                <a:path w="108507" h="976251">
                  <a:moveTo>
                    <a:pt x="108507" y="0"/>
                  </a:moveTo>
                  <a:cubicBezTo>
                    <a:pt x="106145" y="232139"/>
                    <a:pt x="39933" y="502122"/>
                    <a:pt x="26497" y="659360"/>
                  </a:cubicBezTo>
                  <a:cubicBezTo>
                    <a:pt x="9511" y="768327"/>
                    <a:pt x="-29643" y="906332"/>
                    <a:pt x="39473" y="976251"/>
                  </a:cubicBezTo>
                </a:path>
              </a:pathLst>
            </a:custGeom>
            <a:noFill/>
            <a:ln w="57150">
              <a:solidFill>
                <a:schemeClr val="bg2">
                  <a:lumMod val="10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16" name="Groupe 15"/>
          <p:cNvGrpSpPr/>
          <p:nvPr>
            <p:custDataLst>
              <p:tags r:id="rId19"/>
            </p:custDataLst>
          </p:nvPr>
        </p:nvGrpSpPr>
        <p:grpSpPr>
          <a:xfrm>
            <a:off x="3946107" y="3320886"/>
            <a:ext cx="783940" cy="1420801"/>
            <a:chOff x="7602353" y="2932146"/>
            <a:chExt cx="783940" cy="1420801"/>
          </a:xfrm>
        </p:grpSpPr>
        <p:sp>
          <p:nvSpPr>
            <p:cNvPr id="8" name="Cube 7"/>
            <p:cNvSpPr/>
            <p:nvPr/>
          </p:nvSpPr>
          <p:spPr>
            <a:xfrm rot="16200000">
              <a:off x="7863304" y="3050188"/>
              <a:ext cx="394819" cy="158735"/>
            </a:xfrm>
            <a:prstGeom prst="cube">
              <a:avLst/>
            </a:prstGeom>
            <a:solidFill>
              <a:schemeClr val="bg2">
                <a:lumMod val="10000"/>
              </a:schemeClr>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9" name="Forme libre 8"/>
            <p:cNvSpPr/>
            <p:nvPr/>
          </p:nvSpPr>
          <p:spPr>
            <a:xfrm>
              <a:off x="7602353" y="3106746"/>
              <a:ext cx="783940" cy="1246201"/>
            </a:xfrm>
            <a:custGeom>
              <a:avLst/>
              <a:gdLst>
                <a:gd name="connsiteX0" fmla="*/ 0 w 127065"/>
                <a:gd name="connsiteY0" fmla="*/ 0 h 731651"/>
                <a:gd name="connsiteX1" fmla="*/ 112923 w 127065"/>
                <a:gd name="connsiteY1" fmla="*/ 96397 h 731651"/>
                <a:gd name="connsiteX2" fmla="*/ 121185 w 127065"/>
                <a:gd name="connsiteY2" fmla="*/ 556352 h 731651"/>
                <a:gd name="connsiteX3" fmla="*/ 74363 w 127065"/>
                <a:gd name="connsiteY3" fmla="*/ 721605 h 731651"/>
                <a:gd name="connsiteX4" fmla="*/ 74363 w 127065"/>
                <a:gd name="connsiteY4" fmla="*/ 713342 h 731651"/>
                <a:gd name="connsiteX5" fmla="*/ 68855 w 127065"/>
                <a:gd name="connsiteY5" fmla="*/ 713342 h 731651"/>
                <a:gd name="connsiteX6" fmla="*/ 68855 w 127065"/>
                <a:gd name="connsiteY6" fmla="*/ 713342 h 731651"/>
                <a:gd name="connsiteX7" fmla="*/ 66101 w 127065"/>
                <a:gd name="connsiteY7" fmla="*/ 713342 h 731651"/>
                <a:gd name="connsiteX0" fmla="*/ 0 w 131330"/>
                <a:gd name="connsiteY0" fmla="*/ 0 h 731651"/>
                <a:gd name="connsiteX1" fmla="*/ 112923 w 131330"/>
                <a:gd name="connsiteY1" fmla="*/ 96397 h 731651"/>
                <a:gd name="connsiteX2" fmla="*/ 121185 w 131330"/>
                <a:gd name="connsiteY2" fmla="*/ 556352 h 731651"/>
                <a:gd name="connsiteX3" fmla="*/ 74363 w 131330"/>
                <a:gd name="connsiteY3" fmla="*/ 721605 h 731651"/>
                <a:gd name="connsiteX4" fmla="*/ 74363 w 131330"/>
                <a:gd name="connsiteY4" fmla="*/ 713342 h 731651"/>
                <a:gd name="connsiteX5" fmla="*/ 68855 w 131330"/>
                <a:gd name="connsiteY5" fmla="*/ 713342 h 731651"/>
                <a:gd name="connsiteX6" fmla="*/ 68855 w 131330"/>
                <a:gd name="connsiteY6" fmla="*/ 713342 h 731651"/>
                <a:gd name="connsiteX7" fmla="*/ 66101 w 131330"/>
                <a:gd name="connsiteY7" fmla="*/ 713342 h 731651"/>
                <a:gd name="connsiteX0" fmla="*/ 0 w 131330"/>
                <a:gd name="connsiteY0" fmla="*/ 0 h 731651"/>
                <a:gd name="connsiteX1" fmla="*/ 112923 w 131330"/>
                <a:gd name="connsiteY1" fmla="*/ 96397 h 731651"/>
                <a:gd name="connsiteX2" fmla="*/ 121185 w 131330"/>
                <a:gd name="connsiteY2" fmla="*/ 556352 h 731651"/>
                <a:gd name="connsiteX3" fmla="*/ 74363 w 131330"/>
                <a:gd name="connsiteY3" fmla="*/ 721605 h 731651"/>
                <a:gd name="connsiteX4" fmla="*/ 74363 w 131330"/>
                <a:gd name="connsiteY4" fmla="*/ 713342 h 731651"/>
                <a:gd name="connsiteX5" fmla="*/ 68855 w 131330"/>
                <a:gd name="connsiteY5" fmla="*/ 713342 h 731651"/>
                <a:gd name="connsiteX6" fmla="*/ 68855 w 131330"/>
                <a:gd name="connsiteY6" fmla="*/ 713342 h 731651"/>
                <a:gd name="connsiteX7" fmla="*/ 66101 w 131330"/>
                <a:gd name="connsiteY7" fmla="*/ 713342 h 731651"/>
                <a:gd name="connsiteX0" fmla="*/ 0 w 131330"/>
                <a:gd name="connsiteY0" fmla="*/ 0 h 731651"/>
                <a:gd name="connsiteX1" fmla="*/ 112923 w 131330"/>
                <a:gd name="connsiteY1" fmla="*/ 96397 h 731651"/>
                <a:gd name="connsiteX2" fmla="*/ 121185 w 131330"/>
                <a:gd name="connsiteY2" fmla="*/ 556352 h 731651"/>
                <a:gd name="connsiteX3" fmla="*/ 74363 w 131330"/>
                <a:gd name="connsiteY3" fmla="*/ 721605 h 731651"/>
                <a:gd name="connsiteX4" fmla="*/ 74363 w 131330"/>
                <a:gd name="connsiteY4" fmla="*/ 713342 h 731651"/>
                <a:gd name="connsiteX5" fmla="*/ 68855 w 131330"/>
                <a:gd name="connsiteY5" fmla="*/ 713342 h 731651"/>
                <a:gd name="connsiteX6" fmla="*/ 68855 w 131330"/>
                <a:gd name="connsiteY6" fmla="*/ 713342 h 731651"/>
                <a:gd name="connsiteX0" fmla="*/ 0 w 131330"/>
                <a:gd name="connsiteY0" fmla="*/ 0 h 731651"/>
                <a:gd name="connsiteX1" fmla="*/ 112923 w 131330"/>
                <a:gd name="connsiteY1" fmla="*/ 96397 h 731651"/>
                <a:gd name="connsiteX2" fmla="*/ 121185 w 131330"/>
                <a:gd name="connsiteY2" fmla="*/ 556352 h 731651"/>
                <a:gd name="connsiteX3" fmla="*/ 74363 w 131330"/>
                <a:gd name="connsiteY3" fmla="*/ 721605 h 731651"/>
                <a:gd name="connsiteX4" fmla="*/ 74363 w 131330"/>
                <a:gd name="connsiteY4" fmla="*/ 713342 h 731651"/>
                <a:gd name="connsiteX5" fmla="*/ 68855 w 131330"/>
                <a:gd name="connsiteY5" fmla="*/ 713342 h 731651"/>
                <a:gd name="connsiteX0" fmla="*/ 0 w 131330"/>
                <a:gd name="connsiteY0" fmla="*/ 0 h 731651"/>
                <a:gd name="connsiteX1" fmla="*/ 112923 w 131330"/>
                <a:gd name="connsiteY1" fmla="*/ 96397 h 731651"/>
                <a:gd name="connsiteX2" fmla="*/ 121185 w 131330"/>
                <a:gd name="connsiteY2" fmla="*/ 556352 h 731651"/>
                <a:gd name="connsiteX3" fmla="*/ 74363 w 131330"/>
                <a:gd name="connsiteY3" fmla="*/ 721605 h 731651"/>
                <a:gd name="connsiteX4" fmla="*/ 74363 w 131330"/>
                <a:gd name="connsiteY4" fmla="*/ 713342 h 731651"/>
                <a:gd name="connsiteX0" fmla="*/ 0 w 131330"/>
                <a:gd name="connsiteY0" fmla="*/ 0 h 721605"/>
                <a:gd name="connsiteX1" fmla="*/ 112923 w 131330"/>
                <a:gd name="connsiteY1" fmla="*/ 96397 h 721605"/>
                <a:gd name="connsiteX2" fmla="*/ 121185 w 131330"/>
                <a:gd name="connsiteY2" fmla="*/ 556352 h 721605"/>
                <a:gd name="connsiteX3" fmla="*/ 74363 w 131330"/>
                <a:gd name="connsiteY3" fmla="*/ 721605 h 721605"/>
                <a:gd name="connsiteX0" fmla="*/ 0 w 130956"/>
                <a:gd name="connsiteY0" fmla="*/ 0 h 1135989"/>
                <a:gd name="connsiteX1" fmla="*/ 112923 w 130956"/>
                <a:gd name="connsiteY1" fmla="*/ 96397 h 1135989"/>
                <a:gd name="connsiteX2" fmla="*/ 121185 w 130956"/>
                <a:gd name="connsiteY2" fmla="*/ 556352 h 1135989"/>
                <a:gd name="connsiteX3" fmla="*/ 81150 w 130956"/>
                <a:gd name="connsiteY3" fmla="*/ 1135989 h 1135989"/>
                <a:gd name="connsiteX0" fmla="*/ 0 w 127805"/>
                <a:gd name="connsiteY0" fmla="*/ 2194 h 1138183"/>
                <a:gd name="connsiteX1" fmla="*/ 112923 w 127805"/>
                <a:gd name="connsiteY1" fmla="*/ 98591 h 1138183"/>
                <a:gd name="connsiteX2" fmla="*/ 123124 w 127805"/>
                <a:gd name="connsiteY2" fmla="*/ 757725 h 1138183"/>
                <a:gd name="connsiteX3" fmla="*/ 81150 w 127805"/>
                <a:gd name="connsiteY3" fmla="*/ 1138183 h 1138183"/>
                <a:gd name="connsiteX0" fmla="*/ 0 w 127739"/>
                <a:gd name="connsiteY0" fmla="*/ 2194 h 1147340"/>
                <a:gd name="connsiteX1" fmla="*/ 112923 w 127739"/>
                <a:gd name="connsiteY1" fmla="*/ 98591 h 1147340"/>
                <a:gd name="connsiteX2" fmla="*/ 123124 w 127739"/>
                <a:gd name="connsiteY2" fmla="*/ 757725 h 1147340"/>
                <a:gd name="connsiteX3" fmla="*/ 82120 w 127739"/>
                <a:gd name="connsiteY3" fmla="*/ 1147340 h 1147340"/>
                <a:gd name="connsiteX0" fmla="*/ 202941 w 351450"/>
                <a:gd name="connsiteY0" fmla="*/ 2194 h 1055764"/>
                <a:gd name="connsiteX1" fmla="*/ 315864 w 351450"/>
                <a:gd name="connsiteY1" fmla="*/ 98591 h 1055764"/>
                <a:gd name="connsiteX2" fmla="*/ 326065 w 351450"/>
                <a:gd name="connsiteY2" fmla="*/ 757725 h 1055764"/>
                <a:gd name="connsiteX3" fmla="*/ 0 w 351450"/>
                <a:gd name="connsiteY3" fmla="*/ 1055764 h 1055764"/>
                <a:gd name="connsiteX0" fmla="*/ 202941 w 320118"/>
                <a:gd name="connsiteY0" fmla="*/ 14784 h 1104709"/>
                <a:gd name="connsiteX1" fmla="*/ 315864 w 320118"/>
                <a:gd name="connsiteY1" fmla="*/ 111181 h 1104709"/>
                <a:gd name="connsiteX2" fmla="*/ 266920 w 320118"/>
                <a:gd name="connsiteY2" fmla="*/ 1029017 h 1104709"/>
                <a:gd name="connsiteX3" fmla="*/ 0 w 320118"/>
                <a:gd name="connsiteY3" fmla="*/ 1068354 h 1104709"/>
                <a:gd name="connsiteX0" fmla="*/ 202941 w 314409"/>
                <a:gd name="connsiteY0" fmla="*/ 0 h 1083023"/>
                <a:gd name="connsiteX1" fmla="*/ 309077 w 314409"/>
                <a:gd name="connsiteY1" fmla="*/ 190263 h 1083023"/>
                <a:gd name="connsiteX2" fmla="*/ 266920 w 314409"/>
                <a:gd name="connsiteY2" fmla="*/ 1014233 h 1083023"/>
                <a:gd name="connsiteX3" fmla="*/ 0 w 314409"/>
                <a:gd name="connsiteY3" fmla="*/ 1053570 h 1083023"/>
                <a:gd name="connsiteX0" fmla="*/ 202941 w 314409"/>
                <a:gd name="connsiteY0" fmla="*/ 0 h 1100106"/>
                <a:gd name="connsiteX1" fmla="*/ 309077 w 314409"/>
                <a:gd name="connsiteY1" fmla="*/ 190263 h 1100106"/>
                <a:gd name="connsiteX2" fmla="*/ 266920 w 314409"/>
                <a:gd name="connsiteY2" fmla="*/ 1014233 h 1100106"/>
                <a:gd name="connsiteX3" fmla="*/ 0 w 314409"/>
                <a:gd name="connsiteY3" fmla="*/ 1053570 h 1100106"/>
                <a:gd name="connsiteX0" fmla="*/ 202941 w 314409"/>
                <a:gd name="connsiteY0" fmla="*/ 0 h 1087545"/>
                <a:gd name="connsiteX1" fmla="*/ 309077 w 314409"/>
                <a:gd name="connsiteY1" fmla="*/ 190263 h 1087545"/>
                <a:gd name="connsiteX2" fmla="*/ 266920 w 314409"/>
                <a:gd name="connsiteY2" fmla="*/ 1014233 h 1087545"/>
                <a:gd name="connsiteX3" fmla="*/ 0 w 314409"/>
                <a:gd name="connsiteY3" fmla="*/ 1026097 h 1087545"/>
                <a:gd name="connsiteX0" fmla="*/ 202941 w 439688"/>
                <a:gd name="connsiteY0" fmla="*/ 0 h 1191015"/>
                <a:gd name="connsiteX1" fmla="*/ 309077 w 439688"/>
                <a:gd name="connsiteY1" fmla="*/ 190263 h 1191015"/>
                <a:gd name="connsiteX2" fmla="*/ 427979 w 439688"/>
                <a:gd name="connsiteY2" fmla="*/ 1146392 h 1191015"/>
                <a:gd name="connsiteX3" fmla="*/ 0 w 439688"/>
                <a:gd name="connsiteY3" fmla="*/ 1026097 h 1191015"/>
                <a:gd name="connsiteX0" fmla="*/ 88715 w 319508"/>
                <a:gd name="connsiteY0" fmla="*/ 0 h 1295158"/>
                <a:gd name="connsiteX1" fmla="*/ 194851 w 319508"/>
                <a:gd name="connsiteY1" fmla="*/ 190263 h 1295158"/>
                <a:gd name="connsiteX2" fmla="*/ 313753 w 319508"/>
                <a:gd name="connsiteY2" fmla="*/ 1146392 h 1295158"/>
                <a:gd name="connsiteX3" fmla="*/ 0 w 319508"/>
                <a:gd name="connsiteY3" fmla="*/ 1274231 h 1295158"/>
                <a:gd name="connsiteX0" fmla="*/ 126410 w 359051"/>
                <a:gd name="connsiteY0" fmla="*/ 0 h 1277876"/>
                <a:gd name="connsiteX1" fmla="*/ 232546 w 359051"/>
                <a:gd name="connsiteY1" fmla="*/ 190263 h 1277876"/>
                <a:gd name="connsiteX2" fmla="*/ 351448 w 359051"/>
                <a:gd name="connsiteY2" fmla="*/ 1146392 h 1277876"/>
                <a:gd name="connsiteX3" fmla="*/ 0 w 359051"/>
                <a:gd name="connsiteY3" fmla="*/ 1249958 h 1277876"/>
                <a:gd name="connsiteX0" fmla="*/ 143533 w 376174"/>
                <a:gd name="connsiteY0" fmla="*/ 0 h 1305878"/>
                <a:gd name="connsiteX1" fmla="*/ 249669 w 376174"/>
                <a:gd name="connsiteY1" fmla="*/ 190263 h 1305878"/>
                <a:gd name="connsiteX2" fmla="*/ 368571 w 376174"/>
                <a:gd name="connsiteY2" fmla="*/ 1146392 h 1305878"/>
                <a:gd name="connsiteX3" fmla="*/ 17123 w 376174"/>
                <a:gd name="connsiteY3" fmla="*/ 1249958 h 1305878"/>
                <a:gd name="connsiteX0" fmla="*/ 98183 w 328550"/>
                <a:gd name="connsiteY0" fmla="*/ 0 h 1303948"/>
                <a:gd name="connsiteX1" fmla="*/ 204319 w 328550"/>
                <a:gd name="connsiteY1" fmla="*/ 190263 h 1303948"/>
                <a:gd name="connsiteX2" fmla="*/ 323221 w 328550"/>
                <a:gd name="connsiteY2" fmla="*/ 1146392 h 1303948"/>
                <a:gd name="connsiteX3" fmla="*/ 18606 w 328550"/>
                <a:gd name="connsiteY3" fmla="*/ 1247261 h 1303948"/>
                <a:gd name="connsiteX0" fmla="*/ 99323 w 304442"/>
                <a:gd name="connsiteY0" fmla="*/ 0 h 1311743"/>
                <a:gd name="connsiteX1" fmla="*/ 205459 w 304442"/>
                <a:gd name="connsiteY1" fmla="*/ 190263 h 1311743"/>
                <a:gd name="connsiteX2" fmla="*/ 298089 w 304442"/>
                <a:gd name="connsiteY2" fmla="*/ 1167969 h 1311743"/>
                <a:gd name="connsiteX3" fmla="*/ 19746 w 304442"/>
                <a:gd name="connsiteY3" fmla="*/ 1247261 h 1311743"/>
                <a:gd name="connsiteX0" fmla="*/ 99376 w 303405"/>
                <a:gd name="connsiteY0" fmla="*/ 0 h 1338339"/>
                <a:gd name="connsiteX1" fmla="*/ 205512 w 303405"/>
                <a:gd name="connsiteY1" fmla="*/ 190263 h 1338339"/>
                <a:gd name="connsiteX2" fmla="*/ 296999 w 303405"/>
                <a:gd name="connsiteY2" fmla="*/ 1224608 h 1338339"/>
                <a:gd name="connsiteX3" fmla="*/ 19799 w 303405"/>
                <a:gd name="connsiteY3" fmla="*/ 1247261 h 1338339"/>
                <a:gd name="connsiteX0" fmla="*/ 100105 w 309575"/>
                <a:gd name="connsiteY0" fmla="*/ 0 h 1321766"/>
                <a:gd name="connsiteX1" fmla="*/ 206241 w 309575"/>
                <a:gd name="connsiteY1" fmla="*/ 190263 h 1321766"/>
                <a:gd name="connsiteX2" fmla="*/ 297728 w 309575"/>
                <a:gd name="connsiteY2" fmla="*/ 1224608 h 1321766"/>
                <a:gd name="connsiteX3" fmla="*/ 20528 w 309575"/>
                <a:gd name="connsiteY3" fmla="*/ 1247261 h 1321766"/>
                <a:gd name="connsiteX0" fmla="*/ 101061 w 317822"/>
                <a:gd name="connsiteY0" fmla="*/ 0 h 1307727"/>
                <a:gd name="connsiteX1" fmla="*/ 207197 w 317822"/>
                <a:gd name="connsiteY1" fmla="*/ 190263 h 1307727"/>
                <a:gd name="connsiteX2" fmla="*/ 298684 w 317822"/>
                <a:gd name="connsiteY2" fmla="*/ 1224608 h 1307727"/>
                <a:gd name="connsiteX3" fmla="*/ 21484 w 317822"/>
                <a:gd name="connsiteY3" fmla="*/ 1247261 h 1307727"/>
                <a:gd name="connsiteX0" fmla="*/ 94987 w 298777"/>
                <a:gd name="connsiteY0" fmla="*/ 0 h 1323916"/>
                <a:gd name="connsiteX1" fmla="*/ 201123 w 298777"/>
                <a:gd name="connsiteY1" fmla="*/ 190263 h 1323916"/>
                <a:gd name="connsiteX2" fmla="*/ 292610 w 298777"/>
                <a:gd name="connsiteY2" fmla="*/ 1224608 h 1323916"/>
                <a:gd name="connsiteX3" fmla="*/ 19979 w 298777"/>
                <a:gd name="connsiteY3" fmla="*/ 1217594 h 1323916"/>
                <a:gd name="connsiteX0" fmla="*/ 96466 w 311174"/>
                <a:gd name="connsiteY0" fmla="*/ 0 h 1307038"/>
                <a:gd name="connsiteX1" fmla="*/ 202602 w 311174"/>
                <a:gd name="connsiteY1" fmla="*/ 190263 h 1307038"/>
                <a:gd name="connsiteX2" fmla="*/ 294089 w 311174"/>
                <a:gd name="connsiteY2" fmla="*/ 1224608 h 1307038"/>
                <a:gd name="connsiteX3" fmla="*/ 21458 w 311174"/>
                <a:gd name="connsiteY3" fmla="*/ 1217594 h 1307038"/>
                <a:gd name="connsiteX0" fmla="*/ 99815 w 267161"/>
                <a:gd name="connsiteY0" fmla="*/ 0 h 1318492"/>
                <a:gd name="connsiteX1" fmla="*/ 205951 w 267161"/>
                <a:gd name="connsiteY1" fmla="*/ 190263 h 1318492"/>
                <a:gd name="connsiteX2" fmla="*/ 243752 w 267161"/>
                <a:gd name="connsiteY2" fmla="*/ 1243488 h 1318492"/>
                <a:gd name="connsiteX3" fmla="*/ 24807 w 267161"/>
                <a:gd name="connsiteY3" fmla="*/ 1217594 h 1318492"/>
                <a:gd name="connsiteX0" fmla="*/ 100365 w 271193"/>
                <a:gd name="connsiteY0" fmla="*/ 0 h 1303647"/>
                <a:gd name="connsiteX1" fmla="*/ 206501 w 271193"/>
                <a:gd name="connsiteY1" fmla="*/ 190263 h 1303647"/>
                <a:gd name="connsiteX2" fmla="*/ 244302 w 271193"/>
                <a:gd name="connsiteY2" fmla="*/ 1243488 h 1303647"/>
                <a:gd name="connsiteX3" fmla="*/ 25357 w 271193"/>
                <a:gd name="connsiteY3" fmla="*/ 1217594 h 1303647"/>
                <a:gd name="connsiteX0" fmla="*/ 100772 w 274095"/>
                <a:gd name="connsiteY0" fmla="*/ 0 h 1296960"/>
                <a:gd name="connsiteX1" fmla="*/ 206908 w 274095"/>
                <a:gd name="connsiteY1" fmla="*/ 190263 h 1296960"/>
                <a:gd name="connsiteX2" fmla="*/ 244709 w 274095"/>
                <a:gd name="connsiteY2" fmla="*/ 1243488 h 1296960"/>
                <a:gd name="connsiteX3" fmla="*/ 25764 w 274095"/>
                <a:gd name="connsiteY3" fmla="*/ 1217594 h 1296960"/>
                <a:gd name="connsiteX0" fmla="*/ 174892 w 272053"/>
                <a:gd name="connsiteY0" fmla="*/ 100799 h 1174131"/>
                <a:gd name="connsiteX1" fmla="*/ 206908 w 272053"/>
                <a:gd name="connsiteY1" fmla="*/ 67434 h 1174131"/>
                <a:gd name="connsiteX2" fmla="*/ 244709 w 272053"/>
                <a:gd name="connsiteY2" fmla="*/ 1120659 h 1174131"/>
                <a:gd name="connsiteX3" fmla="*/ 25764 w 272053"/>
                <a:gd name="connsiteY3" fmla="*/ 1094765 h 1174131"/>
                <a:gd name="connsiteX0" fmla="*/ 174892 w 285953"/>
                <a:gd name="connsiteY0" fmla="*/ 0 h 1073332"/>
                <a:gd name="connsiteX1" fmla="*/ 260439 w 285953"/>
                <a:gd name="connsiteY1" fmla="*/ 443058 h 1073332"/>
                <a:gd name="connsiteX2" fmla="*/ 244709 w 285953"/>
                <a:gd name="connsiteY2" fmla="*/ 1019860 h 1073332"/>
                <a:gd name="connsiteX3" fmla="*/ 25764 w 285953"/>
                <a:gd name="connsiteY3" fmla="*/ 993966 h 1073332"/>
                <a:gd name="connsiteX0" fmla="*/ 174892 w 285953"/>
                <a:gd name="connsiteY0" fmla="*/ 0 h 1073332"/>
                <a:gd name="connsiteX1" fmla="*/ 260439 w 285953"/>
                <a:gd name="connsiteY1" fmla="*/ 443058 h 1073332"/>
                <a:gd name="connsiteX2" fmla="*/ 244709 w 285953"/>
                <a:gd name="connsiteY2" fmla="*/ 1019860 h 1073332"/>
                <a:gd name="connsiteX3" fmla="*/ 25764 w 285953"/>
                <a:gd name="connsiteY3" fmla="*/ 993966 h 1073332"/>
                <a:gd name="connsiteX0" fmla="*/ 174892 w 285953"/>
                <a:gd name="connsiteY0" fmla="*/ 0 h 1073332"/>
                <a:gd name="connsiteX1" fmla="*/ 260439 w 285953"/>
                <a:gd name="connsiteY1" fmla="*/ 540286 h 1073332"/>
                <a:gd name="connsiteX2" fmla="*/ 244709 w 285953"/>
                <a:gd name="connsiteY2" fmla="*/ 1019860 h 1073332"/>
                <a:gd name="connsiteX3" fmla="*/ 25764 w 285953"/>
                <a:gd name="connsiteY3" fmla="*/ 993966 h 1073332"/>
              </a:gdLst>
              <a:ahLst/>
              <a:cxnLst>
                <a:cxn ang="0">
                  <a:pos x="connsiteX0" y="connsiteY0"/>
                </a:cxn>
                <a:cxn ang="0">
                  <a:pos x="connsiteX1" y="connsiteY1"/>
                </a:cxn>
                <a:cxn ang="0">
                  <a:pos x="connsiteX2" y="connsiteY2"/>
                </a:cxn>
                <a:cxn ang="0">
                  <a:pos x="connsiteX3" y="connsiteY3"/>
                </a:cxn>
              </a:cxnLst>
              <a:rect l="l" t="t" r="r" b="b"/>
              <a:pathLst>
                <a:path w="285953" h="1073332">
                  <a:moveTo>
                    <a:pt x="174892" y="0"/>
                  </a:moveTo>
                  <a:cubicBezTo>
                    <a:pt x="188313" y="351862"/>
                    <a:pt x="248803" y="370309"/>
                    <a:pt x="260439" y="540286"/>
                  </a:cubicBezTo>
                  <a:cubicBezTo>
                    <a:pt x="272075" y="710263"/>
                    <a:pt x="319448" y="940339"/>
                    <a:pt x="244709" y="1019860"/>
                  </a:cubicBezTo>
                  <a:cubicBezTo>
                    <a:pt x="169970" y="1099381"/>
                    <a:pt x="-80167" y="1089767"/>
                    <a:pt x="25764" y="993966"/>
                  </a:cubicBezTo>
                </a:path>
              </a:pathLst>
            </a:custGeom>
            <a:noFill/>
            <a:ln w="57150">
              <a:solidFill>
                <a:srgbClr val="C00000"/>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sp>
        <p:nvSpPr>
          <p:cNvPr id="1744" name="Ellipse 1743"/>
          <p:cNvSpPr/>
          <p:nvPr>
            <p:custDataLst>
              <p:tags r:id="rId20"/>
            </p:custDataLst>
          </p:nvPr>
        </p:nvSpPr>
        <p:spPr>
          <a:xfrm>
            <a:off x="2697037" y="5160194"/>
            <a:ext cx="288032" cy="288032"/>
          </a:xfrm>
          <a:prstGeom prst="ellipse">
            <a:avLst/>
          </a:prstGeom>
          <a:solidFill>
            <a:srgbClr val="C00000"/>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745" name="Ellipse 1744"/>
          <p:cNvSpPr/>
          <p:nvPr>
            <p:custDataLst>
              <p:tags r:id="rId21"/>
            </p:custDataLst>
          </p:nvPr>
        </p:nvSpPr>
        <p:spPr>
          <a:xfrm>
            <a:off x="2604441" y="1307241"/>
            <a:ext cx="288032" cy="288032"/>
          </a:xfrm>
          <a:prstGeom prst="ellipse">
            <a:avLst/>
          </a:prstGeom>
          <a:solidFill>
            <a:schemeClr val="tx1">
              <a:lumMod val="75000"/>
              <a:lumOff val="2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746" name="Légende encadrée 1 1745"/>
          <p:cNvSpPr/>
          <p:nvPr>
            <p:custDataLst>
              <p:tags r:id="rId22"/>
            </p:custDataLst>
          </p:nvPr>
        </p:nvSpPr>
        <p:spPr>
          <a:xfrm>
            <a:off x="7270233" y="4117012"/>
            <a:ext cx="1690749" cy="496092"/>
          </a:xfrm>
          <a:prstGeom prst="borderCallout1">
            <a:avLst>
              <a:gd name="adj1" fmla="val 94629"/>
              <a:gd name="adj2" fmla="val 2890"/>
              <a:gd name="adj3" fmla="val 136123"/>
              <a:gd name="adj4" fmla="val -162761"/>
            </a:avLst>
          </a:prstGeom>
          <a:solidFill>
            <a:schemeClr val="bg2">
              <a:lumMod val="75000"/>
            </a:schemeClr>
          </a:solidFill>
          <a:ln>
            <a:solidFill>
              <a:srgbClr val="FFFF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dirty="0" smtClean="0">
                <a:ln>
                  <a:solidFill>
                    <a:sysClr val="windowText" lastClr="000000"/>
                  </a:solidFill>
                </a:ln>
                <a:solidFill>
                  <a:sysClr val="windowText" lastClr="000000"/>
                </a:solidFill>
              </a:rPr>
              <a:t>Pôle auxiliaire</a:t>
            </a:r>
            <a:endParaRPr lang="fr-FR" dirty="0">
              <a:ln>
                <a:solidFill>
                  <a:sysClr val="windowText" lastClr="000000"/>
                </a:solidFill>
              </a:ln>
              <a:solidFill>
                <a:sysClr val="windowText" lastClr="000000"/>
              </a:solidFill>
            </a:endParaRPr>
          </a:p>
        </p:txBody>
      </p:sp>
      <p:sp>
        <p:nvSpPr>
          <p:cNvPr id="1747" name="Légende encadrée 1 1746"/>
          <p:cNvSpPr/>
          <p:nvPr>
            <p:custDataLst>
              <p:tags r:id="rId23"/>
            </p:custDataLst>
          </p:nvPr>
        </p:nvSpPr>
        <p:spPr>
          <a:xfrm>
            <a:off x="7105768" y="1341566"/>
            <a:ext cx="1690749" cy="496092"/>
          </a:xfrm>
          <a:prstGeom prst="borderCallout1">
            <a:avLst>
              <a:gd name="adj1" fmla="val 958"/>
              <a:gd name="adj2" fmla="val 230"/>
              <a:gd name="adj3" fmla="val 26020"/>
              <a:gd name="adj4" fmla="val -138405"/>
            </a:avLst>
          </a:prstGeom>
          <a:solidFill>
            <a:schemeClr val="bg2">
              <a:lumMod val="75000"/>
            </a:schemeClr>
          </a:solidFill>
          <a:ln>
            <a:solidFill>
              <a:srgbClr val="FFFF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dirty="0" smtClean="0">
                <a:ln>
                  <a:solidFill>
                    <a:sysClr val="windowText" lastClr="000000"/>
                  </a:solidFill>
                </a:ln>
                <a:solidFill>
                  <a:sysClr val="windowText" lastClr="000000"/>
                </a:solidFill>
              </a:rPr>
              <a:t>Pôle auxiliaire</a:t>
            </a:r>
            <a:endParaRPr lang="fr-FR" dirty="0">
              <a:ln>
                <a:solidFill>
                  <a:sysClr val="windowText" lastClr="000000"/>
                </a:solidFill>
              </a:ln>
              <a:solidFill>
                <a:sysClr val="windowText" lastClr="000000"/>
              </a:solidFill>
            </a:endParaRPr>
          </a:p>
        </p:txBody>
      </p:sp>
      <p:sp>
        <p:nvSpPr>
          <p:cNvPr id="154" name="Forme libre 153"/>
          <p:cNvSpPr/>
          <p:nvPr>
            <p:custDataLst>
              <p:tags r:id="rId24"/>
            </p:custDataLst>
          </p:nvPr>
        </p:nvSpPr>
        <p:spPr>
          <a:xfrm>
            <a:off x="1992914" y="2040628"/>
            <a:ext cx="2551266" cy="2272937"/>
          </a:xfrm>
          <a:custGeom>
            <a:avLst/>
            <a:gdLst>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77440 w 2560320"/>
              <a:gd name="connsiteY5" fmla="*/ 26125 h 2756262"/>
              <a:gd name="connsiteX6" fmla="*/ 2351314 w 2560320"/>
              <a:gd name="connsiteY6" fmla="*/ 705394 h 2756262"/>
              <a:gd name="connsiteX7" fmla="*/ 2560320 w 2560320"/>
              <a:gd name="connsiteY7" fmla="*/ 1058091 h 2756262"/>
              <a:gd name="connsiteX8" fmla="*/ 2508068 w 2560320"/>
              <a:gd name="connsiteY8" fmla="*/ 1058091 h 2756262"/>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77440 w 2560320"/>
              <a:gd name="connsiteY5" fmla="*/ 26125 h 2756262"/>
              <a:gd name="connsiteX6" fmla="*/ 2351314 w 2560320"/>
              <a:gd name="connsiteY6" fmla="*/ 705394 h 2756262"/>
              <a:gd name="connsiteX7" fmla="*/ 2560320 w 2560320"/>
              <a:gd name="connsiteY7" fmla="*/ 1058091 h 2756262"/>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51314 w 2560320"/>
              <a:gd name="connsiteY5" fmla="*/ 548640 h 2756262"/>
              <a:gd name="connsiteX6" fmla="*/ 2351314 w 2560320"/>
              <a:gd name="connsiteY6" fmla="*/ 705394 h 2756262"/>
              <a:gd name="connsiteX7" fmla="*/ 2560320 w 2560320"/>
              <a:gd name="connsiteY7" fmla="*/ 1058091 h 2756262"/>
              <a:gd name="connsiteX0" fmla="*/ 2129246 w 2560320"/>
              <a:gd name="connsiteY0" fmla="*/ 1750423 h 2272937"/>
              <a:gd name="connsiteX1" fmla="*/ 2364377 w 2560320"/>
              <a:gd name="connsiteY1" fmla="*/ 2063932 h 2272937"/>
              <a:gd name="connsiteX2" fmla="*/ 2364377 w 2560320"/>
              <a:gd name="connsiteY2" fmla="*/ 2272937 h 2272937"/>
              <a:gd name="connsiteX3" fmla="*/ 0 w 2560320"/>
              <a:gd name="connsiteY3" fmla="*/ 2259875 h 2272937"/>
              <a:gd name="connsiteX4" fmla="*/ 52251 w 2560320"/>
              <a:gd name="connsiteY4" fmla="*/ 0 h 2272937"/>
              <a:gd name="connsiteX5" fmla="*/ 2351314 w 2560320"/>
              <a:gd name="connsiteY5" fmla="*/ 65315 h 2272937"/>
              <a:gd name="connsiteX6" fmla="*/ 2351314 w 2560320"/>
              <a:gd name="connsiteY6" fmla="*/ 222069 h 2272937"/>
              <a:gd name="connsiteX7" fmla="*/ 2560320 w 2560320"/>
              <a:gd name="connsiteY7" fmla="*/ 574766 h 2272937"/>
              <a:gd name="connsiteX0" fmla="*/ 2129246 w 2364377"/>
              <a:gd name="connsiteY0" fmla="*/ 1750423 h 2272937"/>
              <a:gd name="connsiteX1" fmla="*/ 2364377 w 2364377"/>
              <a:gd name="connsiteY1" fmla="*/ 2063932 h 2272937"/>
              <a:gd name="connsiteX2" fmla="*/ 2364377 w 2364377"/>
              <a:gd name="connsiteY2" fmla="*/ 2272937 h 2272937"/>
              <a:gd name="connsiteX3" fmla="*/ 0 w 2364377"/>
              <a:gd name="connsiteY3" fmla="*/ 2259875 h 2272937"/>
              <a:gd name="connsiteX4" fmla="*/ 52251 w 2364377"/>
              <a:gd name="connsiteY4" fmla="*/ 0 h 2272937"/>
              <a:gd name="connsiteX5" fmla="*/ 2351314 w 2364377"/>
              <a:gd name="connsiteY5" fmla="*/ 65315 h 2272937"/>
              <a:gd name="connsiteX6" fmla="*/ 2351314 w 2364377"/>
              <a:gd name="connsiteY6" fmla="*/ 222069 h 2272937"/>
              <a:gd name="connsiteX7" fmla="*/ 1841863 w 2364377"/>
              <a:gd name="connsiteY7" fmla="*/ 1371600 h 2272937"/>
              <a:gd name="connsiteX0" fmla="*/ 2129246 w 2364377"/>
              <a:gd name="connsiteY0" fmla="*/ 1750423 h 2272937"/>
              <a:gd name="connsiteX1" fmla="*/ 2364377 w 2364377"/>
              <a:gd name="connsiteY1" fmla="*/ 2063932 h 2272937"/>
              <a:gd name="connsiteX2" fmla="*/ 2364377 w 2364377"/>
              <a:gd name="connsiteY2" fmla="*/ 2272937 h 2272937"/>
              <a:gd name="connsiteX3" fmla="*/ 0 w 2364377"/>
              <a:gd name="connsiteY3" fmla="*/ 2259875 h 2272937"/>
              <a:gd name="connsiteX4" fmla="*/ 52251 w 2364377"/>
              <a:gd name="connsiteY4" fmla="*/ 0 h 2272937"/>
              <a:gd name="connsiteX5" fmla="*/ 2351314 w 2364377"/>
              <a:gd name="connsiteY5" fmla="*/ 65315 h 2272937"/>
              <a:gd name="connsiteX6" fmla="*/ 2338251 w 2364377"/>
              <a:gd name="connsiteY6" fmla="*/ 1149532 h 2272937"/>
              <a:gd name="connsiteX7" fmla="*/ 1841863 w 2364377"/>
              <a:gd name="connsiteY7" fmla="*/ 1371600 h 2272937"/>
              <a:gd name="connsiteX0" fmla="*/ 2129246 w 2474576"/>
              <a:gd name="connsiteY0" fmla="*/ 1750423 h 2272937"/>
              <a:gd name="connsiteX1" fmla="*/ 2364377 w 2474576"/>
              <a:gd name="connsiteY1" fmla="*/ 2063932 h 2272937"/>
              <a:gd name="connsiteX2" fmla="*/ 2364377 w 2474576"/>
              <a:gd name="connsiteY2" fmla="*/ 2272937 h 2272937"/>
              <a:gd name="connsiteX3" fmla="*/ 0 w 2474576"/>
              <a:gd name="connsiteY3" fmla="*/ 2259875 h 2272937"/>
              <a:gd name="connsiteX4" fmla="*/ 52251 w 2474576"/>
              <a:gd name="connsiteY4" fmla="*/ 0 h 2272937"/>
              <a:gd name="connsiteX5" fmla="*/ 2351314 w 2474576"/>
              <a:gd name="connsiteY5" fmla="*/ 65315 h 2272937"/>
              <a:gd name="connsiteX6" fmla="*/ 2338251 w 2474576"/>
              <a:gd name="connsiteY6" fmla="*/ 1149532 h 2272937"/>
              <a:gd name="connsiteX7" fmla="*/ 2474576 w 2474576"/>
              <a:gd name="connsiteY7" fmla="*/ 1484275 h 2272937"/>
              <a:gd name="connsiteX0" fmla="*/ 2129246 w 2513579"/>
              <a:gd name="connsiteY0" fmla="*/ 1750423 h 2272937"/>
              <a:gd name="connsiteX1" fmla="*/ 2364377 w 2513579"/>
              <a:gd name="connsiteY1" fmla="*/ 2063932 h 2272937"/>
              <a:gd name="connsiteX2" fmla="*/ 2364377 w 2513579"/>
              <a:gd name="connsiteY2" fmla="*/ 2272937 h 2272937"/>
              <a:gd name="connsiteX3" fmla="*/ 0 w 2513579"/>
              <a:gd name="connsiteY3" fmla="*/ 2259875 h 2272937"/>
              <a:gd name="connsiteX4" fmla="*/ 52251 w 2513579"/>
              <a:gd name="connsiteY4" fmla="*/ 0 h 2272937"/>
              <a:gd name="connsiteX5" fmla="*/ 2351314 w 2513579"/>
              <a:gd name="connsiteY5" fmla="*/ 65315 h 2272937"/>
              <a:gd name="connsiteX6" fmla="*/ 2338251 w 2513579"/>
              <a:gd name="connsiteY6" fmla="*/ 1149532 h 2272937"/>
              <a:gd name="connsiteX7" fmla="*/ 2513579 w 2513579"/>
              <a:gd name="connsiteY7" fmla="*/ 1579616 h 2272937"/>
              <a:gd name="connsiteX0" fmla="*/ 2163916 w 2513579"/>
              <a:gd name="connsiteY0" fmla="*/ 1707087 h 2272937"/>
              <a:gd name="connsiteX1" fmla="*/ 2364377 w 2513579"/>
              <a:gd name="connsiteY1" fmla="*/ 2063932 h 2272937"/>
              <a:gd name="connsiteX2" fmla="*/ 2364377 w 2513579"/>
              <a:gd name="connsiteY2" fmla="*/ 2272937 h 2272937"/>
              <a:gd name="connsiteX3" fmla="*/ 0 w 2513579"/>
              <a:gd name="connsiteY3" fmla="*/ 2259875 h 2272937"/>
              <a:gd name="connsiteX4" fmla="*/ 52251 w 2513579"/>
              <a:gd name="connsiteY4" fmla="*/ 0 h 2272937"/>
              <a:gd name="connsiteX5" fmla="*/ 2351314 w 2513579"/>
              <a:gd name="connsiteY5" fmla="*/ 65315 h 2272937"/>
              <a:gd name="connsiteX6" fmla="*/ 2338251 w 2513579"/>
              <a:gd name="connsiteY6" fmla="*/ 1149532 h 2272937"/>
              <a:gd name="connsiteX7" fmla="*/ 2513579 w 2513579"/>
              <a:gd name="connsiteY7" fmla="*/ 1579616 h 2272937"/>
              <a:gd name="connsiteX0" fmla="*/ 2551266 w 2551266"/>
              <a:gd name="connsiteY0" fmla="*/ 1675337 h 2272937"/>
              <a:gd name="connsiteX1" fmla="*/ 2364377 w 2551266"/>
              <a:gd name="connsiteY1" fmla="*/ 2063932 h 2272937"/>
              <a:gd name="connsiteX2" fmla="*/ 2364377 w 2551266"/>
              <a:gd name="connsiteY2" fmla="*/ 2272937 h 2272937"/>
              <a:gd name="connsiteX3" fmla="*/ 0 w 2551266"/>
              <a:gd name="connsiteY3" fmla="*/ 2259875 h 2272937"/>
              <a:gd name="connsiteX4" fmla="*/ 52251 w 2551266"/>
              <a:gd name="connsiteY4" fmla="*/ 0 h 2272937"/>
              <a:gd name="connsiteX5" fmla="*/ 2351314 w 2551266"/>
              <a:gd name="connsiteY5" fmla="*/ 65315 h 2272937"/>
              <a:gd name="connsiteX6" fmla="*/ 2338251 w 2551266"/>
              <a:gd name="connsiteY6" fmla="*/ 1149532 h 2272937"/>
              <a:gd name="connsiteX7" fmla="*/ 2513579 w 2551266"/>
              <a:gd name="connsiteY7" fmla="*/ 1579616 h 2272937"/>
              <a:gd name="connsiteX0" fmla="*/ 2551266 w 2551266"/>
              <a:gd name="connsiteY0" fmla="*/ 1675337 h 2272937"/>
              <a:gd name="connsiteX1" fmla="*/ 2364377 w 2551266"/>
              <a:gd name="connsiteY1" fmla="*/ 2063932 h 2272937"/>
              <a:gd name="connsiteX2" fmla="*/ 2364377 w 2551266"/>
              <a:gd name="connsiteY2" fmla="*/ 2272937 h 2272937"/>
              <a:gd name="connsiteX3" fmla="*/ 0 w 2551266"/>
              <a:gd name="connsiteY3" fmla="*/ 2259875 h 2272937"/>
              <a:gd name="connsiteX4" fmla="*/ 52251 w 2551266"/>
              <a:gd name="connsiteY4" fmla="*/ 0 h 2272937"/>
              <a:gd name="connsiteX5" fmla="*/ 2351314 w 2551266"/>
              <a:gd name="connsiteY5" fmla="*/ 65315 h 2272937"/>
              <a:gd name="connsiteX6" fmla="*/ 2338251 w 2551266"/>
              <a:gd name="connsiteY6" fmla="*/ 1149532 h 2272937"/>
              <a:gd name="connsiteX7" fmla="*/ 2227829 w 2551266"/>
              <a:gd name="connsiteY7" fmla="*/ 1598666 h 22729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551266" h="2272937">
                <a:moveTo>
                  <a:pt x="2551266" y="1675337"/>
                </a:moveTo>
                <a:lnTo>
                  <a:pt x="2364377" y="2063932"/>
                </a:lnTo>
                <a:lnTo>
                  <a:pt x="2364377" y="2272937"/>
                </a:lnTo>
                <a:lnTo>
                  <a:pt x="0" y="2259875"/>
                </a:lnTo>
                <a:lnTo>
                  <a:pt x="52251" y="0"/>
                </a:lnTo>
                <a:lnTo>
                  <a:pt x="2351314" y="65315"/>
                </a:lnTo>
                <a:lnTo>
                  <a:pt x="2338251" y="1149532"/>
                </a:lnTo>
                <a:lnTo>
                  <a:pt x="2227829" y="1598666"/>
                </a:lnTo>
              </a:path>
            </a:pathLst>
          </a:custGeom>
          <a:noFill/>
          <a:ln w="38100">
            <a:solidFill>
              <a:srgbClr val="FFFF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64" name="Forme libre 163"/>
          <p:cNvSpPr/>
          <p:nvPr>
            <p:custDataLst>
              <p:tags r:id="rId25"/>
            </p:custDataLst>
          </p:nvPr>
        </p:nvSpPr>
        <p:spPr>
          <a:xfrm rot="10800000">
            <a:off x="4231414" y="2105715"/>
            <a:ext cx="2535436" cy="2272937"/>
          </a:xfrm>
          <a:custGeom>
            <a:avLst/>
            <a:gdLst>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77440 w 2560320"/>
              <a:gd name="connsiteY5" fmla="*/ 26125 h 2756262"/>
              <a:gd name="connsiteX6" fmla="*/ 2351314 w 2560320"/>
              <a:gd name="connsiteY6" fmla="*/ 705394 h 2756262"/>
              <a:gd name="connsiteX7" fmla="*/ 2560320 w 2560320"/>
              <a:gd name="connsiteY7" fmla="*/ 1058091 h 2756262"/>
              <a:gd name="connsiteX8" fmla="*/ 2508068 w 2560320"/>
              <a:gd name="connsiteY8" fmla="*/ 1058091 h 2756262"/>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77440 w 2560320"/>
              <a:gd name="connsiteY5" fmla="*/ 26125 h 2756262"/>
              <a:gd name="connsiteX6" fmla="*/ 2351314 w 2560320"/>
              <a:gd name="connsiteY6" fmla="*/ 705394 h 2756262"/>
              <a:gd name="connsiteX7" fmla="*/ 2560320 w 2560320"/>
              <a:gd name="connsiteY7" fmla="*/ 1058091 h 2756262"/>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51314 w 2560320"/>
              <a:gd name="connsiteY5" fmla="*/ 548640 h 2756262"/>
              <a:gd name="connsiteX6" fmla="*/ 2351314 w 2560320"/>
              <a:gd name="connsiteY6" fmla="*/ 705394 h 2756262"/>
              <a:gd name="connsiteX7" fmla="*/ 2560320 w 2560320"/>
              <a:gd name="connsiteY7" fmla="*/ 1058091 h 2756262"/>
              <a:gd name="connsiteX0" fmla="*/ 2129246 w 2560320"/>
              <a:gd name="connsiteY0" fmla="*/ 1750423 h 2272937"/>
              <a:gd name="connsiteX1" fmla="*/ 2364377 w 2560320"/>
              <a:gd name="connsiteY1" fmla="*/ 2063932 h 2272937"/>
              <a:gd name="connsiteX2" fmla="*/ 2364377 w 2560320"/>
              <a:gd name="connsiteY2" fmla="*/ 2272937 h 2272937"/>
              <a:gd name="connsiteX3" fmla="*/ 0 w 2560320"/>
              <a:gd name="connsiteY3" fmla="*/ 2259875 h 2272937"/>
              <a:gd name="connsiteX4" fmla="*/ 52251 w 2560320"/>
              <a:gd name="connsiteY4" fmla="*/ 0 h 2272937"/>
              <a:gd name="connsiteX5" fmla="*/ 2351314 w 2560320"/>
              <a:gd name="connsiteY5" fmla="*/ 65315 h 2272937"/>
              <a:gd name="connsiteX6" fmla="*/ 2351314 w 2560320"/>
              <a:gd name="connsiteY6" fmla="*/ 222069 h 2272937"/>
              <a:gd name="connsiteX7" fmla="*/ 2560320 w 2560320"/>
              <a:gd name="connsiteY7" fmla="*/ 574766 h 2272937"/>
              <a:gd name="connsiteX0" fmla="*/ 2129246 w 2364377"/>
              <a:gd name="connsiteY0" fmla="*/ 1750423 h 2272937"/>
              <a:gd name="connsiteX1" fmla="*/ 2364377 w 2364377"/>
              <a:gd name="connsiteY1" fmla="*/ 2063932 h 2272937"/>
              <a:gd name="connsiteX2" fmla="*/ 2364377 w 2364377"/>
              <a:gd name="connsiteY2" fmla="*/ 2272937 h 2272937"/>
              <a:gd name="connsiteX3" fmla="*/ 0 w 2364377"/>
              <a:gd name="connsiteY3" fmla="*/ 2259875 h 2272937"/>
              <a:gd name="connsiteX4" fmla="*/ 52251 w 2364377"/>
              <a:gd name="connsiteY4" fmla="*/ 0 h 2272937"/>
              <a:gd name="connsiteX5" fmla="*/ 2351314 w 2364377"/>
              <a:gd name="connsiteY5" fmla="*/ 65315 h 2272937"/>
              <a:gd name="connsiteX6" fmla="*/ 2351314 w 2364377"/>
              <a:gd name="connsiteY6" fmla="*/ 222069 h 2272937"/>
              <a:gd name="connsiteX7" fmla="*/ 1841863 w 2364377"/>
              <a:gd name="connsiteY7" fmla="*/ 1371600 h 2272937"/>
              <a:gd name="connsiteX0" fmla="*/ 2129246 w 2364377"/>
              <a:gd name="connsiteY0" fmla="*/ 1750423 h 2272937"/>
              <a:gd name="connsiteX1" fmla="*/ 2364377 w 2364377"/>
              <a:gd name="connsiteY1" fmla="*/ 2063932 h 2272937"/>
              <a:gd name="connsiteX2" fmla="*/ 2364377 w 2364377"/>
              <a:gd name="connsiteY2" fmla="*/ 2272937 h 2272937"/>
              <a:gd name="connsiteX3" fmla="*/ 0 w 2364377"/>
              <a:gd name="connsiteY3" fmla="*/ 2259875 h 2272937"/>
              <a:gd name="connsiteX4" fmla="*/ 52251 w 2364377"/>
              <a:gd name="connsiteY4" fmla="*/ 0 h 2272937"/>
              <a:gd name="connsiteX5" fmla="*/ 2351314 w 2364377"/>
              <a:gd name="connsiteY5" fmla="*/ 65315 h 2272937"/>
              <a:gd name="connsiteX6" fmla="*/ 2338251 w 2364377"/>
              <a:gd name="connsiteY6" fmla="*/ 1149532 h 2272937"/>
              <a:gd name="connsiteX7" fmla="*/ 1841863 w 2364377"/>
              <a:gd name="connsiteY7" fmla="*/ 1371600 h 2272937"/>
              <a:gd name="connsiteX0" fmla="*/ 2129246 w 2574250"/>
              <a:gd name="connsiteY0" fmla="*/ 1750423 h 2272937"/>
              <a:gd name="connsiteX1" fmla="*/ 2364377 w 2574250"/>
              <a:gd name="connsiteY1" fmla="*/ 2063932 h 2272937"/>
              <a:gd name="connsiteX2" fmla="*/ 2364377 w 2574250"/>
              <a:gd name="connsiteY2" fmla="*/ 2272937 h 2272937"/>
              <a:gd name="connsiteX3" fmla="*/ 0 w 2574250"/>
              <a:gd name="connsiteY3" fmla="*/ 2259875 h 2272937"/>
              <a:gd name="connsiteX4" fmla="*/ 52251 w 2574250"/>
              <a:gd name="connsiteY4" fmla="*/ 0 h 2272937"/>
              <a:gd name="connsiteX5" fmla="*/ 2351314 w 2574250"/>
              <a:gd name="connsiteY5" fmla="*/ 65315 h 2272937"/>
              <a:gd name="connsiteX6" fmla="*/ 2338251 w 2574250"/>
              <a:gd name="connsiteY6" fmla="*/ 1149532 h 2272937"/>
              <a:gd name="connsiteX7" fmla="*/ 2574250 w 2574250"/>
              <a:gd name="connsiteY7" fmla="*/ 1518944 h 2272937"/>
              <a:gd name="connsiteX0" fmla="*/ 2129246 w 2574250"/>
              <a:gd name="connsiteY0" fmla="*/ 1750423 h 2272937"/>
              <a:gd name="connsiteX1" fmla="*/ 2364377 w 2574250"/>
              <a:gd name="connsiteY1" fmla="*/ 2063932 h 2272937"/>
              <a:gd name="connsiteX2" fmla="*/ 2364377 w 2574250"/>
              <a:gd name="connsiteY2" fmla="*/ 2272937 h 2272937"/>
              <a:gd name="connsiteX3" fmla="*/ 0 w 2574250"/>
              <a:gd name="connsiteY3" fmla="*/ 2259875 h 2272937"/>
              <a:gd name="connsiteX4" fmla="*/ 52251 w 2574250"/>
              <a:gd name="connsiteY4" fmla="*/ 0 h 2272937"/>
              <a:gd name="connsiteX5" fmla="*/ 2351314 w 2574250"/>
              <a:gd name="connsiteY5" fmla="*/ 65315 h 2272937"/>
              <a:gd name="connsiteX6" fmla="*/ 2364253 w 2574250"/>
              <a:gd name="connsiteY6" fmla="*/ 1145199 h 2272937"/>
              <a:gd name="connsiteX7" fmla="*/ 2574250 w 2574250"/>
              <a:gd name="connsiteY7" fmla="*/ 1518944 h 2272937"/>
              <a:gd name="connsiteX0" fmla="*/ 2211586 w 2574250"/>
              <a:gd name="connsiteY0" fmla="*/ 1685418 h 2272937"/>
              <a:gd name="connsiteX1" fmla="*/ 2364377 w 2574250"/>
              <a:gd name="connsiteY1" fmla="*/ 2063932 h 2272937"/>
              <a:gd name="connsiteX2" fmla="*/ 2364377 w 2574250"/>
              <a:gd name="connsiteY2" fmla="*/ 2272937 h 2272937"/>
              <a:gd name="connsiteX3" fmla="*/ 0 w 2574250"/>
              <a:gd name="connsiteY3" fmla="*/ 2259875 h 2272937"/>
              <a:gd name="connsiteX4" fmla="*/ 52251 w 2574250"/>
              <a:gd name="connsiteY4" fmla="*/ 0 h 2272937"/>
              <a:gd name="connsiteX5" fmla="*/ 2351314 w 2574250"/>
              <a:gd name="connsiteY5" fmla="*/ 65315 h 2272937"/>
              <a:gd name="connsiteX6" fmla="*/ 2364253 w 2574250"/>
              <a:gd name="connsiteY6" fmla="*/ 1145199 h 2272937"/>
              <a:gd name="connsiteX7" fmla="*/ 2574250 w 2574250"/>
              <a:gd name="connsiteY7" fmla="*/ 1518944 h 2272937"/>
              <a:gd name="connsiteX0" fmla="*/ 2535436 w 2574250"/>
              <a:gd name="connsiteY0" fmla="*/ 1672718 h 2272937"/>
              <a:gd name="connsiteX1" fmla="*/ 2364377 w 2574250"/>
              <a:gd name="connsiteY1" fmla="*/ 2063932 h 2272937"/>
              <a:gd name="connsiteX2" fmla="*/ 2364377 w 2574250"/>
              <a:gd name="connsiteY2" fmla="*/ 2272937 h 2272937"/>
              <a:gd name="connsiteX3" fmla="*/ 0 w 2574250"/>
              <a:gd name="connsiteY3" fmla="*/ 2259875 h 2272937"/>
              <a:gd name="connsiteX4" fmla="*/ 52251 w 2574250"/>
              <a:gd name="connsiteY4" fmla="*/ 0 h 2272937"/>
              <a:gd name="connsiteX5" fmla="*/ 2351314 w 2574250"/>
              <a:gd name="connsiteY5" fmla="*/ 65315 h 2272937"/>
              <a:gd name="connsiteX6" fmla="*/ 2364253 w 2574250"/>
              <a:gd name="connsiteY6" fmla="*/ 1145199 h 2272937"/>
              <a:gd name="connsiteX7" fmla="*/ 2574250 w 2574250"/>
              <a:gd name="connsiteY7" fmla="*/ 1518944 h 2272937"/>
              <a:gd name="connsiteX0" fmla="*/ 2535436 w 2535436"/>
              <a:gd name="connsiteY0" fmla="*/ 1672718 h 2272937"/>
              <a:gd name="connsiteX1" fmla="*/ 2364377 w 2535436"/>
              <a:gd name="connsiteY1" fmla="*/ 2063932 h 2272937"/>
              <a:gd name="connsiteX2" fmla="*/ 2364377 w 2535436"/>
              <a:gd name="connsiteY2" fmla="*/ 2272937 h 2272937"/>
              <a:gd name="connsiteX3" fmla="*/ 0 w 2535436"/>
              <a:gd name="connsiteY3" fmla="*/ 2259875 h 2272937"/>
              <a:gd name="connsiteX4" fmla="*/ 52251 w 2535436"/>
              <a:gd name="connsiteY4" fmla="*/ 0 h 2272937"/>
              <a:gd name="connsiteX5" fmla="*/ 2351314 w 2535436"/>
              <a:gd name="connsiteY5" fmla="*/ 65315 h 2272937"/>
              <a:gd name="connsiteX6" fmla="*/ 2364253 w 2535436"/>
              <a:gd name="connsiteY6" fmla="*/ 1145199 h 2272937"/>
              <a:gd name="connsiteX7" fmla="*/ 2193250 w 2535436"/>
              <a:gd name="connsiteY7" fmla="*/ 1557044 h 22729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535436" h="2272937">
                <a:moveTo>
                  <a:pt x="2535436" y="1672718"/>
                </a:moveTo>
                <a:lnTo>
                  <a:pt x="2364377" y="2063932"/>
                </a:lnTo>
                <a:lnTo>
                  <a:pt x="2364377" y="2272937"/>
                </a:lnTo>
                <a:lnTo>
                  <a:pt x="0" y="2259875"/>
                </a:lnTo>
                <a:lnTo>
                  <a:pt x="52251" y="0"/>
                </a:lnTo>
                <a:lnTo>
                  <a:pt x="2351314" y="65315"/>
                </a:lnTo>
                <a:lnTo>
                  <a:pt x="2364253" y="1145199"/>
                </a:lnTo>
                <a:lnTo>
                  <a:pt x="2193250" y="1557044"/>
                </a:lnTo>
              </a:path>
            </a:pathLst>
          </a:custGeom>
          <a:noFill/>
          <a:ln w="38100">
            <a:solidFill>
              <a:srgbClr val="0070C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2" name="Groupe 11"/>
          <p:cNvGrpSpPr/>
          <p:nvPr>
            <p:custDataLst>
              <p:tags r:id="rId26"/>
            </p:custDataLst>
          </p:nvPr>
        </p:nvGrpSpPr>
        <p:grpSpPr>
          <a:xfrm flipH="1">
            <a:off x="3858695" y="1244035"/>
            <a:ext cx="832102" cy="485802"/>
            <a:chOff x="3877745" y="1244035"/>
            <a:chExt cx="832102" cy="485802"/>
          </a:xfrm>
        </p:grpSpPr>
        <p:sp>
          <p:nvSpPr>
            <p:cNvPr id="1738" name="Freeform 64"/>
            <p:cNvSpPr>
              <a:spLocks/>
            </p:cNvSpPr>
            <p:nvPr>
              <p:custDataLst>
                <p:tags r:id="rId38"/>
              </p:custDataLst>
            </p:nvPr>
          </p:nvSpPr>
          <p:spPr bwMode="auto">
            <a:xfrm rot="10800000" flipH="1" flipV="1">
              <a:off x="3880000" y="1656466"/>
              <a:ext cx="829847" cy="73371"/>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bg2">
                  <a:lumMod val="10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739" name="Freeform 64"/>
            <p:cNvSpPr>
              <a:spLocks/>
            </p:cNvSpPr>
            <p:nvPr>
              <p:custDataLst>
                <p:tags r:id="rId39"/>
              </p:custDataLst>
            </p:nvPr>
          </p:nvSpPr>
          <p:spPr bwMode="auto">
            <a:xfrm rot="10800000" flipH="1" flipV="1">
              <a:off x="3880000" y="1581480"/>
              <a:ext cx="829847" cy="73371"/>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bg2">
                  <a:lumMod val="10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740" name="Freeform 63"/>
            <p:cNvSpPr>
              <a:spLocks/>
            </p:cNvSpPr>
            <p:nvPr>
              <p:custDataLst>
                <p:tags r:id="rId40"/>
              </p:custDataLst>
            </p:nvPr>
          </p:nvSpPr>
          <p:spPr bwMode="auto">
            <a:xfrm rot="10800000" flipH="1" flipV="1">
              <a:off x="3880000" y="1498025"/>
              <a:ext cx="829847" cy="73371"/>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bg2">
                  <a:lumMod val="10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741" name="Freeform 62"/>
            <p:cNvSpPr>
              <a:spLocks/>
            </p:cNvSpPr>
            <p:nvPr>
              <p:custDataLst>
                <p:tags r:id="rId41"/>
              </p:custDataLst>
            </p:nvPr>
          </p:nvSpPr>
          <p:spPr bwMode="auto">
            <a:xfrm rot="10800000" flipH="1" flipV="1">
              <a:off x="3880000" y="1414570"/>
              <a:ext cx="829847" cy="73371"/>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bg2">
                  <a:lumMod val="10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742" name="Freeform 61"/>
            <p:cNvSpPr>
              <a:spLocks/>
            </p:cNvSpPr>
            <p:nvPr>
              <p:custDataLst>
                <p:tags r:id="rId42"/>
              </p:custDataLst>
            </p:nvPr>
          </p:nvSpPr>
          <p:spPr bwMode="auto">
            <a:xfrm rot="10800000" flipH="1" flipV="1">
              <a:off x="3880000" y="1331114"/>
              <a:ext cx="829847" cy="73371"/>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bg2">
                  <a:lumMod val="10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65" name="Freeform 61"/>
            <p:cNvSpPr>
              <a:spLocks/>
            </p:cNvSpPr>
            <p:nvPr>
              <p:custDataLst>
                <p:tags r:id="rId43"/>
              </p:custDataLst>
            </p:nvPr>
          </p:nvSpPr>
          <p:spPr bwMode="auto">
            <a:xfrm rot="10800000" flipH="1" flipV="1">
              <a:off x="3877745" y="1244035"/>
              <a:ext cx="829847" cy="73371"/>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bg2">
                  <a:lumMod val="10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grpSp>
      <p:sp>
        <p:nvSpPr>
          <p:cNvPr id="166" name="Sous-titre 2"/>
          <p:cNvSpPr txBox="1">
            <a:spLocks/>
          </p:cNvSpPr>
          <p:nvPr>
            <p:custDataLst>
              <p:tags r:id="rId27"/>
            </p:custDataLst>
          </p:nvPr>
        </p:nvSpPr>
        <p:spPr>
          <a:xfrm>
            <a:off x="43020" y="4741686"/>
            <a:ext cx="9056029" cy="2104509"/>
          </a:xfrm>
          <a:prstGeom prst="rect">
            <a:avLst/>
          </a:prstGeom>
          <a:solidFill>
            <a:schemeClr val="bg2">
              <a:lumMod val="10000"/>
              <a:alpha val="51000"/>
            </a:schemeClr>
          </a:solidFill>
          <a:effectLst>
            <a:softEdge rad="63500"/>
          </a:effectLst>
          <a:scene3d>
            <a:camera prst="orthographicFront"/>
            <a:lightRig rig="threePt" dir="t"/>
          </a:scene3d>
          <a:sp3d>
            <a:bevelT prst="relaxedInset"/>
          </a:sp3d>
        </p:spPr>
        <p:txBody>
          <a:bodyPr vert="horz" lIns="0" tIns="180000" rIns="0" bIns="180000" rtlCol="0" anchor="t">
            <a:noAutofit/>
          </a:bodyPr>
          <a:lstStyle>
            <a:lvl1pPr marL="0" indent="0" algn="ctr" defTabSz="914400" rtl="0" eaLnBrk="1" latinLnBrk="0" hangingPunct="1">
              <a:spcBef>
                <a:spcPct val="20000"/>
              </a:spcBef>
              <a:buFont typeface="Arial" panose="020B0604020202020204" pitchFamily="34" charset="0"/>
              <a:buNone/>
              <a:defRPr sz="3200" b="1" kern="1200">
                <a:solidFill>
                  <a:schemeClr val="bg1"/>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1pPr>
            <a:lvl2pPr marL="457200" indent="0" algn="ctr" defTabSz="914400" rtl="0" eaLnBrk="1" latinLnBrk="0" hangingPunct="1">
              <a:spcBef>
                <a:spcPct val="20000"/>
              </a:spcBef>
              <a:buFont typeface="Arial" panose="020B0604020202020204" pitchFamily="34" charset="0"/>
              <a:buNone/>
              <a:defRPr sz="28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2pPr>
            <a:lvl3pPr marL="914400" indent="0" algn="ctr" defTabSz="914400" rtl="0" eaLnBrk="1" latinLnBrk="0" hangingPunct="1">
              <a:spcBef>
                <a:spcPct val="20000"/>
              </a:spcBef>
              <a:buFont typeface="Arial" panose="020B0604020202020204" pitchFamily="34" charset="0"/>
              <a:buNone/>
              <a:defRPr sz="24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3pPr>
            <a:lvl4pPr marL="1371600" indent="0" algn="ctr" defTabSz="914400" rtl="0" eaLnBrk="1" latinLnBrk="0" hangingPunct="1">
              <a:spcBef>
                <a:spcPct val="20000"/>
              </a:spcBef>
              <a:buFont typeface="Arial" panose="020B0604020202020204" pitchFamily="34" charset="0"/>
              <a:buNone/>
              <a:defRPr sz="20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4pPr>
            <a:lvl5pPr marL="1828800" indent="0" algn="ctr" defTabSz="914400" rtl="0" eaLnBrk="1" latinLnBrk="0" hangingPunct="1">
              <a:spcBef>
                <a:spcPct val="20000"/>
              </a:spcBef>
              <a:buFont typeface="Arial" panose="020B0604020202020204" pitchFamily="34" charset="0"/>
              <a:buNone/>
              <a:defRPr sz="20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5pPr>
            <a:lvl6pPr marL="22860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6pPr>
            <a:lvl7pPr marL="27432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7pPr>
            <a:lvl8pPr marL="32004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8pPr>
            <a:lvl9pPr marL="36576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9pPr>
          </a:lstStyle>
          <a:p>
            <a:r>
              <a:rPr lang="fr-FR" sz="1800" dirty="0" smtClean="0"/>
              <a:t>Au moment de la commutation           (passage d’une spire du + au -) un courant circule dans la spire en court circuit (et les conducteurs). Ce courant est en sens opposé avec celui qui va lui être imposé. Ceci va créer des étincelles et une perte d’énergie qui sera préjudiciable sur des moteurs </a:t>
            </a:r>
            <a:r>
              <a:rPr lang="fr-FR" sz="1800" dirty="0" smtClean="0"/>
              <a:t>au-dessus </a:t>
            </a:r>
            <a:r>
              <a:rPr lang="fr-FR" sz="1800" dirty="0" smtClean="0"/>
              <a:t>du kW. Pour atténuer ce </a:t>
            </a:r>
            <a:r>
              <a:rPr lang="fr-FR" sz="1800" dirty="0" smtClean="0"/>
              <a:t>défaut, on </a:t>
            </a:r>
            <a:r>
              <a:rPr lang="fr-FR" sz="1800" dirty="0" smtClean="0"/>
              <a:t>place en série avec l’induit deux pôles auxiliaires, qui viendront générer un faible champ magnétique perpendiculaire avec les pôles principaux </a:t>
            </a:r>
            <a:endParaRPr lang="fr-FR" sz="1800" dirty="0"/>
          </a:p>
        </p:txBody>
      </p:sp>
      <p:sp>
        <p:nvSpPr>
          <p:cNvPr id="168" name="Ellipse 167"/>
          <p:cNvSpPr/>
          <p:nvPr>
            <p:custDataLst>
              <p:tags r:id="rId28"/>
            </p:custDataLst>
          </p:nvPr>
        </p:nvSpPr>
        <p:spPr>
          <a:xfrm>
            <a:off x="4514237" y="2787021"/>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69" name="Ellipse 168"/>
          <p:cNvSpPr/>
          <p:nvPr>
            <p:custDataLst>
              <p:tags r:id="rId29"/>
            </p:custDataLst>
          </p:nvPr>
        </p:nvSpPr>
        <p:spPr>
          <a:xfrm>
            <a:off x="4171144" y="3594547"/>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70" name="Ellipse 169"/>
          <p:cNvSpPr/>
          <p:nvPr>
            <p:custDataLst>
              <p:tags r:id="rId30"/>
            </p:custDataLst>
          </p:nvPr>
        </p:nvSpPr>
        <p:spPr>
          <a:xfrm>
            <a:off x="2834704" y="5235796"/>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3" name="Flèche droite à entaille 12"/>
          <p:cNvSpPr/>
          <p:nvPr>
            <p:custDataLst>
              <p:tags r:id="rId31"/>
            </p:custDataLst>
          </p:nvPr>
        </p:nvSpPr>
        <p:spPr>
          <a:xfrm>
            <a:off x="4808074" y="4165547"/>
            <a:ext cx="1306261" cy="365868"/>
          </a:xfrm>
          <a:prstGeom prst="notchedRightArrow">
            <a:avLst/>
          </a:prstGeom>
          <a:solidFill>
            <a:srgbClr val="FF0000"/>
          </a:soli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200" b="1" dirty="0" smtClean="0"/>
              <a:t>I auxiliaire</a:t>
            </a:r>
            <a:endParaRPr lang="fr-FR" sz="1200" b="1" dirty="0"/>
          </a:p>
        </p:txBody>
      </p:sp>
      <p:sp>
        <p:nvSpPr>
          <p:cNvPr id="171" name="Flèche droite à entaille 170"/>
          <p:cNvSpPr/>
          <p:nvPr>
            <p:custDataLst>
              <p:tags r:id="rId32"/>
            </p:custDataLst>
          </p:nvPr>
        </p:nvSpPr>
        <p:spPr>
          <a:xfrm flipH="1">
            <a:off x="2722411" y="4133797"/>
            <a:ext cx="1306261" cy="365868"/>
          </a:xfrm>
          <a:prstGeom prst="notchedRightArrow">
            <a:avLst/>
          </a:prstGeom>
          <a:solidFill>
            <a:srgbClr val="FF0000"/>
          </a:soli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200" b="1" dirty="0" smtClean="0"/>
              <a:t>I auxiliaire</a:t>
            </a:r>
            <a:endParaRPr lang="fr-FR" sz="1200" b="1" dirty="0"/>
          </a:p>
        </p:txBody>
      </p:sp>
      <p:sp>
        <p:nvSpPr>
          <p:cNvPr id="172" name="Flèche droite à entaille 171"/>
          <p:cNvSpPr/>
          <p:nvPr>
            <p:custDataLst>
              <p:tags r:id="rId33"/>
            </p:custDataLst>
          </p:nvPr>
        </p:nvSpPr>
        <p:spPr>
          <a:xfrm>
            <a:off x="2722411" y="1910032"/>
            <a:ext cx="1306261" cy="365868"/>
          </a:xfrm>
          <a:prstGeom prst="notchedRightArrow">
            <a:avLst/>
          </a:prstGeom>
          <a:solidFill>
            <a:srgbClr val="FF0000"/>
          </a:soli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200" b="1" dirty="0" smtClean="0"/>
              <a:t>I auxiliaire</a:t>
            </a:r>
            <a:endParaRPr lang="fr-FR" sz="1200" b="1" dirty="0"/>
          </a:p>
        </p:txBody>
      </p:sp>
      <p:sp>
        <p:nvSpPr>
          <p:cNvPr id="173" name="Flèche droite à entaille 172"/>
          <p:cNvSpPr/>
          <p:nvPr>
            <p:custDataLst>
              <p:tags r:id="rId34"/>
            </p:custDataLst>
          </p:nvPr>
        </p:nvSpPr>
        <p:spPr>
          <a:xfrm flipH="1">
            <a:off x="4808074" y="1910032"/>
            <a:ext cx="1306261" cy="365868"/>
          </a:xfrm>
          <a:prstGeom prst="notchedRightArrow">
            <a:avLst/>
          </a:prstGeom>
          <a:solidFill>
            <a:srgbClr val="FF0000"/>
          </a:soli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200" b="1" dirty="0" smtClean="0"/>
              <a:t>I auxiliaire</a:t>
            </a:r>
            <a:endParaRPr lang="fr-FR" sz="1200" b="1" dirty="0"/>
          </a:p>
        </p:txBody>
      </p:sp>
      <p:sp>
        <p:nvSpPr>
          <p:cNvPr id="175" name="Flèche gauche 174"/>
          <p:cNvSpPr/>
          <p:nvPr>
            <p:custDataLst>
              <p:tags r:id="rId35"/>
            </p:custDataLst>
          </p:nvPr>
        </p:nvSpPr>
        <p:spPr>
          <a:xfrm rot="16200000" flipH="1">
            <a:off x="3633708" y="804845"/>
            <a:ext cx="1289877" cy="1055592"/>
          </a:xfrm>
          <a:prstGeom prst="leftArrow">
            <a:avLst/>
          </a:prstGeom>
          <a:solidFill>
            <a:srgbClr val="FFFF00">
              <a:alpha val="42000"/>
            </a:srgbClr>
          </a:solidFill>
          <a:ln>
            <a:solidFill>
              <a:schemeClr val="tx1">
                <a:alpha val="42000"/>
              </a:schemeClr>
            </a:solidFill>
          </a:ln>
          <a:scene3d>
            <a:camera prst="orthographicFront"/>
            <a:lightRig rig="threeP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2800" b="1" dirty="0" smtClean="0">
                <a:solidFill>
                  <a:schemeClr val="tx1"/>
                </a:solidFill>
                <a:latin typeface="Verdana" panose="020B0604030504040204" pitchFamily="34" charset="0"/>
                <a:ea typeface="Verdana" panose="020B0604030504040204" pitchFamily="34" charset="0"/>
                <a:cs typeface="Verdana" panose="020B0604030504040204" pitchFamily="34" charset="0"/>
              </a:rPr>
              <a:t>B</a:t>
            </a:r>
            <a:r>
              <a:rPr lang="fr-FR" sz="2800" b="1" baseline="-25000" dirty="0" smtClean="0">
                <a:solidFill>
                  <a:schemeClr val="tx1"/>
                </a:solidFill>
                <a:latin typeface="Verdana" panose="020B0604030504040204" pitchFamily="34" charset="0"/>
                <a:ea typeface="Verdana" panose="020B0604030504040204" pitchFamily="34" charset="0"/>
                <a:cs typeface="Verdana" panose="020B0604030504040204" pitchFamily="34" charset="0"/>
              </a:rPr>
              <a:t>aux</a:t>
            </a:r>
            <a:endParaRPr lang="fr-FR" sz="2800" b="1" baseline="-25000" dirty="0">
              <a:solidFill>
                <a:schemeClr val="tx1"/>
              </a:solidFill>
              <a:latin typeface="Verdana" panose="020B0604030504040204" pitchFamily="34" charset="0"/>
              <a:ea typeface="Verdana" panose="020B0604030504040204" pitchFamily="34" charset="0"/>
              <a:cs typeface="Verdana" panose="020B0604030504040204" pitchFamily="34" charset="0"/>
            </a:endParaRPr>
          </a:p>
        </p:txBody>
      </p:sp>
      <p:sp>
        <p:nvSpPr>
          <p:cNvPr id="176" name="Flèche gauche 175"/>
          <p:cNvSpPr/>
          <p:nvPr>
            <p:custDataLst>
              <p:tags r:id="rId36"/>
            </p:custDataLst>
          </p:nvPr>
        </p:nvSpPr>
        <p:spPr>
          <a:xfrm rot="16200000" flipH="1">
            <a:off x="3680161" y="4079939"/>
            <a:ext cx="1289877" cy="1055592"/>
          </a:xfrm>
          <a:prstGeom prst="leftArrow">
            <a:avLst/>
          </a:prstGeom>
          <a:solidFill>
            <a:srgbClr val="FFFF00">
              <a:alpha val="42000"/>
            </a:srgbClr>
          </a:solidFill>
          <a:ln>
            <a:solidFill>
              <a:schemeClr val="tx1">
                <a:alpha val="42000"/>
              </a:schemeClr>
            </a:solidFill>
          </a:ln>
          <a:scene3d>
            <a:camera prst="orthographicFront"/>
            <a:lightRig rig="threeP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2800" b="1" dirty="0" smtClean="0">
                <a:solidFill>
                  <a:schemeClr val="tx1"/>
                </a:solidFill>
                <a:latin typeface="Verdana" panose="020B0604030504040204" pitchFamily="34" charset="0"/>
                <a:ea typeface="Verdana" panose="020B0604030504040204" pitchFamily="34" charset="0"/>
                <a:cs typeface="Verdana" panose="020B0604030504040204" pitchFamily="34" charset="0"/>
              </a:rPr>
              <a:t>B</a:t>
            </a:r>
            <a:r>
              <a:rPr lang="fr-FR" sz="2800" b="1" baseline="-25000" dirty="0" smtClean="0">
                <a:solidFill>
                  <a:schemeClr val="tx1"/>
                </a:solidFill>
                <a:latin typeface="Verdana" panose="020B0604030504040204" pitchFamily="34" charset="0"/>
                <a:ea typeface="Verdana" panose="020B0604030504040204" pitchFamily="34" charset="0"/>
                <a:cs typeface="Verdana" panose="020B0604030504040204" pitchFamily="34" charset="0"/>
              </a:rPr>
              <a:t>aux</a:t>
            </a:r>
            <a:endParaRPr lang="fr-FR" sz="2800" b="1" baseline="-25000" dirty="0">
              <a:solidFill>
                <a:schemeClr val="tx1"/>
              </a:solidFill>
              <a:latin typeface="Verdana" panose="020B0604030504040204" pitchFamily="34" charset="0"/>
              <a:ea typeface="Verdana" panose="020B0604030504040204" pitchFamily="34" charset="0"/>
              <a:cs typeface="Verdana" panose="020B0604030504040204" pitchFamily="34" charset="0"/>
            </a:endParaRPr>
          </a:p>
        </p:txBody>
      </p:sp>
      <p:sp>
        <p:nvSpPr>
          <p:cNvPr id="167" name="Rectangle 166"/>
          <p:cNvSpPr/>
          <p:nvPr>
            <p:custDataLst>
              <p:tags r:id="rId37"/>
            </p:custDataLst>
          </p:nvPr>
        </p:nvSpPr>
        <p:spPr>
          <a:xfrm>
            <a:off x="1361498" y="1541668"/>
            <a:ext cx="6216879" cy="3147875"/>
          </a:xfrm>
          <a:prstGeom prst="rect">
            <a:avLst/>
          </a:prstGeom>
          <a:solidFill>
            <a:schemeClr val="accent1">
              <a:alpha val="1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b"/>
          <a:lstStyle/>
          <a:p>
            <a:pPr algn="ctr"/>
            <a:r>
              <a:rPr lang="fr-FR" sz="2000" dirty="0" smtClean="0"/>
              <a:t>                                                                 Click</a:t>
            </a:r>
            <a:endParaRPr lang="fr-FR" sz="2000" dirty="0"/>
          </a:p>
        </p:txBody>
      </p:sp>
    </p:spTree>
    <p:extLst>
      <p:ext uri="{BB962C8B-B14F-4D97-AF65-F5344CB8AC3E}">
        <p14:creationId xmlns:p14="http://schemas.microsoft.com/office/powerpoint/2010/main" val="213728932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grpId="2" nodeType="afterEffect">
                                  <p:stCondLst>
                                    <p:cond delay="0"/>
                                  </p:stCondLst>
                                  <p:childTnLst>
                                    <p:set>
                                      <p:cBhvr>
                                        <p:cTn id="6" dur="1" fill="hold">
                                          <p:stCondLst>
                                            <p:cond delay="0"/>
                                          </p:stCondLst>
                                        </p:cTn>
                                        <p:tgtEl>
                                          <p:spTgt spid="167"/>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seq concurrent="1" nextAc="seek">
              <p:cTn id="7" restart="whenNotActive" fill="hold" evtFilter="cancelBubble" nodeType="interactiveSeq">
                <p:stCondLst>
                  <p:cond evt="onClick" delay="0">
                    <p:tgtEl>
                      <p:spTgt spid="167"/>
                    </p:tgtEl>
                  </p:cond>
                </p:stCondLst>
                <p:endSync evt="end" delay="0">
                  <p:rtn val="all"/>
                </p:endSync>
                <p:childTnLst>
                  <p:par>
                    <p:cTn id="8" fill="hold">
                      <p:stCondLst>
                        <p:cond delay="0"/>
                      </p:stCondLst>
                      <p:childTnLst>
                        <p:par>
                          <p:cTn id="9" fill="hold">
                            <p:stCondLst>
                              <p:cond delay="0"/>
                            </p:stCondLst>
                            <p:childTnLst>
                              <p:par>
                                <p:cTn id="10" presetID="1" presetClass="exit" presetSubtype="0" fill="hold" grpId="1" nodeType="withEffect">
                                  <p:stCondLst>
                                    <p:cond delay="0"/>
                                  </p:stCondLst>
                                  <p:childTnLst>
                                    <p:set>
                                      <p:cBhvr>
                                        <p:cTn id="11" dur="1" fill="hold">
                                          <p:stCondLst>
                                            <p:cond delay="0"/>
                                          </p:stCondLst>
                                        </p:cTn>
                                        <p:tgtEl>
                                          <p:spTgt spid="167"/>
                                        </p:tgtEl>
                                        <p:attrNameLst>
                                          <p:attrName>style.visibility</p:attrName>
                                        </p:attrNameLst>
                                      </p:cBhvr>
                                      <p:to>
                                        <p:strVal val="hidden"/>
                                      </p:to>
                                    </p:set>
                                  </p:childTnLst>
                                </p:cTn>
                              </p:par>
                              <p:par>
                                <p:cTn id="12" presetID="10" presetClass="entr" presetSubtype="0" fill="hold" grpId="0" nodeType="withEffect">
                                  <p:stCondLst>
                                    <p:cond delay="0"/>
                                  </p:stCondLst>
                                  <p:childTnLst>
                                    <p:set>
                                      <p:cBhvr>
                                        <p:cTn id="13" dur="1" fill="hold">
                                          <p:stCondLst>
                                            <p:cond delay="0"/>
                                          </p:stCondLst>
                                        </p:cTn>
                                        <p:tgtEl>
                                          <p:spTgt spid="169"/>
                                        </p:tgtEl>
                                        <p:attrNameLst>
                                          <p:attrName>style.visibility</p:attrName>
                                        </p:attrNameLst>
                                      </p:cBhvr>
                                      <p:to>
                                        <p:strVal val="visible"/>
                                      </p:to>
                                    </p:set>
                                    <p:animEffect transition="in" filter="fade">
                                      <p:cBhvr>
                                        <p:cTn id="14" dur="500"/>
                                        <p:tgtEl>
                                          <p:spTgt spid="169"/>
                                        </p:tgtEl>
                                      </p:cBhvr>
                                    </p:animEffect>
                                  </p:childTnLst>
                                </p:cTn>
                              </p:par>
                              <p:par>
                                <p:cTn id="15" presetID="10" presetClass="entr" presetSubtype="0" fill="hold" grpId="0" nodeType="withEffect">
                                  <p:stCondLst>
                                    <p:cond delay="0"/>
                                  </p:stCondLst>
                                  <p:childTnLst>
                                    <p:set>
                                      <p:cBhvr>
                                        <p:cTn id="16" dur="1" fill="hold">
                                          <p:stCondLst>
                                            <p:cond delay="0"/>
                                          </p:stCondLst>
                                        </p:cTn>
                                        <p:tgtEl>
                                          <p:spTgt spid="168"/>
                                        </p:tgtEl>
                                        <p:attrNameLst>
                                          <p:attrName>style.visibility</p:attrName>
                                        </p:attrNameLst>
                                      </p:cBhvr>
                                      <p:to>
                                        <p:strVal val="visible"/>
                                      </p:to>
                                    </p:set>
                                    <p:animEffect transition="in" filter="fade">
                                      <p:cBhvr>
                                        <p:cTn id="17" dur="500"/>
                                        <p:tgtEl>
                                          <p:spTgt spid="168"/>
                                        </p:tgtEl>
                                      </p:cBhvr>
                                    </p:animEffect>
                                  </p:childTnLst>
                                </p:cTn>
                              </p:par>
                              <p:par>
                                <p:cTn id="18" presetID="10" presetClass="entr" presetSubtype="0" fill="hold" grpId="0" nodeType="withEffect">
                                  <p:stCondLst>
                                    <p:cond delay="0"/>
                                  </p:stCondLst>
                                  <p:childTnLst>
                                    <p:set>
                                      <p:cBhvr>
                                        <p:cTn id="19" dur="1" fill="hold">
                                          <p:stCondLst>
                                            <p:cond delay="0"/>
                                          </p:stCondLst>
                                        </p:cTn>
                                        <p:tgtEl>
                                          <p:spTgt spid="170"/>
                                        </p:tgtEl>
                                        <p:attrNameLst>
                                          <p:attrName>style.visibility</p:attrName>
                                        </p:attrNameLst>
                                      </p:cBhvr>
                                      <p:to>
                                        <p:strVal val="visible"/>
                                      </p:to>
                                    </p:set>
                                    <p:animEffect transition="in" filter="fade">
                                      <p:cBhvr>
                                        <p:cTn id="20" dur="500"/>
                                        <p:tgtEl>
                                          <p:spTgt spid="170"/>
                                        </p:tgtEl>
                                      </p:cBhvr>
                                    </p:animEffect>
                                  </p:childTnLst>
                                </p:cTn>
                              </p:par>
                              <p:par>
                                <p:cTn id="21" presetID="0" presetClass="path" presetSubtype="0" repeatCount="3000" fill="hold" grpId="3" nodeType="withEffect">
                                  <p:stCondLst>
                                    <p:cond delay="0"/>
                                  </p:stCondLst>
                                  <p:childTnLst>
                                    <p:animMotion origin="layout" path="M 0.00069 0.00555 L 0.01181 -0.05371 L 0.01302 -0.06644 L 0.01406 -0.22246 L -0.2375 -0.22987 L -0.24306 0.09768 L 0.01476 0.09907 L 0.01528 0.0706 L 0.03889 0.00925 L 0.00069 0.00555 Z " pathEditMode="relative" rAng="0" ptsTypes="AAAAAAAAAA">
                                      <p:cBhvr>
                                        <p:cTn id="22" dur="2000" fill="hold"/>
                                        <p:tgtEl>
                                          <p:spTgt spid="169"/>
                                        </p:tgtEl>
                                        <p:attrNameLst>
                                          <p:attrName>ppt_x</p:attrName>
                                          <p:attrName>ppt_y</p:attrName>
                                        </p:attrNameLst>
                                      </p:cBhvr>
                                      <p:rCtr x="-10278" y="-7106"/>
                                    </p:animMotion>
                                  </p:childTnLst>
                                </p:cTn>
                              </p:par>
                              <p:par>
                                <p:cTn id="23" presetID="0" presetClass="path" presetSubtype="0" repeatCount="3000" fill="hold" grpId="3" nodeType="withEffect">
                                  <p:stCondLst>
                                    <p:cond delay="0"/>
                                  </p:stCondLst>
                                  <p:childTnLst>
                                    <p:animMotion origin="layout" path="M 5.55556E-7 0.00185 L -0.0191 0.06181 L -0.01788 0.21783 L 0.2342 0.22662 L 0.23924 -0.10231 L -0.0191 -0.1044 L -0.0191 -0.0743 L -0.03889 -0.01389 L 5.55556E-7 0.00185 Z " pathEditMode="relative" rAng="0" ptsTypes="AAAAAAAAA">
                                      <p:cBhvr>
                                        <p:cTn id="24" dur="2000" spd="-100000" fill="hold"/>
                                        <p:tgtEl>
                                          <p:spTgt spid="168"/>
                                        </p:tgtEl>
                                        <p:attrNameLst>
                                          <p:attrName>ppt_x</p:attrName>
                                          <p:attrName>ppt_y</p:attrName>
                                        </p:attrNameLst>
                                      </p:cBhvr>
                                      <p:rCtr x="10017" y="5926"/>
                                    </p:animMotion>
                                  </p:childTnLst>
                                </p:cTn>
                              </p:par>
                              <p:par>
                                <p:cTn id="25" presetID="0" presetClass="path" presetSubtype="0" repeatCount="10000" fill="hold" grpId="2" nodeType="withEffect">
                                  <p:stCondLst>
                                    <p:cond delay="0"/>
                                  </p:stCondLst>
                                  <p:childTnLst>
                                    <p:animMotion origin="layout" path="M 1.11111E-6 0.00949 L 0.02222 0.00023 L 0.05347 -0.00162 L 0.0875 -0.00533 L 0.09583 0.00393 L 0.18889 0.00856 L 0.19653 -0.0007 L 0.11944 -0.01366 L 0.125 -0.00718 L 0.20069 -0.00903 L 0.18403 -0.01551 L 0.11667 -0.02662 L 0.12153 -0.02385 L 0.12986 -0.02014 L 0.1993 -0.02014 L 0.15694 -0.02848 L 0.12222 -0.03773 L 0.12083 -0.0294 L 0.20139 -0.02848 L 0.17639 -0.03959 L 0.11944 -0.0507 L 0.12639 -0.04514 L 0.2 -0.04236 L 0.18611 -0.04699 L 0.12361 -0.06181 L 0.11805 -0.05996 L 0.12153 -0.05348 L 0.19792 -0.0544 L 0.18472 -0.06366 L 0.12361 -0.07848 L 0.11667 -0.07477 L 0.1243 -0.07107 L 0.16458 -0.06736 L 0.19861 -0.0794 L 0.20417 -0.09977 L 0.20208 -0.1257 L 0.19583 -0.16736 L 0.17986 -0.20255 L 0.1875 -0.24236 L 0.07917 -0.4081 L 0.24653 -0.18403 L 0.21389 -0.2757 L 0.04861 -0.29514 L 0.28611 -0.29977 L 0.21319 -0.33033 L 0.07986 -0.18681 L 0.25139 -0.41273 L 0.1868 -0.36551 L 0.16319 -0.34977 L 0.1993 -0.48866 L 0.19444 -0.50533 L 0.11597 -0.52107 L 0.2 -0.51922 L 0.19236 -0.52292 L 0.11389 -0.53403 L 0.11458 -0.52662 L 0.19722 -0.5294 L 0.11319 -0.54514 L 0.11875 -0.53866 L 0.19792 -0.54144 L 0.16805 -0.54977 L 0.11389 -0.55718 L 0.11597 -0.55162 L 0.19722 -0.5544 L 0.175 -0.56088 L 0.11458 -0.56922 L 0.11875 -0.56366 L 0.19583 -0.56459 L 0.11319 -0.58125 L 0.11736 -0.57477 L 0.19444 -0.5794 L 0.19514 -0.58866 L 0.1118 -0.59329 L 0.09583 -0.58403 L 0.07222 -0.54885 L 0.06042 -0.54514 L 0.00208 -0.55718 L -0.0125 -0.55255 " pathEditMode="relative" rAng="0" ptsTypes="AAAAAAAAAAAAAAAAAAAAAAAAAAAAAAAAAAAAAAAAAAAAAAAAAAAAAAAAAAAAAAAAAAAAAAAAAAAAAA">
                                      <p:cBhvr>
                                        <p:cTn id="26" dur="2000" fill="hold"/>
                                        <p:tgtEl>
                                          <p:spTgt spid="170"/>
                                        </p:tgtEl>
                                        <p:attrNameLst>
                                          <p:attrName>ppt_x</p:attrName>
                                          <p:attrName>ppt_y</p:attrName>
                                        </p:attrNameLst>
                                      </p:cBhvr>
                                      <p:rCtr x="13681" y="-30139"/>
                                    </p:animMotion>
                                  </p:childTnLst>
                                </p:cTn>
                              </p:par>
                              <p:par>
                                <p:cTn id="27" presetID="22" presetClass="entr" presetSubtype="8" fill="hold" grpId="0" nodeType="withEffect">
                                  <p:stCondLst>
                                    <p:cond delay="4000"/>
                                  </p:stCondLst>
                                  <p:childTnLst>
                                    <p:set>
                                      <p:cBhvr>
                                        <p:cTn id="28" dur="1" fill="hold">
                                          <p:stCondLst>
                                            <p:cond delay="0"/>
                                          </p:stCondLst>
                                        </p:cTn>
                                        <p:tgtEl>
                                          <p:spTgt spid="172"/>
                                        </p:tgtEl>
                                        <p:attrNameLst>
                                          <p:attrName>style.visibility</p:attrName>
                                        </p:attrNameLst>
                                      </p:cBhvr>
                                      <p:to>
                                        <p:strVal val="visible"/>
                                      </p:to>
                                    </p:set>
                                    <p:animEffect transition="in" filter="wipe(left)">
                                      <p:cBhvr>
                                        <p:cTn id="29" dur="500"/>
                                        <p:tgtEl>
                                          <p:spTgt spid="172"/>
                                        </p:tgtEl>
                                      </p:cBhvr>
                                    </p:animEffect>
                                  </p:childTnLst>
                                </p:cTn>
                              </p:par>
                              <p:par>
                                <p:cTn id="30" presetID="22" presetClass="entr" presetSubtype="8" fill="hold" grpId="0" nodeType="withEffect">
                                  <p:stCondLst>
                                    <p:cond delay="4000"/>
                                  </p:stCondLst>
                                  <p:childTnLst>
                                    <p:set>
                                      <p:cBhvr>
                                        <p:cTn id="31" dur="1" fill="hold">
                                          <p:stCondLst>
                                            <p:cond delay="0"/>
                                          </p:stCondLst>
                                        </p:cTn>
                                        <p:tgtEl>
                                          <p:spTgt spid="13"/>
                                        </p:tgtEl>
                                        <p:attrNameLst>
                                          <p:attrName>style.visibility</p:attrName>
                                        </p:attrNameLst>
                                      </p:cBhvr>
                                      <p:to>
                                        <p:strVal val="visible"/>
                                      </p:to>
                                    </p:set>
                                    <p:animEffect transition="in" filter="wipe(left)">
                                      <p:cBhvr>
                                        <p:cTn id="32" dur="500"/>
                                        <p:tgtEl>
                                          <p:spTgt spid="13"/>
                                        </p:tgtEl>
                                      </p:cBhvr>
                                    </p:animEffect>
                                  </p:childTnLst>
                                </p:cTn>
                              </p:par>
                              <p:par>
                                <p:cTn id="33" presetID="22" presetClass="entr" presetSubtype="2" fill="hold" grpId="0" nodeType="withEffect">
                                  <p:stCondLst>
                                    <p:cond delay="4000"/>
                                  </p:stCondLst>
                                  <p:childTnLst>
                                    <p:set>
                                      <p:cBhvr>
                                        <p:cTn id="34" dur="1" fill="hold">
                                          <p:stCondLst>
                                            <p:cond delay="0"/>
                                          </p:stCondLst>
                                        </p:cTn>
                                        <p:tgtEl>
                                          <p:spTgt spid="173"/>
                                        </p:tgtEl>
                                        <p:attrNameLst>
                                          <p:attrName>style.visibility</p:attrName>
                                        </p:attrNameLst>
                                      </p:cBhvr>
                                      <p:to>
                                        <p:strVal val="visible"/>
                                      </p:to>
                                    </p:set>
                                    <p:animEffect transition="in" filter="wipe(right)">
                                      <p:cBhvr>
                                        <p:cTn id="35" dur="500"/>
                                        <p:tgtEl>
                                          <p:spTgt spid="173"/>
                                        </p:tgtEl>
                                      </p:cBhvr>
                                    </p:animEffect>
                                  </p:childTnLst>
                                </p:cTn>
                              </p:par>
                              <p:par>
                                <p:cTn id="36" presetID="22" presetClass="entr" presetSubtype="2" fill="hold" grpId="0" nodeType="withEffect">
                                  <p:stCondLst>
                                    <p:cond delay="4000"/>
                                  </p:stCondLst>
                                  <p:childTnLst>
                                    <p:set>
                                      <p:cBhvr>
                                        <p:cTn id="37" dur="1" fill="hold">
                                          <p:stCondLst>
                                            <p:cond delay="0"/>
                                          </p:stCondLst>
                                        </p:cTn>
                                        <p:tgtEl>
                                          <p:spTgt spid="171"/>
                                        </p:tgtEl>
                                        <p:attrNameLst>
                                          <p:attrName>style.visibility</p:attrName>
                                        </p:attrNameLst>
                                      </p:cBhvr>
                                      <p:to>
                                        <p:strVal val="visible"/>
                                      </p:to>
                                    </p:set>
                                    <p:animEffect transition="in" filter="wipe(right)">
                                      <p:cBhvr>
                                        <p:cTn id="38" dur="500"/>
                                        <p:tgtEl>
                                          <p:spTgt spid="171"/>
                                        </p:tgtEl>
                                      </p:cBhvr>
                                    </p:animEffect>
                                  </p:childTnLst>
                                </p:cTn>
                              </p:par>
                              <p:par>
                                <p:cTn id="39" presetID="1" presetClass="exit" presetSubtype="0" fill="hold" grpId="2" nodeType="withEffect">
                                  <p:stCondLst>
                                    <p:cond delay="8000"/>
                                  </p:stCondLst>
                                  <p:childTnLst>
                                    <p:set>
                                      <p:cBhvr>
                                        <p:cTn id="40" dur="1" fill="hold">
                                          <p:stCondLst>
                                            <p:cond delay="0"/>
                                          </p:stCondLst>
                                        </p:cTn>
                                        <p:tgtEl>
                                          <p:spTgt spid="169"/>
                                        </p:tgtEl>
                                        <p:attrNameLst>
                                          <p:attrName>style.visibility</p:attrName>
                                        </p:attrNameLst>
                                      </p:cBhvr>
                                      <p:to>
                                        <p:strVal val="hidden"/>
                                      </p:to>
                                    </p:set>
                                  </p:childTnLst>
                                </p:cTn>
                              </p:par>
                              <p:par>
                                <p:cTn id="41" presetID="1" presetClass="exit" presetSubtype="0" fill="hold" grpId="2" nodeType="withEffect">
                                  <p:stCondLst>
                                    <p:cond delay="8000"/>
                                  </p:stCondLst>
                                  <p:childTnLst>
                                    <p:set>
                                      <p:cBhvr>
                                        <p:cTn id="42" dur="1" fill="hold">
                                          <p:stCondLst>
                                            <p:cond delay="0"/>
                                          </p:stCondLst>
                                        </p:cTn>
                                        <p:tgtEl>
                                          <p:spTgt spid="168"/>
                                        </p:tgtEl>
                                        <p:attrNameLst>
                                          <p:attrName>style.visibility</p:attrName>
                                        </p:attrNameLst>
                                      </p:cBhvr>
                                      <p:to>
                                        <p:strVal val="hidden"/>
                                      </p:to>
                                    </p:set>
                                  </p:childTnLst>
                                </p:cTn>
                              </p:par>
                            </p:childTnLst>
                          </p:cTn>
                        </p:par>
                        <p:par>
                          <p:cTn id="43" fill="hold">
                            <p:stCondLst>
                              <p:cond delay="20000"/>
                            </p:stCondLst>
                            <p:childTnLst>
                              <p:par>
                                <p:cTn id="44" presetID="1" presetClass="exit" presetSubtype="0" fill="hold" grpId="1" nodeType="afterEffect">
                                  <p:stCondLst>
                                    <p:cond delay="0"/>
                                  </p:stCondLst>
                                  <p:childTnLst>
                                    <p:set>
                                      <p:cBhvr>
                                        <p:cTn id="45" dur="1" fill="hold">
                                          <p:stCondLst>
                                            <p:cond delay="0"/>
                                          </p:stCondLst>
                                        </p:cTn>
                                        <p:tgtEl>
                                          <p:spTgt spid="170"/>
                                        </p:tgtEl>
                                        <p:attrNameLst>
                                          <p:attrName>style.visibility</p:attrName>
                                        </p:attrNameLst>
                                      </p:cBhvr>
                                      <p:to>
                                        <p:strVal val="hidden"/>
                                      </p:to>
                                    </p:set>
                                  </p:childTnLst>
                                </p:cTn>
                              </p:par>
                            </p:childTnLst>
                          </p:cTn>
                        </p:par>
                        <p:par>
                          <p:cTn id="46" fill="hold">
                            <p:stCondLst>
                              <p:cond delay="20000"/>
                            </p:stCondLst>
                            <p:childTnLst>
                              <p:par>
                                <p:cTn id="47" presetID="1" presetClass="exit" presetSubtype="0" fill="hold" grpId="1" nodeType="afterEffect">
                                  <p:stCondLst>
                                    <p:cond delay="0"/>
                                  </p:stCondLst>
                                  <p:childTnLst>
                                    <p:set>
                                      <p:cBhvr>
                                        <p:cTn id="48" dur="1" fill="hold">
                                          <p:stCondLst>
                                            <p:cond delay="0"/>
                                          </p:stCondLst>
                                        </p:cTn>
                                        <p:tgtEl>
                                          <p:spTgt spid="172"/>
                                        </p:tgtEl>
                                        <p:attrNameLst>
                                          <p:attrName>style.visibility</p:attrName>
                                        </p:attrNameLst>
                                      </p:cBhvr>
                                      <p:to>
                                        <p:strVal val="hidden"/>
                                      </p:to>
                                    </p:set>
                                  </p:childTnLst>
                                </p:cTn>
                              </p:par>
                            </p:childTnLst>
                          </p:cTn>
                        </p:par>
                        <p:par>
                          <p:cTn id="49" fill="hold">
                            <p:stCondLst>
                              <p:cond delay="20000"/>
                            </p:stCondLst>
                            <p:childTnLst>
                              <p:par>
                                <p:cTn id="50" presetID="1" presetClass="exit" presetSubtype="0" fill="hold" grpId="1" nodeType="afterEffect">
                                  <p:stCondLst>
                                    <p:cond delay="0"/>
                                  </p:stCondLst>
                                  <p:childTnLst>
                                    <p:set>
                                      <p:cBhvr>
                                        <p:cTn id="51" dur="1" fill="hold">
                                          <p:stCondLst>
                                            <p:cond delay="0"/>
                                          </p:stCondLst>
                                        </p:cTn>
                                        <p:tgtEl>
                                          <p:spTgt spid="13"/>
                                        </p:tgtEl>
                                        <p:attrNameLst>
                                          <p:attrName>style.visibility</p:attrName>
                                        </p:attrNameLst>
                                      </p:cBhvr>
                                      <p:to>
                                        <p:strVal val="hidden"/>
                                      </p:to>
                                    </p:set>
                                  </p:childTnLst>
                                </p:cTn>
                              </p:par>
                            </p:childTnLst>
                          </p:cTn>
                        </p:par>
                        <p:par>
                          <p:cTn id="52" fill="hold">
                            <p:stCondLst>
                              <p:cond delay="20000"/>
                            </p:stCondLst>
                            <p:childTnLst>
                              <p:par>
                                <p:cTn id="53" presetID="1" presetClass="exit" presetSubtype="0" fill="hold" grpId="1" nodeType="afterEffect">
                                  <p:stCondLst>
                                    <p:cond delay="0"/>
                                  </p:stCondLst>
                                  <p:childTnLst>
                                    <p:set>
                                      <p:cBhvr>
                                        <p:cTn id="54" dur="1" fill="hold">
                                          <p:stCondLst>
                                            <p:cond delay="0"/>
                                          </p:stCondLst>
                                        </p:cTn>
                                        <p:tgtEl>
                                          <p:spTgt spid="173"/>
                                        </p:tgtEl>
                                        <p:attrNameLst>
                                          <p:attrName>style.visibility</p:attrName>
                                        </p:attrNameLst>
                                      </p:cBhvr>
                                      <p:to>
                                        <p:strVal val="hidden"/>
                                      </p:to>
                                    </p:set>
                                  </p:childTnLst>
                                </p:cTn>
                              </p:par>
                            </p:childTnLst>
                          </p:cTn>
                        </p:par>
                        <p:par>
                          <p:cTn id="55" fill="hold">
                            <p:stCondLst>
                              <p:cond delay="20000"/>
                            </p:stCondLst>
                            <p:childTnLst>
                              <p:par>
                                <p:cTn id="56" presetID="1" presetClass="exit" presetSubtype="0" fill="hold" grpId="1" nodeType="afterEffect">
                                  <p:stCondLst>
                                    <p:cond delay="0"/>
                                  </p:stCondLst>
                                  <p:childTnLst>
                                    <p:set>
                                      <p:cBhvr>
                                        <p:cTn id="57" dur="1" fill="hold">
                                          <p:stCondLst>
                                            <p:cond delay="0"/>
                                          </p:stCondLst>
                                        </p:cTn>
                                        <p:tgtEl>
                                          <p:spTgt spid="171"/>
                                        </p:tgtEl>
                                        <p:attrNameLst>
                                          <p:attrName>style.visibility</p:attrName>
                                        </p:attrNameLst>
                                      </p:cBhvr>
                                      <p:to>
                                        <p:strVal val="hidden"/>
                                      </p:to>
                                    </p:set>
                                  </p:childTnLst>
                                </p:cTn>
                              </p:par>
                            </p:childTnLst>
                          </p:cTn>
                        </p:par>
                        <p:par>
                          <p:cTn id="58" fill="hold">
                            <p:stCondLst>
                              <p:cond delay="20000"/>
                            </p:stCondLst>
                            <p:childTnLst>
                              <p:par>
                                <p:cTn id="59" presetID="10" presetClass="entr" presetSubtype="0" fill="hold" grpId="0" nodeType="afterEffect">
                                  <p:stCondLst>
                                    <p:cond delay="0"/>
                                  </p:stCondLst>
                                  <p:childTnLst>
                                    <p:set>
                                      <p:cBhvr>
                                        <p:cTn id="60" dur="1" fill="hold">
                                          <p:stCondLst>
                                            <p:cond delay="0"/>
                                          </p:stCondLst>
                                        </p:cTn>
                                        <p:tgtEl>
                                          <p:spTgt spid="167"/>
                                        </p:tgtEl>
                                        <p:attrNameLst>
                                          <p:attrName>style.visibility</p:attrName>
                                        </p:attrNameLst>
                                      </p:cBhvr>
                                      <p:to>
                                        <p:strVal val="visible"/>
                                      </p:to>
                                    </p:set>
                                    <p:animEffect transition="in" filter="fade">
                                      <p:cBhvr>
                                        <p:cTn id="61" dur="500"/>
                                        <p:tgtEl>
                                          <p:spTgt spid="167"/>
                                        </p:tgtEl>
                                      </p:cBhvr>
                                    </p:animEffect>
                                  </p:childTnLst>
                                </p:cTn>
                              </p:par>
                            </p:childTnLst>
                          </p:cTn>
                        </p:par>
                      </p:childTnLst>
                    </p:cTn>
                  </p:par>
                </p:childTnLst>
              </p:cTn>
              <p:nextCondLst>
                <p:cond evt="onClick" delay="0">
                  <p:tgtEl>
                    <p:spTgt spid="167"/>
                  </p:tgtEl>
                </p:cond>
              </p:nextCondLst>
            </p:seq>
          </p:childTnLst>
        </p:cTn>
      </p:par>
    </p:tnLst>
    <p:bldLst>
      <p:bldP spid="168" grpId="0" animBg="1"/>
      <p:bldP spid="168" grpId="2" animBg="1"/>
      <p:bldP spid="168" grpId="3" animBg="1"/>
      <p:bldP spid="169" grpId="0" animBg="1"/>
      <p:bldP spid="169" grpId="2" animBg="1"/>
      <p:bldP spid="169" grpId="3" animBg="1"/>
      <p:bldP spid="170" grpId="0" animBg="1"/>
      <p:bldP spid="170" grpId="1" animBg="1"/>
      <p:bldP spid="170" grpId="2" animBg="1"/>
      <p:bldP spid="13" grpId="0" animBg="1"/>
      <p:bldP spid="13" grpId="1" animBg="1"/>
      <p:bldP spid="171" grpId="0" animBg="1"/>
      <p:bldP spid="171" grpId="1" animBg="1"/>
      <p:bldP spid="172" grpId="0" animBg="1"/>
      <p:bldP spid="172" grpId="1" animBg="1"/>
      <p:bldP spid="173" grpId="0" animBg="1"/>
      <p:bldP spid="173" grpId="1" animBg="1"/>
      <p:bldP spid="167" grpId="0" animBg="1"/>
      <p:bldP spid="167" grpId="1" animBg="1"/>
      <p:bldP spid="167" grpId="2" animBg="1"/>
    </p:bldLst>
  </p:timing>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19" name="Ellipse 1718"/>
          <p:cNvSpPr/>
          <p:nvPr>
            <p:custDataLst>
              <p:tags r:id="rId1"/>
            </p:custDataLst>
          </p:nvPr>
        </p:nvSpPr>
        <p:spPr>
          <a:xfrm flipH="1">
            <a:off x="3152540" y="1662275"/>
            <a:ext cx="2448272" cy="2448272"/>
          </a:xfrm>
          <a:prstGeom prst="ellipse">
            <a:avLst/>
          </a:prstGeom>
          <a:solidFill>
            <a:schemeClr val="bg2">
              <a:lumMod val="2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 name="Titre 1"/>
          <p:cNvSpPr>
            <a:spLocks noGrp="1"/>
          </p:cNvSpPr>
          <p:nvPr>
            <p:ph type="title"/>
            <p:custDataLst>
              <p:tags r:id="rId2"/>
            </p:custDataLst>
          </p:nvPr>
        </p:nvSpPr>
        <p:spPr>
          <a:xfrm>
            <a:off x="46889" y="-27384"/>
            <a:ext cx="9097109" cy="1143000"/>
          </a:xfrm>
        </p:spPr>
        <p:txBody>
          <a:bodyPr>
            <a:normAutofit fontScale="90000"/>
          </a:bodyPr>
          <a:lstStyle/>
          <a:p>
            <a:r>
              <a:rPr lang="fr-FR" dirty="0"/>
              <a:t>Les moteurs </a:t>
            </a:r>
            <a:r>
              <a:rPr lang="fr-FR" dirty="0" smtClean="0"/>
              <a:t>Courant Continu</a:t>
            </a:r>
            <a:endParaRPr lang="fr-FR" dirty="0"/>
          </a:p>
        </p:txBody>
      </p:sp>
      <p:grpSp>
        <p:nvGrpSpPr>
          <p:cNvPr id="7" name="Groupe 6"/>
          <p:cNvGrpSpPr/>
          <p:nvPr>
            <p:custDataLst>
              <p:tags r:id="rId3"/>
            </p:custDataLst>
          </p:nvPr>
        </p:nvGrpSpPr>
        <p:grpSpPr>
          <a:xfrm>
            <a:off x="5652505" y="2077446"/>
            <a:ext cx="1617728" cy="1728192"/>
            <a:chOff x="5652505" y="2011151"/>
            <a:chExt cx="1617728" cy="1728192"/>
          </a:xfrm>
        </p:grpSpPr>
        <p:sp>
          <p:nvSpPr>
            <p:cNvPr id="1283" name="Cylindre 4"/>
            <p:cNvSpPr/>
            <p:nvPr/>
          </p:nvSpPr>
          <p:spPr>
            <a:xfrm rot="5400000" flipH="1">
              <a:off x="5164831" y="2498825"/>
              <a:ext cx="1728192" cy="752844"/>
            </a:xfrm>
            <a:custGeom>
              <a:avLst/>
              <a:gdLst>
                <a:gd name="connsiteX0" fmla="*/ 0 w 1728192"/>
                <a:gd name="connsiteY0" fmla="*/ 126148 h 1009180"/>
                <a:gd name="connsiteX1" fmla="*/ 864096 w 1728192"/>
                <a:gd name="connsiteY1" fmla="*/ 252296 h 1009180"/>
                <a:gd name="connsiteX2" fmla="*/ 1728192 w 1728192"/>
                <a:gd name="connsiteY2" fmla="*/ 126148 h 1009180"/>
                <a:gd name="connsiteX3" fmla="*/ 1728192 w 1728192"/>
                <a:gd name="connsiteY3" fmla="*/ 883033 h 1009180"/>
                <a:gd name="connsiteX4" fmla="*/ 864096 w 1728192"/>
                <a:gd name="connsiteY4" fmla="*/ 1009181 h 1009180"/>
                <a:gd name="connsiteX5" fmla="*/ 0 w 1728192"/>
                <a:gd name="connsiteY5" fmla="*/ 883033 h 1009180"/>
                <a:gd name="connsiteX6" fmla="*/ 0 w 1728192"/>
                <a:gd name="connsiteY6" fmla="*/ 126148 h 1009180"/>
                <a:gd name="connsiteX0" fmla="*/ 0 w 1728192"/>
                <a:gd name="connsiteY0" fmla="*/ 126148 h 1009180"/>
                <a:gd name="connsiteX1" fmla="*/ 864096 w 1728192"/>
                <a:gd name="connsiteY1" fmla="*/ 0 h 1009180"/>
                <a:gd name="connsiteX2" fmla="*/ 1728192 w 1728192"/>
                <a:gd name="connsiteY2" fmla="*/ 126148 h 1009180"/>
                <a:gd name="connsiteX3" fmla="*/ 864096 w 1728192"/>
                <a:gd name="connsiteY3" fmla="*/ 252296 h 1009180"/>
                <a:gd name="connsiteX4" fmla="*/ 0 w 1728192"/>
                <a:gd name="connsiteY4" fmla="*/ 126148 h 1009180"/>
                <a:gd name="connsiteX0" fmla="*/ 1728192 w 1728192"/>
                <a:gd name="connsiteY0" fmla="*/ 126148 h 1009180"/>
                <a:gd name="connsiteX1" fmla="*/ 864096 w 1728192"/>
                <a:gd name="connsiteY1" fmla="*/ 252296 h 1009180"/>
                <a:gd name="connsiteX2" fmla="*/ 0 w 1728192"/>
                <a:gd name="connsiteY2" fmla="*/ 126148 h 1009180"/>
                <a:gd name="connsiteX3" fmla="*/ 864096 w 1728192"/>
                <a:gd name="connsiteY3" fmla="*/ 0 h 1009180"/>
                <a:gd name="connsiteX4" fmla="*/ 1728192 w 1728192"/>
                <a:gd name="connsiteY4" fmla="*/ 126148 h 1009180"/>
                <a:gd name="connsiteX5" fmla="*/ 1728192 w 1728192"/>
                <a:gd name="connsiteY5" fmla="*/ 883033 h 1009180"/>
                <a:gd name="connsiteX6" fmla="*/ 864096 w 1728192"/>
                <a:gd name="connsiteY6" fmla="*/ 1009181 h 1009180"/>
                <a:gd name="connsiteX7" fmla="*/ 0 w 1728192"/>
                <a:gd name="connsiteY7" fmla="*/ 883033 h 1009180"/>
                <a:gd name="connsiteX8" fmla="*/ 0 w 1728192"/>
                <a:gd name="connsiteY8" fmla="*/ 126148 h 1009180"/>
                <a:gd name="connsiteX0" fmla="*/ 0 w 1728192"/>
                <a:gd name="connsiteY0" fmla="*/ 126148 h 1009181"/>
                <a:gd name="connsiteX1" fmla="*/ 864096 w 1728192"/>
                <a:gd name="connsiteY1" fmla="*/ 252296 h 1009181"/>
                <a:gd name="connsiteX2" fmla="*/ 1728192 w 1728192"/>
                <a:gd name="connsiteY2" fmla="*/ 126148 h 1009181"/>
                <a:gd name="connsiteX3" fmla="*/ 1728192 w 1728192"/>
                <a:gd name="connsiteY3" fmla="*/ 883033 h 1009181"/>
                <a:gd name="connsiteX4" fmla="*/ 864096 w 1728192"/>
                <a:gd name="connsiteY4" fmla="*/ 1009181 h 1009181"/>
                <a:gd name="connsiteX5" fmla="*/ 0 w 1728192"/>
                <a:gd name="connsiteY5" fmla="*/ 883033 h 1009181"/>
                <a:gd name="connsiteX6" fmla="*/ 0 w 1728192"/>
                <a:gd name="connsiteY6" fmla="*/ 126148 h 1009181"/>
                <a:gd name="connsiteX0" fmla="*/ 0 w 1728192"/>
                <a:gd name="connsiteY0" fmla="*/ 126148 h 1009181"/>
                <a:gd name="connsiteX1" fmla="*/ 864096 w 1728192"/>
                <a:gd name="connsiteY1" fmla="*/ 0 h 1009181"/>
                <a:gd name="connsiteX2" fmla="*/ 1728192 w 1728192"/>
                <a:gd name="connsiteY2" fmla="*/ 126148 h 1009181"/>
                <a:gd name="connsiteX3" fmla="*/ 864096 w 1728192"/>
                <a:gd name="connsiteY3" fmla="*/ 252296 h 1009181"/>
                <a:gd name="connsiteX4" fmla="*/ 0 w 1728192"/>
                <a:gd name="connsiteY4" fmla="*/ 126148 h 1009181"/>
                <a:gd name="connsiteX0" fmla="*/ 1728192 w 1728192"/>
                <a:gd name="connsiteY0" fmla="*/ 126148 h 1009181"/>
                <a:gd name="connsiteX1" fmla="*/ 864096 w 1728192"/>
                <a:gd name="connsiteY1" fmla="*/ 252296 h 1009181"/>
                <a:gd name="connsiteX2" fmla="*/ 0 w 1728192"/>
                <a:gd name="connsiteY2" fmla="*/ 126148 h 1009181"/>
                <a:gd name="connsiteX3" fmla="*/ 864096 w 1728192"/>
                <a:gd name="connsiteY3" fmla="*/ 0 h 1009181"/>
                <a:gd name="connsiteX4" fmla="*/ 1728192 w 1728192"/>
                <a:gd name="connsiteY4" fmla="*/ 126148 h 1009181"/>
                <a:gd name="connsiteX5" fmla="*/ 1728192 w 1728192"/>
                <a:gd name="connsiteY5" fmla="*/ 883033 h 1009181"/>
                <a:gd name="connsiteX6" fmla="*/ 889496 w 1728192"/>
                <a:gd name="connsiteY6" fmla="*/ 805981 h 1009181"/>
                <a:gd name="connsiteX7" fmla="*/ 0 w 1728192"/>
                <a:gd name="connsiteY7" fmla="*/ 883033 h 1009181"/>
                <a:gd name="connsiteX8" fmla="*/ 0 w 1728192"/>
                <a:gd name="connsiteY8" fmla="*/ 126148 h 1009181"/>
                <a:gd name="connsiteX0" fmla="*/ 0 w 1728192"/>
                <a:gd name="connsiteY0" fmla="*/ 126148 h 901801"/>
                <a:gd name="connsiteX1" fmla="*/ 864096 w 1728192"/>
                <a:gd name="connsiteY1" fmla="*/ 252296 h 901801"/>
                <a:gd name="connsiteX2" fmla="*/ 1728192 w 1728192"/>
                <a:gd name="connsiteY2" fmla="*/ 126148 h 901801"/>
                <a:gd name="connsiteX3" fmla="*/ 1728192 w 1728192"/>
                <a:gd name="connsiteY3" fmla="*/ 883033 h 901801"/>
                <a:gd name="connsiteX4" fmla="*/ 864096 w 1728192"/>
                <a:gd name="connsiteY4" fmla="*/ 742481 h 901801"/>
                <a:gd name="connsiteX5" fmla="*/ 0 w 1728192"/>
                <a:gd name="connsiteY5" fmla="*/ 883033 h 901801"/>
                <a:gd name="connsiteX6" fmla="*/ 0 w 1728192"/>
                <a:gd name="connsiteY6" fmla="*/ 126148 h 901801"/>
                <a:gd name="connsiteX0" fmla="*/ 0 w 1728192"/>
                <a:gd name="connsiteY0" fmla="*/ 126148 h 901801"/>
                <a:gd name="connsiteX1" fmla="*/ 864096 w 1728192"/>
                <a:gd name="connsiteY1" fmla="*/ 0 h 901801"/>
                <a:gd name="connsiteX2" fmla="*/ 1728192 w 1728192"/>
                <a:gd name="connsiteY2" fmla="*/ 126148 h 901801"/>
                <a:gd name="connsiteX3" fmla="*/ 864096 w 1728192"/>
                <a:gd name="connsiteY3" fmla="*/ 252296 h 901801"/>
                <a:gd name="connsiteX4" fmla="*/ 0 w 1728192"/>
                <a:gd name="connsiteY4" fmla="*/ 126148 h 901801"/>
                <a:gd name="connsiteX0" fmla="*/ 1728192 w 1728192"/>
                <a:gd name="connsiteY0" fmla="*/ 126148 h 901801"/>
                <a:gd name="connsiteX1" fmla="*/ 864096 w 1728192"/>
                <a:gd name="connsiteY1" fmla="*/ 252296 h 901801"/>
                <a:gd name="connsiteX2" fmla="*/ 0 w 1728192"/>
                <a:gd name="connsiteY2" fmla="*/ 126148 h 901801"/>
                <a:gd name="connsiteX3" fmla="*/ 864096 w 1728192"/>
                <a:gd name="connsiteY3" fmla="*/ 0 h 901801"/>
                <a:gd name="connsiteX4" fmla="*/ 1728192 w 1728192"/>
                <a:gd name="connsiteY4" fmla="*/ 126148 h 901801"/>
                <a:gd name="connsiteX5" fmla="*/ 1728192 w 1728192"/>
                <a:gd name="connsiteY5" fmla="*/ 883033 h 901801"/>
                <a:gd name="connsiteX6" fmla="*/ 889496 w 1728192"/>
                <a:gd name="connsiteY6" fmla="*/ 805981 h 901801"/>
                <a:gd name="connsiteX7" fmla="*/ 0 w 1728192"/>
                <a:gd name="connsiteY7" fmla="*/ 883033 h 901801"/>
                <a:gd name="connsiteX8" fmla="*/ 0 w 1728192"/>
                <a:gd name="connsiteY8" fmla="*/ 126148 h 901801"/>
                <a:gd name="connsiteX0" fmla="*/ 0 w 1728192"/>
                <a:gd name="connsiteY0" fmla="*/ 126148 h 897184"/>
                <a:gd name="connsiteX1" fmla="*/ 864096 w 1728192"/>
                <a:gd name="connsiteY1" fmla="*/ 252296 h 897184"/>
                <a:gd name="connsiteX2" fmla="*/ 1728192 w 1728192"/>
                <a:gd name="connsiteY2" fmla="*/ 126148 h 897184"/>
                <a:gd name="connsiteX3" fmla="*/ 1728192 w 1728192"/>
                <a:gd name="connsiteY3" fmla="*/ 883033 h 897184"/>
                <a:gd name="connsiteX4" fmla="*/ 864096 w 1728192"/>
                <a:gd name="connsiteY4" fmla="*/ 742481 h 897184"/>
                <a:gd name="connsiteX5" fmla="*/ 0 w 1728192"/>
                <a:gd name="connsiteY5" fmla="*/ 883033 h 897184"/>
                <a:gd name="connsiteX6" fmla="*/ 0 w 1728192"/>
                <a:gd name="connsiteY6" fmla="*/ 126148 h 897184"/>
                <a:gd name="connsiteX0" fmla="*/ 0 w 1728192"/>
                <a:gd name="connsiteY0" fmla="*/ 126148 h 897184"/>
                <a:gd name="connsiteX1" fmla="*/ 864096 w 1728192"/>
                <a:gd name="connsiteY1" fmla="*/ 0 h 897184"/>
                <a:gd name="connsiteX2" fmla="*/ 1728192 w 1728192"/>
                <a:gd name="connsiteY2" fmla="*/ 126148 h 897184"/>
                <a:gd name="connsiteX3" fmla="*/ 864096 w 1728192"/>
                <a:gd name="connsiteY3" fmla="*/ 252296 h 897184"/>
                <a:gd name="connsiteX4" fmla="*/ 0 w 1728192"/>
                <a:gd name="connsiteY4" fmla="*/ 126148 h 897184"/>
                <a:gd name="connsiteX0" fmla="*/ 1728192 w 1728192"/>
                <a:gd name="connsiteY0" fmla="*/ 126148 h 897184"/>
                <a:gd name="connsiteX1" fmla="*/ 864096 w 1728192"/>
                <a:gd name="connsiteY1" fmla="*/ 252296 h 897184"/>
                <a:gd name="connsiteX2" fmla="*/ 0 w 1728192"/>
                <a:gd name="connsiteY2" fmla="*/ 126148 h 897184"/>
                <a:gd name="connsiteX3" fmla="*/ 864096 w 1728192"/>
                <a:gd name="connsiteY3" fmla="*/ 0 h 897184"/>
                <a:gd name="connsiteX4" fmla="*/ 1728192 w 1728192"/>
                <a:gd name="connsiteY4" fmla="*/ 126148 h 897184"/>
                <a:gd name="connsiteX5" fmla="*/ 1728192 w 1728192"/>
                <a:gd name="connsiteY5" fmla="*/ 883033 h 897184"/>
                <a:gd name="connsiteX6" fmla="*/ 889496 w 1728192"/>
                <a:gd name="connsiteY6" fmla="*/ 729781 h 897184"/>
                <a:gd name="connsiteX7" fmla="*/ 0 w 1728192"/>
                <a:gd name="connsiteY7" fmla="*/ 883033 h 897184"/>
                <a:gd name="connsiteX8" fmla="*/ 0 w 1728192"/>
                <a:gd name="connsiteY8" fmla="*/ 126148 h 8971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728192" h="897184" stroke="0" extrusionOk="0">
                  <a:moveTo>
                    <a:pt x="0" y="126148"/>
                  </a:moveTo>
                  <a:cubicBezTo>
                    <a:pt x="0" y="195818"/>
                    <a:pt x="386869" y="252296"/>
                    <a:pt x="864096" y="252296"/>
                  </a:cubicBezTo>
                  <a:cubicBezTo>
                    <a:pt x="1341323" y="252296"/>
                    <a:pt x="1728192" y="195818"/>
                    <a:pt x="1728192" y="126148"/>
                  </a:cubicBezTo>
                  <a:lnTo>
                    <a:pt x="1728192" y="883033"/>
                  </a:lnTo>
                  <a:cubicBezTo>
                    <a:pt x="1728192" y="952703"/>
                    <a:pt x="1341323" y="742481"/>
                    <a:pt x="864096" y="742481"/>
                  </a:cubicBezTo>
                  <a:cubicBezTo>
                    <a:pt x="386869" y="742481"/>
                    <a:pt x="0" y="952703"/>
                    <a:pt x="0" y="883033"/>
                  </a:cubicBezTo>
                  <a:lnTo>
                    <a:pt x="0" y="126148"/>
                  </a:lnTo>
                  <a:close/>
                </a:path>
                <a:path w="1728192" h="897184" fill="lighten" stroke="0" extrusionOk="0">
                  <a:moveTo>
                    <a:pt x="0" y="126148"/>
                  </a:moveTo>
                  <a:cubicBezTo>
                    <a:pt x="0" y="56478"/>
                    <a:pt x="386869" y="0"/>
                    <a:pt x="864096" y="0"/>
                  </a:cubicBezTo>
                  <a:cubicBezTo>
                    <a:pt x="1341323" y="0"/>
                    <a:pt x="1728192" y="56478"/>
                    <a:pt x="1728192" y="126148"/>
                  </a:cubicBezTo>
                  <a:cubicBezTo>
                    <a:pt x="1728192" y="195818"/>
                    <a:pt x="1341323" y="252296"/>
                    <a:pt x="864096" y="252296"/>
                  </a:cubicBezTo>
                  <a:cubicBezTo>
                    <a:pt x="386869" y="252296"/>
                    <a:pt x="0" y="195818"/>
                    <a:pt x="0" y="126148"/>
                  </a:cubicBezTo>
                  <a:close/>
                </a:path>
                <a:path w="1728192" h="897184" fill="none" extrusionOk="0">
                  <a:moveTo>
                    <a:pt x="1728192" y="126148"/>
                  </a:moveTo>
                  <a:cubicBezTo>
                    <a:pt x="1728192" y="195818"/>
                    <a:pt x="1341323" y="252296"/>
                    <a:pt x="864096" y="252296"/>
                  </a:cubicBezTo>
                  <a:cubicBezTo>
                    <a:pt x="386869" y="252296"/>
                    <a:pt x="0" y="195818"/>
                    <a:pt x="0" y="126148"/>
                  </a:cubicBezTo>
                  <a:cubicBezTo>
                    <a:pt x="0" y="56478"/>
                    <a:pt x="386869" y="0"/>
                    <a:pt x="864096" y="0"/>
                  </a:cubicBezTo>
                  <a:cubicBezTo>
                    <a:pt x="1341323" y="0"/>
                    <a:pt x="1728192" y="56478"/>
                    <a:pt x="1728192" y="126148"/>
                  </a:cubicBezTo>
                  <a:lnTo>
                    <a:pt x="1728192" y="883033"/>
                  </a:lnTo>
                  <a:cubicBezTo>
                    <a:pt x="1728192" y="952703"/>
                    <a:pt x="1366723" y="729781"/>
                    <a:pt x="889496" y="729781"/>
                  </a:cubicBezTo>
                  <a:cubicBezTo>
                    <a:pt x="412269" y="729781"/>
                    <a:pt x="0" y="952703"/>
                    <a:pt x="0" y="883033"/>
                  </a:cubicBezTo>
                  <a:lnTo>
                    <a:pt x="0" y="126148"/>
                  </a:lnTo>
                </a:path>
              </a:pathLst>
            </a:custGeom>
            <a:gradFill>
              <a:gsLst>
                <a:gs pos="94000">
                  <a:srgbClr val="C00000"/>
                </a:gs>
                <a:gs pos="32000">
                  <a:schemeClr val="tx1">
                    <a:lumMod val="75000"/>
                    <a:lumOff val="25000"/>
                    <a:alpha val="76000"/>
                  </a:schemeClr>
                </a:gs>
              </a:gsLst>
              <a:lin ang="5400000" scaled="0"/>
            </a:gra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284" name="Cylindre 1283"/>
            <p:cNvSpPr/>
            <p:nvPr/>
          </p:nvSpPr>
          <p:spPr>
            <a:xfrm rot="5400000" flipH="1">
              <a:off x="6478818" y="2371864"/>
              <a:ext cx="576064" cy="1006766"/>
            </a:xfrm>
            <a:prstGeom prst="can">
              <a:avLst/>
            </a:prstGeom>
            <a:gradFill>
              <a:gsLst>
                <a:gs pos="0">
                  <a:srgbClr val="002060"/>
                </a:gs>
                <a:gs pos="38000">
                  <a:schemeClr val="tx1">
                    <a:lumMod val="75000"/>
                    <a:lumOff val="25000"/>
                    <a:alpha val="76000"/>
                  </a:schemeClr>
                </a:gs>
              </a:gsLst>
              <a:lin ang="5400000" scaled="0"/>
            </a:gra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5" name="Groupe 4"/>
          <p:cNvGrpSpPr/>
          <p:nvPr>
            <p:custDataLst>
              <p:tags r:id="rId4"/>
            </p:custDataLst>
          </p:nvPr>
        </p:nvGrpSpPr>
        <p:grpSpPr>
          <a:xfrm>
            <a:off x="5654131" y="2077446"/>
            <a:ext cx="1617728" cy="1728192"/>
            <a:chOff x="5654131" y="2011151"/>
            <a:chExt cx="1617728" cy="1728192"/>
          </a:xfrm>
        </p:grpSpPr>
        <p:sp>
          <p:nvSpPr>
            <p:cNvPr id="1281" name="Cylindre 4"/>
            <p:cNvSpPr/>
            <p:nvPr/>
          </p:nvSpPr>
          <p:spPr>
            <a:xfrm rot="5400000" flipH="1">
              <a:off x="5166457" y="2498825"/>
              <a:ext cx="1728192" cy="752844"/>
            </a:xfrm>
            <a:custGeom>
              <a:avLst/>
              <a:gdLst>
                <a:gd name="connsiteX0" fmla="*/ 0 w 1728192"/>
                <a:gd name="connsiteY0" fmla="*/ 126148 h 1009180"/>
                <a:gd name="connsiteX1" fmla="*/ 864096 w 1728192"/>
                <a:gd name="connsiteY1" fmla="*/ 252296 h 1009180"/>
                <a:gd name="connsiteX2" fmla="*/ 1728192 w 1728192"/>
                <a:gd name="connsiteY2" fmla="*/ 126148 h 1009180"/>
                <a:gd name="connsiteX3" fmla="*/ 1728192 w 1728192"/>
                <a:gd name="connsiteY3" fmla="*/ 883033 h 1009180"/>
                <a:gd name="connsiteX4" fmla="*/ 864096 w 1728192"/>
                <a:gd name="connsiteY4" fmla="*/ 1009181 h 1009180"/>
                <a:gd name="connsiteX5" fmla="*/ 0 w 1728192"/>
                <a:gd name="connsiteY5" fmla="*/ 883033 h 1009180"/>
                <a:gd name="connsiteX6" fmla="*/ 0 w 1728192"/>
                <a:gd name="connsiteY6" fmla="*/ 126148 h 1009180"/>
                <a:gd name="connsiteX0" fmla="*/ 0 w 1728192"/>
                <a:gd name="connsiteY0" fmla="*/ 126148 h 1009180"/>
                <a:gd name="connsiteX1" fmla="*/ 864096 w 1728192"/>
                <a:gd name="connsiteY1" fmla="*/ 0 h 1009180"/>
                <a:gd name="connsiteX2" fmla="*/ 1728192 w 1728192"/>
                <a:gd name="connsiteY2" fmla="*/ 126148 h 1009180"/>
                <a:gd name="connsiteX3" fmla="*/ 864096 w 1728192"/>
                <a:gd name="connsiteY3" fmla="*/ 252296 h 1009180"/>
                <a:gd name="connsiteX4" fmla="*/ 0 w 1728192"/>
                <a:gd name="connsiteY4" fmla="*/ 126148 h 1009180"/>
                <a:gd name="connsiteX0" fmla="*/ 1728192 w 1728192"/>
                <a:gd name="connsiteY0" fmla="*/ 126148 h 1009180"/>
                <a:gd name="connsiteX1" fmla="*/ 864096 w 1728192"/>
                <a:gd name="connsiteY1" fmla="*/ 252296 h 1009180"/>
                <a:gd name="connsiteX2" fmla="*/ 0 w 1728192"/>
                <a:gd name="connsiteY2" fmla="*/ 126148 h 1009180"/>
                <a:gd name="connsiteX3" fmla="*/ 864096 w 1728192"/>
                <a:gd name="connsiteY3" fmla="*/ 0 h 1009180"/>
                <a:gd name="connsiteX4" fmla="*/ 1728192 w 1728192"/>
                <a:gd name="connsiteY4" fmla="*/ 126148 h 1009180"/>
                <a:gd name="connsiteX5" fmla="*/ 1728192 w 1728192"/>
                <a:gd name="connsiteY5" fmla="*/ 883033 h 1009180"/>
                <a:gd name="connsiteX6" fmla="*/ 864096 w 1728192"/>
                <a:gd name="connsiteY6" fmla="*/ 1009181 h 1009180"/>
                <a:gd name="connsiteX7" fmla="*/ 0 w 1728192"/>
                <a:gd name="connsiteY7" fmla="*/ 883033 h 1009180"/>
                <a:gd name="connsiteX8" fmla="*/ 0 w 1728192"/>
                <a:gd name="connsiteY8" fmla="*/ 126148 h 1009180"/>
                <a:gd name="connsiteX0" fmla="*/ 0 w 1728192"/>
                <a:gd name="connsiteY0" fmla="*/ 126148 h 1009181"/>
                <a:gd name="connsiteX1" fmla="*/ 864096 w 1728192"/>
                <a:gd name="connsiteY1" fmla="*/ 252296 h 1009181"/>
                <a:gd name="connsiteX2" fmla="*/ 1728192 w 1728192"/>
                <a:gd name="connsiteY2" fmla="*/ 126148 h 1009181"/>
                <a:gd name="connsiteX3" fmla="*/ 1728192 w 1728192"/>
                <a:gd name="connsiteY3" fmla="*/ 883033 h 1009181"/>
                <a:gd name="connsiteX4" fmla="*/ 864096 w 1728192"/>
                <a:gd name="connsiteY4" fmla="*/ 1009181 h 1009181"/>
                <a:gd name="connsiteX5" fmla="*/ 0 w 1728192"/>
                <a:gd name="connsiteY5" fmla="*/ 883033 h 1009181"/>
                <a:gd name="connsiteX6" fmla="*/ 0 w 1728192"/>
                <a:gd name="connsiteY6" fmla="*/ 126148 h 1009181"/>
                <a:gd name="connsiteX0" fmla="*/ 0 w 1728192"/>
                <a:gd name="connsiteY0" fmla="*/ 126148 h 1009181"/>
                <a:gd name="connsiteX1" fmla="*/ 864096 w 1728192"/>
                <a:gd name="connsiteY1" fmla="*/ 0 h 1009181"/>
                <a:gd name="connsiteX2" fmla="*/ 1728192 w 1728192"/>
                <a:gd name="connsiteY2" fmla="*/ 126148 h 1009181"/>
                <a:gd name="connsiteX3" fmla="*/ 864096 w 1728192"/>
                <a:gd name="connsiteY3" fmla="*/ 252296 h 1009181"/>
                <a:gd name="connsiteX4" fmla="*/ 0 w 1728192"/>
                <a:gd name="connsiteY4" fmla="*/ 126148 h 1009181"/>
                <a:gd name="connsiteX0" fmla="*/ 1728192 w 1728192"/>
                <a:gd name="connsiteY0" fmla="*/ 126148 h 1009181"/>
                <a:gd name="connsiteX1" fmla="*/ 864096 w 1728192"/>
                <a:gd name="connsiteY1" fmla="*/ 252296 h 1009181"/>
                <a:gd name="connsiteX2" fmla="*/ 0 w 1728192"/>
                <a:gd name="connsiteY2" fmla="*/ 126148 h 1009181"/>
                <a:gd name="connsiteX3" fmla="*/ 864096 w 1728192"/>
                <a:gd name="connsiteY3" fmla="*/ 0 h 1009181"/>
                <a:gd name="connsiteX4" fmla="*/ 1728192 w 1728192"/>
                <a:gd name="connsiteY4" fmla="*/ 126148 h 1009181"/>
                <a:gd name="connsiteX5" fmla="*/ 1728192 w 1728192"/>
                <a:gd name="connsiteY5" fmla="*/ 883033 h 1009181"/>
                <a:gd name="connsiteX6" fmla="*/ 889496 w 1728192"/>
                <a:gd name="connsiteY6" fmla="*/ 805981 h 1009181"/>
                <a:gd name="connsiteX7" fmla="*/ 0 w 1728192"/>
                <a:gd name="connsiteY7" fmla="*/ 883033 h 1009181"/>
                <a:gd name="connsiteX8" fmla="*/ 0 w 1728192"/>
                <a:gd name="connsiteY8" fmla="*/ 126148 h 1009181"/>
                <a:gd name="connsiteX0" fmla="*/ 0 w 1728192"/>
                <a:gd name="connsiteY0" fmla="*/ 126148 h 901801"/>
                <a:gd name="connsiteX1" fmla="*/ 864096 w 1728192"/>
                <a:gd name="connsiteY1" fmla="*/ 252296 h 901801"/>
                <a:gd name="connsiteX2" fmla="*/ 1728192 w 1728192"/>
                <a:gd name="connsiteY2" fmla="*/ 126148 h 901801"/>
                <a:gd name="connsiteX3" fmla="*/ 1728192 w 1728192"/>
                <a:gd name="connsiteY3" fmla="*/ 883033 h 901801"/>
                <a:gd name="connsiteX4" fmla="*/ 864096 w 1728192"/>
                <a:gd name="connsiteY4" fmla="*/ 742481 h 901801"/>
                <a:gd name="connsiteX5" fmla="*/ 0 w 1728192"/>
                <a:gd name="connsiteY5" fmla="*/ 883033 h 901801"/>
                <a:gd name="connsiteX6" fmla="*/ 0 w 1728192"/>
                <a:gd name="connsiteY6" fmla="*/ 126148 h 901801"/>
                <a:gd name="connsiteX0" fmla="*/ 0 w 1728192"/>
                <a:gd name="connsiteY0" fmla="*/ 126148 h 901801"/>
                <a:gd name="connsiteX1" fmla="*/ 864096 w 1728192"/>
                <a:gd name="connsiteY1" fmla="*/ 0 h 901801"/>
                <a:gd name="connsiteX2" fmla="*/ 1728192 w 1728192"/>
                <a:gd name="connsiteY2" fmla="*/ 126148 h 901801"/>
                <a:gd name="connsiteX3" fmla="*/ 864096 w 1728192"/>
                <a:gd name="connsiteY3" fmla="*/ 252296 h 901801"/>
                <a:gd name="connsiteX4" fmla="*/ 0 w 1728192"/>
                <a:gd name="connsiteY4" fmla="*/ 126148 h 901801"/>
                <a:gd name="connsiteX0" fmla="*/ 1728192 w 1728192"/>
                <a:gd name="connsiteY0" fmla="*/ 126148 h 901801"/>
                <a:gd name="connsiteX1" fmla="*/ 864096 w 1728192"/>
                <a:gd name="connsiteY1" fmla="*/ 252296 h 901801"/>
                <a:gd name="connsiteX2" fmla="*/ 0 w 1728192"/>
                <a:gd name="connsiteY2" fmla="*/ 126148 h 901801"/>
                <a:gd name="connsiteX3" fmla="*/ 864096 w 1728192"/>
                <a:gd name="connsiteY3" fmla="*/ 0 h 901801"/>
                <a:gd name="connsiteX4" fmla="*/ 1728192 w 1728192"/>
                <a:gd name="connsiteY4" fmla="*/ 126148 h 901801"/>
                <a:gd name="connsiteX5" fmla="*/ 1728192 w 1728192"/>
                <a:gd name="connsiteY5" fmla="*/ 883033 h 901801"/>
                <a:gd name="connsiteX6" fmla="*/ 889496 w 1728192"/>
                <a:gd name="connsiteY6" fmla="*/ 805981 h 901801"/>
                <a:gd name="connsiteX7" fmla="*/ 0 w 1728192"/>
                <a:gd name="connsiteY7" fmla="*/ 883033 h 901801"/>
                <a:gd name="connsiteX8" fmla="*/ 0 w 1728192"/>
                <a:gd name="connsiteY8" fmla="*/ 126148 h 901801"/>
                <a:gd name="connsiteX0" fmla="*/ 0 w 1728192"/>
                <a:gd name="connsiteY0" fmla="*/ 126148 h 897184"/>
                <a:gd name="connsiteX1" fmla="*/ 864096 w 1728192"/>
                <a:gd name="connsiteY1" fmla="*/ 252296 h 897184"/>
                <a:gd name="connsiteX2" fmla="*/ 1728192 w 1728192"/>
                <a:gd name="connsiteY2" fmla="*/ 126148 h 897184"/>
                <a:gd name="connsiteX3" fmla="*/ 1728192 w 1728192"/>
                <a:gd name="connsiteY3" fmla="*/ 883033 h 897184"/>
                <a:gd name="connsiteX4" fmla="*/ 864096 w 1728192"/>
                <a:gd name="connsiteY4" fmla="*/ 742481 h 897184"/>
                <a:gd name="connsiteX5" fmla="*/ 0 w 1728192"/>
                <a:gd name="connsiteY5" fmla="*/ 883033 h 897184"/>
                <a:gd name="connsiteX6" fmla="*/ 0 w 1728192"/>
                <a:gd name="connsiteY6" fmla="*/ 126148 h 897184"/>
                <a:gd name="connsiteX0" fmla="*/ 0 w 1728192"/>
                <a:gd name="connsiteY0" fmla="*/ 126148 h 897184"/>
                <a:gd name="connsiteX1" fmla="*/ 864096 w 1728192"/>
                <a:gd name="connsiteY1" fmla="*/ 0 h 897184"/>
                <a:gd name="connsiteX2" fmla="*/ 1728192 w 1728192"/>
                <a:gd name="connsiteY2" fmla="*/ 126148 h 897184"/>
                <a:gd name="connsiteX3" fmla="*/ 864096 w 1728192"/>
                <a:gd name="connsiteY3" fmla="*/ 252296 h 897184"/>
                <a:gd name="connsiteX4" fmla="*/ 0 w 1728192"/>
                <a:gd name="connsiteY4" fmla="*/ 126148 h 897184"/>
                <a:gd name="connsiteX0" fmla="*/ 1728192 w 1728192"/>
                <a:gd name="connsiteY0" fmla="*/ 126148 h 897184"/>
                <a:gd name="connsiteX1" fmla="*/ 864096 w 1728192"/>
                <a:gd name="connsiteY1" fmla="*/ 252296 h 897184"/>
                <a:gd name="connsiteX2" fmla="*/ 0 w 1728192"/>
                <a:gd name="connsiteY2" fmla="*/ 126148 h 897184"/>
                <a:gd name="connsiteX3" fmla="*/ 864096 w 1728192"/>
                <a:gd name="connsiteY3" fmla="*/ 0 h 897184"/>
                <a:gd name="connsiteX4" fmla="*/ 1728192 w 1728192"/>
                <a:gd name="connsiteY4" fmla="*/ 126148 h 897184"/>
                <a:gd name="connsiteX5" fmla="*/ 1728192 w 1728192"/>
                <a:gd name="connsiteY5" fmla="*/ 883033 h 897184"/>
                <a:gd name="connsiteX6" fmla="*/ 889496 w 1728192"/>
                <a:gd name="connsiteY6" fmla="*/ 729781 h 897184"/>
                <a:gd name="connsiteX7" fmla="*/ 0 w 1728192"/>
                <a:gd name="connsiteY7" fmla="*/ 883033 h 897184"/>
                <a:gd name="connsiteX8" fmla="*/ 0 w 1728192"/>
                <a:gd name="connsiteY8" fmla="*/ 126148 h 8971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728192" h="897184" stroke="0" extrusionOk="0">
                  <a:moveTo>
                    <a:pt x="0" y="126148"/>
                  </a:moveTo>
                  <a:cubicBezTo>
                    <a:pt x="0" y="195818"/>
                    <a:pt x="386869" y="252296"/>
                    <a:pt x="864096" y="252296"/>
                  </a:cubicBezTo>
                  <a:cubicBezTo>
                    <a:pt x="1341323" y="252296"/>
                    <a:pt x="1728192" y="195818"/>
                    <a:pt x="1728192" y="126148"/>
                  </a:cubicBezTo>
                  <a:lnTo>
                    <a:pt x="1728192" y="883033"/>
                  </a:lnTo>
                  <a:cubicBezTo>
                    <a:pt x="1728192" y="952703"/>
                    <a:pt x="1341323" y="742481"/>
                    <a:pt x="864096" y="742481"/>
                  </a:cubicBezTo>
                  <a:cubicBezTo>
                    <a:pt x="386869" y="742481"/>
                    <a:pt x="0" y="952703"/>
                    <a:pt x="0" y="883033"/>
                  </a:cubicBezTo>
                  <a:lnTo>
                    <a:pt x="0" y="126148"/>
                  </a:lnTo>
                  <a:close/>
                </a:path>
                <a:path w="1728192" h="897184" fill="lighten" stroke="0" extrusionOk="0">
                  <a:moveTo>
                    <a:pt x="0" y="126148"/>
                  </a:moveTo>
                  <a:cubicBezTo>
                    <a:pt x="0" y="56478"/>
                    <a:pt x="386869" y="0"/>
                    <a:pt x="864096" y="0"/>
                  </a:cubicBezTo>
                  <a:cubicBezTo>
                    <a:pt x="1341323" y="0"/>
                    <a:pt x="1728192" y="56478"/>
                    <a:pt x="1728192" y="126148"/>
                  </a:cubicBezTo>
                  <a:cubicBezTo>
                    <a:pt x="1728192" y="195818"/>
                    <a:pt x="1341323" y="252296"/>
                    <a:pt x="864096" y="252296"/>
                  </a:cubicBezTo>
                  <a:cubicBezTo>
                    <a:pt x="386869" y="252296"/>
                    <a:pt x="0" y="195818"/>
                    <a:pt x="0" y="126148"/>
                  </a:cubicBezTo>
                  <a:close/>
                </a:path>
                <a:path w="1728192" h="897184" fill="none" extrusionOk="0">
                  <a:moveTo>
                    <a:pt x="1728192" y="126148"/>
                  </a:moveTo>
                  <a:cubicBezTo>
                    <a:pt x="1728192" y="195818"/>
                    <a:pt x="1341323" y="252296"/>
                    <a:pt x="864096" y="252296"/>
                  </a:cubicBezTo>
                  <a:cubicBezTo>
                    <a:pt x="386869" y="252296"/>
                    <a:pt x="0" y="195818"/>
                    <a:pt x="0" y="126148"/>
                  </a:cubicBezTo>
                  <a:cubicBezTo>
                    <a:pt x="0" y="56478"/>
                    <a:pt x="386869" y="0"/>
                    <a:pt x="864096" y="0"/>
                  </a:cubicBezTo>
                  <a:cubicBezTo>
                    <a:pt x="1341323" y="0"/>
                    <a:pt x="1728192" y="56478"/>
                    <a:pt x="1728192" y="126148"/>
                  </a:cubicBezTo>
                  <a:lnTo>
                    <a:pt x="1728192" y="883033"/>
                  </a:lnTo>
                  <a:cubicBezTo>
                    <a:pt x="1728192" y="952703"/>
                    <a:pt x="1366723" y="729781"/>
                    <a:pt x="889496" y="729781"/>
                  </a:cubicBezTo>
                  <a:cubicBezTo>
                    <a:pt x="412269" y="729781"/>
                    <a:pt x="0" y="952703"/>
                    <a:pt x="0" y="883033"/>
                  </a:cubicBezTo>
                  <a:lnTo>
                    <a:pt x="0" y="126148"/>
                  </a:lnTo>
                </a:path>
              </a:pathLst>
            </a:custGeom>
            <a:gradFill>
              <a:gsLst>
                <a:gs pos="18000">
                  <a:schemeClr val="tx1">
                    <a:lumMod val="75000"/>
                    <a:lumOff val="25000"/>
                    <a:alpha val="24000"/>
                  </a:schemeClr>
                </a:gs>
                <a:gs pos="50000">
                  <a:schemeClr val="accent1">
                    <a:tint val="44500"/>
                    <a:satMod val="160000"/>
                    <a:alpha val="37000"/>
                  </a:schemeClr>
                </a:gs>
                <a:gs pos="100000">
                  <a:schemeClr val="tx1">
                    <a:lumMod val="75000"/>
                    <a:lumOff val="25000"/>
                    <a:alpha val="42000"/>
                  </a:schemeClr>
                </a:gs>
              </a:gsLst>
              <a:lin ang="10800000" scaled="0"/>
            </a:gra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282" name="Cylindre 1281"/>
            <p:cNvSpPr/>
            <p:nvPr/>
          </p:nvSpPr>
          <p:spPr>
            <a:xfrm rot="5400000" flipH="1">
              <a:off x="6480444" y="2371864"/>
              <a:ext cx="576064" cy="1006766"/>
            </a:xfrm>
            <a:prstGeom prst="can">
              <a:avLst/>
            </a:prstGeom>
            <a:gradFill>
              <a:gsLst>
                <a:gs pos="20000">
                  <a:schemeClr val="tx1">
                    <a:lumMod val="75000"/>
                    <a:lumOff val="25000"/>
                    <a:alpha val="24000"/>
                  </a:schemeClr>
                </a:gs>
                <a:gs pos="50000">
                  <a:schemeClr val="accent1">
                    <a:tint val="44500"/>
                    <a:satMod val="160000"/>
                    <a:alpha val="37000"/>
                  </a:schemeClr>
                </a:gs>
                <a:gs pos="75000">
                  <a:schemeClr val="tx1">
                    <a:lumMod val="75000"/>
                    <a:lumOff val="25000"/>
                    <a:alpha val="42000"/>
                  </a:schemeClr>
                </a:gs>
              </a:gsLst>
              <a:lin ang="10800000" scaled="0"/>
            </a:gra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1285" name="Groupe 1284"/>
          <p:cNvGrpSpPr/>
          <p:nvPr>
            <p:custDataLst>
              <p:tags r:id="rId5"/>
            </p:custDataLst>
          </p:nvPr>
        </p:nvGrpSpPr>
        <p:grpSpPr>
          <a:xfrm rot="16200000" flipH="1" flipV="1">
            <a:off x="5749895" y="2002845"/>
            <a:ext cx="1944226" cy="767520"/>
            <a:chOff x="4718167" y="1574092"/>
            <a:chExt cx="2578559" cy="862284"/>
          </a:xfrm>
        </p:grpSpPr>
        <p:sp>
          <p:nvSpPr>
            <p:cNvPr id="1286" name="Freeform 83"/>
            <p:cNvSpPr>
              <a:spLocks/>
            </p:cNvSpPr>
            <p:nvPr>
              <p:custDataLst>
                <p:tags r:id="rId74"/>
              </p:custDataLst>
            </p:nvPr>
          </p:nvSpPr>
          <p:spPr bwMode="auto">
            <a:xfrm>
              <a:off x="5310565" y="2274458"/>
              <a:ext cx="1106297" cy="142555"/>
            </a:xfrm>
            <a:custGeom>
              <a:avLst/>
              <a:gdLst>
                <a:gd name="T0" fmla="*/ 147 w 163"/>
                <a:gd name="T1" fmla="*/ 69 h 677"/>
                <a:gd name="T2" fmla="*/ 3 w 163"/>
                <a:gd name="T3" fmla="*/ 101 h 677"/>
                <a:gd name="T4" fmla="*/ 163 w 163"/>
                <a:gd name="T5" fmla="*/ 677 h 677"/>
                <a:gd name="connsiteX0" fmla="*/ 57855 w 57855"/>
                <a:gd name="connsiteY0" fmla="*/ 2856 h 3531"/>
                <a:gd name="connsiteX1" fmla="*/ 49021 w 57855"/>
                <a:gd name="connsiteY1" fmla="*/ 3329 h 3531"/>
                <a:gd name="connsiteX2" fmla="*/ 309 w 57855"/>
                <a:gd name="connsiteY2" fmla="*/ 960 h 3531"/>
                <a:gd name="connsiteX0" fmla="*/ 10020 w 10020"/>
                <a:gd name="connsiteY0" fmla="*/ 8620 h 8620"/>
                <a:gd name="connsiteX1" fmla="*/ 5809 w 10020"/>
                <a:gd name="connsiteY1" fmla="*/ 5559 h 8620"/>
                <a:gd name="connsiteX2" fmla="*/ 73 w 10020"/>
                <a:gd name="connsiteY2" fmla="*/ 3251 h 8620"/>
                <a:gd name="connsiteX0" fmla="*/ 10024 w 10024"/>
                <a:gd name="connsiteY0" fmla="*/ 11110 h 11110"/>
                <a:gd name="connsiteX1" fmla="*/ 5821 w 10024"/>
                <a:gd name="connsiteY1" fmla="*/ 7559 h 11110"/>
                <a:gd name="connsiteX2" fmla="*/ 97 w 10024"/>
                <a:gd name="connsiteY2" fmla="*/ 4881 h 11110"/>
                <a:gd name="connsiteX0" fmla="*/ 10024 w 10024"/>
                <a:gd name="connsiteY0" fmla="*/ 11110 h 11110"/>
                <a:gd name="connsiteX1" fmla="*/ 5821 w 10024"/>
                <a:gd name="connsiteY1" fmla="*/ 7559 h 11110"/>
                <a:gd name="connsiteX2" fmla="*/ 97 w 10024"/>
                <a:gd name="connsiteY2" fmla="*/ 4881 h 11110"/>
                <a:gd name="connsiteX0" fmla="*/ 13284 w 13284"/>
                <a:gd name="connsiteY0" fmla="*/ 13135 h 13135"/>
                <a:gd name="connsiteX1" fmla="*/ 9081 w 13284"/>
                <a:gd name="connsiteY1" fmla="*/ 9584 h 13135"/>
                <a:gd name="connsiteX2" fmla="*/ 60 w 13284"/>
                <a:gd name="connsiteY2" fmla="*/ 4353 h 13135"/>
                <a:gd name="connsiteX0" fmla="*/ 13224 w 13224"/>
                <a:gd name="connsiteY0" fmla="*/ 11312 h 11312"/>
                <a:gd name="connsiteX1" fmla="*/ 9021 w 13224"/>
                <a:gd name="connsiteY1" fmla="*/ 7761 h 11312"/>
                <a:gd name="connsiteX2" fmla="*/ 0 w 13224"/>
                <a:gd name="connsiteY2" fmla="*/ 2530 h 11312"/>
                <a:gd name="connsiteX0" fmla="*/ 13533 w 13533"/>
                <a:gd name="connsiteY0" fmla="*/ 7962 h 7962"/>
                <a:gd name="connsiteX1" fmla="*/ 9021 w 13533"/>
                <a:gd name="connsiteY1" fmla="*/ 7761 h 7962"/>
                <a:gd name="connsiteX2" fmla="*/ 0 w 13533"/>
                <a:gd name="connsiteY2" fmla="*/ 2530 h 7962"/>
                <a:gd name="connsiteX0" fmla="*/ 10000 w 10000"/>
                <a:gd name="connsiteY0" fmla="*/ 10000 h 10231"/>
                <a:gd name="connsiteX1" fmla="*/ 6666 w 10000"/>
                <a:gd name="connsiteY1" fmla="*/ 9748 h 10231"/>
                <a:gd name="connsiteX2" fmla="*/ 0 w 10000"/>
                <a:gd name="connsiteY2" fmla="*/ 3178 h 10231"/>
                <a:gd name="connsiteX0" fmla="*/ 10000 w 10000"/>
                <a:gd name="connsiteY0" fmla="*/ 10383 h 10504"/>
                <a:gd name="connsiteX1" fmla="*/ 6238 w 10000"/>
                <a:gd name="connsiteY1" fmla="*/ 7927 h 10504"/>
                <a:gd name="connsiteX2" fmla="*/ 0 w 10000"/>
                <a:gd name="connsiteY2" fmla="*/ 3561 h 10504"/>
                <a:gd name="connsiteX0" fmla="*/ 10000 w 10000"/>
                <a:gd name="connsiteY0" fmla="*/ 10383 h 10677"/>
                <a:gd name="connsiteX1" fmla="*/ 6238 w 10000"/>
                <a:gd name="connsiteY1" fmla="*/ 7927 h 10677"/>
                <a:gd name="connsiteX2" fmla="*/ 0 w 10000"/>
                <a:gd name="connsiteY2" fmla="*/ 3561 h 10677"/>
              </a:gdLst>
              <a:ahLst/>
              <a:cxnLst>
                <a:cxn ang="0">
                  <a:pos x="connsiteX0" y="connsiteY0"/>
                </a:cxn>
                <a:cxn ang="0">
                  <a:pos x="connsiteX1" y="connsiteY1"/>
                </a:cxn>
                <a:cxn ang="0">
                  <a:pos x="connsiteX2" y="connsiteY2"/>
                </a:cxn>
              </a:cxnLst>
              <a:rect l="l" t="t" r="r" b="b"/>
              <a:pathLst>
                <a:path w="10000" h="10677">
                  <a:moveTo>
                    <a:pt x="10000" y="10383"/>
                  </a:moveTo>
                  <a:cubicBezTo>
                    <a:pt x="9250" y="11256"/>
                    <a:pt x="7575" y="10117"/>
                    <a:pt x="6238" y="7927"/>
                  </a:cubicBezTo>
                  <a:cubicBezTo>
                    <a:pt x="4892" y="5533"/>
                    <a:pt x="2276" y="-5605"/>
                    <a:pt x="0" y="3561"/>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287" name="Freeform 64"/>
            <p:cNvSpPr>
              <a:spLocks/>
            </p:cNvSpPr>
            <p:nvPr>
              <p:custDataLst>
                <p:tags r:id="rId75"/>
              </p:custDataLst>
            </p:nvPr>
          </p:nvSpPr>
          <p:spPr bwMode="auto">
            <a:xfrm>
              <a:off x="6196129" y="2353946"/>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288" name="Freeform 64"/>
            <p:cNvSpPr>
              <a:spLocks/>
            </p:cNvSpPr>
            <p:nvPr>
              <p:custDataLst>
                <p:tags r:id="rId76"/>
              </p:custDataLst>
            </p:nvPr>
          </p:nvSpPr>
          <p:spPr bwMode="auto">
            <a:xfrm>
              <a:off x="6196129" y="2271908"/>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289" name="Freeform 64"/>
            <p:cNvSpPr>
              <a:spLocks/>
            </p:cNvSpPr>
            <p:nvPr>
              <p:custDataLst>
                <p:tags r:id="rId77"/>
              </p:custDataLst>
            </p:nvPr>
          </p:nvSpPr>
          <p:spPr bwMode="auto">
            <a:xfrm>
              <a:off x="6196129" y="2187664"/>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290" name="Freeform 63"/>
            <p:cNvSpPr>
              <a:spLocks/>
            </p:cNvSpPr>
            <p:nvPr>
              <p:custDataLst>
                <p:tags r:id="rId78"/>
              </p:custDataLst>
            </p:nvPr>
          </p:nvSpPr>
          <p:spPr bwMode="auto">
            <a:xfrm>
              <a:off x="6196129" y="2093904"/>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291" name="Freeform 62"/>
            <p:cNvSpPr>
              <a:spLocks/>
            </p:cNvSpPr>
            <p:nvPr>
              <p:custDataLst>
                <p:tags r:id="rId79"/>
              </p:custDataLst>
            </p:nvPr>
          </p:nvSpPr>
          <p:spPr bwMode="auto">
            <a:xfrm>
              <a:off x="6196129" y="2000145"/>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292" name="Freeform 61"/>
            <p:cNvSpPr>
              <a:spLocks/>
            </p:cNvSpPr>
            <p:nvPr>
              <p:custDataLst>
                <p:tags r:id="rId80"/>
              </p:custDataLst>
            </p:nvPr>
          </p:nvSpPr>
          <p:spPr bwMode="auto">
            <a:xfrm>
              <a:off x="6196129" y="1906385"/>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293" name="Freeform 60"/>
            <p:cNvSpPr>
              <a:spLocks/>
            </p:cNvSpPr>
            <p:nvPr>
              <p:custDataLst>
                <p:tags r:id="rId81"/>
              </p:custDataLst>
            </p:nvPr>
          </p:nvSpPr>
          <p:spPr bwMode="auto">
            <a:xfrm>
              <a:off x="6196129" y="1812626"/>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294" name="Freeform 59"/>
            <p:cNvSpPr>
              <a:spLocks/>
            </p:cNvSpPr>
            <p:nvPr>
              <p:custDataLst>
                <p:tags r:id="rId82"/>
              </p:custDataLst>
            </p:nvPr>
          </p:nvSpPr>
          <p:spPr bwMode="auto">
            <a:xfrm>
              <a:off x="6196129" y="1718866"/>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295" name="Freeform 58"/>
            <p:cNvSpPr>
              <a:spLocks/>
            </p:cNvSpPr>
            <p:nvPr>
              <p:custDataLst>
                <p:tags r:id="rId83"/>
              </p:custDataLst>
            </p:nvPr>
          </p:nvSpPr>
          <p:spPr bwMode="auto">
            <a:xfrm>
              <a:off x="6196129" y="1625107"/>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296" name="Freeform 82"/>
            <p:cNvSpPr>
              <a:spLocks/>
            </p:cNvSpPr>
            <p:nvPr>
              <p:custDataLst>
                <p:tags r:id="rId84"/>
              </p:custDataLst>
            </p:nvPr>
          </p:nvSpPr>
          <p:spPr bwMode="auto">
            <a:xfrm>
              <a:off x="4718167" y="1574092"/>
              <a:ext cx="2503587" cy="606172"/>
            </a:xfrm>
            <a:custGeom>
              <a:avLst/>
              <a:gdLst>
                <a:gd name="T0" fmla="*/ 1832 w 2011"/>
                <a:gd name="T1" fmla="*/ 59 h 1499"/>
                <a:gd name="T2" fmla="*/ 1944 w 2011"/>
                <a:gd name="T3" fmla="*/ 123 h 1499"/>
                <a:gd name="T4" fmla="*/ 1432 w 2011"/>
                <a:gd name="T5" fmla="*/ 139 h 1499"/>
                <a:gd name="T6" fmla="*/ 248 w 2011"/>
                <a:gd name="T7" fmla="*/ 75 h 1499"/>
                <a:gd name="T8" fmla="*/ 24 w 2011"/>
                <a:gd name="T9" fmla="*/ 587 h 1499"/>
                <a:gd name="T10" fmla="*/ 104 w 2011"/>
                <a:gd name="T11" fmla="*/ 1499 h 1499"/>
                <a:gd name="connsiteX0" fmla="*/ 8997 w 9669"/>
                <a:gd name="connsiteY0" fmla="*/ 48 h 16459"/>
                <a:gd name="connsiteX1" fmla="*/ 9554 w 9669"/>
                <a:gd name="connsiteY1" fmla="*/ 475 h 16459"/>
                <a:gd name="connsiteX2" fmla="*/ 7008 w 9669"/>
                <a:gd name="connsiteY2" fmla="*/ 581 h 16459"/>
                <a:gd name="connsiteX3" fmla="*/ 1120 w 9669"/>
                <a:gd name="connsiteY3" fmla="*/ 154 h 16459"/>
                <a:gd name="connsiteX4" fmla="*/ 6 w 9669"/>
                <a:gd name="connsiteY4" fmla="*/ 3570 h 16459"/>
                <a:gd name="connsiteX5" fmla="*/ 1672 w 9669"/>
                <a:gd name="connsiteY5" fmla="*/ 16459 h 16459"/>
                <a:gd name="connsiteX0" fmla="*/ 19579 w 20274"/>
                <a:gd name="connsiteY0" fmla="*/ 29 h 3898"/>
                <a:gd name="connsiteX1" fmla="*/ 20155 w 20274"/>
                <a:gd name="connsiteY1" fmla="*/ 289 h 3898"/>
                <a:gd name="connsiteX2" fmla="*/ 17522 w 20274"/>
                <a:gd name="connsiteY2" fmla="*/ 353 h 3898"/>
                <a:gd name="connsiteX3" fmla="*/ 11432 w 20274"/>
                <a:gd name="connsiteY3" fmla="*/ 94 h 3898"/>
                <a:gd name="connsiteX4" fmla="*/ 10280 w 20274"/>
                <a:gd name="connsiteY4" fmla="*/ 2169 h 3898"/>
                <a:gd name="connsiteX5" fmla="*/ 0 w 20274"/>
                <a:gd name="connsiteY5" fmla="*/ 3898 h 3898"/>
                <a:gd name="connsiteX0" fmla="*/ 9657 w 10000"/>
                <a:gd name="connsiteY0" fmla="*/ 0 h 9926"/>
                <a:gd name="connsiteX1" fmla="*/ 9941 w 10000"/>
                <a:gd name="connsiteY1" fmla="*/ 667 h 9926"/>
                <a:gd name="connsiteX2" fmla="*/ 8643 w 10000"/>
                <a:gd name="connsiteY2" fmla="*/ 832 h 9926"/>
                <a:gd name="connsiteX3" fmla="*/ 5639 w 10000"/>
                <a:gd name="connsiteY3" fmla="*/ 167 h 9926"/>
                <a:gd name="connsiteX4" fmla="*/ 4465 w 10000"/>
                <a:gd name="connsiteY4" fmla="*/ 4322 h 9926"/>
                <a:gd name="connsiteX5" fmla="*/ 0 w 10000"/>
                <a:gd name="connsiteY5" fmla="*/ 9926 h 9926"/>
                <a:gd name="connsiteX0" fmla="*/ 9657 w 10000"/>
                <a:gd name="connsiteY0" fmla="*/ 0 h 10000"/>
                <a:gd name="connsiteX1" fmla="*/ 9941 w 10000"/>
                <a:gd name="connsiteY1" fmla="*/ 672 h 10000"/>
                <a:gd name="connsiteX2" fmla="*/ 8643 w 10000"/>
                <a:gd name="connsiteY2" fmla="*/ 838 h 10000"/>
                <a:gd name="connsiteX3" fmla="*/ 5639 w 10000"/>
                <a:gd name="connsiteY3" fmla="*/ 168 h 10000"/>
                <a:gd name="connsiteX4" fmla="*/ 4465 w 10000"/>
                <a:gd name="connsiteY4" fmla="*/ 4354 h 10000"/>
                <a:gd name="connsiteX5" fmla="*/ 0 w 10000"/>
                <a:gd name="connsiteY5" fmla="*/ 10000 h 10000"/>
                <a:gd name="connsiteX0" fmla="*/ 9657 w 10000"/>
                <a:gd name="connsiteY0" fmla="*/ 0 h 10000"/>
                <a:gd name="connsiteX1" fmla="*/ 9941 w 10000"/>
                <a:gd name="connsiteY1" fmla="*/ 672 h 10000"/>
                <a:gd name="connsiteX2" fmla="*/ 8643 w 10000"/>
                <a:gd name="connsiteY2" fmla="*/ 838 h 10000"/>
                <a:gd name="connsiteX3" fmla="*/ 5639 w 10000"/>
                <a:gd name="connsiteY3" fmla="*/ 168 h 10000"/>
                <a:gd name="connsiteX4" fmla="*/ 4465 w 10000"/>
                <a:gd name="connsiteY4" fmla="*/ 4354 h 10000"/>
                <a:gd name="connsiteX5" fmla="*/ 0 w 10000"/>
                <a:gd name="connsiteY5" fmla="*/ 1000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000" h="10000">
                  <a:moveTo>
                    <a:pt x="9657" y="0"/>
                  </a:moveTo>
                  <a:cubicBezTo>
                    <a:pt x="9883" y="262"/>
                    <a:pt x="10111" y="535"/>
                    <a:pt x="9941" y="672"/>
                  </a:cubicBezTo>
                  <a:cubicBezTo>
                    <a:pt x="9772" y="807"/>
                    <a:pt x="9360" y="923"/>
                    <a:pt x="8643" y="838"/>
                  </a:cubicBezTo>
                  <a:cubicBezTo>
                    <a:pt x="7925" y="755"/>
                    <a:pt x="6335" y="-418"/>
                    <a:pt x="5639" y="168"/>
                  </a:cubicBezTo>
                  <a:cubicBezTo>
                    <a:pt x="4943" y="755"/>
                    <a:pt x="5005" y="2445"/>
                    <a:pt x="4465" y="4354"/>
                  </a:cubicBezTo>
                  <a:cubicBezTo>
                    <a:pt x="4051" y="6618"/>
                    <a:pt x="-40" y="8377"/>
                    <a:pt x="0" y="10000"/>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grpSp>
      <p:grpSp>
        <p:nvGrpSpPr>
          <p:cNvPr id="3" name="Groupe 2"/>
          <p:cNvGrpSpPr/>
          <p:nvPr>
            <p:custDataLst>
              <p:tags r:id="rId6"/>
            </p:custDataLst>
          </p:nvPr>
        </p:nvGrpSpPr>
        <p:grpSpPr>
          <a:xfrm flipH="1">
            <a:off x="1475656" y="1430354"/>
            <a:ext cx="1592929" cy="2359422"/>
            <a:chOff x="5543103" y="1617837"/>
            <a:chExt cx="1592929" cy="2359422"/>
          </a:xfrm>
        </p:grpSpPr>
        <p:grpSp>
          <p:nvGrpSpPr>
            <p:cNvPr id="1297" name="Groupe 1296"/>
            <p:cNvGrpSpPr/>
            <p:nvPr/>
          </p:nvGrpSpPr>
          <p:grpSpPr>
            <a:xfrm rot="16200000">
              <a:off x="5475466" y="2316692"/>
              <a:ext cx="1728204" cy="1592929"/>
              <a:chOff x="6503650" y="3038829"/>
              <a:chExt cx="1728204" cy="1592929"/>
            </a:xfrm>
          </p:grpSpPr>
          <p:grpSp>
            <p:nvGrpSpPr>
              <p:cNvPr id="1298" name="Groupe 1297"/>
              <p:cNvGrpSpPr/>
              <p:nvPr/>
            </p:nvGrpSpPr>
            <p:grpSpPr>
              <a:xfrm flipV="1">
                <a:off x="6503655" y="3068960"/>
                <a:ext cx="1728195" cy="1562798"/>
                <a:chOff x="5882328" y="1115042"/>
                <a:chExt cx="1728195" cy="1697906"/>
              </a:xfrm>
            </p:grpSpPr>
            <p:sp>
              <p:nvSpPr>
                <p:cNvPr id="1302" name="Cylindre 1218"/>
                <p:cNvSpPr/>
                <p:nvPr/>
              </p:nvSpPr>
              <p:spPr>
                <a:xfrm>
                  <a:off x="6452785" y="1115042"/>
                  <a:ext cx="584479" cy="982542"/>
                </a:xfrm>
                <a:custGeom>
                  <a:avLst/>
                  <a:gdLst>
                    <a:gd name="connsiteX0" fmla="*/ 0 w 576064"/>
                    <a:gd name="connsiteY0" fmla="*/ 72008 h 1006766"/>
                    <a:gd name="connsiteX1" fmla="*/ 288032 w 576064"/>
                    <a:gd name="connsiteY1" fmla="*/ 144016 h 1006766"/>
                    <a:gd name="connsiteX2" fmla="*/ 576064 w 576064"/>
                    <a:gd name="connsiteY2" fmla="*/ 72008 h 1006766"/>
                    <a:gd name="connsiteX3" fmla="*/ 576064 w 576064"/>
                    <a:gd name="connsiteY3" fmla="*/ 934758 h 1006766"/>
                    <a:gd name="connsiteX4" fmla="*/ 288032 w 576064"/>
                    <a:gd name="connsiteY4" fmla="*/ 1006766 h 1006766"/>
                    <a:gd name="connsiteX5" fmla="*/ 0 w 576064"/>
                    <a:gd name="connsiteY5" fmla="*/ 934758 h 1006766"/>
                    <a:gd name="connsiteX6" fmla="*/ 0 w 576064"/>
                    <a:gd name="connsiteY6" fmla="*/ 72008 h 1006766"/>
                    <a:gd name="connsiteX0" fmla="*/ 0 w 576064"/>
                    <a:gd name="connsiteY0" fmla="*/ 72008 h 1006766"/>
                    <a:gd name="connsiteX1" fmla="*/ 288032 w 576064"/>
                    <a:gd name="connsiteY1" fmla="*/ 0 h 1006766"/>
                    <a:gd name="connsiteX2" fmla="*/ 576064 w 576064"/>
                    <a:gd name="connsiteY2" fmla="*/ 72008 h 1006766"/>
                    <a:gd name="connsiteX3" fmla="*/ 288032 w 576064"/>
                    <a:gd name="connsiteY3" fmla="*/ 144016 h 1006766"/>
                    <a:gd name="connsiteX4" fmla="*/ 0 w 576064"/>
                    <a:gd name="connsiteY4" fmla="*/ 72008 h 1006766"/>
                    <a:gd name="connsiteX0" fmla="*/ 576064 w 576064"/>
                    <a:gd name="connsiteY0" fmla="*/ 72008 h 1006766"/>
                    <a:gd name="connsiteX1" fmla="*/ 288032 w 576064"/>
                    <a:gd name="connsiteY1" fmla="*/ 144016 h 1006766"/>
                    <a:gd name="connsiteX2" fmla="*/ 0 w 576064"/>
                    <a:gd name="connsiteY2" fmla="*/ 72008 h 1006766"/>
                    <a:gd name="connsiteX3" fmla="*/ 288032 w 576064"/>
                    <a:gd name="connsiteY3" fmla="*/ 0 h 1006766"/>
                    <a:gd name="connsiteX4" fmla="*/ 576064 w 576064"/>
                    <a:gd name="connsiteY4" fmla="*/ 72008 h 1006766"/>
                    <a:gd name="connsiteX5" fmla="*/ 576064 w 576064"/>
                    <a:gd name="connsiteY5" fmla="*/ 934758 h 1006766"/>
                    <a:gd name="connsiteX6" fmla="*/ 288032 w 576064"/>
                    <a:gd name="connsiteY6" fmla="*/ 1006766 h 1006766"/>
                    <a:gd name="connsiteX7" fmla="*/ 0 w 576064"/>
                    <a:gd name="connsiteY7" fmla="*/ 934758 h 1006766"/>
                    <a:gd name="connsiteX8" fmla="*/ 0 w 576064"/>
                    <a:gd name="connsiteY8" fmla="*/ 72008 h 1006766"/>
                    <a:gd name="connsiteX0" fmla="*/ 0 w 576064"/>
                    <a:gd name="connsiteY0" fmla="*/ 72008 h 1006766"/>
                    <a:gd name="connsiteX1" fmla="*/ 288032 w 576064"/>
                    <a:gd name="connsiteY1" fmla="*/ 144016 h 1006766"/>
                    <a:gd name="connsiteX2" fmla="*/ 576064 w 576064"/>
                    <a:gd name="connsiteY2" fmla="*/ 72008 h 1006766"/>
                    <a:gd name="connsiteX3" fmla="*/ 576064 w 576064"/>
                    <a:gd name="connsiteY3" fmla="*/ 934758 h 1006766"/>
                    <a:gd name="connsiteX4" fmla="*/ 288032 w 576064"/>
                    <a:gd name="connsiteY4" fmla="*/ 1006766 h 1006766"/>
                    <a:gd name="connsiteX5" fmla="*/ 0 w 576064"/>
                    <a:gd name="connsiteY5" fmla="*/ 934758 h 1006766"/>
                    <a:gd name="connsiteX6" fmla="*/ 0 w 576064"/>
                    <a:gd name="connsiteY6" fmla="*/ 72008 h 1006766"/>
                    <a:gd name="connsiteX0" fmla="*/ 0 w 576064"/>
                    <a:gd name="connsiteY0" fmla="*/ 72008 h 1006766"/>
                    <a:gd name="connsiteX1" fmla="*/ 288032 w 576064"/>
                    <a:gd name="connsiteY1" fmla="*/ 0 h 1006766"/>
                    <a:gd name="connsiteX2" fmla="*/ 576064 w 576064"/>
                    <a:gd name="connsiteY2" fmla="*/ 72008 h 1006766"/>
                    <a:gd name="connsiteX3" fmla="*/ 288032 w 576064"/>
                    <a:gd name="connsiteY3" fmla="*/ 144016 h 1006766"/>
                    <a:gd name="connsiteX4" fmla="*/ 0 w 576064"/>
                    <a:gd name="connsiteY4" fmla="*/ 72008 h 1006766"/>
                    <a:gd name="connsiteX0" fmla="*/ 576064 w 576064"/>
                    <a:gd name="connsiteY0" fmla="*/ 72008 h 1006766"/>
                    <a:gd name="connsiteX1" fmla="*/ 288032 w 576064"/>
                    <a:gd name="connsiteY1" fmla="*/ 144016 h 1006766"/>
                    <a:gd name="connsiteX2" fmla="*/ 0 w 576064"/>
                    <a:gd name="connsiteY2" fmla="*/ 72008 h 1006766"/>
                    <a:gd name="connsiteX3" fmla="*/ 288032 w 576064"/>
                    <a:gd name="connsiteY3" fmla="*/ 0 h 1006766"/>
                    <a:gd name="connsiteX4" fmla="*/ 576064 w 576064"/>
                    <a:gd name="connsiteY4" fmla="*/ 72008 h 1006766"/>
                    <a:gd name="connsiteX5" fmla="*/ 576064 w 576064"/>
                    <a:gd name="connsiteY5" fmla="*/ 934758 h 1006766"/>
                    <a:gd name="connsiteX6" fmla="*/ 299907 w 576064"/>
                    <a:gd name="connsiteY6" fmla="*/ 888013 h 1006766"/>
                    <a:gd name="connsiteX7" fmla="*/ 0 w 576064"/>
                    <a:gd name="connsiteY7" fmla="*/ 934758 h 1006766"/>
                    <a:gd name="connsiteX8" fmla="*/ 0 w 576064"/>
                    <a:gd name="connsiteY8" fmla="*/ 72008 h 1006766"/>
                    <a:gd name="connsiteX0" fmla="*/ 0 w 576064"/>
                    <a:gd name="connsiteY0" fmla="*/ 72008 h 1006766"/>
                    <a:gd name="connsiteX1" fmla="*/ 288032 w 576064"/>
                    <a:gd name="connsiteY1" fmla="*/ 144016 h 1006766"/>
                    <a:gd name="connsiteX2" fmla="*/ 576064 w 576064"/>
                    <a:gd name="connsiteY2" fmla="*/ 72008 h 1006766"/>
                    <a:gd name="connsiteX3" fmla="*/ 576064 w 576064"/>
                    <a:gd name="connsiteY3" fmla="*/ 934758 h 1006766"/>
                    <a:gd name="connsiteX4" fmla="*/ 288032 w 576064"/>
                    <a:gd name="connsiteY4" fmla="*/ 1006766 h 1006766"/>
                    <a:gd name="connsiteX5" fmla="*/ 0 w 576064"/>
                    <a:gd name="connsiteY5" fmla="*/ 934758 h 1006766"/>
                    <a:gd name="connsiteX6" fmla="*/ 0 w 576064"/>
                    <a:gd name="connsiteY6" fmla="*/ 72008 h 1006766"/>
                    <a:gd name="connsiteX0" fmla="*/ 0 w 576064"/>
                    <a:gd name="connsiteY0" fmla="*/ 72008 h 1006766"/>
                    <a:gd name="connsiteX1" fmla="*/ 288032 w 576064"/>
                    <a:gd name="connsiteY1" fmla="*/ 0 h 1006766"/>
                    <a:gd name="connsiteX2" fmla="*/ 576064 w 576064"/>
                    <a:gd name="connsiteY2" fmla="*/ 72008 h 1006766"/>
                    <a:gd name="connsiteX3" fmla="*/ 288032 w 576064"/>
                    <a:gd name="connsiteY3" fmla="*/ 144016 h 1006766"/>
                    <a:gd name="connsiteX4" fmla="*/ 0 w 576064"/>
                    <a:gd name="connsiteY4" fmla="*/ 72008 h 1006766"/>
                    <a:gd name="connsiteX0" fmla="*/ 576064 w 576064"/>
                    <a:gd name="connsiteY0" fmla="*/ 72008 h 1006766"/>
                    <a:gd name="connsiteX1" fmla="*/ 288032 w 576064"/>
                    <a:gd name="connsiteY1" fmla="*/ 1512 h 1006766"/>
                    <a:gd name="connsiteX2" fmla="*/ 0 w 576064"/>
                    <a:gd name="connsiteY2" fmla="*/ 72008 h 1006766"/>
                    <a:gd name="connsiteX3" fmla="*/ 288032 w 576064"/>
                    <a:gd name="connsiteY3" fmla="*/ 0 h 1006766"/>
                    <a:gd name="connsiteX4" fmla="*/ 576064 w 576064"/>
                    <a:gd name="connsiteY4" fmla="*/ 72008 h 1006766"/>
                    <a:gd name="connsiteX5" fmla="*/ 576064 w 576064"/>
                    <a:gd name="connsiteY5" fmla="*/ 934758 h 1006766"/>
                    <a:gd name="connsiteX6" fmla="*/ 299907 w 576064"/>
                    <a:gd name="connsiteY6" fmla="*/ 888013 h 1006766"/>
                    <a:gd name="connsiteX7" fmla="*/ 0 w 576064"/>
                    <a:gd name="connsiteY7" fmla="*/ 934758 h 1006766"/>
                    <a:gd name="connsiteX8" fmla="*/ 0 w 576064"/>
                    <a:gd name="connsiteY8" fmla="*/ 72008 h 1006766"/>
                    <a:gd name="connsiteX0" fmla="*/ 104 w 576168"/>
                    <a:gd name="connsiteY0" fmla="*/ 72008 h 1006766"/>
                    <a:gd name="connsiteX1" fmla="*/ 288136 w 576168"/>
                    <a:gd name="connsiteY1" fmla="*/ 144016 h 1006766"/>
                    <a:gd name="connsiteX2" fmla="*/ 576168 w 576168"/>
                    <a:gd name="connsiteY2" fmla="*/ 72008 h 1006766"/>
                    <a:gd name="connsiteX3" fmla="*/ 576168 w 576168"/>
                    <a:gd name="connsiteY3" fmla="*/ 934758 h 1006766"/>
                    <a:gd name="connsiteX4" fmla="*/ 288136 w 576168"/>
                    <a:gd name="connsiteY4" fmla="*/ 1006766 h 1006766"/>
                    <a:gd name="connsiteX5" fmla="*/ 104 w 576168"/>
                    <a:gd name="connsiteY5" fmla="*/ 934758 h 1006766"/>
                    <a:gd name="connsiteX6" fmla="*/ 104 w 576168"/>
                    <a:gd name="connsiteY6" fmla="*/ 72008 h 1006766"/>
                    <a:gd name="connsiteX0" fmla="*/ 104 w 576168"/>
                    <a:gd name="connsiteY0" fmla="*/ 72008 h 1006766"/>
                    <a:gd name="connsiteX1" fmla="*/ 288136 w 576168"/>
                    <a:gd name="connsiteY1" fmla="*/ 0 h 1006766"/>
                    <a:gd name="connsiteX2" fmla="*/ 576168 w 576168"/>
                    <a:gd name="connsiteY2" fmla="*/ 72008 h 1006766"/>
                    <a:gd name="connsiteX3" fmla="*/ 264385 w 576168"/>
                    <a:gd name="connsiteY3" fmla="*/ 25263 h 1006766"/>
                    <a:gd name="connsiteX4" fmla="*/ 104 w 576168"/>
                    <a:gd name="connsiteY4" fmla="*/ 72008 h 1006766"/>
                    <a:gd name="connsiteX0" fmla="*/ 576168 w 576168"/>
                    <a:gd name="connsiteY0" fmla="*/ 72008 h 1006766"/>
                    <a:gd name="connsiteX1" fmla="*/ 288136 w 576168"/>
                    <a:gd name="connsiteY1" fmla="*/ 1512 h 1006766"/>
                    <a:gd name="connsiteX2" fmla="*/ 104 w 576168"/>
                    <a:gd name="connsiteY2" fmla="*/ 72008 h 1006766"/>
                    <a:gd name="connsiteX3" fmla="*/ 288136 w 576168"/>
                    <a:gd name="connsiteY3" fmla="*/ 0 h 1006766"/>
                    <a:gd name="connsiteX4" fmla="*/ 576168 w 576168"/>
                    <a:gd name="connsiteY4" fmla="*/ 72008 h 1006766"/>
                    <a:gd name="connsiteX5" fmla="*/ 576168 w 576168"/>
                    <a:gd name="connsiteY5" fmla="*/ 934758 h 1006766"/>
                    <a:gd name="connsiteX6" fmla="*/ 300011 w 576168"/>
                    <a:gd name="connsiteY6" fmla="*/ 888013 h 1006766"/>
                    <a:gd name="connsiteX7" fmla="*/ 104 w 576168"/>
                    <a:gd name="connsiteY7" fmla="*/ 934758 h 1006766"/>
                    <a:gd name="connsiteX8" fmla="*/ 104 w 576168"/>
                    <a:gd name="connsiteY8" fmla="*/ 72008 h 1006766"/>
                    <a:gd name="connsiteX0" fmla="*/ 104 w 576168"/>
                    <a:gd name="connsiteY0" fmla="*/ 72008 h 1006766"/>
                    <a:gd name="connsiteX1" fmla="*/ 276260 w 576168"/>
                    <a:gd name="connsiteY1" fmla="*/ 25263 h 1006766"/>
                    <a:gd name="connsiteX2" fmla="*/ 576168 w 576168"/>
                    <a:gd name="connsiteY2" fmla="*/ 72008 h 1006766"/>
                    <a:gd name="connsiteX3" fmla="*/ 576168 w 576168"/>
                    <a:gd name="connsiteY3" fmla="*/ 934758 h 1006766"/>
                    <a:gd name="connsiteX4" fmla="*/ 288136 w 576168"/>
                    <a:gd name="connsiteY4" fmla="*/ 1006766 h 1006766"/>
                    <a:gd name="connsiteX5" fmla="*/ 104 w 576168"/>
                    <a:gd name="connsiteY5" fmla="*/ 934758 h 1006766"/>
                    <a:gd name="connsiteX6" fmla="*/ 104 w 576168"/>
                    <a:gd name="connsiteY6" fmla="*/ 72008 h 1006766"/>
                    <a:gd name="connsiteX0" fmla="*/ 104 w 576168"/>
                    <a:gd name="connsiteY0" fmla="*/ 72008 h 1006766"/>
                    <a:gd name="connsiteX1" fmla="*/ 288136 w 576168"/>
                    <a:gd name="connsiteY1" fmla="*/ 0 h 1006766"/>
                    <a:gd name="connsiteX2" fmla="*/ 576168 w 576168"/>
                    <a:gd name="connsiteY2" fmla="*/ 72008 h 1006766"/>
                    <a:gd name="connsiteX3" fmla="*/ 264385 w 576168"/>
                    <a:gd name="connsiteY3" fmla="*/ 25263 h 1006766"/>
                    <a:gd name="connsiteX4" fmla="*/ 104 w 576168"/>
                    <a:gd name="connsiteY4" fmla="*/ 72008 h 1006766"/>
                    <a:gd name="connsiteX0" fmla="*/ 576168 w 576168"/>
                    <a:gd name="connsiteY0" fmla="*/ 72008 h 1006766"/>
                    <a:gd name="connsiteX1" fmla="*/ 288136 w 576168"/>
                    <a:gd name="connsiteY1" fmla="*/ 1512 h 1006766"/>
                    <a:gd name="connsiteX2" fmla="*/ 104 w 576168"/>
                    <a:gd name="connsiteY2" fmla="*/ 72008 h 1006766"/>
                    <a:gd name="connsiteX3" fmla="*/ 288136 w 576168"/>
                    <a:gd name="connsiteY3" fmla="*/ 0 h 1006766"/>
                    <a:gd name="connsiteX4" fmla="*/ 576168 w 576168"/>
                    <a:gd name="connsiteY4" fmla="*/ 72008 h 1006766"/>
                    <a:gd name="connsiteX5" fmla="*/ 576168 w 576168"/>
                    <a:gd name="connsiteY5" fmla="*/ 934758 h 1006766"/>
                    <a:gd name="connsiteX6" fmla="*/ 300011 w 576168"/>
                    <a:gd name="connsiteY6" fmla="*/ 888013 h 1006766"/>
                    <a:gd name="connsiteX7" fmla="*/ 104 w 576168"/>
                    <a:gd name="connsiteY7" fmla="*/ 934758 h 1006766"/>
                    <a:gd name="connsiteX8" fmla="*/ 104 w 576168"/>
                    <a:gd name="connsiteY8" fmla="*/ 72008 h 1006766"/>
                    <a:gd name="connsiteX0" fmla="*/ 2805 w 578869"/>
                    <a:gd name="connsiteY0" fmla="*/ 72008 h 1006766"/>
                    <a:gd name="connsiteX1" fmla="*/ 278961 w 578869"/>
                    <a:gd name="connsiteY1" fmla="*/ 25263 h 1006766"/>
                    <a:gd name="connsiteX2" fmla="*/ 578869 w 578869"/>
                    <a:gd name="connsiteY2" fmla="*/ 72008 h 1006766"/>
                    <a:gd name="connsiteX3" fmla="*/ 578869 w 578869"/>
                    <a:gd name="connsiteY3" fmla="*/ 934758 h 1006766"/>
                    <a:gd name="connsiteX4" fmla="*/ 290837 w 578869"/>
                    <a:gd name="connsiteY4" fmla="*/ 1006766 h 1006766"/>
                    <a:gd name="connsiteX5" fmla="*/ 2805 w 578869"/>
                    <a:gd name="connsiteY5" fmla="*/ 934758 h 1006766"/>
                    <a:gd name="connsiteX6" fmla="*/ 2805 w 578869"/>
                    <a:gd name="connsiteY6" fmla="*/ 72008 h 1006766"/>
                    <a:gd name="connsiteX0" fmla="*/ 2805 w 578869"/>
                    <a:gd name="connsiteY0" fmla="*/ 72008 h 1006766"/>
                    <a:gd name="connsiteX1" fmla="*/ 290837 w 578869"/>
                    <a:gd name="connsiteY1" fmla="*/ 0 h 1006766"/>
                    <a:gd name="connsiteX2" fmla="*/ 578869 w 578869"/>
                    <a:gd name="connsiteY2" fmla="*/ 72008 h 1006766"/>
                    <a:gd name="connsiteX3" fmla="*/ 267086 w 578869"/>
                    <a:gd name="connsiteY3" fmla="*/ 25263 h 1006766"/>
                    <a:gd name="connsiteX4" fmla="*/ 2805 w 578869"/>
                    <a:gd name="connsiteY4" fmla="*/ 72008 h 1006766"/>
                    <a:gd name="connsiteX0" fmla="*/ 578869 w 578869"/>
                    <a:gd name="connsiteY0" fmla="*/ 72008 h 1006766"/>
                    <a:gd name="connsiteX1" fmla="*/ 290837 w 578869"/>
                    <a:gd name="connsiteY1" fmla="*/ 1512 h 1006766"/>
                    <a:gd name="connsiteX2" fmla="*/ 2805 w 578869"/>
                    <a:gd name="connsiteY2" fmla="*/ 72008 h 1006766"/>
                    <a:gd name="connsiteX3" fmla="*/ 290837 w 578869"/>
                    <a:gd name="connsiteY3" fmla="*/ 0 h 1006766"/>
                    <a:gd name="connsiteX4" fmla="*/ 578869 w 578869"/>
                    <a:gd name="connsiteY4" fmla="*/ 72008 h 1006766"/>
                    <a:gd name="connsiteX5" fmla="*/ 578869 w 578869"/>
                    <a:gd name="connsiteY5" fmla="*/ 934758 h 1006766"/>
                    <a:gd name="connsiteX6" fmla="*/ 302712 w 578869"/>
                    <a:gd name="connsiteY6" fmla="*/ 888013 h 1006766"/>
                    <a:gd name="connsiteX7" fmla="*/ 0 w 578869"/>
                    <a:gd name="connsiteY7" fmla="*/ 887074 h 1006766"/>
                    <a:gd name="connsiteX8" fmla="*/ 2805 w 578869"/>
                    <a:gd name="connsiteY8" fmla="*/ 72008 h 1006766"/>
                    <a:gd name="connsiteX0" fmla="*/ 5610 w 581674"/>
                    <a:gd name="connsiteY0" fmla="*/ 72008 h 1006766"/>
                    <a:gd name="connsiteX1" fmla="*/ 281766 w 581674"/>
                    <a:gd name="connsiteY1" fmla="*/ 25263 h 1006766"/>
                    <a:gd name="connsiteX2" fmla="*/ 581674 w 581674"/>
                    <a:gd name="connsiteY2" fmla="*/ 72008 h 1006766"/>
                    <a:gd name="connsiteX3" fmla="*/ 581674 w 581674"/>
                    <a:gd name="connsiteY3" fmla="*/ 934758 h 1006766"/>
                    <a:gd name="connsiteX4" fmla="*/ 293642 w 581674"/>
                    <a:gd name="connsiteY4" fmla="*/ 1006766 h 1006766"/>
                    <a:gd name="connsiteX5" fmla="*/ 0 w 581674"/>
                    <a:gd name="connsiteY5" fmla="*/ 875855 h 1006766"/>
                    <a:gd name="connsiteX6" fmla="*/ 5610 w 581674"/>
                    <a:gd name="connsiteY6" fmla="*/ 72008 h 1006766"/>
                    <a:gd name="connsiteX0" fmla="*/ 5610 w 581674"/>
                    <a:gd name="connsiteY0" fmla="*/ 72008 h 1006766"/>
                    <a:gd name="connsiteX1" fmla="*/ 293642 w 581674"/>
                    <a:gd name="connsiteY1" fmla="*/ 0 h 1006766"/>
                    <a:gd name="connsiteX2" fmla="*/ 581674 w 581674"/>
                    <a:gd name="connsiteY2" fmla="*/ 72008 h 1006766"/>
                    <a:gd name="connsiteX3" fmla="*/ 269891 w 581674"/>
                    <a:gd name="connsiteY3" fmla="*/ 25263 h 1006766"/>
                    <a:gd name="connsiteX4" fmla="*/ 5610 w 581674"/>
                    <a:gd name="connsiteY4" fmla="*/ 72008 h 1006766"/>
                    <a:gd name="connsiteX0" fmla="*/ 581674 w 581674"/>
                    <a:gd name="connsiteY0" fmla="*/ 72008 h 1006766"/>
                    <a:gd name="connsiteX1" fmla="*/ 293642 w 581674"/>
                    <a:gd name="connsiteY1" fmla="*/ 1512 h 1006766"/>
                    <a:gd name="connsiteX2" fmla="*/ 5610 w 581674"/>
                    <a:gd name="connsiteY2" fmla="*/ 72008 h 1006766"/>
                    <a:gd name="connsiteX3" fmla="*/ 293642 w 581674"/>
                    <a:gd name="connsiteY3" fmla="*/ 0 h 1006766"/>
                    <a:gd name="connsiteX4" fmla="*/ 581674 w 581674"/>
                    <a:gd name="connsiteY4" fmla="*/ 72008 h 1006766"/>
                    <a:gd name="connsiteX5" fmla="*/ 581674 w 581674"/>
                    <a:gd name="connsiteY5" fmla="*/ 934758 h 1006766"/>
                    <a:gd name="connsiteX6" fmla="*/ 305517 w 581674"/>
                    <a:gd name="connsiteY6" fmla="*/ 888013 h 1006766"/>
                    <a:gd name="connsiteX7" fmla="*/ 2805 w 581674"/>
                    <a:gd name="connsiteY7" fmla="*/ 887074 h 1006766"/>
                    <a:gd name="connsiteX8" fmla="*/ 5610 w 581674"/>
                    <a:gd name="connsiteY8" fmla="*/ 72008 h 1006766"/>
                    <a:gd name="connsiteX0" fmla="*/ 5610 w 581674"/>
                    <a:gd name="connsiteY0" fmla="*/ 72008 h 1006766"/>
                    <a:gd name="connsiteX1" fmla="*/ 281766 w 581674"/>
                    <a:gd name="connsiteY1" fmla="*/ 25263 h 1006766"/>
                    <a:gd name="connsiteX2" fmla="*/ 581674 w 581674"/>
                    <a:gd name="connsiteY2" fmla="*/ 72008 h 1006766"/>
                    <a:gd name="connsiteX3" fmla="*/ 581674 w 581674"/>
                    <a:gd name="connsiteY3" fmla="*/ 934758 h 1006766"/>
                    <a:gd name="connsiteX4" fmla="*/ 293642 w 581674"/>
                    <a:gd name="connsiteY4" fmla="*/ 1006766 h 1006766"/>
                    <a:gd name="connsiteX5" fmla="*/ 0 w 581674"/>
                    <a:gd name="connsiteY5" fmla="*/ 875855 h 1006766"/>
                    <a:gd name="connsiteX6" fmla="*/ 5610 w 581674"/>
                    <a:gd name="connsiteY6" fmla="*/ 72008 h 1006766"/>
                    <a:gd name="connsiteX0" fmla="*/ 5610 w 581674"/>
                    <a:gd name="connsiteY0" fmla="*/ 72008 h 1006766"/>
                    <a:gd name="connsiteX1" fmla="*/ 293642 w 581674"/>
                    <a:gd name="connsiteY1" fmla="*/ 0 h 1006766"/>
                    <a:gd name="connsiteX2" fmla="*/ 581674 w 581674"/>
                    <a:gd name="connsiteY2" fmla="*/ 72008 h 1006766"/>
                    <a:gd name="connsiteX3" fmla="*/ 269891 w 581674"/>
                    <a:gd name="connsiteY3" fmla="*/ 25263 h 1006766"/>
                    <a:gd name="connsiteX4" fmla="*/ 5610 w 581674"/>
                    <a:gd name="connsiteY4" fmla="*/ 72008 h 1006766"/>
                    <a:gd name="connsiteX0" fmla="*/ 581674 w 581674"/>
                    <a:gd name="connsiteY0" fmla="*/ 72008 h 1006766"/>
                    <a:gd name="connsiteX1" fmla="*/ 293642 w 581674"/>
                    <a:gd name="connsiteY1" fmla="*/ 1512 h 1006766"/>
                    <a:gd name="connsiteX2" fmla="*/ 5610 w 581674"/>
                    <a:gd name="connsiteY2" fmla="*/ 72008 h 1006766"/>
                    <a:gd name="connsiteX3" fmla="*/ 293642 w 581674"/>
                    <a:gd name="connsiteY3" fmla="*/ 0 h 1006766"/>
                    <a:gd name="connsiteX4" fmla="*/ 581674 w 581674"/>
                    <a:gd name="connsiteY4" fmla="*/ 72008 h 1006766"/>
                    <a:gd name="connsiteX5" fmla="*/ 581674 w 581674"/>
                    <a:gd name="connsiteY5" fmla="*/ 870245 h 1006766"/>
                    <a:gd name="connsiteX6" fmla="*/ 305517 w 581674"/>
                    <a:gd name="connsiteY6" fmla="*/ 888013 h 1006766"/>
                    <a:gd name="connsiteX7" fmla="*/ 2805 w 581674"/>
                    <a:gd name="connsiteY7" fmla="*/ 887074 h 1006766"/>
                    <a:gd name="connsiteX8" fmla="*/ 5610 w 581674"/>
                    <a:gd name="connsiteY8" fmla="*/ 72008 h 1006766"/>
                    <a:gd name="connsiteX0" fmla="*/ 5610 w 584479"/>
                    <a:gd name="connsiteY0" fmla="*/ 72008 h 1006766"/>
                    <a:gd name="connsiteX1" fmla="*/ 281766 w 584479"/>
                    <a:gd name="connsiteY1" fmla="*/ 25263 h 1006766"/>
                    <a:gd name="connsiteX2" fmla="*/ 581674 w 584479"/>
                    <a:gd name="connsiteY2" fmla="*/ 72008 h 1006766"/>
                    <a:gd name="connsiteX3" fmla="*/ 584479 w 584479"/>
                    <a:gd name="connsiteY3" fmla="*/ 878660 h 1006766"/>
                    <a:gd name="connsiteX4" fmla="*/ 293642 w 584479"/>
                    <a:gd name="connsiteY4" fmla="*/ 1006766 h 1006766"/>
                    <a:gd name="connsiteX5" fmla="*/ 0 w 584479"/>
                    <a:gd name="connsiteY5" fmla="*/ 875855 h 1006766"/>
                    <a:gd name="connsiteX6" fmla="*/ 5610 w 584479"/>
                    <a:gd name="connsiteY6" fmla="*/ 72008 h 1006766"/>
                    <a:gd name="connsiteX0" fmla="*/ 5610 w 584479"/>
                    <a:gd name="connsiteY0" fmla="*/ 72008 h 1006766"/>
                    <a:gd name="connsiteX1" fmla="*/ 293642 w 584479"/>
                    <a:gd name="connsiteY1" fmla="*/ 0 h 1006766"/>
                    <a:gd name="connsiteX2" fmla="*/ 581674 w 584479"/>
                    <a:gd name="connsiteY2" fmla="*/ 72008 h 1006766"/>
                    <a:gd name="connsiteX3" fmla="*/ 269891 w 584479"/>
                    <a:gd name="connsiteY3" fmla="*/ 25263 h 1006766"/>
                    <a:gd name="connsiteX4" fmla="*/ 5610 w 584479"/>
                    <a:gd name="connsiteY4" fmla="*/ 72008 h 1006766"/>
                    <a:gd name="connsiteX0" fmla="*/ 581674 w 584479"/>
                    <a:gd name="connsiteY0" fmla="*/ 72008 h 1006766"/>
                    <a:gd name="connsiteX1" fmla="*/ 293642 w 584479"/>
                    <a:gd name="connsiteY1" fmla="*/ 1512 h 1006766"/>
                    <a:gd name="connsiteX2" fmla="*/ 5610 w 584479"/>
                    <a:gd name="connsiteY2" fmla="*/ 72008 h 1006766"/>
                    <a:gd name="connsiteX3" fmla="*/ 293642 w 584479"/>
                    <a:gd name="connsiteY3" fmla="*/ 0 h 1006766"/>
                    <a:gd name="connsiteX4" fmla="*/ 581674 w 584479"/>
                    <a:gd name="connsiteY4" fmla="*/ 72008 h 1006766"/>
                    <a:gd name="connsiteX5" fmla="*/ 581674 w 584479"/>
                    <a:gd name="connsiteY5" fmla="*/ 870245 h 1006766"/>
                    <a:gd name="connsiteX6" fmla="*/ 305517 w 584479"/>
                    <a:gd name="connsiteY6" fmla="*/ 888013 h 1006766"/>
                    <a:gd name="connsiteX7" fmla="*/ 2805 w 584479"/>
                    <a:gd name="connsiteY7" fmla="*/ 887074 h 1006766"/>
                    <a:gd name="connsiteX8" fmla="*/ 5610 w 584479"/>
                    <a:gd name="connsiteY8" fmla="*/ 72008 h 1006766"/>
                    <a:gd name="connsiteX0" fmla="*/ 5610 w 584479"/>
                    <a:gd name="connsiteY0" fmla="*/ 72008 h 1006766"/>
                    <a:gd name="connsiteX1" fmla="*/ 281766 w 584479"/>
                    <a:gd name="connsiteY1" fmla="*/ 25263 h 1006766"/>
                    <a:gd name="connsiteX2" fmla="*/ 581674 w 584479"/>
                    <a:gd name="connsiteY2" fmla="*/ 72008 h 1006766"/>
                    <a:gd name="connsiteX3" fmla="*/ 584479 w 584479"/>
                    <a:gd name="connsiteY3" fmla="*/ 878660 h 1006766"/>
                    <a:gd name="connsiteX4" fmla="*/ 293642 w 584479"/>
                    <a:gd name="connsiteY4" fmla="*/ 1006766 h 1006766"/>
                    <a:gd name="connsiteX5" fmla="*/ 0 w 584479"/>
                    <a:gd name="connsiteY5" fmla="*/ 875855 h 1006766"/>
                    <a:gd name="connsiteX6" fmla="*/ 5610 w 584479"/>
                    <a:gd name="connsiteY6" fmla="*/ 72008 h 1006766"/>
                    <a:gd name="connsiteX0" fmla="*/ 5610 w 584479"/>
                    <a:gd name="connsiteY0" fmla="*/ 72008 h 1006766"/>
                    <a:gd name="connsiteX1" fmla="*/ 293642 w 584479"/>
                    <a:gd name="connsiteY1" fmla="*/ 0 h 1006766"/>
                    <a:gd name="connsiteX2" fmla="*/ 581674 w 584479"/>
                    <a:gd name="connsiteY2" fmla="*/ 72008 h 1006766"/>
                    <a:gd name="connsiteX3" fmla="*/ 269891 w 584479"/>
                    <a:gd name="connsiteY3" fmla="*/ 25263 h 1006766"/>
                    <a:gd name="connsiteX4" fmla="*/ 5610 w 584479"/>
                    <a:gd name="connsiteY4" fmla="*/ 72008 h 1006766"/>
                    <a:gd name="connsiteX0" fmla="*/ 581674 w 584479"/>
                    <a:gd name="connsiteY0" fmla="*/ 72008 h 1006766"/>
                    <a:gd name="connsiteX1" fmla="*/ 293642 w 584479"/>
                    <a:gd name="connsiteY1" fmla="*/ 1512 h 1006766"/>
                    <a:gd name="connsiteX2" fmla="*/ 5610 w 584479"/>
                    <a:gd name="connsiteY2" fmla="*/ 72008 h 1006766"/>
                    <a:gd name="connsiteX3" fmla="*/ 293642 w 584479"/>
                    <a:gd name="connsiteY3" fmla="*/ 0 h 1006766"/>
                    <a:gd name="connsiteX4" fmla="*/ 581674 w 584479"/>
                    <a:gd name="connsiteY4" fmla="*/ 72008 h 1006766"/>
                    <a:gd name="connsiteX5" fmla="*/ 581674 w 584479"/>
                    <a:gd name="connsiteY5" fmla="*/ 870245 h 1006766"/>
                    <a:gd name="connsiteX6" fmla="*/ 305517 w 584479"/>
                    <a:gd name="connsiteY6" fmla="*/ 873989 h 1006766"/>
                    <a:gd name="connsiteX7" fmla="*/ 2805 w 584479"/>
                    <a:gd name="connsiteY7" fmla="*/ 887074 h 1006766"/>
                    <a:gd name="connsiteX8" fmla="*/ 5610 w 584479"/>
                    <a:gd name="connsiteY8" fmla="*/ 72008 h 1006766"/>
                    <a:gd name="connsiteX0" fmla="*/ 5610 w 584479"/>
                    <a:gd name="connsiteY0" fmla="*/ 72008 h 902364"/>
                    <a:gd name="connsiteX1" fmla="*/ 281766 w 584479"/>
                    <a:gd name="connsiteY1" fmla="*/ 25263 h 902364"/>
                    <a:gd name="connsiteX2" fmla="*/ 581674 w 584479"/>
                    <a:gd name="connsiteY2" fmla="*/ 72008 h 902364"/>
                    <a:gd name="connsiteX3" fmla="*/ 584479 w 584479"/>
                    <a:gd name="connsiteY3" fmla="*/ 878660 h 902364"/>
                    <a:gd name="connsiteX4" fmla="*/ 307666 w 584479"/>
                    <a:gd name="connsiteY4" fmla="*/ 866520 h 902364"/>
                    <a:gd name="connsiteX5" fmla="*/ 0 w 584479"/>
                    <a:gd name="connsiteY5" fmla="*/ 875855 h 902364"/>
                    <a:gd name="connsiteX6" fmla="*/ 5610 w 584479"/>
                    <a:gd name="connsiteY6" fmla="*/ 72008 h 902364"/>
                    <a:gd name="connsiteX0" fmla="*/ 5610 w 584479"/>
                    <a:gd name="connsiteY0" fmla="*/ 72008 h 902364"/>
                    <a:gd name="connsiteX1" fmla="*/ 293642 w 584479"/>
                    <a:gd name="connsiteY1" fmla="*/ 0 h 902364"/>
                    <a:gd name="connsiteX2" fmla="*/ 581674 w 584479"/>
                    <a:gd name="connsiteY2" fmla="*/ 72008 h 902364"/>
                    <a:gd name="connsiteX3" fmla="*/ 269891 w 584479"/>
                    <a:gd name="connsiteY3" fmla="*/ 25263 h 902364"/>
                    <a:gd name="connsiteX4" fmla="*/ 5610 w 584479"/>
                    <a:gd name="connsiteY4" fmla="*/ 72008 h 902364"/>
                    <a:gd name="connsiteX0" fmla="*/ 581674 w 584479"/>
                    <a:gd name="connsiteY0" fmla="*/ 72008 h 902364"/>
                    <a:gd name="connsiteX1" fmla="*/ 293642 w 584479"/>
                    <a:gd name="connsiteY1" fmla="*/ 1512 h 902364"/>
                    <a:gd name="connsiteX2" fmla="*/ 5610 w 584479"/>
                    <a:gd name="connsiteY2" fmla="*/ 72008 h 902364"/>
                    <a:gd name="connsiteX3" fmla="*/ 293642 w 584479"/>
                    <a:gd name="connsiteY3" fmla="*/ 0 h 902364"/>
                    <a:gd name="connsiteX4" fmla="*/ 581674 w 584479"/>
                    <a:gd name="connsiteY4" fmla="*/ 72008 h 902364"/>
                    <a:gd name="connsiteX5" fmla="*/ 581674 w 584479"/>
                    <a:gd name="connsiteY5" fmla="*/ 870245 h 902364"/>
                    <a:gd name="connsiteX6" fmla="*/ 305517 w 584479"/>
                    <a:gd name="connsiteY6" fmla="*/ 873989 h 902364"/>
                    <a:gd name="connsiteX7" fmla="*/ 2805 w 584479"/>
                    <a:gd name="connsiteY7" fmla="*/ 887074 h 902364"/>
                    <a:gd name="connsiteX8" fmla="*/ 5610 w 584479"/>
                    <a:gd name="connsiteY8" fmla="*/ 72008 h 902364"/>
                    <a:gd name="connsiteX0" fmla="*/ 5610 w 584479"/>
                    <a:gd name="connsiteY0" fmla="*/ 72008 h 902364"/>
                    <a:gd name="connsiteX1" fmla="*/ 281766 w 584479"/>
                    <a:gd name="connsiteY1" fmla="*/ 25263 h 902364"/>
                    <a:gd name="connsiteX2" fmla="*/ 581674 w 584479"/>
                    <a:gd name="connsiteY2" fmla="*/ 72008 h 902364"/>
                    <a:gd name="connsiteX3" fmla="*/ 584479 w 584479"/>
                    <a:gd name="connsiteY3" fmla="*/ 878660 h 902364"/>
                    <a:gd name="connsiteX4" fmla="*/ 307666 w 584479"/>
                    <a:gd name="connsiteY4" fmla="*/ 866520 h 902364"/>
                    <a:gd name="connsiteX5" fmla="*/ 0 w 584479"/>
                    <a:gd name="connsiteY5" fmla="*/ 875855 h 902364"/>
                    <a:gd name="connsiteX6" fmla="*/ 5610 w 584479"/>
                    <a:gd name="connsiteY6" fmla="*/ 72008 h 902364"/>
                    <a:gd name="connsiteX0" fmla="*/ 5610 w 584479"/>
                    <a:gd name="connsiteY0" fmla="*/ 72008 h 902364"/>
                    <a:gd name="connsiteX1" fmla="*/ 293642 w 584479"/>
                    <a:gd name="connsiteY1" fmla="*/ 0 h 902364"/>
                    <a:gd name="connsiteX2" fmla="*/ 581674 w 584479"/>
                    <a:gd name="connsiteY2" fmla="*/ 72008 h 902364"/>
                    <a:gd name="connsiteX3" fmla="*/ 269891 w 584479"/>
                    <a:gd name="connsiteY3" fmla="*/ 25263 h 902364"/>
                    <a:gd name="connsiteX4" fmla="*/ 5610 w 584479"/>
                    <a:gd name="connsiteY4" fmla="*/ 72008 h 902364"/>
                    <a:gd name="connsiteX0" fmla="*/ 581674 w 584479"/>
                    <a:gd name="connsiteY0" fmla="*/ 72008 h 902364"/>
                    <a:gd name="connsiteX1" fmla="*/ 293642 w 584479"/>
                    <a:gd name="connsiteY1" fmla="*/ 1512 h 902364"/>
                    <a:gd name="connsiteX2" fmla="*/ 5610 w 584479"/>
                    <a:gd name="connsiteY2" fmla="*/ 72008 h 902364"/>
                    <a:gd name="connsiteX3" fmla="*/ 293642 w 584479"/>
                    <a:gd name="connsiteY3" fmla="*/ 0 h 902364"/>
                    <a:gd name="connsiteX4" fmla="*/ 581674 w 584479"/>
                    <a:gd name="connsiteY4" fmla="*/ 72008 h 902364"/>
                    <a:gd name="connsiteX5" fmla="*/ 581674 w 584479"/>
                    <a:gd name="connsiteY5" fmla="*/ 870245 h 902364"/>
                    <a:gd name="connsiteX6" fmla="*/ 305517 w 584479"/>
                    <a:gd name="connsiteY6" fmla="*/ 873989 h 902364"/>
                    <a:gd name="connsiteX7" fmla="*/ 2805 w 584479"/>
                    <a:gd name="connsiteY7" fmla="*/ 887074 h 902364"/>
                    <a:gd name="connsiteX8" fmla="*/ 5610 w 584479"/>
                    <a:gd name="connsiteY8" fmla="*/ 72008 h 902364"/>
                    <a:gd name="connsiteX0" fmla="*/ 5610 w 652889"/>
                    <a:gd name="connsiteY0" fmla="*/ 72118 h 902474"/>
                    <a:gd name="connsiteX1" fmla="*/ 281766 w 652889"/>
                    <a:gd name="connsiteY1" fmla="*/ 2537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69891 w 652889"/>
                    <a:gd name="connsiteY3" fmla="*/ 25373 h 902474"/>
                    <a:gd name="connsiteX4" fmla="*/ 5610 w 652889"/>
                    <a:gd name="connsiteY4" fmla="*/ 72118 h 902474"/>
                    <a:gd name="connsiteX0" fmla="*/ 581674 w 652889"/>
                    <a:gd name="connsiteY0" fmla="*/ 72118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81766 w 652889"/>
                    <a:gd name="connsiteY1" fmla="*/ 2537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69891 w 652889"/>
                    <a:gd name="connsiteY3" fmla="*/ 25373 h 902474"/>
                    <a:gd name="connsiteX4" fmla="*/ 5610 w 652889"/>
                    <a:gd name="connsiteY4" fmla="*/ 72118 h 902474"/>
                    <a:gd name="connsiteX0" fmla="*/ 581674 w 652889"/>
                    <a:gd name="connsiteY0" fmla="*/ 72118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81766 w 652889"/>
                    <a:gd name="connsiteY1" fmla="*/ 2537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69891 w 652889"/>
                    <a:gd name="connsiteY3" fmla="*/ 25373 h 902474"/>
                    <a:gd name="connsiteX4" fmla="*/ 5610 w 652889"/>
                    <a:gd name="connsiteY4" fmla="*/ 72118 h 902474"/>
                    <a:gd name="connsiteX0" fmla="*/ 581674 w 652889"/>
                    <a:gd name="connsiteY0" fmla="*/ 72118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69891 w 652889"/>
                    <a:gd name="connsiteY3" fmla="*/ 25373 h 902474"/>
                    <a:gd name="connsiteX4" fmla="*/ 5610 w 652889"/>
                    <a:gd name="connsiteY4" fmla="*/ 72118 h 902474"/>
                    <a:gd name="connsiteX0" fmla="*/ 581674 w 652889"/>
                    <a:gd name="connsiteY0" fmla="*/ 72118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581674 w 652889"/>
                    <a:gd name="connsiteY0" fmla="*/ 72118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581674 w 652889"/>
                    <a:gd name="connsiteY0" fmla="*/ 72118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627252 w 652889"/>
                    <a:gd name="connsiteY0" fmla="*/ 49329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627252 w 652889"/>
                    <a:gd name="connsiteY0" fmla="*/ 49329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627252 w 652889"/>
                    <a:gd name="connsiteY0" fmla="*/ 49329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581674 w 652889"/>
                    <a:gd name="connsiteY0" fmla="*/ 74967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581674 w 652889"/>
                    <a:gd name="connsiteY0" fmla="*/ 74967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581674 w 652889"/>
                    <a:gd name="connsiteY0" fmla="*/ 63573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581674 w 652889"/>
                    <a:gd name="connsiteY0" fmla="*/ 63573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575977 w 652889"/>
                    <a:gd name="connsiteY0" fmla="*/ 66421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598766 w 652889"/>
                    <a:gd name="connsiteY0" fmla="*/ 49330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598766 w 652889"/>
                    <a:gd name="connsiteY0" fmla="*/ 49330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575977 w 652889"/>
                    <a:gd name="connsiteY0" fmla="*/ 69271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584479"/>
                    <a:gd name="connsiteY0" fmla="*/ 72008 h 902364"/>
                    <a:gd name="connsiteX1" fmla="*/ 296009 w 584479"/>
                    <a:gd name="connsiteY1" fmla="*/ 5323 h 902364"/>
                    <a:gd name="connsiteX2" fmla="*/ 581674 w 584479"/>
                    <a:gd name="connsiteY2" fmla="*/ 72008 h 902364"/>
                    <a:gd name="connsiteX3" fmla="*/ 584479 w 584479"/>
                    <a:gd name="connsiteY3" fmla="*/ 878660 h 902364"/>
                    <a:gd name="connsiteX4" fmla="*/ 307666 w 584479"/>
                    <a:gd name="connsiteY4" fmla="*/ 866520 h 902364"/>
                    <a:gd name="connsiteX5" fmla="*/ 0 w 584479"/>
                    <a:gd name="connsiteY5" fmla="*/ 875855 h 902364"/>
                    <a:gd name="connsiteX6" fmla="*/ 5610 w 584479"/>
                    <a:gd name="connsiteY6" fmla="*/ 72008 h 902364"/>
                    <a:gd name="connsiteX0" fmla="*/ 5610 w 584479"/>
                    <a:gd name="connsiteY0" fmla="*/ 72008 h 902364"/>
                    <a:gd name="connsiteX1" fmla="*/ 293642 w 584479"/>
                    <a:gd name="connsiteY1" fmla="*/ 0 h 902364"/>
                    <a:gd name="connsiteX2" fmla="*/ 581674 w 584479"/>
                    <a:gd name="connsiteY2" fmla="*/ 72008 h 902364"/>
                    <a:gd name="connsiteX3" fmla="*/ 292679 w 584479"/>
                    <a:gd name="connsiteY3" fmla="*/ 11020 h 902364"/>
                    <a:gd name="connsiteX4" fmla="*/ 5610 w 584479"/>
                    <a:gd name="connsiteY4" fmla="*/ 72008 h 902364"/>
                    <a:gd name="connsiteX0" fmla="*/ 575977 w 584479"/>
                    <a:gd name="connsiteY0" fmla="*/ 69161 h 902364"/>
                    <a:gd name="connsiteX1" fmla="*/ 293642 w 584479"/>
                    <a:gd name="connsiteY1" fmla="*/ 1512 h 902364"/>
                    <a:gd name="connsiteX2" fmla="*/ 5610 w 584479"/>
                    <a:gd name="connsiteY2" fmla="*/ 72008 h 902364"/>
                    <a:gd name="connsiteX3" fmla="*/ 293642 w 584479"/>
                    <a:gd name="connsiteY3" fmla="*/ 0 h 902364"/>
                    <a:gd name="connsiteX4" fmla="*/ 578825 w 584479"/>
                    <a:gd name="connsiteY4" fmla="*/ 72008 h 902364"/>
                    <a:gd name="connsiteX5" fmla="*/ 581674 w 584479"/>
                    <a:gd name="connsiteY5" fmla="*/ 870245 h 902364"/>
                    <a:gd name="connsiteX6" fmla="*/ 305517 w 584479"/>
                    <a:gd name="connsiteY6" fmla="*/ 873989 h 902364"/>
                    <a:gd name="connsiteX7" fmla="*/ 2805 w 584479"/>
                    <a:gd name="connsiteY7" fmla="*/ 887074 h 902364"/>
                    <a:gd name="connsiteX8" fmla="*/ 5610 w 584479"/>
                    <a:gd name="connsiteY8" fmla="*/ 72008 h 9023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84479" h="902364" stroke="0" extrusionOk="0">
                      <a:moveTo>
                        <a:pt x="5610" y="72008"/>
                      </a:moveTo>
                      <a:cubicBezTo>
                        <a:pt x="5610" y="111777"/>
                        <a:pt x="136933" y="5323"/>
                        <a:pt x="296009" y="5323"/>
                      </a:cubicBezTo>
                      <a:cubicBezTo>
                        <a:pt x="455085" y="5323"/>
                        <a:pt x="507611" y="32016"/>
                        <a:pt x="581674" y="72008"/>
                      </a:cubicBezTo>
                      <a:cubicBezTo>
                        <a:pt x="585457" y="281071"/>
                        <a:pt x="583544" y="609776"/>
                        <a:pt x="584479" y="878660"/>
                      </a:cubicBezTo>
                      <a:cubicBezTo>
                        <a:pt x="584479" y="918429"/>
                        <a:pt x="466742" y="866520"/>
                        <a:pt x="307666" y="866520"/>
                      </a:cubicBezTo>
                      <a:cubicBezTo>
                        <a:pt x="148590" y="866520"/>
                        <a:pt x="0" y="915624"/>
                        <a:pt x="0" y="875855"/>
                      </a:cubicBezTo>
                      <a:lnTo>
                        <a:pt x="5610" y="72008"/>
                      </a:lnTo>
                      <a:close/>
                    </a:path>
                    <a:path w="584479" h="902364" fill="lighten" stroke="0" extrusionOk="0">
                      <a:moveTo>
                        <a:pt x="5610" y="72008"/>
                      </a:moveTo>
                      <a:cubicBezTo>
                        <a:pt x="5771" y="70171"/>
                        <a:pt x="134566" y="0"/>
                        <a:pt x="293642" y="0"/>
                      </a:cubicBezTo>
                      <a:cubicBezTo>
                        <a:pt x="452718" y="0"/>
                        <a:pt x="581674" y="32239"/>
                        <a:pt x="581674" y="72008"/>
                      </a:cubicBezTo>
                      <a:cubicBezTo>
                        <a:pt x="581674" y="111777"/>
                        <a:pt x="451755" y="11020"/>
                        <a:pt x="292679" y="11020"/>
                      </a:cubicBezTo>
                      <a:cubicBezTo>
                        <a:pt x="133603" y="11020"/>
                        <a:pt x="5450" y="73845"/>
                        <a:pt x="5610" y="72008"/>
                      </a:cubicBezTo>
                      <a:close/>
                    </a:path>
                    <a:path w="584479" h="902364" fill="none" extrusionOk="0">
                      <a:moveTo>
                        <a:pt x="575977" y="69161"/>
                      </a:moveTo>
                      <a:cubicBezTo>
                        <a:pt x="524703" y="54808"/>
                        <a:pt x="388703" y="1038"/>
                        <a:pt x="293642" y="1512"/>
                      </a:cubicBezTo>
                      <a:cubicBezTo>
                        <a:pt x="198581" y="1986"/>
                        <a:pt x="5610" y="72260"/>
                        <a:pt x="5610" y="72008"/>
                      </a:cubicBezTo>
                      <a:cubicBezTo>
                        <a:pt x="5610" y="71756"/>
                        <a:pt x="198106" y="0"/>
                        <a:pt x="293642" y="0"/>
                      </a:cubicBezTo>
                      <a:cubicBezTo>
                        <a:pt x="389178" y="0"/>
                        <a:pt x="578825" y="32239"/>
                        <a:pt x="578825" y="72008"/>
                      </a:cubicBezTo>
                      <a:cubicBezTo>
                        <a:pt x="579775" y="338087"/>
                        <a:pt x="580724" y="604166"/>
                        <a:pt x="581674" y="870245"/>
                      </a:cubicBezTo>
                      <a:cubicBezTo>
                        <a:pt x="581674" y="910014"/>
                        <a:pt x="401995" y="871184"/>
                        <a:pt x="305517" y="873989"/>
                      </a:cubicBezTo>
                      <a:cubicBezTo>
                        <a:pt x="209039" y="876794"/>
                        <a:pt x="2805" y="926843"/>
                        <a:pt x="2805" y="887074"/>
                      </a:cubicBezTo>
                      <a:lnTo>
                        <a:pt x="5610" y="72008"/>
                      </a:lnTo>
                    </a:path>
                  </a:pathLst>
                </a:custGeom>
                <a:gradFill>
                  <a:gsLst>
                    <a:gs pos="0">
                      <a:srgbClr val="C00000"/>
                    </a:gs>
                    <a:gs pos="38000">
                      <a:schemeClr val="tx1">
                        <a:lumMod val="75000"/>
                        <a:lumOff val="25000"/>
                        <a:alpha val="76000"/>
                      </a:schemeClr>
                    </a:gs>
                  </a:gsLst>
                  <a:lin ang="5400000" scaled="0"/>
                </a:gra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303" name="Cylindre 4"/>
                <p:cNvSpPr/>
                <p:nvPr/>
              </p:nvSpPr>
              <p:spPr>
                <a:xfrm>
                  <a:off x="5882328" y="2097584"/>
                  <a:ext cx="1728195" cy="715364"/>
                </a:xfrm>
                <a:custGeom>
                  <a:avLst/>
                  <a:gdLst>
                    <a:gd name="connsiteX0" fmla="*/ 0 w 1728192"/>
                    <a:gd name="connsiteY0" fmla="*/ 126148 h 1009180"/>
                    <a:gd name="connsiteX1" fmla="*/ 864096 w 1728192"/>
                    <a:gd name="connsiteY1" fmla="*/ 252296 h 1009180"/>
                    <a:gd name="connsiteX2" fmla="*/ 1728192 w 1728192"/>
                    <a:gd name="connsiteY2" fmla="*/ 126148 h 1009180"/>
                    <a:gd name="connsiteX3" fmla="*/ 1728192 w 1728192"/>
                    <a:gd name="connsiteY3" fmla="*/ 883033 h 1009180"/>
                    <a:gd name="connsiteX4" fmla="*/ 864096 w 1728192"/>
                    <a:gd name="connsiteY4" fmla="*/ 1009181 h 1009180"/>
                    <a:gd name="connsiteX5" fmla="*/ 0 w 1728192"/>
                    <a:gd name="connsiteY5" fmla="*/ 883033 h 1009180"/>
                    <a:gd name="connsiteX6" fmla="*/ 0 w 1728192"/>
                    <a:gd name="connsiteY6" fmla="*/ 126148 h 1009180"/>
                    <a:gd name="connsiteX0" fmla="*/ 0 w 1728192"/>
                    <a:gd name="connsiteY0" fmla="*/ 126148 h 1009180"/>
                    <a:gd name="connsiteX1" fmla="*/ 864096 w 1728192"/>
                    <a:gd name="connsiteY1" fmla="*/ 0 h 1009180"/>
                    <a:gd name="connsiteX2" fmla="*/ 1728192 w 1728192"/>
                    <a:gd name="connsiteY2" fmla="*/ 126148 h 1009180"/>
                    <a:gd name="connsiteX3" fmla="*/ 864096 w 1728192"/>
                    <a:gd name="connsiteY3" fmla="*/ 252296 h 1009180"/>
                    <a:gd name="connsiteX4" fmla="*/ 0 w 1728192"/>
                    <a:gd name="connsiteY4" fmla="*/ 126148 h 1009180"/>
                    <a:gd name="connsiteX0" fmla="*/ 1728192 w 1728192"/>
                    <a:gd name="connsiteY0" fmla="*/ 126148 h 1009180"/>
                    <a:gd name="connsiteX1" fmla="*/ 864096 w 1728192"/>
                    <a:gd name="connsiteY1" fmla="*/ 252296 h 1009180"/>
                    <a:gd name="connsiteX2" fmla="*/ 0 w 1728192"/>
                    <a:gd name="connsiteY2" fmla="*/ 126148 h 1009180"/>
                    <a:gd name="connsiteX3" fmla="*/ 864096 w 1728192"/>
                    <a:gd name="connsiteY3" fmla="*/ 0 h 1009180"/>
                    <a:gd name="connsiteX4" fmla="*/ 1728192 w 1728192"/>
                    <a:gd name="connsiteY4" fmla="*/ 126148 h 1009180"/>
                    <a:gd name="connsiteX5" fmla="*/ 1728192 w 1728192"/>
                    <a:gd name="connsiteY5" fmla="*/ 883033 h 1009180"/>
                    <a:gd name="connsiteX6" fmla="*/ 864096 w 1728192"/>
                    <a:gd name="connsiteY6" fmla="*/ 1009181 h 1009180"/>
                    <a:gd name="connsiteX7" fmla="*/ 0 w 1728192"/>
                    <a:gd name="connsiteY7" fmla="*/ 883033 h 1009180"/>
                    <a:gd name="connsiteX8" fmla="*/ 0 w 1728192"/>
                    <a:gd name="connsiteY8" fmla="*/ 126148 h 1009180"/>
                    <a:gd name="connsiteX0" fmla="*/ 0 w 1728192"/>
                    <a:gd name="connsiteY0" fmla="*/ 126148 h 1009181"/>
                    <a:gd name="connsiteX1" fmla="*/ 864096 w 1728192"/>
                    <a:gd name="connsiteY1" fmla="*/ 252296 h 1009181"/>
                    <a:gd name="connsiteX2" fmla="*/ 1728192 w 1728192"/>
                    <a:gd name="connsiteY2" fmla="*/ 126148 h 1009181"/>
                    <a:gd name="connsiteX3" fmla="*/ 1728192 w 1728192"/>
                    <a:gd name="connsiteY3" fmla="*/ 883033 h 1009181"/>
                    <a:gd name="connsiteX4" fmla="*/ 864096 w 1728192"/>
                    <a:gd name="connsiteY4" fmla="*/ 1009181 h 1009181"/>
                    <a:gd name="connsiteX5" fmla="*/ 0 w 1728192"/>
                    <a:gd name="connsiteY5" fmla="*/ 883033 h 1009181"/>
                    <a:gd name="connsiteX6" fmla="*/ 0 w 1728192"/>
                    <a:gd name="connsiteY6" fmla="*/ 126148 h 1009181"/>
                    <a:gd name="connsiteX0" fmla="*/ 0 w 1728192"/>
                    <a:gd name="connsiteY0" fmla="*/ 126148 h 1009181"/>
                    <a:gd name="connsiteX1" fmla="*/ 864096 w 1728192"/>
                    <a:gd name="connsiteY1" fmla="*/ 0 h 1009181"/>
                    <a:gd name="connsiteX2" fmla="*/ 1728192 w 1728192"/>
                    <a:gd name="connsiteY2" fmla="*/ 126148 h 1009181"/>
                    <a:gd name="connsiteX3" fmla="*/ 864096 w 1728192"/>
                    <a:gd name="connsiteY3" fmla="*/ 252296 h 1009181"/>
                    <a:gd name="connsiteX4" fmla="*/ 0 w 1728192"/>
                    <a:gd name="connsiteY4" fmla="*/ 126148 h 1009181"/>
                    <a:gd name="connsiteX0" fmla="*/ 1728192 w 1728192"/>
                    <a:gd name="connsiteY0" fmla="*/ 126148 h 1009181"/>
                    <a:gd name="connsiteX1" fmla="*/ 864096 w 1728192"/>
                    <a:gd name="connsiteY1" fmla="*/ 252296 h 1009181"/>
                    <a:gd name="connsiteX2" fmla="*/ 0 w 1728192"/>
                    <a:gd name="connsiteY2" fmla="*/ 126148 h 1009181"/>
                    <a:gd name="connsiteX3" fmla="*/ 864096 w 1728192"/>
                    <a:gd name="connsiteY3" fmla="*/ 0 h 1009181"/>
                    <a:gd name="connsiteX4" fmla="*/ 1728192 w 1728192"/>
                    <a:gd name="connsiteY4" fmla="*/ 126148 h 1009181"/>
                    <a:gd name="connsiteX5" fmla="*/ 1728192 w 1728192"/>
                    <a:gd name="connsiteY5" fmla="*/ 883033 h 1009181"/>
                    <a:gd name="connsiteX6" fmla="*/ 889496 w 1728192"/>
                    <a:gd name="connsiteY6" fmla="*/ 805981 h 1009181"/>
                    <a:gd name="connsiteX7" fmla="*/ 0 w 1728192"/>
                    <a:gd name="connsiteY7" fmla="*/ 883033 h 1009181"/>
                    <a:gd name="connsiteX8" fmla="*/ 0 w 1728192"/>
                    <a:gd name="connsiteY8" fmla="*/ 126148 h 1009181"/>
                    <a:gd name="connsiteX0" fmla="*/ 0 w 1728192"/>
                    <a:gd name="connsiteY0" fmla="*/ 126148 h 901801"/>
                    <a:gd name="connsiteX1" fmla="*/ 864096 w 1728192"/>
                    <a:gd name="connsiteY1" fmla="*/ 252296 h 901801"/>
                    <a:gd name="connsiteX2" fmla="*/ 1728192 w 1728192"/>
                    <a:gd name="connsiteY2" fmla="*/ 126148 h 901801"/>
                    <a:gd name="connsiteX3" fmla="*/ 1728192 w 1728192"/>
                    <a:gd name="connsiteY3" fmla="*/ 883033 h 901801"/>
                    <a:gd name="connsiteX4" fmla="*/ 864096 w 1728192"/>
                    <a:gd name="connsiteY4" fmla="*/ 742481 h 901801"/>
                    <a:gd name="connsiteX5" fmla="*/ 0 w 1728192"/>
                    <a:gd name="connsiteY5" fmla="*/ 883033 h 901801"/>
                    <a:gd name="connsiteX6" fmla="*/ 0 w 1728192"/>
                    <a:gd name="connsiteY6" fmla="*/ 126148 h 901801"/>
                    <a:gd name="connsiteX0" fmla="*/ 0 w 1728192"/>
                    <a:gd name="connsiteY0" fmla="*/ 126148 h 901801"/>
                    <a:gd name="connsiteX1" fmla="*/ 864096 w 1728192"/>
                    <a:gd name="connsiteY1" fmla="*/ 0 h 901801"/>
                    <a:gd name="connsiteX2" fmla="*/ 1728192 w 1728192"/>
                    <a:gd name="connsiteY2" fmla="*/ 126148 h 901801"/>
                    <a:gd name="connsiteX3" fmla="*/ 864096 w 1728192"/>
                    <a:gd name="connsiteY3" fmla="*/ 252296 h 901801"/>
                    <a:gd name="connsiteX4" fmla="*/ 0 w 1728192"/>
                    <a:gd name="connsiteY4" fmla="*/ 126148 h 901801"/>
                    <a:gd name="connsiteX0" fmla="*/ 1728192 w 1728192"/>
                    <a:gd name="connsiteY0" fmla="*/ 126148 h 901801"/>
                    <a:gd name="connsiteX1" fmla="*/ 864096 w 1728192"/>
                    <a:gd name="connsiteY1" fmla="*/ 252296 h 901801"/>
                    <a:gd name="connsiteX2" fmla="*/ 0 w 1728192"/>
                    <a:gd name="connsiteY2" fmla="*/ 126148 h 901801"/>
                    <a:gd name="connsiteX3" fmla="*/ 864096 w 1728192"/>
                    <a:gd name="connsiteY3" fmla="*/ 0 h 901801"/>
                    <a:gd name="connsiteX4" fmla="*/ 1728192 w 1728192"/>
                    <a:gd name="connsiteY4" fmla="*/ 126148 h 901801"/>
                    <a:gd name="connsiteX5" fmla="*/ 1728192 w 1728192"/>
                    <a:gd name="connsiteY5" fmla="*/ 883033 h 901801"/>
                    <a:gd name="connsiteX6" fmla="*/ 889496 w 1728192"/>
                    <a:gd name="connsiteY6" fmla="*/ 805981 h 901801"/>
                    <a:gd name="connsiteX7" fmla="*/ 0 w 1728192"/>
                    <a:gd name="connsiteY7" fmla="*/ 883033 h 901801"/>
                    <a:gd name="connsiteX8" fmla="*/ 0 w 1728192"/>
                    <a:gd name="connsiteY8" fmla="*/ 126148 h 901801"/>
                    <a:gd name="connsiteX0" fmla="*/ 0 w 1728192"/>
                    <a:gd name="connsiteY0" fmla="*/ 126148 h 897184"/>
                    <a:gd name="connsiteX1" fmla="*/ 864096 w 1728192"/>
                    <a:gd name="connsiteY1" fmla="*/ 252296 h 897184"/>
                    <a:gd name="connsiteX2" fmla="*/ 1728192 w 1728192"/>
                    <a:gd name="connsiteY2" fmla="*/ 126148 h 897184"/>
                    <a:gd name="connsiteX3" fmla="*/ 1728192 w 1728192"/>
                    <a:gd name="connsiteY3" fmla="*/ 883033 h 897184"/>
                    <a:gd name="connsiteX4" fmla="*/ 864096 w 1728192"/>
                    <a:gd name="connsiteY4" fmla="*/ 742481 h 897184"/>
                    <a:gd name="connsiteX5" fmla="*/ 0 w 1728192"/>
                    <a:gd name="connsiteY5" fmla="*/ 883033 h 897184"/>
                    <a:gd name="connsiteX6" fmla="*/ 0 w 1728192"/>
                    <a:gd name="connsiteY6" fmla="*/ 126148 h 897184"/>
                    <a:gd name="connsiteX0" fmla="*/ 0 w 1728192"/>
                    <a:gd name="connsiteY0" fmla="*/ 126148 h 897184"/>
                    <a:gd name="connsiteX1" fmla="*/ 864096 w 1728192"/>
                    <a:gd name="connsiteY1" fmla="*/ 0 h 897184"/>
                    <a:gd name="connsiteX2" fmla="*/ 1728192 w 1728192"/>
                    <a:gd name="connsiteY2" fmla="*/ 126148 h 897184"/>
                    <a:gd name="connsiteX3" fmla="*/ 864096 w 1728192"/>
                    <a:gd name="connsiteY3" fmla="*/ 252296 h 897184"/>
                    <a:gd name="connsiteX4" fmla="*/ 0 w 1728192"/>
                    <a:gd name="connsiteY4" fmla="*/ 126148 h 897184"/>
                    <a:gd name="connsiteX0" fmla="*/ 1728192 w 1728192"/>
                    <a:gd name="connsiteY0" fmla="*/ 126148 h 897184"/>
                    <a:gd name="connsiteX1" fmla="*/ 864096 w 1728192"/>
                    <a:gd name="connsiteY1" fmla="*/ 252296 h 897184"/>
                    <a:gd name="connsiteX2" fmla="*/ 0 w 1728192"/>
                    <a:gd name="connsiteY2" fmla="*/ 126148 h 897184"/>
                    <a:gd name="connsiteX3" fmla="*/ 864096 w 1728192"/>
                    <a:gd name="connsiteY3" fmla="*/ 0 h 897184"/>
                    <a:gd name="connsiteX4" fmla="*/ 1728192 w 1728192"/>
                    <a:gd name="connsiteY4" fmla="*/ 126148 h 897184"/>
                    <a:gd name="connsiteX5" fmla="*/ 1728192 w 1728192"/>
                    <a:gd name="connsiteY5" fmla="*/ 883033 h 897184"/>
                    <a:gd name="connsiteX6" fmla="*/ 889496 w 1728192"/>
                    <a:gd name="connsiteY6" fmla="*/ 729781 h 897184"/>
                    <a:gd name="connsiteX7" fmla="*/ 0 w 1728192"/>
                    <a:gd name="connsiteY7" fmla="*/ 883033 h 897184"/>
                    <a:gd name="connsiteX8" fmla="*/ 0 w 1728192"/>
                    <a:gd name="connsiteY8" fmla="*/ 126148 h 897184"/>
                    <a:gd name="connsiteX0" fmla="*/ 0 w 1728192"/>
                    <a:gd name="connsiteY0" fmla="*/ 126148 h 897184"/>
                    <a:gd name="connsiteX1" fmla="*/ 864096 w 1728192"/>
                    <a:gd name="connsiteY1" fmla="*/ 252296 h 897184"/>
                    <a:gd name="connsiteX2" fmla="*/ 1728192 w 1728192"/>
                    <a:gd name="connsiteY2" fmla="*/ 126148 h 897184"/>
                    <a:gd name="connsiteX3" fmla="*/ 1728192 w 1728192"/>
                    <a:gd name="connsiteY3" fmla="*/ 883033 h 897184"/>
                    <a:gd name="connsiteX4" fmla="*/ 864096 w 1728192"/>
                    <a:gd name="connsiteY4" fmla="*/ 742481 h 897184"/>
                    <a:gd name="connsiteX5" fmla="*/ 0 w 1728192"/>
                    <a:gd name="connsiteY5" fmla="*/ 883033 h 897184"/>
                    <a:gd name="connsiteX6" fmla="*/ 0 w 1728192"/>
                    <a:gd name="connsiteY6" fmla="*/ 126148 h 897184"/>
                    <a:gd name="connsiteX0" fmla="*/ 0 w 1728192"/>
                    <a:gd name="connsiteY0" fmla="*/ 126148 h 897184"/>
                    <a:gd name="connsiteX1" fmla="*/ 864096 w 1728192"/>
                    <a:gd name="connsiteY1" fmla="*/ 0 h 897184"/>
                    <a:gd name="connsiteX2" fmla="*/ 1728192 w 1728192"/>
                    <a:gd name="connsiteY2" fmla="*/ 126148 h 897184"/>
                    <a:gd name="connsiteX3" fmla="*/ 864096 w 1728192"/>
                    <a:gd name="connsiteY3" fmla="*/ 252296 h 897184"/>
                    <a:gd name="connsiteX4" fmla="*/ 0 w 1728192"/>
                    <a:gd name="connsiteY4" fmla="*/ 126148 h 897184"/>
                    <a:gd name="connsiteX0" fmla="*/ 1728192 w 1728192"/>
                    <a:gd name="connsiteY0" fmla="*/ 126148 h 897184"/>
                    <a:gd name="connsiteX1" fmla="*/ 864096 w 1728192"/>
                    <a:gd name="connsiteY1" fmla="*/ 252296 h 897184"/>
                    <a:gd name="connsiteX2" fmla="*/ 0 w 1728192"/>
                    <a:gd name="connsiteY2" fmla="*/ 126148 h 897184"/>
                    <a:gd name="connsiteX3" fmla="*/ 864096 w 1728192"/>
                    <a:gd name="connsiteY3" fmla="*/ 325500 h 897184"/>
                    <a:gd name="connsiteX4" fmla="*/ 1728192 w 1728192"/>
                    <a:gd name="connsiteY4" fmla="*/ 126148 h 897184"/>
                    <a:gd name="connsiteX5" fmla="*/ 1728192 w 1728192"/>
                    <a:gd name="connsiteY5" fmla="*/ 883033 h 897184"/>
                    <a:gd name="connsiteX6" fmla="*/ 889496 w 1728192"/>
                    <a:gd name="connsiteY6" fmla="*/ 729781 h 897184"/>
                    <a:gd name="connsiteX7" fmla="*/ 0 w 1728192"/>
                    <a:gd name="connsiteY7" fmla="*/ 883033 h 897184"/>
                    <a:gd name="connsiteX8" fmla="*/ 0 w 1728192"/>
                    <a:gd name="connsiteY8" fmla="*/ 126148 h 897184"/>
                    <a:gd name="connsiteX0" fmla="*/ 31 w 1728223"/>
                    <a:gd name="connsiteY0" fmla="*/ 126148 h 897184"/>
                    <a:gd name="connsiteX1" fmla="*/ 864127 w 1728223"/>
                    <a:gd name="connsiteY1" fmla="*/ 252296 h 897184"/>
                    <a:gd name="connsiteX2" fmla="*/ 1728223 w 1728223"/>
                    <a:gd name="connsiteY2" fmla="*/ 126148 h 897184"/>
                    <a:gd name="connsiteX3" fmla="*/ 1728223 w 1728223"/>
                    <a:gd name="connsiteY3" fmla="*/ 883033 h 897184"/>
                    <a:gd name="connsiteX4" fmla="*/ 864127 w 1728223"/>
                    <a:gd name="connsiteY4" fmla="*/ 742481 h 897184"/>
                    <a:gd name="connsiteX5" fmla="*/ 31 w 1728223"/>
                    <a:gd name="connsiteY5" fmla="*/ 883033 h 897184"/>
                    <a:gd name="connsiteX6" fmla="*/ 31 w 1728223"/>
                    <a:gd name="connsiteY6" fmla="*/ 126148 h 897184"/>
                    <a:gd name="connsiteX0" fmla="*/ 31 w 1728223"/>
                    <a:gd name="connsiteY0" fmla="*/ 126148 h 897184"/>
                    <a:gd name="connsiteX1" fmla="*/ 864127 w 1728223"/>
                    <a:gd name="connsiteY1" fmla="*/ 0 h 897184"/>
                    <a:gd name="connsiteX2" fmla="*/ 1728223 w 1728223"/>
                    <a:gd name="connsiteY2" fmla="*/ 126148 h 897184"/>
                    <a:gd name="connsiteX3" fmla="*/ 864127 w 1728223"/>
                    <a:gd name="connsiteY3" fmla="*/ 252296 h 897184"/>
                    <a:gd name="connsiteX4" fmla="*/ 31 w 1728223"/>
                    <a:gd name="connsiteY4" fmla="*/ 126148 h 897184"/>
                    <a:gd name="connsiteX0" fmla="*/ 1728223 w 1728223"/>
                    <a:gd name="connsiteY0" fmla="*/ 126148 h 897184"/>
                    <a:gd name="connsiteX1" fmla="*/ 840376 w 1728223"/>
                    <a:gd name="connsiteY1" fmla="*/ 40013 h 897184"/>
                    <a:gd name="connsiteX2" fmla="*/ 31 w 1728223"/>
                    <a:gd name="connsiteY2" fmla="*/ 126148 h 897184"/>
                    <a:gd name="connsiteX3" fmla="*/ 864127 w 1728223"/>
                    <a:gd name="connsiteY3" fmla="*/ 325500 h 897184"/>
                    <a:gd name="connsiteX4" fmla="*/ 1728223 w 1728223"/>
                    <a:gd name="connsiteY4" fmla="*/ 126148 h 897184"/>
                    <a:gd name="connsiteX5" fmla="*/ 1728223 w 1728223"/>
                    <a:gd name="connsiteY5" fmla="*/ 883033 h 897184"/>
                    <a:gd name="connsiteX6" fmla="*/ 889527 w 1728223"/>
                    <a:gd name="connsiteY6" fmla="*/ 729781 h 897184"/>
                    <a:gd name="connsiteX7" fmla="*/ 31 w 1728223"/>
                    <a:gd name="connsiteY7" fmla="*/ 883033 h 897184"/>
                    <a:gd name="connsiteX8" fmla="*/ 31 w 1728223"/>
                    <a:gd name="connsiteY8" fmla="*/ 126148 h 897184"/>
                    <a:gd name="connsiteX0" fmla="*/ 31 w 1728223"/>
                    <a:gd name="connsiteY0" fmla="*/ 126148 h 897184"/>
                    <a:gd name="connsiteX1" fmla="*/ 864127 w 1728223"/>
                    <a:gd name="connsiteY1" fmla="*/ 252296 h 897184"/>
                    <a:gd name="connsiteX2" fmla="*/ 1728223 w 1728223"/>
                    <a:gd name="connsiteY2" fmla="*/ 126148 h 897184"/>
                    <a:gd name="connsiteX3" fmla="*/ 1728223 w 1728223"/>
                    <a:gd name="connsiteY3" fmla="*/ 883033 h 897184"/>
                    <a:gd name="connsiteX4" fmla="*/ 864127 w 1728223"/>
                    <a:gd name="connsiteY4" fmla="*/ 742481 h 897184"/>
                    <a:gd name="connsiteX5" fmla="*/ 31 w 1728223"/>
                    <a:gd name="connsiteY5" fmla="*/ 883033 h 897184"/>
                    <a:gd name="connsiteX6" fmla="*/ 31 w 1728223"/>
                    <a:gd name="connsiteY6" fmla="*/ 126148 h 897184"/>
                    <a:gd name="connsiteX0" fmla="*/ 31 w 1728223"/>
                    <a:gd name="connsiteY0" fmla="*/ 126148 h 897184"/>
                    <a:gd name="connsiteX1" fmla="*/ 864127 w 1728223"/>
                    <a:gd name="connsiteY1" fmla="*/ 0 h 897184"/>
                    <a:gd name="connsiteX2" fmla="*/ 1728223 w 1728223"/>
                    <a:gd name="connsiteY2" fmla="*/ 126148 h 897184"/>
                    <a:gd name="connsiteX3" fmla="*/ 852252 w 1728223"/>
                    <a:gd name="connsiteY3" fmla="*/ 25862 h 897184"/>
                    <a:gd name="connsiteX4" fmla="*/ 31 w 1728223"/>
                    <a:gd name="connsiteY4" fmla="*/ 126148 h 897184"/>
                    <a:gd name="connsiteX0" fmla="*/ 1728223 w 1728223"/>
                    <a:gd name="connsiteY0" fmla="*/ 126148 h 897184"/>
                    <a:gd name="connsiteX1" fmla="*/ 840376 w 1728223"/>
                    <a:gd name="connsiteY1" fmla="*/ 40013 h 897184"/>
                    <a:gd name="connsiteX2" fmla="*/ 31 w 1728223"/>
                    <a:gd name="connsiteY2" fmla="*/ 126148 h 897184"/>
                    <a:gd name="connsiteX3" fmla="*/ 864127 w 1728223"/>
                    <a:gd name="connsiteY3" fmla="*/ 325500 h 897184"/>
                    <a:gd name="connsiteX4" fmla="*/ 1728223 w 1728223"/>
                    <a:gd name="connsiteY4" fmla="*/ 126148 h 897184"/>
                    <a:gd name="connsiteX5" fmla="*/ 1728223 w 1728223"/>
                    <a:gd name="connsiteY5" fmla="*/ 883033 h 897184"/>
                    <a:gd name="connsiteX6" fmla="*/ 889527 w 1728223"/>
                    <a:gd name="connsiteY6" fmla="*/ 729781 h 897184"/>
                    <a:gd name="connsiteX7" fmla="*/ 31 w 1728223"/>
                    <a:gd name="connsiteY7" fmla="*/ 883033 h 897184"/>
                    <a:gd name="connsiteX8" fmla="*/ 31 w 1728223"/>
                    <a:gd name="connsiteY8" fmla="*/ 126148 h 897184"/>
                    <a:gd name="connsiteX0" fmla="*/ 31 w 1728223"/>
                    <a:gd name="connsiteY0" fmla="*/ 126148 h 897184"/>
                    <a:gd name="connsiteX1" fmla="*/ 876003 w 1728223"/>
                    <a:gd name="connsiteY1" fmla="*/ 25862 h 897184"/>
                    <a:gd name="connsiteX2" fmla="*/ 1728223 w 1728223"/>
                    <a:gd name="connsiteY2" fmla="*/ 126148 h 897184"/>
                    <a:gd name="connsiteX3" fmla="*/ 1728223 w 1728223"/>
                    <a:gd name="connsiteY3" fmla="*/ 883033 h 897184"/>
                    <a:gd name="connsiteX4" fmla="*/ 864127 w 1728223"/>
                    <a:gd name="connsiteY4" fmla="*/ 742481 h 897184"/>
                    <a:gd name="connsiteX5" fmla="*/ 31 w 1728223"/>
                    <a:gd name="connsiteY5" fmla="*/ 883033 h 897184"/>
                    <a:gd name="connsiteX6" fmla="*/ 31 w 1728223"/>
                    <a:gd name="connsiteY6" fmla="*/ 126148 h 897184"/>
                    <a:gd name="connsiteX0" fmla="*/ 31 w 1728223"/>
                    <a:gd name="connsiteY0" fmla="*/ 126148 h 897184"/>
                    <a:gd name="connsiteX1" fmla="*/ 864127 w 1728223"/>
                    <a:gd name="connsiteY1" fmla="*/ 0 h 897184"/>
                    <a:gd name="connsiteX2" fmla="*/ 1728223 w 1728223"/>
                    <a:gd name="connsiteY2" fmla="*/ 126148 h 897184"/>
                    <a:gd name="connsiteX3" fmla="*/ 852252 w 1728223"/>
                    <a:gd name="connsiteY3" fmla="*/ 25862 h 897184"/>
                    <a:gd name="connsiteX4" fmla="*/ 31 w 1728223"/>
                    <a:gd name="connsiteY4" fmla="*/ 126148 h 897184"/>
                    <a:gd name="connsiteX0" fmla="*/ 1728223 w 1728223"/>
                    <a:gd name="connsiteY0" fmla="*/ 126148 h 897184"/>
                    <a:gd name="connsiteX1" fmla="*/ 840376 w 1728223"/>
                    <a:gd name="connsiteY1" fmla="*/ 40013 h 897184"/>
                    <a:gd name="connsiteX2" fmla="*/ 31 w 1728223"/>
                    <a:gd name="connsiteY2" fmla="*/ 126148 h 897184"/>
                    <a:gd name="connsiteX3" fmla="*/ 864127 w 1728223"/>
                    <a:gd name="connsiteY3" fmla="*/ 325500 h 897184"/>
                    <a:gd name="connsiteX4" fmla="*/ 1728223 w 1728223"/>
                    <a:gd name="connsiteY4" fmla="*/ 126148 h 897184"/>
                    <a:gd name="connsiteX5" fmla="*/ 1728223 w 1728223"/>
                    <a:gd name="connsiteY5" fmla="*/ 883033 h 897184"/>
                    <a:gd name="connsiteX6" fmla="*/ 889527 w 1728223"/>
                    <a:gd name="connsiteY6" fmla="*/ 729781 h 897184"/>
                    <a:gd name="connsiteX7" fmla="*/ 31 w 1728223"/>
                    <a:gd name="connsiteY7" fmla="*/ 883033 h 897184"/>
                    <a:gd name="connsiteX8" fmla="*/ 31 w 1728223"/>
                    <a:gd name="connsiteY8" fmla="*/ 126148 h 897184"/>
                    <a:gd name="connsiteX0" fmla="*/ 70 w 1728262"/>
                    <a:gd name="connsiteY0" fmla="*/ 126148 h 897184"/>
                    <a:gd name="connsiteX1" fmla="*/ 876042 w 1728262"/>
                    <a:gd name="connsiteY1" fmla="*/ 25862 h 897184"/>
                    <a:gd name="connsiteX2" fmla="*/ 1728262 w 1728262"/>
                    <a:gd name="connsiteY2" fmla="*/ 126148 h 897184"/>
                    <a:gd name="connsiteX3" fmla="*/ 1728262 w 1728262"/>
                    <a:gd name="connsiteY3" fmla="*/ 883033 h 897184"/>
                    <a:gd name="connsiteX4" fmla="*/ 864166 w 1728262"/>
                    <a:gd name="connsiteY4" fmla="*/ 742481 h 897184"/>
                    <a:gd name="connsiteX5" fmla="*/ 70 w 1728262"/>
                    <a:gd name="connsiteY5" fmla="*/ 883033 h 897184"/>
                    <a:gd name="connsiteX6" fmla="*/ 70 w 1728262"/>
                    <a:gd name="connsiteY6" fmla="*/ 126148 h 897184"/>
                    <a:gd name="connsiteX0" fmla="*/ 70 w 1728262"/>
                    <a:gd name="connsiteY0" fmla="*/ 126148 h 897184"/>
                    <a:gd name="connsiteX1" fmla="*/ 864166 w 1728262"/>
                    <a:gd name="connsiteY1" fmla="*/ 0 h 897184"/>
                    <a:gd name="connsiteX2" fmla="*/ 1728262 w 1728262"/>
                    <a:gd name="connsiteY2" fmla="*/ 126148 h 897184"/>
                    <a:gd name="connsiteX3" fmla="*/ 852291 w 1728262"/>
                    <a:gd name="connsiteY3" fmla="*/ 25862 h 897184"/>
                    <a:gd name="connsiteX4" fmla="*/ 70 w 1728262"/>
                    <a:gd name="connsiteY4" fmla="*/ 126148 h 897184"/>
                    <a:gd name="connsiteX0" fmla="*/ 1728262 w 1728262"/>
                    <a:gd name="connsiteY0" fmla="*/ 126148 h 897184"/>
                    <a:gd name="connsiteX1" fmla="*/ 840415 w 1728262"/>
                    <a:gd name="connsiteY1" fmla="*/ 40013 h 897184"/>
                    <a:gd name="connsiteX2" fmla="*/ 70 w 1728262"/>
                    <a:gd name="connsiteY2" fmla="*/ 126148 h 897184"/>
                    <a:gd name="connsiteX3" fmla="*/ 876042 w 1728262"/>
                    <a:gd name="connsiteY3" fmla="*/ 56609 h 897184"/>
                    <a:gd name="connsiteX4" fmla="*/ 1728262 w 1728262"/>
                    <a:gd name="connsiteY4" fmla="*/ 126148 h 897184"/>
                    <a:gd name="connsiteX5" fmla="*/ 1728262 w 1728262"/>
                    <a:gd name="connsiteY5" fmla="*/ 883033 h 897184"/>
                    <a:gd name="connsiteX6" fmla="*/ 889566 w 1728262"/>
                    <a:gd name="connsiteY6" fmla="*/ 729781 h 897184"/>
                    <a:gd name="connsiteX7" fmla="*/ 70 w 1728262"/>
                    <a:gd name="connsiteY7" fmla="*/ 883033 h 897184"/>
                    <a:gd name="connsiteX8" fmla="*/ 70 w 1728262"/>
                    <a:gd name="connsiteY8" fmla="*/ 126148 h 897184"/>
                    <a:gd name="connsiteX0" fmla="*/ 70 w 1728262"/>
                    <a:gd name="connsiteY0" fmla="*/ 126148 h 897184"/>
                    <a:gd name="connsiteX1" fmla="*/ 876042 w 1728262"/>
                    <a:gd name="connsiteY1" fmla="*/ 25862 h 897184"/>
                    <a:gd name="connsiteX2" fmla="*/ 1728262 w 1728262"/>
                    <a:gd name="connsiteY2" fmla="*/ 126148 h 897184"/>
                    <a:gd name="connsiteX3" fmla="*/ 1728262 w 1728262"/>
                    <a:gd name="connsiteY3" fmla="*/ 883033 h 897184"/>
                    <a:gd name="connsiteX4" fmla="*/ 864166 w 1728262"/>
                    <a:gd name="connsiteY4" fmla="*/ 742481 h 897184"/>
                    <a:gd name="connsiteX5" fmla="*/ 70 w 1728262"/>
                    <a:gd name="connsiteY5" fmla="*/ 883033 h 897184"/>
                    <a:gd name="connsiteX6" fmla="*/ 70 w 1728262"/>
                    <a:gd name="connsiteY6" fmla="*/ 126148 h 897184"/>
                    <a:gd name="connsiteX0" fmla="*/ 70 w 1728262"/>
                    <a:gd name="connsiteY0" fmla="*/ 126148 h 897184"/>
                    <a:gd name="connsiteX1" fmla="*/ 864166 w 1728262"/>
                    <a:gd name="connsiteY1" fmla="*/ 0 h 897184"/>
                    <a:gd name="connsiteX2" fmla="*/ 1728262 w 1728262"/>
                    <a:gd name="connsiteY2" fmla="*/ 126148 h 897184"/>
                    <a:gd name="connsiteX3" fmla="*/ 852291 w 1728262"/>
                    <a:gd name="connsiteY3" fmla="*/ 25862 h 897184"/>
                    <a:gd name="connsiteX4" fmla="*/ 70 w 1728262"/>
                    <a:gd name="connsiteY4" fmla="*/ 126148 h 897184"/>
                    <a:gd name="connsiteX0" fmla="*/ 1728262 w 1728262"/>
                    <a:gd name="connsiteY0" fmla="*/ 126148 h 897184"/>
                    <a:gd name="connsiteX1" fmla="*/ 840415 w 1728262"/>
                    <a:gd name="connsiteY1" fmla="*/ 40013 h 897184"/>
                    <a:gd name="connsiteX2" fmla="*/ 70 w 1728262"/>
                    <a:gd name="connsiteY2" fmla="*/ 126148 h 897184"/>
                    <a:gd name="connsiteX3" fmla="*/ 876042 w 1728262"/>
                    <a:gd name="connsiteY3" fmla="*/ 1 h 897184"/>
                    <a:gd name="connsiteX4" fmla="*/ 1728262 w 1728262"/>
                    <a:gd name="connsiteY4" fmla="*/ 126148 h 897184"/>
                    <a:gd name="connsiteX5" fmla="*/ 1728262 w 1728262"/>
                    <a:gd name="connsiteY5" fmla="*/ 883033 h 897184"/>
                    <a:gd name="connsiteX6" fmla="*/ 889566 w 1728262"/>
                    <a:gd name="connsiteY6" fmla="*/ 729781 h 897184"/>
                    <a:gd name="connsiteX7" fmla="*/ 70 w 1728262"/>
                    <a:gd name="connsiteY7" fmla="*/ 883033 h 897184"/>
                    <a:gd name="connsiteX8" fmla="*/ 70 w 1728262"/>
                    <a:gd name="connsiteY8" fmla="*/ 126148 h 897184"/>
                    <a:gd name="connsiteX0" fmla="*/ 70 w 1728262"/>
                    <a:gd name="connsiteY0" fmla="*/ 126148 h 897184"/>
                    <a:gd name="connsiteX1" fmla="*/ 876042 w 1728262"/>
                    <a:gd name="connsiteY1" fmla="*/ 25862 h 897184"/>
                    <a:gd name="connsiteX2" fmla="*/ 1728262 w 1728262"/>
                    <a:gd name="connsiteY2" fmla="*/ 126148 h 897184"/>
                    <a:gd name="connsiteX3" fmla="*/ 1728262 w 1728262"/>
                    <a:gd name="connsiteY3" fmla="*/ 883033 h 897184"/>
                    <a:gd name="connsiteX4" fmla="*/ 864166 w 1728262"/>
                    <a:gd name="connsiteY4" fmla="*/ 742481 h 897184"/>
                    <a:gd name="connsiteX5" fmla="*/ 70 w 1728262"/>
                    <a:gd name="connsiteY5" fmla="*/ 883033 h 897184"/>
                    <a:gd name="connsiteX6" fmla="*/ 70 w 1728262"/>
                    <a:gd name="connsiteY6" fmla="*/ 126148 h 897184"/>
                    <a:gd name="connsiteX0" fmla="*/ 70 w 1728262"/>
                    <a:gd name="connsiteY0" fmla="*/ 126148 h 897184"/>
                    <a:gd name="connsiteX1" fmla="*/ 864166 w 1728262"/>
                    <a:gd name="connsiteY1" fmla="*/ 0 h 897184"/>
                    <a:gd name="connsiteX2" fmla="*/ 1728262 w 1728262"/>
                    <a:gd name="connsiteY2" fmla="*/ 126148 h 897184"/>
                    <a:gd name="connsiteX3" fmla="*/ 852291 w 1728262"/>
                    <a:gd name="connsiteY3" fmla="*/ 25862 h 897184"/>
                    <a:gd name="connsiteX4" fmla="*/ 70 w 1728262"/>
                    <a:gd name="connsiteY4" fmla="*/ 126148 h 897184"/>
                    <a:gd name="connsiteX0" fmla="*/ 1728262 w 1728262"/>
                    <a:gd name="connsiteY0" fmla="*/ 126148 h 897184"/>
                    <a:gd name="connsiteX1" fmla="*/ 840415 w 1728262"/>
                    <a:gd name="connsiteY1" fmla="*/ 40013 h 897184"/>
                    <a:gd name="connsiteX2" fmla="*/ 70 w 1728262"/>
                    <a:gd name="connsiteY2" fmla="*/ 126148 h 897184"/>
                    <a:gd name="connsiteX3" fmla="*/ 876042 w 1728262"/>
                    <a:gd name="connsiteY3" fmla="*/ 1 h 897184"/>
                    <a:gd name="connsiteX4" fmla="*/ 1728262 w 1728262"/>
                    <a:gd name="connsiteY4" fmla="*/ 126148 h 897184"/>
                    <a:gd name="connsiteX5" fmla="*/ 1728262 w 1728262"/>
                    <a:gd name="connsiteY5" fmla="*/ 883033 h 897184"/>
                    <a:gd name="connsiteX6" fmla="*/ 889566 w 1728262"/>
                    <a:gd name="connsiteY6" fmla="*/ 729781 h 897184"/>
                    <a:gd name="connsiteX7" fmla="*/ 70 w 1728262"/>
                    <a:gd name="connsiteY7" fmla="*/ 883033 h 897184"/>
                    <a:gd name="connsiteX8" fmla="*/ 70 w 1728262"/>
                    <a:gd name="connsiteY8" fmla="*/ 126148 h 897184"/>
                    <a:gd name="connsiteX0" fmla="*/ 70 w 1728262"/>
                    <a:gd name="connsiteY0" fmla="*/ 126148 h 897184"/>
                    <a:gd name="connsiteX1" fmla="*/ 876042 w 1728262"/>
                    <a:gd name="connsiteY1" fmla="*/ 25862 h 897184"/>
                    <a:gd name="connsiteX2" fmla="*/ 1728262 w 1728262"/>
                    <a:gd name="connsiteY2" fmla="*/ 126148 h 897184"/>
                    <a:gd name="connsiteX3" fmla="*/ 1728262 w 1728262"/>
                    <a:gd name="connsiteY3" fmla="*/ 883033 h 897184"/>
                    <a:gd name="connsiteX4" fmla="*/ 864166 w 1728262"/>
                    <a:gd name="connsiteY4" fmla="*/ 742481 h 897184"/>
                    <a:gd name="connsiteX5" fmla="*/ 70 w 1728262"/>
                    <a:gd name="connsiteY5" fmla="*/ 883033 h 897184"/>
                    <a:gd name="connsiteX6" fmla="*/ 70 w 1728262"/>
                    <a:gd name="connsiteY6" fmla="*/ 126148 h 897184"/>
                    <a:gd name="connsiteX0" fmla="*/ 70 w 1728262"/>
                    <a:gd name="connsiteY0" fmla="*/ 126148 h 897184"/>
                    <a:gd name="connsiteX1" fmla="*/ 864166 w 1728262"/>
                    <a:gd name="connsiteY1" fmla="*/ 0 h 897184"/>
                    <a:gd name="connsiteX2" fmla="*/ 1728262 w 1728262"/>
                    <a:gd name="connsiteY2" fmla="*/ 126148 h 897184"/>
                    <a:gd name="connsiteX3" fmla="*/ 852291 w 1728262"/>
                    <a:gd name="connsiteY3" fmla="*/ 25862 h 897184"/>
                    <a:gd name="connsiteX4" fmla="*/ 70 w 1728262"/>
                    <a:gd name="connsiteY4" fmla="*/ 126148 h 897184"/>
                    <a:gd name="connsiteX0" fmla="*/ 1728262 w 1728262"/>
                    <a:gd name="connsiteY0" fmla="*/ 126148 h 897184"/>
                    <a:gd name="connsiteX1" fmla="*/ 840415 w 1728262"/>
                    <a:gd name="connsiteY1" fmla="*/ 40013 h 897184"/>
                    <a:gd name="connsiteX2" fmla="*/ 70 w 1728262"/>
                    <a:gd name="connsiteY2" fmla="*/ 126148 h 897184"/>
                    <a:gd name="connsiteX3" fmla="*/ 876042 w 1728262"/>
                    <a:gd name="connsiteY3" fmla="*/ 1 h 897184"/>
                    <a:gd name="connsiteX4" fmla="*/ 1728262 w 1728262"/>
                    <a:gd name="connsiteY4" fmla="*/ 126148 h 897184"/>
                    <a:gd name="connsiteX5" fmla="*/ 1728262 w 1728262"/>
                    <a:gd name="connsiteY5" fmla="*/ 883033 h 897184"/>
                    <a:gd name="connsiteX6" fmla="*/ 889566 w 1728262"/>
                    <a:gd name="connsiteY6" fmla="*/ 729781 h 897184"/>
                    <a:gd name="connsiteX7" fmla="*/ 70 w 1728262"/>
                    <a:gd name="connsiteY7" fmla="*/ 883033 h 897184"/>
                    <a:gd name="connsiteX8" fmla="*/ 70 w 1728262"/>
                    <a:gd name="connsiteY8" fmla="*/ 126148 h 897184"/>
                    <a:gd name="connsiteX0" fmla="*/ 70 w 1728262"/>
                    <a:gd name="connsiteY0" fmla="*/ 126148 h 897184"/>
                    <a:gd name="connsiteX1" fmla="*/ 876042 w 1728262"/>
                    <a:gd name="connsiteY1" fmla="*/ 25862 h 897184"/>
                    <a:gd name="connsiteX2" fmla="*/ 1728262 w 1728262"/>
                    <a:gd name="connsiteY2" fmla="*/ 126148 h 897184"/>
                    <a:gd name="connsiteX3" fmla="*/ 1728262 w 1728262"/>
                    <a:gd name="connsiteY3" fmla="*/ 883033 h 897184"/>
                    <a:gd name="connsiteX4" fmla="*/ 864166 w 1728262"/>
                    <a:gd name="connsiteY4" fmla="*/ 742481 h 897184"/>
                    <a:gd name="connsiteX5" fmla="*/ 70 w 1728262"/>
                    <a:gd name="connsiteY5" fmla="*/ 883033 h 897184"/>
                    <a:gd name="connsiteX6" fmla="*/ 70 w 1728262"/>
                    <a:gd name="connsiteY6" fmla="*/ 126148 h 897184"/>
                    <a:gd name="connsiteX0" fmla="*/ 70 w 1728262"/>
                    <a:gd name="connsiteY0" fmla="*/ 126148 h 897184"/>
                    <a:gd name="connsiteX1" fmla="*/ 864166 w 1728262"/>
                    <a:gd name="connsiteY1" fmla="*/ 0 h 897184"/>
                    <a:gd name="connsiteX2" fmla="*/ 1728262 w 1728262"/>
                    <a:gd name="connsiteY2" fmla="*/ 126148 h 897184"/>
                    <a:gd name="connsiteX3" fmla="*/ 852291 w 1728262"/>
                    <a:gd name="connsiteY3" fmla="*/ 25862 h 897184"/>
                    <a:gd name="connsiteX4" fmla="*/ 70 w 1728262"/>
                    <a:gd name="connsiteY4" fmla="*/ 126148 h 897184"/>
                    <a:gd name="connsiteX0" fmla="*/ 1728262 w 1728262"/>
                    <a:gd name="connsiteY0" fmla="*/ 126148 h 897184"/>
                    <a:gd name="connsiteX1" fmla="*/ 840415 w 1728262"/>
                    <a:gd name="connsiteY1" fmla="*/ 40013 h 897184"/>
                    <a:gd name="connsiteX2" fmla="*/ 70 w 1728262"/>
                    <a:gd name="connsiteY2" fmla="*/ 126148 h 897184"/>
                    <a:gd name="connsiteX3" fmla="*/ 876042 w 1728262"/>
                    <a:gd name="connsiteY3" fmla="*/ 1 h 897184"/>
                    <a:gd name="connsiteX4" fmla="*/ 1728262 w 1728262"/>
                    <a:gd name="connsiteY4" fmla="*/ 126148 h 897184"/>
                    <a:gd name="connsiteX5" fmla="*/ 1728262 w 1728262"/>
                    <a:gd name="connsiteY5" fmla="*/ 883033 h 897184"/>
                    <a:gd name="connsiteX6" fmla="*/ 889566 w 1728262"/>
                    <a:gd name="connsiteY6" fmla="*/ 729781 h 897184"/>
                    <a:gd name="connsiteX7" fmla="*/ 70 w 1728262"/>
                    <a:gd name="connsiteY7" fmla="*/ 883033 h 897184"/>
                    <a:gd name="connsiteX8" fmla="*/ 70 w 1728262"/>
                    <a:gd name="connsiteY8" fmla="*/ 126148 h 897184"/>
                    <a:gd name="connsiteX0" fmla="*/ 70 w 1728262"/>
                    <a:gd name="connsiteY0" fmla="*/ 130748 h 901784"/>
                    <a:gd name="connsiteX1" fmla="*/ 881652 w 1728262"/>
                    <a:gd name="connsiteY1" fmla="*/ 378 h 901784"/>
                    <a:gd name="connsiteX2" fmla="*/ 1728262 w 1728262"/>
                    <a:gd name="connsiteY2" fmla="*/ 130748 h 901784"/>
                    <a:gd name="connsiteX3" fmla="*/ 1728262 w 1728262"/>
                    <a:gd name="connsiteY3" fmla="*/ 887633 h 901784"/>
                    <a:gd name="connsiteX4" fmla="*/ 864166 w 1728262"/>
                    <a:gd name="connsiteY4" fmla="*/ 747081 h 901784"/>
                    <a:gd name="connsiteX5" fmla="*/ 70 w 1728262"/>
                    <a:gd name="connsiteY5" fmla="*/ 887633 h 901784"/>
                    <a:gd name="connsiteX6" fmla="*/ 70 w 1728262"/>
                    <a:gd name="connsiteY6" fmla="*/ 130748 h 901784"/>
                    <a:gd name="connsiteX0" fmla="*/ 70 w 1728262"/>
                    <a:gd name="connsiteY0" fmla="*/ 130748 h 901784"/>
                    <a:gd name="connsiteX1" fmla="*/ 864166 w 1728262"/>
                    <a:gd name="connsiteY1" fmla="*/ 4600 h 901784"/>
                    <a:gd name="connsiteX2" fmla="*/ 1728262 w 1728262"/>
                    <a:gd name="connsiteY2" fmla="*/ 130748 h 901784"/>
                    <a:gd name="connsiteX3" fmla="*/ 852291 w 1728262"/>
                    <a:gd name="connsiteY3" fmla="*/ 30462 h 901784"/>
                    <a:gd name="connsiteX4" fmla="*/ 70 w 1728262"/>
                    <a:gd name="connsiteY4" fmla="*/ 130748 h 901784"/>
                    <a:gd name="connsiteX0" fmla="*/ 1728262 w 1728262"/>
                    <a:gd name="connsiteY0" fmla="*/ 130748 h 901784"/>
                    <a:gd name="connsiteX1" fmla="*/ 840415 w 1728262"/>
                    <a:gd name="connsiteY1" fmla="*/ 44613 h 901784"/>
                    <a:gd name="connsiteX2" fmla="*/ 70 w 1728262"/>
                    <a:gd name="connsiteY2" fmla="*/ 130748 h 901784"/>
                    <a:gd name="connsiteX3" fmla="*/ 876042 w 1728262"/>
                    <a:gd name="connsiteY3" fmla="*/ 4601 h 901784"/>
                    <a:gd name="connsiteX4" fmla="*/ 1728262 w 1728262"/>
                    <a:gd name="connsiteY4" fmla="*/ 130748 h 901784"/>
                    <a:gd name="connsiteX5" fmla="*/ 1728262 w 1728262"/>
                    <a:gd name="connsiteY5" fmla="*/ 887633 h 901784"/>
                    <a:gd name="connsiteX6" fmla="*/ 889566 w 1728262"/>
                    <a:gd name="connsiteY6" fmla="*/ 734381 h 901784"/>
                    <a:gd name="connsiteX7" fmla="*/ 70 w 1728262"/>
                    <a:gd name="connsiteY7" fmla="*/ 887633 h 901784"/>
                    <a:gd name="connsiteX8" fmla="*/ 70 w 1728262"/>
                    <a:gd name="connsiteY8" fmla="*/ 130748 h 901784"/>
                    <a:gd name="connsiteX0" fmla="*/ 8 w 1728200"/>
                    <a:gd name="connsiteY0" fmla="*/ 130748 h 901784"/>
                    <a:gd name="connsiteX1" fmla="*/ 881590 w 1728200"/>
                    <a:gd name="connsiteY1" fmla="*/ 378 h 901784"/>
                    <a:gd name="connsiteX2" fmla="*/ 1728200 w 1728200"/>
                    <a:gd name="connsiteY2" fmla="*/ 130748 h 901784"/>
                    <a:gd name="connsiteX3" fmla="*/ 1728200 w 1728200"/>
                    <a:gd name="connsiteY3" fmla="*/ 887633 h 901784"/>
                    <a:gd name="connsiteX4" fmla="*/ 864104 w 1728200"/>
                    <a:gd name="connsiteY4" fmla="*/ 747081 h 901784"/>
                    <a:gd name="connsiteX5" fmla="*/ 8 w 1728200"/>
                    <a:gd name="connsiteY5" fmla="*/ 887633 h 901784"/>
                    <a:gd name="connsiteX6" fmla="*/ 8 w 1728200"/>
                    <a:gd name="connsiteY6" fmla="*/ 130748 h 901784"/>
                    <a:gd name="connsiteX0" fmla="*/ 8 w 1728200"/>
                    <a:gd name="connsiteY0" fmla="*/ 130748 h 901784"/>
                    <a:gd name="connsiteX1" fmla="*/ 864104 w 1728200"/>
                    <a:gd name="connsiteY1" fmla="*/ 4600 h 901784"/>
                    <a:gd name="connsiteX2" fmla="*/ 1728200 w 1728200"/>
                    <a:gd name="connsiteY2" fmla="*/ 130748 h 901784"/>
                    <a:gd name="connsiteX3" fmla="*/ 852229 w 1728200"/>
                    <a:gd name="connsiteY3" fmla="*/ 30462 h 901784"/>
                    <a:gd name="connsiteX4" fmla="*/ 8 w 1728200"/>
                    <a:gd name="connsiteY4" fmla="*/ 130748 h 901784"/>
                    <a:gd name="connsiteX0" fmla="*/ 1728200 w 1728200"/>
                    <a:gd name="connsiteY0" fmla="*/ 130748 h 901784"/>
                    <a:gd name="connsiteX1" fmla="*/ 876817 w 1728200"/>
                    <a:gd name="connsiteY1" fmla="*/ 1158 h 901784"/>
                    <a:gd name="connsiteX2" fmla="*/ 8 w 1728200"/>
                    <a:gd name="connsiteY2" fmla="*/ 130748 h 901784"/>
                    <a:gd name="connsiteX3" fmla="*/ 875980 w 1728200"/>
                    <a:gd name="connsiteY3" fmla="*/ 4601 h 901784"/>
                    <a:gd name="connsiteX4" fmla="*/ 1728200 w 1728200"/>
                    <a:gd name="connsiteY4" fmla="*/ 130748 h 901784"/>
                    <a:gd name="connsiteX5" fmla="*/ 1728200 w 1728200"/>
                    <a:gd name="connsiteY5" fmla="*/ 887633 h 901784"/>
                    <a:gd name="connsiteX6" fmla="*/ 889504 w 1728200"/>
                    <a:gd name="connsiteY6" fmla="*/ 734381 h 901784"/>
                    <a:gd name="connsiteX7" fmla="*/ 8 w 1728200"/>
                    <a:gd name="connsiteY7" fmla="*/ 887633 h 901784"/>
                    <a:gd name="connsiteX8" fmla="*/ 8 w 1728200"/>
                    <a:gd name="connsiteY8" fmla="*/ 130748 h 901784"/>
                    <a:gd name="connsiteX0" fmla="*/ 4 w 1728196"/>
                    <a:gd name="connsiteY0" fmla="*/ 130748 h 901784"/>
                    <a:gd name="connsiteX1" fmla="*/ 881586 w 1728196"/>
                    <a:gd name="connsiteY1" fmla="*/ 378 h 901784"/>
                    <a:gd name="connsiteX2" fmla="*/ 1728196 w 1728196"/>
                    <a:gd name="connsiteY2" fmla="*/ 130748 h 901784"/>
                    <a:gd name="connsiteX3" fmla="*/ 1728196 w 1728196"/>
                    <a:gd name="connsiteY3" fmla="*/ 887633 h 901784"/>
                    <a:gd name="connsiteX4" fmla="*/ 864100 w 1728196"/>
                    <a:gd name="connsiteY4" fmla="*/ 747081 h 901784"/>
                    <a:gd name="connsiteX5" fmla="*/ 4 w 1728196"/>
                    <a:gd name="connsiteY5" fmla="*/ 887633 h 901784"/>
                    <a:gd name="connsiteX6" fmla="*/ 4 w 1728196"/>
                    <a:gd name="connsiteY6" fmla="*/ 130748 h 901784"/>
                    <a:gd name="connsiteX0" fmla="*/ 4 w 1728196"/>
                    <a:gd name="connsiteY0" fmla="*/ 130748 h 901784"/>
                    <a:gd name="connsiteX1" fmla="*/ 864100 w 1728196"/>
                    <a:gd name="connsiteY1" fmla="*/ 4600 h 901784"/>
                    <a:gd name="connsiteX2" fmla="*/ 1728196 w 1728196"/>
                    <a:gd name="connsiteY2" fmla="*/ 130748 h 901784"/>
                    <a:gd name="connsiteX3" fmla="*/ 871859 w 1728196"/>
                    <a:gd name="connsiteY3" fmla="*/ 3721 h 901784"/>
                    <a:gd name="connsiteX4" fmla="*/ 4 w 1728196"/>
                    <a:gd name="connsiteY4" fmla="*/ 130748 h 901784"/>
                    <a:gd name="connsiteX0" fmla="*/ 1728196 w 1728196"/>
                    <a:gd name="connsiteY0" fmla="*/ 130748 h 901784"/>
                    <a:gd name="connsiteX1" fmla="*/ 876813 w 1728196"/>
                    <a:gd name="connsiteY1" fmla="*/ 1158 h 901784"/>
                    <a:gd name="connsiteX2" fmla="*/ 4 w 1728196"/>
                    <a:gd name="connsiteY2" fmla="*/ 130748 h 901784"/>
                    <a:gd name="connsiteX3" fmla="*/ 875976 w 1728196"/>
                    <a:gd name="connsiteY3" fmla="*/ 4601 h 901784"/>
                    <a:gd name="connsiteX4" fmla="*/ 1728196 w 1728196"/>
                    <a:gd name="connsiteY4" fmla="*/ 130748 h 901784"/>
                    <a:gd name="connsiteX5" fmla="*/ 1728196 w 1728196"/>
                    <a:gd name="connsiteY5" fmla="*/ 887633 h 901784"/>
                    <a:gd name="connsiteX6" fmla="*/ 889500 w 1728196"/>
                    <a:gd name="connsiteY6" fmla="*/ 734381 h 901784"/>
                    <a:gd name="connsiteX7" fmla="*/ 4 w 1728196"/>
                    <a:gd name="connsiteY7" fmla="*/ 887633 h 901784"/>
                    <a:gd name="connsiteX8" fmla="*/ 4 w 1728196"/>
                    <a:gd name="connsiteY8" fmla="*/ 130748 h 901784"/>
                    <a:gd name="connsiteX0" fmla="*/ 4 w 1728196"/>
                    <a:gd name="connsiteY0" fmla="*/ 130748 h 901784"/>
                    <a:gd name="connsiteX1" fmla="*/ 881586 w 1728196"/>
                    <a:gd name="connsiteY1" fmla="*/ 378 h 901784"/>
                    <a:gd name="connsiteX2" fmla="*/ 1728196 w 1728196"/>
                    <a:gd name="connsiteY2" fmla="*/ 130748 h 901784"/>
                    <a:gd name="connsiteX3" fmla="*/ 1728196 w 1728196"/>
                    <a:gd name="connsiteY3" fmla="*/ 887633 h 901784"/>
                    <a:gd name="connsiteX4" fmla="*/ 864100 w 1728196"/>
                    <a:gd name="connsiteY4" fmla="*/ 747081 h 901784"/>
                    <a:gd name="connsiteX5" fmla="*/ 4 w 1728196"/>
                    <a:gd name="connsiteY5" fmla="*/ 887633 h 901784"/>
                    <a:gd name="connsiteX6" fmla="*/ 4 w 1728196"/>
                    <a:gd name="connsiteY6" fmla="*/ 130748 h 901784"/>
                    <a:gd name="connsiteX0" fmla="*/ 4 w 1728196"/>
                    <a:gd name="connsiteY0" fmla="*/ 130748 h 901784"/>
                    <a:gd name="connsiteX1" fmla="*/ 864100 w 1728196"/>
                    <a:gd name="connsiteY1" fmla="*/ 4600 h 901784"/>
                    <a:gd name="connsiteX2" fmla="*/ 1728196 w 1728196"/>
                    <a:gd name="connsiteY2" fmla="*/ 130748 h 901784"/>
                    <a:gd name="connsiteX3" fmla="*/ 871859 w 1728196"/>
                    <a:gd name="connsiteY3" fmla="*/ 3721 h 901784"/>
                    <a:gd name="connsiteX4" fmla="*/ 4 w 1728196"/>
                    <a:gd name="connsiteY4" fmla="*/ 130748 h 901784"/>
                    <a:gd name="connsiteX0" fmla="*/ 1728196 w 1728196"/>
                    <a:gd name="connsiteY0" fmla="*/ 130748 h 901784"/>
                    <a:gd name="connsiteX1" fmla="*/ 876813 w 1728196"/>
                    <a:gd name="connsiteY1" fmla="*/ 1158 h 901784"/>
                    <a:gd name="connsiteX2" fmla="*/ 4 w 1728196"/>
                    <a:gd name="connsiteY2" fmla="*/ 130748 h 901784"/>
                    <a:gd name="connsiteX3" fmla="*/ 875976 w 1728196"/>
                    <a:gd name="connsiteY3" fmla="*/ 4601 h 901784"/>
                    <a:gd name="connsiteX4" fmla="*/ 1728196 w 1728196"/>
                    <a:gd name="connsiteY4" fmla="*/ 130748 h 901784"/>
                    <a:gd name="connsiteX5" fmla="*/ 1728196 w 1728196"/>
                    <a:gd name="connsiteY5" fmla="*/ 887633 h 901784"/>
                    <a:gd name="connsiteX6" fmla="*/ 889500 w 1728196"/>
                    <a:gd name="connsiteY6" fmla="*/ 734381 h 901784"/>
                    <a:gd name="connsiteX7" fmla="*/ 4 w 1728196"/>
                    <a:gd name="connsiteY7" fmla="*/ 887633 h 901784"/>
                    <a:gd name="connsiteX8" fmla="*/ 4 w 1728196"/>
                    <a:gd name="connsiteY8" fmla="*/ 130748 h 901784"/>
                    <a:gd name="connsiteX0" fmla="*/ 4 w 1756245"/>
                    <a:gd name="connsiteY0" fmla="*/ 130748 h 901784"/>
                    <a:gd name="connsiteX1" fmla="*/ 881586 w 1756245"/>
                    <a:gd name="connsiteY1" fmla="*/ 378 h 901784"/>
                    <a:gd name="connsiteX2" fmla="*/ 1728196 w 1756245"/>
                    <a:gd name="connsiteY2" fmla="*/ 130748 h 901784"/>
                    <a:gd name="connsiteX3" fmla="*/ 1728196 w 1756245"/>
                    <a:gd name="connsiteY3" fmla="*/ 887633 h 901784"/>
                    <a:gd name="connsiteX4" fmla="*/ 864100 w 1756245"/>
                    <a:gd name="connsiteY4" fmla="*/ 747081 h 901784"/>
                    <a:gd name="connsiteX5" fmla="*/ 4 w 1756245"/>
                    <a:gd name="connsiteY5" fmla="*/ 887633 h 901784"/>
                    <a:gd name="connsiteX6" fmla="*/ 4 w 1756245"/>
                    <a:gd name="connsiteY6" fmla="*/ 130748 h 901784"/>
                    <a:gd name="connsiteX0" fmla="*/ 4 w 1756245"/>
                    <a:gd name="connsiteY0" fmla="*/ 130748 h 901784"/>
                    <a:gd name="connsiteX1" fmla="*/ 864100 w 1756245"/>
                    <a:gd name="connsiteY1" fmla="*/ 4600 h 901784"/>
                    <a:gd name="connsiteX2" fmla="*/ 1728196 w 1756245"/>
                    <a:gd name="connsiteY2" fmla="*/ 130748 h 901784"/>
                    <a:gd name="connsiteX3" fmla="*/ 871859 w 1756245"/>
                    <a:gd name="connsiteY3" fmla="*/ 3721 h 901784"/>
                    <a:gd name="connsiteX4" fmla="*/ 4 w 1756245"/>
                    <a:gd name="connsiteY4" fmla="*/ 130748 h 901784"/>
                    <a:gd name="connsiteX0" fmla="*/ 1728196 w 1756245"/>
                    <a:gd name="connsiteY0" fmla="*/ 130748 h 901784"/>
                    <a:gd name="connsiteX1" fmla="*/ 876813 w 1756245"/>
                    <a:gd name="connsiteY1" fmla="*/ 1158 h 901784"/>
                    <a:gd name="connsiteX2" fmla="*/ 4 w 1756245"/>
                    <a:gd name="connsiteY2" fmla="*/ 130748 h 901784"/>
                    <a:gd name="connsiteX3" fmla="*/ 875976 w 1756245"/>
                    <a:gd name="connsiteY3" fmla="*/ 4601 h 901784"/>
                    <a:gd name="connsiteX4" fmla="*/ 1756245 w 1756245"/>
                    <a:gd name="connsiteY4" fmla="*/ 130748 h 901784"/>
                    <a:gd name="connsiteX5" fmla="*/ 1728196 w 1756245"/>
                    <a:gd name="connsiteY5" fmla="*/ 887633 h 901784"/>
                    <a:gd name="connsiteX6" fmla="*/ 889500 w 1756245"/>
                    <a:gd name="connsiteY6" fmla="*/ 734381 h 901784"/>
                    <a:gd name="connsiteX7" fmla="*/ 4 w 1756245"/>
                    <a:gd name="connsiteY7" fmla="*/ 887633 h 901784"/>
                    <a:gd name="connsiteX8" fmla="*/ 4 w 1756245"/>
                    <a:gd name="connsiteY8" fmla="*/ 130748 h 901784"/>
                    <a:gd name="connsiteX0" fmla="*/ 4 w 1753440"/>
                    <a:gd name="connsiteY0" fmla="*/ 130748 h 901784"/>
                    <a:gd name="connsiteX1" fmla="*/ 881586 w 1753440"/>
                    <a:gd name="connsiteY1" fmla="*/ 378 h 901784"/>
                    <a:gd name="connsiteX2" fmla="*/ 1728196 w 1753440"/>
                    <a:gd name="connsiteY2" fmla="*/ 130748 h 901784"/>
                    <a:gd name="connsiteX3" fmla="*/ 1728196 w 1753440"/>
                    <a:gd name="connsiteY3" fmla="*/ 887633 h 901784"/>
                    <a:gd name="connsiteX4" fmla="*/ 864100 w 1753440"/>
                    <a:gd name="connsiteY4" fmla="*/ 747081 h 901784"/>
                    <a:gd name="connsiteX5" fmla="*/ 4 w 1753440"/>
                    <a:gd name="connsiteY5" fmla="*/ 887633 h 901784"/>
                    <a:gd name="connsiteX6" fmla="*/ 4 w 1753440"/>
                    <a:gd name="connsiteY6" fmla="*/ 130748 h 901784"/>
                    <a:gd name="connsiteX0" fmla="*/ 4 w 1753440"/>
                    <a:gd name="connsiteY0" fmla="*/ 130748 h 901784"/>
                    <a:gd name="connsiteX1" fmla="*/ 864100 w 1753440"/>
                    <a:gd name="connsiteY1" fmla="*/ 4600 h 901784"/>
                    <a:gd name="connsiteX2" fmla="*/ 1728196 w 1753440"/>
                    <a:gd name="connsiteY2" fmla="*/ 130748 h 901784"/>
                    <a:gd name="connsiteX3" fmla="*/ 871859 w 1753440"/>
                    <a:gd name="connsiteY3" fmla="*/ 3721 h 901784"/>
                    <a:gd name="connsiteX4" fmla="*/ 4 w 1753440"/>
                    <a:gd name="connsiteY4" fmla="*/ 130748 h 901784"/>
                    <a:gd name="connsiteX0" fmla="*/ 1728196 w 1753440"/>
                    <a:gd name="connsiteY0" fmla="*/ 130748 h 901784"/>
                    <a:gd name="connsiteX1" fmla="*/ 876813 w 1753440"/>
                    <a:gd name="connsiteY1" fmla="*/ 1158 h 901784"/>
                    <a:gd name="connsiteX2" fmla="*/ 4 w 1753440"/>
                    <a:gd name="connsiteY2" fmla="*/ 130748 h 901784"/>
                    <a:gd name="connsiteX3" fmla="*/ 875976 w 1753440"/>
                    <a:gd name="connsiteY3" fmla="*/ 4601 h 901784"/>
                    <a:gd name="connsiteX4" fmla="*/ 1753440 w 1753440"/>
                    <a:gd name="connsiteY4" fmla="*/ 117377 h 901784"/>
                    <a:gd name="connsiteX5" fmla="*/ 1728196 w 1753440"/>
                    <a:gd name="connsiteY5" fmla="*/ 887633 h 901784"/>
                    <a:gd name="connsiteX6" fmla="*/ 889500 w 1753440"/>
                    <a:gd name="connsiteY6" fmla="*/ 734381 h 901784"/>
                    <a:gd name="connsiteX7" fmla="*/ 4 w 1753440"/>
                    <a:gd name="connsiteY7" fmla="*/ 887633 h 901784"/>
                    <a:gd name="connsiteX8" fmla="*/ 4 w 1753440"/>
                    <a:gd name="connsiteY8" fmla="*/ 130748 h 901784"/>
                    <a:gd name="connsiteX0" fmla="*/ 4 w 1753440"/>
                    <a:gd name="connsiteY0" fmla="*/ 130748 h 901784"/>
                    <a:gd name="connsiteX1" fmla="*/ 881586 w 1753440"/>
                    <a:gd name="connsiteY1" fmla="*/ 378 h 901784"/>
                    <a:gd name="connsiteX2" fmla="*/ 1728196 w 1753440"/>
                    <a:gd name="connsiteY2" fmla="*/ 130748 h 901784"/>
                    <a:gd name="connsiteX3" fmla="*/ 1728196 w 1753440"/>
                    <a:gd name="connsiteY3" fmla="*/ 887633 h 901784"/>
                    <a:gd name="connsiteX4" fmla="*/ 864100 w 1753440"/>
                    <a:gd name="connsiteY4" fmla="*/ 747081 h 901784"/>
                    <a:gd name="connsiteX5" fmla="*/ 4 w 1753440"/>
                    <a:gd name="connsiteY5" fmla="*/ 887633 h 901784"/>
                    <a:gd name="connsiteX6" fmla="*/ 4 w 1753440"/>
                    <a:gd name="connsiteY6" fmla="*/ 130748 h 901784"/>
                    <a:gd name="connsiteX0" fmla="*/ 4 w 1753440"/>
                    <a:gd name="connsiteY0" fmla="*/ 130748 h 901784"/>
                    <a:gd name="connsiteX1" fmla="*/ 864100 w 1753440"/>
                    <a:gd name="connsiteY1" fmla="*/ 4600 h 901784"/>
                    <a:gd name="connsiteX2" fmla="*/ 1728196 w 1753440"/>
                    <a:gd name="connsiteY2" fmla="*/ 130748 h 901784"/>
                    <a:gd name="connsiteX3" fmla="*/ 871859 w 1753440"/>
                    <a:gd name="connsiteY3" fmla="*/ 3721 h 901784"/>
                    <a:gd name="connsiteX4" fmla="*/ 4 w 1753440"/>
                    <a:gd name="connsiteY4" fmla="*/ 130748 h 901784"/>
                    <a:gd name="connsiteX0" fmla="*/ 1728196 w 1753440"/>
                    <a:gd name="connsiteY0" fmla="*/ 130748 h 901784"/>
                    <a:gd name="connsiteX1" fmla="*/ 876813 w 1753440"/>
                    <a:gd name="connsiteY1" fmla="*/ 1158 h 901784"/>
                    <a:gd name="connsiteX2" fmla="*/ 4 w 1753440"/>
                    <a:gd name="connsiteY2" fmla="*/ 130748 h 901784"/>
                    <a:gd name="connsiteX3" fmla="*/ 875976 w 1753440"/>
                    <a:gd name="connsiteY3" fmla="*/ 4601 h 901784"/>
                    <a:gd name="connsiteX4" fmla="*/ 1753440 w 1753440"/>
                    <a:gd name="connsiteY4" fmla="*/ 117377 h 901784"/>
                    <a:gd name="connsiteX5" fmla="*/ 1728196 w 1753440"/>
                    <a:gd name="connsiteY5" fmla="*/ 887633 h 901784"/>
                    <a:gd name="connsiteX6" fmla="*/ 889500 w 1753440"/>
                    <a:gd name="connsiteY6" fmla="*/ 734381 h 901784"/>
                    <a:gd name="connsiteX7" fmla="*/ 4 w 1753440"/>
                    <a:gd name="connsiteY7" fmla="*/ 887633 h 901784"/>
                    <a:gd name="connsiteX8" fmla="*/ 4 w 1753440"/>
                    <a:gd name="connsiteY8" fmla="*/ 130748 h 901784"/>
                    <a:gd name="connsiteX0" fmla="*/ 4 w 1778684"/>
                    <a:gd name="connsiteY0" fmla="*/ 130748 h 901784"/>
                    <a:gd name="connsiteX1" fmla="*/ 881586 w 1778684"/>
                    <a:gd name="connsiteY1" fmla="*/ 378 h 901784"/>
                    <a:gd name="connsiteX2" fmla="*/ 1728196 w 1778684"/>
                    <a:gd name="connsiteY2" fmla="*/ 130748 h 901784"/>
                    <a:gd name="connsiteX3" fmla="*/ 1728196 w 1778684"/>
                    <a:gd name="connsiteY3" fmla="*/ 887633 h 901784"/>
                    <a:gd name="connsiteX4" fmla="*/ 864100 w 1778684"/>
                    <a:gd name="connsiteY4" fmla="*/ 747081 h 901784"/>
                    <a:gd name="connsiteX5" fmla="*/ 4 w 1778684"/>
                    <a:gd name="connsiteY5" fmla="*/ 887633 h 901784"/>
                    <a:gd name="connsiteX6" fmla="*/ 4 w 1778684"/>
                    <a:gd name="connsiteY6" fmla="*/ 130748 h 901784"/>
                    <a:gd name="connsiteX0" fmla="*/ 4 w 1778684"/>
                    <a:gd name="connsiteY0" fmla="*/ 130748 h 901784"/>
                    <a:gd name="connsiteX1" fmla="*/ 864100 w 1778684"/>
                    <a:gd name="connsiteY1" fmla="*/ 4600 h 901784"/>
                    <a:gd name="connsiteX2" fmla="*/ 1728196 w 1778684"/>
                    <a:gd name="connsiteY2" fmla="*/ 130748 h 901784"/>
                    <a:gd name="connsiteX3" fmla="*/ 871859 w 1778684"/>
                    <a:gd name="connsiteY3" fmla="*/ 3721 h 901784"/>
                    <a:gd name="connsiteX4" fmla="*/ 4 w 1778684"/>
                    <a:gd name="connsiteY4" fmla="*/ 130748 h 901784"/>
                    <a:gd name="connsiteX0" fmla="*/ 1778684 w 1778684"/>
                    <a:gd name="connsiteY0" fmla="*/ 67236 h 901784"/>
                    <a:gd name="connsiteX1" fmla="*/ 876813 w 1778684"/>
                    <a:gd name="connsiteY1" fmla="*/ 1158 h 901784"/>
                    <a:gd name="connsiteX2" fmla="*/ 4 w 1778684"/>
                    <a:gd name="connsiteY2" fmla="*/ 130748 h 901784"/>
                    <a:gd name="connsiteX3" fmla="*/ 875976 w 1778684"/>
                    <a:gd name="connsiteY3" fmla="*/ 4601 h 901784"/>
                    <a:gd name="connsiteX4" fmla="*/ 1753440 w 1778684"/>
                    <a:gd name="connsiteY4" fmla="*/ 117377 h 901784"/>
                    <a:gd name="connsiteX5" fmla="*/ 1728196 w 1778684"/>
                    <a:gd name="connsiteY5" fmla="*/ 887633 h 901784"/>
                    <a:gd name="connsiteX6" fmla="*/ 889500 w 1778684"/>
                    <a:gd name="connsiteY6" fmla="*/ 734381 h 901784"/>
                    <a:gd name="connsiteX7" fmla="*/ 4 w 1778684"/>
                    <a:gd name="connsiteY7" fmla="*/ 887633 h 901784"/>
                    <a:gd name="connsiteX8" fmla="*/ 4 w 1778684"/>
                    <a:gd name="connsiteY8" fmla="*/ 130748 h 901784"/>
                    <a:gd name="connsiteX0" fmla="*/ 4 w 1775880"/>
                    <a:gd name="connsiteY0" fmla="*/ 131743 h 902779"/>
                    <a:gd name="connsiteX1" fmla="*/ 881586 w 1775880"/>
                    <a:gd name="connsiteY1" fmla="*/ 1373 h 902779"/>
                    <a:gd name="connsiteX2" fmla="*/ 1728196 w 1775880"/>
                    <a:gd name="connsiteY2" fmla="*/ 131743 h 902779"/>
                    <a:gd name="connsiteX3" fmla="*/ 1728196 w 1775880"/>
                    <a:gd name="connsiteY3" fmla="*/ 888628 h 902779"/>
                    <a:gd name="connsiteX4" fmla="*/ 864100 w 1775880"/>
                    <a:gd name="connsiteY4" fmla="*/ 748076 h 902779"/>
                    <a:gd name="connsiteX5" fmla="*/ 4 w 1775880"/>
                    <a:gd name="connsiteY5" fmla="*/ 888628 h 902779"/>
                    <a:gd name="connsiteX6" fmla="*/ 4 w 1775880"/>
                    <a:gd name="connsiteY6" fmla="*/ 131743 h 902779"/>
                    <a:gd name="connsiteX0" fmla="*/ 4 w 1775880"/>
                    <a:gd name="connsiteY0" fmla="*/ 131743 h 902779"/>
                    <a:gd name="connsiteX1" fmla="*/ 864100 w 1775880"/>
                    <a:gd name="connsiteY1" fmla="*/ 5595 h 902779"/>
                    <a:gd name="connsiteX2" fmla="*/ 1728196 w 1775880"/>
                    <a:gd name="connsiteY2" fmla="*/ 131743 h 902779"/>
                    <a:gd name="connsiteX3" fmla="*/ 871859 w 1775880"/>
                    <a:gd name="connsiteY3" fmla="*/ 4716 h 902779"/>
                    <a:gd name="connsiteX4" fmla="*/ 4 w 1775880"/>
                    <a:gd name="connsiteY4" fmla="*/ 131743 h 902779"/>
                    <a:gd name="connsiteX0" fmla="*/ 1775880 w 1775880"/>
                    <a:gd name="connsiteY0" fmla="*/ 21434 h 902779"/>
                    <a:gd name="connsiteX1" fmla="*/ 876813 w 1775880"/>
                    <a:gd name="connsiteY1" fmla="*/ 2153 h 902779"/>
                    <a:gd name="connsiteX2" fmla="*/ 4 w 1775880"/>
                    <a:gd name="connsiteY2" fmla="*/ 131743 h 902779"/>
                    <a:gd name="connsiteX3" fmla="*/ 875976 w 1775880"/>
                    <a:gd name="connsiteY3" fmla="*/ 5596 h 902779"/>
                    <a:gd name="connsiteX4" fmla="*/ 1753440 w 1775880"/>
                    <a:gd name="connsiteY4" fmla="*/ 118372 h 902779"/>
                    <a:gd name="connsiteX5" fmla="*/ 1728196 w 1775880"/>
                    <a:gd name="connsiteY5" fmla="*/ 888628 h 902779"/>
                    <a:gd name="connsiteX6" fmla="*/ 889500 w 1775880"/>
                    <a:gd name="connsiteY6" fmla="*/ 735376 h 902779"/>
                    <a:gd name="connsiteX7" fmla="*/ 4 w 1775880"/>
                    <a:gd name="connsiteY7" fmla="*/ 888628 h 902779"/>
                    <a:gd name="connsiteX8" fmla="*/ 4 w 1775880"/>
                    <a:gd name="connsiteY8" fmla="*/ 131743 h 902779"/>
                    <a:gd name="connsiteX0" fmla="*/ 4 w 1775880"/>
                    <a:gd name="connsiteY0" fmla="*/ 133119 h 904155"/>
                    <a:gd name="connsiteX1" fmla="*/ 881586 w 1775880"/>
                    <a:gd name="connsiteY1" fmla="*/ 2749 h 904155"/>
                    <a:gd name="connsiteX2" fmla="*/ 1728196 w 1775880"/>
                    <a:gd name="connsiteY2" fmla="*/ 133119 h 904155"/>
                    <a:gd name="connsiteX3" fmla="*/ 1728196 w 1775880"/>
                    <a:gd name="connsiteY3" fmla="*/ 890004 h 904155"/>
                    <a:gd name="connsiteX4" fmla="*/ 864100 w 1775880"/>
                    <a:gd name="connsiteY4" fmla="*/ 749452 h 904155"/>
                    <a:gd name="connsiteX5" fmla="*/ 4 w 1775880"/>
                    <a:gd name="connsiteY5" fmla="*/ 890004 h 904155"/>
                    <a:gd name="connsiteX6" fmla="*/ 4 w 1775880"/>
                    <a:gd name="connsiteY6" fmla="*/ 133119 h 904155"/>
                    <a:gd name="connsiteX0" fmla="*/ 4 w 1775880"/>
                    <a:gd name="connsiteY0" fmla="*/ 133119 h 904155"/>
                    <a:gd name="connsiteX1" fmla="*/ 864100 w 1775880"/>
                    <a:gd name="connsiteY1" fmla="*/ 6971 h 904155"/>
                    <a:gd name="connsiteX2" fmla="*/ 1728196 w 1775880"/>
                    <a:gd name="connsiteY2" fmla="*/ 133119 h 904155"/>
                    <a:gd name="connsiteX3" fmla="*/ 871859 w 1775880"/>
                    <a:gd name="connsiteY3" fmla="*/ 6092 h 904155"/>
                    <a:gd name="connsiteX4" fmla="*/ 4 w 1775880"/>
                    <a:gd name="connsiteY4" fmla="*/ 133119 h 904155"/>
                    <a:gd name="connsiteX0" fmla="*/ 1775880 w 1775880"/>
                    <a:gd name="connsiteY0" fmla="*/ 22810 h 904155"/>
                    <a:gd name="connsiteX1" fmla="*/ 876813 w 1775880"/>
                    <a:gd name="connsiteY1" fmla="*/ 3529 h 904155"/>
                    <a:gd name="connsiteX2" fmla="*/ 4 w 1775880"/>
                    <a:gd name="connsiteY2" fmla="*/ 133119 h 904155"/>
                    <a:gd name="connsiteX3" fmla="*/ 875976 w 1775880"/>
                    <a:gd name="connsiteY3" fmla="*/ 6972 h 904155"/>
                    <a:gd name="connsiteX4" fmla="*/ 1753440 w 1775880"/>
                    <a:gd name="connsiteY4" fmla="*/ 119748 h 904155"/>
                    <a:gd name="connsiteX5" fmla="*/ 1728196 w 1775880"/>
                    <a:gd name="connsiteY5" fmla="*/ 890004 h 904155"/>
                    <a:gd name="connsiteX6" fmla="*/ 889500 w 1775880"/>
                    <a:gd name="connsiteY6" fmla="*/ 736752 h 904155"/>
                    <a:gd name="connsiteX7" fmla="*/ 4 w 1775880"/>
                    <a:gd name="connsiteY7" fmla="*/ 890004 h 904155"/>
                    <a:gd name="connsiteX8" fmla="*/ 4 w 1775880"/>
                    <a:gd name="connsiteY8" fmla="*/ 133119 h 904155"/>
                    <a:gd name="connsiteX0" fmla="*/ 4 w 1775880"/>
                    <a:gd name="connsiteY0" fmla="*/ 135029 h 906065"/>
                    <a:gd name="connsiteX1" fmla="*/ 881586 w 1775880"/>
                    <a:gd name="connsiteY1" fmla="*/ 4659 h 906065"/>
                    <a:gd name="connsiteX2" fmla="*/ 1728196 w 1775880"/>
                    <a:gd name="connsiteY2" fmla="*/ 135029 h 906065"/>
                    <a:gd name="connsiteX3" fmla="*/ 1728196 w 1775880"/>
                    <a:gd name="connsiteY3" fmla="*/ 891914 h 906065"/>
                    <a:gd name="connsiteX4" fmla="*/ 864100 w 1775880"/>
                    <a:gd name="connsiteY4" fmla="*/ 751362 h 906065"/>
                    <a:gd name="connsiteX5" fmla="*/ 4 w 1775880"/>
                    <a:gd name="connsiteY5" fmla="*/ 891914 h 906065"/>
                    <a:gd name="connsiteX6" fmla="*/ 4 w 1775880"/>
                    <a:gd name="connsiteY6" fmla="*/ 135029 h 906065"/>
                    <a:gd name="connsiteX0" fmla="*/ 4 w 1775880"/>
                    <a:gd name="connsiteY0" fmla="*/ 135029 h 906065"/>
                    <a:gd name="connsiteX1" fmla="*/ 864100 w 1775880"/>
                    <a:gd name="connsiteY1" fmla="*/ 8881 h 906065"/>
                    <a:gd name="connsiteX2" fmla="*/ 1728196 w 1775880"/>
                    <a:gd name="connsiteY2" fmla="*/ 135029 h 906065"/>
                    <a:gd name="connsiteX3" fmla="*/ 871859 w 1775880"/>
                    <a:gd name="connsiteY3" fmla="*/ 8002 h 906065"/>
                    <a:gd name="connsiteX4" fmla="*/ 4 w 1775880"/>
                    <a:gd name="connsiteY4" fmla="*/ 135029 h 906065"/>
                    <a:gd name="connsiteX0" fmla="*/ 1775880 w 1775880"/>
                    <a:gd name="connsiteY0" fmla="*/ 24720 h 906065"/>
                    <a:gd name="connsiteX1" fmla="*/ 876813 w 1775880"/>
                    <a:gd name="connsiteY1" fmla="*/ 5439 h 906065"/>
                    <a:gd name="connsiteX2" fmla="*/ 4 w 1775880"/>
                    <a:gd name="connsiteY2" fmla="*/ 135029 h 906065"/>
                    <a:gd name="connsiteX3" fmla="*/ 875976 w 1775880"/>
                    <a:gd name="connsiteY3" fmla="*/ 8882 h 906065"/>
                    <a:gd name="connsiteX4" fmla="*/ 1753440 w 1775880"/>
                    <a:gd name="connsiteY4" fmla="*/ 121658 h 906065"/>
                    <a:gd name="connsiteX5" fmla="*/ 1728196 w 1775880"/>
                    <a:gd name="connsiteY5" fmla="*/ 891914 h 906065"/>
                    <a:gd name="connsiteX6" fmla="*/ 889500 w 1775880"/>
                    <a:gd name="connsiteY6" fmla="*/ 738662 h 906065"/>
                    <a:gd name="connsiteX7" fmla="*/ 4 w 1775880"/>
                    <a:gd name="connsiteY7" fmla="*/ 891914 h 906065"/>
                    <a:gd name="connsiteX8" fmla="*/ 4 w 1775880"/>
                    <a:gd name="connsiteY8" fmla="*/ 135029 h 906065"/>
                    <a:gd name="connsiteX0" fmla="*/ 4 w 1753440"/>
                    <a:gd name="connsiteY0" fmla="*/ 130750 h 901786"/>
                    <a:gd name="connsiteX1" fmla="*/ 881586 w 1753440"/>
                    <a:gd name="connsiteY1" fmla="*/ 380 h 901786"/>
                    <a:gd name="connsiteX2" fmla="*/ 1728196 w 1753440"/>
                    <a:gd name="connsiteY2" fmla="*/ 130750 h 901786"/>
                    <a:gd name="connsiteX3" fmla="*/ 1728196 w 1753440"/>
                    <a:gd name="connsiteY3" fmla="*/ 887635 h 901786"/>
                    <a:gd name="connsiteX4" fmla="*/ 864100 w 1753440"/>
                    <a:gd name="connsiteY4" fmla="*/ 747083 h 901786"/>
                    <a:gd name="connsiteX5" fmla="*/ 4 w 1753440"/>
                    <a:gd name="connsiteY5" fmla="*/ 887635 h 901786"/>
                    <a:gd name="connsiteX6" fmla="*/ 4 w 1753440"/>
                    <a:gd name="connsiteY6" fmla="*/ 130750 h 901786"/>
                    <a:gd name="connsiteX0" fmla="*/ 4 w 1753440"/>
                    <a:gd name="connsiteY0" fmla="*/ 130750 h 901786"/>
                    <a:gd name="connsiteX1" fmla="*/ 864100 w 1753440"/>
                    <a:gd name="connsiteY1" fmla="*/ 4602 h 901786"/>
                    <a:gd name="connsiteX2" fmla="*/ 1728196 w 1753440"/>
                    <a:gd name="connsiteY2" fmla="*/ 130750 h 901786"/>
                    <a:gd name="connsiteX3" fmla="*/ 871859 w 1753440"/>
                    <a:gd name="connsiteY3" fmla="*/ 3723 h 901786"/>
                    <a:gd name="connsiteX4" fmla="*/ 4 w 1753440"/>
                    <a:gd name="connsiteY4" fmla="*/ 130750 h 901786"/>
                    <a:gd name="connsiteX0" fmla="*/ 1745026 w 1753440"/>
                    <a:gd name="connsiteY0" fmla="*/ 110694 h 901786"/>
                    <a:gd name="connsiteX1" fmla="*/ 876813 w 1753440"/>
                    <a:gd name="connsiteY1" fmla="*/ 1160 h 901786"/>
                    <a:gd name="connsiteX2" fmla="*/ 4 w 1753440"/>
                    <a:gd name="connsiteY2" fmla="*/ 130750 h 901786"/>
                    <a:gd name="connsiteX3" fmla="*/ 875976 w 1753440"/>
                    <a:gd name="connsiteY3" fmla="*/ 4603 h 901786"/>
                    <a:gd name="connsiteX4" fmla="*/ 1753440 w 1753440"/>
                    <a:gd name="connsiteY4" fmla="*/ 117379 h 901786"/>
                    <a:gd name="connsiteX5" fmla="*/ 1728196 w 1753440"/>
                    <a:gd name="connsiteY5" fmla="*/ 887635 h 901786"/>
                    <a:gd name="connsiteX6" fmla="*/ 889500 w 1753440"/>
                    <a:gd name="connsiteY6" fmla="*/ 734383 h 901786"/>
                    <a:gd name="connsiteX7" fmla="*/ 4 w 1753440"/>
                    <a:gd name="connsiteY7" fmla="*/ 887635 h 901786"/>
                    <a:gd name="connsiteX8" fmla="*/ 4 w 1753440"/>
                    <a:gd name="connsiteY8" fmla="*/ 130750 h 901786"/>
                    <a:gd name="connsiteX0" fmla="*/ 4 w 1753440"/>
                    <a:gd name="connsiteY0" fmla="*/ 130749 h 901785"/>
                    <a:gd name="connsiteX1" fmla="*/ 881586 w 1753440"/>
                    <a:gd name="connsiteY1" fmla="*/ 379 h 901785"/>
                    <a:gd name="connsiteX2" fmla="*/ 1728196 w 1753440"/>
                    <a:gd name="connsiteY2" fmla="*/ 130749 h 901785"/>
                    <a:gd name="connsiteX3" fmla="*/ 1728196 w 1753440"/>
                    <a:gd name="connsiteY3" fmla="*/ 887634 h 901785"/>
                    <a:gd name="connsiteX4" fmla="*/ 864100 w 1753440"/>
                    <a:gd name="connsiteY4" fmla="*/ 747082 h 901785"/>
                    <a:gd name="connsiteX5" fmla="*/ 4 w 1753440"/>
                    <a:gd name="connsiteY5" fmla="*/ 887634 h 901785"/>
                    <a:gd name="connsiteX6" fmla="*/ 4 w 1753440"/>
                    <a:gd name="connsiteY6" fmla="*/ 130749 h 901785"/>
                    <a:gd name="connsiteX0" fmla="*/ 4 w 1753440"/>
                    <a:gd name="connsiteY0" fmla="*/ 130749 h 901785"/>
                    <a:gd name="connsiteX1" fmla="*/ 864100 w 1753440"/>
                    <a:gd name="connsiteY1" fmla="*/ 4601 h 901785"/>
                    <a:gd name="connsiteX2" fmla="*/ 1728196 w 1753440"/>
                    <a:gd name="connsiteY2" fmla="*/ 130749 h 901785"/>
                    <a:gd name="connsiteX3" fmla="*/ 871859 w 1753440"/>
                    <a:gd name="connsiteY3" fmla="*/ 3722 h 901785"/>
                    <a:gd name="connsiteX4" fmla="*/ 4 w 1753440"/>
                    <a:gd name="connsiteY4" fmla="*/ 130749 h 901785"/>
                    <a:gd name="connsiteX0" fmla="*/ 1745026 w 1753440"/>
                    <a:gd name="connsiteY0" fmla="*/ 110693 h 901785"/>
                    <a:gd name="connsiteX1" fmla="*/ 876813 w 1753440"/>
                    <a:gd name="connsiteY1" fmla="*/ 1159 h 901785"/>
                    <a:gd name="connsiteX2" fmla="*/ 4 w 1753440"/>
                    <a:gd name="connsiteY2" fmla="*/ 130749 h 901785"/>
                    <a:gd name="connsiteX3" fmla="*/ 875976 w 1753440"/>
                    <a:gd name="connsiteY3" fmla="*/ 4602 h 901785"/>
                    <a:gd name="connsiteX4" fmla="*/ 1753440 w 1753440"/>
                    <a:gd name="connsiteY4" fmla="*/ 117378 h 901785"/>
                    <a:gd name="connsiteX5" fmla="*/ 1728196 w 1753440"/>
                    <a:gd name="connsiteY5" fmla="*/ 887634 h 901785"/>
                    <a:gd name="connsiteX6" fmla="*/ 889500 w 1753440"/>
                    <a:gd name="connsiteY6" fmla="*/ 734382 h 901785"/>
                    <a:gd name="connsiteX7" fmla="*/ 4 w 1753440"/>
                    <a:gd name="connsiteY7" fmla="*/ 887634 h 901785"/>
                    <a:gd name="connsiteX8" fmla="*/ 4 w 1753440"/>
                    <a:gd name="connsiteY8" fmla="*/ 130749 h 901785"/>
                    <a:gd name="connsiteX0" fmla="*/ 4 w 1745026"/>
                    <a:gd name="connsiteY0" fmla="*/ 130749 h 901785"/>
                    <a:gd name="connsiteX1" fmla="*/ 881586 w 1745026"/>
                    <a:gd name="connsiteY1" fmla="*/ 379 h 901785"/>
                    <a:gd name="connsiteX2" fmla="*/ 1728196 w 1745026"/>
                    <a:gd name="connsiteY2" fmla="*/ 130749 h 901785"/>
                    <a:gd name="connsiteX3" fmla="*/ 1728196 w 1745026"/>
                    <a:gd name="connsiteY3" fmla="*/ 887634 h 901785"/>
                    <a:gd name="connsiteX4" fmla="*/ 864100 w 1745026"/>
                    <a:gd name="connsiteY4" fmla="*/ 747082 h 901785"/>
                    <a:gd name="connsiteX5" fmla="*/ 4 w 1745026"/>
                    <a:gd name="connsiteY5" fmla="*/ 887634 h 901785"/>
                    <a:gd name="connsiteX6" fmla="*/ 4 w 1745026"/>
                    <a:gd name="connsiteY6" fmla="*/ 130749 h 901785"/>
                    <a:gd name="connsiteX0" fmla="*/ 4 w 1745026"/>
                    <a:gd name="connsiteY0" fmla="*/ 130749 h 901785"/>
                    <a:gd name="connsiteX1" fmla="*/ 864100 w 1745026"/>
                    <a:gd name="connsiteY1" fmla="*/ 4601 h 901785"/>
                    <a:gd name="connsiteX2" fmla="*/ 1728196 w 1745026"/>
                    <a:gd name="connsiteY2" fmla="*/ 130749 h 901785"/>
                    <a:gd name="connsiteX3" fmla="*/ 871859 w 1745026"/>
                    <a:gd name="connsiteY3" fmla="*/ 3722 h 901785"/>
                    <a:gd name="connsiteX4" fmla="*/ 4 w 1745026"/>
                    <a:gd name="connsiteY4" fmla="*/ 130749 h 901785"/>
                    <a:gd name="connsiteX0" fmla="*/ 1745026 w 1745026"/>
                    <a:gd name="connsiteY0" fmla="*/ 110693 h 901785"/>
                    <a:gd name="connsiteX1" fmla="*/ 876813 w 1745026"/>
                    <a:gd name="connsiteY1" fmla="*/ 1159 h 901785"/>
                    <a:gd name="connsiteX2" fmla="*/ 4 w 1745026"/>
                    <a:gd name="connsiteY2" fmla="*/ 130749 h 901785"/>
                    <a:gd name="connsiteX3" fmla="*/ 875976 w 1745026"/>
                    <a:gd name="connsiteY3" fmla="*/ 4602 h 901785"/>
                    <a:gd name="connsiteX4" fmla="*/ 1728196 w 1745026"/>
                    <a:gd name="connsiteY4" fmla="*/ 120721 h 901785"/>
                    <a:gd name="connsiteX5" fmla="*/ 1728196 w 1745026"/>
                    <a:gd name="connsiteY5" fmla="*/ 887634 h 901785"/>
                    <a:gd name="connsiteX6" fmla="*/ 889500 w 1745026"/>
                    <a:gd name="connsiteY6" fmla="*/ 734382 h 901785"/>
                    <a:gd name="connsiteX7" fmla="*/ 4 w 1745026"/>
                    <a:gd name="connsiteY7" fmla="*/ 887634 h 901785"/>
                    <a:gd name="connsiteX8" fmla="*/ 4 w 1745026"/>
                    <a:gd name="connsiteY8" fmla="*/ 130749 h 901785"/>
                    <a:gd name="connsiteX0" fmla="*/ 4 w 1728196"/>
                    <a:gd name="connsiteY0" fmla="*/ 130749 h 901785"/>
                    <a:gd name="connsiteX1" fmla="*/ 881586 w 1728196"/>
                    <a:gd name="connsiteY1" fmla="*/ 379 h 901785"/>
                    <a:gd name="connsiteX2" fmla="*/ 1728196 w 1728196"/>
                    <a:gd name="connsiteY2" fmla="*/ 130749 h 901785"/>
                    <a:gd name="connsiteX3" fmla="*/ 1728196 w 1728196"/>
                    <a:gd name="connsiteY3" fmla="*/ 887634 h 901785"/>
                    <a:gd name="connsiteX4" fmla="*/ 864100 w 1728196"/>
                    <a:gd name="connsiteY4" fmla="*/ 747082 h 901785"/>
                    <a:gd name="connsiteX5" fmla="*/ 4 w 1728196"/>
                    <a:gd name="connsiteY5" fmla="*/ 887634 h 901785"/>
                    <a:gd name="connsiteX6" fmla="*/ 4 w 1728196"/>
                    <a:gd name="connsiteY6" fmla="*/ 130749 h 901785"/>
                    <a:gd name="connsiteX0" fmla="*/ 4 w 1728196"/>
                    <a:gd name="connsiteY0" fmla="*/ 130749 h 901785"/>
                    <a:gd name="connsiteX1" fmla="*/ 864100 w 1728196"/>
                    <a:gd name="connsiteY1" fmla="*/ 4601 h 901785"/>
                    <a:gd name="connsiteX2" fmla="*/ 1728196 w 1728196"/>
                    <a:gd name="connsiteY2" fmla="*/ 130749 h 901785"/>
                    <a:gd name="connsiteX3" fmla="*/ 871859 w 1728196"/>
                    <a:gd name="connsiteY3" fmla="*/ 3722 h 901785"/>
                    <a:gd name="connsiteX4" fmla="*/ 4 w 1728196"/>
                    <a:gd name="connsiteY4" fmla="*/ 130749 h 901785"/>
                    <a:gd name="connsiteX0" fmla="*/ 1722587 w 1728196"/>
                    <a:gd name="connsiteY0" fmla="*/ 107351 h 901785"/>
                    <a:gd name="connsiteX1" fmla="*/ 876813 w 1728196"/>
                    <a:gd name="connsiteY1" fmla="*/ 1159 h 901785"/>
                    <a:gd name="connsiteX2" fmla="*/ 4 w 1728196"/>
                    <a:gd name="connsiteY2" fmla="*/ 130749 h 901785"/>
                    <a:gd name="connsiteX3" fmla="*/ 875976 w 1728196"/>
                    <a:gd name="connsiteY3" fmla="*/ 4602 h 901785"/>
                    <a:gd name="connsiteX4" fmla="*/ 1728196 w 1728196"/>
                    <a:gd name="connsiteY4" fmla="*/ 120721 h 901785"/>
                    <a:gd name="connsiteX5" fmla="*/ 1728196 w 1728196"/>
                    <a:gd name="connsiteY5" fmla="*/ 887634 h 901785"/>
                    <a:gd name="connsiteX6" fmla="*/ 889500 w 1728196"/>
                    <a:gd name="connsiteY6" fmla="*/ 734382 h 901785"/>
                    <a:gd name="connsiteX7" fmla="*/ 4 w 1728196"/>
                    <a:gd name="connsiteY7" fmla="*/ 887634 h 901785"/>
                    <a:gd name="connsiteX8" fmla="*/ 4 w 1728196"/>
                    <a:gd name="connsiteY8" fmla="*/ 130749 h 901785"/>
                    <a:gd name="connsiteX0" fmla="*/ 4 w 1805094"/>
                    <a:gd name="connsiteY0" fmla="*/ 134644 h 905680"/>
                    <a:gd name="connsiteX1" fmla="*/ 881586 w 1805094"/>
                    <a:gd name="connsiteY1" fmla="*/ 4274 h 905680"/>
                    <a:gd name="connsiteX2" fmla="*/ 1728196 w 1805094"/>
                    <a:gd name="connsiteY2" fmla="*/ 134644 h 905680"/>
                    <a:gd name="connsiteX3" fmla="*/ 1728196 w 1805094"/>
                    <a:gd name="connsiteY3" fmla="*/ 891529 h 905680"/>
                    <a:gd name="connsiteX4" fmla="*/ 864100 w 1805094"/>
                    <a:gd name="connsiteY4" fmla="*/ 750977 h 905680"/>
                    <a:gd name="connsiteX5" fmla="*/ 4 w 1805094"/>
                    <a:gd name="connsiteY5" fmla="*/ 891529 h 905680"/>
                    <a:gd name="connsiteX6" fmla="*/ 4 w 1805094"/>
                    <a:gd name="connsiteY6" fmla="*/ 134644 h 905680"/>
                    <a:gd name="connsiteX0" fmla="*/ 4 w 1805094"/>
                    <a:gd name="connsiteY0" fmla="*/ 134644 h 905680"/>
                    <a:gd name="connsiteX1" fmla="*/ 864100 w 1805094"/>
                    <a:gd name="connsiteY1" fmla="*/ 8496 h 905680"/>
                    <a:gd name="connsiteX2" fmla="*/ 1728196 w 1805094"/>
                    <a:gd name="connsiteY2" fmla="*/ 134644 h 905680"/>
                    <a:gd name="connsiteX3" fmla="*/ 1655442 w 1805094"/>
                    <a:gd name="connsiteY3" fmla="*/ 27376 h 905680"/>
                    <a:gd name="connsiteX4" fmla="*/ 871859 w 1805094"/>
                    <a:gd name="connsiteY4" fmla="*/ 7617 h 905680"/>
                    <a:gd name="connsiteX5" fmla="*/ 4 w 1805094"/>
                    <a:gd name="connsiteY5" fmla="*/ 134644 h 905680"/>
                    <a:gd name="connsiteX0" fmla="*/ 1722587 w 1805094"/>
                    <a:gd name="connsiteY0" fmla="*/ 111246 h 905680"/>
                    <a:gd name="connsiteX1" fmla="*/ 876813 w 1805094"/>
                    <a:gd name="connsiteY1" fmla="*/ 5054 h 905680"/>
                    <a:gd name="connsiteX2" fmla="*/ 4 w 1805094"/>
                    <a:gd name="connsiteY2" fmla="*/ 134644 h 905680"/>
                    <a:gd name="connsiteX3" fmla="*/ 875976 w 1805094"/>
                    <a:gd name="connsiteY3" fmla="*/ 8497 h 905680"/>
                    <a:gd name="connsiteX4" fmla="*/ 1728196 w 1805094"/>
                    <a:gd name="connsiteY4" fmla="*/ 124616 h 905680"/>
                    <a:gd name="connsiteX5" fmla="*/ 1728196 w 1805094"/>
                    <a:gd name="connsiteY5" fmla="*/ 891529 h 905680"/>
                    <a:gd name="connsiteX6" fmla="*/ 889500 w 1805094"/>
                    <a:gd name="connsiteY6" fmla="*/ 738277 h 905680"/>
                    <a:gd name="connsiteX7" fmla="*/ 4 w 1805094"/>
                    <a:gd name="connsiteY7" fmla="*/ 891529 h 905680"/>
                    <a:gd name="connsiteX8" fmla="*/ 4 w 1805094"/>
                    <a:gd name="connsiteY8" fmla="*/ 134644 h 905680"/>
                    <a:gd name="connsiteX0" fmla="*/ 4 w 1788742"/>
                    <a:gd name="connsiteY0" fmla="*/ 134644 h 905680"/>
                    <a:gd name="connsiteX1" fmla="*/ 881586 w 1788742"/>
                    <a:gd name="connsiteY1" fmla="*/ 4274 h 905680"/>
                    <a:gd name="connsiteX2" fmla="*/ 1728196 w 1788742"/>
                    <a:gd name="connsiteY2" fmla="*/ 134644 h 905680"/>
                    <a:gd name="connsiteX3" fmla="*/ 1728196 w 1788742"/>
                    <a:gd name="connsiteY3" fmla="*/ 891529 h 905680"/>
                    <a:gd name="connsiteX4" fmla="*/ 864100 w 1788742"/>
                    <a:gd name="connsiteY4" fmla="*/ 750977 h 905680"/>
                    <a:gd name="connsiteX5" fmla="*/ 4 w 1788742"/>
                    <a:gd name="connsiteY5" fmla="*/ 891529 h 905680"/>
                    <a:gd name="connsiteX6" fmla="*/ 4 w 1788742"/>
                    <a:gd name="connsiteY6" fmla="*/ 134644 h 905680"/>
                    <a:gd name="connsiteX0" fmla="*/ 4 w 1788742"/>
                    <a:gd name="connsiteY0" fmla="*/ 134644 h 905680"/>
                    <a:gd name="connsiteX1" fmla="*/ 864100 w 1788742"/>
                    <a:gd name="connsiteY1" fmla="*/ 8496 h 905680"/>
                    <a:gd name="connsiteX2" fmla="*/ 1728196 w 1788742"/>
                    <a:gd name="connsiteY2" fmla="*/ 134644 h 905680"/>
                    <a:gd name="connsiteX3" fmla="*/ 1655442 w 1788742"/>
                    <a:gd name="connsiteY3" fmla="*/ 27376 h 905680"/>
                    <a:gd name="connsiteX4" fmla="*/ 871859 w 1788742"/>
                    <a:gd name="connsiteY4" fmla="*/ 7617 h 905680"/>
                    <a:gd name="connsiteX5" fmla="*/ 4 w 1788742"/>
                    <a:gd name="connsiteY5" fmla="*/ 134644 h 905680"/>
                    <a:gd name="connsiteX0" fmla="*/ 1722587 w 1788742"/>
                    <a:gd name="connsiteY0" fmla="*/ 111246 h 905680"/>
                    <a:gd name="connsiteX1" fmla="*/ 876813 w 1788742"/>
                    <a:gd name="connsiteY1" fmla="*/ 5054 h 905680"/>
                    <a:gd name="connsiteX2" fmla="*/ 4 w 1788742"/>
                    <a:gd name="connsiteY2" fmla="*/ 134644 h 905680"/>
                    <a:gd name="connsiteX3" fmla="*/ 875976 w 1788742"/>
                    <a:gd name="connsiteY3" fmla="*/ 8497 h 905680"/>
                    <a:gd name="connsiteX4" fmla="*/ 1728196 w 1788742"/>
                    <a:gd name="connsiteY4" fmla="*/ 124616 h 905680"/>
                    <a:gd name="connsiteX5" fmla="*/ 1728196 w 1788742"/>
                    <a:gd name="connsiteY5" fmla="*/ 891529 h 905680"/>
                    <a:gd name="connsiteX6" fmla="*/ 889500 w 1788742"/>
                    <a:gd name="connsiteY6" fmla="*/ 738277 h 905680"/>
                    <a:gd name="connsiteX7" fmla="*/ 4 w 1788742"/>
                    <a:gd name="connsiteY7" fmla="*/ 891529 h 905680"/>
                    <a:gd name="connsiteX8" fmla="*/ 4 w 1788742"/>
                    <a:gd name="connsiteY8" fmla="*/ 134644 h 905680"/>
                    <a:gd name="connsiteX0" fmla="*/ 4 w 1807451"/>
                    <a:gd name="connsiteY0" fmla="*/ 130749 h 901785"/>
                    <a:gd name="connsiteX1" fmla="*/ 881586 w 1807451"/>
                    <a:gd name="connsiteY1" fmla="*/ 379 h 901785"/>
                    <a:gd name="connsiteX2" fmla="*/ 1728196 w 1807451"/>
                    <a:gd name="connsiteY2" fmla="*/ 130749 h 901785"/>
                    <a:gd name="connsiteX3" fmla="*/ 1728196 w 1807451"/>
                    <a:gd name="connsiteY3" fmla="*/ 887634 h 901785"/>
                    <a:gd name="connsiteX4" fmla="*/ 864100 w 1807451"/>
                    <a:gd name="connsiteY4" fmla="*/ 747082 h 901785"/>
                    <a:gd name="connsiteX5" fmla="*/ 4 w 1807451"/>
                    <a:gd name="connsiteY5" fmla="*/ 887634 h 901785"/>
                    <a:gd name="connsiteX6" fmla="*/ 4 w 1807451"/>
                    <a:gd name="connsiteY6" fmla="*/ 130749 h 901785"/>
                    <a:gd name="connsiteX0" fmla="*/ 4 w 1807451"/>
                    <a:gd name="connsiteY0" fmla="*/ 130749 h 901785"/>
                    <a:gd name="connsiteX1" fmla="*/ 864100 w 1807451"/>
                    <a:gd name="connsiteY1" fmla="*/ 4601 h 901785"/>
                    <a:gd name="connsiteX2" fmla="*/ 1728196 w 1807451"/>
                    <a:gd name="connsiteY2" fmla="*/ 130749 h 901785"/>
                    <a:gd name="connsiteX3" fmla="*/ 1719955 w 1807451"/>
                    <a:gd name="connsiteY3" fmla="*/ 100363 h 901785"/>
                    <a:gd name="connsiteX4" fmla="*/ 871859 w 1807451"/>
                    <a:gd name="connsiteY4" fmla="*/ 3722 h 901785"/>
                    <a:gd name="connsiteX5" fmla="*/ 4 w 1807451"/>
                    <a:gd name="connsiteY5" fmla="*/ 130749 h 901785"/>
                    <a:gd name="connsiteX0" fmla="*/ 1722587 w 1807451"/>
                    <a:gd name="connsiteY0" fmla="*/ 107351 h 901785"/>
                    <a:gd name="connsiteX1" fmla="*/ 876813 w 1807451"/>
                    <a:gd name="connsiteY1" fmla="*/ 1159 h 901785"/>
                    <a:gd name="connsiteX2" fmla="*/ 4 w 1807451"/>
                    <a:gd name="connsiteY2" fmla="*/ 130749 h 901785"/>
                    <a:gd name="connsiteX3" fmla="*/ 875976 w 1807451"/>
                    <a:gd name="connsiteY3" fmla="*/ 4602 h 901785"/>
                    <a:gd name="connsiteX4" fmla="*/ 1728196 w 1807451"/>
                    <a:gd name="connsiteY4" fmla="*/ 120721 h 901785"/>
                    <a:gd name="connsiteX5" fmla="*/ 1728196 w 1807451"/>
                    <a:gd name="connsiteY5" fmla="*/ 887634 h 901785"/>
                    <a:gd name="connsiteX6" fmla="*/ 889500 w 1807451"/>
                    <a:gd name="connsiteY6" fmla="*/ 734382 h 901785"/>
                    <a:gd name="connsiteX7" fmla="*/ 4 w 1807451"/>
                    <a:gd name="connsiteY7" fmla="*/ 887634 h 901785"/>
                    <a:gd name="connsiteX8" fmla="*/ 4 w 1807451"/>
                    <a:gd name="connsiteY8" fmla="*/ 130749 h 901785"/>
                    <a:gd name="connsiteX0" fmla="*/ 4 w 1767454"/>
                    <a:gd name="connsiteY0" fmla="*/ 130749 h 901785"/>
                    <a:gd name="connsiteX1" fmla="*/ 881586 w 1767454"/>
                    <a:gd name="connsiteY1" fmla="*/ 379 h 901785"/>
                    <a:gd name="connsiteX2" fmla="*/ 1728196 w 1767454"/>
                    <a:gd name="connsiteY2" fmla="*/ 130749 h 901785"/>
                    <a:gd name="connsiteX3" fmla="*/ 1728196 w 1767454"/>
                    <a:gd name="connsiteY3" fmla="*/ 887634 h 901785"/>
                    <a:gd name="connsiteX4" fmla="*/ 864100 w 1767454"/>
                    <a:gd name="connsiteY4" fmla="*/ 747082 h 901785"/>
                    <a:gd name="connsiteX5" fmla="*/ 4 w 1767454"/>
                    <a:gd name="connsiteY5" fmla="*/ 887634 h 901785"/>
                    <a:gd name="connsiteX6" fmla="*/ 4 w 1767454"/>
                    <a:gd name="connsiteY6" fmla="*/ 130749 h 901785"/>
                    <a:gd name="connsiteX0" fmla="*/ 4 w 1767454"/>
                    <a:gd name="connsiteY0" fmla="*/ 130749 h 901785"/>
                    <a:gd name="connsiteX1" fmla="*/ 864100 w 1767454"/>
                    <a:gd name="connsiteY1" fmla="*/ 4601 h 901785"/>
                    <a:gd name="connsiteX2" fmla="*/ 1728196 w 1767454"/>
                    <a:gd name="connsiteY2" fmla="*/ 130749 h 901785"/>
                    <a:gd name="connsiteX3" fmla="*/ 1719955 w 1767454"/>
                    <a:gd name="connsiteY3" fmla="*/ 100363 h 901785"/>
                    <a:gd name="connsiteX4" fmla="*/ 871859 w 1767454"/>
                    <a:gd name="connsiteY4" fmla="*/ 3722 h 901785"/>
                    <a:gd name="connsiteX5" fmla="*/ 4 w 1767454"/>
                    <a:gd name="connsiteY5" fmla="*/ 130749 h 901785"/>
                    <a:gd name="connsiteX0" fmla="*/ 1722587 w 1767454"/>
                    <a:gd name="connsiteY0" fmla="*/ 107351 h 901785"/>
                    <a:gd name="connsiteX1" fmla="*/ 876813 w 1767454"/>
                    <a:gd name="connsiteY1" fmla="*/ 1159 h 901785"/>
                    <a:gd name="connsiteX2" fmla="*/ 4 w 1767454"/>
                    <a:gd name="connsiteY2" fmla="*/ 130749 h 901785"/>
                    <a:gd name="connsiteX3" fmla="*/ 875976 w 1767454"/>
                    <a:gd name="connsiteY3" fmla="*/ 4602 h 901785"/>
                    <a:gd name="connsiteX4" fmla="*/ 1728196 w 1767454"/>
                    <a:gd name="connsiteY4" fmla="*/ 120721 h 901785"/>
                    <a:gd name="connsiteX5" fmla="*/ 1728196 w 1767454"/>
                    <a:gd name="connsiteY5" fmla="*/ 887634 h 901785"/>
                    <a:gd name="connsiteX6" fmla="*/ 889500 w 1767454"/>
                    <a:gd name="connsiteY6" fmla="*/ 734382 h 901785"/>
                    <a:gd name="connsiteX7" fmla="*/ 4 w 1767454"/>
                    <a:gd name="connsiteY7" fmla="*/ 887634 h 901785"/>
                    <a:gd name="connsiteX8" fmla="*/ 4 w 1767454"/>
                    <a:gd name="connsiteY8" fmla="*/ 130749 h 901785"/>
                    <a:gd name="connsiteX0" fmla="*/ 4 w 1767454"/>
                    <a:gd name="connsiteY0" fmla="*/ 130749 h 901785"/>
                    <a:gd name="connsiteX1" fmla="*/ 881586 w 1767454"/>
                    <a:gd name="connsiteY1" fmla="*/ 379 h 901785"/>
                    <a:gd name="connsiteX2" fmla="*/ 1728196 w 1767454"/>
                    <a:gd name="connsiteY2" fmla="*/ 130749 h 901785"/>
                    <a:gd name="connsiteX3" fmla="*/ 1728196 w 1767454"/>
                    <a:gd name="connsiteY3" fmla="*/ 887634 h 901785"/>
                    <a:gd name="connsiteX4" fmla="*/ 864100 w 1767454"/>
                    <a:gd name="connsiteY4" fmla="*/ 747082 h 901785"/>
                    <a:gd name="connsiteX5" fmla="*/ 4 w 1767454"/>
                    <a:gd name="connsiteY5" fmla="*/ 887634 h 901785"/>
                    <a:gd name="connsiteX6" fmla="*/ 4 w 1767454"/>
                    <a:gd name="connsiteY6" fmla="*/ 130749 h 901785"/>
                    <a:gd name="connsiteX0" fmla="*/ 4 w 1767454"/>
                    <a:gd name="connsiteY0" fmla="*/ 130749 h 901785"/>
                    <a:gd name="connsiteX1" fmla="*/ 864100 w 1767454"/>
                    <a:gd name="connsiteY1" fmla="*/ 4601 h 901785"/>
                    <a:gd name="connsiteX2" fmla="*/ 1728196 w 1767454"/>
                    <a:gd name="connsiteY2" fmla="*/ 130749 h 901785"/>
                    <a:gd name="connsiteX3" fmla="*/ 1719955 w 1767454"/>
                    <a:gd name="connsiteY3" fmla="*/ 100363 h 901785"/>
                    <a:gd name="connsiteX4" fmla="*/ 871859 w 1767454"/>
                    <a:gd name="connsiteY4" fmla="*/ 3722 h 901785"/>
                    <a:gd name="connsiteX5" fmla="*/ 4 w 1767454"/>
                    <a:gd name="connsiteY5" fmla="*/ 130749 h 901785"/>
                    <a:gd name="connsiteX0" fmla="*/ 1722587 w 1767454"/>
                    <a:gd name="connsiteY0" fmla="*/ 107351 h 901785"/>
                    <a:gd name="connsiteX1" fmla="*/ 876813 w 1767454"/>
                    <a:gd name="connsiteY1" fmla="*/ 1159 h 901785"/>
                    <a:gd name="connsiteX2" fmla="*/ 4 w 1767454"/>
                    <a:gd name="connsiteY2" fmla="*/ 130749 h 901785"/>
                    <a:gd name="connsiteX3" fmla="*/ 875976 w 1767454"/>
                    <a:gd name="connsiteY3" fmla="*/ 4602 h 901785"/>
                    <a:gd name="connsiteX4" fmla="*/ 1728196 w 1767454"/>
                    <a:gd name="connsiteY4" fmla="*/ 120721 h 901785"/>
                    <a:gd name="connsiteX5" fmla="*/ 1728196 w 1767454"/>
                    <a:gd name="connsiteY5" fmla="*/ 887634 h 901785"/>
                    <a:gd name="connsiteX6" fmla="*/ 889500 w 1767454"/>
                    <a:gd name="connsiteY6" fmla="*/ 734382 h 901785"/>
                    <a:gd name="connsiteX7" fmla="*/ 4 w 1767454"/>
                    <a:gd name="connsiteY7" fmla="*/ 887634 h 901785"/>
                    <a:gd name="connsiteX8" fmla="*/ 4 w 1767454"/>
                    <a:gd name="connsiteY8" fmla="*/ 130749 h 901785"/>
                    <a:gd name="connsiteX0" fmla="*/ 4 w 1791460"/>
                    <a:gd name="connsiteY0" fmla="*/ 130749 h 901785"/>
                    <a:gd name="connsiteX1" fmla="*/ 881586 w 1791460"/>
                    <a:gd name="connsiteY1" fmla="*/ 379 h 901785"/>
                    <a:gd name="connsiteX2" fmla="*/ 1728196 w 1791460"/>
                    <a:gd name="connsiteY2" fmla="*/ 130749 h 901785"/>
                    <a:gd name="connsiteX3" fmla="*/ 1728196 w 1791460"/>
                    <a:gd name="connsiteY3" fmla="*/ 887634 h 901785"/>
                    <a:gd name="connsiteX4" fmla="*/ 864100 w 1791460"/>
                    <a:gd name="connsiteY4" fmla="*/ 747082 h 901785"/>
                    <a:gd name="connsiteX5" fmla="*/ 4 w 1791460"/>
                    <a:gd name="connsiteY5" fmla="*/ 887634 h 901785"/>
                    <a:gd name="connsiteX6" fmla="*/ 4 w 1791460"/>
                    <a:gd name="connsiteY6" fmla="*/ 130749 h 901785"/>
                    <a:gd name="connsiteX0" fmla="*/ 4 w 1791460"/>
                    <a:gd name="connsiteY0" fmla="*/ 130749 h 901785"/>
                    <a:gd name="connsiteX1" fmla="*/ 864100 w 1791460"/>
                    <a:gd name="connsiteY1" fmla="*/ 4601 h 901785"/>
                    <a:gd name="connsiteX2" fmla="*/ 1728196 w 1791460"/>
                    <a:gd name="connsiteY2" fmla="*/ 130749 h 901785"/>
                    <a:gd name="connsiteX3" fmla="*/ 1719955 w 1791460"/>
                    <a:gd name="connsiteY3" fmla="*/ 100363 h 901785"/>
                    <a:gd name="connsiteX4" fmla="*/ 871859 w 1791460"/>
                    <a:gd name="connsiteY4" fmla="*/ 3722 h 901785"/>
                    <a:gd name="connsiteX5" fmla="*/ 4 w 1791460"/>
                    <a:gd name="connsiteY5" fmla="*/ 130749 h 901785"/>
                    <a:gd name="connsiteX0" fmla="*/ 1722587 w 1791460"/>
                    <a:gd name="connsiteY0" fmla="*/ 107351 h 901785"/>
                    <a:gd name="connsiteX1" fmla="*/ 876813 w 1791460"/>
                    <a:gd name="connsiteY1" fmla="*/ 1159 h 901785"/>
                    <a:gd name="connsiteX2" fmla="*/ 4 w 1791460"/>
                    <a:gd name="connsiteY2" fmla="*/ 130749 h 901785"/>
                    <a:gd name="connsiteX3" fmla="*/ 875976 w 1791460"/>
                    <a:gd name="connsiteY3" fmla="*/ 4602 h 901785"/>
                    <a:gd name="connsiteX4" fmla="*/ 1728196 w 1791460"/>
                    <a:gd name="connsiteY4" fmla="*/ 120721 h 901785"/>
                    <a:gd name="connsiteX5" fmla="*/ 1728196 w 1791460"/>
                    <a:gd name="connsiteY5" fmla="*/ 887634 h 901785"/>
                    <a:gd name="connsiteX6" fmla="*/ 889500 w 1791460"/>
                    <a:gd name="connsiteY6" fmla="*/ 734382 h 901785"/>
                    <a:gd name="connsiteX7" fmla="*/ 4 w 1791460"/>
                    <a:gd name="connsiteY7" fmla="*/ 887634 h 901785"/>
                    <a:gd name="connsiteX8" fmla="*/ 4 w 1791460"/>
                    <a:gd name="connsiteY8" fmla="*/ 130749 h 901785"/>
                    <a:gd name="connsiteX0" fmla="*/ 4 w 1851612"/>
                    <a:gd name="connsiteY0" fmla="*/ 131990 h 903026"/>
                    <a:gd name="connsiteX1" fmla="*/ 881586 w 1851612"/>
                    <a:gd name="connsiteY1" fmla="*/ 1620 h 903026"/>
                    <a:gd name="connsiteX2" fmla="*/ 1728196 w 1851612"/>
                    <a:gd name="connsiteY2" fmla="*/ 131990 h 903026"/>
                    <a:gd name="connsiteX3" fmla="*/ 1728196 w 1851612"/>
                    <a:gd name="connsiteY3" fmla="*/ 888875 h 903026"/>
                    <a:gd name="connsiteX4" fmla="*/ 864100 w 1851612"/>
                    <a:gd name="connsiteY4" fmla="*/ 748323 h 903026"/>
                    <a:gd name="connsiteX5" fmla="*/ 4 w 1851612"/>
                    <a:gd name="connsiteY5" fmla="*/ 888875 h 903026"/>
                    <a:gd name="connsiteX6" fmla="*/ 4 w 1851612"/>
                    <a:gd name="connsiteY6" fmla="*/ 131990 h 903026"/>
                    <a:gd name="connsiteX0" fmla="*/ 4 w 1851612"/>
                    <a:gd name="connsiteY0" fmla="*/ 131990 h 903026"/>
                    <a:gd name="connsiteX1" fmla="*/ 864100 w 1851612"/>
                    <a:gd name="connsiteY1" fmla="*/ 5842 h 903026"/>
                    <a:gd name="connsiteX2" fmla="*/ 1728196 w 1851612"/>
                    <a:gd name="connsiteY2" fmla="*/ 131990 h 903026"/>
                    <a:gd name="connsiteX3" fmla="*/ 1719955 w 1851612"/>
                    <a:gd name="connsiteY3" fmla="*/ 101604 h 903026"/>
                    <a:gd name="connsiteX4" fmla="*/ 871859 w 1851612"/>
                    <a:gd name="connsiteY4" fmla="*/ 4963 h 903026"/>
                    <a:gd name="connsiteX5" fmla="*/ 4 w 1851612"/>
                    <a:gd name="connsiteY5" fmla="*/ 131990 h 903026"/>
                    <a:gd name="connsiteX0" fmla="*/ 1722587 w 1851612"/>
                    <a:gd name="connsiteY0" fmla="*/ 108592 h 903026"/>
                    <a:gd name="connsiteX1" fmla="*/ 876813 w 1851612"/>
                    <a:gd name="connsiteY1" fmla="*/ 2400 h 903026"/>
                    <a:gd name="connsiteX2" fmla="*/ 4 w 1851612"/>
                    <a:gd name="connsiteY2" fmla="*/ 131990 h 903026"/>
                    <a:gd name="connsiteX3" fmla="*/ 875976 w 1851612"/>
                    <a:gd name="connsiteY3" fmla="*/ 5843 h 903026"/>
                    <a:gd name="connsiteX4" fmla="*/ 1851612 w 1851612"/>
                    <a:gd name="connsiteY4" fmla="*/ 78507 h 903026"/>
                    <a:gd name="connsiteX5" fmla="*/ 1728196 w 1851612"/>
                    <a:gd name="connsiteY5" fmla="*/ 888875 h 903026"/>
                    <a:gd name="connsiteX6" fmla="*/ 889500 w 1851612"/>
                    <a:gd name="connsiteY6" fmla="*/ 735623 h 903026"/>
                    <a:gd name="connsiteX7" fmla="*/ 4 w 1851612"/>
                    <a:gd name="connsiteY7" fmla="*/ 888875 h 903026"/>
                    <a:gd name="connsiteX8" fmla="*/ 4 w 1851612"/>
                    <a:gd name="connsiteY8" fmla="*/ 131990 h 903026"/>
                    <a:gd name="connsiteX0" fmla="*/ 3 w 1851611"/>
                    <a:gd name="connsiteY0" fmla="*/ 131990 h 903026"/>
                    <a:gd name="connsiteX1" fmla="*/ 881585 w 1851611"/>
                    <a:gd name="connsiteY1" fmla="*/ 1620 h 903026"/>
                    <a:gd name="connsiteX2" fmla="*/ 1728195 w 1851611"/>
                    <a:gd name="connsiteY2" fmla="*/ 131990 h 903026"/>
                    <a:gd name="connsiteX3" fmla="*/ 1728195 w 1851611"/>
                    <a:gd name="connsiteY3" fmla="*/ 888875 h 903026"/>
                    <a:gd name="connsiteX4" fmla="*/ 864099 w 1851611"/>
                    <a:gd name="connsiteY4" fmla="*/ 748323 h 903026"/>
                    <a:gd name="connsiteX5" fmla="*/ 3 w 1851611"/>
                    <a:gd name="connsiteY5" fmla="*/ 888875 h 903026"/>
                    <a:gd name="connsiteX6" fmla="*/ 3 w 1851611"/>
                    <a:gd name="connsiteY6" fmla="*/ 131990 h 903026"/>
                    <a:gd name="connsiteX0" fmla="*/ 3 w 1851611"/>
                    <a:gd name="connsiteY0" fmla="*/ 131990 h 903026"/>
                    <a:gd name="connsiteX1" fmla="*/ 864099 w 1851611"/>
                    <a:gd name="connsiteY1" fmla="*/ 5842 h 903026"/>
                    <a:gd name="connsiteX2" fmla="*/ 1719954 w 1851611"/>
                    <a:gd name="connsiteY2" fmla="*/ 101604 h 903026"/>
                    <a:gd name="connsiteX3" fmla="*/ 871858 w 1851611"/>
                    <a:gd name="connsiteY3" fmla="*/ 4963 h 903026"/>
                    <a:gd name="connsiteX4" fmla="*/ 3 w 1851611"/>
                    <a:gd name="connsiteY4" fmla="*/ 131990 h 903026"/>
                    <a:gd name="connsiteX0" fmla="*/ 1722586 w 1851611"/>
                    <a:gd name="connsiteY0" fmla="*/ 108592 h 903026"/>
                    <a:gd name="connsiteX1" fmla="*/ 876812 w 1851611"/>
                    <a:gd name="connsiteY1" fmla="*/ 2400 h 903026"/>
                    <a:gd name="connsiteX2" fmla="*/ 3 w 1851611"/>
                    <a:gd name="connsiteY2" fmla="*/ 131990 h 903026"/>
                    <a:gd name="connsiteX3" fmla="*/ 875975 w 1851611"/>
                    <a:gd name="connsiteY3" fmla="*/ 5843 h 903026"/>
                    <a:gd name="connsiteX4" fmla="*/ 1851611 w 1851611"/>
                    <a:gd name="connsiteY4" fmla="*/ 78507 h 903026"/>
                    <a:gd name="connsiteX5" fmla="*/ 1728195 w 1851611"/>
                    <a:gd name="connsiteY5" fmla="*/ 888875 h 903026"/>
                    <a:gd name="connsiteX6" fmla="*/ 889499 w 1851611"/>
                    <a:gd name="connsiteY6" fmla="*/ 735623 h 903026"/>
                    <a:gd name="connsiteX7" fmla="*/ 3 w 1851611"/>
                    <a:gd name="connsiteY7" fmla="*/ 888875 h 903026"/>
                    <a:gd name="connsiteX8" fmla="*/ 3 w 1851611"/>
                    <a:gd name="connsiteY8" fmla="*/ 131990 h 903026"/>
                    <a:gd name="connsiteX0" fmla="*/ 3 w 1728195"/>
                    <a:gd name="connsiteY0" fmla="*/ 130749 h 901785"/>
                    <a:gd name="connsiteX1" fmla="*/ 881585 w 1728195"/>
                    <a:gd name="connsiteY1" fmla="*/ 379 h 901785"/>
                    <a:gd name="connsiteX2" fmla="*/ 1728195 w 1728195"/>
                    <a:gd name="connsiteY2" fmla="*/ 130749 h 901785"/>
                    <a:gd name="connsiteX3" fmla="*/ 1728195 w 1728195"/>
                    <a:gd name="connsiteY3" fmla="*/ 887634 h 901785"/>
                    <a:gd name="connsiteX4" fmla="*/ 864099 w 1728195"/>
                    <a:gd name="connsiteY4" fmla="*/ 747082 h 901785"/>
                    <a:gd name="connsiteX5" fmla="*/ 3 w 1728195"/>
                    <a:gd name="connsiteY5" fmla="*/ 887634 h 901785"/>
                    <a:gd name="connsiteX6" fmla="*/ 3 w 1728195"/>
                    <a:gd name="connsiteY6" fmla="*/ 130749 h 901785"/>
                    <a:gd name="connsiteX0" fmla="*/ 3 w 1728195"/>
                    <a:gd name="connsiteY0" fmla="*/ 130749 h 901785"/>
                    <a:gd name="connsiteX1" fmla="*/ 864099 w 1728195"/>
                    <a:gd name="connsiteY1" fmla="*/ 4601 h 901785"/>
                    <a:gd name="connsiteX2" fmla="*/ 1719954 w 1728195"/>
                    <a:gd name="connsiteY2" fmla="*/ 100363 h 901785"/>
                    <a:gd name="connsiteX3" fmla="*/ 871858 w 1728195"/>
                    <a:gd name="connsiteY3" fmla="*/ 3722 h 901785"/>
                    <a:gd name="connsiteX4" fmla="*/ 3 w 1728195"/>
                    <a:gd name="connsiteY4" fmla="*/ 130749 h 901785"/>
                    <a:gd name="connsiteX0" fmla="*/ 1722586 w 1728195"/>
                    <a:gd name="connsiteY0" fmla="*/ 107351 h 901785"/>
                    <a:gd name="connsiteX1" fmla="*/ 876812 w 1728195"/>
                    <a:gd name="connsiteY1" fmla="*/ 1159 h 901785"/>
                    <a:gd name="connsiteX2" fmla="*/ 3 w 1728195"/>
                    <a:gd name="connsiteY2" fmla="*/ 130749 h 901785"/>
                    <a:gd name="connsiteX3" fmla="*/ 875975 w 1728195"/>
                    <a:gd name="connsiteY3" fmla="*/ 4602 h 901785"/>
                    <a:gd name="connsiteX4" fmla="*/ 1722585 w 1728195"/>
                    <a:gd name="connsiteY4" fmla="*/ 114036 h 901785"/>
                    <a:gd name="connsiteX5" fmla="*/ 1728195 w 1728195"/>
                    <a:gd name="connsiteY5" fmla="*/ 887634 h 901785"/>
                    <a:gd name="connsiteX6" fmla="*/ 889499 w 1728195"/>
                    <a:gd name="connsiteY6" fmla="*/ 734382 h 901785"/>
                    <a:gd name="connsiteX7" fmla="*/ 3 w 1728195"/>
                    <a:gd name="connsiteY7" fmla="*/ 887634 h 901785"/>
                    <a:gd name="connsiteX8" fmla="*/ 3 w 1728195"/>
                    <a:gd name="connsiteY8" fmla="*/ 130749 h 901785"/>
                    <a:gd name="connsiteX0" fmla="*/ 3 w 1728195"/>
                    <a:gd name="connsiteY0" fmla="*/ 130749 h 901785"/>
                    <a:gd name="connsiteX1" fmla="*/ 881585 w 1728195"/>
                    <a:gd name="connsiteY1" fmla="*/ 379 h 901785"/>
                    <a:gd name="connsiteX2" fmla="*/ 1728195 w 1728195"/>
                    <a:gd name="connsiteY2" fmla="*/ 130749 h 901785"/>
                    <a:gd name="connsiteX3" fmla="*/ 1728195 w 1728195"/>
                    <a:gd name="connsiteY3" fmla="*/ 887634 h 901785"/>
                    <a:gd name="connsiteX4" fmla="*/ 864099 w 1728195"/>
                    <a:gd name="connsiteY4" fmla="*/ 747082 h 901785"/>
                    <a:gd name="connsiteX5" fmla="*/ 3 w 1728195"/>
                    <a:gd name="connsiteY5" fmla="*/ 887634 h 901785"/>
                    <a:gd name="connsiteX6" fmla="*/ 3 w 1728195"/>
                    <a:gd name="connsiteY6" fmla="*/ 130749 h 901785"/>
                    <a:gd name="connsiteX0" fmla="*/ 3 w 1728195"/>
                    <a:gd name="connsiteY0" fmla="*/ 130749 h 901785"/>
                    <a:gd name="connsiteX1" fmla="*/ 864099 w 1728195"/>
                    <a:gd name="connsiteY1" fmla="*/ 4601 h 901785"/>
                    <a:gd name="connsiteX2" fmla="*/ 1719954 w 1728195"/>
                    <a:gd name="connsiteY2" fmla="*/ 100363 h 901785"/>
                    <a:gd name="connsiteX3" fmla="*/ 871858 w 1728195"/>
                    <a:gd name="connsiteY3" fmla="*/ 3722 h 901785"/>
                    <a:gd name="connsiteX4" fmla="*/ 3 w 1728195"/>
                    <a:gd name="connsiteY4" fmla="*/ 130749 h 901785"/>
                    <a:gd name="connsiteX0" fmla="*/ 1722586 w 1728195"/>
                    <a:gd name="connsiteY0" fmla="*/ 107351 h 901785"/>
                    <a:gd name="connsiteX1" fmla="*/ 876812 w 1728195"/>
                    <a:gd name="connsiteY1" fmla="*/ 1159 h 901785"/>
                    <a:gd name="connsiteX2" fmla="*/ 3 w 1728195"/>
                    <a:gd name="connsiteY2" fmla="*/ 130749 h 901785"/>
                    <a:gd name="connsiteX3" fmla="*/ 875975 w 1728195"/>
                    <a:gd name="connsiteY3" fmla="*/ 4602 h 901785"/>
                    <a:gd name="connsiteX4" fmla="*/ 1722585 w 1728195"/>
                    <a:gd name="connsiteY4" fmla="*/ 114036 h 901785"/>
                    <a:gd name="connsiteX5" fmla="*/ 1728195 w 1728195"/>
                    <a:gd name="connsiteY5" fmla="*/ 887634 h 901785"/>
                    <a:gd name="connsiteX6" fmla="*/ 889499 w 1728195"/>
                    <a:gd name="connsiteY6" fmla="*/ 734382 h 901785"/>
                    <a:gd name="connsiteX7" fmla="*/ 3 w 1728195"/>
                    <a:gd name="connsiteY7" fmla="*/ 887634 h 901785"/>
                    <a:gd name="connsiteX8" fmla="*/ 3 w 1728195"/>
                    <a:gd name="connsiteY8" fmla="*/ 130749 h 9017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728195" h="901785" stroke="0" extrusionOk="0">
                      <a:moveTo>
                        <a:pt x="3" y="130749"/>
                      </a:moveTo>
                      <a:cubicBezTo>
                        <a:pt x="3" y="200419"/>
                        <a:pt x="457651" y="7064"/>
                        <a:pt x="881585" y="379"/>
                      </a:cubicBezTo>
                      <a:cubicBezTo>
                        <a:pt x="1305519" y="-6306"/>
                        <a:pt x="1635997" y="77174"/>
                        <a:pt x="1728195" y="130749"/>
                      </a:cubicBezTo>
                      <a:lnTo>
                        <a:pt x="1728195" y="887634"/>
                      </a:lnTo>
                      <a:cubicBezTo>
                        <a:pt x="1728195" y="957304"/>
                        <a:pt x="1341326" y="747082"/>
                        <a:pt x="864099" y="747082"/>
                      </a:cubicBezTo>
                      <a:cubicBezTo>
                        <a:pt x="386872" y="747082"/>
                        <a:pt x="3" y="957304"/>
                        <a:pt x="3" y="887634"/>
                      </a:cubicBezTo>
                      <a:lnTo>
                        <a:pt x="3" y="130749"/>
                      </a:lnTo>
                      <a:close/>
                    </a:path>
                    <a:path w="1728195" h="901785" fill="lighten" stroke="0" extrusionOk="0">
                      <a:moveTo>
                        <a:pt x="3" y="130749"/>
                      </a:moveTo>
                      <a:cubicBezTo>
                        <a:pt x="-1290" y="130895"/>
                        <a:pt x="577441" y="9665"/>
                        <a:pt x="864099" y="4601"/>
                      </a:cubicBezTo>
                      <a:cubicBezTo>
                        <a:pt x="1150757" y="-463"/>
                        <a:pt x="1718661" y="100509"/>
                        <a:pt x="1719954" y="100363"/>
                      </a:cubicBezTo>
                      <a:cubicBezTo>
                        <a:pt x="1721247" y="100217"/>
                        <a:pt x="1158516" y="-1342"/>
                        <a:pt x="871858" y="3722"/>
                      </a:cubicBezTo>
                      <a:cubicBezTo>
                        <a:pt x="585200" y="8786"/>
                        <a:pt x="1296" y="130603"/>
                        <a:pt x="3" y="130749"/>
                      </a:cubicBezTo>
                      <a:close/>
                    </a:path>
                    <a:path w="1728195" h="901785" fill="none" extrusionOk="0">
                      <a:moveTo>
                        <a:pt x="1722586" y="107351"/>
                      </a:moveTo>
                      <a:cubicBezTo>
                        <a:pt x="1649659" y="73398"/>
                        <a:pt x="1163909" y="-2741"/>
                        <a:pt x="876812" y="1159"/>
                      </a:cubicBezTo>
                      <a:cubicBezTo>
                        <a:pt x="589715" y="5059"/>
                        <a:pt x="143" y="130175"/>
                        <a:pt x="3" y="130749"/>
                      </a:cubicBezTo>
                      <a:cubicBezTo>
                        <a:pt x="-137" y="131323"/>
                        <a:pt x="588878" y="7387"/>
                        <a:pt x="875975" y="4602"/>
                      </a:cubicBezTo>
                      <a:cubicBezTo>
                        <a:pt x="1163072" y="1817"/>
                        <a:pt x="1573925" y="61080"/>
                        <a:pt x="1722585" y="114036"/>
                      </a:cubicBezTo>
                      <a:lnTo>
                        <a:pt x="1728195" y="887634"/>
                      </a:lnTo>
                      <a:cubicBezTo>
                        <a:pt x="1728195" y="957304"/>
                        <a:pt x="1366726" y="734382"/>
                        <a:pt x="889499" y="734382"/>
                      </a:cubicBezTo>
                      <a:cubicBezTo>
                        <a:pt x="412272" y="734382"/>
                        <a:pt x="3" y="957304"/>
                        <a:pt x="3" y="887634"/>
                      </a:cubicBezTo>
                      <a:lnTo>
                        <a:pt x="3" y="130749"/>
                      </a:lnTo>
                    </a:path>
                  </a:pathLst>
                </a:custGeom>
                <a:gradFill>
                  <a:gsLst>
                    <a:gs pos="94000">
                      <a:srgbClr val="002060"/>
                    </a:gs>
                    <a:gs pos="32000">
                      <a:schemeClr val="tx1">
                        <a:lumMod val="75000"/>
                        <a:lumOff val="25000"/>
                        <a:alpha val="76000"/>
                      </a:schemeClr>
                    </a:gs>
                  </a:gsLst>
                  <a:lin ang="5400000" scaled="0"/>
                </a:gra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1299" name="Groupe 1298"/>
              <p:cNvGrpSpPr/>
              <p:nvPr/>
            </p:nvGrpSpPr>
            <p:grpSpPr>
              <a:xfrm flipV="1">
                <a:off x="6503650" y="3038829"/>
                <a:ext cx="1728204" cy="1476991"/>
                <a:chOff x="5882319" y="1127859"/>
                <a:chExt cx="1728204" cy="1476991"/>
              </a:xfrm>
              <a:gradFill>
                <a:gsLst>
                  <a:gs pos="18000">
                    <a:schemeClr val="tx1">
                      <a:lumMod val="75000"/>
                      <a:lumOff val="25000"/>
                      <a:alpha val="24000"/>
                    </a:schemeClr>
                  </a:gs>
                  <a:gs pos="50000">
                    <a:schemeClr val="accent1">
                      <a:tint val="44500"/>
                      <a:satMod val="160000"/>
                      <a:alpha val="37000"/>
                    </a:schemeClr>
                  </a:gs>
                  <a:gs pos="100000">
                    <a:schemeClr val="tx1">
                      <a:lumMod val="75000"/>
                      <a:lumOff val="25000"/>
                      <a:alpha val="42000"/>
                    </a:schemeClr>
                  </a:gs>
                </a:gsLst>
                <a:lin ang="10800000" scaled="0"/>
              </a:gradFill>
            </p:grpSpPr>
            <p:sp>
              <p:nvSpPr>
                <p:cNvPr id="1300" name="Cylindre 4"/>
                <p:cNvSpPr/>
                <p:nvPr/>
              </p:nvSpPr>
              <p:spPr>
                <a:xfrm flipV="1">
                  <a:off x="5882319" y="1949367"/>
                  <a:ext cx="1728204" cy="655483"/>
                </a:xfrm>
                <a:custGeom>
                  <a:avLst/>
                  <a:gdLst>
                    <a:gd name="connsiteX0" fmla="*/ 0 w 1728192"/>
                    <a:gd name="connsiteY0" fmla="*/ 126148 h 1009180"/>
                    <a:gd name="connsiteX1" fmla="*/ 864096 w 1728192"/>
                    <a:gd name="connsiteY1" fmla="*/ 252296 h 1009180"/>
                    <a:gd name="connsiteX2" fmla="*/ 1728192 w 1728192"/>
                    <a:gd name="connsiteY2" fmla="*/ 126148 h 1009180"/>
                    <a:gd name="connsiteX3" fmla="*/ 1728192 w 1728192"/>
                    <a:gd name="connsiteY3" fmla="*/ 883033 h 1009180"/>
                    <a:gd name="connsiteX4" fmla="*/ 864096 w 1728192"/>
                    <a:gd name="connsiteY4" fmla="*/ 1009181 h 1009180"/>
                    <a:gd name="connsiteX5" fmla="*/ 0 w 1728192"/>
                    <a:gd name="connsiteY5" fmla="*/ 883033 h 1009180"/>
                    <a:gd name="connsiteX6" fmla="*/ 0 w 1728192"/>
                    <a:gd name="connsiteY6" fmla="*/ 126148 h 1009180"/>
                    <a:gd name="connsiteX0" fmla="*/ 0 w 1728192"/>
                    <a:gd name="connsiteY0" fmla="*/ 126148 h 1009180"/>
                    <a:gd name="connsiteX1" fmla="*/ 864096 w 1728192"/>
                    <a:gd name="connsiteY1" fmla="*/ 0 h 1009180"/>
                    <a:gd name="connsiteX2" fmla="*/ 1728192 w 1728192"/>
                    <a:gd name="connsiteY2" fmla="*/ 126148 h 1009180"/>
                    <a:gd name="connsiteX3" fmla="*/ 864096 w 1728192"/>
                    <a:gd name="connsiteY3" fmla="*/ 252296 h 1009180"/>
                    <a:gd name="connsiteX4" fmla="*/ 0 w 1728192"/>
                    <a:gd name="connsiteY4" fmla="*/ 126148 h 1009180"/>
                    <a:gd name="connsiteX0" fmla="*/ 1728192 w 1728192"/>
                    <a:gd name="connsiteY0" fmla="*/ 126148 h 1009180"/>
                    <a:gd name="connsiteX1" fmla="*/ 864096 w 1728192"/>
                    <a:gd name="connsiteY1" fmla="*/ 252296 h 1009180"/>
                    <a:gd name="connsiteX2" fmla="*/ 0 w 1728192"/>
                    <a:gd name="connsiteY2" fmla="*/ 126148 h 1009180"/>
                    <a:gd name="connsiteX3" fmla="*/ 864096 w 1728192"/>
                    <a:gd name="connsiteY3" fmla="*/ 0 h 1009180"/>
                    <a:gd name="connsiteX4" fmla="*/ 1728192 w 1728192"/>
                    <a:gd name="connsiteY4" fmla="*/ 126148 h 1009180"/>
                    <a:gd name="connsiteX5" fmla="*/ 1728192 w 1728192"/>
                    <a:gd name="connsiteY5" fmla="*/ 883033 h 1009180"/>
                    <a:gd name="connsiteX6" fmla="*/ 864096 w 1728192"/>
                    <a:gd name="connsiteY6" fmla="*/ 1009181 h 1009180"/>
                    <a:gd name="connsiteX7" fmla="*/ 0 w 1728192"/>
                    <a:gd name="connsiteY7" fmla="*/ 883033 h 1009180"/>
                    <a:gd name="connsiteX8" fmla="*/ 0 w 1728192"/>
                    <a:gd name="connsiteY8" fmla="*/ 126148 h 1009180"/>
                    <a:gd name="connsiteX0" fmla="*/ 0 w 1728192"/>
                    <a:gd name="connsiteY0" fmla="*/ 126148 h 1009181"/>
                    <a:gd name="connsiteX1" fmla="*/ 864096 w 1728192"/>
                    <a:gd name="connsiteY1" fmla="*/ 252296 h 1009181"/>
                    <a:gd name="connsiteX2" fmla="*/ 1728192 w 1728192"/>
                    <a:gd name="connsiteY2" fmla="*/ 126148 h 1009181"/>
                    <a:gd name="connsiteX3" fmla="*/ 1728192 w 1728192"/>
                    <a:gd name="connsiteY3" fmla="*/ 883033 h 1009181"/>
                    <a:gd name="connsiteX4" fmla="*/ 864096 w 1728192"/>
                    <a:gd name="connsiteY4" fmla="*/ 1009181 h 1009181"/>
                    <a:gd name="connsiteX5" fmla="*/ 0 w 1728192"/>
                    <a:gd name="connsiteY5" fmla="*/ 883033 h 1009181"/>
                    <a:gd name="connsiteX6" fmla="*/ 0 w 1728192"/>
                    <a:gd name="connsiteY6" fmla="*/ 126148 h 1009181"/>
                    <a:gd name="connsiteX0" fmla="*/ 0 w 1728192"/>
                    <a:gd name="connsiteY0" fmla="*/ 126148 h 1009181"/>
                    <a:gd name="connsiteX1" fmla="*/ 864096 w 1728192"/>
                    <a:gd name="connsiteY1" fmla="*/ 0 h 1009181"/>
                    <a:gd name="connsiteX2" fmla="*/ 1728192 w 1728192"/>
                    <a:gd name="connsiteY2" fmla="*/ 126148 h 1009181"/>
                    <a:gd name="connsiteX3" fmla="*/ 864096 w 1728192"/>
                    <a:gd name="connsiteY3" fmla="*/ 252296 h 1009181"/>
                    <a:gd name="connsiteX4" fmla="*/ 0 w 1728192"/>
                    <a:gd name="connsiteY4" fmla="*/ 126148 h 1009181"/>
                    <a:gd name="connsiteX0" fmla="*/ 1728192 w 1728192"/>
                    <a:gd name="connsiteY0" fmla="*/ 126148 h 1009181"/>
                    <a:gd name="connsiteX1" fmla="*/ 864096 w 1728192"/>
                    <a:gd name="connsiteY1" fmla="*/ 252296 h 1009181"/>
                    <a:gd name="connsiteX2" fmla="*/ 0 w 1728192"/>
                    <a:gd name="connsiteY2" fmla="*/ 126148 h 1009181"/>
                    <a:gd name="connsiteX3" fmla="*/ 864096 w 1728192"/>
                    <a:gd name="connsiteY3" fmla="*/ 0 h 1009181"/>
                    <a:gd name="connsiteX4" fmla="*/ 1728192 w 1728192"/>
                    <a:gd name="connsiteY4" fmla="*/ 126148 h 1009181"/>
                    <a:gd name="connsiteX5" fmla="*/ 1728192 w 1728192"/>
                    <a:gd name="connsiteY5" fmla="*/ 883033 h 1009181"/>
                    <a:gd name="connsiteX6" fmla="*/ 889496 w 1728192"/>
                    <a:gd name="connsiteY6" fmla="*/ 805981 h 1009181"/>
                    <a:gd name="connsiteX7" fmla="*/ 0 w 1728192"/>
                    <a:gd name="connsiteY7" fmla="*/ 883033 h 1009181"/>
                    <a:gd name="connsiteX8" fmla="*/ 0 w 1728192"/>
                    <a:gd name="connsiteY8" fmla="*/ 126148 h 1009181"/>
                    <a:gd name="connsiteX0" fmla="*/ 0 w 1728192"/>
                    <a:gd name="connsiteY0" fmla="*/ 126148 h 901801"/>
                    <a:gd name="connsiteX1" fmla="*/ 864096 w 1728192"/>
                    <a:gd name="connsiteY1" fmla="*/ 252296 h 901801"/>
                    <a:gd name="connsiteX2" fmla="*/ 1728192 w 1728192"/>
                    <a:gd name="connsiteY2" fmla="*/ 126148 h 901801"/>
                    <a:gd name="connsiteX3" fmla="*/ 1728192 w 1728192"/>
                    <a:gd name="connsiteY3" fmla="*/ 883033 h 901801"/>
                    <a:gd name="connsiteX4" fmla="*/ 864096 w 1728192"/>
                    <a:gd name="connsiteY4" fmla="*/ 742481 h 901801"/>
                    <a:gd name="connsiteX5" fmla="*/ 0 w 1728192"/>
                    <a:gd name="connsiteY5" fmla="*/ 883033 h 901801"/>
                    <a:gd name="connsiteX6" fmla="*/ 0 w 1728192"/>
                    <a:gd name="connsiteY6" fmla="*/ 126148 h 901801"/>
                    <a:gd name="connsiteX0" fmla="*/ 0 w 1728192"/>
                    <a:gd name="connsiteY0" fmla="*/ 126148 h 901801"/>
                    <a:gd name="connsiteX1" fmla="*/ 864096 w 1728192"/>
                    <a:gd name="connsiteY1" fmla="*/ 0 h 901801"/>
                    <a:gd name="connsiteX2" fmla="*/ 1728192 w 1728192"/>
                    <a:gd name="connsiteY2" fmla="*/ 126148 h 901801"/>
                    <a:gd name="connsiteX3" fmla="*/ 864096 w 1728192"/>
                    <a:gd name="connsiteY3" fmla="*/ 252296 h 901801"/>
                    <a:gd name="connsiteX4" fmla="*/ 0 w 1728192"/>
                    <a:gd name="connsiteY4" fmla="*/ 126148 h 901801"/>
                    <a:gd name="connsiteX0" fmla="*/ 1728192 w 1728192"/>
                    <a:gd name="connsiteY0" fmla="*/ 126148 h 901801"/>
                    <a:gd name="connsiteX1" fmla="*/ 864096 w 1728192"/>
                    <a:gd name="connsiteY1" fmla="*/ 252296 h 901801"/>
                    <a:gd name="connsiteX2" fmla="*/ 0 w 1728192"/>
                    <a:gd name="connsiteY2" fmla="*/ 126148 h 901801"/>
                    <a:gd name="connsiteX3" fmla="*/ 864096 w 1728192"/>
                    <a:gd name="connsiteY3" fmla="*/ 0 h 901801"/>
                    <a:gd name="connsiteX4" fmla="*/ 1728192 w 1728192"/>
                    <a:gd name="connsiteY4" fmla="*/ 126148 h 901801"/>
                    <a:gd name="connsiteX5" fmla="*/ 1728192 w 1728192"/>
                    <a:gd name="connsiteY5" fmla="*/ 883033 h 901801"/>
                    <a:gd name="connsiteX6" fmla="*/ 889496 w 1728192"/>
                    <a:gd name="connsiteY6" fmla="*/ 805981 h 901801"/>
                    <a:gd name="connsiteX7" fmla="*/ 0 w 1728192"/>
                    <a:gd name="connsiteY7" fmla="*/ 883033 h 901801"/>
                    <a:gd name="connsiteX8" fmla="*/ 0 w 1728192"/>
                    <a:gd name="connsiteY8" fmla="*/ 126148 h 901801"/>
                    <a:gd name="connsiteX0" fmla="*/ 0 w 1728192"/>
                    <a:gd name="connsiteY0" fmla="*/ 126148 h 897184"/>
                    <a:gd name="connsiteX1" fmla="*/ 864096 w 1728192"/>
                    <a:gd name="connsiteY1" fmla="*/ 252296 h 897184"/>
                    <a:gd name="connsiteX2" fmla="*/ 1728192 w 1728192"/>
                    <a:gd name="connsiteY2" fmla="*/ 126148 h 897184"/>
                    <a:gd name="connsiteX3" fmla="*/ 1728192 w 1728192"/>
                    <a:gd name="connsiteY3" fmla="*/ 883033 h 897184"/>
                    <a:gd name="connsiteX4" fmla="*/ 864096 w 1728192"/>
                    <a:gd name="connsiteY4" fmla="*/ 742481 h 897184"/>
                    <a:gd name="connsiteX5" fmla="*/ 0 w 1728192"/>
                    <a:gd name="connsiteY5" fmla="*/ 883033 h 897184"/>
                    <a:gd name="connsiteX6" fmla="*/ 0 w 1728192"/>
                    <a:gd name="connsiteY6" fmla="*/ 126148 h 897184"/>
                    <a:gd name="connsiteX0" fmla="*/ 0 w 1728192"/>
                    <a:gd name="connsiteY0" fmla="*/ 126148 h 897184"/>
                    <a:gd name="connsiteX1" fmla="*/ 864096 w 1728192"/>
                    <a:gd name="connsiteY1" fmla="*/ 0 h 897184"/>
                    <a:gd name="connsiteX2" fmla="*/ 1728192 w 1728192"/>
                    <a:gd name="connsiteY2" fmla="*/ 126148 h 897184"/>
                    <a:gd name="connsiteX3" fmla="*/ 864096 w 1728192"/>
                    <a:gd name="connsiteY3" fmla="*/ 252296 h 897184"/>
                    <a:gd name="connsiteX4" fmla="*/ 0 w 1728192"/>
                    <a:gd name="connsiteY4" fmla="*/ 126148 h 897184"/>
                    <a:gd name="connsiteX0" fmla="*/ 1728192 w 1728192"/>
                    <a:gd name="connsiteY0" fmla="*/ 126148 h 897184"/>
                    <a:gd name="connsiteX1" fmla="*/ 864096 w 1728192"/>
                    <a:gd name="connsiteY1" fmla="*/ 252296 h 897184"/>
                    <a:gd name="connsiteX2" fmla="*/ 0 w 1728192"/>
                    <a:gd name="connsiteY2" fmla="*/ 126148 h 897184"/>
                    <a:gd name="connsiteX3" fmla="*/ 864096 w 1728192"/>
                    <a:gd name="connsiteY3" fmla="*/ 0 h 897184"/>
                    <a:gd name="connsiteX4" fmla="*/ 1728192 w 1728192"/>
                    <a:gd name="connsiteY4" fmla="*/ 126148 h 897184"/>
                    <a:gd name="connsiteX5" fmla="*/ 1728192 w 1728192"/>
                    <a:gd name="connsiteY5" fmla="*/ 883033 h 897184"/>
                    <a:gd name="connsiteX6" fmla="*/ 889496 w 1728192"/>
                    <a:gd name="connsiteY6" fmla="*/ 729781 h 897184"/>
                    <a:gd name="connsiteX7" fmla="*/ 0 w 1728192"/>
                    <a:gd name="connsiteY7" fmla="*/ 883033 h 897184"/>
                    <a:gd name="connsiteX8" fmla="*/ 0 w 1728192"/>
                    <a:gd name="connsiteY8" fmla="*/ 126148 h 897184"/>
                    <a:gd name="connsiteX0" fmla="*/ 0 w 1728192"/>
                    <a:gd name="connsiteY0" fmla="*/ 126148 h 1029152"/>
                    <a:gd name="connsiteX1" fmla="*/ 864096 w 1728192"/>
                    <a:gd name="connsiteY1" fmla="*/ 252296 h 1029152"/>
                    <a:gd name="connsiteX2" fmla="*/ 1728192 w 1728192"/>
                    <a:gd name="connsiteY2" fmla="*/ 126148 h 1029152"/>
                    <a:gd name="connsiteX3" fmla="*/ 1728192 w 1728192"/>
                    <a:gd name="connsiteY3" fmla="*/ 883033 h 1029152"/>
                    <a:gd name="connsiteX4" fmla="*/ 864096 w 1728192"/>
                    <a:gd name="connsiteY4" fmla="*/ 742481 h 1029152"/>
                    <a:gd name="connsiteX5" fmla="*/ 0 w 1728192"/>
                    <a:gd name="connsiteY5" fmla="*/ 883033 h 1029152"/>
                    <a:gd name="connsiteX6" fmla="*/ 0 w 1728192"/>
                    <a:gd name="connsiteY6" fmla="*/ 126148 h 1029152"/>
                    <a:gd name="connsiteX0" fmla="*/ 0 w 1728192"/>
                    <a:gd name="connsiteY0" fmla="*/ 126148 h 1029152"/>
                    <a:gd name="connsiteX1" fmla="*/ 864096 w 1728192"/>
                    <a:gd name="connsiteY1" fmla="*/ 0 h 1029152"/>
                    <a:gd name="connsiteX2" fmla="*/ 1728192 w 1728192"/>
                    <a:gd name="connsiteY2" fmla="*/ 126148 h 1029152"/>
                    <a:gd name="connsiteX3" fmla="*/ 864096 w 1728192"/>
                    <a:gd name="connsiteY3" fmla="*/ 252296 h 1029152"/>
                    <a:gd name="connsiteX4" fmla="*/ 0 w 1728192"/>
                    <a:gd name="connsiteY4" fmla="*/ 126148 h 1029152"/>
                    <a:gd name="connsiteX0" fmla="*/ 1728192 w 1728192"/>
                    <a:gd name="connsiteY0" fmla="*/ 126148 h 1029152"/>
                    <a:gd name="connsiteX1" fmla="*/ 864096 w 1728192"/>
                    <a:gd name="connsiteY1" fmla="*/ 252296 h 1029152"/>
                    <a:gd name="connsiteX2" fmla="*/ 0 w 1728192"/>
                    <a:gd name="connsiteY2" fmla="*/ 126148 h 1029152"/>
                    <a:gd name="connsiteX3" fmla="*/ 864096 w 1728192"/>
                    <a:gd name="connsiteY3" fmla="*/ 0 h 1029152"/>
                    <a:gd name="connsiteX4" fmla="*/ 1728192 w 1728192"/>
                    <a:gd name="connsiteY4" fmla="*/ 126148 h 1029152"/>
                    <a:gd name="connsiteX5" fmla="*/ 1728192 w 1728192"/>
                    <a:gd name="connsiteY5" fmla="*/ 883033 h 1029152"/>
                    <a:gd name="connsiteX6" fmla="*/ 904568 w 1728192"/>
                    <a:gd name="connsiteY6" fmla="*/ 1029152 h 1029152"/>
                    <a:gd name="connsiteX7" fmla="*/ 0 w 1728192"/>
                    <a:gd name="connsiteY7" fmla="*/ 883033 h 1029152"/>
                    <a:gd name="connsiteX8" fmla="*/ 0 w 1728192"/>
                    <a:gd name="connsiteY8" fmla="*/ 126148 h 1029152"/>
                    <a:gd name="connsiteX0" fmla="*/ 0 w 1728192"/>
                    <a:gd name="connsiteY0" fmla="*/ 126148 h 1029152"/>
                    <a:gd name="connsiteX1" fmla="*/ 864096 w 1728192"/>
                    <a:gd name="connsiteY1" fmla="*/ 252296 h 1029152"/>
                    <a:gd name="connsiteX2" fmla="*/ 1728192 w 1728192"/>
                    <a:gd name="connsiteY2" fmla="*/ 126148 h 1029152"/>
                    <a:gd name="connsiteX3" fmla="*/ 1728192 w 1728192"/>
                    <a:gd name="connsiteY3" fmla="*/ 883033 h 1029152"/>
                    <a:gd name="connsiteX4" fmla="*/ 874144 w 1728192"/>
                    <a:gd name="connsiteY4" fmla="*/ 1023891 h 1029152"/>
                    <a:gd name="connsiteX5" fmla="*/ 0 w 1728192"/>
                    <a:gd name="connsiteY5" fmla="*/ 883033 h 1029152"/>
                    <a:gd name="connsiteX6" fmla="*/ 0 w 1728192"/>
                    <a:gd name="connsiteY6" fmla="*/ 126148 h 1029152"/>
                    <a:gd name="connsiteX0" fmla="*/ 0 w 1728192"/>
                    <a:gd name="connsiteY0" fmla="*/ 126148 h 1029152"/>
                    <a:gd name="connsiteX1" fmla="*/ 864096 w 1728192"/>
                    <a:gd name="connsiteY1" fmla="*/ 0 h 1029152"/>
                    <a:gd name="connsiteX2" fmla="*/ 1728192 w 1728192"/>
                    <a:gd name="connsiteY2" fmla="*/ 126148 h 1029152"/>
                    <a:gd name="connsiteX3" fmla="*/ 864096 w 1728192"/>
                    <a:gd name="connsiteY3" fmla="*/ 252296 h 1029152"/>
                    <a:gd name="connsiteX4" fmla="*/ 0 w 1728192"/>
                    <a:gd name="connsiteY4" fmla="*/ 126148 h 1029152"/>
                    <a:gd name="connsiteX0" fmla="*/ 1728192 w 1728192"/>
                    <a:gd name="connsiteY0" fmla="*/ 126148 h 1029152"/>
                    <a:gd name="connsiteX1" fmla="*/ 864096 w 1728192"/>
                    <a:gd name="connsiteY1" fmla="*/ 252296 h 1029152"/>
                    <a:gd name="connsiteX2" fmla="*/ 0 w 1728192"/>
                    <a:gd name="connsiteY2" fmla="*/ 126148 h 1029152"/>
                    <a:gd name="connsiteX3" fmla="*/ 864096 w 1728192"/>
                    <a:gd name="connsiteY3" fmla="*/ 0 h 1029152"/>
                    <a:gd name="connsiteX4" fmla="*/ 1728192 w 1728192"/>
                    <a:gd name="connsiteY4" fmla="*/ 126148 h 1029152"/>
                    <a:gd name="connsiteX5" fmla="*/ 1728192 w 1728192"/>
                    <a:gd name="connsiteY5" fmla="*/ 883033 h 1029152"/>
                    <a:gd name="connsiteX6" fmla="*/ 904568 w 1728192"/>
                    <a:gd name="connsiteY6" fmla="*/ 1029152 h 1029152"/>
                    <a:gd name="connsiteX7" fmla="*/ 0 w 1728192"/>
                    <a:gd name="connsiteY7" fmla="*/ 883033 h 1029152"/>
                    <a:gd name="connsiteX8" fmla="*/ 0 w 1728192"/>
                    <a:gd name="connsiteY8" fmla="*/ 126148 h 1029152"/>
                    <a:gd name="connsiteX0" fmla="*/ 1 w 1728193"/>
                    <a:gd name="connsiteY0" fmla="*/ 126148 h 1029152"/>
                    <a:gd name="connsiteX1" fmla="*/ 864097 w 1728193"/>
                    <a:gd name="connsiteY1" fmla="*/ 252296 h 1029152"/>
                    <a:gd name="connsiteX2" fmla="*/ 1728193 w 1728193"/>
                    <a:gd name="connsiteY2" fmla="*/ 126148 h 1029152"/>
                    <a:gd name="connsiteX3" fmla="*/ 1728193 w 1728193"/>
                    <a:gd name="connsiteY3" fmla="*/ 883033 h 1029152"/>
                    <a:gd name="connsiteX4" fmla="*/ 874145 w 1728193"/>
                    <a:gd name="connsiteY4" fmla="*/ 1023891 h 1029152"/>
                    <a:gd name="connsiteX5" fmla="*/ 1 w 1728193"/>
                    <a:gd name="connsiteY5" fmla="*/ 883033 h 1029152"/>
                    <a:gd name="connsiteX6" fmla="*/ 1 w 1728193"/>
                    <a:gd name="connsiteY6" fmla="*/ 126148 h 1029152"/>
                    <a:gd name="connsiteX0" fmla="*/ 1 w 1728193"/>
                    <a:gd name="connsiteY0" fmla="*/ 126148 h 1029152"/>
                    <a:gd name="connsiteX1" fmla="*/ 864097 w 1728193"/>
                    <a:gd name="connsiteY1" fmla="*/ 0 h 1029152"/>
                    <a:gd name="connsiteX2" fmla="*/ 1728193 w 1728193"/>
                    <a:gd name="connsiteY2" fmla="*/ 126148 h 1029152"/>
                    <a:gd name="connsiteX3" fmla="*/ 864097 w 1728193"/>
                    <a:gd name="connsiteY3" fmla="*/ 252296 h 1029152"/>
                    <a:gd name="connsiteX4" fmla="*/ 1 w 1728193"/>
                    <a:gd name="connsiteY4" fmla="*/ 126148 h 1029152"/>
                    <a:gd name="connsiteX0" fmla="*/ 1728193 w 1728193"/>
                    <a:gd name="connsiteY0" fmla="*/ 126148 h 1029152"/>
                    <a:gd name="connsiteX1" fmla="*/ 869121 w 1728193"/>
                    <a:gd name="connsiteY1" fmla="*/ 491793 h 1029152"/>
                    <a:gd name="connsiteX2" fmla="*/ 1 w 1728193"/>
                    <a:gd name="connsiteY2" fmla="*/ 126148 h 1029152"/>
                    <a:gd name="connsiteX3" fmla="*/ 864097 w 1728193"/>
                    <a:gd name="connsiteY3" fmla="*/ 0 h 1029152"/>
                    <a:gd name="connsiteX4" fmla="*/ 1728193 w 1728193"/>
                    <a:gd name="connsiteY4" fmla="*/ 126148 h 1029152"/>
                    <a:gd name="connsiteX5" fmla="*/ 1728193 w 1728193"/>
                    <a:gd name="connsiteY5" fmla="*/ 883033 h 1029152"/>
                    <a:gd name="connsiteX6" fmla="*/ 904569 w 1728193"/>
                    <a:gd name="connsiteY6" fmla="*/ 1029152 h 1029152"/>
                    <a:gd name="connsiteX7" fmla="*/ 1 w 1728193"/>
                    <a:gd name="connsiteY7" fmla="*/ 883033 h 1029152"/>
                    <a:gd name="connsiteX8" fmla="*/ 1 w 1728193"/>
                    <a:gd name="connsiteY8" fmla="*/ 126148 h 1029152"/>
                    <a:gd name="connsiteX0" fmla="*/ 1 w 1728193"/>
                    <a:gd name="connsiteY0" fmla="*/ 126148 h 1029152"/>
                    <a:gd name="connsiteX1" fmla="*/ 864097 w 1728193"/>
                    <a:gd name="connsiteY1" fmla="*/ 252296 h 1029152"/>
                    <a:gd name="connsiteX2" fmla="*/ 1728193 w 1728193"/>
                    <a:gd name="connsiteY2" fmla="*/ 126148 h 1029152"/>
                    <a:gd name="connsiteX3" fmla="*/ 1728193 w 1728193"/>
                    <a:gd name="connsiteY3" fmla="*/ 883033 h 1029152"/>
                    <a:gd name="connsiteX4" fmla="*/ 874145 w 1728193"/>
                    <a:gd name="connsiteY4" fmla="*/ 1023891 h 1029152"/>
                    <a:gd name="connsiteX5" fmla="*/ 1 w 1728193"/>
                    <a:gd name="connsiteY5" fmla="*/ 883033 h 1029152"/>
                    <a:gd name="connsiteX6" fmla="*/ 1 w 1728193"/>
                    <a:gd name="connsiteY6" fmla="*/ 126148 h 1029152"/>
                    <a:gd name="connsiteX0" fmla="*/ 1 w 1728193"/>
                    <a:gd name="connsiteY0" fmla="*/ 126148 h 1029152"/>
                    <a:gd name="connsiteX1" fmla="*/ 864097 w 1728193"/>
                    <a:gd name="connsiteY1" fmla="*/ 0 h 1029152"/>
                    <a:gd name="connsiteX2" fmla="*/ 1728193 w 1728193"/>
                    <a:gd name="connsiteY2" fmla="*/ 126148 h 1029152"/>
                    <a:gd name="connsiteX3" fmla="*/ 864097 w 1728193"/>
                    <a:gd name="connsiteY3" fmla="*/ 467844 h 1029152"/>
                    <a:gd name="connsiteX4" fmla="*/ 1 w 1728193"/>
                    <a:gd name="connsiteY4" fmla="*/ 126148 h 1029152"/>
                    <a:gd name="connsiteX0" fmla="*/ 1728193 w 1728193"/>
                    <a:gd name="connsiteY0" fmla="*/ 126148 h 1029152"/>
                    <a:gd name="connsiteX1" fmla="*/ 869121 w 1728193"/>
                    <a:gd name="connsiteY1" fmla="*/ 491793 h 1029152"/>
                    <a:gd name="connsiteX2" fmla="*/ 1 w 1728193"/>
                    <a:gd name="connsiteY2" fmla="*/ 126148 h 1029152"/>
                    <a:gd name="connsiteX3" fmla="*/ 864097 w 1728193"/>
                    <a:gd name="connsiteY3" fmla="*/ 0 h 1029152"/>
                    <a:gd name="connsiteX4" fmla="*/ 1728193 w 1728193"/>
                    <a:gd name="connsiteY4" fmla="*/ 126148 h 1029152"/>
                    <a:gd name="connsiteX5" fmla="*/ 1728193 w 1728193"/>
                    <a:gd name="connsiteY5" fmla="*/ 883033 h 1029152"/>
                    <a:gd name="connsiteX6" fmla="*/ 904569 w 1728193"/>
                    <a:gd name="connsiteY6" fmla="*/ 1029152 h 1029152"/>
                    <a:gd name="connsiteX7" fmla="*/ 1 w 1728193"/>
                    <a:gd name="connsiteY7" fmla="*/ 883033 h 1029152"/>
                    <a:gd name="connsiteX8" fmla="*/ 1 w 1728193"/>
                    <a:gd name="connsiteY8" fmla="*/ 126148 h 1029152"/>
                    <a:gd name="connsiteX0" fmla="*/ 1 w 1728193"/>
                    <a:gd name="connsiteY0" fmla="*/ 126148 h 1029152"/>
                    <a:gd name="connsiteX1" fmla="*/ 859072 w 1728193"/>
                    <a:gd name="connsiteY1" fmla="*/ 473830 h 1029152"/>
                    <a:gd name="connsiteX2" fmla="*/ 1728193 w 1728193"/>
                    <a:gd name="connsiteY2" fmla="*/ 126148 h 1029152"/>
                    <a:gd name="connsiteX3" fmla="*/ 1728193 w 1728193"/>
                    <a:gd name="connsiteY3" fmla="*/ 883033 h 1029152"/>
                    <a:gd name="connsiteX4" fmla="*/ 874145 w 1728193"/>
                    <a:gd name="connsiteY4" fmla="*/ 1023891 h 1029152"/>
                    <a:gd name="connsiteX5" fmla="*/ 1 w 1728193"/>
                    <a:gd name="connsiteY5" fmla="*/ 883033 h 1029152"/>
                    <a:gd name="connsiteX6" fmla="*/ 1 w 1728193"/>
                    <a:gd name="connsiteY6" fmla="*/ 126148 h 1029152"/>
                    <a:gd name="connsiteX0" fmla="*/ 1 w 1728193"/>
                    <a:gd name="connsiteY0" fmla="*/ 126148 h 1029152"/>
                    <a:gd name="connsiteX1" fmla="*/ 864097 w 1728193"/>
                    <a:gd name="connsiteY1" fmla="*/ 0 h 1029152"/>
                    <a:gd name="connsiteX2" fmla="*/ 1728193 w 1728193"/>
                    <a:gd name="connsiteY2" fmla="*/ 126148 h 1029152"/>
                    <a:gd name="connsiteX3" fmla="*/ 864097 w 1728193"/>
                    <a:gd name="connsiteY3" fmla="*/ 467844 h 1029152"/>
                    <a:gd name="connsiteX4" fmla="*/ 1 w 1728193"/>
                    <a:gd name="connsiteY4" fmla="*/ 126148 h 1029152"/>
                    <a:gd name="connsiteX0" fmla="*/ 1728193 w 1728193"/>
                    <a:gd name="connsiteY0" fmla="*/ 126148 h 1029152"/>
                    <a:gd name="connsiteX1" fmla="*/ 869121 w 1728193"/>
                    <a:gd name="connsiteY1" fmla="*/ 491793 h 1029152"/>
                    <a:gd name="connsiteX2" fmla="*/ 1 w 1728193"/>
                    <a:gd name="connsiteY2" fmla="*/ 126148 h 1029152"/>
                    <a:gd name="connsiteX3" fmla="*/ 864097 w 1728193"/>
                    <a:gd name="connsiteY3" fmla="*/ 0 h 1029152"/>
                    <a:gd name="connsiteX4" fmla="*/ 1728193 w 1728193"/>
                    <a:gd name="connsiteY4" fmla="*/ 126148 h 1029152"/>
                    <a:gd name="connsiteX5" fmla="*/ 1728193 w 1728193"/>
                    <a:gd name="connsiteY5" fmla="*/ 883033 h 1029152"/>
                    <a:gd name="connsiteX6" fmla="*/ 904569 w 1728193"/>
                    <a:gd name="connsiteY6" fmla="*/ 1029152 h 1029152"/>
                    <a:gd name="connsiteX7" fmla="*/ 1 w 1728193"/>
                    <a:gd name="connsiteY7" fmla="*/ 883033 h 1029152"/>
                    <a:gd name="connsiteX8" fmla="*/ 1 w 1728193"/>
                    <a:gd name="connsiteY8" fmla="*/ 126148 h 1029152"/>
                    <a:gd name="connsiteX0" fmla="*/ 0 w 1728192"/>
                    <a:gd name="connsiteY0" fmla="*/ 126148 h 1029152"/>
                    <a:gd name="connsiteX1" fmla="*/ 859071 w 1728192"/>
                    <a:gd name="connsiteY1" fmla="*/ 473830 h 1029152"/>
                    <a:gd name="connsiteX2" fmla="*/ 1728192 w 1728192"/>
                    <a:gd name="connsiteY2" fmla="*/ 126148 h 1029152"/>
                    <a:gd name="connsiteX3" fmla="*/ 1728192 w 1728192"/>
                    <a:gd name="connsiteY3" fmla="*/ 883033 h 1029152"/>
                    <a:gd name="connsiteX4" fmla="*/ 874144 w 1728192"/>
                    <a:gd name="connsiteY4" fmla="*/ 1023891 h 1029152"/>
                    <a:gd name="connsiteX5" fmla="*/ 0 w 1728192"/>
                    <a:gd name="connsiteY5" fmla="*/ 883033 h 1029152"/>
                    <a:gd name="connsiteX6" fmla="*/ 0 w 1728192"/>
                    <a:gd name="connsiteY6" fmla="*/ 126148 h 1029152"/>
                    <a:gd name="connsiteX0" fmla="*/ 0 w 1728192"/>
                    <a:gd name="connsiteY0" fmla="*/ 126148 h 1029152"/>
                    <a:gd name="connsiteX1" fmla="*/ 864096 w 1728192"/>
                    <a:gd name="connsiteY1" fmla="*/ 0 h 1029152"/>
                    <a:gd name="connsiteX2" fmla="*/ 1728192 w 1728192"/>
                    <a:gd name="connsiteY2" fmla="*/ 126148 h 1029152"/>
                    <a:gd name="connsiteX3" fmla="*/ 864096 w 1728192"/>
                    <a:gd name="connsiteY3" fmla="*/ 467844 h 1029152"/>
                    <a:gd name="connsiteX4" fmla="*/ 0 w 1728192"/>
                    <a:gd name="connsiteY4" fmla="*/ 126148 h 1029152"/>
                    <a:gd name="connsiteX0" fmla="*/ 1728192 w 1728192"/>
                    <a:gd name="connsiteY0" fmla="*/ 126148 h 1029152"/>
                    <a:gd name="connsiteX1" fmla="*/ 869120 w 1728192"/>
                    <a:gd name="connsiteY1" fmla="*/ 491793 h 1029152"/>
                    <a:gd name="connsiteX2" fmla="*/ 0 w 1728192"/>
                    <a:gd name="connsiteY2" fmla="*/ 126148 h 1029152"/>
                    <a:gd name="connsiteX3" fmla="*/ 869120 w 1728192"/>
                    <a:gd name="connsiteY3" fmla="*/ 239498 h 1029152"/>
                    <a:gd name="connsiteX4" fmla="*/ 1728192 w 1728192"/>
                    <a:gd name="connsiteY4" fmla="*/ 126148 h 1029152"/>
                    <a:gd name="connsiteX5" fmla="*/ 1728192 w 1728192"/>
                    <a:gd name="connsiteY5" fmla="*/ 883033 h 1029152"/>
                    <a:gd name="connsiteX6" fmla="*/ 904568 w 1728192"/>
                    <a:gd name="connsiteY6" fmla="*/ 1029152 h 1029152"/>
                    <a:gd name="connsiteX7" fmla="*/ 0 w 1728192"/>
                    <a:gd name="connsiteY7" fmla="*/ 883033 h 1029152"/>
                    <a:gd name="connsiteX8" fmla="*/ 0 w 1728192"/>
                    <a:gd name="connsiteY8" fmla="*/ 126148 h 1029152"/>
                    <a:gd name="connsiteX0" fmla="*/ 1 w 1728193"/>
                    <a:gd name="connsiteY0" fmla="*/ 15820 h 918824"/>
                    <a:gd name="connsiteX1" fmla="*/ 859072 w 1728193"/>
                    <a:gd name="connsiteY1" fmla="*/ 363502 h 918824"/>
                    <a:gd name="connsiteX2" fmla="*/ 1728193 w 1728193"/>
                    <a:gd name="connsiteY2" fmla="*/ 15820 h 918824"/>
                    <a:gd name="connsiteX3" fmla="*/ 1728193 w 1728193"/>
                    <a:gd name="connsiteY3" fmla="*/ 772705 h 918824"/>
                    <a:gd name="connsiteX4" fmla="*/ 874145 w 1728193"/>
                    <a:gd name="connsiteY4" fmla="*/ 913563 h 918824"/>
                    <a:gd name="connsiteX5" fmla="*/ 1 w 1728193"/>
                    <a:gd name="connsiteY5" fmla="*/ 772705 h 918824"/>
                    <a:gd name="connsiteX6" fmla="*/ 1 w 1728193"/>
                    <a:gd name="connsiteY6" fmla="*/ 15820 h 918824"/>
                    <a:gd name="connsiteX0" fmla="*/ 1 w 1728193"/>
                    <a:gd name="connsiteY0" fmla="*/ 15820 h 918824"/>
                    <a:gd name="connsiteX1" fmla="*/ 869121 w 1728193"/>
                    <a:gd name="connsiteY1" fmla="*/ 135157 h 918824"/>
                    <a:gd name="connsiteX2" fmla="*/ 1728193 w 1728193"/>
                    <a:gd name="connsiteY2" fmla="*/ 15820 h 918824"/>
                    <a:gd name="connsiteX3" fmla="*/ 864097 w 1728193"/>
                    <a:gd name="connsiteY3" fmla="*/ 357516 h 918824"/>
                    <a:gd name="connsiteX4" fmla="*/ 1 w 1728193"/>
                    <a:gd name="connsiteY4" fmla="*/ 15820 h 918824"/>
                    <a:gd name="connsiteX0" fmla="*/ 1728193 w 1728193"/>
                    <a:gd name="connsiteY0" fmla="*/ 15820 h 918824"/>
                    <a:gd name="connsiteX1" fmla="*/ 869121 w 1728193"/>
                    <a:gd name="connsiteY1" fmla="*/ 381465 h 918824"/>
                    <a:gd name="connsiteX2" fmla="*/ 1 w 1728193"/>
                    <a:gd name="connsiteY2" fmla="*/ 15820 h 918824"/>
                    <a:gd name="connsiteX3" fmla="*/ 869121 w 1728193"/>
                    <a:gd name="connsiteY3" fmla="*/ 129170 h 918824"/>
                    <a:gd name="connsiteX4" fmla="*/ 1728193 w 1728193"/>
                    <a:gd name="connsiteY4" fmla="*/ 15820 h 918824"/>
                    <a:gd name="connsiteX5" fmla="*/ 1728193 w 1728193"/>
                    <a:gd name="connsiteY5" fmla="*/ 772705 h 918824"/>
                    <a:gd name="connsiteX6" fmla="*/ 904569 w 1728193"/>
                    <a:gd name="connsiteY6" fmla="*/ 918824 h 918824"/>
                    <a:gd name="connsiteX7" fmla="*/ 1 w 1728193"/>
                    <a:gd name="connsiteY7" fmla="*/ 772705 h 918824"/>
                    <a:gd name="connsiteX8" fmla="*/ 1 w 1728193"/>
                    <a:gd name="connsiteY8" fmla="*/ 15820 h 918824"/>
                    <a:gd name="connsiteX0" fmla="*/ 1 w 1728193"/>
                    <a:gd name="connsiteY0" fmla="*/ 15420 h 918424"/>
                    <a:gd name="connsiteX1" fmla="*/ 859072 w 1728193"/>
                    <a:gd name="connsiteY1" fmla="*/ 363102 h 918424"/>
                    <a:gd name="connsiteX2" fmla="*/ 1728193 w 1728193"/>
                    <a:gd name="connsiteY2" fmla="*/ 15420 h 918424"/>
                    <a:gd name="connsiteX3" fmla="*/ 1728193 w 1728193"/>
                    <a:gd name="connsiteY3" fmla="*/ 772305 h 918424"/>
                    <a:gd name="connsiteX4" fmla="*/ 874145 w 1728193"/>
                    <a:gd name="connsiteY4" fmla="*/ 913163 h 918424"/>
                    <a:gd name="connsiteX5" fmla="*/ 1 w 1728193"/>
                    <a:gd name="connsiteY5" fmla="*/ 772305 h 918424"/>
                    <a:gd name="connsiteX6" fmla="*/ 1 w 1728193"/>
                    <a:gd name="connsiteY6" fmla="*/ 15420 h 918424"/>
                    <a:gd name="connsiteX0" fmla="*/ 1 w 1728193"/>
                    <a:gd name="connsiteY0" fmla="*/ 15420 h 918424"/>
                    <a:gd name="connsiteX1" fmla="*/ 869121 w 1728193"/>
                    <a:gd name="connsiteY1" fmla="*/ 134757 h 918424"/>
                    <a:gd name="connsiteX2" fmla="*/ 1728193 w 1728193"/>
                    <a:gd name="connsiteY2" fmla="*/ 15420 h 918424"/>
                    <a:gd name="connsiteX3" fmla="*/ 864097 w 1728193"/>
                    <a:gd name="connsiteY3" fmla="*/ 357116 h 918424"/>
                    <a:gd name="connsiteX4" fmla="*/ 1 w 1728193"/>
                    <a:gd name="connsiteY4" fmla="*/ 15420 h 918424"/>
                    <a:gd name="connsiteX0" fmla="*/ 1728193 w 1728193"/>
                    <a:gd name="connsiteY0" fmla="*/ 15420 h 918424"/>
                    <a:gd name="connsiteX1" fmla="*/ 869121 w 1728193"/>
                    <a:gd name="connsiteY1" fmla="*/ 381065 h 918424"/>
                    <a:gd name="connsiteX2" fmla="*/ 1 w 1728193"/>
                    <a:gd name="connsiteY2" fmla="*/ 15420 h 918424"/>
                    <a:gd name="connsiteX3" fmla="*/ 869121 w 1728193"/>
                    <a:gd name="connsiteY3" fmla="*/ 200620 h 918424"/>
                    <a:gd name="connsiteX4" fmla="*/ 1728193 w 1728193"/>
                    <a:gd name="connsiteY4" fmla="*/ 15420 h 918424"/>
                    <a:gd name="connsiteX5" fmla="*/ 1728193 w 1728193"/>
                    <a:gd name="connsiteY5" fmla="*/ 772305 h 918424"/>
                    <a:gd name="connsiteX6" fmla="*/ 904569 w 1728193"/>
                    <a:gd name="connsiteY6" fmla="*/ 918424 h 918424"/>
                    <a:gd name="connsiteX7" fmla="*/ 1 w 1728193"/>
                    <a:gd name="connsiteY7" fmla="*/ 772305 h 918424"/>
                    <a:gd name="connsiteX8" fmla="*/ 1 w 1728193"/>
                    <a:gd name="connsiteY8" fmla="*/ 15420 h 918424"/>
                    <a:gd name="connsiteX0" fmla="*/ 12 w 1728204"/>
                    <a:gd name="connsiteY0" fmla="*/ 12307 h 915311"/>
                    <a:gd name="connsiteX1" fmla="*/ 859083 w 1728204"/>
                    <a:gd name="connsiteY1" fmla="*/ 359989 h 915311"/>
                    <a:gd name="connsiteX2" fmla="*/ 1728204 w 1728204"/>
                    <a:gd name="connsiteY2" fmla="*/ 12307 h 915311"/>
                    <a:gd name="connsiteX3" fmla="*/ 1728204 w 1728204"/>
                    <a:gd name="connsiteY3" fmla="*/ 769192 h 915311"/>
                    <a:gd name="connsiteX4" fmla="*/ 874156 w 1728204"/>
                    <a:gd name="connsiteY4" fmla="*/ 910050 h 915311"/>
                    <a:gd name="connsiteX5" fmla="*/ 12 w 1728204"/>
                    <a:gd name="connsiteY5" fmla="*/ 769192 h 915311"/>
                    <a:gd name="connsiteX6" fmla="*/ 12 w 1728204"/>
                    <a:gd name="connsiteY6" fmla="*/ 12307 h 915311"/>
                    <a:gd name="connsiteX0" fmla="*/ 12 w 1728204"/>
                    <a:gd name="connsiteY0" fmla="*/ 12307 h 915311"/>
                    <a:gd name="connsiteX1" fmla="*/ 879180 w 1728204"/>
                    <a:gd name="connsiteY1" fmla="*/ 191517 h 915311"/>
                    <a:gd name="connsiteX2" fmla="*/ 1728204 w 1728204"/>
                    <a:gd name="connsiteY2" fmla="*/ 12307 h 915311"/>
                    <a:gd name="connsiteX3" fmla="*/ 864108 w 1728204"/>
                    <a:gd name="connsiteY3" fmla="*/ 354003 h 915311"/>
                    <a:gd name="connsiteX4" fmla="*/ 12 w 1728204"/>
                    <a:gd name="connsiteY4" fmla="*/ 12307 h 915311"/>
                    <a:gd name="connsiteX0" fmla="*/ 1728204 w 1728204"/>
                    <a:gd name="connsiteY0" fmla="*/ 12307 h 915311"/>
                    <a:gd name="connsiteX1" fmla="*/ 869132 w 1728204"/>
                    <a:gd name="connsiteY1" fmla="*/ 377952 h 915311"/>
                    <a:gd name="connsiteX2" fmla="*/ 12 w 1728204"/>
                    <a:gd name="connsiteY2" fmla="*/ 12307 h 915311"/>
                    <a:gd name="connsiteX3" fmla="*/ 869132 w 1728204"/>
                    <a:gd name="connsiteY3" fmla="*/ 197507 h 915311"/>
                    <a:gd name="connsiteX4" fmla="*/ 1728204 w 1728204"/>
                    <a:gd name="connsiteY4" fmla="*/ 12307 h 915311"/>
                    <a:gd name="connsiteX5" fmla="*/ 1728204 w 1728204"/>
                    <a:gd name="connsiteY5" fmla="*/ 769192 h 915311"/>
                    <a:gd name="connsiteX6" fmla="*/ 904580 w 1728204"/>
                    <a:gd name="connsiteY6" fmla="*/ 915311 h 915311"/>
                    <a:gd name="connsiteX7" fmla="*/ 12 w 1728204"/>
                    <a:gd name="connsiteY7" fmla="*/ 769192 h 915311"/>
                    <a:gd name="connsiteX8" fmla="*/ 12 w 1728204"/>
                    <a:gd name="connsiteY8" fmla="*/ 12307 h 9153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728204" h="915311" stroke="0" extrusionOk="0">
                      <a:moveTo>
                        <a:pt x="12" y="12307"/>
                      </a:moveTo>
                      <a:cubicBezTo>
                        <a:pt x="12" y="81977"/>
                        <a:pt x="381856" y="359989"/>
                        <a:pt x="859083" y="359989"/>
                      </a:cubicBezTo>
                      <a:cubicBezTo>
                        <a:pt x="1336310" y="359989"/>
                        <a:pt x="1728204" y="81977"/>
                        <a:pt x="1728204" y="12307"/>
                      </a:cubicBezTo>
                      <a:lnTo>
                        <a:pt x="1728204" y="769192"/>
                      </a:lnTo>
                      <a:cubicBezTo>
                        <a:pt x="1728204" y="838862"/>
                        <a:pt x="1351383" y="910050"/>
                        <a:pt x="874156" y="910050"/>
                      </a:cubicBezTo>
                      <a:cubicBezTo>
                        <a:pt x="396929" y="910050"/>
                        <a:pt x="12" y="838862"/>
                        <a:pt x="12" y="769192"/>
                      </a:cubicBezTo>
                      <a:lnTo>
                        <a:pt x="12" y="12307"/>
                      </a:lnTo>
                      <a:close/>
                    </a:path>
                    <a:path w="1728204" h="915311" fill="lighten" stroke="0" extrusionOk="0">
                      <a:moveTo>
                        <a:pt x="12" y="12307"/>
                      </a:moveTo>
                      <a:cubicBezTo>
                        <a:pt x="2524" y="-14774"/>
                        <a:pt x="401953" y="191517"/>
                        <a:pt x="879180" y="191517"/>
                      </a:cubicBezTo>
                      <a:cubicBezTo>
                        <a:pt x="1356407" y="191517"/>
                        <a:pt x="1728204" y="-57363"/>
                        <a:pt x="1728204" y="12307"/>
                      </a:cubicBezTo>
                      <a:cubicBezTo>
                        <a:pt x="1728204" y="81977"/>
                        <a:pt x="1341335" y="354003"/>
                        <a:pt x="864108" y="354003"/>
                      </a:cubicBezTo>
                      <a:cubicBezTo>
                        <a:pt x="386881" y="354003"/>
                        <a:pt x="-2500" y="39388"/>
                        <a:pt x="12" y="12307"/>
                      </a:cubicBezTo>
                      <a:close/>
                    </a:path>
                    <a:path w="1728204" h="915311" fill="none" extrusionOk="0">
                      <a:moveTo>
                        <a:pt x="1728204" y="12307"/>
                      </a:moveTo>
                      <a:cubicBezTo>
                        <a:pt x="1728204" y="81977"/>
                        <a:pt x="1346359" y="377952"/>
                        <a:pt x="869132" y="377952"/>
                      </a:cubicBezTo>
                      <a:cubicBezTo>
                        <a:pt x="391905" y="377952"/>
                        <a:pt x="12" y="42381"/>
                        <a:pt x="12" y="12307"/>
                      </a:cubicBezTo>
                      <a:cubicBezTo>
                        <a:pt x="12" y="-17767"/>
                        <a:pt x="391905" y="197507"/>
                        <a:pt x="869132" y="197507"/>
                      </a:cubicBezTo>
                      <a:cubicBezTo>
                        <a:pt x="1346359" y="197507"/>
                        <a:pt x="1728204" y="-57363"/>
                        <a:pt x="1728204" y="12307"/>
                      </a:cubicBezTo>
                      <a:lnTo>
                        <a:pt x="1728204" y="769192"/>
                      </a:lnTo>
                      <a:cubicBezTo>
                        <a:pt x="1728204" y="838862"/>
                        <a:pt x="1381807" y="915311"/>
                        <a:pt x="904580" y="915311"/>
                      </a:cubicBezTo>
                      <a:cubicBezTo>
                        <a:pt x="427353" y="915311"/>
                        <a:pt x="12" y="838862"/>
                        <a:pt x="12" y="769192"/>
                      </a:cubicBezTo>
                      <a:lnTo>
                        <a:pt x="12" y="12307"/>
                      </a:lnTo>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301" name="Cylindre 1208"/>
                <p:cNvSpPr/>
                <p:nvPr/>
              </p:nvSpPr>
              <p:spPr>
                <a:xfrm flipV="1">
                  <a:off x="6458394" y="1127859"/>
                  <a:ext cx="596163" cy="864419"/>
                </a:xfrm>
                <a:custGeom>
                  <a:avLst/>
                  <a:gdLst>
                    <a:gd name="connsiteX0" fmla="*/ 0 w 576064"/>
                    <a:gd name="connsiteY0" fmla="*/ 72008 h 1006766"/>
                    <a:gd name="connsiteX1" fmla="*/ 288032 w 576064"/>
                    <a:gd name="connsiteY1" fmla="*/ 144016 h 1006766"/>
                    <a:gd name="connsiteX2" fmla="*/ 576064 w 576064"/>
                    <a:gd name="connsiteY2" fmla="*/ 72008 h 1006766"/>
                    <a:gd name="connsiteX3" fmla="*/ 576064 w 576064"/>
                    <a:gd name="connsiteY3" fmla="*/ 934758 h 1006766"/>
                    <a:gd name="connsiteX4" fmla="*/ 288032 w 576064"/>
                    <a:gd name="connsiteY4" fmla="*/ 1006766 h 1006766"/>
                    <a:gd name="connsiteX5" fmla="*/ 0 w 576064"/>
                    <a:gd name="connsiteY5" fmla="*/ 934758 h 1006766"/>
                    <a:gd name="connsiteX6" fmla="*/ 0 w 576064"/>
                    <a:gd name="connsiteY6" fmla="*/ 72008 h 1006766"/>
                    <a:gd name="connsiteX0" fmla="*/ 0 w 576064"/>
                    <a:gd name="connsiteY0" fmla="*/ 72008 h 1006766"/>
                    <a:gd name="connsiteX1" fmla="*/ 288032 w 576064"/>
                    <a:gd name="connsiteY1" fmla="*/ 0 h 1006766"/>
                    <a:gd name="connsiteX2" fmla="*/ 576064 w 576064"/>
                    <a:gd name="connsiteY2" fmla="*/ 72008 h 1006766"/>
                    <a:gd name="connsiteX3" fmla="*/ 288032 w 576064"/>
                    <a:gd name="connsiteY3" fmla="*/ 144016 h 1006766"/>
                    <a:gd name="connsiteX4" fmla="*/ 0 w 576064"/>
                    <a:gd name="connsiteY4" fmla="*/ 72008 h 1006766"/>
                    <a:gd name="connsiteX0" fmla="*/ 576064 w 576064"/>
                    <a:gd name="connsiteY0" fmla="*/ 72008 h 1006766"/>
                    <a:gd name="connsiteX1" fmla="*/ 288032 w 576064"/>
                    <a:gd name="connsiteY1" fmla="*/ 144016 h 1006766"/>
                    <a:gd name="connsiteX2" fmla="*/ 0 w 576064"/>
                    <a:gd name="connsiteY2" fmla="*/ 72008 h 1006766"/>
                    <a:gd name="connsiteX3" fmla="*/ 288032 w 576064"/>
                    <a:gd name="connsiteY3" fmla="*/ 0 h 1006766"/>
                    <a:gd name="connsiteX4" fmla="*/ 576064 w 576064"/>
                    <a:gd name="connsiteY4" fmla="*/ 72008 h 1006766"/>
                    <a:gd name="connsiteX5" fmla="*/ 576064 w 576064"/>
                    <a:gd name="connsiteY5" fmla="*/ 934758 h 1006766"/>
                    <a:gd name="connsiteX6" fmla="*/ 288032 w 576064"/>
                    <a:gd name="connsiteY6" fmla="*/ 1006766 h 1006766"/>
                    <a:gd name="connsiteX7" fmla="*/ 0 w 576064"/>
                    <a:gd name="connsiteY7" fmla="*/ 934758 h 1006766"/>
                    <a:gd name="connsiteX8" fmla="*/ 0 w 576064"/>
                    <a:gd name="connsiteY8" fmla="*/ 72008 h 1006766"/>
                    <a:gd name="connsiteX0" fmla="*/ 4 w 576068"/>
                    <a:gd name="connsiteY0" fmla="*/ 72008 h 1006766"/>
                    <a:gd name="connsiteX1" fmla="*/ 288036 w 576068"/>
                    <a:gd name="connsiteY1" fmla="*/ 144016 h 1006766"/>
                    <a:gd name="connsiteX2" fmla="*/ 576068 w 576068"/>
                    <a:gd name="connsiteY2" fmla="*/ 72008 h 1006766"/>
                    <a:gd name="connsiteX3" fmla="*/ 576068 w 576068"/>
                    <a:gd name="connsiteY3" fmla="*/ 934758 h 1006766"/>
                    <a:gd name="connsiteX4" fmla="*/ 288036 w 576068"/>
                    <a:gd name="connsiteY4" fmla="*/ 1006766 h 1006766"/>
                    <a:gd name="connsiteX5" fmla="*/ 4 w 576068"/>
                    <a:gd name="connsiteY5" fmla="*/ 934758 h 1006766"/>
                    <a:gd name="connsiteX6" fmla="*/ 4 w 576068"/>
                    <a:gd name="connsiteY6" fmla="*/ 72008 h 1006766"/>
                    <a:gd name="connsiteX0" fmla="*/ 4 w 576068"/>
                    <a:gd name="connsiteY0" fmla="*/ 72008 h 1006766"/>
                    <a:gd name="connsiteX1" fmla="*/ 288036 w 576068"/>
                    <a:gd name="connsiteY1" fmla="*/ 0 h 1006766"/>
                    <a:gd name="connsiteX2" fmla="*/ 576068 w 576068"/>
                    <a:gd name="connsiteY2" fmla="*/ 72008 h 1006766"/>
                    <a:gd name="connsiteX3" fmla="*/ 288036 w 576068"/>
                    <a:gd name="connsiteY3" fmla="*/ 144016 h 1006766"/>
                    <a:gd name="connsiteX4" fmla="*/ 4 w 576068"/>
                    <a:gd name="connsiteY4" fmla="*/ 72008 h 1006766"/>
                    <a:gd name="connsiteX0" fmla="*/ 576068 w 576068"/>
                    <a:gd name="connsiteY0" fmla="*/ 72008 h 1006766"/>
                    <a:gd name="connsiteX1" fmla="*/ 293060 w 576068"/>
                    <a:gd name="connsiteY1" fmla="*/ 204306 h 1006766"/>
                    <a:gd name="connsiteX2" fmla="*/ 4 w 576068"/>
                    <a:gd name="connsiteY2" fmla="*/ 72008 h 1006766"/>
                    <a:gd name="connsiteX3" fmla="*/ 288036 w 576068"/>
                    <a:gd name="connsiteY3" fmla="*/ 0 h 1006766"/>
                    <a:gd name="connsiteX4" fmla="*/ 576068 w 576068"/>
                    <a:gd name="connsiteY4" fmla="*/ 72008 h 1006766"/>
                    <a:gd name="connsiteX5" fmla="*/ 576068 w 576068"/>
                    <a:gd name="connsiteY5" fmla="*/ 934758 h 1006766"/>
                    <a:gd name="connsiteX6" fmla="*/ 288036 w 576068"/>
                    <a:gd name="connsiteY6" fmla="*/ 1006766 h 1006766"/>
                    <a:gd name="connsiteX7" fmla="*/ 4 w 576068"/>
                    <a:gd name="connsiteY7" fmla="*/ 934758 h 1006766"/>
                    <a:gd name="connsiteX8" fmla="*/ 4 w 576068"/>
                    <a:gd name="connsiteY8" fmla="*/ 72008 h 1006766"/>
                    <a:gd name="connsiteX0" fmla="*/ 3 w 581092"/>
                    <a:gd name="connsiteY0" fmla="*/ 75366 h 1010124"/>
                    <a:gd name="connsiteX1" fmla="*/ 288035 w 581092"/>
                    <a:gd name="connsiteY1" fmla="*/ 147374 h 1010124"/>
                    <a:gd name="connsiteX2" fmla="*/ 576067 w 581092"/>
                    <a:gd name="connsiteY2" fmla="*/ 75366 h 1010124"/>
                    <a:gd name="connsiteX3" fmla="*/ 576067 w 581092"/>
                    <a:gd name="connsiteY3" fmla="*/ 938116 h 1010124"/>
                    <a:gd name="connsiteX4" fmla="*/ 288035 w 581092"/>
                    <a:gd name="connsiteY4" fmla="*/ 1010124 h 1010124"/>
                    <a:gd name="connsiteX5" fmla="*/ 3 w 581092"/>
                    <a:gd name="connsiteY5" fmla="*/ 938116 h 1010124"/>
                    <a:gd name="connsiteX6" fmla="*/ 3 w 581092"/>
                    <a:gd name="connsiteY6" fmla="*/ 75366 h 1010124"/>
                    <a:gd name="connsiteX0" fmla="*/ 3 w 581092"/>
                    <a:gd name="connsiteY0" fmla="*/ 75366 h 1010124"/>
                    <a:gd name="connsiteX1" fmla="*/ 288035 w 581092"/>
                    <a:gd name="connsiteY1" fmla="*/ 3358 h 1010124"/>
                    <a:gd name="connsiteX2" fmla="*/ 576067 w 581092"/>
                    <a:gd name="connsiteY2" fmla="*/ 75366 h 1010124"/>
                    <a:gd name="connsiteX3" fmla="*/ 288035 w 581092"/>
                    <a:gd name="connsiteY3" fmla="*/ 147374 h 1010124"/>
                    <a:gd name="connsiteX4" fmla="*/ 3 w 581092"/>
                    <a:gd name="connsiteY4" fmla="*/ 75366 h 1010124"/>
                    <a:gd name="connsiteX0" fmla="*/ 576067 w 581092"/>
                    <a:gd name="connsiteY0" fmla="*/ 75366 h 1010124"/>
                    <a:gd name="connsiteX1" fmla="*/ 293059 w 581092"/>
                    <a:gd name="connsiteY1" fmla="*/ 207664 h 1010124"/>
                    <a:gd name="connsiteX2" fmla="*/ 3 w 581092"/>
                    <a:gd name="connsiteY2" fmla="*/ 75366 h 1010124"/>
                    <a:gd name="connsiteX3" fmla="*/ 288035 w 581092"/>
                    <a:gd name="connsiteY3" fmla="*/ 3358 h 1010124"/>
                    <a:gd name="connsiteX4" fmla="*/ 581092 w 581092"/>
                    <a:gd name="connsiteY4" fmla="*/ 180874 h 1010124"/>
                    <a:gd name="connsiteX5" fmla="*/ 576067 w 581092"/>
                    <a:gd name="connsiteY5" fmla="*/ 938116 h 1010124"/>
                    <a:gd name="connsiteX6" fmla="*/ 288035 w 581092"/>
                    <a:gd name="connsiteY6" fmla="*/ 1010124 h 1010124"/>
                    <a:gd name="connsiteX7" fmla="*/ 3 w 581092"/>
                    <a:gd name="connsiteY7" fmla="*/ 938116 h 1010124"/>
                    <a:gd name="connsiteX8" fmla="*/ 3 w 581092"/>
                    <a:gd name="connsiteY8" fmla="*/ 75366 h 1010124"/>
                    <a:gd name="connsiteX0" fmla="*/ 3 w 586115"/>
                    <a:gd name="connsiteY0" fmla="*/ 75366 h 1010124"/>
                    <a:gd name="connsiteX1" fmla="*/ 288035 w 586115"/>
                    <a:gd name="connsiteY1" fmla="*/ 147374 h 1010124"/>
                    <a:gd name="connsiteX2" fmla="*/ 576067 w 586115"/>
                    <a:gd name="connsiteY2" fmla="*/ 75366 h 1010124"/>
                    <a:gd name="connsiteX3" fmla="*/ 576067 w 586115"/>
                    <a:gd name="connsiteY3" fmla="*/ 938116 h 1010124"/>
                    <a:gd name="connsiteX4" fmla="*/ 288035 w 586115"/>
                    <a:gd name="connsiteY4" fmla="*/ 1010124 h 1010124"/>
                    <a:gd name="connsiteX5" fmla="*/ 3 w 586115"/>
                    <a:gd name="connsiteY5" fmla="*/ 938116 h 1010124"/>
                    <a:gd name="connsiteX6" fmla="*/ 3 w 586115"/>
                    <a:gd name="connsiteY6" fmla="*/ 75366 h 1010124"/>
                    <a:gd name="connsiteX0" fmla="*/ 3 w 586115"/>
                    <a:gd name="connsiteY0" fmla="*/ 75366 h 1010124"/>
                    <a:gd name="connsiteX1" fmla="*/ 288035 w 586115"/>
                    <a:gd name="connsiteY1" fmla="*/ 3358 h 1010124"/>
                    <a:gd name="connsiteX2" fmla="*/ 576067 w 586115"/>
                    <a:gd name="connsiteY2" fmla="*/ 75366 h 1010124"/>
                    <a:gd name="connsiteX3" fmla="*/ 288035 w 586115"/>
                    <a:gd name="connsiteY3" fmla="*/ 147374 h 1010124"/>
                    <a:gd name="connsiteX4" fmla="*/ 3 w 586115"/>
                    <a:gd name="connsiteY4" fmla="*/ 75366 h 1010124"/>
                    <a:gd name="connsiteX0" fmla="*/ 586115 w 586115"/>
                    <a:gd name="connsiteY0" fmla="*/ 160777 h 1010124"/>
                    <a:gd name="connsiteX1" fmla="*/ 293059 w 586115"/>
                    <a:gd name="connsiteY1" fmla="*/ 207664 h 1010124"/>
                    <a:gd name="connsiteX2" fmla="*/ 3 w 586115"/>
                    <a:gd name="connsiteY2" fmla="*/ 75366 h 1010124"/>
                    <a:gd name="connsiteX3" fmla="*/ 288035 w 586115"/>
                    <a:gd name="connsiteY3" fmla="*/ 3358 h 1010124"/>
                    <a:gd name="connsiteX4" fmla="*/ 581092 w 586115"/>
                    <a:gd name="connsiteY4" fmla="*/ 180874 h 1010124"/>
                    <a:gd name="connsiteX5" fmla="*/ 576067 w 586115"/>
                    <a:gd name="connsiteY5" fmla="*/ 938116 h 1010124"/>
                    <a:gd name="connsiteX6" fmla="*/ 288035 w 586115"/>
                    <a:gd name="connsiteY6" fmla="*/ 1010124 h 1010124"/>
                    <a:gd name="connsiteX7" fmla="*/ 3 w 586115"/>
                    <a:gd name="connsiteY7" fmla="*/ 938116 h 1010124"/>
                    <a:gd name="connsiteX8" fmla="*/ 3 w 586115"/>
                    <a:gd name="connsiteY8" fmla="*/ 75366 h 1010124"/>
                    <a:gd name="connsiteX0" fmla="*/ 3 w 596163"/>
                    <a:gd name="connsiteY0" fmla="*/ 75366 h 1010124"/>
                    <a:gd name="connsiteX1" fmla="*/ 288035 w 596163"/>
                    <a:gd name="connsiteY1" fmla="*/ 147374 h 1010124"/>
                    <a:gd name="connsiteX2" fmla="*/ 576067 w 596163"/>
                    <a:gd name="connsiteY2" fmla="*/ 75366 h 1010124"/>
                    <a:gd name="connsiteX3" fmla="*/ 576067 w 596163"/>
                    <a:gd name="connsiteY3" fmla="*/ 938116 h 1010124"/>
                    <a:gd name="connsiteX4" fmla="*/ 288035 w 596163"/>
                    <a:gd name="connsiteY4" fmla="*/ 1010124 h 1010124"/>
                    <a:gd name="connsiteX5" fmla="*/ 3 w 596163"/>
                    <a:gd name="connsiteY5" fmla="*/ 938116 h 1010124"/>
                    <a:gd name="connsiteX6" fmla="*/ 3 w 596163"/>
                    <a:gd name="connsiteY6" fmla="*/ 75366 h 1010124"/>
                    <a:gd name="connsiteX0" fmla="*/ 3 w 596163"/>
                    <a:gd name="connsiteY0" fmla="*/ 75366 h 1010124"/>
                    <a:gd name="connsiteX1" fmla="*/ 288035 w 596163"/>
                    <a:gd name="connsiteY1" fmla="*/ 3358 h 1010124"/>
                    <a:gd name="connsiteX2" fmla="*/ 596163 w 596163"/>
                    <a:gd name="connsiteY2" fmla="*/ 165801 h 1010124"/>
                    <a:gd name="connsiteX3" fmla="*/ 288035 w 596163"/>
                    <a:gd name="connsiteY3" fmla="*/ 147374 h 1010124"/>
                    <a:gd name="connsiteX4" fmla="*/ 3 w 596163"/>
                    <a:gd name="connsiteY4" fmla="*/ 75366 h 1010124"/>
                    <a:gd name="connsiteX0" fmla="*/ 586115 w 596163"/>
                    <a:gd name="connsiteY0" fmla="*/ 160777 h 1010124"/>
                    <a:gd name="connsiteX1" fmla="*/ 293059 w 596163"/>
                    <a:gd name="connsiteY1" fmla="*/ 207664 h 1010124"/>
                    <a:gd name="connsiteX2" fmla="*/ 3 w 596163"/>
                    <a:gd name="connsiteY2" fmla="*/ 75366 h 1010124"/>
                    <a:gd name="connsiteX3" fmla="*/ 288035 w 596163"/>
                    <a:gd name="connsiteY3" fmla="*/ 3358 h 1010124"/>
                    <a:gd name="connsiteX4" fmla="*/ 581092 w 596163"/>
                    <a:gd name="connsiteY4" fmla="*/ 180874 h 1010124"/>
                    <a:gd name="connsiteX5" fmla="*/ 576067 w 596163"/>
                    <a:gd name="connsiteY5" fmla="*/ 938116 h 1010124"/>
                    <a:gd name="connsiteX6" fmla="*/ 288035 w 596163"/>
                    <a:gd name="connsiteY6" fmla="*/ 1010124 h 1010124"/>
                    <a:gd name="connsiteX7" fmla="*/ 3 w 596163"/>
                    <a:gd name="connsiteY7" fmla="*/ 938116 h 1010124"/>
                    <a:gd name="connsiteX8" fmla="*/ 3 w 596163"/>
                    <a:gd name="connsiteY8" fmla="*/ 75366 h 1010124"/>
                    <a:gd name="connsiteX0" fmla="*/ 3 w 596163"/>
                    <a:gd name="connsiteY0" fmla="*/ 74877 h 1009635"/>
                    <a:gd name="connsiteX1" fmla="*/ 288035 w 596163"/>
                    <a:gd name="connsiteY1" fmla="*/ 146885 h 1009635"/>
                    <a:gd name="connsiteX2" fmla="*/ 576067 w 596163"/>
                    <a:gd name="connsiteY2" fmla="*/ 74877 h 1009635"/>
                    <a:gd name="connsiteX3" fmla="*/ 576067 w 596163"/>
                    <a:gd name="connsiteY3" fmla="*/ 937627 h 1009635"/>
                    <a:gd name="connsiteX4" fmla="*/ 288035 w 596163"/>
                    <a:gd name="connsiteY4" fmla="*/ 1009635 h 1009635"/>
                    <a:gd name="connsiteX5" fmla="*/ 3 w 596163"/>
                    <a:gd name="connsiteY5" fmla="*/ 937627 h 1009635"/>
                    <a:gd name="connsiteX6" fmla="*/ 3 w 596163"/>
                    <a:gd name="connsiteY6" fmla="*/ 74877 h 1009635"/>
                    <a:gd name="connsiteX0" fmla="*/ 3 w 596163"/>
                    <a:gd name="connsiteY0" fmla="*/ 74877 h 1009635"/>
                    <a:gd name="connsiteX1" fmla="*/ 288035 w 596163"/>
                    <a:gd name="connsiteY1" fmla="*/ 2869 h 1009635"/>
                    <a:gd name="connsiteX2" fmla="*/ 596163 w 596163"/>
                    <a:gd name="connsiteY2" fmla="*/ 165312 h 1009635"/>
                    <a:gd name="connsiteX3" fmla="*/ 288035 w 596163"/>
                    <a:gd name="connsiteY3" fmla="*/ 146885 h 1009635"/>
                    <a:gd name="connsiteX4" fmla="*/ 3 w 596163"/>
                    <a:gd name="connsiteY4" fmla="*/ 74877 h 1009635"/>
                    <a:gd name="connsiteX0" fmla="*/ 586115 w 596163"/>
                    <a:gd name="connsiteY0" fmla="*/ 160288 h 1009635"/>
                    <a:gd name="connsiteX1" fmla="*/ 293059 w 596163"/>
                    <a:gd name="connsiteY1" fmla="*/ 207175 h 1009635"/>
                    <a:gd name="connsiteX2" fmla="*/ 3 w 596163"/>
                    <a:gd name="connsiteY2" fmla="*/ 74877 h 1009635"/>
                    <a:gd name="connsiteX3" fmla="*/ 288035 w 596163"/>
                    <a:gd name="connsiteY3" fmla="*/ 208860 h 1009635"/>
                    <a:gd name="connsiteX4" fmla="*/ 581092 w 596163"/>
                    <a:gd name="connsiteY4" fmla="*/ 180385 h 1009635"/>
                    <a:gd name="connsiteX5" fmla="*/ 576067 w 596163"/>
                    <a:gd name="connsiteY5" fmla="*/ 937627 h 1009635"/>
                    <a:gd name="connsiteX6" fmla="*/ 288035 w 596163"/>
                    <a:gd name="connsiteY6" fmla="*/ 1009635 h 1009635"/>
                    <a:gd name="connsiteX7" fmla="*/ 3 w 596163"/>
                    <a:gd name="connsiteY7" fmla="*/ 937627 h 1009635"/>
                    <a:gd name="connsiteX8" fmla="*/ 3 w 596163"/>
                    <a:gd name="connsiteY8" fmla="*/ 74877 h 1009635"/>
                    <a:gd name="connsiteX0" fmla="*/ 3 w 596163"/>
                    <a:gd name="connsiteY0" fmla="*/ 74877 h 1009635"/>
                    <a:gd name="connsiteX1" fmla="*/ 288035 w 596163"/>
                    <a:gd name="connsiteY1" fmla="*/ 146885 h 1009635"/>
                    <a:gd name="connsiteX2" fmla="*/ 576067 w 596163"/>
                    <a:gd name="connsiteY2" fmla="*/ 74877 h 1009635"/>
                    <a:gd name="connsiteX3" fmla="*/ 576067 w 596163"/>
                    <a:gd name="connsiteY3" fmla="*/ 937627 h 1009635"/>
                    <a:gd name="connsiteX4" fmla="*/ 288035 w 596163"/>
                    <a:gd name="connsiteY4" fmla="*/ 1009635 h 1009635"/>
                    <a:gd name="connsiteX5" fmla="*/ 3 w 596163"/>
                    <a:gd name="connsiteY5" fmla="*/ 937627 h 1009635"/>
                    <a:gd name="connsiteX6" fmla="*/ 3 w 596163"/>
                    <a:gd name="connsiteY6" fmla="*/ 74877 h 1009635"/>
                    <a:gd name="connsiteX0" fmla="*/ 3 w 596163"/>
                    <a:gd name="connsiteY0" fmla="*/ 74877 h 1009635"/>
                    <a:gd name="connsiteX1" fmla="*/ 288035 w 596163"/>
                    <a:gd name="connsiteY1" fmla="*/ 2869 h 1009635"/>
                    <a:gd name="connsiteX2" fmla="*/ 596163 w 596163"/>
                    <a:gd name="connsiteY2" fmla="*/ 165312 h 1009635"/>
                    <a:gd name="connsiteX3" fmla="*/ 288035 w 596163"/>
                    <a:gd name="connsiteY3" fmla="*/ 146885 h 1009635"/>
                    <a:gd name="connsiteX4" fmla="*/ 3 w 596163"/>
                    <a:gd name="connsiteY4" fmla="*/ 74877 h 1009635"/>
                    <a:gd name="connsiteX0" fmla="*/ 586115 w 596163"/>
                    <a:gd name="connsiteY0" fmla="*/ 160288 h 1009635"/>
                    <a:gd name="connsiteX1" fmla="*/ 293059 w 596163"/>
                    <a:gd name="connsiteY1" fmla="*/ 207175 h 1009635"/>
                    <a:gd name="connsiteX2" fmla="*/ 3 w 596163"/>
                    <a:gd name="connsiteY2" fmla="*/ 74877 h 1009635"/>
                    <a:gd name="connsiteX3" fmla="*/ 288035 w 596163"/>
                    <a:gd name="connsiteY3" fmla="*/ 208860 h 1009635"/>
                    <a:gd name="connsiteX4" fmla="*/ 581092 w 596163"/>
                    <a:gd name="connsiteY4" fmla="*/ 180385 h 1009635"/>
                    <a:gd name="connsiteX5" fmla="*/ 576067 w 596163"/>
                    <a:gd name="connsiteY5" fmla="*/ 937627 h 1009635"/>
                    <a:gd name="connsiteX6" fmla="*/ 288035 w 596163"/>
                    <a:gd name="connsiteY6" fmla="*/ 1009635 h 1009635"/>
                    <a:gd name="connsiteX7" fmla="*/ 3 w 596163"/>
                    <a:gd name="connsiteY7" fmla="*/ 937627 h 1009635"/>
                    <a:gd name="connsiteX8" fmla="*/ 3 w 596163"/>
                    <a:gd name="connsiteY8" fmla="*/ 74877 h 1009635"/>
                    <a:gd name="connsiteX0" fmla="*/ 10 w 596170"/>
                    <a:gd name="connsiteY0" fmla="*/ 74581 h 1009339"/>
                    <a:gd name="connsiteX1" fmla="*/ 288042 w 596170"/>
                    <a:gd name="connsiteY1" fmla="*/ 146589 h 1009339"/>
                    <a:gd name="connsiteX2" fmla="*/ 576074 w 596170"/>
                    <a:gd name="connsiteY2" fmla="*/ 74581 h 1009339"/>
                    <a:gd name="connsiteX3" fmla="*/ 576074 w 596170"/>
                    <a:gd name="connsiteY3" fmla="*/ 937331 h 1009339"/>
                    <a:gd name="connsiteX4" fmla="*/ 288042 w 596170"/>
                    <a:gd name="connsiteY4" fmla="*/ 1009339 h 1009339"/>
                    <a:gd name="connsiteX5" fmla="*/ 10 w 596170"/>
                    <a:gd name="connsiteY5" fmla="*/ 937331 h 1009339"/>
                    <a:gd name="connsiteX6" fmla="*/ 10 w 596170"/>
                    <a:gd name="connsiteY6" fmla="*/ 74581 h 1009339"/>
                    <a:gd name="connsiteX0" fmla="*/ 10 w 596170"/>
                    <a:gd name="connsiteY0" fmla="*/ 74581 h 1009339"/>
                    <a:gd name="connsiteX1" fmla="*/ 288042 w 596170"/>
                    <a:gd name="connsiteY1" fmla="*/ 2573 h 1009339"/>
                    <a:gd name="connsiteX2" fmla="*/ 596170 w 596170"/>
                    <a:gd name="connsiteY2" fmla="*/ 165016 h 1009339"/>
                    <a:gd name="connsiteX3" fmla="*/ 298090 w 596170"/>
                    <a:gd name="connsiteY3" fmla="*/ 196831 h 1009339"/>
                    <a:gd name="connsiteX4" fmla="*/ 10 w 596170"/>
                    <a:gd name="connsiteY4" fmla="*/ 74581 h 1009339"/>
                    <a:gd name="connsiteX0" fmla="*/ 586122 w 596170"/>
                    <a:gd name="connsiteY0" fmla="*/ 159992 h 1009339"/>
                    <a:gd name="connsiteX1" fmla="*/ 293066 w 596170"/>
                    <a:gd name="connsiteY1" fmla="*/ 206879 h 1009339"/>
                    <a:gd name="connsiteX2" fmla="*/ 10 w 596170"/>
                    <a:gd name="connsiteY2" fmla="*/ 74581 h 1009339"/>
                    <a:gd name="connsiteX3" fmla="*/ 288042 w 596170"/>
                    <a:gd name="connsiteY3" fmla="*/ 208564 h 1009339"/>
                    <a:gd name="connsiteX4" fmla="*/ 581099 w 596170"/>
                    <a:gd name="connsiteY4" fmla="*/ 180089 h 1009339"/>
                    <a:gd name="connsiteX5" fmla="*/ 576074 w 596170"/>
                    <a:gd name="connsiteY5" fmla="*/ 937331 h 1009339"/>
                    <a:gd name="connsiteX6" fmla="*/ 288042 w 596170"/>
                    <a:gd name="connsiteY6" fmla="*/ 1009339 h 1009339"/>
                    <a:gd name="connsiteX7" fmla="*/ 10 w 596170"/>
                    <a:gd name="connsiteY7" fmla="*/ 937331 h 1009339"/>
                    <a:gd name="connsiteX8" fmla="*/ 10 w 596170"/>
                    <a:gd name="connsiteY8" fmla="*/ 74581 h 1009339"/>
                    <a:gd name="connsiteX0" fmla="*/ 3 w 596163"/>
                    <a:gd name="connsiteY0" fmla="*/ 1 h 934759"/>
                    <a:gd name="connsiteX1" fmla="*/ 288035 w 596163"/>
                    <a:gd name="connsiteY1" fmla="*/ 72009 h 934759"/>
                    <a:gd name="connsiteX2" fmla="*/ 576067 w 596163"/>
                    <a:gd name="connsiteY2" fmla="*/ 1 h 934759"/>
                    <a:gd name="connsiteX3" fmla="*/ 576067 w 596163"/>
                    <a:gd name="connsiteY3" fmla="*/ 862751 h 934759"/>
                    <a:gd name="connsiteX4" fmla="*/ 288035 w 596163"/>
                    <a:gd name="connsiteY4" fmla="*/ 934759 h 934759"/>
                    <a:gd name="connsiteX5" fmla="*/ 3 w 596163"/>
                    <a:gd name="connsiteY5" fmla="*/ 862751 h 934759"/>
                    <a:gd name="connsiteX6" fmla="*/ 3 w 596163"/>
                    <a:gd name="connsiteY6" fmla="*/ 1 h 934759"/>
                    <a:gd name="connsiteX0" fmla="*/ 3 w 596163"/>
                    <a:gd name="connsiteY0" fmla="*/ 1 h 934759"/>
                    <a:gd name="connsiteX1" fmla="*/ 298083 w 596163"/>
                    <a:gd name="connsiteY1" fmla="*/ 123936 h 934759"/>
                    <a:gd name="connsiteX2" fmla="*/ 596163 w 596163"/>
                    <a:gd name="connsiteY2" fmla="*/ 90436 h 934759"/>
                    <a:gd name="connsiteX3" fmla="*/ 298083 w 596163"/>
                    <a:gd name="connsiteY3" fmla="*/ 122251 h 934759"/>
                    <a:gd name="connsiteX4" fmla="*/ 3 w 596163"/>
                    <a:gd name="connsiteY4" fmla="*/ 1 h 934759"/>
                    <a:gd name="connsiteX0" fmla="*/ 586115 w 596163"/>
                    <a:gd name="connsiteY0" fmla="*/ 85412 h 934759"/>
                    <a:gd name="connsiteX1" fmla="*/ 293059 w 596163"/>
                    <a:gd name="connsiteY1" fmla="*/ 132299 h 934759"/>
                    <a:gd name="connsiteX2" fmla="*/ 3 w 596163"/>
                    <a:gd name="connsiteY2" fmla="*/ 1 h 934759"/>
                    <a:gd name="connsiteX3" fmla="*/ 288035 w 596163"/>
                    <a:gd name="connsiteY3" fmla="*/ 133984 h 934759"/>
                    <a:gd name="connsiteX4" fmla="*/ 581092 w 596163"/>
                    <a:gd name="connsiteY4" fmla="*/ 105509 h 934759"/>
                    <a:gd name="connsiteX5" fmla="*/ 576067 w 596163"/>
                    <a:gd name="connsiteY5" fmla="*/ 862751 h 934759"/>
                    <a:gd name="connsiteX6" fmla="*/ 288035 w 596163"/>
                    <a:gd name="connsiteY6" fmla="*/ 934759 h 934759"/>
                    <a:gd name="connsiteX7" fmla="*/ 3 w 596163"/>
                    <a:gd name="connsiteY7" fmla="*/ 862751 h 934759"/>
                    <a:gd name="connsiteX8" fmla="*/ 3 w 596163"/>
                    <a:gd name="connsiteY8" fmla="*/ 1 h 934759"/>
                    <a:gd name="connsiteX0" fmla="*/ 3 w 596163"/>
                    <a:gd name="connsiteY0" fmla="*/ 1 h 934759"/>
                    <a:gd name="connsiteX1" fmla="*/ 288035 w 596163"/>
                    <a:gd name="connsiteY1" fmla="*/ 72009 h 934759"/>
                    <a:gd name="connsiteX2" fmla="*/ 576067 w 596163"/>
                    <a:gd name="connsiteY2" fmla="*/ 1 h 934759"/>
                    <a:gd name="connsiteX3" fmla="*/ 576067 w 596163"/>
                    <a:gd name="connsiteY3" fmla="*/ 862751 h 934759"/>
                    <a:gd name="connsiteX4" fmla="*/ 288035 w 596163"/>
                    <a:gd name="connsiteY4" fmla="*/ 934759 h 934759"/>
                    <a:gd name="connsiteX5" fmla="*/ 3 w 596163"/>
                    <a:gd name="connsiteY5" fmla="*/ 862751 h 934759"/>
                    <a:gd name="connsiteX6" fmla="*/ 3 w 596163"/>
                    <a:gd name="connsiteY6" fmla="*/ 1 h 934759"/>
                    <a:gd name="connsiteX0" fmla="*/ 3 w 596163"/>
                    <a:gd name="connsiteY0" fmla="*/ 1 h 934759"/>
                    <a:gd name="connsiteX1" fmla="*/ 298083 w 596163"/>
                    <a:gd name="connsiteY1" fmla="*/ 123936 h 934759"/>
                    <a:gd name="connsiteX2" fmla="*/ 596163 w 596163"/>
                    <a:gd name="connsiteY2" fmla="*/ 90436 h 934759"/>
                    <a:gd name="connsiteX3" fmla="*/ 298083 w 596163"/>
                    <a:gd name="connsiteY3" fmla="*/ 122251 h 934759"/>
                    <a:gd name="connsiteX4" fmla="*/ 3 w 596163"/>
                    <a:gd name="connsiteY4" fmla="*/ 1 h 934759"/>
                    <a:gd name="connsiteX0" fmla="*/ 586115 w 596163"/>
                    <a:gd name="connsiteY0" fmla="*/ 85412 h 934759"/>
                    <a:gd name="connsiteX1" fmla="*/ 293059 w 596163"/>
                    <a:gd name="connsiteY1" fmla="*/ 132299 h 934759"/>
                    <a:gd name="connsiteX2" fmla="*/ 3 w 596163"/>
                    <a:gd name="connsiteY2" fmla="*/ 1 h 934759"/>
                    <a:gd name="connsiteX3" fmla="*/ 288035 w 596163"/>
                    <a:gd name="connsiteY3" fmla="*/ 133984 h 934759"/>
                    <a:gd name="connsiteX4" fmla="*/ 581092 w 596163"/>
                    <a:gd name="connsiteY4" fmla="*/ 105509 h 934759"/>
                    <a:gd name="connsiteX5" fmla="*/ 576067 w 596163"/>
                    <a:gd name="connsiteY5" fmla="*/ 862751 h 934759"/>
                    <a:gd name="connsiteX6" fmla="*/ 288035 w 596163"/>
                    <a:gd name="connsiteY6" fmla="*/ 934759 h 934759"/>
                    <a:gd name="connsiteX7" fmla="*/ 3 w 596163"/>
                    <a:gd name="connsiteY7" fmla="*/ 862751 h 934759"/>
                    <a:gd name="connsiteX8" fmla="*/ 3 w 596163"/>
                    <a:gd name="connsiteY8" fmla="*/ 1 h 934759"/>
                    <a:gd name="connsiteX0" fmla="*/ 3 w 596163"/>
                    <a:gd name="connsiteY0" fmla="*/ 1 h 934759"/>
                    <a:gd name="connsiteX1" fmla="*/ 303107 w 596163"/>
                    <a:gd name="connsiteY1" fmla="*/ 132299 h 934759"/>
                    <a:gd name="connsiteX2" fmla="*/ 576067 w 596163"/>
                    <a:gd name="connsiteY2" fmla="*/ 1 h 934759"/>
                    <a:gd name="connsiteX3" fmla="*/ 576067 w 596163"/>
                    <a:gd name="connsiteY3" fmla="*/ 862751 h 934759"/>
                    <a:gd name="connsiteX4" fmla="*/ 288035 w 596163"/>
                    <a:gd name="connsiteY4" fmla="*/ 934759 h 934759"/>
                    <a:gd name="connsiteX5" fmla="*/ 3 w 596163"/>
                    <a:gd name="connsiteY5" fmla="*/ 862751 h 934759"/>
                    <a:gd name="connsiteX6" fmla="*/ 3 w 596163"/>
                    <a:gd name="connsiteY6" fmla="*/ 1 h 934759"/>
                    <a:gd name="connsiteX0" fmla="*/ 3 w 596163"/>
                    <a:gd name="connsiteY0" fmla="*/ 1 h 934759"/>
                    <a:gd name="connsiteX1" fmla="*/ 298083 w 596163"/>
                    <a:gd name="connsiteY1" fmla="*/ 123936 h 934759"/>
                    <a:gd name="connsiteX2" fmla="*/ 596163 w 596163"/>
                    <a:gd name="connsiteY2" fmla="*/ 90436 h 934759"/>
                    <a:gd name="connsiteX3" fmla="*/ 298083 w 596163"/>
                    <a:gd name="connsiteY3" fmla="*/ 122251 h 934759"/>
                    <a:gd name="connsiteX4" fmla="*/ 3 w 596163"/>
                    <a:gd name="connsiteY4" fmla="*/ 1 h 934759"/>
                    <a:gd name="connsiteX0" fmla="*/ 586115 w 596163"/>
                    <a:gd name="connsiteY0" fmla="*/ 85412 h 934759"/>
                    <a:gd name="connsiteX1" fmla="*/ 293059 w 596163"/>
                    <a:gd name="connsiteY1" fmla="*/ 132299 h 934759"/>
                    <a:gd name="connsiteX2" fmla="*/ 3 w 596163"/>
                    <a:gd name="connsiteY2" fmla="*/ 1 h 934759"/>
                    <a:gd name="connsiteX3" fmla="*/ 288035 w 596163"/>
                    <a:gd name="connsiteY3" fmla="*/ 133984 h 934759"/>
                    <a:gd name="connsiteX4" fmla="*/ 581092 w 596163"/>
                    <a:gd name="connsiteY4" fmla="*/ 105509 h 934759"/>
                    <a:gd name="connsiteX5" fmla="*/ 576067 w 596163"/>
                    <a:gd name="connsiteY5" fmla="*/ 862751 h 934759"/>
                    <a:gd name="connsiteX6" fmla="*/ 288035 w 596163"/>
                    <a:gd name="connsiteY6" fmla="*/ 934759 h 934759"/>
                    <a:gd name="connsiteX7" fmla="*/ 3 w 596163"/>
                    <a:gd name="connsiteY7" fmla="*/ 862751 h 934759"/>
                    <a:gd name="connsiteX8" fmla="*/ 3 w 596163"/>
                    <a:gd name="connsiteY8" fmla="*/ 1 h 934759"/>
                    <a:gd name="connsiteX0" fmla="*/ 3 w 596163"/>
                    <a:gd name="connsiteY0" fmla="*/ 1 h 934759"/>
                    <a:gd name="connsiteX1" fmla="*/ 303107 w 596163"/>
                    <a:gd name="connsiteY1" fmla="*/ 132299 h 934759"/>
                    <a:gd name="connsiteX2" fmla="*/ 591139 w 596163"/>
                    <a:gd name="connsiteY2" fmla="*/ 70340 h 934759"/>
                    <a:gd name="connsiteX3" fmla="*/ 576067 w 596163"/>
                    <a:gd name="connsiteY3" fmla="*/ 862751 h 934759"/>
                    <a:gd name="connsiteX4" fmla="*/ 288035 w 596163"/>
                    <a:gd name="connsiteY4" fmla="*/ 934759 h 934759"/>
                    <a:gd name="connsiteX5" fmla="*/ 3 w 596163"/>
                    <a:gd name="connsiteY5" fmla="*/ 862751 h 934759"/>
                    <a:gd name="connsiteX6" fmla="*/ 3 w 596163"/>
                    <a:gd name="connsiteY6" fmla="*/ 1 h 934759"/>
                    <a:gd name="connsiteX0" fmla="*/ 3 w 596163"/>
                    <a:gd name="connsiteY0" fmla="*/ 1 h 934759"/>
                    <a:gd name="connsiteX1" fmla="*/ 298083 w 596163"/>
                    <a:gd name="connsiteY1" fmla="*/ 123936 h 934759"/>
                    <a:gd name="connsiteX2" fmla="*/ 596163 w 596163"/>
                    <a:gd name="connsiteY2" fmla="*/ 90436 h 934759"/>
                    <a:gd name="connsiteX3" fmla="*/ 298083 w 596163"/>
                    <a:gd name="connsiteY3" fmla="*/ 122251 h 934759"/>
                    <a:gd name="connsiteX4" fmla="*/ 3 w 596163"/>
                    <a:gd name="connsiteY4" fmla="*/ 1 h 934759"/>
                    <a:gd name="connsiteX0" fmla="*/ 586115 w 596163"/>
                    <a:gd name="connsiteY0" fmla="*/ 85412 h 934759"/>
                    <a:gd name="connsiteX1" fmla="*/ 293059 w 596163"/>
                    <a:gd name="connsiteY1" fmla="*/ 132299 h 934759"/>
                    <a:gd name="connsiteX2" fmla="*/ 3 w 596163"/>
                    <a:gd name="connsiteY2" fmla="*/ 1 h 934759"/>
                    <a:gd name="connsiteX3" fmla="*/ 288035 w 596163"/>
                    <a:gd name="connsiteY3" fmla="*/ 133984 h 934759"/>
                    <a:gd name="connsiteX4" fmla="*/ 581092 w 596163"/>
                    <a:gd name="connsiteY4" fmla="*/ 105509 h 934759"/>
                    <a:gd name="connsiteX5" fmla="*/ 576067 w 596163"/>
                    <a:gd name="connsiteY5" fmla="*/ 862751 h 934759"/>
                    <a:gd name="connsiteX6" fmla="*/ 288035 w 596163"/>
                    <a:gd name="connsiteY6" fmla="*/ 934759 h 934759"/>
                    <a:gd name="connsiteX7" fmla="*/ 3 w 596163"/>
                    <a:gd name="connsiteY7" fmla="*/ 862751 h 934759"/>
                    <a:gd name="connsiteX8" fmla="*/ 3 w 596163"/>
                    <a:gd name="connsiteY8" fmla="*/ 1 h 934759"/>
                    <a:gd name="connsiteX0" fmla="*/ 3 w 596163"/>
                    <a:gd name="connsiteY0" fmla="*/ 1 h 934759"/>
                    <a:gd name="connsiteX1" fmla="*/ 303107 w 596163"/>
                    <a:gd name="connsiteY1" fmla="*/ 132299 h 934759"/>
                    <a:gd name="connsiteX2" fmla="*/ 591139 w 596163"/>
                    <a:gd name="connsiteY2" fmla="*/ 70340 h 934759"/>
                    <a:gd name="connsiteX3" fmla="*/ 576067 w 596163"/>
                    <a:gd name="connsiteY3" fmla="*/ 862751 h 934759"/>
                    <a:gd name="connsiteX4" fmla="*/ 288035 w 596163"/>
                    <a:gd name="connsiteY4" fmla="*/ 934759 h 934759"/>
                    <a:gd name="connsiteX5" fmla="*/ 3 w 596163"/>
                    <a:gd name="connsiteY5" fmla="*/ 862751 h 934759"/>
                    <a:gd name="connsiteX6" fmla="*/ 3 w 596163"/>
                    <a:gd name="connsiteY6" fmla="*/ 1 h 934759"/>
                    <a:gd name="connsiteX0" fmla="*/ 3 w 596163"/>
                    <a:gd name="connsiteY0" fmla="*/ 1 h 934759"/>
                    <a:gd name="connsiteX1" fmla="*/ 298083 w 596163"/>
                    <a:gd name="connsiteY1" fmla="*/ 123936 h 934759"/>
                    <a:gd name="connsiteX2" fmla="*/ 596163 w 596163"/>
                    <a:gd name="connsiteY2" fmla="*/ 90436 h 934759"/>
                    <a:gd name="connsiteX3" fmla="*/ 298083 w 596163"/>
                    <a:gd name="connsiteY3" fmla="*/ 122251 h 934759"/>
                    <a:gd name="connsiteX4" fmla="*/ 3 w 596163"/>
                    <a:gd name="connsiteY4" fmla="*/ 1 h 934759"/>
                    <a:gd name="connsiteX0" fmla="*/ 586115 w 596163"/>
                    <a:gd name="connsiteY0" fmla="*/ 85412 h 934759"/>
                    <a:gd name="connsiteX1" fmla="*/ 293059 w 596163"/>
                    <a:gd name="connsiteY1" fmla="*/ 132299 h 934759"/>
                    <a:gd name="connsiteX2" fmla="*/ 3 w 596163"/>
                    <a:gd name="connsiteY2" fmla="*/ 1 h 934759"/>
                    <a:gd name="connsiteX3" fmla="*/ 288035 w 596163"/>
                    <a:gd name="connsiteY3" fmla="*/ 133984 h 934759"/>
                    <a:gd name="connsiteX4" fmla="*/ 581092 w 596163"/>
                    <a:gd name="connsiteY4" fmla="*/ 105509 h 934759"/>
                    <a:gd name="connsiteX5" fmla="*/ 576067 w 596163"/>
                    <a:gd name="connsiteY5" fmla="*/ 862751 h 934759"/>
                    <a:gd name="connsiteX6" fmla="*/ 288035 w 596163"/>
                    <a:gd name="connsiteY6" fmla="*/ 934759 h 934759"/>
                    <a:gd name="connsiteX7" fmla="*/ 3 w 596163"/>
                    <a:gd name="connsiteY7" fmla="*/ 862751 h 934759"/>
                    <a:gd name="connsiteX8" fmla="*/ 3 w 596163"/>
                    <a:gd name="connsiteY8" fmla="*/ 90436 h 934759"/>
                    <a:gd name="connsiteX0" fmla="*/ 3 w 596163"/>
                    <a:gd name="connsiteY0" fmla="*/ 1 h 934759"/>
                    <a:gd name="connsiteX1" fmla="*/ 303107 w 596163"/>
                    <a:gd name="connsiteY1" fmla="*/ 132299 h 934759"/>
                    <a:gd name="connsiteX2" fmla="*/ 591139 w 596163"/>
                    <a:gd name="connsiteY2" fmla="*/ 70340 h 934759"/>
                    <a:gd name="connsiteX3" fmla="*/ 576067 w 596163"/>
                    <a:gd name="connsiteY3" fmla="*/ 862751 h 934759"/>
                    <a:gd name="connsiteX4" fmla="*/ 288035 w 596163"/>
                    <a:gd name="connsiteY4" fmla="*/ 934759 h 934759"/>
                    <a:gd name="connsiteX5" fmla="*/ 3 w 596163"/>
                    <a:gd name="connsiteY5" fmla="*/ 862751 h 934759"/>
                    <a:gd name="connsiteX6" fmla="*/ 3 w 596163"/>
                    <a:gd name="connsiteY6" fmla="*/ 1 h 934759"/>
                    <a:gd name="connsiteX0" fmla="*/ 3 w 596163"/>
                    <a:gd name="connsiteY0" fmla="*/ 1 h 934759"/>
                    <a:gd name="connsiteX1" fmla="*/ 298083 w 596163"/>
                    <a:gd name="connsiteY1" fmla="*/ 123936 h 934759"/>
                    <a:gd name="connsiteX2" fmla="*/ 596163 w 596163"/>
                    <a:gd name="connsiteY2" fmla="*/ 90436 h 934759"/>
                    <a:gd name="connsiteX3" fmla="*/ 298083 w 596163"/>
                    <a:gd name="connsiteY3" fmla="*/ 122251 h 934759"/>
                    <a:gd name="connsiteX4" fmla="*/ 3 w 596163"/>
                    <a:gd name="connsiteY4" fmla="*/ 1 h 934759"/>
                    <a:gd name="connsiteX0" fmla="*/ 586115 w 596163"/>
                    <a:gd name="connsiteY0" fmla="*/ 85412 h 934759"/>
                    <a:gd name="connsiteX1" fmla="*/ 293059 w 596163"/>
                    <a:gd name="connsiteY1" fmla="*/ 132299 h 934759"/>
                    <a:gd name="connsiteX2" fmla="*/ 3 w 596163"/>
                    <a:gd name="connsiteY2" fmla="*/ 90436 h 934759"/>
                    <a:gd name="connsiteX3" fmla="*/ 288035 w 596163"/>
                    <a:gd name="connsiteY3" fmla="*/ 133984 h 934759"/>
                    <a:gd name="connsiteX4" fmla="*/ 581092 w 596163"/>
                    <a:gd name="connsiteY4" fmla="*/ 105509 h 934759"/>
                    <a:gd name="connsiteX5" fmla="*/ 576067 w 596163"/>
                    <a:gd name="connsiteY5" fmla="*/ 862751 h 934759"/>
                    <a:gd name="connsiteX6" fmla="*/ 288035 w 596163"/>
                    <a:gd name="connsiteY6" fmla="*/ 934759 h 934759"/>
                    <a:gd name="connsiteX7" fmla="*/ 3 w 596163"/>
                    <a:gd name="connsiteY7" fmla="*/ 862751 h 934759"/>
                    <a:gd name="connsiteX8" fmla="*/ 3 w 596163"/>
                    <a:gd name="connsiteY8" fmla="*/ 90436 h 934759"/>
                    <a:gd name="connsiteX0" fmla="*/ 3 w 596163"/>
                    <a:gd name="connsiteY0" fmla="*/ 0 h 934758"/>
                    <a:gd name="connsiteX1" fmla="*/ 303107 w 596163"/>
                    <a:gd name="connsiteY1" fmla="*/ 132298 h 934758"/>
                    <a:gd name="connsiteX2" fmla="*/ 591139 w 596163"/>
                    <a:gd name="connsiteY2" fmla="*/ 70339 h 934758"/>
                    <a:gd name="connsiteX3" fmla="*/ 576067 w 596163"/>
                    <a:gd name="connsiteY3" fmla="*/ 862750 h 934758"/>
                    <a:gd name="connsiteX4" fmla="*/ 288035 w 596163"/>
                    <a:gd name="connsiteY4" fmla="*/ 934758 h 934758"/>
                    <a:gd name="connsiteX5" fmla="*/ 3 w 596163"/>
                    <a:gd name="connsiteY5" fmla="*/ 862750 h 934758"/>
                    <a:gd name="connsiteX6" fmla="*/ 3 w 596163"/>
                    <a:gd name="connsiteY6" fmla="*/ 0 h 934758"/>
                    <a:gd name="connsiteX0" fmla="*/ 3 w 596163"/>
                    <a:gd name="connsiteY0" fmla="*/ 95459 h 934758"/>
                    <a:gd name="connsiteX1" fmla="*/ 298083 w 596163"/>
                    <a:gd name="connsiteY1" fmla="*/ 123935 h 934758"/>
                    <a:gd name="connsiteX2" fmla="*/ 596163 w 596163"/>
                    <a:gd name="connsiteY2" fmla="*/ 90435 h 934758"/>
                    <a:gd name="connsiteX3" fmla="*/ 298083 w 596163"/>
                    <a:gd name="connsiteY3" fmla="*/ 122250 h 934758"/>
                    <a:gd name="connsiteX4" fmla="*/ 3 w 596163"/>
                    <a:gd name="connsiteY4" fmla="*/ 95459 h 934758"/>
                    <a:gd name="connsiteX0" fmla="*/ 586115 w 596163"/>
                    <a:gd name="connsiteY0" fmla="*/ 85411 h 934758"/>
                    <a:gd name="connsiteX1" fmla="*/ 293059 w 596163"/>
                    <a:gd name="connsiteY1" fmla="*/ 132298 h 934758"/>
                    <a:gd name="connsiteX2" fmla="*/ 3 w 596163"/>
                    <a:gd name="connsiteY2" fmla="*/ 90435 h 934758"/>
                    <a:gd name="connsiteX3" fmla="*/ 288035 w 596163"/>
                    <a:gd name="connsiteY3" fmla="*/ 133983 h 934758"/>
                    <a:gd name="connsiteX4" fmla="*/ 581092 w 596163"/>
                    <a:gd name="connsiteY4" fmla="*/ 105508 h 934758"/>
                    <a:gd name="connsiteX5" fmla="*/ 576067 w 596163"/>
                    <a:gd name="connsiteY5" fmla="*/ 862750 h 934758"/>
                    <a:gd name="connsiteX6" fmla="*/ 288035 w 596163"/>
                    <a:gd name="connsiteY6" fmla="*/ 934758 h 934758"/>
                    <a:gd name="connsiteX7" fmla="*/ 3 w 596163"/>
                    <a:gd name="connsiteY7" fmla="*/ 862750 h 934758"/>
                    <a:gd name="connsiteX8" fmla="*/ 3 w 596163"/>
                    <a:gd name="connsiteY8" fmla="*/ 90435 h 934758"/>
                    <a:gd name="connsiteX0" fmla="*/ 5027 w 596163"/>
                    <a:gd name="connsiteY0" fmla="*/ 10048 h 864419"/>
                    <a:gd name="connsiteX1" fmla="*/ 303107 w 596163"/>
                    <a:gd name="connsiteY1" fmla="*/ 61959 h 864419"/>
                    <a:gd name="connsiteX2" fmla="*/ 591139 w 596163"/>
                    <a:gd name="connsiteY2" fmla="*/ 0 h 864419"/>
                    <a:gd name="connsiteX3" fmla="*/ 576067 w 596163"/>
                    <a:gd name="connsiteY3" fmla="*/ 792411 h 864419"/>
                    <a:gd name="connsiteX4" fmla="*/ 288035 w 596163"/>
                    <a:gd name="connsiteY4" fmla="*/ 864419 h 864419"/>
                    <a:gd name="connsiteX5" fmla="*/ 3 w 596163"/>
                    <a:gd name="connsiteY5" fmla="*/ 792411 h 864419"/>
                    <a:gd name="connsiteX6" fmla="*/ 5027 w 596163"/>
                    <a:gd name="connsiteY6" fmla="*/ 10048 h 864419"/>
                    <a:gd name="connsiteX0" fmla="*/ 3 w 596163"/>
                    <a:gd name="connsiteY0" fmla="*/ 25120 h 864419"/>
                    <a:gd name="connsiteX1" fmla="*/ 298083 w 596163"/>
                    <a:gd name="connsiteY1" fmla="*/ 53596 h 864419"/>
                    <a:gd name="connsiteX2" fmla="*/ 596163 w 596163"/>
                    <a:gd name="connsiteY2" fmla="*/ 20096 h 864419"/>
                    <a:gd name="connsiteX3" fmla="*/ 298083 w 596163"/>
                    <a:gd name="connsiteY3" fmla="*/ 51911 h 864419"/>
                    <a:gd name="connsiteX4" fmla="*/ 3 w 596163"/>
                    <a:gd name="connsiteY4" fmla="*/ 25120 h 864419"/>
                    <a:gd name="connsiteX0" fmla="*/ 586115 w 596163"/>
                    <a:gd name="connsiteY0" fmla="*/ 15072 h 864419"/>
                    <a:gd name="connsiteX1" fmla="*/ 293059 w 596163"/>
                    <a:gd name="connsiteY1" fmla="*/ 61959 h 864419"/>
                    <a:gd name="connsiteX2" fmla="*/ 3 w 596163"/>
                    <a:gd name="connsiteY2" fmla="*/ 20096 h 864419"/>
                    <a:gd name="connsiteX3" fmla="*/ 288035 w 596163"/>
                    <a:gd name="connsiteY3" fmla="*/ 63644 h 864419"/>
                    <a:gd name="connsiteX4" fmla="*/ 581092 w 596163"/>
                    <a:gd name="connsiteY4" fmla="*/ 35169 h 864419"/>
                    <a:gd name="connsiteX5" fmla="*/ 576067 w 596163"/>
                    <a:gd name="connsiteY5" fmla="*/ 792411 h 864419"/>
                    <a:gd name="connsiteX6" fmla="*/ 288035 w 596163"/>
                    <a:gd name="connsiteY6" fmla="*/ 864419 h 864419"/>
                    <a:gd name="connsiteX7" fmla="*/ 3 w 596163"/>
                    <a:gd name="connsiteY7" fmla="*/ 792411 h 864419"/>
                    <a:gd name="connsiteX8" fmla="*/ 3 w 596163"/>
                    <a:gd name="connsiteY8" fmla="*/ 20096 h 8644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96163" h="864419" stroke="0" extrusionOk="0">
                      <a:moveTo>
                        <a:pt x="5027" y="10048"/>
                      </a:moveTo>
                      <a:cubicBezTo>
                        <a:pt x="5027" y="49817"/>
                        <a:pt x="205422" y="63634"/>
                        <a:pt x="303107" y="61959"/>
                      </a:cubicBezTo>
                      <a:cubicBezTo>
                        <a:pt x="400792" y="60284"/>
                        <a:pt x="591139" y="39769"/>
                        <a:pt x="591139" y="0"/>
                      </a:cubicBezTo>
                      <a:lnTo>
                        <a:pt x="576067" y="792411"/>
                      </a:lnTo>
                      <a:cubicBezTo>
                        <a:pt x="576067" y="832180"/>
                        <a:pt x="447111" y="864419"/>
                        <a:pt x="288035" y="864419"/>
                      </a:cubicBezTo>
                      <a:cubicBezTo>
                        <a:pt x="128959" y="864419"/>
                        <a:pt x="3" y="832180"/>
                        <a:pt x="3" y="792411"/>
                      </a:cubicBezTo>
                      <a:cubicBezTo>
                        <a:pt x="1678" y="531623"/>
                        <a:pt x="3352" y="270836"/>
                        <a:pt x="5027" y="10048"/>
                      </a:cubicBezTo>
                      <a:close/>
                    </a:path>
                    <a:path w="596163" h="864419" fill="lighten" stroke="0" extrusionOk="0">
                      <a:moveTo>
                        <a:pt x="3" y="25120"/>
                      </a:moveTo>
                      <a:cubicBezTo>
                        <a:pt x="3" y="25401"/>
                        <a:pt x="198723" y="54433"/>
                        <a:pt x="298083" y="53596"/>
                      </a:cubicBezTo>
                      <a:cubicBezTo>
                        <a:pt x="397443" y="52759"/>
                        <a:pt x="596163" y="-19673"/>
                        <a:pt x="596163" y="20096"/>
                      </a:cubicBezTo>
                      <a:cubicBezTo>
                        <a:pt x="596163" y="59865"/>
                        <a:pt x="397443" y="51074"/>
                        <a:pt x="298083" y="51911"/>
                      </a:cubicBezTo>
                      <a:cubicBezTo>
                        <a:pt x="198723" y="52748"/>
                        <a:pt x="3" y="24839"/>
                        <a:pt x="3" y="25120"/>
                      </a:cubicBezTo>
                      <a:close/>
                    </a:path>
                    <a:path w="596163" h="864419" fill="none" extrusionOk="0">
                      <a:moveTo>
                        <a:pt x="586115" y="15072"/>
                      </a:moveTo>
                      <a:cubicBezTo>
                        <a:pt x="586115" y="54841"/>
                        <a:pt x="390744" y="61122"/>
                        <a:pt x="293059" y="61959"/>
                      </a:cubicBezTo>
                      <a:cubicBezTo>
                        <a:pt x="195374" y="62796"/>
                        <a:pt x="840" y="19815"/>
                        <a:pt x="3" y="20096"/>
                      </a:cubicBezTo>
                      <a:cubicBezTo>
                        <a:pt x="-834" y="20377"/>
                        <a:pt x="191187" y="61132"/>
                        <a:pt x="288035" y="63644"/>
                      </a:cubicBezTo>
                      <a:cubicBezTo>
                        <a:pt x="384883" y="66156"/>
                        <a:pt x="581092" y="-4600"/>
                        <a:pt x="581092" y="35169"/>
                      </a:cubicBezTo>
                      <a:lnTo>
                        <a:pt x="576067" y="792411"/>
                      </a:lnTo>
                      <a:cubicBezTo>
                        <a:pt x="576067" y="832180"/>
                        <a:pt x="447111" y="864419"/>
                        <a:pt x="288035" y="864419"/>
                      </a:cubicBezTo>
                      <a:cubicBezTo>
                        <a:pt x="128959" y="864419"/>
                        <a:pt x="3" y="832180"/>
                        <a:pt x="3" y="792411"/>
                      </a:cubicBezTo>
                      <a:lnTo>
                        <a:pt x="3" y="20096"/>
                      </a:lnTo>
                    </a:path>
                  </a:pathLst>
                </a:custGeom>
                <a:gradFill>
                  <a:gsLst>
                    <a:gs pos="20000">
                      <a:schemeClr val="tx1">
                        <a:lumMod val="75000"/>
                        <a:lumOff val="25000"/>
                        <a:alpha val="24000"/>
                      </a:schemeClr>
                    </a:gs>
                    <a:gs pos="50000">
                      <a:schemeClr val="accent1">
                        <a:tint val="44500"/>
                        <a:satMod val="160000"/>
                        <a:alpha val="37000"/>
                      </a:schemeClr>
                    </a:gs>
                    <a:gs pos="75000">
                      <a:schemeClr val="tx1">
                        <a:lumMod val="75000"/>
                        <a:lumOff val="25000"/>
                        <a:alpha val="42000"/>
                      </a:schemeClr>
                    </a:gs>
                  </a:gsLst>
                  <a:lin ang="108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grpSp>
          <p:nvGrpSpPr>
            <p:cNvPr id="1304" name="Groupe 1303"/>
            <p:cNvGrpSpPr/>
            <p:nvPr/>
          </p:nvGrpSpPr>
          <p:grpSpPr>
            <a:xfrm rot="16200000" flipH="1">
              <a:off x="5643321" y="2206190"/>
              <a:ext cx="1944226" cy="767520"/>
              <a:chOff x="4718167" y="1574092"/>
              <a:chExt cx="2578559" cy="862284"/>
            </a:xfrm>
          </p:grpSpPr>
          <p:sp>
            <p:nvSpPr>
              <p:cNvPr id="1305" name="Freeform 83"/>
              <p:cNvSpPr>
                <a:spLocks/>
              </p:cNvSpPr>
              <p:nvPr>
                <p:custDataLst>
                  <p:tags r:id="rId63"/>
                </p:custDataLst>
              </p:nvPr>
            </p:nvSpPr>
            <p:spPr bwMode="auto">
              <a:xfrm>
                <a:off x="5310565" y="2274458"/>
                <a:ext cx="1106297" cy="142555"/>
              </a:xfrm>
              <a:custGeom>
                <a:avLst/>
                <a:gdLst>
                  <a:gd name="T0" fmla="*/ 147 w 163"/>
                  <a:gd name="T1" fmla="*/ 69 h 677"/>
                  <a:gd name="T2" fmla="*/ 3 w 163"/>
                  <a:gd name="T3" fmla="*/ 101 h 677"/>
                  <a:gd name="T4" fmla="*/ 163 w 163"/>
                  <a:gd name="T5" fmla="*/ 677 h 677"/>
                  <a:gd name="connsiteX0" fmla="*/ 57855 w 57855"/>
                  <a:gd name="connsiteY0" fmla="*/ 2856 h 3531"/>
                  <a:gd name="connsiteX1" fmla="*/ 49021 w 57855"/>
                  <a:gd name="connsiteY1" fmla="*/ 3329 h 3531"/>
                  <a:gd name="connsiteX2" fmla="*/ 309 w 57855"/>
                  <a:gd name="connsiteY2" fmla="*/ 960 h 3531"/>
                  <a:gd name="connsiteX0" fmla="*/ 10020 w 10020"/>
                  <a:gd name="connsiteY0" fmla="*/ 8620 h 8620"/>
                  <a:gd name="connsiteX1" fmla="*/ 5809 w 10020"/>
                  <a:gd name="connsiteY1" fmla="*/ 5559 h 8620"/>
                  <a:gd name="connsiteX2" fmla="*/ 73 w 10020"/>
                  <a:gd name="connsiteY2" fmla="*/ 3251 h 8620"/>
                  <a:gd name="connsiteX0" fmla="*/ 10024 w 10024"/>
                  <a:gd name="connsiteY0" fmla="*/ 11110 h 11110"/>
                  <a:gd name="connsiteX1" fmla="*/ 5821 w 10024"/>
                  <a:gd name="connsiteY1" fmla="*/ 7559 h 11110"/>
                  <a:gd name="connsiteX2" fmla="*/ 97 w 10024"/>
                  <a:gd name="connsiteY2" fmla="*/ 4881 h 11110"/>
                  <a:gd name="connsiteX0" fmla="*/ 10024 w 10024"/>
                  <a:gd name="connsiteY0" fmla="*/ 11110 h 11110"/>
                  <a:gd name="connsiteX1" fmla="*/ 5821 w 10024"/>
                  <a:gd name="connsiteY1" fmla="*/ 7559 h 11110"/>
                  <a:gd name="connsiteX2" fmla="*/ 97 w 10024"/>
                  <a:gd name="connsiteY2" fmla="*/ 4881 h 11110"/>
                  <a:gd name="connsiteX0" fmla="*/ 13284 w 13284"/>
                  <a:gd name="connsiteY0" fmla="*/ 13135 h 13135"/>
                  <a:gd name="connsiteX1" fmla="*/ 9081 w 13284"/>
                  <a:gd name="connsiteY1" fmla="*/ 9584 h 13135"/>
                  <a:gd name="connsiteX2" fmla="*/ 60 w 13284"/>
                  <a:gd name="connsiteY2" fmla="*/ 4353 h 13135"/>
                  <a:gd name="connsiteX0" fmla="*/ 13224 w 13224"/>
                  <a:gd name="connsiteY0" fmla="*/ 11312 h 11312"/>
                  <a:gd name="connsiteX1" fmla="*/ 9021 w 13224"/>
                  <a:gd name="connsiteY1" fmla="*/ 7761 h 11312"/>
                  <a:gd name="connsiteX2" fmla="*/ 0 w 13224"/>
                  <a:gd name="connsiteY2" fmla="*/ 2530 h 11312"/>
                  <a:gd name="connsiteX0" fmla="*/ 13533 w 13533"/>
                  <a:gd name="connsiteY0" fmla="*/ 7962 h 7962"/>
                  <a:gd name="connsiteX1" fmla="*/ 9021 w 13533"/>
                  <a:gd name="connsiteY1" fmla="*/ 7761 h 7962"/>
                  <a:gd name="connsiteX2" fmla="*/ 0 w 13533"/>
                  <a:gd name="connsiteY2" fmla="*/ 2530 h 7962"/>
                  <a:gd name="connsiteX0" fmla="*/ 10000 w 10000"/>
                  <a:gd name="connsiteY0" fmla="*/ 10000 h 10231"/>
                  <a:gd name="connsiteX1" fmla="*/ 6666 w 10000"/>
                  <a:gd name="connsiteY1" fmla="*/ 9748 h 10231"/>
                  <a:gd name="connsiteX2" fmla="*/ 0 w 10000"/>
                  <a:gd name="connsiteY2" fmla="*/ 3178 h 10231"/>
                  <a:gd name="connsiteX0" fmla="*/ 10000 w 10000"/>
                  <a:gd name="connsiteY0" fmla="*/ 10383 h 10504"/>
                  <a:gd name="connsiteX1" fmla="*/ 6238 w 10000"/>
                  <a:gd name="connsiteY1" fmla="*/ 7927 h 10504"/>
                  <a:gd name="connsiteX2" fmla="*/ 0 w 10000"/>
                  <a:gd name="connsiteY2" fmla="*/ 3561 h 10504"/>
                  <a:gd name="connsiteX0" fmla="*/ 10000 w 10000"/>
                  <a:gd name="connsiteY0" fmla="*/ 10383 h 10677"/>
                  <a:gd name="connsiteX1" fmla="*/ 6238 w 10000"/>
                  <a:gd name="connsiteY1" fmla="*/ 7927 h 10677"/>
                  <a:gd name="connsiteX2" fmla="*/ 0 w 10000"/>
                  <a:gd name="connsiteY2" fmla="*/ 3561 h 10677"/>
                </a:gdLst>
                <a:ahLst/>
                <a:cxnLst>
                  <a:cxn ang="0">
                    <a:pos x="connsiteX0" y="connsiteY0"/>
                  </a:cxn>
                  <a:cxn ang="0">
                    <a:pos x="connsiteX1" y="connsiteY1"/>
                  </a:cxn>
                  <a:cxn ang="0">
                    <a:pos x="connsiteX2" y="connsiteY2"/>
                  </a:cxn>
                </a:cxnLst>
                <a:rect l="l" t="t" r="r" b="b"/>
                <a:pathLst>
                  <a:path w="10000" h="10677">
                    <a:moveTo>
                      <a:pt x="10000" y="10383"/>
                    </a:moveTo>
                    <a:cubicBezTo>
                      <a:pt x="9250" y="11256"/>
                      <a:pt x="7575" y="10117"/>
                      <a:pt x="6238" y="7927"/>
                    </a:cubicBezTo>
                    <a:cubicBezTo>
                      <a:pt x="4892" y="5533"/>
                      <a:pt x="2276" y="-5605"/>
                      <a:pt x="0" y="3561"/>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306" name="Freeform 64"/>
              <p:cNvSpPr>
                <a:spLocks/>
              </p:cNvSpPr>
              <p:nvPr>
                <p:custDataLst>
                  <p:tags r:id="rId64"/>
                </p:custDataLst>
              </p:nvPr>
            </p:nvSpPr>
            <p:spPr bwMode="auto">
              <a:xfrm>
                <a:off x="6196129" y="2353946"/>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307" name="Freeform 64"/>
              <p:cNvSpPr>
                <a:spLocks/>
              </p:cNvSpPr>
              <p:nvPr>
                <p:custDataLst>
                  <p:tags r:id="rId65"/>
                </p:custDataLst>
              </p:nvPr>
            </p:nvSpPr>
            <p:spPr bwMode="auto">
              <a:xfrm>
                <a:off x="6196129" y="2271908"/>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308" name="Freeform 64"/>
              <p:cNvSpPr>
                <a:spLocks/>
              </p:cNvSpPr>
              <p:nvPr>
                <p:custDataLst>
                  <p:tags r:id="rId66"/>
                </p:custDataLst>
              </p:nvPr>
            </p:nvSpPr>
            <p:spPr bwMode="auto">
              <a:xfrm>
                <a:off x="6196129" y="2187664"/>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309" name="Freeform 63"/>
              <p:cNvSpPr>
                <a:spLocks/>
              </p:cNvSpPr>
              <p:nvPr>
                <p:custDataLst>
                  <p:tags r:id="rId67"/>
                </p:custDataLst>
              </p:nvPr>
            </p:nvSpPr>
            <p:spPr bwMode="auto">
              <a:xfrm>
                <a:off x="6196129" y="2093904"/>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310" name="Freeform 62"/>
              <p:cNvSpPr>
                <a:spLocks/>
              </p:cNvSpPr>
              <p:nvPr>
                <p:custDataLst>
                  <p:tags r:id="rId68"/>
                </p:custDataLst>
              </p:nvPr>
            </p:nvSpPr>
            <p:spPr bwMode="auto">
              <a:xfrm>
                <a:off x="6196129" y="2000145"/>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311" name="Freeform 61"/>
              <p:cNvSpPr>
                <a:spLocks/>
              </p:cNvSpPr>
              <p:nvPr>
                <p:custDataLst>
                  <p:tags r:id="rId69"/>
                </p:custDataLst>
              </p:nvPr>
            </p:nvSpPr>
            <p:spPr bwMode="auto">
              <a:xfrm>
                <a:off x="6196129" y="1906385"/>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312" name="Freeform 60"/>
              <p:cNvSpPr>
                <a:spLocks/>
              </p:cNvSpPr>
              <p:nvPr>
                <p:custDataLst>
                  <p:tags r:id="rId70"/>
                </p:custDataLst>
              </p:nvPr>
            </p:nvSpPr>
            <p:spPr bwMode="auto">
              <a:xfrm>
                <a:off x="6196129" y="1812626"/>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313" name="Freeform 59"/>
              <p:cNvSpPr>
                <a:spLocks/>
              </p:cNvSpPr>
              <p:nvPr>
                <p:custDataLst>
                  <p:tags r:id="rId71"/>
                </p:custDataLst>
              </p:nvPr>
            </p:nvSpPr>
            <p:spPr bwMode="auto">
              <a:xfrm>
                <a:off x="6196129" y="1718866"/>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314" name="Freeform 58"/>
              <p:cNvSpPr>
                <a:spLocks/>
              </p:cNvSpPr>
              <p:nvPr>
                <p:custDataLst>
                  <p:tags r:id="rId72"/>
                </p:custDataLst>
              </p:nvPr>
            </p:nvSpPr>
            <p:spPr bwMode="auto">
              <a:xfrm>
                <a:off x="6196129" y="1625107"/>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315" name="Freeform 82"/>
              <p:cNvSpPr>
                <a:spLocks/>
              </p:cNvSpPr>
              <p:nvPr>
                <p:custDataLst>
                  <p:tags r:id="rId73"/>
                </p:custDataLst>
              </p:nvPr>
            </p:nvSpPr>
            <p:spPr bwMode="auto">
              <a:xfrm>
                <a:off x="4718167" y="1574092"/>
                <a:ext cx="2503587" cy="606172"/>
              </a:xfrm>
              <a:custGeom>
                <a:avLst/>
                <a:gdLst>
                  <a:gd name="T0" fmla="*/ 1832 w 2011"/>
                  <a:gd name="T1" fmla="*/ 59 h 1499"/>
                  <a:gd name="T2" fmla="*/ 1944 w 2011"/>
                  <a:gd name="T3" fmla="*/ 123 h 1499"/>
                  <a:gd name="T4" fmla="*/ 1432 w 2011"/>
                  <a:gd name="T5" fmla="*/ 139 h 1499"/>
                  <a:gd name="T6" fmla="*/ 248 w 2011"/>
                  <a:gd name="T7" fmla="*/ 75 h 1499"/>
                  <a:gd name="T8" fmla="*/ 24 w 2011"/>
                  <a:gd name="T9" fmla="*/ 587 h 1499"/>
                  <a:gd name="T10" fmla="*/ 104 w 2011"/>
                  <a:gd name="T11" fmla="*/ 1499 h 1499"/>
                  <a:gd name="connsiteX0" fmla="*/ 8997 w 9669"/>
                  <a:gd name="connsiteY0" fmla="*/ 48 h 16459"/>
                  <a:gd name="connsiteX1" fmla="*/ 9554 w 9669"/>
                  <a:gd name="connsiteY1" fmla="*/ 475 h 16459"/>
                  <a:gd name="connsiteX2" fmla="*/ 7008 w 9669"/>
                  <a:gd name="connsiteY2" fmla="*/ 581 h 16459"/>
                  <a:gd name="connsiteX3" fmla="*/ 1120 w 9669"/>
                  <a:gd name="connsiteY3" fmla="*/ 154 h 16459"/>
                  <a:gd name="connsiteX4" fmla="*/ 6 w 9669"/>
                  <a:gd name="connsiteY4" fmla="*/ 3570 h 16459"/>
                  <a:gd name="connsiteX5" fmla="*/ 1672 w 9669"/>
                  <a:gd name="connsiteY5" fmla="*/ 16459 h 16459"/>
                  <a:gd name="connsiteX0" fmla="*/ 19579 w 20274"/>
                  <a:gd name="connsiteY0" fmla="*/ 29 h 3898"/>
                  <a:gd name="connsiteX1" fmla="*/ 20155 w 20274"/>
                  <a:gd name="connsiteY1" fmla="*/ 289 h 3898"/>
                  <a:gd name="connsiteX2" fmla="*/ 17522 w 20274"/>
                  <a:gd name="connsiteY2" fmla="*/ 353 h 3898"/>
                  <a:gd name="connsiteX3" fmla="*/ 11432 w 20274"/>
                  <a:gd name="connsiteY3" fmla="*/ 94 h 3898"/>
                  <a:gd name="connsiteX4" fmla="*/ 10280 w 20274"/>
                  <a:gd name="connsiteY4" fmla="*/ 2169 h 3898"/>
                  <a:gd name="connsiteX5" fmla="*/ 0 w 20274"/>
                  <a:gd name="connsiteY5" fmla="*/ 3898 h 3898"/>
                  <a:gd name="connsiteX0" fmla="*/ 9657 w 10000"/>
                  <a:gd name="connsiteY0" fmla="*/ 0 h 9926"/>
                  <a:gd name="connsiteX1" fmla="*/ 9941 w 10000"/>
                  <a:gd name="connsiteY1" fmla="*/ 667 h 9926"/>
                  <a:gd name="connsiteX2" fmla="*/ 8643 w 10000"/>
                  <a:gd name="connsiteY2" fmla="*/ 832 h 9926"/>
                  <a:gd name="connsiteX3" fmla="*/ 5639 w 10000"/>
                  <a:gd name="connsiteY3" fmla="*/ 167 h 9926"/>
                  <a:gd name="connsiteX4" fmla="*/ 4465 w 10000"/>
                  <a:gd name="connsiteY4" fmla="*/ 4322 h 9926"/>
                  <a:gd name="connsiteX5" fmla="*/ 0 w 10000"/>
                  <a:gd name="connsiteY5" fmla="*/ 9926 h 9926"/>
                  <a:gd name="connsiteX0" fmla="*/ 9657 w 10000"/>
                  <a:gd name="connsiteY0" fmla="*/ 0 h 10000"/>
                  <a:gd name="connsiteX1" fmla="*/ 9941 w 10000"/>
                  <a:gd name="connsiteY1" fmla="*/ 672 h 10000"/>
                  <a:gd name="connsiteX2" fmla="*/ 8643 w 10000"/>
                  <a:gd name="connsiteY2" fmla="*/ 838 h 10000"/>
                  <a:gd name="connsiteX3" fmla="*/ 5639 w 10000"/>
                  <a:gd name="connsiteY3" fmla="*/ 168 h 10000"/>
                  <a:gd name="connsiteX4" fmla="*/ 4465 w 10000"/>
                  <a:gd name="connsiteY4" fmla="*/ 4354 h 10000"/>
                  <a:gd name="connsiteX5" fmla="*/ 0 w 10000"/>
                  <a:gd name="connsiteY5" fmla="*/ 10000 h 10000"/>
                  <a:gd name="connsiteX0" fmla="*/ 9657 w 10000"/>
                  <a:gd name="connsiteY0" fmla="*/ 0 h 10000"/>
                  <a:gd name="connsiteX1" fmla="*/ 9941 w 10000"/>
                  <a:gd name="connsiteY1" fmla="*/ 672 h 10000"/>
                  <a:gd name="connsiteX2" fmla="*/ 8643 w 10000"/>
                  <a:gd name="connsiteY2" fmla="*/ 838 h 10000"/>
                  <a:gd name="connsiteX3" fmla="*/ 5639 w 10000"/>
                  <a:gd name="connsiteY3" fmla="*/ 168 h 10000"/>
                  <a:gd name="connsiteX4" fmla="*/ 4465 w 10000"/>
                  <a:gd name="connsiteY4" fmla="*/ 4354 h 10000"/>
                  <a:gd name="connsiteX5" fmla="*/ 0 w 10000"/>
                  <a:gd name="connsiteY5" fmla="*/ 1000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000" h="10000">
                    <a:moveTo>
                      <a:pt x="9657" y="0"/>
                    </a:moveTo>
                    <a:cubicBezTo>
                      <a:pt x="9883" y="262"/>
                      <a:pt x="10111" y="535"/>
                      <a:pt x="9941" y="672"/>
                    </a:cubicBezTo>
                    <a:cubicBezTo>
                      <a:pt x="9772" y="807"/>
                      <a:pt x="9360" y="923"/>
                      <a:pt x="8643" y="838"/>
                    </a:cubicBezTo>
                    <a:cubicBezTo>
                      <a:pt x="7925" y="755"/>
                      <a:pt x="6335" y="-418"/>
                      <a:pt x="5639" y="168"/>
                    </a:cubicBezTo>
                    <a:cubicBezTo>
                      <a:pt x="4943" y="755"/>
                      <a:pt x="5005" y="2445"/>
                      <a:pt x="4465" y="4354"/>
                    </a:cubicBezTo>
                    <a:cubicBezTo>
                      <a:pt x="4051" y="6618"/>
                      <a:pt x="-40" y="8377"/>
                      <a:pt x="0" y="10000"/>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grpSp>
      </p:grpSp>
      <p:sp>
        <p:nvSpPr>
          <p:cNvPr id="1552" name="Ellipse 1551"/>
          <p:cNvSpPr/>
          <p:nvPr>
            <p:custDataLst>
              <p:tags r:id="rId7"/>
            </p:custDataLst>
          </p:nvPr>
        </p:nvSpPr>
        <p:spPr>
          <a:xfrm>
            <a:off x="1485712" y="1594386"/>
            <a:ext cx="288032" cy="288032"/>
          </a:xfrm>
          <a:prstGeom prst="ellipse">
            <a:avLst/>
          </a:prstGeom>
          <a:solidFill>
            <a:srgbClr val="C00000"/>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561" name="Ellipse 1560"/>
          <p:cNvSpPr/>
          <p:nvPr>
            <p:custDataLst>
              <p:tags r:id="rId8"/>
            </p:custDataLst>
          </p:nvPr>
        </p:nvSpPr>
        <p:spPr>
          <a:xfrm>
            <a:off x="6211467" y="1603809"/>
            <a:ext cx="288032" cy="288032"/>
          </a:xfrm>
          <a:prstGeom prst="ellipse">
            <a:avLst/>
          </a:prstGeom>
          <a:solidFill>
            <a:srgbClr val="C00000"/>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562" name="Ellipse 1561"/>
          <p:cNvSpPr/>
          <p:nvPr>
            <p:custDataLst>
              <p:tags r:id="rId9"/>
            </p:custDataLst>
          </p:nvPr>
        </p:nvSpPr>
        <p:spPr>
          <a:xfrm>
            <a:off x="1787201" y="1263047"/>
            <a:ext cx="288032" cy="288032"/>
          </a:xfrm>
          <a:prstGeom prst="ellipse">
            <a:avLst/>
          </a:prstGeom>
          <a:solidFill>
            <a:schemeClr val="tx1">
              <a:lumMod val="75000"/>
              <a:lumOff val="2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564" name="Ellipse 1563"/>
          <p:cNvSpPr/>
          <p:nvPr>
            <p:custDataLst>
              <p:tags r:id="rId10"/>
            </p:custDataLst>
          </p:nvPr>
        </p:nvSpPr>
        <p:spPr>
          <a:xfrm>
            <a:off x="6499067" y="1287669"/>
            <a:ext cx="288032" cy="288032"/>
          </a:xfrm>
          <a:prstGeom prst="ellipse">
            <a:avLst/>
          </a:prstGeom>
          <a:solidFill>
            <a:schemeClr val="tx1">
              <a:lumMod val="75000"/>
              <a:lumOff val="2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565" name="ZoneTexte 1564"/>
          <p:cNvSpPr txBox="1"/>
          <p:nvPr>
            <p:custDataLst>
              <p:tags r:id="rId11"/>
            </p:custDataLst>
          </p:nvPr>
        </p:nvSpPr>
        <p:spPr>
          <a:xfrm>
            <a:off x="5815491" y="2730066"/>
            <a:ext cx="386644" cy="461665"/>
          </a:xfrm>
          <a:prstGeom prst="rect">
            <a:avLst/>
          </a:prstGeom>
          <a:noFill/>
        </p:spPr>
        <p:txBody>
          <a:bodyPr wrap="none" rtlCol="0">
            <a:spAutoFit/>
          </a:bodyPr>
          <a:lstStyle/>
          <a:p>
            <a:r>
              <a:rPr lang="fr-FR" sz="2400" b="1" dirty="0" smtClean="0"/>
              <a:t>N</a:t>
            </a:r>
            <a:endParaRPr lang="fr-FR" sz="2400" b="1" dirty="0"/>
          </a:p>
        </p:txBody>
      </p:sp>
      <p:sp>
        <p:nvSpPr>
          <p:cNvPr id="1566" name="ZoneTexte 1565"/>
          <p:cNvSpPr txBox="1"/>
          <p:nvPr>
            <p:custDataLst>
              <p:tags r:id="rId12"/>
            </p:custDataLst>
          </p:nvPr>
        </p:nvSpPr>
        <p:spPr>
          <a:xfrm>
            <a:off x="2410390" y="2730066"/>
            <a:ext cx="330540" cy="461665"/>
          </a:xfrm>
          <a:prstGeom prst="rect">
            <a:avLst/>
          </a:prstGeom>
          <a:noFill/>
        </p:spPr>
        <p:txBody>
          <a:bodyPr wrap="none" rtlCol="0">
            <a:spAutoFit/>
          </a:bodyPr>
          <a:lstStyle/>
          <a:p>
            <a:r>
              <a:rPr lang="fr-FR" sz="2400" b="1" dirty="0" smtClean="0"/>
              <a:t>S</a:t>
            </a:r>
            <a:endParaRPr lang="fr-FR" sz="2400" b="1" dirty="0"/>
          </a:p>
        </p:txBody>
      </p:sp>
      <p:grpSp>
        <p:nvGrpSpPr>
          <p:cNvPr id="1707" name="Groupe 1706"/>
          <p:cNvGrpSpPr/>
          <p:nvPr>
            <p:custDataLst>
              <p:tags r:id="rId13"/>
            </p:custDataLst>
          </p:nvPr>
        </p:nvGrpSpPr>
        <p:grpSpPr>
          <a:xfrm flipH="1">
            <a:off x="3160284" y="1670760"/>
            <a:ext cx="2440404" cy="2431302"/>
            <a:chOff x="3923928" y="1902972"/>
            <a:chExt cx="2440404" cy="2431302"/>
          </a:xfrm>
          <a:solidFill>
            <a:schemeClr val="accent6">
              <a:lumMod val="75000"/>
            </a:schemeClr>
          </a:solidFill>
        </p:grpSpPr>
        <p:sp>
          <p:nvSpPr>
            <p:cNvPr id="1708" name="Ellipse 1707"/>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709" name="Groupe 1708"/>
            <p:cNvGrpSpPr/>
            <p:nvPr/>
          </p:nvGrpSpPr>
          <p:grpSpPr>
            <a:xfrm>
              <a:off x="3923928" y="1902972"/>
              <a:ext cx="2440404" cy="2129297"/>
              <a:chOff x="3923928" y="1902972"/>
              <a:chExt cx="2440404" cy="2129297"/>
            </a:xfrm>
            <a:grpFill/>
          </p:grpSpPr>
          <p:sp>
            <p:nvSpPr>
              <p:cNvPr id="1710" name="Ellipse 1709"/>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711" name="Ellipse 1710"/>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p>
            </p:txBody>
          </p:sp>
          <p:sp>
            <p:nvSpPr>
              <p:cNvPr id="1712" name="Ellipse 1711"/>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713" name="Ellipse 1712"/>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714" name="Ellipse 1713"/>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715" name="Ellipse 1714"/>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716" name="Ellipse 1715"/>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pic>
        <p:nvPicPr>
          <p:cNvPr id="1717" name="Image 1716"/>
          <p:cNvPicPr>
            <a:picLocks noChangeAspect="1"/>
          </p:cNvPicPr>
          <p:nvPr>
            <p:custDataLst>
              <p:tags r:id="rId14"/>
            </p:custDataLst>
          </p:nvPr>
        </p:nvPicPr>
        <p:blipFill>
          <a:blip r:embed="rId87">
            <a:extLst>
              <a:ext uri="{28A0092B-C50C-407E-A947-70E740481C1C}">
                <a14:useLocalDpi xmlns:a14="http://schemas.microsoft.com/office/drawing/2010/main" val="0"/>
              </a:ext>
            </a:extLst>
          </a:blip>
          <a:stretch>
            <a:fillRect/>
          </a:stretch>
        </p:blipFill>
        <p:spPr>
          <a:xfrm rot="-1380000">
            <a:off x="3593056" y="2098981"/>
            <a:ext cx="1574861" cy="1574861"/>
          </a:xfrm>
          <a:prstGeom prst="rect">
            <a:avLst/>
          </a:prstGeom>
        </p:spPr>
      </p:pic>
      <p:grpSp>
        <p:nvGrpSpPr>
          <p:cNvPr id="10" name="Groupe 9"/>
          <p:cNvGrpSpPr/>
          <p:nvPr>
            <p:custDataLst>
              <p:tags r:id="rId15"/>
            </p:custDataLst>
          </p:nvPr>
        </p:nvGrpSpPr>
        <p:grpSpPr>
          <a:xfrm rot="16200000">
            <a:off x="3525306" y="3752284"/>
            <a:ext cx="792088" cy="1647317"/>
            <a:chOff x="9396536" y="2446185"/>
            <a:chExt cx="792088" cy="1647317"/>
          </a:xfrm>
        </p:grpSpPr>
        <p:sp>
          <p:nvSpPr>
            <p:cNvPr id="1721" name="Cylindre 1720"/>
            <p:cNvSpPr/>
            <p:nvPr/>
          </p:nvSpPr>
          <p:spPr>
            <a:xfrm rot="5400000" flipH="1">
              <a:off x="9504548" y="3280282"/>
              <a:ext cx="576064" cy="792088"/>
            </a:xfrm>
            <a:prstGeom prst="can">
              <a:avLst/>
            </a:prstGeom>
            <a:gradFill>
              <a:gsLst>
                <a:gs pos="0">
                  <a:srgbClr val="002060"/>
                </a:gs>
                <a:gs pos="38000">
                  <a:schemeClr val="tx1">
                    <a:lumMod val="75000"/>
                    <a:lumOff val="25000"/>
                    <a:alpha val="76000"/>
                  </a:schemeClr>
                </a:gs>
              </a:gsLst>
              <a:lin ang="5400000" scaled="0"/>
            </a:gra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722" name="Groupe 1721"/>
            <p:cNvGrpSpPr/>
            <p:nvPr/>
          </p:nvGrpSpPr>
          <p:grpSpPr>
            <a:xfrm rot="16200000" flipH="1" flipV="1">
              <a:off x="8870756" y="3021191"/>
              <a:ext cx="1647317" cy="497305"/>
              <a:chOff x="5111946" y="1906385"/>
              <a:chExt cx="2184780" cy="558707"/>
            </a:xfrm>
          </p:grpSpPr>
          <p:sp>
            <p:nvSpPr>
              <p:cNvPr id="1723" name="Freeform 83"/>
              <p:cNvSpPr>
                <a:spLocks/>
              </p:cNvSpPr>
              <p:nvPr>
                <p:custDataLst>
                  <p:tags r:id="rId57"/>
                </p:custDataLst>
              </p:nvPr>
            </p:nvSpPr>
            <p:spPr bwMode="auto">
              <a:xfrm>
                <a:off x="5111946" y="2033670"/>
                <a:ext cx="2089685" cy="431422"/>
              </a:xfrm>
              <a:custGeom>
                <a:avLst/>
                <a:gdLst>
                  <a:gd name="T0" fmla="*/ 147 w 163"/>
                  <a:gd name="T1" fmla="*/ 69 h 677"/>
                  <a:gd name="T2" fmla="*/ 3 w 163"/>
                  <a:gd name="T3" fmla="*/ 101 h 677"/>
                  <a:gd name="T4" fmla="*/ 163 w 163"/>
                  <a:gd name="T5" fmla="*/ 677 h 677"/>
                  <a:gd name="connsiteX0" fmla="*/ 57855 w 57855"/>
                  <a:gd name="connsiteY0" fmla="*/ 2856 h 3531"/>
                  <a:gd name="connsiteX1" fmla="*/ 49021 w 57855"/>
                  <a:gd name="connsiteY1" fmla="*/ 3329 h 3531"/>
                  <a:gd name="connsiteX2" fmla="*/ 309 w 57855"/>
                  <a:gd name="connsiteY2" fmla="*/ 960 h 3531"/>
                  <a:gd name="connsiteX0" fmla="*/ 10020 w 10020"/>
                  <a:gd name="connsiteY0" fmla="*/ 8620 h 8620"/>
                  <a:gd name="connsiteX1" fmla="*/ 5809 w 10020"/>
                  <a:gd name="connsiteY1" fmla="*/ 5559 h 8620"/>
                  <a:gd name="connsiteX2" fmla="*/ 73 w 10020"/>
                  <a:gd name="connsiteY2" fmla="*/ 3251 h 8620"/>
                  <a:gd name="connsiteX0" fmla="*/ 10024 w 10024"/>
                  <a:gd name="connsiteY0" fmla="*/ 11110 h 11110"/>
                  <a:gd name="connsiteX1" fmla="*/ 5821 w 10024"/>
                  <a:gd name="connsiteY1" fmla="*/ 7559 h 11110"/>
                  <a:gd name="connsiteX2" fmla="*/ 97 w 10024"/>
                  <a:gd name="connsiteY2" fmla="*/ 4881 h 11110"/>
                  <a:gd name="connsiteX0" fmla="*/ 10024 w 10024"/>
                  <a:gd name="connsiteY0" fmla="*/ 11110 h 11110"/>
                  <a:gd name="connsiteX1" fmla="*/ 5821 w 10024"/>
                  <a:gd name="connsiteY1" fmla="*/ 7559 h 11110"/>
                  <a:gd name="connsiteX2" fmla="*/ 97 w 10024"/>
                  <a:gd name="connsiteY2" fmla="*/ 4881 h 11110"/>
                  <a:gd name="connsiteX0" fmla="*/ 13284 w 13284"/>
                  <a:gd name="connsiteY0" fmla="*/ 13135 h 13135"/>
                  <a:gd name="connsiteX1" fmla="*/ 9081 w 13284"/>
                  <a:gd name="connsiteY1" fmla="*/ 9584 h 13135"/>
                  <a:gd name="connsiteX2" fmla="*/ 60 w 13284"/>
                  <a:gd name="connsiteY2" fmla="*/ 4353 h 13135"/>
                  <a:gd name="connsiteX0" fmla="*/ 13224 w 13224"/>
                  <a:gd name="connsiteY0" fmla="*/ 11312 h 11312"/>
                  <a:gd name="connsiteX1" fmla="*/ 9021 w 13224"/>
                  <a:gd name="connsiteY1" fmla="*/ 7761 h 11312"/>
                  <a:gd name="connsiteX2" fmla="*/ 0 w 13224"/>
                  <a:gd name="connsiteY2" fmla="*/ 2530 h 11312"/>
                  <a:gd name="connsiteX0" fmla="*/ 13533 w 13533"/>
                  <a:gd name="connsiteY0" fmla="*/ 7962 h 7962"/>
                  <a:gd name="connsiteX1" fmla="*/ 9021 w 13533"/>
                  <a:gd name="connsiteY1" fmla="*/ 7761 h 7962"/>
                  <a:gd name="connsiteX2" fmla="*/ 0 w 13533"/>
                  <a:gd name="connsiteY2" fmla="*/ 2530 h 7962"/>
                  <a:gd name="connsiteX0" fmla="*/ 10000 w 10000"/>
                  <a:gd name="connsiteY0" fmla="*/ 10000 h 10231"/>
                  <a:gd name="connsiteX1" fmla="*/ 6666 w 10000"/>
                  <a:gd name="connsiteY1" fmla="*/ 9748 h 10231"/>
                  <a:gd name="connsiteX2" fmla="*/ 0 w 10000"/>
                  <a:gd name="connsiteY2" fmla="*/ 3178 h 10231"/>
                  <a:gd name="connsiteX0" fmla="*/ 10000 w 10000"/>
                  <a:gd name="connsiteY0" fmla="*/ 10383 h 10504"/>
                  <a:gd name="connsiteX1" fmla="*/ 6238 w 10000"/>
                  <a:gd name="connsiteY1" fmla="*/ 7927 h 10504"/>
                  <a:gd name="connsiteX2" fmla="*/ 0 w 10000"/>
                  <a:gd name="connsiteY2" fmla="*/ 3561 h 10504"/>
                  <a:gd name="connsiteX0" fmla="*/ 10000 w 10000"/>
                  <a:gd name="connsiteY0" fmla="*/ 10383 h 10677"/>
                  <a:gd name="connsiteX1" fmla="*/ 6238 w 10000"/>
                  <a:gd name="connsiteY1" fmla="*/ 7927 h 10677"/>
                  <a:gd name="connsiteX2" fmla="*/ 0 w 10000"/>
                  <a:gd name="connsiteY2" fmla="*/ 3561 h 10677"/>
                  <a:gd name="connsiteX0" fmla="*/ 10000 w 10000"/>
                  <a:gd name="connsiteY0" fmla="*/ 6822 h 16899"/>
                  <a:gd name="connsiteX1" fmla="*/ 6238 w 10000"/>
                  <a:gd name="connsiteY1" fmla="*/ 4366 h 16899"/>
                  <a:gd name="connsiteX2" fmla="*/ 1156 w 10000"/>
                  <a:gd name="connsiteY2" fmla="*/ 16872 h 16899"/>
                  <a:gd name="connsiteX3" fmla="*/ 0 w 10000"/>
                  <a:gd name="connsiteY3" fmla="*/ 0 h 16899"/>
                  <a:gd name="connsiteX0" fmla="*/ 14872 w 14872"/>
                  <a:gd name="connsiteY0" fmla="*/ 2507 h 14924"/>
                  <a:gd name="connsiteX1" fmla="*/ 11110 w 14872"/>
                  <a:gd name="connsiteY1" fmla="*/ 51 h 14924"/>
                  <a:gd name="connsiteX2" fmla="*/ 6028 w 14872"/>
                  <a:gd name="connsiteY2" fmla="*/ 12557 h 14924"/>
                  <a:gd name="connsiteX3" fmla="*/ 0 w 14872"/>
                  <a:gd name="connsiteY3" fmla="*/ 14920 h 14924"/>
                  <a:gd name="connsiteX0" fmla="*/ 12436 w 12436"/>
                  <a:gd name="connsiteY0" fmla="*/ 21783 h 31860"/>
                  <a:gd name="connsiteX1" fmla="*/ 8674 w 12436"/>
                  <a:gd name="connsiteY1" fmla="*/ 19327 h 31860"/>
                  <a:gd name="connsiteX2" fmla="*/ 3592 w 12436"/>
                  <a:gd name="connsiteY2" fmla="*/ 31833 h 31860"/>
                  <a:gd name="connsiteX3" fmla="*/ 0 w 12436"/>
                  <a:gd name="connsiteY3" fmla="*/ 0 h 31860"/>
                  <a:gd name="connsiteX0" fmla="*/ 12436 w 12436"/>
                  <a:gd name="connsiteY0" fmla="*/ 21783 h 22077"/>
                  <a:gd name="connsiteX1" fmla="*/ 8674 w 12436"/>
                  <a:gd name="connsiteY1" fmla="*/ 19327 h 22077"/>
                  <a:gd name="connsiteX2" fmla="*/ 4201 w 12436"/>
                  <a:gd name="connsiteY2" fmla="*/ 19009 h 22077"/>
                  <a:gd name="connsiteX3" fmla="*/ 0 w 12436"/>
                  <a:gd name="connsiteY3" fmla="*/ 0 h 22077"/>
                  <a:gd name="connsiteX0" fmla="*/ 12436 w 12436"/>
                  <a:gd name="connsiteY0" fmla="*/ 21783 h 24364"/>
                  <a:gd name="connsiteX1" fmla="*/ 8826 w 12436"/>
                  <a:gd name="connsiteY1" fmla="*/ 23602 h 24364"/>
                  <a:gd name="connsiteX2" fmla="*/ 4201 w 12436"/>
                  <a:gd name="connsiteY2" fmla="*/ 19009 h 24364"/>
                  <a:gd name="connsiteX3" fmla="*/ 0 w 12436"/>
                  <a:gd name="connsiteY3" fmla="*/ 0 h 24364"/>
                  <a:gd name="connsiteX0" fmla="*/ 12588 w 12588"/>
                  <a:gd name="connsiteY0" fmla="*/ 29263 h 29377"/>
                  <a:gd name="connsiteX1" fmla="*/ 8826 w 12588"/>
                  <a:gd name="connsiteY1" fmla="*/ 23602 h 29377"/>
                  <a:gd name="connsiteX2" fmla="*/ 4201 w 12588"/>
                  <a:gd name="connsiteY2" fmla="*/ 19009 h 29377"/>
                  <a:gd name="connsiteX3" fmla="*/ 0 w 12588"/>
                  <a:gd name="connsiteY3" fmla="*/ 0 h 29377"/>
                  <a:gd name="connsiteX0" fmla="*/ 20353 w 20353"/>
                  <a:gd name="connsiteY0" fmla="*/ 31400 h 31480"/>
                  <a:gd name="connsiteX1" fmla="*/ 8826 w 20353"/>
                  <a:gd name="connsiteY1" fmla="*/ 23602 h 31480"/>
                  <a:gd name="connsiteX2" fmla="*/ 4201 w 20353"/>
                  <a:gd name="connsiteY2" fmla="*/ 19009 h 31480"/>
                  <a:gd name="connsiteX3" fmla="*/ 0 w 20353"/>
                  <a:gd name="connsiteY3" fmla="*/ 0 h 31480"/>
                  <a:gd name="connsiteX0" fmla="*/ 20353 w 20353"/>
                  <a:gd name="connsiteY0" fmla="*/ 31400 h 32258"/>
                  <a:gd name="connsiteX1" fmla="*/ 12377 w 20353"/>
                  <a:gd name="connsiteY1" fmla="*/ 31887 h 32258"/>
                  <a:gd name="connsiteX2" fmla="*/ 8826 w 20353"/>
                  <a:gd name="connsiteY2" fmla="*/ 23602 h 32258"/>
                  <a:gd name="connsiteX3" fmla="*/ 4201 w 20353"/>
                  <a:gd name="connsiteY3" fmla="*/ 19009 h 32258"/>
                  <a:gd name="connsiteX4" fmla="*/ 0 w 20353"/>
                  <a:gd name="connsiteY4" fmla="*/ 0 h 32258"/>
                  <a:gd name="connsiteX0" fmla="*/ 20048 w 20048"/>
                  <a:gd name="connsiteY0" fmla="*/ 32469 h 32469"/>
                  <a:gd name="connsiteX1" fmla="*/ 12377 w 20048"/>
                  <a:gd name="connsiteY1" fmla="*/ 31887 h 32469"/>
                  <a:gd name="connsiteX2" fmla="*/ 8826 w 20048"/>
                  <a:gd name="connsiteY2" fmla="*/ 23602 h 32469"/>
                  <a:gd name="connsiteX3" fmla="*/ 4201 w 20048"/>
                  <a:gd name="connsiteY3" fmla="*/ 19009 h 32469"/>
                  <a:gd name="connsiteX4" fmla="*/ 0 w 20048"/>
                  <a:gd name="connsiteY4" fmla="*/ 0 h 32469"/>
                  <a:gd name="connsiteX0" fmla="*/ 18909 w 18909"/>
                  <a:gd name="connsiteY0" fmla="*/ 29971 h 32147"/>
                  <a:gd name="connsiteX1" fmla="*/ 12377 w 18909"/>
                  <a:gd name="connsiteY1" fmla="*/ 31887 h 32147"/>
                  <a:gd name="connsiteX2" fmla="*/ 8826 w 18909"/>
                  <a:gd name="connsiteY2" fmla="*/ 23602 h 32147"/>
                  <a:gd name="connsiteX3" fmla="*/ 4201 w 18909"/>
                  <a:gd name="connsiteY3" fmla="*/ 19009 h 32147"/>
                  <a:gd name="connsiteX4" fmla="*/ 0 w 18909"/>
                  <a:gd name="connsiteY4" fmla="*/ 0 h 32147"/>
                  <a:gd name="connsiteX0" fmla="*/ 18909 w 19135"/>
                  <a:gd name="connsiteY0" fmla="*/ 29971 h 32693"/>
                  <a:gd name="connsiteX1" fmla="*/ 12377 w 19135"/>
                  <a:gd name="connsiteY1" fmla="*/ 31887 h 32693"/>
                  <a:gd name="connsiteX2" fmla="*/ 8826 w 19135"/>
                  <a:gd name="connsiteY2" fmla="*/ 23602 h 32693"/>
                  <a:gd name="connsiteX3" fmla="*/ 4201 w 19135"/>
                  <a:gd name="connsiteY3" fmla="*/ 19009 h 32693"/>
                  <a:gd name="connsiteX4" fmla="*/ 0 w 19135"/>
                  <a:gd name="connsiteY4" fmla="*/ 0 h 32693"/>
                  <a:gd name="connsiteX0" fmla="*/ 18340 w 18585"/>
                  <a:gd name="connsiteY0" fmla="*/ 30471 h 32881"/>
                  <a:gd name="connsiteX1" fmla="*/ 12377 w 18585"/>
                  <a:gd name="connsiteY1" fmla="*/ 31887 h 32881"/>
                  <a:gd name="connsiteX2" fmla="*/ 8826 w 18585"/>
                  <a:gd name="connsiteY2" fmla="*/ 23602 h 32881"/>
                  <a:gd name="connsiteX3" fmla="*/ 4201 w 18585"/>
                  <a:gd name="connsiteY3" fmla="*/ 19009 h 32881"/>
                  <a:gd name="connsiteX4" fmla="*/ 0 w 18585"/>
                  <a:gd name="connsiteY4" fmla="*/ 0 h 32881"/>
                  <a:gd name="connsiteX0" fmla="*/ 18340 w 18889"/>
                  <a:gd name="connsiteY0" fmla="*/ 30471 h 32312"/>
                  <a:gd name="connsiteX1" fmla="*/ 12377 w 18889"/>
                  <a:gd name="connsiteY1" fmla="*/ 31887 h 32312"/>
                  <a:gd name="connsiteX2" fmla="*/ 8826 w 18889"/>
                  <a:gd name="connsiteY2" fmla="*/ 23602 h 32312"/>
                  <a:gd name="connsiteX3" fmla="*/ 4201 w 18889"/>
                  <a:gd name="connsiteY3" fmla="*/ 19009 h 32312"/>
                  <a:gd name="connsiteX4" fmla="*/ 0 w 18889"/>
                  <a:gd name="connsiteY4" fmla="*/ 0 h 32312"/>
                  <a:gd name="connsiteX0" fmla="*/ 18340 w 18889"/>
                  <a:gd name="connsiteY0" fmla="*/ 30471 h 32312"/>
                  <a:gd name="connsiteX1" fmla="*/ 12377 w 18889"/>
                  <a:gd name="connsiteY1" fmla="*/ 31887 h 32312"/>
                  <a:gd name="connsiteX2" fmla="*/ 8541 w 18889"/>
                  <a:gd name="connsiteY2" fmla="*/ 25601 h 32312"/>
                  <a:gd name="connsiteX3" fmla="*/ 4201 w 18889"/>
                  <a:gd name="connsiteY3" fmla="*/ 19009 h 32312"/>
                  <a:gd name="connsiteX4" fmla="*/ 0 w 18889"/>
                  <a:gd name="connsiteY4" fmla="*/ 0 h 32312"/>
                  <a:gd name="connsiteX0" fmla="*/ 18340 w 18889"/>
                  <a:gd name="connsiteY0" fmla="*/ 30471 h 32312"/>
                  <a:gd name="connsiteX1" fmla="*/ 12377 w 18889"/>
                  <a:gd name="connsiteY1" fmla="*/ 31887 h 32312"/>
                  <a:gd name="connsiteX2" fmla="*/ 8541 w 18889"/>
                  <a:gd name="connsiteY2" fmla="*/ 25601 h 32312"/>
                  <a:gd name="connsiteX3" fmla="*/ 3845 w 18889"/>
                  <a:gd name="connsiteY3" fmla="*/ 17011 h 32312"/>
                  <a:gd name="connsiteX4" fmla="*/ 0 w 18889"/>
                  <a:gd name="connsiteY4" fmla="*/ 0 h 32312"/>
                  <a:gd name="connsiteX0" fmla="*/ 18340 w 18889"/>
                  <a:gd name="connsiteY0" fmla="*/ 30471 h 32312"/>
                  <a:gd name="connsiteX1" fmla="*/ 12377 w 18889"/>
                  <a:gd name="connsiteY1" fmla="*/ 31887 h 32312"/>
                  <a:gd name="connsiteX2" fmla="*/ 8541 w 18889"/>
                  <a:gd name="connsiteY2" fmla="*/ 25601 h 32312"/>
                  <a:gd name="connsiteX3" fmla="*/ 3845 w 18889"/>
                  <a:gd name="connsiteY3" fmla="*/ 17011 h 32312"/>
                  <a:gd name="connsiteX4" fmla="*/ 0 w 18889"/>
                  <a:gd name="connsiteY4" fmla="*/ 0 h 32312"/>
                  <a:gd name="connsiteX0" fmla="*/ 18340 w 18889"/>
                  <a:gd name="connsiteY0" fmla="*/ 30471 h 32312"/>
                  <a:gd name="connsiteX1" fmla="*/ 12377 w 18889"/>
                  <a:gd name="connsiteY1" fmla="*/ 31887 h 32312"/>
                  <a:gd name="connsiteX2" fmla="*/ 8541 w 18889"/>
                  <a:gd name="connsiteY2" fmla="*/ 25601 h 32312"/>
                  <a:gd name="connsiteX3" fmla="*/ 3845 w 18889"/>
                  <a:gd name="connsiteY3" fmla="*/ 17011 h 32312"/>
                  <a:gd name="connsiteX4" fmla="*/ 0 w 18889"/>
                  <a:gd name="connsiteY4" fmla="*/ 0 h 32312"/>
                  <a:gd name="connsiteX0" fmla="*/ 18340 w 18889"/>
                  <a:gd name="connsiteY0" fmla="*/ 30471 h 32312"/>
                  <a:gd name="connsiteX1" fmla="*/ 12377 w 18889"/>
                  <a:gd name="connsiteY1" fmla="*/ 31887 h 32312"/>
                  <a:gd name="connsiteX2" fmla="*/ 8683 w 18889"/>
                  <a:gd name="connsiteY2" fmla="*/ 27100 h 32312"/>
                  <a:gd name="connsiteX3" fmla="*/ 3845 w 18889"/>
                  <a:gd name="connsiteY3" fmla="*/ 17011 h 32312"/>
                  <a:gd name="connsiteX4" fmla="*/ 0 w 18889"/>
                  <a:gd name="connsiteY4" fmla="*/ 0 h 323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889" h="32312">
                    <a:moveTo>
                      <a:pt x="18340" y="30471"/>
                    </a:moveTo>
                    <a:cubicBezTo>
                      <a:pt x="20804" y="31161"/>
                      <a:pt x="14298" y="33187"/>
                      <a:pt x="12377" y="31887"/>
                    </a:cubicBezTo>
                    <a:cubicBezTo>
                      <a:pt x="10456" y="30587"/>
                      <a:pt x="9995" y="28356"/>
                      <a:pt x="8683" y="27100"/>
                    </a:cubicBezTo>
                    <a:cubicBezTo>
                      <a:pt x="7107" y="26103"/>
                      <a:pt x="5241" y="22236"/>
                      <a:pt x="3845" y="17011"/>
                    </a:cubicBezTo>
                    <a:cubicBezTo>
                      <a:pt x="3232" y="11287"/>
                      <a:pt x="91" y="140"/>
                      <a:pt x="0" y="0"/>
                    </a:cubicBezTo>
                  </a:path>
                </a:pathLst>
              </a:custGeom>
              <a:noFill/>
              <a:ln w="57150" cmpd="sng">
                <a:solidFill>
                  <a:srgbClr val="C00000"/>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725" name="Freeform 64"/>
              <p:cNvSpPr>
                <a:spLocks/>
              </p:cNvSpPr>
              <p:nvPr>
                <p:custDataLst>
                  <p:tags r:id="rId58"/>
                </p:custDataLst>
              </p:nvPr>
            </p:nvSpPr>
            <p:spPr bwMode="auto">
              <a:xfrm>
                <a:off x="6196129" y="2271908"/>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rgbClr val="C00000"/>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726" name="Freeform 64"/>
              <p:cNvSpPr>
                <a:spLocks/>
              </p:cNvSpPr>
              <p:nvPr>
                <p:custDataLst>
                  <p:tags r:id="rId59"/>
                </p:custDataLst>
              </p:nvPr>
            </p:nvSpPr>
            <p:spPr bwMode="auto">
              <a:xfrm>
                <a:off x="6196129" y="2187664"/>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rgbClr val="C00000"/>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727" name="Freeform 63"/>
              <p:cNvSpPr>
                <a:spLocks/>
              </p:cNvSpPr>
              <p:nvPr>
                <p:custDataLst>
                  <p:tags r:id="rId60"/>
                </p:custDataLst>
              </p:nvPr>
            </p:nvSpPr>
            <p:spPr bwMode="auto">
              <a:xfrm>
                <a:off x="6196129" y="2093904"/>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rgbClr val="C00000"/>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728" name="Freeform 62"/>
              <p:cNvSpPr>
                <a:spLocks/>
              </p:cNvSpPr>
              <p:nvPr>
                <p:custDataLst>
                  <p:tags r:id="rId61"/>
                </p:custDataLst>
              </p:nvPr>
            </p:nvSpPr>
            <p:spPr bwMode="auto">
              <a:xfrm>
                <a:off x="6196129" y="2000145"/>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rgbClr val="C00000"/>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729" name="Freeform 61"/>
              <p:cNvSpPr>
                <a:spLocks/>
              </p:cNvSpPr>
              <p:nvPr>
                <p:custDataLst>
                  <p:tags r:id="rId62"/>
                </p:custDataLst>
              </p:nvPr>
            </p:nvSpPr>
            <p:spPr bwMode="auto">
              <a:xfrm>
                <a:off x="6196129" y="1906385"/>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rgbClr val="C00000"/>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grpSp>
      </p:grpSp>
      <p:sp>
        <p:nvSpPr>
          <p:cNvPr id="1744" name="Ellipse 1743"/>
          <p:cNvSpPr/>
          <p:nvPr>
            <p:custDataLst>
              <p:tags r:id="rId16"/>
            </p:custDataLst>
          </p:nvPr>
        </p:nvSpPr>
        <p:spPr>
          <a:xfrm>
            <a:off x="2836371" y="4364895"/>
            <a:ext cx="288032" cy="288032"/>
          </a:xfrm>
          <a:prstGeom prst="ellipse">
            <a:avLst/>
          </a:prstGeom>
          <a:solidFill>
            <a:srgbClr val="C00000"/>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42" name="Groupe 41"/>
          <p:cNvGrpSpPr/>
          <p:nvPr>
            <p:custDataLst>
              <p:tags r:id="rId17"/>
            </p:custDataLst>
          </p:nvPr>
        </p:nvGrpSpPr>
        <p:grpSpPr>
          <a:xfrm>
            <a:off x="2891555" y="1551079"/>
            <a:ext cx="1044612" cy="2703484"/>
            <a:chOff x="2901494" y="1877644"/>
            <a:chExt cx="1044612" cy="2703484"/>
          </a:xfrm>
        </p:grpSpPr>
        <p:sp>
          <p:nvSpPr>
            <p:cNvPr id="37" name="Ellipse 36"/>
            <p:cNvSpPr/>
            <p:nvPr/>
          </p:nvSpPr>
          <p:spPr>
            <a:xfrm>
              <a:off x="2901494" y="1877644"/>
              <a:ext cx="1044612" cy="2703484"/>
            </a:xfrm>
            <a:prstGeom prst="ellipse">
              <a:avLst/>
            </a:prstGeom>
            <a:noFill/>
            <a:ln w="38100">
              <a:solidFill>
                <a:srgbClr val="33CC3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cxnSp>
          <p:nvCxnSpPr>
            <p:cNvPr id="1757" name="Connecteur droit avec flèche 1756"/>
            <p:cNvCxnSpPr>
              <a:stCxn id="37" idx="1"/>
            </p:cNvCxnSpPr>
            <p:nvPr/>
          </p:nvCxnSpPr>
          <p:spPr>
            <a:xfrm flipV="1">
              <a:off x="3054474" y="2207812"/>
              <a:ext cx="14111" cy="65748"/>
            </a:xfrm>
            <a:prstGeom prst="straightConnector1">
              <a:avLst/>
            </a:prstGeom>
            <a:ln w="38100">
              <a:solidFill>
                <a:srgbClr val="33CC33"/>
              </a:solidFill>
              <a:prstDash val="dash"/>
              <a:tailEnd type="arrow"/>
            </a:ln>
          </p:spPr>
          <p:style>
            <a:lnRef idx="1">
              <a:schemeClr val="accent1"/>
            </a:lnRef>
            <a:fillRef idx="0">
              <a:schemeClr val="accent1"/>
            </a:fillRef>
            <a:effectRef idx="0">
              <a:schemeClr val="accent1"/>
            </a:effectRef>
            <a:fontRef idx="minor">
              <a:schemeClr val="tx1"/>
            </a:fontRef>
          </p:style>
        </p:cxnSp>
        <p:cxnSp>
          <p:nvCxnSpPr>
            <p:cNvPr id="1758" name="Connecteur droit avec flèche 1757"/>
            <p:cNvCxnSpPr/>
            <p:nvPr/>
          </p:nvCxnSpPr>
          <p:spPr>
            <a:xfrm flipH="1">
              <a:off x="3851921" y="3828980"/>
              <a:ext cx="28077" cy="108171"/>
            </a:xfrm>
            <a:prstGeom prst="straightConnector1">
              <a:avLst/>
            </a:prstGeom>
            <a:ln w="38100">
              <a:solidFill>
                <a:srgbClr val="33CC33"/>
              </a:solidFill>
              <a:prstDash val="dash"/>
              <a:tailEnd type="arrow"/>
            </a:ln>
          </p:spPr>
          <p:style>
            <a:lnRef idx="1">
              <a:schemeClr val="accent1"/>
            </a:lnRef>
            <a:fillRef idx="0">
              <a:schemeClr val="accent1"/>
            </a:fillRef>
            <a:effectRef idx="0">
              <a:schemeClr val="accent1"/>
            </a:effectRef>
            <a:fontRef idx="minor">
              <a:schemeClr val="tx1"/>
            </a:fontRef>
          </p:style>
        </p:cxnSp>
      </p:grpSp>
      <p:grpSp>
        <p:nvGrpSpPr>
          <p:cNvPr id="1759" name="Groupe 1758"/>
          <p:cNvGrpSpPr/>
          <p:nvPr>
            <p:custDataLst>
              <p:tags r:id="rId18"/>
            </p:custDataLst>
          </p:nvPr>
        </p:nvGrpSpPr>
        <p:grpSpPr>
          <a:xfrm flipV="1">
            <a:off x="4790350" y="1573931"/>
            <a:ext cx="1044612" cy="2703484"/>
            <a:chOff x="2901494" y="1877644"/>
            <a:chExt cx="1044612" cy="2703484"/>
          </a:xfrm>
        </p:grpSpPr>
        <p:sp>
          <p:nvSpPr>
            <p:cNvPr id="1760" name="Ellipse 1759"/>
            <p:cNvSpPr/>
            <p:nvPr/>
          </p:nvSpPr>
          <p:spPr>
            <a:xfrm>
              <a:off x="2901494" y="1877644"/>
              <a:ext cx="1044612" cy="2703484"/>
            </a:xfrm>
            <a:prstGeom prst="ellipse">
              <a:avLst/>
            </a:prstGeom>
            <a:noFill/>
            <a:ln w="38100">
              <a:solidFill>
                <a:srgbClr val="33CC3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cxnSp>
          <p:nvCxnSpPr>
            <p:cNvPr id="1761" name="Connecteur droit avec flèche 1760"/>
            <p:cNvCxnSpPr>
              <a:stCxn id="1760" idx="1"/>
            </p:cNvCxnSpPr>
            <p:nvPr/>
          </p:nvCxnSpPr>
          <p:spPr>
            <a:xfrm flipV="1">
              <a:off x="3054474" y="2207812"/>
              <a:ext cx="14111" cy="65748"/>
            </a:xfrm>
            <a:prstGeom prst="straightConnector1">
              <a:avLst/>
            </a:prstGeom>
            <a:ln w="38100">
              <a:solidFill>
                <a:srgbClr val="33CC33"/>
              </a:solidFill>
              <a:prstDash val="dash"/>
              <a:tailEnd type="arrow"/>
            </a:ln>
          </p:spPr>
          <p:style>
            <a:lnRef idx="1">
              <a:schemeClr val="accent1"/>
            </a:lnRef>
            <a:fillRef idx="0">
              <a:schemeClr val="accent1"/>
            </a:fillRef>
            <a:effectRef idx="0">
              <a:schemeClr val="accent1"/>
            </a:effectRef>
            <a:fontRef idx="minor">
              <a:schemeClr val="tx1"/>
            </a:fontRef>
          </p:style>
        </p:cxnSp>
        <p:cxnSp>
          <p:nvCxnSpPr>
            <p:cNvPr id="1762" name="Connecteur droit avec flèche 1761"/>
            <p:cNvCxnSpPr/>
            <p:nvPr/>
          </p:nvCxnSpPr>
          <p:spPr>
            <a:xfrm flipH="1">
              <a:off x="3851921" y="3828980"/>
              <a:ext cx="28077" cy="108171"/>
            </a:xfrm>
            <a:prstGeom prst="straightConnector1">
              <a:avLst/>
            </a:prstGeom>
            <a:ln w="38100">
              <a:solidFill>
                <a:srgbClr val="33CC33"/>
              </a:solidFill>
              <a:prstDash val="dash"/>
              <a:tailEnd type="arrow"/>
            </a:ln>
          </p:spPr>
          <p:style>
            <a:lnRef idx="1">
              <a:schemeClr val="accent1"/>
            </a:lnRef>
            <a:fillRef idx="0">
              <a:schemeClr val="accent1"/>
            </a:fillRef>
            <a:effectRef idx="0">
              <a:schemeClr val="accent1"/>
            </a:effectRef>
            <a:fontRef idx="minor">
              <a:schemeClr val="tx1"/>
            </a:fontRef>
          </p:style>
        </p:cxnSp>
      </p:grpSp>
      <p:grpSp>
        <p:nvGrpSpPr>
          <p:cNvPr id="1773" name="Groupe 1772"/>
          <p:cNvGrpSpPr/>
          <p:nvPr>
            <p:custDataLst>
              <p:tags r:id="rId19"/>
            </p:custDataLst>
          </p:nvPr>
        </p:nvGrpSpPr>
        <p:grpSpPr>
          <a:xfrm flipH="1">
            <a:off x="2424134" y="1518259"/>
            <a:ext cx="1044612" cy="2703484"/>
            <a:chOff x="2901494" y="1877644"/>
            <a:chExt cx="1044612" cy="2703484"/>
          </a:xfrm>
        </p:grpSpPr>
        <p:sp>
          <p:nvSpPr>
            <p:cNvPr id="1774" name="Ellipse 1773"/>
            <p:cNvSpPr/>
            <p:nvPr/>
          </p:nvSpPr>
          <p:spPr>
            <a:xfrm>
              <a:off x="2901494" y="1877644"/>
              <a:ext cx="1044612" cy="2703484"/>
            </a:xfrm>
            <a:prstGeom prst="ellipse">
              <a:avLst/>
            </a:prstGeom>
            <a:noFill/>
            <a:ln w="38100">
              <a:solidFill>
                <a:srgbClr val="A568D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cxnSp>
          <p:nvCxnSpPr>
            <p:cNvPr id="1775" name="Connecteur droit avec flèche 1774"/>
            <p:cNvCxnSpPr>
              <a:stCxn id="1774" idx="1"/>
            </p:cNvCxnSpPr>
            <p:nvPr/>
          </p:nvCxnSpPr>
          <p:spPr>
            <a:xfrm flipV="1">
              <a:off x="3054474" y="2207812"/>
              <a:ext cx="14111" cy="65748"/>
            </a:xfrm>
            <a:prstGeom prst="straightConnector1">
              <a:avLst/>
            </a:prstGeom>
            <a:ln w="38100">
              <a:solidFill>
                <a:srgbClr val="A568D2"/>
              </a:solidFill>
              <a:prstDash val="dash"/>
              <a:tailEnd type="arrow"/>
            </a:ln>
          </p:spPr>
          <p:style>
            <a:lnRef idx="1">
              <a:schemeClr val="accent1"/>
            </a:lnRef>
            <a:fillRef idx="0">
              <a:schemeClr val="accent1"/>
            </a:fillRef>
            <a:effectRef idx="0">
              <a:schemeClr val="accent1"/>
            </a:effectRef>
            <a:fontRef idx="minor">
              <a:schemeClr val="tx1"/>
            </a:fontRef>
          </p:style>
        </p:cxnSp>
        <p:cxnSp>
          <p:nvCxnSpPr>
            <p:cNvPr id="1776" name="Connecteur droit avec flèche 1775"/>
            <p:cNvCxnSpPr/>
            <p:nvPr/>
          </p:nvCxnSpPr>
          <p:spPr>
            <a:xfrm flipH="1">
              <a:off x="3851921" y="3828980"/>
              <a:ext cx="28077" cy="108171"/>
            </a:xfrm>
            <a:prstGeom prst="straightConnector1">
              <a:avLst/>
            </a:prstGeom>
            <a:ln w="38100">
              <a:solidFill>
                <a:srgbClr val="A568D2"/>
              </a:solidFill>
              <a:prstDash val="dash"/>
              <a:tailEnd type="arrow"/>
            </a:ln>
          </p:spPr>
          <p:style>
            <a:lnRef idx="1">
              <a:schemeClr val="accent1"/>
            </a:lnRef>
            <a:fillRef idx="0">
              <a:schemeClr val="accent1"/>
            </a:fillRef>
            <a:effectRef idx="0">
              <a:schemeClr val="accent1"/>
            </a:effectRef>
            <a:fontRef idx="minor">
              <a:schemeClr val="tx1"/>
            </a:fontRef>
          </p:style>
        </p:cxnSp>
      </p:grpSp>
      <p:grpSp>
        <p:nvGrpSpPr>
          <p:cNvPr id="1777" name="Groupe 1776"/>
          <p:cNvGrpSpPr/>
          <p:nvPr>
            <p:custDataLst>
              <p:tags r:id="rId20"/>
            </p:custDataLst>
          </p:nvPr>
        </p:nvGrpSpPr>
        <p:grpSpPr>
          <a:xfrm>
            <a:off x="5220072" y="1590267"/>
            <a:ext cx="1044612" cy="2703484"/>
            <a:chOff x="2901494" y="1877644"/>
            <a:chExt cx="1044612" cy="2703484"/>
          </a:xfrm>
        </p:grpSpPr>
        <p:sp>
          <p:nvSpPr>
            <p:cNvPr id="1778" name="Ellipse 1777"/>
            <p:cNvSpPr/>
            <p:nvPr/>
          </p:nvSpPr>
          <p:spPr>
            <a:xfrm>
              <a:off x="2901494" y="1877644"/>
              <a:ext cx="1044612" cy="2703484"/>
            </a:xfrm>
            <a:prstGeom prst="ellipse">
              <a:avLst/>
            </a:prstGeom>
            <a:noFill/>
            <a:ln w="38100">
              <a:solidFill>
                <a:srgbClr val="A568D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cxnSp>
          <p:nvCxnSpPr>
            <p:cNvPr id="1779" name="Connecteur droit avec flèche 1778"/>
            <p:cNvCxnSpPr>
              <a:stCxn id="1778" idx="1"/>
            </p:cNvCxnSpPr>
            <p:nvPr/>
          </p:nvCxnSpPr>
          <p:spPr>
            <a:xfrm flipV="1">
              <a:off x="3054474" y="2207812"/>
              <a:ext cx="14111" cy="65748"/>
            </a:xfrm>
            <a:prstGeom prst="straightConnector1">
              <a:avLst/>
            </a:prstGeom>
            <a:ln w="38100">
              <a:solidFill>
                <a:srgbClr val="A568D2"/>
              </a:solidFill>
              <a:prstDash val="dash"/>
              <a:tailEnd type="arrow"/>
            </a:ln>
          </p:spPr>
          <p:style>
            <a:lnRef idx="1">
              <a:schemeClr val="accent1"/>
            </a:lnRef>
            <a:fillRef idx="0">
              <a:schemeClr val="accent1"/>
            </a:fillRef>
            <a:effectRef idx="0">
              <a:schemeClr val="accent1"/>
            </a:effectRef>
            <a:fontRef idx="minor">
              <a:schemeClr val="tx1"/>
            </a:fontRef>
          </p:style>
        </p:cxnSp>
        <p:cxnSp>
          <p:nvCxnSpPr>
            <p:cNvPr id="1780" name="Connecteur droit avec flèche 1779"/>
            <p:cNvCxnSpPr/>
            <p:nvPr/>
          </p:nvCxnSpPr>
          <p:spPr>
            <a:xfrm flipH="1">
              <a:off x="3851921" y="3828980"/>
              <a:ext cx="28077" cy="108171"/>
            </a:xfrm>
            <a:prstGeom prst="straightConnector1">
              <a:avLst/>
            </a:prstGeom>
            <a:ln w="38100">
              <a:solidFill>
                <a:srgbClr val="A568D2"/>
              </a:solidFill>
              <a:prstDash val="dash"/>
              <a:tailEnd type="arrow"/>
            </a:ln>
          </p:spPr>
          <p:style>
            <a:lnRef idx="1">
              <a:schemeClr val="accent1"/>
            </a:lnRef>
            <a:fillRef idx="0">
              <a:schemeClr val="accent1"/>
            </a:fillRef>
            <a:effectRef idx="0">
              <a:schemeClr val="accent1"/>
            </a:effectRef>
            <a:fontRef idx="minor">
              <a:schemeClr val="tx1"/>
            </a:fontRef>
          </p:style>
        </p:cxnSp>
      </p:grpSp>
      <p:sp>
        <p:nvSpPr>
          <p:cNvPr id="1781" name="Légende encadrée 1 1780"/>
          <p:cNvSpPr/>
          <p:nvPr>
            <p:custDataLst>
              <p:tags r:id="rId21"/>
            </p:custDataLst>
          </p:nvPr>
        </p:nvSpPr>
        <p:spPr>
          <a:xfrm>
            <a:off x="7135972" y="3814030"/>
            <a:ext cx="1690749" cy="496092"/>
          </a:xfrm>
          <a:prstGeom prst="borderCallout1">
            <a:avLst>
              <a:gd name="adj1" fmla="val 958"/>
              <a:gd name="adj2" fmla="val 230"/>
              <a:gd name="adj3" fmla="val -40118"/>
              <a:gd name="adj4" fmla="val -74005"/>
            </a:avLst>
          </a:prstGeom>
          <a:solidFill>
            <a:schemeClr val="bg2">
              <a:lumMod val="75000"/>
            </a:schemeClr>
          </a:solidFill>
          <a:ln>
            <a:solidFill>
              <a:srgbClr val="FFFF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dirty="0" smtClean="0">
                <a:ln>
                  <a:solidFill>
                    <a:sysClr val="windowText" lastClr="000000"/>
                  </a:solidFill>
                </a:ln>
                <a:solidFill>
                  <a:sysClr val="windowText" lastClr="000000"/>
                </a:solidFill>
              </a:rPr>
              <a:t>Enroulement compensateur</a:t>
            </a:r>
            <a:endParaRPr lang="fr-FR" dirty="0">
              <a:ln>
                <a:solidFill>
                  <a:sysClr val="windowText" lastClr="000000"/>
                </a:solidFill>
              </a:ln>
              <a:solidFill>
                <a:sysClr val="windowText" lastClr="000000"/>
              </a:solidFill>
            </a:endParaRPr>
          </a:p>
        </p:txBody>
      </p:sp>
      <p:sp>
        <p:nvSpPr>
          <p:cNvPr id="1782" name="Légende encadrée 1 1781"/>
          <p:cNvSpPr/>
          <p:nvPr>
            <p:custDataLst>
              <p:tags r:id="rId22"/>
            </p:custDataLst>
          </p:nvPr>
        </p:nvSpPr>
        <p:spPr>
          <a:xfrm>
            <a:off x="34266" y="1004591"/>
            <a:ext cx="1690749" cy="496092"/>
          </a:xfrm>
          <a:prstGeom prst="borderCallout1">
            <a:avLst>
              <a:gd name="adj1" fmla="val -1045"/>
              <a:gd name="adj2" fmla="val 98989"/>
              <a:gd name="adj3" fmla="val 219667"/>
              <a:gd name="adj4" fmla="val 170655"/>
            </a:avLst>
          </a:prstGeom>
          <a:solidFill>
            <a:schemeClr val="bg2">
              <a:lumMod val="75000"/>
            </a:schemeClr>
          </a:solidFill>
          <a:ln>
            <a:solidFill>
              <a:srgbClr val="FFFF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dirty="0" smtClean="0">
                <a:ln>
                  <a:solidFill>
                    <a:sysClr val="windowText" lastClr="000000"/>
                  </a:solidFill>
                </a:ln>
                <a:solidFill>
                  <a:sysClr val="windowText" lastClr="000000"/>
                </a:solidFill>
              </a:rPr>
              <a:t>Enroulement compensateur</a:t>
            </a:r>
            <a:endParaRPr lang="fr-FR" dirty="0">
              <a:ln>
                <a:solidFill>
                  <a:sysClr val="windowText" lastClr="000000"/>
                </a:solidFill>
              </a:ln>
              <a:solidFill>
                <a:sysClr val="windowText" lastClr="000000"/>
              </a:solidFill>
            </a:endParaRPr>
          </a:p>
        </p:txBody>
      </p:sp>
      <p:grpSp>
        <p:nvGrpSpPr>
          <p:cNvPr id="130" name="Groupe 129"/>
          <p:cNvGrpSpPr/>
          <p:nvPr>
            <p:custDataLst>
              <p:tags r:id="rId23"/>
            </p:custDataLst>
          </p:nvPr>
        </p:nvGrpSpPr>
        <p:grpSpPr>
          <a:xfrm>
            <a:off x="4273923" y="1462450"/>
            <a:ext cx="369916" cy="1098700"/>
            <a:chOff x="7720403" y="1584263"/>
            <a:chExt cx="369916" cy="1098700"/>
          </a:xfrm>
        </p:grpSpPr>
        <p:sp>
          <p:nvSpPr>
            <p:cNvPr id="131" name="Cube 130"/>
            <p:cNvSpPr/>
            <p:nvPr/>
          </p:nvSpPr>
          <p:spPr>
            <a:xfrm rot="5400000" flipH="1">
              <a:off x="7602361" y="2406186"/>
              <a:ext cx="394819" cy="158735"/>
            </a:xfrm>
            <a:prstGeom prst="cube">
              <a:avLst/>
            </a:prstGeom>
            <a:solidFill>
              <a:schemeClr val="bg2">
                <a:lumMod val="10000"/>
              </a:schemeClr>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32" name="Forme libre 131"/>
            <p:cNvSpPr/>
            <p:nvPr/>
          </p:nvSpPr>
          <p:spPr>
            <a:xfrm flipH="1" flipV="1">
              <a:off x="7788682" y="1584263"/>
              <a:ext cx="301637" cy="816520"/>
            </a:xfrm>
            <a:custGeom>
              <a:avLst/>
              <a:gdLst>
                <a:gd name="connsiteX0" fmla="*/ 0 w 127065"/>
                <a:gd name="connsiteY0" fmla="*/ 0 h 731651"/>
                <a:gd name="connsiteX1" fmla="*/ 112923 w 127065"/>
                <a:gd name="connsiteY1" fmla="*/ 96397 h 731651"/>
                <a:gd name="connsiteX2" fmla="*/ 121185 w 127065"/>
                <a:gd name="connsiteY2" fmla="*/ 556352 h 731651"/>
                <a:gd name="connsiteX3" fmla="*/ 74363 w 127065"/>
                <a:gd name="connsiteY3" fmla="*/ 721605 h 731651"/>
                <a:gd name="connsiteX4" fmla="*/ 74363 w 127065"/>
                <a:gd name="connsiteY4" fmla="*/ 713342 h 731651"/>
                <a:gd name="connsiteX5" fmla="*/ 68855 w 127065"/>
                <a:gd name="connsiteY5" fmla="*/ 713342 h 731651"/>
                <a:gd name="connsiteX6" fmla="*/ 68855 w 127065"/>
                <a:gd name="connsiteY6" fmla="*/ 713342 h 731651"/>
                <a:gd name="connsiteX7" fmla="*/ 66101 w 127065"/>
                <a:gd name="connsiteY7" fmla="*/ 713342 h 731651"/>
                <a:gd name="connsiteX0" fmla="*/ 0 w 131330"/>
                <a:gd name="connsiteY0" fmla="*/ 0 h 731651"/>
                <a:gd name="connsiteX1" fmla="*/ 112923 w 131330"/>
                <a:gd name="connsiteY1" fmla="*/ 96397 h 731651"/>
                <a:gd name="connsiteX2" fmla="*/ 121185 w 131330"/>
                <a:gd name="connsiteY2" fmla="*/ 556352 h 731651"/>
                <a:gd name="connsiteX3" fmla="*/ 74363 w 131330"/>
                <a:gd name="connsiteY3" fmla="*/ 721605 h 731651"/>
                <a:gd name="connsiteX4" fmla="*/ 74363 w 131330"/>
                <a:gd name="connsiteY4" fmla="*/ 713342 h 731651"/>
                <a:gd name="connsiteX5" fmla="*/ 68855 w 131330"/>
                <a:gd name="connsiteY5" fmla="*/ 713342 h 731651"/>
                <a:gd name="connsiteX6" fmla="*/ 68855 w 131330"/>
                <a:gd name="connsiteY6" fmla="*/ 713342 h 731651"/>
                <a:gd name="connsiteX7" fmla="*/ 66101 w 131330"/>
                <a:gd name="connsiteY7" fmla="*/ 713342 h 731651"/>
                <a:gd name="connsiteX0" fmla="*/ 82140 w 213470"/>
                <a:gd name="connsiteY0" fmla="*/ 0 h 1194627"/>
                <a:gd name="connsiteX1" fmla="*/ 195063 w 213470"/>
                <a:gd name="connsiteY1" fmla="*/ 96397 h 1194627"/>
                <a:gd name="connsiteX2" fmla="*/ 203325 w 213470"/>
                <a:gd name="connsiteY2" fmla="*/ 556352 h 1194627"/>
                <a:gd name="connsiteX3" fmla="*/ 156503 w 213470"/>
                <a:gd name="connsiteY3" fmla="*/ 721605 h 1194627"/>
                <a:gd name="connsiteX4" fmla="*/ 156503 w 213470"/>
                <a:gd name="connsiteY4" fmla="*/ 713342 h 1194627"/>
                <a:gd name="connsiteX5" fmla="*/ 150995 w 213470"/>
                <a:gd name="connsiteY5" fmla="*/ 713342 h 1194627"/>
                <a:gd name="connsiteX6" fmla="*/ 150995 w 213470"/>
                <a:gd name="connsiteY6" fmla="*/ 713342 h 1194627"/>
                <a:gd name="connsiteX7" fmla="*/ 0 w 213470"/>
                <a:gd name="connsiteY7" fmla="*/ 1194627 h 1194627"/>
                <a:gd name="connsiteX0" fmla="*/ 82140 w 213470"/>
                <a:gd name="connsiteY0" fmla="*/ 0 h 1194627"/>
                <a:gd name="connsiteX1" fmla="*/ 195063 w 213470"/>
                <a:gd name="connsiteY1" fmla="*/ 96397 h 1194627"/>
                <a:gd name="connsiteX2" fmla="*/ 203325 w 213470"/>
                <a:gd name="connsiteY2" fmla="*/ 556352 h 1194627"/>
                <a:gd name="connsiteX3" fmla="*/ 156503 w 213470"/>
                <a:gd name="connsiteY3" fmla="*/ 721605 h 1194627"/>
                <a:gd name="connsiteX4" fmla="*/ 156503 w 213470"/>
                <a:gd name="connsiteY4" fmla="*/ 713342 h 1194627"/>
                <a:gd name="connsiteX5" fmla="*/ 150995 w 213470"/>
                <a:gd name="connsiteY5" fmla="*/ 713342 h 1194627"/>
                <a:gd name="connsiteX6" fmla="*/ 95405 w 213470"/>
                <a:gd name="connsiteY6" fmla="*/ 1030553 h 1194627"/>
                <a:gd name="connsiteX7" fmla="*/ 0 w 213470"/>
                <a:gd name="connsiteY7" fmla="*/ 1194627 h 1194627"/>
                <a:gd name="connsiteX0" fmla="*/ 82140 w 213470"/>
                <a:gd name="connsiteY0" fmla="*/ 0 h 1194627"/>
                <a:gd name="connsiteX1" fmla="*/ 195063 w 213470"/>
                <a:gd name="connsiteY1" fmla="*/ 96397 h 1194627"/>
                <a:gd name="connsiteX2" fmla="*/ 203325 w 213470"/>
                <a:gd name="connsiteY2" fmla="*/ 556352 h 1194627"/>
                <a:gd name="connsiteX3" fmla="*/ 156503 w 213470"/>
                <a:gd name="connsiteY3" fmla="*/ 721605 h 1194627"/>
                <a:gd name="connsiteX4" fmla="*/ 156503 w 213470"/>
                <a:gd name="connsiteY4" fmla="*/ 713342 h 1194627"/>
                <a:gd name="connsiteX5" fmla="*/ 150995 w 213470"/>
                <a:gd name="connsiteY5" fmla="*/ 735219 h 1194627"/>
                <a:gd name="connsiteX6" fmla="*/ 95405 w 213470"/>
                <a:gd name="connsiteY6" fmla="*/ 1030553 h 1194627"/>
                <a:gd name="connsiteX7" fmla="*/ 0 w 213470"/>
                <a:gd name="connsiteY7" fmla="*/ 1194627 h 1194627"/>
                <a:gd name="connsiteX0" fmla="*/ 82140 w 213470"/>
                <a:gd name="connsiteY0" fmla="*/ 0 h 1194627"/>
                <a:gd name="connsiteX1" fmla="*/ 195063 w 213470"/>
                <a:gd name="connsiteY1" fmla="*/ 96397 h 1194627"/>
                <a:gd name="connsiteX2" fmla="*/ 203325 w 213470"/>
                <a:gd name="connsiteY2" fmla="*/ 556352 h 1194627"/>
                <a:gd name="connsiteX3" fmla="*/ 156503 w 213470"/>
                <a:gd name="connsiteY3" fmla="*/ 721605 h 1194627"/>
                <a:gd name="connsiteX4" fmla="*/ 156503 w 213470"/>
                <a:gd name="connsiteY4" fmla="*/ 713342 h 1194627"/>
                <a:gd name="connsiteX5" fmla="*/ 183422 w 213470"/>
                <a:gd name="connsiteY5" fmla="*/ 1194627 h 1194627"/>
                <a:gd name="connsiteX6" fmla="*/ 95405 w 213470"/>
                <a:gd name="connsiteY6" fmla="*/ 1030553 h 1194627"/>
                <a:gd name="connsiteX7" fmla="*/ 0 w 213470"/>
                <a:gd name="connsiteY7" fmla="*/ 1194627 h 1194627"/>
                <a:gd name="connsiteX0" fmla="*/ 82140 w 213470"/>
                <a:gd name="connsiteY0" fmla="*/ 0 h 1238381"/>
                <a:gd name="connsiteX1" fmla="*/ 195063 w 213470"/>
                <a:gd name="connsiteY1" fmla="*/ 96397 h 1238381"/>
                <a:gd name="connsiteX2" fmla="*/ 203325 w 213470"/>
                <a:gd name="connsiteY2" fmla="*/ 556352 h 1238381"/>
                <a:gd name="connsiteX3" fmla="*/ 156503 w 213470"/>
                <a:gd name="connsiteY3" fmla="*/ 721605 h 1238381"/>
                <a:gd name="connsiteX4" fmla="*/ 156503 w 213470"/>
                <a:gd name="connsiteY4" fmla="*/ 713342 h 1238381"/>
                <a:gd name="connsiteX5" fmla="*/ 183422 w 213470"/>
                <a:gd name="connsiteY5" fmla="*/ 1194627 h 1238381"/>
                <a:gd name="connsiteX6" fmla="*/ 95405 w 213470"/>
                <a:gd name="connsiteY6" fmla="*/ 1238381 h 1238381"/>
                <a:gd name="connsiteX7" fmla="*/ 0 w 213470"/>
                <a:gd name="connsiteY7" fmla="*/ 1194627 h 1238381"/>
                <a:gd name="connsiteX0" fmla="*/ 82140 w 213470"/>
                <a:gd name="connsiteY0" fmla="*/ 0 h 1238381"/>
                <a:gd name="connsiteX1" fmla="*/ 195063 w 213470"/>
                <a:gd name="connsiteY1" fmla="*/ 96397 h 1238381"/>
                <a:gd name="connsiteX2" fmla="*/ 203325 w 213470"/>
                <a:gd name="connsiteY2" fmla="*/ 556352 h 1238381"/>
                <a:gd name="connsiteX3" fmla="*/ 156503 w 213470"/>
                <a:gd name="connsiteY3" fmla="*/ 721605 h 1238381"/>
                <a:gd name="connsiteX4" fmla="*/ 198196 w 213470"/>
                <a:gd name="connsiteY4" fmla="*/ 943046 h 1238381"/>
                <a:gd name="connsiteX5" fmla="*/ 183422 w 213470"/>
                <a:gd name="connsiteY5" fmla="*/ 1194627 h 1238381"/>
                <a:gd name="connsiteX6" fmla="*/ 95405 w 213470"/>
                <a:gd name="connsiteY6" fmla="*/ 1238381 h 1238381"/>
                <a:gd name="connsiteX7" fmla="*/ 0 w 213470"/>
                <a:gd name="connsiteY7" fmla="*/ 1194627 h 1238381"/>
                <a:gd name="connsiteX0" fmla="*/ 82140 w 211083"/>
                <a:gd name="connsiteY0" fmla="*/ 0 h 1238381"/>
                <a:gd name="connsiteX1" fmla="*/ 195063 w 211083"/>
                <a:gd name="connsiteY1" fmla="*/ 96397 h 1238381"/>
                <a:gd name="connsiteX2" fmla="*/ 203325 w 211083"/>
                <a:gd name="connsiteY2" fmla="*/ 556352 h 1238381"/>
                <a:gd name="connsiteX3" fmla="*/ 202828 w 211083"/>
                <a:gd name="connsiteY3" fmla="*/ 765358 h 1238381"/>
                <a:gd name="connsiteX4" fmla="*/ 198196 w 211083"/>
                <a:gd name="connsiteY4" fmla="*/ 943046 h 1238381"/>
                <a:gd name="connsiteX5" fmla="*/ 183422 w 211083"/>
                <a:gd name="connsiteY5" fmla="*/ 1194627 h 1238381"/>
                <a:gd name="connsiteX6" fmla="*/ 95405 w 211083"/>
                <a:gd name="connsiteY6" fmla="*/ 1238381 h 1238381"/>
                <a:gd name="connsiteX7" fmla="*/ 0 w 211083"/>
                <a:gd name="connsiteY7" fmla="*/ 1194627 h 1238381"/>
                <a:gd name="connsiteX0" fmla="*/ 82140 w 211083"/>
                <a:gd name="connsiteY0" fmla="*/ 0 h 1238381"/>
                <a:gd name="connsiteX1" fmla="*/ 195063 w 211083"/>
                <a:gd name="connsiteY1" fmla="*/ 96397 h 1238381"/>
                <a:gd name="connsiteX2" fmla="*/ 203325 w 211083"/>
                <a:gd name="connsiteY2" fmla="*/ 556352 h 1238381"/>
                <a:gd name="connsiteX3" fmla="*/ 202828 w 211083"/>
                <a:gd name="connsiteY3" fmla="*/ 765358 h 1238381"/>
                <a:gd name="connsiteX4" fmla="*/ 198196 w 211083"/>
                <a:gd name="connsiteY4" fmla="*/ 943046 h 1238381"/>
                <a:gd name="connsiteX5" fmla="*/ 185362 w 211083"/>
                <a:gd name="connsiteY5" fmla="*/ 1208364 h 1238381"/>
                <a:gd name="connsiteX6" fmla="*/ 95405 w 211083"/>
                <a:gd name="connsiteY6" fmla="*/ 1238381 h 1238381"/>
                <a:gd name="connsiteX7" fmla="*/ 0 w 211083"/>
                <a:gd name="connsiteY7" fmla="*/ 1194627 h 1238381"/>
                <a:gd name="connsiteX0" fmla="*/ 82140 w 211083"/>
                <a:gd name="connsiteY0" fmla="*/ 0 h 1252039"/>
                <a:gd name="connsiteX1" fmla="*/ 195063 w 211083"/>
                <a:gd name="connsiteY1" fmla="*/ 96397 h 1252039"/>
                <a:gd name="connsiteX2" fmla="*/ 203325 w 211083"/>
                <a:gd name="connsiteY2" fmla="*/ 556352 h 1252039"/>
                <a:gd name="connsiteX3" fmla="*/ 202828 w 211083"/>
                <a:gd name="connsiteY3" fmla="*/ 765358 h 1252039"/>
                <a:gd name="connsiteX4" fmla="*/ 198196 w 211083"/>
                <a:gd name="connsiteY4" fmla="*/ 943046 h 1252039"/>
                <a:gd name="connsiteX5" fmla="*/ 185362 w 211083"/>
                <a:gd name="connsiteY5" fmla="*/ 1208364 h 1252039"/>
                <a:gd name="connsiteX6" fmla="*/ 95405 w 211083"/>
                <a:gd name="connsiteY6" fmla="*/ 1238381 h 1252039"/>
                <a:gd name="connsiteX7" fmla="*/ 0 w 211083"/>
                <a:gd name="connsiteY7" fmla="*/ 1194627 h 1252039"/>
                <a:gd name="connsiteX0" fmla="*/ 82140 w 211083"/>
                <a:gd name="connsiteY0" fmla="*/ 0 h 1239616"/>
                <a:gd name="connsiteX1" fmla="*/ 195063 w 211083"/>
                <a:gd name="connsiteY1" fmla="*/ 96397 h 1239616"/>
                <a:gd name="connsiteX2" fmla="*/ 203325 w 211083"/>
                <a:gd name="connsiteY2" fmla="*/ 556352 h 1239616"/>
                <a:gd name="connsiteX3" fmla="*/ 202828 w 211083"/>
                <a:gd name="connsiteY3" fmla="*/ 765358 h 1239616"/>
                <a:gd name="connsiteX4" fmla="*/ 198196 w 211083"/>
                <a:gd name="connsiteY4" fmla="*/ 943046 h 1239616"/>
                <a:gd name="connsiteX5" fmla="*/ 182453 w 211083"/>
                <a:gd name="connsiteY5" fmla="*/ 1185470 h 1239616"/>
                <a:gd name="connsiteX6" fmla="*/ 95405 w 211083"/>
                <a:gd name="connsiteY6" fmla="*/ 1238381 h 1239616"/>
                <a:gd name="connsiteX7" fmla="*/ 0 w 211083"/>
                <a:gd name="connsiteY7" fmla="*/ 1194627 h 1239616"/>
                <a:gd name="connsiteX0" fmla="*/ 82140 w 211083"/>
                <a:gd name="connsiteY0" fmla="*/ 0 h 1239616"/>
                <a:gd name="connsiteX1" fmla="*/ 195063 w 211083"/>
                <a:gd name="connsiteY1" fmla="*/ 96397 h 1239616"/>
                <a:gd name="connsiteX2" fmla="*/ 203325 w 211083"/>
                <a:gd name="connsiteY2" fmla="*/ 556352 h 1239616"/>
                <a:gd name="connsiteX3" fmla="*/ 202828 w 211083"/>
                <a:gd name="connsiteY3" fmla="*/ 765358 h 1239616"/>
                <a:gd name="connsiteX4" fmla="*/ 198196 w 211083"/>
                <a:gd name="connsiteY4" fmla="*/ 943046 h 1239616"/>
                <a:gd name="connsiteX5" fmla="*/ 182453 w 211083"/>
                <a:gd name="connsiteY5" fmla="*/ 1185470 h 1239616"/>
                <a:gd name="connsiteX6" fmla="*/ 95405 w 211083"/>
                <a:gd name="connsiteY6" fmla="*/ 1238381 h 1239616"/>
                <a:gd name="connsiteX7" fmla="*/ 0 w 211083"/>
                <a:gd name="connsiteY7" fmla="*/ 1194627 h 1239616"/>
                <a:gd name="connsiteX0" fmla="*/ 82140 w 211083"/>
                <a:gd name="connsiteY0" fmla="*/ 0 h 1239616"/>
                <a:gd name="connsiteX1" fmla="*/ 195063 w 211083"/>
                <a:gd name="connsiteY1" fmla="*/ 96397 h 1239616"/>
                <a:gd name="connsiteX2" fmla="*/ 203325 w 211083"/>
                <a:gd name="connsiteY2" fmla="*/ 556352 h 1239616"/>
                <a:gd name="connsiteX3" fmla="*/ 202828 w 211083"/>
                <a:gd name="connsiteY3" fmla="*/ 765358 h 1239616"/>
                <a:gd name="connsiteX4" fmla="*/ 198196 w 211083"/>
                <a:gd name="connsiteY4" fmla="*/ 943046 h 1239616"/>
                <a:gd name="connsiteX5" fmla="*/ 182453 w 211083"/>
                <a:gd name="connsiteY5" fmla="*/ 1185470 h 1239616"/>
                <a:gd name="connsiteX6" fmla="*/ 95405 w 211083"/>
                <a:gd name="connsiteY6" fmla="*/ 1238381 h 1239616"/>
                <a:gd name="connsiteX7" fmla="*/ 0 w 211083"/>
                <a:gd name="connsiteY7" fmla="*/ 1194627 h 1239616"/>
                <a:gd name="connsiteX0" fmla="*/ 82140 w 211083"/>
                <a:gd name="connsiteY0" fmla="*/ 0 h 1239616"/>
                <a:gd name="connsiteX1" fmla="*/ 195063 w 211083"/>
                <a:gd name="connsiteY1" fmla="*/ 96397 h 1239616"/>
                <a:gd name="connsiteX2" fmla="*/ 203325 w 211083"/>
                <a:gd name="connsiteY2" fmla="*/ 556352 h 1239616"/>
                <a:gd name="connsiteX3" fmla="*/ 202828 w 211083"/>
                <a:gd name="connsiteY3" fmla="*/ 765358 h 1239616"/>
                <a:gd name="connsiteX4" fmla="*/ 198196 w 211083"/>
                <a:gd name="connsiteY4" fmla="*/ 943046 h 1239616"/>
                <a:gd name="connsiteX5" fmla="*/ 182453 w 211083"/>
                <a:gd name="connsiteY5" fmla="*/ 1185470 h 1239616"/>
                <a:gd name="connsiteX6" fmla="*/ 95405 w 211083"/>
                <a:gd name="connsiteY6" fmla="*/ 1238381 h 1239616"/>
                <a:gd name="connsiteX7" fmla="*/ 0 w 211083"/>
                <a:gd name="connsiteY7" fmla="*/ 1194627 h 1239616"/>
                <a:gd name="connsiteX0" fmla="*/ 82140 w 211083"/>
                <a:gd name="connsiteY0" fmla="*/ 0 h 1239616"/>
                <a:gd name="connsiteX1" fmla="*/ 195063 w 211083"/>
                <a:gd name="connsiteY1" fmla="*/ 96397 h 1239616"/>
                <a:gd name="connsiteX2" fmla="*/ 203325 w 211083"/>
                <a:gd name="connsiteY2" fmla="*/ 556352 h 1239616"/>
                <a:gd name="connsiteX3" fmla="*/ 202828 w 211083"/>
                <a:gd name="connsiteY3" fmla="*/ 765358 h 1239616"/>
                <a:gd name="connsiteX4" fmla="*/ 198196 w 211083"/>
                <a:gd name="connsiteY4" fmla="*/ 943046 h 1239616"/>
                <a:gd name="connsiteX5" fmla="*/ 182453 w 211083"/>
                <a:gd name="connsiteY5" fmla="*/ 1185470 h 1239616"/>
                <a:gd name="connsiteX6" fmla="*/ 95405 w 211083"/>
                <a:gd name="connsiteY6" fmla="*/ 1238381 h 1239616"/>
                <a:gd name="connsiteX7" fmla="*/ 0 w 211083"/>
                <a:gd name="connsiteY7" fmla="*/ 1194627 h 1239616"/>
                <a:gd name="connsiteX0" fmla="*/ 82140 w 211083"/>
                <a:gd name="connsiteY0" fmla="*/ 0 h 1283854"/>
                <a:gd name="connsiteX1" fmla="*/ 195063 w 211083"/>
                <a:gd name="connsiteY1" fmla="*/ 96397 h 1283854"/>
                <a:gd name="connsiteX2" fmla="*/ 203325 w 211083"/>
                <a:gd name="connsiteY2" fmla="*/ 556352 h 1283854"/>
                <a:gd name="connsiteX3" fmla="*/ 202828 w 211083"/>
                <a:gd name="connsiteY3" fmla="*/ 765358 h 1283854"/>
                <a:gd name="connsiteX4" fmla="*/ 198196 w 211083"/>
                <a:gd name="connsiteY4" fmla="*/ 943046 h 1283854"/>
                <a:gd name="connsiteX5" fmla="*/ 182453 w 211083"/>
                <a:gd name="connsiteY5" fmla="*/ 1251863 h 1283854"/>
                <a:gd name="connsiteX6" fmla="*/ 95405 w 211083"/>
                <a:gd name="connsiteY6" fmla="*/ 1238381 h 1283854"/>
                <a:gd name="connsiteX7" fmla="*/ 0 w 211083"/>
                <a:gd name="connsiteY7" fmla="*/ 1194627 h 1283854"/>
                <a:gd name="connsiteX0" fmla="*/ 82140 w 211083"/>
                <a:gd name="connsiteY0" fmla="*/ 0 h 1265249"/>
                <a:gd name="connsiteX1" fmla="*/ 195063 w 211083"/>
                <a:gd name="connsiteY1" fmla="*/ 96397 h 1265249"/>
                <a:gd name="connsiteX2" fmla="*/ 203325 w 211083"/>
                <a:gd name="connsiteY2" fmla="*/ 556352 h 1265249"/>
                <a:gd name="connsiteX3" fmla="*/ 202828 w 211083"/>
                <a:gd name="connsiteY3" fmla="*/ 765358 h 1265249"/>
                <a:gd name="connsiteX4" fmla="*/ 198196 w 211083"/>
                <a:gd name="connsiteY4" fmla="*/ 943046 h 1265249"/>
                <a:gd name="connsiteX5" fmla="*/ 182742 w 211083"/>
                <a:gd name="connsiteY5" fmla="*/ 1238216 h 1265249"/>
                <a:gd name="connsiteX6" fmla="*/ 182453 w 211083"/>
                <a:gd name="connsiteY6" fmla="*/ 1251863 h 1265249"/>
                <a:gd name="connsiteX7" fmla="*/ 95405 w 211083"/>
                <a:gd name="connsiteY7" fmla="*/ 1238381 h 1265249"/>
                <a:gd name="connsiteX8" fmla="*/ 0 w 211083"/>
                <a:gd name="connsiteY8" fmla="*/ 1194627 h 1265249"/>
                <a:gd name="connsiteX0" fmla="*/ 82140 w 211083"/>
                <a:gd name="connsiteY0" fmla="*/ 0 h 1261846"/>
                <a:gd name="connsiteX1" fmla="*/ 195063 w 211083"/>
                <a:gd name="connsiteY1" fmla="*/ 96397 h 1261846"/>
                <a:gd name="connsiteX2" fmla="*/ 203325 w 211083"/>
                <a:gd name="connsiteY2" fmla="*/ 556352 h 1261846"/>
                <a:gd name="connsiteX3" fmla="*/ 202828 w 211083"/>
                <a:gd name="connsiteY3" fmla="*/ 765358 h 1261846"/>
                <a:gd name="connsiteX4" fmla="*/ 198196 w 211083"/>
                <a:gd name="connsiteY4" fmla="*/ 943046 h 1261846"/>
                <a:gd name="connsiteX5" fmla="*/ 182742 w 211083"/>
                <a:gd name="connsiteY5" fmla="*/ 1238216 h 1261846"/>
                <a:gd name="connsiteX6" fmla="*/ 95405 w 211083"/>
                <a:gd name="connsiteY6" fmla="*/ 1238381 h 1261846"/>
                <a:gd name="connsiteX7" fmla="*/ 0 w 211083"/>
                <a:gd name="connsiteY7" fmla="*/ 1194627 h 1261846"/>
                <a:gd name="connsiteX0" fmla="*/ 82140 w 207383"/>
                <a:gd name="connsiteY0" fmla="*/ 0 h 1261846"/>
                <a:gd name="connsiteX1" fmla="*/ 195063 w 207383"/>
                <a:gd name="connsiteY1" fmla="*/ 96397 h 1261846"/>
                <a:gd name="connsiteX2" fmla="*/ 205264 w 207383"/>
                <a:gd name="connsiteY2" fmla="*/ 556352 h 1261846"/>
                <a:gd name="connsiteX3" fmla="*/ 202828 w 207383"/>
                <a:gd name="connsiteY3" fmla="*/ 765358 h 1261846"/>
                <a:gd name="connsiteX4" fmla="*/ 198196 w 207383"/>
                <a:gd name="connsiteY4" fmla="*/ 943046 h 1261846"/>
                <a:gd name="connsiteX5" fmla="*/ 182742 w 207383"/>
                <a:gd name="connsiteY5" fmla="*/ 1238216 h 1261846"/>
                <a:gd name="connsiteX6" fmla="*/ 95405 w 207383"/>
                <a:gd name="connsiteY6" fmla="*/ 1238381 h 1261846"/>
                <a:gd name="connsiteX7" fmla="*/ 0 w 207383"/>
                <a:gd name="connsiteY7" fmla="*/ 1194627 h 1261846"/>
                <a:gd name="connsiteX0" fmla="*/ 68566 w 193809"/>
                <a:gd name="connsiteY0" fmla="*/ 0 h 1261846"/>
                <a:gd name="connsiteX1" fmla="*/ 181489 w 193809"/>
                <a:gd name="connsiteY1" fmla="*/ 96397 h 1261846"/>
                <a:gd name="connsiteX2" fmla="*/ 191690 w 193809"/>
                <a:gd name="connsiteY2" fmla="*/ 556352 h 1261846"/>
                <a:gd name="connsiteX3" fmla="*/ 189254 w 193809"/>
                <a:gd name="connsiteY3" fmla="*/ 765358 h 1261846"/>
                <a:gd name="connsiteX4" fmla="*/ 184622 w 193809"/>
                <a:gd name="connsiteY4" fmla="*/ 943046 h 1261846"/>
                <a:gd name="connsiteX5" fmla="*/ 169168 w 193809"/>
                <a:gd name="connsiteY5" fmla="*/ 1238216 h 1261846"/>
                <a:gd name="connsiteX6" fmla="*/ 81831 w 193809"/>
                <a:gd name="connsiteY6" fmla="*/ 1238381 h 1261846"/>
                <a:gd name="connsiteX7" fmla="*/ 0 w 193809"/>
                <a:gd name="connsiteY7" fmla="*/ 1254152 h 1261846"/>
                <a:gd name="connsiteX0" fmla="*/ 68566 w 193809"/>
                <a:gd name="connsiteY0" fmla="*/ 0 h 1283175"/>
                <a:gd name="connsiteX1" fmla="*/ 181489 w 193809"/>
                <a:gd name="connsiteY1" fmla="*/ 96397 h 1283175"/>
                <a:gd name="connsiteX2" fmla="*/ 191690 w 193809"/>
                <a:gd name="connsiteY2" fmla="*/ 556352 h 1283175"/>
                <a:gd name="connsiteX3" fmla="*/ 189254 w 193809"/>
                <a:gd name="connsiteY3" fmla="*/ 765358 h 1283175"/>
                <a:gd name="connsiteX4" fmla="*/ 184622 w 193809"/>
                <a:gd name="connsiteY4" fmla="*/ 943046 h 1283175"/>
                <a:gd name="connsiteX5" fmla="*/ 169168 w 193809"/>
                <a:gd name="connsiteY5" fmla="*/ 1238216 h 1283175"/>
                <a:gd name="connsiteX6" fmla="*/ 85710 w 193809"/>
                <a:gd name="connsiteY6" fmla="*/ 1279590 h 1283175"/>
                <a:gd name="connsiteX7" fmla="*/ 0 w 193809"/>
                <a:gd name="connsiteY7" fmla="*/ 1254152 h 1283175"/>
                <a:gd name="connsiteX0" fmla="*/ 68566 w 193809"/>
                <a:gd name="connsiteY0" fmla="*/ 0 h 1283175"/>
                <a:gd name="connsiteX1" fmla="*/ 181489 w 193809"/>
                <a:gd name="connsiteY1" fmla="*/ 96397 h 1283175"/>
                <a:gd name="connsiteX2" fmla="*/ 191690 w 193809"/>
                <a:gd name="connsiteY2" fmla="*/ 556352 h 1283175"/>
                <a:gd name="connsiteX3" fmla="*/ 189254 w 193809"/>
                <a:gd name="connsiteY3" fmla="*/ 765358 h 1283175"/>
                <a:gd name="connsiteX4" fmla="*/ 184622 w 193809"/>
                <a:gd name="connsiteY4" fmla="*/ 943046 h 1283175"/>
                <a:gd name="connsiteX5" fmla="*/ 169168 w 193809"/>
                <a:gd name="connsiteY5" fmla="*/ 1238216 h 1283175"/>
                <a:gd name="connsiteX6" fmla="*/ 85710 w 193809"/>
                <a:gd name="connsiteY6" fmla="*/ 1279590 h 1283175"/>
                <a:gd name="connsiteX7" fmla="*/ 0 w 193809"/>
                <a:gd name="connsiteY7" fmla="*/ 1254152 h 1283175"/>
                <a:gd name="connsiteX0" fmla="*/ 68566 w 193809"/>
                <a:gd name="connsiteY0" fmla="*/ 0 h 1283175"/>
                <a:gd name="connsiteX1" fmla="*/ 181489 w 193809"/>
                <a:gd name="connsiteY1" fmla="*/ 96397 h 1283175"/>
                <a:gd name="connsiteX2" fmla="*/ 191690 w 193809"/>
                <a:gd name="connsiteY2" fmla="*/ 556352 h 1283175"/>
                <a:gd name="connsiteX3" fmla="*/ 189254 w 193809"/>
                <a:gd name="connsiteY3" fmla="*/ 765358 h 1283175"/>
                <a:gd name="connsiteX4" fmla="*/ 184622 w 193809"/>
                <a:gd name="connsiteY4" fmla="*/ 943046 h 1283175"/>
                <a:gd name="connsiteX5" fmla="*/ 169168 w 193809"/>
                <a:gd name="connsiteY5" fmla="*/ 1238216 h 1283175"/>
                <a:gd name="connsiteX6" fmla="*/ 85710 w 193809"/>
                <a:gd name="connsiteY6" fmla="*/ 1279590 h 1283175"/>
                <a:gd name="connsiteX7" fmla="*/ 0 w 193809"/>
                <a:gd name="connsiteY7" fmla="*/ 1254152 h 1283175"/>
                <a:gd name="connsiteX0" fmla="*/ 68566 w 193809"/>
                <a:gd name="connsiteY0" fmla="*/ 0 h 1283175"/>
                <a:gd name="connsiteX1" fmla="*/ 181489 w 193809"/>
                <a:gd name="connsiteY1" fmla="*/ 96397 h 1283175"/>
                <a:gd name="connsiteX2" fmla="*/ 191690 w 193809"/>
                <a:gd name="connsiteY2" fmla="*/ 556352 h 1283175"/>
                <a:gd name="connsiteX3" fmla="*/ 189254 w 193809"/>
                <a:gd name="connsiteY3" fmla="*/ 765358 h 1283175"/>
                <a:gd name="connsiteX4" fmla="*/ 184622 w 193809"/>
                <a:gd name="connsiteY4" fmla="*/ 943046 h 1283175"/>
                <a:gd name="connsiteX5" fmla="*/ 169168 w 193809"/>
                <a:gd name="connsiteY5" fmla="*/ 1238216 h 1283175"/>
                <a:gd name="connsiteX6" fmla="*/ 85710 w 193809"/>
                <a:gd name="connsiteY6" fmla="*/ 1279590 h 1283175"/>
                <a:gd name="connsiteX7" fmla="*/ 0 w 193809"/>
                <a:gd name="connsiteY7" fmla="*/ 1254152 h 1283175"/>
                <a:gd name="connsiteX0" fmla="*/ 0 w 125243"/>
                <a:gd name="connsiteY0" fmla="*/ 0 h 1283175"/>
                <a:gd name="connsiteX1" fmla="*/ 112923 w 125243"/>
                <a:gd name="connsiteY1" fmla="*/ 96397 h 1283175"/>
                <a:gd name="connsiteX2" fmla="*/ 123124 w 125243"/>
                <a:gd name="connsiteY2" fmla="*/ 556352 h 1283175"/>
                <a:gd name="connsiteX3" fmla="*/ 120688 w 125243"/>
                <a:gd name="connsiteY3" fmla="*/ 765358 h 1283175"/>
                <a:gd name="connsiteX4" fmla="*/ 116056 w 125243"/>
                <a:gd name="connsiteY4" fmla="*/ 943046 h 1283175"/>
                <a:gd name="connsiteX5" fmla="*/ 100602 w 125243"/>
                <a:gd name="connsiteY5" fmla="*/ 1238216 h 1283175"/>
                <a:gd name="connsiteX6" fmla="*/ 17144 w 125243"/>
                <a:gd name="connsiteY6" fmla="*/ 1279590 h 1283175"/>
                <a:gd name="connsiteX0" fmla="*/ 0 w 125243"/>
                <a:gd name="connsiteY0" fmla="*/ 0 h 1238216"/>
                <a:gd name="connsiteX1" fmla="*/ 112923 w 125243"/>
                <a:gd name="connsiteY1" fmla="*/ 96397 h 1238216"/>
                <a:gd name="connsiteX2" fmla="*/ 123124 w 125243"/>
                <a:gd name="connsiteY2" fmla="*/ 556352 h 1238216"/>
                <a:gd name="connsiteX3" fmla="*/ 120688 w 125243"/>
                <a:gd name="connsiteY3" fmla="*/ 765358 h 1238216"/>
                <a:gd name="connsiteX4" fmla="*/ 116056 w 125243"/>
                <a:gd name="connsiteY4" fmla="*/ 943046 h 1238216"/>
                <a:gd name="connsiteX5" fmla="*/ 100602 w 125243"/>
                <a:gd name="connsiteY5" fmla="*/ 1238216 h 1238216"/>
                <a:gd name="connsiteX0" fmla="*/ 0 w 125243"/>
                <a:gd name="connsiteY0" fmla="*/ 0 h 943046"/>
                <a:gd name="connsiteX1" fmla="*/ 112923 w 125243"/>
                <a:gd name="connsiteY1" fmla="*/ 96397 h 943046"/>
                <a:gd name="connsiteX2" fmla="*/ 123124 w 125243"/>
                <a:gd name="connsiteY2" fmla="*/ 556352 h 943046"/>
                <a:gd name="connsiteX3" fmla="*/ 120688 w 125243"/>
                <a:gd name="connsiteY3" fmla="*/ 765358 h 943046"/>
                <a:gd name="connsiteX4" fmla="*/ 116056 w 125243"/>
                <a:gd name="connsiteY4" fmla="*/ 943046 h 943046"/>
                <a:gd name="connsiteX0" fmla="*/ 0 w 125243"/>
                <a:gd name="connsiteY0" fmla="*/ 0 h 765358"/>
                <a:gd name="connsiteX1" fmla="*/ 112923 w 125243"/>
                <a:gd name="connsiteY1" fmla="*/ 96397 h 765358"/>
                <a:gd name="connsiteX2" fmla="*/ 123124 w 125243"/>
                <a:gd name="connsiteY2" fmla="*/ 556352 h 765358"/>
                <a:gd name="connsiteX3" fmla="*/ 120688 w 125243"/>
                <a:gd name="connsiteY3" fmla="*/ 765358 h 765358"/>
                <a:gd name="connsiteX0" fmla="*/ 0 w 128962"/>
                <a:gd name="connsiteY0" fmla="*/ 0 h 751621"/>
                <a:gd name="connsiteX1" fmla="*/ 112923 w 128962"/>
                <a:gd name="connsiteY1" fmla="*/ 96397 h 751621"/>
                <a:gd name="connsiteX2" fmla="*/ 123124 w 128962"/>
                <a:gd name="connsiteY2" fmla="*/ 556352 h 751621"/>
                <a:gd name="connsiteX3" fmla="*/ 64452 w 128962"/>
                <a:gd name="connsiteY3" fmla="*/ 751621 h 751621"/>
                <a:gd name="connsiteX0" fmla="*/ 0 w 128962"/>
                <a:gd name="connsiteY0" fmla="*/ 0 h 751621"/>
                <a:gd name="connsiteX1" fmla="*/ 112923 w 128962"/>
                <a:gd name="connsiteY1" fmla="*/ 96397 h 751621"/>
                <a:gd name="connsiteX2" fmla="*/ 123124 w 128962"/>
                <a:gd name="connsiteY2" fmla="*/ 556352 h 751621"/>
                <a:gd name="connsiteX3" fmla="*/ 64452 w 128962"/>
                <a:gd name="connsiteY3" fmla="*/ 751621 h 751621"/>
                <a:gd name="connsiteX0" fmla="*/ 0 w 130403"/>
                <a:gd name="connsiteY0" fmla="*/ 0 h 735595"/>
                <a:gd name="connsiteX1" fmla="*/ 112923 w 130403"/>
                <a:gd name="connsiteY1" fmla="*/ 96397 h 735595"/>
                <a:gd name="connsiteX2" fmla="*/ 123124 w 130403"/>
                <a:gd name="connsiteY2" fmla="*/ 556352 h 735595"/>
                <a:gd name="connsiteX3" fmla="*/ 44090 w 130403"/>
                <a:gd name="connsiteY3" fmla="*/ 735595 h 735595"/>
                <a:gd name="connsiteX0" fmla="*/ 0 w 127819"/>
                <a:gd name="connsiteY0" fmla="*/ 0 h 1193477"/>
                <a:gd name="connsiteX1" fmla="*/ 112923 w 127819"/>
                <a:gd name="connsiteY1" fmla="*/ 96397 h 1193477"/>
                <a:gd name="connsiteX2" fmla="*/ 123124 w 127819"/>
                <a:gd name="connsiteY2" fmla="*/ 556352 h 1193477"/>
                <a:gd name="connsiteX3" fmla="*/ 80935 w 127819"/>
                <a:gd name="connsiteY3" fmla="*/ 1193477 h 1193477"/>
                <a:gd name="connsiteX0" fmla="*/ 0 w 125549"/>
                <a:gd name="connsiteY0" fmla="*/ 3381 h 1196858"/>
                <a:gd name="connsiteX1" fmla="*/ 112923 w 125549"/>
                <a:gd name="connsiteY1" fmla="*/ 99778 h 1196858"/>
                <a:gd name="connsiteX2" fmla="*/ 119246 w 125549"/>
                <a:gd name="connsiteY2" fmla="*/ 790963 h 1196858"/>
                <a:gd name="connsiteX3" fmla="*/ 80935 w 125549"/>
                <a:gd name="connsiteY3" fmla="*/ 1196858 h 1196858"/>
                <a:gd name="connsiteX0" fmla="*/ 0 w 126263"/>
                <a:gd name="connsiteY0" fmla="*/ 3381 h 1290724"/>
                <a:gd name="connsiteX1" fmla="*/ 112923 w 126263"/>
                <a:gd name="connsiteY1" fmla="*/ 99778 h 1290724"/>
                <a:gd name="connsiteX2" fmla="*/ 119246 w 126263"/>
                <a:gd name="connsiteY2" fmla="*/ 790963 h 1290724"/>
                <a:gd name="connsiteX3" fmla="*/ 69300 w 126263"/>
                <a:gd name="connsiteY3" fmla="*/ 1290724 h 1290724"/>
                <a:gd name="connsiteX0" fmla="*/ 0 w 126263"/>
                <a:gd name="connsiteY0" fmla="*/ 3381 h 1290724"/>
                <a:gd name="connsiteX1" fmla="*/ 112923 w 126263"/>
                <a:gd name="connsiteY1" fmla="*/ 99778 h 1290724"/>
                <a:gd name="connsiteX2" fmla="*/ 119246 w 126263"/>
                <a:gd name="connsiteY2" fmla="*/ 790963 h 1290724"/>
                <a:gd name="connsiteX3" fmla="*/ 69300 w 126263"/>
                <a:gd name="connsiteY3" fmla="*/ 1290724 h 1290724"/>
                <a:gd name="connsiteX0" fmla="*/ 0 w 126948"/>
                <a:gd name="connsiteY0" fmla="*/ 0 h 1287343"/>
                <a:gd name="connsiteX1" fmla="*/ 114247 w 126948"/>
                <a:gd name="connsiteY1" fmla="*/ 496426 h 1287343"/>
                <a:gd name="connsiteX2" fmla="*/ 119246 w 126948"/>
                <a:gd name="connsiteY2" fmla="*/ 787582 h 1287343"/>
                <a:gd name="connsiteX3" fmla="*/ 69300 w 126948"/>
                <a:gd name="connsiteY3" fmla="*/ 1287343 h 1287343"/>
                <a:gd name="connsiteX0" fmla="*/ 0 w 119246"/>
                <a:gd name="connsiteY0" fmla="*/ 0 h 1287343"/>
                <a:gd name="connsiteX1" fmla="*/ 119246 w 119246"/>
                <a:gd name="connsiteY1" fmla="*/ 787582 h 1287343"/>
                <a:gd name="connsiteX2" fmla="*/ 69300 w 119246"/>
                <a:gd name="connsiteY2" fmla="*/ 1287343 h 1287343"/>
                <a:gd name="connsiteX0" fmla="*/ 28645 w 49946"/>
                <a:gd name="connsiteY0" fmla="*/ 0 h 896690"/>
                <a:gd name="connsiteX1" fmla="*/ 49946 w 49946"/>
                <a:gd name="connsiteY1" fmla="*/ 396929 h 896690"/>
                <a:gd name="connsiteX2" fmla="*/ 0 w 49946"/>
                <a:gd name="connsiteY2" fmla="*/ 896690 h 896690"/>
                <a:gd name="connsiteX0" fmla="*/ 28645 w 68476"/>
                <a:gd name="connsiteY0" fmla="*/ 0 h 896690"/>
                <a:gd name="connsiteX1" fmla="*/ 68476 w 68476"/>
                <a:gd name="connsiteY1" fmla="*/ 543814 h 896690"/>
                <a:gd name="connsiteX2" fmla="*/ 0 w 68476"/>
                <a:gd name="connsiteY2" fmla="*/ 896690 h 896690"/>
                <a:gd name="connsiteX0" fmla="*/ 28645 w 68476"/>
                <a:gd name="connsiteY0" fmla="*/ 0 h 896690"/>
                <a:gd name="connsiteX1" fmla="*/ 68476 w 68476"/>
                <a:gd name="connsiteY1" fmla="*/ 543814 h 896690"/>
                <a:gd name="connsiteX2" fmla="*/ 0 w 68476"/>
                <a:gd name="connsiteY2" fmla="*/ 896690 h 896690"/>
                <a:gd name="connsiteX0" fmla="*/ 93013 w 132844"/>
                <a:gd name="connsiteY0" fmla="*/ 0 h 668713"/>
                <a:gd name="connsiteX1" fmla="*/ 132844 w 132844"/>
                <a:gd name="connsiteY1" fmla="*/ 543814 h 668713"/>
                <a:gd name="connsiteX2" fmla="*/ 0 w 132844"/>
                <a:gd name="connsiteY2" fmla="*/ 668713 h 668713"/>
                <a:gd name="connsiteX0" fmla="*/ 93013 w 93143"/>
                <a:gd name="connsiteY0" fmla="*/ 0 h 668713"/>
                <a:gd name="connsiteX1" fmla="*/ 33367 w 93143"/>
                <a:gd name="connsiteY1" fmla="*/ 405647 h 668713"/>
                <a:gd name="connsiteX2" fmla="*/ 0 w 93143"/>
                <a:gd name="connsiteY2" fmla="*/ 668713 h 668713"/>
                <a:gd name="connsiteX0" fmla="*/ 93013 w 93242"/>
                <a:gd name="connsiteY0" fmla="*/ 0 h 668713"/>
                <a:gd name="connsiteX1" fmla="*/ 33367 w 93242"/>
                <a:gd name="connsiteY1" fmla="*/ 405647 h 668713"/>
                <a:gd name="connsiteX2" fmla="*/ 0 w 93242"/>
                <a:gd name="connsiteY2" fmla="*/ 668713 h 668713"/>
                <a:gd name="connsiteX0" fmla="*/ 93013 w 93159"/>
                <a:gd name="connsiteY0" fmla="*/ 0 h 668713"/>
                <a:gd name="connsiteX1" fmla="*/ 8498 w 93159"/>
                <a:gd name="connsiteY1" fmla="*/ 412556 h 668713"/>
                <a:gd name="connsiteX2" fmla="*/ 0 w 93159"/>
                <a:gd name="connsiteY2" fmla="*/ 668713 h 668713"/>
                <a:gd name="connsiteX0" fmla="*/ 106125 w 106271"/>
                <a:gd name="connsiteY0" fmla="*/ 0 h 668713"/>
                <a:gd name="connsiteX1" fmla="*/ 21610 w 106271"/>
                <a:gd name="connsiteY1" fmla="*/ 412556 h 668713"/>
                <a:gd name="connsiteX2" fmla="*/ 13112 w 106271"/>
                <a:gd name="connsiteY2" fmla="*/ 668713 h 668713"/>
                <a:gd name="connsiteX0" fmla="*/ 108833 w 108979"/>
                <a:gd name="connsiteY0" fmla="*/ 0 h 668713"/>
                <a:gd name="connsiteX1" fmla="*/ 24318 w 108979"/>
                <a:gd name="connsiteY1" fmla="*/ 412556 h 668713"/>
                <a:gd name="connsiteX2" fmla="*/ 15820 w 108979"/>
                <a:gd name="connsiteY2" fmla="*/ 668713 h 668713"/>
                <a:gd name="connsiteX0" fmla="*/ 108833 w 109018"/>
                <a:gd name="connsiteY0" fmla="*/ 0 h 668713"/>
                <a:gd name="connsiteX1" fmla="*/ 24318 w 109018"/>
                <a:gd name="connsiteY1" fmla="*/ 412556 h 668713"/>
                <a:gd name="connsiteX2" fmla="*/ 15820 w 109018"/>
                <a:gd name="connsiteY2" fmla="*/ 668713 h 668713"/>
                <a:gd name="connsiteX0" fmla="*/ 105924 w 106109"/>
                <a:gd name="connsiteY0" fmla="*/ 0 h 713617"/>
                <a:gd name="connsiteX1" fmla="*/ 21409 w 106109"/>
                <a:gd name="connsiteY1" fmla="*/ 412556 h 713617"/>
                <a:gd name="connsiteX2" fmla="*/ 17300 w 106109"/>
                <a:gd name="connsiteY2" fmla="*/ 713617 h 713617"/>
                <a:gd name="connsiteX0" fmla="*/ 99381 w 99566"/>
                <a:gd name="connsiteY0" fmla="*/ 0 h 703254"/>
                <a:gd name="connsiteX1" fmla="*/ 14866 w 99566"/>
                <a:gd name="connsiteY1" fmla="*/ 412556 h 703254"/>
                <a:gd name="connsiteX2" fmla="*/ 22460 w 99566"/>
                <a:gd name="connsiteY2" fmla="*/ 703254 h 703254"/>
                <a:gd name="connsiteX0" fmla="*/ 109842 w 110027"/>
                <a:gd name="connsiteY0" fmla="*/ 0 h 703254"/>
                <a:gd name="connsiteX1" fmla="*/ 25327 w 110027"/>
                <a:gd name="connsiteY1" fmla="*/ 412556 h 703254"/>
                <a:gd name="connsiteX2" fmla="*/ 32921 w 110027"/>
                <a:gd name="connsiteY2" fmla="*/ 703254 h 703254"/>
              </a:gdLst>
              <a:ahLst/>
              <a:cxnLst>
                <a:cxn ang="0">
                  <a:pos x="connsiteX0" y="connsiteY0"/>
                </a:cxn>
                <a:cxn ang="0">
                  <a:pos x="connsiteX1" y="connsiteY1"/>
                </a:cxn>
                <a:cxn ang="0">
                  <a:pos x="connsiteX2" y="connsiteY2"/>
                </a:cxn>
              </a:cxnLst>
              <a:rect l="l" t="t" r="r" b="b"/>
              <a:pathLst>
                <a:path w="110027" h="703254">
                  <a:moveTo>
                    <a:pt x="109842" y="0"/>
                  </a:moveTo>
                  <a:cubicBezTo>
                    <a:pt x="113508" y="235960"/>
                    <a:pt x="62053" y="222178"/>
                    <a:pt x="25327" y="412556"/>
                  </a:cubicBezTo>
                  <a:cubicBezTo>
                    <a:pt x="6354" y="524692"/>
                    <a:pt x="-24146" y="660575"/>
                    <a:pt x="32921" y="703254"/>
                  </a:cubicBezTo>
                </a:path>
              </a:pathLst>
            </a:custGeom>
            <a:noFill/>
            <a:ln w="57150">
              <a:solidFill>
                <a:schemeClr val="tx1">
                  <a:lumMod val="85000"/>
                  <a:lumOff val="1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133" name="Groupe 132"/>
          <p:cNvGrpSpPr/>
          <p:nvPr>
            <p:custDataLst>
              <p:tags r:id="rId24"/>
            </p:custDataLst>
          </p:nvPr>
        </p:nvGrpSpPr>
        <p:grpSpPr>
          <a:xfrm>
            <a:off x="3943466" y="3214461"/>
            <a:ext cx="746578" cy="1177787"/>
            <a:chOff x="7681975" y="3312422"/>
            <a:chExt cx="746578" cy="1177787"/>
          </a:xfrm>
        </p:grpSpPr>
        <p:sp>
          <p:nvSpPr>
            <p:cNvPr id="134" name="Cube 133"/>
            <p:cNvSpPr/>
            <p:nvPr/>
          </p:nvSpPr>
          <p:spPr>
            <a:xfrm rot="5400000">
              <a:off x="7894390" y="3430464"/>
              <a:ext cx="394819" cy="158735"/>
            </a:xfrm>
            <a:prstGeom prst="cube">
              <a:avLst/>
            </a:prstGeom>
            <a:solidFill>
              <a:schemeClr val="bg2">
                <a:lumMod val="10000"/>
              </a:schemeClr>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35" name="Forme libre 134"/>
            <p:cNvSpPr/>
            <p:nvPr/>
          </p:nvSpPr>
          <p:spPr>
            <a:xfrm>
              <a:off x="7681975" y="3508384"/>
              <a:ext cx="746578" cy="981825"/>
            </a:xfrm>
            <a:custGeom>
              <a:avLst/>
              <a:gdLst>
                <a:gd name="connsiteX0" fmla="*/ 0 w 127065"/>
                <a:gd name="connsiteY0" fmla="*/ 0 h 731651"/>
                <a:gd name="connsiteX1" fmla="*/ 112923 w 127065"/>
                <a:gd name="connsiteY1" fmla="*/ 96397 h 731651"/>
                <a:gd name="connsiteX2" fmla="*/ 121185 w 127065"/>
                <a:gd name="connsiteY2" fmla="*/ 556352 h 731651"/>
                <a:gd name="connsiteX3" fmla="*/ 74363 w 127065"/>
                <a:gd name="connsiteY3" fmla="*/ 721605 h 731651"/>
                <a:gd name="connsiteX4" fmla="*/ 74363 w 127065"/>
                <a:gd name="connsiteY4" fmla="*/ 713342 h 731651"/>
                <a:gd name="connsiteX5" fmla="*/ 68855 w 127065"/>
                <a:gd name="connsiteY5" fmla="*/ 713342 h 731651"/>
                <a:gd name="connsiteX6" fmla="*/ 68855 w 127065"/>
                <a:gd name="connsiteY6" fmla="*/ 713342 h 731651"/>
                <a:gd name="connsiteX7" fmla="*/ 66101 w 127065"/>
                <a:gd name="connsiteY7" fmla="*/ 713342 h 731651"/>
                <a:gd name="connsiteX0" fmla="*/ 0 w 131330"/>
                <a:gd name="connsiteY0" fmla="*/ 0 h 731651"/>
                <a:gd name="connsiteX1" fmla="*/ 112923 w 131330"/>
                <a:gd name="connsiteY1" fmla="*/ 96397 h 731651"/>
                <a:gd name="connsiteX2" fmla="*/ 121185 w 131330"/>
                <a:gd name="connsiteY2" fmla="*/ 556352 h 731651"/>
                <a:gd name="connsiteX3" fmla="*/ 74363 w 131330"/>
                <a:gd name="connsiteY3" fmla="*/ 721605 h 731651"/>
                <a:gd name="connsiteX4" fmla="*/ 74363 w 131330"/>
                <a:gd name="connsiteY4" fmla="*/ 713342 h 731651"/>
                <a:gd name="connsiteX5" fmla="*/ 68855 w 131330"/>
                <a:gd name="connsiteY5" fmla="*/ 713342 h 731651"/>
                <a:gd name="connsiteX6" fmla="*/ 68855 w 131330"/>
                <a:gd name="connsiteY6" fmla="*/ 713342 h 731651"/>
                <a:gd name="connsiteX7" fmla="*/ 66101 w 131330"/>
                <a:gd name="connsiteY7" fmla="*/ 713342 h 731651"/>
                <a:gd name="connsiteX0" fmla="*/ 0 w 131330"/>
                <a:gd name="connsiteY0" fmla="*/ 0 h 731651"/>
                <a:gd name="connsiteX1" fmla="*/ 112923 w 131330"/>
                <a:gd name="connsiteY1" fmla="*/ 96397 h 731651"/>
                <a:gd name="connsiteX2" fmla="*/ 121185 w 131330"/>
                <a:gd name="connsiteY2" fmla="*/ 556352 h 731651"/>
                <a:gd name="connsiteX3" fmla="*/ 74363 w 131330"/>
                <a:gd name="connsiteY3" fmla="*/ 721605 h 731651"/>
                <a:gd name="connsiteX4" fmla="*/ 74363 w 131330"/>
                <a:gd name="connsiteY4" fmla="*/ 713342 h 731651"/>
                <a:gd name="connsiteX5" fmla="*/ 68855 w 131330"/>
                <a:gd name="connsiteY5" fmla="*/ 713342 h 731651"/>
                <a:gd name="connsiteX6" fmla="*/ 68855 w 131330"/>
                <a:gd name="connsiteY6" fmla="*/ 713342 h 731651"/>
                <a:gd name="connsiteX7" fmla="*/ 66101 w 131330"/>
                <a:gd name="connsiteY7" fmla="*/ 713342 h 731651"/>
                <a:gd name="connsiteX0" fmla="*/ 0 w 131330"/>
                <a:gd name="connsiteY0" fmla="*/ 0 h 731651"/>
                <a:gd name="connsiteX1" fmla="*/ 112923 w 131330"/>
                <a:gd name="connsiteY1" fmla="*/ 96397 h 731651"/>
                <a:gd name="connsiteX2" fmla="*/ 121185 w 131330"/>
                <a:gd name="connsiteY2" fmla="*/ 556352 h 731651"/>
                <a:gd name="connsiteX3" fmla="*/ 74363 w 131330"/>
                <a:gd name="connsiteY3" fmla="*/ 721605 h 731651"/>
                <a:gd name="connsiteX4" fmla="*/ 74363 w 131330"/>
                <a:gd name="connsiteY4" fmla="*/ 713342 h 731651"/>
                <a:gd name="connsiteX5" fmla="*/ 68855 w 131330"/>
                <a:gd name="connsiteY5" fmla="*/ 713342 h 731651"/>
                <a:gd name="connsiteX6" fmla="*/ 68855 w 131330"/>
                <a:gd name="connsiteY6" fmla="*/ 713342 h 731651"/>
                <a:gd name="connsiteX0" fmla="*/ 0 w 131330"/>
                <a:gd name="connsiteY0" fmla="*/ 0 h 731651"/>
                <a:gd name="connsiteX1" fmla="*/ 112923 w 131330"/>
                <a:gd name="connsiteY1" fmla="*/ 96397 h 731651"/>
                <a:gd name="connsiteX2" fmla="*/ 121185 w 131330"/>
                <a:gd name="connsiteY2" fmla="*/ 556352 h 731651"/>
                <a:gd name="connsiteX3" fmla="*/ 74363 w 131330"/>
                <a:gd name="connsiteY3" fmla="*/ 721605 h 731651"/>
                <a:gd name="connsiteX4" fmla="*/ 74363 w 131330"/>
                <a:gd name="connsiteY4" fmla="*/ 713342 h 731651"/>
                <a:gd name="connsiteX5" fmla="*/ 68855 w 131330"/>
                <a:gd name="connsiteY5" fmla="*/ 713342 h 731651"/>
                <a:gd name="connsiteX0" fmla="*/ 0 w 131330"/>
                <a:gd name="connsiteY0" fmla="*/ 0 h 731651"/>
                <a:gd name="connsiteX1" fmla="*/ 112923 w 131330"/>
                <a:gd name="connsiteY1" fmla="*/ 96397 h 731651"/>
                <a:gd name="connsiteX2" fmla="*/ 121185 w 131330"/>
                <a:gd name="connsiteY2" fmla="*/ 556352 h 731651"/>
                <a:gd name="connsiteX3" fmla="*/ 74363 w 131330"/>
                <a:gd name="connsiteY3" fmla="*/ 721605 h 731651"/>
                <a:gd name="connsiteX4" fmla="*/ 74363 w 131330"/>
                <a:gd name="connsiteY4" fmla="*/ 713342 h 731651"/>
                <a:gd name="connsiteX0" fmla="*/ 0 w 131330"/>
                <a:gd name="connsiteY0" fmla="*/ 0 h 721605"/>
                <a:gd name="connsiteX1" fmla="*/ 112923 w 131330"/>
                <a:gd name="connsiteY1" fmla="*/ 96397 h 721605"/>
                <a:gd name="connsiteX2" fmla="*/ 121185 w 131330"/>
                <a:gd name="connsiteY2" fmla="*/ 556352 h 721605"/>
                <a:gd name="connsiteX3" fmla="*/ 74363 w 131330"/>
                <a:gd name="connsiteY3" fmla="*/ 721605 h 721605"/>
                <a:gd name="connsiteX0" fmla="*/ 0 w 130956"/>
                <a:gd name="connsiteY0" fmla="*/ 0 h 1135989"/>
                <a:gd name="connsiteX1" fmla="*/ 112923 w 130956"/>
                <a:gd name="connsiteY1" fmla="*/ 96397 h 1135989"/>
                <a:gd name="connsiteX2" fmla="*/ 121185 w 130956"/>
                <a:gd name="connsiteY2" fmla="*/ 556352 h 1135989"/>
                <a:gd name="connsiteX3" fmla="*/ 81150 w 130956"/>
                <a:gd name="connsiteY3" fmla="*/ 1135989 h 1135989"/>
                <a:gd name="connsiteX0" fmla="*/ 0 w 127805"/>
                <a:gd name="connsiteY0" fmla="*/ 2194 h 1138183"/>
                <a:gd name="connsiteX1" fmla="*/ 112923 w 127805"/>
                <a:gd name="connsiteY1" fmla="*/ 98591 h 1138183"/>
                <a:gd name="connsiteX2" fmla="*/ 123124 w 127805"/>
                <a:gd name="connsiteY2" fmla="*/ 757725 h 1138183"/>
                <a:gd name="connsiteX3" fmla="*/ 81150 w 127805"/>
                <a:gd name="connsiteY3" fmla="*/ 1138183 h 1138183"/>
                <a:gd name="connsiteX0" fmla="*/ 0 w 127739"/>
                <a:gd name="connsiteY0" fmla="*/ 2194 h 1147340"/>
                <a:gd name="connsiteX1" fmla="*/ 112923 w 127739"/>
                <a:gd name="connsiteY1" fmla="*/ 98591 h 1147340"/>
                <a:gd name="connsiteX2" fmla="*/ 123124 w 127739"/>
                <a:gd name="connsiteY2" fmla="*/ 757725 h 1147340"/>
                <a:gd name="connsiteX3" fmla="*/ 82120 w 127739"/>
                <a:gd name="connsiteY3" fmla="*/ 1147340 h 1147340"/>
                <a:gd name="connsiteX0" fmla="*/ 202941 w 351450"/>
                <a:gd name="connsiteY0" fmla="*/ 2194 h 1055764"/>
                <a:gd name="connsiteX1" fmla="*/ 315864 w 351450"/>
                <a:gd name="connsiteY1" fmla="*/ 98591 h 1055764"/>
                <a:gd name="connsiteX2" fmla="*/ 326065 w 351450"/>
                <a:gd name="connsiteY2" fmla="*/ 757725 h 1055764"/>
                <a:gd name="connsiteX3" fmla="*/ 0 w 351450"/>
                <a:gd name="connsiteY3" fmla="*/ 1055764 h 1055764"/>
                <a:gd name="connsiteX0" fmla="*/ 202941 w 320118"/>
                <a:gd name="connsiteY0" fmla="*/ 14784 h 1104709"/>
                <a:gd name="connsiteX1" fmla="*/ 315864 w 320118"/>
                <a:gd name="connsiteY1" fmla="*/ 111181 h 1104709"/>
                <a:gd name="connsiteX2" fmla="*/ 266920 w 320118"/>
                <a:gd name="connsiteY2" fmla="*/ 1029017 h 1104709"/>
                <a:gd name="connsiteX3" fmla="*/ 0 w 320118"/>
                <a:gd name="connsiteY3" fmla="*/ 1068354 h 1104709"/>
                <a:gd name="connsiteX0" fmla="*/ 202941 w 314409"/>
                <a:gd name="connsiteY0" fmla="*/ 0 h 1083023"/>
                <a:gd name="connsiteX1" fmla="*/ 309077 w 314409"/>
                <a:gd name="connsiteY1" fmla="*/ 190263 h 1083023"/>
                <a:gd name="connsiteX2" fmla="*/ 266920 w 314409"/>
                <a:gd name="connsiteY2" fmla="*/ 1014233 h 1083023"/>
                <a:gd name="connsiteX3" fmla="*/ 0 w 314409"/>
                <a:gd name="connsiteY3" fmla="*/ 1053570 h 1083023"/>
                <a:gd name="connsiteX0" fmla="*/ 202941 w 314409"/>
                <a:gd name="connsiteY0" fmla="*/ 0 h 1100106"/>
                <a:gd name="connsiteX1" fmla="*/ 309077 w 314409"/>
                <a:gd name="connsiteY1" fmla="*/ 190263 h 1100106"/>
                <a:gd name="connsiteX2" fmla="*/ 266920 w 314409"/>
                <a:gd name="connsiteY2" fmla="*/ 1014233 h 1100106"/>
                <a:gd name="connsiteX3" fmla="*/ 0 w 314409"/>
                <a:gd name="connsiteY3" fmla="*/ 1053570 h 1100106"/>
                <a:gd name="connsiteX0" fmla="*/ 202941 w 314409"/>
                <a:gd name="connsiteY0" fmla="*/ 0 h 1087545"/>
                <a:gd name="connsiteX1" fmla="*/ 309077 w 314409"/>
                <a:gd name="connsiteY1" fmla="*/ 190263 h 1087545"/>
                <a:gd name="connsiteX2" fmla="*/ 266920 w 314409"/>
                <a:gd name="connsiteY2" fmla="*/ 1014233 h 1087545"/>
                <a:gd name="connsiteX3" fmla="*/ 0 w 314409"/>
                <a:gd name="connsiteY3" fmla="*/ 1026097 h 1087545"/>
                <a:gd name="connsiteX0" fmla="*/ 309077 w 314409"/>
                <a:gd name="connsiteY0" fmla="*/ 0 h 897282"/>
                <a:gd name="connsiteX1" fmla="*/ 266920 w 314409"/>
                <a:gd name="connsiteY1" fmla="*/ 823970 h 897282"/>
                <a:gd name="connsiteX2" fmla="*/ 0 w 314409"/>
                <a:gd name="connsiteY2" fmla="*/ 835834 h 897282"/>
                <a:gd name="connsiteX0" fmla="*/ 270693 w 293588"/>
                <a:gd name="connsiteY0" fmla="*/ 0 h 887906"/>
                <a:gd name="connsiteX1" fmla="*/ 266920 w 293588"/>
                <a:gd name="connsiteY1" fmla="*/ 814594 h 887906"/>
                <a:gd name="connsiteX2" fmla="*/ 0 w 293588"/>
                <a:gd name="connsiteY2" fmla="*/ 826458 h 887906"/>
                <a:gd name="connsiteX0" fmla="*/ 270693 w 275024"/>
                <a:gd name="connsiteY0" fmla="*/ 0 h 889966"/>
                <a:gd name="connsiteX1" fmla="*/ 223242 w 275024"/>
                <a:gd name="connsiteY1" fmla="*/ 817719 h 889966"/>
                <a:gd name="connsiteX2" fmla="*/ 0 w 275024"/>
                <a:gd name="connsiteY2" fmla="*/ 826458 h 889966"/>
                <a:gd name="connsiteX0" fmla="*/ 270693 w 273353"/>
                <a:gd name="connsiteY0" fmla="*/ 0 h 889966"/>
                <a:gd name="connsiteX1" fmla="*/ 223242 w 273353"/>
                <a:gd name="connsiteY1" fmla="*/ 817719 h 889966"/>
                <a:gd name="connsiteX2" fmla="*/ 0 w 273353"/>
                <a:gd name="connsiteY2" fmla="*/ 826458 h 889966"/>
                <a:gd name="connsiteX0" fmla="*/ 274664 w 276831"/>
                <a:gd name="connsiteY0" fmla="*/ 0 h 852463"/>
                <a:gd name="connsiteX1" fmla="*/ 223242 w 276831"/>
                <a:gd name="connsiteY1" fmla="*/ 780216 h 852463"/>
                <a:gd name="connsiteX2" fmla="*/ 0 w 276831"/>
                <a:gd name="connsiteY2" fmla="*/ 788955 h 852463"/>
                <a:gd name="connsiteX0" fmla="*/ 274664 w 425000"/>
                <a:gd name="connsiteY0" fmla="*/ 0 h 1002579"/>
                <a:gd name="connsiteX1" fmla="*/ 416002 w 425000"/>
                <a:gd name="connsiteY1" fmla="*/ 964320 h 1002579"/>
                <a:gd name="connsiteX2" fmla="*/ 0 w 425000"/>
                <a:gd name="connsiteY2" fmla="*/ 788955 h 1002579"/>
                <a:gd name="connsiteX0" fmla="*/ 155543 w 305879"/>
                <a:gd name="connsiteY0" fmla="*/ 0 h 1144399"/>
                <a:gd name="connsiteX1" fmla="*/ 296881 w 305879"/>
                <a:gd name="connsiteY1" fmla="*/ 964320 h 1144399"/>
                <a:gd name="connsiteX2" fmla="*/ 0 w 305879"/>
                <a:gd name="connsiteY2" fmla="*/ 1136707 h 1144399"/>
                <a:gd name="connsiteX0" fmla="*/ 173994 w 324330"/>
                <a:gd name="connsiteY0" fmla="*/ 0 h 1187854"/>
                <a:gd name="connsiteX1" fmla="*/ 315332 w 324330"/>
                <a:gd name="connsiteY1" fmla="*/ 964320 h 1187854"/>
                <a:gd name="connsiteX2" fmla="*/ 18451 w 324330"/>
                <a:gd name="connsiteY2" fmla="*/ 1136707 h 1187854"/>
                <a:gd name="connsiteX0" fmla="*/ 173006 w 346295"/>
                <a:gd name="connsiteY0" fmla="*/ 0 h 1207373"/>
                <a:gd name="connsiteX1" fmla="*/ 338169 w 346295"/>
                <a:gd name="connsiteY1" fmla="*/ 1051258 h 1207373"/>
                <a:gd name="connsiteX2" fmla="*/ 17463 w 346295"/>
                <a:gd name="connsiteY2" fmla="*/ 1136707 h 1207373"/>
                <a:gd name="connsiteX0" fmla="*/ 139828 w 313117"/>
                <a:gd name="connsiteY0" fmla="*/ 0 h 1180276"/>
                <a:gd name="connsiteX1" fmla="*/ 304991 w 313117"/>
                <a:gd name="connsiteY1" fmla="*/ 1051258 h 1180276"/>
                <a:gd name="connsiteX2" fmla="*/ 18939 w 313117"/>
                <a:gd name="connsiteY2" fmla="*/ 1095796 h 1180276"/>
                <a:gd name="connsiteX0" fmla="*/ 140236 w 305159"/>
                <a:gd name="connsiteY0" fmla="*/ 0 h 1203326"/>
                <a:gd name="connsiteX1" fmla="*/ 296736 w 305159"/>
                <a:gd name="connsiteY1" fmla="*/ 1102398 h 1203326"/>
                <a:gd name="connsiteX2" fmla="*/ 19347 w 305159"/>
                <a:gd name="connsiteY2" fmla="*/ 1095796 h 1203326"/>
                <a:gd name="connsiteX0" fmla="*/ 142060 w 273771"/>
                <a:gd name="connsiteY0" fmla="*/ 0 h 1203326"/>
                <a:gd name="connsiteX1" fmla="*/ 263906 w 273771"/>
                <a:gd name="connsiteY1" fmla="*/ 1102398 h 1203326"/>
                <a:gd name="connsiteX2" fmla="*/ 21171 w 273771"/>
                <a:gd name="connsiteY2" fmla="*/ 1095796 h 1203326"/>
                <a:gd name="connsiteX0" fmla="*/ 142060 w 273771"/>
                <a:gd name="connsiteY0" fmla="*/ 0 h 1203326"/>
                <a:gd name="connsiteX1" fmla="*/ 263906 w 273771"/>
                <a:gd name="connsiteY1" fmla="*/ 1102398 h 1203326"/>
                <a:gd name="connsiteX2" fmla="*/ 21171 w 273771"/>
                <a:gd name="connsiteY2" fmla="*/ 1095796 h 1203326"/>
                <a:gd name="connsiteX0" fmla="*/ 143453 w 275164"/>
                <a:gd name="connsiteY0" fmla="*/ 0 h 1178039"/>
                <a:gd name="connsiteX1" fmla="*/ 265299 w 275164"/>
                <a:gd name="connsiteY1" fmla="*/ 1102398 h 1178039"/>
                <a:gd name="connsiteX2" fmla="*/ 22564 w 275164"/>
                <a:gd name="connsiteY2" fmla="*/ 1095796 h 1178039"/>
                <a:gd name="connsiteX0" fmla="*/ 143453 w 271775"/>
                <a:gd name="connsiteY0" fmla="*/ 0 h 1178039"/>
                <a:gd name="connsiteX1" fmla="*/ 175120 w 271775"/>
                <a:gd name="connsiteY1" fmla="*/ 524849 h 1178039"/>
                <a:gd name="connsiteX2" fmla="*/ 265299 w 271775"/>
                <a:gd name="connsiteY2" fmla="*/ 1102398 h 1178039"/>
                <a:gd name="connsiteX3" fmla="*/ 22564 w 271775"/>
                <a:gd name="connsiteY3" fmla="*/ 1095796 h 1178039"/>
                <a:gd name="connsiteX0" fmla="*/ 136956 w 271775"/>
                <a:gd name="connsiteY0" fmla="*/ 0 h 845629"/>
                <a:gd name="connsiteX1" fmla="*/ 175120 w 271775"/>
                <a:gd name="connsiteY1" fmla="*/ 192439 h 845629"/>
                <a:gd name="connsiteX2" fmla="*/ 265299 w 271775"/>
                <a:gd name="connsiteY2" fmla="*/ 769988 h 845629"/>
                <a:gd name="connsiteX3" fmla="*/ 22564 w 271775"/>
                <a:gd name="connsiteY3" fmla="*/ 763386 h 845629"/>
                <a:gd name="connsiteX0" fmla="*/ 136956 w 271562"/>
                <a:gd name="connsiteY0" fmla="*/ 0 h 845629"/>
                <a:gd name="connsiteX1" fmla="*/ 170788 w 271562"/>
                <a:gd name="connsiteY1" fmla="*/ 299833 h 845629"/>
                <a:gd name="connsiteX2" fmla="*/ 265299 w 271562"/>
                <a:gd name="connsiteY2" fmla="*/ 769988 h 845629"/>
                <a:gd name="connsiteX3" fmla="*/ 22564 w 271562"/>
                <a:gd name="connsiteY3" fmla="*/ 763386 h 845629"/>
                <a:gd name="connsiteX0" fmla="*/ 136956 w 271562"/>
                <a:gd name="connsiteY0" fmla="*/ 0 h 845629"/>
                <a:gd name="connsiteX1" fmla="*/ 170788 w 271562"/>
                <a:gd name="connsiteY1" fmla="*/ 299833 h 845629"/>
                <a:gd name="connsiteX2" fmla="*/ 265299 w 271562"/>
                <a:gd name="connsiteY2" fmla="*/ 769988 h 845629"/>
                <a:gd name="connsiteX3" fmla="*/ 22564 w 271562"/>
                <a:gd name="connsiteY3" fmla="*/ 763386 h 845629"/>
                <a:gd name="connsiteX0" fmla="*/ 143453 w 271562"/>
                <a:gd name="connsiteY0" fmla="*/ 0 h 845629"/>
                <a:gd name="connsiteX1" fmla="*/ 170788 w 271562"/>
                <a:gd name="connsiteY1" fmla="*/ 299833 h 845629"/>
                <a:gd name="connsiteX2" fmla="*/ 265299 w 271562"/>
                <a:gd name="connsiteY2" fmla="*/ 769988 h 845629"/>
                <a:gd name="connsiteX3" fmla="*/ 22564 w 271562"/>
                <a:gd name="connsiteY3" fmla="*/ 763386 h 845629"/>
                <a:gd name="connsiteX0" fmla="*/ 143453 w 271562"/>
                <a:gd name="connsiteY0" fmla="*/ 0 h 845629"/>
                <a:gd name="connsiteX1" fmla="*/ 170788 w 271562"/>
                <a:gd name="connsiteY1" fmla="*/ 299833 h 845629"/>
                <a:gd name="connsiteX2" fmla="*/ 265299 w 271562"/>
                <a:gd name="connsiteY2" fmla="*/ 769988 h 845629"/>
                <a:gd name="connsiteX3" fmla="*/ 22564 w 271562"/>
                <a:gd name="connsiteY3" fmla="*/ 763386 h 845629"/>
                <a:gd name="connsiteX0" fmla="*/ 143453 w 272325"/>
                <a:gd name="connsiteY0" fmla="*/ 0 h 845629"/>
                <a:gd name="connsiteX1" fmla="*/ 170788 w 272325"/>
                <a:gd name="connsiteY1" fmla="*/ 299833 h 845629"/>
                <a:gd name="connsiteX2" fmla="*/ 265299 w 272325"/>
                <a:gd name="connsiteY2" fmla="*/ 769988 h 845629"/>
                <a:gd name="connsiteX3" fmla="*/ 22564 w 272325"/>
                <a:gd name="connsiteY3" fmla="*/ 763386 h 845629"/>
                <a:gd name="connsiteX0" fmla="*/ 143453 w 272325"/>
                <a:gd name="connsiteY0" fmla="*/ 0 h 845629"/>
                <a:gd name="connsiteX1" fmla="*/ 170788 w 272325"/>
                <a:gd name="connsiteY1" fmla="*/ 345859 h 845629"/>
                <a:gd name="connsiteX2" fmla="*/ 265299 w 272325"/>
                <a:gd name="connsiteY2" fmla="*/ 769988 h 845629"/>
                <a:gd name="connsiteX3" fmla="*/ 22564 w 272325"/>
                <a:gd name="connsiteY3" fmla="*/ 763386 h 845629"/>
              </a:gdLst>
              <a:ahLst/>
              <a:cxnLst>
                <a:cxn ang="0">
                  <a:pos x="connsiteX0" y="connsiteY0"/>
                </a:cxn>
                <a:cxn ang="0">
                  <a:pos x="connsiteX1" y="connsiteY1"/>
                </a:cxn>
                <a:cxn ang="0">
                  <a:pos x="connsiteX2" y="connsiteY2"/>
                </a:cxn>
                <a:cxn ang="0">
                  <a:pos x="connsiteX3" y="connsiteY3"/>
                </a:cxn>
              </a:cxnLst>
              <a:rect l="l" t="t" r="r" b="b"/>
              <a:pathLst>
                <a:path w="272325" h="845629">
                  <a:moveTo>
                    <a:pt x="143453" y="0"/>
                  </a:moveTo>
                  <a:cubicBezTo>
                    <a:pt x="141150" y="134353"/>
                    <a:pt x="139651" y="208152"/>
                    <a:pt x="170788" y="345859"/>
                  </a:cubicBezTo>
                  <a:cubicBezTo>
                    <a:pt x="206257" y="514250"/>
                    <a:pt x="298306" y="675682"/>
                    <a:pt x="265299" y="769988"/>
                  </a:cubicBezTo>
                  <a:cubicBezTo>
                    <a:pt x="213786" y="909294"/>
                    <a:pt x="-83100" y="825139"/>
                    <a:pt x="22564" y="763386"/>
                  </a:cubicBezTo>
                </a:path>
              </a:pathLst>
            </a:custGeom>
            <a:noFill/>
            <a:ln w="57150">
              <a:solidFill>
                <a:srgbClr val="C00000"/>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173" name="Groupe 172"/>
          <p:cNvGrpSpPr/>
          <p:nvPr>
            <p:custDataLst>
              <p:tags r:id="rId25"/>
            </p:custDataLst>
          </p:nvPr>
        </p:nvGrpSpPr>
        <p:grpSpPr>
          <a:xfrm>
            <a:off x="1146250" y="2870408"/>
            <a:ext cx="6835526" cy="12525"/>
            <a:chOff x="1115616" y="3204626"/>
            <a:chExt cx="6835526" cy="12525"/>
          </a:xfrm>
          <a:effectLst>
            <a:outerShdw blurRad="50800" dist="38100" dir="2700000" algn="tl" rotWithShape="0">
              <a:prstClr val="black">
                <a:alpha val="40000"/>
              </a:prstClr>
            </a:outerShdw>
          </a:effectLst>
        </p:grpSpPr>
        <p:cxnSp>
          <p:nvCxnSpPr>
            <p:cNvPr id="174" name="Connecteur droit 173"/>
            <p:cNvCxnSpPr/>
            <p:nvPr/>
          </p:nvCxnSpPr>
          <p:spPr>
            <a:xfrm>
              <a:off x="1115616" y="3212976"/>
              <a:ext cx="6835526" cy="0"/>
            </a:xfrm>
            <a:prstGeom prst="line">
              <a:avLst/>
            </a:prstGeom>
            <a:ln w="57150">
              <a:solidFill>
                <a:srgbClr val="FFFF00"/>
              </a:solidFill>
              <a:prstDash val="dash"/>
            </a:ln>
          </p:spPr>
          <p:style>
            <a:lnRef idx="1">
              <a:schemeClr val="accent1"/>
            </a:lnRef>
            <a:fillRef idx="0">
              <a:schemeClr val="accent1"/>
            </a:fillRef>
            <a:effectRef idx="0">
              <a:schemeClr val="accent1"/>
            </a:effectRef>
            <a:fontRef idx="minor">
              <a:schemeClr val="tx1"/>
            </a:fontRef>
          </p:style>
        </p:cxnSp>
        <p:cxnSp>
          <p:nvCxnSpPr>
            <p:cNvPr id="175" name="Connecteur droit avec flèche 174"/>
            <p:cNvCxnSpPr/>
            <p:nvPr/>
          </p:nvCxnSpPr>
          <p:spPr>
            <a:xfrm flipH="1" flipV="1">
              <a:off x="5467804" y="3208801"/>
              <a:ext cx="221973" cy="8350"/>
            </a:xfrm>
            <a:prstGeom prst="straightConnector1">
              <a:avLst/>
            </a:prstGeom>
            <a:ln w="57150">
              <a:solidFill>
                <a:srgbClr val="FFFF00"/>
              </a:solidFill>
              <a:prstDash val="dash"/>
              <a:tailEnd type="arrow"/>
            </a:ln>
          </p:spPr>
          <p:style>
            <a:lnRef idx="1">
              <a:schemeClr val="accent1"/>
            </a:lnRef>
            <a:fillRef idx="0">
              <a:schemeClr val="accent1"/>
            </a:fillRef>
            <a:effectRef idx="0">
              <a:schemeClr val="accent1"/>
            </a:effectRef>
            <a:fontRef idx="minor">
              <a:schemeClr val="tx1"/>
            </a:fontRef>
          </p:style>
        </p:cxnSp>
        <p:cxnSp>
          <p:nvCxnSpPr>
            <p:cNvPr id="176" name="Connecteur droit avec flèche 175"/>
            <p:cNvCxnSpPr/>
            <p:nvPr/>
          </p:nvCxnSpPr>
          <p:spPr>
            <a:xfrm flipH="1" flipV="1">
              <a:off x="2679521" y="3204626"/>
              <a:ext cx="221973" cy="8350"/>
            </a:xfrm>
            <a:prstGeom prst="straightConnector1">
              <a:avLst/>
            </a:prstGeom>
            <a:ln w="57150">
              <a:solidFill>
                <a:srgbClr val="FFFF00"/>
              </a:solidFill>
              <a:prstDash val="dash"/>
              <a:tailEnd type="arrow"/>
            </a:ln>
          </p:spPr>
          <p:style>
            <a:lnRef idx="1">
              <a:schemeClr val="accent1"/>
            </a:lnRef>
            <a:fillRef idx="0">
              <a:schemeClr val="accent1"/>
            </a:fillRef>
            <a:effectRef idx="0">
              <a:schemeClr val="accent1"/>
            </a:effectRef>
            <a:fontRef idx="minor">
              <a:schemeClr val="tx1"/>
            </a:fontRef>
          </p:style>
        </p:cxnSp>
      </p:grpSp>
      <p:grpSp>
        <p:nvGrpSpPr>
          <p:cNvPr id="177" name="Groupe 176"/>
          <p:cNvGrpSpPr/>
          <p:nvPr>
            <p:custDataLst>
              <p:tags r:id="rId26"/>
            </p:custDataLst>
          </p:nvPr>
        </p:nvGrpSpPr>
        <p:grpSpPr>
          <a:xfrm>
            <a:off x="1146250" y="2991756"/>
            <a:ext cx="6835526" cy="12525"/>
            <a:chOff x="1115616" y="3204626"/>
            <a:chExt cx="6835526" cy="12525"/>
          </a:xfrm>
          <a:effectLst>
            <a:outerShdw blurRad="50800" dist="38100" dir="2700000" algn="tl" rotWithShape="0">
              <a:prstClr val="black">
                <a:alpha val="40000"/>
              </a:prstClr>
            </a:outerShdw>
          </a:effectLst>
        </p:grpSpPr>
        <p:cxnSp>
          <p:nvCxnSpPr>
            <p:cNvPr id="178" name="Connecteur droit 177"/>
            <p:cNvCxnSpPr/>
            <p:nvPr/>
          </p:nvCxnSpPr>
          <p:spPr>
            <a:xfrm>
              <a:off x="1115616" y="3212976"/>
              <a:ext cx="6835526" cy="0"/>
            </a:xfrm>
            <a:prstGeom prst="line">
              <a:avLst/>
            </a:prstGeom>
            <a:ln w="57150">
              <a:solidFill>
                <a:srgbClr val="FFFF00"/>
              </a:solidFill>
              <a:prstDash val="dash"/>
            </a:ln>
          </p:spPr>
          <p:style>
            <a:lnRef idx="1">
              <a:schemeClr val="accent1"/>
            </a:lnRef>
            <a:fillRef idx="0">
              <a:schemeClr val="accent1"/>
            </a:fillRef>
            <a:effectRef idx="0">
              <a:schemeClr val="accent1"/>
            </a:effectRef>
            <a:fontRef idx="minor">
              <a:schemeClr val="tx1"/>
            </a:fontRef>
          </p:style>
        </p:cxnSp>
        <p:cxnSp>
          <p:nvCxnSpPr>
            <p:cNvPr id="179" name="Connecteur droit avec flèche 178"/>
            <p:cNvCxnSpPr/>
            <p:nvPr/>
          </p:nvCxnSpPr>
          <p:spPr>
            <a:xfrm flipH="1" flipV="1">
              <a:off x="4316742" y="3208801"/>
              <a:ext cx="221973" cy="8350"/>
            </a:xfrm>
            <a:prstGeom prst="straightConnector1">
              <a:avLst/>
            </a:prstGeom>
            <a:ln w="57150">
              <a:solidFill>
                <a:srgbClr val="FFFF00"/>
              </a:solidFill>
              <a:prstDash val="dash"/>
              <a:tailEnd type="arrow"/>
            </a:ln>
          </p:spPr>
          <p:style>
            <a:lnRef idx="1">
              <a:schemeClr val="accent1"/>
            </a:lnRef>
            <a:fillRef idx="0">
              <a:schemeClr val="accent1"/>
            </a:fillRef>
            <a:effectRef idx="0">
              <a:schemeClr val="accent1"/>
            </a:effectRef>
            <a:fontRef idx="minor">
              <a:schemeClr val="tx1"/>
            </a:fontRef>
          </p:style>
        </p:cxnSp>
        <p:cxnSp>
          <p:nvCxnSpPr>
            <p:cNvPr id="180" name="Connecteur droit avec flèche 179"/>
            <p:cNvCxnSpPr/>
            <p:nvPr/>
          </p:nvCxnSpPr>
          <p:spPr>
            <a:xfrm flipH="1" flipV="1">
              <a:off x="2679521" y="3204626"/>
              <a:ext cx="221973" cy="8350"/>
            </a:xfrm>
            <a:prstGeom prst="straightConnector1">
              <a:avLst/>
            </a:prstGeom>
            <a:ln w="57150">
              <a:solidFill>
                <a:srgbClr val="FFFF00"/>
              </a:solidFill>
              <a:prstDash val="dash"/>
              <a:tailEnd type="arrow"/>
            </a:ln>
          </p:spPr>
          <p:style>
            <a:lnRef idx="1">
              <a:schemeClr val="accent1"/>
            </a:lnRef>
            <a:fillRef idx="0">
              <a:schemeClr val="accent1"/>
            </a:fillRef>
            <a:effectRef idx="0">
              <a:schemeClr val="accent1"/>
            </a:effectRef>
            <a:fontRef idx="minor">
              <a:schemeClr val="tx1"/>
            </a:fontRef>
          </p:style>
        </p:cxnSp>
      </p:grpSp>
      <p:grpSp>
        <p:nvGrpSpPr>
          <p:cNvPr id="196" name="Groupe 195"/>
          <p:cNvGrpSpPr/>
          <p:nvPr>
            <p:custDataLst>
              <p:tags r:id="rId27"/>
            </p:custDataLst>
          </p:nvPr>
        </p:nvGrpSpPr>
        <p:grpSpPr>
          <a:xfrm>
            <a:off x="1229858" y="3086115"/>
            <a:ext cx="6495394" cy="302640"/>
            <a:chOff x="1348117" y="730325"/>
            <a:chExt cx="6495394" cy="302640"/>
          </a:xfrm>
          <a:effectLst>
            <a:outerShdw blurRad="50800" dist="38100" dir="2700000" algn="tl" rotWithShape="0">
              <a:prstClr val="black">
                <a:alpha val="40000"/>
              </a:prstClr>
            </a:outerShdw>
          </a:effectLst>
        </p:grpSpPr>
        <p:cxnSp>
          <p:nvCxnSpPr>
            <p:cNvPr id="197" name="Connecteur droit avec flèche 196"/>
            <p:cNvCxnSpPr/>
            <p:nvPr/>
          </p:nvCxnSpPr>
          <p:spPr>
            <a:xfrm flipH="1" flipV="1">
              <a:off x="5118725" y="1024615"/>
              <a:ext cx="221973" cy="8350"/>
            </a:xfrm>
            <a:prstGeom prst="straightConnector1">
              <a:avLst/>
            </a:prstGeom>
            <a:ln w="57150">
              <a:solidFill>
                <a:srgbClr val="FFFF00"/>
              </a:solidFill>
              <a:prstDash val="dash"/>
              <a:tailEnd type="arrow"/>
            </a:ln>
          </p:spPr>
          <p:style>
            <a:lnRef idx="1">
              <a:schemeClr val="accent1"/>
            </a:lnRef>
            <a:fillRef idx="0">
              <a:schemeClr val="accent1"/>
            </a:fillRef>
            <a:effectRef idx="0">
              <a:schemeClr val="accent1"/>
            </a:effectRef>
            <a:fontRef idx="minor">
              <a:schemeClr val="tx1"/>
            </a:fontRef>
          </p:style>
        </p:cxnSp>
        <p:sp>
          <p:nvSpPr>
            <p:cNvPr id="198" name="Forme libre 197"/>
            <p:cNvSpPr/>
            <p:nvPr/>
          </p:nvSpPr>
          <p:spPr>
            <a:xfrm>
              <a:off x="1348117" y="730325"/>
              <a:ext cx="6495394" cy="294290"/>
            </a:xfrm>
            <a:custGeom>
              <a:avLst/>
              <a:gdLst>
                <a:gd name="connsiteX0" fmla="*/ 6495394 w 6495394"/>
                <a:gd name="connsiteY0" fmla="*/ 31531 h 536028"/>
                <a:gd name="connsiteX1" fmla="*/ 5181600 w 6495394"/>
                <a:gd name="connsiteY1" fmla="*/ 0 h 536028"/>
                <a:gd name="connsiteX2" fmla="*/ 4761187 w 6495394"/>
                <a:gd name="connsiteY2" fmla="*/ 536028 h 536028"/>
                <a:gd name="connsiteX3" fmla="*/ 4529959 w 6495394"/>
                <a:gd name="connsiteY3" fmla="*/ 525517 h 536028"/>
                <a:gd name="connsiteX4" fmla="*/ 1870842 w 6495394"/>
                <a:gd name="connsiteY4" fmla="*/ 493986 h 536028"/>
                <a:gd name="connsiteX5" fmla="*/ 1429407 w 6495394"/>
                <a:gd name="connsiteY5" fmla="*/ 31531 h 536028"/>
                <a:gd name="connsiteX6" fmla="*/ 0 w 6495394"/>
                <a:gd name="connsiteY6" fmla="*/ 52552 h 536028"/>
                <a:gd name="connsiteX0" fmla="*/ 6495394 w 6495394"/>
                <a:gd name="connsiteY0" fmla="*/ 31531 h 536028"/>
                <a:gd name="connsiteX1" fmla="*/ 5181600 w 6495394"/>
                <a:gd name="connsiteY1" fmla="*/ 0 h 536028"/>
                <a:gd name="connsiteX2" fmla="*/ 4761187 w 6495394"/>
                <a:gd name="connsiteY2" fmla="*/ 536028 h 536028"/>
                <a:gd name="connsiteX3" fmla="*/ 4529959 w 6495394"/>
                <a:gd name="connsiteY3" fmla="*/ 525517 h 536028"/>
                <a:gd name="connsiteX4" fmla="*/ 1870842 w 6495394"/>
                <a:gd name="connsiteY4" fmla="*/ 493986 h 536028"/>
                <a:gd name="connsiteX5" fmla="*/ 1429407 w 6495394"/>
                <a:gd name="connsiteY5" fmla="*/ 31531 h 536028"/>
                <a:gd name="connsiteX6" fmla="*/ 0 w 6495394"/>
                <a:gd name="connsiteY6" fmla="*/ 52552 h 536028"/>
                <a:gd name="connsiteX0" fmla="*/ 6495394 w 6495394"/>
                <a:gd name="connsiteY0" fmla="*/ 31531 h 536028"/>
                <a:gd name="connsiteX1" fmla="*/ 5181600 w 6495394"/>
                <a:gd name="connsiteY1" fmla="*/ 0 h 536028"/>
                <a:gd name="connsiteX2" fmla="*/ 4761187 w 6495394"/>
                <a:gd name="connsiteY2" fmla="*/ 536028 h 536028"/>
                <a:gd name="connsiteX3" fmla="*/ 4529959 w 6495394"/>
                <a:gd name="connsiteY3" fmla="*/ 525517 h 536028"/>
                <a:gd name="connsiteX4" fmla="*/ 1870842 w 6495394"/>
                <a:gd name="connsiteY4" fmla="*/ 493986 h 536028"/>
                <a:gd name="connsiteX5" fmla="*/ 1429407 w 6495394"/>
                <a:gd name="connsiteY5" fmla="*/ 31531 h 536028"/>
                <a:gd name="connsiteX6" fmla="*/ 0 w 6495394"/>
                <a:gd name="connsiteY6" fmla="*/ 52552 h 536028"/>
                <a:gd name="connsiteX0" fmla="*/ 6495394 w 6495394"/>
                <a:gd name="connsiteY0" fmla="*/ 31531 h 581093"/>
                <a:gd name="connsiteX1" fmla="*/ 5181600 w 6495394"/>
                <a:gd name="connsiteY1" fmla="*/ 0 h 581093"/>
                <a:gd name="connsiteX2" fmla="*/ 4761187 w 6495394"/>
                <a:gd name="connsiteY2" fmla="*/ 536028 h 581093"/>
                <a:gd name="connsiteX3" fmla="*/ 1870842 w 6495394"/>
                <a:gd name="connsiteY3" fmla="*/ 493986 h 581093"/>
                <a:gd name="connsiteX4" fmla="*/ 1429407 w 6495394"/>
                <a:gd name="connsiteY4" fmla="*/ 31531 h 581093"/>
                <a:gd name="connsiteX5" fmla="*/ 0 w 6495394"/>
                <a:gd name="connsiteY5" fmla="*/ 52552 h 581093"/>
                <a:gd name="connsiteX0" fmla="*/ 6495394 w 6495394"/>
                <a:gd name="connsiteY0" fmla="*/ 31531 h 536028"/>
                <a:gd name="connsiteX1" fmla="*/ 5181600 w 6495394"/>
                <a:gd name="connsiteY1" fmla="*/ 0 h 536028"/>
                <a:gd name="connsiteX2" fmla="*/ 4761187 w 6495394"/>
                <a:gd name="connsiteY2" fmla="*/ 536028 h 536028"/>
                <a:gd name="connsiteX3" fmla="*/ 1870842 w 6495394"/>
                <a:gd name="connsiteY3" fmla="*/ 493986 h 536028"/>
                <a:gd name="connsiteX4" fmla="*/ 1429407 w 6495394"/>
                <a:gd name="connsiteY4" fmla="*/ 31531 h 536028"/>
                <a:gd name="connsiteX5" fmla="*/ 0 w 6495394"/>
                <a:gd name="connsiteY5" fmla="*/ 52552 h 536028"/>
                <a:gd name="connsiteX0" fmla="*/ 6495394 w 6495394"/>
                <a:gd name="connsiteY0" fmla="*/ 31531 h 493986"/>
                <a:gd name="connsiteX1" fmla="*/ 5181600 w 6495394"/>
                <a:gd name="connsiteY1" fmla="*/ 0 h 493986"/>
                <a:gd name="connsiteX2" fmla="*/ 4740166 w 6495394"/>
                <a:gd name="connsiteY2" fmla="*/ 325821 h 493986"/>
                <a:gd name="connsiteX3" fmla="*/ 1870842 w 6495394"/>
                <a:gd name="connsiteY3" fmla="*/ 493986 h 493986"/>
                <a:gd name="connsiteX4" fmla="*/ 1429407 w 6495394"/>
                <a:gd name="connsiteY4" fmla="*/ 31531 h 493986"/>
                <a:gd name="connsiteX5" fmla="*/ 0 w 6495394"/>
                <a:gd name="connsiteY5" fmla="*/ 52552 h 493986"/>
                <a:gd name="connsiteX0" fmla="*/ 6495394 w 6495394"/>
                <a:gd name="connsiteY0" fmla="*/ 31531 h 325821"/>
                <a:gd name="connsiteX1" fmla="*/ 5181600 w 6495394"/>
                <a:gd name="connsiteY1" fmla="*/ 0 h 325821"/>
                <a:gd name="connsiteX2" fmla="*/ 4740166 w 6495394"/>
                <a:gd name="connsiteY2" fmla="*/ 325821 h 325821"/>
                <a:gd name="connsiteX3" fmla="*/ 1860331 w 6495394"/>
                <a:gd name="connsiteY3" fmla="*/ 294289 h 325821"/>
                <a:gd name="connsiteX4" fmla="*/ 1429407 w 6495394"/>
                <a:gd name="connsiteY4" fmla="*/ 31531 h 325821"/>
                <a:gd name="connsiteX5" fmla="*/ 0 w 6495394"/>
                <a:gd name="connsiteY5" fmla="*/ 52552 h 325821"/>
                <a:gd name="connsiteX0" fmla="*/ 6495394 w 6495394"/>
                <a:gd name="connsiteY0" fmla="*/ 31531 h 294290"/>
                <a:gd name="connsiteX1" fmla="*/ 5181600 w 6495394"/>
                <a:gd name="connsiteY1" fmla="*/ 0 h 294290"/>
                <a:gd name="connsiteX2" fmla="*/ 4698125 w 6495394"/>
                <a:gd name="connsiteY2" fmla="*/ 294290 h 294290"/>
                <a:gd name="connsiteX3" fmla="*/ 1860331 w 6495394"/>
                <a:gd name="connsiteY3" fmla="*/ 294289 h 294290"/>
                <a:gd name="connsiteX4" fmla="*/ 1429407 w 6495394"/>
                <a:gd name="connsiteY4" fmla="*/ 31531 h 294290"/>
                <a:gd name="connsiteX5" fmla="*/ 0 w 6495394"/>
                <a:gd name="connsiteY5" fmla="*/ 52552 h 2942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495394" h="294290">
                  <a:moveTo>
                    <a:pt x="6495394" y="31531"/>
                  </a:moveTo>
                  <a:lnTo>
                    <a:pt x="5181600" y="0"/>
                  </a:lnTo>
                  <a:lnTo>
                    <a:pt x="4698125" y="294290"/>
                  </a:lnTo>
                  <a:lnTo>
                    <a:pt x="1860331" y="294289"/>
                  </a:lnTo>
                  <a:lnTo>
                    <a:pt x="1429407" y="31531"/>
                  </a:lnTo>
                  <a:lnTo>
                    <a:pt x="0" y="52552"/>
                  </a:lnTo>
                </a:path>
              </a:pathLst>
            </a:custGeom>
            <a:noFill/>
            <a:ln w="57150">
              <a:solidFill>
                <a:srgbClr val="FFFF00"/>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199" name="Groupe 198"/>
          <p:cNvGrpSpPr/>
          <p:nvPr>
            <p:custDataLst>
              <p:tags r:id="rId28"/>
            </p:custDataLst>
          </p:nvPr>
        </p:nvGrpSpPr>
        <p:grpSpPr>
          <a:xfrm>
            <a:off x="1229858" y="3250119"/>
            <a:ext cx="6495394" cy="536028"/>
            <a:chOff x="1314988" y="945572"/>
            <a:chExt cx="6495394" cy="536028"/>
          </a:xfrm>
          <a:effectLst>
            <a:outerShdw blurRad="50800" dist="38100" dir="2700000" algn="tl" rotWithShape="0">
              <a:prstClr val="black">
                <a:alpha val="40000"/>
              </a:prstClr>
            </a:outerShdw>
          </a:effectLst>
        </p:grpSpPr>
        <p:cxnSp>
          <p:nvCxnSpPr>
            <p:cNvPr id="200" name="Connecteur droit avec flèche 199"/>
            <p:cNvCxnSpPr/>
            <p:nvPr/>
          </p:nvCxnSpPr>
          <p:spPr>
            <a:xfrm flipH="1" flipV="1">
              <a:off x="6787099" y="958074"/>
              <a:ext cx="221973" cy="8350"/>
            </a:xfrm>
            <a:prstGeom prst="straightConnector1">
              <a:avLst/>
            </a:prstGeom>
            <a:ln w="57150">
              <a:solidFill>
                <a:srgbClr val="FFFF00"/>
              </a:solidFill>
              <a:prstDash val="dash"/>
              <a:tailEnd type="arrow"/>
            </a:ln>
          </p:spPr>
          <p:style>
            <a:lnRef idx="1">
              <a:schemeClr val="accent1"/>
            </a:lnRef>
            <a:fillRef idx="0">
              <a:schemeClr val="accent1"/>
            </a:fillRef>
            <a:effectRef idx="0">
              <a:schemeClr val="accent1"/>
            </a:effectRef>
            <a:fontRef idx="minor">
              <a:schemeClr val="tx1"/>
            </a:fontRef>
          </p:style>
        </p:cxnSp>
        <p:cxnSp>
          <p:nvCxnSpPr>
            <p:cNvPr id="201" name="Connecteur droit avec flèche 200"/>
            <p:cNvCxnSpPr/>
            <p:nvPr/>
          </p:nvCxnSpPr>
          <p:spPr>
            <a:xfrm flipH="1" flipV="1">
              <a:off x="2349695" y="981446"/>
              <a:ext cx="221973" cy="8350"/>
            </a:xfrm>
            <a:prstGeom prst="straightConnector1">
              <a:avLst/>
            </a:prstGeom>
            <a:ln w="57150">
              <a:solidFill>
                <a:srgbClr val="FFFF00"/>
              </a:solidFill>
              <a:prstDash val="dash"/>
              <a:tailEnd type="arrow"/>
            </a:ln>
          </p:spPr>
          <p:style>
            <a:lnRef idx="1">
              <a:schemeClr val="accent1"/>
            </a:lnRef>
            <a:fillRef idx="0">
              <a:schemeClr val="accent1"/>
            </a:fillRef>
            <a:effectRef idx="0">
              <a:schemeClr val="accent1"/>
            </a:effectRef>
            <a:fontRef idx="minor">
              <a:schemeClr val="tx1"/>
            </a:fontRef>
          </p:style>
        </p:cxnSp>
        <p:sp>
          <p:nvSpPr>
            <p:cNvPr id="202" name="Forme libre 201"/>
            <p:cNvSpPr/>
            <p:nvPr/>
          </p:nvSpPr>
          <p:spPr>
            <a:xfrm>
              <a:off x="1314988" y="945572"/>
              <a:ext cx="6495394" cy="536028"/>
            </a:xfrm>
            <a:custGeom>
              <a:avLst/>
              <a:gdLst>
                <a:gd name="connsiteX0" fmla="*/ 6495394 w 6495394"/>
                <a:gd name="connsiteY0" fmla="*/ 31531 h 536028"/>
                <a:gd name="connsiteX1" fmla="*/ 5181600 w 6495394"/>
                <a:gd name="connsiteY1" fmla="*/ 0 h 536028"/>
                <a:gd name="connsiteX2" fmla="*/ 4761187 w 6495394"/>
                <a:gd name="connsiteY2" fmla="*/ 536028 h 536028"/>
                <a:gd name="connsiteX3" fmla="*/ 4529959 w 6495394"/>
                <a:gd name="connsiteY3" fmla="*/ 525517 h 536028"/>
                <a:gd name="connsiteX4" fmla="*/ 1870842 w 6495394"/>
                <a:gd name="connsiteY4" fmla="*/ 493986 h 536028"/>
                <a:gd name="connsiteX5" fmla="*/ 1429407 w 6495394"/>
                <a:gd name="connsiteY5" fmla="*/ 31531 h 536028"/>
                <a:gd name="connsiteX6" fmla="*/ 0 w 6495394"/>
                <a:gd name="connsiteY6" fmla="*/ 52552 h 5360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495394" h="536028">
                  <a:moveTo>
                    <a:pt x="6495394" y="31531"/>
                  </a:moveTo>
                  <a:lnTo>
                    <a:pt x="5181600" y="0"/>
                  </a:lnTo>
                  <a:lnTo>
                    <a:pt x="4761187" y="536028"/>
                  </a:lnTo>
                  <a:cubicBezTo>
                    <a:pt x="4558008" y="524740"/>
                    <a:pt x="4635160" y="525517"/>
                    <a:pt x="4529959" y="525517"/>
                  </a:cubicBezTo>
                  <a:lnTo>
                    <a:pt x="1870842" y="493986"/>
                  </a:lnTo>
                  <a:lnTo>
                    <a:pt x="1429407" y="31531"/>
                  </a:lnTo>
                  <a:lnTo>
                    <a:pt x="0" y="52552"/>
                  </a:lnTo>
                </a:path>
              </a:pathLst>
            </a:custGeom>
            <a:noFill/>
            <a:ln w="57150">
              <a:solidFill>
                <a:srgbClr val="FFFF00"/>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203" name="Groupe 202"/>
          <p:cNvGrpSpPr/>
          <p:nvPr>
            <p:custDataLst>
              <p:tags r:id="rId29"/>
            </p:custDataLst>
          </p:nvPr>
        </p:nvGrpSpPr>
        <p:grpSpPr>
          <a:xfrm flipV="1">
            <a:off x="1125517" y="2124338"/>
            <a:ext cx="6495394" cy="536028"/>
            <a:chOff x="1314988" y="945572"/>
            <a:chExt cx="6495394" cy="536028"/>
          </a:xfrm>
          <a:effectLst>
            <a:outerShdw blurRad="50800" dist="38100" dir="2700000" algn="tl" rotWithShape="0">
              <a:prstClr val="black">
                <a:alpha val="40000"/>
              </a:prstClr>
            </a:outerShdw>
          </a:effectLst>
        </p:grpSpPr>
        <p:cxnSp>
          <p:nvCxnSpPr>
            <p:cNvPr id="204" name="Connecteur droit avec flèche 203"/>
            <p:cNvCxnSpPr/>
            <p:nvPr/>
          </p:nvCxnSpPr>
          <p:spPr>
            <a:xfrm flipH="1" flipV="1">
              <a:off x="6787099" y="958074"/>
              <a:ext cx="221973" cy="8350"/>
            </a:xfrm>
            <a:prstGeom prst="straightConnector1">
              <a:avLst/>
            </a:prstGeom>
            <a:ln w="57150">
              <a:solidFill>
                <a:srgbClr val="FFFF00"/>
              </a:solidFill>
              <a:prstDash val="dash"/>
              <a:tailEnd type="arrow"/>
            </a:ln>
          </p:spPr>
          <p:style>
            <a:lnRef idx="1">
              <a:schemeClr val="accent1"/>
            </a:lnRef>
            <a:fillRef idx="0">
              <a:schemeClr val="accent1"/>
            </a:fillRef>
            <a:effectRef idx="0">
              <a:schemeClr val="accent1"/>
            </a:effectRef>
            <a:fontRef idx="minor">
              <a:schemeClr val="tx1"/>
            </a:fontRef>
          </p:style>
        </p:cxnSp>
        <p:cxnSp>
          <p:nvCxnSpPr>
            <p:cNvPr id="205" name="Connecteur droit avec flèche 204"/>
            <p:cNvCxnSpPr/>
            <p:nvPr/>
          </p:nvCxnSpPr>
          <p:spPr>
            <a:xfrm flipH="1" flipV="1">
              <a:off x="2349695" y="981446"/>
              <a:ext cx="221973" cy="8350"/>
            </a:xfrm>
            <a:prstGeom prst="straightConnector1">
              <a:avLst/>
            </a:prstGeom>
            <a:ln w="57150">
              <a:solidFill>
                <a:srgbClr val="FFFF00"/>
              </a:solidFill>
              <a:prstDash val="dash"/>
              <a:tailEnd type="arrow"/>
            </a:ln>
          </p:spPr>
          <p:style>
            <a:lnRef idx="1">
              <a:schemeClr val="accent1"/>
            </a:lnRef>
            <a:fillRef idx="0">
              <a:schemeClr val="accent1"/>
            </a:fillRef>
            <a:effectRef idx="0">
              <a:schemeClr val="accent1"/>
            </a:effectRef>
            <a:fontRef idx="minor">
              <a:schemeClr val="tx1"/>
            </a:fontRef>
          </p:style>
        </p:cxnSp>
        <p:sp>
          <p:nvSpPr>
            <p:cNvPr id="206" name="Forme libre 205"/>
            <p:cNvSpPr/>
            <p:nvPr/>
          </p:nvSpPr>
          <p:spPr>
            <a:xfrm>
              <a:off x="1314988" y="945572"/>
              <a:ext cx="6495394" cy="536028"/>
            </a:xfrm>
            <a:custGeom>
              <a:avLst/>
              <a:gdLst>
                <a:gd name="connsiteX0" fmla="*/ 6495394 w 6495394"/>
                <a:gd name="connsiteY0" fmla="*/ 31531 h 536028"/>
                <a:gd name="connsiteX1" fmla="*/ 5181600 w 6495394"/>
                <a:gd name="connsiteY1" fmla="*/ 0 h 536028"/>
                <a:gd name="connsiteX2" fmla="*/ 4761187 w 6495394"/>
                <a:gd name="connsiteY2" fmla="*/ 536028 h 536028"/>
                <a:gd name="connsiteX3" fmla="*/ 4529959 w 6495394"/>
                <a:gd name="connsiteY3" fmla="*/ 525517 h 536028"/>
                <a:gd name="connsiteX4" fmla="*/ 1870842 w 6495394"/>
                <a:gd name="connsiteY4" fmla="*/ 493986 h 536028"/>
                <a:gd name="connsiteX5" fmla="*/ 1429407 w 6495394"/>
                <a:gd name="connsiteY5" fmla="*/ 31531 h 536028"/>
                <a:gd name="connsiteX6" fmla="*/ 0 w 6495394"/>
                <a:gd name="connsiteY6" fmla="*/ 52552 h 5360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495394" h="536028">
                  <a:moveTo>
                    <a:pt x="6495394" y="31531"/>
                  </a:moveTo>
                  <a:lnTo>
                    <a:pt x="5181600" y="0"/>
                  </a:lnTo>
                  <a:lnTo>
                    <a:pt x="4761187" y="536028"/>
                  </a:lnTo>
                  <a:cubicBezTo>
                    <a:pt x="4558008" y="524740"/>
                    <a:pt x="4635160" y="525517"/>
                    <a:pt x="4529959" y="525517"/>
                  </a:cubicBezTo>
                  <a:lnTo>
                    <a:pt x="1870842" y="493986"/>
                  </a:lnTo>
                  <a:lnTo>
                    <a:pt x="1429407" y="31531"/>
                  </a:lnTo>
                  <a:lnTo>
                    <a:pt x="0" y="52552"/>
                  </a:lnTo>
                </a:path>
              </a:pathLst>
            </a:custGeom>
            <a:noFill/>
            <a:ln w="57150">
              <a:solidFill>
                <a:srgbClr val="FFFF00"/>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207" name="Groupe 206"/>
          <p:cNvGrpSpPr/>
          <p:nvPr>
            <p:custDataLst>
              <p:tags r:id="rId30"/>
            </p:custDataLst>
          </p:nvPr>
        </p:nvGrpSpPr>
        <p:grpSpPr>
          <a:xfrm flipV="1">
            <a:off x="1138217" y="2490222"/>
            <a:ext cx="6495394" cy="302640"/>
            <a:chOff x="1348117" y="730325"/>
            <a:chExt cx="6495394" cy="302640"/>
          </a:xfrm>
          <a:effectLst>
            <a:outerShdw blurRad="50800" dist="38100" dir="2700000" algn="tl" rotWithShape="0">
              <a:prstClr val="black">
                <a:alpha val="40000"/>
              </a:prstClr>
            </a:outerShdw>
          </a:effectLst>
        </p:grpSpPr>
        <p:cxnSp>
          <p:nvCxnSpPr>
            <p:cNvPr id="208" name="Connecteur droit avec flèche 207"/>
            <p:cNvCxnSpPr/>
            <p:nvPr/>
          </p:nvCxnSpPr>
          <p:spPr>
            <a:xfrm flipH="1" flipV="1">
              <a:off x="5118725" y="1024615"/>
              <a:ext cx="221973" cy="8350"/>
            </a:xfrm>
            <a:prstGeom prst="straightConnector1">
              <a:avLst/>
            </a:prstGeom>
            <a:ln w="57150">
              <a:solidFill>
                <a:srgbClr val="FFFF00"/>
              </a:solidFill>
              <a:prstDash val="dash"/>
              <a:tailEnd type="arrow"/>
            </a:ln>
          </p:spPr>
          <p:style>
            <a:lnRef idx="1">
              <a:schemeClr val="accent1"/>
            </a:lnRef>
            <a:fillRef idx="0">
              <a:schemeClr val="accent1"/>
            </a:fillRef>
            <a:effectRef idx="0">
              <a:schemeClr val="accent1"/>
            </a:effectRef>
            <a:fontRef idx="minor">
              <a:schemeClr val="tx1"/>
            </a:fontRef>
          </p:style>
        </p:cxnSp>
        <p:sp>
          <p:nvSpPr>
            <p:cNvPr id="209" name="Forme libre 208"/>
            <p:cNvSpPr/>
            <p:nvPr/>
          </p:nvSpPr>
          <p:spPr>
            <a:xfrm>
              <a:off x="1348117" y="730325"/>
              <a:ext cx="6495394" cy="294290"/>
            </a:xfrm>
            <a:custGeom>
              <a:avLst/>
              <a:gdLst>
                <a:gd name="connsiteX0" fmla="*/ 6495394 w 6495394"/>
                <a:gd name="connsiteY0" fmla="*/ 31531 h 536028"/>
                <a:gd name="connsiteX1" fmla="*/ 5181600 w 6495394"/>
                <a:gd name="connsiteY1" fmla="*/ 0 h 536028"/>
                <a:gd name="connsiteX2" fmla="*/ 4761187 w 6495394"/>
                <a:gd name="connsiteY2" fmla="*/ 536028 h 536028"/>
                <a:gd name="connsiteX3" fmla="*/ 4529959 w 6495394"/>
                <a:gd name="connsiteY3" fmla="*/ 525517 h 536028"/>
                <a:gd name="connsiteX4" fmla="*/ 1870842 w 6495394"/>
                <a:gd name="connsiteY4" fmla="*/ 493986 h 536028"/>
                <a:gd name="connsiteX5" fmla="*/ 1429407 w 6495394"/>
                <a:gd name="connsiteY5" fmla="*/ 31531 h 536028"/>
                <a:gd name="connsiteX6" fmla="*/ 0 w 6495394"/>
                <a:gd name="connsiteY6" fmla="*/ 52552 h 536028"/>
                <a:gd name="connsiteX0" fmla="*/ 6495394 w 6495394"/>
                <a:gd name="connsiteY0" fmla="*/ 31531 h 536028"/>
                <a:gd name="connsiteX1" fmla="*/ 5181600 w 6495394"/>
                <a:gd name="connsiteY1" fmla="*/ 0 h 536028"/>
                <a:gd name="connsiteX2" fmla="*/ 4761187 w 6495394"/>
                <a:gd name="connsiteY2" fmla="*/ 536028 h 536028"/>
                <a:gd name="connsiteX3" fmla="*/ 4529959 w 6495394"/>
                <a:gd name="connsiteY3" fmla="*/ 525517 h 536028"/>
                <a:gd name="connsiteX4" fmla="*/ 1870842 w 6495394"/>
                <a:gd name="connsiteY4" fmla="*/ 493986 h 536028"/>
                <a:gd name="connsiteX5" fmla="*/ 1429407 w 6495394"/>
                <a:gd name="connsiteY5" fmla="*/ 31531 h 536028"/>
                <a:gd name="connsiteX6" fmla="*/ 0 w 6495394"/>
                <a:gd name="connsiteY6" fmla="*/ 52552 h 536028"/>
                <a:gd name="connsiteX0" fmla="*/ 6495394 w 6495394"/>
                <a:gd name="connsiteY0" fmla="*/ 31531 h 536028"/>
                <a:gd name="connsiteX1" fmla="*/ 5181600 w 6495394"/>
                <a:gd name="connsiteY1" fmla="*/ 0 h 536028"/>
                <a:gd name="connsiteX2" fmla="*/ 4761187 w 6495394"/>
                <a:gd name="connsiteY2" fmla="*/ 536028 h 536028"/>
                <a:gd name="connsiteX3" fmla="*/ 4529959 w 6495394"/>
                <a:gd name="connsiteY3" fmla="*/ 525517 h 536028"/>
                <a:gd name="connsiteX4" fmla="*/ 1870842 w 6495394"/>
                <a:gd name="connsiteY4" fmla="*/ 493986 h 536028"/>
                <a:gd name="connsiteX5" fmla="*/ 1429407 w 6495394"/>
                <a:gd name="connsiteY5" fmla="*/ 31531 h 536028"/>
                <a:gd name="connsiteX6" fmla="*/ 0 w 6495394"/>
                <a:gd name="connsiteY6" fmla="*/ 52552 h 536028"/>
                <a:gd name="connsiteX0" fmla="*/ 6495394 w 6495394"/>
                <a:gd name="connsiteY0" fmla="*/ 31531 h 581093"/>
                <a:gd name="connsiteX1" fmla="*/ 5181600 w 6495394"/>
                <a:gd name="connsiteY1" fmla="*/ 0 h 581093"/>
                <a:gd name="connsiteX2" fmla="*/ 4761187 w 6495394"/>
                <a:gd name="connsiteY2" fmla="*/ 536028 h 581093"/>
                <a:gd name="connsiteX3" fmla="*/ 1870842 w 6495394"/>
                <a:gd name="connsiteY3" fmla="*/ 493986 h 581093"/>
                <a:gd name="connsiteX4" fmla="*/ 1429407 w 6495394"/>
                <a:gd name="connsiteY4" fmla="*/ 31531 h 581093"/>
                <a:gd name="connsiteX5" fmla="*/ 0 w 6495394"/>
                <a:gd name="connsiteY5" fmla="*/ 52552 h 581093"/>
                <a:gd name="connsiteX0" fmla="*/ 6495394 w 6495394"/>
                <a:gd name="connsiteY0" fmla="*/ 31531 h 536028"/>
                <a:gd name="connsiteX1" fmla="*/ 5181600 w 6495394"/>
                <a:gd name="connsiteY1" fmla="*/ 0 h 536028"/>
                <a:gd name="connsiteX2" fmla="*/ 4761187 w 6495394"/>
                <a:gd name="connsiteY2" fmla="*/ 536028 h 536028"/>
                <a:gd name="connsiteX3" fmla="*/ 1870842 w 6495394"/>
                <a:gd name="connsiteY3" fmla="*/ 493986 h 536028"/>
                <a:gd name="connsiteX4" fmla="*/ 1429407 w 6495394"/>
                <a:gd name="connsiteY4" fmla="*/ 31531 h 536028"/>
                <a:gd name="connsiteX5" fmla="*/ 0 w 6495394"/>
                <a:gd name="connsiteY5" fmla="*/ 52552 h 536028"/>
                <a:gd name="connsiteX0" fmla="*/ 6495394 w 6495394"/>
                <a:gd name="connsiteY0" fmla="*/ 31531 h 493986"/>
                <a:gd name="connsiteX1" fmla="*/ 5181600 w 6495394"/>
                <a:gd name="connsiteY1" fmla="*/ 0 h 493986"/>
                <a:gd name="connsiteX2" fmla="*/ 4740166 w 6495394"/>
                <a:gd name="connsiteY2" fmla="*/ 325821 h 493986"/>
                <a:gd name="connsiteX3" fmla="*/ 1870842 w 6495394"/>
                <a:gd name="connsiteY3" fmla="*/ 493986 h 493986"/>
                <a:gd name="connsiteX4" fmla="*/ 1429407 w 6495394"/>
                <a:gd name="connsiteY4" fmla="*/ 31531 h 493986"/>
                <a:gd name="connsiteX5" fmla="*/ 0 w 6495394"/>
                <a:gd name="connsiteY5" fmla="*/ 52552 h 493986"/>
                <a:gd name="connsiteX0" fmla="*/ 6495394 w 6495394"/>
                <a:gd name="connsiteY0" fmla="*/ 31531 h 325821"/>
                <a:gd name="connsiteX1" fmla="*/ 5181600 w 6495394"/>
                <a:gd name="connsiteY1" fmla="*/ 0 h 325821"/>
                <a:gd name="connsiteX2" fmla="*/ 4740166 w 6495394"/>
                <a:gd name="connsiteY2" fmla="*/ 325821 h 325821"/>
                <a:gd name="connsiteX3" fmla="*/ 1860331 w 6495394"/>
                <a:gd name="connsiteY3" fmla="*/ 294289 h 325821"/>
                <a:gd name="connsiteX4" fmla="*/ 1429407 w 6495394"/>
                <a:gd name="connsiteY4" fmla="*/ 31531 h 325821"/>
                <a:gd name="connsiteX5" fmla="*/ 0 w 6495394"/>
                <a:gd name="connsiteY5" fmla="*/ 52552 h 325821"/>
                <a:gd name="connsiteX0" fmla="*/ 6495394 w 6495394"/>
                <a:gd name="connsiteY0" fmla="*/ 31531 h 294290"/>
                <a:gd name="connsiteX1" fmla="*/ 5181600 w 6495394"/>
                <a:gd name="connsiteY1" fmla="*/ 0 h 294290"/>
                <a:gd name="connsiteX2" fmla="*/ 4698125 w 6495394"/>
                <a:gd name="connsiteY2" fmla="*/ 294290 h 294290"/>
                <a:gd name="connsiteX3" fmla="*/ 1860331 w 6495394"/>
                <a:gd name="connsiteY3" fmla="*/ 294289 h 294290"/>
                <a:gd name="connsiteX4" fmla="*/ 1429407 w 6495394"/>
                <a:gd name="connsiteY4" fmla="*/ 31531 h 294290"/>
                <a:gd name="connsiteX5" fmla="*/ 0 w 6495394"/>
                <a:gd name="connsiteY5" fmla="*/ 52552 h 2942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495394" h="294290">
                  <a:moveTo>
                    <a:pt x="6495394" y="31531"/>
                  </a:moveTo>
                  <a:lnTo>
                    <a:pt x="5181600" y="0"/>
                  </a:lnTo>
                  <a:lnTo>
                    <a:pt x="4698125" y="294290"/>
                  </a:lnTo>
                  <a:lnTo>
                    <a:pt x="1860331" y="294289"/>
                  </a:lnTo>
                  <a:lnTo>
                    <a:pt x="1429407" y="31531"/>
                  </a:lnTo>
                  <a:lnTo>
                    <a:pt x="0" y="52552"/>
                  </a:lnTo>
                </a:path>
              </a:pathLst>
            </a:custGeom>
            <a:noFill/>
            <a:ln w="57150">
              <a:solidFill>
                <a:srgbClr val="FFFF00"/>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sp>
        <p:nvSpPr>
          <p:cNvPr id="210" name="Forme libre 209"/>
          <p:cNvSpPr/>
          <p:nvPr>
            <p:custDataLst>
              <p:tags r:id="rId31"/>
            </p:custDataLst>
          </p:nvPr>
        </p:nvSpPr>
        <p:spPr>
          <a:xfrm flipV="1">
            <a:off x="1210192" y="2319740"/>
            <a:ext cx="6451949" cy="1383438"/>
          </a:xfrm>
          <a:custGeom>
            <a:avLst/>
            <a:gdLst>
              <a:gd name="connsiteX0" fmla="*/ 0 w 6750122"/>
              <a:gd name="connsiteY0" fmla="*/ 636998 h 1582220"/>
              <a:gd name="connsiteX1" fmla="*/ 1212351 w 6750122"/>
              <a:gd name="connsiteY1" fmla="*/ 667820 h 1582220"/>
              <a:gd name="connsiteX2" fmla="*/ 1756881 w 6750122"/>
              <a:gd name="connsiteY2" fmla="*/ 0 h 1582220"/>
              <a:gd name="connsiteX3" fmla="*/ 4520630 w 6750122"/>
              <a:gd name="connsiteY3" fmla="*/ 1582220 h 1582220"/>
              <a:gd name="connsiteX4" fmla="*/ 5270643 w 6750122"/>
              <a:gd name="connsiteY4" fmla="*/ 914400 h 1582220"/>
              <a:gd name="connsiteX5" fmla="*/ 6750122 w 6750122"/>
              <a:gd name="connsiteY5" fmla="*/ 883577 h 1582220"/>
              <a:gd name="connsiteX0" fmla="*/ 0 w 6750122"/>
              <a:gd name="connsiteY0" fmla="*/ 636998 h 1661733"/>
              <a:gd name="connsiteX1" fmla="*/ 1212351 w 6750122"/>
              <a:gd name="connsiteY1" fmla="*/ 667820 h 1661733"/>
              <a:gd name="connsiteX2" fmla="*/ 1756881 w 6750122"/>
              <a:gd name="connsiteY2" fmla="*/ 0 h 1661733"/>
              <a:gd name="connsiteX3" fmla="*/ 4500752 w 6750122"/>
              <a:gd name="connsiteY3" fmla="*/ 1661733 h 1661733"/>
              <a:gd name="connsiteX4" fmla="*/ 5270643 w 6750122"/>
              <a:gd name="connsiteY4" fmla="*/ 914400 h 1661733"/>
              <a:gd name="connsiteX5" fmla="*/ 6750122 w 6750122"/>
              <a:gd name="connsiteY5" fmla="*/ 883577 h 1661733"/>
              <a:gd name="connsiteX0" fmla="*/ 0 w 6750122"/>
              <a:gd name="connsiteY0" fmla="*/ 796024 h 1820759"/>
              <a:gd name="connsiteX1" fmla="*/ 1212351 w 6750122"/>
              <a:gd name="connsiteY1" fmla="*/ 826846 h 1820759"/>
              <a:gd name="connsiteX2" fmla="*/ 1796637 w 6750122"/>
              <a:gd name="connsiteY2" fmla="*/ 0 h 1820759"/>
              <a:gd name="connsiteX3" fmla="*/ 4500752 w 6750122"/>
              <a:gd name="connsiteY3" fmla="*/ 1820759 h 1820759"/>
              <a:gd name="connsiteX4" fmla="*/ 5270643 w 6750122"/>
              <a:gd name="connsiteY4" fmla="*/ 1073426 h 1820759"/>
              <a:gd name="connsiteX5" fmla="*/ 6750122 w 6750122"/>
              <a:gd name="connsiteY5" fmla="*/ 1042603 h 1820759"/>
              <a:gd name="connsiteX0" fmla="*/ 0 w 6750122"/>
              <a:gd name="connsiteY0" fmla="*/ 796024 h 1383438"/>
              <a:gd name="connsiteX1" fmla="*/ 1212351 w 6750122"/>
              <a:gd name="connsiteY1" fmla="*/ 826846 h 1383438"/>
              <a:gd name="connsiteX2" fmla="*/ 1796637 w 6750122"/>
              <a:gd name="connsiteY2" fmla="*/ 0 h 1383438"/>
              <a:gd name="connsiteX3" fmla="*/ 4520630 w 6750122"/>
              <a:gd name="connsiteY3" fmla="*/ 1383438 h 1383438"/>
              <a:gd name="connsiteX4" fmla="*/ 5270643 w 6750122"/>
              <a:gd name="connsiteY4" fmla="*/ 1073426 h 1383438"/>
              <a:gd name="connsiteX5" fmla="*/ 6750122 w 6750122"/>
              <a:gd name="connsiteY5" fmla="*/ 1042603 h 1383438"/>
              <a:gd name="connsiteX0" fmla="*/ 0 w 6750122"/>
              <a:gd name="connsiteY0" fmla="*/ 796024 h 1383438"/>
              <a:gd name="connsiteX1" fmla="*/ 1212351 w 6750122"/>
              <a:gd name="connsiteY1" fmla="*/ 826846 h 1383438"/>
              <a:gd name="connsiteX2" fmla="*/ 1796637 w 6750122"/>
              <a:gd name="connsiteY2" fmla="*/ 0 h 1383438"/>
              <a:gd name="connsiteX3" fmla="*/ 4520630 w 6750122"/>
              <a:gd name="connsiteY3" fmla="*/ 1383438 h 1383438"/>
              <a:gd name="connsiteX4" fmla="*/ 5121556 w 6750122"/>
              <a:gd name="connsiteY4" fmla="*/ 815009 h 1383438"/>
              <a:gd name="connsiteX5" fmla="*/ 6750122 w 6750122"/>
              <a:gd name="connsiteY5" fmla="*/ 1042603 h 1383438"/>
              <a:gd name="connsiteX0" fmla="*/ 0 w 6740183"/>
              <a:gd name="connsiteY0" fmla="*/ 796024 h 1383438"/>
              <a:gd name="connsiteX1" fmla="*/ 1212351 w 6740183"/>
              <a:gd name="connsiteY1" fmla="*/ 826846 h 1383438"/>
              <a:gd name="connsiteX2" fmla="*/ 1796637 w 6740183"/>
              <a:gd name="connsiteY2" fmla="*/ 0 h 1383438"/>
              <a:gd name="connsiteX3" fmla="*/ 4520630 w 6740183"/>
              <a:gd name="connsiteY3" fmla="*/ 1383438 h 1383438"/>
              <a:gd name="connsiteX4" fmla="*/ 5121556 w 6740183"/>
              <a:gd name="connsiteY4" fmla="*/ 815009 h 1383438"/>
              <a:gd name="connsiteX5" fmla="*/ 6740183 w 6740183"/>
              <a:gd name="connsiteY5" fmla="*/ 843821 h 1383438"/>
              <a:gd name="connsiteX0" fmla="*/ 0 w 6451949"/>
              <a:gd name="connsiteY0" fmla="*/ 796024 h 1383438"/>
              <a:gd name="connsiteX1" fmla="*/ 1212351 w 6451949"/>
              <a:gd name="connsiteY1" fmla="*/ 826846 h 1383438"/>
              <a:gd name="connsiteX2" fmla="*/ 1796637 w 6451949"/>
              <a:gd name="connsiteY2" fmla="*/ 0 h 1383438"/>
              <a:gd name="connsiteX3" fmla="*/ 4520630 w 6451949"/>
              <a:gd name="connsiteY3" fmla="*/ 1383438 h 1383438"/>
              <a:gd name="connsiteX4" fmla="*/ 5121556 w 6451949"/>
              <a:gd name="connsiteY4" fmla="*/ 815009 h 1383438"/>
              <a:gd name="connsiteX5" fmla="*/ 6451949 w 6451949"/>
              <a:gd name="connsiteY5" fmla="*/ 943212 h 1383438"/>
              <a:gd name="connsiteX0" fmla="*/ 0 w 6451949"/>
              <a:gd name="connsiteY0" fmla="*/ 796024 h 1383438"/>
              <a:gd name="connsiteX1" fmla="*/ 1212351 w 6451949"/>
              <a:gd name="connsiteY1" fmla="*/ 826846 h 1383438"/>
              <a:gd name="connsiteX2" fmla="*/ 1796637 w 6451949"/>
              <a:gd name="connsiteY2" fmla="*/ 0 h 1383438"/>
              <a:gd name="connsiteX3" fmla="*/ 4520630 w 6451949"/>
              <a:gd name="connsiteY3" fmla="*/ 1383438 h 1383438"/>
              <a:gd name="connsiteX4" fmla="*/ 5121556 w 6451949"/>
              <a:gd name="connsiteY4" fmla="*/ 934279 h 1383438"/>
              <a:gd name="connsiteX5" fmla="*/ 6451949 w 6451949"/>
              <a:gd name="connsiteY5" fmla="*/ 943212 h 13834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451949" h="1383438">
                <a:moveTo>
                  <a:pt x="0" y="796024"/>
                </a:moveTo>
                <a:lnTo>
                  <a:pt x="1212351" y="826846"/>
                </a:lnTo>
                <a:lnTo>
                  <a:pt x="1796637" y="0"/>
                </a:lnTo>
                <a:lnTo>
                  <a:pt x="4520630" y="1383438"/>
                </a:lnTo>
                <a:lnTo>
                  <a:pt x="5121556" y="934279"/>
                </a:lnTo>
                <a:lnTo>
                  <a:pt x="6451949" y="943212"/>
                </a:lnTo>
              </a:path>
            </a:pathLst>
          </a:custGeom>
          <a:noFill/>
          <a:ln w="57150">
            <a:solidFill>
              <a:srgbClr val="FFFF00"/>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11" name="Groupe 210"/>
          <p:cNvGrpSpPr/>
          <p:nvPr>
            <p:custDataLst>
              <p:tags r:id="rId32"/>
            </p:custDataLst>
          </p:nvPr>
        </p:nvGrpSpPr>
        <p:grpSpPr>
          <a:xfrm>
            <a:off x="1235785" y="2119205"/>
            <a:ext cx="6620258" cy="1658178"/>
            <a:chOff x="1237648" y="2348775"/>
            <a:chExt cx="6620258" cy="1658178"/>
          </a:xfrm>
        </p:grpSpPr>
        <p:cxnSp>
          <p:nvCxnSpPr>
            <p:cNvPr id="212" name="Connecteur droit avec flèche 211"/>
            <p:cNvCxnSpPr/>
            <p:nvPr/>
          </p:nvCxnSpPr>
          <p:spPr>
            <a:xfrm flipH="1">
              <a:off x="4036187" y="3383522"/>
              <a:ext cx="85956" cy="55547"/>
            </a:xfrm>
            <a:prstGeom prst="straightConnector1">
              <a:avLst/>
            </a:prstGeom>
            <a:ln w="57150">
              <a:solidFill>
                <a:srgbClr val="FFFF00"/>
              </a:solidFill>
              <a:prstDash val="dash"/>
              <a:tailEnd type="arrow"/>
            </a:ln>
          </p:spPr>
          <p:style>
            <a:lnRef idx="1">
              <a:schemeClr val="accent1"/>
            </a:lnRef>
            <a:fillRef idx="0">
              <a:schemeClr val="accent1"/>
            </a:fillRef>
            <a:effectRef idx="0">
              <a:schemeClr val="accent1"/>
            </a:effectRef>
            <a:fontRef idx="minor">
              <a:schemeClr val="tx1"/>
            </a:fontRef>
          </p:style>
        </p:cxnSp>
        <p:sp>
          <p:nvSpPr>
            <p:cNvPr id="213" name="Forme libre 212"/>
            <p:cNvSpPr/>
            <p:nvPr/>
          </p:nvSpPr>
          <p:spPr>
            <a:xfrm flipV="1">
              <a:off x="1237648" y="2348775"/>
              <a:ext cx="6620258" cy="1658178"/>
            </a:xfrm>
            <a:custGeom>
              <a:avLst/>
              <a:gdLst>
                <a:gd name="connsiteX0" fmla="*/ 0 w 6750122"/>
                <a:gd name="connsiteY0" fmla="*/ 636998 h 1582220"/>
                <a:gd name="connsiteX1" fmla="*/ 1212351 w 6750122"/>
                <a:gd name="connsiteY1" fmla="*/ 667820 h 1582220"/>
                <a:gd name="connsiteX2" fmla="*/ 1756881 w 6750122"/>
                <a:gd name="connsiteY2" fmla="*/ 0 h 1582220"/>
                <a:gd name="connsiteX3" fmla="*/ 4520630 w 6750122"/>
                <a:gd name="connsiteY3" fmla="*/ 1582220 h 1582220"/>
                <a:gd name="connsiteX4" fmla="*/ 5270643 w 6750122"/>
                <a:gd name="connsiteY4" fmla="*/ 914400 h 1582220"/>
                <a:gd name="connsiteX5" fmla="*/ 6750122 w 6750122"/>
                <a:gd name="connsiteY5" fmla="*/ 883577 h 1582220"/>
                <a:gd name="connsiteX0" fmla="*/ 0 w 6750122"/>
                <a:gd name="connsiteY0" fmla="*/ 365693 h 1310915"/>
                <a:gd name="connsiteX1" fmla="*/ 1212351 w 6750122"/>
                <a:gd name="connsiteY1" fmla="*/ 396515 h 1310915"/>
                <a:gd name="connsiteX2" fmla="*/ 1776978 w 6750122"/>
                <a:gd name="connsiteY2" fmla="*/ 0 h 1310915"/>
                <a:gd name="connsiteX3" fmla="*/ 4520630 w 6750122"/>
                <a:gd name="connsiteY3" fmla="*/ 1310915 h 1310915"/>
                <a:gd name="connsiteX4" fmla="*/ 5270643 w 6750122"/>
                <a:gd name="connsiteY4" fmla="*/ 643095 h 1310915"/>
                <a:gd name="connsiteX5" fmla="*/ 6750122 w 6750122"/>
                <a:gd name="connsiteY5" fmla="*/ 612272 h 1310915"/>
                <a:gd name="connsiteX0" fmla="*/ 0 w 6750122"/>
                <a:gd name="connsiteY0" fmla="*/ 365693 h 1310915"/>
                <a:gd name="connsiteX1" fmla="*/ 1302786 w 6750122"/>
                <a:gd name="connsiteY1" fmla="*/ 617579 h 1310915"/>
                <a:gd name="connsiteX2" fmla="*/ 1776978 w 6750122"/>
                <a:gd name="connsiteY2" fmla="*/ 0 h 1310915"/>
                <a:gd name="connsiteX3" fmla="*/ 4520630 w 6750122"/>
                <a:gd name="connsiteY3" fmla="*/ 1310915 h 1310915"/>
                <a:gd name="connsiteX4" fmla="*/ 5270643 w 6750122"/>
                <a:gd name="connsiteY4" fmla="*/ 643095 h 1310915"/>
                <a:gd name="connsiteX5" fmla="*/ 6750122 w 6750122"/>
                <a:gd name="connsiteY5" fmla="*/ 612272 h 1310915"/>
                <a:gd name="connsiteX0" fmla="*/ 0 w 6689832"/>
                <a:gd name="connsiteY0" fmla="*/ 636998 h 1310915"/>
                <a:gd name="connsiteX1" fmla="*/ 1242496 w 6689832"/>
                <a:gd name="connsiteY1" fmla="*/ 617579 h 1310915"/>
                <a:gd name="connsiteX2" fmla="*/ 1716688 w 6689832"/>
                <a:gd name="connsiteY2" fmla="*/ 0 h 1310915"/>
                <a:gd name="connsiteX3" fmla="*/ 4460340 w 6689832"/>
                <a:gd name="connsiteY3" fmla="*/ 1310915 h 1310915"/>
                <a:gd name="connsiteX4" fmla="*/ 5210353 w 6689832"/>
                <a:gd name="connsiteY4" fmla="*/ 643095 h 1310915"/>
                <a:gd name="connsiteX5" fmla="*/ 6689832 w 6689832"/>
                <a:gd name="connsiteY5" fmla="*/ 612272 h 1310915"/>
                <a:gd name="connsiteX0" fmla="*/ 0 w 6689832"/>
                <a:gd name="connsiteY0" fmla="*/ 636998 h 1380489"/>
                <a:gd name="connsiteX1" fmla="*/ 1242496 w 6689832"/>
                <a:gd name="connsiteY1" fmla="*/ 617579 h 1380489"/>
                <a:gd name="connsiteX2" fmla="*/ 1716688 w 6689832"/>
                <a:gd name="connsiteY2" fmla="*/ 0 h 1380489"/>
                <a:gd name="connsiteX3" fmla="*/ 4490157 w 6689832"/>
                <a:gd name="connsiteY3" fmla="*/ 1380489 h 1380489"/>
                <a:gd name="connsiteX4" fmla="*/ 5210353 w 6689832"/>
                <a:gd name="connsiteY4" fmla="*/ 643095 h 1380489"/>
                <a:gd name="connsiteX5" fmla="*/ 6689832 w 6689832"/>
                <a:gd name="connsiteY5" fmla="*/ 612272 h 1380489"/>
                <a:gd name="connsiteX0" fmla="*/ 0 w 6689832"/>
                <a:gd name="connsiteY0" fmla="*/ 706800 h 1450291"/>
                <a:gd name="connsiteX1" fmla="*/ 1242496 w 6689832"/>
                <a:gd name="connsiteY1" fmla="*/ 687381 h 1450291"/>
                <a:gd name="connsiteX2" fmla="*/ 1716688 w 6689832"/>
                <a:gd name="connsiteY2" fmla="*/ 0 h 1450291"/>
                <a:gd name="connsiteX3" fmla="*/ 4490157 w 6689832"/>
                <a:gd name="connsiteY3" fmla="*/ 1450291 h 1450291"/>
                <a:gd name="connsiteX4" fmla="*/ 5210353 w 6689832"/>
                <a:gd name="connsiteY4" fmla="*/ 712897 h 1450291"/>
                <a:gd name="connsiteX5" fmla="*/ 6689832 w 6689832"/>
                <a:gd name="connsiteY5" fmla="*/ 682074 h 1450291"/>
                <a:gd name="connsiteX0" fmla="*/ 0 w 6689832"/>
                <a:gd name="connsiteY0" fmla="*/ 706800 h 1499152"/>
                <a:gd name="connsiteX1" fmla="*/ 1242496 w 6689832"/>
                <a:gd name="connsiteY1" fmla="*/ 687381 h 1499152"/>
                <a:gd name="connsiteX2" fmla="*/ 1716688 w 6689832"/>
                <a:gd name="connsiteY2" fmla="*/ 0 h 1499152"/>
                <a:gd name="connsiteX3" fmla="*/ 4497137 w 6689832"/>
                <a:gd name="connsiteY3" fmla="*/ 1499152 h 1499152"/>
                <a:gd name="connsiteX4" fmla="*/ 5210353 w 6689832"/>
                <a:gd name="connsiteY4" fmla="*/ 712897 h 1499152"/>
                <a:gd name="connsiteX5" fmla="*/ 6689832 w 6689832"/>
                <a:gd name="connsiteY5" fmla="*/ 682074 h 1499152"/>
                <a:gd name="connsiteX0" fmla="*/ 0 w 6689832"/>
                <a:gd name="connsiteY0" fmla="*/ 706800 h 1658178"/>
                <a:gd name="connsiteX1" fmla="*/ 1242496 w 6689832"/>
                <a:gd name="connsiteY1" fmla="*/ 687381 h 1658178"/>
                <a:gd name="connsiteX2" fmla="*/ 1716688 w 6689832"/>
                <a:gd name="connsiteY2" fmla="*/ 0 h 1658178"/>
                <a:gd name="connsiteX3" fmla="*/ 4477259 w 6689832"/>
                <a:gd name="connsiteY3" fmla="*/ 1658178 h 1658178"/>
                <a:gd name="connsiteX4" fmla="*/ 5210353 w 6689832"/>
                <a:gd name="connsiteY4" fmla="*/ 712897 h 1658178"/>
                <a:gd name="connsiteX5" fmla="*/ 6689832 w 6689832"/>
                <a:gd name="connsiteY5" fmla="*/ 682074 h 1658178"/>
                <a:gd name="connsiteX0" fmla="*/ 0 w 6689832"/>
                <a:gd name="connsiteY0" fmla="*/ 706800 h 1658178"/>
                <a:gd name="connsiteX1" fmla="*/ 1242496 w 6689832"/>
                <a:gd name="connsiteY1" fmla="*/ 687381 h 1658178"/>
                <a:gd name="connsiteX2" fmla="*/ 1716688 w 6689832"/>
                <a:gd name="connsiteY2" fmla="*/ 0 h 1658178"/>
                <a:gd name="connsiteX3" fmla="*/ 4477259 w 6689832"/>
                <a:gd name="connsiteY3" fmla="*/ 1658178 h 1658178"/>
                <a:gd name="connsiteX4" fmla="*/ 5230231 w 6689832"/>
                <a:gd name="connsiteY4" fmla="*/ 772531 h 1658178"/>
                <a:gd name="connsiteX5" fmla="*/ 6689832 w 6689832"/>
                <a:gd name="connsiteY5" fmla="*/ 682074 h 1658178"/>
                <a:gd name="connsiteX0" fmla="*/ 0 w 6620258"/>
                <a:gd name="connsiteY0" fmla="*/ 706800 h 1658178"/>
                <a:gd name="connsiteX1" fmla="*/ 1242496 w 6620258"/>
                <a:gd name="connsiteY1" fmla="*/ 687381 h 1658178"/>
                <a:gd name="connsiteX2" fmla="*/ 1716688 w 6620258"/>
                <a:gd name="connsiteY2" fmla="*/ 0 h 1658178"/>
                <a:gd name="connsiteX3" fmla="*/ 4477259 w 6620258"/>
                <a:gd name="connsiteY3" fmla="*/ 1658178 h 1658178"/>
                <a:gd name="connsiteX4" fmla="*/ 5230231 w 6620258"/>
                <a:gd name="connsiteY4" fmla="*/ 772531 h 1658178"/>
                <a:gd name="connsiteX5" fmla="*/ 6620258 w 6620258"/>
                <a:gd name="connsiteY5" fmla="*/ 771526 h 16581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620258" h="1658178">
                  <a:moveTo>
                    <a:pt x="0" y="706800"/>
                  </a:moveTo>
                  <a:lnTo>
                    <a:pt x="1242496" y="687381"/>
                  </a:lnTo>
                  <a:lnTo>
                    <a:pt x="1716688" y="0"/>
                  </a:lnTo>
                  <a:lnTo>
                    <a:pt x="4477259" y="1658178"/>
                  </a:lnTo>
                  <a:lnTo>
                    <a:pt x="5230231" y="772531"/>
                  </a:lnTo>
                  <a:lnTo>
                    <a:pt x="6620258" y="771526"/>
                  </a:lnTo>
                </a:path>
              </a:pathLst>
            </a:custGeom>
            <a:noFill/>
            <a:ln w="57150">
              <a:solidFill>
                <a:srgbClr val="FFFF00"/>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214" name="Groupe 213"/>
          <p:cNvGrpSpPr/>
          <p:nvPr>
            <p:custDataLst>
              <p:tags r:id="rId33"/>
            </p:custDataLst>
          </p:nvPr>
        </p:nvGrpSpPr>
        <p:grpSpPr>
          <a:xfrm flipV="1">
            <a:off x="1359898" y="2414836"/>
            <a:ext cx="6047694" cy="1144268"/>
            <a:chOff x="1340024" y="2576067"/>
            <a:chExt cx="6957524" cy="1316415"/>
          </a:xfrm>
        </p:grpSpPr>
        <p:sp>
          <p:nvSpPr>
            <p:cNvPr id="215" name="Forme libre 214"/>
            <p:cNvSpPr/>
            <p:nvPr/>
          </p:nvSpPr>
          <p:spPr>
            <a:xfrm>
              <a:off x="1340024" y="2576067"/>
              <a:ext cx="6957524" cy="1316415"/>
            </a:xfrm>
            <a:custGeom>
              <a:avLst/>
              <a:gdLst>
                <a:gd name="connsiteX0" fmla="*/ 0 w 6750122"/>
                <a:gd name="connsiteY0" fmla="*/ 636998 h 1582220"/>
                <a:gd name="connsiteX1" fmla="*/ 1212351 w 6750122"/>
                <a:gd name="connsiteY1" fmla="*/ 667820 h 1582220"/>
                <a:gd name="connsiteX2" fmla="*/ 1756881 w 6750122"/>
                <a:gd name="connsiteY2" fmla="*/ 0 h 1582220"/>
                <a:gd name="connsiteX3" fmla="*/ 4520630 w 6750122"/>
                <a:gd name="connsiteY3" fmla="*/ 1582220 h 1582220"/>
                <a:gd name="connsiteX4" fmla="*/ 5270643 w 6750122"/>
                <a:gd name="connsiteY4" fmla="*/ 914400 h 1582220"/>
                <a:gd name="connsiteX5" fmla="*/ 6750122 w 6750122"/>
                <a:gd name="connsiteY5" fmla="*/ 883577 h 1582220"/>
                <a:gd name="connsiteX0" fmla="*/ 0 w 6750122"/>
                <a:gd name="connsiteY0" fmla="*/ 835781 h 1781003"/>
                <a:gd name="connsiteX1" fmla="*/ 1212351 w 6750122"/>
                <a:gd name="connsiteY1" fmla="*/ 866603 h 1781003"/>
                <a:gd name="connsiteX2" fmla="*/ 1647550 w 6750122"/>
                <a:gd name="connsiteY2" fmla="*/ 0 h 1781003"/>
                <a:gd name="connsiteX3" fmla="*/ 4520630 w 6750122"/>
                <a:gd name="connsiteY3" fmla="*/ 1781003 h 1781003"/>
                <a:gd name="connsiteX4" fmla="*/ 5270643 w 6750122"/>
                <a:gd name="connsiteY4" fmla="*/ 1113183 h 1781003"/>
                <a:gd name="connsiteX5" fmla="*/ 6750122 w 6750122"/>
                <a:gd name="connsiteY5" fmla="*/ 1082360 h 1781003"/>
                <a:gd name="connsiteX0" fmla="*/ 0 w 6750122"/>
                <a:gd name="connsiteY0" fmla="*/ 835781 h 1144899"/>
                <a:gd name="connsiteX1" fmla="*/ 1212351 w 6750122"/>
                <a:gd name="connsiteY1" fmla="*/ 866603 h 1144899"/>
                <a:gd name="connsiteX2" fmla="*/ 1647550 w 6750122"/>
                <a:gd name="connsiteY2" fmla="*/ 0 h 1144899"/>
                <a:gd name="connsiteX3" fmla="*/ 4441117 w 6750122"/>
                <a:gd name="connsiteY3" fmla="*/ 1144899 h 1144899"/>
                <a:gd name="connsiteX4" fmla="*/ 5270643 w 6750122"/>
                <a:gd name="connsiteY4" fmla="*/ 1113183 h 1144899"/>
                <a:gd name="connsiteX5" fmla="*/ 6750122 w 6750122"/>
                <a:gd name="connsiteY5" fmla="*/ 1082360 h 1144899"/>
                <a:gd name="connsiteX0" fmla="*/ 0 w 6750122"/>
                <a:gd name="connsiteY0" fmla="*/ 835781 h 1144899"/>
                <a:gd name="connsiteX1" fmla="*/ 1212351 w 6750122"/>
                <a:gd name="connsiteY1" fmla="*/ 866603 h 1144899"/>
                <a:gd name="connsiteX2" fmla="*/ 1647550 w 6750122"/>
                <a:gd name="connsiteY2" fmla="*/ 0 h 1144899"/>
                <a:gd name="connsiteX3" fmla="*/ 4441117 w 6750122"/>
                <a:gd name="connsiteY3" fmla="*/ 1144899 h 1144899"/>
                <a:gd name="connsiteX4" fmla="*/ 5022164 w 6750122"/>
                <a:gd name="connsiteY4" fmla="*/ 377688 h 1144899"/>
                <a:gd name="connsiteX5" fmla="*/ 6750122 w 6750122"/>
                <a:gd name="connsiteY5" fmla="*/ 1082360 h 1144899"/>
                <a:gd name="connsiteX0" fmla="*/ 0 w 6511583"/>
                <a:gd name="connsiteY0" fmla="*/ 835781 h 1144899"/>
                <a:gd name="connsiteX1" fmla="*/ 1212351 w 6511583"/>
                <a:gd name="connsiteY1" fmla="*/ 866603 h 1144899"/>
                <a:gd name="connsiteX2" fmla="*/ 1647550 w 6511583"/>
                <a:gd name="connsiteY2" fmla="*/ 0 h 1144899"/>
                <a:gd name="connsiteX3" fmla="*/ 4441117 w 6511583"/>
                <a:gd name="connsiteY3" fmla="*/ 1144899 h 1144899"/>
                <a:gd name="connsiteX4" fmla="*/ 5022164 w 6511583"/>
                <a:gd name="connsiteY4" fmla="*/ 377688 h 1144899"/>
                <a:gd name="connsiteX5" fmla="*/ 6511583 w 6511583"/>
                <a:gd name="connsiteY5" fmla="*/ 396560 h 1144899"/>
                <a:gd name="connsiteX0" fmla="*/ 0 w 6511583"/>
                <a:gd name="connsiteY0" fmla="*/ 915822 h 1224940"/>
                <a:gd name="connsiteX1" fmla="*/ 1212351 w 6511583"/>
                <a:gd name="connsiteY1" fmla="*/ 946644 h 1224940"/>
                <a:gd name="connsiteX2" fmla="*/ 1830500 w 6511583"/>
                <a:gd name="connsiteY2" fmla="*/ 0 h 1224940"/>
                <a:gd name="connsiteX3" fmla="*/ 4441117 w 6511583"/>
                <a:gd name="connsiteY3" fmla="*/ 1224940 h 1224940"/>
                <a:gd name="connsiteX4" fmla="*/ 5022164 w 6511583"/>
                <a:gd name="connsiteY4" fmla="*/ 457729 h 1224940"/>
                <a:gd name="connsiteX5" fmla="*/ 6511583 w 6511583"/>
                <a:gd name="connsiteY5" fmla="*/ 476601 h 1224940"/>
                <a:gd name="connsiteX0" fmla="*/ 0 w 6511583"/>
                <a:gd name="connsiteY0" fmla="*/ 915822 h 1316415"/>
                <a:gd name="connsiteX1" fmla="*/ 1212351 w 6511583"/>
                <a:gd name="connsiteY1" fmla="*/ 946644 h 1316415"/>
                <a:gd name="connsiteX2" fmla="*/ 1830500 w 6511583"/>
                <a:gd name="connsiteY2" fmla="*/ 0 h 1316415"/>
                <a:gd name="connsiteX3" fmla="*/ 5081445 w 6511583"/>
                <a:gd name="connsiteY3" fmla="*/ 1316415 h 1316415"/>
                <a:gd name="connsiteX4" fmla="*/ 5022164 w 6511583"/>
                <a:gd name="connsiteY4" fmla="*/ 457729 h 1316415"/>
                <a:gd name="connsiteX5" fmla="*/ 6511583 w 6511583"/>
                <a:gd name="connsiteY5" fmla="*/ 476601 h 1316415"/>
                <a:gd name="connsiteX0" fmla="*/ 0 w 6511583"/>
                <a:gd name="connsiteY0" fmla="*/ 915822 h 1316415"/>
                <a:gd name="connsiteX1" fmla="*/ 1212351 w 6511583"/>
                <a:gd name="connsiteY1" fmla="*/ 946644 h 1316415"/>
                <a:gd name="connsiteX2" fmla="*/ 1830500 w 6511583"/>
                <a:gd name="connsiteY2" fmla="*/ 0 h 1316415"/>
                <a:gd name="connsiteX3" fmla="*/ 5081445 w 6511583"/>
                <a:gd name="connsiteY3" fmla="*/ 1316415 h 1316415"/>
                <a:gd name="connsiteX4" fmla="*/ 5788270 w 6511583"/>
                <a:gd name="connsiteY4" fmla="*/ 434861 h 1316415"/>
                <a:gd name="connsiteX5" fmla="*/ 6511583 w 6511583"/>
                <a:gd name="connsiteY5" fmla="*/ 476601 h 1316415"/>
                <a:gd name="connsiteX0" fmla="*/ 0 w 6900353"/>
                <a:gd name="connsiteY0" fmla="*/ 915822 h 1316415"/>
                <a:gd name="connsiteX1" fmla="*/ 1212351 w 6900353"/>
                <a:gd name="connsiteY1" fmla="*/ 946644 h 1316415"/>
                <a:gd name="connsiteX2" fmla="*/ 1830500 w 6900353"/>
                <a:gd name="connsiteY2" fmla="*/ 0 h 1316415"/>
                <a:gd name="connsiteX3" fmla="*/ 5081445 w 6900353"/>
                <a:gd name="connsiteY3" fmla="*/ 1316415 h 1316415"/>
                <a:gd name="connsiteX4" fmla="*/ 5788270 w 6900353"/>
                <a:gd name="connsiteY4" fmla="*/ 434861 h 1316415"/>
                <a:gd name="connsiteX5" fmla="*/ 6900353 w 6900353"/>
                <a:gd name="connsiteY5" fmla="*/ 476601 h 1316415"/>
                <a:gd name="connsiteX0" fmla="*/ 0 w 6957524"/>
                <a:gd name="connsiteY0" fmla="*/ 915822 h 1316415"/>
                <a:gd name="connsiteX1" fmla="*/ 1212351 w 6957524"/>
                <a:gd name="connsiteY1" fmla="*/ 946644 h 1316415"/>
                <a:gd name="connsiteX2" fmla="*/ 1830500 w 6957524"/>
                <a:gd name="connsiteY2" fmla="*/ 0 h 1316415"/>
                <a:gd name="connsiteX3" fmla="*/ 5081445 w 6957524"/>
                <a:gd name="connsiteY3" fmla="*/ 1316415 h 1316415"/>
                <a:gd name="connsiteX4" fmla="*/ 5788270 w 6957524"/>
                <a:gd name="connsiteY4" fmla="*/ 434861 h 1316415"/>
                <a:gd name="connsiteX5" fmla="*/ 6957524 w 6957524"/>
                <a:gd name="connsiteY5" fmla="*/ 430864 h 13164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957524" h="1316415">
                  <a:moveTo>
                    <a:pt x="0" y="915822"/>
                  </a:moveTo>
                  <a:lnTo>
                    <a:pt x="1212351" y="946644"/>
                  </a:lnTo>
                  <a:lnTo>
                    <a:pt x="1830500" y="0"/>
                  </a:lnTo>
                  <a:lnTo>
                    <a:pt x="5081445" y="1316415"/>
                  </a:lnTo>
                  <a:lnTo>
                    <a:pt x="5788270" y="434861"/>
                  </a:lnTo>
                  <a:lnTo>
                    <a:pt x="6957524" y="430864"/>
                  </a:lnTo>
                </a:path>
              </a:pathLst>
            </a:custGeom>
            <a:noFill/>
            <a:ln w="57150">
              <a:solidFill>
                <a:srgbClr val="FFFF00"/>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cxnSp>
          <p:nvCxnSpPr>
            <p:cNvPr id="216" name="Connecteur droit avec flèche 215"/>
            <p:cNvCxnSpPr/>
            <p:nvPr/>
          </p:nvCxnSpPr>
          <p:spPr>
            <a:xfrm flipH="1">
              <a:off x="7321589" y="3024504"/>
              <a:ext cx="110704" cy="0"/>
            </a:xfrm>
            <a:prstGeom prst="straightConnector1">
              <a:avLst/>
            </a:prstGeom>
            <a:ln w="57150">
              <a:solidFill>
                <a:srgbClr val="FFFF00"/>
              </a:solidFill>
              <a:prstDash val="dash"/>
              <a:tailEnd type="arrow"/>
            </a:ln>
          </p:spPr>
          <p:style>
            <a:lnRef idx="1">
              <a:schemeClr val="accent1"/>
            </a:lnRef>
            <a:fillRef idx="0">
              <a:schemeClr val="accent1"/>
            </a:fillRef>
            <a:effectRef idx="0">
              <a:schemeClr val="accent1"/>
            </a:effectRef>
            <a:fontRef idx="minor">
              <a:schemeClr val="tx1"/>
            </a:fontRef>
          </p:style>
        </p:cxnSp>
        <p:cxnSp>
          <p:nvCxnSpPr>
            <p:cNvPr id="217" name="Connecteur droit avec flèche 216"/>
            <p:cNvCxnSpPr/>
            <p:nvPr/>
          </p:nvCxnSpPr>
          <p:spPr>
            <a:xfrm flipH="1" flipV="1">
              <a:off x="1638112" y="3493258"/>
              <a:ext cx="108722" cy="7750"/>
            </a:xfrm>
            <a:prstGeom prst="straightConnector1">
              <a:avLst/>
            </a:prstGeom>
            <a:ln w="57150">
              <a:solidFill>
                <a:srgbClr val="FFFF00"/>
              </a:solidFill>
              <a:prstDash val="dash"/>
              <a:tailEnd type="arrow"/>
            </a:ln>
          </p:spPr>
          <p:style>
            <a:lnRef idx="1">
              <a:schemeClr val="accent1"/>
            </a:lnRef>
            <a:fillRef idx="0">
              <a:schemeClr val="accent1"/>
            </a:fillRef>
            <a:effectRef idx="0">
              <a:schemeClr val="accent1"/>
            </a:effectRef>
            <a:fontRef idx="minor">
              <a:schemeClr val="tx1"/>
            </a:fontRef>
          </p:style>
        </p:cxnSp>
      </p:grpSp>
      <p:sp>
        <p:nvSpPr>
          <p:cNvPr id="1763" name="Ellipse 1762"/>
          <p:cNvSpPr/>
          <p:nvPr>
            <p:custDataLst>
              <p:tags r:id="rId34"/>
            </p:custDataLst>
          </p:nvPr>
        </p:nvSpPr>
        <p:spPr>
          <a:xfrm>
            <a:off x="2709233" y="2429799"/>
            <a:ext cx="288032" cy="288032"/>
          </a:xfrm>
          <a:prstGeom prst="ellipse">
            <a:avLst/>
          </a:prstGeom>
          <a:solidFill>
            <a:schemeClr val="accent6">
              <a:lumMod val="7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764" name="Ellipse 1763"/>
          <p:cNvSpPr/>
          <p:nvPr>
            <p:custDataLst>
              <p:tags r:id="rId35"/>
            </p:custDataLst>
          </p:nvPr>
        </p:nvSpPr>
        <p:spPr>
          <a:xfrm>
            <a:off x="2766442" y="2061571"/>
            <a:ext cx="288032" cy="288032"/>
          </a:xfrm>
          <a:prstGeom prst="ellipse">
            <a:avLst/>
          </a:prstGeom>
          <a:solidFill>
            <a:schemeClr val="accent6">
              <a:lumMod val="7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765" name="Ellipse 1764"/>
          <p:cNvSpPr/>
          <p:nvPr>
            <p:custDataLst>
              <p:tags r:id="rId36"/>
            </p:custDataLst>
          </p:nvPr>
        </p:nvSpPr>
        <p:spPr>
          <a:xfrm>
            <a:off x="2706627" y="2798027"/>
            <a:ext cx="288032" cy="288032"/>
          </a:xfrm>
          <a:prstGeom prst="ellipse">
            <a:avLst/>
          </a:prstGeom>
          <a:solidFill>
            <a:schemeClr val="accent6">
              <a:lumMod val="7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 </a:t>
            </a:r>
            <a:endParaRPr lang="fr-FR" sz="3200" b="1" dirty="0"/>
          </a:p>
        </p:txBody>
      </p:sp>
      <p:sp>
        <p:nvSpPr>
          <p:cNvPr id="1766" name="Ellipse 1765"/>
          <p:cNvSpPr/>
          <p:nvPr>
            <p:custDataLst>
              <p:tags r:id="rId37"/>
            </p:custDataLst>
          </p:nvPr>
        </p:nvSpPr>
        <p:spPr>
          <a:xfrm>
            <a:off x="2699792" y="3166255"/>
            <a:ext cx="288032" cy="288032"/>
          </a:xfrm>
          <a:prstGeom prst="ellipse">
            <a:avLst/>
          </a:prstGeom>
          <a:solidFill>
            <a:schemeClr val="accent6">
              <a:lumMod val="7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r>
              <a:rPr lang="fr-FR" sz="3200" b="1" dirty="0" smtClean="0"/>
              <a:t> </a:t>
            </a:r>
            <a:endParaRPr lang="fr-FR" sz="3200" b="1" dirty="0"/>
          </a:p>
        </p:txBody>
      </p:sp>
      <p:sp>
        <p:nvSpPr>
          <p:cNvPr id="1767" name="Ellipse 1766"/>
          <p:cNvSpPr/>
          <p:nvPr>
            <p:custDataLst>
              <p:tags r:id="rId38"/>
            </p:custDataLst>
          </p:nvPr>
        </p:nvSpPr>
        <p:spPr>
          <a:xfrm>
            <a:off x="2771800" y="3534483"/>
            <a:ext cx="288032" cy="288032"/>
          </a:xfrm>
          <a:prstGeom prst="ellipse">
            <a:avLst/>
          </a:prstGeom>
          <a:solidFill>
            <a:schemeClr val="accent6">
              <a:lumMod val="7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r>
              <a:rPr lang="fr-FR" sz="3200" b="1" dirty="0" smtClean="0"/>
              <a:t> </a:t>
            </a:r>
            <a:endParaRPr lang="fr-FR" sz="3200" b="1" dirty="0"/>
          </a:p>
        </p:txBody>
      </p:sp>
      <p:sp>
        <p:nvSpPr>
          <p:cNvPr id="1768" name="Ellipse 1767"/>
          <p:cNvSpPr/>
          <p:nvPr>
            <p:custDataLst>
              <p:tags r:id="rId39"/>
            </p:custDataLst>
          </p:nvPr>
        </p:nvSpPr>
        <p:spPr>
          <a:xfrm>
            <a:off x="5796136" y="2429799"/>
            <a:ext cx="288032" cy="288032"/>
          </a:xfrm>
          <a:prstGeom prst="ellipse">
            <a:avLst/>
          </a:prstGeom>
          <a:solidFill>
            <a:schemeClr val="accent6">
              <a:lumMod val="7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 </a:t>
            </a:r>
            <a:endParaRPr lang="fr-FR" sz="3200" b="1" dirty="0"/>
          </a:p>
        </p:txBody>
      </p:sp>
      <p:sp>
        <p:nvSpPr>
          <p:cNvPr id="1769" name="Ellipse 1768"/>
          <p:cNvSpPr/>
          <p:nvPr>
            <p:custDataLst>
              <p:tags r:id="rId40"/>
            </p:custDataLst>
          </p:nvPr>
        </p:nvSpPr>
        <p:spPr>
          <a:xfrm>
            <a:off x="5652120" y="2061571"/>
            <a:ext cx="288032" cy="288032"/>
          </a:xfrm>
          <a:prstGeom prst="ellipse">
            <a:avLst/>
          </a:prstGeom>
          <a:solidFill>
            <a:schemeClr val="accent6">
              <a:lumMod val="7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770" name="Ellipse 1769"/>
          <p:cNvSpPr/>
          <p:nvPr>
            <p:custDataLst>
              <p:tags r:id="rId41"/>
            </p:custDataLst>
          </p:nvPr>
        </p:nvSpPr>
        <p:spPr>
          <a:xfrm>
            <a:off x="5796136" y="2798027"/>
            <a:ext cx="288032" cy="288032"/>
          </a:xfrm>
          <a:prstGeom prst="ellipse">
            <a:avLst/>
          </a:prstGeom>
          <a:solidFill>
            <a:schemeClr val="accent6">
              <a:lumMod val="7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 </a:t>
            </a:r>
            <a:endParaRPr lang="fr-FR" sz="3200" b="1" dirty="0"/>
          </a:p>
        </p:txBody>
      </p:sp>
      <p:sp>
        <p:nvSpPr>
          <p:cNvPr id="1771" name="Ellipse 1770"/>
          <p:cNvSpPr/>
          <p:nvPr>
            <p:custDataLst>
              <p:tags r:id="rId42"/>
            </p:custDataLst>
          </p:nvPr>
        </p:nvSpPr>
        <p:spPr>
          <a:xfrm>
            <a:off x="5724128" y="3166255"/>
            <a:ext cx="288032" cy="288032"/>
          </a:xfrm>
          <a:prstGeom prst="ellipse">
            <a:avLst/>
          </a:prstGeom>
          <a:solidFill>
            <a:schemeClr val="accent6">
              <a:lumMod val="7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 </a:t>
            </a:r>
            <a:endParaRPr lang="fr-FR" sz="3200" b="1" dirty="0"/>
          </a:p>
        </p:txBody>
      </p:sp>
      <p:sp>
        <p:nvSpPr>
          <p:cNvPr id="1772" name="Ellipse 1771"/>
          <p:cNvSpPr/>
          <p:nvPr>
            <p:custDataLst>
              <p:tags r:id="rId43"/>
            </p:custDataLst>
          </p:nvPr>
        </p:nvSpPr>
        <p:spPr>
          <a:xfrm>
            <a:off x="5652120" y="3534483"/>
            <a:ext cx="288032" cy="288032"/>
          </a:xfrm>
          <a:prstGeom prst="ellipse">
            <a:avLst/>
          </a:prstGeom>
          <a:solidFill>
            <a:schemeClr val="accent6">
              <a:lumMod val="7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6" name="Sous-titre 2"/>
          <p:cNvSpPr txBox="1">
            <a:spLocks/>
          </p:cNvSpPr>
          <p:nvPr>
            <p:custDataLst>
              <p:tags r:id="rId44"/>
            </p:custDataLst>
          </p:nvPr>
        </p:nvSpPr>
        <p:spPr>
          <a:xfrm>
            <a:off x="34652" y="4318857"/>
            <a:ext cx="9097109" cy="2492896"/>
          </a:xfrm>
          <a:prstGeom prst="rect">
            <a:avLst/>
          </a:prstGeom>
          <a:solidFill>
            <a:schemeClr val="bg2">
              <a:lumMod val="10000"/>
              <a:alpha val="51000"/>
            </a:schemeClr>
          </a:solidFill>
          <a:effectLst>
            <a:softEdge rad="63500"/>
          </a:effectLst>
          <a:scene3d>
            <a:camera prst="orthographicFront"/>
            <a:lightRig rig="threePt" dir="t"/>
          </a:scene3d>
          <a:sp3d>
            <a:bevelT prst="relaxedInset"/>
          </a:sp3d>
        </p:spPr>
        <p:txBody>
          <a:bodyPr vert="horz" lIns="0" tIns="180000" rIns="0" bIns="180000" rtlCol="0" anchor="t">
            <a:noAutofit/>
          </a:bodyPr>
          <a:lstStyle>
            <a:lvl1pPr marL="0" indent="0" algn="ctr" defTabSz="914400" rtl="0" eaLnBrk="1" latinLnBrk="0" hangingPunct="1">
              <a:spcBef>
                <a:spcPct val="20000"/>
              </a:spcBef>
              <a:buFont typeface="Arial" panose="020B0604020202020204" pitchFamily="34" charset="0"/>
              <a:buNone/>
              <a:defRPr sz="3200" b="1" kern="1200">
                <a:solidFill>
                  <a:schemeClr val="bg1"/>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1pPr>
            <a:lvl2pPr marL="457200" indent="0" algn="ctr" defTabSz="914400" rtl="0" eaLnBrk="1" latinLnBrk="0" hangingPunct="1">
              <a:spcBef>
                <a:spcPct val="20000"/>
              </a:spcBef>
              <a:buFont typeface="Arial" panose="020B0604020202020204" pitchFamily="34" charset="0"/>
              <a:buNone/>
              <a:defRPr sz="28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2pPr>
            <a:lvl3pPr marL="914400" indent="0" algn="ctr" defTabSz="914400" rtl="0" eaLnBrk="1" latinLnBrk="0" hangingPunct="1">
              <a:spcBef>
                <a:spcPct val="20000"/>
              </a:spcBef>
              <a:buFont typeface="Arial" panose="020B0604020202020204" pitchFamily="34" charset="0"/>
              <a:buNone/>
              <a:defRPr sz="24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3pPr>
            <a:lvl4pPr marL="1371600" indent="0" algn="ctr" defTabSz="914400" rtl="0" eaLnBrk="1" latinLnBrk="0" hangingPunct="1">
              <a:spcBef>
                <a:spcPct val="20000"/>
              </a:spcBef>
              <a:buFont typeface="Arial" panose="020B0604020202020204" pitchFamily="34" charset="0"/>
              <a:buNone/>
              <a:defRPr sz="20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4pPr>
            <a:lvl5pPr marL="1828800" indent="0" algn="ctr" defTabSz="914400" rtl="0" eaLnBrk="1" latinLnBrk="0" hangingPunct="1">
              <a:spcBef>
                <a:spcPct val="20000"/>
              </a:spcBef>
              <a:buFont typeface="Arial" panose="020B0604020202020204" pitchFamily="34" charset="0"/>
              <a:buNone/>
              <a:defRPr sz="20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5pPr>
            <a:lvl6pPr marL="22860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6pPr>
            <a:lvl7pPr marL="27432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7pPr>
            <a:lvl8pPr marL="32004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8pPr>
            <a:lvl9pPr marL="36576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9pPr>
          </a:lstStyle>
          <a:p>
            <a:r>
              <a:rPr lang="fr-FR" sz="1800" dirty="0" smtClean="0"/>
              <a:t>Un autre défaut vient diminuer le rendement des moteurs, </a:t>
            </a:r>
            <a:r>
              <a:rPr lang="fr-FR" sz="1800" dirty="0" smtClean="0"/>
              <a:t/>
            </a:r>
            <a:br>
              <a:rPr lang="fr-FR" sz="1800" dirty="0" smtClean="0"/>
            </a:br>
            <a:r>
              <a:rPr lang="fr-FR" sz="1800" dirty="0" smtClean="0"/>
              <a:t>la </a:t>
            </a:r>
            <a:r>
              <a:rPr lang="fr-FR" sz="1800" dirty="0" smtClean="0"/>
              <a:t>déformation du champ magnétique de l’inducteur par le champ magnétique produit par l’induit.</a:t>
            </a:r>
          </a:p>
          <a:p>
            <a:r>
              <a:rPr lang="fr-FR" sz="1800" dirty="0" smtClean="0"/>
              <a:t>En se concentrant dans les pôles, le </a:t>
            </a:r>
            <a:r>
              <a:rPr lang="fr-FR" sz="1800" dirty="0" smtClean="0"/>
              <a:t>champ  sature </a:t>
            </a:r>
            <a:r>
              <a:rPr lang="fr-FR" sz="1800" dirty="0" smtClean="0"/>
              <a:t>le </a:t>
            </a:r>
            <a:r>
              <a:rPr lang="fr-FR" sz="1800" dirty="0" smtClean="0"/>
              <a:t>circuit magnétique </a:t>
            </a:r>
            <a:r>
              <a:rPr lang="fr-FR" sz="1800" dirty="0" smtClean="0"/>
              <a:t>et se retrouve diminué.</a:t>
            </a:r>
          </a:p>
          <a:p>
            <a:r>
              <a:rPr lang="fr-FR" sz="1800" dirty="0" smtClean="0"/>
              <a:t>On va disposer dans les pôles de l’inducteur des conducteurs de compensation, qui fourniront un champ magnétique inverse aux conducteurs de l’induit pour annuler la déformation.</a:t>
            </a:r>
          </a:p>
          <a:p>
            <a:endParaRPr lang="fr-FR" sz="1800" dirty="0"/>
          </a:p>
        </p:txBody>
      </p:sp>
      <p:grpSp>
        <p:nvGrpSpPr>
          <p:cNvPr id="4" name="Groupe 3"/>
          <p:cNvGrpSpPr/>
          <p:nvPr>
            <p:custDataLst>
              <p:tags r:id="rId45"/>
            </p:custDataLst>
          </p:nvPr>
        </p:nvGrpSpPr>
        <p:grpSpPr>
          <a:xfrm>
            <a:off x="2892472" y="758992"/>
            <a:ext cx="1827173" cy="792088"/>
            <a:chOff x="2892472" y="758992"/>
            <a:chExt cx="1827173" cy="792088"/>
          </a:xfrm>
        </p:grpSpPr>
        <p:grpSp>
          <p:nvGrpSpPr>
            <p:cNvPr id="1734" name="Groupe 1733"/>
            <p:cNvGrpSpPr/>
            <p:nvPr/>
          </p:nvGrpSpPr>
          <p:grpSpPr>
            <a:xfrm rot="16200000">
              <a:off x="3405115" y="246349"/>
              <a:ext cx="792088" cy="1817373"/>
              <a:chOff x="9396536" y="2276130"/>
              <a:chExt cx="792088" cy="1817373"/>
            </a:xfrm>
          </p:grpSpPr>
          <p:sp>
            <p:nvSpPr>
              <p:cNvPr id="1735" name="Cylindre 1734"/>
              <p:cNvSpPr/>
              <p:nvPr/>
            </p:nvSpPr>
            <p:spPr>
              <a:xfrm rot="5400000" flipH="1">
                <a:off x="9504548" y="3280282"/>
                <a:ext cx="576064" cy="792088"/>
              </a:xfrm>
              <a:prstGeom prst="can">
                <a:avLst/>
              </a:prstGeom>
              <a:gradFill>
                <a:gsLst>
                  <a:gs pos="0">
                    <a:srgbClr val="002060"/>
                  </a:gs>
                  <a:gs pos="38000">
                    <a:schemeClr val="tx1">
                      <a:lumMod val="75000"/>
                      <a:lumOff val="25000"/>
                      <a:alpha val="76000"/>
                    </a:schemeClr>
                  </a:gs>
                </a:gsLst>
                <a:lin ang="5400000" scaled="0"/>
              </a:gra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736" name="Groupe 1735"/>
              <p:cNvGrpSpPr/>
              <p:nvPr/>
            </p:nvGrpSpPr>
            <p:grpSpPr>
              <a:xfrm rot="16200000" flipH="1" flipV="1">
                <a:off x="8907282" y="2913190"/>
                <a:ext cx="1817373" cy="543254"/>
                <a:chOff x="4886408" y="1744009"/>
                <a:chExt cx="2410318" cy="610329"/>
              </a:xfrm>
            </p:grpSpPr>
            <p:sp>
              <p:nvSpPr>
                <p:cNvPr id="1738" name="Freeform 64"/>
                <p:cNvSpPr>
                  <a:spLocks/>
                </p:cNvSpPr>
                <p:nvPr>
                  <p:custDataLst>
                    <p:tags r:id="rId51"/>
                  </p:custDataLst>
                </p:nvPr>
              </p:nvSpPr>
              <p:spPr bwMode="auto">
                <a:xfrm>
                  <a:off x="6196129" y="2271908"/>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bg2">
                      <a:lumMod val="10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739" name="Freeform 64"/>
                <p:cNvSpPr>
                  <a:spLocks/>
                </p:cNvSpPr>
                <p:nvPr>
                  <p:custDataLst>
                    <p:tags r:id="rId52"/>
                  </p:custDataLst>
                </p:nvPr>
              </p:nvSpPr>
              <p:spPr bwMode="auto">
                <a:xfrm>
                  <a:off x="6196129" y="2187664"/>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bg2">
                      <a:lumMod val="10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740" name="Freeform 63"/>
                <p:cNvSpPr>
                  <a:spLocks/>
                </p:cNvSpPr>
                <p:nvPr>
                  <p:custDataLst>
                    <p:tags r:id="rId53"/>
                  </p:custDataLst>
                </p:nvPr>
              </p:nvSpPr>
              <p:spPr bwMode="auto">
                <a:xfrm>
                  <a:off x="6196129" y="2093904"/>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bg2">
                      <a:lumMod val="10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741" name="Freeform 62"/>
                <p:cNvSpPr>
                  <a:spLocks/>
                </p:cNvSpPr>
                <p:nvPr>
                  <p:custDataLst>
                    <p:tags r:id="rId54"/>
                  </p:custDataLst>
                </p:nvPr>
              </p:nvSpPr>
              <p:spPr bwMode="auto">
                <a:xfrm>
                  <a:off x="6196129" y="2000145"/>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bg2">
                      <a:lumMod val="10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742" name="Freeform 61"/>
                <p:cNvSpPr>
                  <a:spLocks/>
                </p:cNvSpPr>
                <p:nvPr>
                  <p:custDataLst>
                    <p:tags r:id="rId55"/>
                  </p:custDataLst>
                </p:nvPr>
              </p:nvSpPr>
              <p:spPr bwMode="auto">
                <a:xfrm>
                  <a:off x="6196129" y="1906385"/>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bg2">
                      <a:lumMod val="10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743" name="Freeform 82"/>
                <p:cNvSpPr>
                  <a:spLocks/>
                </p:cNvSpPr>
                <p:nvPr>
                  <p:custDataLst>
                    <p:tags r:id="rId56"/>
                  </p:custDataLst>
                </p:nvPr>
              </p:nvSpPr>
              <p:spPr bwMode="auto">
                <a:xfrm>
                  <a:off x="4886408" y="1744009"/>
                  <a:ext cx="1463711" cy="368806"/>
                </a:xfrm>
                <a:custGeom>
                  <a:avLst/>
                  <a:gdLst>
                    <a:gd name="T0" fmla="*/ 1832 w 2011"/>
                    <a:gd name="T1" fmla="*/ 59 h 1499"/>
                    <a:gd name="T2" fmla="*/ 1944 w 2011"/>
                    <a:gd name="T3" fmla="*/ 123 h 1499"/>
                    <a:gd name="T4" fmla="*/ 1432 w 2011"/>
                    <a:gd name="T5" fmla="*/ 139 h 1499"/>
                    <a:gd name="T6" fmla="*/ 248 w 2011"/>
                    <a:gd name="T7" fmla="*/ 75 h 1499"/>
                    <a:gd name="T8" fmla="*/ 24 w 2011"/>
                    <a:gd name="T9" fmla="*/ 587 h 1499"/>
                    <a:gd name="T10" fmla="*/ 104 w 2011"/>
                    <a:gd name="T11" fmla="*/ 1499 h 1499"/>
                    <a:gd name="connsiteX0" fmla="*/ 8997 w 9669"/>
                    <a:gd name="connsiteY0" fmla="*/ 48 h 16459"/>
                    <a:gd name="connsiteX1" fmla="*/ 9554 w 9669"/>
                    <a:gd name="connsiteY1" fmla="*/ 475 h 16459"/>
                    <a:gd name="connsiteX2" fmla="*/ 7008 w 9669"/>
                    <a:gd name="connsiteY2" fmla="*/ 581 h 16459"/>
                    <a:gd name="connsiteX3" fmla="*/ 1120 w 9669"/>
                    <a:gd name="connsiteY3" fmla="*/ 154 h 16459"/>
                    <a:gd name="connsiteX4" fmla="*/ 6 w 9669"/>
                    <a:gd name="connsiteY4" fmla="*/ 3570 h 16459"/>
                    <a:gd name="connsiteX5" fmla="*/ 1672 w 9669"/>
                    <a:gd name="connsiteY5" fmla="*/ 16459 h 16459"/>
                    <a:gd name="connsiteX0" fmla="*/ 19579 w 20274"/>
                    <a:gd name="connsiteY0" fmla="*/ 29 h 3898"/>
                    <a:gd name="connsiteX1" fmla="*/ 20155 w 20274"/>
                    <a:gd name="connsiteY1" fmla="*/ 289 h 3898"/>
                    <a:gd name="connsiteX2" fmla="*/ 17522 w 20274"/>
                    <a:gd name="connsiteY2" fmla="*/ 353 h 3898"/>
                    <a:gd name="connsiteX3" fmla="*/ 11432 w 20274"/>
                    <a:gd name="connsiteY3" fmla="*/ 94 h 3898"/>
                    <a:gd name="connsiteX4" fmla="*/ 10280 w 20274"/>
                    <a:gd name="connsiteY4" fmla="*/ 2169 h 3898"/>
                    <a:gd name="connsiteX5" fmla="*/ 0 w 20274"/>
                    <a:gd name="connsiteY5" fmla="*/ 3898 h 3898"/>
                    <a:gd name="connsiteX0" fmla="*/ 9657 w 10000"/>
                    <a:gd name="connsiteY0" fmla="*/ 0 h 9926"/>
                    <a:gd name="connsiteX1" fmla="*/ 9941 w 10000"/>
                    <a:gd name="connsiteY1" fmla="*/ 667 h 9926"/>
                    <a:gd name="connsiteX2" fmla="*/ 8643 w 10000"/>
                    <a:gd name="connsiteY2" fmla="*/ 832 h 9926"/>
                    <a:gd name="connsiteX3" fmla="*/ 5639 w 10000"/>
                    <a:gd name="connsiteY3" fmla="*/ 167 h 9926"/>
                    <a:gd name="connsiteX4" fmla="*/ 4465 w 10000"/>
                    <a:gd name="connsiteY4" fmla="*/ 4322 h 9926"/>
                    <a:gd name="connsiteX5" fmla="*/ 0 w 10000"/>
                    <a:gd name="connsiteY5" fmla="*/ 9926 h 9926"/>
                    <a:gd name="connsiteX0" fmla="*/ 9657 w 10000"/>
                    <a:gd name="connsiteY0" fmla="*/ 0 h 10000"/>
                    <a:gd name="connsiteX1" fmla="*/ 9941 w 10000"/>
                    <a:gd name="connsiteY1" fmla="*/ 672 h 10000"/>
                    <a:gd name="connsiteX2" fmla="*/ 8643 w 10000"/>
                    <a:gd name="connsiteY2" fmla="*/ 838 h 10000"/>
                    <a:gd name="connsiteX3" fmla="*/ 5639 w 10000"/>
                    <a:gd name="connsiteY3" fmla="*/ 168 h 10000"/>
                    <a:gd name="connsiteX4" fmla="*/ 4465 w 10000"/>
                    <a:gd name="connsiteY4" fmla="*/ 4354 h 10000"/>
                    <a:gd name="connsiteX5" fmla="*/ 0 w 10000"/>
                    <a:gd name="connsiteY5" fmla="*/ 10000 h 10000"/>
                    <a:gd name="connsiteX0" fmla="*/ 9657 w 10000"/>
                    <a:gd name="connsiteY0" fmla="*/ 0 h 10000"/>
                    <a:gd name="connsiteX1" fmla="*/ 9941 w 10000"/>
                    <a:gd name="connsiteY1" fmla="*/ 672 h 10000"/>
                    <a:gd name="connsiteX2" fmla="*/ 8643 w 10000"/>
                    <a:gd name="connsiteY2" fmla="*/ 838 h 10000"/>
                    <a:gd name="connsiteX3" fmla="*/ 5639 w 10000"/>
                    <a:gd name="connsiteY3" fmla="*/ 168 h 10000"/>
                    <a:gd name="connsiteX4" fmla="*/ 4465 w 10000"/>
                    <a:gd name="connsiteY4" fmla="*/ 4354 h 10000"/>
                    <a:gd name="connsiteX5" fmla="*/ 0 w 10000"/>
                    <a:gd name="connsiteY5" fmla="*/ 10000 h 10000"/>
                    <a:gd name="connsiteX0" fmla="*/ 8985 w 9328"/>
                    <a:gd name="connsiteY0" fmla="*/ 0 h 5020"/>
                    <a:gd name="connsiteX1" fmla="*/ 9269 w 9328"/>
                    <a:gd name="connsiteY1" fmla="*/ 672 h 5020"/>
                    <a:gd name="connsiteX2" fmla="*/ 7971 w 9328"/>
                    <a:gd name="connsiteY2" fmla="*/ 838 h 5020"/>
                    <a:gd name="connsiteX3" fmla="*/ 4967 w 9328"/>
                    <a:gd name="connsiteY3" fmla="*/ 168 h 5020"/>
                    <a:gd name="connsiteX4" fmla="*/ 3793 w 9328"/>
                    <a:gd name="connsiteY4" fmla="*/ 4354 h 5020"/>
                    <a:gd name="connsiteX5" fmla="*/ 1 w 9328"/>
                    <a:gd name="connsiteY5" fmla="*/ 3880 h 5020"/>
                    <a:gd name="connsiteX0" fmla="*/ 9632 w 10000"/>
                    <a:gd name="connsiteY0" fmla="*/ 0 h 9185"/>
                    <a:gd name="connsiteX1" fmla="*/ 9937 w 10000"/>
                    <a:gd name="connsiteY1" fmla="*/ 1339 h 9185"/>
                    <a:gd name="connsiteX2" fmla="*/ 8545 w 10000"/>
                    <a:gd name="connsiteY2" fmla="*/ 1669 h 9185"/>
                    <a:gd name="connsiteX3" fmla="*/ 5325 w 10000"/>
                    <a:gd name="connsiteY3" fmla="*/ 335 h 9185"/>
                    <a:gd name="connsiteX4" fmla="*/ 3778 w 10000"/>
                    <a:gd name="connsiteY4" fmla="*/ 7735 h 9185"/>
                    <a:gd name="connsiteX5" fmla="*/ 1 w 10000"/>
                    <a:gd name="connsiteY5" fmla="*/ 7729 h 9185"/>
                    <a:gd name="connsiteX0" fmla="*/ 9937 w 9937"/>
                    <a:gd name="connsiteY0" fmla="*/ 1384 h 9926"/>
                    <a:gd name="connsiteX1" fmla="*/ 8545 w 9937"/>
                    <a:gd name="connsiteY1" fmla="*/ 1743 h 9926"/>
                    <a:gd name="connsiteX2" fmla="*/ 5325 w 9937"/>
                    <a:gd name="connsiteY2" fmla="*/ 291 h 9926"/>
                    <a:gd name="connsiteX3" fmla="*/ 3778 w 9937"/>
                    <a:gd name="connsiteY3" fmla="*/ 8347 h 9926"/>
                    <a:gd name="connsiteX4" fmla="*/ 1 w 9937"/>
                    <a:gd name="connsiteY4" fmla="*/ 8341 h 9926"/>
                    <a:gd name="connsiteX0" fmla="*/ 8599 w 8599"/>
                    <a:gd name="connsiteY0" fmla="*/ 1756 h 10000"/>
                    <a:gd name="connsiteX1" fmla="*/ 5359 w 8599"/>
                    <a:gd name="connsiteY1" fmla="*/ 293 h 10000"/>
                    <a:gd name="connsiteX2" fmla="*/ 3802 w 8599"/>
                    <a:gd name="connsiteY2" fmla="*/ 8409 h 10000"/>
                    <a:gd name="connsiteX3" fmla="*/ 1 w 8599"/>
                    <a:gd name="connsiteY3" fmla="*/ 8403 h 10000"/>
                    <a:gd name="connsiteX0" fmla="*/ 7335 w 7335"/>
                    <a:gd name="connsiteY0" fmla="*/ 12 h 13291"/>
                    <a:gd name="connsiteX1" fmla="*/ 6232 w 7335"/>
                    <a:gd name="connsiteY1" fmla="*/ 3584 h 13291"/>
                    <a:gd name="connsiteX2" fmla="*/ 4421 w 7335"/>
                    <a:gd name="connsiteY2" fmla="*/ 11700 h 13291"/>
                    <a:gd name="connsiteX3" fmla="*/ 1 w 7335"/>
                    <a:gd name="connsiteY3" fmla="*/ 11694 h 13291"/>
                    <a:gd name="connsiteX0" fmla="*/ 10000 w 10000"/>
                    <a:gd name="connsiteY0" fmla="*/ 11 h 10002"/>
                    <a:gd name="connsiteX1" fmla="*/ 7479 w 10000"/>
                    <a:gd name="connsiteY1" fmla="*/ 2455 h 10002"/>
                    <a:gd name="connsiteX2" fmla="*/ 6027 w 10000"/>
                    <a:gd name="connsiteY2" fmla="*/ 8805 h 10002"/>
                    <a:gd name="connsiteX3" fmla="*/ 1 w 10000"/>
                    <a:gd name="connsiteY3" fmla="*/ 8800 h 10002"/>
                  </a:gdLst>
                  <a:ahLst/>
                  <a:cxnLst>
                    <a:cxn ang="0">
                      <a:pos x="connsiteX0" y="connsiteY0"/>
                    </a:cxn>
                    <a:cxn ang="0">
                      <a:pos x="connsiteX1" y="connsiteY1"/>
                    </a:cxn>
                    <a:cxn ang="0">
                      <a:pos x="connsiteX2" y="connsiteY2"/>
                    </a:cxn>
                    <a:cxn ang="0">
                      <a:pos x="connsiteX3" y="connsiteY3"/>
                    </a:cxn>
                  </a:cxnLst>
                  <a:rect l="l" t="t" r="r" b="b"/>
                  <a:pathLst>
                    <a:path w="10000" h="10002">
                      <a:moveTo>
                        <a:pt x="10000" y="11"/>
                      </a:moveTo>
                      <a:cubicBezTo>
                        <a:pt x="8773" y="-125"/>
                        <a:pt x="8142" y="989"/>
                        <a:pt x="7479" y="2455"/>
                      </a:cubicBezTo>
                      <a:cubicBezTo>
                        <a:pt x="6817" y="3920"/>
                        <a:pt x="6952" y="5667"/>
                        <a:pt x="6027" y="8805"/>
                      </a:cubicBezTo>
                      <a:cubicBezTo>
                        <a:pt x="5320" y="12528"/>
                        <a:pt x="-67" y="6132"/>
                        <a:pt x="1" y="8800"/>
                      </a:cubicBezTo>
                    </a:path>
                  </a:pathLst>
                </a:custGeom>
                <a:noFill/>
                <a:ln w="57150" cmpd="sng">
                  <a:solidFill>
                    <a:schemeClr val="bg2">
                      <a:lumMod val="10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grpSp>
        </p:grpSp>
        <p:sp>
          <p:nvSpPr>
            <p:cNvPr id="145" name="Freeform 61"/>
            <p:cNvSpPr>
              <a:spLocks/>
            </p:cNvSpPr>
            <p:nvPr>
              <p:custDataLst>
                <p:tags r:id="rId50"/>
              </p:custDataLst>
            </p:nvPr>
          </p:nvSpPr>
          <p:spPr bwMode="auto">
            <a:xfrm rot="10800000" flipH="1" flipV="1">
              <a:off x="3889798" y="904274"/>
              <a:ext cx="829847" cy="73371"/>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bg2">
                  <a:lumMod val="10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grpSp>
      <p:sp>
        <p:nvSpPr>
          <p:cNvPr id="1745" name="Ellipse 1744"/>
          <p:cNvSpPr/>
          <p:nvPr>
            <p:custDataLst>
              <p:tags r:id="rId46"/>
            </p:custDataLst>
          </p:nvPr>
        </p:nvSpPr>
        <p:spPr>
          <a:xfrm>
            <a:off x="2604441" y="980676"/>
            <a:ext cx="288032" cy="288032"/>
          </a:xfrm>
          <a:prstGeom prst="ellipse">
            <a:avLst/>
          </a:prstGeom>
          <a:solidFill>
            <a:schemeClr val="tx1">
              <a:lumMod val="75000"/>
              <a:lumOff val="2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8" name="Rectangle 7"/>
          <p:cNvSpPr/>
          <p:nvPr>
            <p:custDataLst>
              <p:tags r:id="rId47"/>
            </p:custDataLst>
          </p:nvPr>
        </p:nvSpPr>
        <p:spPr>
          <a:xfrm>
            <a:off x="7090716" y="1375771"/>
            <a:ext cx="2072110" cy="1200329"/>
          </a:xfrm>
          <a:prstGeom prst="rect">
            <a:avLst/>
          </a:prstGeom>
        </p:spPr>
        <p:txBody>
          <a:bodyPr wrap="square">
            <a:spAutoFit/>
          </a:bodyPr>
          <a:lstStyle/>
          <a:p>
            <a:pPr algn="ctr"/>
            <a:r>
              <a:rPr lang="fr-FR" sz="2400" b="1" dirty="0" smtClean="0">
                <a:solidFill>
                  <a:srgbClr val="FFFF00"/>
                </a:solidFill>
                <a:effectLst>
                  <a:outerShdw blurRad="38100" dist="38100" dir="2700000" algn="tl">
                    <a:srgbClr val="000000">
                      <a:alpha val="43137"/>
                    </a:srgbClr>
                  </a:outerShdw>
                </a:effectLst>
              </a:rPr>
              <a:t>B  champ </a:t>
            </a:r>
            <a:r>
              <a:rPr lang="fr-FR" sz="2400" b="1" dirty="0">
                <a:solidFill>
                  <a:srgbClr val="FFFF00"/>
                </a:solidFill>
                <a:effectLst>
                  <a:outerShdw blurRad="38100" dist="38100" dir="2700000" algn="tl">
                    <a:srgbClr val="000000">
                      <a:alpha val="43137"/>
                    </a:srgbClr>
                  </a:outerShdw>
                </a:effectLst>
              </a:rPr>
              <a:t>magnétique de </a:t>
            </a:r>
            <a:r>
              <a:rPr lang="fr-FR" sz="2400" b="1" dirty="0" smtClean="0">
                <a:solidFill>
                  <a:srgbClr val="FFFF00"/>
                </a:solidFill>
                <a:effectLst>
                  <a:outerShdw blurRad="38100" dist="38100" dir="2700000" algn="tl">
                    <a:srgbClr val="000000">
                      <a:alpha val="43137"/>
                    </a:srgbClr>
                  </a:outerShdw>
                </a:effectLst>
              </a:rPr>
              <a:t>l’inducteur</a:t>
            </a:r>
            <a:endParaRPr lang="fr-FR" sz="2400" b="1" dirty="0">
              <a:solidFill>
                <a:srgbClr val="FFFF00"/>
              </a:solidFill>
              <a:effectLst>
                <a:outerShdw blurRad="38100" dist="38100" dir="2700000" algn="tl">
                  <a:srgbClr val="000000">
                    <a:alpha val="43137"/>
                  </a:srgbClr>
                </a:outerShdw>
              </a:effectLst>
            </a:endParaRPr>
          </a:p>
        </p:txBody>
      </p:sp>
      <p:sp>
        <p:nvSpPr>
          <p:cNvPr id="147" name="Rectangle 146"/>
          <p:cNvSpPr/>
          <p:nvPr>
            <p:custDataLst>
              <p:tags r:id="rId48"/>
            </p:custDataLst>
          </p:nvPr>
        </p:nvSpPr>
        <p:spPr>
          <a:xfrm>
            <a:off x="4505219" y="839418"/>
            <a:ext cx="2806365" cy="830997"/>
          </a:xfrm>
          <a:prstGeom prst="rect">
            <a:avLst/>
          </a:prstGeom>
        </p:spPr>
        <p:txBody>
          <a:bodyPr wrap="square">
            <a:spAutoFit/>
          </a:bodyPr>
          <a:lstStyle/>
          <a:p>
            <a:pPr algn="ctr"/>
            <a:r>
              <a:rPr lang="fr-FR" sz="2400" b="1" dirty="0" smtClean="0">
                <a:solidFill>
                  <a:srgbClr val="33CC33"/>
                </a:solidFill>
                <a:effectLst>
                  <a:outerShdw blurRad="38100" dist="38100" dir="2700000" algn="tl">
                    <a:srgbClr val="000000">
                      <a:alpha val="43137"/>
                    </a:srgbClr>
                  </a:outerShdw>
                </a:effectLst>
              </a:rPr>
              <a:t>champ </a:t>
            </a:r>
            <a:r>
              <a:rPr lang="fr-FR" sz="2400" b="1" dirty="0">
                <a:solidFill>
                  <a:srgbClr val="33CC33"/>
                </a:solidFill>
                <a:effectLst>
                  <a:outerShdw blurRad="38100" dist="38100" dir="2700000" algn="tl">
                    <a:srgbClr val="000000">
                      <a:alpha val="43137"/>
                    </a:srgbClr>
                  </a:outerShdw>
                </a:effectLst>
              </a:rPr>
              <a:t>magnétique de </a:t>
            </a:r>
            <a:r>
              <a:rPr lang="fr-FR" sz="2400" b="1" dirty="0" smtClean="0">
                <a:solidFill>
                  <a:srgbClr val="33CC33"/>
                </a:solidFill>
                <a:effectLst>
                  <a:outerShdw blurRad="38100" dist="38100" dir="2700000" algn="tl">
                    <a:srgbClr val="000000">
                      <a:alpha val="43137"/>
                    </a:srgbClr>
                  </a:outerShdw>
                </a:effectLst>
              </a:rPr>
              <a:t>l’induit</a:t>
            </a:r>
            <a:endParaRPr lang="fr-FR" sz="2400" b="1" dirty="0">
              <a:solidFill>
                <a:srgbClr val="33CC33"/>
              </a:solidFill>
              <a:effectLst>
                <a:outerShdw blurRad="38100" dist="38100" dir="2700000" algn="tl">
                  <a:srgbClr val="000000">
                    <a:alpha val="43137"/>
                  </a:srgbClr>
                </a:outerShdw>
              </a:effectLst>
            </a:endParaRPr>
          </a:p>
        </p:txBody>
      </p:sp>
      <p:sp>
        <p:nvSpPr>
          <p:cNvPr id="148" name="Rectangle 147"/>
          <p:cNvSpPr/>
          <p:nvPr>
            <p:custDataLst>
              <p:tags r:id="rId49"/>
            </p:custDataLst>
          </p:nvPr>
        </p:nvSpPr>
        <p:spPr>
          <a:xfrm>
            <a:off x="-87086" y="3518133"/>
            <a:ext cx="2748455" cy="830997"/>
          </a:xfrm>
          <a:prstGeom prst="rect">
            <a:avLst/>
          </a:prstGeom>
        </p:spPr>
        <p:txBody>
          <a:bodyPr wrap="square">
            <a:spAutoFit/>
          </a:bodyPr>
          <a:lstStyle/>
          <a:p>
            <a:pPr algn="ctr"/>
            <a:r>
              <a:rPr lang="fr-FR" sz="2400" b="1" dirty="0" smtClean="0">
                <a:solidFill>
                  <a:srgbClr val="A568D2"/>
                </a:solidFill>
                <a:effectLst>
                  <a:outerShdw blurRad="38100" dist="38100" dir="2700000" algn="tl">
                    <a:srgbClr val="000000">
                      <a:alpha val="43137"/>
                    </a:srgbClr>
                  </a:outerShdw>
                </a:effectLst>
              </a:rPr>
              <a:t>champ </a:t>
            </a:r>
            <a:r>
              <a:rPr lang="fr-FR" sz="2400" b="1" dirty="0">
                <a:solidFill>
                  <a:srgbClr val="A568D2"/>
                </a:solidFill>
                <a:effectLst>
                  <a:outerShdw blurRad="38100" dist="38100" dir="2700000" algn="tl">
                    <a:srgbClr val="000000">
                      <a:alpha val="43137"/>
                    </a:srgbClr>
                  </a:outerShdw>
                </a:effectLst>
              </a:rPr>
              <a:t>magnétique </a:t>
            </a:r>
            <a:r>
              <a:rPr lang="fr-FR" sz="2400" b="1" dirty="0" smtClean="0">
                <a:solidFill>
                  <a:srgbClr val="A568D2"/>
                </a:solidFill>
                <a:effectLst>
                  <a:outerShdw blurRad="38100" dist="38100" dir="2700000" algn="tl">
                    <a:srgbClr val="000000">
                      <a:alpha val="43137"/>
                    </a:srgbClr>
                  </a:outerShdw>
                </a:effectLst>
              </a:rPr>
              <a:t>compensateur</a:t>
            </a:r>
            <a:endParaRPr lang="fr-FR" sz="2400" b="1" dirty="0">
              <a:solidFill>
                <a:srgbClr val="A568D2"/>
              </a:solidFill>
              <a:effectLst>
                <a:outerShdw blurRad="38100" dist="38100" dir="2700000" algn="tl">
                  <a:srgbClr val="000000">
                    <a:alpha val="43137"/>
                  </a:srgbClr>
                </a:outerShdw>
              </a:effectLst>
            </a:endParaRPr>
          </a:p>
        </p:txBody>
      </p:sp>
    </p:spTree>
    <p:extLst>
      <p:ext uri="{BB962C8B-B14F-4D97-AF65-F5344CB8AC3E}">
        <p14:creationId xmlns:p14="http://schemas.microsoft.com/office/powerpoint/2010/main" val="59927653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6">
                                            <p:bg/>
                                          </p:spTgt>
                                        </p:tgtEl>
                                        <p:attrNameLst>
                                          <p:attrName>style.visibility</p:attrName>
                                        </p:attrNameLst>
                                      </p:cBhvr>
                                      <p:to>
                                        <p:strVal val="visible"/>
                                      </p:to>
                                    </p:set>
                                    <p:animEffect transition="in" filter="fade">
                                      <p:cBhvr>
                                        <p:cTn id="7" dur="500"/>
                                        <p:tgtEl>
                                          <p:spTgt spid="6">
                                            <p:bg/>
                                          </p:spTgt>
                                        </p:tgtEl>
                                      </p:cBhvr>
                                    </p:animEffect>
                                  </p:childTnLst>
                                </p:cTn>
                              </p:par>
                              <p:par>
                                <p:cTn id="8" presetID="10" presetClass="entr" presetSubtype="0" fill="hold" grpId="0" nodeType="withEffect">
                                  <p:stCondLst>
                                    <p:cond delay="0"/>
                                  </p:stCondLst>
                                  <p:iterate type="wd">
                                    <p:tmPct val="10000"/>
                                  </p:iterate>
                                  <p:childTnLst>
                                    <p:set>
                                      <p:cBhvr>
                                        <p:cTn id="9" dur="1" fill="hold">
                                          <p:stCondLst>
                                            <p:cond delay="0"/>
                                          </p:stCondLst>
                                        </p:cTn>
                                        <p:tgtEl>
                                          <p:spTgt spid="6">
                                            <p:txEl>
                                              <p:pRg st="0" end="0"/>
                                            </p:txEl>
                                          </p:spTgt>
                                        </p:tgtEl>
                                        <p:attrNameLst>
                                          <p:attrName>style.visibility</p:attrName>
                                        </p:attrNameLst>
                                      </p:cBhvr>
                                      <p:to>
                                        <p:strVal val="visible"/>
                                      </p:to>
                                    </p:set>
                                    <p:animEffect transition="in" filter="fade">
                                      <p:cBhvr>
                                        <p:cTn id="10" dur="500"/>
                                        <p:tgtEl>
                                          <p:spTgt spid="6">
                                            <p:txEl>
                                              <p:pRg st="0" end="0"/>
                                            </p:txEl>
                                          </p:spTgt>
                                        </p:tgtEl>
                                      </p:cBhvr>
                                    </p:animEffect>
                                  </p:childTnLst>
                                </p:cTn>
                              </p:par>
                            </p:childTnLst>
                          </p:cTn>
                        </p:par>
                      </p:childTnLst>
                    </p:cTn>
                  </p:par>
                  <p:par>
                    <p:cTn id="11" fill="hold">
                      <p:stCondLst>
                        <p:cond delay="indefinite"/>
                      </p:stCondLst>
                      <p:childTnLst>
                        <p:par>
                          <p:cTn id="12" fill="hold">
                            <p:stCondLst>
                              <p:cond delay="0"/>
                            </p:stCondLst>
                            <p:childTnLst>
                              <p:par>
                                <p:cTn id="13" presetID="22" presetClass="entr" presetSubtype="2" fill="hold" nodeType="clickEffect">
                                  <p:stCondLst>
                                    <p:cond delay="0"/>
                                  </p:stCondLst>
                                  <p:childTnLst>
                                    <p:set>
                                      <p:cBhvr>
                                        <p:cTn id="14" dur="1" fill="hold">
                                          <p:stCondLst>
                                            <p:cond delay="0"/>
                                          </p:stCondLst>
                                        </p:cTn>
                                        <p:tgtEl>
                                          <p:spTgt spid="173"/>
                                        </p:tgtEl>
                                        <p:attrNameLst>
                                          <p:attrName>style.visibility</p:attrName>
                                        </p:attrNameLst>
                                      </p:cBhvr>
                                      <p:to>
                                        <p:strVal val="visible"/>
                                      </p:to>
                                    </p:set>
                                    <p:animEffect transition="in" filter="wipe(right)">
                                      <p:cBhvr>
                                        <p:cTn id="15" dur="500"/>
                                        <p:tgtEl>
                                          <p:spTgt spid="173"/>
                                        </p:tgtEl>
                                      </p:cBhvr>
                                    </p:animEffect>
                                  </p:childTnLst>
                                </p:cTn>
                              </p:par>
                              <p:par>
                                <p:cTn id="16" presetID="10" presetClass="entr" presetSubtype="0" fill="hold" grpId="0" nodeType="withEffect">
                                  <p:stCondLst>
                                    <p:cond delay="0"/>
                                  </p:stCondLst>
                                  <p:childTnLst>
                                    <p:set>
                                      <p:cBhvr>
                                        <p:cTn id="17" dur="1" fill="hold">
                                          <p:stCondLst>
                                            <p:cond delay="0"/>
                                          </p:stCondLst>
                                        </p:cTn>
                                        <p:tgtEl>
                                          <p:spTgt spid="8"/>
                                        </p:tgtEl>
                                        <p:attrNameLst>
                                          <p:attrName>style.visibility</p:attrName>
                                        </p:attrNameLst>
                                      </p:cBhvr>
                                      <p:to>
                                        <p:strVal val="visible"/>
                                      </p:to>
                                    </p:set>
                                    <p:animEffect transition="in" filter="fade">
                                      <p:cBhvr>
                                        <p:cTn id="18" dur="500"/>
                                        <p:tgtEl>
                                          <p:spTgt spid="8"/>
                                        </p:tgtEl>
                                      </p:cBhvr>
                                    </p:animEffect>
                                  </p:childTnLst>
                                </p:cTn>
                              </p:par>
                            </p:childTnLst>
                          </p:cTn>
                        </p:par>
                        <p:par>
                          <p:cTn id="19" fill="hold">
                            <p:stCondLst>
                              <p:cond delay="500"/>
                            </p:stCondLst>
                            <p:childTnLst>
                              <p:par>
                                <p:cTn id="20" presetID="22" presetClass="entr" presetSubtype="2" fill="hold" nodeType="afterEffect">
                                  <p:stCondLst>
                                    <p:cond delay="0"/>
                                  </p:stCondLst>
                                  <p:childTnLst>
                                    <p:set>
                                      <p:cBhvr>
                                        <p:cTn id="21" dur="1" fill="hold">
                                          <p:stCondLst>
                                            <p:cond delay="0"/>
                                          </p:stCondLst>
                                        </p:cTn>
                                        <p:tgtEl>
                                          <p:spTgt spid="177"/>
                                        </p:tgtEl>
                                        <p:attrNameLst>
                                          <p:attrName>style.visibility</p:attrName>
                                        </p:attrNameLst>
                                      </p:cBhvr>
                                      <p:to>
                                        <p:strVal val="visible"/>
                                      </p:to>
                                    </p:set>
                                    <p:animEffect transition="in" filter="wipe(right)">
                                      <p:cBhvr>
                                        <p:cTn id="22" dur="500"/>
                                        <p:tgtEl>
                                          <p:spTgt spid="177"/>
                                        </p:tgtEl>
                                      </p:cBhvr>
                                    </p:animEffect>
                                  </p:childTnLst>
                                </p:cTn>
                              </p:par>
                            </p:childTnLst>
                          </p:cTn>
                        </p:par>
                        <p:par>
                          <p:cTn id="23" fill="hold">
                            <p:stCondLst>
                              <p:cond delay="1000"/>
                            </p:stCondLst>
                            <p:childTnLst>
                              <p:par>
                                <p:cTn id="24" presetID="22" presetClass="entr" presetSubtype="2" fill="hold" nodeType="afterEffect">
                                  <p:stCondLst>
                                    <p:cond delay="0"/>
                                  </p:stCondLst>
                                  <p:childTnLst>
                                    <p:set>
                                      <p:cBhvr>
                                        <p:cTn id="25" dur="1" fill="hold">
                                          <p:stCondLst>
                                            <p:cond delay="0"/>
                                          </p:stCondLst>
                                        </p:cTn>
                                        <p:tgtEl>
                                          <p:spTgt spid="199"/>
                                        </p:tgtEl>
                                        <p:attrNameLst>
                                          <p:attrName>style.visibility</p:attrName>
                                        </p:attrNameLst>
                                      </p:cBhvr>
                                      <p:to>
                                        <p:strVal val="visible"/>
                                      </p:to>
                                    </p:set>
                                    <p:animEffect transition="in" filter="wipe(right)">
                                      <p:cBhvr>
                                        <p:cTn id="26" dur="500"/>
                                        <p:tgtEl>
                                          <p:spTgt spid="199"/>
                                        </p:tgtEl>
                                      </p:cBhvr>
                                    </p:animEffect>
                                  </p:childTnLst>
                                </p:cTn>
                              </p:par>
                            </p:childTnLst>
                          </p:cTn>
                        </p:par>
                        <p:par>
                          <p:cTn id="27" fill="hold">
                            <p:stCondLst>
                              <p:cond delay="1500"/>
                            </p:stCondLst>
                            <p:childTnLst>
                              <p:par>
                                <p:cTn id="28" presetID="22" presetClass="entr" presetSubtype="2" fill="hold" nodeType="afterEffect">
                                  <p:stCondLst>
                                    <p:cond delay="0"/>
                                  </p:stCondLst>
                                  <p:childTnLst>
                                    <p:set>
                                      <p:cBhvr>
                                        <p:cTn id="29" dur="1" fill="hold">
                                          <p:stCondLst>
                                            <p:cond delay="0"/>
                                          </p:stCondLst>
                                        </p:cTn>
                                        <p:tgtEl>
                                          <p:spTgt spid="196"/>
                                        </p:tgtEl>
                                        <p:attrNameLst>
                                          <p:attrName>style.visibility</p:attrName>
                                        </p:attrNameLst>
                                      </p:cBhvr>
                                      <p:to>
                                        <p:strVal val="visible"/>
                                      </p:to>
                                    </p:set>
                                    <p:animEffect transition="in" filter="wipe(right)">
                                      <p:cBhvr>
                                        <p:cTn id="30" dur="500"/>
                                        <p:tgtEl>
                                          <p:spTgt spid="196"/>
                                        </p:tgtEl>
                                      </p:cBhvr>
                                    </p:animEffect>
                                  </p:childTnLst>
                                </p:cTn>
                              </p:par>
                            </p:childTnLst>
                          </p:cTn>
                        </p:par>
                        <p:par>
                          <p:cTn id="31" fill="hold">
                            <p:stCondLst>
                              <p:cond delay="2000"/>
                            </p:stCondLst>
                            <p:childTnLst>
                              <p:par>
                                <p:cTn id="32" presetID="22" presetClass="entr" presetSubtype="2" fill="hold" nodeType="afterEffect">
                                  <p:stCondLst>
                                    <p:cond delay="0"/>
                                  </p:stCondLst>
                                  <p:childTnLst>
                                    <p:set>
                                      <p:cBhvr>
                                        <p:cTn id="33" dur="1" fill="hold">
                                          <p:stCondLst>
                                            <p:cond delay="0"/>
                                          </p:stCondLst>
                                        </p:cTn>
                                        <p:tgtEl>
                                          <p:spTgt spid="203"/>
                                        </p:tgtEl>
                                        <p:attrNameLst>
                                          <p:attrName>style.visibility</p:attrName>
                                        </p:attrNameLst>
                                      </p:cBhvr>
                                      <p:to>
                                        <p:strVal val="visible"/>
                                      </p:to>
                                    </p:set>
                                    <p:animEffect transition="in" filter="wipe(right)">
                                      <p:cBhvr>
                                        <p:cTn id="34" dur="500"/>
                                        <p:tgtEl>
                                          <p:spTgt spid="203"/>
                                        </p:tgtEl>
                                      </p:cBhvr>
                                    </p:animEffect>
                                  </p:childTnLst>
                                </p:cTn>
                              </p:par>
                            </p:childTnLst>
                          </p:cTn>
                        </p:par>
                        <p:par>
                          <p:cTn id="35" fill="hold">
                            <p:stCondLst>
                              <p:cond delay="2500"/>
                            </p:stCondLst>
                            <p:childTnLst>
                              <p:par>
                                <p:cTn id="36" presetID="22" presetClass="entr" presetSubtype="2" fill="hold" nodeType="afterEffect">
                                  <p:stCondLst>
                                    <p:cond delay="0"/>
                                  </p:stCondLst>
                                  <p:childTnLst>
                                    <p:set>
                                      <p:cBhvr>
                                        <p:cTn id="37" dur="1" fill="hold">
                                          <p:stCondLst>
                                            <p:cond delay="0"/>
                                          </p:stCondLst>
                                        </p:cTn>
                                        <p:tgtEl>
                                          <p:spTgt spid="207"/>
                                        </p:tgtEl>
                                        <p:attrNameLst>
                                          <p:attrName>style.visibility</p:attrName>
                                        </p:attrNameLst>
                                      </p:cBhvr>
                                      <p:to>
                                        <p:strVal val="visible"/>
                                      </p:to>
                                    </p:set>
                                    <p:animEffect transition="in" filter="wipe(right)">
                                      <p:cBhvr>
                                        <p:cTn id="38" dur="500"/>
                                        <p:tgtEl>
                                          <p:spTgt spid="207"/>
                                        </p:tgtEl>
                                      </p:cBhvr>
                                    </p:animEffect>
                                  </p:childTnLst>
                                </p:cTn>
                              </p:par>
                            </p:childTnLst>
                          </p:cTn>
                        </p:par>
                        <p:par>
                          <p:cTn id="39" fill="hold">
                            <p:stCondLst>
                              <p:cond delay="3000"/>
                            </p:stCondLst>
                            <p:childTnLst>
                              <p:par>
                                <p:cTn id="40" presetID="21" presetClass="entr" presetSubtype="1" fill="hold" nodeType="afterEffect">
                                  <p:stCondLst>
                                    <p:cond delay="0"/>
                                  </p:stCondLst>
                                  <p:childTnLst>
                                    <p:set>
                                      <p:cBhvr>
                                        <p:cTn id="41" dur="1" fill="hold">
                                          <p:stCondLst>
                                            <p:cond delay="0"/>
                                          </p:stCondLst>
                                        </p:cTn>
                                        <p:tgtEl>
                                          <p:spTgt spid="42"/>
                                        </p:tgtEl>
                                        <p:attrNameLst>
                                          <p:attrName>style.visibility</p:attrName>
                                        </p:attrNameLst>
                                      </p:cBhvr>
                                      <p:to>
                                        <p:strVal val="visible"/>
                                      </p:to>
                                    </p:set>
                                    <p:animEffect transition="in" filter="wheel(1)">
                                      <p:cBhvr>
                                        <p:cTn id="42" dur="2000"/>
                                        <p:tgtEl>
                                          <p:spTgt spid="42"/>
                                        </p:tgtEl>
                                      </p:cBhvr>
                                    </p:animEffect>
                                  </p:childTnLst>
                                </p:cTn>
                              </p:par>
                              <p:par>
                                <p:cTn id="43" presetID="21" presetClass="entr" presetSubtype="1" fill="hold" nodeType="withEffect">
                                  <p:stCondLst>
                                    <p:cond delay="0"/>
                                  </p:stCondLst>
                                  <p:childTnLst>
                                    <p:set>
                                      <p:cBhvr>
                                        <p:cTn id="44" dur="1" fill="hold">
                                          <p:stCondLst>
                                            <p:cond delay="0"/>
                                          </p:stCondLst>
                                        </p:cTn>
                                        <p:tgtEl>
                                          <p:spTgt spid="1759"/>
                                        </p:tgtEl>
                                        <p:attrNameLst>
                                          <p:attrName>style.visibility</p:attrName>
                                        </p:attrNameLst>
                                      </p:cBhvr>
                                      <p:to>
                                        <p:strVal val="visible"/>
                                      </p:to>
                                    </p:set>
                                    <p:animEffect transition="in" filter="wheel(1)">
                                      <p:cBhvr>
                                        <p:cTn id="45" dur="2000"/>
                                        <p:tgtEl>
                                          <p:spTgt spid="1759"/>
                                        </p:tgtEl>
                                      </p:cBhvr>
                                    </p:animEffect>
                                  </p:childTnLst>
                                </p:cTn>
                              </p:par>
                              <p:par>
                                <p:cTn id="46" presetID="10" presetClass="entr" presetSubtype="0" fill="hold" grpId="0" nodeType="withEffect">
                                  <p:stCondLst>
                                    <p:cond delay="0"/>
                                  </p:stCondLst>
                                  <p:childTnLst>
                                    <p:set>
                                      <p:cBhvr>
                                        <p:cTn id="47" dur="1" fill="hold">
                                          <p:stCondLst>
                                            <p:cond delay="0"/>
                                          </p:stCondLst>
                                        </p:cTn>
                                        <p:tgtEl>
                                          <p:spTgt spid="147"/>
                                        </p:tgtEl>
                                        <p:attrNameLst>
                                          <p:attrName>style.visibility</p:attrName>
                                        </p:attrNameLst>
                                      </p:cBhvr>
                                      <p:to>
                                        <p:strVal val="visible"/>
                                      </p:to>
                                    </p:set>
                                    <p:animEffect transition="in" filter="fade">
                                      <p:cBhvr>
                                        <p:cTn id="48" dur="500"/>
                                        <p:tgtEl>
                                          <p:spTgt spid="147"/>
                                        </p:tgtEl>
                                      </p:cBhvr>
                                    </p:animEffect>
                                  </p:childTnLst>
                                </p:cTn>
                              </p:par>
                            </p:childTnLst>
                          </p:cTn>
                        </p:par>
                        <p:par>
                          <p:cTn id="49" fill="hold">
                            <p:stCondLst>
                              <p:cond delay="5000"/>
                            </p:stCondLst>
                            <p:childTnLst>
                              <p:par>
                                <p:cTn id="50" presetID="10" presetClass="entr" presetSubtype="0" fill="hold" grpId="0" nodeType="afterEffect">
                                  <p:stCondLst>
                                    <p:cond delay="1000"/>
                                  </p:stCondLst>
                                  <p:iterate type="wd">
                                    <p:tmPct val="10000"/>
                                  </p:iterate>
                                  <p:childTnLst>
                                    <p:set>
                                      <p:cBhvr>
                                        <p:cTn id="51" dur="1" fill="hold">
                                          <p:stCondLst>
                                            <p:cond delay="0"/>
                                          </p:stCondLst>
                                        </p:cTn>
                                        <p:tgtEl>
                                          <p:spTgt spid="6">
                                            <p:txEl>
                                              <p:pRg st="1" end="1"/>
                                            </p:txEl>
                                          </p:spTgt>
                                        </p:tgtEl>
                                        <p:attrNameLst>
                                          <p:attrName>style.visibility</p:attrName>
                                        </p:attrNameLst>
                                      </p:cBhvr>
                                      <p:to>
                                        <p:strVal val="visible"/>
                                      </p:to>
                                    </p:set>
                                    <p:animEffect transition="in" filter="fade">
                                      <p:cBhvr>
                                        <p:cTn id="52" dur="500"/>
                                        <p:tgtEl>
                                          <p:spTgt spid="6">
                                            <p:txEl>
                                              <p:pRg st="1" end="1"/>
                                            </p:txEl>
                                          </p:spTgt>
                                        </p:tgtEl>
                                      </p:cBhvr>
                                    </p:animEffect>
                                  </p:childTnLst>
                                </p:cTn>
                              </p:par>
                            </p:childTnLst>
                          </p:cTn>
                        </p:par>
                        <p:par>
                          <p:cTn id="53" fill="hold">
                            <p:stCondLst>
                              <p:cond delay="7350"/>
                            </p:stCondLst>
                            <p:childTnLst>
                              <p:par>
                                <p:cTn id="54" presetID="10" presetClass="exit" presetSubtype="0" fill="hold" nodeType="afterEffect">
                                  <p:stCondLst>
                                    <p:cond delay="0"/>
                                  </p:stCondLst>
                                  <p:childTnLst>
                                    <p:animEffect transition="out" filter="fade">
                                      <p:cBhvr>
                                        <p:cTn id="55" dur="500"/>
                                        <p:tgtEl>
                                          <p:spTgt spid="173"/>
                                        </p:tgtEl>
                                      </p:cBhvr>
                                    </p:animEffect>
                                    <p:set>
                                      <p:cBhvr>
                                        <p:cTn id="56" dur="1" fill="hold">
                                          <p:stCondLst>
                                            <p:cond delay="499"/>
                                          </p:stCondLst>
                                        </p:cTn>
                                        <p:tgtEl>
                                          <p:spTgt spid="173"/>
                                        </p:tgtEl>
                                        <p:attrNameLst>
                                          <p:attrName>style.visibility</p:attrName>
                                        </p:attrNameLst>
                                      </p:cBhvr>
                                      <p:to>
                                        <p:strVal val="hidden"/>
                                      </p:to>
                                    </p:set>
                                  </p:childTnLst>
                                </p:cTn>
                              </p:par>
                              <p:par>
                                <p:cTn id="57" presetID="10" presetClass="exit" presetSubtype="0" fill="hold" nodeType="withEffect">
                                  <p:stCondLst>
                                    <p:cond delay="0"/>
                                  </p:stCondLst>
                                  <p:childTnLst>
                                    <p:animEffect transition="out" filter="fade">
                                      <p:cBhvr>
                                        <p:cTn id="58" dur="500"/>
                                        <p:tgtEl>
                                          <p:spTgt spid="177"/>
                                        </p:tgtEl>
                                      </p:cBhvr>
                                    </p:animEffect>
                                    <p:set>
                                      <p:cBhvr>
                                        <p:cTn id="59" dur="1" fill="hold">
                                          <p:stCondLst>
                                            <p:cond delay="499"/>
                                          </p:stCondLst>
                                        </p:cTn>
                                        <p:tgtEl>
                                          <p:spTgt spid="177"/>
                                        </p:tgtEl>
                                        <p:attrNameLst>
                                          <p:attrName>style.visibility</p:attrName>
                                        </p:attrNameLst>
                                      </p:cBhvr>
                                      <p:to>
                                        <p:strVal val="hidden"/>
                                      </p:to>
                                    </p:set>
                                  </p:childTnLst>
                                </p:cTn>
                              </p:par>
                              <p:par>
                                <p:cTn id="60" presetID="10" presetClass="exit" presetSubtype="0" fill="hold" nodeType="withEffect">
                                  <p:stCondLst>
                                    <p:cond delay="0"/>
                                  </p:stCondLst>
                                  <p:childTnLst>
                                    <p:animEffect transition="out" filter="fade">
                                      <p:cBhvr>
                                        <p:cTn id="61" dur="500"/>
                                        <p:tgtEl>
                                          <p:spTgt spid="199"/>
                                        </p:tgtEl>
                                      </p:cBhvr>
                                    </p:animEffect>
                                    <p:set>
                                      <p:cBhvr>
                                        <p:cTn id="62" dur="1" fill="hold">
                                          <p:stCondLst>
                                            <p:cond delay="499"/>
                                          </p:stCondLst>
                                        </p:cTn>
                                        <p:tgtEl>
                                          <p:spTgt spid="199"/>
                                        </p:tgtEl>
                                        <p:attrNameLst>
                                          <p:attrName>style.visibility</p:attrName>
                                        </p:attrNameLst>
                                      </p:cBhvr>
                                      <p:to>
                                        <p:strVal val="hidden"/>
                                      </p:to>
                                    </p:set>
                                  </p:childTnLst>
                                </p:cTn>
                              </p:par>
                              <p:par>
                                <p:cTn id="63" presetID="10" presetClass="exit" presetSubtype="0" fill="hold" nodeType="withEffect">
                                  <p:stCondLst>
                                    <p:cond delay="0"/>
                                  </p:stCondLst>
                                  <p:childTnLst>
                                    <p:animEffect transition="out" filter="fade">
                                      <p:cBhvr>
                                        <p:cTn id="64" dur="500"/>
                                        <p:tgtEl>
                                          <p:spTgt spid="196"/>
                                        </p:tgtEl>
                                      </p:cBhvr>
                                    </p:animEffect>
                                    <p:set>
                                      <p:cBhvr>
                                        <p:cTn id="65" dur="1" fill="hold">
                                          <p:stCondLst>
                                            <p:cond delay="499"/>
                                          </p:stCondLst>
                                        </p:cTn>
                                        <p:tgtEl>
                                          <p:spTgt spid="196"/>
                                        </p:tgtEl>
                                        <p:attrNameLst>
                                          <p:attrName>style.visibility</p:attrName>
                                        </p:attrNameLst>
                                      </p:cBhvr>
                                      <p:to>
                                        <p:strVal val="hidden"/>
                                      </p:to>
                                    </p:set>
                                  </p:childTnLst>
                                </p:cTn>
                              </p:par>
                              <p:par>
                                <p:cTn id="66" presetID="10" presetClass="exit" presetSubtype="0" fill="hold" nodeType="withEffect">
                                  <p:stCondLst>
                                    <p:cond delay="0"/>
                                  </p:stCondLst>
                                  <p:childTnLst>
                                    <p:animEffect transition="out" filter="fade">
                                      <p:cBhvr>
                                        <p:cTn id="67" dur="500"/>
                                        <p:tgtEl>
                                          <p:spTgt spid="203"/>
                                        </p:tgtEl>
                                      </p:cBhvr>
                                    </p:animEffect>
                                    <p:set>
                                      <p:cBhvr>
                                        <p:cTn id="68" dur="1" fill="hold">
                                          <p:stCondLst>
                                            <p:cond delay="499"/>
                                          </p:stCondLst>
                                        </p:cTn>
                                        <p:tgtEl>
                                          <p:spTgt spid="203"/>
                                        </p:tgtEl>
                                        <p:attrNameLst>
                                          <p:attrName>style.visibility</p:attrName>
                                        </p:attrNameLst>
                                      </p:cBhvr>
                                      <p:to>
                                        <p:strVal val="hidden"/>
                                      </p:to>
                                    </p:set>
                                  </p:childTnLst>
                                </p:cTn>
                              </p:par>
                              <p:par>
                                <p:cTn id="69" presetID="10" presetClass="exit" presetSubtype="0" fill="hold" nodeType="withEffect">
                                  <p:stCondLst>
                                    <p:cond delay="0"/>
                                  </p:stCondLst>
                                  <p:childTnLst>
                                    <p:animEffect transition="out" filter="fade">
                                      <p:cBhvr>
                                        <p:cTn id="70" dur="500"/>
                                        <p:tgtEl>
                                          <p:spTgt spid="207"/>
                                        </p:tgtEl>
                                      </p:cBhvr>
                                    </p:animEffect>
                                    <p:set>
                                      <p:cBhvr>
                                        <p:cTn id="71" dur="1" fill="hold">
                                          <p:stCondLst>
                                            <p:cond delay="499"/>
                                          </p:stCondLst>
                                        </p:cTn>
                                        <p:tgtEl>
                                          <p:spTgt spid="207"/>
                                        </p:tgtEl>
                                        <p:attrNameLst>
                                          <p:attrName>style.visibility</p:attrName>
                                        </p:attrNameLst>
                                      </p:cBhvr>
                                      <p:to>
                                        <p:strVal val="hidden"/>
                                      </p:to>
                                    </p:set>
                                  </p:childTnLst>
                                </p:cTn>
                              </p:par>
                              <p:par>
                                <p:cTn id="72" presetID="22" presetClass="entr" presetSubtype="2" fill="hold" grpId="0" nodeType="withEffect">
                                  <p:stCondLst>
                                    <p:cond delay="0"/>
                                  </p:stCondLst>
                                  <p:childTnLst>
                                    <p:set>
                                      <p:cBhvr>
                                        <p:cTn id="73" dur="1" fill="hold">
                                          <p:stCondLst>
                                            <p:cond delay="0"/>
                                          </p:stCondLst>
                                        </p:cTn>
                                        <p:tgtEl>
                                          <p:spTgt spid="210"/>
                                        </p:tgtEl>
                                        <p:attrNameLst>
                                          <p:attrName>style.visibility</p:attrName>
                                        </p:attrNameLst>
                                      </p:cBhvr>
                                      <p:to>
                                        <p:strVal val="visible"/>
                                      </p:to>
                                    </p:set>
                                    <p:animEffect transition="in" filter="wipe(right)">
                                      <p:cBhvr>
                                        <p:cTn id="74" dur="500"/>
                                        <p:tgtEl>
                                          <p:spTgt spid="210"/>
                                        </p:tgtEl>
                                      </p:cBhvr>
                                    </p:animEffect>
                                  </p:childTnLst>
                                </p:cTn>
                              </p:par>
                            </p:childTnLst>
                          </p:cTn>
                        </p:par>
                        <p:par>
                          <p:cTn id="75" fill="hold">
                            <p:stCondLst>
                              <p:cond delay="7850"/>
                            </p:stCondLst>
                            <p:childTnLst>
                              <p:par>
                                <p:cTn id="76" presetID="22" presetClass="entr" presetSubtype="2" fill="hold" nodeType="afterEffect">
                                  <p:stCondLst>
                                    <p:cond delay="0"/>
                                  </p:stCondLst>
                                  <p:childTnLst>
                                    <p:set>
                                      <p:cBhvr>
                                        <p:cTn id="77" dur="1" fill="hold">
                                          <p:stCondLst>
                                            <p:cond delay="0"/>
                                          </p:stCondLst>
                                        </p:cTn>
                                        <p:tgtEl>
                                          <p:spTgt spid="211"/>
                                        </p:tgtEl>
                                        <p:attrNameLst>
                                          <p:attrName>style.visibility</p:attrName>
                                        </p:attrNameLst>
                                      </p:cBhvr>
                                      <p:to>
                                        <p:strVal val="visible"/>
                                      </p:to>
                                    </p:set>
                                    <p:animEffect transition="in" filter="wipe(right)">
                                      <p:cBhvr>
                                        <p:cTn id="78" dur="500"/>
                                        <p:tgtEl>
                                          <p:spTgt spid="211"/>
                                        </p:tgtEl>
                                      </p:cBhvr>
                                    </p:animEffect>
                                  </p:childTnLst>
                                </p:cTn>
                              </p:par>
                            </p:childTnLst>
                          </p:cTn>
                        </p:par>
                        <p:par>
                          <p:cTn id="79" fill="hold">
                            <p:stCondLst>
                              <p:cond delay="8350"/>
                            </p:stCondLst>
                            <p:childTnLst>
                              <p:par>
                                <p:cTn id="80" presetID="22" presetClass="entr" presetSubtype="2" fill="hold" nodeType="afterEffect">
                                  <p:stCondLst>
                                    <p:cond delay="0"/>
                                  </p:stCondLst>
                                  <p:childTnLst>
                                    <p:set>
                                      <p:cBhvr>
                                        <p:cTn id="81" dur="1" fill="hold">
                                          <p:stCondLst>
                                            <p:cond delay="0"/>
                                          </p:stCondLst>
                                        </p:cTn>
                                        <p:tgtEl>
                                          <p:spTgt spid="214"/>
                                        </p:tgtEl>
                                        <p:attrNameLst>
                                          <p:attrName>style.visibility</p:attrName>
                                        </p:attrNameLst>
                                      </p:cBhvr>
                                      <p:to>
                                        <p:strVal val="visible"/>
                                      </p:to>
                                    </p:set>
                                    <p:animEffect transition="in" filter="wipe(right)">
                                      <p:cBhvr>
                                        <p:cTn id="82" dur="500"/>
                                        <p:tgtEl>
                                          <p:spTgt spid="214"/>
                                        </p:tgtEl>
                                      </p:cBhvr>
                                    </p:animEffect>
                                  </p:childTnLst>
                                </p:cTn>
                              </p:par>
                            </p:childTnLst>
                          </p:cTn>
                        </p:par>
                      </p:childTnLst>
                    </p:cTn>
                  </p:par>
                  <p:par>
                    <p:cTn id="83" fill="hold">
                      <p:stCondLst>
                        <p:cond delay="indefinite"/>
                      </p:stCondLst>
                      <p:childTnLst>
                        <p:par>
                          <p:cTn id="84" fill="hold">
                            <p:stCondLst>
                              <p:cond delay="0"/>
                            </p:stCondLst>
                            <p:childTnLst>
                              <p:par>
                                <p:cTn id="85" presetID="10" presetClass="entr" presetSubtype="0" fill="hold" grpId="0" nodeType="clickEffect">
                                  <p:stCondLst>
                                    <p:cond delay="0"/>
                                  </p:stCondLst>
                                  <p:iterate type="wd">
                                    <p:tmPct val="10000"/>
                                  </p:iterate>
                                  <p:childTnLst>
                                    <p:set>
                                      <p:cBhvr>
                                        <p:cTn id="86" dur="1" fill="hold">
                                          <p:stCondLst>
                                            <p:cond delay="0"/>
                                          </p:stCondLst>
                                        </p:cTn>
                                        <p:tgtEl>
                                          <p:spTgt spid="6">
                                            <p:txEl>
                                              <p:pRg st="2" end="2"/>
                                            </p:txEl>
                                          </p:spTgt>
                                        </p:tgtEl>
                                        <p:attrNameLst>
                                          <p:attrName>style.visibility</p:attrName>
                                        </p:attrNameLst>
                                      </p:cBhvr>
                                      <p:to>
                                        <p:strVal val="visible"/>
                                      </p:to>
                                    </p:set>
                                    <p:animEffect transition="in" filter="fade">
                                      <p:cBhvr>
                                        <p:cTn id="87" dur="500"/>
                                        <p:tgtEl>
                                          <p:spTgt spid="6">
                                            <p:txEl>
                                              <p:pRg st="2" end="2"/>
                                            </p:txEl>
                                          </p:spTgt>
                                        </p:tgtEl>
                                      </p:cBhvr>
                                    </p:animEffect>
                                  </p:childTnLst>
                                </p:cTn>
                              </p:par>
                            </p:childTnLst>
                          </p:cTn>
                        </p:par>
                      </p:childTnLst>
                    </p:cTn>
                  </p:par>
                  <p:par>
                    <p:cTn id="88" fill="hold">
                      <p:stCondLst>
                        <p:cond delay="indefinite"/>
                      </p:stCondLst>
                      <p:childTnLst>
                        <p:par>
                          <p:cTn id="89" fill="hold">
                            <p:stCondLst>
                              <p:cond delay="0"/>
                            </p:stCondLst>
                            <p:childTnLst>
                              <p:par>
                                <p:cTn id="90" presetID="10" presetClass="entr" presetSubtype="0" fill="hold" grpId="0" nodeType="clickEffect">
                                  <p:stCondLst>
                                    <p:cond delay="0"/>
                                  </p:stCondLst>
                                  <p:childTnLst>
                                    <p:set>
                                      <p:cBhvr>
                                        <p:cTn id="91" dur="1" fill="hold">
                                          <p:stCondLst>
                                            <p:cond delay="0"/>
                                          </p:stCondLst>
                                        </p:cTn>
                                        <p:tgtEl>
                                          <p:spTgt spid="1769"/>
                                        </p:tgtEl>
                                        <p:attrNameLst>
                                          <p:attrName>style.visibility</p:attrName>
                                        </p:attrNameLst>
                                      </p:cBhvr>
                                      <p:to>
                                        <p:strVal val="visible"/>
                                      </p:to>
                                    </p:set>
                                    <p:animEffect transition="in" filter="fade">
                                      <p:cBhvr>
                                        <p:cTn id="92" dur="500"/>
                                        <p:tgtEl>
                                          <p:spTgt spid="1769"/>
                                        </p:tgtEl>
                                      </p:cBhvr>
                                    </p:animEffect>
                                  </p:childTnLst>
                                </p:cTn>
                              </p:par>
                            </p:childTnLst>
                          </p:cTn>
                        </p:par>
                        <p:par>
                          <p:cTn id="93" fill="hold">
                            <p:stCondLst>
                              <p:cond delay="500"/>
                            </p:stCondLst>
                            <p:childTnLst>
                              <p:par>
                                <p:cTn id="94" presetID="10" presetClass="entr" presetSubtype="0" fill="hold" grpId="0" nodeType="afterEffect">
                                  <p:stCondLst>
                                    <p:cond delay="0"/>
                                  </p:stCondLst>
                                  <p:childTnLst>
                                    <p:set>
                                      <p:cBhvr>
                                        <p:cTn id="95" dur="1" fill="hold">
                                          <p:stCondLst>
                                            <p:cond delay="0"/>
                                          </p:stCondLst>
                                        </p:cTn>
                                        <p:tgtEl>
                                          <p:spTgt spid="1764"/>
                                        </p:tgtEl>
                                        <p:attrNameLst>
                                          <p:attrName>style.visibility</p:attrName>
                                        </p:attrNameLst>
                                      </p:cBhvr>
                                      <p:to>
                                        <p:strVal val="visible"/>
                                      </p:to>
                                    </p:set>
                                    <p:animEffect transition="in" filter="fade">
                                      <p:cBhvr>
                                        <p:cTn id="96" dur="500"/>
                                        <p:tgtEl>
                                          <p:spTgt spid="1764"/>
                                        </p:tgtEl>
                                      </p:cBhvr>
                                    </p:animEffect>
                                  </p:childTnLst>
                                </p:cTn>
                              </p:par>
                            </p:childTnLst>
                          </p:cTn>
                        </p:par>
                        <p:par>
                          <p:cTn id="97" fill="hold">
                            <p:stCondLst>
                              <p:cond delay="1000"/>
                            </p:stCondLst>
                            <p:childTnLst>
                              <p:par>
                                <p:cTn id="98" presetID="10" presetClass="entr" presetSubtype="0" fill="hold" grpId="0" nodeType="afterEffect">
                                  <p:stCondLst>
                                    <p:cond delay="0"/>
                                  </p:stCondLst>
                                  <p:childTnLst>
                                    <p:set>
                                      <p:cBhvr>
                                        <p:cTn id="99" dur="1" fill="hold">
                                          <p:stCondLst>
                                            <p:cond delay="0"/>
                                          </p:stCondLst>
                                        </p:cTn>
                                        <p:tgtEl>
                                          <p:spTgt spid="1768"/>
                                        </p:tgtEl>
                                        <p:attrNameLst>
                                          <p:attrName>style.visibility</p:attrName>
                                        </p:attrNameLst>
                                      </p:cBhvr>
                                      <p:to>
                                        <p:strVal val="visible"/>
                                      </p:to>
                                    </p:set>
                                    <p:animEffect transition="in" filter="fade">
                                      <p:cBhvr>
                                        <p:cTn id="100" dur="500"/>
                                        <p:tgtEl>
                                          <p:spTgt spid="1768"/>
                                        </p:tgtEl>
                                      </p:cBhvr>
                                    </p:animEffect>
                                  </p:childTnLst>
                                </p:cTn>
                              </p:par>
                            </p:childTnLst>
                          </p:cTn>
                        </p:par>
                        <p:par>
                          <p:cTn id="101" fill="hold">
                            <p:stCondLst>
                              <p:cond delay="1500"/>
                            </p:stCondLst>
                            <p:childTnLst>
                              <p:par>
                                <p:cTn id="102" presetID="10" presetClass="entr" presetSubtype="0" fill="hold" grpId="0" nodeType="afterEffect">
                                  <p:stCondLst>
                                    <p:cond delay="0"/>
                                  </p:stCondLst>
                                  <p:childTnLst>
                                    <p:set>
                                      <p:cBhvr>
                                        <p:cTn id="103" dur="1" fill="hold">
                                          <p:stCondLst>
                                            <p:cond delay="0"/>
                                          </p:stCondLst>
                                        </p:cTn>
                                        <p:tgtEl>
                                          <p:spTgt spid="1763"/>
                                        </p:tgtEl>
                                        <p:attrNameLst>
                                          <p:attrName>style.visibility</p:attrName>
                                        </p:attrNameLst>
                                      </p:cBhvr>
                                      <p:to>
                                        <p:strVal val="visible"/>
                                      </p:to>
                                    </p:set>
                                    <p:animEffect transition="in" filter="fade">
                                      <p:cBhvr>
                                        <p:cTn id="104" dur="500"/>
                                        <p:tgtEl>
                                          <p:spTgt spid="1763"/>
                                        </p:tgtEl>
                                      </p:cBhvr>
                                    </p:animEffect>
                                  </p:childTnLst>
                                </p:cTn>
                              </p:par>
                            </p:childTnLst>
                          </p:cTn>
                        </p:par>
                        <p:par>
                          <p:cTn id="105" fill="hold">
                            <p:stCondLst>
                              <p:cond delay="2000"/>
                            </p:stCondLst>
                            <p:childTnLst>
                              <p:par>
                                <p:cTn id="106" presetID="10" presetClass="entr" presetSubtype="0" fill="hold" grpId="0" nodeType="afterEffect">
                                  <p:stCondLst>
                                    <p:cond delay="0"/>
                                  </p:stCondLst>
                                  <p:childTnLst>
                                    <p:set>
                                      <p:cBhvr>
                                        <p:cTn id="107" dur="1" fill="hold">
                                          <p:stCondLst>
                                            <p:cond delay="0"/>
                                          </p:stCondLst>
                                        </p:cTn>
                                        <p:tgtEl>
                                          <p:spTgt spid="1770"/>
                                        </p:tgtEl>
                                        <p:attrNameLst>
                                          <p:attrName>style.visibility</p:attrName>
                                        </p:attrNameLst>
                                      </p:cBhvr>
                                      <p:to>
                                        <p:strVal val="visible"/>
                                      </p:to>
                                    </p:set>
                                    <p:animEffect transition="in" filter="fade">
                                      <p:cBhvr>
                                        <p:cTn id="108" dur="500"/>
                                        <p:tgtEl>
                                          <p:spTgt spid="1770"/>
                                        </p:tgtEl>
                                      </p:cBhvr>
                                    </p:animEffect>
                                  </p:childTnLst>
                                </p:cTn>
                              </p:par>
                            </p:childTnLst>
                          </p:cTn>
                        </p:par>
                        <p:par>
                          <p:cTn id="109" fill="hold">
                            <p:stCondLst>
                              <p:cond delay="2500"/>
                            </p:stCondLst>
                            <p:childTnLst>
                              <p:par>
                                <p:cTn id="110" presetID="10" presetClass="entr" presetSubtype="0" fill="hold" grpId="0" nodeType="afterEffect">
                                  <p:stCondLst>
                                    <p:cond delay="0"/>
                                  </p:stCondLst>
                                  <p:childTnLst>
                                    <p:set>
                                      <p:cBhvr>
                                        <p:cTn id="111" dur="1" fill="hold">
                                          <p:stCondLst>
                                            <p:cond delay="0"/>
                                          </p:stCondLst>
                                        </p:cTn>
                                        <p:tgtEl>
                                          <p:spTgt spid="1765"/>
                                        </p:tgtEl>
                                        <p:attrNameLst>
                                          <p:attrName>style.visibility</p:attrName>
                                        </p:attrNameLst>
                                      </p:cBhvr>
                                      <p:to>
                                        <p:strVal val="visible"/>
                                      </p:to>
                                    </p:set>
                                    <p:animEffect transition="in" filter="fade">
                                      <p:cBhvr>
                                        <p:cTn id="112" dur="500"/>
                                        <p:tgtEl>
                                          <p:spTgt spid="1765"/>
                                        </p:tgtEl>
                                      </p:cBhvr>
                                    </p:animEffect>
                                  </p:childTnLst>
                                </p:cTn>
                              </p:par>
                            </p:childTnLst>
                          </p:cTn>
                        </p:par>
                        <p:par>
                          <p:cTn id="113" fill="hold">
                            <p:stCondLst>
                              <p:cond delay="3000"/>
                            </p:stCondLst>
                            <p:childTnLst>
                              <p:par>
                                <p:cTn id="114" presetID="10" presetClass="entr" presetSubtype="0" fill="hold" grpId="0" nodeType="afterEffect">
                                  <p:stCondLst>
                                    <p:cond delay="0"/>
                                  </p:stCondLst>
                                  <p:childTnLst>
                                    <p:set>
                                      <p:cBhvr>
                                        <p:cTn id="115" dur="1" fill="hold">
                                          <p:stCondLst>
                                            <p:cond delay="0"/>
                                          </p:stCondLst>
                                        </p:cTn>
                                        <p:tgtEl>
                                          <p:spTgt spid="1771"/>
                                        </p:tgtEl>
                                        <p:attrNameLst>
                                          <p:attrName>style.visibility</p:attrName>
                                        </p:attrNameLst>
                                      </p:cBhvr>
                                      <p:to>
                                        <p:strVal val="visible"/>
                                      </p:to>
                                    </p:set>
                                    <p:animEffect transition="in" filter="fade">
                                      <p:cBhvr>
                                        <p:cTn id="116" dur="500"/>
                                        <p:tgtEl>
                                          <p:spTgt spid="1771"/>
                                        </p:tgtEl>
                                      </p:cBhvr>
                                    </p:animEffect>
                                  </p:childTnLst>
                                </p:cTn>
                              </p:par>
                            </p:childTnLst>
                          </p:cTn>
                        </p:par>
                        <p:par>
                          <p:cTn id="117" fill="hold">
                            <p:stCondLst>
                              <p:cond delay="3500"/>
                            </p:stCondLst>
                            <p:childTnLst>
                              <p:par>
                                <p:cTn id="118" presetID="10" presetClass="entr" presetSubtype="0" fill="hold" grpId="0" nodeType="afterEffect">
                                  <p:stCondLst>
                                    <p:cond delay="0"/>
                                  </p:stCondLst>
                                  <p:childTnLst>
                                    <p:set>
                                      <p:cBhvr>
                                        <p:cTn id="119" dur="1" fill="hold">
                                          <p:stCondLst>
                                            <p:cond delay="0"/>
                                          </p:stCondLst>
                                        </p:cTn>
                                        <p:tgtEl>
                                          <p:spTgt spid="1766"/>
                                        </p:tgtEl>
                                        <p:attrNameLst>
                                          <p:attrName>style.visibility</p:attrName>
                                        </p:attrNameLst>
                                      </p:cBhvr>
                                      <p:to>
                                        <p:strVal val="visible"/>
                                      </p:to>
                                    </p:set>
                                    <p:animEffect transition="in" filter="fade">
                                      <p:cBhvr>
                                        <p:cTn id="120" dur="500"/>
                                        <p:tgtEl>
                                          <p:spTgt spid="1766"/>
                                        </p:tgtEl>
                                      </p:cBhvr>
                                    </p:animEffect>
                                  </p:childTnLst>
                                </p:cTn>
                              </p:par>
                            </p:childTnLst>
                          </p:cTn>
                        </p:par>
                        <p:par>
                          <p:cTn id="121" fill="hold">
                            <p:stCondLst>
                              <p:cond delay="4000"/>
                            </p:stCondLst>
                            <p:childTnLst>
                              <p:par>
                                <p:cTn id="122" presetID="10" presetClass="entr" presetSubtype="0" fill="hold" grpId="0" nodeType="afterEffect">
                                  <p:stCondLst>
                                    <p:cond delay="0"/>
                                  </p:stCondLst>
                                  <p:childTnLst>
                                    <p:set>
                                      <p:cBhvr>
                                        <p:cTn id="123" dur="1" fill="hold">
                                          <p:stCondLst>
                                            <p:cond delay="0"/>
                                          </p:stCondLst>
                                        </p:cTn>
                                        <p:tgtEl>
                                          <p:spTgt spid="1772"/>
                                        </p:tgtEl>
                                        <p:attrNameLst>
                                          <p:attrName>style.visibility</p:attrName>
                                        </p:attrNameLst>
                                      </p:cBhvr>
                                      <p:to>
                                        <p:strVal val="visible"/>
                                      </p:to>
                                    </p:set>
                                    <p:animEffect transition="in" filter="fade">
                                      <p:cBhvr>
                                        <p:cTn id="124" dur="500"/>
                                        <p:tgtEl>
                                          <p:spTgt spid="1772"/>
                                        </p:tgtEl>
                                      </p:cBhvr>
                                    </p:animEffect>
                                  </p:childTnLst>
                                </p:cTn>
                              </p:par>
                            </p:childTnLst>
                          </p:cTn>
                        </p:par>
                        <p:par>
                          <p:cTn id="125" fill="hold">
                            <p:stCondLst>
                              <p:cond delay="4500"/>
                            </p:stCondLst>
                            <p:childTnLst>
                              <p:par>
                                <p:cTn id="126" presetID="10" presetClass="entr" presetSubtype="0" fill="hold" grpId="0" nodeType="afterEffect">
                                  <p:stCondLst>
                                    <p:cond delay="0"/>
                                  </p:stCondLst>
                                  <p:childTnLst>
                                    <p:set>
                                      <p:cBhvr>
                                        <p:cTn id="127" dur="1" fill="hold">
                                          <p:stCondLst>
                                            <p:cond delay="0"/>
                                          </p:stCondLst>
                                        </p:cTn>
                                        <p:tgtEl>
                                          <p:spTgt spid="1767"/>
                                        </p:tgtEl>
                                        <p:attrNameLst>
                                          <p:attrName>style.visibility</p:attrName>
                                        </p:attrNameLst>
                                      </p:cBhvr>
                                      <p:to>
                                        <p:strVal val="visible"/>
                                      </p:to>
                                    </p:set>
                                    <p:animEffect transition="in" filter="fade">
                                      <p:cBhvr>
                                        <p:cTn id="128" dur="500"/>
                                        <p:tgtEl>
                                          <p:spTgt spid="1767"/>
                                        </p:tgtEl>
                                      </p:cBhvr>
                                    </p:animEffect>
                                  </p:childTnLst>
                                </p:cTn>
                              </p:par>
                            </p:childTnLst>
                          </p:cTn>
                        </p:par>
                      </p:childTnLst>
                    </p:cTn>
                  </p:par>
                  <p:par>
                    <p:cTn id="129" fill="hold">
                      <p:stCondLst>
                        <p:cond delay="indefinite"/>
                      </p:stCondLst>
                      <p:childTnLst>
                        <p:par>
                          <p:cTn id="130" fill="hold">
                            <p:stCondLst>
                              <p:cond delay="0"/>
                            </p:stCondLst>
                            <p:childTnLst>
                              <p:par>
                                <p:cTn id="131" presetID="21" presetClass="entr" presetSubtype="1" fill="hold" nodeType="clickEffect">
                                  <p:stCondLst>
                                    <p:cond delay="0"/>
                                  </p:stCondLst>
                                  <p:childTnLst>
                                    <p:set>
                                      <p:cBhvr>
                                        <p:cTn id="132" dur="1" fill="hold">
                                          <p:stCondLst>
                                            <p:cond delay="0"/>
                                          </p:stCondLst>
                                        </p:cTn>
                                        <p:tgtEl>
                                          <p:spTgt spid="1773"/>
                                        </p:tgtEl>
                                        <p:attrNameLst>
                                          <p:attrName>style.visibility</p:attrName>
                                        </p:attrNameLst>
                                      </p:cBhvr>
                                      <p:to>
                                        <p:strVal val="visible"/>
                                      </p:to>
                                    </p:set>
                                    <p:animEffect transition="in" filter="wheel(1)">
                                      <p:cBhvr>
                                        <p:cTn id="133" dur="2000"/>
                                        <p:tgtEl>
                                          <p:spTgt spid="1773"/>
                                        </p:tgtEl>
                                      </p:cBhvr>
                                    </p:animEffect>
                                  </p:childTnLst>
                                </p:cTn>
                              </p:par>
                              <p:par>
                                <p:cTn id="134" presetID="21" presetClass="entr" presetSubtype="1" fill="hold" nodeType="withEffect">
                                  <p:stCondLst>
                                    <p:cond delay="0"/>
                                  </p:stCondLst>
                                  <p:childTnLst>
                                    <p:set>
                                      <p:cBhvr>
                                        <p:cTn id="135" dur="1" fill="hold">
                                          <p:stCondLst>
                                            <p:cond delay="0"/>
                                          </p:stCondLst>
                                        </p:cTn>
                                        <p:tgtEl>
                                          <p:spTgt spid="1777"/>
                                        </p:tgtEl>
                                        <p:attrNameLst>
                                          <p:attrName>style.visibility</p:attrName>
                                        </p:attrNameLst>
                                      </p:cBhvr>
                                      <p:to>
                                        <p:strVal val="visible"/>
                                      </p:to>
                                    </p:set>
                                    <p:animEffect transition="in" filter="wheel(1)">
                                      <p:cBhvr>
                                        <p:cTn id="136" dur="2000"/>
                                        <p:tgtEl>
                                          <p:spTgt spid="1777"/>
                                        </p:tgtEl>
                                      </p:cBhvr>
                                    </p:animEffect>
                                  </p:childTnLst>
                                </p:cTn>
                              </p:par>
                              <p:par>
                                <p:cTn id="137" presetID="10" presetClass="entr" presetSubtype="0" fill="hold" grpId="0" nodeType="withEffect">
                                  <p:stCondLst>
                                    <p:cond delay="0"/>
                                  </p:stCondLst>
                                  <p:childTnLst>
                                    <p:set>
                                      <p:cBhvr>
                                        <p:cTn id="138" dur="1" fill="hold">
                                          <p:stCondLst>
                                            <p:cond delay="0"/>
                                          </p:stCondLst>
                                        </p:cTn>
                                        <p:tgtEl>
                                          <p:spTgt spid="148"/>
                                        </p:tgtEl>
                                        <p:attrNameLst>
                                          <p:attrName>style.visibility</p:attrName>
                                        </p:attrNameLst>
                                      </p:cBhvr>
                                      <p:to>
                                        <p:strVal val="visible"/>
                                      </p:to>
                                    </p:set>
                                    <p:animEffect transition="in" filter="fade">
                                      <p:cBhvr>
                                        <p:cTn id="139" dur="500"/>
                                        <p:tgtEl>
                                          <p:spTgt spid="148"/>
                                        </p:tgtEl>
                                      </p:cBhvr>
                                    </p:animEffect>
                                  </p:childTnLst>
                                </p:cTn>
                              </p:par>
                            </p:childTnLst>
                          </p:cTn>
                        </p:par>
                        <p:par>
                          <p:cTn id="140" fill="hold">
                            <p:stCondLst>
                              <p:cond delay="2000"/>
                            </p:stCondLst>
                            <p:childTnLst>
                              <p:par>
                                <p:cTn id="141" presetID="10" presetClass="exit" presetSubtype="0" fill="hold" grpId="1" nodeType="afterEffect">
                                  <p:stCondLst>
                                    <p:cond delay="0"/>
                                  </p:stCondLst>
                                  <p:childTnLst>
                                    <p:animEffect transition="out" filter="fade">
                                      <p:cBhvr>
                                        <p:cTn id="142" dur="500"/>
                                        <p:tgtEl>
                                          <p:spTgt spid="210"/>
                                        </p:tgtEl>
                                      </p:cBhvr>
                                    </p:animEffect>
                                    <p:set>
                                      <p:cBhvr>
                                        <p:cTn id="143" dur="1" fill="hold">
                                          <p:stCondLst>
                                            <p:cond delay="499"/>
                                          </p:stCondLst>
                                        </p:cTn>
                                        <p:tgtEl>
                                          <p:spTgt spid="210"/>
                                        </p:tgtEl>
                                        <p:attrNameLst>
                                          <p:attrName>style.visibility</p:attrName>
                                        </p:attrNameLst>
                                      </p:cBhvr>
                                      <p:to>
                                        <p:strVal val="hidden"/>
                                      </p:to>
                                    </p:set>
                                  </p:childTnLst>
                                </p:cTn>
                              </p:par>
                              <p:par>
                                <p:cTn id="144" presetID="10" presetClass="exit" presetSubtype="0" fill="hold" nodeType="withEffect">
                                  <p:stCondLst>
                                    <p:cond delay="0"/>
                                  </p:stCondLst>
                                  <p:childTnLst>
                                    <p:animEffect transition="out" filter="fade">
                                      <p:cBhvr>
                                        <p:cTn id="145" dur="500"/>
                                        <p:tgtEl>
                                          <p:spTgt spid="211"/>
                                        </p:tgtEl>
                                      </p:cBhvr>
                                    </p:animEffect>
                                    <p:set>
                                      <p:cBhvr>
                                        <p:cTn id="146" dur="1" fill="hold">
                                          <p:stCondLst>
                                            <p:cond delay="499"/>
                                          </p:stCondLst>
                                        </p:cTn>
                                        <p:tgtEl>
                                          <p:spTgt spid="211"/>
                                        </p:tgtEl>
                                        <p:attrNameLst>
                                          <p:attrName>style.visibility</p:attrName>
                                        </p:attrNameLst>
                                      </p:cBhvr>
                                      <p:to>
                                        <p:strVal val="hidden"/>
                                      </p:to>
                                    </p:set>
                                  </p:childTnLst>
                                </p:cTn>
                              </p:par>
                              <p:par>
                                <p:cTn id="147" presetID="10" presetClass="exit" presetSubtype="0" fill="hold" nodeType="withEffect">
                                  <p:stCondLst>
                                    <p:cond delay="0"/>
                                  </p:stCondLst>
                                  <p:childTnLst>
                                    <p:animEffect transition="out" filter="fade">
                                      <p:cBhvr>
                                        <p:cTn id="148" dur="500"/>
                                        <p:tgtEl>
                                          <p:spTgt spid="214"/>
                                        </p:tgtEl>
                                      </p:cBhvr>
                                    </p:animEffect>
                                    <p:set>
                                      <p:cBhvr>
                                        <p:cTn id="149" dur="1" fill="hold">
                                          <p:stCondLst>
                                            <p:cond delay="499"/>
                                          </p:stCondLst>
                                        </p:cTn>
                                        <p:tgtEl>
                                          <p:spTgt spid="214"/>
                                        </p:tgtEl>
                                        <p:attrNameLst>
                                          <p:attrName>style.visibility</p:attrName>
                                        </p:attrNameLst>
                                      </p:cBhvr>
                                      <p:to>
                                        <p:strVal val="hidden"/>
                                      </p:to>
                                    </p:set>
                                  </p:childTnLst>
                                </p:cTn>
                              </p:par>
                              <p:par>
                                <p:cTn id="150" presetID="10" presetClass="entr" presetSubtype="0" fill="hold" grpId="0" nodeType="withEffect">
                                  <p:stCondLst>
                                    <p:cond delay="0"/>
                                  </p:stCondLst>
                                  <p:childTnLst>
                                    <p:set>
                                      <p:cBhvr>
                                        <p:cTn id="151" dur="1" fill="hold">
                                          <p:stCondLst>
                                            <p:cond delay="0"/>
                                          </p:stCondLst>
                                        </p:cTn>
                                        <p:tgtEl>
                                          <p:spTgt spid="1782"/>
                                        </p:tgtEl>
                                        <p:attrNameLst>
                                          <p:attrName>style.visibility</p:attrName>
                                        </p:attrNameLst>
                                      </p:cBhvr>
                                      <p:to>
                                        <p:strVal val="visible"/>
                                      </p:to>
                                    </p:set>
                                    <p:animEffect transition="in" filter="fade">
                                      <p:cBhvr>
                                        <p:cTn id="152" dur="500"/>
                                        <p:tgtEl>
                                          <p:spTgt spid="1782"/>
                                        </p:tgtEl>
                                      </p:cBhvr>
                                    </p:animEffect>
                                  </p:childTnLst>
                                </p:cTn>
                              </p:par>
                              <p:par>
                                <p:cTn id="153" presetID="10" presetClass="entr" presetSubtype="0" fill="hold" grpId="0" nodeType="withEffect">
                                  <p:stCondLst>
                                    <p:cond delay="0"/>
                                  </p:stCondLst>
                                  <p:childTnLst>
                                    <p:set>
                                      <p:cBhvr>
                                        <p:cTn id="154" dur="1" fill="hold">
                                          <p:stCondLst>
                                            <p:cond delay="0"/>
                                          </p:stCondLst>
                                        </p:cTn>
                                        <p:tgtEl>
                                          <p:spTgt spid="1781"/>
                                        </p:tgtEl>
                                        <p:attrNameLst>
                                          <p:attrName>style.visibility</p:attrName>
                                        </p:attrNameLst>
                                      </p:cBhvr>
                                      <p:to>
                                        <p:strVal val="visible"/>
                                      </p:to>
                                    </p:set>
                                    <p:animEffect transition="in" filter="fade">
                                      <p:cBhvr>
                                        <p:cTn id="155" dur="500"/>
                                        <p:tgtEl>
                                          <p:spTgt spid="1781"/>
                                        </p:tgtEl>
                                      </p:cBhvr>
                                    </p:animEffect>
                                  </p:childTnLst>
                                </p:cTn>
                              </p:par>
                            </p:childTnLst>
                          </p:cTn>
                        </p:par>
                        <p:par>
                          <p:cTn id="156" fill="hold">
                            <p:stCondLst>
                              <p:cond delay="2500"/>
                            </p:stCondLst>
                            <p:childTnLst>
                              <p:par>
                                <p:cTn id="157" presetID="22" presetClass="entr" presetSubtype="2" fill="hold" nodeType="afterEffect">
                                  <p:stCondLst>
                                    <p:cond delay="0"/>
                                  </p:stCondLst>
                                  <p:childTnLst>
                                    <p:set>
                                      <p:cBhvr>
                                        <p:cTn id="158" dur="1" fill="hold">
                                          <p:stCondLst>
                                            <p:cond delay="0"/>
                                          </p:stCondLst>
                                        </p:cTn>
                                        <p:tgtEl>
                                          <p:spTgt spid="173"/>
                                        </p:tgtEl>
                                        <p:attrNameLst>
                                          <p:attrName>style.visibility</p:attrName>
                                        </p:attrNameLst>
                                      </p:cBhvr>
                                      <p:to>
                                        <p:strVal val="visible"/>
                                      </p:to>
                                    </p:set>
                                    <p:animEffect transition="in" filter="wipe(right)">
                                      <p:cBhvr>
                                        <p:cTn id="159" dur="500"/>
                                        <p:tgtEl>
                                          <p:spTgt spid="173"/>
                                        </p:tgtEl>
                                      </p:cBhvr>
                                    </p:animEffect>
                                  </p:childTnLst>
                                </p:cTn>
                              </p:par>
                            </p:childTnLst>
                          </p:cTn>
                        </p:par>
                        <p:par>
                          <p:cTn id="160" fill="hold">
                            <p:stCondLst>
                              <p:cond delay="3000"/>
                            </p:stCondLst>
                            <p:childTnLst>
                              <p:par>
                                <p:cTn id="161" presetID="22" presetClass="entr" presetSubtype="2" fill="hold" nodeType="afterEffect">
                                  <p:stCondLst>
                                    <p:cond delay="0"/>
                                  </p:stCondLst>
                                  <p:childTnLst>
                                    <p:set>
                                      <p:cBhvr>
                                        <p:cTn id="162" dur="1" fill="hold">
                                          <p:stCondLst>
                                            <p:cond delay="0"/>
                                          </p:stCondLst>
                                        </p:cTn>
                                        <p:tgtEl>
                                          <p:spTgt spid="177"/>
                                        </p:tgtEl>
                                        <p:attrNameLst>
                                          <p:attrName>style.visibility</p:attrName>
                                        </p:attrNameLst>
                                      </p:cBhvr>
                                      <p:to>
                                        <p:strVal val="visible"/>
                                      </p:to>
                                    </p:set>
                                    <p:animEffect transition="in" filter="wipe(right)">
                                      <p:cBhvr>
                                        <p:cTn id="163" dur="500"/>
                                        <p:tgtEl>
                                          <p:spTgt spid="177"/>
                                        </p:tgtEl>
                                      </p:cBhvr>
                                    </p:animEffect>
                                  </p:childTnLst>
                                </p:cTn>
                              </p:par>
                            </p:childTnLst>
                          </p:cTn>
                        </p:par>
                        <p:par>
                          <p:cTn id="164" fill="hold">
                            <p:stCondLst>
                              <p:cond delay="3500"/>
                            </p:stCondLst>
                            <p:childTnLst>
                              <p:par>
                                <p:cTn id="165" presetID="22" presetClass="entr" presetSubtype="2" fill="hold" nodeType="afterEffect">
                                  <p:stCondLst>
                                    <p:cond delay="0"/>
                                  </p:stCondLst>
                                  <p:childTnLst>
                                    <p:set>
                                      <p:cBhvr>
                                        <p:cTn id="166" dur="1" fill="hold">
                                          <p:stCondLst>
                                            <p:cond delay="0"/>
                                          </p:stCondLst>
                                        </p:cTn>
                                        <p:tgtEl>
                                          <p:spTgt spid="199"/>
                                        </p:tgtEl>
                                        <p:attrNameLst>
                                          <p:attrName>style.visibility</p:attrName>
                                        </p:attrNameLst>
                                      </p:cBhvr>
                                      <p:to>
                                        <p:strVal val="visible"/>
                                      </p:to>
                                    </p:set>
                                    <p:animEffect transition="in" filter="wipe(right)">
                                      <p:cBhvr>
                                        <p:cTn id="167" dur="500"/>
                                        <p:tgtEl>
                                          <p:spTgt spid="199"/>
                                        </p:tgtEl>
                                      </p:cBhvr>
                                    </p:animEffect>
                                  </p:childTnLst>
                                </p:cTn>
                              </p:par>
                            </p:childTnLst>
                          </p:cTn>
                        </p:par>
                        <p:par>
                          <p:cTn id="168" fill="hold">
                            <p:stCondLst>
                              <p:cond delay="4000"/>
                            </p:stCondLst>
                            <p:childTnLst>
                              <p:par>
                                <p:cTn id="169" presetID="22" presetClass="entr" presetSubtype="2" fill="hold" nodeType="afterEffect">
                                  <p:stCondLst>
                                    <p:cond delay="0"/>
                                  </p:stCondLst>
                                  <p:childTnLst>
                                    <p:set>
                                      <p:cBhvr>
                                        <p:cTn id="170" dur="1" fill="hold">
                                          <p:stCondLst>
                                            <p:cond delay="0"/>
                                          </p:stCondLst>
                                        </p:cTn>
                                        <p:tgtEl>
                                          <p:spTgt spid="196"/>
                                        </p:tgtEl>
                                        <p:attrNameLst>
                                          <p:attrName>style.visibility</p:attrName>
                                        </p:attrNameLst>
                                      </p:cBhvr>
                                      <p:to>
                                        <p:strVal val="visible"/>
                                      </p:to>
                                    </p:set>
                                    <p:animEffect transition="in" filter="wipe(right)">
                                      <p:cBhvr>
                                        <p:cTn id="171" dur="500"/>
                                        <p:tgtEl>
                                          <p:spTgt spid="196"/>
                                        </p:tgtEl>
                                      </p:cBhvr>
                                    </p:animEffect>
                                  </p:childTnLst>
                                </p:cTn>
                              </p:par>
                            </p:childTnLst>
                          </p:cTn>
                        </p:par>
                        <p:par>
                          <p:cTn id="172" fill="hold">
                            <p:stCondLst>
                              <p:cond delay="4500"/>
                            </p:stCondLst>
                            <p:childTnLst>
                              <p:par>
                                <p:cTn id="173" presetID="22" presetClass="entr" presetSubtype="2" fill="hold" nodeType="afterEffect">
                                  <p:stCondLst>
                                    <p:cond delay="0"/>
                                  </p:stCondLst>
                                  <p:childTnLst>
                                    <p:set>
                                      <p:cBhvr>
                                        <p:cTn id="174" dur="1" fill="hold">
                                          <p:stCondLst>
                                            <p:cond delay="0"/>
                                          </p:stCondLst>
                                        </p:cTn>
                                        <p:tgtEl>
                                          <p:spTgt spid="203"/>
                                        </p:tgtEl>
                                        <p:attrNameLst>
                                          <p:attrName>style.visibility</p:attrName>
                                        </p:attrNameLst>
                                      </p:cBhvr>
                                      <p:to>
                                        <p:strVal val="visible"/>
                                      </p:to>
                                    </p:set>
                                    <p:animEffect transition="in" filter="wipe(right)">
                                      <p:cBhvr>
                                        <p:cTn id="175" dur="500"/>
                                        <p:tgtEl>
                                          <p:spTgt spid="203"/>
                                        </p:tgtEl>
                                      </p:cBhvr>
                                    </p:animEffect>
                                  </p:childTnLst>
                                </p:cTn>
                              </p:par>
                            </p:childTnLst>
                          </p:cTn>
                        </p:par>
                        <p:par>
                          <p:cTn id="176" fill="hold">
                            <p:stCondLst>
                              <p:cond delay="5000"/>
                            </p:stCondLst>
                            <p:childTnLst>
                              <p:par>
                                <p:cTn id="177" presetID="22" presetClass="entr" presetSubtype="2" fill="hold" nodeType="afterEffect">
                                  <p:stCondLst>
                                    <p:cond delay="0"/>
                                  </p:stCondLst>
                                  <p:childTnLst>
                                    <p:set>
                                      <p:cBhvr>
                                        <p:cTn id="178" dur="1" fill="hold">
                                          <p:stCondLst>
                                            <p:cond delay="0"/>
                                          </p:stCondLst>
                                        </p:cTn>
                                        <p:tgtEl>
                                          <p:spTgt spid="207"/>
                                        </p:tgtEl>
                                        <p:attrNameLst>
                                          <p:attrName>style.visibility</p:attrName>
                                        </p:attrNameLst>
                                      </p:cBhvr>
                                      <p:to>
                                        <p:strVal val="visible"/>
                                      </p:to>
                                    </p:set>
                                    <p:animEffect transition="in" filter="wipe(right)">
                                      <p:cBhvr>
                                        <p:cTn id="179" dur="500"/>
                                        <p:tgtEl>
                                          <p:spTgt spid="20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781" grpId="0" animBg="1"/>
      <p:bldP spid="1782" grpId="0" animBg="1"/>
      <p:bldP spid="210" grpId="0" animBg="1"/>
      <p:bldP spid="210" grpId="1" animBg="1"/>
      <p:bldP spid="1763" grpId="0" animBg="1"/>
      <p:bldP spid="1764" grpId="0" animBg="1"/>
      <p:bldP spid="1765" grpId="0" animBg="1"/>
      <p:bldP spid="1766" grpId="0" animBg="1"/>
      <p:bldP spid="1767" grpId="0" animBg="1"/>
      <p:bldP spid="1768" grpId="0" animBg="1"/>
      <p:bldP spid="1769" grpId="0" animBg="1"/>
      <p:bldP spid="1770" grpId="0" animBg="1"/>
      <p:bldP spid="1771" grpId="0" animBg="1"/>
      <p:bldP spid="1772" grpId="0" animBg="1"/>
      <p:bldP spid="6" grpId="0" uiExpand="1" build="p" animBg="1"/>
      <p:bldP spid="8" grpId="0"/>
      <p:bldP spid="147" grpId="0"/>
      <p:bldP spid="148" grpId="0"/>
    </p:bldLst>
  </p:timing>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3" name="Cylindre 42"/>
          <p:cNvSpPr/>
          <p:nvPr>
            <p:custDataLst>
              <p:tags r:id="rId1"/>
            </p:custDataLst>
          </p:nvPr>
        </p:nvSpPr>
        <p:spPr>
          <a:xfrm>
            <a:off x="723412" y="979217"/>
            <a:ext cx="152841" cy="3646714"/>
          </a:xfrm>
          <a:prstGeom prst="can">
            <a:avLst/>
          </a:prstGeom>
          <a:gradFill>
            <a:gsLst>
              <a:gs pos="0">
                <a:schemeClr val="bg2">
                  <a:lumMod val="50000"/>
                </a:schemeClr>
              </a:gs>
              <a:gs pos="50000">
                <a:schemeClr val="bg2">
                  <a:lumMod val="25000"/>
                </a:schemeClr>
              </a:gs>
              <a:gs pos="100000">
                <a:schemeClr val="bg2">
                  <a:lumMod val="75000"/>
                </a:schemeClr>
              </a:gs>
            </a:gsLst>
            <a:lin ang="21594000" scaled="0"/>
          </a:gradFill>
          <a:ln>
            <a:solidFill>
              <a:schemeClr val="bg2">
                <a:lumMod val="1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658" name="Groupe 2657"/>
          <p:cNvGrpSpPr/>
          <p:nvPr>
            <p:custDataLst>
              <p:tags r:id="rId2"/>
            </p:custDataLst>
          </p:nvPr>
        </p:nvGrpSpPr>
        <p:grpSpPr>
          <a:xfrm>
            <a:off x="1435557" y="2667703"/>
            <a:ext cx="2235831" cy="1647533"/>
            <a:chOff x="4044462" y="3043276"/>
            <a:chExt cx="2235831" cy="1647533"/>
          </a:xfrm>
        </p:grpSpPr>
        <p:sp>
          <p:nvSpPr>
            <p:cNvPr id="2659" name="Forme libre 2658"/>
            <p:cNvSpPr/>
            <p:nvPr/>
          </p:nvSpPr>
          <p:spPr>
            <a:xfrm>
              <a:off x="4057250" y="3657601"/>
              <a:ext cx="1003922" cy="1000724"/>
            </a:xfrm>
            <a:custGeom>
              <a:avLst/>
              <a:gdLst>
                <a:gd name="connsiteX0" fmla="*/ 412440 w 1003922"/>
                <a:gd name="connsiteY0" fmla="*/ 201424 h 997527"/>
                <a:gd name="connsiteX1" fmla="*/ 415637 w 1003922"/>
                <a:gd name="connsiteY1" fmla="*/ 290945 h 997527"/>
                <a:gd name="connsiteX2" fmla="*/ 431623 w 1003922"/>
                <a:gd name="connsiteY2" fmla="*/ 409242 h 997527"/>
                <a:gd name="connsiteX3" fmla="*/ 469989 w 1003922"/>
                <a:gd name="connsiteY3" fmla="*/ 514750 h 997527"/>
                <a:gd name="connsiteX4" fmla="*/ 533933 w 1003922"/>
                <a:gd name="connsiteY4" fmla="*/ 652229 h 997527"/>
                <a:gd name="connsiteX5" fmla="*/ 601074 w 1003922"/>
                <a:gd name="connsiteY5" fmla="*/ 719371 h 997527"/>
                <a:gd name="connsiteX6" fmla="*/ 706582 w 1003922"/>
                <a:gd name="connsiteY6" fmla="*/ 821681 h 997527"/>
                <a:gd name="connsiteX7" fmla="*/ 802498 w 1003922"/>
                <a:gd name="connsiteY7" fmla="*/ 885625 h 997527"/>
                <a:gd name="connsiteX8" fmla="*/ 892020 w 1003922"/>
                <a:gd name="connsiteY8" fmla="*/ 949569 h 997527"/>
                <a:gd name="connsiteX9" fmla="*/ 454003 w 1003922"/>
                <a:gd name="connsiteY9" fmla="*/ 712976 h 997527"/>
                <a:gd name="connsiteX10" fmla="*/ 310129 w 1003922"/>
                <a:gd name="connsiteY10" fmla="*/ 633046 h 997527"/>
                <a:gd name="connsiteX11" fmla="*/ 175847 w 1003922"/>
                <a:gd name="connsiteY11" fmla="*/ 511552 h 997527"/>
                <a:gd name="connsiteX12" fmla="*/ 92719 w 1003922"/>
                <a:gd name="connsiteY12" fmla="*/ 377270 h 997527"/>
                <a:gd name="connsiteX13" fmla="*/ 31972 w 1003922"/>
                <a:gd name="connsiteY13" fmla="*/ 239790 h 997527"/>
                <a:gd name="connsiteX14" fmla="*/ 3198 w 1003922"/>
                <a:gd name="connsiteY14" fmla="*/ 124691 h 997527"/>
                <a:gd name="connsiteX15" fmla="*/ 0 w 1003922"/>
                <a:gd name="connsiteY15" fmla="*/ 3197 h 997527"/>
                <a:gd name="connsiteX16" fmla="*/ 249382 w 1003922"/>
                <a:gd name="connsiteY16" fmla="*/ 0 h 997527"/>
                <a:gd name="connsiteX17" fmla="*/ 665019 w 1003922"/>
                <a:gd name="connsiteY17" fmla="*/ 207818 h 997527"/>
                <a:gd name="connsiteX18" fmla="*/ 693793 w 1003922"/>
                <a:gd name="connsiteY18" fmla="*/ 345298 h 997527"/>
                <a:gd name="connsiteX19" fmla="*/ 735357 w 1003922"/>
                <a:gd name="connsiteY19" fmla="*/ 473186 h 997527"/>
                <a:gd name="connsiteX20" fmla="*/ 799301 w 1003922"/>
                <a:gd name="connsiteY20" fmla="*/ 549919 h 997527"/>
                <a:gd name="connsiteX21" fmla="*/ 1003922 w 1003922"/>
                <a:gd name="connsiteY21" fmla="*/ 997527 h 997527"/>
                <a:gd name="connsiteX22" fmla="*/ 1003922 w 1003922"/>
                <a:gd name="connsiteY22" fmla="*/ 997527 h 997527"/>
                <a:gd name="connsiteX0" fmla="*/ 1003922 w 1003922"/>
                <a:gd name="connsiteY0" fmla="*/ 1000724 h 1000724"/>
                <a:gd name="connsiteX1" fmla="*/ 415637 w 1003922"/>
                <a:gd name="connsiteY1" fmla="*/ 290945 h 1000724"/>
                <a:gd name="connsiteX2" fmla="*/ 431623 w 1003922"/>
                <a:gd name="connsiteY2" fmla="*/ 409242 h 1000724"/>
                <a:gd name="connsiteX3" fmla="*/ 469989 w 1003922"/>
                <a:gd name="connsiteY3" fmla="*/ 514750 h 1000724"/>
                <a:gd name="connsiteX4" fmla="*/ 533933 w 1003922"/>
                <a:gd name="connsiteY4" fmla="*/ 652229 h 1000724"/>
                <a:gd name="connsiteX5" fmla="*/ 601074 w 1003922"/>
                <a:gd name="connsiteY5" fmla="*/ 719371 h 1000724"/>
                <a:gd name="connsiteX6" fmla="*/ 706582 w 1003922"/>
                <a:gd name="connsiteY6" fmla="*/ 821681 h 1000724"/>
                <a:gd name="connsiteX7" fmla="*/ 802498 w 1003922"/>
                <a:gd name="connsiteY7" fmla="*/ 885625 h 1000724"/>
                <a:gd name="connsiteX8" fmla="*/ 892020 w 1003922"/>
                <a:gd name="connsiteY8" fmla="*/ 949569 h 1000724"/>
                <a:gd name="connsiteX9" fmla="*/ 454003 w 1003922"/>
                <a:gd name="connsiteY9" fmla="*/ 712976 h 1000724"/>
                <a:gd name="connsiteX10" fmla="*/ 310129 w 1003922"/>
                <a:gd name="connsiteY10" fmla="*/ 633046 h 1000724"/>
                <a:gd name="connsiteX11" fmla="*/ 175847 w 1003922"/>
                <a:gd name="connsiteY11" fmla="*/ 511552 h 1000724"/>
                <a:gd name="connsiteX12" fmla="*/ 92719 w 1003922"/>
                <a:gd name="connsiteY12" fmla="*/ 377270 h 1000724"/>
                <a:gd name="connsiteX13" fmla="*/ 31972 w 1003922"/>
                <a:gd name="connsiteY13" fmla="*/ 239790 h 1000724"/>
                <a:gd name="connsiteX14" fmla="*/ 3198 w 1003922"/>
                <a:gd name="connsiteY14" fmla="*/ 124691 h 1000724"/>
                <a:gd name="connsiteX15" fmla="*/ 0 w 1003922"/>
                <a:gd name="connsiteY15" fmla="*/ 3197 h 1000724"/>
                <a:gd name="connsiteX16" fmla="*/ 249382 w 1003922"/>
                <a:gd name="connsiteY16" fmla="*/ 0 h 1000724"/>
                <a:gd name="connsiteX17" fmla="*/ 665019 w 1003922"/>
                <a:gd name="connsiteY17" fmla="*/ 207818 h 1000724"/>
                <a:gd name="connsiteX18" fmla="*/ 693793 w 1003922"/>
                <a:gd name="connsiteY18" fmla="*/ 345298 h 1000724"/>
                <a:gd name="connsiteX19" fmla="*/ 735357 w 1003922"/>
                <a:gd name="connsiteY19" fmla="*/ 473186 h 1000724"/>
                <a:gd name="connsiteX20" fmla="*/ 799301 w 1003922"/>
                <a:gd name="connsiteY20" fmla="*/ 549919 h 1000724"/>
                <a:gd name="connsiteX21" fmla="*/ 1003922 w 1003922"/>
                <a:gd name="connsiteY21" fmla="*/ 997527 h 1000724"/>
                <a:gd name="connsiteX22" fmla="*/ 1003922 w 1003922"/>
                <a:gd name="connsiteY22" fmla="*/ 997527 h 1000724"/>
                <a:gd name="connsiteX0" fmla="*/ 1003922 w 1003922"/>
                <a:gd name="connsiteY0" fmla="*/ 1000724 h 1000724"/>
                <a:gd name="connsiteX1" fmla="*/ 412440 w 1003922"/>
                <a:gd name="connsiteY1" fmla="*/ 214212 h 1000724"/>
                <a:gd name="connsiteX2" fmla="*/ 431623 w 1003922"/>
                <a:gd name="connsiteY2" fmla="*/ 409242 h 1000724"/>
                <a:gd name="connsiteX3" fmla="*/ 469989 w 1003922"/>
                <a:gd name="connsiteY3" fmla="*/ 514750 h 1000724"/>
                <a:gd name="connsiteX4" fmla="*/ 533933 w 1003922"/>
                <a:gd name="connsiteY4" fmla="*/ 652229 h 1000724"/>
                <a:gd name="connsiteX5" fmla="*/ 601074 w 1003922"/>
                <a:gd name="connsiteY5" fmla="*/ 719371 h 1000724"/>
                <a:gd name="connsiteX6" fmla="*/ 706582 w 1003922"/>
                <a:gd name="connsiteY6" fmla="*/ 821681 h 1000724"/>
                <a:gd name="connsiteX7" fmla="*/ 802498 w 1003922"/>
                <a:gd name="connsiteY7" fmla="*/ 885625 h 1000724"/>
                <a:gd name="connsiteX8" fmla="*/ 892020 w 1003922"/>
                <a:gd name="connsiteY8" fmla="*/ 949569 h 1000724"/>
                <a:gd name="connsiteX9" fmla="*/ 454003 w 1003922"/>
                <a:gd name="connsiteY9" fmla="*/ 712976 h 1000724"/>
                <a:gd name="connsiteX10" fmla="*/ 310129 w 1003922"/>
                <a:gd name="connsiteY10" fmla="*/ 633046 h 1000724"/>
                <a:gd name="connsiteX11" fmla="*/ 175847 w 1003922"/>
                <a:gd name="connsiteY11" fmla="*/ 511552 h 1000724"/>
                <a:gd name="connsiteX12" fmla="*/ 92719 w 1003922"/>
                <a:gd name="connsiteY12" fmla="*/ 377270 h 1000724"/>
                <a:gd name="connsiteX13" fmla="*/ 31972 w 1003922"/>
                <a:gd name="connsiteY13" fmla="*/ 239790 h 1000724"/>
                <a:gd name="connsiteX14" fmla="*/ 3198 w 1003922"/>
                <a:gd name="connsiteY14" fmla="*/ 124691 h 1000724"/>
                <a:gd name="connsiteX15" fmla="*/ 0 w 1003922"/>
                <a:gd name="connsiteY15" fmla="*/ 3197 h 1000724"/>
                <a:gd name="connsiteX16" fmla="*/ 249382 w 1003922"/>
                <a:gd name="connsiteY16" fmla="*/ 0 h 1000724"/>
                <a:gd name="connsiteX17" fmla="*/ 665019 w 1003922"/>
                <a:gd name="connsiteY17" fmla="*/ 207818 h 1000724"/>
                <a:gd name="connsiteX18" fmla="*/ 693793 w 1003922"/>
                <a:gd name="connsiteY18" fmla="*/ 345298 h 1000724"/>
                <a:gd name="connsiteX19" fmla="*/ 735357 w 1003922"/>
                <a:gd name="connsiteY19" fmla="*/ 473186 h 1000724"/>
                <a:gd name="connsiteX20" fmla="*/ 799301 w 1003922"/>
                <a:gd name="connsiteY20" fmla="*/ 549919 h 1000724"/>
                <a:gd name="connsiteX21" fmla="*/ 1003922 w 1003922"/>
                <a:gd name="connsiteY21" fmla="*/ 997527 h 1000724"/>
                <a:gd name="connsiteX22" fmla="*/ 1003922 w 1003922"/>
                <a:gd name="connsiteY22" fmla="*/ 997527 h 1000724"/>
                <a:gd name="connsiteX0" fmla="*/ 1003922 w 1003922"/>
                <a:gd name="connsiteY0" fmla="*/ 1000724 h 1000724"/>
                <a:gd name="connsiteX1" fmla="*/ 412440 w 1003922"/>
                <a:gd name="connsiteY1" fmla="*/ 214212 h 1000724"/>
                <a:gd name="connsiteX2" fmla="*/ 415637 w 1003922"/>
                <a:gd name="connsiteY2" fmla="*/ 294142 h 1000724"/>
                <a:gd name="connsiteX3" fmla="*/ 431623 w 1003922"/>
                <a:gd name="connsiteY3" fmla="*/ 409242 h 1000724"/>
                <a:gd name="connsiteX4" fmla="*/ 469989 w 1003922"/>
                <a:gd name="connsiteY4" fmla="*/ 514750 h 1000724"/>
                <a:gd name="connsiteX5" fmla="*/ 533933 w 1003922"/>
                <a:gd name="connsiteY5" fmla="*/ 652229 h 1000724"/>
                <a:gd name="connsiteX6" fmla="*/ 601074 w 1003922"/>
                <a:gd name="connsiteY6" fmla="*/ 719371 h 1000724"/>
                <a:gd name="connsiteX7" fmla="*/ 706582 w 1003922"/>
                <a:gd name="connsiteY7" fmla="*/ 821681 h 1000724"/>
                <a:gd name="connsiteX8" fmla="*/ 802498 w 1003922"/>
                <a:gd name="connsiteY8" fmla="*/ 885625 h 1000724"/>
                <a:gd name="connsiteX9" fmla="*/ 892020 w 1003922"/>
                <a:gd name="connsiteY9" fmla="*/ 949569 h 1000724"/>
                <a:gd name="connsiteX10" fmla="*/ 454003 w 1003922"/>
                <a:gd name="connsiteY10" fmla="*/ 712976 h 1000724"/>
                <a:gd name="connsiteX11" fmla="*/ 310129 w 1003922"/>
                <a:gd name="connsiteY11" fmla="*/ 633046 h 1000724"/>
                <a:gd name="connsiteX12" fmla="*/ 175847 w 1003922"/>
                <a:gd name="connsiteY12" fmla="*/ 511552 h 1000724"/>
                <a:gd name="connsiteX13" fmla="*/ 92719 w 1003922"/>
                <a:gd name="connsiteY13" fmla="*/ 377270 h 1000724"/>
                <a:gd name="connsiteX14" fmla="*/ 31972 w 1003922"/>
                <a:gd name="connsiteY14" fmla="*/ 239790 h 1000724"/>
                <a:gd name="connsiteX15" fmla="*/ 3198 w 1003922"/>
                <a:gd name="connsiteY15" fmla="*/ 124691 h 1000724"/>
                <a:gd name="connsiteX16" fmla="*/ 0 w 1003922"/>
                <a:gd name="connsiteY16" fmla="*/ 3197 h 1000724"/>
                <a:gd name="connsiteX17" fmla="*/ 249382 w 1003922"/>
                <a:gd name="connsiteY17" fmla="*/ 0 h 1000724"/>
                <a:gd name="connsiteX18" fmla="*/ 665019 w 1003922"/>
                <a:gd name="connsiteY18" fmla="*/ 207818 h 1000724"/>
                <a:gd name="connsiteX19" fmla="*/ 693793 w 1003922"/>
                <a:gd name="connsiteY19" fmla="*/ 345298 h 1000724"/>
                <a:gd name="connsiteX20" fmla="*/ 735357 w 1003922"/>
                <a:gd name="connsiteY20" fmla="*/ 473186 h 1000724"/>
                <a:gd name="connsiteX21" fmla="*/ 799301 w 1003922"/>
                <a:gd name="connsiteY21" fmla="*/ 549919 h 1000724"/>
                <a:gd name="connsiteX22" fmla="*/ 1003922 w 1003922"/>
                <a:gd name="connsiteY22" fmla="*/ 997527 h 1000724"/>
                <a:gd name="connsiteX23" fmla="*/ 1003922 w 1003922"/>
                <a:gd name="connsiteY23" fmla="*/ 997527 h 10007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003922" h="1000724">
                  <a:moveTo>
                    <a:pt x="1003922" y="1000724"/>
                  </a:moveTo>
                  <a:lnTo>
                    <a:pt x="412440" y="214212"/>
                  </a:lnTo>
                  <a:cubicBezTo>
                    <a:pt x="416703" y="240855"/>
                    <a:pt x="411374" y="267499"/>
                    <a:pt x="415637" y="294142"/>
                  </a:cubicBezTo>
                  <a:lnTo>
                    <a:pt x="431623" y="409242"/>
                  </a:lnTo>
                  <a:lnTo>
                    <a:pt x="469989" y="514750"/>
                  </a:lnTo>
                  <a:lnTo>
                    <a:pt x="533933" y="652229"/>
                  </a:lnTo>
                  <a:lnTo>
                    <a:pt x="601074" y="719371"/>
                  </a:lnTo>
                  <a:lnTo>
                    <a:pt x="706582" y="821681"/>
                  </a:lnTo>
                  <a:lnTo>
                    <a:pt x="802498" y="885625"/>
                  </a:lnTo>
                  <a:lnTo>
                    <a:pt x="892020" y="949569"/>
                  </a:lnTo>
                  <a:lnTo>
                    <a:pt x="454003" y="712976"/>
                  </a:lnTo>
                  <a:lnTo>
                    <a:pt x="310129" y="633046"/>
                  </a:lnTo>
                  <a:lnTo>
                    <a:pt x="175847" y="511552"/>
                  </a:lnTo>
                  <a:lnTo>
                    <a:pt x="92719" y="377270"/>
                  </a:lnTo>
                  <a:lnTo>
                    <a:pt x="31972" y="239790"/>
                  </a:lnTo>
                  <a:lnTo>
                    <a:pt x="3198" y="124691"/>
                  </a:lnTo>
                  <a:lnTo>
                    <a:pt x="0" y="3197"/>
                  </a:lnTo>
                  <a:lnTo>
                    <a:pt x="249382" y="0"/>
                  </a:lnTo>
                  <a:lnTo>
                    <a:pt x="665019" y="207818"/>
                  </a:lnTo>
                  <a:lnTo>
                    <a:pt x="693793" y="345298"/>
                  </a:lnTo>
                  <a:lnTo>
                    <a:pt x="735357" y="473186"/>
                  </a:lnTo>
                  <a:lnTo>
                    <a:pt x="799301" y="549919"/>
                  </a:lnTo>
                  <a:lnTo>
                    <a:pt x="1003922" y="997527"/>
                  </a:lnTo>
                  <a:lnTo>
                    <a:pt x="1003922" y="997527"/>
                  </a:lnTo>
                </a:path>
              </a:pathLst>
            </a:custGeom>
            <a:gradFill>
              <a:gsLst>
                <a:gs pos="60000">
                  <a:schemeClr val="tx1">
                    <a:lumMod val="65000"/>
                    <a:lumOff val="35000"/>
                  </a:schemeClr>
                </a:gs>
                <a:gs pos="0">
                  <a:schemeClr val="bg1">
                    <a:lumMod val="85000"/>
                  </a:schemeClr>
                </a:gs>
              </a:gsLst>
              <a:path path="shape">
                <a:fillToRect l="50000" t="50000" r="50000" b="50000"/>
              </a:path>
            </a:gra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660" name="Forme libre 2659"/>
            <p:cNvSpPr/>
            <p:nvPr/>
          </p:nvSpPr>
          <p:spPr>
            <a:xfrm>
              <a:off x="4044462" y="3663994"/>
              <a:ext cx="668215" cy="201424"/>
            </a:xfrm>
            <a:custGeom>
              <a:avLst/>
              <a:gdLst>
                <a:gd name="connsiteX0" fmla="*/ 668215 w 668215"/>
                <a:gd name="connsiteY0" fmla="*/ 201424 h 201424"/>
                <a:gd name="connsiteX1" fmla="*/ 258973 w 668215"/>
                <a:gd name="connsiteY1" fmla="*/ 0 h 201424"/>
                <a:gd name="connsiteX2" fmla="*/ 0 w 668215"/>
                <a:gd name="connsiteY2" fmla="*/ 0 h 201424"/>
                <a:gd name="connsiteX3" fmla="*/ 425228 w 668215"/>
                <a:gd name="connsiteY3" fmla="*/ 195030 h 201424"/>
                <a:gd name="connsiteX4" fmla="*/ 668215 w 668215"/>
                <a:gd name="connsiteY4" fmla="*/ 201424 h 20142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68215" h="201424">
                  <a:moveTo>
                    <a:pt x="668215" y="201424"/>
                  </a:moveTo>
                  <a:lnTo>
                    <a:pt x="258973" y="0"/>
                  </a:lnTo>
                  <a:lnTo>
                    <a:pt x="0" y="0"/>
                  </a:lnTo>
                  <a:lnTo>
                    <a:pt x="425228" y="195030"/>
                  </a:lnTo>
                  <a:lnTo>
                    <a:pt x="668215" y="201424"/>
                  </a:lnTo>
                  <a:close/>
                </a:path>
              </a:pathLst>
            </a:custGeom>
            <a:gradFill>
              <a:gsLst>
                <a:gs pos="86000">
                  <a:schemeClr val="tx1">
                    <a:lumMod val="65000"/>
                    <a:lumOff val="35000"/>
                  </a:schemeClr>
                </a:gs>
                <a:gs pos="0">
                  <a:schemeClr val="bg1">
                    <a:lumMod val="85000"/>
                  </a:schemeClr>
                </a:gs>
              </a:gsLst>
              <a:path path="shape">
                <a:fillToRect l="50000" t="50000" r="50000" b="50000"/>
              </a:path>
            </a:gra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661" name="Forme libre 2660"/>
            <p:cNvSpPr/>
            <p:nvPr/>
          </p:nvSpPr>
          <p:spPr>
            <a:xfrm>
              <a:off x="5611091" y="3644811"/>
              <a:ext cx="658624" cy="204621"/>
            </a:xfrm>
            <a:custGeom>
              <a:avLst/>
              <a:gdLst>
                <a:gd name="connsiteX0" fmla="*/ 246185 w 658624"/>
                <a:gd name="connsiteY0" fmla="*/ 0 h 204621"/>
                <a:gd name="connsiteX1" fmla="*/ 658624 w 658624"/>
                <a:gd name="connsiteY1" fmla="*/ 204621 h 204621"/>
                <a:gd name="connsiteX2" fmla="*/ 409242 w 658624"/>
                <a:gd name="connsiteY2" fmla="*/ 204621 h 204621"/>
                <a:gd name="connsiteX3" fmla="*/ 0 w 658624"/>
                <a:gd name="connsiteY3" fmla="*/ 0 h 204621"/>
                <a:gd name="connsiteX4" fmla="*/ 246185 w 658624"/>
                <a:gd name="connsiteY4" fmla="*/ 0 h 20462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58624" h="204621">
                  <a:moveTo>
                    <a:pt x="246185" y="0"/>
                  </a:moveTo>
                  <a:lnTo>
                    <a:pt x="658624" y="204621"/>
                  </a:lnTo>
                  <a:lnTo>
                    <a:pt x="409242" y="204621"/>
                  </a:lnTo>
                  <a:lnTo>
                    <a:pt x="0" y="0"/>
                  </a:lnTo>
                  <a:lnTo>
                    <a:pt x="246185" y="0"/>
                  </a:lnTo>
                  <a:close/>
                </a:path>
              </a:pathLst>
            </a:custGeom>
            <a:gradFill>
              <a:gsLst>
                <a:gs pos="86000">
                  <a:schemeClr val="tx1">
                    <a:lumMod val="65000"/>
                    <a:lumOff val="35000"/>
                  </a:schemeClr>
                </a:gs>
                <a:gs pos="0">
                  <a:schemeClr val="bg1">
                    <a:lumMod val="85000"/>
                  </a:schemeClr>
                </a:gs>
              </a:gsLst>
            </a:gra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662" name="Forme libre 2661"/>
            <p:cNvSpPr/>
            <p:nvPr/>
          </p:nvSpPr>
          <p:spPr>
            <a:xfrm>
              <a:off x="4866143" y="3651207"/>
              <a:ext cx="1166979" cy="773240"/>
            </a:xfrm>
            <a:custGeom>
              <a:avLst/>
              <a:gdLst>
                <a:gd name="connsiteX0" fmla="*/ 741751 w 1166979"/>
                <a:gd name="connsiteY0" fmla="*/ 0 h 770525"/>
                <a:gd name="connsiteX1" fmla="*/ 1166979 w 1166979"/>
                <a:gd name="connsiteY1" fmla="*/ 211015 h 770525"/>
                <a:gd name="connsiteX2" fmla="*/ 1141401 w 1166979"/>
                <a:gd name="connsiteY2" fmla="*/ 354889 h 770525"/>
                <a:gd name="connsiteX3" fmla="*/ 1090246 w 1166979"/>
                <a:gd name="connsiteY3" fmla="*/ 476383 h 770525"/>
                <a:gd name="connsiteX4" fmla="*/ 1013513 w 1166979"/>
                <a:gd name="connsiteY4" fmla="*/ 556313 h 770525"/>
                <a:gd name="connsiteX5" fmla="*/ 879230 w 1166979"/>
                <a:gd name="connsiteY5" fmla="*/ 665018 h 770525"/>
                <a:gd name="connsiteX6" fmla="*/ 764131 w 1166979"/>
                <a:gd name="connsiteY6" fmla="*/ 728962 h 770525"/>
                <a:gd name="connsiteX7" fmla="*/ 594679 w 1166979"/>
                <a:gd name="connsiteY7" fmla="*/ 767328 h 770525"/>
                <a:gd name="connsiteX8" fmla="*/ 425228 w 1166979"/>
                <a:gd name="connsiteY8" fmla="*/ 770525 h 770525"/>
                <a:gd name="connsiteX9" fmla="*/ 287748 w 1166979"/>
                <a:gd name="connsiteY9" fmla="*/ 735356 h 770525"/>
                <a:gd name="connsiteX10" fmla="*/ 134282 w 1166979"/>
                <a:gd name="connsiteY10" fmla="*/ 668215 h 770525"/>
                <a:gd name="connsiteX11" fmla="*/ 15986 w 1166979"/>
                <a:gd name="connsiteY11" fmla="*/ 585088 h 770525"/>
                <a:gd name="connsiteX12" fmla="*/ 0 w 1166979"/>
                <a:gd name="connsiteY12" fmla="*/ 562707 h 770525"/>
                <a:gd name="connsiteX13" fmla="*/ 143874 w 1166979"/>
                <a:gd name="connsiteY13" fmla="*/ 569102 h 770525"/>
                <a:gd name="connsiteX14" fmla="*/ 233395 w 1166979"/>
                <a:gd name="connsiteY14" fmla="*/ 556313 h 770525"/>
                <a:gd name="connsiteX15" fmla="*/ 338903 w 1166979"/>
                <a:gd name="connsiteY15" fmla="*/ 537130 h 770525"/>
                <a:gd name="connsiteX16" fmla="*/ 441214 w 1166979"/>
                <a:gd name="connsiteY16" fmla="*/ 479580 h 770525"/>
                <a:gd name="connsiteX17" fmla="*/ 524341 w 1166979"/>
                <a:gd name="connsiteY17" fmla="*/ 431622 h 770525"/>
                <a:gd name="connsiteX18" fmla="*/ 585088 w 1166979"/>
                <a:gd name="connsiteY18" fmla="*/ 377270 h 770525"/>
                <a:gd name="connsiteX19" fmla="*/ 645835 w 1166979"/>
                <a:gd name="connsiteY19" fmla="*/ 306931 h 770525"/>
                <a:gd name="connsiteX20" fmla="*/ 681004 w 1166979"/>
                <a:gd name="connsiteY20" fmla="*/ 246184 h 770525"/>
                <a:gd name="connsiteX21" fmla="*/ 712976 w 1166979"/>
                <a:gd name="connsiteY21" fmla="*/ 179043 h 770525"/>
                <a:gd name="connsiteX22" fmla="*/ 732159 w 1166979"/>
                <a:gd name="connsiteY22" fmla="*/ 95916 h 770525"/>
                <a:gd name="connsiteX23" fmla="*/ 741751 w 1166979"/>
                <a:gd name="connsiteY23" fmla="*/ 0 h 770525"/>
                <a:gd name="connsiteX0" fmla="*/ 741751 w 1166979"/>
                <a:gd name="connsiteY0" fmla="*/ 0 h 773696"/>
                <a:gd name="connsiteX1" fmla="*/ 1166979 w 1166979"/>
                <a:gd name="connsiteY1" fmla="*/ 211015 h 773696"/>
                <a:gd name="connsiteX2" fmla="*/ 1141401 w 1166979"/>
                <a:gd name="connsiteY2" fmla="*/ 354889 h 773696"/>
                <a:gd name="connsiteX3" fmla="*/ 1090246 w 1166979"/>
                <a:gd name="connsiteY3" fmla="*/ 476383 h 773696"/>
                <a:gd name="connsiteX4" fmla="*/ 1013513 w 1166979"/>
                <a:gd name="connsiteY4" fmla="*/ 556313 h 773696"/>
                <a:gd name="connsiteX5" fmla="*/ 879230 w 1166979"/>
                <a:gd name="connsiteY5" fmla="*/ 665018 h 773696"/>
                <a:gd name="connsiteX6" fmla="*/ 764131 w 1166979"/>
                <a:gd name="connsiteY6" fmla="*/ 728962 h 773696"/>
                <a:gd name="connsiteX7" fmla="*/ 594679 w 1166979"/>
                <a:gd name="connsiteY7" fmla="*/ 767328 h 773696"/>
                <a:gd name="connsiteX8" fmla="*/ 425228 w 1166979"/>
                <a:gd name="connsiteY8" fmla="*/ 770525 h 773696"/>
                <a:gd name="connsiteX9" fmla="*/ 287748 w 1166979"/>
                <a:gd name="connsiteY9" fmla="*/ 735356 h 773696"/>
                <a:gd name="connsiteX10" fmla="*/ 134282 w 1166979"/>
                <a:gd name="connsiteY10" fmla="*/ 668215 h 773696"/>
                <a:gd name="connsiteX11" fmla="*/ 15986 w 1166979"/>
                <a:gd name="connsiteY11" fmla="*/ 585088 h 773696"/>
                <a:gd name="connsiteX12" fmla="*/ 0 w 1166979"/>
                <a:gd name="connsiteY12" fmla="*/ 562707 h 773696"/>
                <a:gd name="connsiteX13" fmla="*/ 143874 w 1166979"/>
                <a:gd name="connsiteY13" fmla="*/ 569102 h 773696"/>
                <a:gd name="connsiteX14" fmla="*/ 233395 w 1166979"/>
                <a:gd name="connsiteY14" fmla="*/ 556313 h 773696"/>
                <a:gd name="connsiteX15" fmla="*/ 338903 w 1166979"/>
                <a:gd name="connsiteY15" fmla="*/ 537130 h 773696"/>
                <a:gd name="connsiteX16" fmla="*/ 441214 w 1166979"/>
                <a:gd name="connsiteY16" fmla="*/ 479580 h 773696"/>
                <a:gd name="connsiteX17" fmla="*/ 524341 w 1166979"/>
                <a:gd name="connsiteY17" fmla="*/ 431622 h 773696"/>
                <a:gd name="connsiteX18" fmla="*/ 585088 w 1166979"/>
                <a:gd name="connsiteY18" fmla="*/ 377270 h 773696"/>
                <a:gd name="connsiteX19" fmla="*/ 645835 w 1166979"/>
                <a:gd name="connsiteY19" fmla="*/ 306931 h 773696"/>
                <a:gd name="connsiteX20" fmla="*/ 681004 w 1166979"/>
                <a:gd name="connsiteY20" fmla="*/ 246184 h 773696"/>
                <a:gd name="connsiteX21" fmla="*/ 712976 w 1166979"/>
                <a:gd name="connsiteY21" fmla="*/ 179043 h 773696"/>
                <a:gd name="connsiteX22" fmla="*/ 732159 w 1166979"/>
                <a:gd name="connsiteY22" fmla="*/ 95916 h 773696"/>
                <a:gd name="connsiteX23" fmla="*/ 741751 w 1166979"/>
                <a:gd name="connsiteY23" fmla="*/ 0 h 773696"/>
                <a:gd name="connsiteX0" fmla="*/ 741751 w 1166979"/>
                <a:gd name="connsiteY0" fmla="*/ 0 h 773696"/>
                <a:gd name="connsiteX1" fmla="*/ 1166979 w 1166979"/>
                <a:gd name="connsiteY1" fmla="*/ 211015 h 773696"/>
                <a:gd name="connsiteX2" fmla="*/ 1141401 w 1166979"/>
                <a:gd name="connsiteY2" fmla="*/ 354889 h 773696"/>
                <a:gd name="connsiteX3" fmla="*/ 1090246 w 1166979"/>
                <a:gd name="connsiteY3" fmla="*/ 476383 h 773696"/>
                <a:gd name="connsiteX4" fmla="*/ 1013513 w 1166979"/>
                <a:gd name="connsiteY4" fmla="*/ 556313 h 773696"/>
                <a:gd name="connsiteX5" fmla="*/ 879230 w 1166979"/>
                <a:gd name="connsiteY5" fmla="*/ 665018 h 773696"/>
                <a:gd name="connsiteX6" fmla="*/ 764131 w 1166979"/>
                <a:gd name="connsiteY6" fmla="*/ 728962 h 773696"/>
                <a:gd name="connsiteX7" fmla="*/ 594679 w 1166979"/>
                <a:gd name="connsiteY7" fmla="*/ 767328 h 773696"/>
                <a:gd name="connsiteX8" fmla="*/ 425228 w 1166979"/>
                <a:gd name="connsiteY8" fmla="*/ 770525 h 773696"/>
                <a:gd name="connsiteX9" fmla="*/ 287748 w 1166979"/>
                <a:gd name="connsiteY9" fmla="*/ 735356 h 773696"/>
                <a:gd name="connsiteX10" fmla="*/ 134282 w 1166979"/>
                <a:gd name="connsiteY10" fmla="*/ 668215 h 773696"/>
                <a:gd name="connsiteX11" fmla="*/ 15986 w 1166979"/>
                <a:gd name="connsiteY11" fmla="*/ 585088 h 773696"/>
                <a:gd name="connsiteX12" fmla="*/ 0 w 1166979"/>
                <a:gd name="connsiteY12" fmla="*/ 562707 h 773696"/>
                <a:gd name="connsiteX13" fmla="*/ 143874 w 1166979"/>
                <a:gd name="connsiteY13" fmla="*/ 569102 h 773696"/>
                <a:gd name="connsiteX14" fmla="*/ 233395 w 1166979"/>
                <a:gd name="connsiteY14" fmla="*/ 556313 h 773696"/>
                <a:gd name="connsiteX15" fmla="*/ 338903 w 1166979"/>
                <a:gd name="connsiteY15" fmla="*/ 537130 h 773696"/>
                <a:gd name="connsiteX16" fmla="*/ 441214 w 1166979"/>
                <a:gd name="connsiteY16" fmla="*/ 479580 h 773696"/>
                <a:gd name="connsiteX17" fmla="*/ 524341 w 1166979"/>
                <a:gd name="connsiteY17" fmla="*/ 431622 h 773696"/>
                <a:gd name="connsiteX18" fmla="*/ 585088 w 1166979"/>
                <a:gd name="connsiteY18" fmla="*/ 377270 h 773696"/>
                <a:gd name="connsiteX19" fmla="*/ 645835 w 1166979"/>
                <a:gd name="connsiteY19" fmla="*/ 306931 h 773696"/>
                <a:gd name="connsiteX20" fmla="*/ 681004 w 1166979"/>
                <a:gd name="connsiteY20" fmla="*/ 246184 h 773696"/>
                <a:gd name="connsiteX21" fmla="*/ 712976 w 1166979"/>
                <a:gd name="connsiteY21" fmla="*/ 179043 h 773696"/>
                <a:gd name="connsiteX22" fmla="*/ 732159 w 1166979"/>
                <a:gd name="connsiteY22" fmla="*/ 95916 h 773696"/>
                <a:gd name="connsiteX23" fmla="*/ 741751 w 1166979"/>
                <a:gd name="connsiteY23" fmla="*/ 0 h 773696"/>
                <a:gd name="connsiteX0" fmla="*/ 741751 w 1166979"/>
                <a:gd name="connsiteY0" fmla="*/ 0 h 773696"/>
                <a:gd name="connsiteX1" fmla="*/ 1166979 w 1166979"/>
                <a:gd name="connsiteY1" fmla="*/ 211015 h 773696"/>
                <a:gd name="connsiteX2" fmla="*/ 1141401 w 1166979"/>
                <a:gd name="connsiteY2" fmla="*/ 354889 h 773696"/>
                <a:gd name="connsiteX3" fmla="*/ 1090246 w 1166979"/>
                <a:gd name="connsiteY3" fmla="*/ 476383 h 773696"/>
                <a:gd name="connsiteX4" fmla="*/ 1013513 w 1166979"/>
                <a:gd name="connsiteY4" fmla="*/ 556313 h 773696"/>
                <a:gd name="connsiteX5" fmla="*/ 879230 w 1166979"/>
                <a:gd name="connsiteY5" fmla="*/ 665018 h 773696"/>
                <a:gd name="connsiteX6" fmla="*/ 764131 w 1166979"/>
                <a:gd name="connsiteY6" fmla="*/ 728962 h 773696"/>
                <a:gd name="connsiteX7" fmla="*/ 594679 w 1166979"/>
                <a:gd name="connsiteY7" fmla="*/ 767328 h 773696"/>
                <a:gd name="connsiteX8" fmla="*/ 425228 w 1166979"/>
                <a:gd name="connsiteY8" fmla="*/ 770525 h 773696"/>
                <a:gd name="connsiteX9" fmla="*/ 287748 w 1166979"/>
                <a:gd name="connsiteY9" fmla="*/ 735356 h 773696"/>
                <a:gd name="connsiteX10" fmla="*/ 134282 w 1166979"/>
                <a:gd name="connsiteY10" fmla="*/ 668215 h 773696"/>
                <a:gd name="connsiteX11" fmla="*/ 15986 w 1166979"/>
                <a:gd name="connsiteY11" fmla="*/ 585088 h 773696"/>
                <a:gd name="connsiteX12" fmla="*/ 0 w 1166979"/>
                <a:gd name="connsiteY12" fmla="*/ 562707 h 773696"/>
                <a:gd name="connsiteX13" fmla="*/ 143874 w 1166979"/>
                <a:gd name="connsiteY13" fmla="*/ 569102 h 773696"/>
                <a:gd name="connsiteX14" fmla="*/ 233395 w 1166979"/>
                <a:gd name="connsiteY14" fmla="*/ 556313 h 773696"/>
                <a:gd name="connsiteX15" fmla="*/ 338903 w 1166979"/>
                <a:gd name="connsiteY15" fmla="*/ 537130 h 773696"/>
                <a:gd name="connsiteX16" fmla="*/ 441214 w 1166979"/>
                <a:gd name="connsiteY16" fmla="*/ 479580 h 773696"/>
                <a:gd name="connsiteX17" fmla="*/ 524341 w 1166979"/>
                <a:gd name="connsiteY17" fmla="*/ 431622 h 773696"/>
                <a:gd name="connsiteX18" fmla="*/ 585088 w 1166979"/>
                <a:gd name="connsiteY18" fmla="*/ 377270 h 773696"/>
                <a:gd name="connsiteX19" fmla="*/ 645835 w 1166979"/>
                <a:gd name="connsiteY19" fmla="*/ 306931 h 773696"/>
                <a:gd name="connsiteX20" fmla="*/ 681004 w 1166979"/>
                <a:gd name="connsiteY20" fmla="*/ 246184 h 773696"/>
                <a:gd name="connsiteX21" fmla="*/ 712976 w 1166979"/>
                <a:gd name="connsiteY21" fmla="*/ 179043 h 773696"/>
                <a:gd name="connsiteX22" fmla="*/ 732159 w 1166979"/>
                <a:gd name="connsiteY22" fmla="*/ 95916 h 773696"/>
                <a:gd name="connsiteX23" fmla="*/ 741751 w 1166979"/>
                <a:gd name="connsiteY23" fmla="*/ 0 h 773696"/>
                <a:gd name="connsiteX0" fmla="*/ 741751 w 1166979"/>
                <a:gd name="connsiteY0" fmla="*/ 0 h 773696"/>
                <a:gd name="connsiteX1" fmla="*/ 1166979 w 1166979"/>
                <a:gd name="connsiteY1" fmla="*/ 211015 h 773696"/>
                <a:gd name="connsiteX2" fmla="*/ 1141401 w 1166979"/>
                <a:gd name="connsiteY2" fmla="*/ 354889 h 773696"/>
                <a:gd name="connsiteX3" fmla="*/ 1090246 w 1166979"/>
                <a:gd name="connsiteY3" fmla="*/ 476383 h 773696"/>
                <a:gd name="connsiteX4" fmla="*/ 1013513 w 1166979"/>
                <a:gd name="connsiteY4" fmla="*/ 556313 h 773696"/>
                <a:gd name="connsiteX5" fmla="*/ 879230 w 1166979"/>
                <a:gd name="connsiteY5" fmla="*/ 665018 h 773696"/>
                <a:gd name="connsiteX6" fmla="*/ 764131 w 1166979"/>
                <a:gd name="connsiteY6" fmla="*/ 728962 h 773696"/>
                <a:gd name="connsiteX7" fmla="*/ 594679 w 1166979"/>
                <a:gd name="connsiteY7" fmla="*/ 767328 h 773696"/>
                <a:gd name="connsiteX8" fmla="*/ 425228 w 1166979"/>
                <a:gd name="connsiteY8" fmla="*/ 770525 h 773696"/>
                <a:gd name="connsiteX9" fmla="*/ 287748 w 1166979"/>
                <a:gd name="connsiteY9" fmla="*/ 735356 h 773696"/>
                <a:gd name="connsiteX10" fmla="*/ 134282 w 1166979"/>
                <a:gd name="connsiteY10" fmla="*/ 668215 h 773696"/>
                <a:gd name="connsiteX11" fmla="*/ 15986 w 1166979"/>
                <a:gd name="connsiteY11" fmla="*/ 585088 h 773696"/>
                <a:gd name="connsiteX12" fmla="*/ 0 w 1166979"/>
                <a:gd name="connsiteY12" fmla="*/ 562707 h 773696"/>
                <a:gd name="connsiteX13" fmla="*/ 143874 w 1166979"/>
                <a:gd name="connsiteY13" fmla="*/ 569102 h 773696"/>
                <a:gd name="connsiteX14" fmla="*/ 233395 w 1166979"/>
                <a:gd name="connsiteY14" fmla="*/ 556313 h 773696"/>
                <a:gd name="connsiteX15" fmla="*/ 338903 w 1166979"/>
                <a:gd name="connsiteY15" fmla="*/ 537130 h 773696"/>
                <a:gd name="connsiteX16" fmla="*/ 441214 w 1166979"/>
                <a:gd name="connsiteY16" fmla="*/ 479580 h 773696"/>
                <a:gd name="connsiteX17" fmla="*/ 524341 w 1166979"/>
                <a:gd name="connsiteY17" fmla="*/ 431622 h 773696"/>
                <a:gd name="connsiteX18" fmla="*/ 585088 w 1166979"/>
                <a:gd name="connsiteY18" fmla="*/ 377270 h 773696"/>
                <a:gd name="connsiteX19" fmla="*/ 645835 w 1166979"/>
                <a:gd name="connsiteY19" fmla="*/ 306931 h 773696"/>
                <a:gd name="connsiteX20" fmla="*/ 681004 w 1166979"/>
                <a:gd name="connsiteY20" fmla="*/ 246184 h 773696"/>
                <a:gd name="connsiteX21" fmla="*/ 712976 w 1166979"/>
                <a:gd name="connsiteY21" fmla="*/ 179043 h 773696"/>
                <a:gd name="connsiteX22" fmla="*/ 732159 w 1166979"/>
                <a:gd name="connsiteY22" fmla="*/ 95916 h 773696"/>
                <a:gd name="connsiteX23" fmla="*/ 741751 w 1166979"/>
                <a:gd name="connsiteY23" fmla="*/ 0 h 773696"/>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93276"/>
                <a:gd name="connsiteY0" fmla="*/ 0 h 773240"/>
                <a:gd name="connsiteX1" fmla="*/ 1166979 w 1193276"/>
                <a:gd name="connsiteY1" fmla="*/ 211015 h 773240"/>
                <a:gd name="connsiteX2" fmla="*/ 1141401 w 1193276"/>
                <a:gd name="connsiteY2" fmla="*/ 354889 h 773240"/>
                <a:gd name="connsiteX3" fmla="*/ 1090246 w 1193276"/>
                <a:gd name="connsiteY3" fmla="*/ 476383 h 773240"/>
                <a:gd name="connsiteX4" fmla="*/ 1013513 w 1193276"/>
                <a:gd name="connsiteY4" fmla="*/ 556313 h 773240"/>
                <a:gd name="connsiteX5" fmla="*/ 879230 w 1193276"/>
                <a:gd name="connsiteY5" fmla="*/ 665018 h 773240"/>
                <a:gd name="connsiteX6" fmla="*/ 764131 w 1193276"/>
                <a:gd name="connsiteY6" fmla="*/ 728962 h 773240"/>
                <a:gd name="connsiteX7" fmla="*/ 594679 w 1193276"/>
                <a:gd name="connsiteY7" fmla="*/ 767328 h 773240"/>
                <a:gd name="connsiteX8" fmla="*/ 425228 w 1193276"/>
                <a:gd name="connsiteY8" fmla="*/ 770525 h 773240"/>
                <a:gd name="connsiteX9" fmla="*/ 278156 w 1193276"/>
                <a:gd name="connsiteY9" fmla="*/ 741751 h 773240"/>
                <a:gd name="connsiteX10" fmla="*/ 134282 w 1193276"/>
                <a:gd name="connsiteY10" fmla="*/ 668215 h 773240"/>
                <a:gd name="connsiteX11" fmla="*/ 15986 w 1193276"/>
                <a:gd name="connsiteY11" fmla="*/ 585088 h 773240"/>
                <a:gd name="connsiteX12" fmla="*/ 0 w 1193276"/>
                <a:gd name="connsiteY12" fmla="*/ 562707 h 773240"/>
                <a:gd name="connsiteX13" fmla="*/ 143874 w 1193276"/>
                <a:gd name="connsiteY13" fmla="*/ 569102 h 773240"/>
                <a:gd name="connsiteX14" fmla="*/ 233395 w 1193276"/>
                <a:gd name="connsiteY14" fmla="*/ 556313 h 773240"/>
                <a:gd name="connsiteX15" fmla="*/ 338903 w 1193276"/>
                <a:gd name="connsiteY15" fmla="*/ 537130 h 773240"/>
                <a:gd name="connsiteX16" fmla="*/ 441214 w 1193276"/>
                <a:gd name="connsiteY16" fmla="*/ 479580 h 773240"/>
                <a:gd name="connsiteX17" fmla="*/ 524341 w 1193276"/>
                <a:gd name="connsiteY17" fmla="*/ 431622 h 773240"/>
                <a:gd name="connsiteX18" fmla="*/ 585088 w 1193276"/>
                <a:gd name="connsiteY18" fmla="*/ 377270 h 773240"/>
                <a:gd name="connsiteX19" fmla="*/ 645835 w 1193276"/>
                <a:gd name="connsiteY19" fmla="*/ 306931 h 773240"/>
                <a:gd name="connsiteX20" fmla="*/ 681004 w 1193276"/>
                <a:gd name="connsiteY20" fmla="*/ 246184 h 773240"/>
                <a:gd name="connsiteX21" fmla="*/ 712976 w 1193276"/>
                <a:gd name="connsiteY21" fmla="*/ 179043 h 773240"/>
                <a:gd name="connsiteX22" fmla="*/ 732159 w 1193276"/>
                <a:gd name="connsiteY22" fmla="*/ 95916 h 773240"/>
                <a:gd name="connsiteX23" fmla="*/ 741751 w 1193276"/>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2781 h 776021"/>
                <a:gd name="connsiteX1" fmla="*/ 1166979 w 1166979"/>
                <a:gd name="connsiteY1" fmla="*/ 213796 h 776021"/>
                <a:gd name="connsiteX2" fmla="*/ 1141401 w 1166979"/>
                <a:gd name="connsiteY2" fmla="*/ 357670 h 776021"/>
                <a:gd name="connsiteX3" fmla="*/ 1090246 w 1166979"/>
                <a:gd name="connsiteY3" fmla="*/ 479164 h 776021"/>
                <a:gd name="connsiteX4" fmla="*/ 1013513 w 1166979"/>
                <a:gd name="connsiteY4" fmla="*/ 559094 h 776021"/>
                <a:gd name="connsiteX5" fmla="*/ 879230 w 1166979"/>
                <a:gd name="connsiteY5" fmla="*/ 667799 h 776021"/>
                <a:gd name="connsiteX6" fmla="*/ 764131 w 1166979"/>
                <a:gd name="connsiteY6" fmla="*/ 731743 h 776021"/>
                <a:gd name="connsiteX7" fmla="*/ 594679 w 1166979"/>
                <a:gd name="connsiteY7" fmla="*/ 770109 h 776021"/>
                <a:gd name="connsiteX8" fmla="*/ 425228 w 1166979"/>
                <a:gd name="connsiteY8" fmla="*/ 773306 h 776021"/>
                <a:gd name="connsiteX9" fmla="*/ 278156 w 1166979"/>
                <a:gd name="connsiteY9" fmla="*/ 744532 h 776021"/>
                <a:gd name="connsiteX10" fmla="*/ 134282 w 1166979"/>
                <a:gd name="connsiteY10" fmla="*/ 670996 h 776021"/>
                <a:gd name="connsiteX11" fmla="*/ 15986 w 1166979"/>
                <a:gd name="connsiteY11" fmla="*/ 587869 h 776021"/>
                <a:gd name="connsiteX12" fmla="*/ 0 w 1166979"/>
                <a:gd name="connsiteY12" fmla="*/ 565488 h 776021"/>
                <a:gd name="connsiteX13" fmla="*/ 143874 w 1166979"/>
                <a:gd name="connsiteY13" fmla="*/ 571883 h 776021"/>
                <a:gd name="connsiteX14" fmla="*/ 233395 w 1166979"/>
                <a:gd name="connsiteY14" fmla="*/ 559094 h 776021"/>
                <a:gd name="connsiteX15" fmla="*/ 338903 w 1166979"/>
                <a:gd name="connsiteY15" fmla="*/ 539911 h 776021"/>
                <a:gd name="connsiteX16" fmla="*/ 441214 w 1166979"/>
                <a:gd name="connsiteY16" fmla="*/ 482361 h 776021"/>
                <a:gd name="connsiteX17" fmla="*/ 524341 w 1166979"/>
                <a:gd name="connsiteY17" fmla="*/ 434403 h 776021"/>
                <a:gd name="connsiteX18" fmla="*/ 585088 w 1166979"/>
                <a:gd name="connsiteY18" fmla="*/ 380051 h 776021"/>
                <a:gd name="connsiteX19" fmla="*/ 645835 w 1166979"/>
                <a:gd name="connsiteY19" fmla="*/ 309712 h 776021"/>
                <a:gd name="connsiteX20" fmla="*/ 681004 w 1166979"/>
                <a:gd name="connsiteY20" fmla="*/ 248965 h 776021"/>
                <a:gd name="connsiteX21" fmla="*/ 712976 w 1166979"/>
                <a:gd name="connsiteY21" fmla="*/ 181824 h 776021"/>
                <a:gd name="connsiteX22" fmla="*/ 732159 w 1166979"/>
                <a:gd name="connsiteY22" fmla="*/ 98697 h 776021"/>
                <a:gd name="connsiteX23" fmla="*/ 741751 w 1166979"/>
                <a:gd name="connsiteY23" fmla="*/ 2781 h 776021"/>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50806 w 1166979"/>
                <a:gd name="connsiteY16" fmla="*/ 482777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50806 w 1166979"/>
                <a:gd name="connsiteY16" fmla="*/ 482777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50806 w 1166979"/>
                <a:gd name="connsiteY16" fmla="*/ 482777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50806 w 1166979"/>
                <a:gd name="connsiteY16" fmla="*/ 482777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166979" h="773240">
                  <a:moveTo>
                    <a:pt x="741751" y="0"/>
                  </a:moveTo>
                  <a:lnTo>
                    <a:pt x="1166979" y="211015"/>
                  </a:lnTo>
                  <a:cubicBezTo>
                    <a:pt x="1153657" y="305332"/>
                    <a:pt x="1154190" y="310661"/>
                    <a:pt x="1141401" y="354889"/>
                  </a:cubicBezTo>
                  <a:cubicBezTo>
                    <a:pt x="1128612" y="399117"/>
                    <a:pt x="1111561" y="442812"/>
                    <a:pt x="1090246" y="476383"/>
                  </a:cubicBezTo>
                  <a:cubicBezTo>
                    <a:pt x="1068931" y="509954"/>
                    <a:pt x="1048682" y="524874"/>
                    <a:pt x="1013513" y="556313"/>
                  </a:cubicBezTo>
                  <a:cubicBezTo>
                    <a:pt x="978344" y="587752"/>
                    <a:pt x="920794" y="636243"/>
                    <a:pt x="879230" y="665018"/>
                  </a:cubicBezTo>
                  <a:cubicBezTo>
                    <a:pt x="837666" y="693793"/>
                    <a:pt x="811556" y="711910"/>
                    <a:pt x="764131" y="728962"/>
                  </a:cubicBezTo>
                  <a:cubicBezTo>
                    <a:pt x="716706" y="746014"/>
                    <a:pt x="651163" y="760401"/>
                    <a:pt x="594679" y="767328"/>
                  </a:cubicBezTo>
                  <a:cubicBezTo>
                    <a:pt x="538195" y="774255"/>
                    <a:pt x="477982" y="774788"/>
                    <a:pt x="425228" y="770525"/>
                  </a:cubicBezTo>
                  <a:cubicBezTo>
                    <a:pt x="372474" y="766262"/>
                    <a:pt x="334840" y="759157"/>
                    <a:pt x="278156" y="741751"/>
                  </a:cubicBezTo>
                  <a:cubicBezTo>
                    <a:pt x="224779" y="725361"/>
                    <a:pt x="177977" y="694325"/>
                    <a:pt x="134282" y="668215"/>
                  </a:cubicBezTo>
                  <a:cubicBezTo>
                    <a:pt x="90587" y="642105"/>
                    <a:pt x="38366" y="602673"/>
                    <a:pt x="15986" y="585088"/>
                  </a:cubicBezTo>
                  <a:lnTo>
                    <a:pt x="0" y="562707"/>
                  </a:lnTo>
                  <a:cubicBezTo>
                    <a:pt x="21315" y="560043"/>
                    <a:pt x="104975" y="570168"/>
                    <a:pt x="143874" y="569102"/>
                  </a:cubicBezTo>
                  <a:cubicBezTo>
                    <a:pt x="182773" y="568036"/>
                    <a:pt x="200890" y="561642"/>
                    <a:pt x="233395" y="556313"/>
                  </a:cubicBezTo>
                  <a:cubicBezTo>
                    <a:pt x="265900" y="550984"/>
                    <a:pt x="302668" y="549386"/>
                    <a:pt x="338903" y="537130"/>
                  </a:cubicBezTo>
                  <a:cubicBezTo>
                    <a:pt x="375138" y="524874"/>
                    <a:pt x="419900" y="500362"/>
                    <a:pt x="450806" y="482777"/>
                  </a:cubicBezTo>
                  <a:cubicBezTo>
                    <a:pt x="481712" y="465192"/>
                    <a:pt x="501961" y="449206"/>
                    <a:pt x="524341" y="431622"/>
                  </a:cubicBezTo>
                  <a:cubicBezTo>
                    <a:pt x="546721" y="414038"/>
                    <a:pt x="564839" y="398052"/>
                    <a:pt x="585088" y="377270"/>
                  </a:cubicBezTo>
                  <a:cubicBezTo>
                    <a:pt x="605337" y="356488"/>
                    <a:pt x="629849" y="328779"/>
                    <a:pt x="645835" y="306931"/>
                  </a:cubicBezTo>
                  <a:cubicBezTo>
                    <a:pt x="661821" y="285083"/>
                    <a:pt x="669814" y="267499"/>
                    <a:pt x="681004" y="246184"/>
                  </a:cubicBezTo>
                  <a:cubicBezTo>
                    <a:pt x="692194" y="224869"/>
                    <a:pt x="704450" y="204088"/>
                    <a:pt x="712976" y="179043"/>
                  </a:cubicBezTo>
                  <a:cubicBezTo>
                    <a:pt x="721502" y="153998"/>
                    <a:pt x="727363" y="125757"/>
                    <a:pt x="732159" y="95916"/>
                  </a:cubicBezTo>
                  <a:cubicBezTo>
                    <a:pt x="736955" y="66076"/>
                    <a:pt x="730028" y="60747"/>
                    <a:pt x="741751" y="0"/>
                  </a:cubicBezTo>
                  <a:close/>
                </a:path>
              </a:pathLst>
            </a:custGeom>
            <a:gradFill>
              <a:gsLst>
                <a:gs pos="60000">
                  <a:schemeClr val="tx1">
                    <a:lumMod val="65000"/>
                    <a:lumOff val="35000"/>
                  </a:schemeClr>
                </a:gs>
                <a:gs pos="0">
                  <a:schemeClr val="bg1">
                    <a:lumMod val="85000"/>
                  </a:schemeClr>
                </a:gs>
              </a:gsLst>
              <a:path path="shape">
                <a:fillToRect l="50000" t="50000" r="50000" b="50000"/>
              </a:path>
            </a:gra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ln>
                  <a:solidFill>
                    <a:schemeClr val="tx1"/>
                  </a:solidFill>
                </a:ln>
              </a:endParaRPr>
            </a:p>
          </p:txBody>
        </p:sp>
        <p:sp>
          <p:nvSpPr>
            <p:cNvPr id="2663" name="Forme libre 2662"/>
            <p:cNvSpPr/>
            <p:nvPr/>
          </p:nvSpPr>
          <p:spPr>
            <a:xfrm>
              <a:off x="4866143" y="3663621"/>
              <a:ext cx="1157728" cy="748411"/>
            </a:xfrm>
            <a:custGeom>
              <a:avLst/>
              <a:gdLst>
                <a:gd name="connsiteX0" fmla="*/ 741751 w 1166979"/>
                <a:gd name="connsiteY0" fmla="*/ 0 h 770525"/>
                <a:gd name="connsiteX1" fmla="*/ 1166979 w 1166979"/>
                <a:gd name="connsiteY1" fmla="*/ 211015 h 770525"/>
                <a:gd name="connsiteX2" fmla="*/ 1141401 w 1166979"/>
                <a:gd name="connsiteY2" fmla="*/ 354889 h 770525"/>
                <a:gd name="connsiteX3" fmla="*/ 1090246 w 1166979"/>
                <a:gd name="connsiteY3" fmla="*/ 476383 h 770525"/>
                <a:gd name="connsiteX4" fmla="*/ 1013513 w 1166979"/>
                <a:gd name="connsiteY4" fmla="*/ 556313 h 770525"/>
                <a:gd name="connsiteX5" fmla="*/ 879230 w 1166979"/>
                <a:gd name="connsiteY5" fmla="*/ 665018 h 770525"/>
                <a:gd name="connsiteX6" fmla="*/ 764131 w 1166979"/>
                <a:gd name="connsiteY6" fmla="*/ 728962 h 770525"/>
                <a:gd name="connsiteX7" fmla="*/ 594679 w 1166979"/>
                <a:gd name="connsiteY7" fmla="*/ 767328 h 770525"/>
                <a:gd name="connsiteX8" fmla="*/ 425228 w 1166979"/>
                <a:gd name="connsiteY8" fmla="*/ 770525 h 770525"/>
                <a:gd name="connsiteX9" fmla="*/ 287748 w 1166979"/>
                <a:gd name="connsiteY9" fmla="*/ 735356 h 770525"/>
                <a:gd name="connsiteX10" fmla="*/ 134282 w 1166979"/>
                <a:gd name="connsiteY10" fmla="*/ 668215 h 770525"/>
                <a:gd name="connsiteX11" fmla="*/ 15986 w 1166979"/>
                <a:gd name="connsiteY11" fmla="*/ 585088 h 770525"/>
                <a:gd name="connsiteX12" fmla="*/ 0 w 1166979"/>
                <a:gd name="connsiteY12" fmla="*/ 562707 h 770525"/>
                <a:gd name="connsiteX13" fmla="*/ 143874 w 1166979"/>
                <a:gd name="connsiteY13" fmla="*/ 569102 h 770525"/>
                <a:gd name="connsiteX14" fmla="*/ 233395 w 1166979"/>
                <a:gd name="connsiteY14" fmla="*/ 556313 h 770525"/>
                <a:gd name="connsiteX15" fmla="*/ 338903 w 1166979"/>
                <a:gd name="connsiteY15" fmla="*/ 537130 h 770525"/>
                <a:gd name="connsiteX16" fmla="*/ 441214 w 1166979"/>
                <a:gd name="connsiteY16" fmla="*/ 479580 h 770525"/>
                <a:gd name="connsiteX17" fmla="*/ 524341 w 1166979"/>
                <a:gd name="connsiteY17" fmla="*/ 431622 h 770525"/>
                <a:gd name="connsiteX18" fmla="*/ 585088 w 1166979"/>
                <a:gd name="connsiteY18" fmla="*/ 377270 h 770525"/>
                <a:gd name="connsiteX19" fmla="*/ 645835 w 1166979"/>
                <a:gd name="connsiteY19" fmla="*/ 306931 h 770525"/>
                <a:gd name="connsiteX20" fmla="*/ 681004 w 1166979"/>
                <a:gd name="connsiteY20" fmla="*/ 246184 h 770525"/>
                <a:gd name="connsiteX21" fmla="*/ 712976 w 1166979"/>
                <a:gd name="connsiteY21" fmla="*/ 179043 h 770525"/>
                <a:gd name="connsiteX22" fmla="*/ 732159 w 1166979"/>
                <a:gd name="connsiteY22" fmla="*/ 95916 h 770525"/>
                <a:gd name="connsiteX23" fmla="*/ 741751 w 1166979"/>
                <a:gd name="connsiteY23" fmla="*/ 0 h 770525"/>
                <a:gd name="connsiteX0" fmla="*/ 741751 w 1166979"/>
                <a:gd name="connsiteY0" fmla="*/ 0 h 773696"/>
                <a:gd name="connsiteX1" fmla="*/ 1166979 w 1166979"/>
                <a:gd name="connsiteY1" fmla="*/ 211015 h 773696"/>
                <a:gd name="connsiteX2" fmla="*/ 1141401 w 1166979"/>
                <a:gd name="connsiteY2" fmla="*/ 354889 h 773696"/>
                <a:gd name="connsiteX3" fmla="*/ 1090246 w 1166979"/>
                <a:gd name="connsiteY3" fmla="*/ 476383 h 773696"/>
                <a:gd name="connsiteX4" fmla="*/ 1013513 w 1166979"/>
                <a:gd name="connsiteY4" fmla="*/ 556313 h 773696"/>
                <a:gd name="connsiteX5" fmla="*/ 879230 w 1166979"/>
                <a:gd name="connsiteY5" fmla="*/ 665018 h 773696"/>
                <a:gd name="connsiteX6" fmla="*/ 764131 w 1166979"/>
                <a:gd name="connsiteY6" fmla="*/ 728962 h 773696"/>
                <a:gd name="connsiteX7" fmla="*/ 594679 w 1166979"/>
                <a:gd name="connsiteY7" fmla="*/ 767328 h 773696"/>
                <a:gd name="connsiteX8" fmla="*/ 425228 w 1166979"/>
                <a:gd name="connsiteY8" fmla="*/ 770525 h 773696"/>
                <a:gd name="connsiteX9" fmla="*/ 287748 w 1166979"/>
                <a:gd name="connsiteY9" fmla="*/ 735356 h 773696"/>
                <a:gd name="connsiteX10" fmla="*/ 134282 w 1166979"/>
                <a:gd name="connsiteY10" fmla="*/ 668215 h 773696"/>
                <a:gd name="connsiteX11" fmla="*/ 15986 w 1166979"/>
                <a:gd name="connsiteY11" fmla="*/ 585088 h 773696"/>
                <a:gd name="connsiteX12" fmla="*/ 0 w 1166979"/>
                <a:gd name="connsiteY12" fmla="*/ 562707 h 773696"/>
                <a:gd name="connsiteX13" fmla="*/ 143874 w 1166979"/>
                <a:gd name="connsiteY13" fmla="*/ 569102 h 773696"/>
                <a:gd name="connsiteX14" fmla="*/ 233395 w 1166979"/>
                <a:gd name="connsiteY14" fmla="*/ 556313 h 773696"/>
                <a:gd name="connsiteX15" fmla="*/ 338903 w 1166979"/>
                <a:gd name="connsiteY15" fmla="*/ 537130 h 773696"/>
                <a:gd name="connsiteX16" fmla="*/ 441214 w 1166979"/>
                <a:gd name="connsiteY16" fmla="*/ 479580 h 773696"/>
                <a:gd name="connsiteX17" fmla="*/ 524341 w 1166979"/>
                <a:gd name="connsiteY17" fmla="*/ 431622 h 773696"/>
                <a:gd name="connsiteX18" fmla="*/ 585088 w 1166979"/>
                <a:gd name="connsiteY18" fmla="*/ 377270 h 773696"/>
                <a:gd name="connsiteX19" fmla="*/ 645835 w 1166979"/>
                <a:gd name="connsiteY19" fmla="*/ 306931 h 773696"/>
                <a:gd name="connsiteX20" fmla="*/ 681004 w 1166979"/>
                <a:gd name="connsiteY20" fmla="*/ 246184 h 773696"/>
                <a:gd name="connsiteX21" fmla="*/ 712976 w 1166979"/>
                <a:gd name="connsiteY21" fmla="*/ 179043 h 773696"/>
                <a:gd name="connsiteX22" fmla="*/ 732159 w 1166979"/>
                <a:gd name="connsiteY22" fmla="*/ 95916 h 773696"/>
                <a:gd name="connsiteX23" fmla="*/ 741751 w 1166979"/>
                <a:gd name="connsiteY23" fmla="*/ 0 h 773696"/>
                <a:gd name="connsiteX0" fmla="*/ 741751 w 1166979"/>
                <a:gd name="connsiteY0" fmla="*/ 0 h 773696"/>
                <a:gd name="connsiteX1" fmla="*/ 1166979 w 1166979"/>
                <a:gd name="connsiteY1" fmla="*/ 211015 h 773696"/>
                <a:gd name="connsiteX2" fmla="*/ 1141401 w 1166979"/>
                <a:gd name="connsiteY2" fmla="*/ 354889 h 773696"/>
                <a:gd name="connsiteX3" fmla="*/ 1090246 w 1166979"/>
                <a:gd name="connsiteY3" fmla="*/ 476383 h 773696"/>
                <a:gd name="connsiteX4" fmla="*/ 1013513 w 1166979"/>
                <a:gd name="connsiteY4" fmla="*/ 556313 h 773696"/>
                <a:gd name="connsiteX5" fmla="*/ 879230 w 1166979"/>
                <a:gd name="connsiteY5" fmla="*/ 665018 h 773696"/>
                <a:gd name="connsiteX6" fmla="*/ 764131 w 1166979"/>
                <a:gd name="connsiteY6" fmla="*/ 728962 h 773696"/>
                <a:gd name="connsiteX7" fmla="*/ 594679 w 1166979"/>
                <a:gd name="connsiteY7" fmla="*/ 767328 h 773696"/>
                <a:gd name="connsiteX8" fmla="*/ 425228 w 1166979"/>
                <a:gd name="connsiteY8" fmla="*/ 770525 h 773696"/>
                <a:gd name="connsiteX9" fmla="*/ 287748 w 1166979"/>
                <a:gd name="connsiteY9" fmla="*/ 735356 h 773696"/>
                <a:gd name="connsiteX10" fmla="*/ 134282 w 1166979"/>
                <a:gd name="connsiteY10" fmla="*/ 668215 h 773696"/>
                <a:gd name="connsiteX11" fmla="*/ 15986 w 1166979"/>
                <a:gd name="connsiteY11" fmla="*/ 585088 h 773696"/>
                <a:gd name="connsiteX12" fmla="*/ 0 w 1166979"/>
                <a:gd name="connsiteY12" fmla="*/ 562707 h 773696"/>
                <a:gd name="connsiteX13" fmla="*/ 143874 w 1166979"/>
                <a:gd name="connsiteY13" fmla="*/ 569102 h 773696"/>
                <a:gd name="connsiteX14" fmla="*/ 233395 w 1166979"/>
                <a:gd name="connsiteY14" fmla="*/ 556313 h 773696"/>
                <a:gd name="connsiteX15" fmla="*/ 338903 w 1166979"/>
                <a:gd name="connsiteY15" fmla="*/ 537130 h 773696"/>
                <a:gd name="connsiteX16" fmla="*/ 441214 w 1166979"/>
                <a:gd name="connsiteY16" fmla="*/ 479580 h 773696"/>
                <a:gd name="connsiteX17" fmla="*/ 524341 w 1166979"/>
                <a:gd name="connsiteY17" fmla="*/ 431622 h 773696"/>
                <a:gd name="connsiteX18" fmla="*/ 585088 w 1166979"/>
                <a:gd name="connsiteY18" fmla="*/ 377270 h 773696"/>
                <a:gd name="connsiteX19" fmla="*/ 645835 w 1166979"/>
                <a:gd name="connsiteY19" fmla="*/ 306931 h 773696"/>
                <a:gd name="connsiteX20" fmla="*/ 681004 w 1166979"/>
                <a:gd name="connsiteY20" fmla="*/ 246184 h 773696"/>
                <a:gd name="connsiteX21" fmla="*/ 712976 w 1166979"/>
                <a:gd name="connsiteY21" fmla="*/ 179043 h 773696"/>
                <a:gd name="connsiteX22" fmla="*/ 732159 w 1166979"/>
                <a:gd name="connsiteY22" fmla="*/ 95916 h 773696"/>
                <a:gd name="connsiteX23" fmla="*/ 741751 w 1166979"/>
                <a:gd name="connsiteY23" fmla="*/ 0 h 773696"/>
                <a:gd name="connsiteX0" fmla="*/ 741751 w 1166979"/>
                <a:gd name="connsiteY0" fmla="*/ 0 h 773696"/>
                <a:gd name="connsiteX1" fmla="*/ 1166979 w 1166979"/>
                <a:gd name="connsiteY1" fmla="*/ 211015 h 773696"/>
                <a:gd name="connsiteX2" fmla="*/ 1141401 w 1166979"/>
                <a:gd name="connsiteY2" fmla="*/ 354889 h 773696"/>
                <a:gd name="connsiteX3" fmla="*/ 1090246 w 1166979"/>
                <a:gd name="connsiteY3" fmla="*/ 476383 h 773696"/>
                <a:gd name="connsiteX4" fmla="*/ 1013513 w 1166979"/>
                <a:gd name="connsiteY4" fmla="*/ 556313 h 773696"/>
                <a:gd name="connsiteX5" fmla="*/ 879230 w 1166979"/>
                <a:gd name="connsiteY5" fmla="*/ 665018 h 773696"/>
                <a:gd name="connsiteX6" fmla="*/ 764131 w 1166979"/>
                <a:gd name="connsiteY6" fmla="*/ 728962 h 773696"/>
                <a:gd name="connsiteX7" fmla="*/ 594679 w 1166979"/>
                <a:gd name="connsiteY7" fmla="*/ 767328 h 773696"/>
                <a:gd name="connsiteX8" fmla="*/ 425228 w 1166979"/>
                <a:gd name="connsiteY8" fmla="*/ 770525 h 773696"/>
                <a:gd name="connsiteX9" fmla="*/ 287748 w 1166979"/>
                <a:gd name="connsiteY9" fmla="*/ 735356 h 773696"/>
                <a:gd name="connsiteX10" fmla="*/ 134282 w 1166979"/>
                <a:gd name="connsiteY10" fmla="*/ 668215 h 773696"/>
                <a:gd name="connsiteX11" fmla="*/ 15986 w 1166979"/>
                <a:gd name="connsiteY11" fmla="*/ 585088 h 773696"/>
                <a:gd name="connsiteX12" fmla="*/ 0 w 1166979"/>
                <a:gd name="connsiteY12" fmla="*/ 562707 h 773696"/>
                <a:gd name="connsiteX13" fmla="*/ 143874 w 1166979"/>
                <a:gd name="connsiteY13" fmla="*/ 569102 h 773696"/>
                <a:gd name="connsiteX14" fmla="*/ 233395 w 1166979"/>
                <a:gd name="connsiteY14" fmla="*/ 556313 h 773696"/>
                <a:gd name="connsiteX15" fmla="*/ 338903 w 1166979"/>
                <a:gd name="connsiteY15" fmla="*/ 537130 h 773696"/>
                <a:gd name="connsiteX16" fmla="*/ 441214 w 1166979"/>
                <a:gd name="connsiteY16" fmla="*/ 479580 h 773696"/>
                <a:gd name="connsiteX17" fmla="*/ 524341 w 1166979"/>
                <a:gd name="connsiteY17" fmla="*/ 431622 h 773696"/>
                <a:gd name="connsiteX18" fmla="*/ 585088 w 1166979"/>
                <a:gd name="connsiteY18" fmla="*/ 377270 h 773696"/>
                <a:gd name="connsiteX19" fmla="*/ 645835 w 1166979"/>
                <a:gd name="connsiteY19" fmla="*/ 306931 h 773696"/>
                <a:gd name="connsiteX20" fmla="*/ 681004 w 1166979"/>
                <a:gd name="connsiteY20" fmla="*/ 246184 h 773696"/>
                <a:gd name="connsiteX21" fmla="*/ 712976 w 1166979"/>
                <a:gd name="connsiteY21" fmla="*/ 179043 h 773696"/>
                <a:gd name="connsiteX22" fmla="*/ 732159 w 1166979"/>
                <a:gd name="connsiteY22" fmla="*/ 95916 h 773696"/>
                <a:gd name="connsiteX23" fmla="*/ 741751 w 1166979"/>
                <a:gd name="connsiteY23" fmla="*/ 0 h 773696"/>
                <a:gd name="connsiteX0" fmla="*/ 741751 w 1166979"/>
                <a:gd name="connsiteY0" fmla="*/ 0 h 773696"/>
                <a:gd name="connsiteX1" fmla="*/ 1166979 w 1166979"/>
                <a:gd name="connsiteY1" fmla="*/ 211015 h 773696"/>
                <a:gd name="connsiteX2" fmla="*/ 1141401 w 1166979"/>
                <a:gd name="connsiteY2" fmla="*/ 354889 h 773696"/>
                <a:gd name="connsiteX3" fmla="*/ 1090246 w 1166979"/>
                <a:gd name="connsiteY3" fmla="*/ 476383 h 773696"/>
                <a:gd name="connsiteX4" fmla="*/ 1013513 w 1166979"/>
                <a:gd name="connsiteY4" fmla="*/ 556313 h 773696"/>
                <a:gd name="connsiteX5" fmla="*/ 879230 w 1166979"/>
                <a:gd name="connsiteY5" fmla="*/ 665018 h 773696"/>
                <a:gd name="connsiteX6" fmla="*/ 764131 w 1166979"/>
                <a:gd name="connsiteY6" fmla="*/ 728962 h 773696"/>
                <a:gd name="connsiteX7" fmla="*/ 594679 w 1166979"/>
                <a:gd name="connsiteY7" fmla="*/ 767328 h 773696"/>
                <a:gd name="connsiteX8" fmla="*/ 425228 w 1166979"/>
                <a:gd name="connsiteY8" fmla="*/ 770525 h 773696"/>
                <a:gd name="connsiteX9" fmla="*/ 287748 w 1166979"/>
                <a:gd name="connsiteY9" fmla="*/ 735356 h 773696"/>
                <a:gd name="connsiteX10" fmla="*/ 134282 w 1166979"/>
                <a:gd name="connsiteY10" fmla="*/ 668215 h 773696"/>
                <a:gd name="connsiteX11" fmla="*/ 15986 w 1166979"/>
                <a:gd name="connsiteY11" fmla="*/ 585088 h 773696"/>
                <a:gd name="connsiteX12" fmla="*/ 0 w 1166979"/>
                <a:gd name="connsiteY12" fmla="*/ 562707 h 773696"/>
                <a:gd name="connsiteX13" fmla="*/ 143874 w 1166979"/>
                <a:gd name="connsiteY13" fmla="*/ 569102 h 773696"/>
                <a:gd name="connsiteX14" fmla="*/ 233395 w 1166979"/>
                <a:gd name="connsiteY14" fmla="*/ 556313 h 773696"/>
                <a:gd name="connsiteX15" fmla="*/ 338903 w 1166979"/>
                <a:gd name="connsiteY15" fmla="*/ 537130 h 773696"/>
                <a:gd name="connsiteX16" fmla="*/ 441214 w 1166979"/>
                <a:gd name="connsiteY16" fmla="*/ 479580 h 773696"/>
                <a:gd name="connsiteX17" fmla="*/ 524341 w 1166979"/>
                <a:gd name="connsiteY17" fmla="*/ 431622 h 773696"/>
                <a:gd name="connsiteX18" fmla="*/ 585088 w 1166979"/>
                <a:gd name="connsiteY18" fmla="*/ 377270 h 773696"/>
                <a:gd name="connsiteX19" fmla="*/ 645835 w 1166979"/>
                <a:gd name="connsiteY19" fmla="*/ 306931 h 773696"/>
                <a:gd name="connsiteX20" fmla="*/ 681004 w 1166979"/>
                <a:gd name="connsiteY20" fmla="*/ 246184 h 773696"/>
                <a:gd name="connsiteX21" fmla="*/ 712976 w 1166979"/>
                <a:gd name="connsiteY21" fmla="*/ 179043 h 773696"/>
                <a:gd name="connsiteX22" fmla="*/ 732159 w 1166979"/>
                <a:gd name="connsiteY22" fmla="*/ 95916 h 773696"/>
                <a:gd name="connsiteX23" fmla="*/ 741751 w 1166979"/>
                <a:gd name="connsiteY23" fmla="*/ 0 h 773696"/>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93276"/>
                <a:gd name="connsiteY0" fmla="*/ 0 h 773240"/>
                <a:gd name="connsiteX1" fmla="*/ 1166979 w 1193276"/>
                <a:gd name="connsiteY1" fmla="*/ 211015 h 773240"/>
                <a:gd name="connsiteX2" fmla="*/ 1141401 w 1193276"/>
                <a:gd name="connsiteY2" fmla="*/ 354889 h 773240"/>
                <a:gd name="connsiteX3" fmla="*/ 1090246 w 1193276"/>
                <a:gd name="connsiteY3" fmla="*/ 476383 h 773240"/>
                <a:gd name="connsiteX4" fmla="*/ 1013513 w 1193276"/>
                <a:gd name="connsiteY4" fmla="*/ 556313 h 773240"/>
                <a:gd name="connsiteX5" fmla="*/ 879230 w 1193276"/>
                <a:gd name="connsiteY5" fmla="*/ 665018 h 773240"/>
                <a:gd name="connsiteX6" fmla="*/ 764131 w 1193276"/>
                <a:gd name="connsiteY6" fmla="*/ 728962 h 773240"/>
                <a:gd name="connsiteX7" fmla="*/ 594679 w 1193276"/>
                <a:gd name="connsiteY7" fmla="*/ 767328 h 773240"/>
                <a:gd name="connsiteX8" fmla="*/ 425228 w 1193276"/>
                <a:gd name="connsiteY8" fmla="*/ 770525 h 773240"/>
                <a:gd name="connsiteX9" fmla="*/ 278156 w 1193276"/>
                <a:gd name="connsiteY9" fmla="*/ 741751 h 773240"/>
                <a:gd name="connsiteX10" fmla="*/ 134282 w 1193276"/>
                <a:gd name="connsiteY10" fmla="*/ 668215 h 773240"/>
                <a:gd name="connsiteX11" fmla="*/ 15986 w 1193276"/>
                <a:gd name="connsiteY11" fmla="*/ 585088 h 773240"/>
                <a:gd name="connsiteX12" fmla="*/ 0 w 1193276"/>
                <a:gd name="connsiteY12" fmla="*/ 562707 h 773240"/>
                <a:gd name="connsiteX13" fmla="*/ 143874 w 1193276"/>
                <a:gd name="connsiteY13" fmla="*/ 569102 h 773240"/>
                <a:gd name="connsiteX14" fmla="*/ 233395 w 1193276"/>
                <a:gd name="connsiteY14" fmla="*/ 556313 h 773240"/>
                <a:gd name="connsiteX15" fmla="*/ 338903 w 1193276"/>
                <a:gd name="connsiteY15" fmla="*/ 537130 h 773240"/>
                <a:gd name="connsiteX16" fmla="*/ 441214 w 1193276"/>
                <a:gd name="connsiteY16" fmla="*/ 479580 h 773240"/>
                <a:gd name="connsiteX17" fmla="*/ 524341 w 1193276"/>
                <a:gd name="connsiteY17" fmla="*/ 431622 h 773240"/>
                <a:gd name="connsiteX18" fmla="*/ 585088 w 1193276"/>
                <a:gd name="connsiteY18" fmla="*/ 377270 h 773240"/>
                <a:gd name="connsiteX19" fmla="*/ 645835 w 1193276"/>
                <a:gd name="connsiteY19" fmla="*/ 306931 h 773240"/>
                <a:gd name="connsiteX20" fmla="*/ 681004 w 1193276"/>
                <a:gd name="connsiteY20" fmla="*/ 246184 h 773240"/>
                <a:gd name="connsiteX21" fmla="*/ 712976 w 1193276"/>
                <a:gd name="connsiteY21" fmla="*/ 179043 h 773240"/>
                <a:gd name="connsiteX22" fmla="*/ 732159 w 1193276"/>
                <a:gd name="connsiteY22" fmla="*/ 95916 h 773240"/>
                <a:gd name="connsiteX23" fmla="*/ 741751 w 1193276"/>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2781 h 776021"/>
                <a:gd name="connsiteX1" fmla="*/ 1166979 w 1166979"/>
                <a:gd name="connsiteY1" fmla="*/ 213796 h 776021"/>
                <a:gd name="connsiteX2" fmla="*/ 1141401 w 1166979"/>
                <a:gd name="connsiteY2" fmla="*/ 357670 h 776021"/>
                <a:gd name="connsiteX3" fmla="*/ 1090246 w 1166979"/>
                <a:gd name="connsiteY3" fmla="*/ 479164 h 776021"/>
                <a:gd name="connsiteX4" fmla="*/ 1013513 w 1166979"/>
                <a:gd name="connsiteY4" fmla="*/ 559094 h 776021"/>
                <a:gd name="connsiteX5" fmla="*/ 879230 w 1166979"/>
                <a:gd name="connsiteY5" fmla="*/ 667799 h 776021"/>
                <a:gd name="connsiteX6" fmla="*/ 764131 w 1166979"/>
                <a:gd name="connsiteY6" fmla="*/ 731743 h 776021"/>
                <a:gd name="connsiteX7" fmla="*/ 594679 w 1166979"/>
                <a:gd name="connsiteY7" fmla="*/ 770109 h 776021"/>
                <a:gd name="connsiteX8" fmla="*/ 425228 w 1166979"/>
                <a:gd name="connsiteY8" fmla="*/ 773306 h 776021"/>
                <a:gd name="connsiteX9" fmla="*/ 278156 w 1166979"/>
                <a:gd name="connsiteY9" fmla="*/ 744532 h 776021"/>
                <a:gd name="connsiteX10" fmla="*/ 134282 w 1166979"/>
                <a:gd name="connsiteY10" fmla="*/ 670996 h 776021"/>
                <a:gd name="connsiteX11" fmla="*/ 15986 w 1166979"/>
                <a:gd name="connsiteY11" fmla="*/ 587869 h 776021"/>
                <a:gd name="connsiteX12" fmla="*/ 0 w 1166979"/>
                <a:gd name="connsiteY12" fmla="*/ 565488 h 776021"/>
                <a:gd name="connsiteX13" fmla="*/ 143874 w 1166979"/>
                <a:gd name="connsiteY13" fmla="*/ 571883 h 776021"/>
                <a:gd name="connsiteX14" fmla="*/ 233395 w 1166979"/>
                <a:gd name="connsiteY14" fmla="*/ 559094 h 776021"/>
                <a:gd name="connsiteX15" fmla="*/ 338903 w 1166979"/>
                <a:gd name="connsiteY15" fmla="*/ 539911 h 776021"/>
                <a:gd name="connsiteX16" fmla="*/ 441214 w 1166979"/>
                <a:gd name="connsiteY16" fmla="*/ 482361 h 776021"/>
                <a:gd name="connsiteX17" fmla="*/ 524341 w 1166979"/>
                <a:gd name="connsiteY17" fmla="*/ 434403 h 776021"/>
                <a:gd name="connsiteX18" fmla="*/ 585088 w 1166979"/>
                <a:gd name="connsiteY18" fmla="*/ 380051 h 776021"/>
                <a:gd name="connsiteX19" fmla="*/ 645835 w 1166979"/>
                <a:gd name="connsiteY19" fmla="*/ 309712 h 776021"/>
                <a:gd name="connsiteX20" fmla="*/ 681004 w 1166979"/>
                <a:gd name="connsiteY20" fmla="*/ 248965 h 776021"/>
                <a:gd name="connsiteX21" fmla="*/ 712976 w 1166979"/>
                <a:gd name="connsiteY21" fmla="*/ 181824 h 776021"/>
                <a:gd name="connsiteX22" fmla="*/ 732159 w 1166979"/>
                <a:gd name="connsiteY22" fmla="*/ 98697 h 776021"/>
                <a:gd name="connsiteX23" fmla="*/ 741751 w 1166979"/>
                <a:gd name="connsiteY23" fmla="*/ 2781 h 776021"/>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50806 w 1166979"/>
                <a:gd name="connsiteY16" fmla="*/ 482777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50806 w 1166979"/>
                <a:gd name="connsiteY16" fmla="*/ 482777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50806 w 1166979"/>
                <a:gd name="connsiteY16" fmla="*/ 482777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50806 w 1166979"/>
                <a:gd name="connsiteY16" fmla="*/ 482777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166979" h="773240">
                  <a:moveTo>
                    <a:pt x="741751" y="0"/>
                  </a:moveTo>
                  <a:lnTo>
                    <a:pt x="1166979" y="211015"/>
                  </a:lnTo>
                  <a:cubicBezTo>
                    <a:pt x="1153657" y="305332"/>
                    <a:pt x="1154190" y="310661"/>
                    <a:pt x="1141401" y="354889"/>
                  </a:cubicBezTo>
                  <a:cubicBezTo>
                    <a:pt x="1128612" y="399117"/>
                    <a:pt x="1111561" y="442812"/>
                    <a:pt x="1090246" y="476383"/>
                  </a:cubicBezTo>
                  <a:cubicBezTo>
                    <a:pt x="1068931" y="509954"/>
                    <a:pt x="1048682" y="524874"/>
                    <a:pt x="1013513" y="556313"/>
                  </a:cubicBezTo>
                  <a:cubicBezTo>
                    <a:pt x="978344" y="587752"/>
                    <a:pt x="920794" y="636243"/>
                    <a:pt x="879230" y="665018"/>
                  </a:cubicBezTo>
                  <a:cubicBezTo>
                    <a:pt x="837666" y="693793"/>
                    <a:pt x="811556" y="711910"/>
                    <a:pt x="764131" y="728962"/>
                  </a:cubicBezTo>
                  <a:cubicBezTo>
                    <a:pt x="716706" y="746014"/>
                    <a:pt x="651163" y="760401"/>
                    <a:pt x="594679" y="767328"/>
                  </a:cubicBezTo>
                  <a:cubicBezTo>
                    <a:pt x="538195" y="774255"/>
                    <a:pt x="477982" y="774788"/>
                    <a:pt x="425228" y="770525"/>
                  </a:cubicBezTo>
                  <a:cubicBezTo>
                    <a:pt x="372474" y="766262"/>
                    <a:pt x="334840" y="759157"/>
                    <a:pt x="278156" y="741751"/>
                  </a:cubicBezTo>
                  <a:cubicBezTo>
                    <a:pt x="224779" y="725361"/>
                    <a:pt x="177977" y="694325"/>
                    <a:pt x="134282" y="668215"/>
                  </a:cubicBezTo>
                  <a:cubicBezTo>
                    <a:pt x="90587" y="642105"/>
                    <a:pt x="38366" y="602673"/>
                    <a:pt x="15986" y="585088"/>
                  </a:cubicBezTo>
                  <a:lnTo>
                    <a:pt x="0" y="562707"/>
                  </a:lnTo>
                  <a:cubicBezTo>
                    <a:pt x="21315" y="560043"/>
                    <a:pt x="104975" y="570168"/>
                    <a:pt x="143874" y="569102"/>
                  </a:cubicBezTo>
                  <a:cubicBezTo>
                    <a:pt x="182773" y="568036"/>
                    <a:pt x="200890" y="561642"/>
                    <a:pt x="233395" y="556313"/>
                  </a:cubicBezTo>
                  <a:cubicBezTo>
                    <a:pt x="265900" y="550984"/>
                    <a:pt x="302668" y="549386"/>
                    <a:pt x="338903" y="537130"/>
                  </a:cubicBezTo>
                  <a:cubicBezTo>
                    <a:pt x="375138" y="524874"/>
                    <a:pt x="419900" y="500362"/>
                    <a:pt x="450806" y="482777"/>
                  </a:cubicBezTo>
                  <a:cubicBezTo>
                    <a:pt x="481712" y="465192"/>
                    <a:pt x="501961" y="449206"/>
                    <a:pt x="524341" y="431622"/>
                  </a:cubicBezTo>
                  <a:cubicBezTo>
                    <a:pt x="546721" y="414038"/>
                    <a:pt x="564839" y="398052"/>
                    <a:pt x="585088" y="377270"/>
                  </a:cubicBezTo>
                  <a:cubicBezTo>
                    <a:pt x="605337" y="356488"/>
                    <a:pt x="629849" y="328779"/>
                    <a:pt x="645835" y="306931"/>
                  </a:cubicBezTo>
                  <a:cubicBezTo>
                    <a:pt x="661821" y="285083"/>
                    <a:pt x="669814" y="267499"/>
                    <a:pt x="681004" y="246184"/>
                  </a:cubicBezTo>
                  <a:cubicBezTo>
                    <a:pt x="692194" y="224869"/>
                    <a:pt x="704450" y="204088"/>
                    <a:pt x="712976" y="179043"/>
                  </a:cubicBezTo>
                  <a:cubicBezTo>
                    <a:pt x="721502" y="153998"/>
                    <a:pt x="727363" y="125757"/>
                    <a:pt x="732159" y="95916"/>
                  </a:cubicBezTo>
                  <a:cubicBezTo>
                    <a:pt x="736955" y="66076"/>
                    <a:pt x="730028" y="60747"/>
                    <a:pt x="741751" y="0"/>
                  </a:cubicBezTo>
                  <a:close/>
                </a:path>
              </a:pathLst>
            </a:custGeom>
            <a:solidFill>
              <a:srgbClr val="0070C0">
                <a:alpha val="72000"/>
              </a:srgbClr>
            </a:solidFill>
            <a:ln w="19050">
              <a:noFill/>
            </a:ln>
            <a:effectLst>
              <a:softEdge rad="127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ln>
                  <a:solidFill>
                    <a:schemeClr val="tx1"/>
                  </a:solidFill>
                </a:ln>
              </a:endParaRPr>
            </a:p>
          </p:txBody>
        </p:sp>
        <p:sp>
          <p:nvSpPr>
            <p:cNvPr id="2664" name="Forme libre 2663"/>
            <p:cNvSpPr/>
            <p:nvPr/>
          </p:nvSpPr>
          <p:spPr>
            <a:xfrm>
              <a:off x="4067944" y="3654404"/>
              <a:ext cx="892020" cy="946372"/>
            </a:xfrm>
            <a:custGeom>
              <a:avLst/>
              <a:gdLst>
                <a:gd name="connsiteX0" fmla="*/ 412440 w 1003922"/>
                <a:gd name="connsiteY0" fmla="*/ 201424 h 997527"/>
                <a:gd name="connsiteX1" fmla="*/ 415637 w 1003922"/>
                <a:gd name="connsiteY1" fmla="*/ 290945 h 997527"/>
                <a:gd name="connsiteX2" fmla="*/ 431623 w 1003922"/>
                <a:gd name="connsiteY2" fmla="*/ 409242 h 997527"/>
                <a:gd name="connsiteX3" fmla="*/ 469989 w 1003922"/>
                <a:gd name="connsiteY3" fmla="*/ 514750 h 997527"/>
                <a:gd name="connsiteX4" fmla="*/ 533933 w 1003922"/>
                <a:gd name="connsiteY4" fmla="*/ 652229 h 997527"/>
                <a:gd name="connsiteX5" fmla="*/ 601074 w 1003922"/>
                <a:gd name="connsiteY5" fmla="*/ 719371 h 997527"/>
                <a:gd name="connsiteX6" fmla="*/ 706582 w 1003922"/>
                <a:gd name="connsiteY6" fmla="*/ 821681 h 997527"/>
                <a:gd name="connsiteX7" fmla="*/ 802498 w 1003922"/>
                <a:gd name="connsiteY7" fmla="*/ 885625 h 997527"/>
                <a:gd name="connsiteX8" fmla="*/ 892020 w 1003922"/>
                <a:gd name="connsiteY8" fmla="*/ 949569 h 997527"/>
                <a:gd name="connsiteX9" fmla="*/ 454003 w 1003922"/>
                <a:gd name="connsiteY9" fmla="*/ 712976 h 997527"/>
                <a:gd name="connsiteX10" fmla="*/ 310129 w 1003922"/>
                <a:gd name="connsiteY10" fmla="*/ 633046 h 997527"/>
                <a:gd name="connsiteX11" fmla="*/ 175847 w 1003922"/>
                <a:gd name="connsiteY11" fmla="*/ 511552 h 997527"/>
                <a:gd name="connsiteX12" fmla="*/ 92719 w 1003922"/>
                <a:gd name="connsiteY12" fmla="*/ 377270 h 997527"/>
                <a:gd name="connsiteX13" fmla="*/ 31972 w 1003922"/>
                <a:gd name="connsiteY13" fmla="*/ 239790 h 997527"/>
                <a:gd name="connsiteX14" fmla="*/ 3198 w 1003922"/>
                <a:gd name="connsiteY14" fmla="*/ 124691 h 997527"/>
                <a:gd name="connsiteX15" fmla="*/ 0 w 1003922"/>
                <a:gd name="connsiteY15" fmla="*/ 3197 h 997527"/>
                <a:gd name="connsiteX16" fmla="*/ 249382 w 1003922"/>
                <a:gd name="connsiteY16" fmla="*/ 0 h 997527"/>
                <a:gd name="connsiteX17" fmla="*/ 665019 w 1003922"/>
                <a:gd name="connsiteY17" fmla="*/ 207818 h 997527"/>
                <a:gd name="connsiteX18" fmla="*/ 693793 w 1003922"/>
                <a:gd name="connsiteY18" fmla="*/ 345298 h 997527"/>
                <a:gd name="connsiteX19" fmla="*/ 735357 w 1003922"/>
                <a:gd name="connsiteY19" fmla="*/ 473186 h 997527"/>
                <a:gd name="connsiteX20" fmla="*/ 799301 w 1003922"/>
                <a:gd name="connsiteY20" fmla="*/ 549919 h 997527"/>
                <a:gd name="connsiteX21" fmla="*/ 1003922 w 1003922"/>
                <a:gd name="connsiteY21" fmla="*/ 997527 h 997527"/>
                <a:gd name="connsiteX22" fmla="*/ 1003922 w 1003922"/>
                <a:gd name="connsiteY22" fmla="*/ 997527 h 997527"/>
                <a:gd name="connsiteX0" fmla="*/ 1003922 w 1003922"/>
                <a:gd name="connsiteY0" fmla="*/ 1000724 h 1000724"/>
                <a:gd name="connsiteX1" fmla="*/ 415637 w 1003922"/>
                <a:gd name="connsiteY1" fmla="*/ 290945 h 1000724"/>
                <a:gd name="connsiteX2" fmla="*/ 431623 w 1003922"/>
                <a:gd name="connsiteY2" fmla="*/ 409242 h 1000724"/>
                <a:gd name="connsiteX3" fmla="*/ 469989 w 1003922"/>
                <a:gd name="connsiteY3" fmla="*/ 514750 h 1000724"/>
                <a:gd name="connsiteX4" fmla="*/ 533933 w 1003922"/>
                <a:gd name="connsiteY4" fmla="*/ 652229 h 1000724"/>
                <a:gd name="connsiteX5" fmla="*/ 601074 w 1003922"/>
                <a:gd name="connsiteY5" fmla="*/ 719371 h 1000724"/>
                <a:gd name="connsiteX6" fmla="*/ 706582 w 1003922"/>
                <a:gd name="connsiteY6" fmla="*/ 821681 h 1000724"/>
                <a:gd name="connsiteX7" fmla="*/ 802498 w 1003922"/>
                <a:gd name="connsiteY7" fmla="*/ 885625 h 1000724"/>
                <a:gd name="connsiteX8" fmla="*/ 892020 w 1003922"/>
                <a:gd name="connsiteY8" fmla="*/ 949569 h 1000724"/>
                <a:gd name="connsiteX9" fmla="*/ 454003 w 1003922"/>
                <a:gd name="connsiteY9" fmla="*/ 712976 h 1000724"/>
                <a:gd name="connsiteX10" fmla="*/ 310129 w 1003922"/>
                <a:gd name="connsiteY10" fmla="*/ 633046 h 1000724"/>
                <a:gd name="connsiteX11" fmla="*/ 175847 w 1003922"/>
                <a:gd name="connsiteY11" fmla="*/ 511552 h 1000724"/>
                <a:gd name="connsiteX12" fmla="*/ 92719 w 1003922"/>
                <a:gd name="connsiteY12" fmla="*/ 377270 h 1000724"/>
                <a:gd name="connsiteX13" fmla="*/ 31972 w 1003922"/>
                <a:gd name="connsiteY13" fmla="*/ 239790 h 1000724"/>
                <a:gd name="connsiteX14" fmla="*/ 3198 w 1003922"/>
                <a:gd name="connsiteY14" fmla="*/ 124691 h 1000724"/>
                <a:gd name="connsiteX15" fmla="*/ 0 w 1003922"/>
                <a:gd name="connsiteY15" fmla="*/ 3197 h 1000724"/>
                <a:gd name="connsiteX16" fmla="*/ 249382 w 1003922"/>
                <a:gd name="connsiteY16" fmla="*/ 0 h 1000724"/>
                <a:gd name="connsiteX17" fmla="*/ 665019 w 1003922"/>
                <a:gd name="connsiteY17" fmla="*/ 207818 h 1000724"/>
                <a:gd name="connsiteX18" fmla="*/ 693793 w 1003922"/>
                <a:gd name="connsiteY18" fmla="*/ 345298 h 1000724"/>
                <a:gd name="connsiteX19" fmla="*/ 735357 w 1003922"/>
                <a:gd name="connsiteY19" fmla="*/ 473186 h 1000724"/>
                <a:gd name="connsiteX20" fmla="*/ 799301 w 1003922"/>
                <a:gd name="connsiteY20" fmla="*/ 549919 h 1000724"/>
                <a:gd name="connsiteX21" fmla="*/ 1003922 w 1003922"/>
                <a:gd name="connsiteY21" fmla="*/ 997527 h 1000724"/>
                <a:gd name="connsiteX22" fmla="*/ 1003922 w 1003922"/>
                <a:gd name="connsiteY22" fmla="*/ 997527 h 1000724"/>
                <a:gd name="connsiteX0" fmla="*/ 1003922 w 1003922"/>
                <a:gd name="connsiteY0" fmla="*/ 1000724 h 1000724"/>
                <a:gd name="connsiteX1" fmla="*/ 412440 w 1003922"/>
                <a:gd name="connsiteY1" fmla="*/ 214212 h 1000724"/>
                <a:gd name="connsiteX2" fmla="*/ 431623 w 1003922"/>
                <a:gd name="connsiteY2" fmla="*/ 409242 h 1000724"/>
                <a:gd name="connsiteX3" fmla="*/ 469989 w 1003922"/>
                <a:gd name="connsiteY3" fmla="*/ 514750 h 1000724"/>
                <a:gd name="connsiteX4" fmla="*/ 533933 w 1003922"/>
                <a:gd name="connsiteY4" fmla="*/ 652229 h 1000724"/>
                <a:gd name="connsiteX5" fmla="*/ 601074 w 1003922"/>
                <a:gd name="connsiteY5" fmla="*/ 719371 h 1000724"/>
                <a:gd name="connsiteX6" fmla="*/ 706582 w 1003922"/>
                <a:gd name="connsiteY6" fmla="*/ 821681 h 1000724"/>
                <a:gd name="connsiteX7" fmla="*/ 802498 w 1003922"/>
                <a:gd name="connsiteY7" fmla="*/ 885625 h 1000724"/>
                <a:gd name="connsiteX8" fmla="*/ 892020 w 1003922"/>
                <a:gd name="connsiteY8" fmla="*/ 949569 h 1000724"/>
                <a:gd name="connsiteX9" fmla="*/ 454003 w 1003922"/>
                <a:gd name="connsiteY9" fmla="*/ 712976 h 1000724"/>
                <a:gd name="connsiteX10" fmla="*/ 310129 w 1003922"/>
                <a:gd name="connsiteY10" fmla="*/ 633046 h 1000724"/>
                <a:gd name="connsiteX11" fmla="*/ 175847 w 1003922"/>
                <a:gd name="connsiteY11" fmla="*/ 511552 h 1000724"/>
                <a:gd name="connsiteX12" fmla="*/ 92719 w 1003922"/>
                <a:gd name="connsiteY12" fmla="*/ 377270 h 1000724"/>
                <a:gd name="connsiteX13" fmla="*/ 31972 w 1003922"/>
                <a:gd name="connsiteY13" fmla="*/ 239790 h 1000724"/>
                <a:gd name="connsiteX14" fmla="*/ 3198 w 1003922"/>
                <a:gd name="connsiteY14" fmla="*/ 124691 h 1000724"/>
                <a:gd name="connsiteX15" fmla="*/ 0 w 1003922"/>
                <a:gd name="connsiteY15" fmla="*/ 3197 h 1000724"/>
                <a:gd name="connsiteX16" fmla="*/ 249382 w 1003922"/>
                <a:gd name="connsiteY16" fmla="*/ 0 h 1000724"/>
                <a:gd name="connsiteX17" fmla="*/ 665019 w 1003922"/>
                <a:gd name="connsiteY17" fmla="*/ 207818 h 1000724"/>
                <a:gd name="connsiteX18" fmla="*/ 693793 w 1003922"/>
                <a:gd name="connsiteY18" fmla="*/ 345298 h 1000724"/>
                <a:gd name="connsiteX19" fmla="*/ 735357 w 1003922"/>
                <a:gd name="connsiteY19" fmla="*/ 473186 h 1000724"/>
                <a:gd name="connsiteX20" fmla="*/ 799301 w 1003922"/>
                <a:gd name="connsiteY20" fmla="*/ 549919 h 1000724"/>
                <a:gd name="connsiteX21" fmla="*/ 1003922 w 1003922"/>
                <a:gd name="connsiteY21" fmla="*/ 997527 h 1000724"/>
                <a:gd name="connsiteX22" fmla="*/ 1003922 w 1003922"/>
                <a:gd name="connsiteY22" fmla="*/ 997527 h 1000724"/>
                <a:gd name="connsiteX0" fmla="*/ 1003922 w 1003922"/>
                <a:gd name="connsiteY0" fmla="*/ 1000724 h 1000724"/>
                <a:gd name="connsiteX1" fmla="*/ 412440 w 1003922"/>
                <a:gd name="connsiteY1" fmla="*/ 214212 h 1000724"/>
                <a:gd name="connsiteX2" fmla="*/ 415637 w 1003922"/>
                <a:gd name="connsiteY2" fmla="*/ 294142 h 1000724"/>
                <a:gd name="connsiteX3" fmla="*/ 431623 w 1003922"/>
                <a:gd name="connsiteY3" fmla="*/ 409242 h 1000724"/>
                <a:gd name="connsiteX4" fmla="*/ 469989 w 1003922"/>
                <a:gd name="connsiteY4" fmla="*/ 514750 h 1000724"/>
                <a:gd name="connsiteX5" fmla="*/ 533933 w 1003922"/>
                <a:gd name="connsiteY5" fmla="*/ 652229 h 1000724"/>
                <a:gd name="connsiteX6" fmla="*/ 601074 w 1003922"/>
                <a:gd name="connsiteY6" fmla="*/ 719371 h 1000724"/>
                <a:gd name="connsiteX7" fmla="*/ 706582 w 1003922"/>
                <a:gd name="connsiteY7" fmla="*/ 821681 h 1000724"/>
                <a:gd name="connsiteX8" fmla="*/ 802498 w 1003922"/>
                <a:gd name="connsiteY8" fmla="*/ 885625 h 1000724"/>
                <a:gd name="connsiteX9" fmla="*/ 892020 w 1003922"/>
                <a:gd name="connsiteY9" fmla="*/ 949569 h 1000724"/>
                <a:gd name="connsiteX10" fmla="*/ 454003 w 1003922"/>
                <a:gd name="connsiteY10" fmla="*/ 712976 h 1000724"/>
                <a:gd name="connsiteX11" fmla="*/ 310129 w 1003922"/>
                <a:gd name="connsiteY11" fmla="*/ 633046 h 1000724"/>
                <a:gd name="connsiteX12" fmla="*/ 175847 w 1003922"/>
                <a:gd name="connsiteY12" fmla="*/ 511552 h 1000724"/>
                <a:gd name="connsiteX13" fmla="*/ 92719 w 1003922"/>
                <a:gd name="connsiteY13" fmla="*/ 377270 h 1000724"/>
                <a:gd name="connsiteX14" fmla="*/ 31972 w 1003922"/>
                <a:gd name="connsiteY14" fmla="*/ 239790 h 1000724"/>
                <a:gd name="connsiteX15" fmla="*/ 3198 w 1003922"/>
                <a:gd name="connsiteY15" fmla="*/ 124691 h 1000724"/>
                <a:gd name="connsiteX16" fmla="*/ 0 w 1003922"/>
                <a:gd name="connsiteY16" fmla="*/ 3197 h 1000724"/>
                <a:gd name="connsiteX17" fmla="*/ 249382 w 1003922"/>
                <a:gd name="connsiteY17" fmla="*/ 0 h 1000724"/>
                <a:gd name="connsiteX18" fmla="*/ 665019 w 1003922"/>
                <a:gd name="connsiteY18" fmla="*/ 207818 h 1000724"/>
                <a:gd name="connsiteX19" fmla="*/ 693793 w 1003922"/>
                <a:gd name="connsiteY19" fmla="*/ 345298 h 1000724"/>
                <a:gd name="connsiteX20" fmla="*/ 735357 w 1003922"/>
                <a:gd name="connsiteY20" fmla="*/ 473186 h 1000724"/>
                <a:gd name="connsiteX21" fmla="*/ 799301 w 1003922"/>
                <a:gd name="connsiteY21" fmla="*/ 549919 h 1000724"/>
                <a:gd name="connsiteX22" fmla="*/ 1003922 w 1003922"/>
                <a:gd name="connsiteY22" fmla="*/ 997527 h 1000724"/>
                <a:gd name="connsiteX23" fmla="*/ 1003922 w 1003922"/>
                <a:gd name="connsiteY23" fmla="*/ 997527 h 1000724"/>
                <a:gd name="connsiteX0" fmla="*/ 1003922 w 1003922"/>
                <a:gd name="connsiteY0" fmla="*/ 997527 h 997527"/>
                <a:gd name="connsiteX1" fmla="*/ 412440 w 1003922"/>
                <a:gd name="connsiteY1" fmla="*/ 211015 h 997527"/>
                <a:gd name="connsiteX2" fmla="*/ 415637 w 1003922"/>
                <a:gd name="connsiteY2" fmla="*/ 290945 h 997527"/>
                <a:gd name="connsiteX3" fmla="*/ 431623 w 1003922"/>
                <a:gd name="connsiteY3" fmla="*/ 406045 h 997527"/>
                <a:gd name="connsiteX4" fmla="*/ 469989 w 1003922"/>
                <a:gd name="connsiteY4" fmla="*/ 511553 h 997527"/>
                <a:gd name="connsiteX5" fmla="*/ 533933 w 1003922"/>
                <a:gd name="connsiteY5" fmla="*/ 649032 h 997527"/>
                <a:gd name="connsiteX6" fmla="*/ 601074 w 1003922"/>
                <a:gd name="connsiteY6" fmla="*/ 716174 h 997527"/>
                <a:gd name="connsiteX7" fmla="*/ 706582 w 1003922"/>
                <a:gd name="connsiteY7" fmla="*/ 818484 h 997527"/>
                <a:gd name="connsiteX8" fmla="*/ 802498 w 1003922"/>
                <a:gd name="connsiteY8" fmla="*/ 882428 h 997527"/>
                <a:gd name="connsiteX9" fmla="*/ 892020 w 1003922"/>
                <a:gd name="connsiteY9" fmla="*/ 946372 h 997527"/>
                <a:gd name="connsiteX10" fmla="*/ 454003 w 1003922"/>
                <a:gd name="connsiteY10" fmla="*/ 709779 h 997527"/>
                <a:gd name="connsiteX11" fmla="*/ 310129 w 1003922"/>
                <a:gd name="connsiteY11" fmla="*/ 629849 h 997527"/>
                <a:gd name="connsiteX12" fmla="*/ 175847 w 1003922"/>
                <a:gd name="connsiteY12" fmla="*/ 508355 h 997527"/>
                <a:gd name="connsiteX13" fmla="*/ 92719 w 1003922"/>
                <a:gd name="connsiteY13" fmla="*/ 374073 h 997527"/>
                <a:gd name="connsiteX14" fmla="*/ 31972 w 1003922"/>
                <a:gd name="connsiteY14" fmla="*/ 236593 h 997527"/>
                <a:gd name="connsiteX15" fmla="*/ 3198 w 1003922"/>
                <a:gd name="connsiteY15" fmla="*/ 121494 h 997527"/>
                <a:gd name="connsiteX16" fmla="*/ 0 w 1003922"/>
                <a:gd name="connsiteY16" fmla="*/ 0 h 997527"/>
                <a:gd name="connsiteX17" fmla="*/ 99114 w 1003922"/>
                <a:gd name="connsiteY17" fmla="*/ 9592 h 997527"/>
                <a:gd name="connsiteX18" fmla="*/ 665019 w 1003922"/>
                <a:gd name="connsiteY18" fmla="*/ 204621 h 997527"/>
                <a:gd name="connsiteX19" fmla="*/ 693793 w 1003922"/>
                <a:gd name="connsiteY19" fmla="*/ 342101 h 997527"/>
                <a:gd name="connsiteX20" fmla="*/ 735357 w 1003922"/>
                <a:gd name="connsiteY20" fmla="*/ 469989 h 997527"/>
                <a:gd name="connsiteX21" fmla="*/ 799301 w 1003922"/>
                <a:gd name="connsiteY21" fmla="*/ 546722 h 997527"/>
                <a:gd name="connsiteX22" fmla="*/ 1003922 w 1003922"/>
                <a:gd name="connsiteY22" fmla="*/ 994330 h 997527"/>
                <a:gd name="connsiteX23" fmla="*/ 1003922 w 1003922"/>
                <a:gd name="connsiteY23" fmla="*/ 994330 h 997527"/>
                <a:gd name="connsiteX0" fmla="*/ 1003922 w 1003922"/>
                <a:gd name="connsiteY0" fmla="*/ 997527 h 997527"/>
                <a:gd name="connsiteX1" fmla="*/ 412440 w 1003922"/>
                <a:gd name="connsiteY1" fmla="*/ 211015 h 997527"/>
                <a:gd name="connsiteX2" fmla="*/ 415637 w 1003922"/>
                <a:gd name="connsiteY2" fmla="*/ 290945 h 997527"/>
                <a:gd name="connsiteX3" fmla="*/ 431623 w 1003922"/>
                <a:gd name="connsiteY3" fmla="*/ 406045 h 997527"/>
                <a:gd name="connsiteX4" fmla="*/ 469989 w 1003922"/>
                <a:gd name="connsiteY4" fmla="*/ 511553 h 997527"/>
                <a:gd name="connsiteX5" fmla="*/ 533933 w 1003922"/>
                <a:gd name="connsiteY5" fmla="*/ 649032 h 997527"/>
                <a:gd name="connsiteX6" fmla="*/ 601074 w 1003922"/>
                <a:gd name="connsiteY6" fmla="*/ 716174 h 997527"/>
                <a:gd name="connsiteX7" fmla="*/ 706582 w 1003922"/>
                <a:gd name="connsiteY7" fmla="*/ 818484 h 997527"/>
                <a:gd name="connsiteX8" fmla="*/ 802498 w 1003922"/>
                <a:gd name="connsiteY8" fmla="*/ 882428 h 997527"/>
                <a:gd name="connsiteX9" fmla="*/ 892020 w 1003922"/>
                <a:gd name="connsiteY9" fmla="*/ 946372 h 997527"/>
                <a:gd name="connsiteX10" fmla="*/ 454003 w 1003922"/>
                <a:gd name="connsiteY10" fmla="*/ 709779 h 997527"/>
                <a:gd name="connsiteX11" fmla="*/ 310129 w 1003922"/>
                <a:gd name="connsiteY11" fmla="*/ 629849 h 997527"/>
                <a:gd name="connsiteX12" fmla="*/ 175847 w 1003922"/>
                <a:gd name="connsiteY12" fmla="*/ 508355 h 997527"/>
                <a:gd name="connsiteX13" fmla="*/ 92719 w 1003922"/>
                <a:gd name="connsiteY13" fmla="*/ 374073 h 997527"/>
                <a:gd name="connsiteX14" fmla="*/ 31972 w 1003922"/>
                <a:gd name="connsiteY14" fmla="*/ 236593 h 997527"/>
                <a:gd name="connsiteX15" fmla="*/ 3198 w 1003922"/>
                <a:gd name="connsiteY15" fmla="*/ 121494 h 997527"/>
                <a:gd name="connsiteX16" fmla="*/ 0 w 1003922"/>
                <a:gd name="connsiteY16" fmla="*/ 0 h 997527"/>
                <a:gd name="connsiteX17" fmla="*/ 99114 w 1003922"/>
                <a:gd name="connsiteY17" fmla="*/ 9592 h 997527"/>
                <a:gd name="connsiteX18" fmla="*/ 495567 w 1003922"/>
                <a:gd name="connsiteY18" fmla="*/ 204621 h 997527"/>
                <a:gd name="connsiteX19" fmla="*/ 693793 w 1003922"/>
                <a:gd name="connsiteY19" fmla="*/ 342101 h 997527"/>
                <a:gd name="connsiteX20" fmla="*/ 735357 w 1003922"/>
                <a:gd name="connsiteY20" fmla="*/ 469989 h 997527"/>
                <a:gd name="connsiteX21" fmla="*/ 799301 w 1003922"/>
                <a:gd name="connsiteY21" fmla="*/ 546722 h 997527"/>
                <a:gd name="connsiteX22" fmla="*/ 1003922 w 1003922"/>
                <a:gd name="connsiteY22" fmla="*/ 994330 h 997527"/>
                <a:gd name="connsiteX23" fmla="*/ 1003922 w 1003922"/>
                <a:gd name="connsiteY23" fmla="*/ 994330 h 997527"/>
                <a:gd name="connsiteX0" fmla="*/ 1003922 w 1003922"/>
                <a:gd name="connsiteY0" fmla="*/ 997527 h 997527"/>
                <a:gd name="connsiteX1" fmla="*/ 412440 w 1003922"/>
                <a:gd name="connsiteY1" fmla="*/ 211015 h 997527"/>
                <a:gd name="connsiteX2" fmla="*/ 415637 w 1003922"/>
                <a:gd name="connsiteY2" fmla="*/ 290945 h 997527"/>
                <a:gd name="connsiteX3" fmla="*/ 431623 w 1003922"/>
                <a:gd name="connsiteY3" fmla="*/ 406045 h 997527"/>
                <a:gd name="connsiteX4" fmla="*/ 469989 w 1003922"/>
                <a:gd name="connsiteY4" fmla="*/ 511553 h 997527"/>
                <a:gd name="connsiteX5" fmla="*/ 533933 w 1003922"/>
                <a:gd name="connsiteY5" fmla="*/ 649032 h 997527"/>
                <a:gd name="connsiteX6" fmla="*/ 601074 w 1003922"/>
                <a:gd name="connsiteY6" fmla="*/ 716174 h 997527"/>
                <a:gd name="connsiteX7" fmla="*/ 706582 w 1003922"/>
                <a:gd name="connsiteY7" fmla="*/ 818484 h 997527"/>
                <a:gd name="connsiteX8" fmla="*/ 802498 w 1003922"/>
                <a:gd name="connsiteY8" fmla="*/ 882428 h 997527"/>
                <a:gd name="connsiteX9" fmla="*/ 892020 w 1003922"/>
                <a:gd name="connsiteY9" fmla="*/ 946372 h 997527"/>
                <a:gd name="connsiteX10" fmla="*/ 454003 w 1003922"/>
                <a:gd name="connsiteY10" fmla="*/ 709779 h 997527"/>
                <a:gd name="connsiteX11" fmla="*/ 310129 w 1003922"/>
                <a:gd name="connsiteY11" fmla="*/ 629849 h 997527"/>
                <a:gd name="connsiteX12" fmla="*/ 175847 w 1003922"/>
                <a:gd name="connsiteY12" fmla="*/ 508355 h 997527"/>
                <a:gd name="connsiteX13" fmla="*/ 92719 w 1003922"/>
                <a:gd name="connsiteY13" fmla="*/ 374073 h 997527"/>
                <a:gd name="connsiteX14" fmla="*/ 31972 w 1003922"/>
                <a:gd name="connsiteY14" fmla="*/ 236593 h 997527"/>
                <a:gd name="connsiteX15" fmla="*/ 3198 w 1003922"/>
                <a:gd name="connsiteY15" fmla="*/ 121494 h 997527"/>
                <a:gd name="connsiteX16" fmla="*/ 0 w 1003922"/>
                <a:gd name="connsiteY16" fmla="*/ 0 h 997527"/>
                <a:gd name="connsiteX17" fmla="*/ 99114 w 1003922"/>
                <a:gd name="connsiteY17" fmla="*/ 9592 h 997527"/>
                <a:gd name="connsiteX18" fmla="*/ 495567 w 1003922"/>
                <a:gd name="connsiteY18" fmla="*/ 204621 h 997527"/>
                <a:gd name="connsiteX19" fmla="*/ 649032 w 1003922"/>
                <a:gd name="connsiteY19" fmla="*/ 358088 h 997527"/>
                <a:gd name="connsiteX20" fmla="*/ 735357 w 1003922"/>
                <a:gd name="connsiteY20" fmla="*/ 469989 h 997527"/>
                <a:gd name="connsiteX21" fmla="*/ 799301 w 1003922"/>
                <a:gd name="connsiteY21" fmla="*/ 546722 h 997527"/>
                <a:gd name="connsiteX22" fmla="*/ 1003922 w 1003922"/>
                <a:gd name="connsiteY22" fmla="*/ 994330 h 997527"/>
                <a:gd name="connsiteX23" fmla="*/ 1003922 w 1003922"/>
                <a:gd name="connsiteY23" fmla="*/ 994330 h 997527"/>
                <a:gd name="connsiteX0" fmla="*/ 1003922 w 1003922"/>
                <a:gd name="connsiteY0" fmla="*/ 997527 h 997527"/>
                <a:gd name="connsiteX1" fmla="*/ 412440 w 1003922"/>
                <a:gd name="connsiteY1" fmla="*/ 211015 h 997527"/>
                <a:gd name="connsiteX2" fmla="*/ 415637 w 1003922"/>
                <a:gd name="connsiteY2" fmla="*/ 290945 h 997527"/>
                <a:gd name="connsiteX3" fmla="*/ 431623 w 1003922"/>
                <a:gd name="connsiteY3" fmla="*/ 406045 h 997527"/>
                <a:gd name="connsiteX4" fmla="*/ 469989 w 1003922"/>
                <a:gd name="connsiteY4" fmla="*/ 511553 h 997527"/>
                <a:gd name="connsiteX5" fmla="*/ 533933 w 1003922"/>
                <a:gd name="connsiteY5" fmla="*/ 649032 h 997527"/>
                <a:gd name="connsiteX6" fmla="*/ 601074 w 1003922"/>
                <a:gd name="connsiteY6" fmla="*/ 716174 h 997527"/>
                <a:gd name="connsiteX7" fmla="*/ 706582 w 1003922"/>
                <a:gd name="connsiteY7" fmla="*/ 818484 h 997527"/>
                <a:gd name="connsiteX8" fmla="*/ 802498 w 1003922"/>
                <a:gd name="connsiteY8" fmla="*/ 882428 h 997527"/>
                <a:gd name="connsiteX9" fmla="*/ 892020 w 1003922"/>
                <a:gd name="connsiteY9" fmla="*/ 946372 h 997527"/>
                <a:gd name="connsiteX10" fmla="*/ 454003 w 1003922"/>
                <a:gd name="connsiteY10" fmla="*/ 709779 h 997527"/>
                <a:gd name="connsiteX11" fmla="*/ 310129 w 1003922"/>
                <a:gd name="connsiteY11" fmla="*/ 629849 h 997527"/>
                <a:gd name="connsiteX12" fmla="*/ 175847 w 1003922"/>
                <a:gd name="connsiteY12" fmla="*/ 508355 h 997527"/>
                <a:gd name="connsiteX13" fmla="*/ 92719 w 1003922"/>
                <a:gd name="connsiteY13" fmla="*/ 374073 h 997527"/>
                <a:gd name="connsiteX14" fmla="*/ 31972 w 1003922"/>
                <a:gd name="connsiteY14" fmla="*/ 236593 h 997527"/>
                <a:gd name="connsiteX15" fmla="*/ 3198 w 1003922"/>
                <a:gd name="connsiteY15" fmla="*/ 121494 h 997527"/>
                <a:gd name="connsiteX16" fmla="*/ 0 w 1003922"/>
                <a:gd name="connsiteY16" fmla="*/ 0 h 997527"/>
                <a:gd name="connsiteX17" fmla="*/ 99114 w 1003922"/>
                <a:gd name="connsiteY17" fmla="*/ 9592 h 997527"/>
                <a:gd name="connsiteX18" fmla="*/ 495567 w 1003922"/>
                <a:gd name="connsiteY18" fmla="*/ 204621 h 997527"/>
                <a:gd name="connsiteX19" fmla="*/ 649032 w 1003922"/>
                <a:gd name="connsiteY19" fmla="*/ 358088 h 997527"/>
                <a:gd name="connsiteX20" fmla="*/ 703385 w 1003922"/>
                <a:gd name="connsiteY20" fmla="*/ 473186 h 997527"/>
                <a:gd name="connsiteX21" fmla="*/ 799301 w 1003922"/>
                <a:gd name="connsiteY21" fmla="*/ 546722 h 997527"/>
                <a:gd name="connsiteX22" fmla="*/ 1003922 w 1003922"/>
                <a:gd name="connsiteY22" fmla="*/ 994330 h 997527"/>
                <a:gd name="connsiteX23" fmla="*/ 1003922 w 1003922"/>
                <a:gd name="connsiteY23" fmla="*/ 994330 h 997527"/>
                <a:gd name="connsiteX0" fmla="*/ 1003922 w 1003922"/>
                <a:gd name="connsiteY0" fmla="*/ 997527 h 997527"/>
                <a:gd name="connsiteX1" fmla="*/ 412440 w 1003922"/>
                <a:gd name="connsiteY1" fmla="*/ 211015 h 997527"/>
                <a:gd name="connsiteX2" fmla="*/ 415637 w 1003922"/>
                <a:gd name="connsiteY2" fmla="*/ 290945 h 997527"/>
                <a:gd name="connsiteX3" fmla="*/ 431623 w 1003922"/>
                <a:gd name="connsiteY3" fmla="*/ 406045 h 997527"/>
                <a:gd name="connsiteX4" fmla="*/ 469989 w 1003922"/>
                <a:gd name="connsiteY4" fmla="*/ 511553 h 997527"/>
                <a:gd name="connsiteX5" fmla="*/ 533933 w 1003922"/>
                <a:gd name="connsiteY5" fmla="*/ 649032 h 997527"/>
                <a:gd name="connsiteX6" fmla="*/ 601074 w 1003922"/>
                <a:gd name="connsiteY6" fmla="*/ 716174 h 997527"/>
                <a:gd name="connsiteX7" fmla="*/ 706582 w 1003922"/>
                <a:gd name="connsiteY7" fmla="*/ 818484 h 997527"/>
                <a:gd name="connsiteX8" fmla="*/ 802498 w 1003922"/>
                <a:gd name="connsiteY8" fmla="*/ 882428 h 997527"/>
                <a:gd name="connsiteX9" fmla="*/ 892020 w 1003922"/>
                <a:gd name="connsiteY9" fmla="*/ 946372 h 997527"/>
                <a:gd name="connsiteX10" fmla="*/ 454003 w 1003922"/>
                <a:gd name="connsiteY10" fmla="*/ 709779 h 997527"/>
                <a:gd name="connsiteX11" fmla="*/ 310129 w 1003922"/>
                <a:gd name="connsiteY11" fmla="*/ 629849 h 997527"/>
                <a:gd name="connsiteX12" fmla="*/ 175847 w 1003922"/>
                <a:gd name="connsiteY12" fmla="*/ 508355 h 997527"/>
                <a:gd name="connsiteX13" fmla="*/ 92719 w 1003922"/>
                <a:gd name="connsiteY13" fmla="*/ 374073 h 997527"/>
                <a:gd name="connsiteX14" fmla="*/ 31972 w 1003922"/>
                <a:gd name="connsiteY14" fmla="*/ 236593 h 997527"/>
                <a:gd name="connsiteX15" fmla="*/ 3198 w 1003922"/>
                <a:gd name="connsiteY15" fmla="*/ 121494 h 997527"/>
                <a:gd name="connsiteX16" fmla="*/ 0 w 1003922"/>
                <a:gd name="connsiteY16" fmla="*/ 0 h 997527"/>
                <a:gd name="connsiteX17" fmla="*/ 99114 w 1003922"/>
                <a:gd name="connsiteY17" fmla="*/ 9592 h 997527"/>
                <a:gd name="connsiteX18" fmla="*/ 495567 w 1003922"/>
                <a:gd name="connsiteY18" fmla="*/ 204621 h 997527"/>
                <a:gd name="connsiteX19" fmla="*/ 649032 w 1003922"/>
                <a:gd name="connsiteY19" fmla="*/ 358088 h 997527"/>
                <a:gd name="connsiteX20" fmla="*/ 703385 w 1003922"/>
                <a:gd name="connsiteY20" fmla="*/ 473186 h 997527"/>
                <a:gd name="connsiteX21" fmla="*/ 799301 w 1003922"/>
                <a:gd name="connsiteY21" fmla="*/ 546722 h 997527"/>
                <a:gd name="connsiteX22" fmla="*/ 1003922 w 1003922"/>
                <a:gd name="connsiteY22" fmla="*/ 994330 h 997527"/>
                <a:gd name="connsiteX0" fmla="*/ 1003922 w 1003922"/>
                <a:gd name="connsiteY0" fmla="*/ 997527 h 997527"/>
                <a:gd name="connsiteX1" fmla="*/ 412440 w 1003922"/>
                <a:gd name="connsiteY1" fmla="*/ 211015 h 997527"/>
                <a:gd name="connsiteX2" fmla="*/ 415637 w 1003922"/>
                <a:gd name="connsiteY2" fmla="*/ 290945 h 997527"/>
                <a:gd name="connsiteX3" fmla="*/ 431623 w 1003922"/>
                <a:gd name="connsiteY3" fmla="*/ 406045 h 997527"/>
                <a:gd name="connsiteX4" fmla="*/ 469989 w 1003922"/>
                <a:gd name="connsiteY4" fmla="*/ 511553 h 997527"/>
                <a:gd name="connsiteX5" fmla="*/ 533933 w 1003922"/>
                <a:gd name="connsiteY5" fmla="*/ 649032 h 997527"/>
                <a:gd name="connsiteX6" fmla="*/ 601074 w 1003922"/>
                <a:gd name="connsiteY6" fmla="*/ 716174 h 997527"/>
                <a:gd name="connsiteX7" fmla="*/ 706582 w 1003922"/>
                <a:gd name="connsiteY7" fmla="*/ 818484 h 997527"/>
                <a:gd name="connsiteX8" fmla="*/ 802498 w 1003922"/>
                <a:gd name="connsiteY8" fmla="*/ 882428 h 997527"/>
                <a:gd name="connsiteX9" fmla="*/ 892020 w 1003922"/>
                <a:gd name="connsiteY9" fmla="*/ 946372 h 997527"/>
                <a:gd name="connsiteX10" fmla="*/ 454003 w 1003922"/>
                <a:gd name="connsiteY10" fmla="*/ 709779 h 997527"/>
                <a:gd name="connsiteX11" fmla="*/ 310129 w 1003922"/>
                <a:gd name="connsiteY11" fmla="*/ 629849 h 997527"/>
                <a:gd name="connsiteX12" fmla="*/ 175847 w 1003922"/>
                <a:gd name="connsiteY12" fmla="*/ 508355 h 997527"/>
                <a:gd name="connsiteX13" fmla="*/ 92719 w 1003922"/>
                <a:gd name="connsiteY13" fmla="*/ 374073 h 997527"/>
                <a:gd name="connsiteX14" fmla="*/ 31972 w 1003922"/>
                <a:gd name="connsiteY14" fmla="*/ 236593 h 997527"/>
                <a:gd name="connsiteX15" fmla="*/ 3198 w 1003922"/>
                <a:gd name="connsiteY15" fmla="*/ 121494 h 997527"/>
                <a:gd name="connsiteX16" fmla="*/ 0 w 1003922"/>
                <a:gd name="connsiteY16" fmla="*/ 0 h 997527"/>
                <a:gd name="connsiteX17" fmla="*/ 99114 w 1003922"/>
                <a:gd name="connsiteY17" fmla="*/ 9592 h 997527"/>
                <a:gd name="connsiteX18" fmla="*/ 495567 w 1003922"/>
                <a:gd name="connsiteY18" fmla="*/ 204621 h 997527"/>
                <a:gd name="connsiteX19" fmla="*/ 649032 w 1003922"/>
                <a:gd name="connsiteY19" fmla="*/ 358088 h 997527"/>
                <a:gd name="connsiteX20" fmla="*/ 703385 w 1003922"/>
                <a:gd name="connsiteY20" fmla="*/ 473186 h 997527"/>
                <a:gd name="connsiteX21" fmla="*/ 799301 w 1003922"/>
                <a:gd name="connsiteY21" fmla="*/ 546722 h 997527"/>
                <a:gd name="connsiteX0" fmla="*/ 505159 w 892020"/>
                <a:gd name="connsiteY0" fmla="*/ 207818 h 946372"/>
                <a:gd name="connsiteX1" fmla="*/ 412440 w 892020"/>
                <a:gd name="connsiteY1" fmla="*/ 211015 h 946372"/>
                <a:gd name="connsiteX2" fmla="*/ 415637 w 892020"/>
                <a:gd name="connsiteY2" fmla="*/ 290945 h 946372"/>
                <a:gd name="connsiteX3" fmla="*/ 431623 w 892020"/>
                <a:gd name="connsiteY3" fmla="*/ 406045 h 946372"/>
                <a:gd name="connsiteX4" fmla="*/ 469989 w 892020"/>
                <a:gd name="connsiteY4" fmla="*/ 511553 h 946372"/>
                <a:gd name="connsiteX5" fmla="*/ 533933 w 892020"/>
                <a:gd name="connsiteY5" fmla="*/ 649032 h 946372"/>
                <a:gd name="connsiteX6" fmla="*/ 601074 w 892020"/>
                <a:gd name="connsiteY6" fmla="*/ 716174 h 946372"/>
                <a:gd name="connsiteX7" fmla="*/ 706582 w 892020"/>
                <a:gd name="connsiteY7" fmla="*/ 818484 h 946372"/>
                <a:gd name="connsiteX8" fmla="*/ 802498 w 892020"/>
                <a:gd name="connsiteY8" fmla="*/ 882428 h 946372"/>
                <a:gd name="connsiteX9" fmla="*/ 892020 w 892020"/>
                <a:gd name="connsiteY9" fmla="*/ 946372 h 946372"/>
                <a:gd name="connsiteX10" fmla="*/ 454003 w 892020"/>
                <a:gd name="connsiteY10" fmla="*/ 709779 h 946372"/>
                <a:gd name="connsiteX11" fmla="*/ 310129 w 892020"/>
                <a:gd name="connsiteY11" fmla="*/ 629849 h 946372"/>
                <a:gd name="connsiteX12" fmla="*/ 175847 w 892020"/>
                <a:gd name="connsiteY12" fmla="*/ 508355 h 946372"/>
                <a:gd name="connsiteX13" fmla="*/ 92719 w 892020"/>
                <a:gd name="connsiteY13" fmla="*/ 374073 h 946372"/>
                <a:gd name="connsiteX14" fmla="*/ 31972 w 892020"/>
                <a:gd name="connsiteY14" fmla="*/ 236593 h 946372"/>
                <a:gd name="connsiteX15" fmla="*/ 3198 w 892020"/>
                <a:gd name="connsiteY15" fmla="*/ 121494 h 946372"/>
                <a:gd name="connsiteX16" fmla="*/ 0 w 892020"/>
                <a:gd name="connsiteY16" fmla="*/ 0 h 946372"/>
                <a:gd name="connsiteX17" fmla="*/ 99114 w 892020"/>
                <a:gd name="connsiteY17" fmla="*/ 9592 h 946372"/>
                <a:gd name="connsiteX18" fmla="*/ 495567 w 892020"/>
                <a:gd name="connsiteY18" fmla="*/ 204621 h 946372"/>
                <a:gd name="connsiteX19" fmla="*/ 649032 w 892020"/>
                <a:gd name="connsiteY19" fmla="*/ 358088 h 946372"/>
                <a:gd name="connsiteX20" fmla="*/ 703385 w 892020"/>
                <a:gd name="connsiteY20" fmla="*/ 473186 h 946372"/>
                <a:gd name="connsiteX21" fmla="*/ 799301 w 892020"/>
                <a:gd name="connsiteY21" fmla="*/ 546722 h 946372"/>
                <a:gd name="connsiteX0" fmla="*/ 505159 w 892020"/>
                <a:gd name="connsiteY0" fmla="*/ 207818 h 946372"/>
                <a:gd name="connsiteX1" fmla="*/ 412440 w 892020"/>
                <a:gd name="connsiteY1" fmla="*/ 211015 h 946372"/>
                <a:gd name="connsiteX2" fmla="*/ 415637 w 892020"/>
                <a:gd name="connsiteY2" fmla="*/ 290945 h 946372"/>
                <a:gd name="connsiteX3" fmla="*/ 431623 w 892020"/>
                <a:gd name="connsiteY3" fmla="*/ 406045 h 946372"/>
                <a:gd name="connsiteX4" fmla="*/ 469989 w 892020"/>
                <a:gd name="connsiteY4" fmla="*/ 511553 h 946372"/>
                <a:gd name="connsiteX5" fmla="*/ 533933 w 892020"/>
                <a:gd name="connsiteY5" fmla="*/ 649032 h 946372"/>
                <a:gd name="connsiteX6" fmla="*/ 601074 w 892020"/>
                <a:gd name="connsiteY6" fmla="*/ 716174 h 946372"/>
                <a:gd name="connsiteX7" fmla="*/ 706582 w 892020"/>
                <a:gd name="connsiteY7" fmla="*/ 818484 h 946372"/>
                <a:gd name="connsiteX8" fmla="*/ 802498 w 892020"/>
                <a:gd name="connsiteY8" fmla="*/ 882428 h 946372"/>
                <a:gd name="connsiteX9" fmla="*/ 892020 w 892020"/>
                <a:gd name="connsiteY9" fmla="*/ 946372 h 946372"/>
                <a:gd name="connsiteX10" fmla="*/ 454003 w 892020"/>
                <a:gd name="connsiteY10" fmla="*/ 709779 h 946372"/>
                <a:gd name="connsiteX11" fmla="*/ 310129 w 892020"/>
                <a:gd name="connsiteY11" fmla="*/ 629849 h 946372"/>
                <a:gd name="connsiteX12" fmla="*/ 175847 w 892020"/>
                <a:gd name="connsiteY12" fmla="*/ 508355 h 946372"/>
                <a:gd name="connsiteX13" fmla="*/ 92719 w 892020"/>
                <a:gd name="connsiteY13" fmla="*/ 374073 h 946372"/>
                <a:gd name="connsiteX14" fmla="*/ 31972 w 892020"/>
                <a:gd name="connsiteY14" fmla="*/ 236593 h 946372"/>
                <a:gd name="connsiteX15" fmla="*/ 3198 w 892020"/>
                <a:gd name="connsiteY15" fmla="*/ 121494 h 946372"/>
                <a:gd name="connsiteX16" fmla="*/ 0 w 892020"/>
                <a:gd name="connsiteY16" fmla="*/ 0 h 946372"/>
                <a:gd name="connsiteX17" fmla="*/ 99114 w 892020"/>
                <a:gd name="connsiteY17" fmla="*/ 9592 h 946372"/>
                <a:gd name="connsiteX18" fmla="*/ 495567 w 892020"/>
                <a:gd name="connsiteY18" fmla="*/ 204621 h 946372"/>
                <a:gd name="connsiteX19" fmla="*/ 649032 w 892020"/>
                <a:gd name="connsiteY19" fmla="*/ 358088 h 946372"/>
                <a:gd name="connsiteX20" fmla="*/ 703385 w 892020"/>
                <a:gd name="connsiteY20" fmla="*/ 473186 h 946372"/>
                <a:gd name="connsiteX21" fmla="*/ 799301 w 892020"/>
                <a:gd name="connsiteY21" fmla="*/ 546722 h 946372"/>
                <a:gd name="connsiteX22" fmla="*/ 505159 w 892020"/>
                <a:gd name="connsiteY22" fmla="*/ 207818 h 946372"/>
                <a:gd name="connsiteX0" fmla="*/ 505159 w 892020"/>
                <a:gd name="connsiteY0" fmla="*/ 207818 h 946372"/>
                <a:gd name="connsiteX1" fmla="*/ 412440 w 892020"/>
                <a:gd name="connsiteY1" fmla="*/ 211015 h 946372"/>
                <a:gd name="connsiteX2" fmla="*/ 415637 w 892020"/>
                <a:gd name="connsiteY2" fmla="*/ 290945 h 946372"/>
                <a:gd name="connsiteX3" fmla="*/ 431623 w 892020"/>
                <a:gd name="connsiteY3" fmla="*/ 406045 h 946372"/>
                <a:gd name="connsiteX4" fmla="*/ 469989 w 892020"/>
                <a:gd name="connsiteY4" fmla="*/ 511553 h 946372"/>
                <a:gd name="connsiteX5" fmla="*/ 533933 w 892020"/>
                <a:gd name="connsiteY5" fmla="*/ 649032 h 946372"/>
                <a:gd name="connsiteX6" fmla="*/ 601074 w 892020"/>
                <a:gd name="connsiteY6" fmla="*/ 716174 h 946372"/>
                <a:gd name="connsiteX7" fmla="*/ 706582 w 892020"/>
                <a:gd name="connsiteY7" fmla="*/ 818484 h 946372"/>
                <a:gd name="connsiteX8" fmla="*/ 802498 w 892020"/>
                <a:gd name="connsiteY8" fmla="*/ 882428 h 946372"/>
                <a:gd name="connsiteX9" fmla="*/ 892020 w 892020"/>
                <a:gd name="connsiteY9" fmla="*/ 946372 h 946372"/>
                <a:gd name="connsiteX10" fmla="*/ 454003 w 892020"/>
                <a:gd name="connsiteY10" fmla="*/ 709779 h 946372"/>
                <a:gd name="connsiteX11" fmla="*/ 310129 w 892020"/>
                <a:gd name="connsiteY11" fmla="*/ 629849 h 946372"/>
                <a:gd name="connsiteX12" fmla="*/ 175847 w 892020"/>
                <a:gd name="connsiteY12" fmla="*/ 508355 h 946372"/>
                <a:gd name="connsiteX13" fmla="*/ 92719 w 892020"/>
                <a:gd name="connsiteY13" fmla="*/ 374073 h 946372"/>
                <a:gd name="connsiteX14" fmla="*/ 31972 w 892020"/>
                <a:gd name="connsiteY14" fmla="*/ 236593 h 946372"/>
                <a:gd name="connsiteX15" fmla="*/ 3198 w 892020"/>
                <a:gd name="connsiteY15" fmla="*/ 121494 h 946372"/>
                <a:gd name="connsiteX16" fmla="*/ 0 w 892020"/>
                <a:gd name="connsiteY16" fmla="*/ 0 h 946372"/>
                <a:gd name="connsiteX17" fmla="*/ 99114 w 892020"/>
                <a:gd name="connsiteY17" fmla="*/ 9592 h 946372"/>
                <a:gd name="connsiteX18" fmla="*/ 495567 w 892020"/>
                <a:gd name="connsiteY18" fmla="*/ 204621 h 946372"/>
                <a:gd name="connsiteX19" fmla="*/ 649032 w 892020"/>
                <a:gd name="connsiteY19" fmla="*/ 358088 h 946372"/>
                <a:gd name="connsiteX20" fmla="*/ 703385 w 892020"/>
                <a:gd name="connsiteY20" fmla="*/ 473186 h 946372"/>
                <a:gd name="connsiteX21" fmla="*/ 505159 w 892020"/>
                <a:gd name="connsiteY21" fmla="*/ 207818 h 946372"/>
                <a:gd name="connsiteX0" fmla="*/ 505159 w 892020"/>
                <a:gd name="connsiteY0" fmla="*/ 207818 h 946372"/>
                <a:gd name="connsiteX1" fmla="*/ 412440 w 892020"/>
                <a:gd name="connsiteY1" fmla="*/ 211015 h 946372"/>
                <a:gd name="connsiteX2" fmla="*/ 415637 w 892020"/>
                <a:gd name="connsiteY2" fmla="*/ 290945 h 946372"/>
                <a:gd name="connsiteX3" fmla="*/ 431623 w 892020"/>
                <a:gd name="connsiteY3" fmla="*/ 406045 h 946372"/>
                <a:gd name="connsiteX4" fmla="*/ 469989 w 892020"/>
                <a:gd name="connsiteY4" fmla="*/ 511553 h 946372"/>
                <a:gd name="connsiteX5" fmla="*/ 533933 w 892020"/>
                <a:gd name="connsiteY5" fmla="*/ 649032 h 946372"/>
                <a:gd name="connsiteX6" fmla="*/ 601074 w 892020"/>
                <a:gd name="connsiteY6" fmla="*/ 716174 h 946372"/>
                <a:gd name="connsiteX7" fmla="*/ 706582 w 892020"/>
                <a:gd name="connsiteY7" fmla="*/ 818484 h 946372"/>
                <a:gd name="connsiteX8" fmla="*/ 802498 w 892020"/>
                <a:gd name="connsiteY8" fmla="*/ 882428 h 946372"/>
                <a:gd name="connsiteX9" fmla="*/ 892020 w 892020"/>
                <a:gd name="connsiteY9" fmla="*/ 946372 h 946372"/>
                <a:gd name="connsiteX10" fmla="*/ 454003 w 892020"/>
                <a:gd name="connsiteY10" fmla="*/ 709779 h 946372"/>
                <a:gd name="connsiteX11" fmla="*/ 310129 w 892020"/>
                <a:gd name="connsiteY11" fmla="*/ 629849 h 946372"/>
                <a:gd name="connsiteX12" fmla="*/ 175847 w 892020"/>
                <a:gd name="connsiteY12" fmla="*/ 508355 h 946372"/>
                <a:gd name="connsiteX13" fmla="*/ 92719 w 892020"/>
                <a:gd name="connsiteY13" fmla="*/ 374073 h 946372"/>
                <a:gd name="connsiteX14" fmla="*/ 31972 w 892020"/>
                <a:gd name="connsiteY14" fmla="*/ 236593 h 946372"/>
                <a:gd name="connsiteX15" fmla="*/ 3198 w 892020"/>
                <a:gd name="connsiteY15" fmla="*/ 121494 h 946372"/>
                <a:gd name="connsiteX16" fmla="*/ 0 w 892020"/>
                <a:gd name="connsiteY16" fmla="*/ 0 h 946372"/>
                <a:gd name="connsiteX17" fmla="*/ 99114 w 892020"/>
                <a:gd name="connsiteY17" fmla="*/ 9592 h 946372"/>
                <a:gd name="connsiteX18" fmla="*/ 495567 w 892020"/>
                <a:gd name="connsiteY18" fmla="*/ 204621 h 946372"/>
                <a:gd name="connsiteX19" fmla="*/ 649032 w 892020"/>
                <a:gd name="connsiteY19" fmla="*/ 358088 h 946372"/>
                <a:gd name="connsiteX20" fmla="*/ 505159 w 892020"/>
                <a:gd name="connsiteY20" fmla="*/ 207818 h 946372"/>
                <a:gd name="connsiteX0" fmla="*/ 505159 w 892020"/>
                <a:gd name="connsiteY0" fmla="*/ 207818 h 946372"/>
                <a:gd name="connsiteX1" fmla="*/ 412440 w 892020"/>
                <a:gd name="connsiteY1" fmla="*/ 211015 h 946372"/>
                <a:gd name="connsiteX2" fmla="*/ 415637 w 892020"/>
                <a:gd name="connsiteY2" fmla="*/ 290945 h 946372"/>
                <a:gd name="connsiteX3" fmla="*/ 431623 w 892020"/>
                <a:gd name="connsiteY3" fmla="*/ 406045 h 946372"/>
                <a:gd name="connsiteX4" fmla="*/ 469989 w 892020"/>
                <a:gd name="connsiteY4" fmla="*/ 511553 h 946372"/>
                <a:gd name="connsiteX5" fmla="*/ 533933 w 892020"/>
                <a:gd name="connsiteY5" fmla="*/ 649032 h 946372"/>
                <a:gd name="connsiteX6" fmla="*/ 601074 w 892020"/>
                <a:gd name="connsiteY6" fmla="*/ 716174 h 946372"/>
                <a:gd name="connsiteX7" fmla="*/ 706582 w 892020"/>
                <a:gd name="connsiteY7" fmla="*/ 818484 h 946372"/>
                <a:gd name="connsiteX8" fmla="*/ 802498 w 892020"/>
                <a:gd name="connsiteY8" fmla="*/ 882428 h 946372"/>
                <a:gd name="connsiteX9" fmla="*/ 892020 w 892020"/>
                <a:gd name="connsiteY9" fmla="*/ 946372 h 946372"/>
                <a:gd name="connsiteX10" fmla="*/ 454003 w 892020"/>
                <a:gd name="connsiteY10" fmla="*/ 709779 h 946372"/>
                <a:gd name="connsiteX11" fmla="*/ 310129 w 892020"/>
                <a:gd name="connsiteY11" fmla="*/ 629849 h 946372"/>
                <a:gd name="connsiteX12" fmla="*/ 175847 w 892020"/>
                <a:gd name="connsiteY12" fmla="*/ 508355 h 946372"/>
                <a:gd name="connsiteX13" fmla="*/ 92719 w 892020"/>
                <a:gd name="connsiteY13" fmla="*/ 374073 h 946372"/>
                <a:gd name="connsiteX14" fmla="*/ 31972 w 892020"/>
                <a:gd name="connsiteY14" fmla="*/ 236593 h 946372"/>
                <a:gd name="connsiteX15" fmla="*/ 3198 w 892020"/>
                <a:gd name="connsiteY15" fmla="*/ 121494 h 946372"/>
                <a:gd name="connsiteX16" fmla="*/ 0 w 892020"/>
                <a:gd name="connsiteY16" fmla="*/ 0 h 946372"/>
                <a:gd name="connsiteX17" fmla="*/ 99114 w 892020"/>
                <a:gd name="connsiteY17" fmla="*/ 9592 h 946372"/>
                <a:gd name="connsiteX18" fmla="*/ 495567 w 892020"/>
                <a:gd name="connsiteY18" fmla="*/ 204621 h 946372"/>
                <a:gd name="connsiteX19" fmla="*/ 505159 w 892020"/>
                <a:gd name="connsiteY19" fmla="*/ 207818 h 946372"/>
                <a:gd name="connsiteX0" fmla="*/ 495567 w 892020"/>
                <a:gd name="connsiteY0" fmla="*/ 204621 h 946372"/>
                <a:gd name="connsiteX1" fmla="*/ 412440 w 892020"/>
                <a:gd name="connsiteY1" fmla="*/ 211015 h 946372"/>
                <a:gd name="connsiteX2" fmla="*/ 415637 w 892020"/>
                <a:gd name="connsiteY2" fmla="*/ 290945 h 946372"/>
                <a:gd name="connsiteX3" fmla="*/ 431623 w 892020"/>
                <a:gd name="connsiteY3" fmla="*/ 406045 h 946372"/>
                <a:gd name="connsiteX4" fmla="*/ 469989 w 892020"/>
                <a:gd name="connsiteY4" fmla="*/ 511553 h 946372"/>
                <a:gd name="connsiteX5" fmla="*/ 533933 w 892020"/>
                <a:gd name="connsiteY5" fmla="*/ 649032 h 946372"/>
                <a:gd name="connsiteX6" fmla="*/ 601074 w 892020"/>
                <a:gd name="connsiteY6" fmla="*/ 716174 h 946372"/>
                <a:gd name="connsiteX7" fmla="*/ 706582 w 892020"/>
                <a:gd name="connsiteY7" fmla="*/ 818484 h 946372"/>
                <a:gd name="connsiteX8" fmla="*/ 802498 w 892020"/>
                <a:gd name="connsiteY8" fmla="*/ 882428 h 946372"/>
                <a:gd name="connsiteX9" fmla="*/ 892020 w 892020"/>
                <a:gd name="connsiteY9" fmla="*/ 946372 h 946372"/>
                <a:gd name="connsiteX10" fmla="*/ 454003 w 892020"/>
                <a:gd name="connsiteY10" fmla="*/ 709779 h 946372"/>
                <a:gd name="connsiteX11" fmla="*/ 310129 w 892020"/>
                <a:gd name="connsiteY11" fmla="*/ 629849 h 946372"/>
                <a:gd name="connsiteX12" fmla="*/ 175847 w 892020"/>
                <a:gd name="connsiteY12" fmla="*/ 508355 h 946372"/>
                <a:gd name="connsiteX13" fmla="*/ 92719 w 892020"/>
                <a:gd name="connsiteY13" fmla="*/ 374073 h 946372"/>
                <a:gd name="connsiteX14" fmla="*/ 31972 w 892020"/>
                <a:gd name="connsiteY14" fmla="*/ 236593 h 946372"/>
                <a:gd name="connsiteX15" fmla="*/ 3198 w 892020"/>
                <a:gd name="connsiteY15" fmla="*/ 121494 h 946372"/>
                <a:gd name="connsiteX16" fmla="*/ 0 w 892020"/>
                <a:gd name="connsiteY16" fmla="*/ 0 h 946372"/>
                <a:gd name="connsiteX17" fmla="*/ 99114 w 892020"/>
                <a:gd name="connsiteY17" fmla="*/ 9592 h 946372"/>
                <a:gd name="connsiteX18" fmla="*/ 495567 w 892020"/>
                <a:gd name="connsiteY18" fmla="*/ 204621 h 9463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892020" h="946372">
                  <a:moveTo>
                    <a:pt x="495567" y="204621"/>
                  </a:moveTo>
                  <a:lnTo>
                    <a:pt x="412440" y="211015"/>
                  </a:lnTo>
                  <a:cubicBezTo>
                    <a:pt x="416703" y="237658"/>
                    <a:pt x="411374" y="264302"/>
                    <a:pt x="415637" y="290945"/>
                  </a:cubicBezTo>
                  <a:lnTo>
                    <a:pt x="431623" y="406045"/>
                  </a:lnTo>
                  <a:lnTo>
                    <a:pt x="469989" y="511553"/>
                  </a:lnTo>
                  <a:lnTo>
                    <a:pt x="533933" y="649032"/>
                  </a:lnTo>
                  <a:lnTo>
                    <a:pt x="601074" y="716174"/>
                  </a:lnTo>
                  <a:lnTo>
                    <a:pt x="706582" y="818484"/>
                  </a:lnTo>
                  <a:lnTo>
                    <a:pt x="802498" y="882428"/>
                  </a:lnTo>
                  <a:lnTo>
                    <a:pt x="892020" y="946372"/>
                  </a:lnTo>
                  <a:lnTo>
                    <a:pt x="454003" y="709779"/>
                  </a:lnTo>
                  <a:lnTo>
                    <a:pt x="310129" y="629849"/>
                  </a:lnTo>
                  <a:lnTo>
                    <a:pt x="175847" y="508355"/>
                  </a:lnTo>
                  <a:lnTo>
                    <a:pt x="92719" y="374073"/>
                  </a:lnTo>
                  <a:lnTo>
                    <a:pt x="31972" y="236593"/>
                  </a:lnTo>
                  <a:lnTo>
                    <a:pt x="3198" y="121494"/>
                  </a:lnTo>
                  <a:lnTo>
                    <a:pt x="0" y="0"/>
                  </a:lnTo>
                  <a:lnTo>
                    <a:pt x="99114" y="9592"/>
                  </a:lnTo>
                  <a:lnTo>
                    <a:pt x="495567" y="204621"/>
                  </a:lnTo>
                  <a:close/>
                </a:path>
              </a:pathLst>
            </a:custGeom>
            <a:solidFill>
              <a:srgbClr val="C00000">
                <a:alpha val="57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665" name="Arc plein 2664"/>
            <p:cNvSpPr/>
            <p:nvPr/>
          </p:nvSpPr>
          <p:spPr>
            <a:xfrm flipV="1">
              <a:off x="4463702" y="3043276"/>
              <a:ext cx="1816591" cy="1647533"/>
            </a:xfrm>
            <a:prstGeom prst="blockArc">
              <a:avLst>
                <a:gd name="adj1" fmla="val 10800000"/>
                <a:gd name="adj2" fmla="val 82982"/>
                <a:gd name="adj3" fmla="val 16097"/>
              </a:avLst>
            </a:prstGeom>
            <a:gradFill>
              <a:gsLst>
                <a:gs pos="86000">
                  <a:schemeClr val="tx1">
                    <a:lumMod val="65000"/>
                    <a:lumOff val="35000"/>
                  </a:schemeClr>
                </a:gs>
                <a:gs pos="0">
                  <a:schemeClr val="bg1">
                    <a:lumMod val="85000"/>
                  </a:schemeClr>
                </a:gs>
              </a:gsLst>
              <a:lin ang="0" scaled="0"/>
            </a:gra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sp>
          <p:nvSpPr>
            <p:cNvPr id="2666" name="Forme libre 2665"/>
            <p:cNvSpPr/>
            <p:nvPr/>
          </p:nvSpPr>
          <p:spPr>
            <a:xfrm>
              <a:off x="4229900" y="3667193"/>
              <a:ext cx="466791" cy="191832"/>
            </a:xfrm>
            <a:custGeom>
              <a:avLst/>
              <a:gdLst>
                <a:gd name="connsiteX0" fmla="*/ 0 w 444411"/>
                <a:gd name="connsiteY0" fmla="*/ 0 h 198227"/>
                <a:gd name="connsiteX1" fmla="*/ 386861 w 444411"/>
                <a:gd name="connsiteY1" fmla="*/ 198227 h 198227"/>
                <a:gd name="connsiteX2" fmla="*/ 444411 w 444411"/>
                <a:gd name="connsiteY2" fmla="*/ 191832 h 198227"/>
                <a:gd name="connsiteX3" fmla="*/ 0 w 444411"/>
                <a:gd name="connsiteY3" fmla="*/ 0 h 198227"/>
                <a:gd name="connsiteX0" fmla="*/ 0 w 466791"/>
                <a:gd name="connsiteY0" fmla="*/ 0 h 191832"/>
                <a:gd name="connsiteX1" fmla="*/ 409241 w 466791"/>
                <a:gd name="connsiteY1" fmla="*/ 191832 h 191832"/>
                <a:gd name="connsiteX2" fmla="*/ 466791 w 466791"/>
                <a:gd name="connsiteY2" fmla="*/ 185437 h 191832"/>
                <a:gd name="connsiteX3" fmla="*/ 0 w 466791"/>
                <a:gd name="connsiteY3" fmla="*/ 0 h 191832"/>
                <a:gd name="connsiteX0" fmla="*/ 0 w 466791"/>
                <a:gd name="connsiteY0" fmla="*/ 3199 h 195031"/>
                <a:gd name="connsiteX1" fmla="*/ 409241 w 466791"/>
                <a:gd name="connsiteY1" fmla="*/ 195031 h 195031"/>
                <a:gd name="connsiteX2" fmla="*/ 466791 w 466791"/>
                <a:gd name="connsiteY2" fmla="*/ 188636 h 195031"/>
                <a:gd name="connsiteX3" fmla="*/ 83127 w 466791"/>
                <a:gd name="connsiteY3" fmla="*/ 0 h 195031"/>
                <a:gd name="connsiteX4" fmla="*/ 0 w 466791"/>
                <a:gd name="connsiteY4" fmla="*/ 3199 h 195031"/>
                <a:gd name="connsiteX0" fmla="*/ 0 w 466791"/>
                <a:gd name="connsiteY0" fmla="*/ 0 h 191832"/>
                <a:gd name="connsiteX1" fmla="*/ 409241 w 466791"/>
                <a:gd name="connsiteY1" fmla="*/ 191832 h 191832"/>
                <a:gd name="connsiteX2" fmla="*/ 466791 w 466791"/>
                <a:gd name="connsiteY2" fmla="*/ 185437 h 191832"/>
                <a:gd name="connsiteX3" fmla="*/ 73535 w 466791"/>
                <a:gd name="connsiteY3" fmla="*/ 3196 h 191832"/>
                <a:gd name="connsiteX4" fmla="*/ 0 w 466791"/>
                <a:gd name="connsiteY4" fmla="*/ 0 h 19183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66791" h="191832">
                  <a:moveTo>
                    <a:pt x="0" y="0"/>
                  </a:moveTo>
                  <a:lnTo>
                    <a:pt x="409241" y="191832"/>
                  </a:lnTo>
                  <a:lnTo>
                    <a:pt x="466791" y="185437"/>
                  </a:lnTo>
                  <a:cubicBezTo>
                    <a:pt x="371941" y="146005"/>
                    <a:pt x="168385" y="42628"/>
                    <a:pt x="73535" y="3196"/>
                  </a:cubicBezTo>
                  <a:lnTo>
                    <a:pt x="0" y="0"/>
                  </a:lnTo>
                  <a:close/>
                </a:path>
              </a:pathLst>
            </a:custGeom>
            <a:solidFill>
              <a:srgbClr val="0070C0">
                <a:alpha val="71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667" name="Arc plein 2666"/>
            <p:cNvSpPr/>
            <p:nvPr/>
          </p:nvSpPr>
          <p:spPr>
            <a:xfrm flipV="1">
              <a:off x="4616102" y="3181638"/>
              <a:ext cx="1525726" cy="1370808"/>
            </a:xfrm>
            <a:prstGeom prst="blockArc">
              <a:avLst>
                <a:gd name="adj1" fmla="val 10800000"/>
                <a:gd name="adj2" fmla="val 10062"/>
                <a:gd name="adj3" fmla="val 8799"/>
              </a:avLst>
            </a:prstGeom>
            <a:solidFill>
              <a:srgbClr val="0070C0">
                <a:alpha val="39000"/>
              </a:srgbClr>
            </a:solid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sp>
          <p:nvSpPr>
            <p:cNvPr id="2668" name="Arc plein 2667"/>
            <p:cNvSpPr/>
            <p:nvPr/>
          </p:nvSpPr>
          <p:spPr>
            <a:xfrm flipV="1">
              <a:off x="4463295" y="3180012"/>
              <a:ext cx="1806420" cy="1510795"/>
            </a:xfrm>
            <a:prstGeom prst="blockArc">
              <a:avLst>
                <a:gd name="adj1" fmla="val 10578654"/>
                <a:gd name="adj2" fmla="val 392693"/>
                <a:gd name="adj3" fmla="val 7394"/>
              </a:avLst>
            </a:prstGeom>
            <a:solidFill>
              <a:srgbClr val="C00000">
                <a:alpha val="39000"/>
              </a:srgbClr>
            </a:solid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sp>
          <p:nvSpPr>
            <p:cNvPr id="2669" name="Forme libre 2668"/>
            <p:cNvSpPr/>
            <p:nvPr/>
          </p:nvSpPr>
          <p:spPr>
            <a:xfrm>
              <a:off x="5790134" y="3648007"/>
              <a:ext cx="450805" cy="188635"/>
            </a:xfrm>
            <a:custGeom>
              <a:avLst/>
              <a:gdLst>
                <a:gd name="connsiteX0" fmla="*/ 0 w 441214"/>
                <a:gd name="connsiteY0" fmla="*/ 0 h 201424"/>
                <a:gd name="connsiteX1" fmla="*/ 367678 w 441214"/>
                <a:gd name="connsiteY1" fmla="*/ 195030 h 201424"/>
                <a:gd name="connsiteX2" fmla="*/ 441214 w 441214"/>
                <a:gd name="connsiteY2" fmla="*/ 201424 h 201424"/>
                <a:gd name="connsiteX3" fmla="*/ 0 w 441214"/>
                <a:gd name="connsiteY3" fmla="*/ 0 h 201424"/>
                <a:gd name="connsiteX0" fmla="*/ 0 w 441214"/>
                <a:gd name="connsiteY0" fmla="*/ 0 h 201424"/>
                <a:gd name="connsiteX1" fmla="*/ 367678 w 441214"/>
                <a:gd name="connsiteY1" fmla="*/ 195030 h 201424"/>
                <a:gd name="connsiteX2" fmla="*/ 441214 w 441214"/>
                <a:gd name="connsiteY2" fmla="*/ 201424 h 201424"/>
                <a:gd name="connsiteX3" fmla="*/ 67141 w 441214"/>
                <a:gd name="connsiteY3" fmla="*/ 6395 h 201424"/>
                <a:gd name="connsiteX4" fmla="*/ 0 w 441214"/>
                <a:gd name="connsiteY4" fmla="*/ 0 h 201424"/>
                <a:gd name="connsiteX0" fmla="*/ 0 w 441214"/>
                <a:gd name="connsiteY0" fmla="*/ 0 h 195030"/>
                <a:gd name="connsiteX1" fmla="*/ 367678 w 441214"/>
                <a:gd name="connsiteY1" fmla="*/ 195030 h 195030"/>
                <a:gd name="connsiteX2" fmla="*/ 441214 w 441214"/>
                <a:gd name="connsiteY2" fmla="*/ 188635 h 195030"/>
                <a:gd name="connsiteX3" fmla="*/ 67141 w 441214"/>
                <a:gd name="connsiteY3" fmla="*/ 6395 h 195030"/>
                <a:gd name="connsiteX4" fmla="*/ 0 w 441214"/>
                <a:gd name="connsiteY4" fmla="*/ 0 h 195030"/>
                <a:gd name="connsiteX0" fmla="*/ 0 w 441214"/>
                <a:gd name="connsiteY0" fmla="*/ 0 h 188635"/>
                <a:gd name="connsiteX1" fmla="*/ 354889 w 441214"/>
                <a:gd name="connsiteY1" fmla="*/ 185438 h 188635"/>
                <a:gd name="connsiteX2" fmla="*/ 441214 w 441214"/>
                <a:gd name="connsiteY2" fmla="*/ 188635 h 188635"/>
                <a:gd name="connsiteX3" fmla="*/ 67141 w 441214"/>
                <a:gd name="connsiteY3" fmla="*/ 6395 h 188635"/>
                <a:gd name="connsiteX4" fmla="*/ 0 w 441214"/>
                <a:gd name="connsiteY4" fmla="*/ 0 h 188635"/>
                <a:gd name="connsiteX0" fmla="*/ 0 w 450805"/>
                <a:gd name="connsiteY0" fmla="*/ 0 h 188635"/>
                <a:gd name="connsiteX1" fmla="*/ 364480 w 450805"/>
                <a:gd name="connsiteY1" fmla="*/ 185438 h 188635"/>
                <a:gd name="connsiteX2" fmla="*/ 450805 w 450805"/>
                <a:gd name="connsiteY2" fmla="*/ 188635 h 188635"/>
                <a:gd name="connsiteX3" fmla="*/ 76732 w 450805"/>
                <a:gd name="connsiteY3" fmla="*/ 6395 h 188635"/>
                <a:gd name="connsiteX4" fmla="*/ 0 w 450805"/>
                <a:gd name="connsiteY4" fmla="*/ 0 h 18863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50805" h="188635">
                  <a:moveTo>
                    <a:pt x="0" y="0"/>
                  </a:moveTo>
                  <a:lnTo>
                    <a:pt x="364480" y="185438"/>
                  </a:lnTo>
                  <a:lnTo>
                    <a:pt x="450805" y="188635"/>
                  </a:lnTo>
                  <a:cubicBezTo>
                    <a:pt x="339969" y="136414"/>
                    <a:pt x="187568" y="58616"/>
                    <a:pt x="76732" y="6395"/>
                  </a:cubicBezTo>
                  <a:lnTo>
                    <a:pt x="0" y="0"/>
                  </a:lnTo>
                  <a:close/>
                </a:path>
              </a:pathLst>
            </a:custGeom>
            <a:solidFill>
              <a:srgbClr val="C00000">
                <a:alpha val="48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670" name="Forme libre 2669"/>
            <p:cNvSpPr/>
            <p:nvPr/>
          </p:nvSpPr>
          <p:spPr>
            <a:xfrm>
              <a:off x="5650877" y="3645024"/>
              <a:ext cx="450805" cy="188635"/>
            </a:xfrm>
            <a:custGeom>
              <a:avLst/>
              <a:gdLst>
                <a:gd name="connsiteX0" fmla="*/ 0 w 441214"/>
                <a:gd name="connsiteY0" fmla="*/ 0 h 201424"/>
                <a:gd name="connsiteX1" fmla="*/ 367678 w 441214"/>
                <a:gd name="connsiteY1" fmla="*/ 195030 h 201424"/>
                <a:gd name="connsiteX2" fmla="*/ 441214 w 441214"/>
                <a:gd name="connsiteY2" fmla="*/ 201424 h 201424"/>
                <a:gd name="connsiteX3" fmla="*/ 0 w 441214"/>
                <a:gd name="connsiteY3" fmla="*/ 0 h 201424"/>
                <a:gd name="connsiteX0" fmla="*/ 0 w 441214"/>
                <a:gd name="connsiteY0" fmla="*/ 0 h 201424"/>
                <a:gd name="connsiteX1" fmla="*/ 367678 w 441214"/>
                <a:gd name="connsiteY1" fmla="*/ 195030 h 201424"/>
                <a:gd name="connsiteX2" fmla="*/ 441214 w 441214"/>
                <a:gd name="connsiteY2" fmla="*/ 201424 h 201424"/>
                <a:gd name="connsiteX3" fmla="*/ 67141 w 441214"/>
                <a:gd name="connsiteY3" fmla="*/ 6395 h 201424"/>
                <a:gd name="connsiteX4" fmla="*/ 0 w 441214"/>
                <a:gd name="connsiteY4" fmla="*/ 0 h 201424"/>
                <a:gd name="connsiteX0" fmla="*/ 0 w 441214"/>
                <a:gd name="connsiteY0" fmla="*/ 0 h 195030"/>
                <a:gd name="connsiteX1" fmla="*/ 367678 w 441214"/>
                <a:gd name="connsiteY1" fmla="*/ 195030 h 195030"/>
                <a:gd name="connsiteX2" fmla="*/ 441214 w 441214"/>
                <a:gd name="connsiteY2" fmla="*/ 188635 h 195030"/>
                <a:gd name="connsiteX3" fmla="*/ 67141 w 441214"/>
                <a:gd name="connsiteY3" fmla="*/ 6395 h 195030"/>
                <a:gd name="connsiteX4" fmla="*/ 0 w 441214"/>
                <a:gd name="connsiteY4" fmla="*/ 0 h 195030"/>
                <a:gd name="connsiteX0" fmla="*/ 0 w 441214"/>
                <a:gd name="connsiteY0" fmla="*/ 0 h 188635"/>
                <a:gd name="connsiteX1" fmla="*/ 354889 w 441214"/>
                <a:gd name="connsiteY1" fmla="*/ 185438 h 188635"/>
                <a:gd name="connsiteX2" fmla="*/ 441214 w 441214"/>
                <a:gd name="connsiteY2" fmla="*/ 188635 h 188635"/>
                <a:gd name="connsiteX3" fmla="*/ 67141 w 441214"/>
                <a:gd name="connsiteY3" fmla="*/ 6395 h 188635"/>
                <a:gd name="connsiteX4" fmla="*/ 0 w 441214"/>
                <a:gd name="connsiteY4" fmla="*/ 0 h 188635"/>
                <a:gd name="connsiteX0" fmla="*/ 0 w 450805"/>
                <a:gd name="connsiteY0" fmla="*/ 0 h 188635"/>
                <a:gd name="connsiteX1" fmla="*/ 364480 w 450805"/>
                <a:gd name="connsiteY1" fmla="*/ 185438 h 188635"/>
                <a:gd name="connsiteX2" fmla="*/ 450805 w 450805"/>
                <a:gd name="connsiteY2" fmla="*/ 188635 h 188635"/>
                <a:gd name="connsiteX3" fmla="*/ 76732 w 450805"/>
                <a:gd name="connsiteY3" fmla="*/ 6395 h 188635"/>
                <a:gd name="connsiteX4" fmla="*/ 0 w 450805"/>
                <a:gd name="connsiteY4" fmla="*/ 0 h 18863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50805" h="188635">
                  <a:moveTo>
                    <a:pt x="0" y="0"/>
                  </a:moveTo>
                  <a:lnTo>
                    <a:pt x="364480" y="185438"/>
                  </a:lnTo>
                  <a:lnTo>
                    <a:pt x="450805" y="188635"/>
                  </a:lnTo>
                  <a:cubicBezTo>
                    <a:pt x="339969" y="136414"/>
                    <a:pt x="187568" y="58616"/>
                    <a:pt x="76732" y="6395"/>
                  </a:cubicBezTo>
                  <a:lnTo>
                    <a:pt x="0" y="0"/>
                  </a:lnTo>
                  <a:close/>
                </a:path>
              </a:pathLst>
            </a:custGeom>
            <a:solidFill>
              <a:srgbClr val="0070C0">
                <a:alpha val="48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1254" name="Groupe 1253"/>
          <p:cNvGrpSpPr/>
          <p:nvPr>
            <p:custDataLst>
              <p:tags r:id="rId3"/>
            </p:custDataLst>
          </p:nvPr>
        </p:nvGrpSpPr>
        <p:grpSpPr>
          <a:xfrm>
            <a:off x="1804533" y="2806065"/>
            <a:ext cx="1986348" cy="826532"/>
            <a:chOff x="5085000" y="2916376"/>
            <a:chExt cx="1986348" cy="826532"/>
          </a:xfrm>
        </p:grpSpPr>
        <p:sp>
          <p:nvSpPr>
            <p:cNvPr id="1255" name="Forme libre 1254"/>
            <p:cNvSpPr/>
            <p:nvPr/>
          </p:nvSpPr>
          <p:spPr>
            <a:xfrm>
              <a:off x="5085000" y="2916376"/>
              <a:ext cx="1966795" cy="697155"/>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66795" h="697155">
                  <a:moveTo>
                    <a:pt x="1780698" y="697155"/>
                  </a:moveTo>
                  <a:lnTo>
                    <a:pt x="1047388" y="370062"/>
                  </a:lnTo>
                  <a:cubicBezTo>
                    <a:pt x="766218" y="408604"/>
                    <a:pt x="858541" y="393411"/>
                    <a:pt x="569911" y="427817"/>
                  </a:cubicBezTo>
                  <a:lnTo>
                    <a:pt x="0" y="158719"/>
                  </a:lnTo>
                  <a:lnTo>
                    <a:pt x="1034350" y="0"/>
                  </a:lnTo>
                  <a:lnTo>
                    <a:pt x="1733849" y="260581"/>
                  </a:lnTo>
                  <a:lnTo>
                    <a:pt x="1268240" y="332344"/>
                  </a:lnTo>
                  <a:lnTo>
                    <a:pt x="1966795" y="634178"/>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256" name="Groupe 1255"/>
            <p:cNvGrpSpPr/>
            <p:nvPr/>
          </p:nvGrpSpPr>
          <p:grpSpPr>
            <a:xfrm>
              <a:off x="6841947" y="3422026"/>
              <a:ext cx="229401" cy="313391"/>
              <a:chOff x="6487012" y="3744806"/>
              <a:chExt cx="229401" cy="313391"/>
            </a:xfrm>
          </p:grpSpPr>
          <p:sp>
            <p:nvSpPr>
              <p:cNvPr id="1258" name="Ellipse 1257"/>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259" name="Bouée 1258"/>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1257" name="Connecteur droit 1256"/>
            <p:cNvCxnSpPr/>
            <p:nvPr/>
          </p:nvCxnSpPr>
          <p:spPr>
            <a:xfrm flipV="1">
              <a:off x="6952628" y="3427202"/>
              <a:ext cx="21113" cy="315706"/>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193" name="Sous-titre 2"/>
          <p:cNvSpPr txBox="1">
            <a:spLocks/>
          </p:cNvSpPr>
          <p:nvPr>
            <p:custDataLst>
              <p:tags r:id="rId4"/>
            </p:custDataLst>
          </p:nvPr>
        </p:nvSpPr>
        <p:spPr>
          <a:xfrm>
            <a:off x="2702822" y="1108799"/>
            <a:ext cx="6352279" cy="738448"/>
          </a:xfrm>
          <a:prstGeom prst="rect">
            <a:avLst/>
          </a:prstGeom>
          <a:solidFill>
            <a:schemeClr val="bg2">
              <a:lumMod val="10000"/>
              <a:alpha val="51000"/>
            </a:schemeClr>
          </a:solidFill>
          <a:effectLst>
            <a:softEdge rad="63500"/>
          </a:effectLst>
          <a:scene3d>
            <a:camera prst="orthographicFront"/>
            <a:lightRig rig="threePt" dir="t"/>
          </a:scene3d>
          <a:sp3d>
            <a:bevelT prst="relaxedInset"/>
          </a:sp3d>
        </p:spPr>
        <p:txBody>
          <a:bodyPr vert="horz" lIns="0" tIns="180000" rIns="0" bIns="180000" rtlCol="0" anchor="t">
            <a:noAutofit/>
          </a:bodyPr>
          <a:lstStyle>
            <a:lvl1pPr marL="0" indent="0" algn="ctr" defTabSz="914400" rtl="0" eaLnBrk="1" latinLnBrk="0" hangingPunct="1">
              <a:spcBef>
                <a:spcPct val="20000"/>
              </a:spcBef>
              <a:buFont typeface="Arial" panose="020B0604020202020204" pitchFamily="34" charset="0"/>
              <a:buNone/>
              <a:defRPr sz="3200" b="1" kern="1200">
                <a:solidFill>
                  <a:schemeClr val="bg1"/>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1pPr>
            <a:lvl2pPr marL="457200" indent="0" algn="ctr" defTabSz="914400" rtl="0" eaLnBrk="1" latinLnBrk="0" hangingPunct="1">
              <a:spcBef>
                <a:spcPct val="20000"/>
              </a:spcBef>
              <a:buFont typeface="Arial" panose="020B0604020202020204" pitchFamily="34" charset="0"/>
              <a:buNone/>
              <a:defRPr sz="28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2pPr>
            <a:lvl3pPr marL="914400" indent="0" algn="ctr" defTabSz="914400" rtl="0" eaLnBrk="1" latinLnBrk="0" hangingPunct="1">
              <a:spcBef>
                <a:spcPct val="20000"/>
              </a:spcBef>
              <a:buFont typeface="Arial" panose="020B0604020202020204" pitchFamily="34" charset="0"/>
              <a:buNone/>
              <a:defRPr sz="24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3pPr>
            <a:lvl4pPr marL="1371600" indent="0" algn="ctr" defTabSz="914400" rtl="0" eaLnBrk="1" latinLnBrk="0" hangingPunct="1">
              <a:spcBef>
                <a:spcPct val="20000"/>
              </a:spcBef>
              <a:buFont typeface="Arial" panose="020B0604020202020204" pitchFamily="34" charset="0"/>
              <a:buNone/>
              <a:defRPr sz="20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4pPr>
            <a:lvl5pPr marL="1828800" indent="0" algn="ctr" defTabSz="914400" rtl="0" eaLnBrk="1" latinLnBrk="0" hangingPunct="1">
              <a:spcBef>
                <a:spcPct val="20000"/>
              </a:spcBef>
              <a:buFont typeface="Arial" panose="020B0604020202020204" pitchFamily="34" charset="0"/>
              <a:buNone/>
              <a:defRPr sz="20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5pPr>
            <a:lvl6pPr marL="22860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6pPr>
            <a:lvl7pPr marL="27432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7pPr>
            <a:lvl8pPr marL="32004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8pPr>
            <a:lvl9pPr marL="36576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9pPr>
          </a:lstStyle>
          <a:p>
            <a:r>
              <a:rPr lang="fr-FR" sz="1800" dirty="0" smtClean="0"/>
              <a:t>Le moteur courant continu est réversible si on l’entraine en rotation il devient génératrice.</a:t>
            </a:r>
          </a:p>
        </p:txBody>
      </p:sp>
      <p:sp>
        <p:nvSpPr>
          <p:cNvPr id="2698" name="Forme libre 2697"/>
          <p:cNvSpPr/>
          <p:nvPr>
            <p:custDataLst>
              <p:tags r:id="rId5"/>
            </p:custDataLst>
          </p:nvPr>
        </p:nvSpPr>
        <p:spPr>
          <a:xfrm>
            <a:off x="3701298" y="3096195"/>
            <a:ext cx="2178799" cy="1447377"/>
          </a:xfrm>
          <a:custGeom>
            <a:avLst/>
            <a:gdLst>
              <a:gd name="connsiteX0" fmla="*/ 0 w 771212"/>
              <a:gd name="connsiteY0" fmla="*/ 4943 h 1380353"/>
              <a:gd name="connsiteX1" fmla="*/ 358140 w 771212"/>
              <a:gd name="connsiteY1" fmla="*/ 27803 h 1380353"/>
              <a:gd name="connsiteX2" fmla="*/ 704850 w 771212"/>
              <a:gd name="connsiteY2" fmla="*/ 218303 h 1380353"/>
              <a:gd name="connsiteX3" fmla="*/ 765810 w 771212"/>
              <a:gd name="connsiteY3" fmla="*/ 854573 h 1380353"/>
              <a:gd name="connsiteX4" fmla="*/ 628650 w 771212"/>
              <a:gd name="connsiteY4" fmla="*/ 1201283 h 1380353"/>
              <a:gd name="connsiteX5" fmla="*/ 243840 w 771212"/>
              <a:gd name="connsiteY5" fmla="*/ 1380353 h 1380353"/>
              <a:gd name="connsiteX0" fmla="*/ 0 w 771212"/>
              <a:gd name="connsiteY0" fmla="*/ 2502 h 1377912"/>
              <a:gd name="connsiteX1" fmla="*/ 358140 w 771212"/>
              <a:gd name="connsiteY1" fmla="*/ 25362 h 1377912"/>
              <a:gd name="connsiteX2" fmla="*/ 704850 w 771212"/>
              <a:gd name="connsiteY2" fmla="*/ 215862 h 1377912"/>
              <a:gd name="connsiteX3" fmla="*/ 765810 w 771212"/>
              <a:gd name="connsiteY3" fmla="*/ 852132 h 1377912"/>
              <a:gd name="connsiteX4" fmla="*/ 628650 w 771212"/>
              <a:gd name="connsiteY4" fmla="*/ 1198842 h 1377912"/>
              <a:gd name="connsiteX5" fmla="*/ 243840 w 771212"/>
              <a:gd name="connsiteY5" fmla="*/ 1377912 h 1377912"/>
              <a:gd name="connsiteX0" fmla="*/ 0 w 770349"/>
              <a:gd name="connsiteY0" fmla="*/ 6877 h 1382287"/>
              <a:gd name="connsiteX1" fmla="*/ 358140 w 770349"/>
              <a:gd name="connsiteY1" fmla="*/ 29737 h 1382287"/>
              <a:gd name="connsiteX2" fmla="*/ 701040 w 770349"/>
              <a:gd name="connsiteY2" fmla="*/ 258337 h 1382287"/>
              <a:gd name="connsiteX3" fmla="*/ 765810 w 770349"/>
              <a:gd name="connsiteY3" fmla="*/ 856507 h 1382287"/>
              <a:gd name="connsiteX4" fmla="*/ 628650 w 770349"/>
              <a:gd name="connsiteY4" fmla="*/ 1203217 h 1382287"/>
              <a:gd name="connsiteX5" fmla="*/ 243840 w 770349"/>
              <a:gd name="connsiteY5" fmla="*/ 1382287 h 1382287"/>
              <a:gd name="connsiteX0" fmla="*/ 0 w 787279"/>
              <a:gd name="connsiteY0" fmla="*/ 6877 h 1382287"/>
              <a:gd name="connsiteX1" fmla="*/ 358140 w 787279"/>
              <a:gd name="connsiteY1" fmla="*/ 29737 h 1382287"/>
              <a:gd name="connsiteX2" fmla="*/ 701040 w 787279"/>
              <a:gd name="connsiteY2" fmla="*/ 258337 h 1382287"/>
              <a:gd name="connsiteX3" fmla="*/ 765810 w 787279"/>
              <a:gd name="connsiteY3" fmla="*/ 856507 h 1382287"/>
              <a:gd name="connsiteX4" fmla="*/ 777241 w 787279"/>
              <a:gd name="connsiteY4" fmla="*/ 932707 h 1382287"/>
              <a:gd name="connsiteX5" fmla="*/ 628650 w 787279"/>
              <a:gd name="connsiteY5" fmla="*/ 1203217 h 1382287"/>
              <a:gd name="connsiteX6" fmla="*/ 243840 w 787279"/>
              <a:gd name="connsiteY6" fmla="*/ 1382287 h 1382287"/>
              <a:gd name="connsiteX0" fmla="*/ 0 w 770349"/>
              <a:gd name="connsiteY0" fmla="*/ 6877 h 1382287"/>
              <a:gd name="connsiteX1" fmla="*/ 358140 w 770349"/>
              <a:gd name="connsiteY1" fmla="*/ 29737 h 1382287"/>
              <a:gd name="connsiteX2" fmla="*/ 701040 w 770349"/>
              <a:gd name="connsiteY2" fmla="*/ 258337 h 1382287"/>
              <a:gd name="connsiteX3" fmla="*/ 765810 w 770349"/>
              <a:gd name="connsiteY3" fmla="*/ 856507 h 1382287"/>
              <a:gd name="connsiteX4" fmla="*/ 628650 w 770349"/>
              <a:gd name="connsiteY4" fmla="*/ 1203217 h 1382287"/>
              <a:gd name="connsiteX5" fmla="*/ 243840 w 770349"/>
              <a:gd name="connsiteY5" fmla="*/ 1382287 h 1382287"/>
              <a:gd name="connsiteX0" fmla="*/ 0 w 767035"/>
              <a:gd name="connsiteY0" fmla="*/ 6877 h 1382287"/>
              <a:gd name="connsiteX1" fmla="*/ 358140 w 767035"/>
              <a:gd name="connsiteY1" fmla="*/ 29737 h 1382287"/>
              <a:gd name="connsiteX2" fmla="*/ 701040 w 767035"/>
              <a:gd name="connsiteY2" fmla="*/ 258337 h 1382287"/>
              <a:gd name="connsiteX3" fmla="*/ 762000 w 767035"/>
              <a:gd name="connsiteY3" fmla="*/ 886987 h 1382287"/>
              <a:gd name="connsiteX4" fmla="*/ 628650 w 767035"/>
              <a:gd name="connsiteY4" fmla="*/ 1203217 h 1382287"/>
              <a:gd name="connsiteX5" fmla="*/ 243840 w 767035"/>
              <a:gd name="connsiteY5" fmla="*/ 1382287 h 1382287"/>
              <a:gd name="connsiteX0" fmla="*/ 0 w 767035"/>
              <a:gd name="connsiteY0" fmla="*/ 6877 h 1382287"/>
              <a:gd name="connsiteX1" fmla="*/ 358140 w 767035"/>
              <a:gd name="connsiteY1" fmla="*/ 29737 h 1382287"/>
              <a:gd name="connsiteX2" fmla="*/ 701040 w 767035"/>
              <a:gd name="connsiteY2" fmla="*/ 258337 h 1382287"/>
              <a:gd name="connsiteX3" fmla="*/ 762000 w 767035"/>
              <a:gd name="connsiteY3" fmla="*/ 886987 h 1382287"/>
              <a:gd name="connsiteX4" fmla="*/ 628650 w 767035"/>
              <a:gd name="connsiteY4" fmla="*/ 1252747 h 1382287"/>
              <a:gd name="connsiteX5" fmla="*/ 243840 w 767035"/>
              <a:gd name="connsiteY5" fmla="*/ 1382287 h 1382287"/>
              <a:gd name="connsiteX0" fmla="*/ 0 w 767035"/>
              <a:gd name="connsiteY0" fmla="*/ 6877 h 1433907"/>
              <a:gd name="connsiteX1" fmla="*/ 358140 w 767035"/>
              <a:gd name="connsiteY1" fmla="*/ 29737 h 1433907"/>
              <a:gd name="connsiteX2" fmla="*/ 701040 w 767035"/>
              <a:gd name="connsiteY2" fmla="*/ 258337 h 1433907"/>
              <a:gd name="connsiteX3" fmla="*/ 762000 w 767035"/>
              <a:gd name="connsiteY3" fmla="*/ 886987 h 1433907"/>
              <a:gd name="connsiteX4" fmla="*/ 628650 w 767035"/>
              <a:gd name="connsiteY4" fmla="*/ 1252747 h 1433907"/>
              <a:gd name="connsiteX5" fmla="*/ 184846 w 767035"/>
              <a:gd name="connsiteY5" fmla="*/ 1433907 h 1433907"/>
              <a:gd name="connsiteX0" fmla="*/ 0 w 767035"/>
              <a:gd name="connsiteY0" fmla="*/ 6877 h 1433907"/>
              <a:gd name="connsiteX1" fmla="*/ 358140 w 767035"/>
              <a:gd name="connsiteY1" fmla="*/ 29737 h 1433907"/>
              <a:gd name="connsiteX2" fmla="*/ 701040 w 767035"/>
              <a:gd name="connsiteY2" fmla="*/ 258337 h 1433907"/>
              <a:gd name="connsiteX3" fmla="*/ 762000 w 767035"/>
              <a:gd name="connsiteY3" fmla="*/ 886987 h 1433907"/>
              <a:gd name="connsiteX4" fmla="*/ 628650 w 767035"/>
              <a:gd name="connsiteY4" fmla="*/ 1252747 h 1433907"/>
              <a:gd name="connsiteX5" fmla="*/ 184846 w 767035"/>
              <a:gd name="connsiteY5" fmla="*/ 1433907 h 1433907"/>
              <a:gd name="connsiteX0" fmla="*/ 0 w 767035"/>
              <a:gd name="connsiteY0" fmla="*/ 6877 h 1409326"/>
              <a:gd name="connsiteX1" fmla="*/ 358140 w 767035"/>
              <a:gd name="connsiteY1" fmla="*/ 29737 h 1409326"/>
              <a:gd name="connsiteX2" fmla="*/ 701040 w 767035"/>
              <a:gd name="connsiteY2" fmla="*/ 258337 h 1409326"/>
              <a:gd name="connsiteX3" fmla="*/ 762000 w 767035"/>
              <a:gd name="connsiteY3" fmla="*/ 886987 h 1409326"/>
              <a:gd name="connsiteX4" fmla="*/ 628650 w 767035"/>
              <a:gd name="connsiteY4" fmla="*/ 1252747 h 1409326"/>
              <a:gd name="connsiteX5" fmla="*/ 175014 w 767035"/>
              <a:gd name="connsiteY5" fmla="*/ 1409326 h 1409326"/>
              <a:gd name="connsiteX0" fmla="*/ 0 w 2163215"/>
              <a:gd name="connsiteY0" fmla="*/ 181409 h 1379839"/>
              <a:gd name="connsiteX1" fmla="*/ 1754320 w 2163215"/>
              <a:gd name="connsiteY1" fmla="*/ 250 h 1379839"/>
              <a:gd name="connsiteX2" fmla="*/ 2097220 w 2163215"/>
              <a:gd name="connsiteY2" fmla="*/ 228850 h 1379839"/>
              <a:gd name="connsiteX3" fmla="*/ 2158180 w 2163215"/>
              <a:gd name="connsiteY3" fmla="*/ 857500 h 1379839"/>
              <a:gd name="connsiteX4" fmla="*/ 2024830 w 2163215"/>
              <a:gd name="connsiteY4" fmla="*/ 1223260 h 1379839"/>
              <a:gd name="connsiteX5" fmla="*/ 1571194 w 2163215"/>
              <a:gd name="connsiteY5" fmla="*/ 1379839 h 1379839"/>
              <a:gd name="connsiteX0" fmla="*/ 0 w 2163215"/>
              <a:gd name="connsiteY0" fmla="*/ 194484 h 1392914"/>
              <a:gd name="connsiteX1" fmla="*/ 1754320 w 2163215"/>
              <a:gd name="connsiteY1" fmla="*/ 13325 h 1392914"/>
              <a:gd name="connsiteX2" fmla="*/ 2097220 w 2163215"/>
              <a:gd name="connsiteY2" fmla="*/ 241925 h 1392914"/>
              <a:gd name="connsiteX3" fmla="*/ 2158180 w 2163215"/>
              <a:gd name="connsiteY3" fmla="*/ 870575 h 1392914"/>
              <a:gd name="connsiteX4" fmla="*/ 2024830 w 2163215"/>
              <a:gd name="connsiteY4" fmla="*/ 1236335 h 1392914"/>
              <a:gd name="connsiteX5" fmla="*/ 1571194 w 2163215"/>
              <a:gd name="connsiteY5" fmla="*/ 1392914 h 1392914"/>
              <a:gd name="connsiteX0" fmla="*/ 0 w 2182880"/>
              <a:gd name="connsiteY0" fmla="*/ 191448 h 1394794"/>
              <a:gd name="connsiteX1" fmla="*/ 1773985 w 2182880"/>
              <a:gd name="connsiteY1" fmla="*/ 15205 h 1394794"/>
              <a:gd name="connsiteX2" fmla="*/ 2116885 w 2182880"/>
              <a:gd name="connsiteY2" fmla="*/ 243805 h 1394794"/>
              <a:gd name="connsiteX3" fmla="*/ 2177845 w 2182880"/>
              <a:gd name="connsiteY3" fmla="*/ 872455 h 1394794"/>
              <a:gd name="connsiteX4" fmla="*/ 2044495 w 2182880"/>
              <a:gd name="connsiteY4" fmla="*/ 1238215 h 1394794"/>
              <a:gd name="connsiteX5" fmla="*/ 1590859 w 2182880"/>
              <a:gd name="connsiteY5" fmla="*/ 1394794 h 1394794"/>
              <a:gd name="connsiteX0" fmla="*/ 0 w 2182880"/>
              <a:gd name="connsiteY0" fmla="*/ 238971 h 1442317"/>
              <a:gd name="connsiteX1" fmla="*/ 321475 w 2182880"/>
              <a:gd name="connsiteY1" fmla="*/ 10868 h 1442317"/>
              <a:gd name="connsiteX2" fmla="*/ 1773985 w 2182880"/>
              <a:gd name="connsiteY2" fmla="*/ 62728 h 1442317"/>
              <a:gd name="connsiteX3" fmla="*/ 2116885 w 2182880"/>
              <a:gd name="connsiteY3" fmla="*/ 291328 h 1442317"/>
              <a:gd name="connsiteX4" fmla="*/ 2177845 w 2182880"/>
              <a:gd name="connsiteY4" fmla="*/ 919978 h 1442317"/>
              <a:gd name="connsiteX5" fmla="*/ 2044495 w 2182880"/>
              <a:gd name="connsiteY5" fmla="*/ 1285738 h 1442317"/>
              <a:gd name="connsiteX6" fmla="*/ 1590859 w 2182880"/>
              <a:gd name="connsiteY6" fmla="*/ 1442317 h 1442317"/>
              <a:gd name="connsiteX0" fmla="*/ 0 w 2182880"/>
              <a:gd name="connsiteY0" fmla="*/ 238971 h 1442317"/>
              <a:gd name="connsiteX1" fmla="*/ 321475 w 2182880"/>
              <a:gd name="connsiteY1" fmla="*/ 10868 h 1442317"/>
              <a:gd name="connsiteX2" fmla="*/ 1773985 w 2182880"/>
              <a:gd name="connsiteY2" fmla="*/ 62728 h 1442317"/>
              <a:gd name="connsiteX3" fmla="*/ 2116885 w 2182880"/>
              <a:gd name="connsiteY3" fmla="*/ 291328 h 1442317"/>
              <a:gd name="connsiteX4" fmla="*/ 2177845 w 2182880"/>
              <a:gd name="connsiteY4" fmla="*/ 919978 h 1442317"/>
              <a:gd name="connsiteX5" fmla="*/ 2044495 w 2182880"/>
              <a:gd name="connsiteY5" fmla="*/ 1285738 h 1442317"/>
              <a:gd name="connsiteX6" fmla="*/ 1590859 w 2182880"/>
              <a:gd name="connsiteY6" fmla="*/ 1442317 h 1442317"/>
              <a:gd name="connsiteX0" fmla="*/ 0 w 2177964"/>
              <a:gd name="connsiteY0" fmla="*/ 236513 h 1442317"/>
              <a:gd name="connsiteX1" fmla="*/ 316559 w 2177964"/>
              <a:gd name="connsiteY1" fmla="*/ 10868 h 1442317"/>
              <a:gd name="connsiteX2" fmla="*/ 1769069 w 2177964"/>
              <a:gd name="connsiteY2" fmla="*/ 62728 h 1442317"/>
              <a:gd name="connsiteX3" fmla="*/ 2111969 w 2177964"/>
              <a:gd name="connsiteY3" fmla="*/ 291328 h 1442317"/>
              <a:gd name="connsiteX4" fmla="*/ 2172929 w 2177964"/>
              <a:gd name="connsiteY4" fmla="*/ 919978 h 1442317"/>
              <a:gd name="connsiteX5" fmla="*/ 2039579 w 2177964"/>
              <a:gd name="connsiteY5" fmla="*/ 1285738 h 1442317"/>
              <a:gd name="connsiteX6" fmla="*/ 1585943 w 2177964"/>
              <a:gd name="connsiteY6" fmla="*/ 1442317 h 1442317"/>
              <a:gd name="connsiteX0" fmla="*/ 0 w 2177964"/>
              <a:gd name="connsiteY0" fmla="*/ 236513 h 1442317"/>
              <a:gd name="connsiteX1" fmla="*/ 316559 w 2177964"/>
              <a:gd name="connsiteY1" fmla="*/ 10868 h 1442317"/>
              <a:gd name="connsiteX2" fmla="*/ 1769069 w 2177964"/>
              <a:gd name="connsiteY2" fmla="*/ 62728 h 1442317"/>
              <a:gd name="connsiteX3" fmla="*/ 2111969 w 2177964"/>
              <a:gd name="connsiteY3" fmla="*/ 291328 h 1442317"/>
              <a:gd name="connsiteX4" fmla="*/ 2172929 w 2177964"/>
              <a:gd name="connsiteY4" fmla="*/ 919978 h 1442317"/>
              <a:gd name="connsiteX5" fmla="*/ 2039579 w 2177964"/>
              <a:gd name="connsiteY5" fmla="*/ 1285738 h 1442317"/>
              <a:gd name="connsiteX6" fmla="*/ 1585943 w 2177964"/>
              <a:gd name="connsiteY6" fmla="*/ 1442317 h 1442317"/>
              <a:gd name="connsiteX0" fmla="*/ 0 w 2180422"/>
              <a:gd name="connsiteY0" fmla="*/ 248803 h 1442317"/>
              <a:gd name="connsiteX1" fmla="*/ 319017 w 2180422"/>
              <a:gd name="connsiteY1" fmla="*/ 10868 h 1442317"/>
              <a:gd name="connsiteX2" fmla="*/ 1771527 w 2180422"/>
              <a:gd name="connsiteY2" fmla="*/ 62728 h 1442317"/>
              <a:gd name="connsiteX3" fmla="*/ 2114427 w 2180422"/>
              <a:gd name="connsiteY3" fmla="*/ 291328 h 1442317"/>
              <a:gd name="connsiteX4" fmla="*/ 2175387 w 2180422"/>
              <a:gd name="connsiteY4" fmla="*/ 919978 h 1442317"/>
              <a:gd name="connsiteX5" fmla="*/ 2042037 w 2180422"/>
              <a:gd name="connsiteY5" fmla="*/ 1285738 h 1442317"/>
              <a:gd name="connsiteX6" fmla="*/ 1588401 w 2180422"/>
              <a:gd name="connsiteY6" fmla="*/ 1442317 h 1442317"/>
              <a:gd name="connsiteX0" fmla="*/ 0 w 2182880"/>
              <a:gd name="connsiteY0" fmla="*/ 273383 h 1442317"/>
              <a:gd name="connsiteX1" fmla="*/ 321475 w 2182880"/>
              <a:gd name="connsiteY1" fmla="*/ 10868 h 1442317"/>
              <a:gd name="connsiteX2" fmla="*/ 1773985 w 2182880"/>
              <a:gd name="connsiteY2" fmla="*/ 62728 h 1442317"/>
              <a:gd name="connsiteX3" fmla="*/ 2116885 w 2182880"/>
              <a:gd name="connsiteY3" fmla="*/ 291328 h 1442317"/>
              <a:gd name="connsiteX4" fmla="*/ 2177845 w 2182880"/>
              <a:gd name="connsiteY4" fmla="*/ 919978 h 1442317"/>
              <a:gd name="connsiteX5" fmla="*/ 2044495 w 2182880"/>
              <a:gd name="connsiteY5" fmla="*/ 1285738 h 1442317"/>
              <a:gd name="connsiteX6" fmla="*/ 1590859 w 2182880"/>
              <a:gd name="connsiteY6" fmla="*/ 1442317 h 1442317"/>
              <a:gd name="connsiteX0" fmla="*/ 0 w 2182880"/>
              <a:gd name="connsiteY0" fmla="*/ 273383 h 1442317"/>
              <a:gd name="connsiteX1" fmla="*/ 321475 w 2182880"/>
              <a:gd name="connsiteY1" fmla="*/ 10868 h 1442317"/>
              <a:gd name="connsiteX2" fmla="*/ 1773985 w 2182880"/>
              <a:gd name="connsiteY2" fmla="*/ 62728 h 1442317"/>
              <a:gd name="connsiteX3" fmla="*/ 2116885 w 2182880"/>
              <a:gd name="connsiteY3" fmla="*/ 291328 h 1442317"/>
              <a:gd name="connsiteX4" fmla="*/ 2177845 w 2182880"/>
              <a:gd name="connsiteY4" fmla="*/ 919978 h 1442317"/>
              <a:gd name="connsiteX5" fmla="*/ 2044495 w 2182880"/>
              <a:gd name="connsiteY5" fmla="*/ 1285738 h 1442317"/>
              <a:gd name="connsiteX6" fmla="*/ 1590859 w 2182880"/>
              <a:gd name="connsiteY6" fmla="*/ 1442317 h 1442317"/>
              <a:gd name="connsiteX0" fmla="*/ 0 w 2182880"/>
              <a:gd name="connsiteY0" fmla="*/ 246345 h 1442317"/>
              <a:gd name="connsiteX1" fmla="*/ 321475 w 2182880"/>
              <a:gd name="connsiteY1" fmla="*/ 10868 h 1442317"/>
              <a:gd name="connsiteX2" fmla="*/ 1773985 w 2182880"/>
              <a:gd name="connsiteY2" fmla="*/ 62728 h 1442317"/>
              <a:gd name="connsiteX3" fmla="*/ 2116885 w 2182880"/>
              <a:gd name="connsiteY3" fmla="*/ 291328 h 1442317"/>
              <a:gd name="connsiteX4" fmla="*/ 2177845 w 2182880"/>
              <a:gd name="connsiteY4" fmla="*/ 919978 h 1442317"/>
              <a:gd name="connsiteX5" fmla="*/ 2044495 w 2182880"/>
              <a:gd name="connsiteY5" fmla="*/ 1285738 h 1442317"/>
              <a:gd name="connsiteX6" fmla="*/ 1590859 w 2182880"/>
              <a:gd name="connsiteY6" fmla="*/ 1442317 h 1442317"/>
              <a:gd name="connsiteX0" fmla="*/ 0 w 2170589"/>
              <a:gd name="connsiteY0" fmla="*/ 251262 h 1442317"/>
              <a:gd name="connsiteX1" fmla="*/ 309184 w 2170589"/>
              <a:gd name="connsiteY1" fmla="*/ 10868 h 1442317"/>
              <a:gd name="connsiteX2" fmla="*/ 1761694 w 2170589"/>
              <a:gd name="connsiteY2" fmla="*/ 62728 h 1442317"/>
              <a:gd name="connsiteX3" fmla="*/ 2104594 w 2170589"/>
              <a:gd name="connsiteY3" fmla="*/ 291328 h 1442317"/>
              <a:gd name="connsiteX4" fmla="*/ 2165554 w 2170589"/>
              <a:gd name="connsiteY4" fmla="*/ 919978 h 1442317"/>
              <a:gd name="connsiteX5" fmla="*/ 2032204 w 2170589"/>
              <a:gd name="connsiteY5" fmla="*/ 1285738 h 1442317"/>
              <a:gd name="connsiteX6" fmla="*/ 1578568 w 2170589"/>
              <a:gd name="connsiteY6" fmla="*/ 1442317 h 1442317"/>
              <a:gd name="connsiteX0" fmla="*/ 0 w 2177963"/>
              <a:gd name="connsiteY0" fmla="*/ 251262 h 1442317"/>
              <a:gd name="connsiteX1" fmla="*/ 316558 w 2177963"/>
              <a:gd name="connsiteY1" fmla="*/ 10868 h 1442317"/>
              <a:gd name="connsiteX2" fmla="*/ 1769068 w 2177963"/>
              <a:gd name="connsiteY2" fmla="*/ 62728 h 1442317"/>
              <a:gd name="connsiteX3" fmla="*/ 2111968 w 2177963"/>
              <a:gd name="connsiteY3" fmla="*/ 291328 h 1442317"/>
              <a:gd name="connsiteX4" fmla="*/ 2172928 w 2177963"/>
              <a:gd name="connsiteY4" fmla="*/ 919978 h 1442317"/>
              <a:gd name="connsiteX5" fmla="*/ 2039578 w 2177963"/>
              <a:gd name="connsiteY5" fmla="*/ 1285738 h 1442317"/>
              <a:gd name="connsiteX6" fmla="*/ 1585942 w 2177963"/>
              <a:gd name="connsiteY6" fmla="*/ 1442317 h 1442317"/>
              <a:gd name="connsiteX0" fmla="*/ 0 w 2179196"/>
              <a:gd name="connsiteY0" fmla="*/ 255519 h 1446574"/>
              <a:gd name="connsiteX1" fmla="*/ 316558 w 2179196"/>
              <a:gd name="connsiteY1" fmla="*/ 15125 h 1446574"/>
              <a:gd name="connsiteX2" fmla="*/ 1724823 w 2179196"/>
              <a:gd name="connsiteY2" fmla="*/ 47320 h 1446574"/>
              <a:gd name="connsiteX3" fmla="*/ 2111968 w 2179196"/>
              <a:gd name="connsiteY3" fmla="*/ 295585 h 1446574"/>
              <a:gd name="connsiteX4" fmla="*/ 2172928 w 2179196"/>
              <a:gd name="connsiteY4" fmla="*/ 924235 h 1446574"/>
              <a:gd name="connsiteX5" fmla="*/ 2039578 w 2179196"/>
              <a:gd name="connsiteY5" fmla="*/ 1289995 h 1446574"/>
              <a:gd name="connsiteX6" fmla="*/ 1585942 w 2179196"/>
              <a:gd name="connsiteY6" fmla="*/ 1446574 h 1446574"/>
              <a:gd name="connsiteX0" fmla="*/ 0 w 2180720"/>
              <a:gd name="connsiteY0" fmla="*/ 256322 h 1447377"/>
              <a:gd name="connsiteX1" fmla="*/ 316558 w 2180720"/>
              <a:gd name="connsiteY1" fmla="*/ 15928 h 1447377"/>
              <a:gd name="connsiteX2" fmla="*/ 1724823 w 2180720"/>
              <a:gd name="connsiteY2" fmla="*/ 48123 h 1447377"/>
              <a:gd name="connsiteX3" fmla="*/ 2116884 w 2180720"/>
              <a:gd name="connsiteY3" fmla="*/ 316052 h 1447377"/>
              <a:gd name="connsiteX4" fmla="*/ 2172928 w 2180720"/>
              <a:gd name="connsiteY4" fmla="*/ 925038 h 1447377"/>
              <a:gd name="connsiteX5" fmla="*/ 2039578 w 2180720"/>
              <a:gd name="connsiteY5" fmla="*/ 1290798 h 1447377"/>
              <a:gd name="connsiteX6" fmla="*/ 1585942 w 2180720"/>
              <a:gd name="connsiteY6" fmla="*/ 1447377 h 1447377"/>
              <a:gd name="connsiteX0" fmla="*/ 0 w 2178799"/>
              <a:gd name="connsiteY0" fmla="*/ 256322 h 1447377"/>
              <a:gd name="connsiteX1" fmla="*/ 316558 w 2178799"/>
              <a:gd name="connsiteY1" fmla="*/ 15928 h 1447377"/>
              <a:gd name="connsiteX2" fmla="*/ 1724823 w 2178799"/>
              <a:gd name="connsiteY2" fmla="*/ 48123 h 1447377"/>
              <a:gd name="connsiteX3" fmla="*/ 2116884 w 2178799"/>
              <a:gd name="connsiteY3" fmla="*/ 316052 h 1447377"/>
              <a:gd name="connsiteX4" fmla="*/ 2172928 w 2178799"/>
              <a:gd name="connsiteY4" fmla="*/ 925038 h 1447377"/>
              <a:gd name="connsiteX5" fmla="*/ 2039578 w 2178799"/>
              <a:gd name="connsiteY5" fmla="*/ 1290798 h 1447377"/>
              <a:gd name="connsiteX6" fmla="*/ 1585942 w 2178799"/>
              <a:gd name="connsiteY6" fmla="*/ 1447377 h 14473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178799" h="1447377">
                <a:moveTo>
                  <a:pt x="0" y="256322"/>
                </a:moveTo>
                <a:cubicBezTo>
                  <a:pt x="12203" y="101137"/>
                  <a:pt x="20894" y="45302"/>
                  <a:pt x="316558" y="15928"/>
                </a:cubicBezTo>
                <a:cubicBezTo>
                  <a:pt x="612222" y="-13446"/>
                  <a:pt x="1424769" y="-1898"/>
                  <a:pt x="1724823" y="48123"/>
                </a:cubicBezTo>
                <a:cubicBezTo>
                  <a:pt x="2024877" y="98144"/>
                  <a:pt x="2052032" y="164984"/>
                  <a:pt x="2116884" y="316052"/>
                </a:cubicBezTo>
                <a:cubicBezTo>
                  <a:pt x="2181736" y="467120"/>
                  <a:pt x="2185812" y="762580"/>
                  <a:pt x="2172928" y="925038"/>
                </a:cubicBezTo>
                <a:cubicBezTo>
                  <a:pt x="2160044" y="1087496"/>
                  <a:pt x="2125938" y="1208248"/>
                  <a:pt x="2039578" y="1290798"/>
                </a:cubicBezTo>
                <a:cubicBezTo>
                  <a:pt x="1953218" y="1373348"/>
                  <a:pt x="1769262" y="1445902"/>
                  <a:pt x="1585942" y="1447377"/>
                </a:cubicBezTo>
              </a:path>
            </a:pathLst>
          </a:custGeom>
          <a:noFill/>
          <a:ln w="104775">
            <a:solidFill>
              <a:srgbClr val="C00000"/>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699" name="Forme libre 2698"/>
          <p:cNvSpPr/>
          <p:nvPr>
            <p:custDataLst>
              <p:tags r:id="rId6"/>
            </p:custDataLst>
          </p:nvPr>
        </p:nvSpPr>
        <p:spPr>
          <a:xfrm>
            <a:off x="3646884" y="3625702"/>
            <a:ext cx="1456174" cy="905714"/>
          </a:xfrm>
          <a:custGeom>
            <a:avLst/>
            <a:gdLst>
              <a:gd name="connsiteX0" fmla="*/ 0 w 777240"/>
              <a:gd name="connsiteY0" fmla="*/ 5684 h 599890"/>
              <a:gd name="connsiteX1" fmla="*/ 213360 w 777240"/>
              <a:gd name="connsiteY1" fmla="*/ 43784 h 599890"/>
              <a:gd name="connsiteX2" fmla="*/ 358140 w 777240"/>
              <a:gd name="connsiteY2" fmla="*/ 329534 h 599890"/>
              <a:gd name="connsiteX3" fmla="*/ 453390 w 777240"/>
              <a:gd name="connsiteY3" fmla="*/ 569564 h 599890"/>
              <a:gd name="connsiteX4" fmla="*/ 777240 w 777240"/>
              <a:gd name="connsiteY4" fmla="*/ 588614 h 599890"/>
              <a:gd name="connsiteX0" fmla="*/ 0 w 777240"/>
              <a:gd name="connsiteY0" fmla="*/ 8931 h 599518"/>
              <a:gd name="connsiteX1" fmla="*/ 213360 w 777240"/>
              <a:gd name="connsiteY1" fmla="*/ 47031 h 599518"/>
              <a:gd name="connsiteX2" fmla="*/ 247650 w 777240"/>
              <a:gd name="connsiteY2" fmla="*/ 401361 h 599518"/>
              <a:gd name="connsiteX3" fmla="*/ 453390 w 777240"/>
              <a:gd name="connsiteY3" fmla="*/ 572811 h 599518"/>
              <a:gd name="connsiteX4" fmla="*/ 777240 w 777240"/>
              <a:gd name="connsiteY4" fmla="*/ 591861 h 599518"/>
              <a:gd name="connsiteX0" fmla="*/ 0 w 777240"/>
              <a:gd name="connsiteY0" fmla="*/ 3625 h 594212"/>
              <a:gd name="connsiteX1" fmla="*/ 255270 w 777240"/>
              <a:gd name="connsiteY1" fmla="*/ 60775 h 594212"/>
              <a:gd name="connsiteX2" fmla="*/ 247650 w 777240"/>
              <a:gd name="connsiteY2" fmla="*/ 396055 h 594212"/>
              <a:gd name="connsiteX3" fmla="*/ 453390 w 777240"/>
              <a:gd name="connsiteY3" fmla="*/ 567505 h 594212"/>
              <a:gd name="connsiteX4" fmla="*/ 777240 w 777240"/>
              <a:gd name="connsiteY4" fmla="*/ 586555 h 594212"/>
              <a:gd name="connsiteX0" fmla="*/ 0 w 777240"/>
              <a:gd name="connsiteY0" fmla="*/ 4249 h 593840"/>
              <a:gd name="connsiteX1" fmla="*/ 255270 w 777240"/>
              <a:gd name="connsiteY1" fmla="*/ 61399 h 593840"/>
              <a:gd name="connsiteX2" fmla="*/ 247650 w 777240"/>
              <a:gd name="connsiteY2" fmla="*/ 419539 h 593840"/>
              <a:gd name="connsiteX3" fmla="*/ 453390 w 777240"/>
              <a:gd name="connsiteY3" fmla="*/ 568129 h 593840"/>
              <a:gd name="connsiteX4" fmla="*/ 777240 w 777240"/>
              <a:gd name="connsiteY4" fmla="*/ 587179 h 593840"/>
              <a:gd name="connsiteX0" fmla="*/ 0 w 777240"/>
              <a:gd name="connsiteY0" fmla="*/ 4249 h 598371"/>
              <a:gd name="connsiteX1" fmla="*/ 255270 w 777240"/>
              <a:gd name="connsiteY1" fmla="*/ 61399 h 598371"/>
              <a:gd name="connsiteX2" fmla="*/ 247650 w 777240"/>
              <a:gd name="connsiteY2" fmla="*/ 419539 h 598371"/>
              <a:gd name="connsiteX3" fmla="*/ 445770 w 777240"/>
              <a:gd name="connsiteY3" fmla="*/ 579559 h 598371"/>
              <a:gd name="connsiteX4" fmla="*/ 777240 w 777240"/>
              <a:gd name="connsiteY4" fmla="*/ 587179 h 598371"/>
              <a:gd name="connsiteX0" fmla="*/ 0 w 1465498"/>
              <a:gd name="connsiteY0" fmla="*/ 182 h 903279"/>
              <a:gd name="connsiteX1" fmla="*/ 943528 w 1465498"/>
              <a:gd name="connsiteY1" fmla="*/ 366307 h 903279"/>
              <a:gd name="connsiteX2" fmla="*/ 935908 w 1465498"/>
              <a:gd name="connsiteY2" fmla="*/ 724447 h 903279"/>
              <a:gd name="connsiteX3" fmla="*/ 1134028 w 1465498"/>
              <a:gd name="connsiteY3" fmla="*/ 884467 h 903279"/>
              <a:gd name="connsiteX4" fmla="*/ 1465498 w 1465498"/>
              <a:gd name="connsiteY4" fmla="*/ 892087 h 903279"/>
              <a:gd name="connsiteX0" fmla="*/ 519 w 1466017"/>
              <a:gd name="connsiteY0" fmla="*/ 0 h 903097"/>
              <a:gd name="connsiteX1" fmla="*/ 944047 w 1466017"/>
              <a:gd name="connsiteY1" fmla="*/ 366125 h 903097"/>
              <a:gd name="connsiteX2" fmla="*/ 936427 w 1466017"/>
              <a:gd name="connsiteY2" fmla="*/ 724265 h 903097"/>
              <a:gd name="connsiteX3" fmla="*/ 1134547 w 1466017"/>
              <a:gd name="connsiteY3" fmla="*/ 884285 h 903097"/>
              <a:gd name="connsiteX4" fmla="*/ 1466017 w 1466017"/>
              <a:gd name="connsiteY4" fmla="*/ 891905 h 903097"/>
              <a:gd name="connsiteX0" fmla="*/ 593 w 1466091"/>
              <a:gd name="connsiteY0" fmla="*/ 0 h 903097"/>
              <a:gd name="connsiteX1" fmla="*/ 840882 w 1466091"/>
              <a:gd name="connsiteY1" fmla="*/ 324582 h 903097"/>
              <a:gd name="connsiteX2" fmla="*/ 936501 w 1466091"/>
              <a:gd name="connsiteY2" fmla="*/ 724265 h 903097"/>
              <a:gd name="connsiteX3" fmla="*/ 1134621 w 1466091"/>
              <a:gd name="connsiteY3" fmla="*/ 884285 h 903097"/>
              <a:gd name="connsiteX4" fmla="*/ 1466091 w 1466091"/>
              <a:gd name="connsiteY4" fmla="*/ 891905 h 903097"/>
              <a:gd name="connsiteX0" fmla="*/ 0 w 1465498"/>
              <a:gd name="connsiteY0" fmla="*/ 0 h 903097"/>
              <a:gd name="connsiteX1" fmla="*/ 136948 w 1465498"/>
              <a:gd name="connsiteY1" fmla="*/ 232174 h 903097"/>
              <a:gd name="connsiteX2" fmla="*/ 840289 w 1465498"/>
              <a:gd name="connsiteY2" fmla="*/ 324582 h 903097"/>
              <a:gd name="connsiteX3" fmla="*/ 935908 w 1465498"/>
              <a:gd name="connsiteY3" fmla="*/ 724265 h 903097"/>
              <a:gd name="connsiteX4" fmla="*/ 1134028 w 1465498"/>
              <a:gd name="connsiteY4" fmla="*/ 884285 h 903097"/>
              <a:gd name="connsiteX5" fmla="*/ 1465498 w 1465498"/>
              <a:gd name="connsiteY5" fmla="*/ 891905 h 903097"/>
              <a:gd name="connsiteX0" fmla="*/ 5069 w 1470567"/>
              <a:gd name="connsiteY0" fmla="*/ 0 h 903097"/>
              <a:gd name="connsiteX1" fmla="*/ 142017 w 1470567"/>
              <a:gd name="connsiteY1" fmla="*/ 232174 h 903097"/>
              <a:gd name="connsiteX2" fmla="*/ 845358 w 1470567"/>
              <a:gd name="connsiteY2" fmla="*/ 324582 h 903097"/>
              <a:gd name="connsiteX3" fmla="*/ 940977 w 1470567"/>
              <a:gd name="connsiteY3" fmla="*/ 724265 h 903097"/>
              <a:gd name="connsiteX4" fmla="*/ 1139097 w 1470567"/>
              <a:gd name="connsiteY4" fmla="*/ 884285 h 903097"/>
              <a:gd name="connsiteX5" fmla="*/ 1470567 w 1470567"/>
              <a:gd name="connsiteY5" fmla="*/ 891905 h 903097"/>
              <a:gd name="connsiteX0" fmla="*/ 6295 w 1461961"/>
              <a:gd name="connsiteY0" fmla="*/ 0 h 931658"/>
              <a:gd name="connsiteX1" fmla="*/ 133411 w 1461961"/>
              <a:gd name="connsiteY1" fmla="*/ 260735 h 931658"/>
              <a:gd name="connsiteX2" fmla="*/ 836752 w 1461961"/>
              <a:gd name="connsiteY2" fmla="*/ 353143 h 931658"/>
              <a:gd name="connsiteX3" fmla="*/ 932371 w 1461961"/>
              <a:gd name="connsiteY3" fmla="*/ 752826 h 931658"/>
              <a:gd name="connsiteX4" fmla="*/ 1130491 w 1461961"/>
              <a:gd name="connsiteY4" fmla="*/ 912846 h 931658"/>
              <a:gd name="connsiteX5" fmla="*/ 1461961 w 1461961"/>
              <a:gd name="connsiteY5" fmla="*/ 920466 h 931658"/>
              <a:gd name="connsiteX0" fmla="*/ 6295 w 1461961"/>
              <a:gd name="connsiteY0" fmla="*/ 0 h 939447"/>
              <a:gd name="connsiteX1" fmla="*/ 133411 w 1461961"/>
              <a:gd name="connsiteY1" fmla="*/ 268524 h 939447"/>
              <a:gd name="connsiteX2" fmla="*/ 836752 w 1461961"/>
              <a:gd name="connsiteY2" fmla="*/ 360932 h 939447"/>
              <a:gd name="connsiteX3" fmla="*/ 932371 w 1461961"/>
              <a:gd name="connsiteY3" fmla="*/ 760615 h 939447"/>
              <a:gd name="connsiteX4" fmla="*/ 1130491 w 1461961"/>
              <a:gd name="connsiteY4" fmla="*/ 920635 h 939447"/>
              <a:gd name="connsiteX5" fmla="*/ 1461961 w 1461961"/>
              <a:gd name="connsiteY5" fmla="*/ 928255 h 939447"/>
              <a:gd name="connsiteX0" fmla="*/ 7055 w 1462721"/>
              <a:gd name="connsiteY0" fmla="*/ 0 h 939447"/>
              <a:gd name="connsiteX1" fmla="*/ 129255 w 1462721"/>
              <a:gd name="connsiteY1" fmla="*/ 278909 h 939447"/>
              <a:gd name="connsiteX2" fmla="*/ 837512 w 1462721"/>
              <a:gd name="connsiteY2" fmla="*/ 360932 h 939447"/>
              <a:gd name="connsiteX3" fmla="*/ 933131 w 1462721"/>
              <a:gd name="connsiteY3" fmla="*/ 760615 h 939447"/>
              <a:gd name="connsiteX4" fmla="*/ 1131251 w 1462721"/>
              <a:gd name="connsiteY4" fmla="*/ 920635 h 939447"/>
              <a:gd name="connsiteX5" fmla="*/ 1462721 w 1462721"/>
              <a:gd name="connsiteY5" fmla="*/ 928255 h 939447"/>
              <a:gd name="connsiteX0" fmla="*/ 6294 w 1466876"/>
              <a:gd name="connsiteY0" fmla="*/ 0 h 962814"/>
              <a:gd name="connsiteX1" fmla="*/ 133410 w 1466876"/>
              <a:gd name="connsiteY1" fmla="*/ 302276 h 962814"/>
              <a:gd name="connsiteX2" fmla="*/ 841667 w 1466876"/>
              <a:gd name="connsiteY2" fmla="*/ 384299 h 962814"/>
              <a:gd name="connsiteX3" fmla="*/ 937286 w 1466876"/>
              <a:gd name="connsiteY3" fmla="*/ 783982 h 962814"/>
              <a:gd name="connsiteX4" fmla="*/ 1135406 w 1466876"/>
              <a:gd name="connsiteY4" fmla="*/ 944002 h 962814"/>
              <a:gd name="connsiteX5" fmla="*/ 1466876 w 1466876"/>
              <a:gd name="connsiteY5" fmla="*/ 951622 h 962814"/>
              <a:gd name="connsiteX0" fmla="*/ 7933 w 1458683"/>
              <a:gd name="connsiteY0" fmla="*/ 0 h 962814"/>
              <a:gd name="connsiteX1" fmla="*/ 125217 w 1458683"/>
              <a:gd name="connsiteY1" fmla="*/ 302276 h 962814"/>
              <a:gd name="connsiteX2" fmla="*/ 833474 w 1458683"/>
              <a:gd name="connsiteY2" fmla="*/ 384299 h 962814"/>
              <a:gd name="connsiteX3" fmla="*/ 929093 w 1458683"/>
              <a:gd name="connsiteY3" fmla="*/ 783982 h 962814"/>
              <a:gd name="connsiteX4" fmla="*/ 1127213 w 1458683"/>
              <a:gd name="connsiteY4" fmla="*/ 944002 h 962814"/>
              <a:gd name="connsiteX5" fmla="*/ 1458683 w 1458683"/>
              <a:gd name="connsiteY5" fmla="*/ 951622 h 962814"/>
              <a:gd name="connsiteX0" fmla="*/ 9003 w 1459753"/>
              <a:gd name="connsiteY0" fmla="*/ 0 h 962814"/>
              <a:gd name="connsiteX1" fmla="*/ 126287 w 1459753"/>
              <a:gd name="connsiteY1" fmla="*/ 302276 h 962814"/>
              <a:gd name="connsiteX2" fmla="*/ 834544 w 1459753"/>
              <a:gd name="connsiteY2" fmla="*/ 384299 h 962814"/>
              <a:gd name="connsiteX3" fmla="*/ 930163 w 1459753"/>
              <a:gd name="connsiteY3" fmla="*/ 783982 h 962814"/>
              <a:gd name="connsiteX4" fmla="*/ 1128283 w 1459753"/>
              <a:gd name="connsiteY4" fmla="*/ 944002 h 962814"/>
              <a:gd name="connsiteX5" fmla="*/ 1459753 w 1459753"/>
              <a:gd name="connsiteY5" fmla="*/ 951622 h 962814"/>
              <a:gd name="connsiteX0" fmla="*/ 7933 w 1458683"/>
              <a:gd name="connsiteY0" fmla="*/ 0 h 962814"/>
              <a:gd name="connsiteX1" fmla="*/ 125217 w 1458683"/>
              <a:gd name="connsiteY1" fmla="*/ 302276 h 962814"/>
              <a:gd name="connsiteX2" fmla="*/ 833474 w 1458683"/>
              <a:gd name="connsiteY2" fmla="*/ 384299 h 962814"/>
              <a:gd name="connsiteX3" fmla="*/ 929093 w 1458683"/>
              <a:gd name="connsiteY3" fmla="*/ 783982 h 962814"/>
              <a:gd name="connsiteX4" fmla="*/ 1127213 w 1458683"/>
              <a:gd name="connsiteY4" fmla="*/ 944002 h 962814"/>
              <a:gd name="connsiteX5" fmla="*/ 1458683 w 1458683"/>
              <a:gd name="connsiteY5" fmla="*/ 951622 h 962814"/>
              <a:gd name="connsiteX0" fmla="*/ 7933 w 1458683"/>
              <a:gd name="connsiteY0" fmla="*/ 0 h 936850"/>
              <a:gd name="connsiteX1" fmla="*/ 125217 w 1458683"/>
              <a:gd name="connsiteY1" fmla="*/ 276312 h 936850"/>
              <a:gd name="connsiteX2" fmla="*/ 833474 w 1458683"/>
              <a:gd name="connsiteY2" fmla="*/ 358335 h 936850"/>
              <a:gd name="connsiteX3" fmla="*/ 929093 w 1458683"/>
              <a:gd name="connsiteY3" fmla="*/ 758018 h 936850"/>
              <a:gd name="connsiteX4" fmla="*/ 1127213 w 1458683"/>
              <a:gd name="connsiteY4" fmla="*/ 918038 h 936850"/>
              <a:gd name="connsiteX5" fmla="*/ 1458683 w 1458683"/>
              <a:gd name="connsiteY5" fmla="*/ 925658 h 936850"/>
              <a:gd name="connsiteX0" fmla="*/ 8556 w 1456174"/>
              <a:gd name="connsiteY0" fmla="*/ 0 h 956697"/>
              <a:gd name="connsiteX1" fmla="*/ 122708 w 1456174"/>
              <a:gd name="connsiteY1" fmla="*/ 296159 h 956697"/>
              <a:gd name="connsiteX2" fmla="*/ 830965 w 1456174"/>
              <a:gd name="connsiteY2" fmla="*/ 378182 h 956697"/>
              <a:gd name="connsiteX3" fmla="*/ 926584 w 1456174"/>
              <a:gd name="connsiteY3" fmla="*/ 777865 h 956697"/>
              <a:gd name="connsiteX4" fmla="*/ 1124704 w 1456174"/>
              <a:gd name="connsiteY4" fmla="*/ 937885 h 956697"/>
              <a:gd name="connsiteX5" fmla="*/ 1456174 w 1456174"/>
              <a:gd name="connsiteY5" fmla="*/ 945505 h 9566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56174" h="956697">
                <a:moveTo>
                  <a:pt x="8556" y="0"/>
                </a:moveTo>
                <a:cubicBezTo>
                  <a:pt x="-6720" y="123944"/>
                  <a:pt x="-17340" y="242062"/>
                  <a:pt x="122708" y="296159"/>
                </a:cubicBezTo>
                <a:cubicBezTo>
                  <a:pt x="262756" y="350256"/>
                  <a:pt x="696986" y="297898"/>
                  <a:pt x="830965" y="378182"/>
                </a:cubicBezTo>
                <a:cubicBezTo>
                  <a:pt x="964944" y="458466"/>
                  <a:pt x="877628" y="684581"/>
                  <a:pt x="926584" y="777865"/>
                </a:cubicBezTo>
                <a:cubicBezTo>
                  <a:pt x="975540" y="871149"/>
                  <a:pt x="1036439" y="909945"/>
                  <a:pt x="1124704" y="937885"/>
                </a:cubicBezTo>
                <a:cubicBezTo>
                  <a:pt x="1212969" y="965825"/>
                  <a:pt x="1329174" y="957570"/>
                  <a:pt x="1456174" y="945505"/>
                </a:cubicBezTo>
              </a:path>
            </a:pathLst>
          </a:custGeom>
          <a:noFill/>
          <a:ln w="104775">
            <a:solidFill>
              <a:schemeClr val="tx1"/>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192" name="Sous-titre 2"/>
          <p:cNvSpPr txBox="1">
            <a:spLocks/>
          </p:cNvSpPr>
          <p:nvPr>
            <p:custDataLst>
              <p:tags r:id="rId7"/>
            </p:custDataLst>
          </p:nvPr>
        </p:nvSpPr>
        <p:spPr>
          <a:xfrm>
            <a:off x="1" y="4911589"/>
            <a:ext cx="9143999" cy="1961642"/>
          </a:xfrm>
          <a:prstGeom prst="rect">
            <a:avLst/>
          </a:prstGeom>
          <a:solidFill>
            <a:schemeClr val="bg2">
              <a:lumMod val="10000"/>
              <a:alpha val="51000"/>
            </a:schemeClr>
          </a:solidFill>
          <a:effectLst>
            <a:softEdge rad="63500"/>
          </a:effectLst>
          <a:scene3d>
            <a:camera prst="orthographicFront"/>
            <a:lightRig rig="threePt" dir="t"/>
          </a:scene3d>
          <a:sp3d>
            <a:bevelT prst="relaxedInset"/>
          </a:sp3d>
        </p:spPr>
        <p:txBody>
          <a:bodyPr vert="horz" lIns="0" tIns="180000" rIns="0" bIns="180000" rtlCol="0" anchor="ctr">
            <a:noAutofit/>
          </a:bodyPr>
          <a:lstStyle>
            <a:lvl1pPr marL="0" indent="0" algn="ctr" defTabSz="914400" rtl="0" eaLnBrk="1" latinLnBrk="0" hangingPunct="1">
              <a:spcBef>
                <a:spcPct val="20000"/>
              </a:spcBef>
              <a:buFont typeface="Arial" panose="020B0604020202020204" pitchFamily="34" charset="0"/>
              <a:buNone/>
              <a:defRPr sz="3200" b="1" kern="1200">
                <a:solidFill>
                  <a:schemeClr val="bg1"/>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1pPr>
            <a:lvl2pPr marL="457200" indent="0" algn="ctr" defTabSz="914400" rtl="0" eaLnBrk="1" latinLnBrk="0" hangingPunct="1">
              <a:spcBef>
                <a:spcPct val="20000"/>
              </a:spcBef>
              <a:buFont typeface="Arial" panose="020B0604020202020204" pitchFamily="34" charset="0"/>
              <a:buNone/>
              <a:defRPr sz="28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2pPr>
            <a:lvl3pPr marL="914400" indent="0" algn="ctr" defTabSz="914400" rtl="0" eaLnBrk="1" latinLnBrk="0" hangingPunct="1">
              <a:spcBef>
                <a:spcPct val="20000"/>
              </a:spcBef>
              <a:buFont typeface="Arial" panose="020B0604020202020204" pitchFamily="34" charset="0"/>
              <a:buNone/>
              <a:defRPr sz="24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3pPr>
            <a:lvl4pPr marL="1371600" indent="0" algn="ctr" defTabSz="914400" rtl="0" eaLnBrk="1" latinLnBrk="0" hangingPunct="1">
              <a:spcBef>
                <a:spcPct val="20000"/>
              </a:spcBef>
              <a:buFont typeface="Arial" panose="020B0604020202020204" pitchFamily="34" charset="0"/>
              <a:buNone/>
              <a:defRPr sz="20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4pPr>
            <a:lvl5pPr marL="1828800" indent="0" algn="ctr" defTabSz="914400" rtl="0" eaLnBrk="1" latinLnBrk="0" hangingPunct="1">
              <a:spcBef>
                <a:spcPct val="20000"/>
              </a:spcBef>
              <a:buFont typeface="Arial" panose="020B0604020202020204" pitchFamily="34" charset="0"/>
              <a:buNone/>
              <a:defRPr sz="20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5pPr>
            <a:lvl6pPr marL="22860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6pPr>
            <a:lvl7pPr marL="27432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7pPr>
            <a:lvl8pPr marL="32004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8pPr>
            <a:lvl9pPr marL="36576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9pPr>
          </a:lstStyle>
          <a:p>
            <a:r>
              <a:rPr lang="fr-FR" sz="1800" dirty="0" smtClean="0"/>
              <a:t>C’est la loi de Faraday &amp; Lenz qui décrit le fonctionnement en génératrice: tout conducteur soumis à une force (déplacement) et à un champ magnétique est le siège d’une tension induite. Si ce conducteur forme un circuit </a:t>
            </a:r>
            <a:r>
              <a:rPr lang="fr-FR" sz="1800" dirty="0" smtClean="0"/>
              <a:t>fermé, il </a:t>
            </a:r>
            <a:r>
              <a:rPr lang="fr-FR" sz="1800" dirty="0" smtClean="0"/>
              <a:t>sera parcouru par un courant. </a:t>
            </a:r>
          </a:p>
          <a:p>
            <a:r>
              <a:rPr lang="fr-FR" sz="1800" dirty="0" smtClean="0"/>
              <a:t>Les trois doigts de la main Gauche (Génératrice) indiqueront les sens: Majeur, Magnétisme; Pouce Force; Index Intensité</a:t>
            </a:r>
            <a:endParaRPr lang="fr-FR" sz="1800" dirty="0"/>
          </a:p>
        </p:txBody>
      </p:sp>
      <p:sp>
        <p:nvSpPr>
          <p:cNvPr id="2" name="Titre 1"/>
          <p:cNvSpPr>
            <a:spLocks noGrp="1"/>
          </p:cNvSpPr>
          <p:nvPr>
            <p:ph type="ctrTitle"/>
            <p:custDataLst>
              <p:tags r:id="rId8"/>
            </p:custDataLst>
          </p:nvPr>
        </p:nvSpPr>
        <p:spPr>
          <a:xfrm>
            <a:off x="0" y="0"/>
            <a:ext cx="9144000" cy="1296257"/>
          </a:xfrm>
          <a:scene3d>
            <a:camera prst="orthographicFront"/>
            <a:lightRig rig="threePt" dir="t"/>
          </a:scene3d>
          <a:sp3d>
            <a:bevelT prst="relaxedInset"/>
          </a:sp3d>
        </p:spPr>
        <p:txBody>
          <a:bodyPr>
            <a:normAutofit/>
          </a:bodyPr>
          <a:lstStyle/>
          <a:p>
            <a:r>
              <a:rPr lang="fr-FR" sz="3200" dirty="0"/>
              <a:t>Les génératrices électriques </a:t>
            </a:r>
            <a:br>
              <a:rPr lang="fr-FR" sz="3200" dirty="0"/>
            </a:br>
            <a:r>
              <a:rPr lang="fr-FR" sz="3200" dirty="0"/>
              <a:t>Courant Continu (dynamo)</a:t>
            </a:r>
          </a:p>
        </p:txBody>
      </p:sp>
      <p:grpSp>
        <p:nvGrpSpPr>
          <p:cNvPr id="33" name="Groupe 32"/>
          <p:cNvGrpSpPr/>
          <p:nvPr>
            <p:custDataLst>
              <p:tags r:id="rId9"/>
            </p:custDataLst>
          </p:nvPr>
        </p:nvGrpSpPr>
        <p:grpSpPr>
          <a:xfrm>
            <a:off x="2260712" y="2282854"/>
            <a:ext cx="1528080" cy="1494059"/>
            <a:chOff x="3982040" y="-38335"/>
            <a:chExt cx="1528080" cy="1494059"/>
          </a:xfrm>
        </p:grpSpPr>
        <p:grpSp>
          <p:nvGrpSpPr>
            <p:cNvPr id="189" name="Groupe 188"/>
            <p:cNvGrpSpPr/>
            <p:nvPr/>
          </p:nvGrpSpPr>
          <p:grpSpPr>
            <a:xfrm>
              <a:off x="4018044" y="-38335"/>
              <a:ext cx="1492076" cy="1494059"/>
              <a:chOff x="1365107" y="2659822"/>
              <a:chExt cx="1492076" cy="1494059"/>
            </a:xfrm>
          </p:grpSpPr>
          <p:sp>
            <p:nvSpPr>
              <p:cNvPr id="72" name="Forme libre 71"/>
              <p:cNvSpPr/>
              <p:nvPr/>
            </p:nvSpPr>
            <p:spPr>
              <a:xfrm>
                <a:off x="1365107" y="2659822"/>
                <a:ext cx="1401593" cy="1494059"/>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01593" h="1494059">
                    <a:moveTo>
                      <a:pt x="1401593" y="1101619"/>
                    </a:moveTo>
                    <a:lnTo>
                      <a:pt x="651783" y="764741"/>
                    </a:lnTo>
                    <a:cubicBezTo>
                      <a:pt x="651562" y="594527"/>
                      <a:pt x="651340" y="424314"/>
                      <a:pt x="651119" y="254100"/>
                    </a:cubicBezTo>
                    <a:lnTo>
                      <a:pt x="5918" y="0"/>
                    </a:lnTo>
                    <a:cubicBezTo>
                      <a:pt x="3945" y="402199"/>
                      <a:pt x="1973" y="804399"/>
                      <a:pt x="0" y="1206598"/>
                    </a:cubicBezTo>
                    <a:lnTo>
                      <a:pt x="643277" y="1494059"/>
                    </a:lnTo>
                    <a:lnTo>
                      <a:pt x="651265" y="993917"/>
                    </a:lnTo>
                    <a:cubicBezTo>
                      <a:pt x="874595" y="1115433"/>
                      <a:pt x="1224878" y="1258249"/>
                      <a:pt x="1347887" y="1302238"/>
                    </a:cubicBez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94" name="Groupe 93"/>
              <p:cNvGrpSpPr/>
              <p:nvPr/>
            </p:nvGrpSpPr>
            <p:grpSpPr>
              <a:xfrm>
                <a:off x="2611486" y="3707980"/>
                <a:ext cx="245697" cy="313391"/>
                <a:chOff x="6629570" y="3897206"/>
                <a:chExt cx="245697" cy="313391"/>
              </a:xfrm>
            </p:grpSpPr>
            <p:sp>
              <p:nvSpPr>
                <p:cNvPr id="91" name="Ellipse 90"/>
                <p:cNvSpPr/>
                <p:nvPr/>
              </p:nvSpPr>
              <p:spPr>
                <a:xfrm>
                  <a:off x="6682105" y="39525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92" name="Bouée 91"/>
                <p:cNvSpPr/>
                <p:nvPr/>
              </p:nvSpPr>
              <p:spPr>
                <a:xfrm rot="1079884">
                  <a:off x="6639412" y="38972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cxnSp>
              <p:nvCxnSpPr>
                <p:cNvPr id="93" name="Connecteur droit 92"/>
                <p:cNvCxnSpPr/>
                <p:nvPr/>
              </p:nvCxnSpPr>
              <p:spPr>
                <a:xfrm flipV="1">
                  <a:off x="6629570" y="4041864"/>
                  <a:ext cx="245697" cy="35462"/>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grpSp>
        <p:sp>
          <p:nvSpPr>
            <p:cNvPr id="1194" name="Ellipse 1193"/>
            <p:cNvSpPr/>
            <p:nvPr/>
          </p:nvSpPr>
          <p:spPr>
            <a:xfrm>
              <a:off x="4296757" y="44621"/>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196" name="Ellipse 1195"/>
            <p:cNvSpPr/>
            <p:nvPr/>
          </p:nvSpPr>
          <p:spPr>
            <a:xfrm>
              <a:off x="5001662" y="849742"/>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197" name="Ellipse 1196"/>
            <p:cNvSpPr/>
            <p:nvPr/>
          </p:nvSpPr>
          <p:spPr>
            <a:xfrm>
              <a:off x="4968390" y="1091382"/>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198" name="Ellipse 1197"/>
            <p:cNvSpPr/>
            <p:nvPr/>
          </p:nvSpPr>
          <p:spPr>
            <a:xfrm>
              <a:off x="3982040" y="541439"/>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199" name="Ellipse 1198"/>
            <p:cNvSpPr/>
            <p:nvPr/>
          </p:nvSpPr>
          <p:spPr>
            <a:xfrm>
              <a:off x="4631572" y="419743"/>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200" name="Ellipse 1199"/>
            <p:cNvSpPr/>
            <p:nvPr/>
          </p:nvSpPr>
          <p:spPr>
            <a:xfrm>
              <a:off x="4631572" y="1132311"/>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204" name="Ellipse 1203"/>
            <p:cNvSpPr/>
            <p:nvPr/>
          </p:nvSpPr>
          <p:spPr>
            <a:xfrm>
              <a:off x="4262482" y="1260816"/>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32" name="Groupe 31"/>
          <p:cNvGrpSpPr/>
          <p:nvPr>
            <p:custDataLst>
              <p:tags r:id="rId10"/>
            </p:custDataLst>
          </p:nvPr>
        </p:nvGrpSpPr>
        <p:grpSpPr>
          <a:xfrm>
            <a:off x="2161735" y="2317776"/>
            <a:ext cx="1621591" cy="1444487"/>
            <a:chOff x="2304819" y="-164114"/>
            <a:chExt cx="1621591" cy="1444487"/>
          </a:xfrm>
        </p:grpSpPr>
        <p:grpSp>
          <p:nvGrpSpPr>
            <p:cNvPr id="1290" name="Groupe 1289"/>
            <p:cNvGrpSpPr/>
            <p:nvPr/>
          </p:nvGrpSpPr>
          <p:grpSpPr>
            <a:xfrm>
              <a:off x="2304819" y="-164114"/>
              <a:ext cx="1621591" cy="1444487"/>
              <a:chOff x="5457865" y="2418819"/>
              <a:chExt cx="1621591" cy="1444487"/>
            </a:xfrm>
          </p:grpSpPr>
          <p:sp>
            <p:nvSpPr>
              <p:cNvPr id="1291" name="Forme libre 1290"/>
              <p:cNvSpPr/>
              <p:nvPr/>
            </p:nvSpPr>
            <p:spPr>
              <a:xfrm>
                <a:off x="5457865" y="2418819"/>
                <a:ext cx="1522386" cy="1444487"/>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22386" h="1444487">
                    <a:moveTo>
                      <a:pt x="1522386" y="1265021"/>
                    </a:moveTo>
                    <a:lnTo>
                      <a:pt x="821036" y="954597"/>
                    </a:lnTo>
                    <a:cubicBezTo>
                      <a:pt x="897428" y="1246179"/>
                      <a:pt x="881842" y="1184739"/>
                      <a:pt x="938368" y="1444487"/>
                    </a:cubicBezTo>
                    <a:lnTo>
                      <a:pt x="271829" y="1152077"/>
                    </a:lnTo>
                    <a:lnTo>
                      <a:pt x="0" y="0"/>
                    </a:lnTo>
                    <a:lnTo>
                      <a:pt x="635332" y="250303"/>
                    </a:lnTo>
                    <a:cubicBezTo>
                      <a:pt x="732400" y="605570"/>
                      <a:pt x="709616" y="540614"/>
                      <a:pt x="756890" y="738160"/>
                    </a:cubicBezTo>
                    <a:lnTo>
                      <a:pt x="1467224" y="1071074"/>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292" name="Groupe 1291"/>
              <p:cNvGrpSpPr/>
              <p:nvPr/>
            </p:nvGrpSpPr>
            <p:grpSpPr>
              <a:xfrm>
                <a:off x="6841947" y="3422026"/>
                <a:ext cx="229401" cy="313391"/>
                <a:chOff x="6487012" y="3744806"/>
                <a:chExt cx="229401" cy="313391"/>
              </a:xfrm>
            </p:grpSpPr>
            <p:sp>
              <p:nvSpPr>
                <p:cNvPr id="1294" name="Ellipse 1293"/>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295" name="Bouée 1294"/>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1293" name="Connecteur droit 1292"/>
              <p:cNvCxnSpPr/>
              <p:nvPr/>
            </p:nvCxnSpPr>
            <p:spPr>
              <a:xfrm flipH="1">
                <a:off x="6841332" y="3521869"/>
                <a:ext cx="238124" cy="111919"/>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195" name="Ellipse 1194"/>
            <p:cNvSpPr/>
            <p:nvPr/>
          </p:nvSpPr>
          <p:spPr>
            <a:xfrm>
              <a:off x="3155492" y="102296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201" name="Ellipse 1200"/>
            <p:cNvSpPr/>
            <p:nvPr/>
          </p:nvSpPr>
          <p:spPr>
            <a:xfrm>
              <a:off x="2573672" y="-66612"/>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202" name="Ellipse 1201"/>
            <p:cNvSpPr/>
            <p:nvPr/>
          </p:nvSpPr>
          <p:spPr>
            <a:xfrm>
              <a:off x="3330269" y="870045"/>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203" name="Ellipse 1202"/>
            <p:cNvSpPr/>
            <p:nvPr/>
          </p:nvSpPr>
          <p:spPr>
            <a:xfrm>
              <a:off x="2384202" y="362626"/>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205" name="Ellipse 1204"/>
            <p:cNvSpPr/>
            <p:nvPr/>
          </p:nvSpPr>
          <p:spPr>
            <a:xfrm>
              <a:off x="2776163" y="1063897"/>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206" name="Ellipse 1205"/>
            <p:cNvSpPr/>
            <p:nvPr/>
          </p:nvSpPr>
          <p:spPr>
            <a:xfrm>
              <a:off x="2966924" y="313487"/>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207" name="Ellipse 1206"/>
            <p:cNvSpPr/>
            <p:nvPr/>
          </p:nvSpPr>
          <p:spPr>
            <a:xfrm>
              <a:off x="3411558" y="722160"/>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31" name="Groupe 30"/>
          <p:cNvGrpSpPr/>
          <p:nvPr>
            <p:custDataLst>
              <p:tags r:id="rId11"/>
            </p:custDataLst>
          </p:nvPr>
        </p:nvGrpSpPr>
        <p:grpSpPr>
          <a:xfrm>
            <a:off x="2048398" y="2378497"/>
            <a:ext cx="1734928" cy="1323044"/>
            <a:chOff x="756629" y="-1564521"/>
            <a:chExt cx="1734928" cy="1323044"/>
          </a:xfrm>
        </p:grpSpPr>
        <p:grpSp>
          <p:nvGrpSpPr>
            <p:cNvPr id="1296" name="Groupe 1295"/>
            <p:cNvGrpSpPr/>
            <p:nvPr/>
          </p:nvGrpSpPr>
          <p:grpSpPr>
            <a:xfrm>
              <a:off x="756629" y="-1564521"/>
              <a:ext cx="1734928" cy="1323044"/>
              <a:chOff x="5336420" y="2473587"/>
              <a:chExt cx="1734928" cy="1323044"/>
            </a:xfrm>
          </p:grpSpPr>
          <p:sp>
            <p:nvSpPr>
              <p:cNvPr id="1297" name="Forme libre 1296"/>
              <p:cNvSpPr/>
              <p:nvPr/>
            </p:nvSpPr>
            <p:spPr>
              <a:xfrm>
                <a:off x="5336420" y="2473587"/>
                <a:ext cx="1672405" cy="1323044"/>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72405" h="1323044">
                    <a:moveTo>
                      <a:pt x="1672405" y="1186441"/>
                    </a:moveTo>
                    <a:lnTo>
                      <a:pt x="959149" y="885542"/>
                    </a:lnTo>
                    <a:cubicBezTo>
                      <a:pt x="1116504" y="1139024"/>
                      <a:pt x="1069962" y="1079966"/>
                      <a:pt x="1197925" y="1323044"/>
                    </a:cubicBezTo>
                    <a:lnTo>
                      <a:pt x="524241" y="1035397"/>
                    </a:lnTo>
                    <a:lnTo>
                      <a:pt x="0" y="0"/>
                    </a:lnTo>
                    <a:lnTo>
                      <a:pt x="623425" y="259829"/>
                    </a:lnTo>
                    <a:cubicBezTo>
                      <a:pt x="758593" y="574615"/>
                      <a:pt x="726283" y="521567"/>
                      <a:pt x="835470" y="716731"/>
                    </a:cubicBezTo>
                    <a:lnTo>
                      <a:pt x="1583905" y="102106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298" name="Groupe 1297"/>
              <p:cNvGrpSpPr/>
              <p:nvPr/>
            </p:nvGrpSpPr>
            <p:grpSpPr>
              <a:xfrm>
                <a:off x="6841947" y="3422026"/>
                <a:ext cx="229401" cy="313391"/>
                <a:chOff x="6487012" y="3744806"/>
                <a:chExt cx="229401" cy="313391"/>
              </a:xfrm>
            </p:grpSpPr>
            <p:sp>
              <p:nvSpPr>
                <p:cNvPr id="1300" name="Ellipse 129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301" name="Bouée 130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1299" name="Connecteur droit 1298"/>
              <p:cNvCxnSpPr/>
              <p:nvPr/>
            </p:nvCxnSpPr>
            <p:spPr>
              <a:xfrm flipH="1">
                <a:off x="6850856" y="3495675"/>
                <a:ext cx="216694" cy="173831"/>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208" name="Ellipse 1207"/>
            <p:cNvSpPr/>
            <p:nvPr/>
          </p:nvSpPr>
          <p:spPr>
            <a:xfrm>
              <a:off x="1882241" y="-632761"/>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209" name="Ellipse 1208"/>
            <p:cNvSpPr/>
            <p:nvPr/>
          </p:nvSpPr>
          <p:spPr>
            <a:xfrm>
              <a:off x="1826454" y="-437016"/>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210" name="Ellipse 1209"/>
            <p:cNvSpPr/>
            <p:nvPr/>
          </p:nvSpPr>
          <p:spPr>
            <a:xfrm>
              <a:off x="1458786" y="-48291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211" name="Ellipse 1210"/>
            <p:cNvSpPr/>
            <p:nvPr/>
          </p:nvSpPr>
          <p:spPr>
            <a:xfrm>
              <a:off x="950295" y="-1149959"/>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500" name="Ellipse 1499"/>
            <p:cNvSpPr/>
            <p:nvPr/>
          </p:nvSpPr>
          <p:spPr>
            <a:xfrm>
              <a:off x="1044549" y="-1477090"/>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501" name="Ellipse 1500"/>
            <p:cNvSpPr/>
            <p:nvPr/>
          </p:nvSpPr>
          <p:spPr>
            <a:xfrm>
              <a:off x="1465208" y="-1048934"/>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502" name="Ellipse 1501"/>
            <p:cNvSpPr/>
            <p:nvPr/>
          </p:nvSpPr>
          <p:spPr>
            <a:xfrm>
              <a:off x="2014020" y="-712374"/>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30" name="Groupe 29"/>
          <p:cNvGrpSpPr/>
          <p:nvPr>
            <p:custDataLst>
              <p:tags r:id="rId12"/>
            </p:custDataLst>
          </p:nvPr>
        </p:nvGrpSpPr>
        <p:grpSpPr>
          <a:xfrm>
            <a:off x="1928257" y="2470403"/>
            <a:ext cx="1853989" cy="1168960"/>
            <a:chOff x="623108" y="-218578"/>
            <a:chExt cx="1853989" cy="1168960"/>
          </a:xfrm>
        </p:grpSpPr>
        <p:grpSp>
          <p:nvGrpSpPr>
            <p:cNvPr id="1302" name="Groupe 1301"/>
            <p:cNvGrpSpPr/>
            <p:nvPr/>
          </p:nvGrpSpPr>
          <p:grpSpPr>
            <a:xfrm>
              <a:off x="623108" y="-218578"/>
              <a:ext cx="1853989" cy="1168960"/>
              <a:chOff x="5217359" y="2566457"/>
              <a:chExt cx="1853989" cy="1168960"/>
            </a:xfrm>
          </p:grpSpPr>
          <p:sp>
            <p:nvSpPr>
              <p:cNvPr id="1303" name="Forme libre 1302"/>
              <p:cNvSpPr/>
              <p:nvPr/>
            </p:nvSpPr>
            <p:spPr>
              <a:xfrm>
                <a:off x="5217359" y="2566457"/>
                <a:ext cx="1803374" cy="1132544"/>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03374" h="1132544">
                    <a:moveTo>
                      <a:pt x="1803374" y="1069760"/>
                    </a:moveTo>
                    <a:lnTo>
                      <a:pt x="1099642" y="771242"/>
                    </a:lnTo>
                    <a:cubicBezTo>
                      <a:pt x="1309385" y="981862"/>
                      <a:pt x="1267605" y="934710"/>
                      <a:pt x="1433668" y="1132544"/>
                    </a:cubicBezTo>
                    <a:cubicBezTo>
                      <a:pt x="1197994" y="1012848"/>
                      <a:pt x="967082" y="950304"/>
                      <a:pt x="750459" y="847278"/>
                    </a:cubicBezTo>
                    <a:lnTo>
                      <a:pt x="0" y="0"/>
                    </a:lnTo>
                    <a:lnTo>
                      <a:pt x="613900" y="259829"/>
                    </a:lnTo>
                    <a:cubicBezTo>
                      <a:pt x="810981" y="486509"/>
                      <a:pt x="795339" y="464417"/>
                      <a:pt x="930719" y="635769"/>
                    </a:cubicBezTo>
                    <a:lnTo>
                      <a:pt x="1662485" y="956775"/>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304" name="Groupe 1303"/>
              <p:cNvGrpSpPr/>
              <p:nvPr/>
            </p:nvGrpSpPr>
            <p:grpSpPr>
              <a:xfrm>
                <a:off x="6841947" y="3422026"/>
                <a:ext cx="229401" cy="313391"/>
                <a:chOff x="6487012" y="3744806"/>
                <a:chExt cx="229401" cy="313391"/>
              </a:xfrm>
            </p:grpSpPr>
            <p:sp>
              <p:nvSpPr>
                <p:cNvPr id="1306" name="Ellipse 130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307" name="Bouée 130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1305" name="Connecteur droit 1304"/>
              <p:cNvCxnSpPr/>
              <p:nvPr/>
            </p:nvCxnSpPr>
            <p:spPr>
              <a:xfrm rot="900000" flipH="1">
                <a:off x="6898482" y="3436144"/>
                <a:ext cx="121443" cy="292894"/>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504" name="Ellipse 1503"/>
            <p:cNvSpPr/>
            <p:nvPr/>
          </p:nvSpPr>
          <p:spPr>
            <a:xfrm>
              <a:off x="1838033" y="578341"/>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505" name="Ellipse 1504"/>
            <p:cNvSpPr/>
            <p:nvPr/>
          </p:nvSpPr>
          <p:spPr>
            <a:xfrm>
              <a:off x="1918245" y="753123"/>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506" name="Ellipse 1505"/>
            <p:cNvSpPr/>
            <p:nvPr/>
          </p:nvSpPr>
          <p:spPr>
            <a:xfrm>
              <a:off x="1520823" y="666143"/>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507" name="Ellipse 1506"/>
            <p:cNvSpPr/>
            <p:nvPr/>
          </p:nvSpPr>
          <p:spPr>
            <a:xfrm>
              <a:off x="892642" y="81196"/>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508" name="Ellipse 1507"/>
            <p:cNvSpPr/>
            <p:nvPr/>
          </p:nvSpPr>
          <p:spPr>
            <a:xfrm>
              <a:off x="991387" y="-81370"/>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509" name="Ellipse 1508"/>
            <p:cNvSpPr/>
            <p:nvPr/>
          </p:nvSpPr>
          <p:spPr>
            <a:xfrm>
              <a:off x="1441615" y="272201"/>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510" name="Ellipse 1509"/>
            <p:cNvSpPr/>
            <p:nvPr/>
          </p:nvSpPr>
          <p:spPr>
            <a:xfrm>
              <a:off x="2022161" y="609853"/>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28" name="Groupe 27"/>
          <p:cNvGrpSpPr/>
          <p:nvPr>
            <p:custDataLst>
              <p:tags r:id="rId13"/>
            </p:custDataLst>
          </p:nvPr>
        </p:nvGrpSpPr>
        <p:grpSpPr>
          <a:xfrm>
            <a:off x="1809791" y="2748945"/>
            <a:ext cx="1982578" cy="895117"/>
            <a:chOff x="-291409" y="858601"/>
            <a:chExt cx="1982578" cy="895117"/>
          </a:xfrm>
        </p:grpSpPr>
        <p:grpSp>
          <p:nvGrpSpPr>
            <p:cNvPr id="1314" name="Groupe 1313"/>
            <p:cNvGrpSpPr/>
            <p:nvPr/>
          </p:nvGrpSpPr>
          <p:grpSpPr>
            <a:xfrm>
              <a:off x="-291409" y="858601"/>
              <a:ext cx="1982578" cy="895117"/>
              <a:chOff x="5088770" y="2840300"/>
              <a:chExt cx="1982578" cy="895117"/>
            </a:xfrm>
          </p:grpSpPr>
          <p:sp>
            <p:nvSpPr>
              <p:cNvPr id="1315" name="Forme libre 1314"/>
              <p:cNvSpPr/>
              <p:nvPr/>
            </p:nvSpPr>
            <p:spPr>
              <a:xfrm>
                <a:off x="5088770" y="2840300"/>
                <a:ext cx="1936725" cy="737701"/>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36725" h="737701">
                    <a:moveTo>
                      <a:pt x="1936725" y="731623"/>
                    </a:moveTo>
                    <a:lnTo>
                      <a:pt x="1261567" y="449774"/>
                    </a:lnTo>
                    <a:cubicBezTo>
                      <a:pt x="1511791" y="527044"/>
                      <a:pt x="1455724" y="508467"/>
                      <a:pt x="1728943" y="582476"/>
                    </a:cubicBezTo>
                    <a:lnTo>
                      <a:pt x="998110" y="304354"/>
                    </a:lnTo>
                    <a:lnTo>
                      <a:pt x="0" y="0"/>
                    </a:lnTo>
                    <a:lnTo>
                      <a:pt x="582944" y="259830"/>
                    </a:lnTo>
                    <a:cubicBezTo>
                      <a:pt x="844318" y="365067"/>
                      <a:pt x="869158" y="373931"/>
                      <a:pt x="1047400" y="423839"/>
                    </a:cubicBezTo>
                    <a:lnTo>
                      <a:pt x="1791073" y="737701"/>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316" name="Groupe 1315"/>
              <p:cNvGrpSpPr/>
              <p:nvPr/>
            </p:nvGrpSpPr>
            <p:grpSpPr>
              <a:xfrm>
                <a:off x="6841947" y="3422026"/>
                <a:ext cx="229401" cy="313391"/>
                <a:chOff x="6487012" y="3744806"/>
                <a:chExt cx="229401" cy="313391"/>
              </a:xfrm>
            </p:grpSpPr>
            <p:sp>
              <p:nvSpPr>
                <p:cNvPr id="1318" name="Ellipse 1317"/>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319" name="Bouée 1318"/>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1317" name="Connecteur droit 1316"/>
              <p:cNvCxnSpPr>
                <a:stCxn id="1319" idx="0"/>
              </p:cNvCxnSpPr>
              <p:nvPr/>
            </p:nvCxnSpPr>
            <p:spPr>
              <a:xfrm flipH="1">
                <a:off x="6896114" y="3429694"/>
                <a:ext cx="108951" cy="300637"/>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515" name="Ellipse 1514"/>
            <p:cNvSpPr/>
            <p:nvPr/>
          </p:nvSpPr>
          <p:spPr>
            <a:xfrm>
              <a:off x="1044549" y="1404030"/>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516" name="Ellipse 1515"/>
            <p:cNvSpPr/>
            <p:nvPr/>
          </p:nvSpPr>
          <p:spPr>
            <a:xfrm>
              <a:off x="684621" y="1244283"/>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517" name="Ellipse 1516"/>
            <p:cNvSpPr/>
            <p:nvPr/>
          </p:nvSpPr>
          <p:spPr>
            <a:xfrm>
              <a:off x="-46943" y="94381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518" name="Ellipse 1517"/>
            <p:cNvSpPr/>
            <p:nvPr/>
          </p:nvSpPr>
          <p:spPr>
            <a:xfrm>
              <a:off x="385712" y="1052285"/>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519" name="Ellipse 1518"/>
            <p:cNvSpPr/>
            <p:nvPr/>
          </p:nvSpPr>
          <p:spPr>
            <a:xfrm>
              <a:off x="1044549" y="1262813"/>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520" name="Ellipse 1519"/>
            <p:cNvSpPr/>
            <p:nvPr/>
          </p:nvSpPr>
          <p:spPr>
            <a:xfrm>
              <a:off x="1345222" y="145284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27" name="Groupe 26"/>
          <p:cNvGrpSpPr/>
          <p:nvPr>
            <p:custDataLst>
              <p:tags r:id="rId14"/>
            </p:custDataLst>
          </p:nvPr>
        </p:nvGrpSpPr>
        <p:grpSpPr>
          <a:xfrm>
            <a:off x="1848576" y="2670621"/>
            <a:ext cx="1950580" cy="982837"/>
            <a:chOff x="-434250" y="1201398"/>
            <a:chExt cx="2104785" cy="1045804"/>
          </a:xfrm>
        </p:grpSpPr>
        <p:sp>
          <p:nvSpPr>
            <p:cNvPr id="1522" name="Ellipse 1521"/>
            <p:cNvSpPr/>
            <p:nvPr/>
          </p:nvSpPr>
          <p:spPr>
            <a:xfrm>
              <a:off x="1319420" y="1943339"/>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242" name="Groupe 1241"/>
            <p:cNvGrpSpPr/>
            <p:nvPr/>
          </p:nvGrpSpPr>
          <p:grpSpPr>
            <a:xfrm>
              <a:off x="-434250" y="1201398"/>
              <a:ext cx="2104785" cy="1045804"/>
              <a:chOff x="5127864" y="2779820"/>
              <a:chExt cx="1934357" cy="961124"/>
            </a:xfrm>
          </p:grpSpPr>
          <p:sp>
            <p:nvSpPr>
              <p:cNvPr id="1243" name="Forme libre 1242"/>
              <p:cNvSpPr/>
              <p:nvPr/>
            </p:nvSpPr>
            <p:spPr>
              <a:xfrm>
                <a:off x="5127864" y="2779820"/>
                <a:ext cx="1897738" cy="82788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97738" h="827886">
                    <a:moveTo>
                      <a:pt x="1754503" y="767038"/>
                    </a:moveTo>
                    <a:lnTo>
                      <a:pt x="1009287" y="442326"/>
                    </a:lnTo>
                    <a:cubicBezTo>
                      <a:pt x="794792" y="352280"/>
                      <a:pt x="839490" y="370425"/>
                      <a:pt x="555623" y="240525"/>
                    </a:cubicBezTo>
                    <a:lnTo>
                      <a:pt x="0" y="0"/>
                    </a:lnTo>
                    <a:lnTo>
                      <a:pt x="960530" y="431832"/>
                    </a:lnTo>
                    <a:lnTo>
                      <a:pt x="1657649" y="718608"/>
                    </a:lnTo>
                    <a:lnTo>
                      <a:pt x="1208707" y="528431"/>
                    </a:lnTo>
                    <a:lnTo>
                      <a:pt x="1897738" y="827886"/>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244" name="Groupe 1243"/>
              <p:cNvGrpSpPr/>
              <p:nvPr/>
            </p:nvGrpSpPr>
            <p:grpSpPr>
              <a:xfrm>
                <a:off x="6840349" y="3432120"/>
                <a:ext cx="221872" cy="301852"/>
                <a:chOff x="6485414" y="3754900"/>
                <a:chExt cx="221872" cy="301852"/>
              </a:xfrm>
            </p:grpSpPr>
            <p:sp>
              <p:nvSpPr>
                <p:cNvPr id="1246" name="Ellipse 124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247" name="Bouée 1246"/>
                <p:cNvSpPr/>
                <p:nvPr/>
              </p:nvSpPr>
              <p:spPr>
                <a:xfrm rot="1079884">
                  <a:off x="6485414" y="3754900"/>
                  <a:ext cx="221872" cy="301852"/>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1245" name="Connecteur droit 1244"/>
              <p:cNvCxnSpPr/>
              <p:nvPr/>
            </p:nvCxnSpPr>
            <p:spPr>
              <a:xfrm rot="900000" flipH="1" flipV="1">
                <a:off x="6953251" y="3424238"/>
                <a:ext cx="4762" cy="316706"/>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521" name="Ellipse 1520"/>
            <p:cNvSpPr/>
            <p:nvPr/>
          </p:nvSpPr>
          <p:spPr>
            <a:xfrm>
              <a:off x="-407889" y="1204467"/>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523" name="Ellipse 1522"/>
            <p:cNvSpPr/>
            <p:nvPr/>
          </p:nvSpPr>
          <p:spPr>
            <a:xfrm>
              <a:off x="950295" y="1794353"/>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524" name="Ellipse 1523"/>
            <p:cNvSpPr/>
            <p:nvPr/>
          </p:nvSpPr>
          <p:spPr>
            <a:xfrm>
              <a:off x="385712" y="1535937"/>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29" name="Groupe 28"/>
          <p:cNvGrpSpPr/>
          <p:nvPr>
            <p:custDataLst>
              <p:tags r:id="rId15"/>
            </p:custDataLst>
          </p:nvPr>
        </p:nvGrpSpPr>
        <p:grpSpPr>
          <a:xfrm>
            <a:off x="1863365" y="2598603"/>
            <a:ext cx="1925427" cy="1040373"/>
            <a:chOff x="-1488292" y="-632761"/>
            <a:chExt cx="1925427" cy="1040373"/>
          </a:xfrm>
        </p:grpSpPr>
        <p:grpSp>
          <p:nvGrpSpPr>
            <p:cNvPr id="1308" name="Groupe 1307"/>
            <p:cNvGrpSpPr/>
            <p:nvPr/>
          </p:nvGrpSpPr>
          <p:grpSpPr>
            <a:xfrm>
              <a:off x="-1488292" y="-632761"/>
              <a:ext cx="1925427" cy="1040373"/>
              <a:chOff x="5145921" y="2695044"/>
              <a:chExt cx="1925427" cy="1040373"/>
            </a:xfrm>
          </p:grpSpPr>
          <p:sp>
            <p:nvSpPr>
              <p:cNvPr id="1309" name="Forme libre 1308"/>
              <p:cNvSpPr/>
              <p:nvPr/>
            </p:nvSpPr>
            <p:spPr>
              <a:xfrm>
                <a:off x="5145921" y="2695044"/>
                <a:ext cx="1881956" cy="922123"/>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81956" h="922123">
                    <a:moveTo>
                      <a:pt x="1881956" y="922123"/>
                    </a:moveTo>
                    <a:lnTo>
                      <a:pt x="1194892" y="621224"/>
                    </a:lnTo>
                    <a:cubicBezTo>
                      <a:pt x="1435591" y="777075"/>
                      <a:pt x="1379524" y="734685"/>
                      <a:pt x="1605118" y="882513"/>
                    </a:cubicBezTo>
                    <a:lnTo>
                      <a:pt x="905241" y="594866"/>
                    </a:lnTo>
                    <a:lnTo>
                      <a:pt x="0" y="0"/>
                    </a:lnTo>
                    <a:lnTo>
                      <a:pt x="592469" y="259829"/>
                    </a:lnTo>
                    <a:cubicBezTo>
                      <a:pt x="830031" y="417453"/>
                      <a:pt x="833439" y="421556"/>
                      <a:pt x="997394" y="538139"/>
                    </a:cubicBezTo>
                    <a:lnTo>
                      <a:pt x="1731541" y="859144"/>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310" name="Groupe 1309"/>
              <p:cNvGrpSpPr/>
              <p:nvPr/>
            </p:nvGrpSpPr>
            <p:grpSpPr>
              <a:xfrm>
                <a:off x="6841947" y="3422026"/>
                <a:ext cx="229401" cy="313391"/>
                <a:chOff x="6487012" y="3744806"/>
                <a:chExt cx="229401" cy="313391"/>
              </a:xfrm>
            </p:grpSpPr>
            <p:sp>
              <p:nvSpPr>
                <p:cNvPr id="1312" name="Ellipse 131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313" name="Bouée 1312"/>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1311" name="Connecteur droit 1310"/>
              <p:cNvCxnSpPr/>
              <p:nvPr/>
            </p:nvCxnSpPr>
            <p:spPr>
              <a:xfrm flipH="1">
                <a:off x="6898482" y="3436144"/>
                <a:ext cx="121443" cy="292894"/>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511" name="Ellipse 1510"/>
            <p:cNvSpPr/>
            <p:nvPr/>
          </p:nvSpPr>
          <p:spPr>
            <a:xfrm>
              <a:off x="53732" y="11533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512" name="Ellipse 1511"/>
            <p:cNvSpPr/>
            <p:nvPr/>
          </p:nvSpPr>
          <p:spPr>
            <a:xfrm>
              <a:off x="-414591" y="5004"/>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513" name="Ellipse 1512"/>
            <p:cNvSpPr/>
            <p:nvPr/>
          </p:nvSpPr>
          <p:spPr>
            <a:xfrm>
              <a:off x="-1148654" y="-41598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514" name="Ellipse 1513"/>
            <p:cNvSpPr/>
            <p:nvPr/>
          </p:nvSpPr>
          <p:spPr>
            <a:xfrm>
              <a:off x="-1066891" y="-462997"/>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526" name="Ellipse 1525"/>
            <p:cNvSpPr/>
            <p:nvPr/>
          </p:nvSpPr>
          <p:spPr>
            <a:xfrm>
              <a:off x="-633574" y="-229951"/>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26" name="Groupe 25"/>
          <p:cNvGrpSpPr/>
          <p:nvPr>
            <p:custDataLst>
              <p:tags r:id="rId16"/>
            </p:custDataLst>
          </p:nvPr>
        </p:nvGrpSpPr>
        <p:grpSpPr>
          <a:xfrm>
            <a:off x="1778767" y="2777299"/>
            <a:ext cx="2014108" cy="865748"/>
            <a:chOff x="-519318" y="1745455"/>
            <a:chExt cx="2014108" cy="865748"/>
          </a:xfrm>
        </p:grpSpPr>
        <p:sp>
          <p:nvSpPr>
            <p:cNvPr id="1525" name="Ellipse 1524"/>
            <p:cNvSpPr/>
            <p:nvPr/>
          </p:nvSpPr>
          <p:spPr>
            <a:xfrm>
              <a:off x="1247837" y="231654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248" name="Groupe 1247"/>
            <p:cNvGrpSpPr/>
            <p:nvPr/>
          </p:nvGrpSpPr>
          <p:grpSpPr>
            <a:xfrm>
              <a:off x="-484413" y="1795335"/>
              <a:ext cx="1979203" cy="815868"/>
              <a:chOff x="5092145" y="2925076"/>
              <a:chExt cx="1979203" cy="815868"/>
            </a:xfrm>
          </p:grpSpPr>
          <p:sp>
            <p:nvSpPr>
              <p:cNvPr id="1249" name="Forme libre 1248"/>
              <p:cNvSpPr/>
              <p:nvPr/>
            </p:nvSpPr>
            <p:spPr>
              <a:xfrm>
                <a:off x="5092145" y="2925076"/>
                <a:ext cx="1962032" cy="655118"/>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62032" h="655118">
                    <a:moveTo>
                      <a:pt x="1773553" y="655118"/>
                    </a:moveTo>
                    <a:lnTo>
                      <a:pt x="1045006" y="320881"/>
                    </a:lnTo>
                    <a:cubicBezTo>
                      <a:pt x="759073" y="280842"/>
                      <a:pt x="858541" y="301368"/>
                      <a:pt x="562767" y="250049"/>
                    </a:cubicBezTo>
                    <a:lnTo>
                      <a:pt x="0" y="0"/>
                    </a:lnTo>
                    <a:lnTo>
                      <a:pt x="1027206" y="138938"/>
                    </a:lnTo>
                    <a:lnTo>
                      <a:pt x="1695749" y="411426"/>
                    </a:lnTo>
                    <a:lnTo>
                      <a:pt x="1258715" y="356981"/>
                    </a:lnTo>
                    <a:lnTo>
                      <a:pt x="1962032" y="639766"/>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250" name="Groupe 1249"/>
              <p:cNvGrpSpPr/>
              <p:nvPr/>
            </p:nvGrpSpPr>
            <p:grpSpPr>
              <a:xfrm>
                <a:off x="6841947" y="3422026"/>
                <a:ext cx="229401" cy="313391"/>
                <a:chOff x="6487012" y="3744806"/>
                <a:chExt cx="229401" cy="313391"/>
              </a:xfrm>
            </p:grpSpPr>
            <p:sp>
              <p:nvSpPr>
                <p:cNvPr id="1252" name="Ellipse 125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253" name="Bouée 1252"/>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1251" name="Connecteur droit 1250"/>
              <p:cNvCxnSpPr/>
              <p:nvPr/>
            </p:nvCxnSpPr>
            <p:spPr>
              <a:xfrm flipV="1">
                <a:off x="6939479" y="3429694"/>
                <a:ext cx="47052" cy="311250"/>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527" name="Ellipse 1526"/>
            <p:cNvSpPr/>
            <p:nvPr/>
          </p:nvSpPr>
          <p:spPr>
            <a:xfrm>
              <a:off x="582357" y="211578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528" name="Ellipse 1527"/>
            <p:cNvSpPr/>
            <p:nvPr/>
          </p:nvSpPr>
          <p:spPr>
            <a:xfrm>
              <a:off x="89736" y="2031082"/>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529" name="Ellipse 1528"/>
            <p:cNvSpPr/>
            <p:nvPr/>
          </p:nvSpPr>
          <p:spPr>
            <a:xfrm>
              <a:off x="-519318" y="1745455"/>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530" name="Ellipse 1529"/>
            <p:cNvSpPr/>
            <p:nvPr/>
          </p:nvSpPr>
          <p:spPr>
            <a:xfrm>
              <a:off x="479939" y="1904114"/>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531" name="Ellipse 1530"/>
            <p:cNvSpPr/>
            <p:nvPr/>
          </p:nvSpPr>
          <p:spPr>
            <a:xfrm>
              <a:off x="1187680" y="2169719"/>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532" name="Ellipse 1531"/>
            <p:cNvSpPr/>
            <p:nvPr/>
          </p:nvSpPr>
          <p:spPr>
            <a:xfrm>
              <a:off x="756629" y="2111797"/>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25" name="Groupe 24"/>
          <p:cNvGrpSpPr/>
          <p:nvPr>
            <p:custDataLst>
              <p:tags r:id="rId17"/>
            </p:custDataLst>
          </p:nvPr>
        </p:nvGrpSpPr>
        <p:grpSpPr>
          <a:xfrm>
            <a:off x="1823734" y="2640981"/>
            <a:ext cx="1974948" cy="997995"/>
            <a:chOff x="-487301" y="3353057"/>
            <a:chExt cx="1974948" cy="997995"/>
          </a:xfrm>
        </p:grpSpPr>
        <p:grpSp>
          <p:nvGrpSpPr>
            <p:cNvPr id="1260" name="Groupe 1259"/>
            <p:cNvGrpSpPr/>
            <p:nvPr/>
          </p:nvGrpSpPr>
          <p:grpSpPr>
            <a:xfrm>
              <a:off x="-484413" y="3372468"/>
              <a:ext cx="1972060" cy="978584"/>
              <a:chOff x="5099288" y="2756833"/>
              <a:chExt cx="1972060" cy="978584"/>
            </a:xfrm>
          </p:grpSpPr>
          <p:sp>
            <p:nvSpPr>
              <p:cNvPr id="1261" name="Forme libre 1260"/>
              <p:cNvSpPr/>
              <p:nvPr/>
            </p:nvSpPr>
            <p:spPr>
              <a:xfrm>
                <a:off x="5099288" y="2756833"/>
                <a:ext cx="1952507" cy="882892"/>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52507" h="882892">
                    <a:moveTo>
                      <a:pt x="1775935" y="882892"/>
                    </a:moveTo>
                    <a:lnTo>
                      <a:pt x="1047388" y="551036"/>
                    </a:lnTo>
                    <a:cubicBezTo>
                      <a:pt x="813843" y="653872"/>
                      <a:pt x="870447" y="610104"/>
                      <a:pt x="608010" y="749285"/>
                    </a:cubicBezTo>
                    <a:lnTo>
                      <a:pt x="0" y="468282"/>
                    </a:lnTo>
                    <a:lnTo>
                      <a:pt x="977199" y="0"/>
                    </a:lnTo>
                    <a:lnTo>
                      <a:pt x="1695749" y="267724"/>
                    </a:lnTo>
                    <a:lnTo>
                      <a:pt x="1242046" y="465693"/>
                    </a:lnTo>
                    <a:lnTo>
                      <a:pt x="1952507" y="779433"/>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262" name="Groupe 1261"/>
              <p:cNvGrpSpPr/>
              <p:nvPr/>
            </p:nvGrpSpPr>
            <p:grpSpPr>
              <a:xfrm>
                <a:off x="6841947" y="3422026"/>
                <a:ext cx="229401" cy="313391"/>
                <a:chOff x="6487012" y="3744806"/>
                <a:chExt cx="229401" cy="313391"/>
              </a:xfrm>
            </p:grpSpPr>
            <p:sp>
              <p:nvSpPr>
                <p:cNvPr id="1264" name="Ellipse 1263"/>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265" name="Bouée 1264"/>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1263" name="Connecteur droit 1262"/>
              <p:cNvCxnSpPr/>
              <p:nvPr/>
            </p:nvCxnSpPr>
            <p:spPr>
              <a:xfrm flipH="1" flipV="1">
                <a:off x="6896101" y="3467100"/>
                <a:ext cx="126205" cy="221456"/>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533" name="Ellipse 1532"/>
            <p:cNvSpPr/>
            <p:nvPr/>
          </p:nvSpPr>
          <p:spPr>
            <a:xfrm>
              <a:off x="756628" y="3826816"/>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534" name="Ellipse 1533"/>
            <p:cNvSpPr/>
            <p:nvPr/>
          </p:nvSpPr>
          <p:spPr>
            <a:xfrm>
              <a:off x="1177294" y="4192040"/>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535" name="Ellipse 1534"/>
            <p:cNvSpPr/>
            <p:nvPr/>
          </p:nvSpPr>
          <p:spPr>
            <a:xfrm>
              <a:off x="527587" y="3893141"/>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536" name="Ellipse 1535"/>
            <p:cNvSpPr/>
            <p:nvPr/>
          </p:nvSpPr>
          <p:spPr>
            <a:xfrm>
              <a:off x="60308" y="4078559"/>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537" name="Ellipse 1536"/>
            <p:cNvSpPr/>
            <p:nvPr/>
          </p:nvSpPr>
          <p:spPr>
            <a:xfrm>
              <a:off x="-487301" y="3814954"/>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538" name="Ellipse 1537"/>
            <p:cNvSpPr/>
            <p:nvPr/>
          </p:nvSpPr>
          <p:spPr>
            <a:xfrm>
              <a:off x="461698" y="3353057"/>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539" name="Ellipse 1538"/>
            <p:cNvSpPr/>
            <p:nvPr/>
          </p:nvSpPr>
          <p:spPr>
            <a:xfrm>
              <a:off x="1127559" y="3625702"/>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grpSp>
        <p:nvGrpSpPr>
          <p:cNvPr id="24" name="Groupe 23"/>
          <p:cNvGrpSpPr/>
          <p:nvPr>
            <p:custDataLst>
              <p:tags r:id="rId18"/>
            </p:custDataLst>
          </p:nvPr>
        </p:nvGrpSpPr>
        <p:grpSpPr>
          <a:xfrm>
            <a:off x="1912280" y="2546074"/>
            <a:ext cx="1891098" cy="1100028"/>
            <a:chOff x="-378587" y="4270377"/>
            <a:chExt cx="1891098" cy="1100028"/>
          </a:xfrm>
        </p:grpSpPr>
        <p:grpSp>
          <p:nvGrpSpPr>
            <p:cNvPr id="1266" name="Groupe 1265"/>
            <p:cNvGrpSpPr/>
            <p:nvPr/>
          </p:nvGrpSpPr>
          <p:grpSpPr>
            <a:xfrm>
              <a:off x="-378587" y="4270377"/>
              <a:ext cx="1891098" cy="1100028"/>
              <a:chOff x="5180250" y="2635389"/>
              <a:chExt cx="1891098" cy="1100028"/>
            </a:xfrm>
          </p:grpSpPr>
          <p:sp>
            <p:nvSpPr>
              <p:cNvPr id="1267" name="Forme libre 1266"/>
              <p:cNvSpPr/>
              <p:nvPr/>
            </p:nvSpPr>
            <p:spPr>
              <a:xfrm>
                <a:off x="5180250" y="2635389"/>
                <a:ext cx="1869163" cy="100433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69163" h="1004336">
                    <a:moveTo>
                      <a:pt x="1699736" y="1004336"/>
                    </a:moveTo>
                    <a:lnTo>
                      <a:pt x="978333" y="693911"/>
                    </a:lnTo>
                    <a:cubicBezTo>
                      <a:pt x="790031" y="849134"/>
                      <a:pt x="846635" y="807748"/>
                      <a:pt x="610392" y="999316"/>
                    </a:cubicBezTo>
                    <a:lnTo>
                      <a:pt x="0" y="734982"/>
                    </a:lnTo>
                    <a:lnTo>
                      <a:pt x="839087" y="0"/>
                    </a:lnTo>
                    <a:lnTo>
                      <a:pt x="1538587" y="246293"/>
                    </a:lnTo>
                    <a:cubicBezTo>
                      <a:pt x="1322835" y="429107"/>
                      <a:pt x="1328123" y="428319"/>
                      <a:pt x="1146797" y="565706"/>
                    </a:cubicBezTo>
                    <a:lnTo>
                      <a:pt x="1869163" y="88658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268" name="Groupe 1267"/>
              <p:cNvGrpSpPr/>
              <p:nvPr/>
            </p:nvGrpSpPr>
            <p:grpSpPr>
              <a:xfrm>
                <a:off x="6841947" y="3422026"/>
                <a:ext cx="229401" cy="313391"/>
                <a:chOff x="6487012" y="3744806"/>
                <a:chExt cx="229401" cy="313391"/>
              </a:xfrm>
            </p:grpSpPr>
            <p:sp>
              <p:nvSpPr>
                <p:cNvPr id="1270" name="Ellipse 126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271" name="Bouée 127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1269" name="Connecteur droit 1268"/>
              <p:cNvCxnSpPr/>
              <p:nvPr/>
            </p:nvCxnSpPr>
            <p:spPr>
              <a:xfrm rot="900000" flipH="1" flipV="1">
                <a:off x="6862011" y="3525253"/>
                <a:ext cx="196515" cy="112294"/>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540" name="Ellipse 1539"/>
            <p:cNvSpPr/>
            <p:nvPr/>
          </p:nvSpPr>
          <p:spPr>
            <a:xfrm>
              <a:off x="1152776" y="5187875"/>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541" name="Ellipse 1540"/>
            <p:cNvSpPr/>
            <p:nvPr/>
          </p:nvSpPr>
          <p:spPr>
            <a:xfrm>
              <a:off x="511792" y="4977581"/>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542" name="Ellipse 1541"/>
            <p:cNvSpPr/>
            <p:nvPr/>
          </p:nvSpPr>
          <p:spPr>
            <a:xfrm>
              <a:off x="119529" y="5208388"/>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543" name="Ellipse 1542"/>
            <p:cNvSpPr/>
            <p:nvPr/>
          </p:nvSpPr>
          <p:spPr>
            <a:xfrm>
              <a:off x="-338491" y="4907307"/>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544" name="Ellipse 1543"/>
            <p:cNvSpPr/>
            <p:nvPr/>
          </p:nvSpPr>
          <p:spPr>
            <a:xfrm>
              <a:off x="511792" y="4277222"/>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545" name="Ellipse 1544"/>
            <p:cNvSpPr/>
            <p:nvPr/>
          </p:nvSpPr>
          <p:spPr>
            <a:xfrm>
              <a:off x="1057750" y="4546550"/>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552" name="Ellipse 1551"/>
            <p:cNvSpPr/>
            <p:nvPr/>
          </p:nvSpPr>
          <p:spPr>
            <a:xfrm>
              <a:off x="857737" y="4848857"/>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grpSp>
        <p:nvGrpSpPr>
          <p:cNvPr id="23" name="Groupe 22"/>
          <p:cNvGrpSpPr/>
          <p:nvPr>
            <p:custDataLst>
              <p:tags r:id="rId19"/>
            </p:custDataLst>
          </p:nvPr>
        </p:nvGrpSpPr>
        <p:grpSpPr>
          <a:xfrm>
            <a:off x="2016832" y="2434224"/>
            <a:ext cx="1786824" cy="1227917"/>
            <a:chOff x="-258067" y="5466281"/>
            <a:chExt cx="1786824" cy="1227917"/>
          </a:xfrm>
        </p:grpSpPr>
        <p:grpSp>
          <p:nvGrpSpPr>
            <p:cNvPr id="1272" name="Groupe 1271"/>
            <p:cNvGrpSpPr/>
            <p:nvPr/>
          </p:nvGrpSpPr>
          <p:grpSpPr>
            <a:xfrm>
              <a:off x="-258067" y="5466281"/>
              <a:ext cx="1786824" cy="1227917"/>
              <a:chOff x="5284524" y="2523093"/>
              <a:chExt cx="1786824" cy="1227917"/>
            </a:xfrm>
          </p:grpSpPr>
          <p:sp>
            <p:nvSpPr>
              <p:cNvPr id="1273" name="Forme libre 1272"/>
              <p:cNvSpPr/>
              <p:nvPr/>
            </p:nvSpPr>
            <p:spPr>
              <a:xfrm>
                <a:off x="5284524" y="2523093"/>
                <a:ext cx="1752857" cy="1227917"/>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52857" h="1227917">
                    <a:moveTo>
                      <a:pt x="1603483" y="1132673"/>
                    </a:moveTo>
                    <a:lnTo>
                      <a:pt x="886091" y="822248"/>
                    </a:lnTo>
                    <a:cubicBezTo>
                      <a:pt x="733883" y="1053671"/>
                      <a:pt x="770435" y="992233"/>
                      <a:pt x="602371" y="1227917"/>
                    </a:cubicBezTo>
                    <a:lnTo>
                      <a:pt x="0" y="947540"/>
                    </a:lnTo>
                    <a:lnTo>
                      <a:pt x="638561" y="0"/>
                    </a:lnTo>
                    <a:lnTo>
                      <a:pt x="1318007" y="242282"/>
                    </a:lnTo>
                    <a:cubicBezTo>
                      <a:pt x="1142360" y="493275"/>
                      <a:pt x="1127597" y="496498"/>
                      <a:pt x="1014450" y="661959"/>
                    </a:cubicBezTo>
                    <a:lnTo>
                      <a:pt x="1752857" y="986852"/>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274" name="Groupe 1273"/>
              <p:cNvGrpSpPr/>
              <p:nvPr/>
            </p:nvGrpSpPr>
            <p:grpSpPr>
              <a:xfrm>
                <a:off x="6841947" y="3422026"/>
                <a:ext cx="229401" cy="313391"/>
                <a:chOff x="6487012" y="3744806"/>
                <a:chExt cx="229401" cy="313391"/>
              </a:xfrm>
            </p:grpSpPr>
            <p:sp>
              <p:nvSpPr>
                <p:cNvPr id="1276" name="Ellipse 127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277" name="Bouée 127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1275" name="Connecteur droit 1274"/>
              <p:cNvCxnSpPr/>
              <p:nvPr/>
            </p:nvCxnSpPr>
            <p:spPr>
              <a:xfrm flipH="1" flipV="1">
                <a:off x="6862011" y="3525253"/>
                <a:ext cx="196515" cy="112294"/>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546" name="Ellipse 1545"/>
            <p:cNvSpPr/>
            <p:nvPr/>
          </p:nvSpPr>
          <p:spPr>
            <a:xfrm>
              <a:off x="1133109" y="6483089"/>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547" name="Ellipse 1546"/>
            <p:cNvSpPr/>
            <p:nvPr/>
          </p:nvSpPr>
          <p:spPr>
            <a:xfrm>
              <a:off x="521961" y="6373091"/>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548" name="Ellipse 1547"/>
            <p:cNvSpPr/>
            <p:nvPr/>
          </p:nvSpPr>
          <p:spPr>
            <a:xfrm>
              <a:off x="154433" y="6582632"/>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549" name="Ellipse 1548"/>
            <p:cNvSpPr/>
            <p:nvPr/>
          </p:nvSpPr>
          <p:spPr>
            <a:xfrm>
              <a:off x="-188997" y="6221242"/>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550" name="Ellipse 1549"/>
            <p:cNvSpPr/>
            <p:nvPr/>
          </p:nvSpPr>
          <p:spPr>
            <a:xfrm>
              <a:off x="514783" y="5472685"/>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551" name="Ellipse 1550"/>
            <p:cNvSpPr/>
            <p:nvPr/>
          </p:nvSpPr>
          <p:spPr>
            <a:xfrm>
              <a:off x="929745" y="5786345"/>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553" name="Ellipse 1552"/>
            <p:cNvSpPr/>
            <p:nvPr/>
          </p:nvSpPr>
          <p:spPr>
            <a:xfrm>
              <a:off x="895244" y="6161135"/>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grpSp>
        <p:nvGrpSpPr>
          <p:cNvPr id="22" name="Groupe 21"/>
          <p:cNvGrpSpPr/>
          <p:nvPr>
            <p:custDataLst>
              <p:tags r:id="rId20"/>
            </p:custDataLst>
          </p:nvPr>
        </p:nvGrpSpPr>
        <p:grpSpPr>
          <a:xfrm>
            <a:off x="2148710" y="2355876"/>
            <a:ext cx="1666594" cy="1388339"/>
            <a:chOff x="1491400" y="5663685"/>
            <a:chExt cx="1666594" cy="1388339"/>
          </a:xfrm>
        </p:grpSpPr>
        <p:grpSp>
          <p:nvGrpSpPr>
            <p:cNvPr id="1278" name="Groupe 1277"/>
            <p:cNvGrpSpPr/>
            <p:nvPr/>
          </p:nvGrpSpPr>
          <p:grpSpPr>
            <a:xfrm>
              <a:off x="1491400" y="5663685"/>
              <a:ext cx="1666594" cy="1388339"/>
              <a:chOff x="5412862" y="2446893"/>
              <a:chExt cx="1666594" cy="1388339"/>
            </a:xfrm>
          </p:grpSpPr>
          <p:sp>
            <p:nvSpPr>
              <p:cNvPr id="1279" name="Forme libre 1278"/>
              <p:cNvSpPr/>
              <p:nvPr/>
            </p:nvSpPr>
            <p:spPr>
              <a:xfrm>
                <a:off x="5412862" y="2446893"/>
                <a:ext cx="1604468" cy="1388339"/>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04468" h="1388339">
                    <a:moveTo>
                      <a:pt x="1511241" y="1236947"/>
                    </a:moveTo>
                    <a:lnTo>
                      <a:pt x="793849" y="918501"/>
                    </a:lnTo>
                    <a:cubicBezTo>
                      <a:pt x="689767" y="1190030"/>
                      <a:pt x="710276" y="1120570"/>
                      <a:pt x="614402" y="1388339"/>
                    </a:cubicBezTo>
                    <a:lnTo>
                      <a:pt x="0" y="1091919"/>
                    </a:lnTo>
                    <a:lnTo>
                      <a:pt x="377877" y="0"/>
                    </a:lnTo>
                    <a:lnTo>
                      <a:pt x="1065344" y="242282"/>
                    </a:lnTo>
                    <a:cubicBezTo>
                      <a:pt x="945844" y="521349"/>
                      <a:pt x="935091" y="536604"/>
                      <a:pt x="858039" y="726128"/>
                    </a:cubicBezTo>
                    <a:lnTo>
                      <a:pt x="1604468" y="1047010"/>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280" name="Groupe 1279"/>
              <p:cNvGrpSpPr/>
              <p:nvPr/>
            </p:nvGrpSpPr>
            <p:grpSpPr>
              <a:xfrm>
                <a:off x="6841947" y="3422026"/>
                <a:ext cx="229401" cy="313391"/>
                <a:chOff x="6487012" y="3744806"/>
                <a:chExt cx="229401" cy="313391"/>
              </a:xfrm>
            </p:grpSpPr>
            <p:sp>
              <p:nvSpPr>
                <p:cNvPr id="1282" name="Ellipse 128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283" name="Bouée 1282"/>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1281" name="Connecteur droit 1280"/>
              <p:cNvCxnSpPr/>
              <p:nvPr/>
            </p:nvCxnSpPr>
            <p:spPr>
              <a:xfrm rot="2220000" flipH="1">
                <a:off x="6841332" y="3521869"/>
                <a:ext cx="238124" cy="111919"/>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554" name="Ellipse 1553"/>
            <p:cNvSpPr/>
            <p:nvPr/>
          </p:nvSpPr>
          <p:spPr>
            <a:xfrm>
              <a:off x="2662899" y="6736517"/>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555" name="Ellipse 1554"/>
            <p:cNvSpPr/>
            <p:nvPr/>
          </p:nvSpPr>
          <p:spPr>
            <a:xfrm>
              <a:off x="2187667" y="6708901"/>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556" name="Ellipse 1555"/>
            <p:cNvSpPr/>
            <p:nvPr/>
          </p:nvSpPr>
          <p:spPr>
            <a:xfrm>
              <a:off x="1847336" y="6910966"/>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557" name="Ellipse 1556"/>
            <p:cNvSpPr/>
            <p:nvPr/>
          </p:nvSpPr>
          <p:spPr>
            <a:xfrm>
              <a:off x="1541564" y="6468441"/>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558" name="Ellipse 1557"/>
            <p:cNvSpPr/>
            <p:nvPr/>
          </p:nvSpPr>
          <p:spPr>
            <a:xfrm>
              <a:off x="2030538" y="5688397"/>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559" name="Ellipse 1558"/>
            <p:cNvSpPr/>
            <p:nvPr/>
          </p:nvSpPr>
          <p:spPr>
            <a:xfrm>
              <a:off x="2461313" y="6013914"/>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560" name="Ellipse 1559"/>
            <p:cNvSpPr/>
            <p:nvPr/>
          </p:nvSpPr>
          <p:spPr>
            <a:xfrm>
              <a:off x="2534361" y="6449926"/>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grpSp>
        <p:nvGrpSpPr>
          <p:cNvPr id="21" name="Groupe 20"/>
          <p:cNvGrpSpPr/>
          <p:nvPr>
            <p:custDataLst>
              <p:tags r:id="rId21"/>
            </p:custDataLst>
          </p:nvPr>
        </p:nvGrpSpPr>
        <p:grpSpPr>
          <a:xfrm>
            <a:off x="2274761" y="2307951"/>
            <a:ext cx="1550289" cy="1480581"/>
            <a:chOff x="3200345" y="5377419"/>
            <a:chExt cx="1550289" cy="1480581"/>
          </a:xfrm>
        </p:grpSpPr>
        <p:grpSp>
          <p:nvGrpSpPr>
            <p:cNvPr id="1284" name="Groupe 1283"/>
            <p:cNvGrpSpPr/>
            <p:nvPr/>
          </p:nvGrpSpPr>
          <p:grpSpPr>
            <a:xfrm>
              <a:off x="3200345" y="5377419"/>
              <a:ext cx="1550289" cy="1480581"/>
              <a:chOff x="5529167" y="2402777"/>
              <a:chExt cx="1550289" cy="1480581"/>
            </a:xfrm>
          </p:grpSpPr>
          <p:sp>
            <p:nvSpPr>
              <p:cNvPr id="1285" name="Forme libre 1284"/>
              <p:cNvSpPr/>
              <p:nvPr/>
            </p:nvSpPr>
            <p:spPr>
              <a:xfrm>
                <a:off x="5529167" y="2402777"/>
                <a:ext cx="1444047" cy="1480581"/>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44047" h="1480581">
                    <a:moveTo>
                      <a:pt x="1394936" y="1281063"/>
                    </a:moveTo>
                    <a:lnTo>
                      <a:pt x="693586" y="966628"/>
                    </a:lnTo>
                    <a:cubicBezTo>
                      <a:pt x="669715" y="1282273"/>
                      <a:pt x="674182" y="1216822"/>
                      <a:pt x="646487" y="1480581"/>
                    </a:cubicBezTo>
                    <a:lnTo>
                      <a:pt x="0" y="1180151"/>
                    </a:lnTo>
                    <a:lnTo>
                      <a:pt x="137245" y="0"/>
                    </a:lnTo>
                    <a:lnTo>
                      <a:pt x="788618" y="258324"/>
                    </a:lnTo>
                    <a:cubicBezTo>
                      <a:pt x="745318" y="601559"/>
                      <a:pt x="746597" y="556656"/>
                      <a:pt x="725692" y="762223"/>
                    </a:cubicBezTo>
                    <a:lnTo>
                      <a:pt x="1444047" y="1067063"/>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286" name="Groupe 1285"/>
              <p:cNvGrpSpPr/>
              <p:nvPr/>
            </p:nvGrpSpPr>
            <p:grpSpPr>
              <a:xfrm>
                <a:off x="6841947" y="3422026"/>
                <a:ext cx="229401" cy="313391"/>
                <a:chOff x="6487012" y="3744806"/>
                <a:chExt cx="229401" cy="313391"/>
              </a:xfrm>
            </p:grpSpPr>
            <p:sp>
              <p:nvSpPr>
                <p:cNvPr id="1288" name="Ellipse 1287"/>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289" name="Bouée 1288"/>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1287" name="Connecteur droit 1286"/>
              <p:cNvCxnSpPr/>
              <p:nvPr/>
            </p:nvCxnSpPr>
            <p:spPr>
              <a:xfrm rot="1320000" flipH="1">
                <a:off x="6841332" y="3521869"/>
                <a:ext cx="238124" cy="111919"/>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561" name="Ellipse 1560"/>
            <p:cNvSpPr/>
            <p:nvPr/>
          </p:nvSpPr>
          <p:spPr>
            <a:xfrm>
              <a:off x="4173671" y="6228482"/>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562" name="Ellipse 1561"/>
            <p:cNvSpPr/>
            <p:nvPr/>
          </p:nvSpPr>
          <p:spPr>
            <a:xfrm>
              <a:off x="3944408" y="5787548"/>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563" name="Ellipse 1562"/>
            <p:cNvSpPr/>
            <p:nvPr/>
          </p:nvSpPr>
          <p:spPr>
            <a:xfrm>
              <a:off x="3557754" y="5450496"/>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564" name="Ellipse 1563"/>
            <p:cNvSpPr/>
            <p:nvPr/>
          </p:nvSpPr>
          <p:spPr>
            <a:xfrm>
              <a:off x="3205055" y="6143937"/>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565" name="Ellipse 1564"/>
            <p:cNvSpPr/>
            <p:nvPr/>
          </p:nvSpPr>
          <p:spPr>
            <a:xfrm>
              <a:off x="3522849" y="6694142"/>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566" name="Ellipse 1565"/>
            <p:cNvSpPr/>
            <p:nvPr/>
          </p:nvSpPr>
          <p:spPr>
            <a:xfrm>
              <a:off x="3841626" y="6525078"/>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567" name="Ellipse 1566"/>
            <p:cNvSpPr/>
            <p:nvPr/>
          </p:nvSpPr>
          <p:spPr>
            <a:xfrm>
              <a:off x="4223126" y="6468441"/>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grpSp>
        <p:nvGrpSpPr>
          <p:cNvPr id="1568" name="Groupe 1567"/>
          <p:cNvGrpSpPr/>
          <p:nvPr>
            <p:custDataLst>
              <p:tags r:id="rId22"/>
            </p:custDataLst>
          </p:nvPr>
        </p:nvGrpSpPr>
        <p:grpSpPr>
          <a:xfrm>
            <a:off x="1805872" y="2806065"/>
            <a:ext cx="1986348" cy="826532"/>
            <a:chOff x="5085000" y="2916376"/>
            <a:chExt cx="1986348" cy="826532"/>
          </a:xfrm>
        </p:grpSpPr>
        <p:sp>
          <p:nvSpPr>
            <p:cNvPr id="1569" name="Forme libre 1568"/>
            <p:cNvSpPr/>
            <p:nvPr/>
          </p:nvSpPr>
          <p:spPr>
            <a:xfrm>
              <a:off x="5085000" y="2916376"/>
              <a:ext cx="1966795" cy="697155"/>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66795" h="697155">
                  <a:moveTo>
                    <a:pt x="1780698" y="697155"/>
                  </a:moveTo>
                  <a:lnTo>
                    <a:pt x="1047388" y="370062"/>
                  </a:lnTo>
                  <a:cubicBezTo>
                    <a:pt x="766218" y="408604"/>
                    <a:pt x="858541" y="393411"/>
                    <a:pt x="569911" y="427817"/>
                  </a:cubicBezTo>
                  <a:lnTo>
                    <a:pt x="0" y="158719"/>
                  </a:lnTo>
                  <a:lnTo>
                    <a:pt x="1034350" y="0"/>
                  </a:lnTo>
                  <a:lnTo>
                    <a:pt x="1733849" y="260581"/>
                  </a:lnTo>
                  <a:lnTo>
                    <a:pt x="1268240" y="332344"/>
                  </a:lnTo>
                  <a:lnTo>
                    <a:pt x="1966795" y="634178"/>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570" name="Groupe 1569"/>
            <p:cNvGrpSpPr/>
            <p:nvPr/>
          </p:nvGrpSpPr>
          <p:grpSpPr>
            <a:xfrm>
              <a:off x="6841947" y="3422026"/>
              <a:ext cx="229401" cy="313391"/>
              <a:chOff x="6487012" y="3744806"/>
              <a:chExt cx="229401" cy="313391"/>
            </a:xfrm>
          </p:grpSpPr>
          <p:sp>
            <p:nvSpPr>
              <p:cNvPr id="1572" name="Ellipse 157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573" name="Bouée 1572"/>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1571" name="Connecteur droit 1570"/>
            <p:cNvCxnSpPr/>
            <p:nvPr/>
          </p:nvCxnSpPr>
          <p:spPr>
            <a:xfrm flipV="1">
              <a:off x="6952628" y="3427202"/>
              <a:ext cx="21113" cy="315706"/>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574" name="Groupe 1573"/>
          <p:cNvGrpSpPr/>
          <p:nvPr>
            <p:custDataLst>
              <p:tags r:id="rId23"/>
            </p:custDataLst>
          </p:nvPr>
        </p:nvGrpSpPr>
        <p:grpSpPr>
          <a:xfrm>
            <a:off x="2262051" y="2282854"/>
            <a:ext cx="1528080" cy="1494059"/>
            <a:chOff x="3982040" y="-38335"/>
            <a:chExt cx="1528080" cy="1494059"/>
          </a:xfrm>
        </p:grpSpPr>
        <p:grpSp>
          <p:nvGrpSpPr>
            <p:cNvPr id="1575" name="Groupe 1574"/>
            <p:cNvGrpSpPr/>
            <p:nvPr/>
          </p:nvGrpSpPr>
          <p:grpSpPr>
            <a:xfrm>
              <a:off x="4018044" y="-38335"/>
              <a:ext cx="1492076" cy="1494059"/>
              <a:chOff x="1365107" y="2659822"/>
              <a:chExt cx="1492076" cy="1494059"/>
            </a:xfrm>
          </p:grpSpPr>
          <p:sp>
            <p:nvSpPr>
              <p:cNvPr id="1583" name="Forme libre 1582"/>
              <p:cNvSpPr/>
              <p:nvPr/>
            </p:nvSpPr>
            <p:spPr>
              <a:xfrm>
                <a:off x="1365107" y="2659822"/>
                <a:ext cx="1401593" cy="1494059"/>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01593" h="1494059">
                    <a:moveTo>
                      <a:pt x="1401593" y="1101619"/>
                    </a:moveTo>
                    <a:lnTo>
                      <a:pt x="651783" y="764741"/>
                    </a:lnTo>
                    <a:cubicBezTo>
                      <a:pt x="651562" y="594527"/>
                      <a:pt x="651340" y="424314"/>
                      <a:pt x="651119" y="254100"/>
                    </a:cubicBezTo>
                    <a:lnTo>
                      <a:pt x="5918" y="0"/>
                    </a:lnTo>
                    <a:cubicBezTo>
                      <a:pt x="3945" y="402199"/>
                      <a:pt x="1973" y="804399"/>
                      <a:pt x="0" y="1206598"/>
                    </a:cubicBezTo>
                    <a:lnTo>
                      <a:pt x="643277" y="1494059"/>
                    </a:lnTo>
                    <a:lnTo>
                      <a:pt x="651265" y="993917"/>
                    </a:lnTo>
                    <a:cubicBezTo>
                      <a:pt x="874595" y="1115433"/>
                      <a:pt x="1224878" y="1258249"/>
                      <a:pt x="1347887" y="1302238"/>
                    </a:cubicBez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584" name="Groupe 1583"/>
              <p:cNvGrpSpPr/>
              <p:nvPr/>
            </p:nvGrpSpPr>
            <p:grpSpPr>
              <a:xfrm>
                <a:off x="2611486" y="3707980"/>
                <a:ext cx="245697" cy="313391"/>
                <a:chOff x="6629570" y="3897206"/>
                <a:chExt cx="245697" cy="313391"/>
              </a:xfrm>
            </p:grpSpPr>
            <p:sp>
              <p:nvSpPr>
                <p:cNvPr id="1585" name="Ellipse 1584"/>
                <p:cNvSpPr/>
                <p:nvPr/>
              </p:nvSpPr>
              <p:spPr>
                <a:xfrm>
                  <a:off x="6682105" y="39525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586" name="Bouée 1585"/>
                <p:cNvSpPr/>
                <p:nvPr/>
              </p:nvSpPr>
              <p:spPr>
                <a:xfrm rot="1079884">
                  <a:off x="6639412" y="38972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cxnSp>
              <p:nvCxnSpPr>
                <p:cNvPr id="1587" name="Connecteur droit 1586"/>
                <p:cNvCxnSpPr/>
                <p:nvPr/>
              </p:nvCxnSpPr>
              <p:spPr>
                <a:xfrm flipV="1">
                  <a:off x="6629570" y="4041864"/>
                  <a:ext cx="245697" cy="35462"/>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grpSp>
        <p:sp>
          <p:nvSpPr>
            <p:cNvPr id="1576" name="Ellipse 1575"/>
            <p:cNvSpPr/>
            <p:nvPr/>
          </p:nvSpPr>
          <p:spPr>
            <a:xfrm>
              <a:off x="4296757" y="44621"/>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577" name="Ellipse 1576"/>
            <p:cNvSpPr/>
            <p:nvPr/>
          </p:nvSpPr>
          <p:spPr>
            <a:xfrm>
              <a:off x="5001662" y="849742"/>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578" name="Ellipse 1577"/>
            <p:cNvSpPr/>
            <p:nvPr/>
          </p:nvSpPr>
          <p:spPr>
            <a:xfrm>
              <a:off x="4968390" y="1091382"/>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579" name="Ellipse 1578"/>
            <p:cNvSpPr/>
            <p:nvPr/>
          </p:nvSpPr>
          <p:spPr>
            <a:xfrm>
              <a:off x="3982040" y="541439"/>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580" name="Ellipse 1579"/>
            <p:cNvSpPr/>
            <p:nvPr/>
          </p:nvSpPr>
          <p:spPr>
            <a:xfrm>
              <a:off x="4631572" y="419743"/>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581" name="Ellipse 1580"/>
            <p:cNvSpPr/>
            <p:nvPr/>
          </p:nvSpPr>
          <p:spPr>
            <a:xfrm>
              <a:off x="4631572" y="1132311"/>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582" name="Ellipse 1581"/>
            <p:cNvSpPr/>
            <p:nvPr/>
          </p:nvSpPr>
          <p:spPr>
            <a:xfrm>
              <a:off x="4262482" y="1260816"/>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1588" name="Groupe 1587"/>
          <p:cNvGrpSpPr/>
          <p:nvPr>
            <p:custDataLst>
              <p:tags r:id="rId24"/>
            </p:custDataLst>
          </p:nvPr>
        </p:nvGrpSpPr>
        <p:grpSpPr>
          <a:xfrm>
            <a:off x="2163074" y="2317776"/>
            <a:ext cx="1621591" cy="1444487"/>
            <a:chOff x="2304819" y="-164114"/>
            <a:chExt cx="1621591" cy="1444487"/>
          </a:xfrm>
        </p:grpSpPr>
        <p:grpSp>
          <p:nvGrpSpPr>
            <p:cNvPr id="1589" name="Groupe 1588"/>
            <p:cNvGrpSpPr/>
            <p:nvPr/>
          </p:nvGrpSpPr>
          <p:grpSpPr>
            <a:xfrm>
              <a:off x="2304819" y="-164114"/>
              <a:ext cx="1621591" cy="1444487"/>
              <a:chOff x="5457865" y="2418819"/>
              <a:chExt cx="1621591" cy="1444487"/>
            </a:xfrm>
          </p:grpSpPr>
          <p:sp>
            <p:nvSpPr>
              <p:cNvPr id="1597" name="Forme libre 1596"/>
              <p:cNvSpPr/>
              <p:nvPr/>
            </p:nvSpPr>
            <p:spPr>
              <a:xfrm>
                <a:off x="5457865" y="2418819"/>
                <a:ext cx="1522386" cy="1444487"/>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22386" h="1444487">
                    <a:moveTo>
                      <a:pt x="1522386" y="1265021"/>
                    </a:moveTo>
                    <a:lnTo>
                      <a:pt x="821036" y="954597"/>
                    </a:lnTo>
                    <a:cubicBezTo>
                      <a:pt x="897428" y="1246179"/>
                      <a:pt x="881842" y="1184739"/>
                      <a:pt x="938368" y="1444487"/>
                    </a:cubicBezTo>
                    <a:lnTo>
                      <a:pt x="271829" y="1152077"/>
                    </a:lnTo>
                    <a:lnTo>
                      <a:pt x="0" y="0"/>
                    </a:lnTo>
                    <a:lnTo>
                      <a:pt x="635332" y="250303"/>
                    </a:lnTo>
                    <a:cubicBezTo>
                      <a:pt x="732400" y="605570"/>
                      <a:pt x="709616" y="540614"/>
                      <a:pt x="756890" y="738160"/>
                    </a:cubicBezTo>
                    <a:lnTo>
                      <a:pt x="1467224" y="1071074"/>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598" name="Groupe 1597"/>
              <p:cNvGrpSpPr/>
              <p:nvPr/>
            </p:nvGrpSpPr>
            <p:grpSpPr>
              <a:xfrm>
                <a:off x="6841947" y="3422026"/>
                <a:ext cx="229401" cy="313391"/>
                <a:chOff x="6487012" y="3744806"/>
                <a:chExt cx="229401" cy="313391"/>
              </a:xfrm>
            </p:grpSpPr>
            <p:sp>
              <p:nvSpPr>
                <p:cNvPr id="1600" name="Ellipse 159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601" name="Bouée 160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1599" name="Connecteur droit 1598"/>
              <p:cNvCxnSpPr/>
              <p:nvPr/>
            </p:nvCxnSpPr>
            <p:spPr>
              <a:xfrm flipH="1">
                <a:off x="6841332" y="3521869"/>
                <a:ext cx="238124" cy="111919"/>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590" name="Ellipse 1589"/>
            <p:cNvSpPr/>
            <p:nvPr/>
          </p:nvSpPr>
          <p:spPr>
            <a:xfrm>
              <a:off x="3155492" y="102296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591" name="Ellipse 1590"/>
            <p:cNvSpPr/>
            <p:nvPr/>
          </p:nvSpPr>
          <p:spPr>
            <a:xfrm>
              <a:off x="2573672" y="-66612"/>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592" name="Ellipse 1591"/>
            <p:cNvSpPr/>
            <p:nvPr/>
          </p:nvSpPr>
          <p:spPr>
            <a:xfrm>
              <a:off x="3330269" y="870045"/>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593" name="Ellipse 1592"/>
            <p:cNvSpPr/>
            <p:nvPr/>
          </p:nvSpPr>
          <p:spPr>
            <a:xfrm>
              <a:off x="2384202" y="362626"/>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594" name="Ellipse 1593"/>
            <p:cNvSpPr/>
            <p:nvPr/>
          </p:nvSpPr>
          <p:spPr>
            <a:xfrm>
              <a:off x="2776163" y="1063897"/>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595" name="Ellipse 1594"/>
            <p:cNvSpPr/>
            <p:nvPr/>
          </p:nvSpPr>
          <p:spPr>
            <a:xfrm>
              <a:off x="2966924" y="313487"/>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596" name="Ellipse 1595"/>
            <p:cNvSpPr/>
            <p:nvPr/>
          </p:nvSpPr>
          <p:spPr>
            <a:xfrm>
              <a:off x="3411558" y="722160"/>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1602" name="Groupe 1601"/>
          <p:cNvGrpSpPr/>
          <p:nvPr>
            <p:custDataLst>
              <p:tags r:id="rId25"/>
            </p:custDataLst>
          </p:nvPr>
        </p:nvGrpSpPr>
        <p:grpSpPr>
          <a:xfrm>
            <a:off x="2049737" y="2378497"/>
            <a:ext cx="1734928" cy="1323044"/>
            <a:chOff x="756629" y="-1564521"/>
            <a:chExt cx="1734928" cy="1323044"/>
          </a:xfrm>
        </p:grpSpPr>
        <p:grpSp>
          <p:nvGrpSpPr>
            <p:cNvPr id="1603" name="Groupe 1602"/>
            <p:cNvGrpSpPr/>
            <p:nvPr/>
          </p:nvGrpSpPr>
          <p:grpSpPr>
            <a:xfrm>
              <a:off x="756629" y="-1564521"/>
              <a:ext cx="1734928" cy="1323044"/>
              <a:chOff x="5336420" y="2473587"/>
              <a:chExt cx="1734928" cy="1323044"/>
            </a:xfrm>
          </p:grpSpPr>
          <p:sp>
            <p:nvSpPr>
              <p:cNvPr id="1611" name="Forme libre 1610"/>
              <p:cNvSpPr/>
              <p:nvPr/>
            </p:nvSpPr>
            <p:spPr>
              <a:xfrm>
                <a:off x="5336420" y="2473587"/>
                <a:ext cx="1672405" cy="1323044"/>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72405" h="1323044">
                    <a:moveTo>
                      <a:pt x="1672405" y="1186441"/>
                    </a:moveTo>
                    <a:lnTo>
                      <a:pt x="959149" y="885542"/>
                    </a:lnTo>
                    <a:cubicBezTo>
                      <a:pt x="1116504" y="1139024"/>
                      <a:pt x="1069962" y="1079966"/>
                      <a:pt x="1197925" y="1323044"/>
                    </a:cubicBezTo>
                    <a:lnTo>
                      <a:pt x="524241" y="1035397"/>
                    </a:lnTo>
                    <a:lnTo>
                      <a:pt x="0" y="0"/>
                    </a:lnTo>
                    <a:lnTo>
                      <a:pt x="623425" y="259829"/>
                    </a:lnTo>
                    <a:cubicBezTo>
                      <a:pt x="758593" y="574615"/>
                      <a:pt x="726283" y="521567"/>
                      <a:pt x="835470" y="716731"/>
                    </a:cubicBezTo>
                    <a:lnTo>
                      <a:pt x="1583905" y="102106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612" name="Groupe 1611"/>
              <p:cNvGrpSpPr/>
              <p:nvPr/>
            </p:nvGrpSpPr>
            <p:grpSpPr>
              <a:xfrm>
                <a:off x="6841947" y="3422026"/>
                <a:ext cx="229401" cy="313391"/>
                <a:chOff x="6487012" y="3744806"/>
                <a:chExt cx="229401" cy="313391"/>
              </a:xfrm>
            </p:grpSpPr>
            <p:sp>
              <p:nvSpPr>
                <p:cNvPr id="1614" name="Ellipse 1613"/>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615" name="Bouée 1614"/>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1613" name="Connecteur droit 1612"/>
              <p:cNvCxnSpPr/>
              <p:nvPr/>
            </p:nvCxnSpPr>
            <p:spPr>
              <a:xfrm flipH="1">
                <a:off x="6850856" y="3495675"/>
                <a:ext cx="216694" cy="173831"/>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604" name="Ellipse 1603"/>
            <p:cNvSpPr/>
            <p:nvPr/>
          </p:nvSpPr>
          <p:spPr>
            <a:xfrm>
              <a:off x="1882241" y="-632761"/>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605" name="Ellipse 1604"/>
            <p:cNvSpPr/>
            <p:nvPr/>
          </p:nvSpPr>
          <p:spPr>
            <a:xfrm>
              <a:off x="1826454" y="-437016"/>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606" name="Ellipse 1605"/>
            <p:cNvSpPr/>
            <p:nvPr/>
          </p:nvSpPr>
          <p:spPr>
            <a:xfrm>
              <a:off x="1458786" y="-48291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607" name="Ellipse 1606"/>
            <p:cNvSpPr/>
            <p:nvPr/>
          </p:nvSpPr>
          <p:spPr>
            <a:xfrm>
              <a:off x="950295" y="-1149959"/>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608" name="Ellipse 1607"/>
            <p:cNvSpPr/>
            <p:nvPr/>
          </p:nvSpPr>
          <p:spPr>
            <a:xfrm>
              <a:off x="1044549" y="-1477090"/>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609" name="Ellipse 1608"/>
            <p:cNvSpPr/>
            <p:nvPr/>
          </p:nvSpPr>
          <p:spPr>
            <a:xfrm>
              <a:off x="1465208" y="-1048934"/>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610" name="Ellipse 1609"/>
            <p:cNvSpPr/>
            <p:nvPr/>
          </p:nvSpPr>
          <p:spPr>
            <a:xfrm>
              <a:off x="2014020" y="-712374"/>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1616" name="Groupe 1615"/>
          <p:cNvGrpSpPr/>
          <p:nvPr>
            <p:custDataLst>
              <p:tags r:id="rId26"/>
            </p:custDataLst>
          </p:nvPr>
        </p:nvGrpSpPr>
        <p:grpSpPr>
          <a:xfrm>
            <a:off x="1929596" y="2470403"/>
            <a:ext cx="1853989" cy="1168960"/>
            <a:chOff x="623108" y="-218578"/>
            <a:chExt cx="1853989" cy="1168960"/>
          </a:xfrm>
        </p:grpSpPr>
        <p:grpSp>
          <p:nvGrpSpPr>
            <p:cNvPr id="1617" name="Groupe 1616"/>
            <p:cNvGrpSpPr/>
            <p:nvPr/>
          </p:nvGrpSpPr>
          <p:grpSpPr>
            <a:xfrm>
              <a:off x="623108" y="-218578"/>
              <a:ext cx="1853989" cy="1168960"/>
              <a:chOff x="5217359" y="2566457"/>
              <a:chExt cx="1853989" cy="1168960"/>
            </a:xfrm>
          </p:grpSpPr>
          <p:sp>
            <p:nvSpPr>
              <p:cNvPr id="1625" name="Forme libre 1624"/>
              <p:cNvSpPr/>
              <p:nvPr/>
            </p:nvSpPr>
            <p:spPr>
              <a:xfrm>
                <a:off x="5217359" y="2566457"/>
                <a:ext cx="1803374" cy="1132544"/>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03374" h="1132544">
                    <a:moveTo>
                      <a:pt x="1803374" y="1069760"/>
                    </a:moveTo>
                    <a:lnTo>
                      <a:pt x="1099642" y="771242"/>
                    </a:lnTo>
                    <a:cubicBezTo>
                      <a:pt x="1309385" y="981862"/>
                      <a:pt x="1267605" y="934710"/>
                      <a:pt x="1433668" y="1132544"/>
                    </a:cubicBezTo>
                    <a:cubicBezTo>
                      <a:pt x="1197994" y="1012848"/>
                      <a:pt x="967082" y="950304"/>
                      <a:pt x="750459" y="847278"/>
                    </a:cubicBezTo>
                    <a:lnTo>
                      <a:pt x="0" y="0"/>
                    </a:lnTo>
                    <a:lnTo>
                      <a:pt x="613900" y="259829"/>
                    </a:lnTo>
                    <a:cubicBezTo>
                      <a:pt x="810981" y="486509"/>
                      <a:pt x="795339" y="464417"/>
                      <a:pt x="930719" y="635769"/>
                    </a:cubicBezTo>
                    <a:lnTo>
                      <a:pt x="1662485" y="956775"/>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626" name="Groupe 1625"/>
              <p:cNvGrpSpPr/>
              <p:nvPr/>
            </p:nvGrpSpPr>
            <p:grpSpPr>
              <a:xfrm>
                <a:off x="6841947" y="3422026"/>
                <a:ext cx="229401" cy="313391"/>
                <a:chOff x="6487012" y="3744806"/>
                <a:chExt cx="229401" cy="313391"/>
              </a:xfrm>
            </p:grpSpPr>
            <p:sp>
              <p:nvSpPr>
                <p:cNvPr id="1628" name="Ellipse 1627"/>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629" name="Bouée 1628"/>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1627" name="Connecteur droit 1626"/>
              <p:cNvCxnSpPr/>
              <p:nvPr/>
            </p:nvCxnSpPr>
            <p:spPr>
              <a:xfrm rot="900000" flipH="1">
                <a:off x="6898482" y="3436144"/>
                <a:ext cx="121443" cy="292894"/>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618" name="Ellipse 1617"/>
            <p:cNvSpPr/>
            <p:nvPr/>
          </p:nvSpPr>
          <p:spPr>
            <a:xfrm>
              <a:off x="1838033" y="578341"/>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619" name="Ellipse 1618"/>
            <p:cNvSpPr/>
            <p:nvPr/>
          </p:nvSpPr>
          <p:spPr>
            <a:xfrm>
              <a:off x="1918245" y="753123"/>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620" name="Ellipse 1619"/>
            <p:cNvSpPr/>
            <p:nvPr/>
          </p:nvSpPr>
          <p:spPr>
            <a:xfrm>
              <a:off x="1520823" y="666143"/>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621" name="Ellipse 1620"/>
            <p:cNvSpPr/>
            <p:nvPr/>
          </p:nvSpPr>
          <p:spPr>
            <a:xfrm>
              <a:off x="892642" y="81196"/>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622" name="Ellipse 1621"/>
            <p:cNvSpPr/>
            <p:nvPr/>
          </p:nvSpPr>
          <p:spPr>
            <a:xfrm>
              <a:off x="991387" y="-81370"/>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623" name="Ellipse 1622"/>
            <p:cNvSpPr/>
            <p:nvPr/>
          </p:nvSpPr>
          <p:spPr>
            <a:xfrm>
              <a:off x="1441615" y="272201"/>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624" name="Ellipse 1623"/>
            <p:cNvSpPr/>
            <p:nvPr/>
          </p:nvSpPr>
          <p:spPr>
            <a:xfrm>
              <a:off x="2022161" y="609853"/>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1630" name="Groupe 1629"/>
          <p:cNvGrpSpPr/>
          <p:nvPr>
            <p:custDataLst>
              <p:tags r:id="rId27"/>
            </p:custDataLst>
          </p:nvPr>
        </p:nvGrpSpPr>
        <p:grpSpPr>
          <a:xfrm>
            <a:off x="1811130" y="2748945"/>
            <a:ext cx="1982578" cy="895117"/>
            <a:chOff x="-291409" y="858601"/>
            <a:chExt cx="1982578" cy="895117"/>
          </a:xfrm>
        </p:grpSpPr>
        <p:grpSp>
          <p:nvGrpSpPr>
            <p:cNvPr id="1631" name="Groupe 1630"/>
            <p:cNvGrpSpPr/>
            <p:nvPr/>
          </p:nvGrpSpPr>
          <p:grpSpPr>
            <a:xfrm>
              <a:off x="-291409" y="858601"/>
              <a:ext cx="1982578" cy="895117"/>
              <a:chOff x="5088770" y="2840300"/>
              <a:chExt cx="1982578" cy="895117"/>
            </a:xfrm>
          </p:grpSpPr>
          <p:sp>
            <p:nvSpPr>
              <p:cNvPr id="1638" name="Forme libre 1637"/>
              <p:cNvSpPr/>
              <p:nvPr/>
            </p:nvSpPr>
            <p:spPr>
              <a:xfrm>
                <a:off x="5088770" y="2840300"/>
                <a:ext cx="1936725" cy="737701"/>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36725" h="737701">
                    <a:moveTo>
                      <a:pt x="1936725" y="731623"/>
                    </a:moveTo>
                    <a:lnTo>
                      <a:pt x="1261567" y="449774"/>
                    </a:lnTo>
                    <a:cubicBezTo>
                      <a:pt x="1511791" y="527044"/>
                      <a:pt x="1455724" y="508467"/>
                      <a:pt x="1728943" y="582476"/>
                    </a:cubicBezTo>
                    <a:lnTo>
                      <a:pt x="998110" y="304354"/>
                    </a:lnTo>
                    <a:lnTo>
                      <a:pt x="0" y="0"/>
                    </a:lnTo>
                    <a:lnTo>
                      <a:pt x="582944" y="259830"/>
                    </a:lnTo>
                    <a:cubicBezTo>
                      <a:pt x="844318" y="365067"/>
                      <a:pt x="869158" y="373931"/>
                      <a:pt x="1047400" y="423839"/>
                    </a:cubicBezTo>
                    <a:lnTo>
                      <a:pt x="1791073" y="737701"/>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639" name="Groupe 1638"/>
              <p:cNvGrpSpPr/>
              <p:nvPr/>
            </p:nvGrpSpPr>
            <p:grpSpPr>
              <a:xfrm>
                <a:off x="6841947" y="3422026"/>
                <a:ext cx="229401" cy="313391"/>
                <a:chOff x="6487012" y="3744806"/>
                <a:chExt cx="229401" cy="313391"/>
              </a:xfrm>
            </p:grpSpPr>
            <p:sp>
              <p:nvSpPr>
                <p:cNvPr id="1641" name="Ellipse 1640"/>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642" name="Bouée 1641"/>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1640" name="Connecteur droit 1639"/>
              <p:cNvCxnSpPr>
                <a:stCxn id="1642" idx="0"/>
              </p:cNvCxnSpPr>
              <p:nvPr/>
            </p:nvCxnSpPr>
            <p:spPr>
              <a:xfrm flipH="1">
                <a:off x="6896114" y="3429694"/>
                <a:ext cx="108951" cy="300637"/>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632" name="Ellipse 1631"/>
            <p:cNvSpPr/>
            <p:nvPr/>
          </p:nvSpPr>
          <p:spPr>
            <a:xfrm>
              <a:off x="1044549" y="1404030"/>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633" name="Ellipse 1632"/>
            <p:cNvSpPr/>
            <p:nvPr/>
          </p:nvSpPr>
          <p:spPr>
            <a:xfrm>
              <a:off x="684621" y="1244283"/>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634" name="Ellipse 1633"/>
            <p:cNvSpPr/>
            <p:nvPr/>
          </p:nvSpPr>
          <p:spPr>
            <a:xfrm>
              <a:off x="-46943" y="94381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635" name="Ellipse 1634"/>
            <p:cNvSpPr/>
            <p:nvPr/>
          </p:nvSpPr>
          <p:spPr>
            <a:xfrm>
              <a:off x="385712" y="1052285"/>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636" name="Ellipse 1635"/>
            <p:cNvSpPr/>
            <p:nvPr/>
          </p:nvSpPr>
          <p:spPr>
            <a:xfrm>
              <a:off x="1044549" y="1262813"/>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637" name="Ellipse 1636"/>
            <p:cNvSpPr/>
            <p:nvPr/>
          </p:nvSpPr>
          <p:spPr>
            <a:xfrm>
              <a:off x="1345222" y="145284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1643" name="Groupe 1642"/>
          <p:cNvGrpSpPr/>
          <p:nvPr>
            <p:custDataLst>
              <p:tags r:id="rId28"/>
            </p:custDataLst>
          </p:nvPr>
        </p:nvGrpSpPr>
        <p:grpSpPr>
          <a:xfrm>
            <a:off x="1854222" y="2670621"/>
            <a:ext cx="1946273" cy="982837"/>
            <a:chOff x="-434250" y="1201398"/>
            <a:chExt cx="2104785" cy="1045804"/>
          </a:xfrm>
        </p:grpSpPr>
        <p:sp>
          <p:nvSpPr>
            <p:cNvPr id="1644" name="Ellipse 1643"/>
            <p:cNvSpPr/>
            <p:nvPr/>
          </p:nvSpPr>
          <p:spPr>
            <a:xfrm>
              <a:off x="1319420" y="1943339"/>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645" name="Groupe 1644"/>
            <p:cNvGrpSpPr/>
            <p:nvPr/>
          </p:nvGrpSpPr>
          <p:grpSpPr>
            <a:xfrm>
              <a:off x="-434250" y="1201398"/>
              <a:ext cx="2104785" cy="1045804"/>
              <a:chOff x="5127864" y="2779820"/>
              <a:chExt cx="1934357" cy="961124"/>
            </a:xfrm>
          </p:grpSpPr>
          <p:sp>
            <p:nvSpPr>
              <p:cNvPr id="1649" name="Forme libre 1648"/>
              <p:cNvSpPr/>
              <p:nvPr/>
            </p:nvSpPr>
            <p:spPr>
              <a:xfrm>
                <a:off x="5127864" y="2779820"/>
                <a:ext cx="1897738" cy="82788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97738" h="827886">
                    <a:moveTo>
                      <a:pt x="1754503" y="767038"/>
                    </a:moveTo>
                    <a:lnTo>
                      <a:pt x="1009287" y="442326"/>
                    </a:lnTo>
                    <a:cubicBezTo>
                      <a:pt x="794792" y="352280"/>
                      <a:pt x="839490" y="370425"/>
                      <a:pt x="555623" y="240525"/>
                    </a:cubicBezTo>
                    <a:lnTo>
                      <a:pt x="0" y="0"/>
                    </a:lnTo>
                    <a:lnTo>
                      <a:pt x="960530" y="431832"/>
                    </a:lnTo>
                    <a:lnTo>
                      <a:pt x="1657649" y="718608"/>
                    </a:lnTo>
                    <a:lnTo>
                      <a:pt x="1208707" y="528431"/>
                    </a:lnTo>
                    <a:lnTo>
                      <a:pt x="1897738" y="827886"/>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650" name="Groupe 1649"/>
              <p:cNvGrpSpPr/>
              <p:nvPr/>
            </p:nvGrpSpPr>
            <p:grpSpPr>
              <a:xfrm>
                <a:off x="6840349" y="3432120"/>
                <a:ext cx="221872" cy="301852"/>
                <a:chOff x="6485414" y="3754900"/>
                <a:chExt cx="221872" cy="301852"/>
              </a:xfrm>
            </p:grpSpPr>
            <p:sp>
              <p:nvSpPr>
                <p:cNvPr id="1652" name="Ellipse 165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653" name="Bouée 1652"/>
                <p:cNvSpPr/>
                <p:nvPr/>
              </p:nvSpPr>
              <p:spPr>
                <a:xfrm rot="1079884">
                  <a:off x="6485414" y="3754900"/>
                  <a:ext cx="221872" cy="301852"/>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1651" name="Connecteur droit 1650"/>
              <p:cNvCxnSpPr/>
              <p:nvPr/>
            </p:nvCxnSpPr>
            <p:spPr>
              <a:xfrm rot="900000" flipH="1" flipV="1">
                <a:off x="6953251" y="3424238"/>
                <a:ext cx="4762" cy="316706"/>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646" name="Ellipse 1645"/>
            <p:cNvSpPr/>
            <p:nvPr/>
          </p:nvSpPr>
          <p:spPr>
            <a:xfrm>
              <a:off x="-407889" y="1204467"/>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647" name="Ellipse 1646"/>
            <p:cNvSpPr/>
            <p:nvPr/>
          </p:nvSpPr>
          <p:spPr>
            <a:xfrm>
              <a:off x="950295" y="1794353"/>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648" name="Ellipse 1647"/>
            <p:cNvSpPr/>
            <p:nvPr/>
          </p:nvSpPr>
          <p:spPr>
            <a:xfrm>
              <a:off x="385712" y="1535937"/>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1654" name="Groupe 1653"/>
          <p:cNvGrpSpPr/>
          <p:nvPr>
            <p:custDataLst>
              <p:tags r:id="rId29"/>
            </p:custDataLst>
          </p:nvPr>
        </p:nvGrpSpPr>
        <p:grpSpPr>
          <a:xfrm>
            <a:off x="1864704" y="2598603"/>
            <a:ext cx="1925427" cy="1040373"/>
            <a:chOff x="-1488292" y="-632761"/>
            <a:chExt cx="1925427" cy="1040373"/>
          </a:xfrm>
        </p:grpSpPr>
        <p:grpSp>
          <p:nvGrpSpPr>
            <p:cNvPr id="1655" name="Groupe 1654"/>
            <p:cNvGrpSpPr/>
            <p:nvPr/>
          </p:nvGrpSpPr>
          <p:grpSpPr>
            <a:xfrm>
              <a:off x="-1488292" y="-632761"/>
              <a:ext cx="1925427" cy="1040373"/>
              <a:chOff x="5145921" y="2695044"/>
              <a:chExt cx="1925427" cy="1040373"/>
            </a:xfrm>
          </p:grpSpPr>
          <p:sp>
            <p:nvSpPr>
              <p:cNvPr id="1661" name="Forme libre 1660"/>
              <p:cNvSpPr/>
              <p:nvPr/>
            </p:nvSpPr>
            <p:spPr>
              <a:xfrm>
                <a:off x="5145921" y="2695044"/>
                <a:ext cx="1881956" cy="922123"/>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81956" h="922123">
                    <a:moveTo>
                      <a:pt x="1881956" y="922123"/>
                    </a:moveTo>
                    <a:lnTo>
                      <a:pt x="1194892" y="621224"/>
                    </a:lnTo>
                    <a:cubicBezTo>
                      <a:pt x="1435591" y="777075"/>
                      <a:pt x="1379524" y="734685"/>
                      <a:pt x="1605118" y="882513"/>
                    </a:cubicBezTo>
                    <a:lnTo>
                      <a:pt x="905241" y="594866"/>
                    </a:lnTo>
                    <a:lnTo>
                      <a:pt x="0" y="0"/>
                    </a:lnTo>
                    <a:lnTo>
                      <a:pt x="592469" y="259829"/>
                    </a:lnTo>
                    <a:cubicBezTo>
                      <a:pt x="830031" y="417453"/>
                      <a:pt x="833439" y="421556"/>
                      <a:pt x="997394" y="538139"/>
                    </a:cubicBezTo>
                    <a:lnTo>
                      <a:pt x="1731541" y="859144"/>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662" name="Groupe 1661"/>
              <p:cNvGrpSpPr/>
              <p:nvPr/>
            </p:nvGrpSpPr>
            <p:grpSpPr>
              <a:xfrm>
                <a:off x="6841947" y="3422026"/>
                <a:ext cx="229401" cy="313391"/>
                <a:chOff x="6487012" y="3744806"/>
                <a:chExt cx="229401" cy="313391"/>
              </a:xfrm>
            </p:grpSpPr>
            <p:sp>
              <p:nvSpPr>
                <p:cNvPr id="1664" name="Ellipse 1663"/>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665" name="Bouée 1664"/>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1663" name="Connecteur droit 1662"/>
              <p:cNvCxnSpPr/>
              <p:nvPr/>
            </p:nvCxnSpPr>
            <p:spPr>
              <a:xfrm flipH="1">
                <a:off x="6898482" y="3436144"/>
                <a:ext cx="121443" cy="292894"/>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656" name="Ellipse 1655"/>
            <p:cNvSpPr/>
            <p:nvPr/>
          </p:nvSpPr>
          <p:spPr>
            <a:xfrm>
              <a:off x="53732" y="11533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657" name="Ellipse 1656"/>
            <p:cNvSpPr/>
            <p:nvPr/>
          </p:nvSpPr>
          <p:spPr>
            <a:xfrm>
              <a:off x="-414591" y="5004"/>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658" name="Ellipse 1657"/>
            <p:cNvSpPr/>
            <p:nvPr/>
          </p:nvSpPr>
          <p:spPr>
            <a:xfrm>
              <a:off x="-1148654" y="-41598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659" name="Ellipse 1658"/>
            <p:cNvSpPr/>
            <p:nvPr/>
          </p:nvSpPr>
          <p:spPr>
            <a:xfrm>
              <a:off x="-1066891" y="-462997"/>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660" name="Ellipse 1659"/>
            <p:cNvSpPr/>
            <p:nvPr/>
          </p:nvSpPr>
          <p:spPr>
            <a:xfrm>
              <a:off x="-633574" y="-229951"/>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1666" name="Groupe 1665"/>
          <p:cNvGrpSpPr/>
          <p:nvPr>
            <p:custDataLst>
              <p:tags r:id="rId30"/>
            </p:custDataLst>
          </p:nvPr>
        </p:nvGrpSpPr>
        <p:grpSpPr>
          <a:xfrm>
            <a:off x="1780106" y="2777299"/>
            <a:ext cx="2014108" cy="865748"/>
            <a:chOff x="-519318" y="1745455"/>
            <a:chExt cx="2014108" cy="865748"/>
          </a:xfrm>
        </p:grpSpPr>
        <p:sp>
          <p:nvSpPr>
            <p:cNvPr id="1667" name="Ellipse 1666"/>
            <p:cNvSpPr/>
            <p:nvPr/>
          </p:nvSpPr>
          <p:spPr>
            <a:xfrm>
              <a:off x="1247837" y="231654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668" name="Groupe 1667"/>
            <p:cNvGrpSpPr/>
            <p:nvPr/>
          </p:nvGrpSpPr>
          <p:grpSpPr>
            <a:xfrm>
              <a:off x="-484413" y="1795335"/>
              <a:ext cx="1979203" cy="815868"/>
              <a:chOff x="5092145" y="2925076"/>
              <a:chExt cx="1979203" cy="815868"/>
            </a:xfrm>
          </p:grpSpPr>
          <p:sp>
            <p:nvSpPr>
              <p:cNvPr id="1675" name="Forme libre 1674"/>
              <p:cNvSpPr/>
              <p:nvPr/>
            </p:nvSpPr>
            <p:spPr>
              <a:xfrm>
                <a:off x="5092145" y="2925076"/>
                <a:ext cx="1962032" cy="655118"/>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62032" h="655118">
                    <a:moveTo>
                      <a:pt x="1773553" y="655118"/>
                    </a:moveTo>
                    <a:lnTo>
                      <a:pt x="1045006" y="320881"/>
                    </a:lnTo>
                    <a:cubicBezTo>
                      <a:pt x="759073" y="280842"/>
                      <a:pt x="858541" y="301368"/>
                      <a:pt x="562767" y="250049"/>
                    </a:cubicBezTo>
                    <a:lnTo>
                      <a:pt x="0" y="0"/>
                    </a:lnTo>
                    <a:lnTo>
                      <a:pt x="1027206" y="138938"/>
                    </a:lnTo>
                    <a:lnTo>
                      <a:pt x="1695749" y="411426"/>
                    </a:lnTo>
                    <a:lnTo>
                      <a:pt x="1258715" y="356981"/>
                    </a:lnTo>
                    <a:lnTo>
                      <a:pt x="1962032" y="639766"/>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676" name="Groupe 1675"/>
              <p:cNvGrpSpPr/>
              <p:nvPr/>
            </p:nvGrpSpPr>
            <p:grpSpPr>
              <a:xfrm>
                <a:off x="6841947" y="3422026"/>
                <a:ext cx="229401" cy="313391"/>
                <a:chOff x="6487012" y="3744806"/>
                <a:chExt cx="229401" cy="313391"/>
              </a:xfrm>
            </p:grpSpPr>
            <p:sp>
              <p:nvSpPr>
                <p:cNvPr id="1678" name="Ellipse 1677"/>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679" name="Bouée 1678"/>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1677" name="Connecteur droit 1676"/>
              <p:cNvCxnSpPr/>
              <p:nvPr/>
            </p:nvCxnSpPr>
            <p:spPr>
              <a:xfrm flipV="1">
                <a:off x="6939479" y="3429694"/>
                <a:ext cx="47052" cy="311250"/>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669" name="Ellipse 1668"/>
            <p:cNvSpPr/>
            <p:nvPr/>
          </p:nvSpPr>
          <p:spPr>
            <a:xfrm>
              <a:off x="582357" y="211578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670" name="Ellipse 1669"/>
            <p:cNvSpPr/>
            <p:nvPr/>
          </p:nvSpPr>
          <p:spPr>
            <a:xfrm>
              <a:off x="89736" y="2031082"/>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671" name="Ellipse 1670"/>
            <p:cNvSpPr/>
            <p:nvPr/>
          </p:nvSpPr>
          <p:spPr>
            <a:xfrm>
              <a:off x="-519318" y="1745455"/>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672" name="Ellipse 1671"/>
            <p:cNvSpPr/>
            <p:nvPr/>
          </p:nvSpPr>
          <p:spPr>
            <a:xfrm>
              <a:off x="479939" y="1904114"/>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673" name="Ellipse 1672"/>
            <p:cNvSpPr/>
            <p:nvPr/>
          </p:nvSpPr>
          <p:spPr>
            <a:xfrm>
              <a:off x="1187680" y="2169719"/>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674" name="Ellipse 1673"/>
            <p:cNvSpPr/>
            <p:nvPr/>
          </p:nvSpPr>
          <p:spPr>
            <a:xfrm>
              <a:off x="756629" y="2111797"/>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1680" name="Groupe 1679"/>
          <p:cNvGrpSpPr/>
          <p:nvPr>
            <p:custDataLst>
              <p:tags r:id="rId31"/>
            </p:custDataLst>
          </p:nvPr>
        </p:nvGrpSpPr>
        <p:grpSpPr>
          <a:xfrm>
            <a:off x="1825073" y="2640981"/>
            <a:ext cx="1974948" cy="997995"/>
            <a:chOff x="-487301" y="3353057"/>
            <a:chExt cx="1974948" cy="997995"/>
          </a:xfrm>
        </p:grpSpPr>
        <p:grpSp>
          <p:nvGrpSpPr>
            <p:cNvPr id="1681" name="Groupe 1680"/>
            <p:cNvGrpSpPr/>
            <p:nvPr/>
          </p:nvGrpSpPr>
          <p:grpSpPr>
            <a:xfrm>
              <a:off x="-484413" y="3372468"/>
              <a:ext cx="1972060" cy="978584"/>
              <a:chOff x="5099288" y="2756833"/>
              <a:chExt cx="1972060" cy="978584"/>
            </a:xfrm>
          </p:grpSpPr>
          <p:sp>
            <p:nvSpPr>
              <p:cNvPr id="1689" name="Forme libre 1688"/>
              <p:cNvSpPr/>
              <p:nvPr/>
            </p:nvSpPr>
            <p:spPr>
              <a:xfrm>
                <a:off x="5099288" y="2756833"/>
                <a:ext cx="1952507" cy="882892"/>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52507" h="882892">
                    <a:moveTo>
                      <a:pt x="1775935" y="882892"/>
                    </a:moveTo>
                    <a:lnTo>
                      <a:pt x="1047388" y="551036"/>
                    </a:lnTo>
                    <a:cubicBezTo>
                      <a:pt x="813843" y="653872"/>
                      <a:pt x="870447" y="610104"/>
                      <a:pt x="608010" y="749285"/>
                    </a:cubicBezTo>
                    <a:lnTo>
                      <a:pt x="0" y="468282"/>
                    </a:lnTo>
                    <a:lnTo>
                      <a:pt x="977199" y="0"/>
                    </a:lnTo>
                    <a:lnTo>
                      <a:pt x="1695749" y="267724"/>
                    </a:lnTo>
                    <a:lnTo>
                      <a:pt x="1242046" y="465693"/>
                    </a:lnTo>
                    <a:lnTo>
                      <a:pt x="1952507" y="779433"/>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690" name="Groupe 1689"/>
              <p:cNvGrpSpPr/>
              <p:nvPr/>
            </p:nvGrpSpPr>
            <p:grpSpPr>
              <a:xfrm>
                <a:off x="6841947" y="3422026"/>
                <a:ext cx="229401" cy="313391"/>
                <a:chOff x="6487012" y="3744806"/>
                <a:chExt cx="229401" cy="313391"/>
              </a:xfrm>
            </p:grpSpPr>
            <p:sp>
              <p:nvSpPr>
                <p:cNvPr id="1692" name="Ellipse 169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693" name="Bouée 1692"/>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1691" name="Connecteur droit 1690"/>
              <p:cNvCxnSpPr/>
              <p:nvPr/>
            </p:nvCxnSpPr>
            <p:spPr>
              <a:xfrm flipH="1" flipV="1">
                <a:off x="6896101" y="3467100"/>
                <a:ext cx="126205" cy="221456"/>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682" name="Ellipse 1681"/>
            <p:cNvSpPr/>
            <p:nvPr/>
          </p:nvSpPr>
          <p:spPr>
            <a:xfrm>
              <a:off x="756628" y="3826816"/>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683" name="Ellipse 1682"/>
            <p:cNvSpPr/>
            <p:nvPr/>
          </p:nvSpPr>
          <p:spPr>
            <a:xfrm>
              <a:off x="1177294" y="4192040"/>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684" name="Ellipse 1683"/>
            <p:cNvSpPr/>
            <p:nvPr/>
          </p:nvSpPr>
          <p:spPr>
            <a:xfrm>
              <a:off x="527587" y="3893141"/>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685" name="Ellipse 1684"/>
            <p:cNvSpPr/>
            <p:nvPr/>
          </p:nvSpPr>
          <p:spPr>
            <a:xfrm>
              <a:off x="60308" y="4078559"/>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686" name="Ellipse 1685"/>
            <p:cNvSpPr/>
            <p:nvPr/>
          </p:nvSpPr>
          <p:spPr>
            <a:xfrm>
              <a:off x="-487301" y="3814954"/>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687" name="Ellipse 1686"/>
            <p:cNvSpPr/>
            <p:nvPr/>
          </p:nvSpPr>
          <p:spPr>
            <a:xfrm>
              <a:off x="461698" y="3353057"/>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688" name="Ellipse 1687"/>
            <p:cNvSpPr/>
            <p:nvPr/>
          </p:nvSpPr>
          <p:spPr>
            <a:xfrm>
              <a:off x="1127559" y="3625702"/>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grpSp>
        <p:nvGrpSpPr>
          <p:cNvPr id="1694" name="Groupe 1693"/>
          <p:cNvGrpSpPr/>
          <p:nvPr>
            <p:custDataLst>
              <p:tags r:id="rId32"/>
            </p:custDataLst>
          </p:nvPr>
        </p:nvGrpSpPr>
        <p:grpSpPr>
          <a:xfrm>
            <a:off x="1913619" y="2546074"/>
            <a:ext cx="1891098" cy="1100028"/>
            <a:chOff x="-378587" y="4270377"/>
            <a:chExt cx="1891098" cy="1100028"/>
          </a:xfrm>
        </p:grpSpPr>
        <p:grpSp>
          <p:nvGrpSpPr>
            <p:cNvPr id="1695" name="Groupe 1694"/>
            <p:cNvGrpSpPr/>
            <p:nvPr/>
          </p:nvGrpSpPr>
          <p:grpSpPr>
            <a:xfrm>
              <a:off x="-378587" y="4270377"/>
              <a:ext cx="1891098" cy="1100028"/>
              <a:chOff x="5180250" y="2635389"/>
              <a:chExt cx="1891098" cy="1100028"/>
            </a:xfrm>
          </p:grpSpPr>
          <p:sp>
            <p:nvSpPr>
              <p:cNvPr id="1703" name="Forme libre 1702"/>
              <p:cNvSpPr/>
              <p:nvPr/>
            </p:nvSpPr>
            <p:spPr>
              <a:xfrm>
                <a:off x="5180250" y="2635389"/>
                <a:ext cx="1869163" cy="100433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69163" h="1004336">
                    <a:moveTo>
                      <a:pt x="1699736" y="1004336"/>
                    </a:moveTo>
                    <a:lnTo>
                      <a:pt x="978333" y="693911"/>
                    </a:lnTo>
                    <a:cubicBezTo>
                      <a:pt x="790031" y="849134"/>
                      <a:pt x="846635" y="807748"/>
                      <a:pt x="610392" y="999316"/>
                    </a:cubicBezTo>
                    <a:lnTo>
                      <a:pt x="0" y="734982"/>
                    </a:lnTo>
                    <a:lnTo>
                      <a:pt x="839087" y="0"/>
                    </a:lnTo>
                    <a:lnTo>
                      <a:pt x="1538587" y="246293"/>
                    </a:lnTo>
                    <a:cubicBezTo>
                      <a:pt x="1322835" y="429107"/>
                      <a:pt x="1328123" y="428319"/>
                      <a:pt x="1146797" y="565706"/>
                    </a:cubicBezTo>
                    <a:lnTo>
                      <a:pt x="1869163" y="88658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704" name="Groupe 1703"/>
              <p:cNvGrpSpPr/>
              <p:nvPr/>
            </p:nvGrpSpPr>
            <p:grpSpPr>
              <a:xfrm>
                <a:off x="6841947" y="3422026"/>
                <a:ext cx="229401" cy="313391"/>
                <a:chOff x="6487012" y="3744806"/>
                <a:chExt cx="229401" cy="313391"/>
              </a:xfrm>
            </p:grpSpPr>
            <p:sp>
              <p:nvSpPr>
                <p:cNvPr id="1706" name="Ellipse 170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707" name="Bouée 170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1705" name="Connecteur droit 1704"/>
              <p:cNvCxnSpPr/>
              <p:nvPr/>
            </p:nvCxnSpPr>
            <p:spPr>
              <a:xfrm rot="900000" flipH="1" flipV="1">
                <a:off x="6862011" y="3525253"/>
                <a:ext cx="196515" cy="112294"/>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696" name="Ellipse 1695"/>
            <p:cNvSpPr/>
            <p:nvPr/>
          </p:nvSpPr>
          <p:spPr>
            <a:xfrm>
              <a:off x="1152776" y="5187875"/>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697" name="Ellipse 1696"/>
            <p:cNvSpPr/>
            <p:nvPr/>
          </p:nvSpPr>
          <p:spPr>
            <a:xfrm>
              <a:off x="511792" y="4977581"/>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698" name="Ellipse 1697"/>
            <p:cNvSpPr/>
            <p:nvPr/>
          </p:nvSpPr>
          <p:spPr>
            <a:xfrm>
              <a:off x="119529" y="5208388"/>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699" name="Ellipse 1698"/>
            <p:cNvSpPr/>
            <p:nvPr/>
          </p:nvSpPr>
          <p:spPr>
            <a:xfrm>
              <a:off x="-338491" y="4907307"/>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700" name="Ellipse 1699"/>
            <p:cNvSpPr/>
            <p:nvPr/>
          </p:nvSpPr>
          <p:spPr>
            <a:xfrm>
              <a:off x="511792" y="4277222"/>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701" name="Ellipse 1700"/>
            <p:cNvSpPr/>
            <p:nvPr/>
          </p:nvSpPr>
          <p:spPr>
            <a:xfrm>
              <a:off x="1057750" y="4546550"/>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702" name="Ellipse 1701"/>
            <p:cNvSpPr/>
            <p:nvPr/>
          </p:nvSpPr>
          <p:spPr>
            <a:xfrm>
              <a:off x="857737" y="4848857"/>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grpSp>
        <p:nvGrpSpPr>
          <p:cNvPr id="1708" name="Groupe 1707"/>
          <p:cNvGrpSpPr/>
          <p:nvPr>
            <p:custDataLst>
              <p:tags r:id="rId33"/>
            </p:custDataLst>
          </p:nvPr>
        </p:nvGrpSpPr>
        <p:grpSpPr>
          <a:xfrm>
            <a:off x="2018171" y="2434224"/>
            <a:ext cx="1786824" cy="1227917"/>
            <a:chOff x="-258067" y="5466281"/>
            <a:chExt cx="1786824" cy="1227917"/>
          </a:xfrm>
        </p:grpSpPr>
        <p:grpSp>
          <p:nvGrpSpPr>
            <p:cNvPr id="1709" name="Groupe 1708"/>
            <p:cNvGrpSpPr/>
            <p:nvPr/>
          </p:nvGrpSpPr>
          <p:grpSpPr>
            <a:xfrm>
              <a:off x="-258067" y="5466281"/>
              <a:ext cx="1786824" cy="1227917"/>
              <a:chOff x="5284524" y="2523093"/>
              <a:chExt cx="1786824" cy="1227917"/>
            </a:xfrm>
          </p:grpSpPr>
          <p:sp>
            <p:nvSpPr>
              <p:cNvPr id="1717" name="Forme libre 1716"/>
              <p:cNvSpPr/>
              <p:nvPr/>
            </p:nvSpPr>
            <p:spPr>
              <a:xfrm>
                <a:off x="5284524" y="2523093"/>
                <a:ext cx="1752857" cy="1227917"/>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52857" h="1227917">
                    <a:moveTo>
                      <a:pt x="1603483" y="1132673"/>
                    </a:moveTo>
                    <a:lnTo>
                      <a:pt x="886091" y="822248"/>
                    </a:lnTo>
                    <a:cubicBezTo>
                      <a:pt x="733883" y="1053671"/>
                      <a:pt x="770435" y="992233"/>
                      <a:pt x="602371" y="1227917"/>
                    </a:cubicBezTo>
                    <a:lnTo>
                      <a:pt x="0" y="947540"/>
                    </a:lnTo>
                    <a:lnTo>
                      <a:pt x="638561" y="0"/>
                    </a:lnTo>
                    <a:lnTo>
                      <a:pt x="1318007" y="242282"/>
                    </a:lnTo>
                    <a:cubicBezTo>
                      <a:pt x="1142360" y="493275"/>
                      <a:pt x="1127597" y="496498"/>
                      <a:pt x="1014450" y="661959"/>
                    </a:cubicBezTo>
                    <a:lnTo>
                      <a:pt x="1752857" y="986852"/>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718" name="Groupe 1717"/>
              <p:cNvGrpSpPr/>
              <p:nvPr/>
            </p:nvGrpSpPr>
            <p:grpSpPr>
              <a:xfrm>
                <a:off x="6841947" y="3422026"/>
                <a:ext cx="229401" cy="313391"/>
                <a:chOff x="6487012" y="3744806"/>
                <a:chExt cx="229401" cy="313391"/>
              </a:xfrm>
            </p:grpSpPr>
            <p:sp>
              <p:nvSpPr>
                <p:cNvPr id="1720" name="Ellipse 171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721" name="Bouée 172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1719" name="Connecteur droit 1718"/>
              <p:cNvCxnSpPr/>
              <p:nvPr/>
            </p:nvCxnSpPr>
            <p:spPr>
              <a:xfrm flipH="1" flipV="1">
                <a:off x="6862011" y="3525253"/>
                <a:ext cx="196515" cy="112294"/>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710" name="Ellipse 1709"/>
            <p:cNvSpPr/>
            <p:nvPr/>
          </p:nvSpPr>
          <p:spPr>
            <a:xfrm>
              <a:off x="1133109" y="6483089"/>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711" name="Ellipse 1710"/>
            <p:cNvSpPr/>
            <p:nvPr/>
          </p:nvSpPr>
          <p:spPr>
            <a:xfrm>
              <a:off x="521961" y="6373091"/>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712" name="Ellipse 1711"/>
            <p:cNvSpPr/>
            <p:nvPr/>
          </p:nvSpPr>
          <p:spPr>
            <a:xfrm>
              <a:off x="154433" y="6582632"/>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713" name="Ellipse 1712"/>
            <p:cNvSpPr/>
            <p:nvPr/>
          </p:nvSpPr>
          <p:spPr>
            <a:xfrm>
              <a:off x="-188997" y="6221242"/>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714" name="Ellipse 1713"/>
            <p:cNvSpPr/>
            <p:nvPr/>
          </p:nvSpPr>
          <p:spPr>
            <a:xfrm>
              <a:off x="514783" y="5472685"/>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715" name="Ellipse 1714"/>
            <p:cNvSpPr/>
            <p:nvPr/>
          </p:nvSpPr>
          <p:spPr>
            <a:xfrm>
              <a:off x="929745" y="5786345"/>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716" name="Ellipse 1715"/>
            <p:cNvSpPr/>
            <p:nvPr/>
          </p:nvSpPr>
          <p:spPr>
            <a:xfrm>
              <a:off x="895244" y="6161135"/>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grpSp>
        <p:nvGrpSpPr>
          <p:cNvPr id="1722" name="Groupe 1721"/>
          <p:cNvGrpSpPr/>
          <p:nvPr>
            <p:custDataLst>
              <p:tags r:id="rId34"/>
            </p:custDataLst>
          </p:nvPr>
        </p:nvGrpSpPr>
        <p:grpSpPr>
          <a:xfrm>
            <a:off x="2150049" y="2355876"/>
            <a:ext cx="1666594" cy="1388339"/>
            <a:chOff x="1491400" y="5663685"/>
            <a:chExt cx="1666594" cy="1388339"/>
          </a:xfrm>
        </p:grpSpPr>
        <p:grpSp>
          <p:nvGrpSpPr>
            <p:cNvPr id="1723" name="Groupe 1722"/>
            <p:cNvGrpSpPr/>
            <p:nvPr/>
          </p:nvGrpSpPr>
          <p:grpSpPr>
            <a:xfrm>
              <a:off x="1491400" y="5663685"/>
              <a:ext cx="1666594" cy="1388339"/>
              <a:chOff x="5412862" y="2446893"/>
              <a:chExt cx="1666594" cy="1388339"/>
            </a:xfrm>
          </p:grpSpPr>
          <p:sp>
            <p:nvSpPr>
              <p:cNvPr id="1731" name="Forme libre 1730"/>
              <p:cNvSpPr/>
              <p:nvPr/>
            </p:nvSpPr>
            <p:spPr>
              <a:xfrm>
                <a:off x="5412862" y="2446893"/>
                <a:ext cx="1604468" cy="1388339"/>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04468" h="1388339">
                    <a:moveTo>
                      <a:pt x="1511241" y="1236947"/>
                    </a:moveTo>
                    <a:lnTo>
                      <a:pt x="793849" y="918501"/>
                    </a:lnTo>
                    <a:cubicBezTo>
                      <a:pt x="689767" y="1190030"/>
                      <a:pt x="710276" y="1120570"/>
                      <a:pt x="614402" y="1388339"/>
                    </a:cubicBezTo>
                    <a:lnTo>
                      <a:pt x="0" y="1091919"/>
                    </a:lnTo>
                    <a:lnTo>
                      <a:pt x="377877" y="0"/>
                    </a:lnTo>
                    <a:lnTo>
                      <a:pt x="1065344" y="242282"/>
                    </a:lnTo>
                    <a:cubicBezTo>
                      <a:pt x="945844" y="521349"/>
                      <a:pt x="935091" y="536604"/>
                      <a:pt x="858039" y="726128"/>
                    </a:cubicBezTo>
                    <a:lnTo>
                      <a:pt x="1604468" y="1047010"/>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732" name="Groupe 1731"/>
              <p:cNvGrpSpPr/>
              <p:nvPr/>
            </p:nvGrpSpPr>
            <p:grpSpPr>
              <a:xfrm>
                <a:off x="6841947" y="3422026"/>
                <a:ext cx="229401" cy="313391"/>
                <a:chOff x="6487012" y="3744806"/>
                <a:chExt cx="229401" cy="313391"/>
              </a:xfrm>
            </p:grpSpPr>
            <p:sp>
              <p:nvSpPr>
                <p:cNvPr id="1734" name="Ellipse 1733"/>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735" name="Bouée 1734"/>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1733" name="Connecteur droit 1732"/>
              <p:cNvCxnSpPr/>
              <p:nvPr/>
            </p:nvCxnSpPr>
            <p:spPr>
              <a:xfrm rot="2220000" flipH="1">
                <a:off x="6841332" y="3521869"/>
                <a:ext cx="238124" cy="111919"/>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724" name="Ellipse 1723"/>
            <p:cNvSpPr/>
            <p:nvPr/>
          </p:nvSpPr>
          <p:spPr>
            <a:xfrm>
              <a:off x="2662899" y="6736517"/>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725" name="Ellipse 1724"/>
            <p:cNvSpPr/>
            <p:nvPr/>
          </p:nvSpPr>
          <p:spPr>
            <a:xfrm>
              <a:off x="2187667" y="6708901"/>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726" name="Ellipse 1725"/>
            <p:cNvSpPr/>
            <p:nvPr/>
          </p:nvSpPr>
          <p:spPr>
            <a:xfrm>
              <a:off x="1847336" y="6910966"/>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727" name="Ellipse 1726"/>
            <p:cNvSpPr/>
            <p:nvPr/>
          </p:nvSpPr>
          <p:spPr>
            <a:xfrm>
              <a:off x="1541564" y="6468441"/>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728" name="Ellipse 1727"/>
            <p:cNvSpPr/>
            <p:nvPr/>
          </p:nvSpPr>
          <p:spPr>
            <a:xfrm>
              <a:off x="2030538" y="5688397"/>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729" name="Ellipse 1728"/>
            <p:cNvSpPr/>
            <p:nvPr/>
          </p:nvSpPr>
          <p:spPr>
            <a:xfrm>
              <a:off x="2461313" y="6013914"/>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730" name="Ellipse 1729"/>
            <p:cNvSpPr/>
            <p:nvPr/>
          </p:nvSpPr>
          <p:spPr>
            <a:xfrm>
              <a:off x="2534361" y="6449926"/>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grpSp>
        <p:nvGrpSpPr>
          <p:cNvPr id="1736" name="Groupe 1735"/>
          <p:cNvGrpSpPr/>
          <p:nvPr>
            <p:custDataLst>
              <p:tags r:id="rId35"/>
            </p:custDataLst>
          </p:nvPr>
        </p:nvGrpSpPr>
        <p:grpSpPr>
          <a:xfrm>
            <a:off x="2276100" y="2307951"/>
            <a:ext cx="1550289" cy="1480581"/>
            <a:chOff x="3200345" y="5377419"/>
            <a:chExt cx="1550289" cy="1480581"/>
          </a:xfrm>
        </p:grpSpPr>
        <p:grpSp>
          <p:nvGrpSpPr>
            <p:cNvPr id="1737" name="Groupe 1736"/>
            <p:cNvGrpSpPr/>
            <p:nvPr/>
          </p:nvGrpSpPr>
          <p:grpSpPr>
            <a:xfrm>
              <a:off x="3200345" y="5377419"/>
              <a:ext cx="1550289" cy="1480581"/>
              <a:chOff x="5529167" y="2402777"/>
              <a:chExt cx="1550289" cy="1480581"/>
            </a:xfrm>
          </p:grpSpPr>
          <p:sp>
            <p:nvSpPr>
              <p:cNvPr id="1745" name="Forme libre 1744"/>
              <p:cNvSpPr/>
              <p:nvPr/>
            </p:nvSpPr>
            <p:spPr>
              <a:xfrm>
                <a:off x="5529167" y="2402777"/>
                <a:ext cx="1444047" cy="1480581"/>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44047" h="1480581">
                    <a:moveTo>
                      <a:pt x="1394936" y="1281063"/>
                    </a:moveTo>
                    <a:lnTo>
                      <a:pt x="693586" y="966628"/>
                    </a:lnTo>
                    <a:cubicBezTo>
                      <a:pt x="669715" y="1282273"/>
                      <a:pt x="674182" y="1216822"/>
                      <a:pt x="646487" y="1480581"/>
                    </a:cubicBezTo>
                    <a:lnTo>
                      <a:pt x="0" y="1180151"/>
                    </a:lnTo>
                    <a:lnTo>
                      <a:pt x="137245" y="0"/>
                    </a:lnTo>
                    <a:lnTo>
                      <a:pt x="788618" y="258324"/>
                    </a:lnTo>
                    <a:cubicBezTo>
                      <a:pt x="745318" y="601559"/>
                      <a:pt x="746597" y="556656"/>
                      <a:pt x="725692" y="762223"/>
                    </a:cubicBezTo>
                    <a:lnTo>
                      <a:pt x="1444047" y="1067063"/>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746" name="Groupe 1745"/>
              <p:cNvGrpSpPr/>
              <p:nvPr/>
            </p:nvGrpSpPr>
            <p:grpSpPr>
              <a:xfrm>
                <a:off x="6841947" y="3422026"/>
                <a:ext cx="229401" cy="313391"/>
                <a:chOff x="6487012" y="3744806"/>
                <a:chExt cx="229401" cy="313391"/>
              </a:xfrm>
            </p:grpSpPr>
            <p:sp>
              <p:nvSpPr>
                <p:cNvPr id="1748" name="Ellipse 1747"/>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749" name="Bouée 1748"/>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1747" name="Connecteur droit 1746"/>
              <p:cNvCxnSpPr/>
              <p:nvPr/>
            </p:nvCxnSpPr>
            <p:spPr>
              <a:xfrm rot="1320000" flipH="1">
                <a:off x="6841332" y="3521869"/>
                <a:ext cx="238124" cy="111919"/>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738" name="Ellipse 1737"/>
            <p:cNvSpPr/>
            <p:nvPr/>
          </p:nvSpPr>
          <p:spPr>
            <a:xfrm>
              <a:off x="4173671" y="6228482"/>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739" name="Ellipse 1738"/>
            <p:cNvSpPr/>
            <p:nvPr/>
          </p:nvSpPr>
          <p:spPr>
            <a:xfrm>
              <a:off x="3944408" y="5787548"/>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740" name="Ellipse 1739"/>
            <p:cNvSpPr/>
            <p:nvPr/>
          </p:nvSpPr>
          <p:spPr>
            <a:xfrm>
              <a:off x="3557754" y="5450496"/>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741" name="Ellipse 1740"/>
            <p:cNvSpPr/>
            <p:nvPr/>
          </p:nvSpPr>
          <p:spPr>
            <a:xfrm>
              <a:off x="3205055" y="6143937"/>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742" name="Ellipse 1741"/>
            <p:cNvSpPr/>
            <p:nvPr/>
          </p:nvSpPr>
          <p:spPr>
            <a:xfrm>
              <a:off x="3522849" y="6694142"/>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743" name="Ellipse 1742"/>
            <p:cNvSpPr/>
            <p:nvPr/>
          </p:nvSpPr>
          <p:spPr>
            <a:xfrm>
              <a:off x="3841626" y="6525078"/>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744" name="Ellipse 1743"/>
            <p:cNvSpPr/>
            <p:nvPr/>
          </p:nvSpPr>
          <p:spPr>
            <a:xfrm>
              <a:off x="4223126" y="6468441"/>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grpSp>
        <p:nvGrpSpPr>
          <p:cNvPr id="1750" name="Groupe 1749"/>
          <p:cNvGrpSpPr/>
          <p:nvPr>
            <p:custDataLst>
              <p:tags r:id="rId36"/>
            </p:custDataLst>
          </p:nvPr>
        </p:nvGrpSpPr>
        <p:grpSpPr>
          <a:xfrm>
            <a:off x="1810824" y="2815376"/>
            <a:ext cx="1986348" cy="826532"/>
            <a:chOff x="5085000" y="2916376"/>
            <a:chExt cx="1986348" cy="826532"/>
          </a:xfrm>
        </p:grpSpPr>
        <p:sp>
          <p:nvSpPr>
            <p:cNvPr id="1751" name="Forme libre 1750"/>
            <p:cNvSpPr/>
            <p:nvPr/>
          </p:nvSpPr>
          <p:spPr>
            <a:xfrm>
              <a:off x="5085000" y="2916376"/>
              <a:ext cx="1966795" cy="697155"/>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66795" h="697155">
                  <a:moveTo>
                    <a:pt x="1780698" y="697155"/>
                  </a:moveTo>
                  <a:lnTo>
                    <a:pt x="1047388" y="370062"/>
                  </a:lnTo>
                  <a:cubicBezTo>
                    <a:pt x="766218" y="408604"/>
                    <a:pt x="858541" y="393411"/>
                    <a:pt x="569911" y="427817"/>
                  </a:cubicBezTo>
                  <a:lnTo>
                    <a:pt x="0" y="158719"/>
                  </a:lnTo>
                  <a:lnTo>
                    <a:pt x="1034350" y="0"/>
                  </a:lnTo>
                  <a:lnTo>
                    <a:pt x="1733849" y="260581"/>
                  </a:lnTo>
                  <a:lnTo>
                    <a:pt x="1268240" y="332344"/>
                  </a:lnTo>
                  <a:lnTo>
                    <a:pt x="1966795" y="634178"/>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752" name="Groupe 1751"/>
            <p:cNvGrpSpPr/>
            <p:nvPr/>
          </p:nvGrpSpPr>
          <p:grpSpPr>
            <a:xfrm>
              <a:off x="6841947" y="3422026"/>
              <a:ext cx="229401" cy="313391"/>
              <a:chOff x="6487012" y="3744806"/>
              <a:chExt cx="229401" cy="313391"/>
            </a:xfrm>
          </p:grpSpPr>
          <p:sp>
            <p:nvSpPr>
              <p:cNvPr id="1754" name="Ellipse 1753"/>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755" name="Bouée 1754"/>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1753" name="Connecteur droit 1752"/>
            <p:cNvCxnSpPr/>
            <p:nvPr/>
          </p:nvCxnSpPr>
          <p:spPr>
            <a:xfrm flipV="1">
              <a:off x="6952628" y="3427202"/>
              <a:ext cx="21113" cy="315706"/>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756" name="Groupe 1755"/>
          <p:cNvGrpSpPr/>
          <p:nvPr>
            <p:custDataLst>
              <p:tags r:id="rId37"/>
            </p:custDataLst>
          </p:nvPr>
        </p:nvGrpSpPr>
        <p:grpSpPr>
          <a:xfrm>
            <a:off x="2267003" y="2292165"/>
            <a:ext cx="1528080" cy="1494059"/>
            <a:chOff x="3982040" y="-38335"/>
            <a:chExt cx="1528080" cy="1494059"/>
          </a:xfrm>
        </p:grpSpPr>
        <p:grpSp>
          <p:nvGrpSpPr>
            <p:cNvPr id="1757" name="Groupe 1756"/>
            <p:cNvGrpSpPr/>
            <p:nvPr/>
          </p:nvGrpSpPr>
          <p:grpSpPr>
            <a:xfrm>
              <a:off x="4018044" y="-38335"/>
              <a:ext cx="1492076" cy="1494059"/>
              <a:chOff x="1365107" y="2659822"/>
              <a:chExt cx="1492076" cy="1494059"/>
            </a:xfrm>
          </p:grpSpPr>
          <p:sp>
            <p:nvSpPr>
              <p:cNvPr id="1765" name="Forme libre 1764"/>
              <p:cNvSpPr/>
              <p:nvPr/>
            </p:nvSpPr>
            <p:spPr>
              <a:xfrm>
                <a:off x="1365107" y="2659822"/>
                <a:ext cx="1401593" cy="1494059"/>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01593" h="1494059">
                    <a:moveTo>
                      <a:pt x="1401593" y="1101619"/>
                    </a:moveTo>
                    <a:lnTo>
                      <a:pt x="651783" y="764741"/>
                    </a:lnTo>
                    <a:cubicBezTo>
                      <a:pt x="651562" y="594527"/>
                      <a:pt x="651340" y="424314"/>
                      <a:pt x="651119" y="254100"/>
                    </a:cubicBezTo>
                    <a:lnTo>
                      <a:pt x="5918" y="0"/>
                    </a:lnTo>
                    <a:cubicBezTo>
                      <a:pt x="3945" y="402199"/>
                      <a:pt x="1973" y="804399"/>
                      <a:pt x="0" y="1206598"/>
                    </a:cubicBezTo>
                    <a:lnTo>
                      <a:pt x="643277" y="1494059"/>
                    </a:lnTo>
                    <a:lnTo>
                      <a:pt x="651265" y="993917"/>
                    </a:lnTo>
                    <a:cubicBezTo>
                      <a:pt x="874595" y="1115433"/>
                      <a:pt x="1224878" y="1258249"/>
                      <a:pt x="1347887" y="1302238"/>
                    </a:cubicBez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766" name="Groupe 1765"/>
              <p:cNvGrpSpPr/>
              <p:nvPr/>
            </p:nvGrpSpPr>
            <p:grpSpPr>
              <a:xfrm>
                <a:off x="2611486" y="3707980"/>
                <a:ext cx="245697" cy="313391"/>
                <a:chOff x="6629570" y="3897206"/>
                <a:chExt cx="245697" cy="313391"/>
              </a:xfrm>
            </p:grpSpPr>
            <p:sp>
              <p:nvSpPr>
                <p:cNvPr id="1767" name="Ellipse 1766"/>
                <p:cNvSpPr/>
                <p:nvPr/>
              </p:nvSpPr>
              <p:spPr>
                <a:xfrm>
                  <a:off x="6682105" y="39525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768" name="Bouée 1767"/>
                <p:cNvSpPr/>
                <p:nvPr/>
              </p:nvSpPr>
              <p:spPr>
                <a:xfrm rot="1079884">
                  <a:off x="6639412" y="38972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cxnSp>
              <p:nvCxnSpPr>
                <p:cNvPr id="1769" name="Connecteur droit 1768"/>
                <p:cNvCxnSpPr/>
                <p:nvPr/>
              </p:nvCxnSpPr>
              <p:spPr>
                <a:xfrm flipV="1">
                  <a:off x="6629570" y="4041864"/>
                  <a:ext cx="245697" cy="35462"/>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grpSp>
        <p:sp>
          <p:nvSpPr>
            <p:cNvPr id="1758" name="Ellipse 1757"/>
            <p:cNvSpPr/>
            <p:nvPr/>
          </p:nvSpPr>
          <p:spPr>
            <a:xfrm>
              <a:off x="4296757" y="44621"/>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759" name="Ellipse 1758"/>
            <p:cNvSpPr/>
            <p:nvPr/>
          </p:nvSpPr>
          <p:spPr>
            <a:xfrm>
              <a:off x="5001662" y="849742"/>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760" name="Ellipse 1759"/>
            <p:cNvSpPr/>
            <p:nvPr/>
          </p:nvSpPr>
          <p:spPr>
            <a:xfrm>
              <a:off x="4968390" y="1091382"/>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761" name="Ellipse 1760"/>
            <p:cNvSpPr/>
            <p:nvPr/>
          </p:nvSpPr>
          <p:spPr>
            <a:xfrm>
              <a:off x="3982040" y="541439"/>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762" name="Ellipse 1761"/>
            <p:cNvSpPr/>
            <p:nvPr/>
          </p:nvSpPr>
          <p:spPr>
            <a:xfrm>
              <a:off x="4631572" y="419743"/>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763" name="Ellipse 1762"/>
            <p:cNvSpPr/>
            <p:nvPr/>
          </p:nvSpPr>
          <p:spPr>
            <a:xfrm>
              <a:off x="4631572" y="1132311"/>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764" name="Ellipse 1763"/>
            <p:cNvSpPr/>
            <p:nvPr/>
          </p:nvSpPr>
          <p:spPr>
            <a:xfrm>
              <a:off x="4262482" y="1260816"/>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1770" name="Groupe 1769"/>
          <p:cNvGrpSpPr/>
          <p:nvPr>
            <p:custDataLst>
              <p:tags r:id="rId38"/>
            </p:custDataLst>
          </p:nvPr>
        </p:nvGrpSpPr>
        <p:grpSpPr>
          <a:xfrm>
            <a:off x="2168026" y="2327087"/>
            <a:ext cx="1621591" cy="1444487"/>
            <a:chOff x="2304819" y="-164114"/>
            <a:chExt cx="1621591" cy="1444487"/>
          </a:xfrm>
        </p:grpSpPr>
        <p:grpSp>
          <p:nvGrpSpPr>
            <p:cNvPr id="1771" name="Groupe 1770"/>
            <p:cNvGrpSpPr/>
            <p:nvPr/>
          </p:nvGrpSpPr>
          <p:grpSpPr>
            <a:xfrm>
              <a:off x="2304819" y="-164114"/>
              <a:ext cx="1621591" cy="1444487"/>
              <a:chOff x="5457865" y="2418819"/>
              <a:chExt cx="1621591" cy="1444487"/>
            </a:xfrm>
          </p:grpSpPr>
          <p:sp>
            <p:nvSpPr>
              <p:cNvPr id="1779" name="Forme libre 1778"/>
              <p:cNvSpPr/>
              <p:nvPr/>
            </p:nvSpPr>
            <p:spPr>
              <a:xfrm>
                <a:off x="5457865" y="2418819"/>
                <a:ext cx="1522386" cy="1444487"/>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22386" h="1444487">
                    <a:moveTo>
                      <a:pt x="1522386" y="1265021"/>
                    </a:moveTo>
                    <a:lnTo>
                      <a:pt x="821036" y="954597"/>
                    </a:lnTo>
                    <a:cubicBezTo>
                      <a:pt x="897428" y="1246179"/>
                      <a:pt x="881842" y="1184739"/>
                      <a:pt x="938368" y="1444487"/>
                    </a:cubicBezTo>
                    <a:lnTo>
                      <a:pt x="271829" y="1152077"/>
                    </a:lnTo>
                    <a:lnTo>
                      <a:pt x="0" y="0"/>
                    </a:lnTo>
                    <a:lnTo>
                      <a:pt x="635332" y="250303"/>
                    </a:lnTo>
                    <a:cubicBezTo>
                      <a:pt x="732400" y="605570"/>
                      <a:pt x="709616" y="540614"/>
                      <a:pt x="756890" y="738160"/>
                    </a:cubicBezTo>
                    <a:lnTo>
                      <a:pt x="1467224" y="1071074"/>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780" name="Groupe 1779"/>
              <p:cNvGrpSpPr/>
              <p:nvPr/>
            </p:nvGrpSpPr>
            <p:grpSpPr>
              <a:xfrm>
                <a:off x="6841947" y="3422026"/>
                <a:ext cx="229401" cy="313391"/>
                <a:chOff x="6487012" y="3744806"/>
                <a:chExt cx="229401" cy="313391"/>
              </a:xfrm>
            </p:grpSpPr>
            <p:sp>
              <p:nvSpPr>
                <p:cNvPr id="1782" name="Ellipse 178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783" name="Bouée 1782"/>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1781" name="Connecteur droit 1780"/>
              <p:cNvCxnSpPr/>
              <p:nvPr/>
            </p:nvCxnSpPr>
            <p:spPr>
              <a:xfrm flipH="1">
                <a:off x="6841332" y="3521869"/>
                <a:ext cx="238124" cy="111919"/>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772" name="Ellipse 1771"/>
            <p:cNvSpPr/>
            <p:nvPr/>
          </p:nvSpPr>
          <p:spPr>
            <a:xfrm>
              <a:off x="3155492" y="102296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773" name="Ellipse 1772"/>
            <p:cNvSpPr/>
            <p:nvPr/>
          </p:nvSpPr>
          <p:spPr>
            <a:xfrm>
              <a:off x="2573672" y="-66612"/>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774" name="Ellipse 1773"/>
            <p:cNvSpPr/>
            <p:nvPr/>
          </p:nvSpPr>
          <p:spPr>
            <a:xfrm>
              <a:off x="3330269" y="870045"/>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775" name="Ellipse 1774"/>
            <p:cNvSpPr/>
            <p:nvPr/>
          </p:nvSpPr>
          <p:spPr>
            <a:xfrm>
              <a:off x="2384202" y="362626"/>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776" name="Ellipse 1775"/>
            <p:cNvSpPr/>
            <p:nvPr/>
          </p:nvSpPr>
          <p:spPr>
            <a:xfrm>
              <a:off x="2776163" y="1063897"/>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777" name="Ellipse 1776"/>
            <p:cNvSpPr/>
            <p:nvPr/>
          </p:nvSpPr>
          <p:spPr>
            <a:xfrm>
              <a:off x="2966924" y="313487"/>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778" name="Ellipse 1777"/>
            <p:cNvSpPr/>
            <p:nvPr/>
          </p:nvSpPr>
          <p:spPr>
            <a:xfrm>
              <a:off x="3411558" y="722160"/>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1784" name="Groupe 1783"/>
          <p:cNvGrpSpPr/>
          <p:nvPr>
            <p:custDataLst>
              <p:tags r:id="rId39"/>
            </p:custDataLst>
          </p:nvPr>
        </p:nvGrpSpPr>
        <p:grpSpPr>
          <a:xfrm>
            <a:off x="2054689" y="2387808"/>
            <a:ext cx="1734928" cy="1323044"/>
            <a:chOff x="756629" y="-1564521"/>
            <a:chExt cx="1734928" cy="1323044"/>
          </a:xfrm>
        </p:grpSpPr>
        <p:grpSp>
          <p:nvGrpSpPr>
            <p:cNvPr id="1785" name="Groupe 1784"/>
            <p:cNvGrpSpPr/>
            <p:nvPr/>
          </p:nvGrpSpPr>
          <p:grpSpPr>
            <a:xfrm>
              <a:off x="756629" y="-1564521"/>
              <a:ext cx="1734928" cy="1323044"/>
              <a:chOff x="5336420" y="2473587"/>
              <a:chExt cx="1734928" cy="1323044"/>
            </a:xfrm>
          </p:grpSpPr>
          <p:sp>
            <p:nvSpPr>
              <p:cNvPr id="1793" name="Forme libre 1792"/>
              <p:cNvSpPr/>
              <p:nvPr/>
            </p:nvSpPr>
            <p:spPr>
              <a:xfrm>
                <a:off x="5336420" y="2473587"/>
                <a:ext cx="1672405" cy="1323044"/>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72405" h="1323044">
                    <a:moveTo>
                      <a:pt x="1672405" y="1186441"/>
                    </a:moveTo>
                    <a:lnTo>
                      <a:pt x="959149" y="885542"/>
                    </a:lnTo>
                    <a:cubicBezTo>
                      <a:pt x="1116504" y="1139024"/>
                      <a:pt x="1069962" y="1079966"/>
                      <a:pt x="1197925" y="1323044"/>
                    </a:cubicBezTo>
                    <a:lnTo>
                      <a:pt x="524241" y="1035397"/>
                    </a:lnTo>
                    <a:lnTo>
                      <a:pt x="0" y="0"/>
                    </a:lnTo>
                    <a:lnTo>
                      <a:pt x="623425" y="259829"/>
                    </a:lnTo>
                    <a:cubicBezTo>
                      <a:pt x="758593" y="574615"/>
                      <a:pt x="726283" y="521567"/>
                      <a:pt x="835470" y="716731"/>
                    </a:cubicBezTo>
                    <a:lnTo>
                      <a:pt x="1583905" y="102106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794" name="Groupe 1793"/>
              <p:cNvGrpSpPr/>
              <p:nvPr/>
            </p:nvGrpSpPr>
            <p:grpSpPr>
              <a:xfrm>
                <a:off x="6841947" y="3422026"/>
                <a:ext cx="229401" cy="313391"/>
                <a:chOff x="6487012" y="3744806"/>
                <a:chExt cx="229401" cy="313391"/>
              </a:xfrm>
            </p:grpSpPr>
            <p:sp>
              <p:nvSpPr>
                <p:cNvPr id="1796" name="Ellipse 179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797" name="Bouée 179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1795" name="Connecteur droit 1794"/>
              <p:cNvCxnSpPr/>
              <p:nvPr/>
            </p:nvCxnSpPr>
            <p:spPr>
              <a:xfrm flipH="1">
                <a:off x="6850856" y="3495675"/>
                <a:ext cx="216694" cy="173831"/>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786" name="Ellipse 1785"/>
            <p:cNvSpPr/>
            <p:nvPr/>
          </p:nvSpPr>
          <p:spPr>
            <a:xfrm>
              <a:off x="1882241" y="-632761"/>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787" name="Ellipse 1786"/>
            <p:cNvSpPr/>
            <p:nvPr/>
          </p:nvSpPr>
          <p:spPr>
            <a:xfrm>
              <a:off x="1826454" y="-437016"/>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788" name="Ellipse 1787"/>
            <p:cNvSpPr/>
            <p:nvPr/>
          </p:nvSpPr>
          <p:spPr>
            <a:xfrm>
              <a:off x="1458786" y="-48291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789" name="Ellipse 1788"/>
            <p:cNvSpPr/>
            <p:nvPr/>
          </p:nvSpPr>
          <p:spPr>
            <a:xfrm>
              <a:off x="950295" y="-1149959"/>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790" name="Ellipse 1789"/>
            <p:cNvSpPr/>
            <p:nvPr/>
          </p:nvSpPr>
          <p:spPr>
            <a:xfrm>
              <a:off x="1044549" y="-1477090"/>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791" name="Ellipse 1790"/>
            <p:cNvSpPr/>
            <p:nvPr/>
          </p:nvSpPr>
          <p:spPr>
            <a:xfrm>
              <a:off x="1465208" y="-1048934"/>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792" name="Ellipse 1791"/>
            <p:cNvSpPr/>
            <p:nvPr/>
          </p:nvSpPr>
          <p:spPr>
            <a:xfrm>
              <a:off x="2014020" y="-712374"/>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1798" name="Groupe 1797"/>
          <p:cNvGrpSpPr/>
          <p:nvPr>
            <p:custDataLst>
              <p:tags r:id="rId40"/>
            </p:custDataLst>
          </p:nvPr>
        </p:nvGrpSpPr>
        <p:grpSpPr>
          <a:xfrm>
            <a:off x="1934548" y="2479714"/>
            <a:ext cx="1853989" cy="1168960"/>
            <a:chOff x="623108" y="-218578"/>
            <a:chExt cx="1853989" cy="1168960"/>
          </a:xfrm>
        </p:grpSpPr>
        <p:grpSp>
          <p:nvGrpSpPr>
            <p:cNvPr id="1799" name="Groupe 1798"/>
            <p:cNvGrpSpPr/>
            <p:nvPr/>
          </p:nvGrpSpPr>
          <p:grpSpPr>
            <a:xfrm>
              <a:off x="623108" y="-218578"/>
              <a:ext cx="1853989" cy="1168960"/>
              <a:chOff x="5217359" y="2566457"/>
              <a:chExt cx="1853989" cy="1168960"/>
            </a:xfrm>
          </p:grpSpPr>
          <p:sp>
            <p:nvSpPr>
              <p:cNvPr id="1807" name="Forme libre 1806"/>
              <p:cNvSpPr/>
              <p:nvPr/>
            </p:nvSpPr>
            <p:spPr>
              <a:xfrm>
                <a:off x="5217359" y="2566457"/>
                <a:ext cx="1803374" cy="1132544"/>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03374" h="1132544">
                    <a:moveTo>
                      <a:pt x="1803374" y="1069760"/>
                    </a:moveTo>
                    <a:lnTo>
                      <a:pt x="1099642" y="771242"/>
                    </a:lnTo>
                    <a:cubicBezTo>
                      <a:pt x="1309385" y="981862"/>
                      <a:pt x="1267605" y="934710"/>
                      <a:pt x="1433668" y="1132544"/>
                    </a:cubicBezTo>
                    <a:cubicBezTo>
                      <a:pt x="1197994" y="1012848"/>
                      <a:pt x="967082" y="950304"/>
                      <a:pt x="750459" y="847278"/>
                    </a:cubicBezTo>
                    <a:lnTo>
                      <a:pt x="0" y="0"/>
                    </a:lnTo>
                    <a:lnTo>
                      <a:pt x="613900" y="259829"/>
                    </a:lnTo>
                    <a:cubicBezTo>
                      <a:pt x="810981" y="486509"/>
                      <a:pt x="795339" y="464417"/>
                      <a:pt x="930719" y="635769"/>
                    </a:cubicBezTo>
                    <a:lnTo>
                      <a:pt x="1662485" y="956775"/>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808" name="Groupe 1807"/>
              <p:cNvGrpSpPr/>
              <p:nvPr/>
            </p:nvGrpSpPr>
            <p:grpSpPr>
              <a:xfrm>
                <a:off x="6841947" y="3422026"/>
                <a:ext cx="229401" cy="313391"/>
                <a:chOff x="6487012" y="3744806"/>
                <a:chExt cx="229401" cy="313391"/>
              </a:xfrm>
            </p:grpSpPr>
            <p:sp>
              <p:nvSpPr>
                <p:cNvPr id="1810" name="Ellipse 180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811" name="Bouée 181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1809" name="Connecteur droit 1808"/>
              <p:cNvCxnSpPr/>
              <p:nvPr/>
            </p:nvCxnSpPr>
            <p:spPr>
              <a:xfrm rot="900000" flipH="1">
                <a:off x="6898482" y="3436144"/>
                <a:ext cx="121443" cy="292894"/>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800" name="Ellipse 1799"/>
            <p:cNvSpPr/>
            <p:nvPr/>
          </p:nvSpPr>
          <p:spPr>
            <a:xfrm>
              <a:off x="1838033" y="578341"/>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801" name="Ellipse 1800"/>
            <p:cNvSpPr/>
            <p:nvPr/>
          </p:nvSpPr>
          <p:spPr>
            <a:xfrm>
              <a:off x="1918245" y="753123"/>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802" name="Ellipse 1801"/>
            <p:cNvSpPr/>
            <p:nvPr/>
          </p:nvSpPr>
          <p:spPr>
            <a:xfrm>
              <a:off x="1520823" y="666143"/>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803" name="Ellipse 1802"/>
            <p:cNvSpPr/>
            <p:nvPr/>
          </p:nvSpPr>
          <p:spPr>
            <a:xfrm>
              <a:off x="892642" y="81196"/>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804" name="Ellipse 1803"/>
            <p:cNvSpPr/>
            <p:nvPr/>
          </p:nvSpPr>
          <p:spPr>
            <a:xfrm>
              <a:off x="991387" y="-81370"/>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805" name="Ellipse 1804"/>
            <p:cNvSpPr/>
            <p:nvPr/>
          </p:nvSpPr>
          <p:spPr>
            <a:xfrm>
              <a:off x="1441615" y="272201"/>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806" name="Ellipse 1805"/>
            <p:cNvSpPr/>
            <p:nvPr/>
          </p:nvSpPr>
          <p:spPr>
            <a:xfrm>
              <a:off x="2022161" y="609853"/>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1812" name="Groupe 1811"/>
          <p:cNvGrpSpPr/>
          <p:nvPr>
            <p:custDataLst>
              <p:tags r:id="rId41"/>
            </p:custDataLst>
          </p:nvPr>
        </p:nvGrpSpPr>
        <p:grpSpPr>
          <a:xfrm>
            <a:off x="1816082" y="2758256"/>
            <a:ext cx="1982578" cy="895117"/>
            <a:chOff x="-291409" y="858601"/>
            <a:chExt cx="1982578" cy="895117"/>
          </a:xfrm>
        </p:grpSpPr>
        <p:grpSp>
          <p:nvGrpSpPr>
            <p:cNvPr id="1813" name="Groupe 1812"/>
            <p:cNvGrpSpPr/>
            <p:nvPr/>
          </p:nvGrpSpPr>
          <p:grpSpPr>
            <a:xfrm>
              <a:off x="-291409" y="858601"/>
              <a:ext cx="1982578" cy="895117"/>
              <a:chOff x="5088770" y="2840300"/>
              <a:chExt cx="1982578" cy="895117"/>
            </a:xfrm>
          </p:grpSpPr>
          <p:sp>
            <p:nvSpPr>
              <p:cNvPr id="1820" name="Forme libre 1819"/>
              <p:cNvSpPr/>
              <p:nvPr/>
            </p:nvSpPr>
            <p:spPr>
              <a:xfrm>
                <a:off x="5088770" y="2840300"/>
                <a:ext cx="1936725" cy="737701"/>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36725" h="737701">
                    <a:moveTo>
                      <a:pt x="1936725" y="731623"/>
                    </a:moveTo>
                    <a:lnTo>
                      <a:pt x="1261567" y="449774"/>
                    </a:lnTo>
                    <a:cubicBezTo>
                      <a:pt x="1511791" y="527044"/>
                      <a:pt x="1455724" y="508467"/>
                      <a:pt x="1728943" y="582476"/>
                    </a:cubicBezTo>
                    <a:lnTo>
                      <a:pt x="998110" y="304354"/>
                    </a:lnTo>
                    <a:lnTo>
                      <a:pt x="0" y="0"/>
                    </a:lnTo>
                    <a:lnTo>
                      <a:pt x="582944" y="259830"/>
                    </a:lnTo>
                    <a:cubicBezTo>
                      <a:pt x="844318" y="365067"/>
                      <a:pt x="869158" y="373931"/>
                      <a:pt x="1047400" y="423839"/>
                    </a:cubicBezTo>
                    <a:lnTo>
                      <a:pt x="1791073" y="737701"/>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821" name="Groupe 1820"/>
              <p:cNvGrpSpPr/>
              <p:nvPr/>
            </p:nvGrpSpPr>
            <p:grpSpPr>
              <a:xfrm>
                <a:off x="6841947" y="3422026"/>
                <a:ext cx="229401" cy="313391"/>
                <a:chOff x="6487012" y="3744806"/>
                <a:chExt cx="229401" cy="313391"/>
              </a:xfrm>
            </p:grpSpPr>
            <p:sp>
              <p:nvSpPr>
                <p:cNvPr id="1823" name="Ellipse 1822"/>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824" name="Bouée 1823"/>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1822" name="Connecteur droit 1821"/>
              <p:cNvCxnSpPr>
                <a:stCxn id="1824" idx="0"/>
              </p:cNvCxnSpPr>
              <p:nvPr/>
            </p:nvCxnSpPr>
            <p:spPr>
              <a:xfrm flipH="1">
                <a:off x="6896114" y="3429694"/>
                <a:ext cx="108951" cy="300637"/>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814" name="Ellipse 1813"/>
            <p:cNvSpPr/>
            <p:nvPr/>
          </p:nvSpPr>
          <p:spPr>
            <a:xfrm>
              <a:off x="1044549" y="1404030"/>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815" name="Ellipse 1814"/>
            <p:cNvSpPr/>
            <p:nvPr/>
          </p:nvSpPr>
          <p:spPr>
            <a:xfrm>
              <a:off x="684621" y="1244283"/>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816" name="Ellipse 1815"/>
            <p:cNvSpPr/>
            <p:nvPr/>
          </p:nvSpPr>
          <p:spPr>
            <a:xfrm>
              <a:off x="-46943" y="94381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817" name="Ellipse 1816"/>
            <p:cNvSpPr/>
            <p:nvPr/>
          </p:nvSpPr>
          <p:spPr>
            <a:xfrm>
              <a:off x="385712" y="1052285"/>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818" name="Ellipse 1817"/>
            <p:cNvSpPr/>
            <p:nvPr/>
          </p:nvSpPr>
          <p:spPr>
            <a:xfrm>
              <a:off x="1044549" y="1262813"/>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819" name="Ellipse 1818"/>
            <p:cNvSpPr/>
            <p:nvPr/>
          </p:nvSpPr>
          <p:spPr>
            <a:xfrm>
              <a:off x="1345222" y="145284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1825" name="Groupe 1824"/>
          <p:cNvGrpSpPr/>
          <p:nvPr>
            <p:custDataLst>
              <p:tags r:id="rId42"/>
            </p:custDataLst>
          </p:nvPr>
        </p:nvGrpSpPr>
        <p:grpSpPr>
          <a:xfrm>
            <a:off x="1854222" y="2667702"/>
            <a:ext cx="1951225" cy="995068"/>
            <a:chOff x="-434250" y="1201398"/>
            <a:chExt cx="2104785" cy="1045804"/>
          </a:xfrm>
        </p:grpSpPr>
        <p:sp>
          <p:nvSpPr>
            <p:cNvPr id="1826" name="Ellipse 1825"/>
            <p:cNvSpPr/>
            <p:nvPr/>
          </p:nvSpPr>
          <p:spPr>
            <a:xfrm>
              <a:off x="1319420" y="1943339"/>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827" name="Groupe 1826"/>
            <p:cNvGrpSpPr/>
            <p:nvPr/>
          </p:nvGrpSpPr>
          <p:grpSpPr>
            <a:xfrm>
              <a:off x="-434250" y="1201398"/>
              <a:ext cx="2104785" cy="1045804"/>
              <a:chOff x="5127864" y="2779820"/>
              <a:chExt cx="1934357" cy="961124"/>
            </a:xfrm>
          </p:grpSpPr>
          <p:sp>
            <p:nvSpPr>
              <p:cNvPr id="1831" name="Forme libre 1830"/>
              <p:cNvSpPr/>
              <p:nvPr/>
            </p:nvSpPr>
            <p:spPr>
              <a:xfrm>
                <a:off x="5127864" y="2779820"/>
                <a:ext cx="1897738" cy="82788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97738" h="827886">
                    <a:moveTo>
                      <a:pt x="1754503" y="767038"/>
                    </a:moveTo>
                    <a:lnTo>
                      <a:pt x="1009287" y="442326"/>
                    </a:lnTo>
                    <a:cubicBezTo>
                      <a:pt x="794792" y="352280"/>
                      <a:pt x="839490" y="370425"/>
                      <a:pt x="555623" y="240525"/>
                    </a:cubicBezTo>
                    <a:lnTo>
                      <a:pt x="0" y="0"/>
                    </a:lnTo>
                    <a:lnTo>
                      <a:pt x="960530" y="431832"/>
                    </a:lnTo>
                    <a:lnTo>
                      <a:pt x="1657649" y="718608"/>
                    </a:lnTo>
                    <a:lnTo>
                      <a:pt x="1208707" y="528431"/>
                    </a:lnTo>
                    <a:lnTo>
                      <a:pt x="1897738" y="827886"/>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832" name="Groupe 1831"/>
              <p:cNvGrpSpPr/>
              <p:nvPr/>
            </p:nvGrpSpPr>
            <p:grpSpPr>
              <a:xfrm>
                <a:off x="6840349" y="3432120"/>
                <a:ext cx="221872" cy="301852"/>
                <a:chOff x="6485414" y="3754900"/>
                <a:chExt cx="221872" cy="301852"/>
              </a:xfrm>
            </p:grpSpPr>
            <p:sp>
              <p:nvSpPr>
                <p:cNvPr id="1834" name="Ellipse 1833"/>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835" name="Bouée 1834"/>
                <p:cNvSpPr/>
                <p:nvPr/>
              </p:nvSpPr>
              <p:spPr>
                <a:xfrm rot="1079884">
                  <a:off x="6485414" y="3754900"/>
                  <a:ext cx="221872" cy="301852"/>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1833" name="Connecteur droit 1832"/>
              <p:cNvCxnSpPr/>
              <p:nvPr/>
            </p:nvCxnSpPr>
            <p:spPr>
              <a:xfrm rot="900000" flipH="1" flipV="1">
                <a:off x="6953251" y="3424238"/>
                <a:ext cx="4762" cy="316706"/>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828" name="Ellipse 1827"/>
            <p:cNvSpPr/>
            <p:nvPr/>
          </p:nvSpPr>
          <p:spPr>
            <a:xfrm>
              <a:off x="-407889" y="1204467"/>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829" name="Ellipse 1828"/>
            <p:cNvSpPr/>
            <p:nvPr/>
          </p:nvSpPr>
          <p:spPr>
            <a:xfrm>
              <a:off x="950295" y="1794353"/>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830" name="Ellipse 1829"/>
            <p:cNvSpPr/>
            <p:nvPr/>
          </p:nvSpPr>
          <p:spPr>
            <a:xfrm>
              <a:off x="385712" y="1535937"/>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1836" name="Groupe 1835"/>
          <p:cNvGrpSpPr/>
          <p:nvPr>
            <p:custDataLst>
              <p:tags r:id="rId43"/>
            </p:custDataLst>
          </p:nvPr>
        </p:nvGrpSpPr>
        <p:grpSpPr>
          <a:xfrm>
            <a:off x="1869656" y="2607914"/>
            <a:ext cx="1925427" cy="1040373"/>
            <a:chOff x="-1488292" y="-632761"/>
            <a:chExt cx="1925427" cy="1040373"/>
          </a:xfrm>
        </p:grpSpPr>
        <p:grpSp>
          <p:nvGrpSpPr>
            <p:cNvPr id="1837" name="Groupe 1836"/>
            <p:cNvGrpSpPr/>
            <p:nvPr/>
          </p:nvGrpSpPr>
          <p:grpSpPr>
            <a:xfrm>
              <a:off x="-1488292" y="-632761"/>
              <a:ext cx="1925427" cy="1040373"/>
              <a:chOff x="5145921" y="2695044"/>
              <a:chExt cx="1925427" cy="1040373"/>
            </a:xfrm>
          </p:grpSpPr>
          <p:sp>
            <p:nvSpPr>
              <p:cNvPr id="1843" name="Forme libre 1842"/>
              <p:cNvSpPr/>
              <p:nvPr/>
            </p:nvSpPr>
            <p:spPr>
              <a:xfrm>
                <a:off x="5145921" y="2695044"/>
                <a:ext cx="1881956" cy="922123"/>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81956" h="922123">
                    <a:moveTo>
                      <a:pt x="1881956" y="922123"/>
                    </a:moveTo>
                    <a:lnTo>
                      <a:pt x="1194892" y="621224"/>
                    </a:lnTo>
                    <a:cubicBezTo>
                      <a:pt x="1435591" y="777075"/>
                      <a:pt x="1379524" y="734685"/>
                      <a:pt x="1605118" y="882513"/>
                    </a:cubicBezTo>
                    <a:lnTo>
                      <a:pt x="905241" y="594866"/>
                    </a:lnTo>
                    <a:lnTo>
                      <a:pt x="0" y="0"/>
                    </a:lnTo>
                    <a:lnTo>
                      <a:pt x="592469" y="259829"/>
                    </a:lnTo>
                    <a:cubicBezTo>
                      <a:pt x="830031" y="417453"/>
                      <a:pt x="833439" y="421556"/>
                      <a:pt x="997394" y="538139"/>
                    </a:cubicBezTo>
                    <a:lnTo>
                      <a:pt x="1731541" y="859144"/>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844" name="Groupe 1843"/>
              <p:cNvGrpSpPr/>
              <p:nvPr/>
            </p:nvGrpSpPr>
            <p:grpSpPr>
              <a:xfrm>
                <a:off x="6841947" y="3422026"/>
                <a:ext cx="229401" cy="313391"/>
                <a:chOff x="6487012" y="3744806"/>
                <a:chExt cx="229401" cy="313391"/>
              </a:xfrm>
            </p:grpSpPr>
            <p:sp>
              <p:nvSpPr>
                <p:cNvPr id="1846" name="Ellipse 184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847" name="Bouée 184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1845" name="Connecteur droit 1844"/>
              <p:cNvCxnSpPr/>
              <p:nvPr/>
            </p:nvCxnSpPr>
            <p:spPr>
              <a:xfrm flipH="1">
                <a:off x="6898482" y="3436144"/>
                <a:ext cx="121443" cy="292894"/>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838" name="Ellipse 1837"/>
            <p:cNvSpPr/>
            <p:nvPr/>
          </p:nvSpPr>
          <p:spPr>
            <a:xfrm>
              <a:off x="53732" y="11533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839" name="Ellipse 1838"/>
            <p:cNvSpPr/>
            <p:nvPr/>
          </p:nvSpPr>
          <p:spPr>
            <a:xfrm>
              <a:off x="-414591" y="5004"/>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840" name="Ellipse 1839"/>
            <p:cNvSpPr/>
            <p:nvPr/>
          </p:nvSpPr>
          <p:spPr>
            <a:xfrm>
              <a:off x="-1148654" y="-41598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841" name="Ellipse 1840"/>
            <p:cNvSpPr/>
            <p:nvPr/>
          </p:nvSpPr>
          <p:spPr>
            <a:xfrm>
              <a:off x="-1066891" y="-462997"/>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842" name="Ellipse 1841"/>
            <p:cNvSpPr/>
            <p:nvPr/>
          </p:nvSpPr>
          <p:spPr>
            <a:xfrm>
              <a:off x="-633574" y="-229951"/>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1848" name="Groupe 1847"/>
          <p:cNvGrpSpPr/>
          <p:nvPr>
            <p:custDataLst>
              <p:tags r:id="rId44"/>
            </p:custDataLst>
          </p:nvPr>
        </p:nvGrpSpPr>
        <p:grpSpPr>
          <a:xfrm>
            <a:off x="1785058" y="2786610"/>
            <a:ext cx="2014108" cy="865748"/>
            <a:chOff x="-519318" y="1745455"/>
            <a:chExt cx="2014108" cy="865748"/>
          </a:xfrm>
        </p:grpSpPr>
        <p:sp>
          <p:nvSpPr>
            <p:cNvPr id="1849" name="Ellipse 1848"/>
            <p:cNvSpPr/>
            <p:nvPr/>
          </p:nvSpPr>
          <p:spPr>
            <a:xfrm>
              <a:off x="1247837" y="231654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850" name="Groupe 1849"/>
            <p:cNvGrpSpPr/>
            <p:nvPr/>
          </p:nvGrpSpPr>
          <p:grpSpPr>
            <a:xfrm>
              <a:off x="-484413" y="1795335"/>
              <a:ext cx="1979203" cy="815868"/>
              <a:chOff x="5092145" y="2925076"/>
              <a:chExt cx="1979203" cy="815868"/>
            </a:xfrm>
          </p:grpSpPr>
          <p:sp>
            <p:nvSpPr>
              <p:cNvPr id="1857" name="Forme libre 1856"/>
              <p:cNvSpPr/>
              <p:nvPr/>
            </p:nvSpPr>
            <p:spPr>
              <a:xfrm>
                <a:off x="5092145" y="2925076"/>
                <a:ext cx="1962032" cy="655118"/>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62032" h="655118">
                    <a:moveTo>
                      <a:pt x="1773553" y="655118"/>
                    </a:moveTo>
                    <a:lnTo>
                      <a:pt x="1045006" y="320881"/>
                    </a:lnTo>
                    <a:cubicBezTo>
                      <a:pt x="759073" y="280842"/>
                      <a:pt x="858541" y="301368"/>
                      <a:pt x="562767" y="250049"/>
                    </a:cubicBezTo>
                    <a:lnTo>
                      <a:pt x="0" y="0"/>
                    </a:lnTo>
                    <a:lnTo>
                      <a:pt x="1027206" y="138938"/>
                    </a:lnTo>
                    <a:lnTo>
                      <a:pt x="1695749" y="411426"/>
                    </a:lnTo>
                    <a:lnTo>
                      <a:pt x="1258715" y="356981"/>
                    </a:lnTo>
                    <a:lnTo>
                      <a:pt x="1962032" y="639766"/>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858" name="Groupe 1857"/>
              <p:cNvGrpSpPr/>
              <p:nvPr/>
            </p:nvGrpSpPr>
            <p:grpSpPr>
              <a:xfrm>
                <a:off x="6841947" y="3422026"/>
                <a:ext cx="229401" cy="313391"/>
                <a:chOff x="6487012" y="3744806"/>
                <a:chExt cx="229401" cy="313391"/>
              </a:xfrm>
            </p:grpSpPr>
            <p:sp>
              <p:nvSpPr>
                <p:cNvPr id="1860" name="Ellipse 185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861" name="Bouée 186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1859" name="Connecteur droit 1858"/>
              <p:cNvCxnSpPr/>
              <p:nvPr/>
            </p:nvCxnSpPr>
            <p:spPr>
              <a:xfrm flipV="1">
                <a:off x="6939479" y="3429694"/>
                <a:ext cx="47052" cy="311250"/>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851" name="Ellipse 1850"/>
            <p:cNvSpPr/>
            <p:nvPr/>
          </p:nvSpPr>
          <p:spPr>
            <a:xfrm>
              <a:off x="582357" y="211578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852" name="Ellipse 1851"/>
            <p:cNvSpPr/>
            <p:nvPr/>
          </p:nvSpPr>
          <p:spPr>
            <a:xfrm>
              <a:off x="89736" y="2031082"/>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853" name="Ellipse 1852"/>
            <p:cNvSpPr/>
            <p:nvPr/>
          </p:nvSpPr>
          <p:spPr>
            <a:xfrm>
              <a:off x="-519318" y="1745455"/>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854" name="Ellipse 1853"/>
            <p:cNvSpPr/>
            <p:nvPr/>
          </p:nvSpPr>
          <p:spPr>
            <a:xfrm>
              <a:off x="479939" y="1904114"/>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855" name="Ellipse 1854"/>
            <p:cNvSpPr/>
            <p:nvPr/>
          </p:nvSpPr>
          <p:spPr>
            <a:xfrm>
              <a:off x="1187680" y="2169719"/>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856" name="Ellipse 1855"/>
            <p:cNvSpPr/>
            <p:nvPr/>
          </p:nvSpPr>
          <p:spPr>
            <a:xfrm>
              <a:off x="756629" y="2111797"/>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1862" name="Groupe 1861"/>
          <p:cNvGrpSpPr/>
          <p:nvPr>
            <p:custDataLst>
              <p:tags r:id="rId45"/>
            </p:custDataLst>
          </p:nvPr>
        </p:nvGrpSpPr>
        <p:grpSpPr>
          <a:xfrm>
            <a:off x="1830025" y="2650292"/>
            <a:ext cx="1974948" cy="997995"/>
            <a:chOff x="-487301" y="3353057"/>
            <a:chExt cx="1974948" cy="997995"/>
          </a:xfrm>
        </p:grpSpPr>
        <p:grpSp>
          <p:nvGrpSpPr>
            <p:cNvPr id="1863" name="Groupe 1862"/>
            <p:cNvGrpSpPr/>
            <p:nvPr/>
          </p:nvGrpSpPr>
          <p:grpSpPr>
            <a:xfrm>
              <a:off x="-484413" y="3372468"/>
              <a:ext cx="1972060" cy="978584"/>
              <a:chOff x="5099288" y="2756833"/>
              <a:chExt cx="1972060" cy="978584"/>
            </a:xfrm>
          </p:grpSpPr>
          <p:sp>
            <p:nvSpPr>
              <p:cNvPr id="1871" name="Forme libre 1870"/>
              <p:cNvSpPr/>
              <p:nvPr/>
            </p:nvSpPr>
            <p:spPr>
              <a:xfrm>
                <a:off x="5099288" y="2756833"/>
                <a:ext cx="1952507" cy="882892"/>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52507" h="882892">
                    <a:moveTo>
                      <a:pt x="1775935" y="882892"/>
                    </a:moveTo>
                    <a:lnTo>
                      <a:pt x="1047388" y="551036"/>
                    </a:lnTo>
                    <a:cubicBezTo>
                      <a:pt x="813843" y="653872"/>
                      <a:pt x="870447" y="610104"/>
                      <a:pt x="608010" y="749285"/>
                    </a:cubicBezTo>
                    <a:lnTo>
                      <a:pt x="0" y="468282"/>
                    </a:lnTo>
                    <a:lnTo>
                      <a:pt x="977199" y="0"/>
                    </a:lnTo>
                    <a:lnTo>
                      <a:pt x="1695749" y="267724"/>
                    </a:lnTo>
                    <a:lnTo>
                      <a:pt x="1242046" y="465693"/>
                    </a:lnTo>
                    <a:lnTo>
                      <a:pt x="1952507" y="779433"/>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872" name="Groupe 1871"/>
              <p:cNvGrpSpPr/>
              <p:nvPr/>
            </p:nvGrpSpPr>
            <p:grpSpPr>
              <a:xfrm>
                <a:off x="6841947" y="3422026"/>
                <a:ext cx="229401" cy="313391"/>
                <a:chOff x="6487012" y="3744806"/>
                <a:chExt cx="229401" cy="313391"/>
              </a:xfrm>
            </p:grpSpPr>
            <p:sp>
              <p:nvSpPr>
                <p:cNvPr id="1874" name="Ellipse 1873"/>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875" name="Bouée 1874"/>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1873" name="Connecteur droit 1872"/>
              <p:cNvCxnSpPr/>
              <p:nvPr/>
            </p:nvCxnSpPr>
            <p:spPr>
              <a:xfrm flipH="1" flipV="1">
                <a:off x="6896101" y="3467100"/>
                <a:ext cx="126205" cy="221456"/>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864" name="Ellipse 1863"/>
            <p:cNvSpPr/>
            <p:nvPr/>
          </p:nvSpPr>
          <p:spPr>
            <a:xfrm>
              <a:off x="756628" y="3826816"/>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865" name="Ellipse 1864"/>
            <p:cNvSpPr/>
            <p:nvPr/>
          </p:nvSpPr>
          <p:spPr>
            <a:xfrm>
              <a:off x="1177294" y="4192040"/>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866" name="Ellipse 1865"/>
            <p:cNvSpPr/>
            <p:nvPr/>
          </p:nvSpPr>
          <p:spPr>
            <a:xfrm>
              <a:off x="527587" y="3893141"/>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867" name="Ellipse 1866"/>
            <p:cNvSpPr/>
            <p:nvPr/>
          </p:nvSpPr>
          <p:spPr>
            <a:xfrm>
              <a:off x="60308" y="4078559"/>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868" name="Ellipse 1867"/>
            <p:cNvSpPr/>
            <p:nvPr/>
          </p:nvSpPr>
          <p:spPr>
            <a:xfrm>
              <a:off x="-487301" y="3814954"/>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869" name="Ellipse 1868"/>
            <p:cNvSpPr/>
            <p:nvPr/>
          </p:nvSpPr>
          <p:spPr>
            <a:xfrm>
              <a:off x="461698" y="3353057"/>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870" name="Ellipse 1869"/>
            <p:cNvSpPr/>
            <p:nvPr/>
          </p:nvSpPr>
          <p:spPr>
            <a:xfrm>
              <a:off x="1127559" y="3625702"/>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grpSp>
        <p:nvGrpSpPr>
          <p:cNvPr id="1876" name="Groupe 1875"/>
          <p:cNvGrpSpPr/>
          <p:nvPr>
            <p:custDataLst>
              <p:tags r:id="rId46"/>
            </p:custDataLst>
          </p:nvPr>
        </p:nvGrpSpPr>
        <p:grpSpPr>
          <a:xfrm>
            <a:off x="1918571" y="2555385"/>
            <a:ext cx="1891098" cy="1100028"/>
            <a:chOff x="-378587" y="4270377"/>
            <a:chExt cx="1891098" cy="1100028"/>
          </a:xfrm>
        </p:grpSpPr>
        <p:grpSp>
          <p:nvGrpSpPr>
            <p:cNvPr id="1877" name="Groupe 1876"/>
            <p:cNvGrpSpPr/>
            <p:nvPr/>
          </p:nvGrpSpPr>
          <p:grpSpPr>
            <a:xfrm>
              <a:off x="-378587" y="4270377"/>
              <a:ext cx="1891098" cy="1100028"/>
              <a:chOff x="5180250" y="2635389"/>
              <a:chExt cx="1891098" cy="1100028"/>
            </a:xfrm>
          </p:grpSpPr>
          <p:sp>
            <p:nvSpPr>
              <p:cNvPr id="1885" name="Forme libre 1884"/>
              <p:cNvSpPr/>
              <p:nvPr/>
            </p:nvSpPr>
            <p:spPr>
              <a:xfrm>
                <a:off x="5180250" y="2635389"/>
                <a:ext cx="1869163" cy="100433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69163" h="1004336">
                    <a:moveTo>
                      <a:pt x="1699736" y="1004336"/>
                    </a:moveTo>
                    <a:lnTo>
                      <a:pt x="978333" y="693911"/>
                    </a:lnTo>
                    <a:cubicBezTo>
                      <a:pt x="790031" y="849134"/>
                      <a:pt x="846635" y="807748"/>
                      <a:pt x="610392" y="999316"/>
                    </a:cubicBezTo>
                    <a:lnTo>
                      <a:pt x="0" y="734982"/>
                    </a:lnTo>
                    <a:lnTo>
                      <a:pt x="839087" y="0"/>
                    </a:lnTo>
                    <a:lnTo>
                      <a:pt x="1538587" y="246293"/>
                    </a:lnTo>
                    <a:cubicBezTo>
                      <a:pt x="1322835" y="429107"/>
                      <a:pt x="1328123" y="428319"/>
                      <a:pt x="1146797" y="565706"/>
                    </a:cubicBezTo>
                    <a:lnTo>
                      <a:pt x="1869163" y="88658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886" name="Groupe 1885"/>
              <p:cNvGrpSpPr/>
              <p:nvPr/>
            </p:nvGrpSpPr>
            <p:grpSpPr>
              <a:xfrm>
                <a:off x="6841947" y="3422026"/>
                <a:ext cx="229401" cy="313391"/>
                <a:chOff x="6487012" y="3744806"/>
                <a:chExt cx="229401" cy="313391"/>
              </a:xfrm>
            </p:grpSpPr>
            <p:sp>
              <p:nvSpPr>
                <p:cNvPr id="1888" name="Ellipse 1887"/>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889" name="Bouée 1888"/>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1887" name="Connecteur droit 1886"/>
              <p:cNvCxnSpPr/>
              <p:nvPr/>
            </p:nvCxnSpPr>
            <p:spPr>
              <a:xfrm rot="900000" flipH="1" flipV="1">
                <a:off x="6862011" y="3525253"/>
                <a:ext cx="196515" cy="112294"/>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878" name="Ellipse 1877"/>
            <p:cNvSpPr/>
            <p:nvPr/>
          </p:nvSpPr>
          <p:spPr>
            <a:xfrm>
              <a:off x="1152776" y="5187875"/>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879" name="Ellipse 1878"/>
            <p:cNvSpPr/>
            <p:nvPr/>
          </p:nvSpPr>
          <p:spPr>
            <a:xfrm>
              <a:off x="511792" y="4977581"/>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880" name="Ellipse 1879"/>
            <p:cNvSpPr/>
            <p:nvPr/>
          </p:nvSpPr>
          <p:spPr>
            <a:xfrm>
              <a:off x="119529" y="5208388"/>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881" name="Ellipse 1880"/>
            <p:cNvSpPr/>
            <p:nvPr/>
          </p:nvSpPr>
          <p:spPr>
            <a:xfrm>
              <a:off x="-338491" y="4907307"/>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882" name="Ellipse 1881"/>
            <p:cNvSpPr/>
            <p:nvPr/>
          </p:nvSpPr>
          <p:spPr>
            <a:xfrm>
              <a:off x="511792" y="4277222"/>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883" name="Ellipse 1882"/>
            <p:cNvSpPr/>
            <p:nvPr/>
          </p:nvSpPr>
          <p:spPr>
            <a:xfrm>
              <a:off x="1057750" y="4546550"/>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884" name="Ellipse 1883"/>
            <p:cNvSpPr/>
            <p:nvPr/>
          </p:nvSpPr>
          <p:spPr>
            <a:xfrm>
              <a:off x="857737" y="4848857"/>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grpSp>
        <p:nvGrpSpPr>
          <p:cNvPr id="1890" name="Groupe 1889"/>
          <p:cNvGrpSpPr/>
          <p:nvPr>
            <p:custDataLst>
              <p:tags r:id="rId47"/>
            </p:custDataLst>
          </p:nvPr>
        </p:nvGrpSpPr>
        <p:grpSpPr>
          <a:xfrm>
            <a:off x="2023123" y="2443535"/>
            <a:ext cx="1786824" cy="1227917"/>
            <a:chOff x="-258067" y="5466281"/>
            <a:chExt cx="1786824" cy="1227917"/>
          </a:xfrm>
        </p:grpSpPr>
        <p:grpSp>
          <p:nvGrpSpPr>
            <p:cNvPr id="1891" name="Groupe 1890"/>
            <p:cNvGrpSpPr/>
            <p:nvPr/>
          </p:nvGrpSpPr>
          <p:grpSpPr>
            <a:xfrm>
              <a:off x="-258067" y="5466281"/>
              <a:ext cx="1786824" cy="1227917"/>
              <a:chOff x="5284524" y="2523093"/>
              <a:chExt cx="1786824" cy="1227917"/>
            </a:xfrm>
          </p:grpSpPr>
          <p:sp>
            <p:nvSpPr>
              <p:cNvPr id="1899" name="Forme libre 1898"/>
              <p:cNvSpPr/>
              <p:nvPr/>
            </p:nvSpPr>
            <p:spPr>
              <a:xfrm>
                <a:off x="5284524" y="2523093"/>
                <a:ext cx="1752857" cy="1227917"/>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52857" h="1227917">
                    <a:moveTo>
                      <a:pt x="1603483" y="1132673"/>
                    </a:moveTo>
                    <a:lnTo>
                      <a:pt x="886091" y="822248"/>
                    </a:lnTo>
                    <a:cubicBezTo>
                      <a:pt x="733883" y="1053671"/>
                      <a:pt x="770435" y="992233"/>
                      <a:pt x="602371" y="1227917"/>
                    </a:cubicBezTo>
                    <a:lnTo>
                      <a:pt x="0" y="947540"/>
                    </a:lnTo>
                    <a:lnTo>
                      <a:pt x="638561" y="0"/>
                    </a:lnTo>
                    <a:lnTo>
                      <a:pt x="1318007" y="242282"/>
                    </a:lnTo>
                    <a:cubicBezTo>
                      <a:pt x="1142360" y="493275"/>
                      <a:pt x="1127597" y="496498"/>
                      <a:pt x="1014450" y="661959"/>
                    </a:cubicBezTo>
                    <a:lnTo>
                      <a:pt x="1752857" y="986852"/>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900" name="Groupe 1899"/>
              <p:cNvGrpSpPr/>
              <p:nvPr/>
            </p:nvGrpSpPr>
            <p:grpSpPr>
              <a:xfrm>
                <a:off x="6841947" y="3422026"/>
                <a:ext cx="229401" cy="313391"/>
                <a:chOff x="6487012" y="3744806"/>
                <a:chExt cx="229401" cy="313391"/>
              </a:xfrm>
            </p:grpSpPr>
            <p:sp>
              <p:nvSpPr>
                <p:cNvPr id="1902" name="Ellipse 190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903" name="Bouée 1902"/>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1901" name="Connecteur droit 1900"/>
              <p:cNvCxnSpPr/>
              <p:nvPr/>
            </p:nvCxnSpPr>
            <p:spPr>
              <a:xfrm flipH="1" flipV="1">
                <a:off x="6862011" y="3525253"/>
                <a:ext cx="196515" cy="112294"/>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892" name="Ellipse 1891"/>
            <p:cNvSpPr/>
            <p:nvPr/>
          </p:nvSpPr>
          <p:spPr>
            <a:xfrm>
              <a:off x="1133109" y="6483089"/>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893" name="Ellipse 1892"/>
            <p:cNvSpPr/>
            <p:nvPr/>
          </p:nvSpPr>
          <p:spPr>
            <a:xfrm>
              <a:off x="521961" y="6373091"/>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894" name="Ellipse 1893"/>
            <p:cNvSpPr/>
            <p:nvPr/>
          </p:nvSpPr>
          <p:spPr>
            <a:xfrm>
              <a:off x="154433" y="6582632"/>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895" name="Ellipse 1894"/>
            <p:cNvSpPr/>
            <p:nvPr/>
          </p:nvSpPr>
          <p:spPr>
            <a:xfrm>
              <a:off x="-188997" y="6221242"/>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896" name="Ellipse 1895"/>
            <p:cNvSpPr/>
            <p:nvPr/>
          </p:nvSpPr>
          <p:spPr>
            <a:xfrm>
              <a:off x="514783" y="5472685"/>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897" name="Ellipse 1896"/>
            <p:cNvSpPr/>
            <p:nvPr/>
          </p:nvSpPr>
          <p:spPr>
            <a:xfrm>
              <a:off x="929745" y="5786345"/>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898" name="Ellipse 1897"/>
            <p:cNvSpPr/>
            <p:nvPr/>
          </p:nvSpPr>
          <p:spPr>
            <a:xfrm>
              <a:off x="895244" y="6161135"/>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grpSp>
        <p:nvGrpSpPr>
          <p:cNvPr id="1904" name="Groupe 1903"/>
          <p:cNvGrpSpPr/>
          <p:nvPr>
            <p:custDataLst>
              <p:tags r:id="rId48"/>
            </p:custDataLst>
          </p:nvPr>
        </p:nvGrpSpPr>
        <p:grpSpPr>
          <a:xfrm>
            <a:off x="2155001" y="2365187"/>
            <a:ext cx="1666594" cy="1388339"/>
            <a:chOff x="1491400" y="5663685"/>
            <a:chExt cx="1666594" cy="1388339"/>
          </a:xfrm>
        </p:grpSpPr>
        <p:grpSp>
          <p:nvGrpSpPr>
            <p:cNvPr id="1905" name="Groupe 1904"/>
            <p:cNvGrpSpPr/>
            <p:nvPr/>
          </p:nvGrpSpPr>
          <p:grpSpPr>
            <a:xfrm>
              <a:off x="1491400" y="5663685"/>
              <a:ext cx="1666594" cy="1388339"/>
              <a:chOff x="5412862" y="2446893"/>
              <a:chExt cx="1666594" cy="1388339"/>
            </a:xfrm>
          </p:grpSpPr>
          <p:sp>
            <p:nvSpPr>
              <p:cNvPr id="1913" name="Forme libre 1912"/>
              <p:cNvSpPr/>
              <p:nvPr/>
            </p:nvSpPr>
            <p:spPr>
              <a:xfrm>
                <a:off x="5412862" y="2446893"/>
                <a:ext cx="1604468" cy="1388339"/>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04468" h="1388339">
                    <a:moveTo>
                      <a:pt x="1511241" y="1236947"/>
                    </a:moveTo>
                    <a:lnTo>
                      <a:pt x="793849" y="918501"/>
                    </a:lnTo>
                    <a:cubicBezTo>
                      <a:pt x="689767" y="1190030"/>
                      <a:pt x="710276" y="1120570"/>
                      <a:pt x="614402" y="1388339"/>
                    </a:cubicBezTo>
                    <a:lnTo>
                      <a:pt x="0" y="1091919"/>
                    </a:lnTo>
                    <a:lnTo>
                      <a:pt x="377877" y="0"/>
                    </a:lnTo>
                    <a:lnTo>
                      <a:pt x="1065344" y="242282"/>
                    </a:lnTo>
                    <a:cubicBezTo>
                      <a:pt x="945844" y="521349"/>
                      <a:pt x="935091" y="536604"/>
                      <a:pt x="858039" y="726128"/>
                    </a:cubicBezTo>
                    <a:lnTo>
                      <a:pt x="1604468" y="1047010"/>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914" name="Groupe 1913"/>
              <p:cNvGrpSpPr/>
              <p:nvPr/>
            </p:nvGrpSpPr>
            <p:grpSpPr>
              <a:xfrm>
                <a:off x="6841947" y="3422026"/>
                <a:ext cx="229401" cy="313391"/>
                <a:chOff x="6487012" y="3744806"/>
                <a:chExt cx="229401" cy="313391"/>
              </a:xfrm>
            </p:grpSpPr>
            <p:sp>
              <p:nvSpPr>
                <p:cNvPr id="1916" name="Ellipse 191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917" name="Bouée 191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1915" name="Connecteur droit 1914"/>
              <p:cNvCxnSpPr/>
              <p:nvPr/>
            </p:nvCxnSpPr>
            <p:spPr>
              <a:xfrm rot="2220000" flipH="1">
                <a:off x="6841332" y="3521869"/>
                <a:ext cx="238124" cy="111919"/>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906" name="Ellipse 1905"/>
            <p:cNvSpPr/>
            <p:nvPr/>
          </p:nvSpPr>
          <p:spPr>
            <a:xfrm>
              <a:off x="2662899" y="6736517"/>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907" name="Ellipse 1906"/>
            <p:cNvSpPr/>
            <p:nvPr/>
          </p:nvSpPr>
          <p:spPr>
            <a:xfrm>
              <a:off x="2187667" y="6708901"/>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908" name="Ellipse 1907"/>
            <p:cNvSpPr/>
            <p:nvPr/>
          </p:nvSpPr>
          <p:spPr>
            <a:xfrm>
              <a:off x="1847336" y="6910966"/>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909" name="Ellipse 1908"/>
            <p:cNvSpPr/>
            <p:nvPr/>
          </p:nvSpPr>
          <p:spPr>
            <a:xfrm>
              <a:off x="1541564" y="6468441"/>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910" name="Ellipse 1909"/>
            <p:cNvSpPr/>
            <p:nvPr/>
          </p:nvSpPr>
          <p:spPr>
            <a:xfrm>
              <a:off x="2030538" y="5688397"/>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911" name="Ellipse 1910"/>
            <p:cNvSpPr/>
            <p:nvPr/>
          </p:nvSpPr>
          <p:spPr>
            <a:xfrm>
              <a:off x="2461313" y="6013914"/>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912" name="Ellipse 1911"/>
            <p:cNvSpPr/>
            <p:nvPr/>
          </p:nvSpPr>
          <p:spPr>
            <a:xfrm>
              <a:off x="2534361" y="6449926"/>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grpSp>
        <p:nvGrpSpPr>
          <p:cNvPr id="1918" name="Groupe 1917"/>
          <p:cNvGrpSpPr/>
          <p:nvPr>
            <p:custDataLst>
              <p:tags r:id="rId49"/>
            </p:custDataLst>
          </p:nvPr>
        </p:nvGrpSpPr>
        <p:grpSpPr>
          <a:xfrm>
            <a:off x="2281052" y="2317262"/>
            <a:ext cx="1550289" cy="1480581"/>
            <a:chOff x="3200345" y="5377419"/>
            <a:chExt cx="1550289" cy="1480581"/>
          </a:xfrm>
        </p:grpSpPr>
        <p:grpSp>
          <p:nvGrpSpPr>
            <p:cNvPr id="1919" name="Groupe 1918"/>
            <p:cNvGrpSpPr/>
            <p:nvPr/>
          </p:nvGrpSpPr>
          <p:grpSpPr>
            <a:xfrm>
              <a:off x="3200345" y="5377419"/>
              <a:ext cx="1550289" cy="1480581"/>
              <a:chOff x="5529167" y="2402777"/>
              <a:chExt cx="1550289" cy="1480581"/>
            </a:xfrm>
          </p:grpSpPr>
          <p:sp>
            <p:nvSpPr>
              <p:cNvPr id="1927" name="Forme libre 1926"/>
              <p:cNvSpPr/>
              <p:nvPr/>
            </p:nvSpPr>
            <p:spPr>
              <a:xfrm>
                <a:off x="5529167" y="2402777"/>
                <a:ext cx="1444047" cy="1480581"/>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44047" h="1480581">
                    <a:moveTo>
                      <a:pt x="1394936" y="1281063"/>
                    </a:moveTo>
                    <a:lnTo>
                      <a:pt x="693586" y="966628"/>
                    </a:lnTo>
                    <a:cubicBezTo>
                      <a:pt x="669715" y="1282273"/>
                      <a:pt x="674182" y="1216822"/>
                      <a:pt x="646487" y="1480581"/>
                    </a:cubicBezTo>
                    <a:lnTo>
                      <a:pt x="0" y="1180151"/>
                    </a:lnTo>
                    <a:lnTo>
                      <a:pt x="137245" y="0"/>
                    </a:lnTo>
                    <a:lnTo>
                      <a:pt x="788618" y="258324"/>
                    </a:lnTo>
                    <a:cubicBezTo>
                      <a:pt x="745318" y="601559"/>
                      <a:pt x="746597" y="556656"/>
                      <a:pt x="725692" y="762223"/>
                    </a:cubicBezTo>
                    <a:lnTo>
                      <a:pt x="1444047" y="1067063"/>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928" name="Groupe 1927"/>
              <p:cNvGrpSpPr/>
              <p:nvPr/>
            </p:nvGrpSpPr>
            <p:grpSpPr>
              <a:xfrm>
                <a:off x="6841947" y="3422026"/>
                <a:ext cx="229401" cy="313391"/>
                <a:chOff x="6487012" y="3744806"/>
                <a:chExt cx="229401" cy="313391"/>
              </a:xfrm>
            </p:grpSpPr>
            <p:sp>
              <p:nvSpPr>
                <p:cNvPr id="1930" name="Ellipse 192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931" name="Bouée 193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1929" name="Connecteur droit 1928"/>
              <p:cNvCxnSpPr/>
              <p:nvPr/>
            </p:nvCxnSpPr>
            <p:spPr>
              <a:xfrm rot="1320000" flipH="1">
                <a:off x="6841332" y="3521869"/>
                <a:ext cx="238124" cy="111919"/>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920" name="Ellipse 1919"/>
            <p:cNvSpPr/>
            <p:nvPr/>
          </p:nvSpPr>
          <p:spPr>
            <a:xfrm>
              <a:off x="4173671" y="6228482"/>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921" name="Ellipse 1920"/>
            <p:cNvSpPr/>
            <p:nvPr/>
          </p:nvSpPr>
          <p:spPr>
            <a:xfrm>
              <a:off x="3944408" y="5787548"/>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922" name="Ellipse 1921"/>
            <p:cNvSpPr/>
            <p:nvPr/>
          </p:nvSpPr>
          <p:spPr>
            <a:xfrm>
              <a:off x="3557754" y="5450496"/>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923" name="Ellipse 1922"/>
            <p:cNvSpPr/>
            <p:nvPr/>
          </p:nvSpPr>
          <p:spPr>
            <a:xfrm>
              <a:off x="3205055" y="6143937"/>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924" name="Ellipse 1923"/>
            <p:cNvSpPr/>
            <p:nvPr/>
          </p:nvSpPr>
          <p:spPr>
            <a:xfrm>
              <a:off x="3522849" y="6694142"/>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925" name="Ellipse 1924"/>
            <p:cNvSpPr/>
            <p:nvPr/>
          </p:nvSpPr>
          <p:spPr>
            <a:xfrm>
              <a:off x="3841626" y="6525078"/>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926" name="Ellipse 1925"/>
            <p:cNvSpPr/>
            <p:nvPr/>
          </p:nvSpPr>
          <p:spPr>
            <a:xfrm>
              <a:off x="4223126" y="6468441"/>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grpSp>
        <p:nvGrpSpPr>
          <p:cNvPr id="1932" name="Groupe 1931"/>
          <p:cNvGrpSpPr/>
          <p:nvPr>
            <p:custDataLst>
              <p:tags r:id="rId50"/>
            </p:custDataLst>
          </p:nvPr>
        </p:nvGrpSpPr>
        <p:grpSpPr>
          <a:xfrm>
            <a:off x="1812163" y="2815376"/>
            <a:ext cx="1986348" cy="826532"/>
            <a:chOff x="5085000" y="2916376"/>
            <a:chExt cx="1986348" cy="826532"/>
          </a:xfrm>
        </p:grpSpPr>
        <p:sp>
          <p:nvSpPr>
            <p:cNvPr id="1933" name="Forme libre 1932"/>
            <p:cNvSpPr/>
            <p:nvPr/>
          </p:nvSpPr>
          <p:spPr>
            <a:xfrm>
              <a:off x="5085000" y="2916376"/>
              <a:ext cx="1966795" cy="697155"/>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66795" h="697155">
                  <a:moveTo>
                    <a:pt x="1780698" y="697155"/>
                  </a:moveTo>
                  <a:lnTo>
                    <a:pt x="1047388" y="370062"/>
                  </a:lnTo>
                  <a:cubicBezTo>
                    <a:pt x="766218" y="408604"/>
                    <a:pt x="858541" y="393411"/>
                    <a:pt x="569911" y="427817"/>
                  </a:cubicBezTo>
                  <a:lnTo>
                    <a:pt x="0" y="158719"/>
                  </a:lnTo>
                  <a:lnTo>
                    <a:pt x="1034350" y="0"/>
                  </a:lnTo>
                  <a:lnTo>
                    <a:pt x="1733849" y="260581"/>
                  </a:lnTo>
                  <a:lnTo>
                    <a:pt x="1268240" y="332344"/>
                  </a:lnTo>
                  <a:lnTo>
                    <a:pt x="1966795" y="634178"/>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934" name="Groupe 1933"/>
            <p:cNvGrpSpPr/>
            <p:nvPr/>
          </p:nvGrpSpPr>
          <p:grpSpPr>
            <a:xfrm>
              <a:off x="6841947" y="3422026"/>
              <a:ext cx="229401" cy="313391"/>
              <a:chOff x="6487012" y="3744806"/>
              <a:chExt cx="229401" cy="313391"/>
            </a:xfrm>
          </p:grpSpPr>
          <p:sp>
            <p:nvSpPr>
              <p:cNvPr id="1936" name="Ellipse 193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937" name="Bouée 193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1935" name="Connecteur droit 1934"/>
            <p:cNvCxnSpPr/>
            <p:nvPr/>
          </p:nvCxnSpPr>
          <p:spPr>
            <a:xfrm flipV="1">
              <a:off x="6952628" y="3427202"/>
              <a:ext cx="21113" cy="315706"/>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938" name="Groupe 1937"/>
          <p:cNvGrpSpPr/>
          <p:nvPr>
            <p:custDataLst>
              <p:tags r:id="rId51"/>
            </p:custDataLst>
          </p:nvPr>
        </p:nvGrpSpPr>
        <p:grpSpPr>
          <a:xfrm>
            <a:off x="2268342" y="2292165"/>
            <a:ext cx="1528080" cy="1494059"/>
            <a:chOff x="3982040" y="-38335"/>
            <a:chExt cx="1528080" cy="1494059"/>
          </a:xfrm>
        </p:grpSpPr>
        <p:grpSp>
          <p:nvGrpSpPr>
            <p:cNvPr id="1939" name="Groupe 1938"/>
            <p:cNvGrpSpPr/>
            <p:nvPr/>
          </p:nvGrpSpPr>
          <p:grpSpPr>
            <a:xfrm>
              <a:off x="4018044" y="-38335"/>
              <a:ext cx="1492076" cy="1494059"/>
              <a:chOff x="1365107" y="2659822"/>
              <a:chExt cx="1492076" cy="1494059"/>
            </a:xfrm>
          </p:grpSpPr>
          <p:sp>
            <p:nvSpPr>
              <p:cNvPr id="1947" name="Forme libre 1946"/>
              <p:cNvSpPr/>
              <p:nvPr/>
            </p:nvSpPr>
            <p:spPr>
              <a:xfrm>
                <a:off x="1365107" y="2659822"/>
                <a:ext cx="1401593" cy="1494059"/>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01593" h="1494059">
                    <a:moveTo>
                      <a:pt x="1401593" y="1101619"/>
                    </a:moveTo>
                    <a:lnTo>
                      <a:pt x="651783" y="764741"/>
                    </a:lnTo>
                    <a:cubicBezTo>
                      <a:pt x="651562" y="594527"/>
                      <a:pt x="651340" y="424314"/>
                      <a:pt x="651119" y="254100"/>
                    </a:cubicBezTo>
                    <a:lnTo>
                      <a:pt x="5918" y="0"/>
                    </a:lnTo>
                    <a:cubicBezTo>
                      <a:pt x="3945" y="402199"/>
                      <a:pt x="1973" y="804399"/>
                      <a:pt x="0" y="1206598"/>
                    </a:cubicBezTo>
                    <a:lnTo>
                      <a:pt x="643277" y="1494059"/>
                    </a:lnTo>
                    <a:lnTo>
                      <a:pt x="651265" y="993917"/>
                    </a:lnTo>
                    <a:cubicBezTo>
                      <a:pt x="874595" y="1115433"/>
                      <a:pt x="1224878" y="1258249"/>
                      <a:pt x="1347887" y="1302238"/>
                    </a:cubicBez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948" name="Groupe 1947"/>
              <p:cNvGrpSpPr/>
              <p:nvPr/>
            </p:nvGrpSpPr>
            <p:grpSpPr>
              <a:xfrm>
                <a:off x="2611486" y="3707980"/>
                <a:ext cx="245697" cy="313391"/>
                <a:chOff x="6629570" y="3897206"/>
                <a:chExt cx="245697" cy="313391"/>
              </a:xfrm>
            </p:grpSpPr>
            <p:sp>
              <p:nvSpPr>
                <p:cNvPr id="1949" name="Ellipse 1948"/>
                <p:cNvSpPr/>
                <p:nvPr/>
              </p:nvSpPr>
              <p:spPr>
                <a:xfrm>
                  <a:off x="6682105" y="39525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950" name="Bouée 1949"/>
                <p:cNvSpPr/>
                <p:nvPr/>
              </p:nvSpPr>
              <p:spPr>
                <a:xfrm rot="1079884">
                  <a:off x="6639412" y="38972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cxnSp>
              <p:nvCxnSpPr>
                <p:cNvPr id="1951" name="Connecteur droit 1950"/>
                <p:cNvCxnSpPr/>
                <p:nvPr/>
              </p:nvCxnSpPr>
              <p:spPr>
                <a:xfrm flipV="1">
                  <a:off x="6629570" y="4041864"/>
                  <a:ext cx="245697" cy="35462"/>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grpSp>
        <p:sp>
          <p:nvSpPr>
            <p:cNvPr id="1940" name="Ellipse 1939"/>
            <p:cNvSpPr/>
            <p:nvPr/>
          </p:nvSpPr>
          <p:spPr>
            <a:xfrm>
              <a:off x="4296757" y="44621"/>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941" name="Ellipse 1940"/>
            <p:cNvSpPr/>
            <p:nvPr/>
          </p:nvSpPr>
          <p:spPr>
            <a:xfrm>
              <a:off x="5001662" y="849742"/>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942" name="Ellipse 1941"/>
            <p:cNvSpPr/>
            <p:nvPr/>
          </p:nvSpPr>
          <p:spPr>
            <a:xfrm>
              <a:off x="4968390" y="1091382"/>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943" name="Ellipse 1942"/>
            <p:cNvSpPr/>
            <p:nvPr/>
          </p:nvSpPr>
          <p:spPr>
            <a:xfrm>
              <a:off x="3982040" y="541439"/>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944" name="Ellipse 1943"/>
            <p:cNvSpPr/>
            <p:nvPr/>
          </p:nvSpPr>
          <p:spPr>
            <a:xfrm>
              <a:off x="4631572" y="419743"/>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945" name="Ellipse 1944"/>
            <p:cNvSpPr/>
            <p:nvPr/>
          </p:nvSpPr>
          <p:spPr>
            <a:xfrm>
              <a:off x="4631572" y="1132311"/>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946" name="Ellipse 1945"/>
            <p:cNvSpPr/>
            <p:nvPr/>
          </p:nvSpPr>
          <p:spPr>
            <a:xfrm>
              <a:off x="4262482" y="1260816"/>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1952" name="Groupe 1951"/>
          <p:cNvGrpSpPr/>
          <p:nvPr>
            <p:custDataLst>
              <p:tags r:id="rId52"/>
            </p:custDataLst>
          </p:nvPr>
        </p:nvGrpSpPr>
        <p:grpSpPr>
          <a:xfrm>
            <a:off x="2169365" y="2327087"/>
            <a:ext cx="1621591" cy="1444487"/>
            <a:chOff x="2304819" y="-164114"/>
            <a:chExt cx="1621591" cy="1444487"/>
          </a:xfrm>
        </p:grpSpPr>
        <p:grpSp>
          <p:nvGrpSpPr>
            <p:cNvPr id="1953" name="Groupe 1952"/>
            <p:cNvGrpSpPr/>
            <p:nvPr/>
          </p:nvGrpSpPr>
          <p:grpSpPr>
            <a:xfrm>
              <a:off x="2304819" y="-164114"/>
              <a:ext cx="1621591" cy="1444487"/>
              <a:chOff x="5457865" y="2418819"/>
              <a:chExt cx="1621591" cy="1444487"/>
            </a:xfrm>
          </p:grpSpPr>
          <p:sp>
            <p:nvSpPr>
              <p:cNvPr id="1961" name="Forme libre 1960"/>
              <p:cNvSpPr/>
              <p:nvPr/>
            </p:nvSpPr>
            <p:spPr>
              <a:xfrm>
                <a:off x="5457865" y="2418819"/>
                <a:ext cx="1522386" cy="1444487"/>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22386" h="1444487">
                    <a:moveTo>
                      <a:pt x="1522386" y="1265021"/>
                    </a:moveTo>
                    <a:lnTo>
                      <a:pt x="821036" y="954597"/>
                    </a:lnTo>
                    <a:cubicBezTo>
                      <a:pt x="897428" y="1246179"/>
                      <a:pt x="881842" y="1184739"/>
                      <a:pt x="938368" y="1444487"/>
                    </a:cubicBezTo>
                    <a:lnTo>
                      <a:pt x="271829" y="1152077"/>
                    </a:lnTo>
                    <a:lnTo>
                      <a:pt x="0" y="0"/>
                    </a:lnTo>
                    <a:lnTo>
                      <a:pt x="635332" y="250303"/>
                    </a:lnTo>
                    <a:cubicBezTo>
                      <a:pt x="732400" y="605570"/>
                      <a:pt x="709616" y="540614"/>
                      <a:pt x="756890" y="738160"/>
                    </a:cubicBezTo>
                    <a:lnTo>
                      <a:pt x="1467224" y="1071074"/>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962" name="Groupe 1961"/>
              <p:cNvGrpSpPr/>
              <p:nvPr/>
            </p:nvGrpSpPr>
            <p:grpSpPr>
              <a:xfrm>
                <a:off x="6841947" y="3422026"/>
                <a:ext cx="229401" cy="313391"/>
                <a:chOff x="6487012" y="3744806"/>
                <a:chExt cx="229401" cy="313391"/>
              </a:xfrm>
            </p:grpSpPr>
            <p:sp>
              <p:nvSpPr>
                <p:cNvPr id="1964" name="Ellipse 1963"/>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965" name="Bouée 1964"/>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1963" name="Connecteur droit 1962"/>
              <p:cNvCxnSpPr/>
              <p:nvPr/>
            </p:nvCxnSpPr>
            <p:spPr>
              <a:xfrm flipH="1">
                <a:off x="6841332" y="3521869"/>
                <a:ext cx="238124" cy="111919"/>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954" name="Ellipse 1953"/>
            <p:cNvSpPr/>
            <p:nvPr/>
          </p:nvSpPr>
          <p:spPr>
            <a:xfrm>
              <a:off x="3155492" y="102296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955" name="Ellipse 1954"/>
            <p:cNvSpPr/>
            <p:nvPr/>
          </p:nvSpPr>
          <p:spPr>
            <a:xfrm>
              <a:off x="2573672" y="-66612"/>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956" name="Ellipse 1955"/>
            <p:cNvSpPr/>
            <p:nvPr/>
          </p:nvSpPr>
          <p:spPr>
            <a:xfrm>
              <a:off x="3330269" y="870045"/>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957" name="Ellipse 1956"/>
            <p:cNvSpPr/>
            <p:nvPr/>
          </p:nvSpPr>
          <p:spPr>
            <a:xfrm>
              <a:off x="2384202" y="362626"/>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958" name="Ellipse 1957"/>
            <p:cNvSpPr/>
            <p:nvPr/>
          </p:nvSpPr>
          <p:spPr>
            <a:xfrm>
              <a:off x="2776163" y="1063897"/>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959" name="Ellipse 1958"/>
            <p:cNvSpPr/>
            <p:nvPr/>
          </p:nvSpPr>
          <p:spPr>
            <a:xfrm>
              <a:off x="2966924" y="313487"/>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960" name="Ellipse 1959"/>
            <p:cNvSpPr/>
            <p:nvPr/>
          </p:nvSpPr>
          <p:spPr>
            <a:xfrm>
              <a:off x="3411558" y="722160"/>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1966" name="Groupe 1965"/>
          <p:cNvGrpSpPr/>
          <p:nvPr>
            <p:custDataLst>
              <p:tags r:id="rId53"/>
            </p:custDataLst>
          </p:nvPr>
        </p:nvGrpSpPr>
        <p:grpSpPr>
          <a:xfrm>
            <a:off x="2056028" y="2387808"/>
            <a:ext cx="1734928" cy="1323044"/>
            <a:chOff x="756629" y="-1564521"/>
            <a:chExt cx="1734928" cy="1323044"/>
          </a:xfrm>
        </p:grpSpPr>
        <p:grpSp>
          <p:nvGrpSpPr>
            <p:cNvPr id="1967" name="Groupe 1966"/>
            <p:cNvGrpSpPr/>
            <p:nvPr/>
          </p:nvGrpSpPr>
          <p:grpSpPr>
            <a:xfrm>
              <a:off x="756629" y="-1564521"/>
              <a:ext cx="1734928" cy="1323044"/>
              <a:chOff x="5336420" y="2473587"/>
              <a:chExt cx="1734928" cy="1323044"/>
            </a:xfrm>
          </p:grpSpPr>
          <p:sp>
            <p:nvSpPr>
              <p:cNvPr id="1975" name="Forme libre 1974"/>
              <p:cNvSpPr/>
              <p:nvPr/>
            </p:nvSpPr>
            <p:spPr>
              <a:xfrm>
                <a:off x="5336420" y="2473587"/>
                <a:ext cx="1672405" cy="1323044"/>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72405" h="1323044">
                    <a:moveTo>
                      <a:pt x="1672405" y="1186441"/>
                    </a:moveTo>
                    <a:lnTo>
                      <a:pt x="959149" y="885542"/>
                    </a:lnTo>
                    <a:cubicBezTo>
                      <a:pt x="1116504" y="1139024"/>
                      <a:pt x="1069962" y="1079966"/>
                      <a:pt x="1197925" y="1323044"/>
                    </a:cubicBezTo>
                    <a:lnTo>
                      <a:pt x="524241" y="1035397"/>
                    </a:lnTo>
                    <a:lnTo>
                      <a:pt x="0" y="0"/>
                    </a:lnTo>
                    <a:lnTo>
                      <a:pt x="623425" y="259829"/>
                    </a:lnTo>
                    <a:cubicBezTo>
                      <a:pt x="758593" y="574615"/>
                      <a:pt x="726283" y="521567"/>
                      <a:pt x="835470" y="716731"/>
                    </a:cubicBezTo>
                    <a:lnTo>
                      <a:pt x="1583905" y="102106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976" name="Groupe 1975"/>
              <p:cNvGrpSpPr/>
              <p:nvPr/>
            </p:nvGrpSpPr>
            <p:grpSpPr>
              <a:xfrm>
                <a:off x="6841947" y="3422026"/>
                <a:ext cx="229401" cy="313391"/>
                <a:chOff x="6487012" y="3744806"/>
                <a:chExt cx="229401" cy="313391"/>
              </a:xfrm>
            </p:grpSpPr>
            <p:sp>
              <p:nvSpPr>
                <p:cNvPr id="1978" name="Ellipse 1977"/>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979" name="Bouée 1978"/>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1977" name="Connecteur droit 1976"/>
              <p:cNvCxnSpPr/>
              <p:nvPr/>
            </p:nvCxnSpPr>
            <p:spPr>
              <a:xfrm flipH="1">
                <a:off x="6850856" y="3495675"/>
                <a:ext cx="216694" cy="173831"/>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968" name="Ellipse 1967"/>
            <p:cNvSpPr/>
            <p:nvPr/>
          </p:nvSpPr>
          <p:spPr>
            <a:xfrm>
              <a:off x="1882241" y="-632761"/>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969" name="Ellipse 1968"/>
            <p:cNvSpPr/>
            <p:nvPr/>
          </p:nvSpPr>
          <p:spPr>
            <a:xfrm>
              <a:off x="1826454" y="-437016"/>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970" name="Ellipse 1969"/>
            <p:cNvSpPr/>
            <p:nvPr/>
          </p:nvSpPr>
          <p:spPr>
            <a:xfrm>
              <a:off x="1458786" y="-48291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971" name="Ellipse 1970"/>
            <p:cNvSpPr/>
            <p:nvPr/>
          </p:nvSpPr>
          <p:spPr>
            <a:xfrm>
              <a:off x="950295" y="-1149959"/>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972" name="Ellipse 1971"/>
            <p:cNvSpPr/>
            <p:nvPr/>
          </p:nvSpPr>
          <p:spPr>
            <a:xfrm>
              <a:off x="1044549" y="-1477090"/>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973" name="Ellipse 1972"/>
            <p:cNvSpPr/>
            <p:nvPr/>
          </p:nvSpPr>
          <p:spPr>
            <a:xfrm>
              <a:off x="1465208" y="-1048934"/>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974" name="Ellipse 1973"/>
            <p:cNvSpPr/>
            <p:nvPr/>
          </p:nvSpPr>
          <p:spPr>
            <a:xfrm>
              <a:off x="2014020" y="-712374"/>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1980" name="Groupe 1979"/>
          <p:cNvGrpSpPr/>
          <p:nvPr>
            <p:custDataLst>
              <p:tags r:id="rId54"/>
            </p:custDataLst>
          </p:nvPr>
        </p:nvGrpSpPr>
        <p:grpSpPr>
          <a:xfrm>
            <a:off x="1935887" y="2479714"/>
            <a:ext cx="1853989" cy="1168960"/>
            <a:chOff x="623108" y="-218578"/>
            <a:chExt cx="1853989" cy="1168960"/>
          </a:xfrm>
        </p:grpSpPr>
        <p:grpSp>
          <p:nvGrpSpPr>
            <p:cNvPr id="1981" name="Groupe 1980"/>
            <p:cNvGrpSpPr/>
            <p:nvPr/>
          </p:nvGrpSpPr>
          <p:grpSpPr>
            <a:xfrm>
              <a:off x="623108" y="-218578"/>
              <a:ext cx="1853989" cy="1168960"/>
              <a:chOff x="5217359" y="2566457"/>
              <a:chExt cx="1853989" cy="1168960"/>
            </a:xfrm>
          </p:grpSpPr>
          <p:sp>
            <p:nvSpPr>
              <p:cNvPr id="1989" name="Forme libre 1988"/>
              <p:cNvSpPr/>
              <p:nvPr/>
            </p:nvSpPr>
            <p:spPr>
              <a:xfrm>
                <a:off x="5217359" y="2566457"/>
                <a:ext cx="1803374" cy="1132544"/>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03374" h="1132544">
                    <a:moveTo>
                      <a:pt x="1803374" y="1069760"/>
                    </a:moveTo>
                    <a:lnTo>
                      <a:pt x="1099642" y="771242"/>
                    </a:lnTo>
                    <a:cubicBezTo>
                      <a:pt x="1309385" y="981862"/>
                      <a:pt x="1267605" y="934710"/>
                      <a:pt x="1433668" y="1132544"/>
                    </a:cubicBezTo>
                    <a:cubicBezTo>
                      <a:pt x="1197994" y="1012848"/>
                      <a:pt x="967082" y="950304"/>
                      <a:pt x="750459" y="847278"/>
                    </a:cubicBezTo>
                    <a:lnTo>
                      <a:pt x="0" y="0"/>
                    </a:lnTo>
                    <a:lnTo>
                      <a:pt x="613900" y="259829"/>
                    </a:lnTo>
                    <a:cubicBezTo>
                      <a:pt x="810981" y="486509"/>
                      <a:pt x="795339" y="464417"/>
                      <a:pt x="930719" y="635769"/>
                    </a:cubicBezTo>
                    <a:lnTo>
                      <a:pt x="1662485" y="956775"/>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990" name="Groupe 1989"/>
              <p:cNvGrpSpPr/>
              <p:nvPr/>
            </p:nvGrpSpPr>
            <p:grpSpPr>
              <a:xfrm>
                <a:off x="6841947" y="3422026"/>
                <a:ext cx="229401" cy="313391"/>
                <a:chOff x="6487012" y="3744806"/>
                <a:chExt cx="229401" cy="313391"/>
              </a:xfrm>
            </p:grpSpPr>
            <p:sp>
              <p:nvSpPr>
                <p:cNvPr id="1992" name="Ellipse 199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993" name="Bouée 1992"/>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1991" name="Connecteur droit 1990"/>
              <p:cNvCxnSpPr/>
              <p:nvPr/>
            </p:nvCxnSpPr>
            <p:spPr>
              <a:xfrm rot="900000" flipH="1">
                <a:off x="6898482" y="3436144"/>
                <a:ext cx="121443" cy="292894"/>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982" name="Ellipse 1981"/>
            <p:cNvSpPr/>
            <p:nvPr/>
          </p:nvSpPr>
          <p:spPr>
            <a:xfrm>
              <a:off x="1838033" y="578341"/>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983" name="Ellipse 1982"/>
            <p:cNvSpPr/>
            <p:nvPr/>
          </p:nvSpPr>
          <p:spPr>
            <a:xfrm>
              <a:off x="1918245" y="753123"/>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984" name="Ellipse 1983"/>
            <p:cNvSpPr/>
            <p:nvPr/>
          </p:nvSpPr>
          <p:spPr>
            <a:xfrm>
              <a:off x="1520823" y="666143"/>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985" name="Ellipse 1984"/>
            <p:cNvSpPr/>
            <p:nvPr/>
          </p:nvSpPr>
          <p:spPr>
            <a:xfrm>
              <a:off x="892642" y="81196"/>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986" name="Ellipse 1985"/>
            <p:cNvSpPr/>
            <p:nvPr/>
          </p:nvSpPr>
          <p:spPr>
            <a:xfrm>
              <a:off x="991387" y="-81370"/>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987" name="Ellipse 1986"/>
            <p:cNvSpPr/>
            <p:nvPr/>
          </p:nvSpPr>
          <p:spPr>
            <a:xfrm>
              <a:off x="1441615" y="272201"/>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988" name="Ellipse 1987"/>
            <p:cNvSpPr/>
            <p:nvPr/>
          </p:nvSpPr>
          <p:spPr>
            <a:xfrm>
              <a:off x="2022161" y="609853"/>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1994" name="Groupe 1993"/>
          <p:cNvGrpSpPr/>
          <p:nvPr>
            <p:custDataLst>
              <p:tags r:id="rId55"/>
            </p:custDataLst>
          </p:nvPr>
        </p:nvGrpSpPr>
        <p:grpSpPr>
          <a:xfrm>
            <a:off x="1817421" y="2758256"/>
            <a:ext cx="1982578" cy="895117"/>
            <a:chOff x="-291409" y="858601"/>
            <a:chExt cx="1982578" cy="895117"/>
          </a:xfrm>
        </p:grpSpPr>
        <p:grpSp>
          <p:nvGrpSpPr>
            <p:cNvPr id="1995" name="Groupe 1994"/>
            <p:cNvGrpSpPr/>
            <p:nvPr/>
          </p:nvGrpSpPr>
          <p:grpSpPr>
            <a:xfrm>
              <a:off x="-291409" y="858601"/>
              <a:ext cx="1982578" cy="895117"/>
              <a:chOff x="5088770" y="2840300"/>
              <a:chExt cx="1982578" cy="895117"/>
            </a:xfrm>
          </p:grpSpPr>
          <p:sp>
            <p:nvSpPr>
              <p:cNvPr id="2002" name="Forme libre 2001"/>
              <p:cNvSpPr/>
              <p:nvPr/>
            </p:nvSpPr>
            <p:spPr>
              <a:xfrm>
                <a:off x="5088770" y="2840300"/>
                <a:ext cx="1936725" cy="737701"/>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36725" h="737701">
                    <a:moveTo>
                      <a:pt x="1936725" y="731623"/>
                    </a:moveTo>
                    <a:lnTo>
                      <a:pt x="1261567" y="449774"/>
                    </a:lnTo>
                    <a:cubicBezTo>
                      <a:pt x="1511791" y="527044"/>
                      <a:pt x="1455724" y="508467"/>
                      <a:pt x="1728943" y="582476"/>
                    </a:cubicBezTo>
                    <a:lnTo>
                      <a:pt x="998110" y="304354"/>
                    </a:lnTo>
                    <a:lnTo>
                      <a:pt x="0" y="0"/>
                    </a:lnTo>
                    <a:lnTo>
                      <a:pt x="582944" y="259830"/>
                    </a:lnTo>
                    <a:cubicBezTo>
                      <a:pt x="844318" y="365067"/>
                      <a:pt x="869158" y="373931"/>
                      <a:pt x="1047400" y="423839"/>
                    </a:cubicBezTo>
                    <a:lnTo>
                      <a:pt x="1791073" y="737701"/>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003" name="Groupe 2002"/>
              <p:cNvGrpSpPr/>
              <p:nvPr/>
            </p:nvGrpSpPr>
            <p:grpSpPr>
              <a:xfrm>
                <a:off x="6841947" y="3422026"/>
                <a:ext cx="229401" cy="313391"/>
                <a:chOff x="6487012" y="3744806"/>
                <a:chExt cx="229401" cy="313391"/>
              </a:xfrm>
            </p:grpSpPr>
            <p:sp>
              <p:nvSpPr>
                <p:cNvPr id="2005" name="Ellipse 2004"/>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006" name="Bouée 2005"/>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2004" name="Connecteur droit 2003"/>
              <p:cNvCxnSpPr>
                <a:stCxn id="2006" idx="0"/>
              </p:cNvCxnSpPr>
              <p:nvPr/>
            </p:nvCxnSpPr>
            <p:spPr>
              <a:xfrm flipH="1">
                <a:off x="6896114" y="3429694"/>
                <a:ext cx="108951" cy="300637"/>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996" name="Ellipse 1995"/>
            <p:cNvSpPr/>
            <p:nvPr/>
          </p:nvSpPr>
          <p:spPr>
            <a:xfrm>
              <a:off x="1044549" y="1404030"/>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997" name="Ellipse 1996"/>
            <p:cNvSpPr/>
            <p:nvPr/>
          </p:nvSpPr>
          <p:spPr>
            <a:xfrm>
              <a:off x="684621" y="1244283"/>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998" name="Ellipse 1997"/>
            <p:cNvSpPr/>
            <p:nvPr/>
          </p:nvSpPr>
          <p:spPr>
            <a:xfrm>
              <a:off x="-46943" y="94381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999" name="Ellipse 1998"/>
            <p:cNvSpPr/>
            <p:nvPr/>
          </p:nvSpPr>
          <p:spPr>
            <a:xfrm>
              <a:off x="385712" y="1052285"/>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000" name="Ellipse 1999"/>
            <p:cNvSpPr/>
            <p:nvPr/>
          </p:nvSpPr>
          <p:spPr>
            <a:xfrm>
              <a:off x="1044549" y="1262813"/>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001" name="Ellipse 2000"/>
            <p:cNvSpPr/>
            <p:nvPr/>
          </p:nvSpPr>
          <p:spPr>
            <a:xfrm>
              <a:off x="1345222" y="145284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2007" name="Groupe 2006"/>
          <p:cNvGrpSpPr/>
          <p:nvPr>
            <p:custDataLst>
              <p:tags r:id="rId56"/>
            </p:custDataLst>
          </p:nvPr>
        </p:nvGrpSpPr>
        <p:grpSpPr>
          <a:xfrm>
            <a:off x="1834252" y="2665558"/>
            <a:ext cx="1972534" cy="997211"/>
            <a:chOff x="-434250" y="1201398"/>
            <a:chExt cx="2104785" cy="1045804"/>
          </a:xfrm>
        </p:grpSpPr>
        <p:sp>
          <p:nvSpPr>
            <p:cNvPr id="2008" name="Ellipse 2007"/>
            <p:cNvSpPr/>
            <p:nvPr/>
          </p:nvSpPr>
          <p:spPr>
            <a:xfrm>
              <a:off x="1319420" y="1943339"/>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009" name="Groupe 2008"/>
            <p:cNvGrpSpPr/>
            <p:nvPr/>
          </p:nvGrpSpPr>
          <p:grpSpPr>
            <a:xfrm>
              <a:off x="-434250" y="1201398"/>
              <a:ext cx="2104785" cy="1045804"/>
              <a:chOff x="5127864" y="2779820"/>
              <a:chExt cx="1934357" cy="961124"/>
            </a:xfrm>
          </p:grpSpPr>
          <p:sp>
            <p:nvSpPr>
              <p:cNvPr id="2013" name="Forme libre 2012"/>
              <p:cNvSpPr/>
              <p:nvPr/>
            </p:nvSpPr>
            <p:spPr>
              <a:xfrm>
                <a:off x="5127864" y="2779820"/>
                <a:ext cx="1897738" cy="82788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97738" h="827886">
                    <a:moveTo>
                      <a:pt x="1754503" y="767038"/>
                    </a:moveTo>
                    <a:lnTo>
                      <a:pt x="1009287" y="442326"/>
                    </a:lnTo>
                    <a:cubicBezTo>
                      <a:pt x="794792" y="352280"/>
                      <a:pt x="839490" y="370425"/>
                      <a:pt x="555623" y="240525"/>
                    </a:cubicBezTo>
                    <a:lnTo>
                      <a:pt x="0" y="0"/>
                    </a:lnTo>
                    <a:lnTo>
                      <a:pt x="960530" y="431832"/>
                    </a:lnTo>
                    <a:lnTo>
                      <a:pt x="1657649" y="718608"/>
                    </a:lnTo>
                    <a:lnTo>
                      <a:pt x="1208707" y="528431"/>
                    </a:lnTo>
                    <a:lnTo>
                      <a:pt x="1897738" y="827886"/>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014" name="Groupe 2013"/>
              <p:cNvGrpSpPr/>
              <p:nvPr/>
            </p:nvGrpSpPr>
            <p:grpSpPr>
              <a:xfrm>
                <a:off x="6840349" y="3432120"/>
                <a:ext cx="221872" cy="301852"/>
                <a:chOff x="6485414" y="3754900"/>
                <a:chExt cx="221872" cy="301852"/>
              </a:xfrm>
            </p:grpSpPr>
            <p:sp>
              <p:nvSpPr>
                <p:cNvPr id="2016" name="Ellipse 201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017" name="Bouée 2016"/>
                <p:cNvSpPr/>
                <p:nvPr/>
              </p:nvSpPr>
              <p:spPr>
                <a:xfrm rot="1079884">
                  <a:off x="6485414" y="3754900"/>
                  <a:ext cx="221872" cy="301852"/>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2015" name="Connecteur droit 2014"/>
              <p:cNvCxnSpPr/>
              <p:nvPr/>
            </p:nvCxnSpPr>
            <p:spPr>
              <a:xfrm rot="900000" flipH="1" flipV="1">
                <a:off x="6953251" y="3424238"/>
                <a:ext cx="4762" cy="316706"/>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2010" name="Ellipse 2009"/>
            <p:cNvSpPr/>
            <p:nvPr/>
          </p:nvSpPr>
          <p:spPr>
            <a:xfrm>
              <a:off x="-407889" y="1204467"/>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011" name="Ellipse 2010"/>
            <p:cNvSpPr/>
            <p:nvPr/>
          </p:nvSpPr>
          <p:spPr>
            <a:xfrm>
              <a:off x="950295" y="1794353"/>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012" name="Ellipse 2011"/>
            <p:cNvSpPr/>
            <p:nvPr/>
          </p:nvSpPr>
          <p:spPr>
            <a:xfrm>
              <a:off x="385712" y="1535937"/>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2018" name="Groupe 2017"/>
          <p:cNvGrpSpPr/>
          <p:nvPr>
            <p:custDataLst>
              <p:tags r:id="rId57"/>
            </p:custDataLst>
          </p:nvPr>
        </p:nvGrpSpPr>
        <p:grpSpPr>
          <a:xfrm>
            <a:off x="1870995" y="2607914"/>
            <a:ext cx="1925427" cy="1040373"/>
            <a:chOff x="-1488292" y="-632761"/>
            <a:chExt cx="1925427" cy="1040373"/>
          </a:xfrm>
        </p:grpSpPr>
        <p:grpSp>
          <p:nvGrpSpPr>
            <p:cNvPr id="2019" name="Groupe 2018"/>
            <p:cNvGrpSpPr/>
            <p:nvPr/>
          </p:nvGrpSpPr>
          <p:grpSpPr>
            <a:xfrm>
              <a:off x="-1488292" y="-632761"/>
              <a:ext cx="1925427" cy="1040373"/>
              <a:chOff x="5145921" y="2695044"/>
              <a:chExt cx="1925427" cy="1040373"/>
            </a:xfrm>
          </p:grpSpPr>
          <p:sp>
            <p:nvSpPr>
              <p:cNvPr id="2025" name="Forme libre 2024"/>
              <p:cNvSpPr/>
              <p:nvPr/>
            </p:nvSpPr>
            <p:spPr>
              <a:xfrm>
                <a:off x="5145921" y="2695044"/>
                <a:ext cx="1881956" cy="922123"/>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81956" h="922123">
                    <a:moveTo>
                      <a:pt x="1881956" y="922123"/>
                    </a:moveTo>
                    <a:lnTo>
                      <a:pt x="1194892" y="621224"/>
                    </a:lnTo>
                    <a:cubicBezTo>
                      <a:pt x="1435591" y="777075"/>
                      <a:pt x="1379524" y="734685"/>
                      <a:pt x="1605118" y="882513"/>
                    </a:cubicBezTo>
                    <a:lnTo>
                      <a:pt x="905241" y="594866"/>
                    </a:lnTo>
                    <a:lnTo>
                      <a:pt x="0" y="0"/>
                    </a:lnTo>
                    <a:lnTo>
                      <a:pt x="592469" y="259829"/>
                    </a:lnTo>
                    <a:cubicBezTo>
                      <a:pt x="830031" y="417453"/>
                      <a:pt x="833439" y="421556"/>
                      <a:pt x="997394" y="538139"/>
                    </a:cubicBezTo>
                    <a:lnTo>
                      <a:pt x="1731541" y="859144"/>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026" name="Groupe 2025"/>
              <p:cNvGrpSpPr/>
              <p:nvPr/>
            </p:nvGrpSpPr>
            <p:grpSpPr>
              <a:xfrm>
                <a:off x="6841947" y="3422026"/>
                <a:ext cx="229401" cy="313391"/>
                <a:chOff x="6487012" y="3744806"/>
                <a:chExt cx="229401" cy="313391"/>
              </a:xfrm>
            </p:grpSpPr>
            <p:sp>
              <p:nvSpPr>
                <p:cNvPr id="2028" name="Ellipse 2027"/>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029" name="Bouée 2028"/>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2027" name="Connecteur droit 2026"/>
              <p:cNvCxnSpPr/>
              <p:nvPr/>
            </p:nvCxnSpPr>
            <p:spPr>
              <a:xfrm flipH="1">
                <a:off x="6898482" y="3436144"/>
                <a:ext cx="121443" cy="292894"/>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2020" name="Ellipse 2019"/>
            <p:cNvSpPr/>
            <p:nvPr/>
          </p:nvSpPr>
          <p:spPr>
            <a:xfrm>
              <a:off x="53732" y="11533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021" name="Ellipse 2020"/>
            <p:cNvSpPr/>
            <p:nvPr/>
          </p:nvSpPr>
          <p:spPr>
            <a:xfrm>
              <a:off x="-414591" y="5004"/>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022" name="Ellipse 2021"/>
            <p:cNvSpPr/>
            <p:nvPr/>
          </p:nvSpPr>
          <p:spPr>
            <a:xfrm>
              <a:off x="-1148654" y="-41598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023" name="Ellipse 2022"/>
            <p:cNvSpPr/>
            <p:nvPr/>
          </p:nvSpPr>
          <p:spPr>
            <a:xfrm>
              <a:off x="-1066891" y="-462997"/>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024" name="Ellipse 2023"/>
            <p:cNvSpPr/>
            <p:nvPr/>
          </p:nvSpPr>
          <p:spPr>
            <a:xfrm>
              <a:off x="-633574" y="-229951"/>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2030" name="Groupe 2029"/>
          <p:cNvGrpSpPr/>
          <p:nvPr>
            <p:custDataLst>
              <p:tags r:id="rId58"/>
            </p:custDataLst>
          </p:nvPr>
        </p:nvGrpSpPr>
        <p:grpSpPr>
          <a:xfrm>
            <a:off x="1786397" y="2786610"/>
            <a:ext cx="2014108" cy="865748"/>
            <a:chOff x="-519318" y="1745455"/>
            <a:chExt cx="2014108" cy="865748"/>
          </a:xfrm>
        </p:grpSpPr>
        <p:sp>
          <p:nvSpPr>
            <p:cNvPr id="2031" name="Ellipse 2030"/>
            <p:cNvSpPr/>
            <p:nvPr/>
          </p:nvSpPr>
          <p:spPr>
            <a:xfrm>
              <a:off x="1247837" y="231654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032" name="Groupe 2031"/>
            <p:cNvGrpSpPr/>
            <p:nvPr/>
          </p:nvGrpSpPr>
          <p:grpSpPr>
            <a:xfrm>
              <a:off x="-484413" y="1795335"/>
              <a:ext cx="1979203" cy="815868"/>
              <a:chOff x="5092145" y="2925076"/>
              <a:chExt cx="1979203" cy="815868"/>
            </a:xfrm>
          </p:grpSpPr>
          <p:sp>
            <p:nvSpPr>
              <p:cNvPr id="2039" name="Forme libre 2038"/>
              <p:cNvSpPr/>
              <p:nvPr/>
            </p:nvSpPr>
            <p:spPr>
              <a:xfrm>
                <a:off x="5092145" y="2925076"/>
                <a:ext cx="1962032" cy="655118"/>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62032" h="655118">
                    <a:moveTo>
                      <a:pt x="1773553" y="655118"/>
                    </a:moveTo>
                    <a:lnTo>
                      <a:pt x="1045006" y="320881"/>
                    </a:lnTo>
                    <a:cubicBezTo>
                      <a:pt x="759073" y="280842"/>
                      <a:pt x="858541" y="301368"/>
                      <a:pt x="562767" y="250049"/>
                    </a:cubicBezTo>
                    <a:lnTo>
                      <a:pt x="0" y="0"/>
                    </a:lnTo>
                    <a:lnTo>
                      <a:pt x="1027206" y="138938"/>
                    </a:lnTo>
                    <a:lnTo>
                      <a:pt x="1695749" y="411426"/>
                    </a:lnTo>
                    <a:lnTo>
                      <a:pt x="1258715" y="356981"/>
                    </a:lnTo>
                    <a:lnTo>
                      <a:pt x="1962032" y="639766"/>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040" name="Groupe 2039"/>
              <p:cNvGrpSpPr/>
              <p:nvPr/>
            </p:nvGrpSpPr>
            <p:grpSpPr>
              <a:xfrm>
                <a:off x="6841947" y="3422026"/>
                <a:ext cx="229401" cy="313391"/>
                <a:chOff x="6487012" y="3744806"/>
                <a:chExt cx="229401" cy="313391"/>
              </a:xfrm>
            </p:grpSpPr>
            <p:sp>
              <p:nvSpPr>
                <p:cNvPr id="2042" name="Ellipse 204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043" name="Bouée 2042"/>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2041" name="Connecteur droit 2040"/>
              <p:cNvCxnSpPr/>
              <p:nvPr/>
            </p:nvCxnSpPr>
            <p:spPr>
              <a:xfrm flipV="1">
                <a:off x="6939479" y="3429694"/>
                <a:ext cx="47052" cy="311250"/>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2033" name="Ellipse 2032"/>
            <p:cNvSpPr/>
            <p:nvPr/>
          </p:nvSpPr>
          <p:spPr>
            <a:xfrm>
              <a:off x="582357" y="211578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034" name="Ellipse 2033"/>
            <p:cNvSpPr/>
            <p:nvPr/>
          </p:nvSpPr>
          <p:spPr>
            <a:xfrm>
              <a:off x="89736" y="2031082"/>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035" name="Ellipse 2034"/>
            <p:cNvSpPr/>
            <p:nvPr/>
          </p:nvSpPr>
          <p:spPr>
            <a:xfrm>
              <a:off x="-519318" y="1745455"/>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036" name="Ellipse 2035"/>
            <p:cNvSpPr/>
            <p:nvPr/>
          </p:nvSpPr>
          <p:spPr>
            <a:xfrm>
              <a:off x="479939" y="1904114"/>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037" name="Ellipse 2036"/>
            <p:cNvSpPr/>
            <p:nvPr/>
          </p:nvSpPr>
          <p:spPr>
            <a:xfrm>
              <a:off x="1187680" y="2169719"/>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038" name="Ellipse 2037"/>
            <p:cNvSpPr/>
            <p:nvPr/>
          </p:nvSpPr>
          <p:spPr>
            <a:xfrm>
              <a:off x="756629" y="2111797"/>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2044" name="Groupe 2043"/>
          <p:cNvGrpSpPr/>
          <p:nvPr>
            <p:custDataLst>
              <p:tags r:id="rId59"/>
            </p:custDataLst>
          </p:nvPr>
        </p:nvGrpSpPr>
        <p:grpSpPr>
          <a:xfrm>
            <a:off x="1831364" y="2650292"/>
            <a:ext cx="1974948" cy="997995"/>
            <a:chOff x="-487301" y="3353057"/>
            <a:chExt cx="1974948" cy="997995"/>
          </a:xfrm>
        </p:grpSpPr>
        <p:grpSp>
          <p:nvGrpSpPr>
            <p:cNvPr id="2045" name="Groupe 2044"/>
            <p:cNvGrpSpPr/>
            <p:nvPr/>
          </p:nvGrpSpPr>
          <p:grpSpPr>
            <a:xfrm>
              <a:off x="-484413" y="3372468"/>
              <a:ext cx="1972060" cy="978584"/>
              <a:chOff x="5099288" y="2756833"/>
              <a:chExt cx="1972060" cy="978584"/>
            </a:xfrm>
          </p:grpSpPr>
          <p:sp>
            <p:nvSpPr>
              <p:cNvPr id="2053" name="Forme libre 2052"/>
              <p:cNvSpPr/>
              <p:nvPr/>
            </p:nvSpPr>
            <p:spPr>
              <a:xfrm>
                <a:off x="5099288" y="2756833"/>
                <a:ext cx="1952507" cy="882892"/>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52507" h="882892">
                    <a:moveTo>
                      <a:pt x="1775935" y="882892"/>
                    </a:moveTo>
                    <a:lnTo>
                      <a:pt x="1047388" y="551036"/>
                    </a:lnTo>
                    <a:cubicBezTo>
                      <a:pt x="813843" y="653872"/>
                      <a:pt x="870447" y="610104"/>
                      <a:pt x="608010" y="749285"/>
                    </a:cubicBezTo>
                    <a:lnTo>
                      <a:pt x="0" y="468282"/>
                    </a:lnTo>
                    <a:lnTo>
                      <a:pt x="977199" y="0"/>
                    </a:lnTo>
                    <a:lnTo>
                      <a:pt x="1695749" y="267724"/>
                    </a:lnTo>
                    <a:lnTo>
                      <a:pt x="1242046" y="465693"/>
                    </a:lnTo>
                    <a:lnTo>
                      <a:pt x="1952507" y="779433"/>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054" name="Groupe 2053"/>
              <p:cNvGrpSpPr/>
              <p:nvPr/>
            </p:nvGrpSpPr>
            <p:grpSpPr>
              <a:xfrm>
                <a:off x="6841947" y="3422026"/>
                <a:ext cx="229401" cy="313391"/>
                <a:chOff x="6487012" y="3744806"/>
                <a:chExt cx="229401" cy="313391"/>
              </a:xfrm>
            </p:grpSpPr>
            <p:sp>
              <p:nvSpPr>
                <p:cNvPr id="2056" name="Ellipse 205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057" name="Bouée 205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2055" name="Connecteur droit 2054"/>
              <p:cNvCxnSpPr/>
              <p:nvPr/>
            </p:nvCxnSpPr>
            <p:spPr>
              <a:xfrm flipH="1" flipV="1">
                <a:off x="6896101" y="3467100"/>
                <a:ext cx="126205" cy="221456"/>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2046" name="Ellipse 2045"/>
            <p:cNvSpPr/>
            <p:nvPr/>
          </p:nvSpPr>
          <p:spPr>
            <a:xfrm>
              <a:off x="756628" y="3826816"/>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047" name="Ellipse 2046"/>
            <p:cNvSpPr/>
            <p:nvPr/>
          </p:nvSpPr>
          <p:spPr>
            <a:xfrm>
              <a:off x="1177294" y="4192040"/>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048" name="Ellipse 2047"/>
            <p:cNvSpPr/>
            <p:nvPr/>
          </p:nvSpPr>
          <p:spPr>
            <a:xfrm>
              <a:off x="527587" y="3893141"/>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049" name="Ellipse 2048"/>
            <p:cNvSpPr/>
            <p:nvPr/>
          </p:nvSpPr>
          <p:spPr>
            <a:xfrm>
              <a:off x="60308" y="4078559"/>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050" name="Ellipse 2049"/>
            <p:cNvSpPr/>
            <p:nvPr/>
          </p:nvSpPr>
          <p:spPr>
            <a:xfrm>
              <a:off x="-487301" y="3814954"/>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051" name="Ellipse 2050"/>
            <p:cNvSpPr/>
            <p:nvPr/>
          </p:nvSpPr>
          <p:spPr>
            <a:xfrm>
              <a:off x="461698" y="3353057"/>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052" name="Ellipse 2051"/>
            <p:cNvSpPr/>
            <p:nvPr/>
          </p:nvSpPr>
          <p:spPr>
            <a:xfrm>
              <a:off x="1127559" y="3625702"/>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grpSp>
        <p:nvGrpSpPr>
          <p:cNvPr id="2058" name="Groupe 2057"/>
          <p:cNvGrpSpPr/>
          <p:nvPr>
            <p:custDataLst>
              <p:tags r:id="rId60"/>
            </p:custDataLst>
          </p:nvPr>
        </p:nvGrpSpPr>
        <p:grpSpPr>
          <a:xfrm>
            <a:off x="1919910" y="2555385"/>
            <a:ext cx="1891098" cy="1100028"/>
            <a:chOff x="-378587" y="4270377"/>
            <a:chExt cx="1891098" cy="1100028"/>
          </a:xfrm>
        </p:grpSpPr>
        <p:grpSp>
          <p:nvGrpSpPr>
            <p:cNvPr id="2059" name="Groupe 2058"/>
            <p:cNvGrpSpPr/>
            <p:nvPr/>
          </p:nvGrpSpPr>
          <p:grpSpPr>
            <a:xfrm>
              <a:off x="-378587" y="4270377"/>
              <a:ext cx="1891098" cy="1100028"/>
              <a:chOff x="5180250" y="2635389"/>
              <a:chExt cx="1891098" cy="1100028"/>
            </a:xfrm>
          </p:grpSpPr>
          <p:sp>
            <p:nvSpPr>
              <p:cNvPr id="2067" name="Forme libre 2066"/>
              <p:cNvSpPr/>
              <p:nvPr/>
            </p:nvSpPr>
            <p:spPr>
              <a:xfrm>
                <a:off x="5180250" y="2635389"/>
                <a:ext cx="1869163" cy="100433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69163" h="1004336">
                    <a:moveTo>
                      <a:pt x="1699736" y="1004336"/>
                    </a:moveTo>
                    <a:lnTo>
                      <a:pt x="978333" y="693911"/>
                    </a:lnTo>
                    <a:cubicBezTo>
                      <a:pt x="790031" y="849134"/>
                      <a:pt x="846635" y="807748"/>
                      <a:pt x="610392" y="999316"/>
                    </a:cubicBezTo>
                    <a:lnTo>
                      <a:pt x="0" y="734982"/>
                    </a:lnTo>
                    <a:lnTo>
                      <a:pt x="839087" y="0"/>
                    </a:lnTo>
                    <a:lnTo>
                      <a:pt x="1538587" y="246293"/>
                    </a:lnTo>
                    <a:cubicBezTo>
                      <a:pt x="1322835" y="429107"/>
                      <a:pt x="1328123" y="428319"/>
                      <a:pt x="1146797" y="565706"/>
                    </a:cubicBezTo>
                    <a:lnTo>
                      <a:pt x="1869163" y="88658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068" name="Groupe 2067"/>
              <p:cNvGrpSpPr/>
              <p:nvPr/>
            </p:nvGrpSpPr>
            <p:grpSpPr>
              <a:xfrm>
                <a:off x="6841947" y="3422026"/>
                <a:ext cx="229401" cy="313391"/>
                <a:chOff x="6487012" y="3744806"/>
                <a:chExt cx="229401" cy="313391"/>
              </a:xfrm>
            </p:grpSpPr>
            <p:sp>
              <p:nvSpPr>
                <p:cNvPr id="2070" name="Ellipse 206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071" name="Bouée 207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2069" name="Connecteur droit 2068"/>
              <p:cNvCxnSpPr/>
              <p:nvPr/>
            </p:nvCxnSpPr>
            <p:spPr>
              <a:xfrm rot="900000" flipH="1" flipV="1">
                <a:off x="6862011" y="3525253"/>
                <a:ext cx="196515" cy="112294"/>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2060" name="Ellipse 2059"/>
            <p:cNvSpPr/>
            <p:nvPr/>
          </p:nvSpPr>
          <p:spPr>
            <a:xfrm>
              <a:off x="1152776" y="5187875"/>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061" name="Ellipse 2060"/>
            <p:cNvSpPr/>
            <p:nvPr/>
          </p:nvSpPr>
          <p:spPr>
            <a:xfrm>
              <a:off x="511792" y="4977581"/>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062" name="Ellipse 2061"/>
            <p:cNvSpPr/>
            <p:nvPr/>
          </p:nvSpPr>
          <p:spPr>
            <a:xfrm>
              <a:off x="119529" y="5208388"/>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063" name="Ellipse 2062"/>
            <p:cNvSpPr/>
            <p:nvPr/>
          </p:nvSpPr>
          <p:spPr>
            <a:xfrm>
              <a:off x="-338491" y="4907307"/>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064" name="Ellipse 2063"/>
            <p:cNvSpPr/>
            <p:nvPr/>
          </p:nvSpPr>
          <p:spPr>
            <a:xfrm>
              <a:off x="511792" y="4277222"/>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065" name="Ellipse 2064"/>
            <p:cNvSpPr/>
            <p:nvPr/>
          </p:nvSpPr>
          <p:spPr>
            <a:xfrm>
              <a:off x="1057750" y="4546550"/>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066" name="Ellipse 2065"/>
            <p:cNvSpPr/>
            <p:nvPr/>
          </p:nvSpPr>
          <p:spPr>
            <a:xfrm>
              <a:off x="857737" y="4848857"/>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grpSp>
        <p:nvGrpSpPr>
          <p:cNvPr id="2072" name="Groupe 2071"/>
          <p:cNvGrpSpPr/>
          <p:nvPr>
            <p:custDataLst>
              <p:tags r:id="rId61"/>
            </p:custDataLst>
          </p:nvPr>
        </p:nvGrpSpPr>
        <p:grpSpPr>
          <a:xfrm>
            <a:off x="2024462" y="2443535"/>
            <a:ext cx="1786824" cy="1227917"/>
            <a:chOff x="-258067" y="5466281"/>
            <a:chExt cx="1786824" cy="1227917"/>
          </a:xfrm>
        </p:grpSpPr>
        <p:grpSp>
          <p:nvGrpSpPr>
            <p:cNvPr id="2073" name="Groupe 2072"/>
            <p:cNvGrpSpPr/>
            <p:nvPr/>
          </p:nvGrpSpPr>
          <p:grpSpPr>
            <a:xfrm>
              <a:off x="-258067" y="5466281"/>
              <a:ext cx="1786824" cy="1227917"/>
              <a:chOff x="5284524" y="2523093"/>
              <a:chExt cx="1786824" cy="1227917"/>
            </a:xfrm>
          </p:grpSpPr>
          <p:sp>
            <p:nvSpPr>
              <p:cNvPr id="2657" name="Forme libre 2656"/>
              <p:cNvSpPr/>
              <p:nvPr/>
            </p:nvSpPr>
            <p:spPr>
              <a:xfrm>
                <a:off x="5284524" y="2523093"/>
                <a:ext cx="1752857" cy="1227917"/>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52857" h="1227917">
                    <a:moveTo>
                      <a:pt x="1603483" y="1132673"/>
                    </a:moveTo>
                    <a:lnTo>
                      <a:pt x="886091" y="822248"/>
                    </a:lnTo>
                    <a:cubicBezTo>
                      <a:pt x="733883" y="1053671"/>
                      <a:pt x="770435" y="992233"/>
                      <a:pt x="602371" y="1227917"/>
                    </a:cubicBezTo>
                    <a:lnTo>
                      <a:pt x="0" y="947540"/>
                    </a:lnTo>
                    <a:lnTo>
                      <a:pt x="638561" y="0"/>
                    </a:lnTo>
                    <a:lnTo>
                      <a:pt x="1318007" y="242282"/>
                    </a:lnTo>
                    <a:cubicBezTo>
                      <a:pt x="1142360" y="493275"/>
                      <a:pt x="1127597" y="496498"/>
                      <a:pt x="1014450" y="661959"/>
                    </a:cubicBezTo>
                    <a:lnTo>
                      <a:pt x="1752857" y="986852"/>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680" name="Groupe 2679"/>
              <p:cNvGrpSpPr/>
              <p:nvPr/>
            </p:nvGrpSpPr>
            <p:grpSpPr>
              <a:xfrm>
                <a:off x="6841947" y="3422026"/>
                <a:ext cx="229401" cy="313391"/>
                <a:chOff x="6487012" y="3744806"/>
                <a:chExt cx="229401" cy="313391"/>
              </a:xfrm>
            </p:grpSpPr>
            <p:sp>
              <p:nvSpPr>
                <p:cNvPr id="2682" name="Ellipse 268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683" name="Bouée 2682"/>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2681" name="Connecteur droit 2680"/>
              <p:cNvCxnSpPr/>
              <p:nvPr/>
            </p:nvCxnSpPr>
            <p:spPr>
              <a:xfrm flipH="1" flipV="1">
                <a:off x="6862011" y="3525253"/>
                <a:ext cx="196515" cy="112294"/>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2074" name="Ellipse 2073"/>
            <p:cNvSpPr/>
            <p:nvPr/>
          </p:nvSpPr>
          <p:spPr>
            <a:xfrm>
              <a:off x="1133109" y="6483089"/>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075" name="Ellipse 2074"/>
            <p:cNvSpPr/>
            <p:nvPr/>
          </p:nvSpPr>
          <p:spPr>
            <a:xfrm>
              <a:off x="521961" y="6373091"/>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652" name="Ellipse 2651"/>
            <p:cNvSpPr/>
            <p:nvPr/>
          </p:nvSpPr>
          <p:spPr>
            <a:xfrm>
              <a:off x="154433" y="6582632"/>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653" name="Ellipse 2652"/>
            <p:cNvSpPr/>
            <p:nvPr/>
          </p:nvSpPr>
          <p:spPr>
            <a:xfrm>
              <a:off x="-188997" y="6221242"/>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654" name="Ellipse 2653"/>
            <p:cNvSpPr/>
            <p:nvPr/>
          </p:nvSpPr>
          <p:spPr>
            <a:xfrm>
              <a:off x="514783" y="5472685"/>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655" name="Ellipse 2654"/>
            <p:cNvSpPr/>
            <p:nvPr/>
          </p:nvSpPr>
          <p:spPr>
            <a:xfrm>
              <a:off x="929745" y="5786345"/>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656" name="Ellipse 2655"/>
            <p:cNvSpPr/>
            <p:nvPr/>
          </p:nvSpPr>
          <p:spPr>
            <a:xfrm>
              <a:off x="895244" y="6161135"/>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grpSp>
        <p:nvGrpSpPr>
          <p:cNvPr id="2684" name="Groupe 2683"/>
          <p:cNvGrpSpPr/>
          <p:nvPr>
            <p:custDataLst>
              <p:tags r:id="rId62"/>
            </p:custDataLst>
          </p:nvPr>
        </p:nvGrpSpPr>
        <p:grpSpPr>
          <a:xfrm>
            <a:off x="2156340" y="2365187"/>
            <a:ext cx="1666594" cy="1388339"/>
            <a:chOff x="1491400" y="5663685"/>
            <a:chExt cx="1666594" cy="1388339"/>
          </a:xfrm>
        </p:grpSpPr>
        <p:grpSp>
          <p:nvGrpSpPr>
            <p:cNvPr id="2685" name="Groupe 2684"/>
            <p:cNvGrpSpPr/>
            <p:nvPr/>
          </p:nvGrpSpPr>
          <p:grpSpPr>
            <a:xfrm>
              <a:off x="1491400" y="5663685"/>
              <a:ext cx="1666594" cy="1388339"/>
              <a:chOff x="5412862" y="2446893"/>
              <a:chExt cx="1666594" cy="1388339"/>
            </a:xfrm>
          </p:grpSpPr>
          <p:sp>
            <p:nvSpPr>
              <p:cNvPr id="2693" name="Forme libre 2692"/>
              <p:cNvSpPr/>
              <p:nvPr/>
            </p:nvSpPr>
            <p:spPr>
              <a:xfrm>
                <a:off x="5412862" y="2446893"/>
                <a:ext cx="1604468" cy="1388339"/>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04468" h="1388339">
                    <a:moveTo>
                      <a:pt x="1511241" y="1236947"/>
                    </a:moveTo>
                    <a:lnTo>
                      <a:pt x="793849" y="918501"/>
                    </a:lnTo>
                    <a:cubicBezTo>
                      <a:pt x="689767" y="1190030"/>
                      <a:pt x="710276" y="1120570"/>
                      <a:pt x="614402" y="1388339"/>
                    </a:cubicBezTo>
                    <a:lnTo>
                      <a:pt x="0" y="1091919"/>
                    </a:lnTo>
                    <a:lnTo>
                      <a:pt x="377877" y="0"/>
                    </a:lnTo>
                    <a:lnTo>
                      <a:pt x="1065344" y="242282"/>
                    </a:lnTo>
                    <a:cubicBezTo>
                      <a:pt x="945844" y="521349"/>
                      <a:pt x="935091" y="536604"/>
                      <a:pt x="858039" y="726128"/>
                    </a:cubicBezTo>
                    <a:lnTo>
                      <a:pt x="1604468" y="1047010"/>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694" name="Groupe 2693"/>
              <p:cNvGrpSpPr/>
              <p:nvPr/>
            </p:nvGrpSpPr>
            <p:grpSpPr>
              <a:xfrm>
                <a:off x="6841947" y="3422026"/>
                <a:ext cx="229401" cy="313391"/>
                <a:chOff x="6487012" y="3744806"/>
                <a:chExt cx="229401" cy="313391"/>
              </a:xfrm>
            </p:grpSpPr>
            <p:sp>
              <p:nvSpPr>
                <p:cNvPr id="2696" name="Ellipse 269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697" name="Bouée 269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2695" name="Connecteur droit 2694"/>
              <p:cNvCxnSpPr/>
              <p:nvPr/>
            </p:nvCxnSpPr>
            <p:spPr>
              <a:xfrm rot="2220000" flipH="1">
                <a:off x="6841332" y="3521869"/>
                <a:ext cx="238124" cy="111919"/>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2686" name="Ellipse 2685"/>
            <p:cNvSpPr/>
            <p:nvPr/>
          </p:nvSpPr>
          <p:spPr>
            <a:xfrm>
              <a:off x="2662899" y="6736517"/>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687" name="Ellipse 2686"/>
            <p:cNvSpPr/>
            <p:nvPr/>
          </p:nvSpPr>
          <p:spPr>
            <a:xfrm>
              <a:off x="2187667" y="6708901"/>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688" name="Ellipse 2687"/>
            <p:cNvSpPr/>
            <p:nvPr/>
          </p:nvSpPr>
          <p:spPr>
            <a:xfrm>
              <a:off x="1847336" y="6910966"/>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689" name="Ellipse 2688"/>
            <p:cNvSpPr/>
            <p:nvPr/>
          </p:nvSpPr>
          <p:spPr>
            <a:xfrm>
              <a:off x="1541564" y="6468441"/>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690" name="Ellipse 2689"/>
            <p:cNvSpPr/>
            <p:nvPr/>
          </p:nvSpPr>
          <p:spPr>
            <a:xfrm>
              <a:off x="2030538" y="5688397"/>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691" name="Ellipse 2690"/>
            <p:cNvSpPr/>
            <p:nvPr/>
          </p:nvSpPr>
          <p:spPr>
            <a:xfrm>
              <a:off x="2461313" y="6013914"/>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692" name="Ellipse 2691"/>
            <p:cNvSpPr/>
            <p:nvPr/>
          </p:nvSpPr>
          <p:spPr>
            <a:xfrm>
              <a:off x="2534361" y="6449926"/>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grpSp>
        <p:nvGrpSpPr>
          <p:cNvPr id="2704" name="Groupe 2703"/>
          <p:cNvGrpSpPr/>
          <p:nvPr>
            <p:custDataLst>
              <p:tags r:id="rId63"/>
            </p:custDataLst>
          </p:nvPr>
        </p:nvGrpSpPr>
        <p:grpSpPr>
          <a:xfrm>
            <a:off x="2282391" y="2317262"/>
            <a:ext cx="1550289" cy="1480581"/>
            <a:chOff x="3200345" y="5377419"/>
            <a:chExt cx="1550289" cy="1480581"/>
          </a:xfrm>
        </p:grpSpPr>
        <p:grpSp>
          <p:nvGrpSpPr>
            <p:cNvPr id="2705" name="Groupe 2704"/>
            <p:cNvGrpSpPr/>
            <p:nvPr/>
          </p:nvGrpSpPr>
          <p:grpSpPr>
            <a:xfrm>
              <a:off x="3200345" y="5377419"/>
              <a:ext cx="1550289" cy="1480581"/>
              <a:chOff x="5529167" y="2402777"/>
              <a:chExt cx="1550289" cy="1480581"/>
            </a:xfrm>
          </p:grpSpPr>
          <p:sp>
            <p:nvSpPr>
              <p:cNvPr id="2713" name="Forme libre 2712"/>
              <p:cNvSpPr/>
              <p:nvPr/>
            </p:nvSpPr>
            <p:spPr>
              <a:xfrm>
                <a:off x="5529167" y="2402777"/>
                <a:ext cx="1444047" cy="1480581"/>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44047" h="1480581">
                    <a:moveTo>
                      <a:pt x="1394936" y="1281063"/>
                    </a:moveTo>
                    <a:lnTo>
                      <a:pt x="693586" y="966628"/>
                    </a:lnTo>
                    <a:cubicBezTo>
                      <a:pt x="669715" y="1282273"/>
                      <a:pt x="674182" y="1216822"/>
                      <a:pt x="646487" y="1480581"/>
                    </a:cubicBezTo>
                    <a:lnTo>
                      <a:pt x="0" y="1180151"/>
                    </a:lnTo>
                    <a:lnTo>
                      <a:pt x="137245" y="0"/>
                    </a:lnTo>
                    <a:lnTo>
                      <a:pt x="788618" y="258324"/>
                    </a:lnTo>
                    <a:cubicBezTo>
                      <a:pt x="745318" y="601559"/>
                      <a:pt x="746597" y="556656"/>
                      <a:pt x="725692" y="762223"/>
                    </a:cubicBezTo>
                    <a:lnTo>
                      <a:pt x="1444047" y="1067063"/>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720" name="Groupe 2719"/>
              <p:cNvGrpSpPr/>
              <p:nvPr/>
            </p:nvGrpSpPr>
            <p:grpSpPr>
              <a:xfrm>
                <a:off x="6841947" y="3422026"/>
                <a:ext cx="229401" cy="313391"/>
                <a:chOff x="6487012" y="3744806"/>
                <a:chExt cx="229401" cy="313391"/>
              </a:xfrm>
            </p:grpSpPr>
            <p:sp>
              <p:nvSpPr>
                <p:cNvPr id="2722" name="Ellipse 272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723" name="Bouée 2722"/>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2721" name="Connecteur droit 2720"/>
              <p:cNvCxnSpPr/>
              <p:nvPr/>
            </p:nvCxnSpPr>
            <p:spPr>
              <a:xfrm rot="1320000" flipH="1">
                <a:off x="6841332" y="3521869"/>
                <a:ext cx="238124" cy="111919"/>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2706" name="Ellipse 2705"/>
            <p:cNvSpPr/>
            <p:nvPr/>
          </p:nvSpPr>
          <p:spPr>
            <a:xfrm>
              <a:off x="4173671" y="6228482"/>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707" name="Ellipse 2706"/>
            <p:cNvSpPr/>
            <p:nvPr/>
          </p:nvSpPr>
          <p:spPr>
            <a:xfrm>
              <a:off x="3944408" y="5787548"/>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708" name="Ellipse 2707"/>
            <p:cNvSpPr/>
            <p:nvPr/>
          </p:nvSpPr>
          <p:spPr>
            <a:xfrm>
              <a:off x="3557754" y="5450496"/>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709" name="Ellipse 2708"/>
            <p:cNvSpPr/>
            <p:nvPr/>
          </p:nvSpPr>
          <p:spPr>
            <a:xfrm>
              <a:off x="3205055" y="6143937"/>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710" name="Ellipse 2709"/>
            <p:cNvSpPr/>
            <p:nvPr/>
          </p:nvSpPr>
          <p:spPr>
            <a:xfrm>
              <a:off x="3522849" y="6694142"/>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711" name="Ellipse 2710"/>
            <p:cNvSpPr/>
            <p:nvPr/>
          </p:nvSpPr>
          <p:spPr>
            <a:xfrm>
              <a:off x="3841626" y="6525078"/>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712" name="Ellipse 2711"/>
            <p:cNvSpPr/>
            <p:nvPr/>
          </p:nvSpPr>
          <p:spPr>
            <a:xfrm>
              <a:off x="4223126" y="6468441"/>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grpSp>
        <p:nvGrpSpPr>
          <p:cNvPr id="2724" name="Groupe 2723"/>
          <p:cNvGrpSpPr/>
          <p:nvPr>
            <p:custDataLst>
              <p:tags r:id="rId64"/>
            </p:custDataLst>
          </p:nvPr>
        </p:nvGrpSpPr>
        <p:grpSpPr>
          <a:xfrm>
            <a:off x="1803888" y="2801921"/>
            <a:ext cx="1986348" cy="826532"/>
            <a:chOff x="5085000" y="2916376"/>
            <a:chExt cx="1986348" cy="826532"/>
          </a:xfrm>
        </p:grpSpPr>
        <p:sp>
          <p:nvSpPr>
            <p:cNvPr id="2725" name="Forme libre 2724"/>
            <p:cNvSpPr/>
            <p:nvPr/>
          </p:nvSpPr>
          <p:spPr>
            <a:xfrm>
              <a:off x="5085000" y="2916376"/>
              <a:ext cx="1966795" cy="697155"/>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66795" h="697155">
                  <a:moveTo>
                    <a:pt x="1780698" y="697155"/>
                  </a:moveTo>
                  <a:lnTo>
                    <a:pt x="1047388" y="370062"/>
                  </a:lnTo>
                  <a:cubicBezTo>
                    <a:pt x="766218" y="408604"/>
                    <a:pt x="858541" y="393411"/>
                    <a:pt x="569911" y="427817"/>
                  </a:cubicBezTo>
                  <a:lnTo>
                    <a:pt x="0" y="158719"/>
                  </a:lnTo>
                  <a:lnTo>
                    <a:pt x="1034350" y="0"/>
                  </a:lnTo>
                  <a:lnTo>
                    <a:pt x="1733849" y="260581"/>
                  </a:lnTo>
                  <a:lnTo>
                    <a:pt x="1268240" y="332344"/>
                  </a:lnTo>
                  <a:lnTo>
                    <a:pt x="1966795" y="634178"/>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726" name="Groupe 2725"/>
            <p:cNvGrpSpPr/>
            <p:nvPr/>
          </p:nvGrpSpPr>
          <p:grpSpPr>
            <a:xfrm>
              <a:off x="6841947" y="3422026"/>
              <a:ext cx="229401" cy="313391"/>
              <a:chOff x="6487012" y="3744806"/>
              <a:chExt cx="229401" cy="313391"/>
            </a:xfrm>
          </p:grpSpPr>
          <p:sp>
            <p:nvSpPr>
              <p:cNvPr id="2728" name="Ellipse 2727"/>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729" name="Bouée 2728"/>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2727" name="Connecteur droit 2726"/>
            <p:cNvCxnSpPr/>
            <p:nvPr/>
          </p:nvCxnSpPr>
          <p:spPr>
            <a:xfrm flipV="1">
              <a:off x="6952628" y="3427202"/>
              <a:ext cx="21113" cy="315706"/>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730" name="Groupe 2729"/>
          <p:cNvGrpSpPr/>
          <p:nvPr>
            <p:custDataLst>
              <p:tags r:id="rId65"/>
            </p:custDataLst>
          </p:nvPr>
        </p:nvGrpSpPr>
        <p:grpSpPr>
          <a:xfrm>
            <a:off x="2260067" y="2278710"/>
            <a:ext cx="1528080" cy="1494059"/>
            <a:chOff x="3982040" y="-38335"/>
            <a:chExt cx="1528080" cy="1494059"/>
          </a:xfrm>
        </p:grpSpPr>
        <p:grpSp>
          <p:nvGrpSpPr>
            <p:cNvPr id="2731" name="Groupe 2730"/>
            <p:cNvGrpSpPr/>
            <p:nvPr/>
          </p:nvGrpSpPr>
          <p:grpSpPr>
            <a:xfrm>
              <a:off x="4018044" y="-38335"/>
              <a:ext cx="1492076" cy="1494059"/>
              <a:chOff x="1365107" y="2659822"/>
              <a:chExt cx="1492076" cy="1494059"/>
            </a:xfrm>
          </p:grpSpPr>
          <p:sp>
            <p:nvSpPr>
              <p:cNvPr id="2739" name="Forme libre 2738"/>
              <p:cNvSpPr/>
              <p:nvPr/>
            </p:nvSpPr>
            <p:spPr>
              <a:xfrm>
                <a:off x="1365107" y="2659822"/>
                <a:ext cx="1401593" cy="1494059"/>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01593" h="1494059">
                    <a:moveTo>
                      <a:pt x="1401593" y="1101619"/>
                    </a:moveTo>
                    <a:lnTo>
                      <a:pt x="651783" y="764741"/>
                    </a:lnTo>
                    <a:cubicBezTo>
                      <a:pt x="651562" y="594527"/>
                      <a:pt x="651340" y="424314"/>
                      <a:pt x="651119" y="254100"/>
                    </a:cubicBezTo>
                    <a:lnTo>
                      <a:pt x="5918" y="0"/>
                    </a:lnTo>
                    <a:cubicBezTo>
                      <a:pt x="3945" y="402199"/>
                      <a:pt x="1973" y="804399"/>
                      <a:pt x="0" y="1206598"/>
                    </a:cubicBezTo>
                    <a:lnTo>
                      <a:pt x="643277" y="1494059"/>
                    </a:lnTo>
                    <a:lnTo>
                      <a:pt x="651265" y="993917"/>
                    </a:lnTo>
                    <a:cubicBezTo>
                      <a:pt x="874595" y="1115433"/>
                      <a:pt x="1224878" y="1258249"/>
                      <a:pt x="1347887" y="1302238"/>
                    </a:cubicBez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740" name="Groupe 2739"/>
              <p:cNvGrpSpPr/>
              <p:nvPr/>
            </p:nvGrpSpPr>
            <p:grpSpPr>
              <a:xfrm>
                <a:off x="2611486" y="3707980"/>
                <a:ext cx="245697" cy="313391"/>
                <a:chOff x="6629570" y="3897206"/>
                <a:chExt cx="245697" cy="313391"/>
              </a:xfrm>
            </p:grpSpPr>
            <p:sp>
              <p:nvSpPr>
                <p:cNvPr id="2741" name="Ellipse 2740"/>
                <p:cNvSpPr/>
                <p:nvPr/>
              </p:nvSpPr>
              <p:spPr>
                <a:xfrm>
                  <a:off x="6682105" y="39525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742" name="Bouée 2741"/>
                <p:cNvSpPr/>
                <p:nvPr/>
              </p:nvSpPr>
              <p:spPr>
                <a:xfrm rot="1079884">
                  <a:off x="6639412" y="38972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cxnSp>
              <p:nvCxnSpPr>
                <p:cNvPr id="2743" name="Connecteur droit 2742"/>
                <p:cNvCxnSpPr/>
                <p:nvPr/>
              </p:nvCxnSpPr>
              <p:spPr>
                <a:xfrm flipV="1">
                  <a:off x="6629570" y="4041864"/>
                  <a:ext cx="245697" cy="35462"/>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grpSp>
        <p:sp>
          <p:nvSpPr>
            <p:cNvPr id="2732" name="Ellipse 2731"/>
            <p:cNvSpPr/>
            <p:nvPr/>
          </p:nvSpPr>
          <p:spPr>
            <a:xfrm>
              <a:off x="4296757" y="44621"/>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733" name="Ellipse 2732"/>
            <p:cNvSpPr/>
            <p:nvPr/>
          </p:nvSpPr>
          <p:spPr>
            <a:xfrm>
              <a:off x="5001662" y="849742"/>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734" name="Ellipse 2733"/>
            <p:cNvSpPr/>
            <p:nvPr/>
          </p:nvSpPr>
          <p:spPr>
            <a:xfrm>
              <a:off x="4968390" y="1091382"/>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735" name="Ellipse 2734"/>
            <p:cNvSpPr/>
            <p:nvPr/>
          </p:nvSpPr>
          <p:spPr>
            <a:xfrm>
              <a:off x="3982040" y="541439"/>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736" name="Ellipse 2735"/>
            <p:cNvSpPr/>
            <p:nvPr/>
          </p:nvSpPr>
          <p:spPr>
            <a:xfrm>
              <a:off x="4631572" y="419743"/>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737" name="Ellipse 2736"/>
            <p:cNvSpPr/>
            <p:nvPr/>
          </p:nvSpPr>
          <p:spPr>
            <a:xfrm>
              <a:off x="4631572" y="1132311"/>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738" name="Ellipse 2737"/>
            <p:cNvSpPr/>
            <p:nvPr/>
          </p:nvSpPr>
          <p:spPr>
            <a:xfrm>
              <a:off x="4262482" y="1260816"/>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2744" name="Groupe 2743"/>
          <p:cNvGrpSpPr/>
          <p:nvPr>
            <p:custDataLst>
              <p:tags r:id="rId66"/>
            </p:custDataLst>
          </p:nvPr>
        </p:nvGrpSpPr>
        <p:grpSpPr>
          <a:xfrm>
            <a:off x="2161090" y="2313632"/>
            <a:ext cx="1621591" cy="1444487"/>
            <a:chOff x="2304819" y="-164114"/>
            <a:chExt cx="1621591" cy="1444487"/>
          </a:xfrm>
        </p:grpSpPr>
        <p:grpSp>
          <p:nvGrpSpPr>
            <p:cNvPr id="2745" name="Groupe 2744"/>
            <p:cNvGrpSpPr/>
            <p:nvPr/>
          </p:nvGrpSpPr>
          <p:grpSpPr>
            <a:xfrm>
              <a:off x="2304819" y="-164114"/>
              <a:ext cx="1621591" cy="1444487"/>
              <a:chOff x="5457865" y="2418819"/>
              <a:chExt cx="1621591" cy="1444487"/>
            </a:xfrm>
          </p:grpSpPr>
          <p:sp>
            <p:nvSpPr>
              <p:cNvPr id="2753" name="Forme libre 2752"/>
              <p:cNvSpPr/>
              <p:nvPr/>
            </p:nvSpPr>
            <p:spPr>
              <a:xfrm>
                <a:off x="5457865" y="2418819"/>
                <a:ext cx="1522386" cy="1444487"/>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22386" h="1444487">
                    <a:moveTo>
                      <a:pt x="1522386" y="1265021"/>
                    </a:moveTo>
                    <a:lnTo>
                      <a:pt x="821036" y="954597"/>
                    </a:lnTo>
                    <a:cubicBezTo>
                      <a:pt x="897428" y="1246179"/>
                      <a:pt x="881842" y="1184739"/>
                      <a:pt x="938368" y="1444487"/>
                    </a:cubicBezTo>
                    <a:lnTo>
                      <a:pt x="271829" y="1152077"/>
                    </a:lnTo>
                    <a:lnTo>
                      <a:pt x="0" y="0"/>
                    </a:lnTo>
                    <a:lnTo>
                      <a:pt x="635332" y="250303"/>
                    </a:lnTo>
                    <a:cubicBezTo>
                      <a:pt x="732400" y="605570"/>
                      <a:pt x="709616" y="540614"/>
                      <a:pt x="756890" y="738160"/>
                    </a:cubicBezTo>
                    <a:lnTo>
                      <a:pt x="1467224" y="1071074"/>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754" name="Groupe 2753"/>
              <p:cNvGrpSpPr/>
              <p:nvPr/>
            </p:nvGrpSpPr>
            <p:grpSpPr>
              <a:xfrm>
                <a:off x="6841947" y="3422026"/>
                <a:ext cx="229401" cy="313391"/>
                <a:chOff x="6487012" y="3744806"/>
                <a:chExt cx="229401" cy="313391"/>
              </a:xfrm>
            </p:grpSpPr>
            <p:sp>
              <p:nvSpPr>
                <p:cNvPr id="2756" name="Ellipse 275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757" name="Bouée 275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2755" name="Connecteur droit 2754"/>
              <p:cNvCxnSpPr/>
              <p:nvPr/>
            </p:nvCxnSpPr>
            <p:spPr>
              <a:xfrm flipH="1">
                <a:off x="6841332" y="3521869"/>
                <a:ext cx="238124" cy="111919"/>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2746" name="Ellipse 2745"/>
            <p:cNvSpPr/>
            <p:nvPr/>
          </p:nvSpPr>
          <p:spPr>
            <a:xfrm>
              <a:off x="3155492" y="102296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747" name="Ellipse 2746"/>
            <p:cNvSpPr/>
            <p:nvPr/>
          </p:nvSpPr>
          <p:spPr>
            <a:xfrm>
              <a:off x="2573672" y="-66612"/>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748" name="Ellipse 2747"/>
            <p:cNvSpPr/>
            <p:nvPr/>
          </p:nvSpPr>
          <p:spPr>
            <a:xfrm>
              <a:off x="3330269" y="870045"/>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749" name="Ellipse 2748"/>
            <p:cNvSpPr/>
            <p:nvPr/>
          </p:nvSpPr>
          <p:spPr>
            <a:xfrm>
              <a:off x="2384202" y="362626"/>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750" name="Ellipse 2749"/>
            <p:cNvSpPr/>
            <p:nvPr/>
          </p:nvSpPr>
          <p:spPr>
            <a:xfrm>
              <a:off x="2776163" y="1063897"/>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751" name="Ellipse 2750"/>
            <p:cNvSpPr/>
            <p:nvPr/>
          </p:nvSpPr>
          <p:spPr>
            <a:xfrm>
              <a:off x="2966924" y="313487"/>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752" name="Ellipse 2751"/>
            <p:cNvSpPr/>
            <p:nvPr/>
          </p:nvSpPr>
          <p:spPr>
            <a:xfrm>
              <a:off x="3411558" y="722160"/>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2758" name="Groupe 2757"/>
          <p:cNvGrpSpPr/>
          <p:nvPr>
            <p:custDataLst>
              <p:tags r:id="rId67"/>
            </p:custDataLst>
          </p:nvPr>
        </p:nvGrpSpPr>
        <p:grpSpPr>
          <a:xfrm>
            <a:off x="2047753" y="2374353"/>
            <a:ext cx="1734928" cy="1323044"/>
            <a:chOff x="756629" y="-1564521"/>
            <a:chExt cx="1734928" cy="1323044"/>
          </a:xfrm>
        </p:grpSpPr>
        <p:grpSp>
          <p:nvGrpSpPr>
            <p:cNvPr id="2759" name="Groupe 2758"/>
            <p:cNvGrpSpPr/>
            <p:nvPr/>
          </p:nvGrpSpPr>
          <p:grpSpPr>
            <a:xfrm>
              <a:off x="756629" y="-1564521"/>
              <a:ext cx="1734928" cy="1323044"/>
              <a:chOff x="5336420" y="2473587"/>
              <a:chExt cx="1734928" cy="1323044"/>
            </a:xfrm>
          </p:grpSpPr>
          <p:sp>
            <p:nvSpPr>
              <p:cNvPr id="2767" name="Forme libre 2766"/>
              <p:cNvSpPr/>
              <p:nvPr/>
            </p:nvSpPr>
            <p:spPr>
              <a:xfrm>
                <a:off x="5336420" y="2473587"/>
                <a:ext cx="1672405" cy="1323044"/>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72405" h="1323044">
                    <a:moveTo>
                      <a:pt x="1672405" y="1186441"/>
                    </a:moveTo>
                    <a:lnTo>
                      <a:pt x="959149" y="885542"/>
                    </a:lnTo>
                    <a:cubicBezTo>
                      <a:pt x="1116504" y="1139024"/>
                      <a:pt x="1069962" y="1079966"/>
                      <a:pt x="1197925" y="1323044"/>
                    </a:cubicBezTo>
                    <a:lnTo>
                      <a:pt x="524241" y="1035397"/>
                    </a:lnTo>
                    <a:lnTo>
                      <a:pt x="0" y="0"/>
                    </a:lnTo>
                    <a:lnTo>
                      <a:pt x="623425" y="259829"/>
                    </a:lnTo>
                    <a:cubicBezTo>
                      <a:pt x="758593" y="574615"/>
                      <a:pt x="726283" y="521567"/>
                      <a:pt x="835470" y="716731"/>
                    </a:cubicBezTo>
                    <a:lnTo>
                      <a:pt x="1583905" y="102106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768" name="Groupe 2767"/>
              <p:cNvGrpSpPr/>
              <p:nvPr/>
            </p:nvGrpSpPr>
            <p:grpSpPr>
              <a:xfrm>
                <a:off x="6841947" y="3422026"/>
                <a:ext cx="229401" cy="313391"/>
                <a:chOff x="6487012" y="3744806"/>
                <a:chExt cx="229401" cy="313391"/>
              </a:xfrm>
            </p:grpSpPr>
            <p:sp>
              <p:nvSpPr>
                <p:cNvPr id="2770" name="Ellipse 276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771" name="Bouée 277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2769" name="Connecteur droit 2768"/>
              <p:cNvCxnSpPr/>
              <p:nvPr/>
            </p:nvCxnSpPr>
            <p:spPr>
              <a:xfrm flipH="1">
                <a:off x="6850856" y="3495675"/>
                <a:ext cx="216694" cy="173831"/>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2760" name="Ellipse 2759"/>
            <p:cNvSpPr/>
            <p:nvPr/>
          </p:nvSpPr>
          <p:spPr>
            <a:xfrm>
              <a:off x="1882241" y="-632761"/>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761" name="Ellipse 2760"/>
            <p:cNvSpPr/>
            <p:nvPr/>
          </p:nvSpPr>
          <p:spPr>
            <a:xfrm>
              <a:off x="1826454" y="-437016"/>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762" name="Ellipse 2761"/>
            <p:cNvSpPr/>
            <p:nvPr/>
          </p:nvSpPr>
          <p:spPr>
            <a:xfrm>
              <a:off x="1458786" y="-48291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763" name="Ellipse 2762"/>
            <p:cNvSpPr/>
            <p:nvPr/>
          </p:nvSpPr>
          <p:spPr>
            <a:xfrm>
              <a:off x="950295" y="-1149959"/>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764" name="Ellipse 2763"/>
            <p:cNvSpPr/>
            <p:nvPr/>
          </p:nvSpPr>
          <p:spPr>
            <a:xfrm>
              <a:off x="1044549" y="-1477090"/>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765" name="Ellipse 2764"/>
            <p:cNvSpPr/>
            <p:nvPr/>
          </p:nvSpPr>
          <p:spPr>
            <a:xfrm>
              <a:off x="1465208" y="-1048934"/>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766" name="Ellipse 2765"/>
            <p:cNvSpPr/>
            <p:nvPr/>
          </p:nvSpPr>
          <p:spPr>
            <a:xfrm>
              <a:off x="2014020" y="-712374"/>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2772" name="Groupe 2771"/>
          <p:cNvGrpSpPr/>
          <p:nvPr>
            <p:custDataLst>
              <p:tags r:id="rId68"/>
            </p:custDataLst>
          </p:nvPr>
        </p:nvGrpSpPr>
        <p:grpSpPr>
          <a:xfrm>
            <a:off x="1927612" y="2466259"/>
            <a:ext cx="1853989" cy="1168960"/>
            <a:chOff x="623108" y="-218578"/>
            <a:chExt cx="1853989" cy="1168960"/>
          </a:xfrm>
        </p:grpSpPr>
        <p:grpSp>
          <p:nvGrpSpPr>
            <p:cNvPr id="2773" name="Groupe 2772"/>
            <p:cNvGrpSpPr/>
            <p:nvPr/>
          </p:nvGrpSpPr>
          <p:grpSpPr>
            <a:xfrm>
              <a:off x="623108" y="-218578"/>
              <a:ext cx="1853989" cy="1168960"/>
              <a:chOff x="5217359" y="2566457"/>
              <a:chExt cx="1853989" cy="1168960"/>
            </a:xfrm>
          </p:grpSpPr>
          <p:sp>
            <p:nvSpPr>
              <p:cNvPr id="2781" name="Forme libre 2780"/>
              <p:cNvSpPr/>
              <p:nvPr/>
            </p:nvSpPr>
            <p:spPr>
              <a:xfrm>
                <a:off x="5217359" y="2566457"/>
                <a:ext cx="1803374" cy="1132544"/>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03374" h="1132544">
                    <a:moveTo>
                      <a:pt x="1803374" y="1069760"/>
                    </a:moveTo>
                    <a:lnTo>
                      <a:pt x="1099642" y="771242"/>
                    </a:lnTo>
                    <a:cubicBezTo>
                      <a:pt x="1309385" y="981862"/>
                      <a:pt x="1267605" y="934710"/>
                      <a:pt x="1433668" y="1132544"/>
                    </a:cubicBezTo>
                    <a:cubicBezTo>
                      <a:pt x="1197994" y="1012848"/>
                      <a:pt x="967082" y="950304"/>
                      <a:pt x="750459" y="847278"/>
                    </a:cubicBezTo>
                    <a:lnTo>
                      <a:pt x="0" y="0"/>
                    </a:lnTo>
                    <a:lnTo>
                      <a:pt x="613900" y="259829"/>
                    </a:lnTo>
                    <a:cubicBezTo>
                      <a:pt x="810981" y="486509"/>
                      <a:pt x="795339" y="464417"/>
                      <a:pt x="930719" y="635769"/>
                    </a:cubicBezTo>
                    <a:lnTo>
                      <a:pt x="1662485" y="956775"/>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782" name="Groupe 2781"/>
              <p:cNvGrpSpPr/>
              <p:nvPr/>
            </p:nvGrpSpPr>
            <p:grpSpPr>
              <a:xfrm>
                <a:off x="6841947" y="3422026"/>
                <a:ext cx="229401" cy="313391"/>
                <a:chOff x="6487012" y="3744806"/>
                <a:chExt cx="229401" cy="313391"/>
              </a:xfrm>
            </p:grpSpPr>
            <p:sp>
              <p:nvSpPr>
                <p:cNvPr id="2784" name="Ellipse 2783"/>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785" name="Bouée 2784"/>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2783" name="Connecteur droit 2782"/>
              <p:cNvCxnSpPr/>
              <p:nvPr/>
            </p:nvCxnSpPr>
            <p:spPr>
              <a:xfrm rot="900000" flipH="1">
                <a:off x="6898482" y="3436144"/>
                <a:ext cx="121443" cy="292894"/>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2774" name="Ellipse 2773"/>
            <p:cNvSpPr/>
            <p:nvPr/>
          </p:nvSpPr>
          <p:spPr>
            <a:xfrm>
              <a:off x="1838033" y="578341"/>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775" name="Ellipse 2774"/>
            <p:cNvSpPr/>
            <p:nvPr/>
          </p:nvSpPr>
          <p:spPr>
            <a:xfrm>
              <a:off x="1918245" y="753123"/>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776" name="Ellipse 2775"/>
            <p:cNvSpPr/>
            <p:nvPr/>
          </p:nvSpPr>
          <p:spPr>
            <a:xfrm>
              <a:off x="1520823" y="666143"/>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777" name="Ellipse 2776"/>
            <p:cNvSpPr/>
            <p:nvPr/>
          </p:nvSpPr>
          <p:spPr>
            <a:xfrm>
              <a:off x="892642" y="81196"/>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778" name="Ellipse 2777"/>
            <p:cNvSpPr/>
            <p:nvPr/>
          </p:nvSpPr>
          <p:spPr>
            <a:xfrm>
              <a:off x="991387" y="-81370"/>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779" name="Ellipse 2778"/>
            <p:cNvSpPr/>
            <p:nvPr/>
          </p:nvSpPr>
          <p:spPr>
            <a:xfrm>
              <a:off x="1441615" y="272201"/>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780" name="Ellipse 2779"/>
            <p:cNvSpPr/>
            <p:nvPr/>
          </p:nvSpPr>
          <p:spPr>
            <a:xfrm>
              <a:off x="2022161" y="609853"/>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2786" name="Groupe 2785"/>
          <p:cNvGrpSpPr/>
          <p:nvPr>
            <p:custDataLst>
              <p:tags r:id="rId69"/>
            </p:custDataLst>
          </p:nvPr>
        </p:nvGrpSpPr>
        <p:grpSpPr>
          <a:xfrm>
            <a:off x="1809146" y="2744801"/>
            <a:ext cx="1982578" cy="895117"/>
            <a:chOff x="-291409" y="858601"/>
            <a:chExt cx="1982578" cy="895117"/>
          </a:xfrm>
        </p:grpSpPr>
        <p:grpSp>
          <p:nvGrpSpPr>
            <p:cNvPr id="2787" name="Groupe 2786"/>
            <p:cNvGrpSpPr/>
            <p:nvPr/>
          </p:nvGrpSpPr>
          <p:grpSpPr>
            <a:xfrm>
              <a:off x="-291409" y="858601"/>
              <a:ext cx="1982578" cy="895117"/>
              <a:chOff x="5088770" y="2840300"/>
              <a:chExt cx="1982578" cy="895117"/>
            </a:xfrm>
          </p:grpSpPr>
          <p:sp>
            <p:nvSpPr>
              <p:cNvPr id="2794" name="Forme libre 2793"/>
              <p:cNvSpPr/>
              <p:nvPr/>
            </p:nvSpPr>
            <p:spPr>
              <a:xfrm>
                <a:off x="5088770" y="2840300"/>
                <a:ext cx="1936725" cy="737701"/>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36725" h="737701">
                    <a:moveTo>
                      <a:pt x="1936725" y="731623"/>
                    </a:moveTo>
                    <a:lnTo>
                      <a:pt x="1261567" y="449774"/>
                    </a:lnTo>
                    <a:cubicBezTo>
                      <a:pt x="1511791" y="527044"/>
                      <a:pt x="1455724" y="508467"/>
                      <a:pt x="1728943" y="582476"/>
                    </a:cubicBezTo>
                    <a:lnTo>
                      <a:pt x="998110" y="304354"/>
                    </a:lnTo>
                    <a:lnTo>
                      <a:pt x="0" y="0"/>
                    </a:lnTo>
                    <a:lnTo>
                      <a:pt x="582944" y="259830"/>
                    </a:lnTo>
                    <a:cubicBezTo>
                      <a:pt x="844318" y="365067"/>
                      <a:pt x="869158" y="373931"/>
                      <a:pt x="1047400" y="423839"/>
                    </a:cubicBezTo>
                    <a:lnTo>
                      <a:pt x="1791073" y="737701"/>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795" name="Groupe 2794"/>
              <p:cNvGrpSpPr/>
              <p:nvPr/>
            </p:nvGrpSpPr>
            <p:grpSpPr>
              <a:xfrm>
                <a:off x="6841947" y="3422026"/>
                <a:ext cx="229401" cy="313391"/>
                <a:chOff x="6487012" y="3744806"/>
                <a:chExt cx="229401" cy="313391"/>
              </a:xfrm>
            </p:grpSpPr>
            <p:sp>
              <p:nvSpPr>
                <p:cNvPr id="2797" name="Ellipse 2796"/>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798" name="Bouée 2797"/>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2796" name="Connecteur droit 2795"/>
              <p:cNvCxnSpPr>
                <a:stCxn id="2798" idx="0"/>
              </p:cNvCxnSpPr>
              <p:nvPr/>
            </p:nvCxnSpPr>
            <p:spPr>
              <a:xfrm flipH="1">
                <a:off x="6896114" y="3429694"/>
                <a:ext cx="108951" cy="300637"/>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2788" name="Ellipse 2787"/>
            <p:cNvSpPr/>
            <p:nvPr/>
          </p:nvSpPr>
          <p:spPr>
            <a:xfrm>
              <a:off x="1044549" y="1404030"/>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789" name="Ellipse 2788"/>
            <p:cNvSpPr/>
            <p:nvPr/>
          </p:nvSpPr>
          <p:spPr>
            <a:xfrm>
              <a:off x="684621" y="1244283"/>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790" name="Ellipse 2789"/>
            <p:cNvSpPr/>
            <p:nvPr/>
          </p:nvSpPr>
          <p:spPr>
            <a:xfrm>
              <a:off x="-46943" y="94381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791" name="Ellipse 2790"/>
            <p:cNvSpPr/>
            <p:nvPr/>
          </p:nvSpPr>
          <p:spPr>
            <a:xfrm>
              <a:off x="385712" y="1052285"/>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792" name="Ellipse 2791"/>
            <p:cNvSpPr/>
            <p:nvPr/>
          </p:nvSpPr>
          <p:spPr>
            <a:xfrm>
              <a:off x="1044549" y="1262813"/>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793" name="Ellipse 2792"/>
            <p:cNvSpPr/>
            <p:nvPr/>
          </p:nvSpPr>
          <p:spPr>
            <a:xfrm>
              <a:off x="1345222" y="145284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2799" name="Groupe 2798"/>
          <p:cNvGrpSpPr/>
          <p:nvPr>
            <p:custDataLst>
              <p:tags r:id="rId70"/>
            </p:custDataLst>
          </p:nvPr>
        </p:nvGrpSpPr>
        <p:grpSpPr>
          <a:xfrm>
            <a:off x="1847931" y="2665559"/>
            <a:ext cx="1950580" cy="983756"/>
            <a:chOff x="-434250" y="1201398"/>
            <a:chExt cx="2104785" cy="1045804"/>
          </a:xfrm>
        </p:grpSpPr>
        <p:sp>
          <p:nvSpPr>
            <p:cNvPr id="2800" name="Ellipse 2799"/>
            <p:cNvSpPr/>
            <p:nvPr/>
          </p:nvSpPr>
          <p:spPr>
            <a:xfrm>
              <a:off x="1319420" y="1943339"/>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801" name="Groupe 2800"/>
            <p:cNvGrpSpPr/>
            <p:nvPr/>
          </p:nvGrpSpPr>
          <p:grpSpPr>
            <a:xfrm>
              <a:off x="-434250" y="1201398"/>
              <a:ext cx="2104785" cy="1045804"/>
              <a:chOff x="5127864" y="2779820"/>
              <a:chExt cx="1934357" cy="961124"/>
            </a:xfrm>
          </p:grpSpPr>
          <p:sp>
            <p:nvSpPr>
              <p:cNvPr id="2805" name="Forme libre 2804"/>
              <p:cNvSpPr/>
              <p:nvPr/>
            </p:nvSpPr>
            <p:spPr>
              <a:xfrm>
                <a:off x="5127864" y="2779820"/>
                <a:ext cx="1897738" cy="82788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97738" h="827886">
                    <a:moveTo>
                      <a:pt x="1754503" y="767038"/>
                    </a:moveTo>
                    <a:lnTo>
                      <a:pt x="1009287" y="442326"/>
                    </a:lnTo>
                    <a:cubicBezTo>
                      <a:pt x="794792" y="352280"/>
                      <a:pt x="839490" y="370425"/>
                      <a:pt x="555623" y="240525"/>
                    </a:cubicBezTo>
                    <a:lnTo>
                      <a:pt x="0" y="0"/>
                    </a:lnTo>
                    <a:lnTo>
                      <a:pt x="960530" y="431832"/>
                    </a:lnTo>
                    <a:lnTo>
                      <a:pt x="1657649" y="718608"/>
                    </a:lnTo>
                    <a:lnTo>
                      <a:pt x="1208707" y="528431"/>
                    </a:lnTo>
                    <a:lnTo>
                      <a:pt x="1897738" y="827886"/>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806" name="Groupe 2805"/>
              <p:cNvGrpSpPr/>
              <p:nvPr/>
            </p:nvGrpSpPr>
            <p:grpSpPr>
              <a:xfrm>
                <a:off x="6840349" y="3432120"/>
                <a:ext cx="221872" cy="301852"/>
                <a:chOff x="6485414" y="3754900"/>
                <a:chExt cx="221872" cy="301852"/>
              </a:xfrm>
            </p:grpSpPr>
            <p:sp>
              <p:nvSpPr>
                <p:cNvPr id="2808" name="Ellipse 2807"/>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809" name="Bouée 2808"/>
                <p:cNvSpPr/>
                <p:nvPr/>
              </p:nvSpPr>
              <p:spPr>
                <a:xfrm rot="1079884">
                  <a:off x="6485414" y="3754900"/>
                  <a:ext cx="221872" cy="301852"/>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2807" name="Connecteur droit 2806"/>
              <p:cNvCxnSpPr/>
              <p:nvPr/>
            </p:nvCxnSpPr>
            <p:spPr>
              <a:xfrm rot="900000" flipH="1" flipV="1">
                <a:off x="6953251" y="3424238"/>
                <a:ext cx="4762" cy="316706"/>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2802" name="Ellipse 2801"/>
            <p:cNvSpPr/>
            <p:nvPr/>
          </p:nvSpPr>
          <p:spPr>
            <a:xfrm>
              <a:off x="-407889" y="1204467"/>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803" name="Ellipse 2802"/>
            <p:cNvSpPr/>
            <p:nvPr/>
          </p:nvSpPr>
          <p:spPr>
            <a:xfrm>
              <a:off x="950295" y="1794353"/>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804" name="Ellipse 2803"/>
            <p:cNvSpPr/>
            <p:nvPr/>
          </p:nvSpPr>
          <p:spPr>
            <a:xfrm>
              <a:off x="385712" y="1535937"/>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2810" name="Groupe 2809"/>
          <p:cNvGrpSpPr/>
          <p:nvPr>
            <p:custDataLst>
              <p:tags r:id="rId71"/>
            </p:custDataLst>
          </p:nvPr>
        </p:nvGrpSpPr>
        <p:grpSpPr>
          <a:xfrm>
            <a:off x="1862720" y="2594459"/>
            <a:ext cx="1925427" cy="1040373"/>
            <a:chOff x="-1488292" y="-632761"/>
            <a:chExt cx="1925427" cy="1040373"/>
          </a:xfrm>
        </p:grpSpPr>
        <p:grpSp>
          <p:nvGrpSpPr>
            <p:cNvPr id="2811" name="Groupe 2810"/>
            <p:cNvGrpSpPr/>
            <p:nvPr/>
          </p:nvGrpSpPr>
          <p:grpSpPr>
            <a:xfrm>
              <a:off x="-1488292" y="-632761"/>
              <a:ext cx="1925427" cy="1040373"/>
              <a:chOff x="5145921" y="2695044"/>
              <a:chExt cx="1925427" cy="1040373"/>
            </a:xfrm>
          </p:grpSpPr>
          <p:sp>
            <p:nvSpPr>
              <p:cNvPr id="2817" name="Forme libre 2816"/>
              <p:cNvSpPr/>
              <p:nvPr/>
            </p:nvSpPr>
            <p:spPr>
              <a:xfrm>
                <a:off x="5145921" y="2695044"/>
                <a:ext cx="1881956" cy="922123"/>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81956" h="922123">
                    <a:moveTo>
                      <a:pt x="1881956" y="922123"/>
                    </a:moveTo>
                    <a:lnTo>
                      <a:pt x="1194892" y="621224"/>
                    </a:lnTo>
                    <a:cubicBezTo>
                      <a:pt x="1435591" y="777075"/>
                      <a:pt x="1379524" y="734685"/>
                      <a:pt x="1605118" y="882513"/>
                    </a:cubicBezTo>
                    <a:lnTo>
                      <a:pt x="905241" y="594866"/>
                    </a:lnTo>
                    <a:lnTo>
                      <a:pt x="0" y="0"/>
                    </a:lnTo>
                    <a:lnTo>
                      <a:pt x="592469" y="259829"/>
                    </a:lnTo>
                    <a:cubicBezTo>
                      <a:pt x="830031" y="417453"/>
                      <a:pt x="833439" y="421556"/>
                      <a:pt x="997394" y="538139"/>
                    </a:cubicBezTo>
                    <a:lnTo>
                      <a:pt x="1731541" y="859144"/>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818" name="Groupe 2817"/>
              <p:cNvGrpSpPr/>
              <p:nvPr/>
            </p:nvGrpSpPr>
            <p:grpSpPr>
              <a:xfrm>
                <a:off x="6841947" y="3422026"/>
                <a:ext cx="229401" cy="313391"/>
                <a:chOff x="6487012" y="3744806"/>
                <a:chExt cx="229401" cy="313391"/>
              </a:xfrm>
            </p:grpSpPr>
            <p:sp>
              <p:nvSpPr>
                <p:cNvPr id="2820" name="Ellipse 281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821" name="Bouée 282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2819" name="Connecteur droit 2818"/>
              <p:cNvCxnSpPr/>
              <p:nvPr/>
            </p:nvCxnSpPr>
            <p:spPr>
              <a:xfrm flipH="1">
                <a:off x="6898482" y="3436144"/>
                <a:ext cx="121443" cy="292894"/>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2812" name="Ellipse 2811"/>
            <p:cNvSpPr/>
            <p:nvPr/>
          </p:nvSpPr>
          <p:spPr>
            <a:xfrm>
              <a:off x="53732" y="11533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813" name="Ellipse 2812"/>
            <p:cNvSpPr/>
            <p:nvPr/>
          </p:nvSpPr>
          <p:spPr>
            <a:xfrm>
              <a:off x="-414591" y="5004"/>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814" name="Ellipse 2813"/>
            <p:cNvSpPr/>
            <p:nvPr/>
          </p:nvSpPr>
          <p:spPr>
            <a:xfrm>
              <a:off x="-1148654" y="-41598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815" name="Ellipse 2814"/>
            <p:cNvSpPr/>
            <p:nvPr/>
          </p:nvSpPr>
          <p:spPr>
            <a:xfrm>
              <a:off x="-1066891" y="-462997"/>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816" name="Ellipse 2815"/>
            <p:cNvSpPr/>
            <p:nvPr/>
          </p:nvSpPr>
          <p:spPr>
            <a:xfrm>
              <a:off x="-633574" y="-229951"/>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2822" name="Groupe 2821"/>
          <p:cNvGrpSpPr/>
          <p:nvPr>
            <p:custDataLst>
              <p:tags r:id="rId72"/>
            </p:custDataLst>
          </p:nvPr>
        </p:nvGrpSpPr>
        <p:grpSpPr>
          <a:xfrm>
            <a:off x="1778122" y="2773155"/>
            <a:ext cx="2014108" cy="865748"/>
            <a:chOff x="-519318" y="1745455"/>
            <a:chExt cx="2014108" cy="865748"/>
          </a:xfrm>
        </p:grpSpPr>
        <p:sp>
          <p:nvSpPr>
            <p:cNvPr id="2823" name="Ellipse 2822"/>
            <p:cNvSpPr/>
            <p:nvPr/>
          </p:nvSpPr>
          <p:spPr>
            <a:xfrm>
              <a:off x="1247837" y="231654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824" name="Groupe 2823"/>
            <p:cNvGrpSpPr/>
            <p:nvPr/>
          </p:nvGrpSpPr>
          <p:grpSpPr>
            <a:xfrm>
              <a:off x="-484413" y="1795335"/>
              <a:ext cx="1979203" cy="815868"/>
              <a:chOff x="5092145" y="2925076"/>
              <a:chExt cx="1979203" cy="815868"/>
            </a:xfrm>
          </p:grpSpPr>
          <p:sp>
            <p:nvSpPr>
              <p:cNvPr id="2831" name="Forme libre 2830"/>
              <p:cNvSpPr/>
              <p:nvPr/>
            </p:nvSpPr>
            <p:spPr>
              <a:xfrm>
                <a:off x="5092145" y="2925076"/>
                <a:ext cx="1962032" cy="655118"/>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62032" h="655118">
                    <a:moveTo>
                      <a:pt x="1773553" y="655118"/>
                    </a:moveTo>
                    <a:lnTo>
                      <a:pt x="1045006" y="320881"/>
                    </a:lnTo>
                    <a:cubicBezTo>
                      <a:pt x="759073" y="280842"/>
                      <a:pt x="858541" y="301368"/>
                      <a:pt x="562767" y="250049"/>
                    </a:cubicBezTo>
                    <a:lnTo>
                      <a:pt x="0" y="0"/>
                    </a:lnTo>
                    <a:lnTo>
                      <a:pt x="1027206" y="138938"/>
                    </a:lnTo>
                    <a:lnTo>
                      <a:pt x="1695749" y="411426"/>
                    </a:lnTo>
                    <a:lnTo>
                      <a:pt x="1258715" y="356981"/>
                    </a:lnTo>
                    <a:lnTo>
                      <a:pt x="1962032" y="639766"/>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832" name="Groupe 2831"/>
              <p:cNvGrpSpPr/>
              <p:nvPr/>
            </p:nvGrpSpPr>
            <p:grpSpPr>
              <a:xfrm>
                <a:off x="6841947" y="3422026"/>
                <a:ext cx="229401" cy="313391"/>
                <a:chOff x="6487012" y="3744806"/>
                <a:chExt cx="229401" cy="313391"/>
              </a:xfrm>
            </p:grpSpPr>
            <p:sp>
              <p:nvSpPr>
                <p:cNvPr id="2834" name="Ellipse 2833"/>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835" name="Bouée 2834"/>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2833" name="Connecteur droit 2832"/>
              <p:cNvCxnSpPr/>
              <p:nvPr/>
            </p:nvCxnSpPr>
            <p:spPr>
              <a:xfrm flipV="1">
                <a:off x="6939479" y="3429694"/>
                <a:ext cx="47052" cy="311250"/>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2825" name="Ellipse 2824"/>
            <p:cNvSpPr/>
            <p:nvPr/>
          </p:nvSpPr>
          <p:spPr>
            <a:xfrm>
              <a:off x="582357" y="211578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826" name="Ellipse 2825"/>
            <p:cNvSpPr/>
            <p:nvPr/>
          </p:nvSpPr>
          <p:spPr>
            <a:xfrm>
              <a:off x="89736" y="2031082"/>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827" name="Ellipse 2826"/>
            <p:cNvSpPr/>
            <p:nvPr/>
          </p:nvSpPr>
          <p:spPr>
            <a:xfrm>
              <a:off x="-519318" y="1745455"/>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828" name="Ellipse 2827"/>
            <p:cNvSpPr/>
            <p:nvPr/>
          </p:nvSpPr>
          <p:spPr>
            <a:xfrm>
              <a:off x="479939" y="1904114"/>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829" name="Ellipse 2828"/>
            <p:cNvSpPr/>
            <p:nvPr/>
          </p:nvSpPr>
          <p:spPr>
            <a:xfrm>
              <a:off x="1187680" y="2169719"/>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830" name="Ellipse 2829"/>
            <p:cNvSpPr/>
            <p:nvPr/>
          </p:nvSpPr>
          <p:spPr>
            <a:xfrm>
              <a:off x="756629" y="2111797"/>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2836" name="Groupe 2835"/>
          <p:cNvGrpSpPr/>
          <p:nvPr>
            <p:custDataLst>
              <p:tags r:id="rId73"/>
            </p:custDataLst>
          </p:nvPr>
        </p:nvGrpSpPr>
        <p:grpSpPr>
          <a:xfrm>
            <a:off x="1823089" y="2636837"/>
            <a:ext cx="1974948" cy="997995"/>
            <a:chOff x="-487301" y="3353057"/>
            <a:chExt cx="1974948" cy="997995"/>
          </a:xfrm>
        </p:grpSpPr>
        <p:grpSp>
          <p:nvGrpSpPr>
            <p:cNvPr id="2837" name="Groupe 2836"/>
            <p:cNvGrpSpPr/>
            <p:nvPr/>
          </p:nvGrpSpPr>
          <p:grpSpPr>
            <a:xfrm>
              <a:off x="-484413" y="3372468"/>
              <a:ext cx="1972060" cy="978584"/>
              <a:chOff x="5099288" y="2756833"/>
              <a:chExt cx="1972060" cy="978584"/>
            </a:xfrm>
          </p:grpSpPr>
          <p:sp>
            <p:nvSpPr>
              <p:cNvPr id="2845" name="Forme libre 2844"/>
              <p:cNvSpPr/>
              <p:nvPr/>
            </p:nvSpPr>
            <p:spPr>
              <a:xfrm>
                <a:off x="5099288" y="2756833"/>
                <a:ext cx="1952507" cy="882892"/>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52507" h="882892">
                    <a:moveTo>
                      <a:pt x="1775935" y="882892"/>
                    </a:moveTo>
                    <a:lnTo>
                      <a:pt x="1047388" y="551036"/>
                    </a:lnTo>
                    <a:cubicBezTo>
                      <a:pt x="813843" y="653872"/>
                      <a:pt x="870447" y="610104"/>
                      <a:pt x="608010" y="749285"/>
                    </a:cubicBezTo>
                    <a:lnTo>
                      <a:pt x="0" y="468282"/>
                    </a:lnTo>
                    <a:lnTo>
                      <a:pt x="977199" y="0"/>
                    </a:lnTo>
                    <a:lnTo>
                      <a:pt x="1695749" y="267724"/>
                    </a:lnTo>
                    <a:lnTo>
                      <a:pt x="1242046" y="465693"/>
                    </a:lnTo>
                    <a:lnTo>
                      <a:pt x="1952507" y="779433"/>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846" name="Groupe 2845"/>
              <p:cNvGrpSpPr/>
              <p:nvPr/>
            </p:nvGrpSpPr>
            <p:grpSpPr>
              <a:xfrm>
                <a:off x="6841947" y="3422026"/>
                <a:ext cx="229401" cy="313391"/>
                <a:chOff x="6487012" y="3744806"/>
                <a:chExt cx="229401" cy="313391"/>
              </a:xfrm>
            </p:grpSpPr>
            <p:sp>
              <p:nvSpPr>
                <p:cNvPr id="2848" name="Ellipse 2847"/>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849" name="Bouée 2848"/>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2847" name="Connecteur droit 2846"/>
              <p:cNvCxnSpPr/>
              <p:nvPr/>
            </p:nvCxnSpPr>
            <p:spPr>
              <a:xfrm flipH="1" flipV="1">
                <a:off x="6896101" y="3467100"/>
                <a:ext cx="126205" cy="221456"/>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2838" name="Ellipse 2837"/>
            <p:cNvSpPr/>
            <p:nvPr/>
          </p:nvSpPr>
          <p:spPr>
            <a:xfrm>
              <a:off x="756628" y="3826816"/>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839" name="Ellipse 2838"/>
            <p:cNvSpPr/>
            <p:nvPr/>
          </p:nvSpPr>
          <p:spPr>
            <a:xfrm>
              <a:off x="1177294" y="4192040"/>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840" name="Ellipse 2839"/>
            <p:cNvSpPr/>
            <p:nvPr/>
          </p:nvSpPr>
          <p:spPr>
            <a:xfrm>
              <a:off x="527587" y="3893141"/>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841" name="Ellipse 2840"/>
            <p:cNvSpPr/>
            <p:nvPr/>
          </p:nvSpPr>
          <p:spPr>
            <a:xfrm>
              <a:off x="60308" y="4078559"/>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842" name="Ellipse 2841"/>
            <p:cNvSpPr/>
            <p:nvPr/>
          </p:nvSpPr>
          <p:spPr>
            <a:xfrm>
              <a:off x="-487301" y="3814954"/>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843" name="Ellipse 2842"/>
            <p:cNvSpPr/>
            <p:nvPr/>
          </p:nvSpPr>
          <p:spPr>
            <a:xfrm>
              <a:off x="461698" y="3353057"/>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844" name="Ellipse 2843"/>
            <p:cNvSpPr/>
            <p:nvPr/>
          </p:nvSpPr>
          <p:spPr>
            <a:xfrm>
              <a:off x="1127559" y="3625702"/>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grpSp>
        <p:nvGrpSpPr>
          <p:cNvPr id="2850" name="Groupe 2849"/>
          <p:cNvGrpSpPr/>
          <p:nvPr>
            <p:custDataLst>
              <p:tags r:id="rId74"/>
            </p:custDataLst>
          </p:nvPr>
        </p:nvGrpSpPr>
        <p:grpSpPr>
          <a:xfrm>
            <a:off x="1911635" y="2541930"/>
            <a:ext cx="1891098" cy="1100028"/>
            <a:chOff x="-378587" y="4270377"/>
            <a:chExt cx="1891098" cy="1100028"/>
          </a:xfrm>
        </p:grpSpPr>
        <p:grpSp>
          <p:nvGrpSpPr>
            <p:cNvPr id="2851" name="Groupe 2850"/>
            <p:cNvGrpSpPr/>
            <p:nvPr/>
          </p:nvGrpSpPr>
          <p:grpSpPr>
            <a:xfrm>
              <a:off x="-378587" y="4270377"/>
              <a:ext cx="1891098" cy="1100028"/>
              <a:chOff x="5180250" y="2635389"/>
              <a:chExt cx="1891098" cy="1100028"/>
            </a:xfrm>
          </p:grpSpPr>
          <p:sp>
            <p:nvSpPr>
              <p:cNvPr id="2859" name="Forme libre 2858"/>
              <p:cNvSpPr/>
              <p:nvPr/>
            </p:nvSpPr>
            <p:spPr>
              <a:xfrm>
                <a:off x="5180250" y="2635389"/>
                <a:ext cx="1869163" cy="100433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69163" h="1004336">
                    <a:moveTo>
                      <a:pt x="1699736" y="1004336"/>
                    </a:moveTo>
                    <a:lnTo>
                      <a:pt x="978333" y="693911"/>
                    </a:lnTo>
                    <a:cubicBezTo>
                      <a:pt x="790031" y="849134"/>
                      <a:pt x="846635" y="807748"/>
                      <a:pt x="610392" y="999316"/>
                    </a:cubicBezTo>
                    <a:lnTo>
                      <a:pt x="0" y="734982"/>
                    </a:lnTo>
                    <a:lnTo>
                      <a:pt x="839087" y="0"/>
                    </a:lnTo>
                    <a:lnTo>
                      <a:pt x="1538587" y="246293"/>
                    </a:lnTo>
                    <a:cubicBezTo>
                      <a:pt x="1322835" y="429107"/>
                      <a:pt x="1328123" y="428319"/>
                      <a:pt x="1146797" y="565706"/>
                    </a:cubicBezTo>
                    <a:lnTo>
                      <a:pt x="1869163" y="88658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860" name="Groupe 2859"/>
              <p:cNvGrpSpPr/>
              <p:nvPr/>
            </p:nvGrpSpPr>
            <p:grpSpPr>
              <a:xfrm>
                <a:off x="6841947" y="3422026"/>
                <a:ext cx="229401" cy="313391"/>
                <a:chOff x="6487012" y="3744806"/>
                <a:chExt cx="229401" cy="313391"/>
              </a:xfrm>
            </p:grpSpPr>
            <p:sp>
              <p:nvSpPr>
                <p:cNvPr id="2862" name="Ellipse 286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863" name="Bouée 2862"/>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2861" name="Connecteur droit 2860"/>
              <p:cNvCxnSpPr/>
              <p:nvPr/>
            </p:nvCxnSpPr>
            <p:spPr>
              <a:xfrm rot="900000" flipH="1" flipV="1">
                <a:off x="6862011" y="3525253"/>
                <a:ext cx="196515" cy="112294"/>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2852" name="Ellipse 2851"/>
            <p:cNvSpPr/>
            <p:nvPr/>
          </p:nvSpPr>
          <p:spPr>
            <a:xfrm>
              <a:off x="1152776" y="5187875"/>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853" name="Ellipse 2852"/>
            <p:cNvSpPr/>
            <p:nvPr/>
          </p:nvSpPr>
          <p:spPr>
            <a:xfrm>
              <a:off x="511792" y="4977581"/>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854" name="Ellipse 2853"/>
            <p:cNvSpPr/>
            <p:nvPr/>
          </p:nvSpPr>
          <p:spPr>
            <a:xfrm>
              <a:off x="119529" y="5208388"/>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855" name="Ellipse 2854"/>
            <p:cNvSpPr/>
            <p:nvPr/>
          </p:nvSpPr>
          <p:spPr>
            <a:xfrm>
              <a:off x="-338491" y="4907307"/>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856" name="Ellipse 2855"/>
            <p:cNvSpPr/>
            <p:nvPr/>
          </p:nvSpPr>
          <p:spPr>
            <a:xfrm>
              <a:off x="511792" y="4277222"/>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857" name="Ellipse 2856"/>
            <p:cNvSpPr/>
            <p:nvPr/>
          </p:nvSpPr>
          <p:spPr>
            <a:xfrm>
              <a:off x="1057750" y="4546550"/>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858" name="Ellipse 2857"/>
            <p:cNvSpPr/>
            <p:nvPr/>
          </p:nvSpPr>
          <p:spPr>
            <a:xfrm>
              <a:off x="857737" y="4848857"/>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grpSp>
        <p:nvGrpSpPr>
          <p:cNvPr id="2864" name="Groupe 2863"/>
          <p:cNvGrpSpPr/>
          <p:nvPr>
            <p:custDataLst>
              <p:tags r:id="rId75"/>
            </p:custDataLst>
          </p:nvPr>
        </p:nvGrpSpPr>
        <p:grpSpPr>
          <a:xfrm>
            <a:off x="2016187" y="2430080"/>
            <a:ext cx="1786824" cy="1227917"/>
            <a:chOff x="-258067" y="5466281"/>
            <a:chExt cx="1786824" cy="1227917"/>
          </a:xfrm>
        </p:grpSpPr>
        <p:grpSp>
          <p:nvGrpSpPr>
            <p:cNvPr id="2865" name="Groupe 2864"/>
            <p:cNvGrpSpPr/>
            <p:nvPr/>
          </p:nvGrpSpPr>
          <p:grpSpPr>
            <a:xfrm>
              <a:off x="-258067" y="5466281"/>
              <a:ext cx="1786824" cy="1227917"/>
              <a:chOff x="5284524" y="2523093"/>
              <a:chExt cx="1786824" cy="1227917"/>
            </a:xfrm>
          </p:grpSpPr>
          <p:sp>
            <p:nvSpPr>
              <p:cNvPr id="2873" name="Forme libre 2872"/>
              <p:cNvSpPr/>
              <p:nvPr/>
            </p:nvSpPr>
            <p:spPr>
              <a:xfrm>
                <a:off x="5284524" y="2523093"/>
                <a:ext cx="1752857" cy="1227917"/>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52857" h="1227917">
                    <a:moveTo>
                      <a:pt x="1603483" y="1132673"/>
                    </a:moveTo>
                    <a:lnTo>
                      <a:pt x="886091" y="822248"/>
                    </a:lnTo>
                    <a:cubicBezTo>
                      <a:pt x="733883" y="1053671"/>
                      <a:pt x="770435" y="992233"/>
                      <a:pt x="602371" y="1227917"/>
                    </a:cubicBezTo>
                    <a:lnTo>
                      <a:pt x="0" y="947540"/>
                    </a:lnTo>
                    <a:lnTo>
                      <a:pt x="638561" y="0"/>
                    </a:lnTo>
                    <a:lnTo>
                      <a:pt x="1318007" y="242282"/>
                    </a:lnTo>
                    <a:cubicBezTo>
                      <a:pt x="1142360" y="493275"/>
                      <a:pt x="1127597" y="496498"/>
                      <a:pt x="1014450" y="661959"/>
                    </a:cubicBezTo>
                    <a:lnTo>
                      <a:pt x="1752857" y="986852"/>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874" name="Groupe 2873"/>
              <p:cNvGrpSpPr/>
              <p:nvPr/>
            </p:nvGrpSpPr>
            <p:grpSpPr>
              <a:xfrm>
                <a:off x="6841947" y="3422026"/>
                <a:ext cx="229401" cy="313391"/>
                <a:chOff x="6487012" y="3744806"/>
                <a:chExt cx="229401" cy="313391"/>
              </a:xfrm>
            </p:grpSpPr>
            <p:sp>
              <p:nvSpPr>
                <p:cNvPr id="2876" name="Ellipse 287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877" name="Bouée 287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2875" name="Connecteur droit 2874"/>
              <p:cNvCxnSpPr/>
              <p:nvPr/>
            </p:nvCxnSpPr>
            <p:spPr>
              <a:xfrm flipH="1" flipV="1">
                <a:off x="6862011" y="3525253"/>
                <a:ext cx="196515" cy="112294"/>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2866" name="Ellipse 2865"/>
            <p:cNvSpPr/>
            <p:nvPr/>
          </p:nvSpPr>
          <p:spPr>
            <a:xfrm>
              <a:off x="1133109" y="6483089"/>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867" name="Ellipse 2866"/>
            <p:cNvSpPr/>
            <p:nvPr/>
          </p:nvSpPr>
          <p:spPr>
            <a:xfrm>
              <a:off x="521961" y="6373091"/>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868" name="Ellipse 2867"/>
            <p:cNvSpPr/>
            <p:nvPr/>
          </p:nvSpPr>
          <p:spPr>
            <a:xfrm>
              <a:off x="154433" y="6582632"/>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869" name="Ellipse 2868"/>
            <p:cNvSpPr/>
            <p:nvPr/>
          </p:nvSpPr>
          <p:spPr>
            <a:xfrm>
              <a:off x="-188997" y="6221242"/>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870" name="Ellipse 2869"/>
            <p:cNvSpPr/>
            <p:nvPr/>
          </p:nvSpPr>
          <p:spPr>
            <a:xfrm>
              <a:off x="514783" y="5472685"/>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871" name="Ellipse 2870"/>
            <p:cNvSpPr/>
            <p:nvPr/>
          </p:nvSpPr>
          <p:spPr>
            <a:xfrm>
              <a:off x="929745" y="5786345"/>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872" name="Ellipse 2871"/>
            <p:cNvSpPr/>
            <p:nvPr/>
          </p:nvSpPr>
          <p:spPr>
            <a:xfrm>
              <a:off x="895244" y="6161135"/>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grpSp>
        <p:nvGrpSpPr>
          <p:cNvPr id="2878" name="Groupe 2877"/>
          <p:cNvGrpSpPr/>
          <p:nvPr>
            <p:custDataLst>
              <p:tags r:id="rId76"/>
            </p:custDataLst>
          </p:nvPr>
        </p:nvGrpSpPr>
        <p:grpSpPr>
          <a:xfrm>
            <a:off x="2148065" y="2351732"/>
            <a:ext cx="1666594" cy="1388339"/>
            <a:chOff x="1491400" y="5663685"/>
            <a:chExt cx="1666594" cy="1388339"/>
          </a:xfrm>
        </p:grpSpPr>
        <p:grpSp>
          <p:nvGrpSpPr>
            <p:cNvPr id="2879" name="Groupe 2878"/>
            <p:cNvGrpSpPr/>
            <p:nvPr/>
          </p:nvGrpSpPr>
          <p:grpSpPr>
            <a:xfrm>
              <a:off x="1491400" y="5663685"/>
              <a:ext cx="1666594" cy="1388339"/>
              <a:chOff x="5412862" y="2446893"/>
              <a:chExt cx="1666594" cy="1388339"/>
            </a:xfrm>
          </p:grpSpPr>
          <p:sp>
            <p:nvSpPr>
              <p:cNvPr id="2887" name="Forme libre 2886"/>
              <p:cNvSpPr/>
              <p:nvPr/>
            </p:nvSpPr>
            <p:spPr>
              <a:xfrm>
                <a:off x="5412862" y="2446893"/>
                <a:ext cx="1604468" cy="1388339"/>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04468" h="1388339">
                    <a:moveTo>
                      <a:pt x="1511241" y="1236947"/>
                    </a:moveTo>
                    <a:lnTo>
                      <a:pt x="793849" y="918501"/>
                    </a:lnTo>
                    <a:cubicBezTo>
                      <a:pt x="689767" y="1190030"/>
                      <a:pt x="710276" y="1120570"/>
                      <a:pt x="614402" y="1388339"/>
                    </a:cubicBezTo>
                    <a:lnTo>
                      <a:pt x="0" y="1091919"/>
                    </a:lnTo>
                    <a:lnTo>
                      <a:pt x="377877" y="0"/>
                    </a:lnTo>
                    <a:lnTo>
                      <a:pt x="1065344" y="242282"/>
                    </a:lnTo>
                    <a:cubicBezTo>
                      <a:pt x="945844" y="521349"/>
                      <a:pt x="935091" y="536604"/>
                      <a:pt x="858039" y="726128"/>
                    </a:cubicBezTo>
                    <a:lnTo>
                      <a:pt x="1604468" y="1047010"/>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888" name="Groupe 2887"/>
              <p:cNvGrpSpPr/>
              <p:nvPr/>
            </p:nvGrpSpPr>
            <p:grpSpPr>
              <a:xfrm>
                <a:off x="6841947" y="3422026"/>
                <a:ext cx="229401" cy="313391"/>
                <a:chOff x="6487012" y="3744806"/>
                <a:chExt cx="229401" cy="313391"/>
              </a:xfrm>
            </p:grpSpPr>
            <p:sp>
              <p:nvSpPr>
                <p:cNvPr id="2890" name="Ellipse 288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891" name="Bouée 289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2889" name="Connecteur droit 2888"/>
              <p:cNvCxnSpPr/>
              <p:nvPr/>
            </p:nvCxnSpPr>
            <p:spPr>
              <a:xfrm rot="2220000" flipH="1">
                <a:off x="6841332" y="3521869"/>
                <a:ext cx="238124" cy="111919"/>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2880" name="Ellipse 2879"/>
            <p:cNvSpPr/>
            <p:nvPr/>
          </p:nvSpPr>
          <p:spPr>
            <a:xfrm>
              <a:off x="2662899" y="6736517"/>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881" name="Ellipse 2880"/>
            <p:cNvSpPr/>
            <p:nvPr/>
          </p:nvSpPr>
          <p:spPr>
            <a:xfrm>
              <a:off x="2187667" y="6708901"/>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882" name="Ellipse 2881"/>
            <p:cNvSpPr/>
            <p:nvPr/>
          </p:nvSpPr>
          <p:spPr>
            <a:xfrm>
              <a:off x="1847336" y="6910966"/>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883" name="Ellipse 2882"/>
            <p:cNvSpPr/>
            <p:nvPr/>
          </p:nvSpPr>
          <p:spPr>
            <a:xfrm>
              <a:off x="1541564" y="6468441"/>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884" name="Ellipse 2883"/>
            <p:cNvSpPr/>
            <p:nvPr/>
          </p:nvSpPr>
          <p:spPr>
            <a:xfrm>
              <a:off x="2030538" y="5688397"/>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885" name="Ellipse 2884"/>
            <p:cNvSpPr/>
            <p:nvPr/>
          </p:nvSpPr>
          <p:spPr>
            <a:xfrm>
              <a:off x="2461313" y="6013914"/>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886" name="Ellipse 2885"/>
            <p:cNvSpPr/>
            <p:nvPr/>
          </p:nvSpPr>
          <p:spPr>
            <a:xfrm>
              <a:off x="2534361" y="6449926"/>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grpSp>
        <p:nvGrpSpPr>
          <p:cNvPr id="2892" name="Groupe 2891"/>
          <p:cNvGrpSpPr/>
          <p:nvPr>
            <p:custDataLst>
              <p:tags r:id="rId77"/>
            </p:custDataLst>
          </p:nvPr>
        </p:nvGrpSpPr>
        <p:grpSpPr>
          <a:xfrm>
            <a:off x="2274116" y="2303807"/>
            <a:ext cx="1550289" cy="1480581"/>
            <a:chOff x="3200345" y="5377419"/>
            <a:chExt cx="1550289" cy="1480581"/>
          </a:xfrm>
        </p:grpSpPr>
        <p:grpSp>
          <p:nvGrpSpPr>
            <p:cNvPr id="2893" name="Groupe 2892"/>
            <p:cNvGrpSpPr/>
            <p:nvPr/>
          </p:nvGrpSpPr>
          <p:grpSpPr>
            <a:xfrm>
              <a:off x="3200345" y="5377419"/>
              <a:ext cx="1550289" cy="1480581"/>
              <a:chOff x="5529167" y="2402777"/>
              <a:chExt cx="1550289" cy="1480581"/>
            </a:xfrm>
          </p:grpSpPr>
          <p:sp>
            <p:nvSpPr>
              <p:cNvPr id="2901" name="Forme libre 2900"/>
              <p:cNvSpPr/>
              <p:nvPr/>
            </p:nvSpPr>
            <p:spPr>
              <a:xfrm>
                <a:off x="5529167" y="2402777"/>
                <a:ext cx="1444047" cy="1480581"/>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44047" h="1480581">
                    <a:moveTo>
                      <a:pt x="1394936" y="1281063"/>
                    </a:moveTo>
                    <a:lnTo>
                      <a:pt x="693586" y="966628"/>
                    </a:lnTo>
                    <a:cubicBezTo>
                      <a:pt x="669715" y="1282273"/>
                      <a:pt x="674182" y="1216822"/>
                      <a:pt x="646487" y="1480581"/>
                    </a:cubicBezTo>
                    <a:lnTo>
                      <a:pt x="0" y="1180151"/>
                    </a:lnTo>
                    <a:lnTo>
                      <a:pt x="137245" y="0"/>
                    </a:lnTo>
                    <a:lnTo>
                      <a:pt x="788618" y="258324"/>
                    </a:lnTo>
                    <a:cubicBezTo>
                      <a:pt x="745318" y="601559"/>
                      <a:pt x="746597" y="556656"/>
                      <a:pt x="725692" y="762223"/>
                    </a:cubicBezTo>
                    <a:lnTo>
                      <a:pt x="1444047" y="1067063"/>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902" name="Groupe 2901"/>
              <p:cNvGrpSpPr/>
              <p:nvPr/>
            </p:nvGrpSpPr>
            <p:grpSpPr>
              <a:xfrm>
                <a:off x="6841947" y="3422026"/>
                <a:ext cx="229401" cy="313391"/>
                <a:chOff x="6487012" y="3744806"/>
                <a:chExt cx="229401" cy="313391"/>
              </a:xfrm>
            </p:grpSpPr>
            <p:sp>
              <p:nvSpPr>
                <p:cNvPr id="2904" name="Ellipse 2903"/>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905" name="Bouée 2904"/>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2903" name="Connecteur droit 2902"/>
              <p:cNvCxnSpPr/>
              <p:nvPr/>
            </p:nvCxnSpPr>
            <p:spPr>
              <a:xfrm rot="1320000" flipH="1">
                <a:off x="6841332" y="3521869"/>
                <a:ext cx="238124" cy="111919"/>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2894" name="Ellipse 2893"/>
            <p:cNvSpPr/>
            <p:nvPr/>
          </p:nvSpPr>
          <p:spPr>
            <a:xfrm>
              <a:off x="4173671" y="6228482"/>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895" name="Ellipse 2894"/>
            <p:cNvSpPr/>
            <p:nvPr/>
          </p:nvSpPr>
          <p:spPr>
            <a:xfrm>
              <a:off x="3944408" y="5787548"/>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896" name="Ellipse 2895"/>
            <p:cNvSpPr/>
            <p:nvPr/>
          </p:nvSpPr>
          <p:spPr>
            <a:xfrm>
              <a:off x="3557754" y="5450496"/>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897" name="Ellipse 2896"/>
            <p:cNvSpPr/>
            <p:nvPr/>
          </p:nvSpPr>
          <p:spPr>
            <a:xfrm>
              <a:off x="3205055" y="6143937"/>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898" name="Ellipse 2897"/>
            <p:cNvSpPr/>
            <p:nvPr/>
          </p:nvSpPr>
          <p:spPr>
            <a:xfrm>
              <a:off x="3522849" y="6694142"/>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899" name="Ellipse 2898"/>
            <p:cNvSpPr/>
            <p:nvPr/>
          </p:nvSpPr>
          <p:spPr>
            <a:xfrm>
              <a:off x="3841626" y="6525078"/>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900" name="Ellipse 2899"/>
            <p:cNvSpPr/>
            <p:nvPr/>
          </p:nvSpPr>
          <p:spPr>
            <a:xfrm>
              <a:off x="4223126" y="6468441"/>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grpSp>
        <p:nvGrpSpPr>
          <p:cNvPr id="2906" name="Groupe 2905"/>
          <p:cNvGrpSpPr/>
          <p:nvPr>
            <p:custDataLst>
              <p:tags r:id="rId78"/>
            </p:custDataLst>
          </p:nvPr>
        </p:nvGrpSpPr>
        <p:grpSpPr>
          <a:xfrm>
            <a:off x="1805227" y="2801921"/>
            <a:ext cx="1986348" cy="826532"/>
            <a:chOff x="5085000" y="2916376"/>
            <a:chExt cx="1986348" cy="826532"/>
          </a:xfrm>
        </p:grpSpPr>
        <p:sp>
          <p:nvSpPr>
            <p:cNvPr id="2907" name="Forme libre 2906"/>
            <p:cNvSpPr/>
            <p:nvPr/>
          </p:nvSpPr>
          <p:spPr>
            <a:xfrm>
              <a:off x="5085000" y="2916376"/>
              <a:ext cx="1966795" cy="697155"/>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66795" h="697155">
                  <a:moveTo>
                    <a:pt x="1780698" y="697155"/>
                  </a:moveTo>
                  <a:lnTo>
                    <a:pt x="1047388" y="370062"/>
                  </a:lnTo>
                  <a:cubicBezTo>
                    <a:pt x="766218" y="408604"/>
                    <a:pt x="858541" y="393411"/>
                    <a:pt x="569911" y="427817"/>
                  </a:cubicBezTo>
                  <a:lnTo>
                    <a:pt x="0" y="158719"/>
                  </a:lnTo>
                  <a:lnTo>
                    <a:pt x="1034350" y="0"/>
                  </a:lnTo>
                  <a:lnTo>
                    <a:pt x="1733849" y="260581"/>
                  </a:lnTo>
                  <a:lnTo>
                    <a:pt x="1268240" y="332344"/>
                  </a:lnTo>
                  <a:lnTo>
                    <a:pt x="1966795" y="634178"/>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908" name="Groupe 2907"/>
            <p:cNvGrpSpPr/>
            <p:nvPr/>
          </p:nvGrpSpPr>
          <p:grpSpPr>
            <a:xfrm>
              <a:off x="6841947" y="3422026"/>
              <a:ext cx="229401" cy="313391"/>
              <a:chOff x="6487012" y="3744806"/>
              <a:chExt cx="229401" cy="313391"/>
            </a:xfrm>
          </p:grpSpPr>
          <p:sp>
            <p:nvSpPr>
              <p:cNvPr id="2910" name="Ellipse 290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911" name="Bouée 291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2909" name="Connecteur droit 2908"/>
            <p:cNvCxnSpPr/>
            <p:nvPr/>
          </p:nvCxnSpPr>
          <p:spPr>
            <a:xfrm flipV="1">
              <a:off x="6952628" y="3427202"/>
              <a:ext cx="21113" cy="315706"/>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912" name="Groupe 2911"/>
          <p:cNvGrpSpPr/>
          <p:nvPr>
            <p:custDataLst>
              <p:tags r:id="rId79"/>
            </p:custDataLst>
          </p:nvPr>
        </p:nvGrpSpPr>
        <p:grpSpPr>
          <a:xfrm>
            <a:off x="2261406" y="2278710"/>
            <a:ext cx="1528080" cy="1494059"/>
            <a:chOff x="3982040" y="-38335"/>
            <a:chExt cx="1528080" cy="1494059"/>
          </a:xfrm>
        </p:grpSpPr>
        <p:grpSp>
          <p:nvGrpSpPr>
            <p:cNvPr id="2913" name="Groupe 2912"/>
            <p:cNvGrpSpPr/>
            <p:nvPr/>
          </p:nvGrpSpPr>
          <p:grpSpPr>
            <a:xfrm>
              <a:off x="4018044" y="-38335"/>
              <a:ext cx="1492076" cy="1494059"/>
              <a:chOff x="1365107" y="2659822"/>
              <a:chExt cx="1492076" cy="1494059"/>
            </a:xfrm>
          </p:grpSpPr>
          <p:sp>
            <p:nvSpPr>
              <p:cNvPr id="2921" name="Forme libre 2920"/>
              <p:cNvSpPr/>
              <p:nvPr/>
            </p:nvSpPr>
            <p:spPr>
              <a:xfrm>
                <a:off x="1365107" y="2659822"/>
                <a:ext cx="1401593" cy="1494059"/>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01593" h="1494059">
                    <a:moveTo>
                      <a:pt x="1401593" y="1101619"/>
                    </a:moveTo>
                    <a:lnTo>
                      <a:pt x="651783" y="764741"/>
                    </a:lnTo>
                    <a:cubicBezTo>
                      <a:pt x="651562" y="594527"/>
                      <a:pt x="651340" y="424314"/>
                      <a:pt x="651119" y="254100"/>
                    </a:cubicBezTo>
                    <a:lnTo>
                      <a:pt x="5918" y="0"/>
                    </a:lnTo>
                    <a:cubicBezTo>
                      <a:pt x="3945" y="402199"/>
                      <a:pt x="1973" y="804399"/>
                      <a:pt x="0" y="1206598"/>
                    </a:cubicBezTo>
                    <a:lnTo>
                      <a:pt x="643277" y="1494059"/>
                    </a:lnTo>
                    <a:lnTo>
                      <a:pt x="651265" y="993917"/>
                    </a:lnTo>
                    <a:cubicBezTo>
                      <a:pt x="874595" y="1115433"/>
                      <a:pt x="1224878" y="1258249"/>
                      <a:pt x="1347887" y="1302238"/>
                    </a:cubicBez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922" name="Groupe 2921"/>
              <p:cNvGrpSpPr/>
              <p:nvPr/>
            </p:nvGrpSpPr>
            <p:grpSpPr>
              <a:xfrm>
                <a:off x="2611486" y="3707980"/>
                <a:ext cx="245697" cy="313391"/>
                <a:chOff x="6629570" y="3897206"/>
                <a:chExt cx="245697" cy="313391"/>
              </a:xfrm>
            </p:grpSpPr>
            <p:sp>
              <p:nvSpPr>
                <p:cNvPr id="2923" name="Ellipse 2922"/>
                <p:cNvSpPr/>
                <p:nvPr/>
              </p:nvSpPr>
              <p:spPr>
                <a:xfrm>
                  <a:off x="6682105" y="39525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924" name="Bouée 2923"/>
                <p:cNvSpPr/>
                <p:nvPr/>
              </p:nvSpPr>
              <p:spPr>
                <a:xfrm rot="1079884">
                  <a:off x="6639412" y="38972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cxnSp>
              <p:nvCxnSpPr>
                <p:cNvPr id="2925" name="Connecteur droit 2924"/>
                <p:cNvCxnSpPr/>
                <p:nvPr/>
              </p:nvCxnSpPr>
              <p:spPr>
                <a:xfrm flipV="1">
                  <a:off x="6629570" y="4041864"/>
                  <a:ext cx="245697" cy="35462"/>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grpSp>
        <p:sp>
          <p:nvSpPr>
            <p:cNvPr id="2914" name="Ellipse 2913"/>
            <p:cNvSpPr/>
            <p:nvPr/>
          </p:nvSpPr>
          <p:spPr>
            <a:xfrm>
              <a:off x="4296757" y="44621"/>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915" name="Ellipse 2914"/>
            <p:cNvSpPr/>
            <p:nvPr/>
          </p:nvSpPr>
          <p:spPr>
            <a:xfrm>
              <a:off x="5001662" y="849742"/>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916" name="Ellipse 2915"/>
            <p:cNvSpPr/>
            <p:nvPr/>
          </p:nvSpPr>
          <p:spPr>
            <a:xfrm>
              <a:off x="4968390" y="1091382"/>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917" name="Ellipse 2916"/>
            <p:cNvSpPr/>
            <p:nvPr/>
          </p:nvSpPr>
          <p:spPr>
            <a:xfrm>
              <a:off x="3982040" y="541439"/>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918" name="Ellipse 2917"/>
            <p:cNvSpPr/>
            <p:nvPr/>
          </p:nvSpPr>
          <p:spPr>
            <a:xfrm>
              <a:off x="4631572" y="419743"/>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919" name="Ellipse 2918"/>
            <p:cNvSpPr/>
            <p:nvPr/>
          </p:nvSpPr>
          <p:spPr>
            <a:xfrm>
              <a:off x="4631572" y="1132311"/>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920" name="Ellipse 2919"/>
            <p:cNvSpPr/>
            <p:nvPr/>
          </p:nvSpPr>
          <p:spPr>
            <a:xfrm>
              <a:off x="4262482" y="1260816"/>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2926" name="Groupe 2925"/>
          <p:cNvGrpSpPr/>
          <p:nvPr>
            <p:custDataLst>
              <p:tags r:id="rId80"/>
            </p:custDataLst>
          </p:nvPr>
        </p:nvGrpSpPr>
        <p:grpSpPr>
          <a:xfrm>
            <a:off x="2162429" y="2313632"/>
            <a:ext cx="1621591" cy="1444487"/>
            <a:chOff x="2304819" y="-164114"/>
            <a:chExt cx="1621591" cy="1444487"/>
          </a:xfrm>
        </p:grpSpPr>
        <p:grpSp>
          <p:nvGrpSpPr>
            <p:cNvPr id="2927" name="Groupe 2926"/>
            <p:cNvGrpSpPr/>
            <p:nvPr/>
          </p:nvGrpSpPr>
          <p:grpSpPr>
            <a:xfrm>
              <a:off x="2304819" y="-164114"/>
              <a:ext cx="1621591" cy="1444487"/>
              <a:chOff x="5457865" y="2418819"/>
              <a:chExt cx="1621591" cy="1444487"/>
            </a:xfrm>
          </p:grpSpPr>
          <p:sp>
            <p:nvSpPr>
              <p:cNvPr id="2935" name="Forme libre 2934"/>
              <p:cNvSpPr/>
              <p:nvPr/>
            </p:nvSpPr>
            <p:spPr>
              <a:xfrm>
                <a:off x="5457865" y="2418819"/>
                <a:ext cx="1522386" cy="1444487"/>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22386" h="1444487">
                    <a:moveTo>
                      <a:pt x="1522386" y="1265021"/>
                    </a:moveTo>
                    <a:lnTo>
                      <a:pt x="821036" y="954597"/>
                    </a:lnTo>
                    <a:cubicBezTo>
                      <a:pt x="897428" y="1246179"/>
                      <a:pt x="881842" y="1184739"/>
                      <a:pt x="938368" y="1444487"/>
                    </a:cubicBezTo>
                    <a:lnTo>
                      <a:pt x="271829" y="1152077"/>
                    </a:lnTo>
                    <a:lnTo>
                      <a:pt x="0" y="0"/>
                    </a:lnTo>
                    <a:lnTo>
                      <a:pt x="635332" y="250303"/>
                    </a:lnTo>
                    <a:cubicBezTo>
                      <a:pt x="732400" y="605570"/>
                      <a:pt x="709616" y="540614"/>
                      <a:pt x="756890" y="738160"/>
                    </a:cubicBezTo>
                    <a:lnTo>
                      <a:pt x="1467224" y="1071074"/>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936" name="Groupe 2935"/>
              <p:cNvGrpSpPr/>
              <p:nvPr/>
            </p:nvGrpSpPr>
            <p:grpSpPr>
              <a:xfrm>
                <a:off x="6841947" y="3422026"/>
                <a:ext cx="229401" cy="313391"/>
                <a:chOff x="6487012" y="3744806"/>
                <a:chExt cx="229401" cy="313391"/>
              </a:xfrm>
            </p:grpSpPr>
            <p:sp>
              <p:nvSpPr>
                <p:cNvPr id="2938" name="Ellipse 2937"/>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939" name="Bouée 2938"/>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2937" name="Connecteur droit 2936"/>
              <p:cNvCxnSpPr/>
              <p:nvPr/>
            </p:nvCxnSpPr>
            <p:spPr>
              <a:xfrm flipH="1">
                <a:off x="6841332" y="3521869"/>
                <a:ext cx="238124" cy="111919"/>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2928" name="Ellipse 2927"/>
            <p:cNvSpPr/>
            <p:nvPr/>
          </p:nvSpPr>
          <p:spPr>
            <a:xfrm>
              <a:off x="3155492" y="102296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929" name="Ellipse 2928"/>
            <p:cNvSpPr/>
            <p:nvPr/>
          </p:nvSpPr>
          <p:spPr>
            <a:xfrm>
              <a:off x="2573672" y="-66612"/>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930" name="Ellipse 2929"/>
            <p:cNvSpPr/>
            <p:nvPr/>
          </p:nvSpPr>
          <p:spPr>
            <a:xfrm>
              <a:off x="3330269" y="870045"/>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931" name="Ellipse 2930"/>
            <p:cNvSpPr/>
            <p:nvPr/>
          </p:nvSpPr>
          <p:spPr>
            <a:xfrm>
              <a:off x="2384202" y="362626"/>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932" name="Ellipse 2931"/>
            <p:cNvSpPr/>
            <p:nvPr/>
          </p:nvSpPr>
          <p:spPr>
            <a:xfrm>
              <a:off x="2776163" y="1063897"/>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933" name="Ellipse 2932"/>
            <p:cNvSpPr/>
            <p:nvPr/>
          </p:nvSpPr>
          <p:spPr>
            <a:xfrm>
              <a:off x="2966924" y="313487"/>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934" name="Ellipse 2933"/>
            <p:cNvSpPr/>
            <p:nvPr/>
          </p:nvSpPr>
          <p:spPr>
            <a:xfrm>
              <a:off x="3411558" y="722160"/>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2940" name="Groupe 2939"/>
          <p:cNvGrpSpPr/>
          <p:nvPr>
            <p:custDataLst>
              <p:tags r:id="rId81"/>
            </p:custDataLst>
          </p:nvPr>
        </p:nvGrpSpPr>
        <p:grpSpPr>
          <a:xfrm>
            <a:off x="2049092" y="2374353"/>
            <a:ext cx="1734928" cy="1323044"/>
            <a:chOff x="756629" y="-1564521"/>
            <a:chExt cx="1734928" cy="1323044"/>
          </a:xfrm>
        </p:grpSpPr>
        <p:grpSp>
          <p:nvGrpSpPr>
            <p:cNvPr id="2941" name="Groupe 2940"/>
            <p:cNvGrpSpPr/>
            <p:nvPr/>
          </p:nvGrpSpPr>
          <p:grpSpPr>
            <a:xfrm>
              <a:off x="756629" y="-1564521"/>
              <a:ext cx="1734928" cy="1323044"/>
              <a:chOff x="5336420" y="2473587"/>
              <a:chExt cx="1734928" cy="1323044"/>
            </a:xfrm>
          </p:grpSpPr>
          <p:sp>
            <p:nvSpPr>
              <p:cNvPr id="2949" name="Forme libre 2948"/>
              <p:cNvSpPr/>
              <p:nvPr/>
            </p:nvSpPr>
            <p:spPr>
              <a:xfrm>
                <a:off x="5336420" y="2473587"/>
                <a:ext cx="1672405" cy="1323044"/>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72405" h="1323044">
                    <a:moveTo>
                      <a:pt x="1672405" y="1186441"/>
                    </a:moveTo>
                    <a:lnTo>
                      <a:pt x="959149" y="885542"/>
                    </a:lnTo>
                    <a:cubicBezTo>
                      <a:pt x="1116504" y="1139024"/>
                      <a:pt x="1069962" y="1079966"/>
                      <a:pt x="1197925" y="1323044"/>
                    </a:cubicBezTo>
                    <a:lnTo>
                      <a:pt x="524241" y="1035397"/>
                    </a:lnTo>
                    <a:lnTo>
                      <a:pt x="0" y="0"/>
                    </a:lnTo>
                    <a:lnTo>
                      <a:pt x="623425" y="259829"/>
                    </a:lnTo>
                    <a:cubicBezTo>
                      <a:pt x="758593" y="574615"/>
                      <a:pt x="726283" y="521567"/>
                      <a:pt x="835470" y="716731"/>
                    </a:cubicBezTo>
                    <a:lnTo>
                      <a:pt x="1583905" y="102106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950" name="Groupe 2949"/>
              <p:cNvGrpSpPr/>
              <p:nvPr/>
            </p:nvGrpSpPr>
            <p:grpSpPr>
              <a:xfrm>
                <a:off x="6841947" y="3422026"/>
                <a:ext cx="229401" cy="313391"/>
                <a:chOff x="6487012" y="3744806"/>
                <a:chExt cx="229401" cy="313391"/>
              </a:xfrm>
            </p:grpSpPr>
            <p:sp>
              <p:nvSpPr>
                <p:cNvPr id="2952" name="Ellipse 295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953" name="Bouée 2952"/>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2951" name="Connecteur droit 2950"/>
              <p:cNvCxnSpPr/>
              <p:nvPr/>
            </p:nvCxnSpPr>
            <p:spPr>
              <a:xfrm flipH="1">
                <a:off x="6850856" y="3495675"/>
                <a:ext cx="216694" cy="173831"/>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2942" name="Ellipse 2941"/>
            <p:cNvSpPr/>
            <p:nvPr/>
          </p:nvSpPr>
          <p:spPr>
            <a:xfrm>
              <a:off x="1882241" y="-632761"/>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943" name="Ellipse 2942"/>
            <p:cNvSpPr/>
            <p:nvPr/>
          </p:nvSpPr>
          <p:spPr>
            <a:xfrm>
              <a:off x="1826454" y="-437016"/>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944" name="Ellipse 2943"/>
            <p:cNvSpPr/>
            <p:nvPr/>
          </p:nvSpPr>
          <p:spPr>
            <a:xfrm>
              <a:off x="1458786" y="-48291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945" name="Ellipse 2944"/>
            <p:cNvSpPr/>
            <p:nvPr/>
          </p:nvSpPr>
          <p:spPr>
            <a:xfrm>
              <a:off x="950295" y="-1149959"/>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946" name="Ellipse 2945"/>
            <p:cNvSpPr/>
            <p:nvPr/>
          </p:nvSpPr>
          <p:spPr>
            <a:xfrm>
              <a:off x="1044549" y="-1477090"/>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947" name="Ellipse 2946"/>
            <p:cNvSpPr/>
            <p:nvPr/>
          </p:nvSpPr>
          <p:spPr>
            <a:xfrm>
              <a:off x="1465208" y="-1048934"/>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948" name="Ellipse 2947"/>
            <p:cNvSpPr/>
            <p:nvPr/>
          </p:nvSpPr>
          <p:spPr>
            <a:xfrm>
              <a:off x="2014020" y="-712374"/>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2954" name="Groupe 2953"/>
          <p:cNvGrpSpPr/>
          <p:nvPr>
            <p:custDataLst>
              <p:tags r:id="rId82"/>
            </p:custDataLst>
          </p:nvPr>
        </p:nvGrpSpPr>
        <p:grpSpPr>
          <a:xfrm>
            <a:off x="1928951" y="2466259"/>
            <a:ext cx="1853989" cy="1168960"/>
            <a:chOff x="623108" y="-218578"/>
            <a:chExt cx="1853989" cy="1168960"/>
          </a:xfrm>
        </p:grpSpPr>
        <p:grpSp>
          <p:nvGrpSpPr>
            <p:cNvPr id="2955" name="Groupe 2954"/>
            <p:cNvGrpSpPr/>
            <p:nvPr/>
          </p:nvGrpSpPr>
          <p:grpSpPr>
            <a:xfrm>
              <a:off x="623108" y="-218578"/>
              <a:ext cx="1853989" cy="1168960"/>
              <a:chOff x="5217359" y="2566457"/>
              <a:chExt cx="1853989" cy="1168960"/>
            </a:xfrm>
          </p:grpSpPr>
          <p:sp>
            <p:nvSpPr>
              <p:cNvPr id="2963" name="Forme libre 2962"/>
              <p:cNvSpPr/>
              <p:nvPr/>
            </p:nvSpPr>
            <p:spPr>
              <a:xfrm>
                <a:off x="5217359" y="2566457"/>
                <a:ext cx="1803374" cy="1132544"/>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03374" h="1132544">
                    <a:moveTo>
                      <a:pt x="1803374" y="1069760"/>
                    </a:moveTo>
                    <a:lnTo>
                      <a:pt x="1099642" y="771242"/>
                    </a:lnTo>
                    <a:cubicBezTo>
                      <a:pt x="1309385" y="981862"/>
                      <a:pt x="1267605" y="934710"/>
                      <a:pt x="1433668" y="1132544"/>
                    </a:cubicBezTo>
                    <a:cubicBezTo>
                      <a:pt x="1197994" y="1012848"/>
                      <a:pt x="967082" y="950304"/>
                      <a:pt x="750459" y="847278"/>
                    </a:cubicBezTo>
                    <a:lnTo>
                      <a:pt x="0" y="0"/>
                    </a:lnTo>
                    <a:lnTo>
                      <a:pt x="613900" y="259829"/>
                    </a:lnTo>
                    <a:cubicBezTo>
                      <a:pt x="810981" y="486509"/>
                      <a:pt x="795339" y="464417"/>
                      <a:pt x="930719" y="635769"/>
                    </a:cubicBezTo>
                    <a:lnTo>
                      <a:pt x="1662485" y="956775"/>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964" name="Groupe 2963"/>
              <p:cNvGrpSpPr/>
              <p:nvPr/>
            </p:nvGrpSpPr>
            <p:grpSpPr>
              <a:xfrm>
                <a:off x="6841947" y="3422026"/>
                <a:ext cx="229401" cy="313391"/>
                <a:chOff x="6487012" y="3744806"/>
                <a:chExt cx="229401" cy="313391"/>
              </a:xfrm>
            </p:grpSpPr>
            <p:sp>
              <p:nvSpPr>
                <p:cNvPr id="2966" name="Ellipse 296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967" name="Bouée 296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2965" name="Connecteur droit 2964"/>
              <p:cNvCxnSpPr/>
              <p:nvPr/>
            </p:nvCxnSpPr>
            <p:spPr>
              <a:xfrm rot="900000" flipH="1">
                <a:off x="6898482" y="3436144"/>
                <a:ext cx="121443" cy="292894"/>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2956" name="Ellipse 2955"/>
            <p:cNvSpPr/>
            <p:nvPr/>
          </p:nvSpPr>
          <p:spPr>
            <a:xfrm>
              <a:off x="1838033" y="578341"/>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957" name="Ellipse 2956"/>
            <p:cNvSpPr/>
            <p:nvPr/>
          </p:nvSpPr>
          <p:spPr>
            <a:xfrm>
              <a:off x="1918245" y="753123"/>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958" name="Ellipse 2957"/>
            <p:cNvSpPr/>
            <p:nvPr/>
          </p:nvSpPr>
          <p:spPr>
            <a:xfrm>
              <a:off x="1520823" y="666143"/>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959" name="Ellipse 2958"/>
            <p:cNvSpPr/>
            <p:nvPr/>
          </p:nvSpPr>
          <p:spPr>
            <a:xfrm>
              <a:off x="892642" y="81196"/>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960" name="Ellipse 2959"/>
            <p:cNvSpPr/>
            <p:nvPr/>
          </p:nvSpPr>
          <p:spPr>
            <a:xfrm>
              <a:off x="991387" y="-81370"/>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961" name="Ellipse 2960"/>
            <p:cNvSpPr/>
            <p:nvPr/>
          </p:nvSpPr>
          <p:spPr>
            <a:xfrm>
              <a:off x="1441615" y="272201"/>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962" name="Ellipse 2961"/>
            <p:cNvSpPr/>
            <p:nvPr/>
          </p:nvSpPr>
          <p:spPr>
            <a:xfrm>
              <a:off x="2022161" y="609853"/>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2968" name="Groupe 2967"/>
          <p:cNvGrpSpPr/>
          <p:nvPr>
            <p:custDataLst>
              <p:tags r:id="rId83"/>
            </p:custDataLst>
          </p:nvPr>
        </p:nvGrpSpPr>
        <p:grpSpPr>
          <a:xfrm>
            <a:off x="1810485" y="2744801"/>
            <a:ext cx="1982578" cy="895117"/>
            <a:chOff x="-291409" y="858601"/>
            <a:chExt cx="1982578" cy="895117"/>
          </a:xfrm>
        </p:grpSpPr>
        <p:grpSp>
          <p:nvGrpSpPr>
            <p:cNvPr id="2969" name="Groupe 2968"/>
            <p:cNvGrpSpPr/>
            <p:nvPr/>
          </p:nvGrpSpPr>
          <p:grpSpPr>
            <a:xfrm>
              <a:off x="-291409" y="858601"/>
              <a:ext cx="1982578" cy="895117"/>
              <a:chOff x="5088770" y="2840300"/>
              <a:chExt cx="1982578" cy="895117"/>
            </a:xfrm>
          </p:grpSpPr>
          <p:sp>
            <p:nvSpPr>
              <p:cNvPr id="2976" name="Forme libre 2975"/>
              <p:cNvSpPr/>
              <p:nvPr/>
            </p:nvSpPr>
            <p:spPr>
              <a:xfrm>
                <a:off x="5088770" y="2840300"/>
                <a:ext cx="1936725" cy="737701"/>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36725" h="737701">
                    <a:moveTo>
                      <a:pt x="1936725" y="731623"/>
                    </a:moveTo>
                    <a:lnTo>
                      <a:pt x="1261567" y="449774"/>
                    </a:lnTo>
                    <a:cubicBezTo>
                      <a:pt x="1511791" y="527044"/>
                      <a:pt x="1455724" y="508467"/>
                      <a:pt x="1728943" y="582476"/>
                    </a:cubicBezTo>
                    <a:lnTo>
                      <a:pt x="998110" y="304354"/>
                    </a:lnTo>
                    <a:lnTo>
                      <a:pt x="0" y="0"/>
                    </a:lnTo>
                    <a:lnTo>
                      <a:pt x="582944" y="259830"/>
                    </a:lnTo>
                    <a:cubicBezTo>
                      <a:pt x="844318" y="365067"/>
                      <a:pt x="869158" y="373931"/>
                      <a:pt x="1047400" y="423839"/>
                    </a:cubicBezTo>
                    <a:lnTo>
                      <a:pt x="1791073" y="737701"/>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977" name="Groupe 2976"/>
              <p:cNvGrpSpPr/>
              <p:nvPr/>
            </p:nvGrpSpPr>
            <p:grpSpPr>
              <a:xfrm>
                <a:off x="6841947" y="3422026"/>
                <a:ext cx="229401" cy="313391"/>
                <a:chOff x="6487012" y="3744806"/>
                <a:chExt cx="229401" cy="313391"/>
              </a:xfrm>
            </p:grpSpPr>
            <p:sp>
              <p:nvSpPr>
                <p:cNvPr id="2979" name="Ellipse 2978"/>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980" name="Bouée 2979"/>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2978" name="Connecteur droit 2977"/>
              <p:cNvCxnSpPr>
                <a:stCxn id="2980" idx="0"/>
              </p:cNvCxnSpPr>
              <p:nvPr/>
            </p:nvCxnSpPr>
            <p:spPr>
              <a:xfrm flipH="1">
                <a:off x="6896114" y="3429694"/>
                <a:ext cx="108951" cy="300637"/>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2970" name="Ellipse 2969"/>
            <p:cNvSpPr/>
            <p:nvPr/>
          </p:nvSpPr>
          <p:spPr>
            <a:xfrm>
              <a:off x="1044549" y="1404030"/>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971" name="Ellipse 2970"/>
            <p:cNvSpPr/>
            <p:nvPr/>
          </p:nvSpPr>
          <p:spPr>
            <a:xfrm>
              <a:off x="684621" y="1244283"/>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972" name="Ellipse 2971"/>
            <p:cNvSpPr/>
            <p:nvPr/>
          </p:nvSpPr>
          <p:spPr>
            <a:xfrm>
              <a:off x="-46943" y="94381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973" name="Ellipse 2972"/>
            <p:cNvSpPr/>
            <p:nvPr/>
          </p:nvSpPr>
          <p:spPr>
            <a:xfrm>
              <a:off x="385712" y="1052285"/>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974" name="Ellipse 2973"/>
            <p:cNvSpPr/>
            <p:nvPr/>
          </p:nvSpPr>
          <p:spPr>
            <a:xfrm>
              <a:off x="1044549" y="1262813"/>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975" name="Ellipse 2974"/>
            <p:cNvSpPr/>
            <p:nvPr/>
          </p:nvSpPr>
          <p:spPr>
            <a:xfrm>
              <a:off x="1345222" y="145284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2981" name="Groupe 2980"/>
          <p:cNvGrpSpPr/>
          <p:nvPr>
            <p:custDataLst>
              <p:tags r:id="rId84"/>
            </p:custDataLst>
          </p:nvPr>
        </p:nvGrpSpPr>
        <p:grpSpPr>
          <a:xfrm>
            <a:off x="1848576" y="2674143"/>
            <a:ext cx="1951274" cy="975172"/>
            <a:chOff x="-434250" y="1201398"/>
            <a:chExt cx="2104785" cy="1045804"/>
          </a:xfrm>
        </p:grpSpPr>
        <p:sp>
          <p:nvSpPr>
            <p:cNvPr id="2982" name="Ellipse 2981"/>
            <p:cNvSpPr/>
            <p:nvPr/>
          </p:nvSpPr>
          <p:spPr>
            <a:xfrm>
              <a:off x="1319420" y="1943339"/>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983" name="Groupe 2982"/>
            <p:cNvGrpSpPr/>
            <p:nvPr/>
          </p:nvGrpSpPr>
          <p:grpSpPr>
            <a:xfrm>
              <a:off x="-434250" y="1201398"/>
              <a:ext cx="2104785" cy="1045804"/>
              <a:chOff x="5127864" y="2779820"/>
              <a:chExt cx="1934357" cy="961124"/>
            </a:xfrm>
          </p:grpSpPr>
          <p:sp>
            <p:nvSpPr>
              <p:cNvPr id="2987" name="Forme libre 2986"/>
              <p:cNvSpPr/>
              <p:nvPr/>
            </p:nvSpPr>
            <p:spPr>
              <a:xfrm>
                <a:off x="5127864" y="2779820"/>
                <a:ext cx="1897738" cy="82788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97738" h="827886">
                    <a:moveTo>
                      <a:pt x="1754503" y="767038"/>
                    </a:moveTo>
                    <a:lnTo>
                      <a:pt x="1009287" y="442326"/>
                    </a:lnTo>
                    <a:cubicBezTo>
                      <a:pt x="794792" y="352280"/>
                      <a:pt x="839490" y="370425"/>
                      <a:pt x="555623" y="240525"/>
                    </a:cubicBezTo>
                    <a:lnTo>
                      <a:pt x="0" y="0"/>
                    </a:lnTo>
                    <a:lnTo>
                      <a:pt x="960530" y="431832"/>
                    </a:lnTo>
                    <a:lnTo>
                      <a:pt x="1657649" y="718608"/>
                    </a:lnTo>
                    <a:lnTo>
                      <a:pt x="1208707" y="528431"/>
                    </a:lnTo>
                    <a:lnTo>
                      <a:pt x="1897738" y="827886"/>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988" name="Groupe 2987"/>
              <p:cNvGrpSpPr/>
              <p:nvPr/>
            </p:nvGrpSpPr>
            <p:grpSpPr>
              <a:xfrm>
                <a:off x="6840349" y="3432120"/>
                <a:ext cx="221872" cy="301852"/>
                <a:chOff x="6485414" y="3754900"/>
                <a:chExt cx="221872" cy="301852"/>
              </a:xfrm>
            </p:grpSpPr>
            <p:sp>
              <p:nvSpPr>
                <p:cNvPr id="2990" name="Ellipse 298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991" name="Bouée 2990"/>
                <p:cNvSpPr/>
                <p:nvPr/>
              </p:nvSpPr>
              <p:spPr>
                <a:xfrm rot="1079884">
                  <a:off x="6485414" y="3754900"/>
                  <a:ext cx="221872" cy="301852"/>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2989" name="Connecteur droit 2988"/>
              <p:cNvCxnSpPr/>
              <p:nvPr/>
            </p:nvCxnSpPr>
            <p:spPr>
              <a:xfrm rot="900000" flipH="1" flipV="1">
                <a:off x="6953251" y="3424238"/>
                <a:ext cx="4762" cy="316706"/>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2984" name="Ellipse 2983"/>
            <p:cNvSpPr/>
            <p:nvPr/>
          </p:nvSpPr>
          <p:spPr>
            <a:xfrm>
              <a:off x="-407889" y="1204467"/>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985" name="Ellipse 2984"/>
            <p:cNvSpPr/>
            <p:nvPr/>
          </p:nvSpPr>
          <p:spPr>
            <a:xfrm>
              <a:off x="950295" y="1794353"/>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986" name="Ellipse 2985"/>
            <p:cNvSpPr/>
            <p:nvPr/>
          </p:nvSpPr>
          <p:spPr>
            <a:xfrm>
              <a:off x="385712" y="1535937"/>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2992" name="Groupe 2991"/>
          <p:cNvGrpSpPr/>
          <p:nvPr>
            <p:custDataLst>
              <p:tags r:id="rId85"/>
            </p:custDataLst>
          </p:nvPr>
        </p:nvGrpSpPr>
        <p:grpSpPr>
          <a:xfrm>
            <a:off x="1864059" y="2594459"/>
            <a:ext cx="1925427" cy="1040373"/>
            <a:chOff x="-1488292" y="-632761"/>
            <a:chExt cx="1925427" cy="1040373"/>
          </a:xfrm>
        </p:grpSpPr>
        <p:grpSp>
          <p:nvGrpSpPr>
            <p:cNvPr id="2993" name="Groupe 2992"/>
            <p:cNvGrpSpPr/>
            <p:nvPr/>
          </p:nvGrpSpPr>
          <p:grpSpPr>
            <a:xfrm>
              <a:off x="-1488292" y="-632761"/>
              <a:ext cx="1925427" cy="1040373"/>
              <a:chOff x="5145921" y="2695044"/>
              <a:chExt cx="1925427" cy="1040373"/>
            </a:xfrm>
          </p:grpSpPr>
          <p:sp>
            <p:nvSpPr>
              <p:cNvPr id="2999" name="Forme libre 2998"/>
              <p:cNvSpPr/>
              <p:nvPr/>
            </p:nvSpPr>
            <p:spPr>
              <a:xfrm>
                <a:off x="5145921" y="2695044"/>
                <a:ext cx="1881956" cy="922123"/>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81956" h="922123">
                    <a:moveTo>
                      <a:pt x="1881956" y="922123"/>
                    </a:moveTo>
                    <a:lnTo>
                      <a:pt x="1194892" y="621224"/>
                    </a:lnTo>
                    <a:cubicBezTo>
                      <a:pt x="1435591" y="777075"/>
                      <a:pt x="1379524" y="734685"/>
                      <a:pt x="1605118" y="882513"/>
                    </a:cubicBezTo>
                    <a:lnTo>
                      <a:pt x="905241" y="594866"/>
                    </a:lnTo>
                    <a:lnTo>
                      <a:pt x="0" y="0"/>
                    </a:lnTo>
                    <a:lnTo>
                      <a:pt x="592469" y="259829"/>
                    </a:lnTo>
                    <a:cubicBezTo>
                      <a:pt x="830031" y="417453"/>
                      <a:pt x="833439" y="421556"/>
                      <a:pt x="997394" y="538139"/>
                    </a:cubicBezTo>
                    <a:lnTo>
                      <a:pt x="1731541" y="859144"/>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3000" name="Groupe 2999"/>
              <p:cNvGrpSpPr/>
              <p:nvPr/>
            </p:nvGrpSpPr>
            <p:grpSpPr>
              <a:xfrm>
                <a:off x="6841947" y="3422026"/>
                <a:ext cx="229401" cy="313391"/>
                <a:chOff x="6487012" y="3744806"/>
                <a:chExt cx="229401" cy="313391"/>
              </a:xfrm>
            </p:grpSpPr>
            <p:sp>
              <p:nvSpPr>
                <p:cNvPr id="3002" name="Ellipse 300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003" name="Bouée 3002"/>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3001" name="Connecteur droit 3000"/>
              <p:cNvCxnSpPr/>
              <p:nvPr/>
            </p:nvCxnSpPr>
            <p:spPr>
              <a:xfrm flipH="1">
                <a:off x="6898482" y="3436144"/>
                <a:ext cx="121443" cy="292894"/>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2994" name="Ellipse 2993"/>
            <p:cNvSpPr/>
            <p:nvPr/>
          </p:nvSpPr>
          <p:spPr>
            <a:xfrm>
              <a:off x="53732" y="11533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995" name="Ellipse 2994"/>
            <p:cNvSpPr/>
            <p:nvPr/>
          </p:nvSpPr>
          <p:spPr>
            <a:xfrm>
              <a:off x="-414591" y="5004"/>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996" name="Ellipse 2995"/>
            <p:cNvSpPr/>
            <p:nvPr/>
          </p:nvSpPr>
          <p:spPr>
            <a:xfrm>
              <a:off x="-1148654" y="-41598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997" name="Ellipse 2996"/>
            <p:cNvSpPr/>
            <p:nvPr/>
          </p:nvSpPr>
          <p:spPr>
            <a:xfrm>
              <a:off x="-1066891" y="-462997"/>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998" name="Ellipse 2997"/>
            <p:cNvSpPr/>
            <p:nvPr/>
          </p:nvSpPr>
          <p:spPr>
            <a:xfrm>
              <a:off x="-633574" y="-229951"/>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3004" name="Groupe 3003"/>
          <p:cNvGrpSpPr/>
          <p:nvPr>
            <p:custDataLst>
              <p:tags r:id="rId86"/>
            </p:custDataLst>
          </p:nvPr>
        </p:nvGrpSpPr>
        <p:grpSpPr>
          <a:xfrm>
            <a:off x="1779461" y="2773155"/>
            <a:ext cx="2014108" cy="865748"/>
            <a:chOff x="-519318" y="1745455"/>
            <a:chExt cx="2014108" cy="865748"/>
          </a:xfrm>
        </p:grpSpPr>
        <p:sp>
          <p:nvSpPr>
            <p:cNvPr id="3005" name="Ellipse 3004"/>
            <p:cNvSpPr/>
            <p:nvPr/>
          </p:nvSpPr>
          <p:spPr>
            <a:xfrm>
              <a:off x="1247837" y="231654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3006" name="Groupe 3005"/>
            <p:cNvGrpSpPr/>
            <p:nvPr/>
          </p:nvGrpSpPr>
          <p:grpSpPr>
            <a:xfrm>
              <a:off x="-484413" y="1795335"/>
              <a:ext cx="1979203" cy="815868"/>
              <a:chOff x="5092145" y="2925076"/>
              <a:chExt cx="1979203" cy="815868"/>
            </a:xfrm>
          </p:grpSpPr>
          <p:sp>
            <p:nvSpPr>
              <p:cNvPr id="3013" name="Forme libre 3012"/>
              <p:cNvSpPr/>
              <p:nvPr/>
            </p:nvSpPr>
            <p:spPr>
              <a:xfrm>
                <a:off x="5092145" y="2925076"/>
                <a:ext cx="1962032" cy="655118"/>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62032" h="655118">
                    <a:moveTo>
                      <a:pt x="1773553" y="655118"/>
                    </a:moveTo>
                    <a:lnTo>
                      <a:pt x="1045006" y="320881"/>
                    </a:lnTo>
                    <a:cubicBezTo>
                      <a:pt x="759073" y="280842"/>
                      <a:pt x="858541" y="301368"/>
                      <a:pt x="562767" y="250049"/>
                    </a:cubicBezTo>
                    <a:lnTo>
                      <a:pt x="0" y="0"/>
                    </a:lnTo>
                    <a:lnTo>
                      <a:pt x="1027206" y="138938"/>
                    </a:lnTo>
                    <a:lnTo>
                      <a:pt x="1695749" y="411426"/>
                    </a:lnTo>
                    <a:lnTo>
                      <a:pt x="1258715" y="356981"/>
                    </a:lnTo>
                    <a:lnTo>
                      <a:pt x="1962032" y="639766"/>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3014" name="Groupe 3013"/>
              <p:cNvGrpSpPr/>
              <p:nvPr/>
            </p:nvGrpSpPr>
            <p:grpSpPr>
              <a:xfrm>
                <a:off x="6841947" y="3422026"/>
                <a:ext cx="229401" cy="313391"/>
                <a:chOff x="6487012" y="3744806"/>
                <a:chExt cx="229401" cy="313391"/>
              </a:xfrm>
            </p:grpSpPr>
            <p:sp>
              <p:nvSpPr>
                <p:cNvPr id="3016" name="Ellipse 301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017" name="Bouée 301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3015" name="Connecteur droit 3014"/>
              <p:cNvCxnSpPr/>
              <p:nvPr/>
            </p:nvCxnSpPr>
            <p:spPr>
              <a:xfrm flipV="1">
                <a:off x="6939479" y="3429694"/>
                <a:ext cx="47052" cy="311250"/>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3007" name="Ellipse 3006"/>
            <p:cNvSpPr/>
            <p:nvPr/>
          </p:nvSpPr>
          <p:spPr>
            <a:xfrm>
              <a:off x="582357" y="211578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008" name="Ellipse 3007"/>
            <p:cNvSpPr/>
            <p:nvPr/>
          </p:nvSpPr>
          <p:spPr>
            <a:xfrm>
              <a:off x="89736" y="2031082"/>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009" name="Ellipse 3008"/>
            <p:cNvSpPr/>
            <p:nvPr/>
          </p:nvSpPr>
          <p:spPr>
            <a:xfrm>
              <a:off x="-519318" y="1745455"/>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010" name="Ellipse 3009"/>
            <p:cNvSpPr/>
            <p:nvPr/>
          </p:nvSpPr>
          <p:spPr>
            <a:xfrm>
              <a:off x="479939" y="1904114"/>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011" name="Ellipse 3010"/>
            <p:cNvSpPr/>
            <p:nvPr/>
          </p:nvSpPr>
          <p:spPr>
            <a:xfrm>
              <a:off x="1187680" y="2169719"/>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012" name="Ellipse 3011"/>
            <p:cNvSpPr/>
            <p:nvPr/>
          </p:nvSpPr>
          <p:spPr>
            <a:xfrm>
              <a:off x="756629" y="2111797"/>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3018" name="Groupe 3017"/>
          <p:cNvGrpSpPr/>
          <p:nvPr>
            <p:custDataLst>
              <p:tags r:id="rId87"/>
            </p:custDataLst>
          </p:nvPr>
        </p:nvGrpSpPr>
        <p:grpSpPr>
          <a:xfrm>
            <a:off x="1824428" y="2636837"/>
            <a:ext cx="1974948" cy="997995"/>
            <a:chOff x="-487301" y="3353057"/>
            <a:chExt cx="1974948" cy="997995"/>
          </a:xfrm>
        </p:grpSpPr>
        <p:grpSp>
          <p:nvGrpSpPr>
            <p:cNvPr id="3019" name="Groupe 3018"/>
            <p:cNvGrpSpPr/>
            <p:nvPr/>
          </p:nvGrpSpPr>
          <p:grpSpPr>
            <a:xfrm>
              <a:off x="-484413" y="3372468"/>
              <a:ext cx="1972060" cy="978584"/>
              <a:chOff x="5099288" y="2756833"/>
              <a:chExt cx="1972060" cy="978584"/>
            </a:xfrm>
          </p:grpSpPr>
          <p:sp>
            <p:nvSpPr>
              <p:cNvPr id="3027" name="Forme libre 3026"/>
              <p:cNvSpPr/>
              <p:nvPr/>
            </p:nvSpPr>
            <p:spPr>
              <a:xfrm>
                <a:off x="5099288" y="2756833"/>
                <a:ext cx="1952507" cy="882892"/>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52507" h="882892">
                    <a:moveTo>
                      <a:pt x="1775935" y="882892"/>
                    </a:moveTo>
                    <a:lnTo>
                      <a:pt x="1047388" y="551036"/>
                    </a:lnTo>
                    <a:cubicBezTo>
                      <a:pt x="813843" y="653872"/>
                      <a:pt x="870447" y="610104"/>
                      <a:pt x="608010" y="749285"/>
                    </a:cubicBezTo>
                    <a:lnTo>
                      <a:pt x="0" y="468282"/>
                    </a:lnTo>
                    <a:lnTo>
                      <a:pt x="977199" y="0"/>
                    </a:lnTo>
                    <a:lnTo>
                      <a:pt x="1695749" y="267724"/>
                    </a:lnTo>
                    <a:lnTo>
                      <a:pt x="1242046" y="465693"/>
                    </a:lnTo>
                    <a:lnTo>
                      <a:pt x="1952507" y="779433"/>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3028" name="Groupe 3027"/>
              <p:cNvGrpSpPr/>
              <p:nvPr/>
            </p:nvGrpSpPr>
            <p:grpSpPr>
              <a:xfrm>
                <a:off x="6841947" y="3422026"/>
                <a:ext cx="229401" cy="313391"/>
                <a:chOff x="6487012" y="3744806"/>
                <a:chExt cx="229401" cy="313391"/>
              </a:xfrm>
            </p:grpSpPr>
            <p:sp>
              <p:nvSpPr>
                <p:cNvPr id="3030" name="Ellipse 302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031" name="Bouée 303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3029" name="Connecteur droit 3028"/>
              <p:cNvCxnSpPr/>
              <p:nvPr/>
            </p:nvCxnSpPr>
            <p:spPr>
              <a:xfrm flipH="1" flipV="1">
                <a:off x="6896101" y="3467100"/>
                <a:ext cx="126205" cy="221456"/>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3020" name="Ellipse 3019"/>
            <p:cNvSpPr/>
            <p:nvPr/>
          </p:nvSpPr>
          <p:spPr>
            <a:xfrm>
              <a:off x="756628" y="3826816"/>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021" name="Ellipse 3020"/>
            <p:cNvSpPr/>
            <p:nvPr/>
          </p:nvSpPr>
          <p:spPr>
            <a:xfrm>
              <a:off x="1177294" y="4192040"/>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022" name="Ellipse 3021"/>
            <p:cNvSpPr/>
            <p:nvPr/>
          </p:nvSpPr>
          <p:spPr>
            <a:xfrm>
              <a:off x="527587" y="3893141"/>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023" name="Ellipse 3022"/>
            <p:cNvSpPr/>
            <p:nvPr/>
          </p:nvSpPr>
          <p:spPr>
            <a:xfrm>
              <a:off x="60308" y="4078559"/>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024" name="Ellipse 3023"/>
            <p:cNvSpPr/>
            <p:nvPr/>
          </p:nvSpPr>
          <p:spPr>
            <a:xfrm>
              <a:off x="-487301" y="3814954"/>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025" name="Ellipse 3024"/>
            <p:cNvSpPr/>
            <p:nvPr/>
          </p:nvSpPr>
          <p:spPr>
            <a:xfrm>
              <a:off x="461698" y="3353057"/>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026" name="Ellipse 3025"/>
            <p:cNvSpPr/>
            <p:nvPr/>
          </p:nvSpPr>
          <p:spPr>
            <a:xfrm>
              <a:off x="1127559" y="3625702"/>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grpSp>
        <p:nvGrpSpPr>
          <p:cNvPr id="3032" name="Groupe 3031"/>
          <p:cNvGrpSpPr/>
          <p:nvPr>
            <p:custDataLst>
              <p:tags r:id="rId88"/>
            </p:custDataLst>
          </p:nvPr>
        </p:nvGrpSpPr>
        <p:grpSpPr>
          <a:xfrm>
            <a:off x="1912974" y="2541930"/>
            <a:ext cx="1891098" cy="1100028"/>
            <a:chOff x="-378587" y="4270377"/>
            <a:chExt cx="1891098" cy="1100028"/>
          </a:xfrm>
        </p:grpSpPr>
        <p:grpSp>
          <p:nvGrpSpPr>
            <p:cNvPr id="3033" name="Groupe 3032"/>
            <p:cNvGrpSpPr/>
            <p:nvPr/>
          </p:nvGrpSpPr>
          <p:grpSpPr>
            <a:xfrm>
              <a:off x="-378587" y="4270377"/>
              <a:ext cx="1891098" cy="1100028"/>
              <a:chOff x="5180250" y="2635389"/>
              <a:chExt cx="1891098" cy="1100028"/>
            </a:xfrm>
          </p:grpSpPr>
          <p:sp>
            <p:nvSpPr>
              <p:cNvPr id="3041" name="Forme libre 3040"/>
              <p:cNvSpPr/>
              <p:nvPr/>
            </p:nvSpPr>
            <p:spPr>
              <a:xfrm>
                <a:off x="5180250" y="2635389"/>
                <a:ext cx="1869163" cy="100433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69163" h="1004336">
                    <a:moveTo>
                      <a:pt x="1699736" y="1004336"/>
                    </a:moveTo>
                    <a:lnTo>
                      <a:pt x="978333" y="693911"/>
                    </a:lnTo>
                    <a:cubicBezTo>
                      <a:pt x="790031" y="849134"/>
                      <a:pt x="846635" y="807748"/>
                      <a:pt x="610392" y="999316"/>
                    </a:cubicBezTo>
                    <a:lnTo>
                      <a:pt x="0" y="734982"/>
                    </a:lnTo>
                    <a:lnTo>
                      <a:pt x="839087" y="0"/>
                    </a:lnTo>
                    <a:lnTo>
                      <a:pt x="1538587" y="246293"/>
                    </a:lnTo>
                    <a:cubicBezTo>
                      <a:pt x="1322835" y="429107"/>
                      <a:pt x="1328123" y="428319"/>
                      <a:pt x="1146797" y="565706"/>
                    </a:cubicBezTo>
                    <a:lnTo>
                      <a:pt x="1869163" y="88658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3042" name="Groupe 3041"/>
              <p:cNvGrpSpPr/>
              <p:nvPr/>
            </p:nvGrpSpPr>
            <p:grpSpPr>
              <a:xfrm>
                <a:off x="6841947" y="3422026"/>
                <a:ext cx="229401" cy="313391"/>
                <a:chOff x="6487012" y="3744806"/>
                <a:chExt cx="229401" cy="313391"/>
              </a:xfrm>
            </p:grpSpPr>
            <p:sp>
              <p:nvSpPr>
                <p:cNvPr id="3044" name="Ellipse 3043"/>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045" name="Bouée 3044"/>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3043" name="Connecteur droit 3042"/>
              <p:cNvCxnSpPr/>
              <p:nvPr/>
            </p:nvCxnSpPr>
            <p:spPr>
              <a:xfrm rot="900000" flipH="1" flipV="1">
                <a:off x="6862011" y="3525253"/>
                <a:ext cx="196515" cy="112294"/>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3034" name="Ellipse 3033"/>
            <p:cNvSpPr/>
            <p:nvPr/>
          </p:nvSpPr>
          <p:spPr>
            <a:xfrm>
              <a:off x="1152776" y="5187875"/>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3035" name="Ellipse 3034"/>
            <p:cNvSpPr/>
            <p:nvPr/>
          </p:nvSpPr>
          <p:spPr>
            <a:xfrm>
              <a:off x="511792" y="4977581"/>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3036" name="Ellipse 3035"/>
            <p:cNvSpPr/>
            <p:nvPr/>
          </p:nvSpPr>
          <p:spPr>
            <a:xfrm>
              <a:off x="119529" y="5208388"/>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3037" name="Ellipse 3036"/>
            <p:cNvSpPr/>
            <p:nvPr/>
          </p:nvSpPr>
          <p:spPr>
            <a:xfrm>
              <a:off x="-338491" y="4907307"/>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3038" name="Ellipse 3037"/>
            <p:cNvSpPr/>
            <p:nvPr/>
          </p:nvSpPr>
          <p:spPr>
            <a:xfrm>
              <a:off x="511792" y="4277222"/>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3039" name="Ellipse 3038"/>
            <p:cNvSpPr/>
            <p:nvPr/>
          </p:nvSpPr>
          <p:spPr>
            <a:xfrm>
              <a:off x="1057750" y="4546550"/>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3040" name="Ellipse 3039"/>
            <p:cNvSpPr/>
            <p:nvPr/>
          </p:nvSpPr>
          <p:spPr>
            <a:xfrm>
              <a:off x="857737" y="4848857"/>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grpSp>
        <p:nvGrpSpPr>
          <p:cNvPr id="3046" name="Groupe 3045"/>
          <p:cNvGrpSpPr/>
          <p:nvPr>
            <p:custDataLst>
              <p:tags r:id="rId89"/>
            </p:custDataLst>
          </p:nvPr>
        </p:nvGrpSpPr>
        <p:grpSpPr>
          <a:xfrm>
            <a:off x="2017526" y="2430080"/>
            <a:ext cx="1786824" cy="1227917"/>
            <a:chOff x="-258067" y="5466281"/>
            <a:chExt cx="1786824" cy="1227917"/>
          </a:xfrm>
        </p:grpSpPr>
        <p:grpSp>
          <p:nvGrpSpPr>
            <p:cNvPr id="3047" name="Groupe 3046"/>
            <p:cNvGrpSpPr/>
            <p:nvPr/>
          </p:nvGrpSpPr>
          <p:grpSpPr>
            <a:xfrm>
              <a:off x="-258067" y="5466281"/>
              <a:ext cx="1786824" cy="1227917"/>
              <a:chOff x="5284524" y="2523093"/>
              <a:chExt cx="1786824" cy="1227917"/>
            </a:xfrm>
          </p:grpSpPr>
          <p:sp>
            <p:nvSpPr>
              <p:cNvPr id="3055" name="Forme libre 3054"/>
              <p:cNvSpPr/>
              <p:nvPr/>
            </p:nvSpPr>
            <p:spPr>
              <a:xfrm>
                <a:off x="5284524" y="2523093"/>
                <a:ext cx="1752857" cy="1227917"/>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52857" h="1227917">
                    <a:moveTo>
                      <a:pt x="1603483" y="1132673"/>
                    </a:moveTo>
                    <a:lnTo>
                      <a:pt x="886091" y="822248"/>
                    </a:lnTo>
                    <a:cubicBezTo>
                      <a:pt x="733883" y="1053671"/>
                      <a:pt x="770435" y="992233"/>
                      <a:pt x="602371" y="1227917"/>
                    </a:cubicBezTo>
                    <a:lnTo>
                      <a:pt x="0" y="947540"/>
                    </a:lnTo>
                    <a:lnTo>
                      <a:pt x="638561" y="0"/>
                    </a:lnTo>
                    <a:lnTo>
                      <a:pt x="1318007" y="242282"/>
                    </a:lnTo>
                    <a:cubicBezTo>
                      <a:pt x="1142360" y="493275"/>
                      <a:pt x="1127597" y="496498"/>
                      <a:pt x="1014450" y="661959"/>
                    </a:cubicBezTo>
                    <a:lnTo>
                      <a:pt x="1752857" y="986852"/>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3056" name="Groupe 3055"/>
              <p:cNvGrpSpPr/>
              <p:nvPr/>
            </p:nvGrpSpPr>
            <p:grpSpPr>
              <a:xfrm>
                <a:off x="6841947" y="3422026"/>
                <a:ext cx="229401" cy="313391"/>
                <a:chOff x="6487012" y="3744806"/>
                <a:chExt cx="229401" cy="313391"/>
              </a:xfrm>
            </p:grpSpPr>
            <p:sp>
              <p:nvSpPr>
                <p:cNvPr id="3058" name="Ellipse 3057"/>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059" name="Bouée 3058"/>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3057" name="Connecteur droit 3056"/>
              <p:cNvCxnSpPr/>
              <p:nvPr/>
            </p:nvCxnSpPr>
            <p:spPr>
              <a:xfrm flipH="1" flipV="1">
                <a:off x="6862011" y="3525253"/>
                <a:ext cx="196515" cy="112294"/>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3048" name="Ellipse 3047"/>
            <p:cNvSpPr/>
            <p:nvPr/>
          </p:nvSpPr>
          <p:spPr>
            <a:xfrm>
              <a:off x="1133109" y="6483089"/>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3049" name="Ellipse 3048"/>
            <p:cNvSpPr/>
            <p:nvPr/>
          </p:nvSpPr>
          <p:spPr>
            <a:xfrm>
              <a:off x="521961" y="6373091"/>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3050" name="Ellipse 3049"/>
            <p:cNvSpPr/>
            <p:nvPr/>
          </p:nvSpPr>
          <p:spPr>
            <a:xfrm>
              <a:off x="154433" y="6582632"/>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3051" name="Ellipse 3050"/>
            <p:cNvSpPr/>
            <p:nvPr/>
          </p:nvSpPr>
          <p:spPr>
            <a:xfrm>
              <a:off x="-188997" y="6221242"/>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3052" name="Ellipse 3051"/>
            <p:cNvSpPr/>
            <p:nvPr/>
          </p:nvSpPr>
          <p:spPr>
            <a:xfrm>
              <a:off x="514783" y="5472685"/>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3053" name="Ellipse 3052"/>
            <p:cNvSpPr/>
            <p:nvPr/>
          </p:nvSpPr>
          <p:spPr>
            <a:xfrm>
              <a:off x="929745" y="5786345"/>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3054" name="Ellipse 3053"/>
            <p:cNvSpPr/>
            <p:nvPr/>
          </p:nvSpPr>
          <p:spPr>
            <a:xfrm>
              <a:off x="895244" y="6161135"/>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grpSp>
        <p:nvGrpSpPr>
          <p:cNvPr id="3060" name="Groupe 3059"/>
          <p:cNvGrpSpPr/>
          <p:nvPr>
            <p:custDataLst>
              <p:tags r:id="rId90"/>
            </p:custDataLst>
          </p:nvPr>
        </p:nvGrpSpPr>
        <p:grpSpPr>
          <a:xfrm>
            <a:off x="2149404" y="2351732"/>
            <a:ext cx="1666594" cy="1388339"/>
            <a:chOff x="1491400" y="5663685"/>
            <a:chExt cx="1666594" cy="1388339"/>
          </a:xfrm>
        </p:grpSpPr>
        <p:grpSp>
          <p:nvGrpSpPr>
            <p:cNvPr id="3061" name="Groupe 3060"/>
            <p:cNvGrpSpPr/>
            <p:nvPr/>
          </p:nvGrpSpPr>
          <p:grpSpPr>
            <a:xfrm>
              <a:off x="1491400" y="5663685"/>
              <a:ext cx="1666594" cy="1388339"/>
              <a:chOff x="5412862" y="2446893"/>
              <a:chExt cx="1666594" cy="1388339"/>
            </a:xfrm>
          </p:grpSpPr>
          <p:sp>
            <p:nvSpPr>
              <p:cNvPr id="3069" name="Forme libre 3068"/>
              <p:cNvSpPr/>
              <p:nvPr/>
            </p:nvSpPr>
            <p:spPr>
              <a:xfrm>
                <a:off x="5412862" y="2446893"/>
                <a:ext cx="1604468" cy="1388339"/>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04468" h="1388339">
                    <a:moveTo>
                      <a:pt x="1511241" y="1236947"/>
                    </a:moveTo>
                    <a:lnTo>
                      <a:pt x="793849" y="918501"/>
                    </a:lnTo>
                    <a:cubicBezTo>
                      <a:pt x="689767" y="1190030"/>
                      <a:pt x="710276" y="1120570"/>
                      <a:pt x="614402" y="1388339"/>
                    </a:cubicBezTo>
                    <a:lnTo>
                      <a:pt x="0" y="1091919"/>
                    </a:lnTo>
                    <a:lnTo>
                      <a:pt x="377877" y="0"/>
                    </a:lnTo>
                    <a:lnTo>
                      <a:pt x="1065344" y="242282"/>
                    </a:lnTo>
                    <a:cubicBezTo>
                      <a:pt x="945844" y="521349"/>
                      <a:pt x="935091" y="536604"/>
                      <a:pt x="858039" y="726128"/>
                    </a:cubicBezTo>
                    <a:lnTo>
                      <a:pt x="1604468" y="1047010"/>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3070" name="Groupe 3069"/>
              <p:cNvGrpSpPr/>
              <p:nvPr/>
            </p:nvGrpSpPr>
            <p:grpSpPr>
              <a:xfrm>
                <a:off x="6841947" y="3422026"/>
                <a:ext cx="229401" cy="313391"/>
                <a:chOff x="6487012" y="3744806"/>
                <a:chExt cx="229401" cy="313391"/>
              </a:xfrm>
            </p:grpSpPr>
            <p:sp>
              <p:nvSpPr>
                <p:cNvPr id="3072" name="Ellipse 307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073" name="Bouée 3072"/>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3071" name="Connecteur droit 3070"/>
              <p:cNvCxnSpPr/>
              <p:nvPr/>
            </p:nvCxnSpPr>
            <p:spPr>
              <a:xfrm rot="2220000" flipH="1">
                <a:off x="6841332" y="3521869"/>
                <a:ext cx="238124" cy="111919"/>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3062" name="Ellipse 3061"/>
            <p:cNvSpPr/>
            <p:nvPr/>
          </p:nvSpPr>
          <p:spPr>
            <a:xfrm>
              <a:off x="2662899" y="6736517"/>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3063" name="Ellipse 3062"/>
            <p:cNvSpPr/>
            <p:nvPr/>
          </p:nvSpPr>
          <p:spPr>
            <a:xfrm>
              <a:off x="2187667" y="6708901"/>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3064" name="Ellipse 3063"/>
            <p:cNvSpPr/>
            <p:nvPr/>
          </p:nvSpPr>
          <p:spPr>
            <a:xfrm>
              <a:off x="1847336" y="6910966"/>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3065" name="Ellipse 3064"/>
            <p:cNvSpPr/>
            <p:nvPr/>
          </p:nvSpPr>
          <p:spPr>
            <a:xfrm>
              <a:off x="1541564" y="6468441"/>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3066" name="Ellipse 3065"/>
            <p:cNvSpPr/>
            <p:nvPr/>
          </p:nvSpPr>
          <p:spPr>
            <a:xfrm>
              <a:off x="2030538" y="5688397"/>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3067" name="Ellipse 3066"/>
            <p:cNvSpPr/>
            <p:nvPr/>
          </p:nvSpPr>
          <p:spPr>
            <a:xfrm>
              <a:off x="2461313" y="6013914"/>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3068" name="Ellipse 3067"/>
            <p:cNvSpPr/>
            <p:nvPr/>
          </p:nvSpPr>
          <p:spPr>
            <a:xfrm>
              <a:off x="2534361" y="6449926"/>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grpSp>
        <p:nvGrpSpPr>
          <p:cNvPr id="3074" name="Groupe 3073"/>
          <p:cNvGrpSpPr/>
          <p:nvPr>
            <p:custDataLst>
              <p:tags r:id="rId91"/>
            </p:custDataLst>
          </p:nvPr>
        </p:nvGrpSpPr>
        <p:grpSpPr>
          <a:xfrm>
            <a:off x="2275455" y="2303807"/>
            <a:ext cx="1550289" cy="1480581"/>
            <a:chOff x="3200345" y="5377419"/>
            <a:chExt cx="1550289" cy="1480581"/>
          </a:xfrm>
        </p:grpSpPr>
        <p:grpSp>
          <p:nvGrpSpPr>
            <p:cNvPr id="3075" name="Groupe 3074"/>
            <p:cNvGrpSpPr/>
            <p:nvPr/>
          </p:nvGrpSpPr>
          <p:grpSpPr>
            <a:xfrm>
              <a:off x="3200345" y="5377419"/>
              <a:ext cx="1550289" cy="1480581"/>
              <a:chOff x="5529167" y="2402777"/>
              <a:chExt cx="1550289" cy="1480581"/>
            </a:xfrm>
          </p:grpSpPr>
          <p:sp>
            <p:nvSpPr>
              <p:cNvPr id="3083" name="Forme libre 3082"/>
              <p:cNvSpPr/>
              <p:nvPr/>
            </p:nvSpPr>
            <p:spPr>
              <a:xfrm>
                <a:off x="5529167" y="2402777"/>
                <a:ext cx="1444047" cy="1480581"/>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44047" h="1480581">
                    <a:moveTo>
                      <a:pt x="1394936" y="1281063"/>
                    </a:moveTo>
                    <a:lnTo>
                      <a:pt x="693586" y="966628"/>
                    </a:lnTo>
                    <a:cubicBezTo>
                      <a:pt x="669715" y="1282273"/>
                      <a:pt x="674182" y="1216822"/>
                      <a:pt x="646487" y="1480581"/>
                    </a:cubicBezTo>
                    <a:lnTo>
                      <a:pt x="0" y="1180151"/>
                    </a:lnTo>
                    <a:lnTo>
                      <a:pt x="137245" y="0"/>
                    </a:lnTo>
                    <a:lnTo>
                      <a:pt x="788618" y="258324"/>
                    </a:lnTo>
                    <a:cubicBezTo>
                      <a:pt x="745318" y="601559"/>
                      <a:pt x="746597" y="556656"/>
                      <a:pt x="725692" y="762223"/>
                    </a:cubicBezTo>
                    <a:lnTo>
                      <a:pt x="1444047" y="1067063"/>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3084" name="Groupe 3083"/>
              <p:cNvGrpSpPr/>
              <p:nvPr/>
            </p:nvGrpSpPr>
            <p:grpSpPr>
              <a:xfrm>
                <a:off x="6841947" y="3422026"/>
                <a:ext cx="229401" cy="313391"/>
                <a:chOff x="6487012" y="3744806"/>
                <a:chExt cx="229401" cy="313391"/>
              </a:xfrm>
            </p:grpSpPr>
            <p:sp>
              <p:nvSpPr>
                <p:cNvPr id="3086" name="Ellipse 308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087" name="Bouée 308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3085" name="Connecteur droit 3084"/>
              <p:cNvCxnSpPr/>
              <p:nvPr/>
            </p:nvCxnSpPr>
            <p:spPr>
              <a:xfrm rot="1320000" flipH="1">
                <a:off x="6841332" y="3521869"/>
                <a:ext cx="238124" cy="111919"/>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3076" name="Ellipse 3075"/>
            <p:cNvSpPr/>
            <p:nvPr/>
          </p:nvSpPr>
          <p:spPr>
            <a:xfrm>
              <a:off x="4173671" y="6228482"/>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3077" name="Ellipse 3076"/>
            <p:cNvSpPr/>
            <p:nvPr/>
          </p:nvSpPr>
          <p:spPr>
            <a:xfrm>
              <a:off x="3944408" y="5787548"/>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3078" name="Ellipse 3077"/>
            <p:cNvSpPr/>
            <p:nvPr/>
          </p:nvSpPr>
          <p:spPr>
            <a:xfrm>
              <a:off x="3557754" y="5450496"/>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3079" name="Ellipse 3078"/>
            <p:cNvSpPr/>
            <p:nvPr/>
          </p:nvSpPr>
          <p:spPr>
            <a:xfrm>
              <a:off x="3205055" y="6143937"/>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3080" name="Ellipse 3079"/>
            <p:cNvSpPr/>
            <p:nvPr/>
          </p:nvSpPr>
          <p:spPr>
            <a:xfrm>
              <a:off x="3522849" y="6694142"/>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3081" name="Ellipse 3080"/>
            <p:cNvSpPr/>
            <p:nvPr/>
          </p:nvSpPr>
          <p:spPr>
            <a:xfrm>
              <a:off x="3841626" y="6525078"/>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3082" name="Ellipse 3081"/>
            <p:cNvSpPr/>
            <p:nvPr/>
          </p:nvSpPr>
          <p:spPr>
            <a:xfrm>
              <a:off x="4223126" y="6468441"/>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grpSp>
        <p:nvGrpSpPr>
          <p:cNvPr id="3088" name="Groupe 3087"/>
          <p:cNvGrpSpPr/>
          <p:nvPr>
            <p:custDataLst>
              <p:tags r:id="rId92"/>
            </p:custDataLst>
          </p:nvPr>
        </p:nvGrpSpPr>
        <p:grpSpPr>
          <a:xfrm>
            <a:off x="1810179" y="2811232"/>
            <a:ext cx="1986348" cy="826532"/>
            <a:chOff x="5085000" y="2916376"/>
            <a:chExt cx="1986348" cy="826532"/>
          </a:xfrm>
        </p:grpSpPr>
        <p:sp>
          <p:nvSpPr>
            <p:cNvPr id="3089" name="Forme libre 3088"/>
            <p:cNvSpPr/>
            <p:nvPr/>
          </p:nvSpPr>
          <p:spPr>
            <a:xfrm>
              <a:off x="5085000" y="2916376"/>
              <a:ext cx="1966795" cy="697155"/>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66795" h="697155">
                  <a:moveTo>
                    <a:pt x="1780698" y="697155"/>
                  </a:moveTo>
                  <a:lnTo>
                    <a:pt x="1047388" y="370062"/>
                  </a:lnTo>
                  <a:cubicBezTo>
                    <a:pt x="766218" y="408604"/>
                    <a:pt x="858541" y="393411"/>
                    <a:pt x="569911" y="427817"/>
                  </a:cubicBezTo>
                  <a:lnTo>
                    <a:pt x="0" y="158719"/>
                  </a:lnTo>
                  <a:lnTo>
                    <a:pt x="1034350" y="0"/>
                  </a:lnTo>
                  <a:lnTo>
                    <a:pt x="1733849" y="260581"/>
                  </a:lnTo>
                  <a:lnTo>
                    <a:pt x="1268240" y="332344"/>
                  </a:lnTo>
                  <a:lnTo>
                    <a:pt x="1966795" y="634178"/>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3090" name="Groupe 3089"/>
            <p:cNvGrpSpPr/>
            <p:nvPr/>
          </p:nvGrpSpPr>
          <p:grpSpPr>
            <a:xfrm>
              <a:off x="6841947" y="3422026"/>
              <a:ext cx="229401" cy="313391"/>
              <a:chOff x="6487012" y="3744806"/>
              <a:chExt cx="229401" cy="313391"/>
            </a:xfrm>
          </p:grpSpPr>
          <p:sp>
            <p:nvSpPr>
              <p:cNvPr id="3092" name="Ellipse 309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093" name="Bouée 3092"/>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3091" name="Connecteur droit 3090"/>
            <p:cNvCxnSpPr/>
            <p:nvPr/>
          </p:nvCxnSpPr>
          <p:spPr>
            <a:xfrm flipV="1">
              <a:off x="6952628" y="3427202"/>
              <a:ext cx="21113" cy="315706"/>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3094" name="Groupe 3093"/>
          <p:cNvGrpSpPr/>
          <p:nvPr>
            <p:custDataLst>
              <p:tags r:id="rId93"/>
            </p:custDataLst>
          </p:nvPr>
        </p:nvGrpSpPr>
        <p:grpSpPr>
          <a:xfrm>
            <a:off x="2266358" y="2288021"/>
            <a:ext cx="1528080" cy="1494059"/>
            <a:chOff x="3982040" y="-38335"/>
            <a:chExt cx="1528080" cy="1494059"/>
          </a:xfrm>
        </p:grpSpPr>
        <p:grpSp>
          <p:nvGrpSpPr>
            <p:cNvPr id="3095" name="Groupe 3094"/>
            <p:cNvGrpSpPr/>
            <p:nvPr/>
          </p:nvGrpSpPr>
          <p:grpSpPr>
            <a:xfrm>
              <a:off x="4018044" y="-38335"/>
              <a:ext cx="1492076" cy="1494059"/>
              <a:chOff x="1365107" y="2659822"/>
              <a:chExt cx="1492076" cy="1494059"/>
            </a:xfrm>
          </p:grpSpPr>
          <p:sp>
            <p:nvSpPr>
              <p:cNvPr id="3103" name="Forme libre 3102"/>
              <p:cNvSpPr/>
              <p:nvPr/>
            </p:nvSpPr>
            <p:spPr>
              <a:xfrm>
                <a:off x="1365107" y="2659822"/>
                <a:ext cx="1401593" cy="1494059"/>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01593" h="1494059">
                    <a:moveTo>
                      <a:pt x="1401593" y="1101619"/>
                    </a:moveTo>
                    <a:lnTo>
                      <a:pt x="651783" y="764741"/>
                    </a:lnTo>
                    <a:cubicBezTo>
                      <a:pt x="651562" y="594527"/>
                      <a:pt x="651340" y="424314"/>
                      <a:pt x="651119" y="254100"/>
                    </a:cubicBezTo>
                    <a:lnTo>
                      <a:pt x="5918" y="0"/>
                    </a:lnTo>
                    <a:cubicBezTo>
                      <a:pt x="3945" y="402199"/>
                      <a:pt x="1973" y="804399"/>
                      <a:pt x="0" y="1206598"/>
                    </a:cubicBezTo>
                    <a:lnTo>
                      <a:pt x="643277" y="1494059"/>
                    </a:lnTo>
                    <a:lnTo>
                      <a:pt x="651265" y="993917"/>
                    </a:lnTo>
                    <a:cubicBezTo>
                      <a:pt x="874595" y="1115433"/>
                      <a:pt x="1224878" y="1258249"/>
                      <a:pt x="1347887" y="1302238"/>
                    </a:cubicBez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3104" name="Groupe 3103"/>
              <p:cNvGrpSpPr/>
              <p:nvPr/>
            </p:nvGrpSpPr>
            <p:grpSpPr>
              <a:xfrm>
                <a:off x="2611486" y="3707980"/>
                <a:ext cx="245697" cy="313391"/>
                <a:chOff x="6629570" y="3897206"/>
                <a:chExt cx="245697" cy="313391"/>
              </a:xfrm>
            </p:grpSpPr>
            <p:sp>
              <p:nvSpPr>
                <p:cNvPr id="3105" name="Ellipse 3104"/>
                <p:cNvSpPr/>
                <p:nvPr/>
              </p:nvSpPr>
              <p:spPr>
                <a:xfrm>
                  <a:off x="6682105" y="39525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106" name="Bouée 3105"/>
                <p:cNvSpPr/>
                <p:nvPr/>
              </p:nvSpPr>
              <p:spPr>
                <a:xfrm rot="1079884">
                  <a:off x="6639412" y="38972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cxnSp>
              <p:nvCxnSpPr>
                <p:cNvPr id="3107" name="Connecteur droit 3106"/>
                <p:cNvCxnSpPr/>
                <p:nvPr/>
              </p:nvCxnSpPr>
              <p:spPr>
                <a:xfrm flipV="1">
                  <a:off x="6629570" y="4041864"/>
                  <a:ext cx="245697" cy="35462"/>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grpSp>
        <p:sp>
          <p:nvSpPr>
            <p:cNvPr id="3096" name="Ellipse 3095"/>
            <p:cNvSpPr/>
            <p:nvPr/>
          </p:nvSpPr>
          <p:spPr>
            <a:xfrm>
              <a:off x="4296757" y="44621"/>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097" name="Ellipse 3096"/>
            <p:cNvSpPr/>
            <p:nvPr/>
          </p:nvSpPr>
          <p:spPr>
            <a:xfrm>
              <a:off x="5001662" y="849742"/>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098" name="Ellipse 3097"/>
            <p:cNvSpPr/>
            <p:nvPr/>
          </p:nvSpPr>
          <p:spPr>
            <a:xfrm>
              <a:off x="4968390" y="1091382"/>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099" name="Ellipse 3098"/>
            <p:cNvSpPr/>
            <p:nvPr/>
          </p:nvSpPr>
          <p:spPr>
            <a:xfrm>
              <a:off x="3982040" y="541439"/>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100" name="Ellipse 3099"/>
            <p:cNvSpPr/>
            <p:nvPr/>
          </p:nvSpPr>
          <p:spPr>
            <a:xfrm>
              <a:off x="4631572" y="419743"/>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101" name="Ellipse 3100"/>
            <p:cNvSpPr/>
            <p:nvPr/>
          </p:nvSpPr>
          <p:spPr>
            <a:xfrm>
              <a:off x="4631572" y="1132311"/>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102" name="Ellipse 3101"/>
            <p:cNvSpPr/>
            <p:nvPr/>
          </p:nvSpPr>
          <p:spPr>
            <a:xfrm>
              <a:off x="4262482" y="1260816"/>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3108" name="Groupe 3107"/>
          <p:cNvGrpSpPr/>
          <p:nvPr>
            <p:custDataLst>
              <p:tags r:id="rId94"/>
            </p:custDataLst>
          </p:nvPr>
        </p:nvGrpSpPr>
        <p:grpSpPr>
          <a:xfrm>
            <a:off x="2167381" y="2322943"/>
            <a:ext cx="1621591" cy="1444487"/>
            <a:chOff x="2304819" y="-164114"/>
            <a:chExt cx="1621591" cy="1444487"/>
          </a:xfrm>
        </p:grpSpPr>
        <p:grpSp>
          <p:nvGrpSpPr>
            <p:cNvPr id="3109" name="Groupe 3108"/>
            <p:cNvGrpSpPr/>
            <p:nvPr/>
          </p:nvGrpSpPr>
          <p:grpSpPr>
            <a:xfrm>
              <a:off x="2304819" y="-164114"/>
              <a:ext cx="1621591" cy="1444487"/>
              <a:chOff x="5457865" y="2418819"/>
              <a:chExt cx="1621591" cy="1444487"/>
            </a:xfrm>
          </p:grpSpPr>
          <p:sp>
            <p:nvSpPr>
              <p:cNvPr id="3117" name="Forme libre 3116"/>
              <p:cNvSpPr/>
              <p:nvPr/>
            </p:nvSpPr>
            <p:spPr>
              <a:xfrm>
                <a:off x="5457865" y="2418819"/>
                <a:ext cx="1522386" cy="1444487"/>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22386" h="1444487">
                    <a:moveTo>
                      <a:pt x="1522386" y="1265021"/>
                    </a:moveTo>
                    <a:lnTo>
                      <a:pt x="821036" y="954597"/>
                    </a:lnTo>
                    <a:cubicBezTo>
                      <a:pt x="897428" y="1246179"/>
                      <a:pt x="881842" y="1184739"/>
                      <a:pt x="938368" y="1444487"/>
                    </a:cubicBezTo>
                    <a:lnTo>
                      <a:pt x="271829" y="1152077"/>
                    </a:lnTo>
                    <a:lnTo>
                      <a:pt x="0" y="0"/>
                    </a:lnTo>
                    <a:lnTo>
                      <a:pt x="635332" y="250303"/>
                    </a:lnTo>
                    <a:cubicBezTo>
                      <a:pt x="732400" y="605570"/>
                      <a:pt x="709616" y="540614"/>
                      <a:pt x="756890" y="738160"/>
                    </a:cubicBezTo>
                    <a:lnTo>
                      <a:pt x="1467224" y="1071074"/>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3118" name="Groupe 3117"/>
              <p:cNvGrpSpPr/>
              <p:nvPr/>
            </p:nvGrpSpPr>
            <p:grpSpPr>
              <a:xfrm>
                <a:off x="6841947" y="3422026"/>
                <a:ext cx="229401" cy="313391"/>
                <a:chOff x="6487012" y="3744806"/>
                <a:chExt cx="229401" cy="313391"/>
              </a:xfrm>
            </p:grpSpPr>
            <p:sp>
              <p:nvSpPr>
                <p:cNvPr id="3120" name="Ellipse 311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121" name="Bouée 312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3119" name="Connecteur droit 3118"/>
              <p:cNvCxnSpPr/>
              <p:nvPr/>
            </p:nvCxnSpPr>
            <p:spPr>
              <a:xfrm flipH="1">
                <a:off x="6841332" y="3521869"/>
                <a:ext cx="238124" cy="111919"/>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3110" name="Ellipse 3109"/>
            <p:cNvSpPr/>
            <p:nvPr/>
          </p:nvSpPr>
          <p:spPr>
            <a:xfrm>
              <a:off x="3155492" y="102296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111" name="Ellipse 3110"/>
            <p:cNvSpPr/>
            <p:nvPr/>
          </p:nvSpPr>
          <p:spPr>
            <a:xfrm>
              <a:off x="2573672" y="-66612"/>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112" name="Ellipse 3111"/>
            <p:cNvSpPr/>
            <p:nvPr/>
          </p:nvSpPr>
          <p:spPr>
            <a:xfrm>
              <a:off x="3330269" y="870045"/>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113" name="Ellipse 3112"/>
            <p:cNvSpPr/>
            <p:nvPr/>
          </p:nvSpPr>
          <p:spPr>
            <a:xfrm>
              <a:off x="2384202" y="362626"/>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114" name="Ellipse 3113"/>
            <p:cNvSpPr/>
            <p:nvPr/>
          </p:nvSpPr>
          <p:spPr>
            <a:xfrm>
              <a:off x="2776163" y="1063897"/>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115" name="Ellipse 3114"/>
            <p:cNvSpPr/>
            <p:nvPr/>
          </p:nvSpPr>
          <p:spPr>
            <a:xfrm>
              <a:off x="2966924" y="313487"/>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116" name="Ellipse 3115"/>
            <p:cNvSpPr/>
            <p:nvPr/>
          </p:nvSpPr>
          <p:spPr>
            <a:xfrm>
              <a:off x="3411558" y="722160"/>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3122" name="Groupe 3121"/>
          <p:cNvGrpSpPr/>
          <p:nvPr>
            <p:custDataLst>
              <p:tags r:id="rId95"/>
            </p:custDataLst>
          </p:nvPr>
        </p:nvGrpSpPr>
        <p:grpSpPr>
          <a:xfrm>
            <a:off x="2054044" y="2383664"/>
            <a:ext cx="1734928" cy="1323044"/>
            <a:chOff x="756629" y="-1564521"/>
            <a:chExt cx="1734928" cy="1323044"/>
          </a:xfrm>
        </p:grpSpPr>
        <p:grpSp>
          <p:nvGrpSpPr>
            <p:cNvPr id="3123" name="Groupe 3122"/>
            <p:cNvGrpSpPr/>
            <p:nvPr/>
          </p:nvGrpSpPr>
          <p:grpSpPr>
            <a:xfrm>
              <a:off x="756629" y="-1564521"/>
              <a:ext cx="1734928" cy="1323044"/>
              <a:chOff x="5336420" y="2473587"/>
              <a:chExt cx="1734928" cy="1323044"/>
            </a:xfrm>
          </p:grpSpPr>
          <p:sp>
            <p:nvSpPr>
              <p:cNvPr id="3131" name="Forme libre 3130"/>
              <p:cNvSpPr/>
              <p:nvPr/>
            </p:nvSpPr>
            <p:spPr>
              <a:xfrm>
                <a:off x="5336420" y="2473587"/>
                <a:ext cx="1672405" cy="1323044"/>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72405" h="1323044">
                    <a:moveTo>
                      <a:pt x="1672405" y="1186441"/>
                    </a:moveTo>
                    <a:lnTo>
                      <a:pt x="959149" y="885542"/>
                    </a:lnTo>
                    <a:cubicBezTo>
                      <a:pt x="1116504" y="1139024"/>
                      <a:pt x="1069962" y="1079966"/>
                      <a:pt x="1197925" y="1323044"/>
                    </a:cubicBezTo>
                    <a:lnTo>
                      <a:pt x="524241" y="1035397"/>
                    </a:lnTo>
                    <a:lnTo>
                      <a:pt x="0" y="0"/>
                    </a:lnTo>
                    <a:lnTo>
                      <a:pt x="623425" y="259829"/>
                    </a:lnTo>
                    <a:cubicBezTo>
                      <a:pt x="758593" y="574615"/>
                      <a:pt x="726283" y="521567"/>
                      <a:pt x="835470" y="716731"/>
                    </a:cubicBezTo>
                    <a:lnTo>
                      <a:pt x="1583905" y="102106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3132" name="Groupe 3131"/>
              <p:cNvGrpSpPr/>
              <p:nvPr/>
            </p:nvGrpSpPr>
            <p:grpSpPr>
              <a:xfrm>
                <a:off x="6841947" y="3422026"/>
                <a:ext cx="229401" cy="313391"/>
                <a:chOff x="6487012" y="3744806"/>
                <a:chExt cx="229401" cy="313391"/>
              </a:xfrm>
            </p:grpSpPr>
            <p:sp>
              <p:nvSpPr>
                <p:cNvPr id="3134" name="Ellipse 3133"/>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135" name="Bouée 3134"/>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3133" name="Connecteur droit 3132"/>
              <p:cNvCxnSpPr/>
              <p:nvPr/>
            </p:nvCxnSpPr>
            <p:spPr>
              <a:xfrm flipH="1">
                <a:off x="6850856" y="3495675"/>
                <a:ext cx="216694" cy="173831"/>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3124" name="Ellipse 3123"/>
            <p:cNvSpPr/>
            <p:nvPr/>
          </p:nvSpPr>
          <p:spPr>
            <a:xfrm>
              <a:off x="1882241" y="-632761"/>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125" name="Ellipse 3124"/>
            <p:cNvSpPr/>
            <p:nvPr/>
          </p:nvSpPr>
          <p:spPr>
            <a:xfrm>
              <a:off x="1826454" y="-437016"/>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126" name="Ellipse 3125"/>
            <p:cNvSpPr/>
            <p:nvPr/>
          </p:nvSpPr>
          <p:spPr>
            <a:xfrm>
              <a:off x="1458786" y="-48291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127" name="Ellipse 3126"/>
            <p:cNvSpPr/>
            <p:nvPr/>
          </p:nvSpPr>
          <p:spPr>
            <a:xfrm>
              <a:off x="950295" y="-1149959"/>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128" name="Ellipse 3127"/>
            <p:cNvSpPr/>
            <p:nvPr/>
          </p:nvSpPr>
          <p:spPr>
            <a:xfrm>
              <a:off x="1044549" y="-1477090"/>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129" name="Ellipse 3128"/>
            <p:cNvSpPr/>
            <p:nvPr/>
          </p:nvSpPr>
          <p:spPr>
            <a:xfrm>
              <a:off x="1465208" y="-1048934"/>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130" name="Ellipse 3129"/>
            <p:cNvSpPr/>
            <p:nvPr/>
          </p:nvSpPr>
          <p:spPr>
            <a:xfrm>
              <a:off x="2014020" y="-712374"/>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3136" name="Groupe 3135"/>
          <p:cNvGrpSpPr/>
          <p:nvPr>
            <p:custDataLst>
              <p:tags r:id="rId96"/>
            </p:custDataLst>
          </p:nvPr>
        </p:nvGrpSpPr>
        <p:grpSpPr>
          <a:xfrm>
            <a:off x="1933903" y="2475570"/>
            <a:ext cx="1853989" cy="1168960"/>
            <a:chOff x="623108" y="-218578"/>
            <a:chExt cx="1853989" cy="1168960"/>
          </a:xfrm>
        </p:grpSpPr>
        <p:grpSp>
          <p:nvGrpSpPr>
            <p:cNvPr id="3137" name="Groupe 3136"/>
            <p:cNvGrpSpPr/>
            <p:nvPr/>
          </p:nvGrpSpPr>
          <p:grpSpPr>
            <a:xfrm>
              <a:off x="623108" y="-218578"/>
              <a:ext cx="1853989" cy="1168960"/>
              <a:chOff x="5217359" y="2566457"/>
              <a:chExt cx="1853989" cy="1168960"/>
            </a:xfrm>
          </p:grpSpPr>
          <p:sp>
            <p:nvSpPr>
              <p:cNvPr id="3145" name="Forme libre 3144"/>
              <p:cNvSpPr/>
              <p:nvPr/>
            </p:nvSpPr>
            <p:spPr>
              <a:xfrm>
                <a:off x="5217359" y="2566457"/>
                <a:ext cx="1803374" cy="1132544"/>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03374" h="1132544">
                    <a:moveTo>
                      <a:pt x="1803374" y="1069760"/>
                    </a:moveTo>
                    <a:lnTo>
                      <a:pt x="1099642" y="771242"/>
                    </a:lnTo>
                    <a:cubicBezTo>
                      <a:pt x="1309385" y="981862"/>
                      <a:pt x="1267605" y="934710"/>
                      <a:pt x="1433668" y="1132544"/>
                    </a:cubicBezTo>
                    <a:cubicBezTo>
                      <a:pt x="1197994" y="1012848"/>
                      <a:pt x="967082" y="950304"/>
                      <a:pt x="750459" y="847278"/>
                    </a:cubicBezTo>
                    <a:lnTo>
                      <a:pt x="0" y="0"/>
                    </a:lnTo>
                    <a:lnTo>
                      <a:pt x="613900" y="259829"/>
                    </a:lnTo>
                    <a:cubicBezTo>
                      <a:pt x="810981" y="486509"/>
                      <a:pt x="795339" y="464417"/>
                      <a:pt x="930719" y="635769"/>
                    </a:cubicBezTo>
                    <a:lnTo>
                      <a:pt x="1662485" y="956775"/>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3146" name="Groupe 3145"/>
              <p:cNvGrpSpPr/>
              <p:nvPr/>
            </p:nvGrpSpPr>
            <p:grpSpPr>
              <a:xfrm>
                <a:off x="6841947" y="3422026"/>
                <a:ext cx="229401" cy="313391"/>
                <a:chOff x="6487012" y="3744806"/>
                <a:chExt cx="229401" cy="313391"/>
              </a:xfrm>
            </p:grpSpPr>
            <p:sp>
              <p:nvSpPr>
                <p:cNvPr id="3148" name="Ellipse 3147"/>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149" name="Bouée 3148"/>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3147" name="Connecteur droit 3146"/>
              <p:cNvCxnSpPr/>
              <p:nvPr/>
            </p:nvCxnSpPr>
            <p:spPr>
              <a:xfrm rot="900000" flipH="1">
                <a:off x="6898482" y="3436144"/>
                <a:ext cx="121443" cy="292894"/>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3138" name="Ellipse 3137"/>
            <p:cNvSpPr/>
            <p:nvPr/>
          </p:nvSpPr>
          <p:spPr>
            <a:xfrm>
              <a:off x="1838033" y="578341"/>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139" name="Ellipse 3138"/>
            <p:cNvSpPr/>
            <p:nvPr/>
          </p:nvSpPr>
          <p:spPr>
            <a:xfrm>
              <a:off x="1918245" y="753123"/>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140" name="Ellipse 3139"/>
            <p:cNvSpPr/>
            <p:nvPr/>
          </p:nvSpPr>
          <p:spPr>
            <a:xfrm>
              <a:off x="1520823" y="666143"/>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141" name="Ellipse 3140"/>
            <p:cNvSpPr/>
            <p:nvPr/>
          </p:nvSpPr>
          <p:spPr>
            <a:xfrm>
              <a:off x="892642" y="81196"/>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142" name="Ellipse 3141"/>
            <p:cNvSpPr/>
            <p:nvPr/>
          </p:nvSpPr>
          <p:spPr>
            <a:xfrm>
              <a:off x="991387" y="-81370"/>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143" name="Ellipse 3142"/>
            <p:cNvSpPr/>
            <p:nvPr/>
          </p:nvSpPr>
          <p:spPr>
            <a:xfrm>
              <a:off x="1441615" y="272201"/>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144" name="Ellipse 3143"/>
            <p:cNvSpPr/>
            <p:nvPr/>
          </p:nvSpPr>
          <p:spPr>
            <a:xfrm>
              <a:off x="2022161" y="609853"/>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3150" name="Groupe 3149"/>
          <p:cNvGrpSpPr/>
          <p:nvPr>
            <p:custDataLst>
              <p:tags r:id="rId97"/>
            </p:custDataLst>
          </p:nvPr>
        </p:nvGrpSpPr>
        <p:grpSpPr>
          <a:xfrm>
            <a:off x="1815437" y="2754112"/>
            <a:ext cx="1982578" cy="895117"/>
            <a:chOff x="-291409" y="858601"/>
            <a:chExt cx="1982578" cy="895117"/>
          </a:xfrm>
        </p:grpSpPr>
        <p:grpSp>
          <p:nvGrpSpPr>
            <p:cNvPr id="3151" name="Groupe 3150"/>
            <p:cNvGrpSpPr/>
            <p:nvPr/>
          </p:nvGrpSpPr>
          <p:grpSpPr>
            <a:xfrm>
              <a:off x="-291409" y="858601"/>
              <a:ext cx="1982578" cy="895117"/>
              <a:chOff x="5088770" y="2840300"/>
              <a:chExt cx="1982578" cy="895117"/>
            </a:xfrm>
          </p:grpSpPr>
          <p:sp>
            <p:nvSpPr>
              <p:cNvPr id="3158" name="Forme libre 3157"/>
              <p:cNvSpPr/>
              <p:nvPr/>
            </p:nvSpPr>
            <p:spPr>
              <a:xfrm>
                <a:off x="5088770" y="2840300"/>
                <a:ext cx="1936725" cy="737701"/>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36725" h="737701">
                    <a:moveTo>
                      <a:pt x="1936725" y="731623"/>
                    </a:moveTo>
                    <a:lnTo>
                      <a:pt x="1261567" y="449774"/>
                    </a:lnTo>
                    <a:cubicBezTo>
                      <a:pt x="1511791" y="527044"/>
                      <a:pt x="1455724" y="508467"/>
                      <a:pt x="1728943" y="582476"/>
                    </a:cubicBezTo>
                    <a:lnTo>
                      <a:pt x="998110" y="304354"/>
                    </a:lnTo>
                    <a:lnTo>
                      <a:pt x="0" y="0"/>
                    </a:lnTo>
                    <a:lnTo>
                      <a:pt x="582944" y="259830"/>
                    </a:lnTo>
                    <a:cubicBezTo>
                      <a:pt x="844318" y="365067"/>
                      <a:pt x="869158" y="373931"/>
                      <a:pt x="1047400" y="423839"/>
                    </a:cubicBezTo>
                    <a:lnTo>
                      <a:pt x="1791073" y="737701"/>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3159" name="Groupe 3158"/>
              <p:cNvGrpSpPr/>
              <p:nvPr/>
            </p:nvGrpSpPr>
            <p:grpSpPr>
              <a:xfrm>
                <a:off x="6841947" y="3422026"/>
                <a:ext cx="229401" cy="313391"/>
                <a:chOff x="6487012" y="3744806"/>
                <a:chExt cx="229401" cy="313391"/>
              </a:xfrm>
            </p:grpSpPr>
            <p:sp>
              <p:nvSpPr>
                <p:cNvPr id="3161" name="Ellipse 3160"/>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162" name="Bouée 3161"/>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3160" name="Connecteur droit 3159"/>
              <p:cNvCxnSpPr>
                <a:stCxn id="3162" idx="0"/>
              </p:cNvCxnSpPr>
              <p:nvPr/>
            </p:nvCxnSpPr>
            <p:spPr>
              <a:xfrm flipH="1">
                <a:off x="6896114" y="3429694"/>
                <a:ext cx="108951" cy="300637"/>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3152" name="Ellipse 3151"/>
            <p:cNvSpPr/>
            <p:nvPr/>
          </p:nvSpPr>
          <p:spPr>
            <a:xfrm>
              <a:off x="1044549" y="1404030"/>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153" name="Ellipse 3152"/>
            <p:cNvSpPr/>
            <p:nvPr/>
          </p:nvSpPr>
          <p:spPr>
            <a:xfrm>
              <a:off x="684621" y="1244283"/>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154" name="Ellipse 3153"/>
            <p:cNvSpPr/>
            <p:nvPr/>
          </p:nvSpPr>
          <p:spPr>
            <a:xfrm>
              <a:off x="-46943" y="94381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155" name="Ellipse 3154"/>
            <p:cNvSpPr/>
            <p:nvPr/>
          </p:nvSpPr>
          <p:spPr>
            <a:xfrm>
              <a:off x="385712" y="1052285"/>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156" name="Ellipse 3155"/>
            <p:cNvSpPr/>
            <p:nvPr/>
          </p:nvSpPr>
          <p:spPr>
            <a:xfrm>
              <a:off x="1044549" y="1262813"/>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157" name="Ellipse 3156"/>
            <p:cNvSpPr/>
            <p:nvPr/>
          </p:nvSpPr>
          <p:spPr>
            <a:xfrm>
              <a:off x="1345222" y="145284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3163" name="Groupe 3162"/>
          <p:cNvGrpSpPr/>
          <p:nvPr>
            <p:custDataLst>
              <p:tags r:id="rId98"/>
            </p:custDataLst>
          </p:nvPr>
        </p:nvGrpSpPr>
        <p:grpSpPr>
          <a:xfrm>
            <a:off x="1848576" y="2667702"/>
            <a:ext cx="1956226" cy="990923"/>
            <a:chOff x="-434250" y="1201398"/>
            <a:chExt cx="2104785" cy="1045804"/>
          </a:xfrm>
        </p:grpSpPr>
        <p:sp>
          <p:nvSpPr>
            <p:cNvPr id="3164" name="Ellipse 3163"/>
            <p:cNvSpPr/>
            <p:nvPr/>
          </p:nvSpPr>
          <p:spPr>
            <a:xfrm>
              <a:off x="1319420" y="1943339"/>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3165" name="Groupe 3164"/>
            <p:cNvGrpSpPr/>
            <p:nvPr/>
          </p:nvGrpSpPr>
          <p:grpSpPr>
            <a:xfrm>
              <a:off x="-434250" y="1201398"/>
              <a:ext cx="2104785" cy="1045804"/>
              <a:chOff x="5127864" y="2779820"/>
              <a:chExt cx="1934357" cy="961124"/>
            </a:xfrm>
          </p:grpSpPr>
          <p:sp>
            <p:nvSpPr>
              <p:cNvPr id="3169" name="Forme libre 3168"/>
              <p:cNvSpPr/>
              <p:nvPr/>
            </p:nvSpPr>
            <p:spPr>
              <a:xfrm>
                <a:off x="5127864" y="2779820"/>
                <a:ext cx="1897738" cy="82788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97738" h="827886">
                    <a:moveTo>
                      <a:pt x="1754503" y="767038"/>
                    </a:moveTo>
                    <a:lnTo>
                      <a:pt x="1009287" y="442326"/>
                    </a:lnTo>
                    <a:cubicBezTo>
                      <a:pt x="794792" y="352280"/>
                      <a:pt x="839490" y="370425"/>
                      <a:pt x="555623" y="240525"/>
                    </a:cubicBezTo>
                    <a:lnTo>
                      <a:pt x="0" y="0"/>
                    </a:lnTo>
                    <a:lnTo>
                      <a:pt x="960530" y="431832"/>
                    </a:lnTo>
                    <a:lnTo>
                      <a:pt x="1657649" y="718608"/>
                    </a:lnTo>
                    <a:lnTo>
                      <a:pt x="1208707" y="528431"/>
                    </a:lnTo>
                    <a:lnTo>
                      <a:pt x="1897738" y="827886"/>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3170" name="Groupe 3169"/>
              <p:cNvGrpSpPr/>
              <p:nvPr/>
            </p:nvGrpSpPr>
            <p:grpSpPr>
              <a:xfrm>
                <a:off x="6840349" y="3432120"/>
                <a:ext cx="221872" cy="301852"/>
                <a:chOff x="6485414" y="3754900"/>
                <a:chExt cx="221872" cy="301852"/>
              </a:xfrm>
            </p:grpSpPr>
            <p:sp>
              <p:nvSpPr>
                <p:cNvPr id="3172" name="Ellipse 317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173" name="Bouée 3172"/>
                <p:cNvSpPr/>
                <p:nvPr/>
              </p:nvSpPr>
              <p:spPr>
                <a:xfrm rot="1079884">
                  <a:off x="6485414" y="3754900"/>
                  <a:ext cx="221872" cy="301852"/>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3171" name="Connecteur droit 3170"/>
              <p:cNvCxnSpPr/>
              <p:nvPr/>
            </p:nvCxnSpPr>
            <p:spPr>
              <a:xfrm rot="900000" flipH="1" flipV="1">
                <a:off x="6953251" y="3424238"/>
                <a:ext cx="4762" cy="316706"/>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3166" name="Ellipse 3165"/>
            <p:cNvSpPr/>
            <p:nvPr/>
          </p:nvSpPr>
          <p:spPr>
            <a:xfrm>
              <a:off x="-407889" y="1204467"/>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167" name="Ellipse 3166"/>
            <p:cNvSpPr/>
            <p:nvPr/>
          </p:nvSpPr>
          <p:spPr>
            <a:xfrm>
              <a:off x="950295" y="1794353"/>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168" name="Ellipse 3167"/>
            <p:cNvSpPr/>
            <p:nvPr/>
          </p:nvSpPr>
          <p:spPr>
            <a:xfrm>
              <a:off x="385712" y="1535937"/>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3174" name="Groupe 3173"/>
          <p:cNvGrpSpPr/>
          <p:nvPr>
            <p:custDataLst>
              <p:tags r:id="rId99"/>
            </p:custDataLst>
          </p:nvPr>
        </p:nvGrpSpPr>
        <p:grpSpPr>
          <a:xfrm>
            <a:off x="1869011" y="2603770"/>
            <a:ext cx="1925427" cy="1040373"/>
            <a:chOff x="-1488292" y="-632761"/>
            <a:chExt cx="1925427" cy="1040373"/>
          </a:xfrm>
        </p:grpSpPr>
        <p:grpSp>
          <p:nvGrpSpPr>
            <p:cNvPr id="3175" name="Groupe 3174"/>
            <p:cNvGrpSpPr/>
            <p:nvPr/>
          </p:nvGrpSpPr>
          <p:grpSpPr>
            <a:xfrm>
              <a:off x="-1488292" y="-632761"/>
              <a:ext cx="1925427" cy="1040373"/>
              <a:chOff x="5145921" y="2695044"/>
              <a:chExt cx="1925427" cy="1040373"/>
            </a:xfrm>
          </p:grpSpPr>
          <p:sp>
            <p:nvSpPr>
              <p:cNvPr id="3181" name="Forme libre 3180"/>
              <p:cNvSpPr/>
              <p:nvPr/>
            </p:nvSpPr>
            <p:spPr>
              <a:xfrm>
                <a:off x="5145921" y="2695044"/>
                <a:ext cx="1881956" cy="922123"/>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81956" h="922123">
                    <a:moveTo>
                      <a:pt x="1881956" y="922123"/>
                    </a:moveTo>
                    <a:lnTo>
                      <a:pt x="1194892" y="621224"/>
                    </a:lnTo>
                    <a:cubicBezTo>
                      <a:pt x="1435591" y="777075"/>
                      <a:pt x="1379524" y="734685"/>
                      <a:pt x="1605118" y="882513"/>
                    </a:cubicBezTo>
                    <a:lnTo>
                      <a:pt x="905241" y="594866"/>
                    </a:lnTo>
                    <a:lnTo>
                      <a:pt x="0" y="0"/>
                    </a:lnTo>
                    <a:lnTo>
                      <a:pt x="592469" y="259829"/>
                    </a:lnTo>
                    <a:cubicBezTo>
                      <a:pt x="830031" y="417453"/>
                      <a:pt x="833439" y="421556"/>
                      <a:pt x="997394" y="538139"/>
                    </a:cubicBezTo>
                    <a:lnTo>
                      <a:pt x="1731541" y="859144"/>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3182" name="Groupe 3181"/>
              <p:cNvGrpSpPr/>
              <p:nvPr/>
            </p:nvGrpSpPr>
            <p:grpSpPr>
              <a:xfrm>
                <a:off x="6841947" y="3422026"/>
                <a:ext cx="229401" cy="313391"/>
                <a:chOff x="6487012" y="3744806"/>
                <a:chExt cx="229401" cy="313391"/>
              </a:xfrm>
            </p:grpSpPr>
            <p:sp>
              <p:nvSpPr>
                <p:cNvPr id="3184" name="Ellipse 3183"/>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185" name="Bouée 3184"/>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3183" name="Connecteur droit 3182"/>
              <p:cNvCxnSpPr/>
              <p:nvPr/>
            </p:nvCxnSpPr>
            <p:spPr>
              <a:xfrm flipH="1">
                <a:off x="6898482" y="3436144"/>
                <a:ext cx="121443" cy="292894"/>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3176" name="Ellipse 3175"/>
            <p:cNvSpPr/>
            <p:nvPr/>
          </p:nvSpPr>
          <p:spPr>
            <a:xfrm>
              <a:off x="53732" y="11533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177" name="Ellipse 3176"/>
            <p:cNvSpPr/>
            <p:nvPr/>
          </p:nvSpPr>
          <p:spPr>
            <a:xfrm>
              <a:off x="-414591" y="5004"/>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178" name="Ellipse 3177"/>
            <p:cNvSpPr/>
            <p:nvPr/>
          </p:nvSpPr>
          <p:spPr>
            <a:xfrm>
              <a:off x="-1148654" y="-41598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179" name="Ellipse 3178"/>
            <p:cNvSpPr/>
            <p:nvPr/>
          </p:nvSpPr>
          <p:spPr>
            <a:xfrm>
              <a:off x="-1066891" y="-462997"/>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180" name="Ellipse 3179"/>
            <p:cNvSpPr/>
            <p:nvPr/>
          </p:nvSpPr>
          <p:spPr>
            <a:xfrm>
              <a:off x="-633574" y="-229951"/>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3186" name="Groupe 3185"/>
          <p:cNvGrpSpPr/>
          <p:nvPr>
            <p:custDataLst>
              <p:tags r:id="rId100"/>
            </p:custDataLst>
          </p:nvPr>
        </p:nvGrpSpPr>
        <p:grpSpPr>
          <a:xfrm>
            <a:off x="1784413" y="2782466"/>
            <a:ext cx="2014108" cy="865748"/>
            <a:chOff x="-519318" y="1745455"/>
            <a:chExt cx="2014108" cy="865748"/>
          </a:xfrm>
        </p:grpSpPr>
        <p:sp>
          <p:nvSpPr>
            <p:cNvPr id="3187" name="Ellipse 3186"/>
            <p:cNvSpPr/>
            <p:nvPr/>
          </p:nvSpPr>
          <p:spPr>
            <a:xfrm>
              <a:off x="1247837" y="231654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3188" name="Groupe 3187"/>
            <p:cNvGrpSpPr/>
            <p:nvPr/>
          </p:nvGrpSpPr>
          <p:grpSpPr>
            <a:xfrm>
              <a:off x="-484413" y="1795335"/>
              <a:ext cx="1979203" cy="815868"/>
              <a:chOff x="5092145" y="2925076"/>
              <a:chExt cx="1979203" cy="815868"/>
            </a:xfrm>
          </p:grpSpPr>
          <p:sp>
            <p:nvSpPr>
              <p:cNvPr id="3195" name="Forme libre 3194"/>
              <p:cNvSpPr/>
              <p:nvPr/>
            </p:nvSpPr>
            <p:spPr>
              <a:xfrm>
                <a:off x="5092145" y="2925076"/>
                <a:ext cx="1962032" cy="655118"/>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62032" h="655118">
                    <a:moveTo>
                      <a:pt x="1773553" y="655118"/>
                    </a:moveTo>
                    <a:lnTo>
                      <a:pt x="1045006" y="320881"/>
                    </a:lnTo>
                    <a:cubicBezTo>
                      <a:pt x="759073" y="280842"/>
                      <a:pt x="858541" y="301368"/>
                      <a:pt x="562767" y="250049"/>
                    </a:cubicBezTo>
                    <a:lnTo>
                      <a:pt x="0" y="0"/>
                    </a:lnTo>
                    <a:lnTo>
                      <a:pt x="1027206" y="138938"/>
                    </a:lnTo>
                    <a:lnTo>
                      <a:pt x="1695749" y="411426"/>
                    </a:lnTo>
                    <a:lnTo>
                      <a:pt x="1258715" y="356981"/>
                    </a:lnTo>
                    <a:lnTo>
                      <a:pt x="1962032" y="639766"/>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3196" name="Groupe 3195"/>
              <p:cNvGrpSpPr/>
              <p:nvPr/>
            </p:nvGrpSpPr>
            <p:grpSpPr>
              <a:xfrm>
                <a:off x="6841947" y="3422026"/>
                <a:ext cx="229401" cy="313391"/>
                <a:chOff x="6487012" y="3744806"/>
                <a:chExt cx="229401" cy="313391"/>
              </a:xfrm>
            </p:grpSpPr>
            <p:sp>
              <p:nvSpPr>
                <p:cNvPr id="3198" name="Ellipse 3197"/>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199" name="Bouée 3198"/>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3197" name="Connecteur droit 3196"/>
              <p:cNvCxnSpPr/>
              <p:nvPr/>
            </p:nvCxnSpPr>
            <p:spPr>
              <a:xfrm flipV="1">
                <a:off x="6939479" y="3429694"/>
                <a:ext cx="47052" cy="311250"/>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3189" name="Ellipse 3188"/>
            <p:cNvSpPr/>
            <p:nvPr/>
          </p:nvSpPr>
          <p:spPr>
            <a:xfrm>
              <a:off x="582357" y="211578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190" name="Ellipse 3189"/>
            <p:cNvSpPr/>
            <p:nvPr/>
          </p:nvSpPr>
          <p:spPr>
            <a:xfrm>
              <a:off x="89736" y="2031082"/>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191" name="Ellipse 3190"/>
            <p:cNvSpPr/>
            <p:nvPr/>
          </p:nvSpPr>
          <p:spPr>
            <a:xfrm>
              <a:off x="-519318" y="1745455"/>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192" name="Ellipse 3191"/>
            <p:cNvSpPr/>
            <p:nvPr/>
          </p:nvSpPr>
          <p:spPr>
            <a:xfrm>
              <a:off x="479939" y="1904114"/>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193" name="Ellipse 3192"/>
            <p:cNvSpPr/>
            <p:nvPr/>
          </p:nvSpPr>
          <p:spPr>
            <a:xfrm>
              <a:off x="1187680" y="2169719"/>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194" name="Ellipse 3193"/>
            <p:cNvSpPr/>
            <p:nvPr/>
          </p:nvSpPr>
          <p:spPr>
            <a:xfrm>
              <a:off x="756629" y="2111797"/>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3200" name="Groupe 3199"/>
          <p:cNvGrpSpPr/>
          <p:nvPr>
            <p:custDataLst>
              <p:tags r:id="rId101"/>
            </p:custDataLst>
          </p:nvPr>
        </p:nvGrpSpPr>
        <p:grpSpPr>
          <a:xfrm>
            <a:off x="1829380" y="2646148"/>
            <a:ext cx="1974948" cy="997995"/>
            <a:chOff x="-487301" y="3353057"/>
            <a:chExt cx="1974948" cy="997995"/>
          </a:xfrm>
        </p:grpSpPr>
        <p:grpSp>
          <p:nvGrpSpPr>
            <p:cNvPr id="3201" name="Groupe 3200"/>
            <p:cNvGrpSpPr/>
            <p:nvPr/>
          </p:nvGrpSpPr>
          <p:grpSpPr>
            <a:xfrm>
              <a:off x="-484413" y="3372468"/>
              <a:ext cx="1972060" cy="978584"/>
              <a:chOff x="5099288" y="2756833"/>
              <a:chExt cx="1972060" cy="978584"/>
            </a:xfrm>
          </p:grpSpPr>
          <p:sp>
            <p:nvSpPr>
              <p:cNvPr id="3209" name="Forme libre 3208"/>
              <p:cNvSpPr/>
              <p:nvPr/>
            </p:nvSpPr>
            <p:spPr>
              <a:xfrm>
                <a:off x="5099288" y="2756833"/>
                <a:ext cx="1952507" cy="882892"/>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52507" h="882892">
                    <a:moveTo>
                      <a:pt x="1775935" y="882892"/>
                    </a:moveTo>
                    <a:lnTo>
                      <a:pt x="1047388" y="551036"/>
                    </a:lnTo>
                    <a:cubicBezTo>
                      <a:pt x="813843" y="653872"/>
                      <a:pt x="870447" y="610104"/>
                      <a:pt x="608010" y="749285"/>
                    </a:cubicBezTo>
                    <a:lnTo>
                      <a:pt x="0" y="468282"/>
                    </a:lnTo>
                    <a:lnTo>
                      <a:pt x="977199" y="0"/>
                    </a:lnTo>
                    <a:lnTo>
                      <a:pt x="1695749" y="267724"/>
                    </a:lnTo>
                    <a:lnTo>
                      <a:pt x="1242046" y="465693"/>
                    </a:lnTo>
                    <a:lnTo>
                      <a:pt x="1952507" y="779433"/>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3210" name="Groupe 3209"/>
              <p:cNvGrpSpPr/>
              <p:nvPr/>
            </p:nvGrpSpPr>
            <p:grpSpPr>
              <a:xfrm>
                <a:off x="6841947" y="3422026"/>
                <a:ext cx="229401" cy="313391"/>
                <a:chOff x="6487012" y="3744806"/>
                <a:chExt cx="229401" cy="313391"/>
              </a:xfrm>
            </p:grpSpPr>
            <p:sp>
              <p:nvSpPr>
                <p:cNvPr id="3212" name="Ellipse 321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213" name="Bouée 3212"/>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3211" name="Connecteur droit 3210"/>
              <p:cNvCxnSpPr/>
              <p:nvPr/>
            </p:nvCxnSpPr>
            <p:spPr>
              <a:xfrm flipH="1" flipV="1">
                <a:off x="6896101" y="3467100"/>
                <a:ext cx="126205" cy="221456"/>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3202" name="Ellipse 3201"/>
            <p:cNvSpPr/>
            <p:nvPr/>
          </p:nvSpPr>
          <p:spPr>
            <a:xfrm>
              <a:off x="756628" y="3826816"/>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203" name="Ellipse 3202"/>
            <p:cNvSpPr/>
            <p:nvPr/>
          </p:nvSpPr>
          <p:spPr>
            <a:xfrm>
              <a:off x="1177294" y="4192040"/>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204" name="Ellipse 3203"/>
            <p:cNvSpPr/>
            <p:nvPr/>
          </p:nvSpPr>
          <p:spPr>
            <a:xfrm>
              <a:off x="527587" y="3893141"/>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205" name="Ellipse 3204"/>
            <p:cNvSpPr/>
            <p:nvPr/>
          </p:nvSpPr>
          <p:spPr>
            <a:xfrm>
              <a:off x="60308" y="4078559"/>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206" name="Ellipse 3205"/>
            <p:cNvSpPr/>
            <p:nvPr/>
          </p:nvSpPr>
          <p:spPr>
            <a:xfrm>
              <a:off x="-487301" y="3814954"/>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207" name="Ellipse 3206"/>
            <p:cNvSpPr/>
            <p:nvPr/>
          </p:nvSpPr>
          <p:spPr>
            <a:xfrm>
              <a:off x="461698" y="3353057"/>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208" name="Ellipse 3207"/>
            <p:cNvSpPr/>
            <p:nvPr/>
          </p:nvSpPr>
          <p:spPr>
            <a:xfrm>
              <a:off x="1127559" y="3625702"/>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grpSp>
        <p:nvGrpSpPr>
          <p:cNvPr id="3214" name="Groupe 3213"/>
          <p:cNvGrpSpPr/>
          <p:nvPr>
            <p:custDataLst>
              <p:tags r:id="rId102"/>
            </p:custDataLst>
          </p:nvPr>
        </p:nvGrpSpPr>
        <p:grpSpPr>
          <a:xfrm>
            <a:off x="1917926" y="2551241"/>
            <a:ext cx="1891098" cy="1100028"/>
            <a:chOff x="-378587" y="4270377"/>
            <a:chExt cx="1891098" cy="1100028"/>
          </a:xfrm>
        </p:grpSpPr>
        <p:grpSp>
          <p:nvGrpSpPr>
            <p:cNvPr id="3215" name="Groupe 3214"/>
            <p:cNvGrpSpPr/>
            <p:nvPr/>
          </p:nvGrpSpPr>
          <p:grpSpPr>
            <a:xfrm>
              <a:off x="-378587" y="4270377"/>
              <a:ext cx="1891098" cy="1100028"/>
              <a:chOff x="5180250" y="2635389"/>
              <a:chExt cx="1891098" cy="1100028"/>
            </a:xfrm>
          </p:grpSpPr>
          <p:sp>
            <p:nvSpPr>
              <p:cNvPr id="3223" name="Forme libre 3222"/>
              <p:cNvSpPr/>
              <p:nvPr/>
            </p:nvSpPr>
            <p:spPr>
              <a:xfrm>
                <a:off x="5180250" y="2635389"/>
                <a:ext cx="1869163" cy="100433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69163" h="1004336">
                    <a:moveTo>
                      <a:pt x="1699736" y="1004336"/>
                    </a:moveTo>
                    <a:lnTo>
                      <a:pt x="978333" y="693911"/>
                    </a:lnTo>
                    <a:cubicBezTo>
                      <a:pt x="790031" y="849134"/>
                      <a:pt x="846635" y="807748"/>
                      <a:pt x="610392" y="999316"/>
                    </a:cubicBezTo>
                    <a:lnTo>
                      <a:pt x="0" y="734982"/>
                    </a:lnTo>
                    <a:lnTo>
                      <a:pt x="839087" y="0"/>
                    </a:lnTo>
                    <a:lnTo>
                      <a:pt x="1538587" y="246293"/>
                    </a:lnTo>
                    <a:cubicBezTo>
                      <a:pt x="1322835" y="429107"/>
                      <a:pt x="1328123" y="428319"/>
                      <a:pt x="1146797" y="565706"/>
                    </a:cubicBezTo>
                    <a:lnTo>
                      <a:pt x="1869163" y="88658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3224" name="Groupe 3223"/>
              <p:cNvGrpSpPr/>
              <p:nvPr/>
            </p:nvGrpSpPr>
            <p:grpSpPr>
              <a:xfrm>
                <a:off x="6841947" y="3422026"/>
                <a:ext cx="229401" cy="313391"/>
                <a:chOff x="6487012" y="3744806"/>
                <a:chExt cx="229401" cy="313391"/>
              </a:xfrm>
            </p:grpSpPr>
            <p:sp>
              <p:nvSpPr>
                <p:cNvPr id="3226" name="Ellipse 322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227" name="Bouée 322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3225" name="Connecteur droit 3224"/>
              <p:cNvCxnSpPr/>
              <p:nvPr/>
            </p:nvCxnSpPr>
            <p:spPr>
              <a:xfrm rot="900000" flipH="1" flipV="1">
                <a:off x="6862011" y="3525253"/>
                <a:ext cx="196515" cy="112294"/>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3216" name="Ellipse 3215"/>
            <p:cNvSpPr/>
            <p:nvPr/>
          </p:nvSpPr>
          <p:spPr>
            <a:xfrm>
              <a:off x="1152776" y="5187875"/>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3217" name="Ellipse 3216"/>
            <p:cNvSpPr/>
            <p:nvPr/>
          </p:nvSpPr>
          <p:spPr>
            <a:xfrm>
              <a:off x="511792" y="4977581"/>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3218" name="Ellipse 3217"/>
            <p:cNvSpPr/>
            <p:nvPr/>
          </p:nvSpPr>
          <p:spPr>
            <a:xfrm>
              <a:off x="119529" y="5208388"/>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3219" name="Ellipse 3218"/>
            <p:cNvSpPr/>
            <p:nvPr/>
          </p:nvSpPr>
          <p:spPr>
            <a:xfrm>
              <a:off x="-338491" y="4907307"/>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3220" name="Ellipse 3219"/>
            <p:cNvSpPr/>
            <p:nvPr/>
          </p:nvSpPr>
          <p:spPr>
            <a:xfrm>
              <a:off x="511792" y="4277222"/>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3221" name="Ellipse 3220"/>
            <p:cNvSpPr/>
            <p:nvPr/>
          </p:nvSpPr>
          <p:spPr>
            <a:xfrm>
              <a:off x="1057750" y="4546550"/>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3222" name="Ellipse 3221"/>
            <p:cNvSpPr/>
            <p:nvPr/>
          </p:nvSpPr>
          <p:spPr>
            <a:xfrm>
              <a:off x="857737" y="4848857"/>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grpSp>
        <p:nvGrpSpPr>
          <p:cNvPr id="3228" name="Groupe 3227"/>
          <p:cNvGrpSpPr/>
          <p:nvPr>
            <p:custDataLst>
              <p:tags r:id="rId103"/>
            </p:custDataLst>
          </p:nvPr>
        </p:nvGrpSpPr>
        <p:grpSpPr>
          <a:xfrm>
            <a:off x="2022478" y="2439391"/>
            <a:ext cx="1786824" cy="1227917"/>
            <a:chOff x="-258067" y="5466281"/>
            <a:chExt cx="1786824" cy="1227917"/>
          </a:xfrm>
        </p:grpSpPr>
        <p:grpSp>
          <p:nvGrpSpPr>
            <p:cNvPr id="3229" name="Groupe 3228"/>
            <p:cNvGrpSpPr/>
            <p:nvPr/>
          </p:nvGrpSpPr>
          <p:grpSpPr>
            <a:xfrm>
              <a:off x="-258067" y="5466281"/>
              <a:ext cx="1786824" cy="1227917"/>
              <a:chOff x="5284524" y="2523093"/>
              <a:chExt cx="1786824" cy="1227917"/>
            </a:xfrm>
          </p:grpSpPr>
          <p:sp>
            <p:nvSpPr>
              <p:cNvPr id="3237" name="Forme libre 3236"/>
              <p:cNvSpPr/>
              <p:nvPr/>
            </p:nvSpPr>
            <p:spPr>
              <a:xfrm>
                <a:off x="5284524" y="2523093"/>
                <a:ext cx="1752857" cy="1227917"/>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52857" h="1227917">
                    <a:moveTo>
                      <a:pt x="1603483" y="1132673"/>
                    </a:moveTo>
                    <a:lnTo>
                      <a:pt x="886091" y="822248"/>
                    </a:lnTo>
                    <a:cubicBezTo>
                      <a:pt x="733883" y="1053671"/>
                      <a:pt x="770435" y="992233"/>
                      <a:pt x="602371" y="1227917"/>
                    </a:cubicBezTo>
                    <a:lnTo>
                      <a:pt x="0" y="947540"/>
                    </a:lnTo>
                    <a:lnTo>
                      <a:pt x="638561" y="0"/>
                    </a:lnTo>
                    <a:lnTo>
                      <a:pt x="1318007" y="242282"/>
                    </a:lnTo>
                    <a:cubicBezTo>
                      <a:pt x="1142360" y="493275"/>
                      <a:pt x="1127597" y="496498"/>
                      <a:pt x="1014450" y="661959"/>
                    </a:cubicBezTo>
                    <a:lnTo>
                      <a:pt x="1752857" y="986852"/>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3238" name="Groupe 3237"/>
              <p:cNvGrpSpPr/>
              <p:nvPr/>
            </p:nvGrpSpPr>
            <p:grpSpPr>
              <a:xfrm>
                <a:off x="6841947" y="3422026"/>
                <a:ext cx="229401" cy="313391"/>
                <a:chOff x="6487012" y="3744806"/>
                <a:chExt cx="229401" cy="313391"/>
              </a:xfrm>
            </p:grpSpPr>
            <p:sp>
              <p:nvSpPr>
                <p:cNvPr id="3240" name="Ellipse 323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241" name="Bouée 324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3239" name="Connecteur droit 3238"/>
              <p:cNvCxnSpPr/>
              <p:nvPr/>
            </p:nvCxnSpPr>
            <p:spPr>
              <a:xfrm flipH="1" flipV="1">
                <a:off x="6862011" y="3525253"/>
                <a:ext cx="196515" cy="112294"/>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3230" name="Ellipse 3229"/>
            <p:cNvSpPr/>
            <p:nvPr/>
          </p:nvSpPr>
          <p:spPr>
            <a:xfrm>
              <a:off x="1133109" y="6483089"/>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3231" name="Ellipse 3230"/>
            <p:cNvSpPr/>
            <p:nvPr/>
          </p:nvSpPr>
          <p:spPr>
            <a:xfrm>
              <a:off x="521961" y="6373091"/>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3232" name="Ellipse 3231"/>
            <p:cNvSpPr/>
            <p:nvPr/>
          </p:nvSpPr>
          <p:spPr>
            <a:xfrm>
              <a:off x="154433" y="6582632"/>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3233" name="Ellipse 3232"/>
            <p:cNvSpPr/>
            <p:nvPr/>
          </p:nvSpPr>
          <p:spPr>
            <a:xfrm>
              <a:off x="-188997" y="6221242"/>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3234" name="Ellipse 3233"/>
            <p:cNvSpPr/>
            <p:nvPr/>
          </p:nvSpPr>
          <p:spPr>
            <a:xfrm>
              <a:off x="514783" y="5472685"/>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3235" name="Ellipse 3234"/>
            <p:cNvSpPr/>
            <p:nvPr/>
          </p:nvSpPr>
          <p:spPr>
            <a:xfrm>
              <a:off x="929745" y="5786345"/>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3236" name="Ellipse 3235"/>
            <p:cNvSpPr/>
            <p:nvPr/>
          </p:nvSpPr>
          <p:spPr>
            <a:xfrm>
              <a:off x="895244" y="6161135"/>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grpSp>
        <p:nvGrpSpPr>
          <p:cNvPr id="3242" name="Groupe 3241"/>
          <p:cNvGrpSpPr/>
          <p:nvPr>
            <p:custDataLst>
              <p:tags r:id="rId104"/>
            </p:custDataLst>
          </p:nvPr>
        </p:nvGrpSpPr>
        <p:grpSpPr>
          <a:xfrm>
            <a:off x="2154356" y="2361043"/>
            <a:ext cx="1666594" cy="1388339"/>
            <a:chOff x="1491400" y="5663685"/>
            <a:chExt cx="1666594" cy="1388339"/>
          </a:xfrm>
        </p:grpSpPr>
        <p:grpSp>
          <p:nvGrpSpPr>
            <p:cNvPr id="3243" name="Groupe 3242"/>
            <p:cNvGrpSpPr/>
            <p:nvPr/>
          </p:nvGrpSpPr>
          <p:grpSpPr>
            <a:xfrm>
              <a:off x="1491400" y="5663685"/>
              <a:ext cx="1666594" cy="1388339"/>
              <a:chOff x="5412862" y="2446893"/>
              <a:chExt cx="1666594" cy="1388339"/>
            </a:xfrm>
          </p:grpSpPr>
          <p:sp>
            <p:nvSpPr>
              <p:cNvPr id="3251" name="Forme libre 3250"/>
              <p:cNvSpPr/>
              <p:nvPr/>
            </p:nvSpPr>
            <p:spPr>
              <a:xfrm>
                <a:off x="5412862" y="2446893"/>
                <a:ext cx="1604468" cy="1388339"/>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04468" h="1388339">
                    <a:moveTo>
                      <a:pt x="1511241" y="1236947"/>
                    </a:moveTo>
                    <a:lnTo>
                      <a:pt x="793849" y="918501"/>
                    </a:lnTo>
                    <a:cubicBezTo>
                      <a:pt x="689767" y="1190030"/>
                      <a:pt x="710276" y="1120570"/>
                      <a:pt x="614402" y="1388339"/>
                    </a:cubicBezTo>
                    <a:lnTo>
                      <a:pt x="0" y="1091919"/>
                    </a:lnTo>
                    <a:lnTo>
                      <a:pt x="377877" y="0"/>
                    </a:lnTo>
                    <a:lnTo>
                      <a:pt x="1065344" y="242282"/>
                    </a:lnTo>
                    <a:cubicBezTo>
                      <a:pt x="945844" y="521349"/>
                      <a:pt x="935091" y="536604"/>
                      <a:pt x="858039" y="726128"/>
                    </a:cubicBezTo>
                    <a:lnTo>
                      <a:pt x="1604468" y="1047010"/>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3252" name="Groupe 3251"/>
              <p:cNvGrpSpPr/>
              <p:nvPr/>
            </p:nvGrpSpPr>
            <p:grpSpPr>
              <a:xfrm>
                <a:off x="6841947" y="3422026"/>
                <a:ext cx="229401" cy="313391"/>
                <a:chOff x="6487012" y="3744806"/>
                <a:chExt cx="229401" cy="313391"/>
              </a:xfrm>
            </p:grpSpPr>
            <p:sp>
              <p:nvSpPr>
                <p:cNvPr id="3254" name="Ellipse 3253"/>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255" name="Bouée 3254"/>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3253" name="Connecteur droit 3252"/>
              <p:cNvCxnSpPr/>
              <p:nvPr/>
            </p:nvCxnSpPr>
            <p:spPr>
              <a:xfrm rot="2220000" flipH="1">
                <a:off x="6841332" y="3521869"/>
                <a:ext cx="238124" cy="111919"/>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3244" name="Ellipse 3243"/>
            <p:cNvSpPr/>
            <p:nvPr/>
          </p:nvSpPr>
          <p:spPr>
            <a:xfrm>
              <a:off x="2662899" y="6736517"/>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3245" name="Ellipse 3244"/>
            <p:cNvSpPr/>
            <p:nvPr/>
          </p:nvSpPr>
          <p:spPr>
            <a:xfrm>
              <a:off x="2187667" y="6708901"/>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3246" name="Ellipse 3245"/>
            <p:cNvSpPr/>
            <p:nvPr/>
          </p:nvSpPr>
          <p:spPr>
            <a:xfrm>
              <a:off x="1847336" y="6910966"/>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3247" name="Ellipse 3246"/>
            <p:cNvSpPr/>
            <p:nvPr/>
          </p:nvSpPr>
          <p:spPr>
            <a:xfrm>
              <a:off x="1541564" y="6468441"/>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3248" name="Ellipse 3247"/>
            <p:cNvSpPr/>
            <p:nvPr/>
          </p:nvSpPr>
          <p:spPr>
            <a:xfrm>
              <a:off x="2030538" y="5688397"/>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3249" name="Ellipse 3248"/>
            <p:cNvSpPr/>
            <p:nvPr/>
          </p:nvSpPr>
          <p:spPr>
            <a:xfrm>
              <a:off x="2461313" y="6013914"/>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3250" name="Ellipse 3249"/>
            <p:cNvSpPr/>
            <p:nvPr/>
          </p:nvSpPr>
          <p:spPr>
            <a:xfrm>
              <a:off x="2534361" y="6449926"/>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grpSp>
        <p:nvGrpSpPr>
          <p:cNvPr id="3256" name="Groupe 3255"/>
          <p:cNvGrpSpPr/>
          <p:nvPr>
            <p:custDataLst>
              <p:tags r:id="rId105"/>
            </p:custDataLst>
          </p:nvPr>
        </p:nvGrpSpPr>
        <p:grpSpPr>
          <a:xfrm>
            <a:off x="2280407" y="2313118"/>
            <a:ext cx="1550289" cy="1480581"/>
            <a:chOff x="3200345" y="5377419"/>
            <a:chExt cx="1550289" cy="1480581"/>
          </a:xfrm>
        </p:grpSpPr>
        <p:grpSp>
          <p:nvGrpSpPr>
            <p:cNvPr id="3257" name="Groupe 3256"/>
            <p:cNvGrpSpPr/>
            <p:nvPr/>
          </p:nvGrpSpPr>
          <p:grpSpPr>
            <a:xfrm>
              <a:off x="3200345" y="5377419"/>
              <a:ext cx="1550289" cy="1480581"/>
              <a:chOff x="5529167" y="2402777"/>
              <a:chExt cx="1550289" cy="1480581"/>
            </a:xfrm>
          </p:grpSpPr>
          <p:sp>
            <p:nvSpPr>
              <p:cNvPr id="3265" name="Forme libre 3264"/>
              <p:cNvSpPr/>
              <p:nvPr/>
            </p:nvSpPr>
            <p:spPr>
              <a:xfrm>
                <a:off x="5529167" y="2402777"/>
                <a:ext cx="1444047" cy="1480581"/>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44047" h="1480581">
                    <a:moveTo>
                      <a:pt x="1394936" y="1281063"/>
                    </a:moveTo>
                    <a:lnTo>
                      <a:pt x="693586" y="966628"/>
                    </a:lnTo>
                    <a:cubicBezTo>
                      <a:pt x="669715" y="1282273"/>
                      <a:pt x="674182" y="1216822"/>
                      <a:pt x="646487" y="1480581"/>
                    </a:cubicBezTo>
                    <a:lnTo>
                      <a:pt x="0" y="1180151"/>
                    </a:lnTo>
                    <a:lnTo>
                      <a:pt x="137245" y="0"/>
                    </a:lnTo>
                    <a:lnTo>
                      <a:pt x="788618" y="258324"/>
                    </a:lnTo>
                    <a:cubicBezTo>
                      <a:pt x="745318" y="601559"/>
                      <a:pt x="746597" y="556656"/>
                      <a:pt x="725692" y="762223"/>
                    </a:cubicBezTo>
                    <a:lnTo>
                      <a:pt x="1444047" y="1067063"/>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3266" name="Groupe 3265"/>
              <p:cNvGrpSpPr/>
              <p:nvPr/>
            </p:nvGrpSpPr>
            <p:grpSpPr>
              <a:xfrm>
                <a:off x="6841947" y="3422026"/>
                <a:ext cx="229401" cy="313391"/>
                <a:chOff x="6487012" y="3744806"/>
                <a:chExt cx="229401" cy="313391"/>
              </a:xfrm>
            </p:grpSpPr>
            <p:sp>
              <p:nvSpPr>
                <p:cNvPr id="3268" name="Ellipse 3267"/>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269" name="Bouée 3268"/>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3267" name="Connecteur droit 3266"/>
              <p:cNvCxnSpPr/>
              <p:nvPr/>
            </p:nvCxnSpPr>
            <p:spPr>
              <a:xfrm rot="1320000" flipH="1">
                <a:off x="6841332" y="3521869"/>
                <a:ext cx="238124" cy="111919"/>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3258" name="Ellipse 3257"/>
            <p:cNvSpPr/>
            <p:nvPr/>
          </p:nvSpPr>
          <p:spPr>
            <a:xfrm>
              <a:off x="4173671" y="6228482"/>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3259" name="Ellipse 3258"/>
            <p:cNvSpPr/>
            <p:nvPr/>
          </p:nvSpPr>
          <p:spPr>
            <a:xfrm>
              <a:off x="3944408" y="5787548"/>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3260" name="Ellipse 3259"/>
            <p:cNvSpPr/>
            <p:nvPr/>
          </p:nvSpPr>
          <p:spPr>
            <a:xfrm>
              <a:off x="3557754" y="5450496"/>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3261" name="Ellipse 3260"/>
            <p:cNvSpPr/>
            <p:nvPr/>
          </p:nvSpPr>
          <p:spPr>
            <a:xfrm>
              <a:off x="3205055" y="6143937"/>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3262" name="Ellipse 3261"/>
            <p:cNvSpPr/>
            <p:nvPr/>
          </p:nvSpPr>
          <p:spPr>
            <a:xfrm>
              <a:off x="3522849" y="6694142"/>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3263" name="Ellipse 3262"/>
            <p:cNvSpPr/>
            <p:nvPr/>
          </p:nvSpPr>
          <p:spPr>
            <a:xfrm>
              <a:off x="3841626" y="6525078"/>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3264" name="Ellipse 3263"/>
            <p:cNvSpPr/>
            <p:nvPr/>
          </p:nvSpPr>
          <p:spPr>
            <a:xfrm>
              <a:off x="4223126" y="6468441"/>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grpSp>
        <p:nvGrpSpPr>
          <p:cNvPr id="3270" name="Groupe 3269"/>
          <p:cNvGrpSpPr/>
          <p:nvPr>
            <p:custDataLst>
              <p:tags r:id="rId106"/>
            </p:custDataLst>
          </p:nvPr>
        </p:nvGrpSpPr>
        <p:grpSpPr>
          <a:xfrm>
            <a:off x="1811518" y="2811232"/>
            <a:ext cx="1986348" cy="826532"/>
            <a:chOff x="5085000" y="2916376"/>
            <a:chExt cx="1986348" cy="826532"/>
          </a:xfrm>
        </p:grpSpPr>
        <p:sp>
          <p:nvSpPr>
            <p:cNvPr id="3271" name="Forme libre 3270"/>
            <p:cNvSpPr/>
            <p:nvPr/>
          </p:nvSpPr>
          <p:spPr>
            <a:xfrm>
              <a:off x="5085000" y="2916376"/>
              <a:ext cx="1966795" cy="697155"/>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66795" h="697155">
                  <a:moveTo>
                    <a:pt x="1780698" y="697155"/>
                  </a:moveTo>
                  <a:lnTo>
                    <a:pt x="1047388" y="370062"/>
                  </a:lnTo>
                  <a:cubicBezTo>
                    <a:pt x="766218" y="408604"/>
                    <a:pt x="858541" y="393411"/>
                    <a:pt x="569911" y="427817"/>
                  </a:cubicBezTo>
                  <a:lnTo>
                    <a:pt x="0" y="158719"/>
                  </a:lnTo>
                  <a:lnTo>
                    <a:pt x="1034350" y="0"/>
                  </a:lnTo>
                  <a:lnTo>
                    <a:pt x="1733849" y="260581"/>
                  </a:lnTo>
                  <a:lnTo>
                    <a:pt x="1268240" y="332344"/>
                  </a:lnTo>
                  <a:lnTo>
                    <a:pt x="1966795" y="634178"/>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3272" name="Groupe 3271"/>
            <p:cNvGrpSpPr/>
            <p:nvPr/>
          </p:nvGrpSpPr>
          <p:grpSpPr>
            <a:xfrm>
              <a:off x="6841947" y="3422026"/>
              <a:ext cx="229401" cy="313391"/>
              <a:chOff x="6487012" y="3744806"/>
              <a:chExt cx="229401" cy="313391"/>
            </a:xfrm>
          </p:grpSpPr>
          <p:sp>
            <p:nvSpPr>
              <p:cNvPr id="3274" name="Ellipse 3273"/>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275" name="Bouée 3274"/>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3273" name="Connecteur droit 3272"/>
            <p:cNvCxnSpPr/>
            <p:nvPr/>
          </p:nvCxnSpPr>
          <p:spPr>
            <a:xfrm flipV="1">
              <a:off x="6952628" y="3427202"/>
              <a:ext cx="21113" cy="315706"/>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3276" name="Groupe 3275"/>
          <p:cNvGrpSpPr/>
          <p:nvPr>
            <p:custDataLst>
              <p:tags r:id="rId107"/>
            </p:custDataLst>
          </p:nvPr>
        </p:nvGrpSpPr>
        <p:grpSpPr>
          <a:xfrm>
            <a:off x="2267697" y="2288021"/>
            <a:ext cx="1528080" cy="1494059"/>
            <a:chOff x="3982040" y="-38335"/>
            <a:chExt cx="1528080" cy="1494059"/>
          </a:xfrm>
        </p:grpSpPr>
        <p:grpSp>
          <p:nvGrpSpPr>
            <p:cNvPr id="3277" name="Groupe 3276"/>
            <p:cNvGrpSpPr/>
            <p:nvPr/>
          </p:nvGrpSpPr>
          <p:grpSpPr>
            <a:xfrm>
              <a:off x="4018044" y="-38335"/>
              <a:ext cx="1492076" cy="1494059"/>
              <a:chOff x="1365107" y="2659822"/>
              <a:chExt cx="1492076" cy="1494059"/>
            </a:xfrm>
          </p:grpSpPr>
          <p:sp>
            <p:nvSpPr>
              <p:cNvPr id="3285" name="Forme libre 3284"/>
              <p:cNvSpPr/>
              <p:nvPr/>
            </p:nvSpPr>
            <p:spPr>
              <a:xfrm>
                <a:off x="1365107" y="2659822"/>
                <a:ext cx="1401593" cy="1494059"/>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01593" h="1494059">
                    <a:moveTo>
                      <a:pt x="1401593" y="1101619"/>
                    </a:moveTo>
                    <a:lnTo>
                      <a:pt x="651783" y="764741"/>
                    </a:lnTo>
                    <a:cubicBezTo>
                      <a:pt x="651562" y="594527"/>
                      <a:pt x="651340" y="424314"/>
                      <a:pt x="651119" y="254100"/>
                    </a:cubicBezTo>
                    <a:lnTo>
                      <a:pt x="5918" y="0"/>
                    </a:lnTo>
                    <a:cubicBezTo>
                      <a:pt x="3945" y="402199"/>
                      <a:pt x="1973" y="804399"/>
                      <a:pt x="0" y="1206598"/>
                    </a:cubicBezTo>
                    <a:lnTo>
                      <a:pt x="643277" y="1494059"/>
                    </a:lnTo>
                    <a:lnTo>
                      <a:pt x="651265" y="993917"/>
                    </a:lnTo>
                    <a:cubicBezTo>
                      <a:pt x="874595" y="1115433"/>
                      <a:pt x="1224878" y="1258249"/>
                      <a:pt x="1347887" y="1302238"/>
                    </a:cubicBez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3286" name="Groupe 3285"/>
              <p:cNvGrpSpPr/>
              <p:nvPr/>
            </p:nvGrpSpPr>
            <p:grpSpPr>
              <a:xfrm>
                <a:off x="2611486" y="3707980"/>
                <a:ext cx="245697" cy="313391"/>
                <a:chOff x="6629570" y="3897206"/>
                <a:chExt cx="245697" cy="313391"/>
              </a:xfrm>
            </p:grpSpPr>
            <p:sp>
              <p:nvSpPr>
                <p:cNvPr id="3287" name="Ellipse 3286"/>
                <p:cNvSpPr/>
                <p:nvPr/>
              </p:nvSpPr>
              <p:spPr>
                <a:xfrm>
                  <a:off x="6682105" y="39525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288" name="Bouée 3287"/>
                <p:cNvSpPr/>
                <p:nvPr/>
              </p:nvSpPr>
              <p:spPr>
                <a:xfrm rot="1079884">
                  <a:off x="6639412" y="38972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cxnSp>
              <p:nvCxnSpPr>
                <p:cNvPr id="3289" name="Connecteur droit 3288"/>
                <p:cNvCxnSpPr/>
                <p:nvPr/>
              </p:nvCxnSpPr>
              <p:spPr>
                <a:xfrm flipV="1">
                  <a:off x="6629570" y="4041864"/>
                  <a:ext cx="245697" cy="35462"/>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grpSp>
        <p:sp>
          <p:nvSpPr>
            <p:cNvPr id="3278" name="Ellipse 3277"/>
            <p:cNvSpPr/>
            <p:nvPr/>
          </p:nvSpPr>
          <p:spPr>
            <a:xfrm>
              <a:off x="4296757" y="44621"/>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279" name="Ellipse 3278"/>
            <p:cNvSpPr/>
            <p:nvPr/>
          </p:nvSpPr>
          <p:spPr>
            <a:xfrm>
              <a:off x="5001662" y="849742"/>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280" name="Ellipse 3279"/>
            <p:cNvSpPr/>
            <p:nvPr/>
          </p:nvSpPr>
          <p:spPr>
            <a:xfrm>
              <a:off x="4968390" y="1091382"/>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281" name="Ellipse 3280"/>
            <p:cNvSpPr/>
            <p:nvPr/>
          </p:nvSpPr>
          <p:spPr>
            <a:xfrm>
              <a:off x="3982040" y="541439"/>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282" name="Ellipse 3281"/>
            <p:cNvSpPr/>
            <p:nvPr/>
          </p:nvSpPr>
          <p:spPr>
            <a:xfrm>
              <a:off x="4631572" y="419743"/>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283" name="Ellipse 3282"/>
            <p:cNvSpPr/>
            <p:nvPr/>
          </p:nvSpPr>
          <p:spPr>
            <a:xfrm>
              <a:off x="4631572" y="1132311"/>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284" name="Ellipse 3283"/>
            <p:cNvSpPr/>
            <p:nvPr/>
          </p:nvSpPr>
          <p:spPr>
            <a:xfrm>
              <a:off x="4262482" y="1260816"/>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3290" name="Groupe 3289"/>
          <p:cNvGrpSpPr/>
          <p:nvPr>
            <p:custDataLst>
              <p:tags r:id="rId108"/>
            </p:custDataLst>
          </p:nvPr>
        </p:nvGrpSpPr>
        <p:grpSpPr>
          <a:xfrm>
            <a:off x="2168720" y="2322943"/>
            <a:ext cx="1621591" cy="1444487"/>
            <a:chOff x="2304819" y="-164114"/>
            <a:chExt cx="1621591" cy="1444487"/>
          </a:xfrm>
        </p:grpSpPr>
        <p:grpSp>
          <p:nvGrpSpPr>
            <p:cNvPr id="3291" name="Groupe 3290"/>
            <p:cNvGrpSpPr/>
            <p:nvPr/>
          </p:nvGrpSpPr>
          <p:grpSpPr>
            <a:xfrm>
              <a:off x="2304819" y="-164114"/>
              <a:ext cx="1621591" cy="1444487"/>
              <a:chOff x="5457865" y="2418819"/>
              <a:chExt cx="1621591" cy="1444487"/>
            </a:xfrm>
          </p:grpSpPr>
          <p:sp>
            <p:nvSpPr>
              <p:cNvPr id="3299" name="Forme libre 3298"/>
              <p:cNvSpPr/>
              <p:nvPr/>
            </p:nvSpPr>
            <p:spPr>
              <a:xfrm>
                <a:off x="5457865" y="2418819"/>
                <a:ext cx="1522386" cy="1444487"/>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22386" h="1444487">
                    <a:moveTo>
                      <a:pt x="1522386" y="1265021"/>
                    </a:moveTo>
                    <a:lnTo>
                      <a:pt x="821036" y="954597"/>
                    </a:lnTo>
                    <a:cubicBezTo>
                      <a:pt x="897428" y="1246179"/>
                      <a:pt x="881842" y="1184739"/>
                      <a:pt x="938368" y="1444487"/>
                    </a:cubicBezTo>
                    <a:lnTo>
                      <a:pt x="271829" y="1152077"/>
                    </a:lnTo>
                    <a:lnTo>
                      <a:pt x="0" y="0"/>
                    </a:lnTo>
                    <a:lnTo>
                      <a:pt x="635332" y="250303"/>
                    </a:lnTo>
                    <a:cubicBezTo>
                      <a:pt x="732400" y="605570"/>
                      <a:pt x="709616" y="540614"/>
                      <a:pt x="756890" y="738160"/>
                    </a:cubicBezTo>
                    <a:lnTo>
                      <a:pt x="1467224" y="1071074"/>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3300" name="Groupe 3299"/>
              <p:cNvGrpSpPr/>
              <p:nvPr/>
            </p:nvGrpSpPr>
            <p:grpSpPr>
              <a:xfrm>
                <a:off x="6841947" y="3422026"/>
                <a:ext cx="229401" cy="313391"/>
                <a:chOff x="6487012" y="3744806"/>
                <a:chExt cx="229401" cy="313391"/>
              </a:xfrm>
            </p:grpSpPr>
            <p:sp>
              <p:nvSpPr>
                <p:cNvPr id="3302" name="Ellipse 330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303" name="Bouée 3302"/>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3301" name="Connecteur droit 3300"/>
              <p:cNvCxnSpPr/>
              <p:nvPr/>
            </p:nvCxnSpPr>
            <p:spPr>
              <a:xfrm flipH="1">
                <a:off x="6841332" y="3521869"/>
                <a:ext cx="238124" cy="111919"/>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3292" name="Ellipse 3291"/>
            <p:cNvSpPr/>
            <p:nvPr/>
          </p:nvSpPr>
          <p:spPr>
            <a:xfrm>
              <a:off x="3155492" y="102296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293" name="Ellipse 3292"/>
            <p:cNvSpPr/>
            <p:nvPr/>
          </p:nvSpPr>
          <p:spPr>
            <a:xfrm>
              <a:off x="2573672" y="-66612"/>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294" name="Ellipse 3293"/>
            <p:cNvSpPr/>
            <p:nvPr/>
          </p:nvSpPr>
          <p:spPr>
            <a:xfrm>
              <a:off x="3330269" y="870045"/>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295" name="Ellipse 3294"/>
            <p:cNvSpPr/>
            <p:nvPr/>
          </p:nvSpPr>
          <p:spPr>
            <a:xfrm>
              <a:off x="2384202" y="362626"/>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296" name="Ellipse 3295"/>
            <p:cNvSpPr/>
            <p:nvPr/>
          </p:nvSpPr>
          <p:spPr>
            <a:xfrm>
              <a:off x="2776163" y="1063897"/>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297" name="Ellipse 3296"/>
            <p:cNvSpPr/>
            <p:nvPr/>
          </p:nvSpPr>
          <p:spPr>
            <a:xfrm>
              <a:off x="2966924" y="313487"/>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298" name="Ellipse 3297"/>
            <p:cNvSpPr/>
            <p:nvPr/>
          </p:nvSpPr>
          <p:spPr>
            <a:xfrm>
              <a:off x="3411558" y="722160"/>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3304" name="Groupe 3303"/>
          <p:cNvGrpSpPr/>
          <p:nvPr>
            <p:custDataLst>
              <p:tags r:id="rId109"/>
            </p:custDataLst>
          </p:nvPr>
        </p:nvGrpSpPr>
        <p:grpSpPr>
          <a:xfrm>
            <a:off x="2055383" y="2383664"/>
            <a:ext cx="1734928" cy="1323044"/>
            <a:chOff x="756629" y="-1564521"/>
            <a:chExt cx="1734928" cy="1323044"/>
          </a:xfrm>
        </p:grpSpPr>
        <p:grpSp>
          <p:nvGrpSpPr>
            <p:cNvPr id="3305" name="Groupe 3304"/>
            <p:cNvGrpSpPr/>
            <p:nvPr/>
          </p:nvGrpSpPr>
          <p:grpSpPr>
            <a:xfrm>
              <a:off x="756629" y="-1564521"/>
              <a:ext cx="1734928" cy="1323044"/>
              <a:chOff x="5336420" y="2473587"/>
              <a:chExt cx="1734928" cy="1323044"/>
            </a:xfrm>
          </p:grpSpPr>
          <p:sp>
            <p:nvSpPr>
              <p:cNvPr id="3313" name="Forme libre 3312"/>
              <p:cNvSpPr/>
              <p:nvPr/>
            </p:nvSpPr>
            <p:spPr>
              <a:xfrm>
                <a:off x="5336420" y="2473587"/>
                <a:ext cx="1672405" cy="1323044"/>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72405" h="1323044">
                    <a:moveTo>
                      <a:pt x="1672405" y="1186441"/>
                    </a:moveTo>
                    <a:lnTo>
                      <a:pt x="959149" y="885542"/>
                    </a:lnTo>
                    <a:cubicBezTo>
                      <a:pt x="1116504" y="1139024"/>
                      <a:pt x="1069962" y="1079966"/>
                      <a:pt x="1197925" y="1323044"/>
                    </a:cubicBezTo>
                    <a:lnTo>
                      <a:pt x="524241" y="1035397"/>
                    </a:lnTo>
                    <a:lnTo>
                      <a:pt x="0" y="0"/>
                    </a:lnTo>
                    <a:lnTo>
                      <a:pt x="623425" y="259829"/>
                    </a:lnTo>
                    <a:cubicBezTo>
                      <a:pt x="758593" y="574615"/>
                      <a:pt x="726283" y="521567"/>
                      <a:pt x="835470" y="716731"/>
                    </a:cubicBezTo>
                    <a:lnTo>
                      <a:pt x="1583905" y="102106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3314" name="Groupe 3313"/>
              <p:cNvGrpSpPr/>
              <p:nvPr/>
            </p:nvGrpSpPr>
            <p:grpSpPr>
              <a:xfrm>
                <a:off x="6841947" y="3422026"/>
                <a:ext cx="229401" cy="313391"/>
                <a:chOff x="6487012" y="3744806"/>
                <a:chExt cx="229401" cy="313391"/>
              </a:xfrm>
            </p:grpSpPr>
            <p:sp>
              <p:nvSpPr>
                <p:cNvPr id="3316" name="Ellipse 331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317" name="Bouée 331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3315" name="Connecteur droit 3314"/>
              <p:cNvCxnSpPr/>
              <p:nvPr/>
            </p:nvCxnSpPr>
            <p:spPr>
              <a:xfrm flipH="1">
                <a:off x="6850856" y="3495675"/>
                <a:ext cx="216694" cy="173831"/>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3306" name="Ellipse 3305"/>
            <p:cNvSpPr/>
            <p:nvPr/>
          </p:nvSpPr>
          <p:spPr>
            <a:xfrm>
              <a:off x="1882241" y="-632761"/>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307" name="Ellipse 3306"/>
            <p:cNvSpPr/>
            <p:nvPr/>
          </p:nvSpPr>
          <p:spPr>
            <a:xfrm>
              <a:off x="1826454" y="-437016"/>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308" name="Ellipse 3307"/>
            <p:cNvSpPr/>
            <p:nvPr/>
          </p:nvSpPr>
          <p:spPr>
            <a:xfrm>
              <a:off x="1458786" y="-48291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309" name="Ellipse 3308"/>
            <p:cNvSpPr/>
            <p:nvPr/>
          </p:nvSpPr>
          <p:spPr>
            <a:xfrm>
              <a:off x="950295" y="-1149959"/>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310" name="Ellipse 3309"/>
            <p:cNvSpPr/>
            <p:nvPr/>
          </p:nvSpPr>
          <p:spPr>
            <a:xfrm>
              <a:off x="1044549" y="-1477090"/>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311" name="Ellipse 3310"/>
            <p:cNvSpPr/>
            <p:nvPr/>
          </p:nvSpPr>
          <p:spPr>
            <a:xfrm>
              <a:off x="1465208" y="-1048934"/>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312" name="Ellipse 3311"/>
            <p:cNvSpPr/>
            <p:nvPr/>
          </p:nvSpPr>
          <p:spPr>
            <a:xfrm>
              <a:off x="2014020" y="-712374"/>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3318" name="Groupe 3317"/>
          <p:cNvGrpSpPr/>
          <p:nvPr>
            <p:custDataLst>
              <p:tags r:id="rId110"/>
            </p:custDataLst>
          </p:nvPr>
        </p:nvGrpSpPr>
        <p:grpSpPr>
          <a:xfrm>
            <a:off x="1935242" y="2475570"/>
            <a:ext cx="1853989" cy="1168960"/>
            <a:chOff x="623108" y="-218578"/>
            <a:chExt cx="1853989" cy="1168960"/>
          </a:xfrm>
        </p:grpSpPr>
        <p:grpSp>
          <p:nvGrpSpPr>
            <p:cNvPr id="3319" name="Groupe 3318"/>
            <p:cNvGrpSpPr/>
            <p:nvPr/>
          </p:nvGrpSpPr>
          <p:grpSpPr>
            <a:xfrm>
              <a:off x="623108" y="-218578"/>
              <a:ext cx="1853989" cy="1168960"/>
              <a:chOff x="5217359" y="2566457"/>
              <a:chExt cx="1853989" cy="1168960"/>
            </a:xfrm>
          </p:grpSpPr>
          <p:sp>
            <p:nvSpPr>
              <p:cNvPr id="3327" name="Forme libre 3326"/>
              <p:cNvSpPr/>
              <p:nvPr/>
            </p:nvSpPr>
            <p:spPr>
              <a:xfrm>
                <a:off x="5217359" y="2566457"/>
                <a:ext cx="1803374" cy="1132544"/>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03374" h="1132544">
                    <a:moveTo>
                      <a:pt x="1803374" y="1069760"/>
                    </a:moveTo>
                    <a:lnTo>
                      <a:pt x="1099642" y="771242"/>
                    </a:lnTo>
                    <a:cubicBezTo>
                      <a:pt x="1309385" y="981862"/>
                      <a:pt x="1267605" y="934710"/>
                      <a:pt x="1433668" y="1132544"/>
                    </a:cubicBezTo>
                    <a:cubicBezTo>
                      <a:pt x="1197994" y="1012848"/>
                      <a:pt x="967082" y="950304"/>
                      <a:pt x="750459" y="847278"/>
                    </a:cubicBezTo>
                    <a:lnTo>
                      <a:pt x="0" y="0"/>
                    </a:lnTo>
                    <a:lnTo>
                      <a:pt x="613900" y="259829"/>
                    </a:lnTo>
                    <a:cubicBezTo>
                      <a:pt x="810981" y="486509"/>
                      <a:pt x="795339" y="464417"/>
                      <a:pt x="930719" y="635769"/>
                    </a:cubicBezTo>
                    <a:lnTo>
                      <a:pt x="1662485" y="956775"/>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3328" name="Groupe 3327"/>
              <p:cNvGrpSpPr/>
              <p:nvPr/>
            </p:nvGrpSpPr>
            <p:grpSpPr>
              <a:xfrm>
                <a:off x="6841947" y="3422026"/>
                <a:ext cx="229401" cy="313391"/>
                <a:chOff x="6487012" y="3744806"/>
                <a:chExt cx="229401" cy="313391"/>
              </a:xfrm>
            </p:grpSpPr>
            <p:sp>
              <p:nvSpPr>
                <p:cNvPr id="3330" name="Ellipse 332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331" name="Bouée 333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3329" name="Connecteur droit 3328"/>
              <p:cNvCxnSpPr/>
              <p:nvPr/>
            </p:nvCxnSpPr>
            <p:spPr>
              <a:xfrm rot="900000" flipH="1">
                <a:off x="6898482" y="3436144"/>
                <a:ext cx="121443" cy="292894"/>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3320" name="Ellipse 3319"/>
            <p:cNvSpPr/>
            <p:nvPr/>
          </p:nvSpPr>
          <p:spPr>
            <a:xfrm>
              <a:off x="1838033" y="578341"/>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321" name="Ellipse 3320"/>
            <p:cNvSpPr/>
            <p:nvPr/>
          </p:nvSpPr>
          <p:spPr>
            <a:xfrm>
              <a:off x="1918245" y="753123"/>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322" name="Ellipse 3321"/>
            <p:cNvSpPr/>
            <p:nvPr/>
          </p:nvSpPr>
          <p:spPr>
            <a:xfrm>
              <a:off x="1520823" y="666143"/>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323" name="Ellipse 3322"/>
            <p:cNvSpPr/>
            <p:nvPr/>
          </p:nvSpPr>
          <p:spPr>
            <a:xfrm>
              <a:off x="892642" y="81196"/>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324" name="Ellipse 3323"/>
            <p:cNvSpPr/>
            <p:nvPr/>
          </p:nvSpPr>
          <p:spPr>
            <a:xfrm>
              <a:off x="991387" y="-81370"/>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325" name="Ellipse 3324"/>
            <p:cNvSpPr/>
            <p:nvPr/>
          </p:nvSpPr>
          <p:spPr>
            <a:xfrm>
              <a:off x="1441615" y="272201"/>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326" name="Ellipse 3325"/>
            <p:cNvSpPr/>
            <p:nvPr/>
          </p:nvSpPr>
          <p:spPr>
            <a:xfrm>
              <a:off x="2022161" y="609853"/>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3332" name="Groupe 3331"/>
          <p:cNvGrpSpPr/>
          <p:nvPr>
            <p:custDataLst>
              <p:tags r:id="rId111"/>
            </p:custDataLst>
          </p:nvPr>
        </p:nvGrpSpPr>
        <p:grpSpPr>
          <a:xfrm>
            <a:off x="1816776" y="2754112"/>
            <a:ext cx="1982578" cy="895117"/>
            <a:chOff x="-291409" y="858601"/>
            <a:chExt cx="1982578" cy="895117"/>
          </a:xfrm>
        </p:grpSpPr>
        <p:grpSp>
          <p:nvGrpSpPr>
            <p:cNvPr id="3333" name="Groupe 3332"/>
            <p:cNvGrpSpPr/>
            <p:nvPr/>
          </p:nvGrpSpPr>
          <p:grpSpPr>
            <a:xfrm>
              <a:off x="-291409" y="858601"/>
              <a:ext cx="1982578" cy="895117"/>
              <a:chOff x="5088770" y="2840300"/>
              <a:chExt cx="1982578" cy="895117"/>
            </a:xfrm>
          </p:grpSpPr>
          <p:sp>
            <p:nvSpPr>
              <p:cNvPr id="3340" name="Forme libre 3339"/>
              <p:cNvSpPr/>
              <p:nvPr/>
            </p:nvSpPr>
            <p:spPr>
              <a:xfrm>
                <a:off x="5088770" y="2840300"/>
                <a:ext cx="1936725" cy="737701"/>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36725" h="737701">
                    <a:moveTo>
                      <a:pt x="1936725" y="731623"/>
                    </a:moveTo>
                    <a:lnTo>
                      <a:pt x="1261567" y="449774"/>
                    </a:lnTo>
                    <a:cubicBezTo>
                      <a:pt x="1511791" y="527044"/>
                      <a:pt x="1455724" y="508467"/>
                      <a:pt x="1728943" y="582476"/>
                    </a:cubicBezTo>
                    <a:lnTo>
                      <a:pt x="998110" y="304354"/>
                    </a:lnTo>
                    <a:lnTo>
                      <a:pt x="0" y="0"/>
                    </a:lnTo>
                    <a:lnTo>
                      <a:pt x="582944" y="259830"/>
                    </a:lnTo>
                    <a:cubicBezTo>
                      <a:pt x="844318" y="365067"/>
                      <a:pt x="869158" y="373931"/>
                      <a:pt x="1047400" y="423839"/>
                    </a:cubicBezTo>
                    <a:lnTo>
                      <a:pt x="1791073" y="737701"/>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3341" name="Groupe 3340"/>
              <p:cNvGrpSpPr/>
              <p:nvPr/>
            </p:nvGrpSpPr>
            <p:grpSpPr>
              <a:xfrm>
                <a:off x="6841947" y="3422026"/>
                <a:ext cx="229401" cy="313391"/>
                <a:chOff x="6487012" y="3744806"/>
                <a:chExt cx="229401" cy="313391"/>
              </a:xfrm>
            </p:grpSpPr>
            <p:sp>
              <p:nvSpPr>
                <p:cNvPr id="3343" name="Ellipse 3342"/>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344" name="Bouée 3343"/>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3342" name="Connecteur droit 3341"/>
              <p:cNvCxnSpPr>
                <a:stCxn id="3344" idx="0"/>
              </p:cNvCxnSpPr>
              <p:nvPr/>
            </p:nvCxnSpPr>
            <p:spPr>
              <a:xfrm flipH="1">
                <a:off x="6896114" y="3429694"/>
                <a:ext cx="108951" cy="300637"/>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3334" name="Ellipse 3333"/>
            <p:cNvSpPr/>
            <p:nvPr/>
          </p:nvSpPr>
          <p:spPr>
            <a:xfrm>
              <a:off x="1044549" y="1404030"/>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335" name="Ellipse 3334"/>
            <p:cNvSpPr/>
            <p:nvPr/>
          </p:nvSpPr>
          <p:spPr>
            <a:xfrm>
              <a:off x="684621" y="1244283"/>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336" name="Ellipse 3335"/>
            <p:cNvSpPr/>
            <p:nvPr/>
          </p:nvSpPr>
          <p:spPr>
            <a:xfrm>
              <a:off x="-46943" y="94381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337" name="Ellipse 3336"/>
            <p:cNvSpPr/>
            <p:nvPr/>
          </p:nvSpPr>
          <p:spPr>
            <a:xfrm>
              <a:off x="385712" y="1052285"/>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338" name="Ellipse 3337"/>
            <p:cNvSpPr/>
            <p:nvPr/>
          </p:nvSpPr>
          <p:spPr>
            <a:xfrm>
              <a:off x="1044549" y="1262813"/>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339" name="Ellipse 3338"/>
            <p:cNvSpPr/>
            <p:nvPr/>
          </p:nvSpPr>
          <p:spPr>
            <a:xfrm>
              <a:off x="1345222" y="145284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3345" name="Groupe 3344"/>
          <p:cNvGrpSpPr/>
          <p:nvPr>
            <p:custDataLst>
              <p:tags r:id="rId112"/>
            </p:custDataLst>
          </p:nvPr>
        </p:nvGrpSpPr>
        <p:grpSpPr>
          <a:xfrm>
            <a:off x="1859331" y="2670647"/>
            <a:ext cx="1960029" cy="1000344"/>
            <a:chOff x="-434250" y="1201398"/>
            <a:chExt cx="2104785" cy="1045804"/>
          </a:xfrm>
        </p:grpSpPr>
        <p:sp>
          <p:nvSpPr>
            <p:cNvPr id="3346" name="Ellipse 3345"/>
            <p:cNvSpPr/>
            <p:nvPr/>
          </p:nvSpPr>
          <p:spPr>
            <a:xfrm>
              <a:off x="1319420" y="1943339"/>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3347" name="Groupe 3346"/>
            <p:cNvGrpSpPr/>
            <p:nvPr/>
          </p:nvGrpSpPr>
          <p:grpSpPr>
            <a:xfrm>
              <a:off x="-434250" y="1201398"/>
              <a:ext cx="2104785" cy="1045804"/>
              <a:chOff x="5127864" y="2779820"/>
              <a:chExt cx="1934357" cy="961124"/>
            </a:xfrm>
          </p:grpSpPr>
          <p:sp>
            <p:nvSpPr>
              <p:cNvPr id="3351" name="Forme libre 3350"/>
              <p:cNvSpPr/>
              <p:nvPr/>
            </p:nvSpPr>
            <p:spPr>
              <a:xfrm>
                <a:off x="5127864" y="2779820"/>
                <a:ext cx="1897738" cy="82788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97738" h="827886">
                    <a:moveTo>
                      <a:pt x="1754503" y="767038"/>
                    </a:moveTo>
                    <a:lnTo>
                      <a:pt x="1009287" y="442326"/>
                    </a:lnTo>
                    <a:cubicBezTo>
                      <a:pt x="794792" y="352280"/>
                      <a:pt x="839490" y="370425"/>
                      <a:pt x="555623" y="240525"/>
                    </a:cubicBezTo>
                    <a:lnTo>
                      <a:pt x="0" y="0"/>
                    </a:lnTo>
                    <a:lnTo>
                      <a:pt x="960530" y="431832"/>
                    </a:lnTo>
                    <a:lnTo>
                      <a:pt x="1657649" y="718608"/>
                    </a:lnTo>
                    <a:lnTo>
                      <a:pt x="1208707" y="528431"/>
                    </a:lnTo>
                    <a:lnTo>
                      <a:pt x="1897738" y="827886"/>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3352" name="Groupe 3351"/>
              <p:cNvGrpSpPr/>
              <p:nvPr/>
            </p:nvGrpSpPr>
            <p:grpSpPr>
              <a:xfrm>
                <a:off x="6840349" y="3432120"/>
                <a:ext cx="221872" cy="301852"/>
                <a:chOff x="6485414" y="3754900"/>
                <a:chExt cx="221872" cy="301852"/>
              </a:xfrm>
            </p:grpSpPr>
            <p:sp>
              <p:nvSpPr>
                <p:cNvPr id="3354" name="Ellipse 3353"/>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355" name="Bouée 3354"/>
                <p:cNvSpPr/>
                <p:nvPr/>
              </p:nvSpPr>
              <p:spPr>
                <a:xfrm rot="1079884">
                  <a:off x="6485414" y="3754900"/>
                  <a:ext cx="221872" cy="301852"/>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3353" name="Connecteur droit 3352"/>
              <p:cNvCxnSpPr/>
              <p:nvPr/>
            </p:nvCxnSpPr>
            <p:spPr>
              <a:xfrm rot="900000" flipH="1" flipV="1">
                <a:off x="6953251" y="3424238"/>
                <a:ext cx="4762" cy="316706"/>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3348" name="Ellipse 3347"/>
            <p:cNvSpPr/>
            <p:nvPr/>
          </p:nvSpPr>
          <p:spPr>
            <a:xfrm>
              <a:off x="-407889" y="1204467"/>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349" name="Ellipse 3348"/>
            <p:cNvSpPr/>
            <p:nvPr/>
          </p:nvSpPr>
          <p:spPr>
            <a:xfrm>
              <a:off x="950295" y="1794353"/>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350" name="Ellipse 3349"/>
            <p:cNvSpPr/>
            <p:nvPr/>
          </p:nvSpPr>
          <p:spPr>
            <a:xfrm>
              <a:off x="385712" y="1535937"/>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3356" name="Groupe 3355"/>
          <p:cNvGrpSpPr/>
          <p:nvPr>
            <p:custDataLst>
              <p:tags r:id="rId113"/>
            </p:custDataLst>
          </p:nvPr>
        </p:nvGrpSpPr>
        <p:grpSpPr>
          <a:xfrm>
            <a:off x="1870350" y="2603770"/>
            <a:ext cx="1925427" cy="1040373"/>
            <a:chOff x="-1488292" y="-632761"/>
            <a:chExt cx="1925427" cy="1040373"/>
          </a:xfrm>
        </p:grpSpPr>
        <p:grpSp>
          <p:nvGrpSpPr>
            <p:cNvPr id="3357" name="Groupe 3356"/>
            <p:cNvGrpSpPr/>
            <p:nvPr/>
          </p:nvGrpSpPr>
          <p:grpSpPr>
            <a:xfrm>
              <a:off x="-1488292" y="-632761"/>
              <a:ext cx="1925427" cy="1040373"/>
              <a:chOff x="5145921" y="2695044"/>
              <a:chExt cx="1925427" cy="1040373"/>
            </a:xfrm>
          </p:grpSpPr>
          <p:sp>
            <p:nvSpPr>
              <p:cNvPr id="3363" name="Forme libre 3362"/>
              <p:cNvSpPr/>
              <p:nvPr/>
            </p:nvSpPr>
            <p:spPr>
              <a:xfrm>
                <a:off x="5145921" y="2695044"/>
                <a:ext cx="1881956" cy="922123"/>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81956" h="922123">
                    <a:moveTo>
                      <a:pt x="1881956" y="922123"/>
                    </a:moveTo>
                    <a:lnTo>
                      <a:pt x="1194892" y="621224"/>
                    </a:lnTo>
                    <a:cubicBezTo>
                      <a:pt x="1435591" y="777075"/>
                      <a:pt x="1379524" y="734685"/>
                      <a:pt x="1605118" y="882513"/>
                    </a:cubicBezTo>
                    <a:lnTo>
                      <a:pt x="905241" y="594866"/>
                    </a:lnTo>
                    <a:lnTo>
                      <a:pt x="0" y="0"/>
                    </a:lnTo>
                    <a:lnTo>
                      <a:pt x="592469" y="259829"/>
                    </a:lnTo>
                    <a:cubicBezTo>
                      <a:pt x="830031" y="417453"/>
                      <a:pt x="833439" y="421556"/>
                      <a:pt x="997394" y="538139"/>
                    </a:cubicBezTo>
                    <a:lnTo>
                      <a:pt x="1731541" y="859144"/>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3364" name="Groupe 3363"/>
              <p:cNvGrpSpPr/>
              <p:nvPr/>
            </p:nvGrpSpPr>
            <p:grpSpPr>
              <a:xfrm>
                <a:off x="6841947" y="3422026"/>
                <a:ext cx="229401" cy="313391"/>
                <a:chOff x="6487012" y="3744806"/>
                <a:chExt cx="229401" cy="313391"/>
              </a:xfrm>
            </p:grpSpPr>
            <p:sp>
              <p:nvSpPr>
                <p:cNvPr id="3366" name="Ellipse 336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367" name="Bouée 336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3365" name="Connecteur droit 3364"/>
              <p:cNvCxnSpPr/>
              <p:nvPr/>
            </p:nvCxnSpPr>
            <p:spPr>
              <a:xfrm flipH="1">
                <a:off x="6898482" y="3436144"/>
                <a:ext cx="121443" cy="292894"/>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3358" name="Ellipse 3357"/>
            <p:cNvSpPr/>
            <p:nvPr/>
          </p:nvSpPr>
          <p:spPr>
            <a:xfrm>
              <a:off x="53732" y="11533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359" name="Ellipse 3358"/>
            <p:cNvSpPr/>
            <p:nvPr/>
          </p:nvSpPr>
          <p:spPr>
            <a:xfrm>
              <a:off x="-414591" y="5004"/>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360" name="Ellipse 3359"/>
            <p:cNvSpPr/>
            <p:nvPr/>
          </p:nvSpPr>
          <p:spPr>
            <a:xfrm>
              <a:off x="-1148654" y="-41598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361" name="Ellipse 3360"/>
            <p:cNvSpPr/>
            <p:nvPr/>
          </p:nvSpPr>
          <p:spPr>
            <a:xfrm>
              <a:off x="-1066891" y="-462997"/>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362" name="Ellipse 3361"/>
            <p:cNvSpPr/>
            <p:nvPr/>
          </p:nvSpPr>
          <p:spPr>
            <a:xfrm>
              <a:off x="-633574" y="-229951"/>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3368" name="Groupe 3367"/>
          <p:cNvGrpSpPr/>
          <p:nvPr>
            <p:custDataLst>
              <p:tags r:id="rId114"/>
            </p:custDataLst>
          </p:nvPr>
        </p:nvGrpSpPr>
        <p:grpSpPr>
          <a:xfrm>
            <a:off x="1785752" y="2782466"/>
            <a:ext cx="2014108" cy="865748"/>
            <a:chOff x="-519318" y="1745455"/>
            <a:chExt cx="2014108" cy="865748"/>
          </a:xfrm>
        </p:grpSpPr>
        <p:sp>
          <p:nvSpPr>
            <p:cNvPr id="3369" name="Ellipse 3368"/>
            <p:cNvSpPr/>
            <p:nvPr/>
          </p:nvSpPr>
          <p:spPr>
            <a:xfrm>
              <a:off x="1247837" y="231654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3370" name="Groupe 3369"/>
            <p:cNvGrpSpPr/>
            <p:nvPr/>
          </p:nvGrpSpPr>
          <p:grpSpPr>
            <a:xfrm>
              <a:off x="-484413" y="1795335"/>
              <a:ext cx="1979203" cy="815868"/>
              <a:chOff x="5092145" y="2925076"/>
              <a:chExt cx="1979203" cy="815868"/>
            </a:xfrm>
          </p:grpSpPr>
          <p:sp>
            <p:nvSpPr>
              <p:cNvPr id="3377" name="Forme libre 3376"/>
              <p:cNvSpPr/>
              <p:nvPr/>
            </p:nvSpPr>
            <p:spPr>
              <a:xfrm>
                <a:off x="5092145" y="2925076"/>
                <a:ext cx="1962032" cy="655118"/>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62032" h="655118">
                    <a:moveTo>
                      <a:pt x="1773553" y="655118"/>
                    </a:moveTo>
                    <a:lnTo>
                      <a:pt x="1045006" y="320881"/>
                    </a:lnTo>
                    <a:cubicBezTo>
                      <a:pt x="759073" y="280842"/>
                      <a:pt x="858541" y="301368"/>
                      <a:pt x="562767" y="250049"/>
                    </a:cubicBezTo>
                    <a:lnTo>
                      <a:pt x="0" y="0"/>
                    </a:lnTo>
                    <a:lnTo>
                      <a:pt x="1027206" y="138938"/>
                    </a:lnTo>
                    <a:lnTo>
                      <a:pt x="1695749" y="411426"/>
                    </a:lnTo>
                    <a:lnTo>
                      <a:pt x="1258715" y="356981"/>
                    </a:lnTo>
                    <a:lnTo>
                      <a:pt x="1962032" y="639766"/>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3378" name="Groupe 3377"/>
              <p:cNvGrpSpPr/>
              <p:nvPr/>
            </p:nvGrpSpPr>
            <p:grpSpPr>
              <a:xfrm>
                <a:off x="6841947" y="3422026"/>
                <a:ext cx="229401" cy="313391"/>
                <a:chOff x="6487012" y="3744806"/>
                <a:chExt cx="229401" cy="313391"/>
              </a:xfrm>
            </p:grpSpPr>
            <p:sp>
              <p:nvSpPr>
                <p:cNvPr id="3380" name="Ellipse 337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381" name="Bouée 338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3379" name="Connecteur droit 3378"/>
              <p:cNvCxnSpPr/>
              <p:nvPr/>
            </p:nvCxnSpPr>
            <p:spPr>
              <a:xfrm flipV="1">
                <a:off x="6939479" y="3429694"/>
                <a:ext cx="47052" cy="311250"/>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3371" name="Ellipse 3370"/>
            <p:cNvSpPr/>
            <p:nvPr/>
          </p:nvSpPr>
          <p:spPr>
            <a:xfrm>
              <a:off x="582357" y="211578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372" name="Ellipse 3371"/>
            <p:cNvSpPr/>
            <p:nvPr/>
          </p:nvSpPr>
          <p:spPr>
            <a:xfrm>
              <a:off x="89736" y="2031082"/>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373" name="Ellipse 3372"/>
            <p:cNvSpPr/>
            <p:nvPr/>
          </p:nvSpPr>
          <p:spPr>
            <a:xfrm>
              <a:off x="-519318" y="1745455"/>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374" name="Ellipse 3373"/>
            <p:cNvSpPr/>
            <p:nvPr/>
          </p:nvSpPr>
          <p:spPr>
            <a:xfrm>
              <a:off x="479939" y="1904114"/>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375" name="Ellipse 3374"/>
            <p:cNvSpPr/>
            <p:nvPr/>
          </p:nvSpPr>
          <p:spPr>
            <a:xfrm>
              <a:off x="1187680" y="2169719"/>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376" name="Ellipse 3375"/>
            <p:cNvSpPr/>
            <p:nvPr/>
          </p:nvSpPr>
          <p:spPr>
            <a:xfrm>
              <a:off x="756629" y="2111797"/>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3382" name="Groupe 3381"/>
          <p:cNvGrpSpPr/>
          <p:nvPr>
            <p:custDataLst>
              <p:tags r:id="rId115"/>
            </p:custDataLst>
          </p:nvPr>
        </p:nvGrpSpPr>
        <p:grpSpPr>
          <a:xfrm>
            <a:off x="1830719" y="2646148"/>
            <a:ext cx="1974948" cy="997995"/>
            <a:chOff x="-487301" y="3353057"/>
            <a:chExt cx="1974948" cy="997995"/>
          </a:xfrm>
        </p:grpSpPr>
        <p:grpSp>
          <p:nvGrpSpPr>
            <p:cNvPr id="3383" name="Groupe 3382"/>
            <p:cNvGrpSpPr/>
            <p:nvPr/>
          </p:nvGrpSpPr>
          <p:grpSpPr>
            <a:xfrm>
              <a:off x="-484413" y="3372468"/>
              <a:ext cx="1972060" cy="978584"/>
              <a:chOff x="5099288" y="2756833"/>
              <a:chExt cx="1972060" cy="978584"/>
            </a:xfrm>
          </p:grpSpPr>
          <p:sp>
            <p:nvSpPr>
              <p:cNvPr id="3391" name="Forme libre 3390"/>
              <p:cNvSpPr/>
              <p:nvPr/>
            </p:nvSpPr>
            <p:spPr>
              <a:xfrm>
                <a:off x="5099288" y="2756833"/>
                <a:ext cx="1952507" cy="882892"/>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52507" h="882892">
                    <a:moveTo>
                      <a:pt x="1775935" y="882892"/>
                    </a:moveTo>
                    <a:lnTo>
                      <a:pt x="1047388" y="551036"/>
                    </a:lnTo>
                    <a:cubicBezTo>
                      <a:pt x="813843" y="653872"/>
                      <a:pt x="870447" y="610104"/>
                      <a:pt x="608010" y="749285"/>
                    </a:cubicBezTo>
                    <a:lnTo>
                      <a:pt x="0" y="468282"/>
                    </a:lnTo>
                    <a:lnTo>
                      <a:pt x="977199" y="0"/>
                    </a:lnTo>
                    <a:lnTo>
                      <a:pt x="1695749" y="267724"/>
                    </a:lnTo>
                    <a:lnTo>
                      <a:pt x="1242046" y="465693"/>
                    </a:lnTo>
                    <a:lnTo>
                      <a:pt x="1952507" y="779433"/>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3392" name="Groupe 3391"/>
              <p:cNvGrpSpPr/>
              <p:nvPr/>
            </p:nvGrpSpPr>
            <p:grpSpPr>
              <a:xfrm>
                <a:off x="6841947" y="3422026"/>
                <a:ext cx="229401" cy="313391"/>
                <a:chOff x="6487012" y="3744806"/>
                <a:chExt cx="229401" cy="313391"/>
              </a:xfrm>
            </p:grpSpPr>
            <p:sp>
              <p:nvSpPr>
                <p:cNvPr id="3394" name="Ellipse 3393"/>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395" name="Bouée 3394"/>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3393" name="Connecteur droit 3392"/>
              <p:cNvCxnSpPr/>
              <p:nvPr/>
            </p:nvCxnSpPr>
            <p:spPr>
              <a:xfrm flipH="1" flipV="1">
                <a:off x="6896101" y="3467100"/>
                <a:ext cx="126205" cy="221456"/>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3384" name="Ellipse 3383"/>
            <p:cNvSpPr/>
            <p:nvPr/>
          </p:nvSpPr>
          <p:spPr>
            <a:xfrm>
              <a:off x="756628" y="3826816"/>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385" name="Ellipse 3384"/>
            <p:cNvSpPr/>
            <p:nvPr/>
          </p:nvSpPr>
          <p:spPr>
            <a:xfrm>
              <a:off x="1177294" y="4192040"/>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386" name="Ellipse 3385"/>
            <p:cNvSpPr/>
            <p:nvPr/>
          </p:nvSpPr>
          <p:spPr>
            <a:xfrm>
              <a:off x="527587" y="3893141"/>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387" name="Ellipse 3386"/>
            <p:cNvSpPr/>
            <p:nvPr/>
          </p:nvSpPr>
          <p:spPr>
            <a:xfrm>
              <a:off x="60308" y="4078559"/>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388" name="Ellipse 3387"/>
            <p:cNvSpPr/>
            <p:nvPr/>
          </p:nvSpPr>
          <p:spPr>
            <a:xfrm>
              <a:off x="-487301" y="3814954"/>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389" name="Ellipse 3388"/>
            <p:cNvSpPr/>
            <p:nvPr/>
          </p:nvSpPr>
          <p:spPr>
            <a:xfrm>
              <a:off x="461698" y="3353057"/>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390" name="Ellipse 3389"/>
            <p:cNvSpPr/>
            <p:nvPr/>
          </p:nvSpPr>
          <p:spPr>
            <a:xfrm>
              <a:off x="1127559" y="3625702"/>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grpSp>
        <p:nvGrpSpPr>
          <p:cNvPr id="3396" name="Groupe 3395"/>
          <p:cNvGrpSpPr/>
          <p:nvPr>
            <p:custDataLst>
              <p:tags r:id="rId116"/>
            </p:custDataLst>
          </p:nvPr>
        </p:nvGrpSpPr>
        <p:grpSpPr>
          <a:xfrm>
            <a:off x="1919265" y="2551241"/>
            <a:ext cx="1891098" cy="1100028"/>
            <a:chOff x="-378587" y="4270377"/>
            <a:chExt cx="1891098" cy="1100028"/>
          </a:xfrm>
        </p:grpSpPr>
        <p:grpSp>
          <p:nvGrpSpPr>
            <p:cNvPr id="3397" name="Groupe 3396"/>
            <p:cNvGrpSpPr/>
            <p:nvPr/>
          </p:nvGrpSpPr>
          <p:grpSpPr>
            <a:xfrm>
              <a:off x="-378587" y="4270377"/>
              <a:ext cx="1891098" cy="1100028"/>
              <a:chOff x="5180250" y="2635389"/>
              <a:chExt cx="1891098" cy="1100028"/>
            </a:xfrm>
          </p:grpSpPr>
          <p:sp>
            <p:nvSpPr>
              <p:cNvPr id="3405" name="Forme libre 3404"/>
              <p:cNvSpPr/>
              <p:nvPr/>
            </p:nvSpPr>
            <p:spPr>
              <a:xfrm>
                <a:off x="5180250" y="2635389"/>
                <a:ext cx="1869163" cy="100433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69163" h="1004336">
                    <a:moveTo>
                      <a:pt x="1699736" y="1004336"/>
                    </a:moveTo>
                    <a:lnTo>
                      <a:pt x="978333" y="693911"/>
                    </a:lnTo>
                    <a:cubicBezTo>
                      <a:pt x="790031" y="849134"/>
                      <a:pt x="846635" y="807748"/>
                      <a:pt x="610392" y="999316"/>
                    </a:cubicBezTo>
                    <a:lnTo>
                      <a:pt x="0" y="734982"/>
                    </a:lnTo>
                    <a:lnTo>
                      <a:pt x="839087" y="0"/>
                    </a:lnTo>
                    <a:lnTo>
                      <a:pt x="1538587" y="246293"/>
                    </a:lnTo>
                    <a:cubicBezTo>
                      <a:pt x="1322835" y="429107"/>
                      <a:pt x="1328123" y="428319"/>
                      <a:pt x="1146797" y="565706"/>
                    </a:cubicBezTo>
                    <a:lnTo>
                      <a:pt x="1869163" y="88658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3406" name="Groupe 3405"/>
              <p:cNvGrpSpPr/>
              <p:nvPr/>
            </p:nvGrpSpPr>
            <p:grpSpPr>
              <a:xfrm>
                <a:off x="6841947" y="3422026"/>
                <a:ext cx="229401" cy="313391"/>
                <a:chOff x="6487012" y="3744806"/>
                <a:chExt cx="229401" cy="313391"/>
              </a:xfrm>
            </p:grpSpPr>
            <p:sp>
              <p:nvSpPr>
                <p:cNvPr id="3408" name="Ellipse 3407"/>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409" name="Bouée 3408"/>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3407" name="Connecteur droit 3406"/>
              <p:cNvCxnSpPr/>
              <p:nvPr/>
            </p:nvCxnSpPr>
            <p:spPr>
              <a:xfrm rot="900000" flipH="1" flipV="1">
                <a:off x="6862011" y="3525253"/>
                <a:ext cx="196515" cy="112294"/>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3398" name="Ellipse 3397"/>
            <p:cNvSpPr/>
            <p:nvPr/>
          </p:nvSpPr>
          <p:spPr>
            <a:xfrm>
              <a:off x="1152776" y="5187875"/>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3399" name="Ellipse 3398"/>
            <p:cNvSpPr/>
            <p:nvPr/>
          </p:nvSpPr>
          <p:spPr>
            <a:xfrm>
              <a:off x="511792" y="4977581"/>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3400" name="Ellipse 3399"/>
            <p:cNvSpPr/>
            <p:nvPr/>
          </p:nvSpPr>
          <p:spPr>
            <a:xfrm>
              <a:off x="119529" y="5208388"/>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3401" name="Ellipse 3400"/>
            <p:cNvSpPr/>
            <p:nvPr/>
          </p:nvSpPr>
          <p:spPr>
            <a:xfrm>
              <a:off x="-338491" y="4907307"/>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3402" name="Ellipse 3401"/>
            <p:cNvSpPr/>
            <p:nvPr/>
          </p:nvSpPr>
          <p:spPr>
            <a:xfrm>
              <a:off x="511792" y="4277222"/>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3403" name="Ellipse 3402"/>
            <p:cNvSpPr/>
            <p:nvPr/>
          </p:nvSpPr>
          <p:spPr>
            <a:xfrm>
              <a:off x="1057750" y="4546550"/>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3404" name="Ellipse 3403"/>
            <p:cNvSpPr/>
            <p:nvPr/>
          </p:nvSpPr>
          <p:spPr>
            <a:xfrm>
              <a:off x="857737" y="4848857"/>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grpSp>
        <p:nvGrpSpPr>
          <p:cNvPr id="3410" name="Groupe 3409"/>
          <p:cNvGrpSpPr/>
          <p:nvPr>
            <p:custDataLst>
              <p:tags r:id="rId117"/>
            </p:custDataLst>
          </p:nvPr>
        </p:nvGrpSpPr>
        <p:grpSpPr>
          <a:xfrm>
            <a:off x="2023817" y="2439391"/>
            <a:ext cx="1786824" cy="1227917"/>
            <a:chOff x="-258067" y="5466281"/>
            <a:chExt cx="1786824" cy="1227917"/>
          </a:xfrm>
        </p:grpSpPr>
        <p:grpSp>
          <p:nvGrpSpPr>
            <p:cNvPr id="3411" name="Groupe 3410"/>
            <p:cNvGrpSpPr/>
            <p:nvPr/>
          </p:nvGrpSpPr>
          <p:grpSpPr>
            <a:xfrm>
              <a:off x="-258067" y="5466281"/>
              <a:ext cx="1786824" cy="1227917"/>
              <a:chOff x="5284524" y="2523093"/>
              <a:chExt cx="1786824" cy="1227917"/>
            </a:xfrm>
          </p:grpSpPr>
          <p:sp>
            <p:nvSpPr>
              <p:cNvPr id="3419" name="Forme libre 3418"/>
              <p:cNvSpPr/>
              <p:nvPr/>
            </p:nvSpPr>
            <p:spPr>
              <a:xfrm>
                <a:off x="5284524" y="2523093"/>
                <a:ext cx="1752857" cy="1227917"/>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52857" h="1227917">
                    <a:moveTo>
                      <a:pt x="1603483" y="1132673"/>
                    </a:moveTo>
                    <a:lnTo>
                      <a:pt x="886091" y="822248"/>
                    </a:lnTo>
                    <a:cubicBezTo>
                      <a:pt x="733883" y="1053671"/>
                      <a:pt x="770435" y="992233"/>
                      <a:pt x="602371" y="1227917"/>
                    </a:cubicBezTo>
                    <a:lnTo>
                      <a:pt x="0" y="947540"/>
                    </a:lnTo>
                    <a:lnTo>
                      <a:pt x="638561" y="0"/>
                    </a:lnTo>
                    <a:lnTo>
                      <a:pt x="1318007" y="242282"/>
                    </a:lnTo>
                    <a:cubicBezTo>
                      <a:pt x="1142360" y="493275"/>
                      <a:pt x="1127597" y="496498"/>
                      <a:pt x="1014450" y="661959"/>
                    </a:cubicBezTo>
                    <a:lnTo>
                      <a:pt x="1752857" y="986852"/>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3420" name="Groupe 3419"/>
              <p:cNvGrpSpPr/>
              <p:nvPr/>
            </p:nvGrpSpPr>
            <p:grpSpPr>
              <a:xfrm>
                <a:off x="6841947" y="3422026"/>
                <a:ext cx="229401" cy="313391"/>
                <a:chOff x="6487012" y="3744806"/>
                <a:chExt cx="229401" cy="313391"/>
              </a:xfrm>
            </p:grpSpPr>
            <p:sp>
              <p:nvSpPr>
                <p:cNvPr id="3422" name="Ellipse 342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423" name="Bouée 3422"/>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3421" name="Connecteur droit 3420"/>
              <p:cNvCxnSpPr/>
              <p:nvPr/>
            </p:nvCxnSpPr>
            <p:spPr>
              <a:xfrm flipH="1" flipV="1">
                <a:off x="6862011" y="3525253"/>
                <a:ext cx="196515" cy="112294"/>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3412" name="Ellipse 3411"/>
            <p:cNvSpPr/>
            <p:nvPr/>
          </p:nvSpPr>
          <p:spPr>
            <a:xfrm>
              <a:off x="1133109" y="6483089"/>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3413" name="Ellipse 3412"/>
            <p:cNvSpPr/>
            <p:nvPr/>
          </p:nvSpPr>
          <p:spPr>
            <a:xfrm>
              <a:off x="521961" y="6373091"/>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3414" name="Ellipse 3413"/>
            <p:cNvSpPr/>
            <p:nvPr/>
          </p:nvSpPr>
          <p:spPr>
            <a:xfrm>
              <a:off x="154433" y="6582632"/>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3415" name="Ellipse 3414"/>
            <p:cNvSpPr/>
            <p:nvPr/>
          </p:nvSpPr>
          <p:spPr>
            <a:xfrm>
              <a:off x="-188997" y="6221242"/>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3416" name="Ellipse 3415"/>
            <p:cNvSpPr/>
            <p:nvPr/>
          </p:nvSpPr>
          <p:spPr>
            <a:xfrm>
              <a:off x="514783" y="5472685"/>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3417" name="Ellipse 3416"/>
            <p:cNvSpPr/>
            <p:nvPr/>
          </p:nvSpPr>
          <p:spPr>
            <a:xfrm>
              <a:off x="929745" y="5786345"/>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3418" name="Ellipse 3417"/>
            <p:cNvSpPr/>
            <p:nvPr/>
          </p:nvSpPr>
          <p:spPr>
            <a:xfrm>
              <a:off x="895244" y="6161135"/>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grpSp>
        <p:nvGrpSpPr>
          <p:cNvPr id="3424" name="Groupe 3423"/>
          <p:cNvGrpSpPr/>
          <p:nvPr>
            <p:custDataLst>
              <p:tags r:id="rId118"/>
            </p:custDataLst>
          </p:nvPr>
        </p:nvGrpSpPr>
        <p:grpSpPr>
          <a:xfrm>
            <a:off x="2155695" y="2361043"/>
            <a:ext cx="1666594" cy="1388339"/>
            <a:chOff x="1491400" y="5663685"/>
            <a:chExt cx="1666594" cy="1388339"/>
          </a:xfrm>
        </p:grpSpPr>
        <p:grpSp>
          <p:nvGrpSpPr>
            <p:cNvPr id="3425" name="Groupe 3424"/>
            <p:cNvGrpSpPr/>
            <p:nvPr/>
          </p:nvGrpSpPr>
          <p:grpSpPr>
            <a:xfrm>
              <a:off x="1491400" y="5663685"/>
              <a:ext cx="1666594" cy="1388339"/>
              <a:chOff x="5412862" y="2446893"/>
              <a:chExt cx="1666594" cy="1388339"/>
            </a:xfrm>
          </p:grpSpPr>
          <p:sp>
            <p:nvSpPr>
              <p:cNvPr id="3433" name="Forme libre 3432"/>
              <p:cNvSpPr/>
              <p:nvPr/>
            </p:nvSpPr>
            <p:spPr>
              <a:xfrm>
                <a:off x="5412862" y="2446893"/>
                <a:ext cx="1604468" cy="1388339"/>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04468" h="1388339">
                    <a:moveTo>
                      <a:pt x="1511241" y="1236947"/>
                    </a:moveTo>
                    <a:lnTo>
                      <a:pt x="793849" y="918501"/>
                    </a:lnTo>
                    <a:cubicBezTo>
                      <a:pt x="689767" y="1190030"/>
                      <a:pt x="710276" y="1120570"/>
                      <a:pt x="614402" y="1388339"/>
                    </a:cubicBezTo>
                    <a:lnTo>
                      <a:pt x="0" y="1091919"/>
                    </a:lnTo>
                    <a:lnTo>
                      <a:pt x="377877" y="0"/>
                    </a:lnTo>
                    <a:lnTo>
                      <a:pt x="1065344" y="242282"/>
                    </a:lnTo>
                    <a:cubicBezTo>
                      <a:pt x="945844" y="521349"/>
                      <a:pt x="935091" y="536604"/>
                      <a:pt x="858039" y="726128"/>
                    </a:cubicBezTo>
                    <a:lnTo>
                      <a:pt x="1604468" y="1047010"/>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3434" name="Groupe 3433"/>
              <p:cNvGrpSpPr/>
              <p:nvPr/>
            </p:nvGrpSpPr>
            <p:grpSpPr>
              <a:xfrm>
                <a:off x="6841947" y="3422026"/>
                <a:ext cx="229401" cy="313391"/>
                <a:chOff x="6487012" y="3744806"/>
                <a:chExt cx="229401" cy="313391"/>
              </a:xfrm>
            </p:grpSpPr>
            <p:sp>
              <p:nvSpPr>
                <p:cNvPr id="3436" name="Ellipse 343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437" name="Bouée 343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3435" name="Connecteur droit 3434"/>
              <p:cNvCxnSpPr/>
              <p:nvPr/>
            </p:nvCxnSpPr>
            <p:spPr>
              <a:xfrm rot="2220000" flipH="1">
                <a:off x="6841332" y="3521869"/>
                <a:ext cx="238124" cy="111919"/>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3426" name="Ellipse 3425"/>
            <p:cNvSpPr/>
            <p:nvPr/>
          </p:nvSpPr>
          <p:spPr>
            <a:xfrm>
              <a:off x="2662899" y="6736517"/>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3427" name="Ellipse 3426"/>
            <p:cNvSpPr/>
            <p:nvPr/>
          </p:nvSpPr>
          <p:spPr>
            <a:xfrm>
              <a:off x="2187667" y="6708901"/>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3428" name="Ellipse 3427"/>
            <p:cNvSpPr/>
            <p:nvPr/>
          </p:nvSpPr>
          <p:spPr>
            <a:xfrm>
              <a:off x="1847336" y="6910966"/>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3429" name="Ellipse 3428"/>
            <p:cNvSpPr/>
            <p:nvPr/>
          </p:nvSpPr>
          <p:spPr>
            <a:xfrm>
              <a:off x="1541564" y="6468441"/>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3430" name="Ellipse 3429"/>
            <p:cNvSpPr/>
            <p:nvPr/>
          </p:nvSpPr>
          <p:spPr>
            <a:xfrm>
              <a:off x="2030538" y="5688397"/>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3431" name="Ellipse 3430"/>
            <p:cNvSpPr/>
            <p:nvPr/>
          </p:nvSpPr>
          <p:spPr>
            <a:xfrm>
              <a:off x="2461313" y="6013914"/>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3432" name="Ellipse 3431"/>
            <p:cNvSpPr/>
            <p:nvPr/>
          </p:nvSpPr>
          <p:spPr>
            <a:xfrm>
              <a:off x="2534361" y="6449926"/>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grpSp>
        <p:nvGrpSpPr>
          <p:cNvPr id="3438" name="Groupe 3437"/>
          <p:cNvGrpSpPr/>
          <p:nvPr>
            <p:custDataLst>
              <p:tags r:id="rId119"/>
            </p:custDataLst>
          </p:nvPr>
        </p:nvGrpSpPr>
        <p:grpSpPr>
          <a:xfrm>
            <a:off x="2281746" y="2313118"/>
            <a:ext cx="1550289" cy="1480581"/>
            <a:chOff x="3200345" y="5377419"/>
            <a:chExt cx="1550289" cy="1480581"/>
          </a:xfrm>
        </p:grpSpPr>
        <p:grpSp>
          <p:nvGrpSpPr>
            <p:cNvPr id="3439" name="Groupe 3438"/>
            <p:cNvGrpSpPr/>
            <p:nvPr/>
          </p:nvGrpSpPr>
          <p:grpSpPr>
            <a:xfrm>
              <a:off x="3200345" y="5377419"/>
              <a:ext cx="1550289" cy="1480581"/>
              <a:chOff x="5529167" y="2402777"/>
              <a:chExt cx="1550289" cy="1480581"/>
            </a:xfrm>
          </p:grpSpPr>
          <p:sp>
            <p:nvSpPr>
              <p:cNvPr id="3447" name="Forme libre 3446"/>
              <p:cNvSpPr/>
              <p:nvPr/>
            </p:nvSpPr>
            <p:spPr>
              <a:xfrm>
                <a:off x="5529167" y="2402777"/>
                <a:ext cx="1444047" cy="1480581"/>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44047" h="1480581">
                    <a:moveTo>
                      <a:pt x="1394936" y="1281063"/>
                    </a:moveTo>
                    <a:lnTo>
                      <a:pt x="693586" y="966628"/>
                    </a:lnTo>
                    <a:cubicBezTo>
                      <a:pt x="669715" y="1282273"/>
                      <a:pt x="674182" y="1216822"/>
                      <a:pt x="646487" y="1480581"/>
                    </a:cubicBezTo>
                    <a:lnTo>
                      <a:pt x="0" y="1180151"/>
                    </a:lnTo>
                    <a:lnTo>
                      <a:pt x="137245" y="0"/>
                    </a:lnTo>
                    <a:lnTo>
                      <a:pt x="788618" y="258324"/>
                    </a:lnTo>
                    <a:cubicBezTo>
                      <a:pt x="745318" y="601559"/>
                      <a:pt x="746597" y="556656"/>
                      <a:pt x="725692" y="762223"/>
                    </a:cubicBezTo>
                    <a:lnTo>
                      <a:pt x="1444047" y="1067063"/>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3448" name="Groupe 3447"/>
              <p:cNvGrpSpPr/>
              <p:nvPr/>
            </p:nvGrpSpPr>
            <p:grpSpPr>
              <a:xfrm>
                <a:off x="6841947" y="3422026"/>
                <a:ext cx="229401" cy="313391"/>
                <a:chOff x="6487012" y="3744806"/>
                <a:chExt cx="229401" cy="313391"/>
              </a:xfrm>
            </p:grpSpPr>
            <p:sp>
              <p:nvSpPr>
                <p:cNvPr id="3450" name="Ellipse 344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451" name="Bouée 345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3449" name="Connecteur droit 3448"/>
              <p:cNvCxnSpPr/>
              <p:nvPr/>
            </p:nvCxnSpPr>
            <p:spPr>
              <a:xfrm rot="1320000" flipH="1">
                <a:off x="6841332" y="3521869"/>
                <a:ext cx="238124" cy="111919"/>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3440" name="Ellipse 3439"/>
            <p:cNvSpPr/>
            <p:nvPr/>
          </p:nvSpPr>
          <p:spPr>
            <a:xfrm>
              <a:off x="4173671" y="6228482"/>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3441" name="Ellipse 3440"/>
            <p:cNvSpPr/>
            <p:nvPr/>
          </p:nvSpPr>
          <p:spPr>
            <a:xfrm>
              <a:off x="3944408" y="5787548"/>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3442" name="Ellipse 3441"/>
            <p:cNvSpPr/>
            <p:nvPr/>
          </p:nvSpPr>
          <p:spPr>
            <a:xfrm>
              <a:off x="3557754" y="5450496"/>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3443" name="Ellipse 3442"/>
            <p:cNvSpPr/>
            <p:nvPr/>
          </p:nvSpPr>
          <p:spPr>
            <a:xfrm>
              <a:off x="3205055" y="6143937"/>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3444" name="Ellipse 3443"/>
            <p:cNvSpPr/>
            <p:nvPr/>
          </p:nvSpPr>
          <p:spPr>
            <a:xfrm>
              <a:off x="3522849" y="6694142"/>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3445" name="Ellipse 3444"/>
            <p:cNvSpPr/>
            <p:nvPr/>
          </p:nvSpPr>
          <p:spPr>
            <a:xfrm>
              <a:off x="3841626" y="6525078"/>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3446" name="Ellipse 3445"/>
            <p:cNvSpPr/>
            <p:nvPr/>
          </p:nvSpPr>
          <p:spPr>
            <a:xfrm>
              <a:off x="4223126" y="6468441"/>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grpSp>
        <p:nvGrpSpPr>
          <p:cNvPr id="3453" name="Groupe 3452"/>
          <p:cNvGrpSpPr/>
          <p:nvPr>
            <p:custDataLst>
              <p:tags r:id="rId120"/>
            </p:custDataLst>
          </p:nvPr>
        </p:nvGrpSpPr>
        <p:grpSpPr>
          <a:xfrm>
            <a:off x="2280364" y="2318491"/>
            <a:ext cx="1550289" cy="1480581"/>
            <a:chOff x="5529167" y="2402777"/>
            <a:chExt cx="1550289" cy="1480581"/>
          </a:xfrm>
        </p:grpSpPr>
        <p:sp>
          <p:nvSpPr>
            <p:cNvPr id="3461" name="Forme libre 3460"/>
            <p:cNvSpPr/>
            <p:nvPr/>
          </p:nvSpPr>
          <p:spPr>
            <a:xfrm>
              <a:off x="5529167" y="2402777"/>
              <a:ext cx="1444047" cy="1480581"/>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44047" h="1480581">
                  <a:moveTo>
                    <a:pt x="1394936" y="1281063"/>
                  </a:moveTo>
                  <a:lnTo>
                    <a:pt x="693586" y="966628"/>
                  </a:lnTo>
                  <a:cubicBezTo>
                    <a:pt x="669715" y="1282273"/>
                    <a:pt x="674182" y="1216822"/>
                    <a:pt x="646487" y="1480581"/>
                  </a:cubicBezTo>
                  <a:lnTo>
                    <a:pt x="0" y="1180151"/>
                  </a:lnTo>
                  <a:lnTo>
                    <a:pt x="137245" y="0"/>
                  </a:lnTo>
                  <a:lnTo>
                    <a:pt x="788618" y="258324"/>
                  </a:lnTo>
                  <a:cubicBezTo>
                    <a:pt x="745318" y="601559"/>
                    <a:pt x="746597" y="556656"/>
                    <a:pt x="725692" y="762223"/>
                  </a:cubicBezTo>
                  <a:lnTo>
                    <a:pt x="1444047" y="1067063"/>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3462" name="Groupe 3461"/>
            <p:cNvGrpSpPr/>
            <p:nvPr/>
          </p:nvGrpSpPr>
          <p:grpSpPr>
            <a:xfrm>
              <a:off x="6841947" y="3422026"/>
              <a:ext cx="229401" cy="313391"/>
              <a:chOff x="6487012" y="3744806"/>
              <a:chExt cx="229401" cy="313391"/>
            </a:xfrm>
          </p:grpSpPr>
          <p:sp>
            <p:nvSpPr>
              <p:cNvPr id="3464" name="Ellipse 3463"/>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465" name="Bouée 3464"/>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3463" name="Connecteur droit 3462"/>
            <p:cNvCxnSpPr/>
            <p:nvPr/>
          </p:nvCxnSpPr>
          <p:spPr>
            <a:xfrm rot="1320000" flipH="1">
              <a:off x="6841332" y="3521869"/>
              <a:ext cx="238124" cy="111919"/>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34" name="Organigramme : Jonction de sommaire 33"/>
          <p:cNvSpPr/>
          <p:nvPr>
            <p:custDataLst>
              <p:tags r:id="rId121"/>
            </p:custDataLst>
          </p:nvPr>
        </p:nvSpPr>
        <p:spPr>
          <a:xfrm>
            <a:off x="4858294" y="4164804"/>
            <a:ext cx="746785" cy="746785"/>
          </a:xfrm>
          <a:prstGeom prst="flowChartSummingJunction">
            <a:avLst/>
          </a:prstGeom>
          <a:solidFill>
            <a:schemeClr val="bg2"/>
          </a:solidFill>
          <a:ln>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5" name="Ellipse 34"/>
          <p:cNvSpPr/>
          <p:nvPr>
            <p:custDataLst>
              <p:tags r:id="rId122"/>
            </p:custDataLst>
          </p:nvPr>
        </p:nvSpPr>
        <p:spPr>
          <a:xfrm>
            <a:off x="4472603" y="3745641"/>
            <a:ext cx="1550106" cy="1519372"/>
          </a:xfrm>
          <a:prstGeom prst="ellipse">
            <a:avLst/>
          </a:prstGeom>
          <a:solidFill>
            <a:srgbClr val="FFFF00">
              <a:alpha val="77000"/>
            </a:srgbClr>
          </a:solidFill>
          <a:ln>
            <a:noFill/>
          </a:ln>
          <a:effectLst>
            <a:glow rad="228600">
              <a:srgbClr val="FFFF00">
                <a:alpha val="40000"/>
              </a:srgbClr>
            </a:glow>
            <a:softEdge rad="2159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42" name="Groupe 41"/>
          <p:cNvGrpSpPr/>
          <p:nvPr>
            <p:custDataLst>
              <p:tags r:id="rId123"/>
            </p:custDataLst>
          </p:nvPr>
        </p:nvGrpSpPr>
        <p:grpSpPr>
          <a:xfrm>
            <a:off x="-764699" y="-607181"/>
            <a:ext cx="3144319" cy="3355759"/>
            <a:chOff x="-685800" y="1427537"/>
            <a:chExt cx="3144319" cy="3355759"/>
          </a:xfrm>
        </p:grpSpPr>
        <p:sp>
          <p:nvSpPr>
            <p:cNvPr id="39" name="Étoile à 6 branches 38"/>
            <p:cNvSpPr/>
            <p:nvPr/>
          </p:nvSpPr>
          <p:spPr>
            <a:xfrm>
              <a:off x="156620" y="2375677"/>
              <a:ext cx="1459479" cy="1459479"/>
            </a:xfrm>
            <a:prstGeom prst="star6">
              <a:avLst>
                <a:gd name="adj" fmla="val 3509"/>
                <a:gd name="hf" fmla="val 115470"/>
              </a:avLst>
            </a:prstGeom>
            <a:solidFill>
              <a:schemeClr val="bg2">
                <a:lumMod val="2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endParaRPr lang="fr-FR"/>
            </a:p>
          </p:txBody>
        </p:sp>
        <p:sp>
          <p:nvSpPr>
            <p:cNvPr id="41" name="Ellipse 40"/>
            <p:cNvSpPr/>
            <p:nvPr/>
          </p:nvSpPr>
          <p:spPr>
            <a:xfrm>
              <a:off x="-685800" y="1427537"/>
              <a:ext cx="3144319" cy="3355759"/>
            </a:xfrm>
            <a:prstGeom prst="ellipse">
              <a:avLst/>
            </a:prstGeom>
            <a:solidFill>
              <a:schemeClr val="accent1">
                <a:alpha val="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endParaRPr lang="fr-FR"/>
            </a:p>
          </p:txBody>
        </p:sp>
        <p:sp>
          <p:nvSpPr>
            <p:cNvPr id="37" name="Ellipse 36"/>
            <p:cNvSpPr/>
            <p:nvPr/>
          </p:nvSpPr>
          <p:spPr>
            <a:xfrm>
              <a:off x="645311" y="1631293"/>
              <a:ext cx="462455" cy="1445578"/>
            </a:xfrm>
            <a:prstGeom prst="ellipse">
              <a:avLst/>
            </a:prstGeom>
            <a:gradFill>
              <a:gsLst>
                <a:gs pos="0">
                  <a:schemeClr val="bg2">
                    <a:lumMod val="50000"/>
                  </a:schemeClr>
                </a:gs>
                <a:gs pos="50000">
                  <a:schemeClr val="bg2">
                    <a:lumMod val="25000"/>
                  </a:schemeClr>
                </a:gs>
                <a:gs pos="100000">
                  <a:schemeClr val="bg2">
                    <a:lumMod val="75000"/>
                  </a:schemeClr>
                </a:gs>
              </a:gsLst>
              <a:lin ang="9600000" scaled="0"/>
            </a:gra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endParaRPr lang="fr-FR"/>
            </a:p>
          </p:txBody>
        </p:sp>
        <p:sp>
          <p:nvSpPr>
            <p:cNvPr id="3466" name="Ellipse 3465"/>
            <p:cNvSpPr/>
            <p:nvPr/>
          </p:nvSpPr>
          <p:spPr>
            <a:xfrm rot="6929421">
              <a:off x="1331110" y="2731683"/>
              <a:ext cx="462455" cy="1445578"/>
            </a:xfrm>
            <a:prstGeom prst="ellipse">
              <a:avLst/>
            </a:prstGeom>
            <a:gradFill>
              <a:gsLst>
                <a:gs pos="0">
                  <a:schemeClr val="bg2">
                    <a:lumMod val="50000"/>
                  </a:schemeClr>
                </a:gs>
                <a:gs pos="50000">
                  <a:schemeClr val="bg2">
                    <a:lumMod val="25000"/>
                  </a:schemeClr>
                </a:gs>
                <a:gs pos="100000">
                  <a:schemeClr val="bg2">
                    <a:lumMod val="75000"/>
                  </a:schemeClr>
                </a:gs>
              </a:gsLst>
              <a:lin ang="12000000" scaled="0"/>
            </a:gra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endParaRPr lang="fr-FR"/>
            </a:p>
          </p:txBody>
        </p:sp>
        <p:sp>
          <p:nvSpPr>
            <p:cNvPr id="3467" name="Ellipse 3466"/>
            <p:cNvSpPr/>
            <p:nvPr/>
          </p:nvSpPr>
          <p:spPr>
            <a:xfrm rot="14702321" flipH="1">
              <a:off x="-20847" y="2692788"/>
              <a:ext cx="462455" cy="1445578"/>
            </a:xfrm>
            <a:prstGeom prst="ellipse">
              <a:avLst/>
            </a:prstGeom>
            <a:gradFill>
              <a:gsLst>
                <a:gs pos="0">
                  <a:schemeClr val="bg2">
                    <a:lumMod val="50000"/>
                  </a:schemeClr>
                </a:gs>
                <a:gs pos="50000">
                  <a:schemeClr val="bg2">
                    <a:lumMod val="25000"/>
                  </a:schemeClr>
                </a:gs>
                <a:gs pos="100000">
                  <a:schemeClr val="bg2">
                    <a:lumMod val="75000"/>
                  </a:schemeClr>
                </a:gs>
              </a:gsLst>
              <a:lin ang="20400000" scaled="0"/>
            </a:gra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endParaRPr lang="fr-FR"/>
            </a:p>
          </p:txBody>
        </p:sp>
      </p:grpSp>
      <p:sp>
        <p:nvSpPr>
          <p:cNvPr id="58" name="Forme libre 57"/>
          <p:cNvSpPr/>
          <p:nvPr>
            <p:custDataLst>
              <p:tags r:id="rId124"/>
            </p:custDataLst>
          </p:nvPr>
        </p:nvSpPr>
        <p:spPr>
          <a:xfrm>
            <a:off x="799831" y="1012371"/>
            <a:ext cx="930997" cy="1937658"/>
          </a:xfrm>
          <a:custGeom>
            <a:avLst/>
            <a:gdLst>
              <a:gd name="connsiteX0" fmla="*/ 0 w 990600"/>
              <a:gd name="connsiteY0" fmla="*/ 0 h 1937658"/>
              <a:gd name="connsiteX1" fmla="*/ 348342 w 990600"/>
              <a:gd name="connsiteY1" fmla="*/ 576943 h 1937658"/>
              <a:gd name="connsiteX2" fmla="*/ 500742 w 990600"/>
              <a:gd name="connsiteY2" fmla="*/ 1687286 h 1937658"/>
              <a:gd name="connsiteX3" fmla="*/ 990600 w 990600"/>
              <a:gd name="connsiteY3" fmla="*/ 1937658 h 1937658"/>
            </a:gdLst>
            <a:ahLst/>
            <a:cxnLst>
              <a:cxn ang="0">
                <a:pos x="connsiteX0" y="connsiteY0"/>
              </a:cxn>
              <a:cxn ang="0">
                <a:pos x="connsiteX1" y="connsiteY1"/>
              </a:cxn>
              <a:cxn ang="0">
                <a:pos x="connsiteX2" y="connsiteY2"/>
              </a:cxn>
              <a:cxn ang="0">
                <a:pos x="connsiteX3" y="connsiteY3"/>
              </a:cxn>
            </a:cxnLst>
            <a:rect l="l" t="t" r="r" b="b"/>
            <a:pathLst>
              <a:path w="990600" h="1937658">
                <a:moveTo>
                  <a:pt x="0" y="0"/>
                </a:moveTo>
                <a:cubicBezTo>
                  <a:pt x="132442" y="147864"/>
                  <a:pt x="264885" y="295729"/>
                  <a:pt x="348342" y="576943"/>
                </a:cubicBezTo>
                <a:cubicBezTo>
                  <a:pt x="431799" y="858157"/>
                  <a:pt x="393699" y="1460500"/>
                  <a:pt x="500742" y="1687286"/>
                </a:cubicBezTo>
                <a:cubicBezTo>
                  <a:pt x="607785" y="1914072"/>
                  <a:pt x="799192" y="1925865"/>
                  <a:pt x="990600" y="1937658"/>
                </a:cubicBezTo>
              </a:path>
            </a:pathLst>
          </a:custGeom>
          <a:noFill/>
          <a:ln w="57150">
            <a:solidFill>
              <a:schemeClr val="bg2">
                <a:lumMod val="10000"/>
              </a:schemeClr>
            </a:solidFill>
            <a:headEnd type="none" w="med" len="med"/>
            <a:tailEnd type="arrow" w="med" len="med"/>
          </a:ln>
          <a:effectLst>
            <a:glow rad="228600">
              <a:schemeClr val="bg1">
                <a:lumMod val="85000"/>
                <a:alpha val="40000"/>
              </a:schemeClr>
            </a:glow>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077" name="Ellipse 2076"/>
          <p:cNvSpPr/>
          <p:nvPr>
            <p:custDataLst>
              <p:tags r:id="rId125"/>
            </p:custDataLst>
          </p:nvPr>
        </p:nvSpPr>
        <p:spPr>
          <a:xfrm>
            <a:off x="5382524" y="4499864"/>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078" name="Ellipse 2077"/>
          <p:cNvSpPr/>
          <p:nvPr>
            <p:custDataLst>
              <p:tags r:id="rId126"/>
            </p:custDataLst>
          </p:nvPr>
        </p:nvSpPr>
        <p:spPr>
          <a:xfrm>
            <a:off x="3706476" y="3253186"/>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079" name="Sous-titre 2"/>
          <p:cNvSpPr txBox="1">
            <a:spLocks/>
          </p:cNvSpPr>
          <p:nvPr>
            <p:custDataLst>
              <p:tags r:id="rId127"/>
            </p:custDataLst>
          </p:nvPr>
        </p:nvSpPr>
        <p:spPr>
          <a:xfrm>
            <a:off x="5943600" y="2946788"/>
            <a:ext cx="3111501" cy="1964802"/>
          </a:xfrm>
          <a:prstGeom prst="rect">
            <a:avLst/>
          </a:prstGeom>
          <a:solidFill>
            <a:schemeClr val="bg2">
              <a:lumMod val="10000"/>
              <a:alpha val="51000"/>
            </a:schemeClr>
          </a:solidFill>
          <a:effectLst>
            <a:softEdge rad="63500"/>
          </a:effectLst>
          <a:scene3d>
            <a:camera prst="orthographicFront"/>
            <a:lightRig rig="threePt" dir="t"/>
          </a:scene3d>
          <a:sp3d>
            <a:bevelT prst="relaxedInset"/>
          </a:sp3d>
        </p:spPr>
        <p:txBody>
          <a:bodyPr vert="horz" lIns="0" tIns="180000" rIns="0" bIns="180000" rtlCol="0" anchor="t">
            <a:noAutofit/>
          </a:bodyPr>
          <a:lstStyle>
            <a:lvl1pPr marL="0" indent="0" algn="ctr" defTabSz="914400" rtl="0" eaLnBrk="1" latinLnBrk="0" hangingPunct="1">
              <a:spcBef>
                <a:spcPct val="20000"/>
              </a:spcBef>
              <a:buFont typeface="Arial" panose="020B0604020202020204" pitchFamily="34" charset="0"/>
              <a:buNone/>
              <a:defRPr sz="3200" b="1" kern="1200">
                <a:solidFill>
                  <a:schemeClr val="bg1"/>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1pPr>
            <a:lvl2pPr marL="457200" indent="0" algn="ctr" defTabSz="914400" rtl="0" eaLnBrk="1" latinLnBrk="0" hangingPunct="1">
              <a:spcBef>
                <a:spcPct val="20000"/>
              </a:spcBef>
              <a:buFont typeface="Arial" panose="020B0604020202020204" pitchFamily="34" charset="0"/>
              <a:buNone/>
              <a:defRPr sz="28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2pPr>
            <a:lvl3pPr marL="914400" indent="0" algn="ctr" defTabSz="914400" rtl="0" eaLnBrk="1" latinLnBrk="0" hangingPunct="1">
              <a:spcBef>
                <a:spcPct val="20000"/>
              </a:spcBef>
              <a:buFont typeface="Arial" panose="020B0604020202020204" pitchFamily="34" charset="0"/>
              <a:buNone/>
              <a:defRPr sz="24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3pPr>
            <a:lvl4pPr marL="1371600" indent="0" algn="ctr" defTabSz="914400" rtl="0" eaLnBrk="1" latinLnBrk="0" hangingPunct="1">
              <a:spcBef>
                <a:spcPct val="20000"/>
              </a:spcBef>
              <a:buFont typeface="Arial" panose="020B0604020202020204" pitchFamily="34" charset="0"/>
              <a:buNone/>
              <a:defRPr sz="20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4pPr>
            <a:lvl5pPr marL="1828800" indent="0" algn="ctr" defTabSz="914400" rtl="0" eaLnBrk="1" latinLnBrk="0" hangingPunct="1">
              <a:spcBef>
                <a:spcPct val="20000"/>
              </a:spcBef>
              <a:buFont typeface="Arial" panose="020B0604020202020204" pitchFamily="34" charset="0"/>
              <a:buNone/>
              <a:defRPr sz="20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5pPr>
            <a:lvl6pPr marL="22860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6pPr>
            <a:lvl7pPr marL="27432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7pPr>
            <a:lvl8pPr marL="32004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8pPr>
            <a:lvl9pPr marL="36576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9pPr>
          </a:lstStyle>
          <a:p>
            <a:pPr marL="285750" indent="-285750">
              <a:buFontTx/>
              <a:buChar char="-"/>
            </a:pPr>
            <a:r>
              <a:rPr lang="fr-FR" sz="1800" dirty="0" smtClean="0"/>
              <a:t>à la fréquence de rotation de l’induit en tr/seconde (n), </a:t>
            </a:r>
          </a:p>
          <a:p>
            <a:pPr marL="285750" indent="-285750">
              <a:buFontTx/>
              <a:buChar char="-"/>
            </a:pPr>
            <a:r>
              <a:rPr lang="fr-FR" sz="1800" dirty="0" smtClean="0"/>
              <a:t>au flux sous un pôle inducteur (</a:t>
            </a:r>
            <a:r>
              <a:rPr lang="el-GR" sz="1800" dirty="0" smtClean="0"/>
              <a:t>Φ</a:t>
            </a:r>
            <a:r>
              <a:rPr lang="fr-FR" sz="1800" dirty="0" smtClean="0"/>
              <a:t>) en weber Wb. </a:t>
            </a:r>
            <a:r>
              <a:rPr lang="fr-FR" sz="1800" dirty="0" smtClean="0">
                <a:effectLst>
                  <a:glow rad="228600">
                    <a:schemeClr val="accent3">
                      <a:satMod val="175000"/>
                      <a:alpha val="40000"/>
                    </a:schemeClr>
                  </a:glow>
                  <a:outerShdw blurRad="38100" dist="38100" dir="2700000" algn="tl">
                    <a:srgbClr val="000000">
                      <a:alpha val="43137"/>
                    </a:srgbClr>
                  </a:outerShdw>
                </a:effectLst>
              </a:rPr>
              <a:t>E = N </a:t>
            </a:r>
            <a:r>
              <a:rPr lang="fr-FR" sz="1800" dirty="0" err="1" smtClean="0">
                <a:effectLst>
                  <a:glow rad="228600">
                    <a:schemeClr val="accent3">
                      <a:satMod val="175000"/>
                      <a:alpha val="40000"/>
                    </a:schemeClr>
                  </a:glow>
                  <a:outerShdw blurRad="38100" dist="38100" dir="2700000" algn="tl">
                    <a:srgbClr val="000000">
                      <a:alpha val="43137"/>
                    </a:srgbClr>
                  </a:outerShdw>
                </a:effectLst>
              </a:rPr>
              <a:t>n</a:t>
            </a:r>
            <a:r>
              <a:rPr lang="el-GR" sz="1800" dirty="0" smtClean="0">
                <a:effectLst>
                  <a:glow rad="228600">
                    <a:schemeClr val="accent3">
                      <a:satMod val="175000"/>
                      <a:alpha val="40000"/>
                    </a:schemeClr>
                  </a:glow>
                  <a:outerShdw blurRad="38100" dist="38100" dir="2700000" algn="tl">
                    <a:srgbClr val="000000">
                      <a:alpha val="43137"/>
                    </a:srgbClr>
                  </a:outerShdw>
                </a:effectLst>
              </a:rPr>
              <a:t> </a:t>
            </a:r>
            <a:r>
              <a:rPr lang="el-GR" sz="1800" dirty="0">
                <a:effectLst>
                  <a:glow rad="228600">
                    <a:schemeClr val="accent3">
                      <a:satMod val="175000"/>
                      <a:alpha val="40000"/>
                    </a:schemeClr>
                  </a:glow>
                  <a:outerShdw blurRad="38100" dist="38100" dir="2700000" algn="tl">
                    <a:srgbClr val="000000">
                      <a:alpha val="43137"/>
                    </a:srgbClr>
                  </a:outerShdw>
                </a:effectLst>
              </a:rPr>
              <a:t>Φ</a:t>
            </a:r>
            <a:endParaRPr lang="fr-FR" sz="1800" dirty="0">
              <a:effectLst>
                <a:glow rad="228600">
                  <a:schemeClr val="accent3">
                    <a:satMod val="175000"/>
                    <a:alpha val="40000"/>
                  </a:schemeClr>
                </a:glow>
                <a:outerShdw blurRad="38100" dist="38100" dir="2700000" algn="tl">
                  <a:srgbClr val="000000">
                    <a:alpha val="43137"/>
                  </a:srgbClr>
                </a:outerShdw>
              </a:effectLst>
            </a:endParaRPr>
          </a:p>
          <a:p>
            <a:endParaRPr lang="fr-FR" sz="1800" dirty="0" smtClean="0"/>
          </a:p>
        </p:txBody>
      </p:sp>
      <p:sp>
        <p:nvSpPr>
          <p:cNvPr id="2080" name="Sous-titre 2"/>
          <p:cNvSpPr txBox="1">
            <a:spLocks/>
          </p:cNvSpPr>
          <p:nvPr>
            <p:custDataLst>
              <p:tags r:id="rId128"/>
            </p:custDataLst>
          </p:nvPr>
        </p:nvSpPr>
        <p:spPr>
          <a:xfrm>
            <a:off x="3976219" y="1854960"/>
            <a:ext cx="5078882" cy="1141695"/>
          </a:xfrm>
          <a:prstGeom prst="rect">
            <a:avLst/>
          </a:prstGeom>
          <a:solidFill>
            <a:schemeClr val="bg2">
              <a:lumMod val="10000"/>
              <a:alpha val="51000"/>
            </a:schemeClr>
          </a:solidFill>
          <a:effectLst>
            <a:softEdge rad="63500"/>
          </a:effectLst>
          <a:scene3d>
            <a:camera prst="orthographicFront"/>
            <a:lightRig rig="threePt" dir="t"/>
          </a:scene3d>
          <a:sp3d>
            <a:bevelT prst="relaxedInset"/>
          </a:sp3d>
        </p:spPr>
        <p:txBody>
          <a:bodyPr vert="horz" lIns="0" tIns="180000" rIns="0" bIns="180000" rtlCol="0" anchor="t">
            <a:noAutofit/>
          </a:bodyPr>
          <a:lstStyle>
            <a:lvl1pPr marL="0" indent="0" algn="ctr" defTabSz="914400" rtl="0" eaLnBrk="1" latinLnBrk="0" hangingPunct="1">
              <a:spcBef>
                <a:spcPct val="20000"/>
              </a:spcBef>
              <a:buFont typeface="Arial" panose="020B0604020202020204" pitchFamily="34" charset="0"/>
              <a:buNone/>
              <a:defRPr sz="3200" b="1" kern="1200">
                <a:solidFill>
                  <a:schemeClr val="bg1"/>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1pPr>
            <a:lvl2pPr marL="457200" indent="0" algn="ctr" defTabSz="914400" rtl="0" eaLnBrk="1" latinLnBrk="0" hangingPunct="1">
              <a:spcBef>
                <a:spcPct val="20000"/>
              </a:spcBef>
              <a:buFont typeface="Arial" panose="020B0604020202020204" pitchFamily="34" charset="0"/>
              <a:buNone/>
              <a:defRPr sz="28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2pPr>
            <a:lvl3pPr marL="914400" indent="0" algn="ctr" defTabSz="914400" rtl="0" eaLnBrk="1" latinLnBrk="0" hangingPunct="1">
              <a:spcBef>
                <a:spcPct val="20000"/>
              </a:spcBef>
              <a:buFont typeface="Arial" panose="020B0604020202020204" pitchFamily="34" charset="0"/>
              <a:buNone/>
              <a:defRPr sz="24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3pPr>
            <a:lvl4pPr marL="1371600" indent="0" algn="ctr" defTabSz="914400" rtl="0" eaLnBrk="1" latinLnBrk="0" hangingPunct="1">
              <a:spcBef>
                <a:spcPct val="20000"/>
              </a:spcBef>
              <a:buFont typeface="Arial" panose="020B0604020202020204" pitchFamily="34" charset="0"/>
              <a:buNone/>
              <a:defRPr sz="20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4pPr>
            <a:lvl5pPr marL="1828800" indent="0" algn="ctr" defTabSz="914400" rtl="0" eaLnBrk="1" latinLnBrk="0" hangingPunct="1">
              <a:spcBef>
                <a:spcPct val="20000"/>
              </a:spcBef>
              <a:buFont typeface="Arial" panose="020B0604020202020204" pitchFamily="34" charset="0"/>
              <a:buNone/>
              <a:defRPr sz="20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5pPr>
            <a:lvl6pPr marL="22860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6pPr>
            <a:lvl7pPr marL="27432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7pPr>
            <a:lvl8pPr marL="32004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8pPr>
            <a:lvl9pPr marL="36576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9pPr>
          </a:lstStyle>
          <a:p>
            <a:r>
              <a:rPr lang="fr-FR" sz="1800" dirty="0" smtClean="0"/>
              <a:t>La force Electromotrice crée </a:t>
            </a:r>
            <a:r>
              <a:rPr lang="fr-FR" sz="1800" dirty="0"/>
              <a:t>est proportionnelle: </a:t>
            </a:r>
            <a:r>
              <a:rPr lang="fr-FR" sz="1800" dirty="0" smtClean="0"/>
              <a:t>- </a:t>
            </a:r>
            <a:r>
              <a:rPr lang="fr-FR" sz="1800" dirty="0" smtClean="0"/>
              <a:t>au </a:t>
            </a:r>
            <a:r>
              <a:rPr lang="fr-FR" sz="1800" dirty="0"/>
              <a:t>nombre de conducteurs de l’induit (N)</a:t>
            </a:r>
            <a:endParaRPr lang="fr-FR" sz="1800" dirty="0" smtClean="0"/>
          </a:p>
        </p:txBody>
      </p:sp>
      <p:grpSp>
        <p:nvGrpSpPr>
          <p:cNvPr id="4341" name="Groupe 4340"/>
          <p:cNvGrpSpPr/>
          <p:nvPr>
            <p:custDataLst>
              <p:tags r:id="rId129"/>
            </p:custDataLst>
          </p:nvPr>
        </p:nvGrpSpPr>
        <p:grpSpPr>
          <a:xfrm>
            <a:off x="1807279" y="2802393"/>
            <a:ext cx="1986348" cy="826532"/>
            <a:chOff x="5085000" y="2916376"/>
            <a:chExt cx="1986348" cy="826532"/>
          </a:xfrm>
        </p:grpSpPr>
        <p:sp>
          <p:nvSpPr>
            <p:cNvPr id="4342" name="Forme libre 4341"/>
            <p:cNvSpPr/>
            <p:nvPr/>
          </p:nvSpPr>
          <p:spPr>
            <a:xfrm>
              <a:off x="5085000" y="2916376"/>
              <a:ext cx="1966795" cy="697155"/>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66795" h="697155">
                  <a:moveTo>
                    <a:pt x="1780698" y="697155"/>
                  </a:moveTo>
                  <a:lnTo>
                    <a:pt x="1047388" y="370062"/>
                  </a:lnTo>
                  <a:cubicBezTo>
                    <a:pt x="766218" y="408604"/>
                    <a:pt x="858541" y="393411"/>
                    <a:pt x="569911" y="427817"/>
                  </a:cubicBezTo>
                  <a:lnTo>
                    <a:pt x="0" y="158719"/>
                  </a:lnTo>
                  <a:lnTo>
                    <a:pt x="1034350" y="0"/>
                  </a:lnTo>
                  <a:lnTo>
                    <a:pt x="1733849" y="260581"/>
                  </a:lnTo>
                  <a:lnTo>
                    <a:pt x="1268240" y="332344"/>
                  </a:lnTo>
                  <a:lnTo>
                    <a:pt x="1966795" y="634178"/>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4343" name="Groupe 4342"/>
            <p:cNvGrpSpPr/>
            <p:nvPr/>
          </p:nvGrpSpPr>
          <p:grpSpPr>
            <a:xfrm>
              <a:off x="6841947" y="3422026"/>
              <a:ext cx="229401" cy="313391"/>
              <a:chOff x="6487012" y="3744806"/>
              <a:chExt cx="229401" cy="313391"/>
            </a:xfrm>
          </p:grpSpPr>
          <p:sp>
            <p:nvSpPr>
              <p:cNvPr id="4345" name="Ellipse 4344"/>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346" name="Bouée 4345"/>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4344" name="Connecteur droit 4343"/>
            <p:cNvCxnSpPr/>
            <p:nvPr/>
          </p:nvCxnSpPr>
          <p:spPr>
            <a:xfrm flipV="1">
              <a:off x="6952628" y="3427202"/>
              <a:ext cx="21113" cy="315706"/>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4347" name="Groupe 4346"/>
          <p:cNvGrpSpPr/>
          <p:nvPr>
            <p:custDataLst>
              <p:tags r:id="rId130"/>
            </p:custDataLst>
          </p:nvPr>
        </p:nvGrpSpPr>
        <p:grpSpPr>
          <a:xfrm>
            <a:off x="2263458" y="2279182"/>
            <a:ext cx="1528080" cy="1494059"/>
            <a:chOff x="3982040" y="-38335"/>
            <a:chExt cx="1528080" cy="1494059"/>
          </a:xfrm>
        </p:grpSpPr>
        <p:grpSp>
          <p:nvGrpSpPr>
            <p:cNvPr id="4348" name="Groupe 4347"/>
            <p:cNvGrpSpPr/>
            <p:nvPr/>
          </p:nvGrpSpPr>
          <p:grpSpPr>
            <a:xfrm>
              <a:off x="4018044" y="-38335"/>
              <a:ext cx="1492076" cy="1494059"/>
              <a:chOff x="1365107" y="2659822"/>
              <a:chExt cx="1492076" cy="1494059"/>
            </a:xfrm>
          </p:grpSpPr>
          <p:sp>
            <p:nvSpPr>
              <p:cNvPr id="4356" name="Forme libre 4355"/>
              <p:cNvSpPr/>
              <p:nvPr/>
            </p:nvSpPr>
            <p:spPr>
              <a:xfrm>
                <a:off x="1365107" y="2659822"/>
                <a:ext cx="1401593" cy="1494059"/>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01593" h="1494059">
                    <a:moveTo>
                      <a:pt x="1401593" y="1101619"/>
                    </a:moveTo>
                    <a:lnTo>
                      <a:pt x="651783" y="764741"/>
                    </a:lnTo>
                    <a:cubicBezTo>
                      <a:pt x="651562" y="594527"/>
                      <a:pt x="651340" y="424314"/>
                      <a:pt x="651119" y="254100"/>
                    </a:cubicBezTo>
                    <a:lnTo>
                      <a:pt x="5918" y="0"/>
                    </a:lnTo>
                    <a:cubicBezTo>
                      <a:pt x="3945" y="402199"/>
                      <a:pt x="1973" y="804399"/>
                      <a:pt x="0" y="1206598"/>
                    </a:cubicBezTo>
                    <a:lnTo>
                      <a:pt x="643277" y="1494059"/>
                    </a:lnTo>
                    <a:lnTo>
                      <a:pt x="651265" y="993917"/>
                    </a:lnTo>
                    <a:cubicBezTo>
                      <a:pt x="874595" y="1115433"/>
                      <a:pt x="1224878" y="1258249"/>
                      <a:pt x="1347887" y="1302238"/>
                    </a:cubicBez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4357" name="Groupe 4356"/>
              <p:cNvGrpSpPr/>
              <p:nvPr/>
            </p:nvGrpSpPr>
            <p:grpSpPr>
              <a:xfrm>
                <a:off x="2611486" y="3707980"/>
                <a:ext cx="245697" cy="313391"/>
                <a:chOff x="6629570" y="3897206"/>
                <a:chExt cx="245697" cy="313391"/>
              </a:xfrm>
            </p:grpSpPr>
            <p:sp>
              <p:nvSpPr>
                <p:cNvPr id="4358" name="Ellipse 4357"/>
                <p:cNvSpPr/>
                <p:nvPr/>
              </p:nvSpPr>
              <p:spPr>
                <a:xfrm>
                  <a:off x="6682105" y="39525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359" name="Bouée 4358"/>
                <p:cNvSpPr/>
                <p:nvPr/>
              </p:nvSpPr>
              <p:spPr>
                <a:xfrm rot="1079884">
                  <a:off x="6639412" y="38972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cxnSp>
              <p:nvCxnSpPr>
                <p:cNvPr id="4360" name="Connecteur droit 4359"/>
                <p:cNvCxnSpPr/>
                <p:nvPr/>
              </p:nvCxnSpPr>
              <p:spPr>
                <a:xfrm flipV="1">
                  <a:off x="6629570" y="4041864"/>
                  <a:ext cx="245697" cy="35462"/>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grpSp>
        <p:sp>
          <p:nvSpPr>
            <p:cNvPr id="4349" name="Ellipse 4348"/>
            <p:cNvSpPr/>
            <p:nvPr/>
          </p:nvSpPr>
          <p:spPr>
            <a:xfrm>
              <a:off x="4296757" y="44621"/>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350" name="Ellipse 4349"/>
            <p:cNvSpPr/>
            <p:nvPr/>
          </p:nvSpPr>
          <p:spPr>
            <a:xfrm>
              <a:off x="5001662" y="849742"/>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351" name="Ellipse 4350"/>
            <p:cNvSpPr/>
            <p:nvPr/>
          </p:nvSpPr>
          <p:spPr>
            <a:xfrm>
              <a:off x="4968390" y="1091382"/>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352" name="Ellipse 4351"/>
            <p:cNvSpPr/>
            <p:nvPr/>
          </p:nvSpPr>
          <p:spPr>
            <a:xfrm>
              <a:off x="3982040" y="541439"/>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353" name="Ellipse 4352"/>
            <p:cNvSpPr/>
            <p:nvPr/>
          </p:nvSpPr>
          <p:spPr>
            <a:xfrm>
              <a:off x="4631572" y="419743"/>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354" name="Ellipse 4353"/>
            <p:cNvSpPr/>
            <p:nvPr/>
          </p:nvSpPr>
          <p:spPr>
            <a:xfrm>
              <a:off x="4631572" y="1132311"/>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355" name="Ellipse 4354"/>
            <p:cNvSpPr/>
            <p:nvPr/>
          </p:nvSpPr>
          <p:spPr>
            <a:xfrm>
              <a:off x="4262482" y="1260816"/>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4361" name="Groupe 4360"/>
          <p:cNvGrpSpPr/>
          <p:nvPr>
            <p:custDataLst>
              <p:tags r:id="rId131"/>
            </p:custDataLst>
          </p:nvPr>
        </p:nvGrpSpPr>
        <p:grpSpPr>
          <a:xfrm>
            <a:off x="2164481" y="2314104"/>
            <a:ext cx="1621591" cy="1444487"/>
            <a:chOff x="2304819" y="-164114"/>
            <a:chExt cx="1621591" cy="1444487"/>
          </a:xfrm>
        </p:grpSpPr>
        <p:grpSp>
          <p:nvGrpSpPr>
            <p:cNvPr id="4362" name="Groupe 4361"/>
            <p:cNvGrpSpPr/>
            <p:nvPr/>
          </p:nvGrpSpPr>
          <p:grpSpPr>
            <a:xfrm>
              <a:off x="2304819" y="-164114"/>
              <a:ext cx="1621591" cy="1444487"/>
              <a:chOff x="5457865" y="2418819"/>
              <a:chExt cx="1621591" cy="1444487"/>
            </a:xfrm>
          </p:grpSpPr>
          <p:sp>
            <p:nvSpPr>
              <p:cNvPr id="4370" name="Forme libre 4369"/>
              <p:cNvSpPr/>
              <p:nvPr/>
            </p:nvSpPr>
            <p:spPr>
              <a:xfrm>
                <a:off x="5457865" y="2418819"/>
                <a:ext cx="1522386" cy="1444487"/>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22386" h="1444487">
                    <a:moveTo>
                      <a:pt x="1522386" y="1265021"/>
                    </a:moveTo>
                    <a:lnTo>
                      <a:pt x="821036" y="954597"/>
                    </a:lnTo>
                    <a:cubicBezTo>
                      <a:pt x="897428" y="1246179"/>
                      <a:pt x="881842" y="1184739"/>
                      <a:pt x="938368" y="1444487"/>
                    </a:cubicBezTo>
                    <a:lnTo>
                      <a:pt x="271829" y="1152077"/>
                    </a:lnTo>
                    <a:lnTo>
                      <a:pt x="0" y="0"/>
                    </a:lnTo>
                    <a:lnTo>
                      <a:pt x="635332" y="250303"/>
                    </a:lnTo>
                    <a:cubicBezTo>
                      <a:pt x="732400" y="605570"/>
                      <a:pt x="709616" y="540614"/>
                      <a:pt x="756890" y="738160"/>
                    </a:cubicBezTo>
                    <a:lnTo>
                      <a:pt x="1467224" y="1071074"/>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4371" name="Groupe 4370"/>
              <p:cNvGrpSpPr/>
              <p:nvPr/>
            </p:nvGrpSpPr>
            <p:grpSpPr>
              <a:xfrm>
                <a:off x="6841947" y="3422026"/>
                <a:ext cx="229401" cy="313391"/>
                <a:chOff x="6487012" y="3744806"/>
                <a:chExt cx="229401" cy="313391"/>
              </a:xfrm>
            </p:grpSpPr>
            <p:sp>
              <p:nvSpPr>
                <p:cNvPr id="4373" name="Ellipse 4372"/>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374" name="Bouée 4373"/>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4372" name="Connecteur droit 4371"/>
              <p:cNvCxnSpPr/>
              <p:nvPr/>
            </p:nvCxnSpPr>
            <p:spPr>
              <a:xfrm flipH="1">
                <a:off x="6841332" y="3521869"/>
                <a:ext cx="238124" cy="111919"/>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4363" name="Ellipse 4362"/>
            <p:cNvSpPr/>
            <p:nvPr/>
          </p:nvSpPr>
          <p:spPr>
            <a:xfrm>
              <a:off x="3155492" y="102296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364" name="Ellipse 4363"/>
            <p:cNvSpPr/>
            <p:nvPr/>
          </p:nvSpPr>
          <p:spPr>
            <a:xfrm>
              <a:off x="2573672" y="-66612"/>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365" name="Ellipse 4364"/>
            <p:cNvSpPr/>
            <p:nvPr/>
          </p:nvSpPr>
          <p:spPr>
            <a:xfrm>
              <a:off x="3330269" y="870045"/>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366" name="Ellipse 4365"/>
            <p:cNvSpPr/>
            <p:nvPr/>
          </p:nvSpPr>
          <p:spPr>
            <a:xfrm>
              <a:off x="2384202" y="362626"/>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367" name="Ellipse 4366"/>
            <p:cNvSpPr/>
            <p:nvPr/>
          </p:nvSpPr>
          <p:spPr>
            <a:xfrm>
              <a:off x="2776163" y="1063897"/>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368" name="Ellipse 4367"/>
            <p:cNvSpPr/>
            <p:nvPr/>
          </p:nvSpPr>
          <p:spPr>
            <a:xfrm>
              <a:off x="2966924" y="313487"/>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369" name="Ellipse 4368"/>
            <p:cNvSpPr/>
            <p:nvPr/>
          </p:nvSpPr>
          <p:spPr>
            <a:xfrm>
              <a:off x="3411558" y="722160"/>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4375" name="Groupe 4374"/>
          <p:cNvGrpSpPr/>
          <p:nvPr>
            <p:custDataLst>
              <p:tags r:id="rId132"/>
            </p:custDataLst>
          </p:nvPr>
        </p:nvGrpSpPr>
        <p:grpSpPr>
          <a:xfrm>
            <a:off x="2051144" y="2374825"/>
            <a:ext cx="1734928" cy="1323044"/>
            <a:chOff x="756629" y="-1564521"/>
            <a:chExt cx="1734928" cy="1323044"/>
          </a:xfrm>
        </p:grpSpPr>
        <p:grpSp>
          <p:nvGrpSpPr>
            <p:cNvPr id="4376" name="Groupe 4375"/>
            <p:cNvGrpSpPr/>
            <p:nvPr/>
          </p:nvGrpSpPr>
          <p:grpSpPr>
            <a:xfrm>
              <a:off x="756629" y="-1564521"/>
              <a:ext cx="1734928" cy="1323044"/>
              <a:chOff x="5336420" y="2473587"/>
              <a:chExt cx="1734928" cy="1323044"/>
            </a:xfrm>
          </p:grpSpPr>
          <p:sp>
            <p:nvSpPr>
              <p:cNvPr id="4384" name="Forme libre 4383"/>
              <p:cNvSpPr/>
              <p:nvPr/>
            </p:nvSpPr>
            <p:spPr>
              <a:xfrm>
                <a:off x="5336420" y="2473587"/>
                <a:ext cx="1672405" cy="1323044"/>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72405" h="1323044">
                    <a:moveTo>
                      <a:pt x="1672405" y="1186441"/>
                    </a:moveTo>
                    <a:lnTo>
                      <a:pt x="959149" y="885542"/>
                    </a:lnTo>
                    <a:cubicBezTo>
                      <a:pt x="1116504" y="1139024"/>
                      <a:pt x="1069962" y="1079966"/>
                      <a:pt x="1197925" y="1323044"/>
                    </a:cubicBezTo>
                    <a:lnTo>
                      <a:pt x="524241" y="1035397"/>
                    </a:lnTo>
                    <a:lnTo>
                      <a:pt x="0" y="0"/>
                    </a:lnTo>
                    <a:lnTo>
                      <a:pt x="623425" y="259829"/>
                    </a:lnTo>
                    <a:cubicBezTo>
                      <a:pt x="758593" y="574615"/>
                      <a:pt x="726283" y="521567"/>
                      <a:pt x="835470" y="716731"/>
                    </a:cubicBezTo>
                    <a:lnTo>
                      <a:pt x="1583905" y="102106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4385" name="Groupe 4384"/>
              <p:cNvGrpSpPr/>
              <p:nvPr/>
            </p:nvGrpSpPr>
            <p:grpSpPr>
              <a:xfrm>
                <a:off x="6841947" y="3422026"/>
                <a:ext cx="229401" cy="313391"/>
                <a:chOff x="6487012" y="3744806"/>
                <a:chExt cx="229401" cy="313391"/>
              </a:xfrm>
            </p:grpSpPr>
            <p:sp>
              <p:nvSpPr>
                <p:cNvPr id="4387" name="Ellipse 4386"/>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388" name="Bouée 4387"/>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4386" name="Connecteur droit 4385"/>
              <p:cNvCxnSpPr/>
              <p:nvPr/>
            </p:nvCxnSpPr>
            <p:spPr>
              <a:xfrm flipH="1">
                <a:off x="6850856" y="3495675"/>
                <a:ext cx="216694" cy="173831"/>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4377" name="Ellipse 4376"/>
            <p:cNvSpPr/>
            <p:nvPr/>
          </p:nvSpPr>
          <p:spPr>
            <a:xfrm>
              <a:off x="1882241" y="-632761"/>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378" name="Ellipse 4377"/>
            <p:cNvSpPr/>
            <p:nvPr/>
          </p:nvSpPr>
          <p:spPr>
            <a:xfrm>
              <a:off x="1826454" y="-437016"/>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379" name="Ellipse 4378"/>
            <p:cNvSpPr/>
            <p:nvPr/>
          </p:nvSpPr>
          <p:spPr>
            <a:xfrm>
              <a:off x="1458786" y="-48291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380" name="Ellipse 4379"/>
            <p:cNvSpPr/>
            <p:nvPr/>
          </p:nvSpPr>
          <p:spPr>
            <a:xfrm>
              <a:off x="950295" y="-1149959"/>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381" name="Ellipse 4380"/>
            <p:cNvSpPr/>
            <p:nvPr/>
          </p:nvSpPr>
          <p:spPr>
            <a:xfrm>
              <a:off x="1044549" y="-1477090"/>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382" name="Ellipse 4381"/>
            <p:cNvSpPr/>
            <p:nvPr/>
          </p:nvSpPr>
          <p:spPr>
            <a:xfrm>
              <a:off x="1465208" y="-1048934"/>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383" name="Ellipse 4382"/>
            <p:cNvSpPr/>
            <p:nvPr/>
          </p:nvSpPr>
          <p:spPr>
            <a:xfrm>
              <a:off x="2014020" y="-712374"/>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4389" name="Groupe 4388"/>
          <p:cNvGrpSpPr/>
          <p:nvPr>
            <p:custDataLst>
              <p:tags r:id="rId133"/>
            </p:custDataLst>
          </p:nvPr>
        </p:nvGrpSpPr>
        <p:grpSpPr>
          <a:xfrm>
            <a:off x="1931003" y="2466731"/>
            <a:ext cx="1853989" cy="1168960"/>
            <a:chOff x="623108" y="-218578"/>
            <a:chExt cx="1853989" cy="1168960"/>
          </a:xfrm>
        </p:grpSpPr>
        <p:grpSp>
          <p:nvGrpSpPr>
            <p:cNvPr id="4390" name="Groupe 4389"/>
            <p:cNvGrpSpPr/>
            <p:nvPr/>
          </p:nvGrpSpPr>
          <p:grpSpPr>
            <a:xfrm>
              <a:off x="623108" y="-218578"/>
              <a:ext cx="1853989" cy="1168960"/>
              <a:chOff x="5217359" y="2566457"/>
              <a:chExt cx="1853989" cy="1168960"/>
            </a:xfrm>
          </p:grpSpPr>
          <p:sp>
            <p:nvSpPr>
              <p:cNvPr id="4398" name="Forme libre 4397"/>
              <p:cNvSpPr/>
              <p:nvPr/>
            </p:nvSpPr>
            <p:spPr>
              <a:xfrm>
                <a:off x="5217359" y="2566457"/>
                <a:ext cx="1803374" cy="1132544"/>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03374" h="1132544">
                    <a:moveTo>
                      <a:pt x="1803374" y="1069760"/>
                    </a:moveTo>
                    <a:lnTo>
                      <a:pt x="1099642" y="771242"/>
                    </a:lnTo>
                    <a:cubicBezTo>
                      <a:pt x="1309385" y="981862"/>
                      <a:pt x="1267605" y="934710"/>
                      <a:pt x="1433668" y="1132544"/>
                    </a:cubicBezTo>
                    <a:cubicBezTo>
                      <a:pt x="1197994" y="1012848"/>
                      <a:pt x="967082" y="950304"/>
                      <a:pt x="750459" y="847278"/>
                    </a:cubicBezTo>
                    <a:lnTo>
                      <a:pt x="0" y="0"/>
                    </a:lnTo>
                    <a:lnTo>
                      <a:pt x="613900" y="259829"/>
                    </a:lnTo>
                    <a:cubicBezTo>
                      <a:pt x="810981" y="486509"/>
                      <a:pt x="795339" y="464417"/>
                      <a:pt x="930719" y="635769"/>
                    </a:cubicBezTo>
                    <a:lnTo>
                      <a:pt x="1662485" y="956775"/>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4399" name="Groupe 4398"/>
              <p:cNvGrpSpPr/>
              <p:nvPr/>
            </p:nvGrpSpPr>
            <p:grpSpPr>
              <a:xfrm>
                <a:off x="6841947" y="3422026"/>
                <a:ext cx="229401" cy="313391"/>
                <a:chOff x="6487012" y="3744806"/>
                <a:chExt cx="229401" cy="313391"/>
              </a:xfrm>
            </p:grpSpPr>
            <p:sp>
              <p:nvSpPr>
                <p:cNvPr id="4401" name="Ellipse 4400"/>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402" name="Bouée 4401"/>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4400" name="Connecteur droit 4399"/>
              <p:cNvCxnSpPr/>
              <p:nvPr/>
            </p:nvCxnSpPr>
            <p:spPr>
              <a:xfrm rot="900000" flipH="1">
                <a:off x="6898482" y="3436144"/>
                <a:ext cx="121443" cy="292894"/>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4391" name="Ellipse 4390"/>
            <p:cNvSpPr/>
            <p:nvPr/>
          </p:nvSpPr>
          <p:spPr>
            <a:xfrm>
              <a:off x="1838033" y="578341"/>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392" name="Ellipse 4391"/>
            <p:cNvSpPr/>
            <p:nvPr/>
          </p:nvSpPr>
          <p:spPr>
            <a:xfrm>
              <a:off x="1918245" y="753123"/>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393" name="Ellipse 4392"/>
            <p:cNvSpPr/>
            <p:nvPr/>
          </p:nvSpPr>
          <p:spPr>
            <a:xfrm>
              <a:off x="1520823" y="666143"/>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394" name="Ellipse 4393"/>
            <p:cNvSpPr/>
            <p:nvPr/>
          </p:nvSpPr>
          <p:spPr>
            <a:xfrm>
              <a:off x="892642" y="81196"/>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395" name="Ellipse 4394"/>
            <p:cNvSpPr/>
            <p:nvPr/>
          </p:nvSpPr>
          <p:spPr>
            <a:xfrm>
              <a:off x="991387" y="-81370"/>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396" name="Ellipse 4395"/>
            <p:cNvSpPr/>
            <p:nvPr/>
          </p:nvSpPr>
          <p:spPr>
            <a:xfrm>
              <a:off x="1441615" y="272201"/>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397" name="Ellipse 4396"/>
            <p:cNvSpPr/>
            <p:nvPr/>
          </p:nvSpPr>
          <p:spPr>
            <a:xfrm>
              <a:off x="2022161" y="609853"/>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4403" name="Groupe 4402"/>
          <p:cNvGrpSpPr/>
          <p:nvPr>
            <p:custDataLst>
              <p:tags r:id="rId134"/>
            </p:custDataLst>
          </p:nvPr>
        </p:nvGrpSpPr>
        <p:grpSpPr>
          <a:xfrm>
            <a:off x="1812537" y="2745273"/>
            <a:ext cx="1982578" cy="895117"/>
            <a:chOff x="-291409" y="858601"/>
            <a:chExt cx="1982578" cy="895117"/>
          </a:xfrm>
        </p:grpSpPr>
        <p:grpSp>
          <p:nvGrpSpPr>
            <p:cNvPr id="4404" name="Groupe 4403"/>
            <p:cNvGrpSpPr/>
            <p:nvPr/>
          </p:nvGrpSpPr>
          <p:grpSpPr>
            <a:xfrm>
              <a:off x="-291409" y="858601"/>
              <a:ext cx="1982578" cy="895117"/>
              <a:chOff x="5088770" y="2840300"/>
              <a:chExt cx="1982578" cy="895117"/>
            </a:xfrm>
          </p:grpSpPr>
          <p:sp>
            <p:nvSpPr>
              <p:cNvPr id="4411" name="Forme libre 4410"/>
              <p:cNvSpPr/>
              <p:nvPr/>
            </p:nvSpPr>
            <p:spPr>
              <a:xfrm>
                <a:off x="5088770" y="2840300"/>
                <a:ext cx="1936725" cy="737701"/>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36725" h="737701">
                    <a:moveTo>
                      <a:pt x="1936725" y="731623"/>
                    </a:moveTo>
                    <a:lnTo>
                      <a:pt x="1261567" y="449774"/>
                    </a:lnTo>
                    <a:cubicBezTo>
                      <a:pt x="1511791" y="527044"/>
                      <a:pt x="1455724" y="508467"/>
                      <a:pt x="1728943" y="582476"/>
                    </a:cubicBezTo>
                    <a:lnTo>
                      <a:pt x="998110" y="304354"/>
                    </a:lnTo>
                    <a:lnTo>
                      <a:pt x="0" y="0"/>
                    </a:lnTo>
                    <a:lnTo>
                      <a:pt x="582944" y="259830"/>
                    </a:lnTo>
                    <a:cubicBezTo>
                      <a:pt x="844318" y="365067"/>
                      <a:pt x="869158" y="373931"/>
                      <a:pt x="1047400" y="423839"/>
                    </a:cubicBezTo>
                    <a:lnTo>
                      <a:pt x="1791073" y="737701"/>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4412" name="Groupe 4411"/>
              <p:cNvGrpSpPr/>
              <p:nvPr/>
            </p:nvGrpSpPr>
            <p:grpSpPr>
              <a:xfrm>
                <a:off x="6841947" y="3422026"/>
                <a:ext cx="229401" cy="313391"/>
                <a:chOff x="6487012" y="3744806"/>
                <a:chExt cx="229401" cy="313391"/>
              </a:xfrm>
            </p:grpSpPr>
            <p:sp>
              <p:nvSpPr>
                <p:cNvPr id="4414" name="Ellipse 4413"/>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415" name="Bouée 4414"/>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4413" name="Connecteur droit 4412"/>
              <p:cNvCxnSpPr>
                <a:stCxn id="4415" idx="0"/>
              </p:cNvCxnSpPr>
              <p:nvPr/>
            </p:nvCxnSpPr>
            <p:spPr>
              <a:xfrm flipH="1">
                <a:off x="6896114" y="3429694"/>
                <a:ext cx="108951" cy="300637"/>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4405" name="Ellipse 4404"/>
            <p:cNvSpPr/>
            <p:nvPr/>
          </p:nvSpPr>
          <p:spPr>
            <a:xfrm>
              <a:off x="1044549" y="1404030"/>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406" name="Ellipse 4405"/>
            <p:cNvSpPr/>
            <p:nvPr/>
          </p:nvSpPr>
          <p:spPr>
            <a:xfrm>
              <a:off x="684621" y="1244283"/>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407" name="Ellipse 4406"/>
            <p:cNvSpPr/>
            <p:nvPr/>
          </p:nvSpPr>
          <p:spPr>
            <a:xfrm>
              <a:off x="-46943" y="94381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408" name="Ellipse 4407"/>
            <p:cNvSpPr/>
            <p:nvPr/>
          </p:nvSpPr>
          <p:spPr>
            <a:xfrm>
              <a:off x="385712" y="1052285"/>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409" name="Ellipse 4408"/>
            <p:cNvSpPr/>
            <p:nvPr/>
          </p:nvSpPr>
          <p:spPr>
            <a:xfrm>
              <a:off x="1044549" y="1262813"/>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410" name="Ellipse 4409"/>
            <p:cNvSpPr/>
            <p:nvPr/>
          </p:nvSpPr>
          <p:spPr>
            <a:xfrm>
              <a:off x="1345222" y="145284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4416" name="Groupe 4415"/>
          <p:cNvGrpSpPr/>
          <p:nvPr>
            <p:custDataLst>
              <p:tags r:id="rId135"/>
            </p:custDataLst>
          </p:nvPr>
        </p:nvGrpSpPr>
        <p:grpSpPr>
          <a:xfrm>
            <a:off x="1851322" y="2666949"/>
            <a:ext cx="1950580" cy="982837"/>
            <a:chOff x="-434250" y="1201398"/>
            <a:chExt cx="2104785" cy="1045804"/>
          </a:xfrm>
        </p:grpSpPr>
        <p:sp>
          <p:nvSpPr>
            <p:cNvPr id="4417" name="Ellipse 4416"/>
            <p:cNvSpPr/>
            <p:nvPr/>
          </p:nvSpPr>
          <p:spPr>
            <a:xfrm>
              <a:off x="1319420" y="1943339"/>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4418" name="Groupe 4417"/>
            <p:cNvGrpSpPr/>
            <p:nvPr/>
          </p:nvGrpSpPr>
          <p:grpSpPr>
            <a:xfrm>
              <a:off x="-434250" y="1201398"/>
              <a:ext cx="2104785" cy="1045804"/>
              <a:chOff x="5127864" y="2779820"/>
              <a:chExt cx="1934357" cy="961124"/>
            </a:xfrm>
          </p:grpSpPr>
          <p:sp>
            <p:nvSpPr>
              <p:cNvPr id="4422" name="Forme libre 4421"/>
              <p:cNvSpPr/>
              <p:nvPr/>
            </p:nvSpPr>
            <p:spPr>
              <a:xfrm>
                <a:off x="5127864" y="2779820"/>
                <a:ext cx="1897738" cy="82788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97738" h="827886">
                    <a:moveTo>
                      <a:pt x="1754503" y="767038"/>
                    </a:moveTo>
                    <a:lnTo>
                      <a:pt x="1009287" y="442326"/>
                    </a:lnTo>
                    <a:cubicBezTo>
                      <a:pt x="794792" y="352280"/>
                      <a:pt x="839490" y="370425"/>
                      <a:pt x="555623" y="240525"/>
                    </a:cubicBezTo>
                    <a:lnTo>
                      <a:pt x="0" y="0"/>
                    </a:lnTo>
                    <a:lnTo>
                      <a:pt x="960530" y="431832"/>
                    </a:lnTo>
                    <a:lnTo>
                      <a:pt x="1657649" y="718608"/>
                    </a:lnTo>
                    <a:lnTo>
                      <a:pt x="1208707" y="528431"/>
                    </a:lnTo>
                    <a:lnTo>
                      <a:pt x="1897738" y="827886"/>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4423" name="Groupe 4422"/>
              <p:cNvGrpSpPr/>
              <p:nvPr/>
            </p:nvGrpSpPr>
            <p:grpSpPr>
              <a:xfrm>
                <a:off x="6840349" y="3432120"/>
                <a:ext cx="221872" cy="301852"/>
                <a:chOff x="6485414" y="3754900"/>
                <a:chExt cx="221872" cy="301852"/>
              </a:xfrm>
            </p:grpSpPr>
            <p:sp>
              <p:nvSpPr>
                <p:cNvPr id="4425" name="Ellipse 4424"/>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426" name="Bouée 4425"/>
                <p:cNvSpPr/>
                <p:nvPr/>
              </p:nvSpPr>
              <p:spPr>
                <a:xfrm rot="1079884">
                  <a:off x="6485414" y="3754900"/>
                  <a:ext cx="221872" cy="301852"/>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4424" name="Connecteur droit 4423"/>
              <p:cNvCxnSpPr/>
              <p:nvPr/>
            </p:nvCxnSpPr>
            <p:spPr>
              <a:xfrm rot="900000" flipH="1" flipV="1">
                <a:off x="6953251" y="3424238"/>
                <a:ext cx="4762" cy="316706"/>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4419" name="Ellipse 4418"/>
            <p:cNvSpPr/>
            <p:nvPr/>
          </p:nvSpPr>
          <p:spPr>
            <a:xfrm>
              <a:off x="-407889" y="1204467"/>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420" name="Ellipse 4419"/>
            <p:cNvSpPr/>
            <p:nvPr/>
          </p:nvSpPr>
          <p:spPr>
            <a:xfrm>
              <a:off x="950295" y="1794353"/>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421" name="Ellipse 4420"/>
            <p:cNvSpPr/>
            <p:nvPr/>
          </p:nvSpPr>
          <p:spPr>
            <a:xfrm>
              <a:off x="385712" y="1535937"/>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4427" name="Groupe 4426"/>
          <p:cNvGrpSpPr/>
          <p:nvPr>
            <p:custDataLst>
              <p:tags r:id="rId136"/>
            </p:custDataLst>
          </p:nvPr>
        </p:nvGrpSpPr>
        <p:grpSpPr>
          <a:xfrm>
            <a:off x="1866111" y="2594931"/>
            <a:ext cx="1925427" cy="1040373"/>
            <a:chOff x="-1488292" y="-632761"/>
            <a:chExt cx="1925427" cy="1040373"/>
          </a:xfrm>
        </p:grpSpPr>
        <p:grpSp>
          <p:nvGrpSpPr>
            <p:cNvPr id="4428" name="Groupe 4427"/>
            <p:cNvGrpSpPr/>
            <p:nvPr/>
          </p:nvGrpSpPr>
          <p:grpSpPr>
            <a:xfrm>
              <a:off x="-1488292" y="-632761"/>
              <a:ext cx="1925427" cy="1040373"/>
              <a:chOff x="5145921" y="2695044"/>
              <a:chExt cx="1925427" cy="1040373"/>
            </a:xfrm>
          </p:grpSpPr>
          <p:sp>
            <p:nvSpPr>
              <p:cNvPr id="4434" name="Forme libre 4433"/>
              <p:cNvSpPr/>
              <p:nvPr/>
            </p:nvSpPr>
            <p:spPr>
              <a:xfrm>
                <a:off x="5145921" y="2695044"/>
                <a:ext cx="1881956" cy="922123"/>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81956" h="922123">
                    <a:moveTo>
                      <a:pt x="1881956" y="922123"/>
                    </a:moveTo>
                    <a:lnTo>
                      <a:pt x="1194892" y="621224"/>
                    </a:lnTo>
                    <a:cubicBezTo>
                      <a:pt x="1435591" y="777075"/>
                      <a:pt x="1379524" y="734685"/>
                      <a:pt x="1605118" y="882513"/>
                    </a:cubicBezTo>
                    <a:lnTo>
                      <a:pt x="905241" y="594866"/>
                    </a:lnTo>
                    <a:lnTo>
                      <a:pt x="0" y="0"/>
                    </a:lnTo>
                    <a:lnTo>
                      <a:pt x="592469" y="259829"/>
                    </a:lnTo>
                    <a:cubicBezTo>
                      <a:pt x="830031" y="417453"/>
                      <a:pt x="833439" y="421556"/>
                      <a:pt x="997394" y="538139"/>
                    </a:cubicBezTo>
                    <a:lnTo>
                      <a:pt x="1731541" y="859144"/>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4435" name="Groupe 4434"/>
              <p:cNvGrpSpPr/>
              <p:nvPr/>
            </p:nvGrpSpPr>
            <p:grpSpPr>
              <a:xfrm>
                <a:off x="6841947" y="3422026"/>
                <a:ext cx="229401" cy="313391"/>
                <a:chOff x="6487012" y="3744806"/>
                <a:chExt cx="229401" cy="313391"/>
              </a:xfrm>
            </p:grpSpPr>
            <p:sp>
              <p:nvSpPr>
                <p:cNvPr id="4437" name="Ellipse 4436"/>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438" name="Bouée 4437"/>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4436" name="Connecteur droit 4435"/>
              <p:cNvCxnSpPr/>
              <p:nvPr/>
            </p:nvCxnSpPr>
            <p:spPr>
              <a:xfrm flipH="1">
                <a:off x="6898482" y="3436144"/>
                <a:ext cx="121443" cy="292894"/>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4429" name="Ellipse 4428"/>
            <p:cNvSpPr/>
            <p:nvPr/>
          </p:nvSpPr>
          <p:spPr>
            <a:xfrm>
              <a:off x="53732" y="11533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430" name="Ellipse 4429"/>
            <p:cNvSpPr/>
            <p:nvPr/>
          </p:nvSpPr>
          <p:spPr>
            <a:xfrm>
              <a:off x="-414591" y="5004"/>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431" name="Ellipse 4430"/>
            <p:cNvSpPr/>
            <p:nvPr/>
          </p:nvSpPr>
          <p:spPr>
            <a:xfrm>
              <a:off x="-1148654" y="-41598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432" name="Ellipse 4431"/>
            <p:cNvSpPr/>
            <p:nvPr/>
          </p:nvSpPr>
          <p:spPr>
            <a:xfrm>
              <a:off x="-1066891" y="-462997"/>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433" name="Ellipse 4432"/>
            <p:cNvSpPr/>
            <p:nvPr/>
          </p:nvSpPr>
          <p:spPr>
            <a:xfrm>
              <a:off x="-633574" y="-229951"/>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4439" name="Groupe 4438"/>
          <p:cNvGrpSpPr/>
          <p:nvPr>
            <p:custDataLst>
              <p:tags r:id="rId137"/>
            </p:custDataLst>
          </p:nvPr>
        </p:nvGrpSpPr>
        <p:grpSpPr>
          <a:xfrm>
            <a:off x="1781513" y="2773627"/>
            <a:ext cx="2014108" cy="865748"/>
            <a:chOff x="-519318" y="1745455"/>
            <a:chExt cx="2014108" cy="865748"/>
          </a:xfrm>
        </p:grpSpPr>
        <p:sp>
          <p:nvSpPr>
            <p:cNvPr id="4440" name="Ellipse 4439"/>
            <p:cNvSpPr/>
            <p:nvPr/>
          </p:nvSpPr>
          <p:spPr>
            <a:xfrm>
              <a:off x="1247837" y="231654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4441" name="Groupe 4440"/>
            <p:cNvGrpSpPr/>
            <p:nvPr/>
          </p:nvGrpSpPr>
          <p:grpSpPr>
            <a:xfrm>
              <a:off x="-484413" y="1795335"/>
              <a:ext cx="1979203" cy="815868"/>
              <a:chOff x="5092145" y="2925076"/>
              <a:chExt cx="1979203" cy="815868"/>
            </a:xfrm>
          </p:grpSpPr>
          <p:sp>
            <p:nvSpPr>
              <p:cNvPr id="4448" name="Forme libre 4447"/>
              <p:cNvSpPr/>
              <p:nvPr/>
            </p:nvSpPr>
            <p:spPr>
              <a:xfrm>
                <a:off x="5092145" y="2925076"/>
                <a:ext cx="1962032" cy="655118"/>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62032" h="655118">
                    <a:moveTo>
                      <a:pt x="1773553" y="655118"/>
                    </a:moveTo>
                    <a:lnTo>
                      <a:pt x="1045006" y="320881"/>
                    </a:lnTo>
                    <a:cubicBezTo>
                      <a:pt x="759073" y="280842"/>
                      <a:pt x="858541" y="301368"/>
                      <a:pt x="562767" y="250049"/>
                    </a:cubicBezTo>
                    <a:lnTo>
                      <a:pt x="0" y="0"/>
                    </a:lnTo>
                    <a:lnTo>
                      <a:pt x="1027206" y="138938"/>
                    </a:lnTo>
                    <a:lnTo>
                      <a:pt x="1695749" y="411426"/>
                    </a:lnTo>
                    <a:lnTo>
                      <a:pt x="1258715" y="356981"/>
                    </a:lnTo>
                    <a:lnTo>
                      <a:pt x="1962032" y="639766"/>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4449" name="Groupe 4448"/>
              <p:cNvGrpSpPr/>
              <p:nvPr/>
            </p:nvGrpSpPr>
            <p:grpSpPr>
              <a:xfrm>
                <a:off x="6841947" y="3422026"/>
                <a:ext cx="229401" cy="313391"/>
                <a:chOff x="6487012" y="3744806"/>
                <a:chExt cx="229401" cy="313391"/>
              </a:xfrm>
            </p:grpSpPr>
            <p:sp>
              <p:nvSpPr>
                <p:cNvPr id="4451" name="Ellipse 4450"/>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452" name="Bouée 4451"/>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4450" name="Connecteur droit 4449"/>
              <p:cNvCxnSpPr/>
              <p:nvPr/>
            </p:nvCxnSpPr>
            <p:spPr>
              <a:xfrm flipV="1">
                <a:off x="6939479" y="3429694"/>
                <a:ext cx="47052" cy="311250"/>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4442" name="Ellipse 4441"/>
            <p:cNvSpPr/>
            <p:nvPr/>
          </p:nvSpPr>
          <p:spPr>
            <a:xfrm>
              <a:off x="582357" y="211578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443" name="Ellipse 4442"/>
            <p:cNvSpPr/>
            <p:nvPr/>
          </p:nvSpPr>
          <p:spPr>
            <a:xfrm>
              <a:off x="89736" y="2031082"/>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444" name="Ellipse 4443"/>
            <p:cNvSpPr/>
            <p:nvPr/>
          </p:nvSpPr>
          <p:spPr>
            <a:xfrm>
              <a:off x="-519318" y="1745455"/>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445" name="Ellipse 4444"/>
            <p:cNvSpPr/>
            <p:nvPr/>
          </p:nvSpPr>
          <p:spPr>
            <a:xfrm>
              <a:off x="479939" y="1904114"/>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446" name="Ellipse 4445"/>
            <p:cNvSpPr/>
            <p:nvPr/>
          </p:nvSpPr>
          <p:spPr>
            <a:xfrm>
              <a:off x="1187680" y="2169719"/>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447" name="Ellipse 4446"/>
            <p:cNvSpPr/>
            <p:nvPr/>
          </p:nvSpPr>
          <p:spPr>
            <a:xfrm>
              <a:off x="756629" y="2111797"/>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4453" name="Groupe 4452"/>
          <p:cNvGrpSpPr/>
          <p:nvPr>
            <p:custDataLst>
              <p:tags r:id="rId138"/>
            </p:custDataLst>
          </p:nvPr>
        </p:nvGrpSpPr>
        <p:grpSpPr>
          <a:xfrm>
            <a:off x="1826480" y="2637309"/>
            <a:ext cx="1974948" cy="997995"/>
            <a:chOff x="-487301" y="3353057"/>
            <a:chExt cx="1974948" cy="997995"/>
          </a:xfrm>
        </p:grpSpPr>
        <p:grpSp>
          <p:nvGrpSpPr>
            <p:cNvPr id="4454" name="Groupe 4453"/>
            <p:cNvGrpSpPr/>
            <p:nvPr/>
          </p:nvGrpSpPr>
          <p:grpSpPr>
            <a:xfrm>
              <a:off x="-484413" y="3372468"/>
              <a:ext cx="1972060" cy="978584"/>
              <a:chOff x="5099288" y="2756833"/>
              <a:chExt cx="1972060" cy="978584"/>
            </a:xfrm>
          </p:grpSpPr>
          <p:sp>
            <p:nvSpPr>
              <p:cNvPr id="4462" name="Forme libre 4461"/>
              <p:cNvSpPr/>
              <p:nvPr/>
            </p:nvSpPr>
            <p:spPr>
              <a:xfrm>
                <a:off x="5099288" y="2756833"/>
                <a:ext cx="1952507" cy="882892"/>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52507" h="882892">
                    <a:moveTo>
                      <a:pt x="1775935" y="882892"/>
                    </a:moveTo>
                    <a:lnTo>
                      <a:pt x="1047388" y="551036"/>
                    </a:lnTo>
                    <a:cubicBezTo>
                      <a:pt x="813843" y="653872"/>
                      <a:pt x="870447" y="610104"/>
                      <a:pt x="608010" y="749285"/>
                    </a:cubicBezTo>
                    <a:lnTo>
                      <a:pt x="0" y="468282"/>
                    </a:lnTo>
                    <a:lnTo>
                      <a:pt x="977199" y="0"/>
                    </a:lnTo>
                    <a:lnTo>
                      <a:pt x="1695749" y="267724"/>
                    </a:lnTo>
                    <a:lnTo>
                      <a:pt x="1242046" y="465693"/>
                    </a:lnTo>
                    <a:lnTo>
                      <a:pt x="1952507" y="779433"/>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4463" name="Groupe 4462"/>
              <p:cNvGrpSpPr/>
              <p:nvPr/>
            </p:nvGrpSpPr>
            <p:grpSpPr>
              <a:xfrm>
                <a:off x="6841947" y="3422026"/>
                <a:ext cx="229401" cy="313391"/>
                <a:chOff x="6487012" y="3744806"/>
                <a:chExt cx="229401" cy="313391"/>
              </a:xfrm>
            </p:grpSpPr>
            <p:sp>
              <p:nvSpPr>
                <p:cNvPr id="4465" name="Ellipse 4464"/>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466" name="Bouée 4465"/>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4464" name="Connecteur droit 4463"/>
              <p:cNvCxnSpPr/>
              <p:nvPr/>
            </p:nvCxnSpPr>
            <p:spPr>
              <a:xfrm flipH="1" flipV="1">
                <a:off x="6896101" y="3467100"/>
                <a:ext cx="126205" cy="221456"/>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4455" name="Ellipse 4454"/>
            <p:cNvSpPr/>
            <p:nvPr/>
          </p:nvSpPr>
          <p:spPr>
            <a:xfrm>
              <a:off x="756628" y="3826816"/>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456" name="Ellipse 4455"/>
            <p:cNvSpPr/>
            <p:nvPr/>
          </p:nvSpPr>
          <p:spPr>
            <a:xfrm>
              <a:off x="1177294" y="4192040"/>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457" name="Ellipse 4456"/>
            <p:cNvSpPr/>
            <p:nvPr/>
          </p:nvSpPr>
          <p:spPr>
            <a:xfrm>
              <a:off x="527587" y="3893141"/>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458" name="Ellipse 4457"/>
            <p:cNvSpPr/>
            <p:nvPr/>
          </p:nvSpPr>
          <p:spPr>
            <a:xfrm>
              <a:off x="60308" y="4078559"/>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459" name="Ellipse 4458"/>
            <p:cNvSpPr/>
            <p:nvPr/>
          </p:nvSpPr>
          <p:spPr>
            <a:xfrm>
              <a:off x="-487301" y="3814954"/>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460" name="Ellipse 4459"/>
            <p:cNvSpPr/>
            <p:nvPr/>
          </p:nvSpPr>
          <p:spPr>
            <a:xfrm>
              <a:off x="461698" y="3353057"/>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461" name="Ellipse 4460"/>
            <p:cNvSpPr/>
            <p:nvPr/>
          </p:nvSpPr>
          <p:spPr>
            <a:xfrm>
              <a:off x="1127559" y="3625702"/>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grpSp>
        <p:nvGrpSpPr>
          <p:cNvPr id="4467" name="Groupe 4466"/>
          <p:cNvGrpSpPr/>
          <p:nvPr>
            <p:custDataLst>
              <p:tags r:id="rId139"/>
            </p:custDataLst>
          </p:nvPr>
        </p:nvGrpSpPr>
        <p:grpSpPr>
          <a:xfrm>
            <a:off x="1915026" y="2542402"/>
            <a:ext cx="1891098" cy="1100028"/>
            <a:chOff x="-378587" y="4270377"/>
            <a:chExt cx="1891098" cy="1100028"/>
          </a:xfrm>
        </p:grpSpPr>
        <p:grpSp>
          <p:nvGrpSpPr>
            <p:cNvPr id="4468" name="Groupe 4467"/>
            <p:cNvGrpSpPr/>
            <p:nvPr/>
          </p:nvGrpSpPr>
          <p:grpSpPr>
            <a:xfrm>
              <a:off x="-378587" y="4270377"/>
              <a:ext cx="1891098" cy="1100028"/>
              <a:chOff x="5180250" y="2635389"/>
              <a:chExt cx="1891098" cy="1100028"/>
            </a:xfrm>
          </p:grpSpPr>
          <p:sp>
            <p:nvSpPr>
              <p:cNvPr id="4476" name="Forme libre 4475"/>
              <p:cNvSpPr/>
              <p:nvPr/>
            </p:nvSpPr>
            <p:spPr>
              <a:xfrm>
                <a:off x="5180250" y="2635389"/>
                <a:ext cx="1869163" cy="100433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69163" h="1004336">
                    <a:moveTo>
                      <a:pt x="1699736" y="1004336"/>
                    </a:moveTo>
                    <a:lnTo>
                      <a:pt x="978333" y="693911"/>
                    </a:lnTo>
                    <a:cubicBezTo>
                      <a:pt x="790031" y="849134"/>
                      <a:pt x="846635" y="807748"/>
                      <a:pt x="610392" y="999316"/>
                    </a:cubicBezTo>
                    <a:lnTo>
                      <a:pt x="0" y="734982"/>
                    </a:lnTo>
                    <a:lnTo>
                      <a:pt x="839087" y="0"/>
                    </a:lnTo>
                    <a:lnTo>
                      <a:pt x="1538587" y="246293"/>
                    </a:lnTo>
                    <a:cubicBezTo>
                      <a:pt x="1322835" y="429107"/>
                      <a:pt x="1328123" y="428319"/>
                      <a:pt x="1146797" y="565706"/>
                    </a:cubicBezTo>
                    <a:lnTo>
                      <a:pt x="1869163" y="88658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4477" name="Groupe 4476"/>
              <p:cNvGrpSpPr/>
              <p:nvPr/>
            </p:nvGrpSpPr>
            <p:grpSpPr>
              <a:xfrm>
                <a:off x="6841947" y="3422026"/>
                <a:ext cx="229401" cy="313391"/>
                <a:chOff x="6487012" y="3744806"/>
                <a:chExt cx="229401" cy="313391"/>
              </a:xfrm>
            </p:grpSpPr>
            <p:sp>
              <p:nvSpPr>
                <p:cNvPr id="4479" name="Ellipse 4478"/>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480" name="Bouée 4479"/>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4478" name="Connecteur droit 4477"/>
              <p:cNvCxnSpPr/>
              <p:nvPr/>
            </p:nvCxnSpPr>
            <p:spPr>
              <a:xfrm rot="900000" flipH="1" flipV="1">
                <a:off x="6862011" y="3525253"/>
                <a:ext cx="196515" cy="112294"/>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4469" name="Ellipse 4468"/>
            <p:cNvSpPr/>
            <p:nvPr/>
          </p:nvSpPr>
          <p:spPr>
            <a:xfrm>
              <a:off x="1152776" y="5187875"/>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4470" name="Ellipse 4469"/>
            <p:cNvSpPr/>
            <p:nvPr/>
          </p:nvSpPr>
          <p:spPr>
            <a:xfrm>
              <a:off x="511792" y="4977581"/>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4471" name="Ellipse 4470"/>
            <p:cNvSpPr/>
            <p:nvPr/>
          </p:nvSpPr>
          <p:spPr>
            <a:xfrm>
              <a:off x="119529" y="5208388"/>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4472" name="Ellipse 4471"/>
            <p:cNvSpPr/>
            <p:nvPr/>
          </p:nvSpPr>
          <p:spPr>
            <a:xfrm>
              <a:off x="-338491" y="4907307"/>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4473" name="Ellipse 4472"/>
            <p:cNvSpPr/>
            <p:nvPr/>
          </p:nvSpPr>
          <p:spPr>
            <a:xfrm>
              <a:off x="511792" y="4277222"/>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4474" name="Ellipse 4473"/>
            <p:cNvSpPr/>
            <p:nvPr/>
          </p:nvSpPr>
          <p:spPr>
            <a:xfrm>
              <a:off x="1057750" y="4546550"/>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4475" name="Ellipse 4474"/>
            <p:cNvSpPr/>
            <p:nvPr/>
          </p:nvSpPr>
          <p:spPr>
            <a:xfrm>
              <a:off x="857737" y="4848857"/>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grpSp>
        <p:nvGrpSpPr>
          <p:cNvPr id="4481" name="Groupe 4480"/>
          <p:cNvGrpSpPr/>
          <p:nvPr>
            <p:custDataLst>
              <p:tags r:id="rId140"/>
            </p:custDataLst>
          </p:nvPr>
        </p:nvGrpSpPr>
        <p:grpSpPr>
          <a:xfrm>
            <a:off x="2019578" y="2430552"/>
            <a:ext cx="1786824" cy="1227917"/>
            <a:chOff x="-258067" y="5466281"/>
            <a:chExt cx="1786824" cy="1227917"/>
          </a:xfrm>
        </p:grpSpPr>
        <p:grpSp>
          <p:nvGrpSpPr>
            <p:cNvPr id="4482" name="Groupe 4481"/>
            <p:cNvGrpSpPr/>
            <p:nvPr/>
          </p:nvGrpSpPr>
          <p:grpSpPr>
            <a:xfrm>
              <a:off x="-258067" y="5466281"/>
              <a:ext cx="1786824" cy="1227917"/>
              <a:chOff x="5284524" y="2523093"/>
              <a:chExt cx="1786824" cy="1227917"/>
            </a:xfrm>
          </p:grpSpPr>
          <p:sp>
            <p:nvSpPr>
              <p:cNvPr id="4490" name="Forme libre 4489"/>
              <p:cNvSpPr/>
              <p:nvPr/>
            </p:nvSpPr>
            <p:spPr>
              <a:xfrm>
                <a:off x="5284524" y="2523093"/>
                <a:ext cx="1752857" cy="1227917"/>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52857" h="1227917">
                    <a:moveTo>
                      <a:pt x="1603483" y="1132673"/>
                    </a:moveTo>
                    <a:lnTo>
                      <a:pt x="886091" y="822248"/>
                    </a:lnTo>
                    <a:cubicBezTo>
                      <a:pt x="733883" y="1053671"/>
                      <a:pt x="770435" y="992233"/>
                      <a:pt x="602371" y="1227917"/>
                    </a:cubicBezTo>
                    <a:lnTo>
                      <a:pt x="0" y="947540"/>
                    </a:lnTo>
                    <a:lnTo>
                      <a:pt x="638561" y="0"/>
                    </a:lnTo>
                    <a:lnTo>
                      <a:pt x="1318007" y="242282"/>
                    </a:lnTo>
                    <a:cubicBezTo>
                      <a:pt x="1142360" y="493275"/>
                      <a:pt x="1127597" y="496498"/>
                      <a:pt x="1014450" y="661959"/>
                    </a:cubicBezTo>
                    <a:lnTo>
                      <a:pt x="1752857" y="986852"/>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4491" name="Groupe 4490"/>
              <p:cNvGrpSpPr/>
              <p:nvPr/>
            </p:nvGrpSpPr>
            <p:grpSpPr>
              <a:xfrm>
                <a:off x="6841947" y="3422026"/>
                <a:ext cx="229401" cy="313391"/>
                <a:chOff x="6487012" y="3744806"/>
                <a:chExt cx="229401" cy="313391"/>
              </a:xfrm>
            </p:grpSpPr>
            <p:sp>
              <p:nvSpPr>
                <p:cNvPr id="4493" name="Ellipse 4492"/>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494" name="Bouée 4493"/>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4492" name="Connecteur droit 4491"/>
              <p:cNvCxnSpPr/>
              <p:nvPr/>
            </p:nvCxnSpPr>
            <p:spPr>
              <a:xfrm flipH="1" flipV="1">
                <a:off x="6862011" y="3525253"/>
                <a:ext cx="196515" cy="112294"/>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4483" name="Ellipse 4482"/>
            <p:cNvSpPr/>
            <p:nvPr/>
          </p:nvSpPr>
          <p:spPr>
            <a:xfrm>
              <a:off x="1133109" y="6483089"/>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4484" name="Ellipse 4483"/>
            <p:cNvSpPr/>
            <p:nvPr/>
          </p:nvSpPr>
          <p:spPr>
            <a:xfrm>
              <a:off x="521961" y="6373091"/>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4485" name="Ellipse 4484"/>
            <p:cNvSpPr/>
            <p:nvPr/>
          </p:nvSpPr>
          <p:spPr>
            <a:xfrm>
              <a:off x="154433" y="6582632"/>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4486" name="Ellipse 4485"/>
            <p:cNvSpPr/>
            <p:nvPr/>
          </p:nvSpPr>
          <p:spPr>
            <a:xfrm>
              <a:off x="-188997" y="6221242"/>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4487" name="Ellipse 4486"/>
            <p:cNvSpPr/>
            <p:nvPr/>
          </p:nvSpPr>
          <p:spPr>
            <a:xfrm>
              <a:off x="514783" y="5472685"/>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4488" name="Ellipse 4487"/>
            <p:cNvSpPr/>
            <p:nvPr/>
          </p:nvSpPr>
          <p:spPr>
            <a:xfrm>
              <a:off x="929745" y="5786345"/>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4489" name="Ellipse 4488"/>
            <p:cNvSpPr/>
            <p:nvPr/>
          </p:nvSpPr>
          <p:spPr>
            <a:xfrm>
              <a:off x="895244" y="6161135"/>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grpSp>
        <p:nvGrpSpPr>
          <p:cNvPr id="4495" name="Groupe 4494"/>
          <p:cNvGrpSpPr/>
          <p:nvPr>
            <p:custDataLst>
              <p:tags r:id="rId141"/>
            </p:custDataLst>
          </p:nvPr>
        </p:nvGrpSpPr>
        <p:grpSpPr>
          <a:xfrm>
            <a:off x="2151456" y="2352204"/>
            <a:ext cx="1666594" cy="1388339"/>
            <a:chOff x="1491400" y="5663685"/>
            <a:chExt cx="1666594" cy="1388339"/>
          </a:xfrm>
        </p:grpSpPr>
        <p:grpSp>
          <p:nvGrpSpPr>
            <p:cNvPr id="4496" name="Groupe 4495"/>
            <p:cNvGrpSpPr/>
            <p:nvPr/>
          </p:nvGrpSpPr>
          <p:grpSpPr>
            <a:xfrm>
              <a:off x="1491400" y="5663685"/>
              <a:ext cx="1666594" cy="1388339"/>
              <a:chOff x="5412862" y="2446893"/>
              <a:chExt cx="1666594" cy="1388339"/>
            </a:xfrm>
          </p:grpSpPr>
          <p:sp>
            <p:nvSpPr>
              <p:cNvPr id="4504" name="Forme libre 4503"/>
              <p:cNvSpPr/>
              <p:nvPr/>
            </p:nvSpPr>
            <p:spPr>
              <a:xfrm>
                <a:off x="5412862" y="2446893"/>
                <a:ext cx="1604468" cy="1388339"/>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04468" h="1388339">
                    <a:moveTo>
                      <a:pt x="1511241" y="1236947"/>
                    </a:moveTo>
                    <a:lnTo>
                      <a:pt x="793849" y="918501"/>
                    </a:lnTo>
                    <a:cubicBezTo>
                      <a:pt x="689767" y="1190030"/>
                      <a:pt x="710276" y="1120570"/>
                      <a:pt x="614402" y="1388339"/>
                    </a:cubicBezTo>
                    <a:lnTo>
                      <a:pt x="0" y="1091919"/>
                    </a:lnTo>
                    <a:lnTo>
                      <a:pt x="377877" y="0"/>
                    </a:lnTo>
                    <a:lnTo>
                      <a:pt x="1065344" y="242282"/>
                    </a:lnTo>
                    <a:cubicBezTo>
                      <a:pt x="945844" y="521349"/>
                      <a:pt x="935091" y="536604"/>
                      <a:pt x="858039" y="726128"/>
                    </a:cubicBezTo>
                    <a:lnTo>
                      <a:pt x="1604468" y="1047010"/>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4505" name="Groupe 4504"/>
              <p:cNvGrpSpPr/>
              <p:nvPr/>
            </p:nvGrpSpPr>
            <p:grpSpPr>
              <a:xfrm>
                <a:off x="6841947" y="3422026"/>
                <a:ext cx="229401" cy="313391"/>
                <a:chOff x="6487012" y="3744806"/>
                <a:chExt cx="229401" cy="313391"/>
              </a:xfrm>
            </p:grpSpPr>
            <p:sp>
              <p:nvSpPr>
                <p:cNvPr id="4507" name="Ellipse 4506"/>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508" name="Bouée 4507"/>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4506" name="Connecteur droit 4505"/>
              <p:cNvCxnSpPr/>
              <p:nvPr/>
            </p:nvCxnSpPr>
            <p:spPr>
              <a:xfrm rot="2220000" flipH="1">
                <a:off x="6841332" y="3521869"/>
                <a:ext cx="238124" cy="111919"/>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4497" name="Ellipse 4496"/>
            <p:cNvSpPr/>
            <p:nvPr/>
          </p:nvSpPr>
          <p:spPr>
            <a:xfrm>
              <a:off x="2662899" y="6736517"/>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4498" name="Ellipse 4497"/>
            <p:cNvSpPr/>
            <p:nvPr/>
          </p:nvSpPr>
          <p:spPr>
            <a:xfrm>
              <a:off x="2187667" y="6708901"/>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4499" name="Ellipse 4498"/>
            <p:cNvSpPr/>
            <p:nvPr/>
          </p:nvSpPr>
          <p:spPr>
            <a:xfrm>
              <a:off x="1847336" y="6910966"/>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4500" name="Ellipse 4499"/>
            <p:cNvSpPr/>
            <p:nvPr/>
          </p:nvSpPr>
          <p:spPr>
            <a:xfrm>
              <a:off x="1541564" y="6468441"/>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4501" name="Ellipse 4500"/>
            <p:cNvSpPr/>
            <p:nvPr/>
          </p:nvSpPr>
          <p:spPr>
            <a:xfrm>
              <a:off x="2030538" y="5688397"/>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4502" name="Ellipse 4501"/>
            <p:cNvSpPr/>
            <p:nvPr/>
          </p:nvSpPr>
          <p:spPr>
            <a:xfrm>
              <a:off x="2461313" y="6013914"/>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4503" name="Ellipse 4502"/>
            <p:cNvSpPr/>
            <p:nvPr/>
          </p:nvSpPr>
          <p:spPr>
            <a:xfrm>
              <a:off x="2534361" y="6449926"/>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grpSp>
        <p:nvGrpSpPr>
          <p:cNvPr id="4509" name="Groupe 4508"/>
          <p:cNvGrpSpPr/>
          <p:nvPr>
            <p:custDataLst>
              <p:tags r:id="rId142"/>
            </p:custDataLst>
          </p:nvPr>
        </p:nvGrpSpPr>
        <p:grpSpPr>
          <a:xfrm>
            <a:off x="2277507" y="2304279"/>
            <a:ext cx="1550289" cy="1480581"/>
            <a:chOff x="3200345" y="5377419"/>
            <a:chExt cx="1550289" cy="1480581"/>
          </a:xfrm>
        </p:grpSpPr>
        <p:grpSp>
          <p:nvGrpSpPr>
            <p:cNvPr id="4510" name="Groupe 4509"/>
            <p:cNvGrpSpPr/>
            <p:nvPr/>
          </p:nvGrpSpPr>
          <p:grpSpPr>
            <a:xfrm>
              <a:off x="3200345" y="5377419"/>
              <a:ext cx="1550289" cy="1480581"/>
              <a:chOff x="5529167" y="2402777"/>
              <a:chExt cx="1550289" cy="1480581"/>
            </a:xfrm>
          </p:grpSpPr>
          <p:sp>
            <p:nvSpPr>
              <p:cNvPr id="4518" name="Forme libre 4517"/>
              <p:cNvSpPr/>
              <p:nvPr/>
            </p:nvSpPr>
            <p:spPr>
              <a:xfrm>
                <a:off x="5529167" y="2402777"/>
                <a:ext cx="1444047" cy="1480581"/>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44047" h="1480581">
                    <a:moveTo>
                      <a:pt x="1394936" y="1281063"/>
                    </a:moveTo>
                    <a:lnTo>
                      <a:pt x="693586" y="966628"/>
                    </a:lnTo>
                    <a:cubicBezTo>
                      <a:pt x="669715" y="1282273"/>
                      <a:pt x="674182" y="1216822"/>
                      <a:pt x="646487" y="1480581"/>
                    </a:cubicBezTo>
                    <a:lnTo>
                      <a:pt x="0" y="1180151"/>
                    </a:lnTo>
                    <a:lnTo>
                      <a:pt x="137245" y="0"/>
                    </a:lnTo>
                    <a:lnTo>
                      <a:pt x="788618" y="258324"/>
                    </a:lnTo>
                    <a:cubicBezTo>
                      <a:pt x="745318" y="601559"/>
                      <a:pt x="746597" y="556656"/>
                      <a:pt x="725692" y="762223"/>
                    </a:cubicBezTo>
                    <a:lnTo>
                      <a:pt x="1444047" y="1067063"/>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4519" name="Groupe 4518"/>
              <p:cNvGrpSpPr/>
              <p:nvPr/>
            </p:nvGrpSpPr>
            <p:grpSpPr>
              <a:xfrm>
                <a:off x="6841947" y="3422026"/>
                <a:ext cx="229401" cy="313391"/>
                <a:chOff x="6487012" y="3744806"/>
                <a:chExt cx="229401" cy="313391"/>
              </a:xfrm>
            </p:grpSpPr>
            <p:sp>
              <p:nvSpPr>
                <p:cNvPr id="4521" name="Ellipse 4520"/>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522" name="Bouée 4521"/>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4520" name="Connecteur droit 4519"/>
              <p:cNvCxnSpPr/>
              <p:nvPr/>
            </p:nvCxnSpPr>
            <p:spPr>
              <a:xfrm rot="1320000" flipH="1">
                <a:off x="6841332" y="3521869"/>
                <a:ext cx="238124" cy="111919"/>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4511" name="Ellipse 4510"/>
            <p:cNvSpPr/>
            <p:nvPr/>
          </p:nvSpPr>
          <p:spPr>
            <a:xfrm>
              <a:off x="4173671" y="6228482"/>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4512" name="Ellipse 4511"/>
            <p:cNvSpPr/>
            <p:nvPr/>
          </p:nvSpPr>
          <p:spPr>
            <a:xfrm>
              <a:off x="3944408" y="5787548"/>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4513" name="Ellipse 4512"/>
            <p:cNvSpPr/>
            <p:nvPr/>
          </p:nvSpPr>
          <p:spPr>
            <a:xfrm>
              <a:off x="3557754" y="5450496"/>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4514" name="Ellipse 4513"/>
            <p:cNvSpPr/>
            <p:nvPr/>
          </p:nvSpPr>
          <p:spPr>
            <a:xfrm>
              <a:off x="3205055" y="6143937"/>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4515" name="Ellipse 4514"/>
            <p:cNvSpPr/>
            <p:nvPr/>
          </p:nvSpPr>
          <p:spPr>
            <a:xfrm>
              <a:off x="3522849" y="6694142"/>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4516" name="Ellipse 4515"/>
            <p:cNvSpPr/>
            <p:nvPr/>
          </p:nvSpPr>
          <p:spPr>
            <a:xfrm>
              <a:off x="3841626" y="6525078"/>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4517" name="Ellipse 4516"/>
            <p:cNvSpPr/>
            <p:nvPr/>
          </p:nvSpPr>
          <p:spPr>
            <a:xfrm>
              <a:off x="4223126" y="6468441"/>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grpSp>
        <p:nvGrpSpPr>
          <p:cNvPr id="4523" name="Groupe 4522"/>
          <p:cNvGrpSpPr/>
          <p:nvPr>
            <p:custDataLst>
              <p:tags r:id="rId143"/>
            </p:custDataLst>
          </p:nvPr>
        </p:nvGrpSpPr>
        <p:grpSpPr>
          <a:xfrm>
            <a:off x="1808618" y="2802393"/>
            <a:ext cx="1986348" cy="826532"/>
            <a:chOff x="5085000" y="2916376"/>
            <a:chExt cx="1986348" cy="826532"/>
          </a:xfrm>
        </p:grpSpPr>
        <p:sp>
          <p:nvSpPr>
            <p:cNvPr id="4524" name="Forme libre 4523"/>
            <p:cNvSpPr/>
            <p:nvPr/>
          </p:nvSpPr>
          <p:spPr>
            <a:xfrm>
              <a:off x="5085000" y="2916376"/>
              <a:ext cx="1966795" cy="697155"/>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66795" h="697155">
                  <a:moveTo>
                    <a:pt x="1780698" y="697155"/>
                  </a:moveTo>
                  <a:lnTo>
                    <a:pt x="1047388" y="370062"/>
                  </a:lnTo>
                  <a:cubicBezTo>
                    <a:pt x="766218" y="408604"/>
                    <a:pt x="858541" y="393411"/>
                    <a:pt x="569911" y="427817"/>
                  </a:cubicBezTo>
                  <a:lnTo>
                    <a:pt x="0" y="158719"/>
                  </a:lnTo>
                  <a:lnTo>
                    <a:pt x="1034350" y="0"/>
                  </a:lnTo>
                  <a:lnTo>
                    <a:pt x="1733849" y="260581"/>
                  </a:lnTo>
                  <a:lnTo>
                    <a:pt x="1268240" y="332344"/>
                  </a:lnTo>
                  <a:lnTo>
                    <a:pt x="1966795" y="634178"/>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4525" name="Groupe 4524"/>
            <p:cNvGrpSpPr/>
            <p:nvPr/>
          </p:nvGrpSpPr>
          <p:grpSpPr>
            <a:xfrm>
              <a:off x="6841947" y="3422026"/>
              <a:ext cx="229401" cy="313391"/>
              <a:chOff x="6487012" y="3744806"/>
              <a:chExt cx="229401" cy="313391"/>
            </a:xfrm>
          </p:grpSpPr>
          <p:sp>
            <p:nvSpPr>
              <p:cNvPr id="4527" name="Ellipse 4526"/>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528" name="Bouée 4527"/>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4526" name="Connecteur droit 4525"/>
            <p:cNvCxnSpPr/>
            <p:nvPr/>
          </p:nvCxnSpPr>
          <p:spPr>
            <a:xfrm flipV="1">
              <a:off x="6952628" y="3427202"/>
              <a:ext cx="21113" cy="315706"/>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4529" name="Groupe 4528"/>
          <p:cNvGrpSpPr/>
          <p:nvPr>
            <p:custDataLst>
              <p:tags r:id="rId144"/>
            </p:custDataLst>
          </p:nvPr>
        </p:nvGrpSpPr>
        <p:grpSpPr>
          <a:xfrm>
            <a:off x="2264797" y="2279182"/>
            <a:ext cx="1528080" cy="1494059"/>
            <a:chOff x="3982040" y="-38335"/>
            <a:chExt cx="1528080" cy="1494059"/>
          </a:xfrm>
        </p:grpSpPr>
        <p:grpSp>
          <p:nvGrpSpPr>
            <p:cNvPr id="4530" name="Groupe 4529"/>
            <p:cNvGrpSpPr/>
            <p:nvPr/>
          </p:nvGrpSpPr>
          <p:grpSpPr>
            <a:xfrm>
              <a:off x="4018044" y="-38335"/>
              <a:ext cx="1492076" cy="1494059"/>
              <a:chOff x="1365107" y="2659822"/>
              <a:chExt cx="1492076" cy="1494059"/>
            </a:xfrm>
          </p:grpSpPr>
          <p:sp>
            <p:nvSpPr>
              <p:cNvPr id="4538" name="Forme libre 4537"/>
              <p:cNvSpPr/>
              <p:nvPr/>
            </p:nvSpPr>
            <p:spPr>
              <a:xfrm>
                <a:off x="1365107" y="2659822"/>
                <a:ext cx="1401593" cy="1494059"/>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01593" h="1494059">
                    <a:moveTo>
                      <a:pt x="1401593" y="1101619"/>
                    </a:moveTo>
                    <a:lnTo>
                      <a:pt x="651783" y="764741"/>
                    </a:lnTo>
                    <a:cubicBezTo>
                      <a:pt x="651562" y="594527"/>
                      <a:pt x="651340" y="424314"/>
                      <a:pt x="651119" y="254100"/>
                    </a:cubicBezTo>
                    <a:lnTo>
                      <a:pt x="5918" y="0"/>
                    </a:lnTo>
                    <a:cubicBezTo>
                      <a:pt x="3945" y="402199"/>
                      <a:pt x="1973" y="804399"/>
                      <a:pt x="0" y="1206598"/>
                    </a:cubicBezTo>
                    <a:lnTo>
                      <a:pt x="643277" y="1494059"/>
                    </a:lnTo>
                    <a:lnTo>
                      <a:pt x="651265" y="993917"/>
                    </a:lnTo>
                    <a:cubicBezTo>
                      <a:pt x="874595" y="1115433"/>
                      <a:pt x="1224878" y="1258249"/>
                      <a:pt x="1347887" y="1302238"/>
                    </a:cubicBez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4539" name="Groupe 4538"/>
              <p:cNvGrpSpPr/>
              <p:nvPr/>
            </p:nvGrpSpPr>
            <p:grpSpPr>
              <a:xfrm>
                <a:off x="2611486" y="3707980"/>
                <a:ext cx="245697" cy="313391"/>
                <a:chOff x="6629570" y="3897206"/>
                <a:chExt cx="245697" cy="313391"/>
              </a:xfrm>
            </p:grpSpPr>
            <p:sp>
              <p:nvSpPr>
                <p:cNvPr id="4540" name="Ellipse 4539"/>
                <p:cNvSpPr/>
                <p:nvPr/>
              </p:nvSpPr>
              <p:spPr>
                <a:xfrm>
                  <a:off x="6682105" y="39525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541" name="Bouée 4540"/>
                <p:cNvSpPr/>
                <p:nvPr/>
              </p:nvSpPr>
              <p:spPr>
                <a:xfrm rot="1079884">
                  <a:off x="6639412" y="38972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cxnSp>
              <p:nvCxnSpPr>
                <p:cNvPr id="4542" name="Connecteur droit 4541"/>
                <p:cNvCxnSpPr/>
                <p:nvPr/>
              </p:nvCxnSpPr>
              <p:spPr>
                <a:xfrm flipV="1">
                  <a:off x="6629570" y="4041864"/>
                  <a:ext cx="245697" cy="35462"/>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grpSp>
        <p:sp>
          <p:nvSpPr>
            <p:cNvPr id="4531" name="Ellipse 4530"/>
            <p:cNvSpPr/>
            <p:nvPr/>
          </p:nvSpPr>
          <p:spPr>
            <a:xfrm>
              <a:off x="4296757" y="44621"/>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532" name="Ellipse 4531"/>
            <p:cNvSpPr/>
            <p:nvPr/>
          </p:nvSpPr>
          <p:spPr>
            <a:xfrm>
              <a:off x="5001662" y="849742"/>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533" name="Ellipse 4532"/>
            <p:cNvSpPr/>
            <p:nvPr/>
          </p:nvSpPr>
          <p:spPr>
            <a:xfrm>
              <a:off x="4968390" y="1091382"/>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534" name="Ellipse 4533"/>
            <p:cNvSpPr/>
            <p:nvPr/>
          </p:nvSpPr>
          <p:spPr>
            <a:xfrm>
              <a:off x="3982040" y="541439"/>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535" name="Ellipse 4534"/>
            <p:cNvSpPr/>
            <p:nvPr/>
          </p:nvSpPr>
          <p:spPr>
            <a:xfrm>
              <a:off x="4631572" y="419743"/>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536" name="Ellipse 4535"/>
            <p:cNvSpPr/>
            <p:nvPr/>
          </p:nvSpPr>
          <p:spPr>
            <a:xfrm>
              <a:off x="4631572" y="1132311"/>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537" name="Ellipse 4536"/>
            <p:cNvSpPr/>
            <p:nvPr/>
          </p:nvSpPr>
          <p:spPr>
            <a:xfrm>
              <a:off x="4262482" y="1260816"/>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4543" name="Groupe 4542"/>
          <p:cNvGrpSpPr/>
          <p:nvPr>
            <p:custDataLst>
              <p:tags r:id="rId145"/>
            </p:custDataLst>
          </p:nvPr>
        </p:nvGrpSpPr>
        <p:grpSpPr>
          <a:xfrm>
            <a:off x="2165820" y="2314104"/>
            <a:ext cx="1621591" cy="1444487"/>
            <a:chOff x="2304819" y="-164114"/>
            <a:chExt cx="1621591" cy="1444487"/>
          </a:xfrm>
        </p:grpSpPr>
        <p:grpSp>
          <p:nvGrpSpPr>
            <p:cNvPr id="4544" name="Groupe 4543"/>
            <p:cNvGrpSpPr/>
            <p:nvPr/>
          </p:nvGrpSpPr>
          <p:grpSpPr>
            <a:xfrm>
              <a:off x="2304819" y="-164114"/>
              <a:ext cx="1621591" cy="1444487"/>
              <a:chOff x="5457865" y="2418819"/>
              <a:chExt cx="1621591" cy="1444487"/>
            </a:xfrm>
          </p:grpSpPr>
          <p:sp>
            <p:nvSpPr>
              <p:cNvPr id="4552" name="Forme libre 4551"/>
              <p:cNvSpPr/>
              <p:nvPr/>
            </p:nvSpPr>
            <p:spPr>
              <a:xfrm>
                <a:off x="5457865" y="2418819"/>
                <a:ext cx="1522386" cy="1444487"/>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22386" h="1444487">
                    <a:moveTo>
                      <a:pt x="1522386" y="1265021"/>
                    </a:moveTo>
                    <a:lnTo>
                      <a:pt x="821036" y="954597"/>
                    </a:lnTo>
                    <a:cubicBezTo>
                      <a:pt x="897428" y="1246179"/>
                      <a:pt x="881842" y="1184739"/>
                      <a:pt x="938368" y="1444487"/>
                    </a:cubicBezTo>
                    <a:lnTo>
                      <a:pt x="271829" y="1152077"/>
                    </a:lnTo>
                    <a:lnTo>
                      <a:pt x="0" y="0"/>
                    </a:lnTo>
                    <a:lnTo>
                      <a:pt x="635332" y="250303"/>
                    </a:lnTo>
                    <a:cubicBezTo>
                      <a:pt x="732400" y="605570"/>
                      <a:pt x="709616" y="540614"/>
                      <a:pt x="756890" y="738160"/>
                    </a:cubicBezTo>
                    <a:lnTo>
                      <a:pt x="1467224" y="1071074"/>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4553" name="Groupe 4552"/>
              <p:cNvGrpSpPr/>
              <p:nvPr/>
            </p:nvGrpSpPr>
            <p:grpSpPr>
              <a:xfrm>
                <a:off x="6841947" y="3422026"/>
                <a:ext cx="229401" cy="313391"/>
                <a:chOff x="6487012" y="3744806"/>
                <a:chExt cx="229401" cy="313391"/>
              </a:xfrm>
            </p:grpSpPr>
            <p:sp>
              <p:nvSpPr>
                <p:cNvPr id="4555" name="Ellipse 4554"/>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556" name="Bouée 4555"/>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4554" name="Connecteur droit 4553"/>
              <p:cNvCxnSpPr/>
              <p:nvPr/>
            </p:nvCxnSpPr>
            <p:spPr>
              <a:xfrm flipH="1">
                <a:off x="6841332" y="3521869"/>
                <a:ext cx="238124" cy="111919"/>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4545" name="Ellipse 4544"/>
            <p:cNvSpPr/>
            <p:nvPr/>
          </p:nvSpPr>
          <p:spPr>
            <a:xfrm>
              <a:off x="3155492" y="102296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546" name="Ellipse 4545"/>
            <p:cNvSpPr/>
            <p:nvPr/>
          </p:nvSpPr>
          <p:spPr>
            <a:xfrm>
              <a:off x="2573672" y="-66612"/>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547" name="Ellipse 4546"/>
            <p:cNvSpPr/>
            <p:nvPr/>
          </p:nvSpPr>
          <p:spPr>
            <a:xfrm>
              <a:off x="3330269" y="870045"/>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548" name="Ellipse 4547"/>
            <p:cNvSpPr/>
            <p:nvPr/>
          </p:nvSpPr>
          <p:spPr>
            <a:xfrm>
              <a:off x="2384202" y="362626"/>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549" name="Ellipse 4548"/>
            <p:cNvSpPr/>
            <p:nvPr/>
          </p:nvSpPr>
          <p:spPr>
            <a:xfrm>
              <a:off x="2776163" y="1063897"/>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550" name="Ellipse 4549"/>
            <p:cNvSpPr/>
            <p:nvPr/>
          </p:nvSpPr>
          <p:spPr>
            <a:xfrm>
              <a:off x="2966924" y="313487"/>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551" name="Ellipse 4550"/>
            <p:cNvSpPr/>
            <p:nvPr/>
          </p:nvSpPr>
          <p:spPr>
            <a:xfrm>
              <a:off x="3411558" y="722160"/>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4557" name="Groupe 4556"/>
          <p:cNvGrpSpPr/>
          <p:nvPr>
            <p:custDataLst>
              <p:tags r:id="rId146"/>
            </p:custDataLst>
          </p:nvPr>
        </p:nvGrpSpPr>
        <p:grpSpPr>
          <a:xfrm>
            <a:off x="2052483" y="2374825"/>
            <a:ext cx="1734928" cy="1323044"/>
            <a:chOff x="756629" y="-1564521"/>
            <a:chExt cx="1734928" cy="1323044"/>
          </a:xfrm>
        </p:grpSpPr>
        <p:grpSp>
          <p:nvGrpSpPr>
            <p:cNvPr id="4558" name="Groupe 4557"/>
            <p:cNvGrpSpPr/>
            <p:nvPr/>
          </p:nvGrpSpPr>
          <p:grpSpPr>
            <a:xfrm>
              <a:off x="756629" y="-1564521"/>
              <a:ext cx="1734928" cy="1323044"/>
              <a:chOff x="5336420" y="2473587"/>
              <a:chExt cx="1734928" cy="1323044"/>
            </a:xfrm>
          </p:grpSpPr>
          <p:sp>
            <p:nvSpPr>
              <p:cNvPr id="4566" name="Forme libre 4565"/>
              <p:cNvSpPr/>
              <p:nvPr/>
            </p:nvSpPr>
            <p:spPr>
              <a:xfrm>
                <a:off x="5336420" y="2473587"/>
                <a:ext cx="1672405" cy="1323044"/>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72405" h="1323044">
                    <a:moveTo>
                      <a:pt x="1672405" y="1186441"/>
                    </a:moveTo>
                    <a:lnTo>
                      <a:pt x="959149" y="885542"/>
                    </a:lnTo>
                    <a:cubicBezTo>
                      <a:pt x="1116504" y="1139024"/>
                      <a:pt x="1069962" y="1079966"/>
                      <a:pt x="1197925" y="1323044"/>
                    </a:cubicBezTo>
                    <a:lnTo>
                      <a:pt x="524241" y="1035397"/>
                    </a:lnTo>
                    <a:lnTo>
                      <a:pt x="0" y="0"/>
                    </a:lnTo>
                    <a:lnTo>
                      <a:pt x="623425" y="259829"/>
                    </a:lnTo>
                    <a:cubicBezTo>
                      <a:pt x="758593" y="574615"/>
                      <a:pt x="726283" y="521567"/>
                      <a:pt x="835470" y="716731"/>
                    </a:cubicBezTo>
                    <a:lnTo>
                      <a:pt x="1583905" y="102106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4567" name="Groupe 4566"/>
              <p:cNvGrpSpPr/>
              <p:nvPr/>
            </p:nvGrpSpPr>
            <p:grpSpPr>
              <a:xfrm>
                <a:off x="6841947" y="3422026"/>
                <a:ext cx="229401" cy="313391"/>
                <a:chOff x="6487012" y="3744806"/>
                <a:chExt cx="229401" cy="313391"/>
              </a:xfrm>
            </p:grpSpPr>
            <p:sp>
              <p:nvSpPr>
                <p:cNvPr id="4569" name="Ellipse 4568"/>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570" name="Bouée 4569"/>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4568" name="Connecteur droit 4567"/>
              <p:cNvCxnSpPr/>
              <p:nvPr/>
            </p:nvCxnSpPr>
            <p:spPr>
              <a:xfrm flipH="1">
                <a:off x="6850856" y="3495675"/>
                <a:ext cx="216694" cy="173831"/>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4559" name="Ellipse 4558"/>
            <p:cNvSpPr/>
            <p:nvPr/>
          </p:nvSpPr>
          <p:spPr>
            <a:xfrm>
              <a:off x="1882241" y="-632761"/>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560" name="Ellipse 4559"/>
            <p:cNvSpPr/>
            <p:nvPr/>
          </p:nvSpPr>
          <p:spPr>
            <a:xfrm>
              <a:off x="1826454" y="-437016"/>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561" name="Ellipse 4560"/>
            <p:cNvSpPr/>
            <p:nvPr/>
          </p:nvSpPr>
          <p:spPr>
            <a:xfrm>
              <a:off x="1458786" y="-48291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562" name="Ellipse 4561"/>
            <p:cNvSpPr/>
            <p:nvPr/>
          </p:nvSpPr>
          <p:spPr>
            <a:xfrm>
              <a:off x="950295" y="-1149959"/>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563" name="Ellipse 4562"/>
            <p:cNvSpPr/>
            <p:nvPr/>
          </p:nvSpPr>
          <p:spPr>
            <a:xfrm>
              <a:off x="1044549" y="-1477090"/>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564" name="Ellipse 4563"/>
            <p:cNvSpPr/>
            <p:nvPr/>
          </p:nvSpPr>
          <p:spPr>
            <a:xfrm>
              <a:off x="1465208" y="-1048934"/>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565" name="Ellipse 4564"/>
            <p:cNvSpPr/>
            <p:nvPr/>
          </p:nvSpPr>
          <p:spPr>
            <a:xfrm>
              <a:off x="2014020" y="-712374"/>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4571" name="Groupe 4570"/>
          <p:cNvGrpSpPr/>
          <p:nvPr>
            <p:custDataLst>
              <p:tags r:id="rId147"/>
            </p:custDataLst>
          </p:nvPr>
        </p:nvGrpSpPr>
        <p:grpSpPr>
          <a:xfrm>
            <a:off x="1932342" y="2466731"/>
            <a:ext cx="1853989" cy="1168960"/>
            <a:chOff x="623108" y="-218578"/>
            <a:chExt cx="1853989" cy="1168960"/>
          </a:xfrm>
        </p:grpSpPr>
        <p:grpSp>
          <p:nvGrpSpPr>
            <p:cNvPr id="4572" name="Groupe 4571"/>
            <p:cNvGrpSpPr/>
            <p:nvPr/>
          </p:nvGrpSpPr>
          <p:grpSpPr>
            <a:xfrm>
              <a:off x="623108" y="-218578"/>
              <a:ext cx="1853989" cy="1168960"/>
              <a:chOff x="5217359" y="2566457"/>
              <a:chExt cx="1853989" cy="1168960"/>
            </a:xfrm>
          </p:grpSpPr>
          <p:sp>
            <p:nvSpPr>
              <p:cNvPr id="4580" name="Forme libre 4579"/>
              <p:cNvSpPr/>
              <p:nvPr/>
            </p:nvSpPr>
            <p:spPr>
              <a:xfrm>
                <a:off x="5217359" y="2566457"/>
                <a:ext cx="1803374" cy="1132544"/>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03374" h="1132544">
                    <a:moveTo>
                      <a:pt x="1803374" y="1069760"/>
                    </a:moveTo>
                    <a:lnTo>
                      <a:pt x="1099642" y="771242"/>
                    </a:lnTo>
                    <a:cubicBezTo>
                      <a:pt x="1309385" y="981862"/>
                      <a:pt x="1267605" y="934710"/>
                      <a:pt x="1433668" y="1132544"/>
                    </a:cubicBezTo>
                    <a:cubicBezTo>
                      <a:pt x="1197994" y="1012848"/>
                      <a:pt x="967082" y="950304"/>
                      <a:pt x="750459" y="847278"/>
                    </a:cubicBezTo>
                    <a:lnTo>
                      <a:pt x="0" y="0"/>
                    </a:lnTo>
                    <a:lnTo>
                      <a:pt x="613900" y="259829"/>
                    </a:lnTo>
                    <a:cubicBezTo>
                      <a:pt x="810981" y="486509"/>
                      <a:pt x="795339" y="464417"/>
                      <a:pt x="930719" y="635769"/>
                    </a:cubicBezTo>
                    <a:lnTo>
                      <a:pt x="1662485" y="956775"/>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4581" name="Groupe 4580"/>
              <p:cNvGrpSpPr/>
              <p:nvPr/>
            </p:nvGrpSpPr>
            <p:grpSpPr>
              <a:xfrm>
                <a:off x="6841947" y="3422026"/>
                <a:ext cx="229401" cy="313391"/>
                <a:chOff x="6487012" y="3744806"/>
                <a:chExt cx="229401" cy="313391"/>
              </a:xfrm>
            </p:grpSpPr>
            <p:sp>
              <p:nvSpPr>
                <p:cNvPr id="4583" name="Ellipse 4582"/>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584" name="Bouée 4583"/>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4582" name="Connecteur droit 4581"/>
              <p:cNvCxnSpPr/>
              <p:nvPr/>
            </p:nvCxnSpPr>
            <p:spPr>
              <a:xfrm rot="900000" flipH="1">
                <a:off x="6898482" y="3436144"/>
                <a:ext cx="121443" cy="292894"/>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4573" name="Ellipse 4572"/>
            <p:cNvSpPr/>
            <p:nvPr/>
          </p:nvSpPr>
          <p:spPr>
            <a:xfrm>
              <a:off x="1838033" y="578341"/>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574" name="Ellipse 4573"/>
            <p:cNvSpPr/>
            <p:nvPr/>
          </p:nvSpPr>
          <p:spPr>
            <a:xfrm>
              <a:off x="1918245" y="753123"/>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575" name="Ellipse 4574"/>
            <p:cNvSpPr/>
            <p:nvPr/>
          </p:nvSpPr>
          <p:spPr>
            <a:xfrm>
              <a:off x="1520823" y="666143"/>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576" name="Ellipse 4575"/>
            <p:cNvSpPr/>
            <p:nvPr/>
          </p:nvSpPr>
          <p:spPr>
            <a:xfrm>
              <a:off x="892642" y="81196"/>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577" name="Ellipse 4576"/>
            <p:cNvSpPr/>
            <p:nvPr/>
          </p:nvSpPr>
          <p:spPr>
            <a:xfrm>
              <a:off x="991387" y="-81370"/>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578" name="Ellipse 4577"/>
            <p:cNvSpPr/>
            <p:nvPr/>
          </p:nvSpPr>
          <p:spPr>
            <a:xfrm>
              <a:off x="1441615" y="272201"/>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579" name="Ellipse 4578"/>
            <p:cNvSpPr/>
            <p:nvPr/>
          </p:nvSpPr>
          <p:spPr>
            <a:xfrm>
              <a:off x="2022161" y="609853"/>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4585" name="Groupe 4584"/>
          <p:cNvGrpSpPr/>
          <p:nvPr>
            <p:custDataLst>
              <p:tags r:id="rId148"/>
            </p:custDataLst>
          </p:nvPr>
        </p:nvGrpSpPr>
        <p:grpSpPr>
          <a:xfrm>
            <a:off x="1813876" y="2745273"/>
            <a:ext cx="1982578" cy="895117"/>
            <a:chOff x="-291409" y="858601"/>
            <a:chExt cx="1982578" cy="895117"/>
          </a:xfrm>
        </p:grpSpPr>
        <p:grpSp>
          <p:nvGrpSpPr>
            <p:cNvPr id="4586" name="Groupe 4585"/>
            <p:cNvGrpSpPr/>
            <p:nvPr/>
          </p:nvGrpSpPr>
          <p:grpSpPr>
            <a:xfrm>
              <a:off x="-291409" y="858601"/>
              <a:ext cx="1982578" cy="895117"/>
              <a:chOff x="5088770" y="2840300"/>
              <a:chExt cx="1982578" cy="895117"/>
            </a:xfrm>
          </p:grpSpPr>
          <p:sp>
            <p:nvSpPr>
              <p:cNvPr id="4593" name="Forme libre 4592"/>
              <p:cNvSpPr/>
              <p:nvPr/>
            </p:nvSpPr>
            <p:spPr>
              <a:xfrm>
                <a:off x="5088770" y="2840300"/>
                <a:ext cx="1936725" cy="737701"/>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36725" h="737701">
                    <a:moveTo>
                      <a:pt x="1936725" y="731623"/>
                    </a:moveTo>
                    <a:lnTo>
                      <a:pt x="1261567" y="449774"/>
                    </a:lnTo>
                    <a:cubicBezTo>
                      <a:pt x="1511791" y="527044"/>
                      <a:pt x="1455724" y="508467"/>
                      <a:pt x="1728943" y="582476"/>
                    </a:cubicBezTo>
                    <a:lnTo>
                      <a:pt x="998110" y="304354"/>
                    </a:lnTo>
                    <a:lnTo>
                      <a:pt x="0" y="0"/>
                    </a:lnTo>
                    <a:lnTo>
                      <a:pt x="582944" y="259830"/>
                    </a:lnTo>
                    <a:cubicBezTo>
                      <a:pt x="844318" y="365067"/>
                      <a:pt x="869158" y="373931"/>
                      <a:pt x="1047400" y="423839"/>
                    </a:cubicBezTo>
                    <a:lnTo>
                      <a:pt x="1791073" y="737701"/>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4594" name="Groupe 4593"/>
              <p:cNvGrpSpPr/>
              <p:nvPr/>
            </p:nvGrpSpPr>
            <p:grpSpPr>
              <a:xfrm>
                <a:off x="6841947" y="3422026"/>
                <a:ext cx="229401" cy="313391"/>
                <a:chOff x="6487012" y="3744806"/>
                <a:chExt cx="229401" cy="313391"/>
              </a:xfrm>
            </p:grpSpPr>
            <p:sp>
              <p:nvSpPr>
                <p:cNvPr id="4596" name="Ellipse 459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597" name="Bouée 459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4595" name="Connecteur droit 4594"/>
              <p:cNvCxnSpPr>
                <a:stCxn id="4597" idx="0"/>
              </p:cNvCxnSpPr>
              <p:nvPr/>
            </p:nvCxnSpPr>
            <p:spPr>
              <a:xfrm flipH="1">
                <a:off x="6896114" y="3429694"/>
                <a:ext cx="108951" cy="300637"/>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4587" name="Ellipse 4586"/>
            <p:cNvSpPr/>
            <p:nvPr/>
          </p:nvSpPr>
          <p:spPr>
            <a:xfrm>
              <a:off x="1044549" y="1404030"/>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588" name="Ellipse 4587"/>
            <p:cNvSpPr/>
            <p:nvPr/>
          </p:nvSpPr>
          <p:spPr>
            <a:xfrm>
              <a:off x="684621" y="1244283"/>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589" name="Ellipse 4588"/>
            <p:cNvSpPr/>
            <p:nvPr/>
          </p:nvSpPr>
          <p:spPr>
            <a:xfrm>
              <a:off x="-46943" y="94381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590" name="Ellipse 4589"/>
            <p:cNvSpPr/>
            <p:nvPr/>
          </p:nvSpPr>
          <p:spPr>
            <a:xfrm>
              <a:off x="385712" y="1052285"/>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591" name="Ellipse 4590"/>
            <p:cNvSpPr/>
            <p:nvPr/>
          </p:nvSpPr>
          <p:spPr>
            <a:xfrm>
              <a:off x="1044549" y="1262813"/>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592" name="Ellipse 4591"/>
            <p:cNvSpPr/>
            <p:nvPr/>
          </p:nvSpPr>
          <p:spPr>
            <a:xfrm>
              <a:off x="1345222" y="145284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4598" name="Groupe 4597"/>
          <p:cNvGrpSpPr/>
          <p:nvPr>
            <p:custDataLst>
              <p:tags r:id="rId149"/>
            </p:custDataLst>
          </p:nvPr>
        </p:nvGrpSpPr>
        <p:grpSpPr>
          <a:xfrm>
            <a:off x="1856968" y="2666949"/>
            <a:ext cx="1946273" cy="982837"/>
            <a:chOff x="-434250" y="1201398"/>
            <a:chExt cx="2104785" cy="1045804"/>
          </a:xfrm>
        </p:grpSpPr>
        <p:sp>
          <p:nvSpPr>
            <p:cNvPr id="4599" name="Ellipse 4598"/>
            <p:cNvSpPr/>
            <p:nvPr/>
          </p:nvSpPr>
          <p:spPr>
            <a:xfrm>
              <a:off x="1319420" y="1943339"/>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4600" name="Groupe 4599"/>
            <p:cNvGrpSpPr/>
            <p:nvPr/>
          </p:nvGrpSpPr>
          <p:grpSpPr>
            <a:xfrm>
              <a:off x="-434250" y="1201398"/>
              <a:ext cx="2104785" cy="1045804"/>
              <a:chOff x="5127864" y="2779820"/>
              <a:chExt cx="1934357" cy="961124"/>
            </a:xfrm>
          </p:grpSpPr>
          <p:sp>
            <p:nvSpPr>
              <p:cNvPr id="4604" name="Forme libre 4603"/>
              <p:cNvSpPr/>
              <p:nvPr/>
            </p:nvSpPr>
            <p:spPr>
              <a:xfrm>
                <a:off x="5127864" y="2779820"/>
                <a:ext cx="1897738" cy="82788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97738" h="827886">
                    <a:moveTo>
                      <a:pt x="1754503" y="767038"/>
                    </a:moveTo>
                    <a:lnTo>
                      <a:pt x="1009287" y="442326"/>
                    </a:lnTo>
                    <a:cubicBezTo>
                      <a:pt x="794792" y="352280"/>
                      <a:pt x="839490" y="370425"/>
                      <a:pt x="555623" y="240525"/>
                    </a:cubicBezTo>
                    <a:lnTo>
                      <a:pt x="0" y="0"/>
                    </a:lnTo>
                    <a:lnTo>
                      <a:pt x="960530" y="431832"/>
                    </a:lnTo>
                    <a:lnTo>
                      <a:pt x="1657649" y="718608"/>
                    </a:lnTo>
                    <a:lnTo>
                      <a:pt x="1208707" y="528431"/>
                    </a:lnTo>
                    <a:lnTo>
                      <a:pt x="1897738" y="827886"/>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4605" name="Groupe 4604"/>
              <p:cNvGrpSpPr/>
              <p:nvPr/>
            </p:nvGrpSpPr>
            <p:grpSpPr>
              <a:xfrm>
                <a:off x="6840349" y="3432120"/>
                <a:ext cx="221872" cy="301852"/>
                <a:chOff x="6485414" y="3754900"/>
                <a:chExt cx="221872" cy="301852"/>
              </a:xfrm>
            </p:grpSpPr>
            <p:sp>
              <p:nvSpPr>
                <p:cNvPr id="4607" name="Ellipse 4606"/>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608" name="Bouée 4607"/>
                <p:cNvSpPr/>
                <p:nvPr/>
              </p:nvSpPr>
              <p:spPr>
                <a:xfrm rot="1079884">
                  <a:off x="6485414" y="3754900"/>
                  <a:ext cx="221872" cy="301852"/>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4606" name="Connecteur droit 4605"/>
              <p:cNvCxnSpPr/>
              <p:nvPr/>
            </p:nvCxnSpPr>
            <p:spPr>
              <a:xfrm rot="900000" flipH="1" flipV="1">
                <a:off x="6953251" y="3424238"/>
                <a:ext cx="4762" cy="316706"/>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4601" name="Ellipse 4600"/>
            <p:cNvSpPr/>
            <p:nvPr/>
          </p:nvSpPr>
          <p:spPr>
            <a:xfrm>
              <a:off x="-407889" y="1204467"/>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602" name="Ellipse 4601"/>
            <p:cNvSpPr/>
            <p:nvPr/>
          </p:nvSpPr>
          <p:spPr>
            <a:xfrm>
              <a:off x="950295" y="1794353"/>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603" name="Ellipse 4602"/>
            <p:cNvSpPr/>
            <p:nvPr/>
          </p:nvSpPr>
          <p:spPr>
            <a:xfrm>
              <a:off x="385712" y="1535937"/>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4609" name="Groupe 4608"/>
          <p:cNvGrpSpPr/>
          <p:nvPr>
            <p:custDataLst>
              <p:tags r:id="rId150"/>
            </p:custDataLst>
          </p:nvPr>
        </p:nvGrpSpPr>
        <p:grpSpPr>
          <a:xfrm>
            <a:off x="1867450" y="2594931"/>
            <a:ext cx="1925427" cy="1040373"/>
            <a:chOff x="-1488292" y="-632761"/>
            <a:chExt cx="1925427" cy="1040373"/>
          </a:xfrm>
        </p:grpSpPr>
        <p:grpSp>
          <p:nvGrpSpPr>
            <p:cNvPr id="4610" name="Groupe 4609"/>
            <p:cNvGrpSpPr/>
            <p:nvPr/>
          </p:nvGrpSpPr>
          <p:grpSpPr>
            <a:xfrm>
              <a:off x="-1488292" y="-632761"/>
              <a:ext cx="1925427" cy="1040373"/>
              <a:chOff x="5145921" y="2695044"/>
              <a:chExt cx="1925427" cy="1040373"/>
            </a:xfrm>
          </p:grpSpPr>
          <p:sp>
            <p:nvSpPr>
              <p:cNvPr id="4616" name="Forme libre 4615"/>
              <p:cNvSpPr/>
              <p:nvPr/>
            </p:nvSpPr>
            <p:spPr>
              <a:xfrm>
                <a:off x="5145921" y="2695044"/>
                <a:ext cx="1881956" cy="922123"/>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81956" h="922123">
                    <a:moveTo>
                      <a:pt x="1881956" y="922123"/>
                    </a:moveTo>
                    <a:lnTo>
                      <a:pt x="1194892" y="621224"/>
                    </a:lnTo>
                    <a:cubicBezTo>
                      <a:pt x="1435591" y="777075"/>
                      <a:pt x="1379524" y="734685"/>
                      <a:pt x="1605118" y="882513"/>
                    </a:cubicBezTo>
                    <a:lnTo>
                      <a:pt x="905241" y="594866"/>
                    </a:lnTo>
                    <a:lnTo>
                      <a:pt x="0" y="0"/>
                    </a:lnTo>
                    <a:lnTo>
                      <a:pt x="592469" y="259829"/>
                    </a:lnTo>
                    <a:cubicBezTo>
                      <a:pt x="830031" y="417453"/>
                      <a:pt x="833439" y="421556"/>
                      <a:pt x="997394" y="538139"/>
                    </a:cubicBezTo>
                    <a:lnTo>
                      <a:pt x="1731541" y="859144"/>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4617" name="Groupe 4616"/>
              <p:cNvGrpSpPr/>
              <p:nvPr/>
            </p:nvGrpSpPr>
            <p:grpSpPr>
              <a:xfrm>
                <a:off x="6841947" y="3422026"/>
                <a:ext cx="229401" cy="313391"/>
                <a:chOff x="6487012" y="3744806"/>
                <a:chExt cx="229401" cy="313391"/>
              </a:xfrm>
            </p:grpSpPr>
            <p:sp>
              <p:nvSpPr>
                <p:cNvPr id="4619" name="Ellipse 4618"/>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620" name="Bouée 4619"/>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4618" name="Connecteur droit 4617"/>
              <p:cNvCxnSpPr/>
              <p:nvPr/>
            </p:nvCxnSpPr>
            <p:spPr>
              <a:xfrm flipH="1">
                <a:off x="6898482" y="3436144"/>
                <a:ext cx="121443" cy="292894"/>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4611" name="Ellipse 4610"/>
            <p:cNvSpPr/>
            <p:nvPr/>
          </p:nvSpPr>
          <p:spPr>
            <a:xfrm>
              <a:off x="53732" y="11533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612" name="Ellipse 4611"/>
            <p:cNvSpPr/>
            <p:nvPr/>
          </p:nvSpPr>
          <p:spPr>
            <a:xfrm>
              <a:off x="-414591" y="5004"/>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613" name="Ellipse 4612"/>
            <p:cNvSpPr/>
            <p:nvPr/>
          </p:nvSpPr>
          <p:spPr>
            <a:xfrm>
              <a:off x="-1148654" y="-41598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614" name="Ellipse 4613"/>
            <p:cNvSpPr/>
            <p:nvPr/>
          </p:nvSpPr>
          <p:spPr>
            <a:xfrm>
              <a:off x="-1066891" y="-462997"/>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615" name="Ellipse 4614"/>
            <p:cNvSpPr/>
            <p:nvPr/>
          </p:nvSpPr>
          <p:spPr>
            <a:xfrm>
              <a:off x="-633574" y="-229951"/>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4621" name="Groupe 4620"/>
          <p:cNvGrpSpPr/>
          <p:nvPr>
            <p:custDataLst>
              <p:tags r:id="rId151"/>
            </p:custDataLst>
          </p:nvPr>
        </p:nvGrpSpPr>
        <p:grpSpPr>
          <a:xfrm>
            <a:off x="1782852" y="2773627"/>
            <a:ext cx="2014108" cy="865748"/>
            <a:chOff x="-519318" y="1745455"/>
            <a:chExt cx="2014108" cy="865748"/>
          </a:xfrm>
        </p:grpSpPr>
        <p:sp>
          <p:nvSpPr>
            <p:cNvPr id="4622" name="Ellipse 4621"/>
            <p:cNvSpPr/>
            <p:nvPr/>
          </p:nvSpPr>
          <p:spPr>
            <a:xfrm>
              <a:off x="1247837" y="231654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4623" name="Groupe 4622"/>
            <p:cNvGrpSpPr/>
            <p:nvPr/>
          </p:nvGrpSpPr>
          <p:grpSpPr>
            <a:xfrm>
              <a:off x="-484413" y="1795335"/>
              <a:ext cx="1979203" cy="815868"/>
              <a:chOff x="5092145" y="2925076"/>
              <a:chExt cx="1979203" cy="815868"/>
            </a:xfrm>
          </p:grpSpPr>
          <p:sp>
            <p:nvSpPr>
              <p:cNvPr id="4630" name="Forme libre 4629"/>
              <p:cNvSpPr/>
              <p:nvPr/>
            </p:nvSpPr>
            <p:spPr>
              <a:xfrm>
                <a:off x="5092145" y="2925076"/>
                <a:ext cx="1962032" cy="655118"/>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62032" h="655118">
                    <a:moveTo>
                      <a:pt x="1773553" y="655118"/>
                    </a:moveTo>
                    <a:lnTo>
                      <a:pt x="1045006" y="320881"/>
                    </a:lnTo>
                    <a:cubicBezTo>
                      <a:pt x="759073" y="280842"/>
                      <a:pt x="858541" y="301368"/>
                      <a:pt x="562767" y="250049"/>
                    </a:cubicBezTo>
                    <a:lnTo>
                      <a:pt x="0" y="0"/>
                    </a:lnTo>
                    <a:lnTo>
                      <a:pt x="1027206" y="138938"/>
                    </a:lnTo>
                    <a:lnTo>
                      <a:pt x="1695749" y="411426"/>
                    </a:lnTo>
                    <a:lnTo>
                      <a:pt x="1258715" y="356981"/>
                    </a:lnTo>
                    <a:lnTo>
                      <a:pt x="1962032" y="639766"/>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4631" name="Groupe 4630"/>
              <p:cNvGrpSpPr/>
              <p:nvPr/>
            </p:nvGrpSpPr>
            <p:grpSpPr>
              <a:xfrm>
                <a:off x="6841947" y="3422026"/>
                <a:ext cx="229401" cy="313391"/>
                <a:chOff x="6487012" y="3744806"/>
                <a:chExt cx="229401" cy="313391"/>
              </a:xfrm>
            </p:grpSpPr>
            <p:sp>
              <p:nvSpPr>
                <p:cNvPr id="4633" name="Ellipse 4632"/>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634" name="Bouée 4633"/>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4632" name="Connecteur droit 4631"/>
              <p:cNvCxnSpPr/>
              <p:nvPr/>
            </p:nvCxnSpPr>
            <p:spPr>
              <a:xfrm flipV="1">
                <a:off x="6939479" y="3429694"/>
                <a:ext cx="47052" cy="311250"/>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4624" name="Ellipse 4623"/>
            <p:cNvSpPr/>
            <p:nvPr/>
          </p:nvSpPr>
          <p:spPr>
            <a:xfrm>
              <a:off x="582357" y="211578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625" name="Ellipse 4624"/>
            <p:cNvSpPr/>
            <p:nvPr/>
          </p:nvSpPr>
          <p:spPr>
            <a:xfrm>
              <a:off x="89736" y="2031082"/>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626" name="Ellipse 4625"/>
            <p:cNvSpPr/>
            <p:nvPr/>
          </p:nvSpPr>
          <p:spPr>
            <a:xfrm>
              <a:off x="-519318" y="1745455"/>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627" name="Ellipse 4626"/>
            <p:cNvSpPr/>
            <p:nvPr/>
          </p:nvSpPr>
          <p:spPr>
            <a:xfrm>
              <a:off x="479939" y="1904114"/>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628" name="Ellipse 4627"/>
            <p:cNvSpPr/>
            <p:nvPr/>
          </p:nvSpPr>
          <p:spPr>
            <a:xfrm>
              <a:off x="1187680" y="2169719"/>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629" name="Ellipse 4628"/>
            <p:cNvSpPr/>
            <p:nvPr/>
          </p:nvSpPr>
          <p:spPr>
            <a:xfrm>
              <a:off x="756629" y="2111797"/>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4635" name="Groupe 4634"/>
          <p:cNvGrpSpPr/>
          <p:nvPr>
            <p:custDataLst>
              <p:tags r:id="rId152"/>
            </p:custDataLst>
          </p:nvPr>
        </p:nvGrpSpPr>
        <p:grpSpPr>
          <a:xfrm>
            <a:off x="1827819" y="2637309"/>
            <a:ext cx="1974948" cy="997995"/>
            <a:chOff x="-487301" y="3353057"/>
            <a:chExt cx="1974948" cy="997995"/>
          </a:xfrm>
        </p:grpSpPr>
        <p:grpSp>
          <p:nvGrpSpPr>
            <p:cNvPr id="4636" name="Groupe 4635"/>
            <p:cNvGrpSpPr/>
            <p:nvPr/>
          </p:nvGrpSpPr>
          <p:grpSpPr>
            <a:xfrm>
              <a:off x="-484413" y="3372468"/>
              <a:ext cx="1972060" cy="978584"/>
              <a:chOff x="5099288" y="2756833"/>
              <a:chExt cx="1972060" cy="978584"/>
            </a:xfrm>
          </p:grpSpPr>
          <p:sp>
            <p:nvSpPr>
              <p:cNvPr id="4644" name="Forme libre 4643"/>
              <p:cNvSpPr/>
              <p:nvPr/>
            </p:nvSpPr>
            <p:spPr>
              <a:xfrm>
                <a:off x="5099288" y="2756833"/>
                <a:ext cx="1952507" cy="882892"/>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52507" h="882892">
                    <a:moveTo>
                      <a:pt x="1775935" y="882892"/>
                    </a:moveTo>
                    <a:lnTo>
                      <a:pt x="1047388" y="551036"/>
                    </a:lnTo>
                    <a:cubicBezTo>
                      <a:pt x="813843" y="653872"/>
                      <a:pt x="870447" y="610104"/>
                      <a:pt x="608010" y="749285"/>
                    </a:cubicBezTo>
                    <a:lnTo>
                      <a:pt x="0" y="468282"/>
                    </a:lnTo>
                    <a:lnTo>
                      <a:pt x="977199" y="0"/>
                    </a:lnTo>
                    <a:lnTo>
                      <a:pt x="1695749" y="267724"/>
                    </a:lnTo>
                    <a:lnTo>
                      <a:pt x="1242046" y="465693"/>
                    </a:lnTo>
                    <a:lnTo>
                      <a:pt x="1952507" y="779433"/>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4645" name="Groupe 4644"/>
              <p:cNvGrpSpPr/>
              <p:nvPr/>
            </p:nvGrpSpPr>
            <p:grpSpPr>
              <a:xfrm>
                <a:off x="6841947" y="3422026"/>
                <a:ext cx="229401" cy="313391"/>
                <a:chOff x="6487012" y="3744806"/>
                <a:chExt cx="229401" cy="313391"/>
              </a:xfrm>
            </p:grpSpPr>
            <p:sp>
              <p:nvSpPr>
                <p:cNvPr id="4647" name="Ellipse 4646"/>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648" name="Bouée 4647"/>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4646" name="Connecteur droit 4645"/>
              <p:cNvCxnSpPr/>
              <p:nvPr/>
            </p:nvCxnSpPr>
            <p:spPr>
              <a:xfrm flipH="1" flipV="1">
                <a:off x="6896101" y="3467100"/>
                <a:ext cx="126205" cy="221456"/>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4637" name="Ellipse 4636"/>
            <p:cNvSpPr/>
            <p:nvPr/>
          </p:nvSpPr>
          <p:spPr>
            <a:xfrm>
              <a:off x="756628" y="3826816"/>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638" name="Ellipse 4637"/>
            <p:cNvSpPr/>
            <p:nvPr/>
          </p:nvSpPr>
          <p:spPr>
            <a:xfrm>
              <a:off x="1177294" y="4192040"/>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639" name="Ellipse 4638"/>
            <p:cNvSpPr/>
            <p:nvPr/>
          </p:nvSpPr>
          <p:spPr>
            <a:xfrm>
              <a:off x="527587" y="3893141"/>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640" name="Ellipse 4639"/>
            <p:cNvSpPr/>
            <p:nvPr/>
          </p:nvSpPr>
          <p:spPr>
            <a:xfrm>
              <a:off x="60308" y="4078559"/>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641" name="Ellipse 4640"/>
            <p:cNvSpPr/>
            <p:nvPr/>
          </p:nvSpPr>
          <p:spPr>
            <a:xfrm>
              <a:off x="-487301" y="3814954"/>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642" name="Ellipse 4641"/>
            <p:cNvSpPr/>
            <p:nvPr/>
          </p:nvSpPr>
          <p:spPr>
            <a:xfrm>
              <a:off x="461698" y="3353057"/>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643" name="Ellipse 4642"/>
            <p:cNvSpPr/>
            <p:nvPr/>
          </p:nvSpPr>
          <p:spPr>
            <a:xfrm>
              <a:off x="1127559" y="3625702"/>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grpSp>
        <p:nvGrpSpPr>
          <p:cNvPr id="4649" name="Groupe 4648"/>
          <p:cNvGrpSpPr/>
          <p:nvPr>
            <p:custDataLst>
              <p:tags r:id="rId153"/>
            </p:custDataLst>
          </p:nvPr>
        </p:nvGrpSpPr>
        <p:grpSpPr>
          <a:xfrm>
            <a:off x="1916365" y="2542402"/>
            <a:ext cx="1891098" cy="1100028"/>
            <a:chOff x="-378587" y="4270377"/>
            <a:chExt cx="1891098" cy="1100028"/>
          </a:xfrm>
        </p:grpSpPr>
        <p:grpSp>
          <p:nvGrpSpPr>
            <p:cNvPr id="4650" name="Groupe 4649"/>
            <p:cNvGrpSpPr/>
            <p:nvPr/>
          </p:nvGrpSpPr>
          <p:grpSpPr>
            <a:xfrm>
              <a:off x="-378587" y="4270377"/>
              <a:ext cx="1891098" cy="1100028"/>
              <a:chOff x="5180250" y="2635389"/>
              <a:chExt cx="1891098" cy="1100028"/>
            </a:xfrm>
          </p:grpSpPr>
          <p:sp>
            <p:nvSpPr>
              <p:cNvPr id="4658" name="Forme libre 4657"/>
              <p:cNvSpPr/>
              <p:nvPr/>
            </p:nvSpPr>
            <p:spPr>
              <a:xfrm>
                <a:off x="5180250" y="2635389"/>
                <a:ext cx="1869163" cy="100433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69163" h="1004336">
                    <a:moveTo>
                      <a:pt x="1699736" y="1004336"/>
                    </a:moveTo>
                    <a:lnTo>
                      <a:pt x="978333" y="693911"/>
                    </a:lnTo>
                    <a:cubicBezTo>
                      <a:pt x="790031" y="849134"/>
                      <a:pt x="846635" y="807748"/>
                      <a:pt x="610392" y="999316"/>
                    </a:cubicBezTo>
                    <a:lnTo>
                      <a:pt x="0" y="734982"/>
                    </a:lnTo>
                    <a:lnTo>
                      <a:pt x="839087" y="0"/>
                    </a:lnTo>
                    <a:lnTo>
                      <a:pt x="1538587" y="246293"/>
                    </a:lnTo>
                    <a:cubicBezTo>
                      <a:pt x="1322835" y="429107"/>
                      <a:pt x="1328123" y="428319"/>
                      <a:pt x="1146797" y="565706"/>
                    </a:cubicBezTo>
                    <a:lnTo>
                      <a:pt x="1869163" y="88658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4659" name="Groupe 4658"/>
              <p:cNvGrpSpPr/>
              <p:nvPr/>
            </p:nvGrpSpPr>
            <p:grpSpPr>
              <a:xfrm>
                <a:off x="6841947" y="3422026"/>
                <a:ext cx="229401" cy="313391"/>
                <a:chOff x="6487012" y="3744806"/>
                <a:chExt cx="229401" cy="313391"/>
              </a:xfrm>
            </p:grpSpPr>
            <p:sp>
              <p:nvSpPr>
                <p:cNvPr id="4661" name="Ellipse 4660"/>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662" name="Bouée 4661"/>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4660" name="Connecteur droit 4659"/>
              <p:cNvCxnSpPr/>
              <p:nvPr/>
            </p:nvCxnSpPr>
            <p:spPr>
              <a:xfrm rot="900000" flipH="1" flipV="1">
                <a:off x="6862011" y="3525253"/>
                <a:ext cx="196515" cy="112294"/>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4651" name="Ellipse 4650"/>
            <p:cNvSpPr/>
            <p:nvPr/>
          </p:nvSpPr>
          <p:spPr>
            <a:xfrm>
              <a:off x="1152776" y="5187875"/>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4652" name="Ellipse 4651"/>
            <p:cNvSpPr/>
            <p:nvPr/>
          </p:nvSpPr>
          <p:spPr>
            <a:xfrm>
              <a:off x="511792" y="4977581"/>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4653" name="Ellipse 4652"/>
            <p:cNvSpPr/>
            <p:nvPr/>
          </p:nvSpPr>
          <p:spPr>
            <a:xfrm>
              <a:off x="119529" y="5208388"/>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4654" name="Ellipse 4653"/>
            <p:cNvSpPr/>
            <p:nvPr/>
          </p:nvSpPr>
          <p:spPr>
            <a:xfrm>
              <a:off x="-338491" y="4907307"/>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4655" name="Ellipse 4654"/>
            <p:cNvSpPr/>
            <p:nvPr/>
          </p:nvSpPr>
          <p:spPr>
            <a:xfrm>
              <a:off x="511792" y="4277222"/>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4656" name="Ellipse 4655"/>
            <p:cNvSpPr/>
            <p:nvPr/>
          </p:nvSpPr>
          <p:spPr>
            <a:xfrm>
              <a:off x="1057750" y="4546550"/>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4657" name="Ellipse 4656"/>
            <p:cNvSpPr/>
            <p:nvPr/>
          </p:nvSpPr>
          <p:spPr>
            <a:xfrm>
              <a:off x="857737" y="4848857"/>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grpSp>
        <p:nvGrpSpPr>
          <p:cNvPr id="4663" name="Groupe 4662"/>
          <p:cNvGrpSpPr/>
          <p:nvPr>
            <p:custDataLst>
              <p:tags r:id="rId154"/>
            </p:custDataLst>
          </p:nvPr>
        </p:nvGrpSpPr>
        <p:grpSpPr>
          <a:xfrm>
            <a:off x="2020917" y="2430552"/>
            <a:ext cx="1786824" cy="1227917"/>
            <a:chOff x="-258067" y="5466281"/>
            <a:chExt cx="1786824" cy="1227917"/>
          </a:xfrm>
        </p:grpSpPr>
        <p:grpSp>
          <p:nvGrpSpPr>
            <p:cNvPr id="4664" name="Groupe 4663"/>
            <p:cNvGrpSpPr/>
            <p:nvPr/>
          </p:nvGrpSpPr>
          <p:grpSpPr>
            <a:xfrm>
              <a:off x="-258067" y="5466281"/>
              <a:ext cx="1786824" cy="1227917"/>
              <a:chOff x="5284524" y="2523093"/>
              <a:chExt cx="1786824" cy="1227917"/>
            </a:xfrm>
          </p:grpSpPr>
          <p:sp>
            <p:nvSpPr>
              <p:cNvPr id="4672" name="Forme libre 4671"/>
              <p:cNvSpPr/>
              <p:nvPr/>
            </p:nvSpPr>
            <p:spPr>
              <a:xfrm>
                <a:off x="5284524" y="2523093"/>
                <a:ext cx="1752857" cy="1227917"/>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52857" h="1227917">
                    <a:moveTo>
                      <a:pt x="1603483" y="1132673"/>
                    </a:moveTo>
                    <a:lnTo>
                      <a:pt x="886091" y="822248"/>
                    </a:lnTo>
                    <a:cubicBezTo>
                      <a:pt x="733883" y="1053671"/>
                      <a:pt x="770435" y="992233"/>
                      <a:pt x="602371" y="1227917"/>
                    </a:cubicBezTo>
                    <a:lnTo>
                      <a:pt x="0" y="947540"/>
                    </a:lnTo>
                    <a:lnTo>
                      <a:pt x="638561" y="0"/>
                    </a:lnTo>
                    <a:lnTo>
                      <a:pt x="1318007" y="242282"/>
                    </a:lnTo>
                    <a:cubicBezTo>
                      <a:pt x="1142360" y="493275"/>
                      <a:pt x="1127597" y="496498"/>
                      <a:pt x="1014450" y="661959"/>
                    </a:cubicBezTo>
                    <a:lnTo>
                      <a:pt x="1752857" y="986852"/>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4673" name="Groupe 4672"/>
              <p:cNvGrpSpPr/>
              <p:nvPr/>
            </p:nvGrpSpPr>
            <p:grpSpPr>
              <a:xfrm>
                <a:off x="6841947" y="3422026"/>
                <a:ext cx="229401" cy="313391"/>
                <a:chOff x="6487012" y="3744806"/>
                <a:chExt cx="229401" cy="313391"/>
              </a:xfrm>
            </p:grpSpPr>
            <p:sp>
              <p:nvSpPr>
                <p:cNvPr id="4675" name="Ellipse 4674"/>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676" name="Bouée 4675"/>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4674" name="Connecteur droit 4673"/>
              <p:cNvCxnSpPr/>
              <p:nvPr/>
            </p:nvCxnSpPr>
            <p:spPr>
              <a:xfrm flipH="1" flipV="1">
                <a:off x="6862011" y="3525253"/>
                <a:ext cx="196515" cy="112294"/>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4665" name="Ellipse 4664"/>
            <p:cNvSpPr/>
            <p:nvPr/>
          </p:nvSpPr>
          <p:spPr>
            <a:xfrm>
              <a:off x="1133109" y="6483089"/>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4666" name="Ellipse 4665"/>
            <p:cNvSpPr/>
            <p:nvPr/>
          </p:nvSpPr>
          <p:spPr>
            <a:xfrm>
              <a:off x="521961" y="6373091"/>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4667" name="Ellipse 4666"/>
            <p:cNvSpPr/>
            <p:nvPr/>
          </p:nvSpPr>
          <p:spPr>
            <a:xfrm>
              <a:off x="154433" y="6582632"/>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4668" name="Ellipse 4667"/>
            <p:cNvSpPr/>
            <p:nvPr/>
          </p:nvSpPr>
          <p:spPr>
            <a:xfrm>
              <a:off x="-188997" y="6221242"/>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4669" name="Ellipse 4668"/>
            <p:cNvSpPr/>
            <p:nvPr/>
          </p:nvSpPr>
          <p:spPr>
            <a:xfrm>
              <a:off x="514783" y="5472685"/>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4670" name="Ellipse 4669"/>
            <p:cNvSpPr/>
            <p:nvPr/>
          </p:nvSpPr>
          <p:spPr>
            <a:xfrm>
              <a:off x="929745" y="5786345"/>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4671" name="Ellipse 4670"/>
            <p:cNvSpPr/>
            <p:nvPr/>
          </p:nvSpPr>
          <p:spPr>
            <a:xfrm>
              <a:off x="895244" y="6161135"/>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grpSp>
        <p:nvGrpSpPr>
          <p:cNvPr id="4677" name="Groupe 4676"/>
          <p:cNvGrpSpPr/>
          <p:nvPr>
            <p:custDataLst>
              <p:tags r:id="rId155"/>
            </p:custDataLst>
          </p:nvPr>
        </p:nvGrpSpPr>
        <p:grpSpPr>
          <a:xfrm>
            <a:off x="2152795" y="2352204"/>
            <a:ext cx="1666594" cy="1388339"/>
            <a:chOff x="1491400" y="5663685"/>
            <a:chExt cx="1666594" cy="1388339"/>
          </a:xfrm>
        </p:grpSpPr>
        <p:grpSp>
          <p:nvGrpSpPr>
            <p:cNvPr id="4678" name="Groupe 4677"/>
            <p:cNvGrpSpPr/>
            <p:nvPr/>
          </p:nvGrpSpPr>
          <p:grpSpPr>
            <a:xfrm>
              <a:off x="1491400" y="5663685"/>
              <a:ext cx="1666594" cy="1388339"/>
              <a:chOff x="5412862" y="2446893"/>
              <a:chExt cx="1666594" cy="1388339"/>
            </a:xfrm>
          </p:grpSpPr>
          <p:sp>
            <p:nvSpPr>
              <p:cNvPr id="4686" name="Forme libre 4685"/>
              <p:cNvSpPr/>
              <p:nvPr/>
            </p:nvSpPr>
            <p:spPr>
              <a:xfrm>
                <a:off x="5412862" y="2446893"/>
                <a:ext cx="1604468" cy="1388339"/>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04468" h="1388339">
                    <a:moveTo>
                      <a:pt x="1511241" y="1236947"/>
                    </a:moveTo>
                    <a:lnTo>
                      <a:pt x="793849" y="918501"/>
                    </a:lnTo>
                    <a:cubicBezTo>
                      <a:pt x="689767" y="1190030"/>
                      <a:pt x="710276" y="1120570"/>
                      <a:pt x="614402" y="1388339"/>
                    </a:cubicBezTo>
                    <a:lnTo>
                      <a:pt x="0" y="1091919"/>
                    </a:lnTo>
                    <a:lnTo>
                      <a:pt x="377877" y="0"/>
                    </a:lnTo>
                    <a:lnTo>
                      <a:pt x="1065344" y="242282"/>
                    </a:lnTo>
                    <a:cubicBezTo>
                      <a:pt x="945844" y="521349"/>
                      <a:pt x="935091" y="536604"/>
                      <a:pt x="858039" y="726128"/>
                    </a:cubicBezTo>
                    <a:lnTo>
                      <a:pt x="1604468" y="1047010"/>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4687" name="Groupe 4686"/>
              <p:cNvGrpSpPr/>
              <p:nvPr/>
            </p:nvGrpSpPr>
            <p:grpSpPr>
              <a:xfrm>
                <a:off x="6841947" y="3422026"/>
                <a:ext cx="229401" cy="313391"/>
                <a:chOff x="6487012" y="3744806"/>
                <a:chExt cx="229401" cy="313391"/>
              </a:xfrm>
            </p:grpSpPr>
            <p:sp>
              <p:nvSpPr>
                <p:cNvPr id="4689" name="Ellipse 4688"/>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690" name="Bouée 4689"/>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4688" name="Connecteur droit 4687"/>
              <p:cNvCxnSpPr/>
              <p:nvPr/>
            </p:nvCxnSpPr>
            <p:spPr>
              <a:xfrm rot="2220000" flipH="1">
                <a:off x="6841332" y="3521869"/>
                <a:ext cx="238124" cy="111919"/>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4679" name="Ellipse 4678"/>
            <p:cNvSpPr/>
            <p:nvPr/>
          </p:nvSpPr>
          <p:spPr>
            <a:xfrm>
              <a:off x="2662899" y="6736517"/>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4680" name="Ellipse 4679"/>
            <p:cNvSpPr/>
            <p:nvPr/>
          </p:nvSpPr>
          <p:spPr>
            <a:xfrm>
              <a:off x="2187667" y="6708901"/>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4681" name="Ellipse 4680"/>
            <p:cNvSpPr/>
            <p:nvPr/>
          </p:nvSpPr>
          <p:spPr>
            <a:xfrm>
              <a:off x="1847336" y="6910966"/>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4682" name="Ellipse 4681"/>
            <p:cNvSpPr/>
            <p:nvPr/>
          </p:nvSpPr>
          <p:spPr>
            <a:xfrm>
              <a:off x="1541564" y="6468441"/>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4683" name="Ellipse 4682"/>
            <p:cNvSpPr/>
            <p:nvPr/>
          </p:nvSpPr>
          <p:spPr>
            <a:xfrm>
              <a:off x="2030538" y="5688397"/>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4684" name="Ellipse 4683"/>
            <p:cNvSpPr/>
            <p:nvPr/>
          </p:nvSpPr>
          <p:spPr>
            <a:xfrm>
              <a:off x="2461313" y="6013914"/>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4685" name="Ellipse 4684"/>
            <p:cNvSpPr/>
            <p:nvPr/>
          </p:nvSpPr>
          <p:spPr>
            <a:xfrm>
              <a:off x="2534361" y="6449926"/>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grpSp>
        <p:nvGrpSpPr>
          <p:cNvPr id="4691" name="Groupe 4690"/>
          <p:cNvGrpSpPr/>
          <p:nvPr>
            <p:custDataLst>
              <p:tags r:id="rId156"/>
            </p:custDataLst>
          </p:nvPr>
        </p:nvGrpSpPr>
        <p:grpSpPr>
          <a:xfrm>
            <a:off x="2278846" y="2304279"/>
            <a:ext cx="1550289" cy="1480581"/>
            <a:chOff x="3200345" y="5377419"/>
            <a:chExt cx="1550289" cy="1480581"/>
          </a:xfrm>
        </p:grpSpPr>
        <p:grpSp>
          <p:nvGrpSpPr>
            <p:cNvPr id="4692" name="Groupe 4691"/>
            <p:cNvGrpSpPr/>
            <p:nvPr/>
          </p:nvGrpSpPr>
          <p:grpSpPr>
            <a:xfrm>
              <a:off x="3200345" y="5377419"/>
              <a:ext cx="1550289" cy="1480581"/>
              <a:chOff x="5529167" y="2402777"/>
              <a:chExt cx="1550289" cy="1480581"/>
            </a:xfrm>
          </p:grpSpPr>
          <p:sp>
            <p:nvSpPr>
              <p:cNvPr id="4700" name="Forme libre 4699"/>
              <p:cNvSpPr/>
              <p:nvPr/>
            </p:nvSpPr>
            <p:spPr>
              <a:xfrm>
                <a:off x="5529167" y="2402777"/>
                <a:ext cx="1444047" cy="1480581"/>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44047" h="1480581">
                    <a:moveTo>
                      <a:pt x="1394936" y="1281063"/>
                    </a:moveTo>
                    <a:lnTo>
                      <a:pt x="693586" y="966628"/>
                    </a:lnTo>
                    <a:cubicBezTo>
                      <a:pt x="669715" y="1282273"/>
                      <a:pt x="674182" y="1216822"/>
                      <a:pt x="646487" y="1480581"/>
                    </a:cubicBezTo>
                    <a:lnTo>
                      <a:pt x="0" y="1180151"/>
                    </a:lnTo>
                    <a:lnTo>
                      <a:pt x="137245" y="0"/>
                    </a:lnTo>
                    <a:lnTo>
                      <a:pt x="788618" y="258324"/>
                    </a:lnTo>
                    <a:cubicBezTo>
                      <a:pt x="745318" y="601559"/>
                      <a:pt x="746597" y="556656"/>
                      <a:pt x="725692" y="762223"/>
                    </a:cubicBezTo>
                    <a:lnTo>
                      <a:pt x="1444047" y="1067063"/>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4701" name="Groupe 4700"/>
              <p:cNvGrpSpPr/>
              <p:nvPr/>
            </p:nvGrpSpPr>
            <p:grpSpPr>
              <a:xfrm>
                <a:off x="6841947" y="3422026"/>
                <a:ext cx="229401" cy="313391"/>
                <a:chOff x="6487012" y="3744806"/>
                <a:chExt cx="229401" cy="313391"/>
              </a:xfrm>
            </p:grpSpPr>
            <p:sp>
              <p:nvSpPr>
                <p:cNvPr id="4703" name="Ellipse 4702"/>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704" name="Bouée 4703"/>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4702" name="Connecteur droit 4701"/>
              <p:cNvCxnSpPr/>
              <p:nvPr/>
            </p:nvCxnSpPr>
            <p:spPr>
              <a:xfrm rot="1320000" flipH="1">
                <a:off x="6841332" y="3521869"/>
                <a:ext cx="238124" cy="111919"/>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4693" name="Ellipse 4692"/>
            <p:cNvSpPr/>
            <p:nvPr/>
          </p:nvSpPr>
          <p:spPr>
            <a:xfrm>
              <a:off x="4173671" y="6228482"/>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4694" name="Ellipse 4693"/>
            <p:cNvSpPr/>
            <p:nvPr/>
          </p:nvSpPr>
          <p:spPr>
            <a:xfrm>
              <a:off x="3944408" y="5787548"/>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4695" name="Ellipse 4694"/>
            <p:cNvSpPr/>
            <p:nvPr/>
          </p:nvSpPr>
          <p:spPr>
            <a:xfrm>
              <a:off x="3557754" y="5450496"/>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4696" name="Ellipse 4695"/>
            <p:cNvSpPr/>
            <p:nvPr/>
          </p:nvSpPr>
          <p:spPr>
            <a:xfrm>
              <a:off x="3205055" y="6143937"/>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4697" name="Ellipse 4696"/>
            <p:cNvSpPr/>
            <p:nvPr/>
          </p:nvSpPr>
          <p:spPr>
            <a:xfrm>
              <a:off x="3522849" y="6694142"/>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4698" name="Ellipse 4697"/>
            <p:cNvSpPr/>
            <p:nvPr/>
          </p:nvSpPr>
          <p:spPr>
            <a:xfrm>
              <a:off x="3841626" y="6525078"/>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4699" name="Ellipse 4698"/>
            <p:cNvSpPr/>
            <p:nvPr/>
          </p:nvSpPr>
          <p:spPr>
            <a:xfrm>
              <a:off x="4223126" y="6468441"/>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grpSp>
        <p:nvGrpSpPr>
          <p:cNvPr id="4705" name="Groupe 4704"/>
          <p:cNvGrpSpPr/>
          <p:nvPr>
            <p:custDataLst>
              <p:tags r:id="rId157"/>
            </p:custDataLst>
          </p:nvPr>
        </p:nvGrpSpPr>
        <p:grpSpPr>
          <a:xfrm>
            <a:off x="1813570" y="2811704"/>
            <a:ext cx="1986348" cy="826532"/>
            <a:chOff x="5085000" y="2916376"/>
            <a:chExt cx="1986348" cy="826532"/>
          </a:xfrm>
        </p:grpSpPr>
        <p:sp>
          <p:nvSpPr>
            <p:cNvPr id="4706" name="Forme libre 4705"/>
            <p:cNvSpPr/>
            <p:nvPr/>
          </p:nvSpPr>
          <p:spPr>
            <a:xfrm>
              <a:off x="5085000" y="2916376"/>
              <a:ext cx="1966795" cy="697155"/>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66795" h="697155">
                  <a:moveTo>
                    <a:pt x="1780698" y="697155"/>
                  </a:moveTo>
                  <a:lnTo>
                    <a:pt x="1047388" y="370062"/>
                  </a:lnTo>
                  <a:cubicBezTo>
                    <a:pt x="766218" y="408604"/>
                    <a:pt x="858541" y="393411"/>
                    <a:pt x="569911" y="427817"/>
                  </a:cubicBezTo>
                  <a:lnTo>
                    <a:pt x="0" y="158719"/>
                  </a:lnTo>
                  <a:lnTo>
                    <a:pt x="1034350" y="0"/>
                  </a:lnTo>
                  <a:lnTo>
                    <a:pt x="1733849" y="260581"/>
                  </a:lnTo>
                  <a:lnTo>
                    <a:pt x="1268240" y="332344"/>
                  </a:lnTo>
                  <a:lnTo>
                    <a:pt x="1966795" y="634178"/>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4707" name="Groupe 4706"/>
            <p:cNvGrpSpPr/>
            <p:nvPr/>
          </p:nvGrpSpPr>
          <p:grpSpPr>
            <a:xfrm>
              <a:off x="6841947" y="3422026"/>
              <a:ext cx="229401" cy="313391"/>
              <a:chOff x="6487012" y="3744806"/>
              <a:chExt cx="229401" cy="313391"/>
            </a:xfrm>
          </p:grpSpPr>
          <p:sp>
            <p:nvSpPr>
              <p:cNvPr id="4709" name="Ellipse 4708"/>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710" name="Bouée 4709"/>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4708" name="Connecteur droit 4707"/>
            <p:cNvCxnSpPr/>
            <p:nvPr/>
          </p:nvCxnSpPr>
          <p:spPr>
            <a:xfrm flipV="1">
              <a:off x="6952628" y="3427202"/>
              <a:ext cx="21113" cy="315706"/>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4711" name="Groupe 4710"/>
          <p:cNvGrpSpPr/>
          <p:nvPr>
            <p:custDataLst>
              <p:tags r:id="rId158"/>
            </p:custDataLst>
          </p:nvPr>
        </p:nvGrpSpPr>
        <p:grpSpPr>
          <a:xfrm>
            <a:off x="2269749" y="2288493"/>
            <a:ext cx="1528080" cy="1494059"/>
            <a:chOff x="3982040" y="-38335"/>
            <a:chExt cx="1528080" cy="1494059"/>
          </a:xfrm>
        </p:grpSpPr>
        <p:grpSp>
          <p:nvGrpSpPr>
            <p:cNvPr id="4712" name="Groupe 4711"/>
            <p:cNvGrpSpPr/>
            <p:nvPr/>
          </p:nvGrpSpPr>
          <p:grpSpPr>
            <a:xfrm>
              <a:off x="4018044" y="-38335"/>
              <a:ext cx="1492076" cy="1494059"/>
              <a:chOff x="1365107" y="2659822"/>
              <a:chExt cx="1492076" cy="1494059"/>
            </a:xfrm>
          </p:grpSpPr>
          <p:sp>
            <p:nvSpPr>
              <p:cNvPr id="4720" name="Forme libre 4719"/>
              <p:cNvSpPr/>
              <p:nvPr/>
            </p:nvSpPr>
            <p:spPr>
              <a:xfrm>
                <a:off x="1365107" y="2659822"/>
                <a:ext cx="1401593" cy="1494059"/>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01593" h="1494059">
                    <a:moveTo>
                      <a:pt x="1401593" y="1101619"/>
                    </a:moveTo>
                    <a:lnTo>
                      <a:pt x="651783" y="764741"/>
                    </a:lnTo>
                    <a:cubicBezTo>
                      <a:pt x="651562" y="594527"/>
                      <a:pt x="651340" y="424314"/>
                      <a:pt x="651119" y="254100"/>
                    </a:cubicBezTo>
                    <a:lnTo>
                      <a:pt x="5918" y="0"/>
                    </a:lnTo>
                    <a:cubicBezTo>
                      <a:pt x="3945" y="402199"/>
                      <a:pt x="1973" y="804399"/>
                      <a:pt x="0" y="1206598"/>
                    </a:cubicBezTo>
                    <a:lnTo>
                      <a:pt x="643277" y="1494059"/>
                    </a:lnTo>
                    <a:lnTo>
                      <a:pt x="651265" y="993917"/>
                    </a:lnTo>
                    <a:cubicBezTo>
                      <a:pt x="874595" y="1115433"/>
                      <a:pt x="1224878" y="1258249"/>
                      <a:pt x="1347887" y="1302238"/>
                    </a:cubicBez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4721" name="Groupe 4720"/>
              <p:cNvGrpSpPr/>
              <p:nvPr/>
            </p:nvGrpSpPr>
            <p:grpSpPr>
              <a:xfrm>
                <a:off x="2611486" y="3707980"/>
                <a:ext cx="245697" cy="313391"/>
                <a:chOff x="6629570" y="3897206"/>
                <a:chExt cx="245697" cy="313391"/>
              </a:xfrm>
            </p:grpSpPr>
            <p:sp>
              <p:nvSpPr>
                <p:cNvPr id="4722" name="Ellipse 4721"/>
                <p:cNvSpPr/>
                <p:nvPr/>
              </p:nvSpPr>
              <p:spPr>
                <a:xfrm>
                  <a:off x="6682105" y="39525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723" name="Bouée 4722"/>
                <p:cNvSpPr/>
                <p:nvPr/>
              </p:nvSpPr>
              <p:spPr>
                <a:xfrm rot="1079884">
                  <a:off x="6639412" y="38972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cxnSp>
              <p:nvCxnSpPr>
                <p:cNvPr id="4724" name="Connecteur droit 4723"/>
                <p:cNvCxnSpPr/>
                <p:nvPr/>
              </p:nvCxnSpPr>
              <p:spPr>
                <a:xfrm flipV="1">
                  <a:off x="6629570" y="4041864"/>
                  <a:ext cx="245697" cy="35462"/>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grpSp>
        <p:sp>
          <p:nvSpPr>
            <p:cNvPr id="4713" name="Ellipse 4712"/>
            <p:cNvSpPr/>
            <p:nvPr/>
          </p:nvSpPr>
          <p:spPr>
            <a:xfrm>
              <a:off x="4296757" y="44621"/>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714" name="Ellipse 4713"/>
            <p:cNvSpPr/>
            <p:nvPr/>
          </p:nvSpPr>
          <p:spPr>
            <a:xfrm>
              <a:off x="5001662" y="849742"/>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715" name="Ellipse 4714"/>
            <p:cNvSpPr/>
            <p:nvPr/>
          </p:nvSpPr>
          <p:spPr>
            <a:xfrm>
              <a:off x="4968390" y="1091382"/>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716" name="Ellipse 4715"/>
            <p:cNvSpPr/>
            <p:nvPr/>
          </p:nvSpPr>
          <p:spPr>
            <a:xfrm>
              <a:off x="3982040" y="541439"/>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717" name="Ellipse 4716"/>
            <p:cNvSpPr/>
            <p:nvPr/>
          </p:nvSpPr>
          <p:spPr>
            <a:xfrm>
              <a:off x="4631572" y="419743"/>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718" name="Ellipse 4717"/>
            <p:cNvSpPr/>
            <p:nvPr/>
          </p:nvSpPr>
          <p:spPr>
            <a:xfrm>
              <a:off x="4631572" y="1132311"/>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719" name="Ellipse 4718"/>
            <p:cNvSpPr/>
            <p:nvPr/>
          </p:nvSpPr>
          <p:spPr>
            <a:xfrm>
              <a:off x="4262482" y="1260816"/>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4725" name="Groupe 4724"/>
          <p:cNvGrpSpPr/>
          <p:nvPr>
            <p:custDataLst>
              <p:tags r:id="rId159"/>
            </p:custDataLst>
          </p:nvPr>
        </p:nvGrpSpPr>
        <p:grpSpPr>
          <a:xfrm>
            <a:off x="2170772" y="2323415"/>
            <a:ext cx="1621591" cy="1444487"/>
            <a:chOff x="2304819" y="-164114"/>
            <a:chExt cx="1621591" cy="1444487"/>
          </a:xfrm>
        </p:grpSpPr>
        <p:grpSp>
          <p:nvGrpSpPr>
            <p:cNvPr id="4726" name="Groupe 4725"/>
            <p:cNvGrpSpPr/>
            <p:nvPr/>
          </p:nvGrpSpPr>
          <p:grpSpPr>
            <a:xfrm>
              <a:off x="2304819" y="-164114"/>
              <a:ext cx="1621591" cy="1444487"/>
              <a:chOff x="5457865" y="2418819"/>
              <a:chExt cx="1621591" cy="1444487"/>
            </a:xfrm>
          </p:grpSpPr>
          <p:sp>
            <p:nvSpPr>
              <p:cNvPr id="4734" name="Forme libre 4733"/>
              <p:cNvSpPr/>
              <p:nvPr/>
            </p:nvSpPr>
            <p:spPr>
              <a:xfrm>
                <a:off x="5457865" y="2418819"/>
                <a:ext cx="1522386" cy="1444487"/>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22386" h="1444487">
                    <a:moveTo>
                      <a:pt x="1522386" y="1265021"/>
                    </a:moveTo>
                    <a:lnTo>
                      <a:pt x="821036" y="954597"/>
                    </a:lnTo>
                    <a:cubicBezTo>
                      <a:pt x="897428" y="1246179"/>
                      <a:pt x="881842" y="1184739"/>
                      <a:pt x="938368" y="1444487"/>
                    </a:cubicBezTo>
                    <a:lnTo>
                      <a:pt x="271829" y="1152077"/>
                    </a:lnTo>
                    <a:lnTo>
                      <a:pt x="0" y="0"/>
                    </a:lnTo>
                    <a:lnTo>
                      <a:pt x="635332" y="250303"/>
                    </a:lnTo>
                    <a:cubicBezTo>
                      <a:pt x="732400" y="605570"/>
                      <a:pt x="709616" y="540614"/>
                      <a:pt x="756890" y="738160"/>
                    </a:cubicBezTo>
                    <a:lnTo>
                      <a:pt x="1467224" y="1071074"/>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4735" name="Groupe 4734"/>
              <p:cNvGrpSpPr/>
              <p:nvPr/>
            </p:nvGrpSpPr>
            <p:grpSpPr>
              <a:xfrm>
                <a:off x="6841947" y="3422026"/>
                <a:ext cx="229401" cy="313391"/>
                <a:chOff x="6487012" y="3744806"/>
                <a:chExt cx="229401" cy="313391"/>
              </a:xfrm>
            </p:grpSpPr>
            <p:sp>
              <p:nvSpPr>
                <p:cNvPr id="4737" name="Ellipse 4736"/>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738" name="Bouée 4737"/>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4736" name="Connecteur droit 4735"/>
              <p:cNvCxnSpPr/>
              <p:nvPr/>
            </p:nvCxnSpPr>
            <p:spPr>
              <a:xfrm flipH="1">
                <a:off x="6841332" y="3521869"/>
                <a:ext cx="238124" cy="111919"/>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4727" name="Ellipse 4726"/>
            <p:cNvSpPr/>
            <p:nvPr/>
          </p:nvSpPr>
          <p:spPr>
            <a:xfrm>
              <a:off x="3155492" y="102296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728" name="Ellipse 4727"/>
            <p:cNvSpPr/>
            <p:nvPr/>
          </p:nvSpPr>
          <p:spPr>
            <a:xfrm>
              <a:off x="2573672" y="-66612"/>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729" name="Ellipse 4728"/>
            <p:cNvSpPr/>
            <p:nvPr/>
          </p:nvSpPr>
          <p:spPr>
            <a:xfrm>
              <a:off x="3330269" y="870045"/>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730" name="Ellipse 4729"/>
            <p:cNvSpPr/>
            <p:nvPr/>
          </p:nvSpPr>
          <p:spPr>
            <a:xfrm>
              <a:off x="2384202" y="362626"/>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731" name="Ellipse 4730"/>
            <p:cNvSpPr/>
            <p:nvPr/>
          </p:nvSpPr>
          <p:spPr>
            <a:xfrm>
              <a:off x="2776163" y="1063897"/>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732" name="Ellipse 4731"/>
            <p:cNvSpPr/>
            <p:nvPr/>
          </p:nvSpPr>
          <p:spPr>
            <a:xfrm>
              <a:off x="2966924" y="313487"/>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733" name="Ellipse 4732"/>
            <p:cNvSpPr/>
            <p:nvPr/>
          </p:nvSpPr>
          <p:spPr>
            <a:xfrm>
              <a:off x="3411558" y="722160"/>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4739" name="Groupe 4738"/>
          <p:cNvGrpSpPr/>
          <p:nvPr>
            <p:custDataLst>
              <p:tags r:id="rId160"/>
            </p:custDataLst>
          </p:nvPr>
        </p:nvGrpSpPr>
        <p:grpSpPr>
          <a:xfrm>
            <a:off x="2057435" y="2384136"/>
            <a:ext cx="1734928" cy="1323044"/>
            <a:chOff x="756629" y="-1564521"/>
            <a:chExt cx="1734928" cy="1323044"/>
          </a:xfrm>
        </p:grpSpPr>
        <p:grpSp>
          <p:nvGrpSpPr>
            <p:cNvPr id="4740" name="Groupe 4739"/>
            <p:cNvGrpSpPr/>
            <p:nvPr/>
          </p:nvGrpSpPr>
          <p:grpSpPr>
            <a:xfrm>
              <a:off x="756629" y="-1564521"/>
              <a:ext cx="1734928" cy="1323044"/>
              <a:chOff x="5336420" y="2473587"/>
              <a:chExt cx="1734928" cy="1323044"/>
            </a:xfrm>
          </p:grpSpPr>
          <p:sp>
            <p:nvSpPr>
              <p:cNvPr id="4748" name="Forme libre 4747"/>
              <p:cNvSpPr/>
              <p:nvPr/>
            </p:nvSpPr>
            <p:spPr>
              <a:xfrm>
                <a:off x="5336420" y="2473587"/>
                <a:ext cx="1672405" cy="1323044"/>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72405" h="1323044">
                    <a:moveTo>
                      <a:pt x="1672405" y="1186441"/>
                    </a:moveTo>
                    <a:lnTo>
                      <a:pt x="959149" y="885542"/>
                    </a:lnTo>
                    <a:cubicBezTo>
                      <a:pt x="1116504" y="1139024"/>
                      <a:pt x="1069962" y="1079966"/>
                      <a:pt x="1197925" y="1323044"/>
                    </a:cubicBezTo>
                    <a:lnTo>
                      <a:pt x="524241" y="1035397"/>
                    </a:lnTo>
                    <a:lnTo>
                      <a:pt x="0" y="0"/>
                    </a:lnTo>
                    <a:lnTo>
                      <a:pt x="623425" y="259829"/>
                    </a:lnTo>
                    <a:cubicBezTo>
                      <a:pt x="758593" y="574615"/>
                      <a:pt x="726283" y="521567"/>
                      <a:pt x="835470" y="716731"/>
                    </a:cubicBezTo>
                    <a:lnTo>
                      <a:pt x="1583905" y="102106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4749" name="Groupe 4748"/>
              <p:cNvGrpSpPr/>
              <p:nvPr/>
            </p:nvGrpSpPr>
            <p:grpSpPr>
              <a:xfrm>
                <a:off x="6841947" y="3422026"/>
                <a:ext cx="229401" cy="313391"/>
                <a:chOff x="6487012" y="3744806"/>
                <a:chExt cx="229401" cy="313391"/>
              </a:xfrm>
            </p:grpSpPr>
            <p:sp>
              <p:nvSpPr>
                <p:cNvPr id="4751" name="Ellipse 4750"/>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752" name="Bouée 4751"/>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4750" name="Connecteur droit 4749"/>
              <p:cNvCxnSpPr/>
              <p:nvPr/>
            </p:nvCxnSpPr>
            <p:spPr>
              <a:xfrm flipH="1">
                <a:off x="6850856" y="3495675"/>
                <a:ext cx="216694" cy="173831"/>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4741" name="Ellipse 4740"/>
            <p:cNvSpPr/>
            <p:nvPr/>
          </p:nvSpPr>
          <p:spPr>
            <a:xfrm>
              <a:off x="1882241" y="-632761"/>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742" name="Ellipse 4741"/>
            <p:cNvSpPr/>
            <p:nvPr/>
          </p:nvSpPr>
          <p:spPr>
            <a:xfrm>
              <a:off x="1826454" y="-437016"/>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743" name="Ellipse 4742"/>
            <p:cNvSpPr/>
            <p:nvPr/>
          </p:nvSpPr>
          <p:spPr>
            <a:xfrm>
              <a:off x="1458786" y="-48291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744" name="Ellipse 4743"/>
            <p:cNvSpPr/>
            <p:nvPr/>
          </p:nvSpPr>
          <p:spPr>
            <a:xfrm>
              <a:off x="950295" y="-1149959"/>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745" name="Ellipse 4744"/>
            <p:cNvSpPr/>
            <p:nvPr/>
          </p:nvSpPr>
          <p:spPr>
            <a:xfrm>
              <a:off x="1044549" y="-1477090"/>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746" name="Ellipse 4745"/>
            <p:cNvSpPr/>
            <p:nvPr/>
          </p:nvSpPr>
          <p:spPr>
            <a:xfrm>
              <a:off x="1465208" y="-1048934"/>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747" name="Ellipse 4746"/>
            <p:cNvSpPr/>
            <p:nvPr/>
          </p:nvSpPr>
          <p:spPr>
            <a:xfrm>
              <a:off x="2014020" y="-712374"/>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4753" name="Groupe 4752"/>
          <p:cNvGrpSpPr/>
          <p:nvPr>
            <p:custDataLst>
              <p:tags r:id="rId161"/>
            </p:custDataLst>
          </p:nvPr>
        </p:nvGrpSpPr>
        <p:grpSpPr>
          <a:xfrm>
            <a:off x="1937294" y="2476042"/>
            <a:ext cx="1853989" cy="1168960"/>
            <a:chOff x="623108" y="-218578"/>
            <a:chExt cx="1853989" cy="1168960"/>
          </a:xfrm>
        </p:grpSpPr>
        <p:grpSp>
          <p:nvGrpSpPr>
            <p:cNvPr id="4754" name="Groupe 4753"/>
            <p:cNvGrpSpPr/>
            <p:nvPr/>
          </p:nvGrpSpPr>
          <p:grpSpPr>
            <a:xfrm>
              <a:off x="623108" y="-218578"/>
              <a:ext cx="1853989" cy="1168960"/>
              <a:chOff x="5217359" y="2566457"/>
              <a:chExt cx="1853989" cy="1168960"/>
            </a:xfrm>
          </p:grpSpPr>
          <p:sp>
            <p:nvSpPr>
              <p:cNvPr id="4762" name="Forme libre 4761"/>
              <p:cNvSpPr/>
              <p:nvPr/>
            </p:nvSpPr>
            <p:spPr>
              <a:xfrm>
                <a:off x="5217359" y="2566457"/>
                <a:ext cx="1803374" cy="1132544"/>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03374" h="1132544">
                    <a:moveTo>
                      <a:pt x="1803374" y="1069760"/>
                    </a:moveTo>
                    <a:lnTo>
                      <a:pt x="1099642" y="771242"/>
                    </a:lnTo>
                    <a:cubicBezTo>
                      <a:pt x="1309385" y="981862"/>
                      <a:pt x="1267605" y="934710"/>
                      <a:pt x="1433668" y="1132544"/>
                    </a:cubicBezTo>
                    <a:cubicBezTo>
                      <a:pt x="1197994" y="1012848"/>
                      <a:pt x="967082" y="950304"/>
                      <a:pt x="750459" y="847278"/>
                    </a:cubicBezTo>
                    <a:lnTo>
                      <a:pt x="0" y="0"/>
                    </a:lnTo>
                    <a:lnTo>
                      <a:pt x="613900" y="259829"/>
                    </a:lnTo>
                    <a:cubicBezTo>
                      <a:pt x="810981" y="486509"/>
                      <a:pt x="795339" y="464417"/>
                      <a:pt x="930719" y="635769"/>
                    </a:cubicBezTo>
                    <a:lnTo>
                      <a:pt x="1662485" y="956775"/>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4763" name="Groupe 4762"/>
              <p:cNvGrpSpPr/>
              <p:nvPr/>
            </p:nvGrpSpPr>
            <p:grpSpPr>
              <a:xfrm>
                <a:off x="6841947" y="3422026"/>
                <a:ext cx="229401" cy="313391"/>
                <a:chOff x="6487012" y="3744806"/>
                <a:chExt cx="229401" cy="313391"/>
              </a:xfrm>
            </p:grpSpPr>
            <p:sp>
              <p:nvSpPr>
                <p:cNvPr id="4765" name="Ellipse 4764"/>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766" name="Bouée 4765"/>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4764" name="Connecteur droit 4763"/>
              <p:cNvCxnSpPr/>
              <p:nvPr/>
            </p:nvCxnSpPr>
            <p:spPr>
              <a:xfrm rot="900000" flipH="1">
                <a:off x="6898482" y="3436144"/>
                <a:ext cx="121443" cy="292894"/>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4755" name="Ellipse 4754"/>
            <p:cNvSpPr/>
            <p:nvPr/>
          </p:nvSpPr>
          <p:spPr>
            <a:xfrm>
              <a:off x="1838033" y="578341"/>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756" name="Ellipse 4755"/>
            <p:cNvSpPr/>
            <p:nvPr/>
          </p:nvSpPr>
          <p:spPr>
            <a:xfrm>
              <a:off x="1918245" y="753123"/>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757" name="Ellipse 4756"/>
            <p:cNvSpPr/>
            <p:nvPr/>
          </p:nvSpPr>
          <p:spPr>
            <a:xfrm>
              <a:off x="1520823" y="666143"/>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758" name="Ellipse 4757"/>
            <p:cNvSpPr/>
            <p:nvPr/>
          </p:nvSpPr>
          <p:spPr>
            <a:xfrm>
              <a:off x="892642" y="81196"/>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759" name="Ellipse 4758"/>
            <p:cNvSpPr/>
            <p:nvPr/>
          </p:nvSpPr>
          <p:spPr>
            <a:xfrm>
              <a:off x="991387" y="-81370"/>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760" name="Ellipse 4759"/>
            <p:cNvSpPr/>
            <p:nvPr/>
          </p:nvSpPr>
          <p:spPr>
            <a:xfrm>
              <a:off x="1441615" y="272201"/>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761" name="Ellipse 4760"/>
            <p:cNvSpPr/>
            <p:nvPr/>
          </p:nvSpPr>
          <p:spPr>
            <a:xfrm>
              <a:off x="2022161" y="609853"/>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4767" name="Groupe 4766"/>
          <p:cNvGrpSpPr/>
          <p:nvPr>
            <p:custDataLst>
              <p:tags r:id="rId162"/>
            </p:custDataLst>
          </p:nvPr>
        </p:nvGrpSpPr>
        <p:grpSpPr>
          <a:xfrm>
            <a:off x="1818828" y="2754584"/>
            <a:ext cx="1982578" cy="895117"/>
            <a:chOff x="-291409" y="858601"/>
            <a:chExt cx="1982578" cy="895117"/>
          </a:xfrm>
        </p:grpSpPr>
        <p:grpSp>
          <p:nvGrpSpPr>
            <p:cNvPr id="4768" name="Groupe 4767"/>
            <p:cNvGrpSpPr/>
            <p:nvPr/>
          </p:nvGrpSpPr>
          <p:grpSpPr>
            <a:xfrm>
              <a:off x="-291409" y="858601"/>
              <a:ext cx="1982578" cy="895117"/>
              <a:chOff x="5088770" y="2840300"/>
              <a:chExt cx="1982578" cy="895117"/>
            </a:xfrm>
          </p:grpSpPr>
          <p:sp>
            <p:nvSpPr>
              <p:cNvPr id="4775" name="Forme libre 4774"/>
              <p:cNvSpPr/>
              <p:nvPr/>
            </p:nvSpPr>
            <p:spPr>
              <a:xfrm>
                <a:off x="5088770" y="2840300"/>
                <a:ext cx="1936725" cy="737701"/>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36725" h="737701">
                    <a:moveTo>
                      <a:pt x="1936725" y="731623"/>
                    </a:moveTo>
                    <a:lnTo>
                      <a:pt x="1261567" y="449774"/>
                    </a:lnTo>
                    <a:cubicBezTo>
                      <a:pt x="1511791" y="527044"/>
                      <a:pt x="1455724" y="508467"/>
                      <a:pt x="1728943" y="582476"/>
                    </a:cubicBezTo>
                    <a:lnTo>
                      <a:pt x="998110" y="304354"/>
                    </a:lnTo>
                    <a:lnTo>
                      <a:pt x="0" y="0"/>
                    </a:lnTo>
                    <a:lnTo>
                      <a:pt x="582944" y="259830"/>
                    </a:lnTo>
                    <a:cubicBezTo>
                      <a:pt x="844318" y="365067"/>
                      <a:pt x="869158" y="373931"/>
                      <a:pt x="1047400" y="423839"/>
                    </a:cubicBezTo>
                    <a:lnTo>
                      <a:pt x="1791073" y="737701"/>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4776" name="Groupe 4775"/>
              <p:cNvGrpSpPr/>
              <p:nvPr/>
            </p:nvGrpSpPr>
            <p:grpSpPr>
              <a:xfrm>
                <a:off x="6841947" y="3422026"/>
                <a:ext cx="229401" cy="313391"/>
                <a:chOff x="6487012" y="3744806"/>
                <a:chExt cx="229401" cy="313391"/>
              </a:xfrm>
            </p:grpSpPr>
            <p:sp>
              <p:nvSpPr>
                <p:cNvPr id="4778" name="Ellipse 4777"/>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779" name="Bouée 4778"/>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4777" name="Connecteur droit 4776"/>
              <p:cNvCxnSpPr>
                <a:stCxn id="4779" idx="0"/>
              </p:cNvCxnSpPr>
              <p:nvPr/>
            </p:nvCxnSpPr>
            <p:spPr>
              <a:xfrm flipH="1">
                <a:off x="6896114" y="3429694"/>
                <a:ext cx="108951" cy="300637"/>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4769" name="Ellipse 4768"/>
            <p:cNvSpPr/>
            <p:nvPr/>
          </p:nvSpPr>
          <p:spPr>
            <a:xfrm>
              <a:off x="1044549" y="1404030"/>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770" name="Ellipse 4769"/>
            <p:cNvSpPr/>
            <p:nvPr/>
          </p:nvSpPr>
          <p:spPr>
            <a:xfrm>
              <a:off x="684621" y="1244283"/>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771" name="Ellipse 4770"/>
            <p:cNvSpPr/>
            <p:nvPr/>
          </p:nvSpPr>
          <p:spPr>
            <a:xfrm>
              <a:off x="-46943" y="94381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772" name="Ellipse 4771"/>
            <p:cNvSpPr/>
            <p:nvPr/>
          </p:nvSpPr>
          <p:spPr>
            <a:xfrm>
              <a:off x="385712" y="1052285"/>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773" name="Ellipse 4772"/>
            <p:cNvSpPr/>
            <p:nvPr/>
          </p:nvSpPr>
          <p:spPr>
            <a:xfrm>
              <a:off x="1044549" y="1262813"/>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774" name="Ellipse 4773"/>
            <p:cNvSpPr/>
            <p:nvPr/>
          </p:nvSpPr>
          <p:spPr>
            <a:xfrm>
              <a:off x="1345222" y="145284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4780" name="Groupe 4779"/>
          <p:cNvGrpSpPr/>
          <p:nvPr>
            <p:custDataLst>
              <p:tags r:id="rId163"/>
            </p:custDataLst>
          </p:nvPr>
        </p:nvGrpSpPr>
        <p:grpSpPr>
          <a:xfrm>
            <a:off x="1856968" y="2664030"/>
            <a:ext cx="1951225" cy="995068"/>
            <a:chOff x="-434250" y="1201398"/>
            <a:chExt cx="2104785" cy="1045804"/>
          </a:xfrm>
        </p:grpSpPr>
        <p:sp>
          <p:nvSpPr>
            <p:cNvPr id="4781" name="Ellipse 4780"/>
            <p:cNvSpPr/>
            <p:nvPr/>
          </p:nvSpPr>
          <p:spPr>
            <a:xfrm>
              <a:off x="1319420" y="1943339"/>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4782" name="Groupe 4781"/>
            <p:cNvGrpSpPr/>
            <p:nvPr/>
          </p:nvGrpSpPr>
          <p:grpSpPr>
            <a:xfrm>
              <a:off x="-434250" y="1201398"/>
              <a:ext cx="2104785" cy="1045804"/>
              <a:chOff x="5127864" y="2779820"/>
              <a:chExt cx="1934357" cy="961124"/>
            </a:xfrm>
          </p:grpSpPr>
          <p:sp>
            <p:nvSpPr>
              <p:cNvPr id="4786" name="Forme libre 4785"/>
              <p:cNvSpPr/>
              <p:nvPr/>
            </p:nvSpPr>
            <p:spPr>
              <a:xfrm>
                <a:off x="5127864" y="2779820"/>
                <a:ext cx="1897738" cy="82788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97738" h="827886">
                    <a:moveTo>
                      <a:pt x="1754503" y="767038"/>
                    </a:moveTo>
                    <a:lnTo>
                      <a:pt x="1009287" y="442326"/>
                    </a:lnTo>
                    <a:cubicBezTo>
                      <a:pt x="794792" y="352280"/>
                      <a:pt x="839490" y="370425"/>
                      <a:pt x="555623" y="240525"/>
                    </a:cubicBezTo>
                    <a:lnTo>
                      <a:pt x="0" y="0"/>
                    </a:lnTo>
                    <a:lnTo>
                      <a:pt x="960530" y="431832"/>
                    </a:lnTo>
                    <a:lnTo>
                      <a:pt x="1657649" y="718608"/>
                    </a:lnTo>
                    <a:lnTo>
                      <a:pt x="1208707" y="528431"/>
                    </a:lnTo>
                    <a:lnTo>
                      <a:pt x="1897738" y="827886"/>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4787" name="Groupe 4786"/>
              <p:cNvGrpSpPr/>
              <p:nvPr/>
            </p:nvGrpSpPr>
            <p:grpSpPr>
              <a:xfrm>
                <a:off x="6840349" y="3432120"/>
                <a:ext cx="221872" cy="301852"/>
                <a:chOff x="6485414" y="3754900"/>
                <a:chExt cx="221872" cy="301852"/>
              </a:xfrm>
            </p:grpSpPr>
            <p:sp>
              <p:nvSpPr>
                <p:cNvPr id="4789" name="Ellipse 4788"/>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790" name="Bouée 4789"/>
                <p:cNvSpPr/>
                <p:nvPr/>
              </p:nvSpPr>
              <p:spPr>
                <a:xfrm rot="1079884">
                  <a:off x="6485414" y="3754900"/>
                  <a:ext cx="221872" cy="301852"/>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4788" name="Connecteur droit 4787"/>
              <p:cNvCxnSpPr/>
              <p:nvPr/>
            </p:nvCxnSpPr>
            <p:spPr>
              <a:xfrm rot="900000" flipH="1" flipV="1">
                <a:off x="6953251" y="3424238"/>
                <a:ext cx="4762" cy="316706"/>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4783" name="Ellipse 4782"/>
            <p:cNvSpPr/>
            <p:nvPr/>
          </p:nvSpPr>
          <p:spPr>
            <a:xfrm>
              <a:off x="-407889" y="1204467"/>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784" name="Ellipse 4783"/>
            <p:cNvSpPr/>
            <p:nvPr/>
          </p:nvSpPr>
          <p:spPr>
            <a:xfrm>
              <a:off x="950295" y="1794353"/>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785" name="Ellipse 4784"/>
            <p:cNvSpPr/>
            <p:nvPr/>
          </p:nvSpPr>
          <p:spPr>
            <a:xfrm>
              <a:off x="385712" y="1535937"/>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4791" name="Groupe 4790"/>
          <p:cNvGrpSpPr/>
          <p:nvPr>
            <p:custDataLst>
              <p:tags r:id="rId164"/>
            </p:custDataLst>
          </p:nvPr>
        </p:nvGrpSpPr>
        <p:grpSpPr>
          <a:xfrm>
            <a:off x="1872402" y="2604242"/>
            <a:ext cx="1925427" cy="1040373"/>
            <a:chOff x="-1488292" y="-632761"/>
            <a:chExt cx="1925427" cy="1040373"/>
          </a:xfrm>
        </p:grpSpPr>
        <p:grpSp>
          <p:nvGrpSpPr>
            <p:cNvPr id="4792" name="Groupe 4791"/>
            <p:cNvGrpSpPr/>
            <p:nvPr/>
          </p:nvGrpSpPr>
          <p:grpSpPr>
            <a:xfrm>
              <a:off x="-1488292" y="-632761"/>
              <a:ext cx="1925427" cy="1040373"/>
              <a:chOff x="5145921" y="2695044"/>
              <a:chExt cx="1925427" cy="1040373"/>
            </a:xfrm>
          </p:grpSpPr>
          <p:sp>
            <p:nvSpPr>
              <p:cNvPr id="4798" name="Forme libre 4797"/>
              <p:cNvSpPr/>
              <p:nvPr/>
            </p:nvSpPr>
            <p:spPr>
              <a:xfrm>
                <a:off x="5145921" y="2695044"/>
                <a:ext cx="1881956" cy="922123"/>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81956" h="922123">
                    <a:moveTo>
                      <a:pt x="1881956" y="922123"/>
                    </a:moveTo>
                    <a:lnTo>
                      <a:pt x="1194892" y="621224"/>
                    </a:lnTo>
                    <a:cubicBezTo>
                      <a:pt x="1435591" y="777075"/>
                      <a:pt x="1379524" y="734685"/>
                      <a:pt x="1605118" y="882513"/>
                    </a:cubicBezTo>
                    <a:lnTo>
                      <a:pt x="905241" y="594866"/>
                    </a:lnTo>
                    <a:lnTo>
                      <a:pt x="0" y="0"/>
                    </a:lnTo>
                    <a:lnTo>
                      <a:pt x="592469" y="259829"/>
                    </a:lnTo>
                    <a:cubicBezTo>
                      <a:pt x="830031" y="417453"/>
                      <a:pt x="833439" y="421556"/>
                      <a:pt x="997394" y="538139"/>
                    </a:cubicBezTo>
                    <a:lnTo>
                      <a:pt x="1731541" y="859144"/>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4799" name="Groupe 4798"/>
              <p:cNvGrpSpPr/>
              <p:nvPr/>
            </p:nvGrpSpPr>
            <p:grpSpPr>
              <a:xfrm>
                <a:off x="6841947" y="3422026"/>
                <a:ext cx="229401" cy="313391"/>
                <a:chOff x="6487012" y="3744806"/>
                <a:chExt cx="229401" cy="313391"/>
              </a:xfrm>
            </p:grpSpPr>
            <p:sp>
              <p:nvSpPr>
                <p:cNvPr id="4801" name="Ellipse 4800"/>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802" name="Bouée 4801"/>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4800" name="Connecteur droit 4799"/>
              <p:cNvCxnSpPr/>
              <p:nvPr/>
            </p:nvCxnSpPr>
            <p:spPr>
              <a:xfrm flipH="1">
                <a:off x="6898482" y="3436144"/>
                <a:ext cx="121443" cy="292894"/>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4793" name="Ellipse 4792"/>
            <p:cNvSpPr/>
            <p:nvPr/>
          </p:nvSpPr>
          <p:spPr>
            <a:xfrm>
              <a:off x="53732" y="11533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794" name="Ellipse 4793"/>
            <p:cNvSpPr/>
            <p:nvPr/>
          </p:nvSpPr>
          <p:spPr>
            <a:xfrm>
              <a:off x="-414591" y="5004"/>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795" name="Ellipse 4794"/>
            <p:cNvSpPr/>
            <p:nvPr/>
          </p:nvSpPr>
          <p:spPr>
            <a:xfrm>
              <a:off x="-1148654" y="-41598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796" name="Ellipse 4795"/>
            <p:cNvSpPr/>
            <p:nvPr/>
          </p:nvSpPr>
          <p:spPr>
            <a:xfrm>
              <a:off x="-1066891" y="-462997"/>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797" name="Ellipse 4796"/>
            <p:cNvSpPr/>
            <p:nvPr/>
          </p:nvSpPr>
          <p:spPr>
            <a:xfrm>
              <a:off x="-633574" y="-229951"/>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4803" name="Groupe 4802"/>
          <p:cNvGrpSpPr/>
          <p:nvPr>
            <p:custDataLst>
              <p:tags r:id="rId165"/>
            </p:custDataLst>
          </p:nvPr>
        </p:nvGrpSpPr>
        <p:grpSpPr>
          <a:xfrm>
            <a:off x="1787804" y="2782938"/>
            <a:ext cx="2014108" cy="865748"/>
            <a:chOff x="-519318" y="1745455"/>
            <a:chExt cx="2014108" cy="865748"/>
          </a:xfrm>
        </p:grpSpPr>
        <p:sp>
          <p:nvSpPr>
            <p:cNvPr id="4804" name="Ellipse 4803"/>
            <p:cNvSpPr/>
            <p:nvPr/>
          </p:nvSpPr>
          <p:spPr>
            <a:xfrm>
              <a:off x="1247837" y="231654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4805" name="Groupe 4804"/>
            <p:cNvGrpSpPr/>
            <p:nvPr/>
          </p:nvGrpSpPr>
          <p:grpSpPr>
            <a:xfrm>
              <a:off x="-484413" y="1795335"/>
              <a:ext cx="1979203" cy="815868"/>
              <a:chOff x="5092145" y="2925076"/>
              <a:chExt cx="1979203" cy="815868"/>
            </a:xfrm>
          </p:grpSpPr>
          <p:sp>
            <p:nvSpPr>
              <p:cNvPr id="4812" name="Forme libre 4811"/>
              <p:cNvSpPr/>
              <p:nvPr/>
            </p:nvSpPr>
            <p:spPr>
              <a:xfrm>
                <a:off x="5092145" y="2925076"/>
                <a:ext cx="1962032" cy="655118"/>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62032" h="655118">
                    <a:moveTo>
                      <a:pt x="1773553" y="655118"/>
                    </a:moveTo>
                    <a:lnTo>
                      <a:pt x="1045006" y="320881"/>
                    </a:lnTo>
                    <a:cubicBezTo>
                      <a:pt x="759073" y="280842"/>
                      <a:pt x="858541" y="301368"/>
                      <a:pt x="562767" y="250049"/>
                    </a:cubicBezTo>
                    <a:lnTo>
                      <a:pt x="0" y="0"/>
                    </a:lnTo>
                    <a:lnTo>
                      <a:pt x="1027206" y="138938"/>
                    </a:lnTo>
                    <a:lnTo>
                      <a:pt x="1695749" y="411426"/>
                    </a:lnTo>
                    <a:lnTo>
                      <a:pt x="1258715" y="356981"/>
                    </a:lnTo>
                    <a:lnTo>
                      <a:pt x="1962032" y="639766"/>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4813" name="Groupe 4812"/>
              <p:cNvGrpSpPr/>
              <p:nvPr/>
            </p:nvGrpSpPr>
            <p:grpSpPr>
              <a:xfrm>
                <a:off x="6841947" y="3422026"/>
                <a:ext cx="229401" cy="313391"/>
                <a:chOff x="6487012" y="3744806"/>
                <a:chExt cx="229401" cy="313391"/>
              </a:xfrm>
            </p:grpSpPr>
            <p:sp>
              <p:nvSpPr>
                <p:cNvPr id="4815" name="Ellipse 4814"/>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816" name="Bouée 4815"/>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4814" name="Connecteur droit 4813"/>
              <p:cNvCxnSpPr/>
              <p:nvPr/>
            </p:nvCxnSpPr>
            <p:spPr>
              <a:xfrm flipV="1">
                <a:off x="6939479" y="3429694"/>
                <a:ext cx="47052" cy="311250"/>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4806" name="Ellipse 4805"/>
            <p:cNvSpPr/>
            <p:nvPr/>
          </p:nvSpPr>
          <p:spPr>
            <a:xfrm>
              <a:off x="582357" y="211578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807" name="Ellipse 4806"/>
            <p:cNvSpPr/>
            <p:nvPr/>
          </p:nvSpPr>
          <p:spPr>
            <a:xfrm>
              <a:off x="89736" y="2031082"/>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808" name="Ellipse 4807"/>
            <p:cNvSpPr/>
            <p:nvPr/>
          </p:nvSpPr>
          <p:spPr>
            <a:xfrm>
              <a:off x="-519318" y="1745455"/>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809" name="Ellipse 4808"/>
            <p:cNvSpPr/>
            <p:nvPr/>
          </p:nvSpPr>
          <p:spPr>
            <a:xfrm>
              <a:off x="479939" y="1904114"/>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810" name="Ellipse 4809"/>
            <p:cNvSpPr/>
            <p:nvPr/>
          </p:nvSpPr>
          <p:spPr>
            <a:xfrm>
              <a:off x="1187680" y="2169719"/>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811" name="Ellipse 4810"/>
            <p:cNvSpPr/>
            <p:nvPr/>
          </p:nvSpPr>
          <p:spPr>
            <a:xfrm>
              <a:off x="756629" y="2111797"/>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4817" name="Groupe 4816"/>
          <p:cNvGrpSpPr/>
          <p:nvPr>
            <p:custDataLst>
              <p:tags r:id="rId166"/>
            </p:custDataLst>
          </p:nvPr>
        </p:nvGrpSpPr>
        <p:grpSpPr>
          <a:xfrm>
            <a:off x="1832771" y="2646620"/>
            <a:ext cx="1974948" cy="997995"/>
            <a:chOff x="-487301" y="3353057"/>
            <a:chExt cx="1974948" cy="997995"/>
          </a:xfrm>
        </p:grpSpPr>
        <p:grpSp>
          <p:nvGrpSpPr>
            <p:cNvPr id="4818" name="Groupe 4817"/>
            <p:cNvGrpSpPr/>
            <p:nvPr/>
          </p:nvGrpSpPr>
          <p:grpSpPr>
            <a:xfrm>
              <a:off x="-484413" y="3372468"/>
              <a:ext cx="1972060" cy="978584"/>
              <a:chOff x="5099288" y="2756833"/>
              <a:chExt cx="1972060" cy="978584"/>
            </a:xfrm>
          </p:grpSpPr>
          <p:sp>
            <p:nvSpPr>
              <p:cNvPr id="4826" name="Forme libre 4825"/>
              <p:cNvSpPr/>
              <p:nvPr/>
            </p:nvSpPr>
            <p:spPr>
              <a:xfrm>
                <a:off x="5099288" y="2756833"/>
                <a:ext cx="1952507" cy="882892"/>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52507" h="882892">
                    <a:moveTo>
                      <a:pt x="1775935" y="882892"/>
                    </a:moveTo>
                    <a:lnTo>
                      <a:pt x="1047388" y="551036"/>
                    </a:lnTo>
                    <a:cubicBezTo>
                      <a:pt x="813843" y="653872"/>
                      <a:pt x="870447" y="610104"/>
                      <a:pt x="608010" y="749285"/>
                    </a:cubicBezTo>
                    <a:lnTo>
                      <a:pt x="0" y="468282"/>
                    </a:lnTo>
                    <a:lnTo>
                      <a:pt x="977199" y="0"/>
                    </a:lnTo>
                    <a:lnTo>
                      <a:pt x="1695749" y="267724"/>
                    </a:lnTo>
                    <a:lnTo>
                      <a:pt x="1242046" y="465693"/>
                    </a:lnTo>
                    <a:lnTo>
                      <a:pt x="1952507" y="779433"/>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4827" name="Groupe 4826"/>
              <p:cNvGrpSpPr/>
              <p:nvPr/>
            </p:nvGrpSpPr>
            <p:grpSpPr>
              <a:xfrm>
                <a:off x="6841947" y="3422026"/>
                <a:ext cx="229401" cy="313391"/>
                <a:chOff x="6487012" y="3744806"/>
                <a:chExt cx="229401" cy="313391"/>
              </a:xfrm>
            </p:grpSpPr>
            <p:sp>
              <p:nvSpPr>
                <p:cNvPr id="4829" name="Ellipse 4828"/>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830" name="Bouée 4829"/>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4828" name="Connecteur droit 4827"/>
              <p:cNvCxnSpPr/>
              <p:nvPr/>
            </p:nvCxnSpPr>
            <p:spPr>
              <a:xfrm flipH="1" flipV="1">
                <a:off x="6896101" y="3467100"/>
                <a:ext cx="126205" cy="221456"/>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4819" name="Ellipse 4818"/>
            <p:cNvSpPr/>
            <p:nvPr/>
          </p:nvSpPr>
          <p:spPr>
            <a:xfrm>
              <a:off x="756628" y="3826816"/>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820" name="Ellipse 4819"/>
            <p:cNvSpPr/>
            <p:nvPr/>
          </p:nvSpPr>
          <p:spPr>
            <a:xfrm>
              <a:off x="1177294" y="4192040"/>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821" name="Ellipse 4820"/>
            <p:cNvSpPr/>
            <p:nvPr/>
          </p:nvSpPr>
          <p:spPr>
            <a:xfrm>
              <a:off x="527587" y="3893141"/>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822" name="Ellipse 4821"/>
            <p:cNvSpPr/>
            <p:nvPr/>
          </p:nvSpPr>
          <p:spPr>
            <a:xfrm>
              <a:off x="60308" y="4078559"/>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823" name="Ellipse 4822"/>
            <p:cNvSpPr/>
            <p:nvPr/>
          </p:nvSpPr>
          <p:spPr>
            <a:xfrm>
              <a:off x="-487301" y="3814954"/>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824" name="Ellipse 4823"/>
            <p:cNvSpPr/>
            <p:nvPr/>
          </p:nvSpPr>
          <p:spPr>
            <a:xfrm>
              <a:off x="461698" y="3353057"/>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825" name="Ellipse 4824"/>
            <p:cNvSpPr/>
            <p:nvPr/>
          </p:nvSpPr>
          <p:spPr>
            <a:xfrm>
              <a:off x="1127559" y="3625702"/>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grpSp>
        <p:nvGrpSpPr>
          <p:cNvPr id="4831" name="Groupe 4830"/>
          <p:cNvGrpSpPr/>
          <p:nvPr>
            <p:custDataLst>
              <p:tags r:id="rId167"/>
            </p:custDataLst>
          </p:nvPr>
        </p:nvGrpSpPr>
        <p:grpSpPr>
          <a:xfrm>
            <a:off x="1921317" y="2551713"/>
            <a:ext cx="1891098" cy="1100028"/>
            <a:chOff x="-378587" y="4270377"/>
            <a:chExt cx="1891098" cy="1100028"/>
          </a:xfrm>
        </p:grpSpPr>
        <p:grpSp>
          <p:nvGrpSpPr>
            <p:cNvPr id="4832" name="Groupe 4831"/>
            <p:cNvGrpSpPr/>
            <p:nvPr/>
          </p:nvGrpSpPr>
          <p:grpSpPr>
            <a:xfrm>
              <a:off x="-378587" y="4270377"/>
              <a:ext cx="1891098" cy="1100028"/>
              <a:chOff x="5180250" y="2635389"/>
              <a:chExt cx="1891098" cy="1100028"/>
            </a:xfrm>
          </p:grpSpPr>
          <p:sp>
            <p:nvSpPr>
              <p:cNvPr id="4840" name="Forme libre 4839"/>
              <p:cNvSpPr/>
              <p:nvPr/>
            </p:nvSpPr>
            <p:spPr>
              <a:xfrm>
                <a:off x="5180250" y="2635389"/>
                <a:ext cx="1869163" cy="100433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69163" h="1004336">
                    <a:moveTo>
                      <a:pt x="1699736" y="1004336"/>
                    </a:moveTo>
                    <a:lnTo>
                      <a:pt x="978333" y="693911"/>
                    </a:lnTo>
                    <a:cubicBezTo>
                      <a:pt x="790031" y="849134"/>
                      <a:pt x="846635" y="807748"/>
                      <a:pt x="610392" y="999316"/>
                    </a:cubicBezTo>
                    <a:lnTo>
                      <a:pt x="0" y="734982"/>
                    </a:lnTo>
                    <a:lnTo>
                      <a:pt x="839087" y="0"/>
                    </a:lnTo>
                    <a:lnTo>
                      <a:pt x="1538587" y="246293"/>
                    </a:lnTo>
                    <a:cubicBezTo>
                      <a:pt x="1322835" y="429107"/>
                      <a:pt x="1328123" y="428319"/>
                      <a:pt x="1146797" y="565706"/>
                    </a:cubicBezTo>
                    <a:lnTo>
                      <a:pt x="1869163" y="88658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4841" name="Groupe 4840"/>
              <p:cNvGrpSpPr/>
              <p:nvPr/>
            </p:nvGrpSpPr>
            <p:grpSpPr>
              <a:xfrm>
                <a:off x="6841947" y="3422026"/>
                <a:ext cx="229401" cy="313391"/>
                <a:chOff x="6487012" y="3744806"/>
                <a:chExt cx="229401" cy="313391"/>
              </a:xfrm>
            </p:grpSpPr>
            <p:sp>
              <p:nvSpPr>
                <p:cNvPr id="4843" name="Ellipse 4842"/>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844" name="Bouée 4843"/>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4842" name="Connecteur droit 4841"/>
              <p:cNvCxnSpPr/>
              <p:nvPr/>
            </p:nvCxnSpPr>
            <p:spPr>
              <a:xfrm rot="900000" flipH="1" flipV="1">
                <a:off x="6862011" y="3525253"/>
                <a:ext cx="196515" cy="112294"/>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4833" name="Ellipse 4832"/>
            <p:cNvSpPr/>
            <p:nvPr/>
          </p:nvSpPr>
          <p:spPr>
            <a:xfrm>
              <a:off x="1152776" y="5187875"/>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4834" name="Ellipse 4833"/>
            <p:cNvSpPr/>
            <p:nvPr/>
          </p:nvSpPr>
          <p:spPr>
            <a:xfrm>
              <a:off x="511792" y="4977581"/>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4835" name="Ellipse 4834"/>
            <p:cNvSpPr/>
            <p:nvPr/>
          </p:nvSpPr>
          <p:spPr>
            <a:xfrm>
              <a:off x="119529" y="5208388"/>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4836" name="Ellipse 4835"/>
            <p:cNvSpPr/>
            <p:nvPr/>
          </p:nvSpPr>
          <p:spPr>
            <a:xfrm>
              <a:off x="-338491" y="4907307"/>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4837" name="Ellipse 4836"/>
            <p:cNvSpPr/>
            <p:nvPr/>
          </p:nvSpPr>
          <p:spPr>
            <a:xfrm>
              <a:off x="511792" y="4277222"/>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4838" name="Ellipse 4837"/>
            <p:cNvSpPr/>
            <p:nvPr/>
          </p:nvSpPr>
          <p:spPr>
            <a:xfrm>
              <a:off x="1057750" y="4546550"/>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4839" name="Ellipse 4838"/>
            <p:cNvSpPr/>
            <p:nvPr/>
          </p:nvSpPr>
          <p:spPr>
            <a:xfrm>
              <a:off x="857737" y="4848857"/>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grpSp>
        <p:nvGrpSpPr>
          <p:cNvPr id="4845" name="Groupe 4844"/>
          <p:cNvGrpSpPr/>
          <p:nvPr>
            <p:custDataLst>
              <p:tags r:id="rId168"/>
            </p:custDataLst>
          </p:nvPr>
        </p:nvGrpSpPr>
        <p:grpSpPr>
          <a:xfrm>
            <a:off x="2025869" y="2439863"/>
            <a:ext cx="1786824" cy="1227917"/>
            <a:chOff x="-258067" y="5466281"/>
            <a:chExt cx="1786824" cy="1227917"/>
          </a:xfrm>
        </p:grpSpPr>
        <p:grpSp>
          <p:nvGrpSpPr>
            <p:cNvPr id="4846" name="Groupe 4845"/>
            <p:cNvGrpSpPr/>
            <p:nvPr/>
          </p:nvGrpSpPr>
          <p:grpSpPr>
            <a:xfrm>
              <a:off x="-258067" y="5466281"/>
              <a:ext cx="1786824" cy="1227917"/>
              <a:chOff x="5284524" y="2523093"/>
              <a:chExt cx="1786824" cy="1227917"/>
            </a:xfrm>
          </p:grpSpPr>
          <p:sp>
            <p:nvSpPr>
              <p:cNvPr id="4854" name="Forme libre 4853"/>
              <p:cNvSpPr/>
              <p:nvPr/>
            </p:nvSpPr>
            <p:spPr>
              <a:xfrm>
                <a:off x="5284524" y="2523093"/>
                <a:ext cx="1752857" cy="1227917"/>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52857" h="1227917">
                    <a:moveTo>
                      <a:pt x="1603483" y="1132673"/>
                    </a:moveTo>
                    <a:lnTo>
                      <a:pt x="886091" y="822248"/>
                    </a:lnTo>
                    <a:cubicBezTo>
                      <a:pt x="733883" y="1053671"/>
                      <a:pt x="770435" y="992233"/>
                      <a:pt x="602371" y="1227917"/>
                    </a:cubicBezTo>
                    <a:lnTo>
                      <a:pt x="0" y="947540"/>
                    </a:lnTo>
                    <a:lnTo>
                      <a:pt x="638561" y="0"/>
                    </a:lnTo>
                    <a:lnTo>
                      <a:pt x="1318007" y="242282"/>
                    </a:lnTo>
                    <a:cubicBezTo>
                      <a:pt x="1142360" y="493275"/>
                      <a:pt x="1127597" y="496498"/>
                      <a:pt x="1014450" y="661959"/>
                    </a:cubicBezTo>
                    <a:lnTo>
                      <a:pt x="1752857" y="986852"/>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4855" name="Groupe 4854"/>
              <p:cNvGrpSpPr/>
              <p:nvPr/>
            </p:nvGrpSpPr>
            <p:grpSpPr>
              <a:xfrm>
                <a:off x="6841947" y="3422026"/>
                <a:ext cx="229401" cy="313391"/>
                <a:chOff x="6487012" y="3744806"/>
                <a:chExt cx="229401" cy="313391"/>
              </a:xfrm>
            </p:grpSpPr>
            <p:sp>
              <p:nvSpPr>
                <p:cNvPr id="4857" name="Ellipse 4856"/>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858" name="Bouée 4857"/>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4856" name="Connecteur droit 4855"/>
              <p:cNvCxnSpPr/>
              <p:nvPr/>
            </p:nvCxnSpPr>
            <p:spPr>
              <a:xfrm flipH="1" flipV="1">
                <a:off x="6862011" y="3525253"/>
                <a:ext cx="196515" cy="112294"/>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4847" name="Ellipse 4846"/>
            <p:cNvSpPr/>
            <p:nvPr/>
          </p:nvSpPr>
          <p:spPr>
            <a:xfrm>
              <a:off x="1133109" y="6483089"/>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4848" name="Ellipse 4847"/>
            <p:cNvSpPr/>
            <p:nvPr/>
          </p:nvSpPr>
          <p:spPr>
            <a:xfrm>
              <a:off x="521961" y="6373091"/>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4849" name="Ellipse 4848"/>
            <p:cNvSpPr/>
            <p:nvPr/>
          </p:nvSpPr>
          <p:spPr>
            <a:xfrm>
              <a:off x="154433" y="6582632"/>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4850" name="Ellipse 4849"/>
            <p:cNvSpPr/>
            <p:nvPr/>
          </p:nvSpPr>
          <p:spPr>
            <a:xfrm>
              <a:off x="-188997" y="6221242"/>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4851" name="Ellipse 4850"/>
            <p:cNvSpPr/>
            <p:nvPr/>
          </p:nvSpPr>
          <p:spPr>
            <a:xfrm>
              <a:off x="514783" y="5472685"/>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4852" name="Ellipse 4851"/>
            <p:cNvSpPr/>
            <p:nvPr/>
          </p:nvSpPr>
          <p:spPr>
            <a:xfrm>
              <a:off x="929745" y="5786345"/>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4853" name="Ellipse 4852"/>
            <p:cNvSpPr/>
            <p:nvPr/>
          </p:nvSpPr>
          <p:spPr>
            <a:xfrm>
              <a:off x="895244" y="6161135"/>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grpSp>
        <p:nvGrpSpPr>
          <p:cNvPr id="4859" name="Groupe 4858"/>
          <p:cNvGrpSpPr/>
          <p:nvPr>
            <p:custDataLst>
              <p:tags r:id="rId169"/>
            </p:custDataLst>
          </p:nvPr>
        </p:nvGrpSpPr>
        <p:grpSpPr>
          <a:xfrm>
            <a:off x="2157747" y="2361515"/>
            <a:ext cx="1666594" cy="1388339"/>
            <a:chOff x="1491400" y="5663685"/>
            <a:chExt cx="1666594" cy="1388339"/>
          </a:xfrm>
        </p:grpSpPr>
        <p:grpSp>
          <p:nvGrpSpPr>
            <p:cNvPr id="4860" name="Groupe 4859"/>
            <p:cNvGrpSpPr/>
            <p:nvPr/>
          </p:nvGrpSpPr>
          <p:grpSpPr>
            <a:xfrm>
              <a:off x="1491400" y="5663685"/>
              <a:ext cx="1666594" cy="1388339"/>
              <a:chOff x="5412862" y="2446893"/>
              <a:chExt cx="1666594" cy="1388339"/>
            </a:xfrm>
          </p:grpSpPr>
          <p:sp>
            <p:nvSpPr>
              <p:cNvPr id="4868" name="Forme libre 4867"/>
              <p:cNvSpPr/>
              <p:nvPr/>
            </p:nvSpPr>
            <p:spPr>
              <a:xfrm>
                <a:off x="5412862" y="2446893"/>
                <a:ext cx="1604468" cy="1388339"/>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04468" h="1388339">
                    <a:moveTo>
                      <a:pt x="1511241" y="1236947"/>
                    </a:moveTo>
                    <a:lnTo>
                      <a:pt x="793849" y="918501"/>
                    </a:lnTo>
                    <a:cubicBezTo>
                      <a:pt x="689767" y="1190030"/>
                      <a:pt x="710276" y="1120570"/>
                      <a:pt x="614402" y="1388339"/>
                    </a:cubicBezTo>
                    <a:lnTo>
                      <a:pt x="0" y="1091919"/>
                    </a:lnTo>
                    <a:lnTo>
                      <a:pt x="377877" y="0"/>
                    </a:lnTo>
                    <a:lnTo>
                      <a:pt x="1065344" y="242282"/>
                    </a:lnTo>
                    <a:cubicBezTo>
                      <a:pt x="945844" y="521349"/>
                      <a:pt x="935091" y="536604"/>
                      <a:pt x="858039" y="726128"/>
                    </a:cubicBezTo>
                    <a:lnTo>
                      <a:pt x="1604468" y="1047010"/>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4869" name="Groupe 4868"/>
              <p:cNvGrpSpPr/>
              <p:nvPr/>
            </p:nvGrpSpPr>
            <p:grpSpPr>
              <a:xfrm>
                <a:off x="6841947" y="3422026"/>
                <a:ext cx="229401" cy="313391"/>
                <a:chOff x="6487012" y="3744806"/>
                <a:chExt cx="229401" cy="313391"/>
              </a:xfrm>
            </p:grpSpPr>
            <p:sp>
              <p:nvSpPr>
                <p:cNvPr id="4871" name="Ellipse 4870"/>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872" name="Bouée 4871"/>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4870" name="Connecteur droit 4869"/>
              <p:cNvCxnSpPr/>
              <p:nvPr/>
            </p:nvCxnSpPr>
            <p:spPr>
              <a:xfrm rot="2220000" flipH="1">
                <a:off x="6841332" y="3521869"/>
                <a:ext cx="238124" cy="111919"/>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4861" name="Ellipse 4860"/>
            <p:cNvSpPr/>
            <p:nvPr/>
          </p:nvSpPr>
          <p:spPr>
            <a:xfrm>
              <a:off x="2662899" y="6736517"/>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4862" name="Ellipse 4861"/>
            <p:cNvSpPr/>
            <p:nvPr/>
          </p:nvSpPr>
          <p:spPr>
            <a:xfrm>
              <a:off x="2187667" y="6708901"/>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4863" name="Ellipse 4862"/>
            <p:cNvSpPr/>
            <p:nvPr/>
          </p:nvSpPr>
          <p:spPr>
            <a:xfrm>
              <a:off x="1847336" y="6910966"/>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4864" name="Ellipse 4863"/>
            <p:cNvSpPr/>
            <p:nvPr/>
          </p:nvSpPr>
          <p:spPr>
            <a:xfrm>
              <a:off x="1541564" y="6468441"/>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4865" name="Ellipse 4864"/>
            <p:cNvSpPr/>
            <p:nvPr/>
          </p:nvSpPr>
          <p:spPr>
            <a:xfrm>
              <a:off x="2030538" y="5688397"/>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4866" name="Ellipse 4865"/>
            <p:cNvSpPr/>
            <p:nvPr/>
          </p:nvSpPr>
          <p:spPr>
            <a:xfrm>
              <a:off x="2461313" y="6013914"/>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4867" name="Ellipse 4866"/>
            <p:cNvSpPr/>
            <p:nvPr/>
          </p:nvSpPr>
          <p:spPr>
            <a:xfrm>
              <a:off x="2534361" y="6449926"/>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grpSp>
        <p:nvGrpSpPr>
          <p:cNvPr id="4873" name="Groupe 4872"/>
          <p:cNvGrpSpPr/>
          <p:nvPr>
            <p:custDataLst>
              <p:tags r:id="rId170"/>
            </p:custDataLst>
          </p:nvPr>
        </p:nvGrpSpPr>
        <p:grpSpPr>
          <a:xfrm>
            <a:off x="2283798" y="2313590"/>
            <a:ext cx="1550289" cy="1480581"/>
            <a:chOff x="3200345" y="5377419"/>
            <a:chExt cx="1550289" cy="1480581"/>
          </a:xfrm>
        </p:grpSpPr>
        <p:grpSp>
          <p:nvGrpSpPr>
            <p:cNvPr id="4874" name="Groupe 4873"/>
            <p:cNvGrpSpPr/>
            <p:nvPr/>
          </p:nvGrpSpPr>
          <p:grpSpPr>
            <a:xfrm>
              <a:off x="3200345" y="5377419"/>
              <a:ext cx="1550289" cy="1480581"/>
              <a:chOff x="5529167" y="2402777"/>
              <a:chExt cx="1550289" cy="1480581"/>
            </a:xfrm>
          </p:grpSpPr>
          <p:sp>
            <p:nvSpPr>
              <p:cNvPr id="4882" name="Forme libre 4881"/>
              <p:cNvSpPr/>
              <p:nvPr/>
            </p:nvSpPr>
            <p:spPr>
              <a:xfrm>
                <a:off x="5529167" y="2402777"/>
                <a:ext cx="1444047" cy="1480581"/>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44047" h="1480581">
                    <a:moveTo>
                      <a:pt x="1394936" y="1281063"/>
                    </a:moveTo>
                    <a:lnTo>
                      <a:pt x="693586" y="966628"/>
                    </a:lnTo>
                    <a:cubicBezTo>
                      <a:pt x="669715" y="1282273"/>
                      <a:pt x="674182" y="1216822"/>
                      <a:pt x="646487" y="1480581"/>
                    </a:cubicBezTo>
                    <a:lnTo>
                      <a:pt x="0" y="1180151"/>
                    </a:lnTo>
                    <a:lnTo>
                      <a:pt x="137245" y="0"/>
                    </a:lnTo>
                    <a:lnTo>
                      <a:pt x="788618" y="258324"/>
                    </a:lnTo>
                    <a:cubicBezTo>
                      <a:pt x="745318" y="601559"/>
                      <a:pt x="746597" y="556656"/>
                      <a:pt x="725692" y="762223"/>
                    </a:cubicBezTo>
                    <a:lnTo>
                      <a:pt x="1444047" y="1067063"/>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4883" name="Groupe 4882"/>
              <p:cNvGrpSpPr/>
              <p:nvPr/>
            </p:nvGrpSpPr>
            <p:grpSpPr>
              <a:xfrm>
                <a:off x="6841947" y="3422026"/>
                <a:ext cx="229401" cy="313391"/>
                <a:chOff x="6487012" y="3744806"/>
                <a:chExt cx="229401" cy="313391"/>
              </a:xfrm>
            </p:grpSpPr>
            <p:sp>
              <p:nvSpPr>
                <p:cNvPr id="4885" name="Ellipse 4884"/>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886" name="Bouée 4885"/>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4884" name="Connecteur droit 4883"/>
              <p:cNvCxnSpPr/>
              <p:nvPr/>
            </p:nvCxnSpPr>
            <p:spPr>
              <a:xfrm rot="1320000" flipH="1">
                <a:off x="6841332" y="3521869"/>
                <a:ext cx="238124" cy="111919"/>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4875" name="Ellipse 4874"/>
            <p:cNvSpPr/>
            <p:nvPr/>
          </p:nvSpPr>
          <p:spPr>
            <a:xfrm>
              <a:off x="4173671" y="6228482"/>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4876" name="Ellipse 4875"/>
            <p:cNvSpPr/>
            <p:nvPr/>
          </p:nvSpPr>
          <p:spPr>
            <a:xfrm>
              <a:off x="3944408" y="5787548"/>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4877" name="Ellipse 4876"/>
            <p:cNvSpPr/>
            <p:nvPr/>
          </p:nvSpPr>
          <p:spPr>
            <a:xfrm>
              <a:off x="3557754" y="5450496"/>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4878" name="Ellipse 4877"/>
            <p:cNvSpPr/>
            <p:nvPr/>
          </p:nvSpPr>
          <p:spPr>
            <a:xfrm>
              <a:off x="3205055" y="6143937"/>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4879" name="Ellipse 4878"/>
            <p:cNvSpPr/>
            <p:nvPr/>
          </p:nvSpPr>
          <p:spPr>
            <a:xfrm>
              <a:off x="3522849" y="6694142"/>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4880" name="Ellipse 4879"/>
            <p:cNvSpPr/>
            <p:nvPr/>
          </p:nvSpPr>
          <p:spPr>
            <a:xfrm>
              <a:off x="3841626" y="6525078"/>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4881" name="Ellipse 4880"/>
            <p:cNvSpPr/>
            <p:nvPr/>
          </p:nvSpPr>
          <p:spPr>
            <a:xfrm>
              <a:off x="4223126" y="6468441"/>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grpSp>
        <p:nvGrpSpPr>
          <p:cNvPr id="4887" name="Groupe 4886"/>
          <p:cNvGrpSpPr/>
          <p:nvPr>
            <p:custDataLst>
              <p:tags r:id="rId171"/>
            </p:custDataLst>
          </p:nvPr>
        </p:nvGrpSpPr>
        <p:grpSpPr>
          <a:xfrm>
            <a:off x="1814909" y="2811704"/>
            <a:ext cx="1986348" cy="826532"/>
            <a:chOff x="5085000" y="2916376"/>
            <a:chExt cx="1986348" cy="826532"/>
          </a:xfrm>
        </p:grpSpPr>
        <p:sp>
          <p:nvSpPr>
            <p:cNvPr id="4888" name="Forme libre 4887"/>
            <p:cNvSpPr/>
            <p:nvPr/>
          </p:nvSpPr>
          <p:spPr>
            <a:xfrm>
              <a:off x="5085000" y="2916376"/>
              <a:ext cx="1966795" cy="697155"/>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66795" h="697155">
                  <a:moveTo>
                    <a:pt x="1780698" y="697155"/>
                  </a:moveTo>
                  <a:lnTo>
                    <a:pt x="1047388" y="370062"/>
                  </a:lnTo>
                  <a:cubicBezTo>
                    <a:pt x="766218" y="408604"/>
                    <a:pt x="858541" y="393411"/>
                    <a:pt x="569911" y="427817"/>
                  </a:cubicBezTo>
                  <a:lnTo>
                    <a:pt x="0" y="158719"/>
                  </a:lnTo>
                  <a:lnTo>
                    <a:pt x="1034350" y="0"/>
                  </a:lnTo>
                  <a:lnTo>
                    <a:pt x="1733849" y="260581"/>
                  </a:lnTo>
                  <a:lnTo>
                    <a:pt x="1268240" y="332344"/>
                  </a:lnTo>
                  <a:lnTo>
                    <a:pt x="1966795" y="634178"/>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4889" name="Groupe 4888"/>
            <p:cNvGrpSpPr/>
            <p:nvPr/>
          </p:nvGrpSpPr>
          <p:grpSpPr>
            <a:xfrm>
              <a:off x="6841947" y="3422026"/>
              <a:ext cx="229401" cy="313391"/>
              <a:chOff x="6487012" y="3744806"/>
              <a:chExt cx="229401" cy="313391"/>
            </a:xfrm>
          </p:grpSpPr>
          <p:sp>
            <p:nvSpPr>
              <p:cNvPr id="4891" name="Ellipse 4890"/>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892" name="Bouée 4891"/>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4890" name="Connecteur droit 4889"/>
            <p:cNvCxnSpPr/>
            <p:nvPr/>
          </p:nvCxnSpPr>
          <p:spPr>
            <a:xfrm flipV="1">
              <a:off x="6952628" y="3427202"/>
              <a:ext cx="21113" cy="315706"/>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4893" name="Groupe 4892"/>
          <p:cNvGrpSpPr/>
          <p:nvPr>
            <p:custDataLst>
              <p:tags r:id="rId172"/>
            </p:custDataLst>
          </p:nvPr>
        </p:nvGrpSpPr>
        <p:grpSpPr>
          <a:xfrm>
            <a:off x="2271088" y="2288493"/>
            <a:ext cx="1528080" cy="1494059"/>
            <a:chOff x="3982040" y="-38335"/>
            <a:chExt cx="1528080" cy="1494059"/>
          </a:xfrm>
        </p:grpSpPr>
        <p:grpSp>
          <p:nvGrpSpPr>
            <p:cNvPr id="4894" name="Groupe 4893"/>
            <p:cNvGrpSpPr/>
            <p:nvPr/>
          </p:nvGrpSpPr>
          <p:grpSpPr>
            <a:xfrm>
              <a:off x="4018044" y="-38335"/>
              <a:ext cx="1492076" cy="1494059"/>
              <a:chOff x="1365107" y="2659822"/>
              <a:chExt cx="1492076" cy="1494059"/>
            </a:xfrm>
          </p:grpSpPr>
          <p:sp>
            <p:nvSpPr>
              <p:cNvPr id="4902" name="Forme libre 4901"/>
              <p:cNvSpPr/>
              <p:nvPr/>
            </p:nvSpPr>
            <p:spPr>
              <a:xfrm>
                <a:off x="1365107" y="2659822"/>
                <a:ext cx="1401593" cy="1494059"/>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01593" h="1494059">
                    <a:moveTo>
                      <a:pt x="1401593" y="1101619"/>
                    </a:moveTo>
                    <a:lnTo>
                      <a:pt x="651783" y="764741"/>
                    </a:lnTo>
                    <a:cubicBezTo>
                      <a:pt x="651562" y="594527"/>
                      <a:pt x="651340" y="424314"/>
                      <a:pt x="651119" y="254100"/>
                    </a:cubicBezTo>
                    <a:lnTo>
                      <a:pt x="5918" y="0"/>
                    </a:lnTo>
                    <a:cubicBezTo>
                      <a:pt x="3945" y="402199"/>
                      <a:pt x="1973" y="804399"/>
                      <a:pt x="0" y="1206598"/>
                    </a:cubicBezTo>
                    <a:lnTo>
                      <a:pt x="643277" y="1494059"/>
                    </a:lnTo>
                    <a:lnTo>
                      <a:pt x="651265" y="993917"/>
                    </a:lnTo>
                    <a:cubicBezTo>
                      <a:pt x="874595" y="1115433"/>
                      <a:pt x="1224878" y="1258249"/>
                      <a:pt x="1347887" y="1302238"/>
                    </a:cubicBez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4903" name="Groupe 4902"/>
              <p:cNvGrpSpPr/>
              <p:nvPr/>
            </p:nvGrpSpPr>
            <p:grpSpPr>
              <a:xfrm>
                <a:off x="2611486" y="3707980"/>
                <a:ext cx="245697" cy="313391"/>
                <a:chOff x="6629570" y="3897206"/>
                <a:chExt cx="245697" cy="313391"/>
              </a:xfrm>
            </p:grpSpPr>
            <p:sp>
              <p:nvSpPr>
                <p:cNvPr id="4904" name="Ellipse 4903"/>
                <p:cNvSpPr/>
                <p:nvPr/>
              </p:nvSpPr>
              <p:spPr>
                <a:xfrm>
                  <a:off x="6682105" y="39525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905" name="Bouée 4904"/>
                <p:cNvSpPr/>
                <p:nvPr/>
              </p:nvSpPr>
              <p:spPr>
                <a:xfrm rot="1079884">
                  <a:off x="6639412" y="38972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cxnSp>
              <p:nvCxnSpPr>
                <p:cNvPr id="4906" name="Connecteur droit 4905"/>
                <p:cNvCxnSpPr/>
                <p:nvPr/>
              </p:nvCxnSpPr>
              <p:spPr>
                <a:xfrm flipV="1">
                  <a:off x="6629570" y="4041864"/>
                  <a:ext cx="245697" cy="35462"/>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grpSp>
        <p:sp>
          <p:nvSpPr>
            <p:cNvPr id="4895" name="Ellipse 4894"/>
            <p:cNvSpPr/>
            <p:nvPr/>
          </p:nvSpPr>
          <p:spPr>
            <a:xfrm>
              <a:off x="4296757" y="44621"/>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896" name="Ellipse 4895"/>
            <p:cNvSpPr/>
            <p:nvPr/>
          </p:nvSpPr>
          <p:spPr>
            <a:xfrm>
              <a:off x="5001662" y="849742"/>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897" name="Ellipse 4896"/>
            <p:cNvSpPr/>
            <p:nvPr/>
          </p:nvSpPr>
          <p:spPr>
            <a:xfrm>
              <a:off x="4968390" y="1091382"/>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898" name="Ellipse 4897"/>
            <p:cNvSpPr/>
            <p:nvPr/>
          </p:nvSpPr>
          <p:spPr>
            <a:xfrm>
              <a:off x="3982040" y="541439"/>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899" name="Ellipse 4898"/>
            <p:cNvSpPr/>
            <p:nvPr/>
          </p:nvSpPr>
          <p:spPr>
            <a:xfrm>
              <a:off x="4631572" y="419743"/>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900" name="Ellipse 4899"/>
            <p:cNvSpPr/>
            <p:nvPr/>
          </p:nvSpPr>
          <p:spPr>
            <a:xfrm>
              <a:off x="4631572" y="1132311"/>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901" name="Ellipse 4900"/>
            <p:cNvSpPr/>
            <p:nvPr/>
          </p:nvSpPr>
          <p:spPr>
            <a:xfrm>
              <a:off x="4262482" y="1260816"/>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4907" name="Groupe 4906"/>
          <p:cNvGrpSpPr/>
          <p:nvPr>
            <p:custDataLst>
              <p:tags r:id="rId173"/>
            </p:custDataLst>
          </p:nvPr>
        </p:nvGrpSpPr>
        <p:grpSpPr>
          <a:xfrm>
            <a:off x="2172111" y="2323415"/>
            <a:ext cx="1621591" cy="1444487"/>
            <a:chOff x="2304819" y="-164114"/>
            <a:chExt cx="1621591" cy="1444487"/>
          </a:xfrm>
        </p:grpSpPr>
        <p:grpSp>
          <p:nvGrpSpPr>
            <p:cNvPr id="4908" name="Groupe 4907"/>
            <p:cNvGrpSpPr/>
            <p:nvPr/>
          </p:nvGrpSpPr>
          <p:grpSpPr>
            <a:xfrm>
              <a:off x="2304819" y="-164114"/>
              <a:ext cx="1621591" cy="1444487"/>
              <a:chOff x="5457865" y="2418819"/>
              <a:chExt cx="1621591" cy="1444487"/>
            </a:xfrm>
          </p:grpSpPr>
          <p:sp>
            <p:nvSpPr>
              <p:cNvPr id="4916" name="Forme libre 4915"/>
              <p:cNvSpPr/>
              <p:nvPr/>
            </p:nvSpPr>
            <p:spPr>
              <a:xfrm>
                <a:off x="5457865" y="2418819"/>
                <a:ext cx="1522386" cy="1444487"/>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22386" h="1444487">
                    <a:moveTo>
                      <a:pt x="1522386" y="1265021"/>
                    </a:moveTo>
                    <a:lnTo>
                      <a:pt x="821036" y="954597"/>
                    </a:lnTo>
                    <a:cubicBezTo>
                      <a:pt x="897428" y="1246179"/>
                      <a:pt x="881842" y="1184739"/>
                      <a:pt x="938368" y="1444487"/>
                    </a:cubicBezTo>
                    <a:lnTo>
                      <a:pt x="271829" y="1152077"/>
                    </a:lnTo>
                    <a:lnTo>
                      <a:pt x="0" y="0"/>
                    </a:lnTo>
                    <a:lnTo>
                      <a:pt x="635332" y="250303"/>
                    </a:lnTo>
                    <a:cubicBezTo>
                      <a:pt x="732400" y="605570"/>
                      <a:pt x="709616" y="540614"/>
                      <a:pt x="756890" y="738160"/>
                    </a:cubicBezTo>
                    <a:lnTo>
                      <a:pt x="1467224" y="1071074"/>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4917" name="Groupe 4916"/>
              <p:cNvGrpSpPr/>
              <p:nvPr/>
            </p:nvGrpSpPr>
            <p:grpSpPr>
              <a:xfrm>
                <a:off x="6841947" y="3422026"/>
                <a:ext cx="229401" cy="313391"/>
                <a:chOff x="6487012" y="3744806"/>
                <a:chExt cx="229401" cy="313391"/>
              </a:xfrm>
            </p:grpSpPr>
            <p:sp>
              <p:nvSpPr>
                <p:cNvPr id="4919" name="Ellipse 4918"/>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920" name="Bouée 4919"/>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4918" name="Connecteur droit 4917"/>
              <p:cNvCxnSpPr/>
              <p:nvPr/>
            </p:nvCxnSpPr>
            <p:spPr>
              <a:xfrm flipH="1">
                <a:off x="6841332" y="3521869"/>
                <a:ext cx="238124" cy="111919"/>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4909" name="Ellipse 4908"/>
            <p:cNvSpPr/>
            <p:nvPr/>
          </p:nvSpPr>
          <p:spPr>
            <a:xfrm>
              <a:off x="3155492" y="102296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910" name="Ellipse 4909"/>
            <p:cNvSpPr/>
            <p:nvPr/>
          </p:nvSpPr>
          <p:spPr>
            <a:xfrm>
              <a:off x="2573672" y="-66612"/>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911" name="Ellipse 4910"/>
            <p:cNvSpPr/>
            <p:nvPr/>
          </p:nvSpPr>
          <p:spPr>
            <a:xfrm>
              <a:off x="3330269" y="870045"/>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912" name="Ellipse 4911"/>
            <p:cNvSpPr/>
            <p:nvPr/>
          </p:nvSpPr>
          <p:spPr>
            <a:xfrm>
              <a:off x="2384202" y="362626"/>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913" name="Ellipse 4912"/>
            <p:cNvSpPr/>
            <p:nvPr/>
          </p:nvSpPr>
          <p:spPr>
            <a:xfrm>
              <a:off x="2776163" y="1063897"/>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914" name="Ellipse 4913"/>
            <p:cNvSpPr/>
            <p:nvPr/>
          </p:nvSpPr>
          <p:spPr>
            <a:xfrm>
              <a:off x="2966924" y="313487"/>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915" name="Ellipse 4914"/>
            <p:cNvSpPr/>
            <p:nvPr/>
          </p:nvSpPr>
          <p:spPr>
            <a:xfrm>
              <a:off x="3411558" y="722160"/>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4921" name="Groupe 4920"/>
          <p:cNvGrpSpPr/>
          <p:nvPr>
            <p:custDataLst>
              <p:tags r:id="rId174"/>
            </p:custDataLst>
          </p:nvPr>
        </p:nvGrpSpPr>
        <p:grpSpPr>
          <a:xfrm>
            <a:off x="2058774" y="2384136"/>
            <a:ext cx="1734928" cy="1323044"/>
            <a:chOff x="756629" y="-1564521"/>
            <a:chExt cx="1734928" cy="1323044"/>
          </a:xfrm>
        </p:grpSpPr>
        <p:grpSp>
          <p:nvGrpSpPr>
            <p:cNvPr id="4922" name="Groupe 4921"/>
            <p:cNvGrpSpPr/>
            <p:nvPr/>
          </p:nvGrpSpPr>
          <p:grpSpPr>
            <a:xfrm>
              <a:off x="756629" y="-1564521"/>
              <a:ext cx="1734928" cy="1323044"/>
              <a:chOff x="5336420" y="2473587"/>
              <a:chExt cx="1734928" cy="1323044"/>
            </a:xfrm>
          </p:grpSpPr>
          <p:sp>
            <p:nvSpPr>
              <p:cNvPr id="4930" name="Forme libre 4929"/>
              <p:cNvSpPr/>
              <p:nvPr/>
            </p:nvSpPr>
            <p:spPr>
              <a:xfrm>
                <a:off x="5336420" y="2473587"/>
                <a:ext cx="1672405" cy="1323044"/>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72405" h="1323044">
                    <a:moveTo>
                      <a:pt x="1672405" y="1186441"/>
                    </a:moveTo>
                    <a:lnTo>
                      <a:pt x="959149" y="885542"/>
                    </a:lnTo>
                    <a:cubicBezTo>
                      <a:pt x="1116504" y="1139024"/>
                      <a:pt x="1069962" y="1079966"/>
                      <a:pt x="1197925" y="1323044"/>
                    </a:cubicBezTo>
                    <a:lnTo>
                      <a:pt x="524241" y="1035397"/>
                    </a:lnTo>
                    <a:lnTo>
                      <a:pt x="0" y="0"/>
                    </a:lnTo>
                    <a:lnTo>
                      <a:pt x="623425" y="259829"/>
                    </a:lnTo>
                    <a:cubicBezTo>
                      <a:pt x="758593" y="574615"/>
                      <a:pt x="726283" y="521567"/>
                      <a:pt x="835470" y="716731"/>
                    </a:cubicBezTo>
                    <a:lnTo>
                      <a:pt x="1583905" y="102106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4931" name="Groupe 4930"/>
              <p:cNvGrpSpPr/>
              <p:nvPr/>
            </p:nvGrpSpPr>
            <p:grpSpPr>
              <a:xfrm>
                <a:off x="6841947" y="3422026"/>
                <a:ext cx="229401" cy="313391"/>
                <a:chOff x="6487012" y="3744806"/>
                <a:chExt cx="229401" cy="313391"/>
              </a:xfrm>
            </p:grpSpPr>
            <p:sp>
              <p:nvSpPr>
                <p:cNvPr id="4933" name="Ellipse 4932"/>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934" name="Bouée 4933"/>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4932" name="Connecteur droit 4931"/>
              <p:cNvCxnSpPr/>
              <p:nvPr/>
            </p:nvCxnSpPr>
            <p:spPr>
              <a:xfrm flipH="1">
                <a:off x="6850856" y="3495675"/>
                <a:ext cx="216694" cy="173831"/>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4923" name="Ellipse 4922"/>
            <p:cNvSpPr/>
            <p:nvPr/>
          </p:nvSpPr>
          <p:spPr>
            <a:xfrm>
              <a:off x="1882241" y="-632761"/>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924" name="Ellipse 4923"/>
            <p:cNvSpPr/>
            <p:nvPr/>
          </p:nvSpPr>
          <p:spPr>
            <a:xfrm>
              <a:off x="1826454" y="-437016"/>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925" name="Ellipse 4924"/>
            <p:cNvSpPr/>
            <p:nvPr/>
          </p:nvSpPr>
          <p:spPr>
            <a:xfrm>
              <a:off x="1458786" y="-48291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926" name="Ellipse 4925"/>
            <p:cNvSpPr/>
            <p:nvPr/>
          </p:nvSpPr>
          <p:spPr>
            <a:xfrm>
              <a:off x="950295" y="-1149959"/>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927" name="Ellipse 4926"/>
            <p:cNvSpPr/>
            <p:nvPr/>
          </p:nvSpPr>
          <p:spPr>
            <a:xfrm>
              <a:off x="1044549" y="-1477090"/>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928" name="Ellipse 4927"/>
            <p:cNvSpPr/>
            <p:nvPr/>
          </p:nvSpPr>
          <p:spPr>
            <a:xfrm>
              <a:off x="1465208" y="-1048934"/>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929" name="Ellipse 4928"/>
            <p:cNvSpPr/>
            <p:nvPr/>
          </p:nvSpPr>
          <p:spPr>
            <a:xfrm>
              <a:off x="2014020" y="-712374"/>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4935" name="Groupe 4934"/>
          <p:cNvGrpSpPr/>
          <p:nvPr>
            <p:custDataLst>
              <p:tags r:id="rId175"/>
            </p:custDataLst>
          </p:nvPr>
        </p:nvGrpSpPr>
        <p:grpSpPr>
          <a:xfrm>
            <a:off x="1938633" y="2476042"/>
            <a:ext cx="1853989" cy="1168960"/>
            <a:chOff x="623108" y="-218578"/>
            <a:chExt cx="1853989" cy="1168960"/>
          </a:xfrm>
        </p:grpSpPr>
        <p:grpSp>
          <p:nvGrpSpPr>
            <p:cNvPr id="4936" name="Groupe 4935"/>
            <p:cNvGrpSpPr/>
            <p:nvPr/>
          </p:nvGrpSpPr>
          <p:grpSpPr>
            <a:xfrm>
              <a:off x="623108" y="-218578"/>
              <a:ext cx="1853989" cy="1168960"/>
              <a:chOff x="5217359" y="2566457"/>
              <a:chExt cx="1853989" cy="1168960"/>
            </a:xfrm>
          </p:grpSpPr>
          <p:sp>
            <p:nvSpPr>
              <p:cNvPr id="4944" name="Forme libre 4943"/>
              <p:cNvSpPr/>
              <p:nvPr/>
            </p:nvSpPr>
            <p:spPr>
              <a:xfrm>
                <a:off x="5217359" y="2566457"/>
                <a:ext cx="1803374" cy="1132544"/>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03374" h="1132544">
                    <a:moveTo>
                      <a:pt x="1803374" y="1069760"/>
                    </a:moveTo>
                    <a:lnTo>
                      <a:pt x="1099642" y="771242"/>
                    </a:lnTo>
                    <a:cubicBezTo>
                      <a:pt x="1309385" y="981862"/>
                      <a:pt x="1267605" y="934710"/>
                      <a:pt x="1433668" y="1132544"/>
                    </a:cubicBezTo>
                    <a:cubicBezTo>
                      <a:pt x="1197994" y="1012848"/>
                      <a:pt x="967082" y="950304"/>
                      <a:pt x="750459" y="847278"/>
                    </a:cubicBezTo>
                    <a:lnTo>
                      <a:pt x="0" y="0"/>
                    </a:lnTo>
                    <a:lnTo>
                      <a:pt x="613900" y="259829"/>
                    </a:lnTo>
                    <a:cubicBezTo>
                      <a:pt x="810981" y="486509"/>
                      <a:pt x="795339" y="464417"/>
                      <a:pt x="930719" y="635769"/>
                    </a:cubicBezTo>
                    <a:lnTo>
                      <a:pt x="1662485" y="956775"/>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4945" name="Groupe 4944"/>
              <p:cNvGrpSpPr/>
              <p:nvPr/>
            </p:nvGrpSpPr>
            <p:grpSpPr>
              <a:xfrm>
                <a:off x="6841947" y="3422026"/>
                <a:ext cx="229401" cy="313391"/>
                <a:chOff x="6487012" y="3744806"/>
                <a:chExt cx="229401" cy="313391"/>
              </a:xfrm>
            </p:grpSpPr>
            <p:sp>
              <p:nvSpPr>
                <p:cNvPr id="4947" name="Ellipse 4946"/>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948" name="Bouée 4947"/>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4946" name="Connecteur droit 4945"/>
              <p:cNvCxnSpPr/>
              <p:nvPr/>
            </p:nvCxnSpPr>
            <p:spPr>
              <a:xfrm rot="900000" flipH="1">
                <a:off x="6898482" y="3436144"/>
                <a:ext cx="121443" cy="292894"/>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4937" name="Ellipse 4936"/>
            <p:cNvSpPr/>
            <p:nvPr/>
          </p:nvSpPr>
          <p:spPr>
            <a:xfrm>
              <a:off x="1838033" y="578341"/>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938" name="Ellipse 4937"/>
            <p:cNvSpPr/>
            <p:nvPr/>
          </p:nvSpPr>
          <p:spPr>
            <a:xfrm>
              <a:off x="1918245" y="753123"/>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939" name="Ellipse 4938"/>
            <p:cNvSpPr/>
            <p:nvPr/>
          </p:nvSpPr>
          <p:spPr>
            <a:xfrm>
              <a:off x="1520823" y="666143"/>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940" name="Ellipse 4939"/>
            <p:cNvSpPr/>
            <p:nvPr/>
          </p:nvSpPr>
          <p:spPr>
            <a:xfrm>
              <a:off x="892642" y="81196"/>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941" name="Ellipse 4940"/>
            <p:cNvSpPr/>
            <p:nvPr/>
          </p:nvSpPr>
          <p:spPr>
            <a:xfrm>
              <a:off x="991387" y="-81370"/>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942" name="Ellipse 4941"/>
            <p:cNvSpPr/>
            <p:nvPr/>
          </p:nvSpPr>
          <p:spPr>
            <a:xfrm>
              <a:off x="1441615" y="272201"/>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943" name="Ellipse 4942"/>
            <p:cNvSpPr/>
            <p:nvPr/>
          </p:nvSpPr>
          <p:spPr>
            <a:xfrm>
              <a:off x="2022161" y="609853"/>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4949" name="Groupe 4948"/>
          <p:cNvGrpSpPr/>
          <p:nvPr>
            <p:custDataLst>
              <p:tags r:id="rId176"/>
            </p:custDataLst>
          </p:nvPr>
        </p:nvGrpSpPr>
        <p:grpSpPr>
          <a:xfrm>
            <a:off x="1820167" y="2754584"/>
            <a:ext cx="1982578" cy="895117"/>
            <a:chOff x="-291409" y="858601"/>
            <a:chExt cx="1982578" cy="895117"/>
          </a:xfrm>
        </p:grpSpPr>
        <p:grpSp>
          <p:nvGrpSpPr>
            <p:cNvPr id="4950" name="Groupe 4949"/>
            <p:cNvGrpSpPr/>
            <p:nvPr/>
          </p:nvGrpSpPr>
          <p:grpSpPr>
            <a:xfrm>
              <a:off x="-291409" y="858601"/>
              <a:ext cx="1982578" cy="895117"/>
              <a:chOff x="5088770" y="2840300"/>
              <a:chExt cx="1982578" cy="895117"/>
            </a:xfrm>
          </p:grpSpPr>
          <p:sp>
            <p:nvSpPr>
              <p:cNvPr id="4957" name="Forme libre 4956"/>
              <p:cNvSpPr/>
              <p:nvPr/>
            </p:nvSpPr>
            <p:spPr>
              <a:xfrm>
                <a:off x="5088770" y="2840300"/>
                <a:ext cx="1936725" cy="737701"/>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36725" h="737701">
                    <a:moveTo>
                      <a:pt x="1936725" y="731623"/>
                    </a:moveTo>
                    <a:lnTo>
                      <a:pt x="1261567" y="449774"/>
                    </a:lnTo>
                    <a:cubicBezTo>
                      <a:pt x="1511791" y="527044"/>
                      <a:pt x="1455724" y="508467"/>
                      <a:pt x="1728943" y="582476"/>
                    </a:cubicBezTo>
                    <a:lnTo>
                      <a:pt x="998110" y="304354"/>
                    </a:lnTo>
                    <a:lnTo>
                      <a:pt x="0" y="0"/>
                    </a:lnTo>
                    <a:lnTo>
                      <a:pt x="582944" y="259830"/>
                    </a:lnTo>
                    <a:cubicBezTo>
                      <a:pt x="844318" y="365067"/>
                      <a:pt x="869158" y="373931"/>
                      <a:pt x="1047400" y="423839"/>
                    </a:cubicBezTo>
                    <a:lnTo>
                      <a:pt x="1791073" y="737701"/>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4958" name="Groupe 4957"/>
              <p:cNvGrpSpPr/>
              <p:nvPr/>
            </p:nvGrpSpPr>
            <p:grpSpPr>
              <a:xfrm>
                <a:off x="6841947" y="3422026"/>
                <a:ext cx="229401" cy="313391"/>
                <a:chOff x="6487012" y="3744806"/>
                <a:chExt cx="229401" cy="313391"/>
              </a:xfrm>
            </p:grpSpPr>
            <p:sp>
              <p:nvSpPr>
                <p:cNvPr id="4960" name="Ellipse 495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961" name="Bouée 496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4959" name="Connecteur droit 4958"/>
              <p:cNvCxnSpPr>
                <a:stCxn id="4961" idx="0"/>
              </p:cNvCxnSpPr>
              <p:nvPr/>
            </p:nvCxnSpPr>
            <p:spPr>
              <a:xfrm flipH="1">
                <a:off x="6896114" y="3429694"/>
                <a:ext cx="108951" cy="300637"/>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4951" name="Ellipse 4950"/>
            <p:cNvSpPr/>
            <p:nvPr/>
          </p:nvSpPr>
          <p:spPr>
            <a:xfrm>
              <a:off x="1044549" y="1404030"/>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952" name="Ellipse 4951"/>
            <p:cNvSpPr/>
            <p:nvPr/>
          </p:nvSpPr>
          <p:spPr>
            <a:xfrm>
              <a:off x="684621" y="1244283"/>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953" name="Ellipse 4952"/>
            <p:cNvSpPr/>
            <p:nvPr/>
          </p:nvSpPr>
          <p:spPr>
            <a:xfrm>
              <a:off x="-46943" y="94381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954" name="Ellipse 4953"/>
            <p:cNvSpPr/>
            <p:nvPr/>
          </p:nvSpPr>
          <p:spPr>
            <a:xfrm>
              <a:off x="385712" y="1052285"/>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955" name="Ellipse 4954"/>
            <p:cNvSpPr/>
            <p:nvPr/>
          </p:nvSpPr>
          <p:spPr>
            <a:xfrm>
              <a:off x="1044549" y="1262813"/>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956" name="Ellipse 4955"/>
            <p:cNvSpPr/>
            <p:nvPr/>
          </p:nvSpPr>
          <p:spPr>
            <a:xfrm>
              <a:off x="1345222" y="145284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4962" name="Groupe 4961"/>
          <p:cNvGrpSpPr/>
          <p:nvPr>
            <p:custDataLst>
              <p:tags r:id="rId177"/>
            </p:custDataLst>
          </p:nvPr>
        </p:nvGrpSpPr>
        <p:grpSpPr>
          <a:xfrm>
            <a:off x="1836998" y="2661886"/>
            <a:ext cx="1972534" cy="997211"/>
            <a:chOff x="-434250" y="1201398"/>
            <a:chExt cx="2104785" cy="1045804"/>
          </a:xfrm>
        </p:grpSpPr>
        <p:sp>
          <p:nvSpPr>
            <p:cNvPr id="4963" name="Ellipse 4962"/>
            <p:cNvSpPr/>
            <p:nvPr/>
          </p:nvSpPr>
          <p:spPr>
            <a:xfrm>
              <a:off x="1319420" y="1943339"/>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4964" name="Groupe 4963"/>
            <p:cNvGrpSpPr/>
            <p:nvPr/>
          </p:nvGrpSpPr>
          <p:grpSpPr>
            <a:xfrm>
              <a:off x="-434250" y="1201398"/>
              <a:ext cx="2104785" cy="1045804"/>
              <a:chOff x="5127864" y="2779820"/>
              <a:chExt cx="1934357" cy="961124"/>
            </a:xfrm>
          </p:grpSpPr>
          <p:sp>
            <p:nvSpPr>
              <p:cNvPr id="4968" name="Forme libre 4967"/>
              <p:cNvSpPr/>
              <p:nvPr/>
            </p:nvSpPr>
            <p:spPr>
              <a:xfrm>
                <a:off x="5127864" y="2779820"/>
                <a:ext cx="1897738" cy="82788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97738" h="827886">
                    <a:moveTo>
                      <a:pt x="1754503" y="767038"/>
                    </a:moveTo>
                    <a:lnTo>
                      <a:pt x="1009287" y="442326"/>
                    </a:lnTo>
                    <a:cubicBezTo>
                      <a:pt x="794792" y="352280"/>
                      <a:pt x="839490" y="370425"/>
                      <a:pt x="555623" y="240525"/>
                    </a:cubicBezTo>
                    <a:lnTo>
                      <a:pt x="0" y="0"/>
                    </a:lnTo>
                    <a:lnTo>
                      <a:pt x="960530" y="431832"/>
                    </a:lnTo>
                    <a:lnTo>
                      <a:pt x="1657649" y="718608"/>
                    </a:lnTo>
                    <a:lnTo>
                      <a:pt x="1208707" y="528431"/>
                    </a:lnTo>
                    <a:lnTo>
                      <a:pt x="1897738" y="827886"/>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4969" name="Groupe 4968"/>
              <p:cNvGrpSpPr/>
              <p:nvPr/>
            </p:nvGrpSpPr>
            <p:grpSpPr>
              <a:xfrm>
                <a:off x="6840349" y="3432120"/>
                <a:ext cx="221872" cy="301852"/>
                <a:chOff x="6485414" y="3754900"/>
                <a:chExt cx="221872" cy="301852"/>
              </a:xfrm>
            </p:grpSpPr>
            <p:sp>
              <p:nvSpPr>
                <p:cNvPr id="4971" name="Ellipse 4970"/>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972" name="Bouée 4971"/>
                <p:cNvSpPr/>
                <p:nvPr/>
              </p:nvSpPr>
              <p:spPr>
                <a:xfrm rot="1079884">
                  <a:off x="6485414" y="3754900"/>
                  <a:ext cx="221872" cy="301852"/>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4970" name="Connecteur droit 4969"/>
              <p:cNvCxnSpPr/>
              <p:nvPr/>
            </p:nvCxnSpPr>
            <p:spPr>
              <a:xfrm rot="900000" flipH="1" flipV="1">
                <a:off x="6953251" y="3424238"/>
                <a:ext cx="4762" cy="316706"/>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4965" name="Ellipse 4964"/>
            <p:cNvSpPr/>
            <p:nvPr/>
          </p:nvSpPr>
          <p:spPr>
            <a:xfrm>
              <a:off x="-407889" y="1204467"/>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966" name="Ellipse 4965"/>
            <p:cNvSpPr/>
            <p:nvPr/>
          </p:nvSpPr>
          <p:spPr>
            <a:xfrm>
              <a:off x="950295" y="1794353"/>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967" name="Ellipse 4966"/>
            <p:cNvSpPr/>
            <p:nvPr/>
          </p:nvSpPr>
          <p:spPr>
            <a:xfrm>
              <a:off x="385712" y="1535937"/>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4973" name="Groupe 4972"/>
          <p:cNvGrpSpPr/>
          <p:nvPr>
            <p:custDataLst>
              <p:tags r:id="rId178"/>
            </p:custDataLst>
          </p:nvPr>
        </p:nvGrpSpPr>
        <p:grpSpPr>
          <a:xfrm>
            <a:off x="1873741" y="2604242"/>
            <a:ext cx="1925427" cy="1040373"/>
            <a:chOff x="-1488292" y="-632761"/>
            <a:chExt cx="1925427" cy="1040373"/>
          </a:xfrm>
        </p:grpSpPr>
        <p:grpSp>
          <p:nvGrpSpPr>
            <p:cNvPr id="4974" name="Groupe 4973"/>
            <p:cNvGrpSpPr/>
            <p:nvPr/>
          </p:nvGrpSpPr>
          <p:grpSpPr>
            <a:xfrm>
              <a:off x="-1488292" y="-632761"/>
              <a:ext cx="1925427" cy="1040373"/>
              <a:chOff x="5145921" y="2695044"/>
              <a:chExt cx="1925427" cy="1040373"/>
            </a:xfrm>
          </p:grpSpPr>
          <p:sp>
            <p:nvSpPr>
              <p:cNvPr id="4980" name="Forme libre 4979"/>
              <p:cNvSpPr/>
              <p:nvPr/>
            </p:nvSpPr>
            <p:spPr>
              <a:xfrm>
                <a:off x="5145921" y="2695044"/>
                <a:ext cx="1881956" cy="922123"/>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81956" h="922123">
                    <a:moveTo>
                      <a:pt x="1881956" y="922123"/>
                    </a:moveTo>
                    <a:lnTo>
                      <a:pt x="1194892" y="621224"/>
                    </a:lnTo>
                    <a:cubicBezTo>
                      <a:pt x="1435591" y="777075"/>
                      <a:pt x="1379524" y="734685"/>
                      <a:pt x="1605118" y="882513"/>
                    </a:cubicBezTo>
                    <a:lnTo>
                      <a:pt x="905241" y="594866"/>
                    </a:lnTo>
                    <a:lnTo>
                      <a:pt x="0" y="0"/>
                    </a:lnTo>
                    <a:lnTo>
                      <a:pt x="592469" y="259829"/>
                    </a:lnTo>
                    <a:cubicBezTo>
                      <a:pt x="830031" y="417453"/>
                      <a:pt x="833439" y="421556"/>
                      <a:pt x="997394" y="538139"/>
                    </a:cubicBezTo>
                    <a:lnTo>
                      <a:pt x="1731541" y="859144"/>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4981" name="Groupe 4980"/>
              <p:cNvGrpSpPr/>
              <p:nvPr/>
            </p:nvGrpSpPr>
            <p:grpSpPr>
              <a:xfrm>
                <a:off x="6841947" y="3422026"/>
                <a:ext cx="229401" cy="313391"/>
                <a:chOff x="6487012" y="3744806"/>
                <a:chExt cx="229401" cy="313391"/>
              </a:xfrm>
            </p:grpSpPr>
            <p:sp>
              <p:nvSpPr>
                <p:cNvPr id="4983" name="Ellipse 4982"/>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984" name="Bouée 4983"/>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4982" name="Connecteur droit 4981"/>
              <p:cNvCxnSpPr/>
              <p:nvPr/>
            </p:nvCxnSpPr>
            <p:spPr>
              <a:xfrm flipH="1">
                <a:off x="6898482" y="3436144"/>
                <a:ext cx="121443" cy="292894"/>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4975" name="Ellipse 4974"/>
            <p:cNvSpPr/>
            <p:nvPr/>
          </p:nvSpPr>
          <p:spPr>
            <a:xfrm>
              <a:off x="53732" y="11533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976" name="Ellipse 4975"/>
            <p:cNvSpPr/>
            <p:nvPr/>
          </p:nvSpPr>
          <p:spPr>
            <a:xfrm>
              <a:off x="-414591" y="5004"/>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977" name="Ellipse 4976"/>
            <p:cNvSpPr/>
            <p:nvPr/>
          </p:nvSpPr>
          <p:spPr>
            <a:xfrm>
              <a:off x="-1148654" y="-41598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978" name="Ellipse 4977"/>
            <p:cNvSpPr/>
            <p:nvPr/>
          </p:nvSpPr>
          <p:spPr>
            <a:xfrm>
              <a:off x="-1066891" y="-462997"/>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979" name="Ellipse 4978"/>
            <p:cNvSpPr/>
            <p:nvPr/>
          </p:nvSpPr>
          <p:spPr>
            <a:xfrm>
              <a:off x="-633574" y="-229951"/>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4985" name="Groupe 4984"/>
          <p:cNvGrpSpPr/>
          <p:nvPr>
            <p:custDataLst>
              <p:tags r:id="rId179"/>
            </p:custDataLst>
          </p:nvPr>
        </p:nvGrpSpPr>
        <p:grpSpPr>
          <a:xfrm>
            <a:off x="1789143" y="2782938"/>
            <a:ext cx="2014108" cy="865748"/>
            <a:chOff x="-519318" y="1745455"/>
            <a:chExt cx="2014108" cy="865748"/>
          </a:xfrm>
        </p:grpSpPr>
        <p:sp>
          <p:nvSpPr>
            <p:cNvPr id="4986" name="Ellipse 4985"/>
            <p:cNvSpPr/>
            <p:nvPr/>
          </p:nvSpPr>
          <p:spPr>
            <a:xfrm>
              <a:off x="1247837" y="231654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4987" name="Groupe 4986"/>
            <p:cNvGrpSpPr/>
            <p:nvPr/>
          </p:nvGrpSpPr>
          <p:grpSpPr>
            <a:xfrm>
              <a:off x="-484413" y="1795335"/>
              <a:ext cx="1979203" cy="815868"/>
              <a:chOff x="5092145" y="2925076"/>
              <a:chExt cx="1979203" cy="815868"/>
            </a:xfrm>
          </p:grpSpPr>
          <p:sp>
            <p:nvSpPr>
              <p:cNvPr id="4994" name="Forme libre 4993"/>
              <p:cNvSpPr/>
              <p:nvPr/>
            </p:nvSpPr>
            <p:spPr>
              <a:xfrm>
                <a:off x="5092145" y="2925076"/>
                <a:ext cx="1962032" cy="655118"/>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62032" h="655118">
                    <a:moveTo>
                      <a:pt x="1773553" y="655118"/>
                    </a:moveTo>
                    <a:lnTo>
                      <a:pt x="1045006" y="320881"/>
                    </a:lnTo>
                    <a:cubicBezTo>
                      <a:pt x="759073" y="280842"/>
                      <a:pt x="858541" y="301368"/>
                      <a:pt x="562767" y="250049"/>
                    </a:cubicBezTo>
                    <a:lnTo>
                      <a:pt x="0" y="0"/>
                    </a:lnTo>
                    <a:lnTo>
                      <a:pt x="1027206" y="138938"/>
                    </a:lnTo>
                    <a:lnTo>
                      <a:pt x="1695749" y="411426"/>
                    </a:lnTo>
                    <a:lnTo>
                      <a:pt x="1258715" y="356981"/>
                    </a:lnTo>
                    <a:lnTo>
                      <a:pt x="1962032" y="639766"/>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4995" name="Groupe 4994"/>
              <p:cNvGrpSpPr/>
              <p:nvPr/>
            </p:nvGrpSpPr>
            <p:grpSpPr>
              <a:xfrm>
                <a:off x="6841947" y="3422026"/>
                <a:ext cx="229401" cy="313391"/>
                <a:chOff x="6487012" y="3744806"/>
                <a:chExt cx="229401" cy="313391"/>
              </a:xfrm>
            </p:grpSpPr>
            <p:sp>
              <p:nvSpPr>
                <p:cNvPr id="4997" name="Ellipse 4996"/>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998" name="Bouée 4997"/>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4996" name="Connecteur droit 4995"/>
              <p:cNvCxnSpPr/>
              <p:nvPr/>
            </p:nvCxnSpPr>
            <p:spPr>
              <a:xfrm flipV="1">
                <a:off x="6939479" y="3429694"/>
                <a:ext cx="47052" cy="311250"/>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4988" name="Ellipse 4987"/>
            <p:cNvSpPr/>
            <p:nvPr/>
          </p:nvSpPr>
          <p:spPr>
            <a:xfrm>
              <a:off x="582357" y="211578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989" name="Ellipse 4988"/>
            <p:cNvSpPr/>
            <p:nvPr/>
          </p:nvSpPr>
          <p:spPr>
            <a:xfrm>
              <a:off x="89736" y="2031082"/>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990" name="Ellipse 4989"/>
            <p:cNvSpPr/>
            <p:nvPr/>
          </p:nvSpPr>
          <p:spPr>
            <a:xfrm>
              <a:off x="-519318" y="1745455"/>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991" name="Ellipse 4990"/>
            <p:cNvSpPr/>
            <p:nvPr/>
          </p:nvSpPr>
          <p:spPr>
            <a:xfrm>
              <a:off x="479939" y="1904114"/>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992" name="Ellipse 4991"/>
            <p:cNvSpPr/>
            <p:nvPr/>
          </p:nvSpPr>
          <p:spPr>
            <a:xfrm>
              <a:off x="1187680" y="2169719"/>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993" name="Ellipse 4992"/>
            <p:cNvSpPr/>
            <p:nvPr/>
          </p:nvSpPr>
          <p:spPr>
            <a:xfrm>
              <a:off x="756629" y="2111797"/>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4999" name="Groupe 4998"/>
          <p:cNvGrpSpPr/>
          <p:nvPr>
            <p:custDataLst>
              <p:tags r:id="rId180"/>
            </p:custDataLst>
          </p:nvPr>
        </p:nvGrpSpPr>
        <p:grpSpPr>
          <a:xfrm>
            <a:off x="1834110" y="2646620"/>
            <a:ext cx="1974948" cy="997995"/>
            <a:chOff x="-487301" y="3353057"/>
            <a:chExt cx="1974948" cy="997995"/>
          </a:xfrm>
        </p:grpSpPr>
        <p:grpSp>
          <p:nvGrpSpPr>
            <p:cNvPr id="5000" name="Groupe 4999"/>
            <p:cNvGrpSpPr/>
            <p:nvPr/>
          </p:nvGrpSpPr>
          <p:grpSpPr>
            <a:xfrm>
              <a:off x="-484413" y="3372468"/>
              <a:ext cx="1972060" cy="978584"/>
              <a:chOff x="5099288" y="2756833"/>
              <a:chExt cx="1972060" cy="978584"/>
            </a:xfrm>
          </p:grpSpPr>
          <p:sp>
            <p:nvSpPr>
              <p:cNvPr id="5008" name="Forme libre 5007"/>
              <p:cNvSpPr/>
              <p:nvPr/>
            </p:nvSpPr>
            <p:spPr>
              <a:xfrm>
                <a:off x="5099288" y="2756833"/>
                <a:ext cx="1952507" cy="882892"/>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52507" h="882892">
                    <a:moveTo>
                      <a:pt x="1775935" y="882892"/>
                    </a:moveTo>
                    <a:lnTo>
                      <a:pt x="1047388" y="551036"/>
                    </a:lnTo>
                    <a:cubicBezTo>
                      <a:pt x="813843" y="653872"/>
                      <a:pt x="870447" y="610104"/>
                      <a:pt x="608010" y="749285"/>
                    </a:cubicBezTo>
                    <a:lnTo>
                      <a:pt x="0" y="468282"/>
                    </a:lnTo>
                    <a:lnTo>
                      <a:pt x="977199" y="0"/>
                    </a:lnTo>
                    <a:lnTo>
                      <a:pt x="1695749" y="267724"/>
                    </a:lnTo>
                    <a:lnTo>
                      <a:pt x="1242046" y="465693"/>
                    </a:lnTo>
                    <a:lnTo>
                      <a:pt x="1952507" y="779433"/>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5009" name="Groupe 5008"/>
              <p:cNvGrpSpPr/>
              <p:nvPr/>
            </p:nvGrpSpPr>
            <p:grpSpPr>
              <a:xfrm>
                <a:off x="6841947" y="3422026"/>
                <a:ext cx="229401" cy="313391"/>
                <a:chOff x="6487012" y="3744806"/>
                <a:chExt cx="229401" cy="313391"/>
              </a:xfrm>
            </p:grpSpPr>
            <p:sp>
              <p:nvSpPr>
                <p:cNvPr id="5011" name="Ellipse 5010"/>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012" name="Bouée 5011"/>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5010" name="Connecteur droit 5009"/>
              <p:cNvCxnSpPr/>
              <p:nvPr/>
            </p:nvCxnSpPr>
            <p:spPr>
              <a:xfrm flipH="1" flipV="1">
                <a:off x="6896101" y="3467100"/>
                <a:ext cx="126205" cy="221456"/>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5001" name="Ellipse 5000"/>
            <p:cNvSpPr/>
            <p:nvPr/>
          </p:nvSpPr>
          <p:spPr>
            <a:xfrm>
              <a:off x="756628" y="3826816"/>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002" name="Ellipse 5001"/>
            <p:cNvSpPr/>
            <p:nvPr/>
          </p:nvSpPr>
          <p:spPr>
            <a:xfrm>
              <a:off x="1177294" y="4192040"/>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003" name="Ellipse 5002"/>
            <p:cNvSpPr/>
            <p:nvPr/>
          </p:nvSpPr>
          <p:spPr>
            <a:xfrm>
              <a:off x="527587" y="3893141"/>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004" name="Ellipse 5003"/>
            <p:cNvSpPr/>
            <p:nvPr/>
          </p:nvSpPr>
          <p:spPr>
            <a:xfrm>
              <a:off x="60308" y="4078559"/>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005" name="Ellipse 5004"/>
            <p:cNvSpPr/>
            <p:nvPr/>
          </p:nvSpPr>
          <p:spPr>
            <a:xfrm>
              <a:off x="-487301" y="3814954"/>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006" name="Ellipse 5005"/>
            <p:cNvSpPr/>
            <p:nvPr/>
          </p:nvSpPr>
          <p:spPr>
            <a:xfrm>
              <a:off x="461698" y="3353057"/>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007" name="Ellipse 5006"/>
            <p:cNvSpPr/>
            <p:nvPr/>
          </p:nvSpPr>
          <p:spPr>
            <a:xfrm>
              <a:off x="1127559" y="3625702"/>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grpSp>
        <p:nvGrpSpPr>
          <p:cNvPr id="5013" name="Groupe 5012"/>
          <p:cNvGrpSpPr/>
          <p:nvPr>
            <p:custDataLst>
              <p:tags r:id="rId181"/>
            </p:custDataLst>
          </p:nvPr>
        </p:nvGrpSpPr>
        <p:grpSpPr>
          <a:xfrm>
            <a:off x="1922656" y="2551713"/>
            <a:ext cx="1891098" cy="1100028"/>
            <a:chOff x="-378587" y="4270377"/>
            <a:chExt cx="1891098" cy="1100028"/>
          </a:xfrm>
        </p:grpSpPr>
        <p:grpSp>
          <p:nvGrpSpPr>
            <p:cNvPr id="5014" name="Groupe 5013"/>
            <p:cNvGrpSpPr/>
            <p:nvPr/>
          </p:nvGrpSpPr>
          <p:grpSpPr>
            <a:xfrm>
              <a:off x="-378587" y="4270377"/>
              <a:ext cx="1891098" cy="1100028"/>
              <a:chOff x="5180250" y="2635389"/>
              <a:chExt cx="1891098" cy="1100028"/>
            </a:xfrm>
          </p:grpSpPr>
          <p:sp>
            <p:nvSpPr>
              <p:cNvPr id="5022" name="Forme libre 5021"/>
              <p:cNvSpPr/>
              <p:nvPr/>
            </p:nvSpPr>
            <p:spPr>
              <a:xfrm>
                <a:off x="5180250" y="2635389"/>
                <a:ext cx="1869163" cy="100433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69163" h="1004336">
                    <a:moveTo>
                      <a:pt x="1699736" y="1004336"/>
                    </a:moveTo>
                    <a:lnTo>
                      <a:pt x="978333" y="693911"/>
                    </a:lnTo>
                    <a:cubicBezTo>
                      <a:pt x="790031" y="849134"/>
                      <a:pt x="846635" y="807748"/>
                      <a:pt x="610392" y="999316"/>
                    </a:cubicBezTo>
                    <a:lnTo>
                      <a:pt x="0" y="734982"/>
                    </a:lnTo>
                    <a:lnTo>
                      <a:pt x="839087" y="0"/>
                    </a:lnTo>
                    <a:lnTo>
                      <a:pt x="1538587" y="246293"/>
                    </a:lnTo>
                    <a:cubicBezTo>
                      <a:pt x="1322835" y="429107"/>
                      <a:pt x="1328123" y="428319"/>
                      <a:pt x="1146797" y="565706"/>
                    </a:cubicBezTo>
                    <a:lnTo>
                      <a:pt x="1869163" y="88658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5023" name="Groupe 5022"/>
              <p:cNvGrpSpPr/>
              <p:nvPr/>
            </p:nvGrpSpPr>
            <p:grpSpPr>
              <a:xfrm>
                <a:off x="6841947" y="3422026"/>
                <a:ext cx="229401" cy="313391"/>
                <a:chOff x="6487012" y="3744806"/>
                <a:chExt cx="229401" cy="313391"/>
              </a:xfrm>
            </p:grpSpPr>
            <p:sp>
              <p:nvSpPr>
                <p:cNvPr id="5025" name="Ellipse 5024"/>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026" name="Bouée 5025"/>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5024" name="Connecteur droit 5023"/>
              <p:cNvCxnSpPr/>
              <p:nvPr/>
            </p:nvCxnSpPr>
            <p:spPr>
              <a:xfrm rot="900000" flipH="1" flipV="1">
                <a:off x="6862011" y="3525253"/>
                <a:ext cx="196515" cy="112294"/>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5015" name="Ellipse 5014"/>
            <p:cNvSpPr/>
            <p:nvPr/>
          </p:nvSpPr>
          <p:spPr>
            <a:xfrm>
              <a:off x="1152776" y="5187875"/>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5016" name="Ellipse 5015"/>
            <p:cNvSpPr/>
            <p:nvPr/>
          </p:nvSpPr>
          <p:spPr>
            <a:xfrm>
              <a:off x="511792" y="4977581"/>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5017" name="Ellipse 5016"/>
            <p:cNvSpPr/>
            <p:nvPr/>
          </p:nvSpPr>
          <p:spPr>
            <a:xfrm>
              <a:off x="119529" y="5208388"/>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5018" name="Ellipse 5017"/>
            <p:cNvSpPr/>
            <p:nvPr/>
          </p:nvSpPr>
          <p:spPr>
            <a:xfrm>
              <a:off x="-338491" y="4907307"/>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5019" name="Ellipse 5018"/>
            <p:cNvSpPr/>
            <p:nvPr/>
          </p:nvSpPr>
          <p:spPr>
            <a:xfrm>
              <a:off x="511792" y="4277222"/>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5020" name="Ellipse 5019"/>
            <p:cNvSpPr/>
            <p:nvPr/>
          </p:nvSpPr>
          <p:spPr>
            <a:xfrm>
              <a:off x="1057750" y="4546550"/>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5021" name="Ellipse 5020"/>
            <p:cNvSpPr/>
            <p:nvPr/>
          </p:nvSpPr>
          <p:spPr>
            <a:xfrm>
              <a:off x="857737" y="4848857"/>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grpSp>
        <p:nvGrpSpPr>
          <p:cNvPr id="5027" name="Groupe 5026"/>
          <p:cNvGrpSpPr/>
          <p:nvPr>
            <p:custDataLst>
              <p:tags r:id="rId182"/>
            </p:custDataLst>
          </p:nvPr>
        </p:nvGrpSpPr>
        <p:grpSpPr>
          <a:xfrm>
            <a:off x="2027208" y="2439863"/>
            <a:ext cx="1786824" cy="1227917"/>
            <a:chOff x="-258067" y="5466281"/>
            <a:chExt cx="1786824" cy="1227917"/>
          </a:xfrm>
        </p:grpSpPr>
        <p:grpSp>
          <p:nvGrpSpPr>
            <p:cNvPr id="5028" name="Groupe 5027"/>
            <p:cNvGrpSpPr/>
            <p:nvPr/>
          </p:nvGrpSpPr>
          <p:grpSpPr>
            <a:xfrm>
              <a:off x="-258067" y="5466281"/>
              <a:ext cx="1786824" cy="1227917"/>
              <a:chOff x="5284524" y="2523093"/>
              <a:chExt cx="1786824" cy="1227917"/>
            </a:xfrm>
          </p:grpSpPr>
          <p:sp>
            <p:nvSpPr>
              <p:cNvPr id="5036" name="Forme libre 5035"/>
              <p:cNvSpPr/>
              <p:nvPr/>
            </p:nvSpPr>
            <p:spPr>
              <a:xfrm>
                <a:off x="5284524" y="2523093"/>
                <a:ext cx="1752857" cy="1227917"/>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52857" h="1227917">
                    <a:moveTo>
                      <a:pt x="1603483" y="1132673"/>
                    </a:moveTo>
                    <a:lnTo>
                      <a:pt x="886091" y="822248"/>
                    </a:lnTo>
                    <a:cubicBezTo>
                      <a:pt x="733883" y="1053671"/>
                      <a:pt x="770435" y="992233"/>
                      <a:pt x="602371" y="1227917"/>
                    </a:cubicBezTo>
                    <a:lnTo>
                      <a:pt x="0" y="947540"/>
                    </a:lnTo>
                    <a:lnTo>
                      <a:pt x="638561" y="0"/>
                    </a:lnTo>
                    <a:lnTo>
                      <a:pt x="1318007" y="242282"/>
                    </a:lnTo>
                    <a:cubicBezTo>
                      <a:pt x="1142360" y="493275"/>
                      <a:pt x="1127597" y="496498"/>
                      <a:pt x="1014450" y="661959"/>
                    </a:cubicBezTo>
                    <a:lnTo>
                      <a:pt x="1752857" y="986852"/>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5037" name="Groupe 5036"/>
              <p:cNvGrpSpPr/>
              <p:nvPr/>
            </p:nvGrpSpPr>
            <p:grpSpPr>
              <a:xfrm>
                <a:off x="6841947" y="3422026"/>
                <a:ext cx="229401" cy="313391"/>
                <a:chOff x="6487012" y="3744806"/>
                <a:chExt cx="229401" cy="313391"/>
              </a:xfrm>
            </p:grpSpPr>
            <p:sp>
              <p:nvSpPr>
                <p:cNvPr id="5039" name="Ellipse 5038"/>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040" name="Bouée 5039"/>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5038" name="Connecteur droit 5037"/>
              <p:cNvCxnSpPr/>
              <p:nvPr/>
            </p:nvCxnSpPr>
            <p:spPr>
              <a:xfrm flipH="1" flipV="1">
                <a:off x="6862011" y="3525253"/>
                <a:ext cx="196515" cy="112294"/>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5029" name="Ellipse 5028"/>
            <p:cNvSpPr/>
            <p:nvPr/>
          </p:nvSpPr>
          <p:spPr>
            <a:xfrm>
              <a:off x="1133109" y="6483089"/>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5030" name="Ellipse 5029"/>
            <p:cNvSpPr/>
            <p:nvPr/>
          </p:nvSpPr>
          <p:spPr>
            <a:xfrm>
              <a:off x="521961" y="6373091"/>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5031" name="Ellipse 5030"/>
            <p:cNvSpPr/>
            <p:nvPr/>
          </p:nvSpPr>
          <p:spPr>
            <a:xfrm>
              <a:off x="154433" y="6582632"/>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5032" name="Ellipse 5031"/>
            <p:cNvSpPr/>
            <p:nvPr/>
          </p:nvSpPr>
          <p:spPr>
            <a:xfrm>
              <a:off x="-188997" y="6221242"/>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5033" name="Ellipse 5032"/>
            <p:cNvSpPr/>
            <p:nvPr/>
          </p:nvSpPr>
          <p:spPr>
            <a:xfrm>
              <a:off x="514783" y="5472685"/>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5034" name="Ellipse 5033"/>
            <p:cNvSpPr/>
            <p:nvPr/>
          </p:nvSpPr>
          <p:spPr>
            <a:xfrm>
              <a:off x="929745" y="5786345"/>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5035" name="Ellipse 5034"/>
            <p:cNvSpPr/>
            <p:nvPr/>
          </p:nvSpPr>
          <p:spPr>
            <a:xfrm>
              <a:off x="895244" y="6161135"/>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grpSp>
        <p:nvGrpSpPr>
          <p:cNvPr id="5041" name="Groupe 5040"/>
          <p:cNvGrpSpPr/>
          <p:nvPr>
            <p:custDataLst>
              <p:tags r:id="rId183"/>
            </p:custDataLst>
          </p:nvPr>
        </p:nvGrpSpPr>
        <p:grpSpPr>
          <a:xfrm>
            <a:off x="2159086" y="2361515"/>
            <a:ext cx="1666594" cy="1388339"/>
            <a:chOff x="1491400" y="5663685"/>
            <a:chExt cx="1666594" cy="1388339"/>
          </a:xfrm>
        </p:grpSpPr>
        <p:grpSp>
          <p:nvGrpSpPr>
            <p:cNvPr id="5042" name="Groupe 5041"/>
            <p:cNvGrpSpPr/>
            <p:nvPr/>
          </p:nvGrpSpPr>
          <p:grpSpPr>
            <a:xfrm>
              <a:off x="1491400" y="5663685"/>
              <a:ext cx="1666594" cy="1388339"/>
              <a:chOff x="5412862" y="2446893"/>
              <a:chExt cx="1666594" cy="1388339"/>
            </a:xfrm>
          </p:grpSpPr>
          <p:sp>
            <p:nvSpPr>
              <p:cNvPr id="5050" name="Forme libre 5049"/>
              <p:cNvSpPr/>
              <p:nvPr/>
            </p:nvSpPr>
            <p:spPr>
              <a:xfrm>
                <a:off x="5412862" y="2446893"/>
                <a:ext cx="1604468" cy="1388339"/>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04468" h="1388339">
                    <a:moveTo>
                      <a:pt x="1511241" y="1236947"/>
                    </a:moveTo>
                    <a:lnTo>
                      <a:pt x="793849" y="918501"/>
                    </a:lnTo>
                    <a:cubicBezTo>
                      <a:pt x="689767" y="1190030"/>
                      <a:pt x="710276" y="1120570"/>
                      <a:pt x="614402" y="1388339"/>
                    </a:cubicBezTo>
                    <a:lnTo>
                      <a:pt x="0" y="1091919"/>
                    </a:lnTo>
                    <a:lnTo>
                      <a:pt x="377877" y="0"/>
                    </a:lnTo>
                    <a:lnTo>
                      <a:pt x="1065344" y="242282"/>
                    </a:lnTo>
                    <a:cubicBezTo>
                      <a:pt x="945844" y="521349"/>
                      <a:pt x="935091" y="536604"/>
                      <a:pt x="858039" y="726128"/>
                    </a:cubicBezTo>
                    <a:lnTo>
                      <a:pt x="1604468" y="1047010"/>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5051" name="Groupe 5050"/>
              <p:cNvGrpSpPr/>
              <p:nvPr/>
            </p:nvGrpSpPr>
            <p:grpSpPr>
              <a:xfrm>
                <a:off x="6841947" y="3422026"/>
                <a:ext cx="229401" cy="313391"/>
                <a:chOff x="6487012" y="3744806"/>
                <a:chExt cx="229401" cy="313391"/>
              </a:xfrm>
            </p:grpSpPr>
            <p:sp>
              <p:nvSpPr>
                <p:cNvPr id="5053" name="Ellipse 5052"/>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054" name="Bouée 5053"/>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5052" name="Connecteur droit 5051"/>
              <p:cNvCxnSpPr/>
              <p:nvPr/>
            </p:nvCxnSpPr>
            <p:spPr>
              <a:xfrm rot="2220000" flipH="1">
                <a:off x="6841332" y="3521869"/>
                <a:ext cx="238124" cy="111919"/>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5043" name="Ellipse 5042"/>
            <p:cNvSpPr/>
            <p:nvPr/>
          </p:nvSpPr>
          <p:spPr>
            <a:xfrm>
              <a:off x="2662899" y="6736517"/>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5044" name="Ellipse 5043"/>
            <p:cNvSpPr/>
            <p:nvPr/>
          </p:nvSpPr>
          <p:spPr>
            <a:xfrm>
              <a:off x="2187667" y="6708901"/>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5045" name="Ellipse 5044"/>
            <p:cNvSpPr/>
            <p:nvPr/>
          </p:nvSpPr>
          <p:spPr>
            <a:xfrm>
              <a:off x="1847336" y="6910966"/>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5046" name="Ellipse 5045"/>
            <p:cNvSpPr/>
            <p:nvPr/>
          </p:nvSpPr>
          <p:spPr>
            <a:xfrm>
              <a:off x="1541564" y="6468441"/>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5047" name="Ellipse 5046"/>
            <p:cNvSpPr/>
            <p:nvPr/>
          </p:nvSpPr>
          <p:spPr>
            <a:xfrm>
              <a:off x="2030538" y="5688397"/>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5048" name="Ellipse 5047"/>
            <p:cNvSpPr/>
            <p:nvPr/>
          </p:nvSpPr>
          <p:spPr>
            <a:xfrm>
              <a:off x="2461313" y="6013914"/>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5049" name="Ellipse 5048"/>
            <p:cNvSpPr/>
            <p:nvPr/>
          </p:nvSpPr>
          <p:spPr>
            <a:xfrm>
              <a:off x="2534361" y="6449926"/>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grpSp>
        <p:nvGrpSpPr>
          <p:cNvPr id="5055" name="Groupe 5054"/>
          <p:cNvGrpSpPr/>
          <p:nvPr>
            <p:custDataLst>
              <p:tags r:id="rId184"/>
            </p:custDataLst>
          </p:nvPr>
        </p:nvGrpSpPr>
        <p:grpSpPr>
          <a:xfrm>
            <a:off x="2285137" y="2313590"/>
            <a:ext cx="1550289" cy="1480581"/>
            <a:chOff x="3200345" y="5377419"/>
            <a:chExt cx="1550289" cy="1480581"/>
          </a:xfrm>
        </p:grpSpPr>
        <p:grpSp>
          <p:nvGrpSpPr>
            <p:cNvPr id="5056" name="Groupe 5055"/>
            <p:cNvGrpSpPr/>
            <p:nvPr/>
          </p:nvGrpSpPr>
          <p:grpSpPr>
            <a:xfrm>
              <a:off x="3200345" y="5377419"/>
              <a:ext cx="1550289" cy="1480581"/>
              <a:chOff x="5529167" y="2402777"/>
              <a:chExt cx="1550289" cy="1480581"/>
            </a:xfrm>
          </p:grpSpPr>
          <p:sp>
            <p:nvSpPr>
              <p:cNvPr id="5064" name="Forme libre 5063"/>
              <p:cNvSpPr/>
              <p:nvPr/>
            </p:nvSpPr>
            <p:spPr>
              <a:xfrm>
                <a:off x="5529167" y="2402777"/>
                <a:ext cx="1444047" cy="1480581"/>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44047" h="1480581">
                    <a:moveTo>
                      <a:pt x="1394936" y="1281063"/>
                    </a:moveTo>
                    <a:lnTo>
                      <a:pt x="693586" y="966628"/>
                    </a:lnTo>
                    <a:cubicBezTo>
                      <a:pt x="669715" y="1282273"/>
                      <a:pt x="674182" y="1216822"/>
                      <a:pt x="646487" y="1480581"/>
                    </a:cubicBezTo>
                    <a:lnTo>
                      <a:pt x="0" y="1180151"/>
                    </a:lnTo>
                    <a:lnTo>
                      <a:pt x="137245" y="0"/>
                    </a:lnTo>
                    <a:lnTo>
                      <a:pt x="788618" y="258324"/>
                    </a:lnTo>
                    <a:cubicBezTo>
                      <a:pt x="745318" y="601559"/>
                      <a:pt x="746597" y="556656"/>
                      <a:pt x="725692" y="762223"/>
                    </a:cubicBezTo>
                    <a:lnTo>
                      <a:pt x="1444047" y="1067063"/>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5065" name="Groupe 5064"/>
              <p:cNvGrpSpPr/>
              <p:nvPr/>
            </p:nvGrpSpPr>
            <p:grpSpPr>
              <a:xfrm>
                <a:off x="6841947" y="3422026"/>
                <a:ext cx="229401" cy="313391"/>
                <a:chOff x="6487012" y="3744806"/>
                <a:chExt cx="229401" cy="313391"/>
              </a:xfrm>
            </p:grpSpPr>
            <p:sp>
              <p:nvSpPr>
                <p:cNvPr id="5067" name="Ellipse 5066"/>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068" name="Bouée 5067"/>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5066" name="Connecteur droit 5065"/>
              <p:cNvCxnSpPr/>
              <p:nvPr/>
            </p:nvCxnSpPr>
            <p:spPr>
              <a:xfrm rot="1320000" flipH="1">
                <a:off x="6841332" y="3521869"/>
                <a:ext cx="238124" cy="111919"/>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5057" name="Ellipse 5056"/>
            <p:cNvSpPr/>
            <p:nvPr/>
          </p:nvSpPr>
          <p:spPr>
            <a:xfrm>
              <a:off x="4173671" y="6228482"/>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5058" name="Ellipse 5057"/>
            <p:cNvSpPr/>
            <p:nvPr/>
          </p:nvSpPr>
          <p:spPr>
            <a:xfrm>
              <a:off x="3944408" y="5787548"/>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5059" name="Ellipse 5058"/>
            <p:cNvSpPr/>
            <p:nvPr/>
          </p:nvSpPr>
          <p:spPr>
            <a:xfrm>
              <a:off x="3557754" y="5450496"/>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5060" name="Ellipse 5059"/>
            <p:cNvSpPr/>
            <p:nvPr/>
          </p:nvSpPr>
          <p:spPr>
            <a:xfrm>
              <a:off x="3205055" y="6143937"/>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5061" name="Ellipse 5060"/>
            <p:cNvSpPr/>
            <p:nvPr/>
          </p:nvSpPr>
          <p:spPr>
            <a:xfrm>
              <a:off x="3522849" y="6694142"/>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5062" name="Ellipse 5061"/>
            <p:cNvSpPr/>
            <p:nvPr/>
          </p:nvSpPr>
          <p:spPr>
            <a:xfrm>
              <a:off x="3841626" y="6525078"/>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5063" name="Ellipse 5062"/>
            <p:cNvSpPr/>
            <p:nvPr/>
          </p:nvSpPr>
          <p:spPr>
            <a:xfrm>
              <a:off x="4223126" y="6468441"/>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grpSp>
        <p:nvGrpSpPr>
          <p:cNvPr id="5069" name="Groupe 5068"/>
          <p:cNvGrpSpPr/>
          <p:nvPr>
            <p:custDataLst>
              <p:tags r:id="rId185"/>
            </p:custDataLst>
          </p:nvPr>
        </p:nvGrpSpPr>
        <p:grpSpPr>
          <a:xfrm>
            <a:off x="1806634" y="2798249"/>
            <a:ext cx="1986348" cy="826532"/>
            <a:chOff x="5085000" y="2916376"/>
            <a:chExt cx="1986348" cy="826532"/>
          </a:xfrm>
        </p:grpSpPr>
        <p:sp>
          <p:nvSpPr>
            <p:cNvPr id="5070" name="Forme libre 5069"/>
            <p:cNvSpPr/>
            <p:nvPr/>
          </p:nvSpPr>
          <p:spPr>
            <a:xfrm>
              <a:off x="5085000" y="2916376"/>
              <a:ext cx="1966795" cy="697155"/>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66795" h="697155">
                  <a:moveTo>
                    <a:pt x="1780698" y="697155"/>
                  </a:moveTo>
                  <a:lnTo>
                    <a:pt x="1047388" y="370062"/>
                  </a:lnTo>
                  <a:cubicBezTo>
                    <a:pt x="766218" y="408604"/>
                    <a:pt x="858541" y="393411"/>
                    <a:pt x="569911" y="427817"/>
                  </a:cubicBezTo>
                  <a:lnTo>
                    <a:pt x="0" y="158719"/>
                  </a:lnTo>
                  <a:lnTo>
                    <a:pt x="1034350" y="0"/>
                  </a:lnTo>
                  <a:lnTo>
                    <a:pt x="1733849" y="260581"/>
                  </a:lnTo>
                  <a:lnTo>
                    <a:pt x="1268240" y="332344"/>
                  </a:lnTo>
                  <a:lnTo>
                    <a:pt x="1966795" y="634178"/>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5071" name="Groupe 5070"/>
            <p:cNvGrpSpPr/>
            <p:nvPr/>
          </p:nvGrpSpPr>
          <p:grpSpPr>
            <a:xfrm>
              <a:off x="6841947" y="3422026"/>
              <a:ext cx="229401" cy="313391"/>
              <a:chOff x="6487012" y="3744806"/>
              <a:chExt cx="229401" cy="313391"/>
            </a:xfrm>
          </p:grpSpPr>
          <p:sp>
            <p:nvSpPr>
              <p:cNvPr id="5073" name="Ellipse 5072"/>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074" name="Bouée 5073"/>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5072" name="Connecteur droit 5071"/>
            <p:cNvCxnSpPr/>
            <p:nvPr/>
          </p:nvCxnSpPr>
          <p:spPr>
            <a:xfrm flipV="1">
              <a:off x="6952628" y="3427202"/>
              <a:ext cx="21113" cy="315706"/>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5075" name="Groupe 5074"/>
          <p:cNvGrpSpPr/>
          <p:nvPr>
            <p:custDataLst>
              <p:tags r:id="rId186"/>
            </p:custDataLst>
          </p:nvPr>
        </p:nvGrpSpPr>
        <p:grpSpPr>
          <a:xfrm>
            <a:off x="2262813" y="2275038"/>
            <a:ext cx="1528080" cy="1494059"/>
            <a:chOff x="3982040" y="-38335"/>
            <a:chExt cx="1528080" cy="1494059"/>
          </a:xfrm>
        </p:grpSpPr>
        <p:grpSp>
          <p:nvGrpSpPr>
            <p:cNvPr id="5076" name="Groupe 5075"/>
            <p:cNvGrpSpPr/>
            <p:nvPr/>
          </p:nvGrpSpPr>
          <p:grpSpPr>
            <a:xfrm>
              <a:off x="4018044" y="-38335"/>
              <a:ext cx="1492076" cy="1494059"/>
              <a:chOff x="1365107" y="2659822"/>
              <a:chExt cx="1492076" cy="1494059"/>
            </a:xfrm>
          </p:grpSpPr>
          <p:sp>
            <p:nvSpPr>
              <p:cNvPr id="5084" name="Forme libre 5083"/>
              <p:cNvSpPr/>
              <p:nvPr/>
            </p:nvSpPr>
            <p:spPr>
              <a:xfrm>
                <a:off x="1365107" y="2659822"/>
                <a:ext cx="1401593" cy="1494059"/>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01593" h="1494059">
                    <a:moveTo>
                      <a:pt x="1401593" y="1101619"/>
                    </a:moveTo>
                    <a:lnTo>
                      <a:pt x="651783" y="764741"/>
                    </a:lnTo>
                    <a:cubicBezTo>
                      <a:pt x="651562" y="594527"/>
                      <a:pt x="651340" y="424314"/>
                      <a:pt x="651119" y="254100"/>
                    </a:cubicBezTo>
                    <a:lnTo>
                      <a:pt x="5918" y="0"/>
                    </a:lnTo>
                    <a:cubicBezTo>
                      <a:pt x="3945" y="402199"/>
                      <a:pt x="1973" y="804399"/>
                      <a:pt x="0" y="1206598"/>
                    </a:cubicBezTo>
                    <a:lnTo>
                      <a:pt x="643277" y="1494059"/>
                    </a:lnTo>
                    <a:lnTo>
                      <a:pt x="651265" y="993917"/>
                    </a:lnTo>
                    <a:cubicBezTo>
                      <a:pt x="874595" y="1115433"/>
                      <a:pt x="1224878" y="1258249"/>
                      <a:pt x="1347887" y="1302238"/>
                    </a:cubicBez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5085" name="Groupe 5084"/>
              <p:cNvGrpSpPr/>
              <p:nvPr/>
            </p:nvGrpSpPr>
            <p:grpSpPr>
              <a:xfrm>
                <a:off x="2611486" y="3707980"/>
                <a:ext cx="245697" cy="313391"/>
                <a:chOff x="6629570" y="3897206"/>
                <a:chExt cx="245697" cy="313391"/>
              </a:xfrm>
            </p:grpSpPr>
            <p:sp>
              <p:nvSpPr>
                <p:cNvPr id="5086" name="Ellipse 5085"/>
                <p:cNvSpPr/>
                <p:nvPr/>
              </p:nvSpPr>
              <p:spPr>
                <a:xfrm>
                  <a:off x="6682105" y="39525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087" name="Bouée 5086"/>
                <p:cNvSpPr/>
                <p:nvPr/>
              </p:nvSpPr>
              <p:spPr>
                <a:xfrm rot="1079884">
                  <a:off x="6639412" y="38972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cxnSp>
              <p:nvCxnSpPr>
                <p:cNvPr id="5088" name="Connecteur droit 5087"/>
                <p:cNvCxnSpPr/>
                <p:nvPr/>
              </p:nvCxnSpPr>
              <p:spPr>
                <a:xfrm flipV="1">
                  <a:off x="6629570" y="4041864"/>
                  <a:ext cx="245697" cy="35462"/>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grpSp>
        <p:sp>
          <p:nvSpPr>
            <p:cNvPr id="5077" name="Ellipse 5076"/>
            <p:cNvSpPr/>
            <p:nvPr/>
          </p:nvSpPr>
          <p:spPr>
            <a:xfrm>
              <a:off x="4296757" y="44621"/>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078" name="Ellipse 5077"/>
            <p:cNvSpPr/>
            <p:nvPr/>
          </p:nvSpPr>
          <p:spPr>
            <a:xfrm>
              <a:off x="5001662" y="849742"/>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079" name="Ellipse 5078"/>
            <p:cNvSpPr/>
            <p:nvPr/>
          </p:nvSpPr>
          <p:spPr>
            <a:xfrm>
              <a:off x="4968390" y="1091382"/>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080" name="Ellipse 5079"/>
            <p:cNvSpPr/>
            <p:nvPr/>
          </p:nvSpPr>
          <p:spPr>
            <a:xfrm>
              <a:off x="3982040" y="541439"/>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081" name="Ellipse 5080"/>
            <p:cNvSpPr/>
            <p:nvPr/>
          </p:nvSpPr>
          <p:spPr>
            <a:xfrm>
              <a:off x="4631572" y="419743"/>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082" name="Ellipse 5081"/>
            <p:cNvSpPr/>
            <p:nvPr/>
          </p:nvSpPr>
          <p:spPr>
            <a:xfrm>
              <a:off x="4631572" y="1132311"/>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083" name="Ellipse 5082"/>
            <p:cNvSpPr/>
            <p:nvPr/>
          </p:nvSpPr>
          <p:spPr>
            <a:xfrm>
              <a:off x="4262482" y="1260816"/>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5089" name="Groupe 5088"/>
          <p:cNvGrpSpPr/>
          <p:nvPr>
            <p:custDataLst>
              <p:tags r:id="rId187"/>
            </p:custDataLst>
          </p:nvPr>
        </p:nvGrpSpPr>
        <p:grpSpPr>
          <a:xfrm>
            <a:off x="2163836" y="2309960"/>
            <a:ext cx="1621591" cy="1444487"/>
            <a:chOff x="2304819" y="-164114"/>
            <a:chExt cx="1621591" cy="1444487"/>
          </a:xfrm>
        </p:grpSpPr>
        <p:grpSp>
          <p:nvGrpSpPr>
            <p:cNvPr id="5090" name="Groupe 5089"/>
            <p:cNvGrpSpPr/>
            <p:nvPr/>
          </p:nvGrpSpPr>
          <p:grpSpPr>
            <a:xfrm>
              <a:off x="2304819" y="-164114"/>
              <a:ext cx="1621591" cy="1444487"/>
              <a:chOff x="5457865" y="2418819"/>
              <a:chExt cx="1621591" cy="1444487"/>
            </a:xfrm>
          </p:grpSpPr>
          <p:sp>
            <p:nvSpPr>
              <p:cNvPr id="5098" name="Forme libre 5097"/>
              <p:cNvSpPr/>
              <p:nvPr/>
            </p:nvSpPr>
            <p:spPr>
              <a:xfrm>
                <a:off x="5457865" y="2418819"/>
                <a:ext cx="1522386" cy="1444487"/>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22386" h="1444487">
                    <a:moveTo>
                      <a:pt x="1522386" y="1265021"/>
                    </a:moveTo>
                    <a:lnTo>
                      <a:pt x="821036" y="954597"/>
                    </a:lnTo>
                    <a:cubicBezTo>
                      <a:pt x="897428" y="1246179"/>
                      <a:pt x="881842" y="1184739"/>
                      <a:pt x="938368" y="1444487"/>
                    </a:cubicBezTo>
                    <a:lnTo>
                      <a:pt x="271829" y="1152077"/>
                    </a:lnTo>
                    <a:lnTo>
                      <a:pt x="0" y="0"/>
                    </a:lnTo>
                    <a:lnTo>
                      <a:pt x="635332" y="250303"/>
                    </a:lnTo>
                    <a:cubicBezTo>
                      <a:pt x="732400" y="605570"/>
                      <a:pt x="709616" y="540614"/>
                      <a:pt x="756890" y="738160"/>
                    </a:cubicBezTo>
                    <a:lnTo>
                      <a:pt x="1467224" y="1071074"/>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5099" name="Groupe 5098"/>
              <p:cNvGrpSpPr/>
              <p:nvPr/>
            </p:nvGrpSpPr>
            <p:grpSpPr>
              <a:xfrm>
                <a:off x="6841947" y="3422026"/>
                <a:ext cx="229401" cy="313391"/>
                <a:chOff x="6487012" y="3744806"/>
                <a:chExt cx="229401" cy="313391"/>
              </a:xfrm>
            </p:grpSpPr>
            <p:sp>
              <p:nvSpPr>
                <p:cNvPr id="5101" name="Ellipse 5100"/>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102" name="Bouée 5101"/>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5100" name="Connecteur droit 5099"/>
              <p:cNvCxnSpPr/>
              <p:nvPr/>
            </p:nvCxnSpPr>
            <p:spPr>
              <a:xfrm flipH="1">
                <a:off x="6841332" y="3521869"/>
                <a:ext cx="238124" cy="111919"/>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5091" name="Ellipse 5090"/>
            <p:cNvSpPr/>
            <p:nvPr/>
          </p:nvSpPr>
          <p:spPr>
            <a:xfrm>
              <a:off x="3155492" y="102296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092" name="Ellipse 5091"/>
            <p:cNvSpPr/>
            <p:nvPr/>
          </p:nvSpPr>
          <p:spPr>
            <a:xfrm>
              <a:off x="2573672" y="-66612"/>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093" name="Ellipse 5092"/>
            <p:cNvSpPr/>
            <p:nvPr/>
          </p:nvSpPr>
          <p:spPr>
            <a:xfrm>
              <a:off x="3330269" y="870045"/>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094" name="Ellipse 5093"/>
            <p:cNvSpPr/>
            <p:nvPr/>
          </p:nvSpPr>
          <p:spPr>
            <a:xfrm>
              <a:off x="2384202" y="362626"/>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095" name="Ellipse 5094"/>
            <p:cNvSpPr/>
            <p:nvPr/>
          </p:nvSpPr>
          <p:spPr>
            <a:xfrm>
              <a:off x="2776163" y="1063897"/>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096" name="Ellipse 5095"/>
            <p:cNvSpPr/>
            <p:nvPr/>
          </p:nvSpPr>
          <p:spPr>
            <a:xfrm>
              <a:off x="2966924" y="313487"/>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097" name="Ellipse 5096"/>
            <p:cNvSpPr/>
            <p:nvPr/>
          </p:nvSpPr>
          <p:spPr>
            <a:xfrm>
              <a:off x="3411558" y="722160"/>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5103" name="Groupe 5102"/>
          <p:cNvGrpSpPr/>
          <p:nvPr>
            <p:custDataLst>
              <p:tags r:id="rId188"/>
            </p:custDataLst>
          </p:nvPr>
        </p:nvGrpSpPr>
        <p:grpSpPr>
          <a:xfrm>
            <a:off x="2050499" y="2370681"/>
            <a:ext cx="1734928" cy="1323044"/>
            <a:chOff x="756629" y="-1564521"/>
            <a:chExt cx="1734928" cy="1323044"/>
          </a:xfrm>
        </p:grpSpPr>
        <p:grpSp>
          <p:nvGrpSpPr>
            <p:cNvPr id="5104" name="Groupe 5103"/>
            <p:cNvGrpSpPr/>
            <p:nvPr/>
          </p:nvGrpSpPr>
          <p:grpSpPr>
            <a:xfrm>
              <a:off x="756629" y="-1564521"/>
              <a:ext cx="1734928" cy="1323044"/>
              <a:chOff x="5336420" y="2473587"/>
              <a:chExt cx="1734928" cy="1323044"/>
            </a:xfrm>
          </p:grpSpPr>
          <p:sp>
            <p:nvSpPr>
              <p:cNvPr id="5112" name="Forme libre 5111"/>
              <p:cNvSpPr/>
              <p:nvPr/>
            </p:nvSpPr>
            <p:spPr>
              <a:xfrm>
                <a:off x="5336420" y="2473587"/>
                <a:ext cx="1672405" cy="1323044"/>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72405" h="1323044">
                    <a:moveTo>
                      <a:pt x="1672405" y="1186441"/>
                    </a:moveTo>
                    <a:lnTo>
                      <a:pt x="959149" y="885542"/>
                    </a:lnTo>
                    <a:cubicBezTo>
                      <a:pt x="1116504" y="1139024"/>
                      <a:pt x="1069962" y="1079966"/>
                      <a:pt x="1197925" y="1323044"/>
                    </a:cubicBezTo>
                    <a:lnTo>
                      <a:pt x="524241" y="1035397"/>
                    </a:lnTo>
                    <a:lnTo>
                      <a:pt x="0" y="0"/>
                    </a:lnTo>
                    <a:lnTo>
                      <a:pt x="623425" y="259829"/>
                    </a:lnTo>
                    <a:cubicBezTo>
                      <a:pt x="758593" y="574615"/>
                      <a:pt x="726283" y="521567"/>
                      <a:pt x="835470" y="716731"/>
                    </a:cubicBezTo>
                    <a:lnTo>
                      <a:pt x="1583905" y="102106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5113" name="Groupe 5112"/>
              <p:cNvGrpSpPr/>
              <p:nvPr/>
            </p:nvGrpSpPr>
            <p:grpSpPr>
              <a:xfrm>
                <a:off x="6841947" y="3422026"/>
                <a:ext cx="229401" cy="313391"/>
                <a:chOff x="6487012" y="3744806"/>
                <a:chExt cx="229401" cy="313391"/>
              </a:xfrm>
            </p:grpSpPr>
            <p:sp>
              <p:nvSpPr>
                <p:cNvPr id="5115" name="Ellipse 5114"/>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116" name="Bouée 5115"/>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5114" name="Connecteur droit 5113"/>
              <p:cNvCxnSpPr/>
              <p:nvPr/>
            </p:nvCxnSpPr>
            <p:spPr>
              <a:xfrm flipH="1">
                <a:off x="6850856" y="3495675"/>
                <a:ext cx="216694" cy="173831"/>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5105" name="Ellipse 5104"/>
            <p:cNvSpPr/>
            <p:nvPr/>
          </p:nvSpPr>
          <p:spPr>
            <a:xfrm>
              <a:off x="1882241" y="-632761"/>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106" name="Ellipse 5105"/>
            <p:cNvSpPr/>
            <p:nvPr/>
          </p:nvSpPr>
          <p:spPr>
            <a:xfrm>
              <a:off x="1826454" y="-437016"/>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107" name="Ellipse 5106"/>
            <p:cNvSpPr/>
            <p:nvPr/>
          </p:nvSpPr>
          <p:spPr>
            <a:xfrm>
              <a:off x="1458786" y="-48291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108" name="Ellipse 5107"/>
            <p:cNvSpPr/>
            <p:nvPr/>
          </p:nvSpPr>
          <p:spPr>
            <a:xfrm>
              <a:off x="950295" y="-1149959"/>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109" name="Ellipse 5108"/>
            <p:cNvSpPr/>
            <p:nvPr/>
          </p:nvSpPr>
          <p:spPr>
            <a:xfrm>
              <a:off x="1044549" y="-1477090"/>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110" name="Ellipse 5109"/>
            <p:cNvSpPr/>
            <p:nvPr/>
          </p:nvSpPr>
          <p:spPr>
            <a:xfrm>
              <a:off x="1465208" y="-1048934"/>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111" name="Ellipse 5110"/>
            <p:cNvSpPr/>
            <p:nvPr/>
          </p:nvSpPr>
          <p:spPr>
            <a:xfrm>
              <a:off x="2014020" y="-712374"/>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5117" name="Groupe 5116"/>
          <p:cNvGrpSpPr/>
          <p:nvPr>
            <p:custDataLst>
              <p:tags r:id="rId189"/>
            </p:custDataLst>
          </p:nvPr>
        </p:nvGrpSpPr>
        <p:grpSpPr>
          <a:xfrm>
            <a:off x="1930358" y="2462587"/>
            <a:ext cx="1853989" cy="1168960"/>
            <a:chOff x="623108" y="-218578"/>
            <a:chExt cx="1853989" cy="1168960"/>
          </a:xfrm>
        </p:grpSpPr>
        <p:grpSp>
          <p:nvGrpSpPr>
            <p:cNvPr id="5118" name="Groupe 5117"/>
            <p:cNvGrpSpPr/>
            <p:nvPr/>
          </p:nvGrpSpPr>
          <p:grpSpPr>
            <a:xfrm>
              <a:off x="623108" y="-218578"/>
              <a:ext cx="1853989" cy="1168960"/>
              <a:chOff x="5217359" y="2566457"/>
              <a:chExt cx="1853989" cy="1168960"/>
            </a:xfrm>
          </p:grpSpPr>
          <p:sp>
            <p:nvSpPr>
              <p:cNvPr id="5126" name="Forme libre 5125"/>
              <p:cNvSpPr/>
              <p:nvPr/>
            </p:nvSpPr>
            <p:spPr>
              <a:xfrm>
                <a:off x="5217359" y="2566457"/>
                <a:ext cx="1803374" cy="1132544"/>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03374" h="1132544">
                    <a:moveTo>
                      <a:pt x="1803374" y="1069760"/>
                    </a:moveTo>
                    <a:lnTo>
                      <a:pt x="1099642" y="771242"/>
                    </a:lnTo>
                    <a:cubicBezTo>
                      <a:pt x="1309385" y="981862"/>
                      <a:pt x="1267605" y="934710"/>
                      <a:pt x="1433668" y="1132544"/>
                    </a:cubicBezTo>
                    <a:cubicBezTo>
                      <a:pt x="1197994" y="1012848"/>
                      <a:pt x="967082" y="950304"/>
                      <a:pt x="750459" y="847278"/>
                    </a:cubicBezTo>
                    <a:lnTo>
                      <a:pt x="0" y="0"/>
                    </a:lnTo>
                    <a:lnTo>
                      <a:pt x="613900" y="259829"/>
                    </a:lnTo>
                    <a:cubicBezTo>
                      <a:pt x="810981" y="486509"/>
                      <a:pt x="795339" y="464417"/>
                      <a:pt x="930719" y="635769"/>
                    </a:cubicBezTo>
                    <a:lnTo>
                      <a:pt x="1662485" y="956775"/>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5127" name="Groupe 5126"/>
              <p:cNvGrpSpPr/>
              <p:nvPr/>
            </p:nvGrpSpPr>
            <p:grpSpPr>
              <a:xfrm>
                <a:off x="6841947" y="3422026"/>
                <a:ext cx="229401" cy="313391"/>
                <a:chOff x="6487012" y="3744806"/>
                <a:chExt cx="229401" cy="313391"/>
              </a:xfrm>
            </p:grpSpPr>
            <p:sp>
              <p:nvSpPr>
                <p:cNvPr id="5129" name="Ellipse 5128"/>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130" name="Bouée 5129"/>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5128" name="Connecteur droit 5127"/>
              <p:cNvCxnSpPr/>
              <p:nvPr/>
            </p:nvCxnSpPr>
            <p:spPr>
              <a:xfrm rot="900000" flipH="1">
                <a:off x="6898482" y="3436144"/>
                <a:ext cx="121443" cy="292894"/>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5119" name="Ellipse 5118"/>
            <p:cNvSpPr/>
            <p:nvPr/>
          </p:nvSpPr>
          <p:spPr>
            <a:xfrm>
              <a:off x="1838033" y="578341"/>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120" name="Ellipse 5119"/>
            <p:cNvSpPr/>
            <p:nvPr/>
          </p:nvSpPr>
          <p:spPr>
            <a:xfrm>
              <a:off x="1918245" y="753123"/>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121" name="Ellipse 5120"/>
            <p:cNvSpPr/>
            <p:nvPr/>
          </p:nvSpPr>
          <p:spPr>
            <a:xfrm>
              <a:off x="1520823" y="666143"/>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122" name="Ellipse 5121"/>
            <p:cNvSpPr/>
            <p:nvPr/>
          </p:nvSpPr>
          <p:spPr>
            <a:xfrm>
              <a:off x="892642" y="81196"/>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123" name="Ellipse 5122"/>
            <p:cNvSpPr/>
            <p:nvPr/>
          </p:nvSpPr>
          <p:spPr>
            <a:xfrm>
              <a:off x="991387" y="-81370"/>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124" name="Ellipse 5123"/>
            <p:cNvSpPr/>
            <p:nvPr/>
          </p:nvSpPr>
          <p:spPr>
            <a:xfrm>
              <a:off x="1441615" y="272201"/>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125" name="Ellipse 5124"/>
            <p:cNvSpPr/>
            <p:nvPr/>
          </p:nvSpPr>
          <p:spPr>
            <a:xfrm>
              <a:off x="2022161" y="609853"/>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5131" name="Groupe 5130"/>
          <p:cNvGrpSpPr/>
          <p:nvPr>
            <p:custDataLst>
              <p:tags r:id="rId190"/>
            </p:custDataLst>
          </p:nvPr>
        </p:nvGrpSpPr>
        <p:grpSpPr>
          <a:xfrm>
            <a:off x="1811892" y="2741129"/>
            <a:ext cx="1982578" cy="895117"/>
            <a:chOff x="-291409" y="858601"/>
            <a:chExt cx="1982578" cy="895117"/>
          </a:xfrm>
        </p:grpSpPr>
        <p:grpSp>
          <p:nvGrpSpPr>
            <p:cNvPr id="5132" name="Groupe 5131"/>
            <p:cNvGrpSpPr/>
            <p:nvPr/>
          </p:nvGrpSpPr>
          <p:grpSpPr>
            <a:xfrm>
              <a:off x="-291409" y="858601"/>
              <a:ext cx="1982578" cy="895117"/>
              <a:chOff x="5088770" y="2840300"/>
              <a:chExt cx="1982578" cy="895117"/>
            </a:xfrm>
          </p:grpSpPr>
          <p:sp>
            <p:nvSpPr>
              <p:cNvPr id="5139" name="Forme libre 5138"/>
              <p:cNvSpPr/>
              <p:nvPr/>
            </p:nvSpPr>
            <p:spPr>
              <a:xfrm>
                <a:off x="5088770" y="2840300"/>
                <a:ext cx="1936725" cy="737701"/>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36725" h="737701">
                    <a:moveTo>
                      <a:pt x="1936725" y="731623"/>
                    </a:moveTo>
                    <a:lnTo>
                      <a:pt x="1261567" y="449774"/>
                    </a:lnTo>
                    <a:cubicBezTo>
                      <a:pt x="1511791" y="527044"/>
                      <a:pt x="1455724" y="508467"/>
                      <a:pt x="1728943" y="582476"/>
                    </a:cubicBezTo>
                    <a:lnTo>
                      <a:pt x="998110" y="304354"/>
                    </a:lnTo>
                    <a:lnTo>
                      <a:pt x="0" y="0"/>
                    </a:lnTo>
                    <a:lnTo>
                      <a:pt x="582944" y="259830"/>
                    </a:lnTo>
                    <a:cubicBezTo>
                      <a:pt x="844318" y="365067"/>
                      <a:pt x="869158" y="373931"/>
                      <a:pt x="1047400" y="423839"/>
                    </a:cubicBezTo>
                    <a:lnTo>
                      <a:pt x="1791073" y="737701"/>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5140" name="Groupe 5139"/>
              <p:cNvGrpSpPr/>
              <p:nvPr/>
            </p:nvGrpSpPr>
            <p:grpSpPr>
              <a:xfrm>
                <a:off x="6841947" y="3422026"/>
                <a:ext cx="229401" cy="313391"/>
                <a:chOff x="6487012" y="3744806"/>
                <a:chExt cx="229401" cy="313391"/>
              </a:xfrm>
            </p:grpSpPr>
            <p:sp>
              <p:nvSpPr>
                <p:cNvPr id="5142" name="Ellipse 514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143" name="Bouée 5142"/>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5141" name="Connecteur droit 5140"/>
              <p:cNvCxnSpPr>
                <a:stCxn id="5143" idx="0"/>
              </p:cNvCxnSpPr>
              <p:nvPr/>
            </p:nvCxnSpPr>
            <p:spPr>
              <a:xfrm flipH="1">
                <a:off x="6896114" y="3429694"/>
                <a:ext cx="108951" cy="300637"/>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5133" name="Ellipse 5132"/>
            <p:cNvSpPr/>
            <p:nvPr/>
          </p:nvSpPr>
          <p:spPr>
            <a:xfrm>
              <a:off x="1044549" y="1404030"/>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134" name="Ellipse 5133"/>
            <p:cNvSpPr/>
            <p:nvPr/>
          </p:nvSpPr>
          <p:spPr>
            <a:xfrm>
              <a:off x="684621" y="1244283"/>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135" name="Ellipse 5134"/>
            <p:cNvSpPr/>
            <p:nvPr/>
          </p:nvSpPr>
          <p:spPr>
            <a:xfrm>
              <a:off x="-46943" y="94381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136" name="Ellipse 5135"/>
            <p:cNvSpPr/>
            <p:nvPr/>
          </p:nvSpPr>
          <p:spPr>
            <a:xfrm>
              <a:off x="385712" y="1052285"/>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137" name="Ellipse 5136"/>
            <p:cNvSpPr/>
            <p:nvPr/>
          </p:nvSpPr>
          <p:spPr>
            <a:xfrm>
              <a:off x="1044549" y="1262813"/>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138" name="Ellipse 5137"/>
            <p:cNvSpPr/>
            <p:nvPr/>
          </p:nvSpPr>
          <p:spPr>
            <a:xfrm>
              <a:off x="1345222" y="145284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5144" name="Groupe 5143"/>
          <p:cNvGrpSpPr/>
          <p:nvPr>
            <p:custDataLst>
              <p:tags r:id="rId191"/>
            </p:custDataLst>
          </p:nvPr>
        </p:nvGrpSpPr>
        <p:grpSpPr>
          <a:xfrm>
            <a:off x="1850677" y="2661887"/>
            <a:ext cx="1950580" cy="983756"/>
            <a:chOff x="-434250" y="1201398"/>
            <a:chExt cx="2104785" cy="1045804"/>
          </a:xfrm>
        </p:grpSpPr>
        <p:sp>
          <p:nvSpPr>
            <p:cNvPr id="5145" name="Ellipse 5144"/>
            <p:cNvSpPr/>
            <p:nvPr/>
          </p:nvSpPr>
          <p:spPr>
            <a:xfrm>
              <a:off x="1319420" y="1943339"/>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5146" name="Groupe 5145"/>
            <p:cNvGrpSpPr/>
            <p:nvPr/>
          </p:nvGrpSpPr>
          <p:grpSpPr>
            <a:xfrm>
              <a:off x="-434250" y="1201398"/>
              <a:ext cx="2104785" cy="1045804"/>
              <a:chOff x="5127864" y="2779820"/>
              <a:chExt cx="1934357" cy="961124"/>
            </a:xfrm>
          </p:grpSpPr>
          <p:sp>
            <p:nvSpPr>
              <p:cNvPr id="5150" name="Forme libre 5149"/>
              <p:cNvSpPr/>
              <p:nvPr/>
            </p:nvSpPr>
            <p:spPr>
              <a:xfrm>
                <a:off x="5127864" y="2779820"/>
                <a:ext cx="1897738" cy="82788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97738" h="827886">
                    <a:moveTo>
                      <a:pt x="1754503" y="767038"/>
                    </a:moveTo>
                    <a:lnTo>
                      <a:pt x="1009287" y="442326"/>
                    </a:lnTo>
                    <a:cubicBezTo>
                      <a:pt x="794792" y="352280"/>
                      <a:pt x="839490" y="370425"/>
                      <a:pt x="555623" y="240525"/>
                    </a:cubicBezTo>
                    <a:lnTo>
                      <a:pt x="0" y="0"/>
                    </a:lnTo>
                    <a:lnTo>
                      <a:pt x="960530" y="431832"/>
                    </a:lnTo>
                    <a:lnTo>
                      <a:pt x="1657649" y="718608"/>
                    </a:lnTo>
                    <a:lnTo>
                      <a:pt x="1208707" y="528431"/>
                    </a:lnTo>
                    <a:lnTo>
                      <a:pt x="1897738" y="827886"/>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5151" name="Groupe 5150"/>
              <p:cNvGrpSpPr/>
              <p:nvPr/>
            </p:nvGrpSpPr>
            <p:grpSpPr>
              <a:xfrm>
                <a:off x="6840349" y="3432120"/>
                <a:ext cx="221872" cy="301852"/>
                <a:chOff x="6485414" y="3754900"/>
                <a:chExt cx="221872" cy="301852"/>
              </a:xfrm>
            </p:grpSpPr>
            <p:sp>
              <p:nvSpPr>
                <p:cNvPr id="5153" name="Ellipse 5152"/>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154" name="Bouée 5153"/>
                <p:cNvSpPr/>
                <p:nvPr/>
              </p:nvSpPr>
              <p:spPr>
                <a:xfrm rot="1079884">
                  <a:off x="6485414" y="3754900"/>
                  <a:ext cx="221872" cy="301852"/>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5152" name="Connecteur droit 5151"/>
              <p:cNvCxnSpPr/>
              <p:nvPr/>
            </p:nvCxnSpPr>
            <p:spPr>
              <a:xfrm rot="900000" flipH="1" flipV="1">
                <a:off x="6953251" y="3424238"/>
                <a:ext cx="4762" cy="316706"/>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5147" name="Ellipse 5146"/>
            <p:cNvSpPr/>
            <p:nvPr/>
          </p:nvSpPr>
          <p:spPr>
            <a:xfrm>
              <a:off x="-407889" y="1204467"/>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148" name="Ellipse 5147"/>
            <p:cNvSpPr/>
            <p:nvPr/>
          </p:nvSpPr>
          <p:spPr>
            <a:xfrm>
              <a:off x="950295" y="1794353"/>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149" name="Ellipse 5148"/>
            <p:cNvSpPr/>
            <p:nvPr/>
          </p:nvSpPr>
          <p:spPr>
            <a:xfrm>
              <a:off x="385712" y="1535937"/>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5155" name="Groupe 5154"/>
          <p:cNvGrpSpPr/>
          <p:nvPr>
            <p:custDataLst>
              <p:tags r:id="rId192"/>
            </p:custDataLst>
          </p:nvPr>
        </p:nvGrpSpPr>
        <p:grpSpPr>
          <a:xfrm>
            <a:off x="1865466" y="2590787"/>
            <a:ext cx="1925427" cy="1040373"/>
            <a:chOff x="-1488292" y="-632761"/>
            <a:chExt cx="1925427" cy="1040373"/>
          </a:xfrm>
        </p:grpSpPr>
        <p:grpSp>
          <p:nvGrpSpPr>
            <p:cNvPr id="5156" name="Groupe 5155"/>
            <p:cNvGrpSpPr/>
            <p:nvPr/>
          </p:nvGrpSpPr>
          <p:grpSpPr>
            <a:xfrm>
              <a:off x="-1488292" y="-632761"/>
              <a:ext cx="1925427" cy="1040373"/>
              <a:chOff x="5145921" y="2695044"/>
              <a:chExt cx="1925427" cy="1040373"/>
            </a:xfrm>
          </p:grpSpPr>
          <p:sp>
            <p:nvSpPr>
              <p:cNvPr id="5162" name="Forme libre 5161"/>
              <p:cNvSpPr/>
              <p:nvPr/>
            </p:nvSpPr>
            <p:spPr>
              <a:xfrm>
                <a:off x="5145921" y="2695044"/>
                <a:ext cx="1881956" cy="922123"/>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81956" h="922123">
                    <a:moveTo>
                      <a:pt x="1881956" y="922123"/>
                    </a:moveTo>
                    <a:lnTo>
                      <a:pt x="1194892" y="621224"/>
                    </a:lnTo>
                    <a:cubicBezTo>
                      <a:pt x="1435591" y="777075"/>
                      <a:pt x="1379524" y="734685"/>
                      <a:pt x="1605118" y="882513"/>
                    </a:cubicBezTo>
                    <a:lnTo>
                      <a:pt x="905241" y="594866"/>
                    </a:lnTo>
                    <a:lnTo>
                      <a:pt x="0" y="0"/>
                    </a:lnTo>
                    <a:lnTo>
                      <a:pt x="592469" y="259829"/>
                    </a:lnTo>
                    <a:cubicBezTo>
                      <a:pt x="830031" y="417453"/>
                      <a:pt x="833439" y="421556"/>
                      <a:pt x="997394" y="538139"/>
                    </a:cubicBezTo>
                    <a:lnTo>
                      <a:pt x="1731541" y="859144"/>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5163" name="Groupe 5162"/>
              <p:cNvGrpSpPr/>
              <p:nvPr/>
            </p:nvGrpSpPr>
            <p:grpSpPr>
              <a:xfrm>
                <a:off x="6841947" y="3422026"/>
                <a:ext cx="229401" cy="313391"/>
                <a:chOff x="6487012" y="3744806"/>
                <a:chExt cx="229401" cy="313391"/>
              </a:xfrm>
            </p:grpSpPr>
            <p:sp>
              <p:nvSpPr>
                <p:cNvPr id="5165" name="Ellipse 5164"/>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166" name="Bouée 5165"/>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5164" name="Connecteur droit 5163"/>
              <p:cNvCxnSpPr/>
              <p:nvPr/>
            </p:nvCxnSpPr>
            <p:spPr>
              <a:xfrm flipH="1">
                <a:off x="6898482" y="3436144"/>
                <a:ext cx="121443" cy="292894"/>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5157" name="Ellipse 5156"/>
            <p:cNvSpPr/>
            <p:nvPr/>
          </p:nvSpPr>
          <p:spPr>
            <a:xfrm>
              <a:off x="53732" y="11533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158" name="Ellipse 5157"/>
            <p:cNvSpPr/>
            <p:nvPr/>
          </p:nvSpPr>
          <p:spPr>
            <a:xfrm>
              <a:off x="-414591" y="5004"/>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159" name="Ellipse 5158"/>
            <p:cNvSpPr/>
            <p:nvPr/>
          </p:nvSpPr>
          <p:spPr>
            <a:xfrm>
              <a:off x="-1148654" y="-41598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160" name="Ellipse 5159"/>
            <p:cNvSpPr/>
            <p:nvPr/>
          </p:nvSpPr>
          <p:spPr>
            <a:xfrm>
              <a:off x="-1066891" y="-462997"/>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161" name="Ellipse 5160"/>
            <p:cNvSpPr/>
            <p:nvPr/>
          </p:nvSpPr>
          <p:spPr>
            <a:xfrm>
              <a:off x="-633574" y="-229951"/>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5167" name="Groupe 5166"/>
          <p:cNvGrpSpPr/>
          <p:nvPr>
            <p:custDataLst>
              <p:tags r:id="rId193"/>
            </p:custDataLst>
          </p:nvPr>
        </p:nvGrpSpPr>
        <p:grpSpPr>
          <a:xfrm>
            <a:off x="1780868" y="2769483"/>
            <a:ext cx="2014108" cy="865748"/>
            <a:chOff x="-519318" y="1745455"/>
            <a:chExt cx="2014108" cy="865748"/>
          </a:xfrm>
        </p:grpSpPr>
        <p:sp>
          <p:nvSpPr>
            <p:cNvPr id="5168" name="Ellipse 5167"/>
            <p:cNvSpPr/>
            <p:nvPr/>
          </p:nvSpPr>
          <p:spPr>
            <a:xfrm>
              <a:off x="1247837" y="231654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5169" name="Groupe 5168"/>
            <p:cNvGrpSpPr/>
            <p:nvPr/>
          </p:nvGrpSpPr>
          <p:grpSpPr>
            <a:xfrm>
              <a:off x="-484413" y="1795335"/>
              <a:ext cx="1979203" cy="815868"/>
              <a:chOff x="5092145" y="2925076"/>
              <a:chExt cx="1979203" cy="815868"/>
            </a:xfrm>
          </p:grpSpPr>
          <p:sp>
            <p:nvSpPr>
              <p:cNvPr id="5176" name="Forme libre 5175"/>
              <p:cNvSpPr/>
              <p:nvPr/>
            </p:nvSpPr>
            <p:spPr>
              <a:xfrm>
                <a:off x="5092145" y="2925076"/>
                <a:ext cx="1962032" cy="655118"/>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62032" h="655118">
                    <a:moveTo>
                      <a:pt x="1773553" y="655118"/>
                    </a:moveTo>
                    <a:lnTo>
                      <a:pt x="1045006" y="320881"/>
                    </a:lnTo>
                    <a:cubicBezTo>
                      <a:pt x="759073" y="280842"/>
                      <a:pt x="858541" y="301368"/>
                      <a:pt x="562767" y="250049"/>
                    </a:cubicBezTo>
                    <a:lnTo>
                      <a:pt x="0" y="0"/>
                    </a:lnTo>
                    <a:lnTo>
                      <a:pt x="1027206" y="138938"/>
                    </a:lnTo>
                    <a:lnTo>
                      <a:pt x="1695749" y="411426"/>
                    </a:lnTo>
                    <a:lnTo>
                      <a:pt x="1258715" y="356981"/>
                    </a:lnTo>
                    <a:lnTo>
                      <a:pt x="1962032" y="639766"/>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5177" name="Groupe 5176"/>
              <p:cNvGrpSpPr/>
              <p:nvPr/>
            </p:nvGrpSpPr>
            <p:grpSpPr>
              <a:xfrm>
                <a:off x="6841947" y="3422026"/>
                <a:ext cx="229401" cy="313391"/>
                <a:chOff x="6487012" y="3744806"/>
                <a:chExt cx="229401" cy="313391"/>
              </a:xfrm>
            </p:grpSpPr>
            <p:sp>
              <p:nvSpPr>
                <p:cNvPr id="5179" name="Ellipse 5178"/>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180" name="Bouée 5179"/>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5178" name="Connecteur droit 5177"/>
              <p:cNvCxnSpPr/>
              <p:nvPr/>
            </p:nvCxnSpPr>
            <p:spPr>
              <a:xfrm flipV="1">
                <a:off x="6939479" y="3429694"/>
                <a:ext cx="47052" cy="311250"/>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5170" name="Ellipse 5169"/>
            <p:cNvSpPr/>
            <p:nvPr/>
          </p:nvSpPr>
          <p:spPr>
            <a:xfrm>
              <a:off x="582357" y="211578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171" name="Ellipse 5170"/>
            <p:cNvSpPr/>
            <p:nvPr/>
          </p:nvSpPr>
          <p:spPr>
            <a:xfrm>
              <a:off x="89736" y="2031082"/>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172" name="Ellipse 5171"/>
            <p:cNvSpPr/>
            <p:nvPr/>
          </p:nvSpPr>
          <p:spPr>
            <a:xfrm>
              <a:off x="-519318" y="1745455"/>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173" name="Ellipse 5172"/>
            <p:cNvSpPr/>
            <p:nvPr/>
          </p:nvSpPr>
          <p:spPr>
            <a:xfrm>
              <a:off x="479939" y="1904114"/>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174" name="Ellipse 5173"/>
            <p:cNvSpPr/>
            <p:nvPr/>
          </p:nvSpPr>
          <p:spPr>
            <a:xfrm>
              <a:off x="1187680" y="2169719"/>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175" name="Ellipse 5174"/>
            <p:cNvSpPr/>
            <p:nvPr/>
          </p:nvSpPr>
          <p:spPr>
            <a:xfrm>
              <a:off x="756629" y="2111797"/>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5181" name="Groupe 5180"/>
          <p:cNvGrpSpPr/>
          <p:nvPr>
            <p:custDataLst>
              <p:tags r:id="rId194"/>
            </p:custDataLst>
          </p:nvPr>
        </p:nvGrpSpPr>
        <p:grpSpPr>
          <a:xfrm>
            <a:off x="1825835" y="2633165"/>
            <a:ext cx="1974948" cy="997995"/>
            <a:chOff x="-487301" y="3353057"/>
            <a:chExt cx="1974948" cy="997995"/>
          </a:xfrm>
        </p:grpSpPr>
        <p:grpSp>
          <p:nvGrpSpPr>
            <p:cNvPr id="5182" name="Groupe 5181"/>
            <p:cNvGrpSpPr/>
            <p:nvPr/>
          </p:nvGrpSpPr>
          <p:grpSpPr>
            <a:xfrm>
              <a:off x="-484413" y="3372468"/>
              <a:ext cx="1972060" cy="978584"/>
              <a:chOff x="5099288" y="2756833"/>
              <a:chExt cx="1972060" cy="978584"/>
            </a:xfrm>
          </p:grpSpPr>
          <p:sp>
            <p:nvSpPr>
              <p:cNvPr id="5190" name="Forme libre 5189"/>
              <p:cNvSpPr/>
              <p:nvPr/>
            </p:nvSpPr>
            <p:spPr>
              <a:xfrm>
                <a:off x="5099288" y="2756833"/>
                <a:ext cx="1952507" cy="882892"/>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52507" h="882892">
                    <a:moveTo>
                      <a:pt x="1775935" y="882892"/>
                    </a:moveTo>
                    <a:lnTo>
                      <a:pt x="1047388" y="551036"/>
                    </a:lnTo>
                    <a:cubicBezTo>
                      <a:pt x="813843" y="653872"/>
                      <a:pt x="870447" y="610104"/>
                      <a:pt x="608010" y="749285"/>
                    </a:cubicBezTo>
                    <a:lnTo>
                      <a:pt x="0" y="468282"/>
                    </a:lnTo>
                    <a:lnTo>
                      <a:pt x="977199" y="0"/>
                    </a:lnTo>
                    <a:lnTo>
                      <a:pt x="1695749" y="267724"/>
                    </a:lnTo>
                    <a:lnTo>
                      <a:pt x="1242046" y="465693"/>
                    </a:lnTo>
                    <a:lnTo>
                      <a:pt x="1952507" y="779433"/>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5191" name="Groupe 5190"/>
              <p:cNvGrpSpPr/>
              <p:nvPr/>
            </p:nvGrpSpPr>
            <p:grpSpPr>
              <a:xfrm>
                <a:off x="6841947" y="3422026"/>
                <a:ext cx="229401" cy="313391"/>
                <a:chOff x="6487012" y="3744806"/>
                <a:chExt cx="229401" cy="313391"/>
              </a:xfrm>
            </p:grpSpPr>
            <p:sp>
              <p:nvSpPr>
                <p:cNvPr id="5193" name="Ellipse 5192"/>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194" name="Bouée 5193"/>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5192" name="Connecteur droit 5191"/>
              <p:cNvCxnSpPr/>
              <p:nvPr/>
            </p:nvCxnSpPr>
            <p:spPr>
              <a:xfrm flipH="1" flipV="1">
                <a:off x="6896101" y="3467100"/>
                <a:ext cx="126205" cy="221456"/>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5183" name="Ellipse 5182"/>
            <p:cNvSpPr/>
            <p:nvPr/>
          </p:nvSpPr>
          <p:spPr>
            <a:xfrm>
              <a:off x="756628" y="3826816"/>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184" name="Ellipse 5183"/>
            <p:cNvSpPr/>
            <p:nvPr/>
          </p:nvSpPr>
          <p:spPr>
            <a:xfrm>
              <a:off x="1177294" y="4192040"/>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185" name="Ellipse 5184"/>
            <p:cNvSpPr/>
            <p:nvPr/>
          </p:nvSpPr>
          <p:spPr>
            <a:xfrm>
              <a:off x="527587" y="3893141"/>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186" name="Ellipse 5185"/>
            <p:cNvSpPr/>
            <p:nvPr/>
          </p:nvSpPr>
          <p:spPr>
            <a:xfrm>
              <a:off x="60308" y="4078559"/>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187" name="Ellipse 5186"/>
            <p:cNvSpPr/>
            <p:nvPr/>
          </p:nvSpPr>
          <p:spPr>
            <a:xfrm>
              <a:off x="-487301" y="3814954"/>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188" name="Ellipse 5187"/>
            <p:cNvSpPr/>
            <p:nvPr/>
          </p:nvSpPr>
          <p:spPr>
            <a:xfrm>
              <a:off x="461698" y="3353057"/>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189" name="Ellipse 5188"/>
            <p:cNvSpPr/>
            <p:nvPr/>
          </p:nvSpPr>
          <p:spPr>
            <a:xfrm>
              <a:off x="1127559" y="3625702"/>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grpSp>
        <p:nvGrpSpPr>
          <p:cNvPr id="5195" name="Groupe 5194"/>
          <p:cNvGrpSpPr/>
          <p:nvPr>
            <p:custDataLst>
              <p:tags r:id="rId195"/>
            </p:custDataLst>
          </p:nvPr>
        </p:nvGrpSpPr>
        <p:grpSpPr>
          <a:xfrm>
            <a:off x="1914381" y="2538258"/>
            <a:ext cx="1891098" cy="1100028"/>
            <a:chOff x="-378587" y="4270377"/>
            <a:chExt cx="1891098" cy="1100028"/>
          </a:xfrm>
        </p:grpSpPr>
        <p:grpSp>
          <p:nvGrpSpPr>
            <p:cNvPr id="5196" name="Groupe 5195"/>
            <p:cNvGrpSpPr/>
            <p:nvPr/>
          </p:nvGrpSpPr>
          <p:grpSpPr>
            <a:xfrm>
              <a:off x="-378587" y="4270377"/>
              <a:ext cx="1891098" cy="1100028"/>
              <a:chOff x="5180250" y="2635389"/>
              <a:chExt cx="1891098" cy="1100028"/>
            </a:xfrm>
          </p:grpSpPr>
          <p:sp>
            <p:nvSpPr>
              <p:cNvPr id="5204" name="Forme libre 5203"/>
              <p:cNvSpPr/>
              <p:nvPr/>
            </p:nvSpPr>
            <p:spPr>
              <a:xfrm>
                <a:off x="5180250" y="2635389"/>
                <a:ext cx="1869163" cy="100433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69163" h="1004336">
                    <a:moveTo>
                      <a:pt x="1699736" y="1004336"/>
                    </a:moveTo>
                    <a:lnTo>
                      <a:pt x="978333" y="693911"/>
                    </a:lnTo>
                    <a:cubicBezTo>
                      <a:pt x="790031" y="849134"/>
                      <a:pt x="846635" y="807748"/>
                      <a:pt x="610392" y="999316"/>
                    </a:cubicBezTo>
                    <a:lnTo>
                      <a:pt x="0" y="734982"/>
                    </a:lnTo>
                    <a:lnTo>
                      <a:pt x="839087" y="0"/>
                    </a:lnTo>
                    <a:lnTo>
                      <a:pt x="1538587" y="246293"/>
                    </a:lnTo>
                    <a:cubicBezTo>
                      <a:pt x="1322835" y="429107"/>
                      <a:pt x="1328123" y="428319"/>
                      <a:pt x="1146797" y="565706"/>
                    </a:cubicBezTo>
                    <a:lnTo>
                      <a:pt x="1869163" y="88658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5205" name="Groupe 5204"/>
              <p:cNvGrpSpPr/>
              <p:nvPr/>
            </p:nvGrpSpPr>
            <p:grpSpPr>
              <a:xfrm>
                <a:off x="6841947" y="3422026"/>
                <a:ext cx="229401" cy="313391"/>
                <a:chOff x="6487012" y="3744806"/>
                <a:chExt cx="229401" cy="313391"/>
              </a:xfrm>
            </p:grpSpPr>
            <p:sp>
              <p:nvSpPr>
                <p:cNvPr id="5207" name="Ellipse 5206"/>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208" name="Bouée 5207"/>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5206" name="Connecteur droit 5205"/>
              <p:cNvCxnSpPr/>
              <p:nvPr/>
            </p:nvCxnSpPr>
            <p:spPr>
              <a:xfrm rot="900000" flipH="1" flipV="1">
                <a:off x="6862011" y="3525253"/>
                <a:ext cx="196515" cy="112294"/>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5197" name="Ellipse 5196"/>
            <p:cNvSpPr/>
            <p:nvPr/>
          </p:nvSpPr>
          <p:spPr>
            <a:xfrm>
              <a:off x="1152776" y="5187875"/>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5198" name="Ellipse 5197"/>
            <p:cNvSpPr/>
            <p:nvPr/>
          </p:nvSpPr>
          <p:spPr>
            <a:xfrm>
              <a:off x="511792" y="4977581"/>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5199" name="Ellipse 5198"/>
            <p:cNvSpPr/>
            <p:nvPr/>
          </p:nvSpPr>
          <p:spPr>
            <a:xfrm>
              <a:off x="119529" y="5208388"/>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5200" name="Ellipse 5199"/>
            <p:cNvSpPr/>
            <p:nvPr/>
          </p:nvSpPr>
          <p:spPr>
            <a:xfrm>
              <a:off x="-338491" y="4907307"/>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5201" name="Ellipse 5200"/>
            <p:cNvSpPr/>
            <p:nvPr/>
          </p:nvSpPr>
          <p:spPr>
            <a:xfrm>
              <a:off x="511792" y="4277222"/>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5202" name="Ellipse 5201"/>
            <p:cNvSpPr/>
            <p:nvPr/>
          </p:nvSpPr>
          <p:spPr>
            <a:xfrm>
              <a:off x="1057750" y="4546550"/>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5203" name="Ellipse 5202"/>
            <p:cNvSpPr/>
            <p:nvPr/>
          </p:nvSpPr>
          <p:spPr>
            <a:xfrm>
              <a:off x="857737" y="4848857"/>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grpSp>
        <p:nvGrpSpPr>
          <p:cNvPr id="5209" name="Groupe 5208"/>
          <p:cNvGrpSpPr/>
          <p:nvPr>
            <p:custDataLst>
              <p:tags r:id="rId196"/>
            </p:custDataLst>
          </p:nvPr>
        </p:nvGrpSpPr>
        <p:grpSpPr>
          <a:xfrm>
            <a:off x="2018933" y="2426408"/>
            <a:ext cx="1786824" cy="1227917"/>
            <a:chOff x="-258067" y="5466281"/>
            <a:chExt cx="1786824" cy="1227917"/>
          </a:xfrm>
        </p:grpSpPr>
        <p:grpSp>
          <p:nvGrpSpPr>
            <p:cNvPr id="5210" name="Groupe 5209"/>
            <p:cNvGrpSpPr/>
            <p:nvPr/>
          </p:nvGrpSpPr>
          <p:grpSpPr>
            <a:xfrm>
              <a:off x="-258067" y="5466281"/>
              <a:ext cx="1786824" cy="1227917"/>
              <a:chOff x="5284524" y="2523093"/>
              <a:chExt cx="1786824" cy="1227917"/>
            </a:xfrm>
          </p:grpSpPr>
          <p:sp>
            <p:nvSpPr>
              <p:cNvPr id="5218" name="Forme libre 5217"/>
              <p:cNvSpPr/>
              <p:nvPr/>
            </p:nvSpPr>
            <p:spPr>
              <a:xfrm>
                <a:off x="5284524" y="2523093"/>
                <a:ext cx="1752857" cy="1227917"/>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52857" h="1227917">
                    <a:moveTo>
                      <a:pt x="1603483" y="1132673"/>
                    </a:moveTo>
                    <a:lnTo>
                      <a:pt x="886091" y="822248"/>
                    </a:lnTo>
                    <a:cubicBezTo>
                      <a:pt x="733883" y="1053671"/>
                      <a:pt x="770435" y="992233"/>
                      <a:pt x="602371" y="1227917"/>
                    </a:cubicBezTo>
                    <a:lnTo>
                      <a:pt x="0" y="947540"/>
                    </a:lnTo>
                    <a:lnTo>
                      <a:pt x="638561" y="0"/>
                    </a:lnTo>
                    <a:lnTo>
                      <a:pt x="1318007" y="242282"/>
                    </a:lnTo>
                    <a:cubicBezTo>
                      <a:pt x="1142360" y="493275"/>
                      <a:pt x="1127597" y="496498"/>
                      <a:pt x="1014450" y="661959"/>
                    </a:cubicBezTo>
                    <a:lnTo>
                      <a:pt x="1752857" y="986852"/>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5219" name="Groupe 5218"/>
              <p:cNvGrpSpPr/>
              <p:nvPr/>
            </p:nvGrpSpPr>
            <p:grpSpPr>
              <a:xfrm>
                <a:off x="6841947" y="3422026"/>
                <a:ext cx="229401" cy="313391"/>
                <a:chOff x="6487012" y="3744806"/>
                <a:chExt cx="229401" cy="313391"/>
              </a:xfrm>
            </p:grpSpPr>
            <p:sp>
              <p:nvSpPr>
                <p:cNvPr id="5221" name="Ellipse 5220"/>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222" name="Bouée 5221"/>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5220" name="Connecteur droit 5219"/>
              <p:cNvCxnSpPr/>
              <p:nvPr/>
            </p:nvCxnSpPr>
            <p:spPr>
              <a:xfrm flipH="1" flipV="1">
                <a:off x="6862011" y="3525253"/>
                <a:ext cx="196515" cy="112294"/>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5211" name="Ellipse 5210"/>
            <p:cNvSpPr/>
            <p:nvPr/>
          </p:nvSpPr>
          <p:spPr>
            <a:xfrm>
              <a:off x="1133109" y="6483089"/>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5212" name="Ellipse 5211"/>
            <p:cNvSpPr/>
            <p:nvPr/>
          </p:nvSpPr>
          <p:spPr>
            <a:xfrm>
              <a:off x="521961" y="6373091"/>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5213" name="Ellipse 5212"/>
            <p:cNvSpPr/>
            <p:nvPr/>
          </p:nvSpPr>
          <p:spPr>
            <a:xfrm>
              <a:off x="154433" y="6582632"/>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5214" name="Ellipse 5213"/>
            <p:cNvSpPr/>
            <p:nvPr/>
          </p:nvSpPr>
          <p:spPr>
            <a:xfrm>
              <a:off x="-188997" y="6221242"/>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5215" name="Ellipse 5214"/>
            <p:cNvSpPr/>
            <p:nvPr/>
          </p:nvSpPr>
          <p:spPr>
            <a:xfrm>
              <a:off x="514783" y="5472685"/>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5216" name="Ellipse 5215"/>
            <p:cNvSpPr/>
            <p:nvPr/>
          </p:nvSpPr>
          <p:spPr>
            <a:xfrm>
              <a:off x="929745" y="5786345"/>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5217" name="Ellipse 5216"/>
            <p:cNvSpPr/>
            <p:nvPr/>
          </p:nvSpPr>
          <p:spPr>
            <a:xfrm>
              <a:off x="895244" y="6161135"/>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grpSp>
        <p:nvGrpSpPr>
          <p:cNvPr id="5223" name="Groupe 5222"/>
          <p:cNvGrpSpPr/>
          <p:nvPr>
            <p:custDataLst>
              <p:tags r:id="rId197"/>
            </p:custDataLst>
          </p:nvPr>
        </p:nvGrpSpPr>
        <p:grpSpPr>
          <a:xfrm>
            <a:off x="2150811" y="2348060"/>
            <a:ext cx="1666594" cy="1388339"/>
            <a:chOff x="1491400" y="5663685"/>
            <a:chExt cx="1666594" cy="1388339"/>
          </a:xfrm>
        </p:grpSpPr>
        <p:grpSp>
          <p:nvGrpSpPr>
            <p:cNvPr id="5224" name="Groupe 5223"/>
            <p:cNvGrpSpPr/>
            <p:nvPr/>
          </p:nvGrpSpPr>
          <p:grpSpPr>
            <a:xfrm>
              <a:off x="1491400" y="5663685"/>
              <a:ext cx="1666594" cy="1388339"/>
              <a:chOff x="5412862" y="2446893"/>
              <a:chExt cx="1666594" cy="1388339"/>
            </a:xfrm>
          </p:grpSpPr>
          <p:sp>
            <p:nvSpPr>
              <p:cNvPr id="5232" name="Forme libre 5231"/>
              <p:cNvSpPr/>
              <p:nvPr/>
            </p:nvSpPr>
            <p:spPr>
              <a:xfrm>
                <a:off x="5412862" y="2446893"/>
                <a:ext cx="1604468" cy="1388339"/>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04468" h="1388339">
                    <a:moveTo>
                      <a:pt x="1511241" y="1236947"/>
                    </a:moveTo>
                    <a:lnTo>
                      <a:pt x="793849" y="918501"/>
                    </a:lnTo>
                    <a:cubicBezTo>
                      <a:pt x="689767" y="1190030"/>
                      <a:pt x="710276" y="1120570"/>
                      <a:pt x="614402" y="1388339"/>
                    </a:cubicBezTo>
                    <a:lnTo>
                      <a:pt x="0" y="1091919"/>
                    </a:lnTo>
                    <a:lnTo>
                      <a:pt x="377877" y="0"/>
                    </a:lnTo>
                    <a:lnTo>
                      <a:pt x="1065344" y="242282"/>
                    </a:lnTo>
                    <a:cubicBezTo>
                      <a:pt x="945844" y="521349"/>
                      <a:pt x="935091" y="536604"/>
                      <a:pt x="858039" y="726128"/>
                    </a:cubicBezTo>
                    <a:lnTo>
                      <a:pt x="1604468" y="1047010"/>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5233" name="Groupe 5232"/>
              <p:cNvGrpSpPr/>
              <p:nvPr/>
            </p:nvGrpSpPr>
            <p:grpSpPr>
              <a:xfrm>
                <a:off x="6841947" y="3422026"/>
                <a:ext cx="229401" cy="313391"/>
                <a:chOff x="6487012" y="3744806"/>
                <a:chExt cx="229401" cy="313391"/>
              </a:xfrm>
            </p:grpSpPr>
            <p:sp>
              <p:nvSpPr>
                <p:cNvPr id="5235" name="Ellipse 5234"/>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236" name="Bouée 5235"/>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5234" name="Connecteur droit 5233"/>
              <p:cNvCxnSpPr/>
              <p:nvPr/>
            </p:nvCxnSpPr>
            <p:spPr>
              <a:xfrm rot="2220000" flipH="1">
                <a:off x="6841332" y="3521869"/>
                <a:ext cx="238124" cy="111919"/>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5225" name="Ellipse 5224"/>
            <p:cNvSpPr/>
            <p:nvPr/>
          </p:nvSpPr>
          <p:spPr>
            <a:xfrm>
              <a:off x="2662899" y="6736517"/>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5226" name="Ellipse 5225"/>
            <p:cNvSpPr/>
            <p:nvPr/>
          </p:nvSpPr>
          <p:spPr>
            <a:xfrm>
              <a:off x="2187667" y="6708901"/>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5227" name="Ellipse 5226"/>
            <p:cNvSpPr/>
            <p:nvPr/>
          </p:nvSpPr>
          <p:spPr>
            <a:xfrm>
              <a:off x="1847336" y="6910966"/>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5228" name="Ellipse 5227"/>
            <p:cNvSpPr/>
            <p:nvPr/>
          </p:nvSpPr>
          <p:spPr>
            <a:xfrm>
              <a:off x="1541564" y="6468441"/>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5229" name="Ellipse 5228"/>
            <p:cNvSpPr/>
            <p:nvPr/>
          </p:nvSpPr>
          <p:spPr>
            <a:xfrm>
              <a:off x="2030538" y="5688397"/>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5230" name="Ellipse 5229"/>
            <p:cNvSpPr/>
            <p:nvPr/>
          </p:nvSpPr>
          <p:spPr>
            <a:xfrm>
              <a:off x="2461313" y="6013914"/>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5231" name="Ellipse 5230"/>
            <p:cNvSpPr/>
            <p:nvPr/>
          </p:nvSpPr>
          <p:spPr>
            <a:xfrm>
              <a:off x="2534361" y="6449926"/>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grpSp>
        <p:nvGrpSpPr>
          <p:cNvPr id="5237" name="Groupe 5236"/>
          <p:cNvGrpSpPr/>
          <p:nvPr>
            <p:custDataLst>
              <p:tags r:id="rId198"/>
            </p:custDataLst>
          </p:nvPr>
        </p:nvGrpSpPr>
        <p:grpSpPr>
          <a:xfrm>
            <a:off x="2276862" y="2300135"/>
            <a:ext cx="1550289" cy="1480581"/>
            <a:chOff x="3200345" y="5377419"/>
            <a:chExt cx="1550289" cy="1480581"/>
          </a:xfrm>
        </p:grpSpPr>
        <p:grpSp>
          <p:nvGrpSpPr>
            <p:cNvPr id="5238" name="Groupe 5237"/>
            <p:cNvGrpSpPr/>
            <p:nvPr/>
          </p:nvGrpSpPr>
          <p:grpSpPr>
            <a:xfrm>
              <a:off x="3200345" y="5377419"/>
              <a:ext cx="1550289" cy="1480581"/>
              <a:chOff x="5529167" y="2402777"/>
              <a:chExt cx="1550289" cy="1480581"/>
            </a:xfrm>
          </p:grpSpPr>
          <p:sp>
            <p:nvSpPr>
              <p:cNvPr id="5246" name="Forme libre 5245"/>
              <p:cNvSpPr/>
              <p:nvPr/>
            </p:nvSpPr>
            <p:spPr>
              <a:xfrm>
                <a:off x="5529167" y="2402777"/>
                <a:ext cx="1444047" cy="1480581"/>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44047" h="1480581">
                    <a:moveTo>
                      <a:pt x="1394936" y="1281063"/>
                    </a:moveTo>
                    <a:lnTo>
                      <a:pt x="693586" y="966628"/>
                    </a:lnTo>
                    <a:cubicBezTo>
                      <a:pt x="669715" y="1282273"/>
                      <a:pt x="674182" y="1216822"/>
                      <a:pt x="646487" y="1480581"/>
                    </a:cubicBezTo>
                    <a:lnTo>
                      <a:pt x="0" y="1180151"/>
                    </a:lnTo>
                    <a:lnTo>
                      <a:pt x="137245" y="0"/>
                    </a:lnTo>
                    <a:lnTo>
                      <a:pt x="788618" y="258324"/>
                    </a:lnTo>
                    <a:cubicBezTo>
                      <a:pt x="745318" y="601559"/>
                      <a:pt x="746597" y="556656"/>
                      <a:pt x="725692" y="762223"/>
                    </a:cubicBezTo>
                    <a:lnTo>
                      <a:pt x="1444047" y="1067063"/>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5247" name="Groupe 5246"/>
              <p:cNvGrpSpPr/>
              <p:nvPr/>
            </p:nvGrpSpPr>
            <p:grpSpPr>
              <a:xfrm>
                <a:off x="6841947" y="3422026"/>
                <a:ext cx="229401" cy="313391"/>
                <a:chOff x="6487012" y="3744806"/>
                <a:chExt cx="229401" cy="313391"/>
              </a:xfrm>
            </p:grpSpPr>
            <p:sp>
              <p:nvSpPr>
                <p:cNvPr id="5249" name="Ellipse 5248"/>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250" name="Bouée 5249"/>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5248" name="Connecteur droit 5247"/>
              <p:cNvCxnSpPr/>
              <p:nvPr/>
            </p:nvCxnSpPr>
            <p:spPr>
              <a:xfrm rot="1320000" flipH="1">
                <a:off x="6841332" y="3521869"/>
                <a:ext cx="238124" cy="111919"/>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5239" name="Ellipse 5238"/>
            <p:cNvSpPr/>
            <p:nvPr/>
          </p:nvSpPr>
          <p:spPr>
            <a:xfrm>
              <a:off x="4173671" y="6228482"/>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5240" name="Ellipse 5239"/>
            <p:cNvSpPr/>
            <p:nvPr/>
          </p:nvSpPr>
          <p:spPr>
            <a:xfrm>
              <a:off x="3944408" y="5787548"/>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5241" name="Ellipse 5240"/>
            <p:cNvSpPr/>
            <p:nvPr/>
          </p:nvSpPr>
          <p:spPr>
            <a:xfrm>
              <a:off x="3557754" y="5450496"/>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5242" name="Ellipse 5241"/>
            <p:cNvSpPr/>
            <p:nvPr/>
          </p:nvSpPr>
          <p:spPr>
            <a:xfrm>
              <a:off x="3205055" y="6143937"/>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5243" name="Ellipse 5242"/>
            <p:cNvSpPr/>
            <p:nvPr/>
          </p:nvSpPr>
          <p:spPr>
            <a:xfrm>
              <a:off x="3522849" y="6694142"/>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5244" name="Ellipse 5243"/>
            <p:cNvSpPr/>
            <p:nvPr/>
          </p:nvSpPr>
          <p:spPr>
            <a:xfrm>
              <a:off x="3841626" y="6525078"/>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5245" name="Ellipse 5244"/>
            <p:cNvSpPr/>
            <p:nvPr/>
          </p:nvSpPr>
          <p:spPr>
            <a:xfrm>
              <a:off x="4223126" y="6468441"/>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grpSp>
        <p:nvGrpSpPr>
          <p:cNvPr id="5251" name="Groupe 5250"/>
          <p:cNvGrpSpPr/>
          <p:nvPr>
            <p:custDataLst>
              <p:tags r:id="rId199"/>
            </p:custDataLst>
          </p:nvPr>
        </p:nvGrpSpPr>
        <p:grpSpPr>
          <a:xfrm>
            <a:off x="1807973" y="2798249"/>
            <a:ext cx="1986348" cy="826532"/>
            <a:chOff x="5085000" y="2916376"/>
            <a:chExt cx="1986348" cy="826532"/>
          </a:xfrm>
        </p:grpSpPr>
        <p:sp>
          <p:nvSpPr>
            <p:cNvPr id="5252" name="Forme libre 5251"/>
            <p:cNvSpPr/>
            <p:nvPr/>
          </p:nvSpPr>
          <p:spPr>
            <a:xfrm>
              <a:off x="5085000" y="2916376"/>
              <a:ext cx="1966795" cy="697155"/>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66795" h="697155">
                  <a:moveTo>
                    <a:pt x="1780698" y="697155"/>
                  </a:moveTo>
                  <a:lnTo>
                    <a:pt x="1047388" y="370062"/>
                  </a:lnTo>
                  <a:cubicBezTo>
                    <a:pt x="766218" y="408604"/>
                    <a:pt x="858541" y="393411"/>
                    <a:pt x="569911" y="427817"/>
                  </a:cubicBezTo>
                  <a:lnTo>
                    <a:pt x="0" y="158719"/>
                  </a:lnTo>
                  <a:lnTo>
                    <a:pt x="1034350" y="0"/>
                  </a:lnTo>
                  <a:lnTo>
                    <a:pt x="1733849" y="260581"/>
                  </a:lnTo>
                  <a:lnTo>
                    <a:pt x="1268240" y="332344"/>
                  </a:lnTo>
                  <a:lnTo>
                    <a:pt x="1966795" y="634178"/>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5253" name="Groupe 5252"/>
            <p:cNvGrpSpPr/>
            <p:nvPr/>
          </p:nvGrpSpPr>
          <p:grpSpPr>
            <a:xfrm>
              <a:off x="6841947" y="3422026"/>
              <a:ext cx="229401" cy="313391"/>
              <a:chOff x="6487012" y="3744806"/>
              <a:chExt cx="229401" cy="313391"/>
            </a:xfrm>
          </p:grpSpPr>
          <p:sp>
            <p:nvSpPr>
              <p:cNvPr id="5255" name="Ellipse 5254"/>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256" name="Bouée 5255"/>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5254" name="Connecteur droit 5253"/>
            <p:cNvCxnSpPr/>
            <p:nvPr/>
          </p:nvCxnSpPr>
          <p:spPr>
            <a:xfrm flipV="1">
              <a:off x="6952628" y="3427202"/>
              <a:ext cx="21113" cy="315706"/>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5257" name="Groupe 5256"/>
          <p:cNvGrpSpPr/>
          <p:nvPr>
            <p:custDataLst>
              <p:tags r:id="rId200"/>
            </p:custDataLst>
          </p:nvPr>
        </p:nvGrpSpPr>
        <p:grpSpPr>
          <a:xfrm>
            <a:off x="2264152" y="2275038"/>
            <a:ext cx="1528080" cy="1494059"/>
            <a:chOff x="3982040" y="-38335"/>
            <a:chExt cx="1528080" cy="1494059"/>
          </a:xfrm>
        </p:grpSpPr>
        <p:grpSp>
          <p:nvGrpSpPr>
            <p:cNvPr id="5258" name="Groupe 5257"/>
            <p:cNvGrpSpPr/>
            <p:nvPr/>
          </p:nvGrpSpPr>
          <p:grpSpPr>
            <a:xfrm>
              <a:off x="4018044" y="-38335"/>
              <a:ext cx="1492076" cy="1494059"/>
              <a:chOff x="1365107" y="2659822"/>
              <a:chExt cx="1492076" cy="1494059"/>
            </a:xfrm>
          </p:grpSpPr>
          <p:sp>
            <p:nvSpPr>
              <p:cNvPr id="5266" name="Forme libre 5265"/>
              <p:cNvSpPr/>
              <p:nvPr/>
            </p:nvSpPr>
            <p:spPr>
              <a:xfrm>
                <a:off x="1365107" y="2659822"/>
                <a:ext cx="1401593" cy="1494059"/>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01593" h="1494059">
                    <a:moveTo>
                      <a:pt x="1401593" y="1101619"/>
                    </a:moveTo>
                    <a:lnTo>
                      <a:pt x="651783" y="764741"/>
                    </a:lnTo>
                    <a:cubicBezTo>
                      <a:pt x="651562" y="594527"/>
                      <a:pt x="651340" y="424314"/>
                      <a:pt x="651119" y="254100"/>
                    </a:cubicBezTo>
                    <a:lnTo>
                      <a:pt x="5918" y="0"/>
                    </a:lnTo>
                    <a:cubicBezTo>
                      <a:pt x="3945" y="402199"/>
                      <a:pt x="1973" y="804399"/>
                      <a:pt x="0" y="1206598"/>
                    </a:cubicBezTo>
                    <a:lnTo>
                      <a:pt x="643277" y="1494059"/>
                    </a:lnTo>
                    <a:lnTo>
                      <a:pt x="651265" y="993917"/>
                    </a:lnTo>
                    <a:cubicBezTo>
                      <a:pt x="874595" y="1115433"/>
                      <a:pt x="1224878" y="1258249"/>
                      <a:pt x="1347887" y="1302238"/>
                    </a:cubicBez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5267" name="Groupe 5266"/>
              <p:cNvGrpSpPr/>
              <p:nvPr/>
            </p:nvGrpSpPr>
            <p:grpSpPr>
              <a:xfrm>
                <a:off x="2611486" y="3707980"/>
                <a:ext cx="245697" cy="313391"/>
                <a:chOff x="6629570" y="3897206"/>
                <a:chExt cx="245697" cy="313391"/>
              </a:xfrm>
            </p:grpSpPr>
            <p:sp>
              <p:nvSpPr>
                <p:cNvPr id="5268" name="Ellipse 5267"/>
                <p:cNvSpPr/>
                <p:nvPr/>
              </p:nvSpPr>
              <p:spPr>
                <a:xfrm>
                  <a:off x="6682105" y="39525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269" name="Bouée 5268"/>
                <p:cNvSpPr/>
                <p:nvPr/>
              </p:nvSpPr>
              <p:spPr>
                <a:xfrm rot="1079884">
                  <a:off x="6639412" y="38972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cxnSp>
              <p:nvCxnSpPr>
                <p:cNvPr id="5270" name="Connecteur droit 5269"/>
                <p:cNvCxnSpPr/>
                <p:nvPr/>
              </p:nvCxnSpPr>
              <p:spPr>
                <a:xfrm flipV="1">
                  <a:off x="6629570" y="4041864"/>
                  <a:ext cx="245697" cy="35462"/>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grpSp>
        <p:sp>
          <p:nvSpPr>
            <p:cNvPr id="5259" name="Ellipse 5258"/>
            <p:cNvSpPr/>
            <p:nvPr/>
          </p:nvSpPr>
          <p:spPr>
            <a:xfrm>
              <a:off x="4296757" y="44621"/>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260" name="Ellipse 5259"/>
            <p:cNvSpPr/>
            <p:nvPr/>
          </p:nvSpPr>
          <p:spPr>
            <a:xfrm>
              <a:off x="5001662" y="849742"/>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261" name="Ellipse 5260"/>
            <p:cNvSpPr/>
            <p:nvPr/>
          </p:nvSpPr>
          <p:spPr>
            <a:xfrm>
              <a:off x="4968390" y="1091382"/>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262" name="Ellipse 5261"/>
            <p:cNvSpPr/>
            <p:nvPr/>
          </p:nvSpPr>
          <p:spPr>
            <a:xfrm>
              <a:off x="3982040" y="541439"/>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263" name="Ellipse 5262"/>
            <p:cNvSpPr/>
            <p:nvPr/>
          </p:nvSpPr>
          <p:spPr>
            <a:xfrm>
              <a:off x="4631572" y="419743"/>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264" name="Ellipse 5263"/>
            <p:cNvSpPr/>
            <p:nvPr/>
          </p:nvSpPr>
          <p:spPr>
            <a:xfrm>
              <a:off x="4631572" y="1132311"/>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265" name="Ellipse 5264"/>
            <p:cNvSpPr/>
            <p:nvPr/>
          </p:nvSpPr>
          <p:spPr>
            <a:xfrm>
              <a:off x="4262482" y="1260816"/>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5271" name="Groupe 5270"/>
          <p:cNvGrpSpPr/>
          <p:nvPr>
            <p:custDataLst>
              <p:tags r:id="rId201"/>
            </p:custDataLst>
          </p:nvPr>
        </p:nvGrpSpPr>
        <p:grpSpPr>
          <a:xfrm>
            <a:off x="2165175" y="2309960"/>
            <a:ext cx="1621591" cy="1444487"/>
            <a:chOff x="2304819" y="-164114"/>
            <a:chExt cx="1621591" cy="1444487"/>
          </a:xfrm>
        </p:grpSpPr>
        <p:grpSp>
          <p:nvGrpSpPr>
            <p:cNvPr id="5272" name="Groupe 5271"/>
            <p:cNvGrpSpPr/>
            <p:nvPr/>
          </p:nvGrpSpPr>
          <p:grpSpPr>
            <a:xfrm>
              <a:off x="2304819" y="-164114"/>
              <a:ext cx="1621591" cy="1444487"/>
              <a:chOff x="5457865" y="2418819"/>
              <a:chExt cx="1621591" cy="1444487"/>
            </a:xfrm>
          </p:grpSpPr>
          <p:sp>
            <p:nvSpPr>
              <p:cNvPr id="5280" name="Forme libre 5279"/>
              <p:cNvSpPr/>
              <p:nvPr/>
            </p:nvSpPr>
            <p:spPr>
              <a:xfrm>
                <a:off x="5457865" y="2418819"/>
                <a:ext cx="1522386" cy="1444487"/>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22386" h="1444487">
                    <a:moveTo>
                      <a:pt x="1522386" y="1265021"/>
                    </a:moveTo>
                    <a:lnTo>
                      <a:pt x="821036" y="954597"/>
                    </a:lnTo>
                    <a:cubicBezTo>
                      <a:pt x="897428" y="1246179"/>
                      <a:pt x="881842" y="1184739"/>
                      <a:pt x="938368" y="1444487"/>
                    </a:cubicBezTo>
                    <a:lnTo>
                      <a:pt x="271829" y="1152077"/>
                    </a:lnTo>
                    <a:lnTo>
                      <a:pt x="0" y="0"/>
                    </a:lnTo>
                    <a:lnTo>
                      <a:pt x="635332" y="250303"/>
                    </a:lnTo>
                    <a:cubicBezTo>
                      <a:pt x="732400" y="605570"/>
                      <a:pt x="709616" y="540614"/>
                      <a:pt x="756890" y="738160"/>
                    </a:cubicBezTo>
                    <a:lnTo>
                      <a:pt x="1467224" y="1071074"/>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5281" name="Groupe 5280"/>
              <p:cNvGrpSpPr/>
              <p:nvPr/>
            </p:nvGrpSpPr>
            <p:grpSpPr>
              <a:xfrm>
                <a:off x="6841947" y="3422026"/>
                <a:ext cx="229401" cy="313391"/>
                <a:chOff x="6487012" y="3744806"/>
                <a:chExt cx="229401" cy="313391"/>
              </a:xfrm>
            </p:grpSpPr>
            <p:sp>
              <p:nvSpPr>
                <p:cNvPr id="5283" name="Ellipse 5282"/>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284" name="Bouée 5283"/>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5282" name="Connecteur droit 5281"/>
              <p:cNvCxnSpPr/>
              <p:nvPr/>
            </p:nvCxnSpPr>
            <p:spPr>
              <a:xfrm flipH="1">
                <a:off x="6841332" y="3521869"/>
                <a:ext cx="238124" cy="111919"/>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5273" name="Ellipse 5272"/>
            <p:cNvSpPr/>
            <p:nvPr/>
          </p:nvSpPr>
          <p:spPr>
            <a:xfrm>
              <a:off x="3155492" y="102296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274" name="Ellipse 5273"/>
            <p:cNvSpPr/>
            <p:nvPr/>
          </p:nvSpPr>
          <p:spPr>
            <a:xfrm>
              <a:off x="2573672" y="-66612"/>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275" name="Ellipse 5274"/>
            <p:cNvSpPr/>
            <p:nvPr/>
          </p:nvSpPr>
          <p:spPr>
            <a:xfrm>
              <a:off x="3330269" y="870045"/>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276" name="Ellipse 5275"/>
            <p:cNvSpPr/>
            <p:nvPr/>
          </p:nvSpPr>
          <p:spPr>
            <a:xfrm>
              <a:off x="2384202" y="362626"/>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277" name="Ellipse 5276"/>
            <p:cNvSpPr/>
            <p:nvPr/>
          </p:nvSpPr>
          <p:spPr>
            <a:xfrm>
              <a:off x="2776163" y="1063897"/>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278" name="Ellipse 5277"/>
            <p:cNvSpPr/>
            <p:nvPr/>
          </p:nvSpPr>
          <p:spPr>
            <a:xfrm>
              <a:off x="2966924" y="313487"/>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279" name="Ellipse 5278"/>
            <p:cNvSpPr/>
            <p:nvPr/>
          </p:nvSpPr>
          <p:spPr>
            <a:xfrm>
              <a:off x="3411558" y="722160"/>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5285" name="Groupe 5284"/>
          <p:cNvGrpSpPr/>
          <p:nvPr>
            <p:custDataLst>
              <p:tags r:id="rId202"/>
            </p:custDataLst>
          </p:nvPr>
        </p:nvGrpSpPr>
        <p:grpSpPr>
          <a:xfrm>
            <a:off x="2051838" y="2370681"/>
            <a:ext cx="1734928" cy="1323044"/>
            <a:chOff x="756629" y="-1564521"/>
            <a:chExt cx="1734928" cy="1323044"/>
          </a:xfrm>
        </p:grpSpPr>
        <p:grpSp>
          <p:nvGrpSpPr>
            <p:cNvPr id="5286" name="Groupe 5285"/>
            <p:cNvGrpSpPr/>
            <p:nvPr/>
          </p:nvGrpSpPr>
          <p:grpSpPr>
            <a:xfrm>
              <a:off x="756629" y="-1564521"/>
              <a:ext cx="1734928" cy="1323044"/>
              <a:chOff x="5336420" y="2473587"/>
              <a:chExt cx="1734928" cy="1323044"/>
            </a:xfrm>
          </p:grpSpPr>
          <p:sp>
            <p:nvSpPr>
              <p:cNvPr id="5294" name="Forme libre 5293"/>
              <p:cNvSpPr/>
              <p:nvPr/>
            </p:nvSpPr>
            <p:spPr>
              <a:xfrm>
                <a:off x="5336420" y="2473587"/>
                <a:ext cx="1672405" cy="1323044"/>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72405" h="1323044">
                    <a:moveTo>
                      <a:pt x="1672405" y="1186441"/>
                    </a:moveTo>
                    <a:lnTo>
                      <a:pt x="959149" y="885542"/>
                    </a:lnTo>
                    <a:cubicBezTo>
                      <a:pt x="1116504" y="1139024"/>
                      <a:pt x="1069962" y="1079966"/>
                      <a:pt x="1197925" y="1323044"/>
                    </a:cubicBezTo>
                    <a:lnTo>
                      <a:pt x="524241" y="1035397"/>
                    </a:lnTo>
                    <a:lnTo>
                      <a:pt x="0" y="0"/>
                    </a:lnTo>
                    <a:lnTo>
                      <a:pt x="623425" y="259829"/>
                    </a:lnTo>
                    <a:cubicBezTo>
                      <a:pt x="758593" y="574615"/>
                      <a:pt x="726283" y="521567"/>
                      <a:pt x="835470" y="716731"/>
                    </a:cubicBezTo>
                    <a:lnTo>
                      <a:pt x="1583905" y="102106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5295" name="Groupe 5294"/>
              <p:cNvGrpSpPr/>
              <p:nvPr/>
            </p:nvGrpSpPr>
            <p:grpSpPr>
              <a:xfrm>
                <a:off x="6841947" y="3422026"/>
                <a:ext cx="229401" cy="313391"/>
                <a:chOff x="6487012" y="3744806"/>
                <a:chExt cx="229401" cy="313391"/>
              </a:xfrm>
            </p:grpSpPr>
            <p:sp>
              <p:nvSpPr>
                <p:cNvPr id="5297" name="Ellipse 5296"/>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298" name="Bouée 5297"/>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5296" name="Connecteur droit 5295"/>
              <p:cNvCxnSpPr/>
              <p:nvPr/>
            </p:nvCxnSpPr>
            <p:spPr>
              <a:xfrm flipH="1">
                <a:off x="6850856" y="3495675"/>
                <a:ext cx="216694" cy="173831"/>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5287" name="Ellipse 5286"/>
            <p:cNvSpPr/>
            <p:nvPr/>
          </p:nvSpPr>
          <p:spPr>
            <a:xfrm>
              <a:off x="1882241" y="-632761"/>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288" name="Ellipse 5287"/>
            <p:cNvSpPr/>
            <p:nvPr/>
          </p:nvSpPr>
          <p:spPr>
            <a:xfrm>
              <a:off x="1826454" y="-437016"/>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289" name="Ellipse 5288"/>
            <p:cNvSpPr/>
            <p:nvPr/>
          </p:nvSpPr>
          <p:spPr>
            <a:xfrm>
              <a:off x="1458786" y="-48291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290" name="Ellipse 5289"/>
            <p:cNvSpPr/>
            <p:nvPr/>
          </p:nvSpPr>
          <p:spPr>
            <a:xfrm>
              <a:off x="950295" y="-1149959"/>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291" name="Ellipse 5290"/>
            <p:cNvSpPr/>
            <p:nvPr/>
          </p:nvSpPr>
          <p:spPr>
            <a:xfrm>
              <a:off x="1044549" y="-1477090"/>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292" name="Ellipse 5291"/>
            <p:cNvSpPr/>
            <p:nvPr/>
          </p:nvSpPr>
          <p:spPr>
            <a:xfrm>
              <a:off x="1465208" y="-1048934"/>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293" name="Ellipse 5292"/>
            <p:cNvSpPr/>
            <p:nvPr/>
          </p:nvSpPr>
          <p:spPr>
            <a:xfrm>
              <a:off x="2014020" y="-712374"/>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5299" name="Groupe 5298"/>
          <p:cNvGrpSpPr/>
          <p:nvPr>
            <p:custDataLst>
              <p:tags r:id="rId203"/>
            </p:custDataLst>
          </p:nvPr>
        </p:nvGrpSpPr>
        <p:grpSpPr>
          <a:xfrm>
            <a:off x="1931697" y="2462587"/>
            <a:ext cx="1853989" cy="1168960"/>
            <a:chOff x="623108" y="-218578"/>
            <a:chExt cx="1853989" cy="1168960"/>
          </a:xfrm>
        </p:grpSpPr>
        <p:grpSp>
          <p:nvGrpSpPr>
            <p:cNvPr id="5300" name="Groupe 5299"/>
            <p:cNvGrpSpPr/>
            <p:nvPr/>
          </p:nvGrpSpPr>
          <p:grpSpPr>
            <a:xfrm>
              <a:off x="623108" y="-218578"/>
              <a:ext cx="1853989" cy="1168960"/>
              <a:chOff x="5217359" y="2566457"/>
              <a:chExt cx="1853989" cy="1168960"/>
            </a:xfrm>
          </p:grpSpPr>
          <p:sp>
            <p:nvSpPr>
              <p:cNvPr id="5308" name="Forme libre 5307"/>
              <p:cNvSpPr/>
              <p:nvPr/>
            </p:nvSpPr>
            <p:spPr>
              <a:xfrm>
                <a:off x="5217359" y="2566457"/>
                <a:ext cx="1803374" cy="1132544"/>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03374" h="1132544">
                    <a:moveTo>
                      <a:pt x="1803374" y="1069760"/>
                    </a:moveTo>
                    <a:lnTo>
                      <a:pt x="1099642" y="771242"/>
                    </a:lnTo>
                    <a:cubicBezTo>
                      <a:pt x="1309385" y="981862"/>
                      <a:pt x="1267605" y="934710"/>
                      <a:pt x="1433668" y="1132544"/>
                    </a:cubicBezTo>
                    <a:cubicBezTo>
                      <a:pt x="1197994" y="1012848"/>
                      <a:pt x="967082" y="950304"/>
                      <a:pt x="750459" y="847278"/>
                    </a:cubicBezTo>
                    <a:lnTo>
                      <a:pt x="0" y="0"/>
                    </a:lnTo>
                    <a:lnTo>
                      <a:pt x="613900" y="259829"/>
                    </a:lnTo>
                    <a:cubicBezTo>
                      <a:pt x="810981" y="486509"/>
                      <a:pt x="795339" y="464417"/>
                      <a:pt x="930719" y="635769"/>
                    </a:cubicBezTo>
                    <a:lnTo>
                      <a:pt x="1662485" y="956775"/>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5309" name="Groupe 5308"/>
              <p:cNvGrpSpPr/>
              <p:nvPr/>
            </p:nvGrpSpPr>
            <p:grpSpPr>
              <a:xfrm>
                <a:off x="6841947" y="3422026"/>
                <a:ext cx="229401" cy="313391"/>
                <a:chOff x="6487012" y="3744806"/>
                <a:chExt cx="229401" cy="313391"/>
              </a:xfrm>
            </p:grpSpPr>
            <p:sp>
              <p:nvSpPr>
                <p:cNvPr id="5311" name="Ellipse 5310"/>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312" name="Bouée 5311"/>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5310" name="Connecteur droit 5309"/>
              <p:cNvCxnSpPr/>
              <p:nvPr/>
            </p:nvCxnSpPr>
            <p:spPr>
              <a:xfrm rot="900000" flipH="1">
                <a:off x="6898482" y="3436144"/>
                <a:ext cx="121443" cy="292894"/>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5301" name="Ellipse 5300"/>
            <p:cNvSpPr/>
            <p:nvPr/>
          </p:nvSpPr>
          <p:spPr>
            <a:xfrm>
              <a:off x="1838033" y="578341"/>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302" name="Ellipse 5301"/>
            <p:cNvSpPr/>
            <p:nvPr/>
          </p:nvSpPr>
          <p:spPr>
            <a:xfrm>
              <a:off x="1918245" y="753123"/>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303" name="Ellipse 5302"/>
            <p:cNvSpPr/>
            <p:nvPr/>
          </p:nvSpPr>
          <p:spPr>
            <a:xfrm>
              <a:off x="1520823" y="666143"/>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304" name="Ellipse 5303"/>
            <p:cNvSpPr/>
            <p:nvPr/>
          </p:nvSpPr>
          <p:spPr>
            <a:xfrm>
              <a:off x="892642" y="81196"/>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305" name="Ellipse 5304"/>
            <p:cNvSpPr/>
            <p:nvPr/>
          </p:nvSpPr>
          <p:spPr>
            <a:xfrm>
              <a:off x="991387" y="-81370"/>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306" name="Ellipse 5305"/>
            <p:cNvSpPr/>
            <p:nvPr/>
          </p:nvSpPr>
          <p:spPr>
            <a:xfrm>
              <a:off x="1441615" y="272201"/>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307" name="Ellipse 5306"/>
            <p:cNvSpPr/>
            <p:nvPr/>
          </p:nvSpPr>
          <p:spPr>
            <a:xfrm>
              <a:off x="2022161" y="609853"/>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5313" name="Groupe 5312"/>
          <p:cNvGrpSpPr/>
          <p:nvPr>
            <p:custDataLst>
              <p:tags r:id="rId204"/>
            </p:custDataLst>
          </p:nvPr>
        </p:nvGrpSpPr>
        <p:grpSpPr>
          <a:xfrm>
            <a:off x="1813231" y="2741129"/>
            <a:ext cx="1982578" cy="895117"/>
            <a:chOff x="-291409" y="858601"/>
            <a:chExt cx="1982578" cy="895117"/>
          </a:xfrm>
        </p:grpSpPr>
        <p:grpSp>
          <p:nvGrpSpPr>
            <p:cNvPr id="5314" name="Groupe 5313"/>
            <p:cNvGrpSpPr/>
            <p:nvPr/>
          </p:nvGrpSpPr>
          <p:grpSpPr>
            <a:xfrm>
              <a:off x="-291409" y="858601"/>
              <a:ext cx="1982578" cy="895117"/>
              <a:chOff x="5088770" y="2840300"/>
              <a:chExt cx="1982578" cy="895117"/>
            </a:xfrm>
          </p:grpSpPr>
          <p:sp>
            <p:nvSpPr>
              <p:cNvPr id="5321" name="Forme libre 5320"/>
              <p:cNvSpPr/>
              <p:nvPr/>
            </p:nvSpPr>
            <p:spPr>
              <a:xfrm>
                <a:off x="5088770" y="2840300"/>
                <a:ext cx="1936725" cy="737701"/>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36725" h="737701">
                    <a:moveTo>
                      <a:pt x="1936725" y="731623"/>
                    </a:moveTo>
                    <a:lnTo>
                      <a:pt x="1261567" y="449774"/>
                    </a:lnTo>
                    <a:cubicBezTo>
                      <a:pt x="1511791" y="527044"/>
                      <a:pt x="1455724" y="508467"/>
                      <a:pt x="1728943" y="582476"/>
                    </a:cubicBezTo>
                    <a:lnTo>
                      <a:pt x="998110" y="304354"/>
                    </a:lnTo>
                    <a:lnTo>
                      <a:pt x="0" y="0"/>
                    </a:lnTo>
                    <a:lnTo>
                      <a:pt x="582944" y="259830"/>
                    </a:lnTo>
                    <a:cubicBezTo>
                      <a:pt x="844318" y="365067"/>
                      <a:pt x="869158" y="373931"/>
                      <a:pt x="1047400" y="423839"/>
                    </a:cubicBezTo>
                    <a:lnTo>
                      <a:pt x="1791073" y="737701"/>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5322" name="Groupe 5321"/>
              <p:cNvGrpSpPr/>
              <p:nvPr/>
            </p:nvGrpSpPr>
            <p:grpSpPr>
              <a:xfrm>
                <a:off x="6841947" y="3422026"/>
                <a:ext cx="229401" cy="313391"/>
                <a:chOff x="6487012" y="3744806"/>
                <a:chExt cx="229401" cy="313391"/>
              </a:xfrm>
            </p:grpSpPr>
            <p:sp>
              <p:nvSpPr>
                <p:cNvPr id="5324" name="Ellipse 5323"/>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325" name="Bouée 5324"/>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5323" name="Connecteur droit 5322"/>
              <p:cNvCxnSpPr>
                <a:stCxn id="5325" idx="0"/>
              </p:cNvCxnSpPr>
              <p:nvPr/>
            </p:nvCxnSpPr>
            <p:spPr>
              <a:xfrm flipH="1">
                <a:off x="6896114" y="3429694"/>
                <a:ext cx="108951" cy="300637"/>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5315" name="Ellipse 5314"/>
            <p:cNvSpPr/>
            <p:nvPr/>
          </p:nvSpPr>
          <p:spPr>
            <a:xfrm>
              <a:off x="1044549" y="1404030"/>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316" name="Ellipse 5315"/>
            <p:cNvSpPr/>
            <p:nvPr/>
          </p:nvSpPr>
          <p:spPr>
            <a:xfrm>
              <a:off x="684621" y="1244283"/>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317" name="Ellipse 5316"/>
            <p:cNvSpPr/>
            <p:nvPr/>
          </p:nvSpPr>
          <p:spPr>
            <a:xfrm>
              <a:off x="-46943" y="94381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318" name="Ellipse 5317"/>
            <p:cNvSpPr/>
            <p:nvPr/>
          </p:nvSpPr>
          <p:spPr>
            <a:xfrm>
              <a:off x="385712" y="1052285"/>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319" name="Ellipse 5318"/>
            <p:cNvSpPr/>
            <p:nvPr/>
          </p:nvSpPr>
          <p:spPr>
            <a:xfrm>
              <a:off x="1044549" y="1262813"/>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320" name="Ellipse 5319"/>
            <p:cNvSpPr/>
            <p:nvPr/>
          </p:nvSpPr>
          <p:spPr>
            <a:xfrm>
              <a:off x="1345222" y="145284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5326" name="Groupe 5325"/>
          <p:cNvGrpSpPr/>
          <p:nvPr>
            <p:custDataLst>
              <p:tags r:id="rId205"/>
            </p:custDataLst>
          </p:nvPr>
        </p:nvGrpSpPr>
        <p:grpSpPr>
          <a:xfrm>
            <a:off x="1851322" y="2670471"/>
            <a:ext cx="1951274" cy="975172"/>
            <a:chOff x="-434250" y="1201398"/>
            <a:chExt cx="2104785" cy="1045804"/>
          </a:xfrm>
        </p:grpSpPr>
        <p:sp>
          <p:nvSpPr>
            <p:cNvPr id="5327" name="Ellipse 5326"/>
            <p:cNvSpPr/>
            <p:nvPr/>
          </p:nvSpPr>
          <p:spPr>
            <a:xfrm>
              <a:off x="1319420" y="1943339"/>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5328" name="Groupe 5327"/>
            <p:cNvGrpSpPr/>
            <p:nvPr/>
          </p:nvGrpSpPr>
          <p:grpSpPr>
            <a:xfrm>
              <a:off x="-434250" y="1201398"/>
              <a:ext cx="2104785" cy="1045804"/>
              <a:chOff x="5127864" y="2779820"/>
              <a:chExt cx="1934357" cy="961124"/>
            </a:xfrm>
          </p:grpSpPr>
          <p:sp>
            <p:nvSpPr>
              <p:cNvPr id="5332" name="Forme libre 5331"/>
              <p:cNvSpPr/>
              <p:nvPr/>
            </p:nvSpPr>
            <p:spPr>
              <a:xfrm>
                <a:off x="5127864" y="2779820"/>
                <a:ext cx="1897738" cy="82788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97738" h="827886">
                    <a:moveTo>
                      <a:pt x="1754503" y="767038"/>
                    </a:moveTo>
                    <a:lnTo>
                      <a:pt x="1009287" y="442326"/>
                    </a:lnTo>
                    <a:cubicBezTo>
                      <a:pt x="794792" y="352280"/>
                      <a:pt x="839490" y="370425"/>
                      <a:pt x="555623" y="240525"/>
                    </a:cubicBezTo>
                    <a:lnTo>
                      <a:pt x="0" y="0"/>
                    </a:lnTo>
                    <a:lnTo>
                      <a:pt x="960530" y="431832"/>
                    </a:lnTo>
                    <a:lnTo>
                      <a:pt x="1657649" y="718608"/>
                    </a:lnTo>
                    <a:lnTo>
                      <a:pt x="1208707" y="528431"/>
                    </a:lnTo>
                    <a:lnTo>
                      <a:pt x="1897738" y="827886"/>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5333" name="Groupe 5332"/>
              <p:cNvGrpSpPr/>
              <p:nvPr/>
            </p:nvGrpSpPr>
            <p:grpSpPr>
              <a:xfrm>
                <a:off x="6840349" y="3432120"/>
                <a:ext cx="221872" cy="301852"/>
                <a:chOff x="6485414" y="3754900"/>
                <a:chExt cx="221872" cy="301852"/>
              </a:xfrm>
            </p:grpSpPr>
            <p:sp>
              <p:nvSpPr>
                <p:cNvPr id="5335" name="Ellipse 5334"/>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336" name="Bouée 5335"/>
                <p:cNvSpPr/>
                <p:nvPr/>
              </p:nvSpPr>
              <p:spPr>
                <a:xfrm rot="1079884">
                  <a:off x="6485414" y="3754900"/>
                  <a:ext cx="221872" cy="301852"/>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5334" name="Connecteur droit 5333"/>
              <p:cNvCxnSpPr/>
              <p:nvPr/>
            </p:nvCxnSpPr>
            <p:spPr>
              <a:xfrm rot="900000" flipH="1" flipV="1">
                <a:off x="6953251" y="3424238"/>
                <a:ext cx="4762" cy="316706"/>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5329" name="Ellipse 5328"/>
            <p:cNvSpPr/>
            <p:nvPr/>
          </p:nvSpPr>
          <p:spPr>
            <a:xfrm>
              <a:off x="-407889" y="1204467"/>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330" name="Ellipse 5329"/>
            <p:cNvSpPr/>
            <p:nvPr/>
          </p:nvSpPr>
          <p:spPr>
            <a:xfrm>
              <a:off x="950295" y="1794353"/>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331" name="Ellipse 5330"/>
            <p:cNvSpPr/>
            <p:nvPr/>
          </p:nvSpPr>
          <p:spPr>
            <a:xfrm>
              <a:off x="385712" y="1535937"/>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5337" name="Groupe 5336"/>
          <p:cNvGrpSpPr/>
          <p:nvPr>
            <p:custDataLst>
              <p:tags r:id="rId206"/>
            </p:custDataLst>
          </p:nvPr>
        </p:nvGrpSpPr>
        <p:grpSpPr>
          <a:xfrm>
            <a:off x="1866805" y="2590787"/>
            <a:ext cx="1925427" cy="1040373"/>
            <a:chOff x="-1488292" y="-632761"/>
            <a:chExt cx="1925427" cy="1040373"/>
          </a:xfrm>
        </p:grpSpPr>
        <p:grpSp>
          <p:nvGrpSpPr>
            <p:cNvPr id="5338" name="Groupe 5337"/>
            <p:cNvGrpSpPr/>
            <p:nvPr/>
          </p:nvGrpSpPr>
          <p:grpSpPr>
            <a:xfrm>
              <a:off x="-1488292" y="-632761"/>
              <a:ext cx="1925427" cy="1040373"/>
              <a:chOff x="5145921" y="2695044"/>
              <a:chExt cx="1925427" cy="1040373"/>
            </a:xfrm>
          </p:grpSpPr>
          <p:sp>
            <p:nvSpPr>
              <p:cNvPr id="5344" name="Forme libre 5343"/>
              <p:cNvSpPr/>
              <p:nvPr/>
            </p:nvSpPr>
            <p:spPr>
              <a:xfrm>
                <a:off x="5145921" y="2695044"/>
                <a:ext cx="1881956" cy="922123"/>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81956" h="922123">
                    <a:moveTo>
                      <a:pt x="1881956" y="922123"/>
                    </a:moveTo>
                    <a:lnTo>
                      <a:pt x="1194892" y="621224"/>
                    </a:lnTo>
                    <a:cubicBezTo>
                      <a:pt x="1435591" y="777075"/>
                      <a:pt x="1379524" y="734685"/>
                      <a:pt x="1605118" y="882513"/>
                    </a:cubicBezTo>
                    <a:lnTo>
                      <a:pt x="905241" y="594866"/>
                    </a:lnTo>
                    <a:lnTo>
                      <a:pt x="0" y="0"/>
                    </a:lnTo>
                    <a:lnTo>
                      <a:pt x="592469" y="259829"/>
                    </a:lnTo>
                    <a:cubicBezTo>
                      <a:pt x="830031" y="417453"/>
                      <a:pt x="833439" y="421556"/>
                      <a:pt x="997394" y="538139"/>
                    </a:cubicBezTo>
                    <a:lnTo>
                      <a:pt x="1731541" y="859144"/>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5345" name="Groupe 5344"/>
              <p:cNvGrpSpPr/>
              <p:nvPr/>
            </p:nvGrpSpPr>
            <p:grpSpPr>
              <a:xfrm>
                <a:off x="6841947" y="3422026"/>
                <a:ext cx="229401" cy="313391"/>
                <a:chOff x="6487012" y="3744806"/>
                <a:chExt cx="229401" cy="313391"/>
              </a:xfrm>
            </p:grpSpPr>
            <p:sp>
              <p:nvSpPr>
                <p:cNvPr id="5347" name="Ellipse 5346"/>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348" name="Bouée 5347"/>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5346" name="Connecteur droit 5345"/>
              <p:cNvCxnSpPr/>
              <p:nvPr/>
            </p:nvCxnSpPr>
            <p:spPr>
              <a:xfrm flipH="1">
                <a:off x="6898482" y="3436144"/>
                <a:ext cx="121443" cy="292894"/>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5339" name="Ellipse 5338"/>
            <p:cNvSpPr/>
            <p:nvPr/>
          </p:nvSpPr>
          <p:spPr>
            <a:xfrm>
              <a:off x="53732" y="11533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340" name="Ellipse 5339"/>
            <p:cNvSpPr/>
            <p:nvPr/>
          </p:nvSpPr>
          <p:spPr>
            <a:xfrm>
              <a:off x="-414591" y="5004"/>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341" name="Ellipse 5340"/>
            <p:cNvSpPr/>
            <p:nvPr/>
          </p:nvSpPr>
          <p:spPr>
            <a:xfrm>
              <a:off x="-1148654" y="-41598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342" name="Ellipse 5341"/>
            <p:cNvSpPr/>
            <p:nvPr/>
          </p:nvSpPr>
          <p:spPr>
            <a:xfrm>
              <a:off x="-1066891" y="-462997"/>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343" name="Ellipse 5342"/>
            <p:cNvSpPr/>
            <p:nvPr/>
          </p:nvSpPr>
          <p:spPr>
            <a:xfrm>
              <a:off x="-633574" y="-229951"/>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5349" name="Groupe 5348"/>
          <p:cNvGrpSpPr/>
          <p:nvPr>
            <p:custDataLst>
              <p:tags r:id="rId207"/>
            </p:custDataLst>
          </p:nvPr>
        </p:nvGrpSpPr>
        <p:grpSpPr>
          <a:xfrm>
            <a:off x="1782207" y="2769483"/>
            <a:ext cx="2014108" cy="865748"/>
            <a:chOff x="-519318" y="1745455"/>
            <a:chExt cx="2014108" cy="865748"/>
          </a:xfrm>
        </p:grpSpPr>
        <p:sp>
          <p:nvSpPr>
            <p:cNvPr id="5350" name="Ellipse 5349"/>
            <p:cNvSpPr/>
            <p:nvPr/>
          </p:nvSpPr>
          <p:spPr>
            <a:xfrm>
              <a:off x="1247837" y="231654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5351" name="Groupe 5350"/>
            <p:cNvGrpSpPr/>
            <p:nvPr/>
          </p:nvGrpSpPr>
          <p:grpSpPr>
            <a:xfrm>
              <a:off x="-484413" y="1795335"/>
              <a:ext cx="1979203" cy="815868"/>
              <a:chOff x="5092145" y="2925076"/>
              <a:chExt cx="1979203" cy="815868"/>
            </a:xfrm>
          </p:grpSpPr>
          <p:sp>
            <p:nvSpPr>
              <p:cNvPr id="5358" name="Forme libre 5357"/>
              <p:cNvSpPr/>
              <p:nvPr/>
            </p:nvSpPr>
            <p:spPr>
              <a:xfrm>
                <a:off x="5092145" y="2925076"/>
                <a:ext cx="1962032" cy="655118"/>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62032" h="655118">
                    <a:moveTo>
                      <a:pt x="1773553" y="655118"/>
                    </a:moveTo>
                    <a:lnTo>
                      <a:pt x="1045006" y="320881"/>
                    </a:lnTo>
                    <a:cubicBezTo>
                      <a:pt x="759073" y="280842"/>
                      <a:pt x="858541" y="301368"/>
                      <a:pt x="562767" y="250049"/>
                    </a:cubicBezTo>
                    <a:lnTo>
                      <a:pt x="0" y="0"/>
                    </a:lnTo>
                    <a:lnTo>
                      <a:pt x="1027206" y="138938"/>
                    </a:lnTo>
                    <a:lnTo>
                      <a:pt x="1695749" y="411426"/>
                    </a:lnTo>
                    <a:lnTo>
                      <a:pt x="1258715" y="356981"/>
                    </a:lnTo>
                    <a:lnTo>
                      <a:pt x="1962032" y="639766"/>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5359" name="Groupe 5358"/>
              <p:cNvGrpSpPr/>
              <p:nvPr/>
            </p:nvGrpSpPr>
            <p:grpSpPr>
              <a:xfrm>
                <a:off x="6841947" y="3422026"/>
                <a:ext cx="229401" cy="313391"/>
                <a:chOff x="6487012" y="3744806"/>
                <a:chExt cx="229401" cy="313391"/>
              </a:xfrm>
            </p:grpSpPr>
            <p:sp>
              <p:nvSpPr>
                <p:cNvPr id="5361" name="Ellipse 5360"/>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362" name="Bouée 5361"/>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5360" name="Connecteur droit 5359"/>
              <p:cNvCxnSpPr/>
              <p:nvPr/>
            </p:nvCxnSpPr>
            <p:spPr>
              <a:xfrm flipV="1">
                <a:off x="6939479" y="3429694"/>
                <a:ext cx="47052" cy="311250"/>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5352" name="Ellipse 5351"/>
            <p:cNvSpPr/>
            <p:nvPr/>
          </p:nvSpPr>
          <p:spPr>
            <a:xfrm>
              <a:off x="582357" y="211578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353" name="Ellipse 5352"/>
            <p:cNvSpPr/>
            <p:nvPr/>
          </p:nvSpPr>
          <p:spPr>
            <a:xfrm>
              <a:off x="89736" y="2031082"/>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354" name="Ellipse 5353"/>
            <p:cNvSpPr/>
            <p:nvPr/>
          </p:nvSpPr>
          <p:spPr>
            <a:xfrm>
              <a:off x="-519318" y="1745455"/>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355" name="Ellipse 5354"/>
            <p:cNvSpPr/>
            <p:nvPr/>
          </p:nvSpPr>
          <p:spPr>
            <a:xfrm>
              <a:off x="479939" y="1904114"/>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356" name="Ellipse 5355"/>
            <p:cNvSpPr/>
            <p:nvPr/>
          </p:nvSpPr>
          <p:spPr>
            <a:xfrm>
              <a:off x="1187680" y="2169719"/>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357" name="Ellipse 5356"/>
            <p:cNvSpPr/>
            <p:nvPr/>
          </p:nvSpPr>
          <p:spPr>
            <a:xfrm>
              <a:off x="756629" y="2111797"/>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5363" name="Groupe 5362"/>
          <p:cNvGrpSpPr/>
          <p:nvPr>
            <p:custDataLst>
              <p:tags r:id="rId208"/>
            </p:custDataLst>
          </p:nvPr>
        </p:nvGrpSpPr>
        <p:grpSpPr>
          <a:xfrm>
            <a:off x="1827174" y="2633165"/>
            <a:ext cx="1974948" cy="997995"/>
            <a:chOff x="-487301" y="3353057"/>
            <a:chExt cx="1974948" cy="997995"/>
          </a:xfrm>
        </p:grpSpPr>
        <p:grpSp>
          <p:nvGrpSpPr>
            <p:cNvPr id="5364" name="Groupe 5363"/>
            <p:cNvGrpSpPr/>
            <p:nvPr/>
          </p:nvGrpSpPr>
          <p:grpSpPr>
            <a:xfrm>
              <a:off x="-484413" y="3372468"/>
              <a:ext cx="1972060" cy="978584"/>
              <a:chOff x="5099288" y="2756833"/>
              <a:chExt cx="1972060" cy="978584"/>
            </a:xfrm>
          </p:grpSpPr>
          <p:sp>
            <p:nvSpPr>
              <p:cNvPr id="5372" name="Forme libre 5371"/>
              <p:cNvSpPr/>
              <p:nvPr/>
            </p:nvSpPr>
            <p:spPr>
              <a:xfrm>
                <a:off x="5099288" y="2756833"/>
                <a:ext cx="1952507" cy="882892"/>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52507" h="882892">
                    <a:moveTo>
                      <a:pt x="1775935" y="882892"/>
                    </a:moveTo>
                    <a:lnTo>
                      <a:pt x="1047388" y="551036"/>
                    </a:lnTo>
                    <a:cubicBezTo>
                      <a:pt x="813843" y="653872"/>
                      <a:pt x="870447" y="610104"/>
                      <a:pt x="608010" y="749285"/>
                    </a:cubicBezTo>
                    <a:lnTo>
                      <a:pt x="0" y="468282"/>
                    </a:lnTo>
                    <a:lnTo>
                      <a:pt x="977199" y="0"/>
                    </a:lnTo>
                    <a:lnTo>
                      <a:pt x="1695749" y="267724"/>
                    </a:lnTo>
                    <a:lnTo>
                      <a:pt x="1242046" y="465693"/>
                    </a:lnTo>
                    <a:lnTo>
                      <a:pt x="1952507" y="779433"/>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5373" name="Groupe 5372"/>
              <p:cNvGrpSpPr/>
              <p:nvPr/>
            </p:nvGrpSpPr>
            <p:grpSpPr>
              <a:xfrm>
                <a:off x="6841947" y="3422026"/>
                <a:ext cx="229401" cy="313391"/>
                <a:chOff x="6487012" y="3744806"/>
                <a:chExt cx="229401" cy="313391"/>
              </a:xfrm>
            </p:grpSpPr>
            <p:sp>
              <p:nvSpPr>
                <p:cNvPr id="5375" name="Ellipse 5374"/>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376" name="Bouée 5375"/>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5374" name="Connecteur droit 5373"/>
              <p:cNvCxnSpPr/>
              <p:nvPr/>
            </p:nvCxnSpPr>
            <p:spPr>
              <a:xfrm flipH="1" flipV="1">
                <a:off x="6896101" y="3467100"/>
                <a:ext cx="126205" cy="221456"/>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5365" name="Ellipse 5364"/>
            <p:cNvSpPr/>
            <p:nvPr/>
          </p:nvSpPr>
          <p:spPr>
            <a:xfrm>
              <a:off x="756628" y="3826816"/>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366" name="Ellipse 5365"/>
            <p:cNvSpPr/>
            <p:nvPr/>
          </p:nvSpPr>
          <p:spPr>
            <a:xfrm>
              <a:off x="1177294" y="4192040"/>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367" name="Ellipse 5366"/>
            <p:cNvSpPr/>
            <p:nvPr/>
          </p:nvSpPr>
          <p:spPr>
            <a:xfrm>
              <a:off x="527587" y="3893141"/>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368" name="Ellipse 5367"/>
            <p:cNvSpPr/>
            <p:nvPr/>
          </p:nvSpPr>
          <p:spPr>
            <a:xfrm>
              <a:off x="60308" y="4078559"/>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369" name="Ellipse 5368"/>
            <p:cNvSpPr/>
            <p:nvPr/>
          </p:nvSpPr>
          <p:spPr>
            <a:xfrm>
              <a:off x="-487301" y="3814954"/>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370" name="Ellipse 5369"/>
            <p:cNvSpPr/>
            <p:nvPr/>
          </p:nvSpPr>
          <p:spPr>
            <a:xfrm>
              <a:off x="461698" y="3353057"/>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371" name="Ellipse 5370"/>
            <p:cNvSpPr/>
            <p:nvPr/>
          </p:nvSpPr>
          <p:spPr>
            <a:xfrm>
              <a:off x="1127559" y="3625702"/>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grpSp>
        <p:nvGrpSpPr>
          <p:cNvPr id="5377" name="Groupe 5376"/>
          <p:cNvGrpSpPr/>
          <p:nvPr>
            <p:custDataLst>
              <p:tags r:id="rId209"/>
            </p:custDataLst>
          </p:nvPr>
        </p:nvGrpSpPr>
        <p:grpSpPr>
          <a:xfrm>
            <a:off x="1915720" y="2538258"/>
            <a:ext cx="1891098" cy="1100028"/>
            <a:chOff x="-378587" y="4270377"/>
            <a:chExt cx="1891098" cy="1100028"/>
          </a:xfrm>
        </p:grpSpPr>
        <p:grpSp>
          <p:nvGrpSpPr>
            <p:cNvPr id="5378" name="Groupe 5377"/>
            <p:cNvGrpSpPr/>
            <p:nvPr/>
          </p:nvGrpSpPr>
          <p:grpSpPr>
            <a:xfrm>
              <a:off x="-378587" y="4270377"/>
              <a:ext cx="1891098" cy="1100028"/>
              <a:chOff x="5180250" y="2635389"/>
              <a:chExt cx="1891098" cy="1100028"/>
            </a:xfrm>
          </p:grpSpPr>
          <p:sp>
            <p:nvSpPr>
              <p:cNvPr id="5386" name="Forme libre 5385"/>
              <p:cNvSpPr/>
              <p:nvPr/>
            </p:nvSpPr>
            <p:spPr>
              <a:xfrm>
                <a:off x="5180250" y="2635389"/>
                <a:ext cx="1869163" cy="100433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69163" h="1004336">
                    <a:moveTo>
                      <a:pt x="1699736" y="1004336"/>
                    </a:moveTo>
                    <a:lnTo>
                      <a:pt x="978333" y="693911"/>
                    </a:lnTo>
                    <a:cubicBezTo>
                      <a:pt x="790031" y="849134"/>
                      <a:pt x="846635" y="807748"/>
                      <a:pt x="610392" y="999316"/>
                    </a:cubicBezTo>
                    <a:lnTo>
                      <a:pt x="0" y="734982"/>
                    </a:lnTo>
                    <a:lnTo>
                      <a:pt x="839087" y="0"/>
                    </a:lnTo>
                    <a:lnTo>
                      <a:pt x="1538587" y="246293"/>
                    </a:lnTo>
                    <a:cubicBezTo>
                      <a:pt x="1322835" y="429107"/>
                      <a:pt x="1328123" y="428319"/>
                      <a:pt x="1146797" y="565706"/>
                    </a:cubicBezTo>
                    <a:lnTo>
                      <a:pt x="1869163" y="88658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5387" name="Groupe 5386"/>
              <p:cNvGrpSpPr/>
              <p:nvPr/>
            </p:nvGrpSpPr>
            <p:grpSpPr>
              <a:xfrm>
                <a:off x="6841947" y="3422026"/>
                <a:ext cx="229401" cy="313391"/>
                <a:chOff x="6487012" y="3744806"/>
                <a:chExt cx="229401" cy="313391"/>
              </a:xfrm>
            </p:grpSpPr>
            <p:sp>
              <p:nvSpPr>
                <p:cNvPr id="5389" name="Ellipse 5388"/>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390" name="Bouée 5389"/>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5388" name="Connecteur droit 5387"/>
              <p:cNvCxnSpPr/>
              <p:nvPr/>
            </p:nvCxnSpPr>
            <p:spPr>
              <a:xfrm rot="900000" flipH="1" flipV="1">
                <a:off x="6862011" y="3525253"/>
                <a:ext cx="196515" cy="112294"/>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5379" name="Ellipse 5378"/>
            <p:cNvSpPr/>
            <p:nvPr/>
          </p:nvSpPr>
          <p:spPr>
            <a:xfrm>
              <a:off x="1152776" y="5187875"/>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5380" name="Ellipse 5379"/>
            <p:cNvSpPr/>
            <p:nvPr/>
          </p:nvSpPr>
          <p:spPr>
            <a:xfrm>
              <a:off x="511792" y="4977581"/>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5381" name="Ellipse 5380"/>
            <p:cNvSpPr/>
            <p:nvPr/>
          </p:nvSpPr>
          <p:spPr>
            <a:xfrm>
              <a:off x="119529" y="5208388"/>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5382" name="Ellipse 5381"/>
            <p:cNvSpPr/>
            <p:nvPr/>
          </p:nvSpPr>
          <p:spPr>
            <a:xfrm>
              <a:off x="-338491" y="4907307"/>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5383" name="Ellipse 5382"/>
            <p:cNvSpPr/>
            <p:nvPr/>
          </p:nvSpPr>
          <p:spPr>
            <a:xfrm>
              <a:off x="511792" y="4277222"/>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5384" name="Ellipse 5383"/>
            <p:cNvSpPr/>
            <p:nvPr/>
          </p:nvSpPr>
          <p:spPr>
            <a:xfrm>
              <a:off x="1057750" y="4546550"/>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5385" name="Ellipse 5384"/>
            <p:cNvSpPr/>
            <p:nvPr/>
          </p:nvSpPr>
          <p:spPr>
            <a:xfrm>
              <a:off x="857737" y="4848857"/>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grpSp>
        <p:nvGrpSpPr>
          <p:cNvPr id="5391" name="Groupe 5390"/>
          <p:cNvGrpSpPr/>
          <p:nvPr>
            <p:custDataLst>
              <p:tags r:id="rId210"/>
            </p:custDataLst>
          </p:nvPr>
        </p:nvGrpSpPr>
        <p:grpSpPr>
          <a:xfrm>
            <a:off x="2020272" y="2426408"/>
            <a:ext cx="1786824" cy="1227917"/>
            <a:chOff x="-258067" y="5466281"/>
            <a:chExt cx="1786824" cy="1227917"/>
          </a:xfrm>
        </p:grpSpPr>
        <p:grpSp>
          <p:nvGrpSpPr>
            <p:cNvPr id="5392" name="Groupe 5391"/>
            <p:cNvGrpSpPr/>
            <p:nvPr/>
          </p:nvGrpSpPr>
          <p:grpSpPr>
            <a:xfrm>
              <a:off x="-258067" y="5466281"/>
              <a:ext cx="1786824" cy="1227917"/>
              <a:chOff x="5284524" y="2523093"/>
              <a:chExt cx="1786824" cy="1227917"/>
            </a:xfrm>
          </p:grpSpPr>
          <p:sp>
            <p:nvSpPr>
              <p:cNvPr id="5400" name="Forme libre 5399"/>
              <p:cNvSpPr/>
              <p:nvPr/>
            </p:nvSpPr>
            <p:spPr>
              <a:xfrm>
                <a:off x="5284524" y="2523093"/>
                <a:ext cx="1752857" cy="1227917"/>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52857" h="1227917">
                    <a:moveTo>
                      <a:pt x="1603483" y="1132673"/>
                    </a:moveTo>
                    <a:lnTo>
                      <a:pt x="886091" y="822248"/>
                    </a:lnTo>
                    <a:cubicBezTo>
                      <a:pt x="733883" y="1053671"/>
                      <a:pt x="770435" y="992233"/>
                      <a:pt x="602371" y="1227917"/>
                    </a:cubicBezTo>
                    <a:lnTo>
                      <a:pt x="0" y="947540"/>
                    </a:lnTo>
                    <a:lnTo>
                      <a:pt x="638561" y="0"/>
                    </a:lnTo>
                    <a:lnTo>
                      <a:pt x="1318007" y="242282"/>
                    </a:lnTo>
                    <a:cubicBezTo>
                      <a:pt x="1142360" y="493275"/>
                      <a:pt x="1127597" y="496498"/>
                      <a:pt x="1014450" y="661959"/>
                    </a:cubicBezTo>
                    <a:lnTo>
                      <a:pt x="1752857" y="986852"/>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5401" name="Groupe 5400"/>
              <p:cNvGrpSpPr/>
              <p:nvPr/>
            </p:nvGrpSpPr>
            <p:grpSpPr>
              <a:xfrm>
                <a:off x="6841947" y="3422026"/>
                <a:ext cx="229401" cy="313391"/>
                <a:chOff x="6487012" y="3744806"/>
                <a:chExt cx="229401" cy="313391"/>
              </a:xfrm>
            </p:grpSpPr>
            <p:sp>
              <p:nvSpPr>
                <p:cNvPr id="5403" name="Ellipse 5402"/>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404" name="Bouée 5403"/>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5402" name="Connecteur droit 5401"/>
              <p:cNvCxnSpPr/>
              <p:nvPr/>
            </p:nvCxnSpPr>
            <p:spPr>
              <a:xfrm flipH="1" flipV="1">
                <a:off x="6862011" y="3525253"/>
                <a:ext cx="196515" cy="112294"/>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5393" name="Ellipse 5392"/>
            <p:cNvSpPr/>
            <p:nvPr/>
          </p:nvSpPr>
          <p:spPr>
            <a:xfrm>
              <a:off x="1133109" y="6483089"/>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5394" name="Ellipse 5393"/>
            <p:cNvSpPr/>
            <p:nvPr/>
          </p:nvSpPr>
          <p:spPr>
            <a:xfrm>
              <a:off x="521961" y="6373091"/>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5395" name="Ellipse 5394"/>
            <p:cNvSpPr/>
            <p:nvPr/>
          </p:nvSpPr>
          <p:spPr>
            <a:xfrm>
              <a:off x="154433" y="6582632"/>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5396" name="Ellipse 5395"/>
            <p:cNvSpPr/>
            <p:nvPr/>
          </p:nvSpPr>
          <p:spPr>
            <a:xfrm>
              <a:off x="-188997" y="6221242"/>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5397" name="Ellipse 5396"/>
            <p:cNvSpPr/>
            <p:nvPr/>
          </p:nvSpPr>
          <p:spPr>
            <a:xfrm>
              <a:off x="514783" y="5472685"/>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5398" name="Ellipse 5397"/>
            <p:cNvSpPr/>
            <p:nvPr/>
          </p:nvSpPr>
          <p:spPr>
            <a:xfrm>
              <a:off x="929745" y="5786345"/>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5399" name="Ellipse 5398"/>
            <p:cNvSpPr/>
            <p:nvPr/>
          </p:nvSpPr>
          <p:spPr>
            <a:xfrm>
              <a:off x="895244" y="6161135"/>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grpSp>
        <p:nvGrpSpPr>
          <p:cNvPr id="5405" name="Groupe 5404"/>
          <p:cNvGrpSpPr/>
          <p:nvPr>
            <p:custDataLst>
              <p:tags r:id="rId211"/>
            </p:custDataLst>
          </p:nvPr>
        </p:nvGrpSpPr>
        <p:grpSpPr>
          <a:xfrm>
            <a:off x="2152150" y="2348060"/>
            <a:ext cx="1666594" cy="1388339"/>
            <a:chOff x="1491400" y="5663685"/>
            <a:chExt cx="1666594" cy="1388339"/>
          </a:xfrm>
        </p:grpSpPr>
        <p:grpSp>
          <p:nvGrpSpPr>
            <p:cNvPr id="5406" name="Groupe 5405"/>
            <p:cNvGrpSpPr/>
            <p:nvPr/>
          </p:nvGrpSpPr>
          <p:grpSpPr>
            <a:xfrm>
              <a:off x="1491400" y="5663685"/>
              <a:ext cx="1666594" cy="1388339"/>
              <a:chOff x="5412862" y="2446893"/>
              <a:chExt cx="1666594" cy="1388339"/>
            </a:xfrm>
          </p:grpSpPr>
          <p:sp>
            <p:nvSpPr>
              <p:cNvPr id="5414" name="Forme libre 5413"/>
              <p:cNvSpPr/>
              <p:nvPr/>
            </p:nvSpPr>
            <p:spPr>
              <a:xfrm>
                <a:off x="5412862" y="2446893"/>
                <a:ext cx="1604468" cy="1388339"/>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04468" h="1388339">
                    <a:moveTo>
                      <a:pt x="1511241" y="1236947"/>
                    </a:moveTo>
                    <a:lnTo>
                      <a:pt x="793849" y="918501"/>
                    </a:lnTo>
                    <a:cubicBezTo>
                      <a:pt x="689767" y="1190030"/>
                      <a:pt x="710276" y="1120570"/>
                      <a:pt x="614402" y="1388339"/>
                    </a:cubicBezTo>
                    <a:lnTo>
                      <a:pt x="0" y="1091919"/>
                    </a:lnTo>
                    <a:lnTo>
                      <a:pt x="377877" y="0"/>
                    </a:lnTo>
                    <a:lnTo>
                      <a:pt x="1065344" y="242282"/>
                    </a:lnTo>
                    <a:cubicBezTo>
                      <a:pt x="945844" y="521349"/>
                      <a:pt x="935091" y="536604"/>
                      <a:pt x="858039" y="726128"/>
                    </a:cubicBezTo>
                    <a:lnTo>
                      <a:pt x="1604468" y="1047010"/>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5415" name="Groupe 5414"/>
              <p:cNvGrpSpPr/>
              <p:nvPr/>
            </p:nvGrpSpPr>
            <p:grpSpPr>
              <a:xfrm>
                <a:off x="6841947" y="3422026"/>
                <a:ext cx="229401" cy="313391"/>
                <a:chOff x="6487012" y="3744806"/>
                <a:chExt cx="229401" cy="313391"/>
              </a:xfrm>
            </p:grpSpPr>
            <p:sp>
              <p:nvSpPr>
                <p:cNvPr id="5417" name="Ellipse 5416"/>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418" name="Bouée 5417"/>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5416" name="Connecteur droit 5415"/>
              <p:cNvCxnSpPr/>
              <p:nvPr/>
            </p:nvCxnSpPr>
            <p:spPr>
              <a:xfrm rot="2220000" flipH="1">
                <a:off x="6841332" y="3521869"/>
                <a:ext cx="238124" cy="111919"/>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5407" name="Ellipse 5406"/>
            <p:cNvSpPr/>
            <p:nvPr/>
          </p:nvSpPr>
          <p:spPr>
            <a:xfrm>
              <a:off x="2662899" y="6736517"/>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5408" name="Ellipse 5407"/>
            <p:cNvSpPr/>
            <p:nvPr/>
          </p:nvSpPr>
          <p:spPr>
            <a:xfrm>
              <a:off x="2187667" y="6708901"/>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5409" name="Ellipse 5408"/>
            <p:cNvSpPr/>
            <p:nvPr/>
          </p:nvSpPr>
          <p:spPr>
            <a:xfrm>
              <a:off x="1847336" y="6910966"/>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5410" name="Ellipse 5409"/>
            <p:cNvSpPr/>
            <p:nvPr/>
          </p:nvSpPr>
          <p:spPr>
            <a:xfrm>
              <a:off x="1541564" y="6468441"/>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5411" name="Ellipse 5410"/>
            <p:cNvSpPr/>
            <p:nvPr/>
          </p:nvSpPr>
          <p:spPr>
            <a:xfrm>
              <a:off x="2030538" y="5688397"/>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5412" name="Ellipse 5411"/>
            <p:cNvSpPr/>
            <p:nvPr/>
          </p:nvSpPr>
          <p:spPr>
            <a:xfrm>
              <a:off x="2461313" y="6013914"/>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5413" name="Ellipse 5412"/>
            <p:cNvSpPr/>
            <p:nvPr/>
          </p:nvSpPr>
          <p:spPr>
            <a:xfrm>
              <a:off x="2534361" y="6449926"/>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grpSp>
        <p:nvGrpSpPr>
          <p:cNvPr id="5419" name="Groupe 5418"/>
          <p:cNvGrpSpPr/>
          <p:nvPr>
            <p:custDataLst>
              <p:tags r:id="rId212"/>
            </p:custDataLst>
          </p:nvPr>
        </p:nvGrpSpPr>
        <p:grpSpPr>
          <a:xfrm>
            <a:off x="2278201" y="2300135"/>
            <a:ext cx="1550289" cy="1480581"/>
            <a:chOff x="3200345" y="5377419"/>
            <a:chExt cx="1550289" cy="1480581"/>
          </a:xfrm>
        </p:grpSpPr>
        <p:grpSp>
          <p:nvGrpSpPr>
            <p:cNvPr id="5420" name="Groupe 5419"/>
            <p:cNvGrpSpPr/>
            <p:nvPr/>
          </p:nvGrpSpPr>
          <p:grpSpPr>
            <a:xfrm>
              <a:off x="3200345" y="5377419"/>
              <a:ext cx="1550289" cy="1480581"/>
              <a:chOff x="5529167" y="2402777"/>
              <a:chExt cx="1550289" cy="1480581"/>
            </a:xfrm>
          </p:grpSpPr>
          <p:sp>
            <p:nvSpPr>
              <p:cNvPr id="5428" name="Forme libre 5427"/>
              <p:cNvSpPr/>
              <p:nvPr/>
            </p:nvSpPr>
            <p:spPr>
              <a:xfrm>
                <a:off x="5529167" y="2402777"/>
                <a:ext cx="1444047" cy="1480581"/>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44047" h="1480581">
                    <a:moveTo>
                      <a:pt x="1394936" y="1281063"/>
                    </a:moveTo>
                    <a:lnTo>
                      <a:pt x="693586" y="966628"/>
                    </a:lnTo>
                    <a:cubicBezTo>
                      <a:pt x="669715" y="1282273"/>
                      <a:pt x="674182" y="1216822"/>
                      <a:pt x="646487" y="1480581"/>
                    </a:cubicBezTo>
                    <a:lnTo>
                      <a:pt x="0" y="1180151"/>
                    </a:lnTo>
                    <a:lnTo>
                      <a:pt x="137245" y="0"/>
                    </a:lnTo>
                    <a:lnTo>
                      <a:pt x="788618" y="258324"/>
                    </a:lnTo>
                    <a:cubicBezTo>
                      <a:pt x="745318" y="601559"/>
                      <a:pt x="746597" y="556656"/>
                      <a:pt x="725692" y="762223"/>
                    </a:cubicBezTo>
                    <a:lnTo>
                      <a:pt x="1444047" y="1067063"/>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5429" name="Groupe 5428"/>
              <p:cNvGrpSpPr/>
              <p:nvPr/>
            </p:nvGrpSpPr>
            <p:grpSpPr>
              <a:xfrm>
                <a:off x="6841947" y="3422026"/>
                <a:ext cx="229401" cy="313391"/>
                <a:chOff x="6487012" y="3744806"/>
                <a:chExt cx="229401" cy="313391"/>
              </a:xfrm>
            </p:grpSpPr>
            <p:sp>
              <p:nvSpPr>
                <p:cNvPr id="5431" name="Ellipse 5430"/>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432" name="Bouée 5431"/>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5430" name="Connecteur droit 5429"/>
              <p:cNvCxnSpPr/>
              <p:nvPr/>
            </p:nvCxnSpPr>
            <p:spPr>
              <a:xfrm rot="1320000" flipH="1">
                <a:off x="6841332" y="3521869"/>
                <a:ext cx="238124" cy="111919"/>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5421" name="Ellipse 5420"/>
            <p:cNvSpPr/>
            <p:nvPr/>
          </p:nvSpPr>
          <p:spPr>
            <a:xfrm>
              <a:off x="4173671" y="6228482"/>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5422" name="Ellipse 5421"/>
            <p:cNvSpPr/>
            <p:nvPr/>
          </p:nvSpPr>
          <p:spPr>
            <a:xfrm>
              <a:off x="3944408" y="5787548"/>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5423" name="Ellipse 5422"/>
            <p:cNvSpPr/>
            <p:nvPr/>
          </p:nvSpPr>
          <p:spPr>
            <a:xfrm>
              <a:off x="3557754" y="5450496"/>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5424" name="Ellipse 5423"/>
            <p:cNvSpPr/>
            <p:nvPr/>
          </p:nvSpPr>
          <p:spPr>
            <a:xfrm>
              <a:off x="3205055" y="6143937"/>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5425" name="Ellipse 5424"/>
            <p:cNvSpPr/>
            <p:nvPr/>
          </p:nvSpPr>
          <p:spPr>
            <a:xfrm>
              <a:off x="3522849" y="6694142"/>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5426" name="Ellipse 5425"/>
            <p:cNvSpPr/>
            <p:nvPr/>
          </p:nvSpPr>
          <p:spPr>
            <a:xfrm>
              <a:off x="3841626" y="6525078"/>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5427" name="Ellipse 5426"/>
            <p:cNvSpPr/>
            <p:nvPr/>
          </p:nvSpPr>
          <p:spPr>
            <a:xfrm>
              <a:off x="4223126" y="6468441"/>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grpSp>
        <p:nvGrpSpPr>
          <p:cNvPr id="5433" name="Groupe 5432"/>
          <p:cNvGrpSpPr/>
          <p:nvPr>
            <p:custDataLst>
              <p:tags r:id="rId213"/>
            </p:custDataLst>
          </p:nvPr>
        </p:nvGrpSpPr>
        <p:grpSpPr>
          <a:xfrm>
            <a:off x="1812925" y="2807560"/>
            <a:ext cx="1986348" cy="826532"/>
            <a:chOff x="5085000" y="2916376"/>
            <a:chExt cx="1986348" cy="826532"/>
          </a:xfrm>
        </p:grpSpPr>
        <p:sp>
          <p:nvSpPr>
            <p:cNvPr id="5434" name="Forme libre 5433"/>
            <p:cNvSpPr/>
            <p:nvPr/>
          </p:nvSpPr>
          <p:spPr>
            <a:xfrm>
              <a:off x="5085000" y="2916376"/>
              <a:ext cx="1966795" cy="697155"/>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66795" h="697155">
                  <a:moveTo>
                    <a:pt x="1780698" y="697155"/>
                  </a:moveTo>
                  <a:lnTo>
                    <a:pt x="1047388" y="370062"/>
                  </a:lnTo>
                  <a:cubicBezTo>
                    <a:pt x="766218" y="408604"/>
                    <a:pt x="858541" y="393411"/>
                    <a:pt x="569911" y="427817"/>
                  </a:cubicBezTo>
                  <a:lnTo>
                    <a:pt x="0" y="158719"/>
                  </a:lnTo>
                  <a:lnTo>
                    <a:pt x="1034350" y="0"/>
                  </a:lnTo>
                  <a:lnTo>
                    <a:pt x="1733849" y="260581"/>
                  </a:lnTo>
                  <a:lnTo>
                    <a:pt x="1268240" y="332344"/>
                  </a:lnTo>
                  <a:lnTo>
                    <a:pt x="1966795" y="634178"/>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5435" name="Groupe 5434"/>
            <p:cNvGrpSpPr/>
            <p:nvPr/>
          </p:nvGrpSpPr>
          <p:grpSpPr>
            <a:xfrm>
              <a:off x="6841947" y="3422026"/>
              <a:ext cx="229401" cy="313391"/>
              <a:chOff x="6487012" y="3744806"/>
              <a:chExt cx="229401" cy="313391"/>
            </a:xfrm>
          </p:grpSpPr>
          <p:sp>
            <p:nvSpPr>
              <p:cNvPr id="5437" name="Ellipse 5436"/>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438" name="Bouée 5437"/>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5436" name="Connecteur droit 5435"/>
            <p:cNvCxnSpPr/>
            <p:nvPr/>
          </p:nvCxnSpPr>
          <p:spPr>
            <a:xfrm flipV="1">
              <a:off x="6952628" y="3427202"/>
              <a:ext cx="21113" cy="315706"/>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5439" name="Groupe 5438"/>
          <p:cNvGrpSpPr/>
          <p:nvPr>
            <p:custDataLst>
              <p:tags r:id="rId214"/>
            </p:custDataLst>
          </p:nvPr>
        </p:nvGrpSpPr>
        <p:grpSpPr>
          <a:xfrm>
            <a:off x="2269104" y="2284349"/>
            <a:ext cx="1528080" cy="1494059"/>
            <a:chOff x="3982040" y="-38335"/>
            <a:chExt cx="1528080" cy="1494059"/>
          </a:xfrm>
        </p:grpSpPr>
        <p:grpSp>
          <p:nvGrpSpPr>
            <p:cNvPr id="5440" name="Groupe 5439"/>
            <p:cNvGrpSpPr/>
            <p:nvPr/>
          </p:nvGrpSpPr>
          <p:grpSpPr>
            <a:xfrm>
              <a:off x="4018044" y="-38335"/>
              <a:ext cx="1492076" cy="1494059"/>
              <a:chOff x="1365107" y="2659822"/>
              <a:chExt cx="1492076" cy="1494059"/>
            </a:xfrm>
          </p:grpSpPr>
          <p:sp>
            <p:nvSpPr>
              <p:cNvPr id="5448" name="Forme libre 5447"/>
              <p:cNvSpPr/>
              <p:nvPr/>
            </p:nvSpPr>
            <p:spPr>
              <a:xfrm>
                <a:off x="1365107" y="2659822"/>
                <a:ext cx="1401593" cy="1494059"/>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01593" h="1494059">
                    <a:moveTo>
                      <a:pt x="1401593" y="1101619"/>
                    </a:moveTo>
                    <a:lnTo>
                      <a:pt x="651783" y="764741"/>
                    </a:lnTo>
                    <a:cubicBezTo>
                      <a:pt x="651562" y="594527"/>
                      <a:pt x="651340" y="424314"/>
                      <a:pt x="651119" y="254100"/>
                    </a:cubicBezTo>
                    <a:lnTo>
                      <a:pt x="5918" y="0"/>
                    </a:lnTo>
                    <a:cubicBezTo>
                      <a:pt x="3945" y="402199"/>
                      <a:pt x="1973" y="804399"/>
                      <a:pt x="0" y="1206598"/>
                    </a:cubicBezTo>
                    <a:lnTo>
                      <a:pt x="643277" y="1494059"/>
                    </a:lnTo>
                    <a:lnTo>
                      <a:pt x="651265" y="993917"/>
                    </a:lnTo>
                    <a:cubicBezTo>
                      <a:pt x="874595" y="1115433"/>
                      <a:pt x="1224878" y="1258249"/>
                      <a:pt x="1347887" y="1302238"/>
                    </a:cubicBez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5449" name="Groupe 5448"/>
              <p:cNvGrpSpPr/>
              <p:nvPr/>
            </p:nvGrpSpPr>
            <p:grpSpPr>
              <a:xfrm>
                <a:off x="2611486" y="3707980"/>
                <a:ext cx="245697" cy="313391"/>
                <a:chOff x="6629570" y="3897206"/>
                <a:chExt cx="245697" cy="313391"/>
              </a:xfrm>
            </p:grpSpPr>
            <p:sp>
              <p:nvSpPr>
                <p:cNvPr id="5450" name="Ellipse 5449"/>
                <p:cNvSpPr/>
                <p:nvPr/>
              </p:nvSpPr>
              <p:spPr>
                <a:xfrm>
                  <a:off x="6682105" y="39525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451" name="Bouée 5450"/>
                <p:cNvSpPr/>
                <p:nvPr/>
              </p:nvSpPr>
              <p:spPr>
                <a:xfrm rot="1079884">
                  <a:off x="6639412" y="38972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cxnSp>
              <p:nvCxnSpPr>
                <p:cNvPr id="5452" name="Connecteur droit 5451"/>
                <p:cNvCxnSpPr/>
                <p:nvPr/>
              </p:nvCxnSpPr>
              <p:spPr>
                <a:xfrm flipV="1">
                  <a:off x="6629570" y="4041864"/>
                  <a:ext cx="245697" cy="35462"/>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grpSp>
        <p:sp>
          <p:nvSpPr>
            <p:cNvPr id="5441" name="Ellipse 5440"/>
            <p:cNvSpPr/>
            <p:nvPr/>
          </p:nvSpPr>
          <p:spPr>
            <a:xfrm>
              <a:off x="4296757" y="44621"/>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442" name="Ellipse 5441"/>
            <p:cNvSpPr/>
            <p:nvPr/>
          </p:nvSpPr>
          <p:spPr>
            <a:xfrm>
              <a:off x="5001662" y="849742"/>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443" name="Ellipse 5442"/>
            <p:cNvSpPr/>
            <p:nvPr/>
          </p:nvSpPr>
          <p:spPr>
            <a:xfrm>
              <a:off x="4968390" y="1091382"/>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444" name="Ellipse 5443"/>
            <p:cNvSpPr/>
            <p:nvPr/>
          </p:nvSpPr>
          <p:spPr>
            <a:xfrm>
              <a:off x="3982040" y="541439"/>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445" name="Ellipse 5444"/>
            <p:cNvSpPr/>
            <p:nvPr/>
          </p:nvSpPr>
          <p:spPr>
            <a:xfrm>
              <a:off x="4631572" y="419743"/>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446" name="Ellipse 5445"/>
            <p:cNvSpPr/>
            <p:nvPr/>
          </p:nvSpPr>
          <p:spPr>
            <a:xfrm>
              <a:off x="4631572" y="1132311"/>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447" name="Ellipse 5446"/>
            <p:cNvSpPr/>
            <p:nvPr/>
          </p:nvSpPr>
          <p:spPr>
            <a:xfrm>
              <a:off x="4262482" y="1260816"/>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5453" name="Groupe 5452"/>
          <p:cNvGrpSpPr/>
          <p:nvPr>
            <p:custDataLst>
              <p:tags r:id="rId215"/>
            </p:custDataLst>
          </p:nvPr>
        </p:nvGrpSpPr>
        <p:grpSpPr>
          <a:xfrm>
            <a:off x="2170127" y="2319271"/>
            <a:ext cx="1621591" cy="1444487"/>
            <a:chOff x="2304819" y="-164114"/>
            <a:chExt cx="1621591" cy="1444487"/>
          </a:xfrm>
        </p:grpSpPr>
        <p:grpSp>
          <p:nvGrpSpPr>
            <p:cNvPr id="5454" name="Groupe 5453"/>
            <p:cNvGrpSpPr/>
            <p:nvPr/>
          </p:nvGrpSpPr>
          <p:grpSpPr>
            <a:xfrm>
              <a:off x="2304819" y="-164114"/>
              <a:ext cx="1621591" cy="1444487"/>
              <a:chOff x="5457865" y="2418819"/>
              <a:chExt cx="1621591" cy="1444487"/>
            </a:xfrm>
          </p:grpSpPr>
          <p:sp>
            <p:nvSpPr>
              <p:cNvPr id="5462" name="Forme libre 5461"/>
              <p:cNvSpPr/>
              <p:nvPr/>
            </p:nvSpPr>
            <p:spPr>
              <a:xfrm>
                <a:off x="5457865" y="2418819"/>
                <a:ext cx="1522386" cy="1444487"/>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22386" h="1444487">
                    <a:moveTo>
                      <a:pt x="1522386" y="1265021"/>
                    </a:moveTo>
                    <a:lnTo>
                      <a:pt x="821036" y="954597"/>
                    </a:lnTo>
                    <a:cubicBezTo>
                      <a:pt x="897428" y="1246179"/>
                      <a:pt x="881842" y="1184739"/>
                      <a:pt x="938368" y="1444487"/>
                    </a:cubicBezTo>
                    <a:lnTo>
                      <a:pt x="271829" y="1152077"/>
                    </a:lnTo>
                    <a:lnTo>
                      <a:pt x="0" y="0"/>
                    </a:lnTo>
                    <a:lnTo>
                      <a:pt x="635332" y="250303"/>
                    </a:lnTo>
                    <a:cubicBezTo>
                      <a:pt x="732400" y="605570"/>
                      <a:pt x="709616" y="540614"/>
                      <a:pt x="756890" y="738160"/>
                    </a:cubicBezTo>
                    <a:lnTo>
                      <a:pt x="1467224" y="1071074"/>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5463" name="Groupe 5462"/>
              <p:cNvGrpSpPr/>
              <p:nvPr/>
            </p:nvGrpSpPr>
            <p:grpSpPr>
              <a:xfrm>
                <a:off x="6841947" y="3422026"/>
                <a:ext cx="229401" cy="313391"/>
                <a:chOff x="6487012" y="3744806"/>
                <a:chExt cx="229401" cy="313391"/>
              </a:xfrm>
            </p:grpSpPr>
            <p:sp>
              <p:nvSpPr>
                <p:cNvPr id="5465" name="Ellipse 5464"/>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466" name="Bouée 5465"/>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5464" name="Connecteur droit 5463"/>
              <p:cNvCxnSpPr/>
              <p:nvPr/>
            </p:nvCxnSpPr>
            <p:spPr>
              <a:xfrm flipH="1">
                <a:off x="6841332" y="3521869"/>
                <a:ext cx="238124" cy="111919"/>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5455" name="Ellipse 5454"/>
            <p:cNvSpPr/>
            <p:nvPr/>
          </p:nvSpPr>
          <p:spPr>
            <a:xfrm>
              <a:off x="3155492" y="102296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456" name="Ellipse 5455"/>
            <p:cNvSpPr/>
            <p:nvPr/>
          </p:nvSpPr>
          <p:spPr>
            <a:xfrm>
              <a:off x="2573672" y="-66612"/>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457" name="Ellipse 5456"/>
            <p:cNvSpPr/>
            <p:nvPr/>
          </p:nvSpPr>
          <p:spPr>
            <a:xfrm>
              <a:off x="3330269" y="870045"/>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458" name="Ellipse 5457"/>
            <p:cNvSpPr/>
            <p:nvPr/>
          </p:nvSpPr>
          <p:spPr>
            <a:xfrm>
              <a:off x="2384202" y="362626"/>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459" name="Ellipse 5458"/>
            <p:cNvSpPr/>
            <p:nvPr/>
          </p:nvSpPr>
          <p:spPr>
            <a:xfrm>
              <a:off x="2776163" y="1063897"/>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460" name="Ellipse 5459"/>
            <p:cNvSpPr/>
            <p:nvPr/>
          </p:nvSpPr>
          <p:spPr>
            <a:xfrm>
              <a:off x="2966924" y="313487"/>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461" name="Ellipse 5460"/>
            <p:cNvSpPr/>
            <p:nvPr/>
          </p:nvSpPr>
          <p:spPr>
            <a:xfrm>
              <a:off x="3411558" y="722160"/>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5467" name="Groupe 5466"/>
          <p:cNvGrpSpPr/>
          <p:nvPr>
            <p:custDataLst>
              <p:tags r:id="rId216"/>
            </p:custDataLst>
          </p:nvPr>
        </p:nvGrpSpPr>
        <p:grpSpPr>
          <a:xfrm>
            <a:off x="2056790" y="2379992"/>
            <a:ext cx="1734928" cy="1323044"/>
            <a:chOff x="756629" y="-1564521"/>
            <a:chExt cx="1734928" cy="1323044"/>
          </a:xfrm>
        </p:grpSpPr>
        <p:grpSp>
          <p:nvGrpSpPr>
            <p:cNvPr id="5468" name="Groupe 5467"/>
            <p:cNvGrpSpPr/>
            <p:nvPr/>
          </p:nvGrpSpPr>
          <p:grpSpPr>
            <a:xfrm>
              <a:off x="756629" y="-1564521"/>
              <a:ext cx="1734928" cy="1323044"/>
              <a:chOff x="5336420" y="2473587"/>
              <a:chExt cx="1734928" cy="1323044"/>
            </a:xfrm>
          </p:grpSpPr>
          <p:sp>
            <p:nvSpPr>
              <p:cNvPr id="5476" name="Forme libre 5475"/>
              <p:cNvSpPr/>
              <p:nvPr/>
            </p:nvSpPr>
            <p:spPr>
              <a:xfrm>
                <a:off x="5336420" y="2473587"/>
                <a:ext cx="1672405" cy="1323044"/>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72405" h="1323044">
                    <a:moveTo>
                      <a:pt x="1672405" y="1186441"/>
                    </a:moveTo>
                    <a:lnTo>
                      <a:pt x="959149" y="885542"/>
                    </a:lnTo>
                    <a:cubicBezTo>
                      <a:pt x="1116504" y="1139024"/>
                      <a:pt x="1069962" y="1079966"/>
                      <a:pt x="1197925" y="1323044"/>
                    </a:cubicBezTo>
                    <a:lnTo>
                      <a:pt x="524241" y="1035397"/>
                    </a:lnTo>
                    <a:lnTo>
                      <a:pt x="0" y="0"/>
                    </a:lnTo>
                    <a:lnTo>
                      <a:pt x="623425" y="259829"/>
                    </a:lnTo>
                    <a:cubicBezTo>
                      <a:pt x="758593" y="574615"/>
                      <a:pt x="726283" y="521567"/>
                      <a:pt x="835470" y="716731"/>
                    </a:cubicBezTo>
                    <a:lnTo>
                      <a:pt x="1583905" y="102106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5477" name="Groupe 5476"/>
              <p:cNvGrpSpPr/>
              <p:nvPr/>
            </p:nvGrpSpPr>
            <p:grpSpPr>
              <a:xfrm>
                <a:off x="6841947" y="3422026"/>
                <a:ext cx="229401" cy="313391"/>
                <a:chOff x="6487012" y="3744806"/>
                <a:chExt cx="229401" cy="313391"/>
              </a:xfrm>
            </p:grpSpPr>
            <p:sp>
              <p:nvSpPr>
                <p:cNvPr id="5479" name="Ellipse 5478"/>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480" name="Bouée 5479"/>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5478" name="Connecteur droit 5477"/>
              <p:cNvCxnSpPr/>
              <p:nvPr/>
            </p:nvCxnSpPr>
            <p:spPr>
              <a:xfrm flipH="1">
                <a:off x="6850856" y="3495675"/>
                <a:ext cx="216694" cy="173831"/>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5469" name="Ellipse 5468"/>
            <p:cNvSpPr/>
            <p:nvPr/>
          </p:nvSpPr>
          <p:spPr>
            <a:xfrm>
              <a:off x="1882241" y="-632761"/>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470" name="Ellipse 5469"/>
            <p:cNvSpPr/>
            <p:nvPr/>
          </p:nvSpPr>
          <p:spPr>
            <a:xfrm>
              <a:off x="1826454" y="-437016"/>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471" name="Ellipse 5470"/>
            <p:cNvSpPr/>
            <p:nvPr/>
          </p:nvSpPr>
          <p:spPr>
            <a:xfrm>
              <a:off x="1458786" y="-48291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472" name="Ellipse 5471"/>
            <p:cNvSpPr/>
            <p:nvPr/>
          </p:nvSpPr>
          <p:spPr>
            <a:xfrm>
              <a:off x="950295" y="-1149959"/>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473" name="Ellipse 5472"/>
            <p:cNvSpPr/>
            <p:nvPr/>
          </p:nvSpPr>
          <p:spPr>
            <a:xfrm>
              <a:off x="1044549" y="-1477090"/>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474" name="Ellipse 5473"/>
            <p:cNvSpPr/>
            <p:nvPr/>
          </p:nvSpPr>
          <p:spPr>
            <a:xfrm>
              <a:off x="1465208" y="-1048934"/>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475" name="Ellipse 5474"/>
            <p:cNvSpPr/>
            <p:nvPr/>
          </p:nvSpPr>
          <p:spPr>
            <a:xfrm>
              <a:off x="2014020" y="-712374"/>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5481" name="Groupe 5480"/>
          <p:cNvGrpSpPr/>
          <p:nvPr>
            <p:custDataLst>
              <p:tags r:id="rId217"/>
            </p:custDataLst>
          </p:nvPr>
        </p:nvGrpSpPr>
        <p:grpSpPr>
          <a:xfrm>
            <a:off x="1936649" y="2471898"/>
            <a:ext cx="1853989" cy="1168960"/>
            <a:chOff x="623108" y="-218578"/>
            <a:chExt cx="1853989" cy="1168960"/>
          </a:xfrm>
        </p:grpSpPr>
        <p:grpSp>
          <p:nvGrpSpPr>
            <p:cNvPr id="5482" name="Groupe 5481"/>
            <p:cNvGrpSpPr/>
            <p:nvPr/>
          </p:nvGrpSpPr>
          <p:grpSpPr>
            <a:xfrm>
              <a:off x="623108" y="-218578"/>
              <a:ext cx="1853989" cy="1168960"/>
              <a:chOff x="5217359" y="2566457"/>
              <a:chExt cx="1853989" cy="1168960"/>
            </a:xfrm>
          </p:grpSpPr>
          <p:sp>
            <p:nvSpPr>
              <p:cNvPr id="5490" name="Forme libre 5489"/>
              <p:cNvSpPr/>
              <p:nvPr/>
            </p:nvSpPr>
            <p:spPr>
              <a:xfrm>
                <a:off x="5217359" y="2566457"/>
                <a:ext cx="1803374" cy="1132544"/>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03374" h="1132544">
                    <a:moveTo>
                      <a:pt x="1803374" y="1069760"/>
                    </a:moveTo>
                    <a:lnTo>
                      <a:pt x="1099642" y="771242"/>
                    </a:lnTo>
                    <a:cubicBezTo>
                      <a:pt x="1309385" y="981862"/>
                      <a:pt x="1267605" y="934710"/>
                      <a:pt x="1433668" y="1132544"/>
                    </a:cubicBezTo>
                    <a:cubicBezTo>
                      <a:pt x="1197994" y="1012848"/>
                      <a:pt x="967082" y="950304"/>
                      <a:pt x="750459" y="847278"/>
                    </a:cubicBezTo>
                    <a:lnTo>
                      <a:pt x="0" y="0"/>
                    </a:lnTo>
                    <a:lnTo>
                      <a:pt x="613900" y="259829"/>
                    </a:lnTo>
                    <a:cubicBezTo>
                      <a:pt x="810981" y="486509"/>
                      <a:pt x="795339" y="464417"/>
                      <a:pt x="930719" y="635769"/>
                    </a:cubicBezTo>
                    <a:lnTo>
                      <a:pt x="1662485" y="956775"/>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5491" name="Groupe 5490"/>
              <p:cNvGrpSpPr/>
              <p:nvPr/>
            </p:nvGrpSpPr>
            <p:grpSpPr>
              <a:xfrm>
                <a:off x="6841947" y="3422026"/>
                <a:ext cx="229401" cy="313391"/>
                <a:chOff x="6487012" y="3744806"/>
                <a:chExt cx="229401" cy="313391"/>
              </a:xfrm>
            </p:grpSpPr>
            <p:sp>
              <p:nvSpPr>
                <p:cNvPr id="5493" name="Ellipse 5492"/>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494" name="Bouée 5493"/>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5492" name="Connecteur droit 5491"/>
              <p:cNvCxnSpPr/>
              <p:nvPr/>
            </p:nvCxnSpPr>
            <p:spPr>
              <a:xfrm rot="900000" flipH="1">
                <a:off x="6898482" y="3436144"/>
                <a:ext cx="121443" cy="292894"/>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5483" name="Ellipse 5482"/>
            <p:cNvSpPr/>
            <p:nvPr/>
          </p:nvSpPr>
          <p:spPr>
            <a:xfrm>
              <a:off x="1838033" y="578341"/>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484" name="Ellipse 5483"/>
            <p:cNvSpPr/>
            <p:nvPr/>
          </p:nvSpPr>
          <p:spPr>
            <a:xfrm>
              <a:off x="1918245" y="753123"/>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485" name="Ellipse 5484"/>
            <p:cNvSpPr/>
            <p:nvPr/>
          </p:nvSpPr>
          <p:spPr>
            <a:xfrm>
              <a:off x="1520823" y="666143"/>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486" name="Ellipse 5485"/>
            <p:cNvSpPr/>
            <p:nvPr/>
          </p:nvSpPr>
          <p:spPr>
            <a:xfrm>
              <a:off x="892642" y="81196"/>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487" name="Ellipse 5486"/>
            <p:cNvSpPr/>
            <p:nvPr/>
          </p:nvSpPr>
          <p:spPr>
            <a:xfrm>
              <a:off x="991387" y="-81370"/>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488" name="Ellipse 5487"/>
            <p:cNvSpPr/>
            <p:nvPr/>
          </p:nvSpPr>
          <p:spPr>
            <a:xfrm>
              <a:off x="1441615" y="272201"/>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489" name="Ellipse 5488"/>
            <p:cNvSpPr/>
            <p:nvPr/>
          </p:nvSpPr>
          <p:spPr>
            <a:xfrm>
              <a:off x="2022161" y="609853"/>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5495" name="Groupe 5494"/>
          <p:cNvGrpSpPr/>
          <p:nvPr>
            <p:custDataLst>
              <p:tags r:id="rId218"/>
            </p:custDataLst>
          </p:nvPr>
        </p:nvGrpSpPr>
        <p:grpSpPr>
          <a:xfrm>
            <a:off x="1818183" y="2750440"/>
            <a:ext cx="1982578" cy="895117"/>
            <a:chOff x="-291409" y="858601"/>
            <a:chExt cx="1982578" cy="895117"/>
          </a:xfrm>
        </p:grpSpPr>
        <p:grpSp>
          <p:nvGrpSpPr>
            <p:cNvPr id="5496" name="Groupe 5495"/>
            <p:cNvGrpSpPr/>
            <p:nvPr/>
          </p:nvGrpSpPr>
          <p:grpSpPr>
            <a:xfrm>
              <a:off x="-291409" y="858601"/>
              <a:ext cx="1982578" cy="895117"/>
              <a:chOff x="5088770" y="2840300"/>
              <a:chExt cx="1982578" cy="895117"/>
            </a:xfrm>
          </p:grpSpPr>
          <p:sp>
            <p:nvSpPr>
              <p:cNvPr id="5503" name="Forme libre 5502"/>
              <p:cNvSpPr/>
              <p:nvPr/>
            </p:nvSpPr>
            <p:spPr>
              <a:xfrm>
                <a:off x="5088770" y="2840300"/>
                <a:ext cx="1936725" cy="737701"/>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36725" h="737701">
                    <a:moveTo>
                      <a:pt x="1936725" y="731623"/>
                    </a:moveTo>
                    <a:lnTo>
                      <a:pt x="1261567" y="449774"/>
                    </a:lnTo>
                    <a:cubicBezTo>
                      <a:pt x="1511791" y="527044"/>
                      <a:pt x="1455724" y="508467"/>
                      <a:pt x="1728943" y="582476"/>
                    </a:cubicBezTo>
                    <a:lnTo>
                      <a:pt x="998110" y="304354"/>
                    </a:lnTo>
                    <a:lnTo>
                      <a:pt x="0" y="0"/>
                    </a:lnTo>
                    <a:lnTo>
                      <a:pt x="582944" y="259830"/>
                    </a:lnTo>
                    <a:cubicBezTo>
                      <a:pt x="844318" y="365067"/>
                      <a:pt x="869158" y="373931"/>
                      <a:pt x="1047400" y="423839"/>
                    </a:cubicBezTo>
                    <a:lnTo>
                      <a:pt x="1791073" y="737701"/>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5504" name="Groupe 5503"/>
              <p:cNvGrpSpPr/>
              <p:nvPr/>
            </p:nvGrpSpPr>
            <p:grpSpPr>
              <a:xfrm>
                <a:off x="6841947" y="3422026"/>
                <a:ext cx="229401" cy="313391"/>
                <a:chOff x="6487012" y="3744806"/>
                <a:chExt cx="229401" cy="313391"/>
              </a:xfrm>
            </p:grpSpPr>
            <p:sp>
              <p:nvSpPr>
                <p:cNvPr id="5506" name="Ellipse 550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507" name="Bouée 550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5505" name="Connecteur droit 5504"/>
              <p:cNvCxnSpPr>
                <a:stCxn id="5507" idx="0"/>
              </p:cNvCxnSpPr>
              <p:nvPr/>
            </p:nvCxnSpPr>
            <p:spPr>
              <a:xfrm flipH="1">
                <a:off x="6896114" y="3429694"/>
                <a:ext cx="108951" cy="300637"/>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5497" name="Ellipse 5496"/>
            <p:cNvSpPr/>
            <p:nvPr/>
          </p:nvSpPr>
          <p:spPr>
            <a:xfrm>
              <a:off x="1044549" y="1404030"/>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498" name="Ellipse 5497"/>
            <p:cNvSpPr/>
            <p:nvPr/>
          </p:nvSpPr>
          <p:spPr>
            <a:xfrm>
              <a:off x="684621" y="1244283"/>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499" name="Ellipse 5498"/>
            <p:cNvSpPr/>
            <p:nvPr/>
          </p:nvSpPr>
          <p:spPr>
            <a:xfrm>
              <a:off x="-46943" y="94381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500" name="Ellipse 5499"/>
            <p:cNvSpPr/>
            <p:nvPr/>
          </p:nvSpPr>
          <p:spPr>
            <a:xfrm>
              <a:off x="385712" y="1052285"/>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501" name="Ellipse 5500"/>
            <p:cNvSpPr/>
            <p:nvPr/>
          </p:nvSpPr>
          <p:spPr>
            <a:xfrm>
              <a:off x="1044549" y="1262813"/>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502" name="Ellipse 5501"/>
            <p:cNvSpPr/>
            <p:nvPr/>
          </p:nvSpPr>
          <p:spPr>
            <a:xfrm>
              <a:off x="1345222" y="145284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5508" name="Groupe 5507"/>
          <p:cNvGrpSpPr/>
          <p:nvPr>
            <p:custDataLst>
              <p:tags r:id="rId219"/>
            </p:custDataLst>
          </p:nvPr>
        </p:nvGrpSpPr>
        <p:grpSpPr>
          <a:xfrm>
            <a:off x="1851322" y="2664030"/>
            <a:ext cx="1956226" cy="990923"/>
            <a:chOff x="-434250" y="1201398"/>
            <a:chExt cx="2104785" cy="1045804"/>
          </a:xfrm>
        </p:grpSpPr>
        <p:sp>
          <p:nvSpPr>
            <p:cNvPr id="5509" name="Ellipse 5508"/>
            <p:cNvSpPr/>
            <p:nvPr/>
          </p:nvSpPr>
          <p:spPr>
            <a:xfrm>
              <a:off x="1319420" y="1943339"/>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5510" name="Groupe 5509"/>
            <p:cNvGrpSpPr/>
            <p:nvPr/>
          </p:nvGrpSpPr>
          <p:grpSpPr>
            <a:xfrm>
              <a:off x="-434250" y="1201398"/>
              <a:ext cx="2104785" cy="1045804"/>
              <a:chOff x="5127864" y="2779820"/>
              <a:chExt cx="1934357" cy="961124"/>
            </a:xfrm>
          </p:grpSpPr>
          <p:sp>
            <p:nvSpPr>
              <p:cNvPr id="5514" name="Forme libre 5513"/>
              <p:cNvSpPr/>
              <p:nvPr/>
            </p:nvSpPr>
            <p:spPr>
              <a:xfrm>
                <a:off x="5127864" y="2779820"/>
                <a:ext cx="1897738" cy="82788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97738" h="827886">
                    <a:moveTo>
                      <a:pt x="1754503" y="767038"/>
                    </a:moveTo>
                    <a:lnTo>
                      <a:pt x="1009287" y="442326"/>
                    </a:lnTo>
                    <a:cubicBezTo>
                      <a:pt x="794792" y="352280"/>
                      <a:pt x="839490" y="370425"/>
                      <a:pt x="555623" y="240525"/>
                    </a:cubicBezTo>
                    <a:lnTo>
                      <a:pt x="0" y="0"/>
                    </a:lnTo>
                    <a:lnTo>
                      <a:pt x="960530" y="431832"/>
                    </a:lnTo>
                    <a:lnTo>
                      <a:pt x="1657649" y="718608"/>
                    </a:lnTo>
                    <a:lnTo>
                      <a:pt x="1208707" y="528431"/>
                    </a:lnTo>
                    <a:lnTo>
                      <a:pt x="1897738" y="827886"/>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5515" name="Groupe 5514"/>
              <p:cNvGrpSpPr/>
              <p:nvPr/>
            </p:nvGrpSpPr>
            <p:grpSpPr>
              <a:xfrm>
                <a:off x="6840349" y="3432120"/>
                <a:ext cx="221872" cy="301852"/>
                <a:chOff x="6485414" y="3754900"/>
                <a:chExt cx="221872" cy="301852"/>
              </a:xfrm>
            </p:grpSpPr>
            <p:sp>
              <p:nvSpPr>
                <p:cNvPr id="5517" name="Ellipse 5516"/>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518" name="Bouée 5517"/>
                <p:cNvSpPr/>
                <p:nvPr/>
              </p:nvSpPr>
              <p:spPr>
                <a:xfrm rot="1079884">
                  <a:off x="6485414" y="3754900"/>
                  <a:ext cx="221872" cy="301852"/>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5516" name="Connecteur droit 5515"/>
              <p:cNvCxnSpPr/>
              <p:nvPr/>
            </p:nvCxnSpPr>
            <p:spPr>
              <a:xfrm rot="900000" flipH="1" flipV="1">
                <a:off x="6953251" y="3424238"/>
                <a:ext cx="4762" cy="316706"/>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5511" name="Ellipse 5510"/>
            <p:cNvSpPr/>
            <p:nvPr/>
          </p:nvSpPr>
          <p:spPr>
            <a:xfrm>
              <a:off x="-407889" y="1204467"/>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512" name="Ellipse 5511"/>
            <p:cNvSpPr/>
            <p:nvPr/>
          </p:nvSpPr>
          <p:spPr>
            <a:xfrm>
              <a:off x="950295" y="1794353"/>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513" name="Ellipse 5512"/>
            <p:cNvSpPr/>
            <p:nvPr/>
          </p:nvSpPr>
          <p:spPr>
            <a:xfrm>
              <a:off x="385712" y="1535937"/>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5519" name="Groupe 5518"/>
          <p:cNvGrpSpPr/>
          <p:nvPr>
            <p:custDataLst>
              <p:tags r:id="rId220"/>
            </p:custDataLst>
          </p:nvPr>
        </p:nvGrpSpPr>
        <p:grpSpPr>
          <a:xfrm>
            <a:off x="1871757" y="2600098"/>
            <a:ext cx="1925427" cy="1040373"/>
            <a:chOff x="-1488292" y="-632761"/>
            <a:chExt cx="1925427" cy="1040373"/>
          </a:xfrm>
        </p:grpSpPr>
        <p:grpSp>
          <p:nvGrpSpPr>
            <p:cNvPr id="5520" name="Groupe 5519"/>
            <p:cNvGrpSpPr/>
            <p:nvPr/>
          </p:nvGrpSpPr>
          <p:grpSpPr>
            <a:xfrm>
              <a:off x="-1488292" y="-632761"/>
              <a:ext cx="1925427" cy="1040373"/>
              <a:chOff x="5145921" y="2695044"/>
              <a:chExt cx="1925427" cy="1040373"/>
            </a:xfrm>
          </p:grpSpPr>
          <p:sp>
            <p:nvSpPr>
              <p:cNvPr id="5526" name="Forme libre 5525"/>
              <p:cNvSpPr/>
              <p:nvPr/>
            </p:nvSpPr>
            <p:spPr>
              <a:xfrm>
                <a:off x="5145921" y="2695044"/>
                <a:ext cx="1881956" cy="922123"/>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81956" h="922123">
                    <a:moveTo>
                      <a:pt x="1881956" y="922123"/>
                    </a:moveTo>
                    <a:lnTo>
                      <a:pt x="1194892" y="621224"/>
                    </a:lnTo>
                    <a:cubicBezTo>
                      <a:pt x="1435591" y="777075"/>
                      <a:pt x="1379524" y="734685"/>
                      <a:pt x="1605118" y="882513"/>
                    </a:cubicBezTo>
                    <a:lnTo>
                      <a:pt x="905241" y="594866"/>
                    </a:lnTo>
                    <a:lnTo>
                      <a:pt x="0" y="0"/>
                    </a:lnTo>
                    <a:lnTo>
                      <a:pt x="592469" y="259829"/>
                    </a:lnTo>
                    <a:cubicBezTo>
                      <a:pt x="830031" y="417453"/>
                      <a:pt x="833439" y="421556"/>
                      <a:pt x="997394" y="538139"/>
                    </a:cubicBezTo>
                    <a:lnTo>
                      <a:pt x="1731541" y="859144"/>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5527" name="Groupe 5526"/>
              <p:cNvGrpSpPr/>
              <p:nvPr/>
            </p:nvGrpSpPr>
            <p:grpSpPr>
              <a:xfrm>
                <a:off x="6841947" y="3422026"/>
                <a:ext cx="229401" cy="313391"/>
                <a:chOff x="6487012" y="3744806"/>
                <a:chExt cx="229401" cy="313391"/>
              </a:xfrm>
            </p:grpSpPr>
            <p:sp>
              <p:nvSpPr>
                <p:cNvPr id="5529" name="Ellipse 5528"/>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530" name="Bouée 5529"/>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5528" name="Connecteur droit 5527"/>
              <p:cNvCxnSpPr/>
              <p:nvPr/>
            </p:nvCxnSpPr>
            <p:spPr>
              <a:xfrm flipH="1">
                <a:off x="6898482" y="3436144"/>
                <a:ext cx="121443" cy="292894"/>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5521" name="Ellipse 5520"/>
            <p:cNvSpPr/>
            <p:nvPr/>
          </p:nvSpPr>
          <p:spPr>
            <a:xfrm>
              <a:off x="53732" y="11533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522" name="Ellipse 5521"/>
            <p:cNvSpPr/>
            <p:nvPr/>
          </p:nvSpPr>
          <p:spPr>
            <a:xfrm>
              <a:off x="-414591" y="5004"/>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523" name="Ellipse 5522"/>
            <p:cNvSpPr/>
            <p:nvPr/>
          </p:nvSpPr>
          <p:spPr>
            <a:xfrm>
              <a:off x="-1148654" y="-41598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524" name="Ellipse 5523"/>
            <p:cNvSpPr/>
            <p:nvPr/>
          </p:nvSpPr>
          <p:spPr>
            <a:xfrm>
              <a:off x="-1066891" y="-462997"/>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525" name="Ellipse 5524"/>
            <p:cNvSpPr/>
            <p:nvPr/>
          </p:nvSpPr>
          <p:spPr>
            <a:xfrm>
              <a:off x="-633574" y="-229951"/>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5531" name="Groupe 5530"/>
          <p:cNvGrpSpPr/>
          <p:nvPr>
            <p:custDataLst>
              <p:tags r:id="rId221"/>
            </p:custDataLst>
          </p:nvPr>
        </p:nvGrpSpPr>
        <p:grpSpPr>
          <a:xfrm>
            <a:off x="1787159" y="2778794"/>
            <a:ext cx="2014108" cy="865748"/>
            <a:chOff x="-519318" y="1745455"/>
            <a:chExt cx="2014108" cy="865748"/>
          </a:xfrm>
        </p:grpSpPr>
        <p:sp>
          <p:nvSpPr>
            <p:cNvPr id="5532" name="Ellipse 5531"/>
            <p:cNvSpPr/>
            <p:nvPr/>
          </p:nvSpPr>
          <p:spPr>
            <a:xfrm>
              <a:off x="1247837" y="231654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5533" name="Groupe 5532"/>
            <p:cNvGrpSpPr/>
            <p:nvPr/>
          </p:nvGrpSpPr>
          <p:grpSpPr>
            <a:xfrm>
              <a:off x="-484413" y="1795335"/>
              <a:ext cx="1979203" cy="815868"/>
              <a:chOff x="5092145" y="2925076"/>
              <a:chExt cx="1979203" cy="815868"/>
            </a:xfrm>
          </p:grpSpPr>
          <p:sp>
            <p:nvSpPr>
              <p:cNvPr id="5540" name="Forme libre 5539"/>
              <p:cNvSpPr/>
              <p:nvPr/>
            </p:nvSpPr>
            <p:spPr>
              <a:xfrm>
                <a:off x="5092145" y="2925076"/>
                <a:ext cx="1962032" cy="655118"/>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62032" h="655118">
                    <a:moveTo>
                      <a:pt x="1773553" y="655118"/>
                    </a:moveTo>
                    <a:lnTo>
                      <a:pt x="1045006" y="320881"/>
                    </a:lnTo>
                    <a:cubicBezTo>
                      <a:pt x="759073" y="280842"/>
                      <a:pt x="858541" y="301368"/>
                      <a:pt x="562767" y="250049"/>
                    </a:cubicBezTo>
                    <a:lnTo>
                      <a:pt x="0" y="0"/>
                    </a:lnTo>
                    <a:lnTo>
                      <a:pt x="1027206" y="138938"/>
                    </a:lnTo>
                    <a:lnTo>
                      <a:pt x="1695749" y="411426"/>
                    </a:lnTo>
                    <a:lnTo>
                      <a:pt x="1258715" y="356981"/>
                    </a:lnTo>
                    <a:lnTo>
                      <a:pt x="1962032" y="639766"/>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5541" name="Groupe 5540"/>
              <p:cNvGrpSpPr/>
              <p:nvPr/>
            </p:nvGrpSpPr>
            <p:grpSpPr>
              <a:xfrm>
                <a:off x="6841947" y="3422026"/>
                <a:ext cx="229401" cy="313391"/>
                <a:chOff x="6487012" y="3744806"/>
                <a:chExt cx="229401" cy="313391"/>
              </a:xfrm>
            </p:grpSpPr>
            <p:sp>
              <p:nvSpPr>
                <p:cNvPr id="5543" name="Ellipse 5542"/>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544" name="Bouée 5543"/>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5542" name="Connecteur droit 5541"/>
              <p:cNvCxnSpPr/>
              <p:nvPr/>
            </p:nvCxnSpPr>
            <p:spPr>
              <a:xfrm flipV="1">
                <a:off x="6939479" y="3429694"/>
                <a:ext cx="47052" cy="311250"/>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5534" name="Ellipse 5533"/>
            <p:cNvSpPr/>
            <p:nvPr/>
          </p:nvSpPr>
          <p:spPr>
            <a:xfrm>
              <a:off x="582357" y="211578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535" name="Ellipse 5534"/>
            <p:cNvSpPr/>
            <p:nvPr/>
          </p:nvSpPr>
          <p:spPr>
            <a:xfrm>
              <a:off x="89736" y="2031082"/>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536" name="Ellipse 5535"/>
            <p:cNvSpPr/>
            <p:nvPr/>
          </p:nvSpPr>
          <p:spPr>
            <a:xfrm>
              <a:off x="-519318" y="1745455"/>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537" name="Ellipse 5536"/>
            <p:cNvSpPr/>
            <p:nvPr/>
          </p:nvSpPr>
          <p:spPr>
            <a:xfrm>
              <a:off x="479939" y="1904114"/>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538" name="Ellipse 5537"/>
            <p:cNvSpPr/>
            <p:nvPr/>
          </p:nvSpPr>
          <p:spPr>
            <a:xfrm>
              <a:off x="1187680" y="2169719"/>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539" name="Ellipse 5538"/>
            <p:cNvSpPr/>
            <p:nvPr/>
          </p:nvSpPr>
          <p:spPr>
            <a:xfrm>
              <a:off x="756629" y="2111797"/>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5545" name="Groupe 5544"/>
          <p:cNvGrpSpPr/>
          <p:nvPr>
            <p:custDataLst>
              <p:tags r:id="rId222"/>
            </p:custDataLst>
          </p:nvPr>
        </p:nvGrpSpPr>
        <p:grpSpPr>
          <a:xfrm>
            <a:off x="1832126" y="2642476"/>
            <a:ext cx="1974948" cy="997995"/>
            <a:chOff x="-487301" y="3353057"/>
            <a:chExt cx="1974948" cy="997995"/>
          </a:xfrm>
        </p:grpSpPr>
        <p:grpSp>
          <p:nvGrpSpPr>
            <p:cNvPr id="5546" name="Groupe 5545"/>
            <p:cNvGrpSpPr/>
            <p:nvPr/>
          </p:nvGrpSpPr>
          <p:grpSpPr>
            <a:xfrm>
              <a:off x="-484413" y="3372468"/>
              <a:ext cx="1972060" cy="978584"/>
              <a:chOff x="5099288" y="2756833"/>
              <a:chExt cx="1972060" cy="978584"/>
            </a:xfrm>
          </p:grpSpPr>
          <p:sp>
            <p:nvSpPr>
              <p:cNvPr id="5554" name="Forme libre 5553"/>
              <p:cNvSpPr/>
              <p:nvPr/>
            </p:nvSpPr>
            <p:spPr>
              <a:xfrm>
                <a:off x="5099288" y="2756833"/>
                <a:ext cx="1952507" cy="882892"/>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52507" h="882892">
                    <a:moveTo>
                      <a:pt x="1775935" y="882892"/>
                    </a:moveTo>
                    <a:lnTo>
                      <a:pt x="1047388" y="551036"/>
                    </a:lnTo>
                    <a:cubicBezTo>
                      <a:pt x="813843" y="653872"/>
                      <a:pt x="870447" y="610104"/>
                      <a:pt x="608010" y="749285"/>
                    </a:cubicBezTo>
                    <a:lnTo>
                      <a:pt x="0" y="468282"/>
                    </a:lnTo>
                    <a:lnTo>
                      <a:pt x="977199" y="0"/>
                    </a:lnTo>
                    <a:lnTo>
                      <a:pt x="1695749" y="267724"/>
                    </a:lnTo>
                    <a:lnTo>
                      <a:pt x="1242046" y="465693"/>
                    </a:lnTo>
                    <a:lnTo>
                      <a:pt x="1952507" y="779433"/>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5555" name="Groupe 5554"/>
              <p:cNvGrpSpPr/>
              <p:nvPr/>
            </p:nvGrpSpPr>
            <p:grpSpPr>
              <a:xfrm>
                <a:off x="6841947" y="3422026"/>
                <a:ext cx="229401" cy="313391"/>
                <a:chOff x="6487012" y="3744806"/>
                <a:chExt cx="229401" cy="313391"/>
              </a:xfrm>
            </p:grpSpPr>
            <p:sp>
              <p:nvSpPr>
                <p:cNvPr id="5557" name="Ellipse 5556"/>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558" name="Bouée 5557"/>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5556" name="Connecteur droit 5555"/>
              <p:cNvCxnSpPr/>
              <p:nvPr/>
            </p:nvCxnSpPr>
            <p:spPr>
              <a:xfrm flipH="1" flipV="1">
                <a:off x="6896101" y="3467100"/>
                <a:ext cx="126205" cy="221456"/>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5547" name="Ellipse 5546"/>
            <p:cNvSpPr/>
            <p:nvPr/>
          </p:nvSpPr>
          <p:spPr>
            <a:xfrm>
              <a:off x="756628" y="3826816"/>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548" name="Ellipse 5547"/>
            <p:cNvSpPr/>
            <p:nvPr/>
          </p:nvSpPr>
          <p:spPr>
            <a:xfrm>
              <a:off x="1177294" y="4192040"/>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549" name="Ellipse 5548"/>
            <p:cNvSpPr/>
            <p:nvPr/>
          </p:nvSpPr>
          <p:spPr>
            <a:xfrm>
              <a:off x="527587" y="3893141"/>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550" name="Ellipse 5549"/>
            <p:cNvSpPr/>
            <p:nvPr/>
          </p:nvSpPr>
          <p:spPr>
            <a:xfrm>
              <a:off x="60308" y="4078559"/>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551" name="Ellipse 5550"/>
            <p:cNvSpPr/>
            <p:nvPr/>
          </p:nvSpPr>
          <p:spPr>
            <a:xfrm>
              <a:off x="-487301" y="3814954"/>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552" name="Ellipse 5551"/>
            <p:cNvSpPr/>
            <p:nvPr/>
          </p:nvSpPr>
          <p:spPr>
            <a:xfrm>
              <a:off x="461698" y="3353057"/>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553" name="Ellipse 5552"/>
            <p:cNvSpPr/>
            <p:nvPr/>
          </p:nvSpPr>
          <p:spPr>
            <a:xfrm>
              <a:off x="1127559" y="3625702"/>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grpSp>
        <p:nvGrpSpPr>
          <p:cNvPr id="5559" name="Groupe 5558"/>
          <p:cNvGrpSpPr/>
          <p:nvPr>
            <p:custDataLst>
              <p:tags r:id="rId223"/>
            </p:custDataLst>
          </p:nvPr>
        </p:nvGrpSpPr>
        <p:grpSpPr>
          <a:xfrm>
            <a:off x="1920672" y="2547569"/>
            <a:ext cx="1891098" cy="1100028"/>
            <a:chOff x="-378587" y="4270377"/>
            <a:chExt cx="1891098" cy="1100028"/>
          </a:xfrm>
        </p:grpSpPr>
        <p:grpSp>
          <p:nvGrpSpPr>
            <p:cNvPr id="5560" name="Groupe 5559"/>
            <p:cNvGrpSpPr/>
            <p:nvPr/>
          </p:nvGrpSpPr>
          <p:grpSpPr>
            <a:xfrm>
              <a:off x="-378587" y="4270377"/>
              <a:ext cx="1891098" cy="1100028"/>
              <a:chOff x="5180250" y="2635389"/>
              <a:chExt cx="1891098" cy="1100028"/>
            </a:xfrm>
          </p:grpSpPr>
          <p:sp>
            <p:nvSpPr>
              <p:cNvPr id="5568" name="Forme libre 5567"/>
              <p:cNvSpPr/>
              <p:nvPr/>
            </p:nvSpPr>
            <p:spPr>
              <a:xfrm>
                <a:off x="5180250" y="2635389"/>
                <a:ext cx="1869163" cy="100433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69163" h="1004336">
                    <a:moveTo>
                      <a:pt x="1699736" y="1004336"/>
                    </a:moveTo>
                    <a:lnTo>
                      <a:pt x="978333" y="693911"/>
                    </a:lnTo>
                    <a:cubicBezTo>
                      <a:pt x="790031" y="849134"/>
                      <a:pt x="846635" y="807748"/>
                      <a:pt x="610392" y="999316"/>
                    </a:cubicBezTo>
                    <a:lnTo>
                      <a:pt x="0" y="734982"/>
                    </a:lnTo>
                    <a:lnTo>
                      <a:pt x="839087" y="0"/>
                    </a:lnTo>
                    <a:lnTo>
                      <a:pt x="1538587" y="246293"/>
                    </a:lnTo>
                    <a:cubicBezTo>
                      <a:pt x="1322835" y="429107"/>
                      <a:pt x="1328123" y="428319"/>
                      <a:pt x="1146797" y="565706"/>
                    </a:cubicBezTo>
                    <a:lnTo>
                      <a:pt x="1869163" y="88658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5569" name="Groupe 5568"/>
              <p:cNvGrpSpPr/>
              <p:nvPr/>
            </p:nvGrpSpPr>
            <p:grpSpPr>
              <a:xfrm>
                <a:off x="6841947" y="3422026"/>
                <a:ext cx="229401" cy="313391"/>
                <a:chOff x="6487012" y="3744806"/>
                <a:chExt cx="229401" cy="313391"/>
              </a:xfrm>
            </p:grpSpPr>
            <p:sp>
              <p:nvSpPr>
                <p:cNvPr id="5571" name="Ellipse 5570"/>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572" name="Bouée 5571"/>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5570" name="Connecteur droit 5569"/>
              <p:cNvCxnSpPr/>
              <p:nvPr/>
            </p:nvCxnSpPr>
            <p:spPr>
              <a:xfrm rot="900000" flipH="1" flipV="1">
                <a:off x="6862011" y="3525253"/>
                <a:ext cx="196515" cy="112294"/>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5561" name="Ellipse 5560"/>
            <p:cNvSpPr/>
            <p:nvPr/>
          </p:nvSpPr>
          <p:spPr>
            <a:xfrm>
              <a:off x="1152776" y="5187875"/>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5562" name="Ellipse 5561"/>
            <p:cNvSpPr/>
            <p:nvPr/>
          </p:nvSpPr>
          <p:spPr>
            <a:xfrm>
              <a:off x="511792" y="4977581"/>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5563" name="Ellipse 5562"/>
            <p:cNvSpPr/>
            <p:nvPr/>
          </p:nvSpPr>
          <p:spPr>
            <a:xfrm>
              <a:off x="119529" y="5208388"/>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5564" name="Ellipse 5563"/>
            <p:cNvSpPr/>
            <p:nvPr/>
          </p:nvSpPr>
          <p:spPr>
            <a:xfrm>
              <a:off x="-338491" y="4907307"/>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5565" name="Ellipse 5564"/>
            <p:cNvSpPr/>
            <p:nvPr/>
          </p:nvSpPr>
          <p:spPr>
            <a:xfrm>
              <a:off x="511792" y="4277222"/>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5566" name="Ellipse 5565"/>
            <p:cNvSpPr/>
            <p:nvPr/>
          </p:nvSpPr>
          <p:spPr>
            <a:xfrm>
              <a:off x="1057750" y="4546550"/>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5567" name="Ellipse 5566"/>
            <p:cNvSpPr/>
            <p:nvPr/>
          </p:nvSpPr>
          <p:spPr>
            <a:xfrm>
              <a:off x="857737" y="4848857"/>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grpSp>
        <p:nvGrpSpPr>
          <p:cNvPr id="5573" name="Groupe 5572"/>
          <p:cNvGrpSpPr/>
          <p:nvPr>
            <p:custDataLst>
              <p:tags r:id="rId224"/>
            </p:custDataLst>
          </p:nvPr>
        </p:nvGrpSpPr>
        <p:grpSpPr>
          <a:xfrm>
            <a:off x="2025224" y="2435719"/>
            <a:ext cx="1786824" cy="1227917"/>
            <a:chOff x="-258067" y="5466281"/>
            <a:chExt cx="1786824" cy="1227917"/>
          </a:xfrm>
        </p:grpSpPr>
        <p:grpSp>
          <p:nvGrpSpPr>
            <p:cNvPr id="5574" name="Groupe 5573"/>
            <p:cNvGrpSpPr/>
            <p:nvPr/>
          </p:nvGrpSpPr>
          <p:grpSpPr>
            <a:xfrm>
              <a:off x="-258067" y="5466281"/>
              <a:ext cx="1786824" cy="1227917"/>
              <a:chOff x="5284524" y="2523093"/>
              <a:chExt cx="1786824" cy="1227917"/>
            </a:xfrm>
          </p:grpSpPr>
          <p:sp>
            <p:nvSpPr>
              <p:cNvPr id="5582" name="Forme libre 5581"/>
              <p:cNvSpPr/>
              <p:nvPr/>
            </p:nvSpPr>
            <p:spPr>
              <a:xfrm>
                <a:off x="5284524" y="2523093"/>
                <a:ext cx="1752857" cy="1227917"/>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52857" h="1227917">
                    <a:moveTo>
                      <a:pt x="1603483" y="1132673"/>
                    </a:moveTo>
                    <a:lnTo>
                      <a:pt x="886091" y="822248"/>
                    </a:lnTo>
                    <a:cubicBezTo>
                      <a:pt x="733883" y="1053671"/>
                      <a:pt x="770435" y="992233"/>
                      <a:pt x="602371" y="1227917"/>
                    </a:cubicBezTo>
                    <a:lnTo>
                      <a:pt x="0" y="947540"/>
                    </a:lnTo>
                    <a:lnTo>
                      <a:pt x="638561" y="0"/>
                    </a:lnTo>
                    <a:lnTo>
                      <a:pt x="1318007" y="242282"/>
                    </a:lnTo>
                    <a:cubicBezTo>
                      <a:pt x="1142360" y="493275"/>
                      <a:pt x="1127597" y="496498"/>
                      <a:pt x="1014450" y="661959"/>
                    </a:cubicBezTo>
                    <a:lnTo>
                      <a:pt x="1752857" y="986852"/>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5583" name="Groupe 5582"/>
              <p:cNvGrpSpPr/>
              <p:nvPr/>
            </p:nvGrpSpPr>
            <p:grpSpPr>
              <a:xfrm>
                <a:off x="6841947" y="3422026"/>
                <a:ext cx="229401" cy="313391"/>
                <a:chOff x="6487012" y="3744806"/>
                <a:chExt cx="229401" cy="313391"/>
              </a:xfrm>
            </p:grpSpPr>
            <p:sp>
              <p:nvSpPr>
                <p:cNvPr id="5585" name="Ellipse 5584"/>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586" name="Bouée 5585"/>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5584" name="Connecteur droit 5583"/>
              <p:cNvCxnSpPr/>
              <p:nvPr/>
            </p:nvCxnSpPr>
            <p:spPr>
              <a:xfrm flipH="1" flipV="1">
                <a:off x="6862011" y="3525253"/>
                <a:ext cx="196515" cy="112294"/>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5575" name="Ellipse 5574"/>
            <p:cNvSpPr/>
            <p:nvPr/>
          </p:nvSpPr>
          <p:spPr>
            <a:xfrm>
              <a:off x="1133109" y="6483089"/>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5576" name="Ellipse 5575"/>
            <p:cNvSpPr/>
            <p:nvPr/>
          </p:nvSpPr>
          <p:spPr>
            <a:xfrm>
              <a:off x="521961" y="6373091"/>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5577" name="Ellipse 5576"/>
            <p:cNvSpPr/>
            <p:nvPr/>
          </p:nvSpPr>
          <p:spPr>
            <a:xfrm>
              <a:off x="154433" y="6582632"/>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5578" name="Ellipse 5577"/>
            <p:cNvSpPr/>
            <p:nvPr/>
          </p:nvSpPr>
          <p:spPr>
            <a:xfrm>
              <a:off x="-188997" y="6221242"/>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5579" name="Ellipse 5578"/>
            <p:cNvSpPr/>
            <p:nvPr/>
          </p:nvSpPr>
          <p:spPr>
            <a:xfrm>
              <a:off x="514783" y="5472685"/>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5580" name="Ellipse 5579"/>
            <p:cNvSpPr/>
            <p:nvPr/>
          </p:nvSpPr>
          <p:spPr>
            <a:xfrm>
              <a:off x="929745" y="5786345"/>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5581" name="Ellipse 5580"/>
            <p:cNvSpPr/>
            <p:nvPr/>
          </p:nvSpPr>
          <p:spPr>
            <a:xfrm>
              <a:off x="895244" y="6161135"/>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grpSp>
        <p:nvGrpSpPr>
          <p:cNvPr id="5587" name="Groupe 5586"/>
          <p:cNvGrpSpPr/>
          <p:nvPr>
            <p:custDataLst>
              <p:tags r:id="rId225"/>
            </p:custDataLst>
          </p:nvPr>
        </p:nvGrpSpPr>
        <p:grpSpPr>
          <a:xfrm>
            <a:off x="2157102" y="2357371"/>
            <a:ext cx="1666594" cy="1388339"/>
            <a:chOff x="1491400" y="5663685"/>
            <a:chExt cx="1666594" cy="1388339"/>
          </a:xfrm>
        </p:grpSpPr>
        <p:grpSp>
          <p:nvGrpSpPr>
            <p:cNvPr id="5588" name="Groupe 5587"/>
            <p:cNvGrpSpPr/>
            <p:nvPr/>
          </p:nvGrpSpPr>
          <p:grpSpPr>
            <a:xfrm>
              <a:off x="1491400" y="5663685"/>
              <a:ext cx="1666594" cy="1388339"/>
              <a:chOff x="5412862" y="2446893"/>
              <a:chExt cx="1666594" cy="1388339"/>
            </a:xfrm>
          </p:grpSpPr>
          <p:sp>
            <p:nvSpPr>
              <p:cNvPr id="5596" name="Forme libre 5595"/>
              <p:cNvSpPr/>
              <p:nvPr/>
            </p:nvSpPr>
            <p:spPr>
              <a:xfrm>
                <a:off x="5412862" y="2446893"/>
                <a:ext cx="1604468" cy="1388339"/>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04468" h="1388339">
                    <a:moveTo>
                      <a:pt x="1511241" y="1236947"/>
                    </a:moveTo>
                    <a:lnTo>
                      <a:pt x="793849" y="918501"/>
                    </a:lnTo>
                    <a:cubicBezTo>
                      <a:pt x="689767" y="1190030"/>
                      <a:pt x="710276" y="1120570"/>
                      <a:pt x="614402" y="1388339"/>
                    </a:cubicBezTo>
                    <a:lnTo>
                      <a:pt x="0" y="1091919"/>
                    </a:lnTo>
                    <a:lnTo>
                      <a:pt x="377877" y="0"/>
                    </a:lnTo>
                    <a:lnTo>
                      <a:pt x="1065344" y="242282"/>
                    </a:lnTo>
                    <a:cubicBezTo>
                      <a:pt x="945844" y="521349"/>
                      <a:pt x="935091" y="536604"/>
                      <a:pt x="858039" y="726128"/>
                    </a:cubicBezTo>
                    <a:lnTo>
                      <a:pt x="1604468" y="1047010"/>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5597" name="Groupe 5596"/>
              <p:cNvGrpSpPr/>
              <p:nvPr/>
            </p:nvGrpSpPr>
            <p:grpSpPr>
              <a:xfrm>
                <a:off x="6841947" y="3422026"/>
                <a:ext cx="229401" cy="313391"/>
                <a:chOff x="6487012" y="3744806"/>
                <a:chExt cx="229401" cy="313391"/>
              </a:xfrm>
            </p:grpSpPr>
            <p:sp>
              <p:nvSpPr>
                <p:cNvPr id="5599" name="Ellipse 5598"/>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600" name="Bouée 5599"/>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5598" name="Connecteur droit 5597"/>
              <p:cNvCxnSpPr/>
              <p:nvPr/>
            </p:nvCxnSpPr>
            <p:spPr>
              <a:xfrm rot="2220000" flipH="1">
                <a:off x="6841332" y="3521869"/>
                <a:ext cx="238124" cy="111919"/>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5589" name="Ellipse 5588"/>
            <p:cNvSpPr/>
            <p:nvPr/>
          </p:nvSpPr>
          <p:spPr>
            <a:xfrm>
              <a:off x="2662899" y="6736517"/>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5590" name="Ellipse 5589"/>
            <p:cNvSpPr/>
            <p:nvPr/>
          </p:nvSpPr>
          <p:spPr>
            <a:xfrm>
              <a:off x="2187667" y="6708901"/>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5591" name="Ellipse 5590"/>
            <p:cNvSpPr/>
            <p:nvPr/>
          </p:nvSpPr>
          <p:spPr>
            <a:xfrm>
              <a:off x="1847336" y="6910966"/>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5592" name="Ellipse 5591"/>
            <p:cNvSpPr/>
            <p:nvPr/>
          </p:nvSpPr>
          <p:spPr>
            <a:xfrm>
              <a:off x="1541564" y="6468441"/>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5593" name="Ellipse 5592"/>
            <p:cNvSpPr/>
            <p:nvPr/>
          </p:nvSpPr>
          <p:spPr>
            <a:xfrm>
              <a:off x="2030538" y="5688397"/>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5594" name="Ellipse 5593"/>
            <p:cNvSpPr/>
            <p:nvPr/>
          </p:nvSpPr>
          <p:spPr>
            <a:xfrm>
              <a:off x="2461313" y="6013914"/>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5595" name="Ellipse 5594"/>
            <p:cNvSpPr/>
            <p:nvPr/>
          </p:nvSpPr>
          <p:spPr>
            <a:xfrm>
              <a:off x="2534361" y="6449926"/>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grpSp>
        <p:nvGrpSpPr>
          <p:cNvPr id="5601" name="Groupe 5600"/>
          <p:cNvGrpSpPr/>
          <p:nvPr>
            <p:custDataLst>
              <p:tags r:id="rId226"/>
            </p:custDataLst>
          </p:nvPr>
        </p:nvGrpSpPr>
        <p:grpSpPr>
          <a:xfrm>
            <a:off x="2283153" y="2309446"/>
            <a:ext cx="1550289" cy="1480581"/>
            <a:chOff x="3200345" y="5377419"/>
            <a:chExt cx="1550289" cy="1480581"/>
          </a:xfrm>
        </p:grpSpPr>
        <p:grpSp>
          <p:nvGrpSpPr>
            <p:cNvPr id="5602" name="Groupe 5601"/>
            <p:cNvGrpSpPr/>
            <p:nvPr/>
          </p:nvGrpSpPr>
          <p:grpSpPr>
            <a:xfrm>
              <a:off x="3200345" y="5377419"/>
              <a:ext cx="1550289" cy="1480581"/>
              <a:chOff x="5529167" y="2402777"/>
              <a:chExt cx="1550289" cy="1480581"/>
            </a:xfrm>
          </p:grpSpPr>
          <p:sp>
            <p:nvSpPr>
              <p:cNvPr id="5610" name="Forme libre 5609"/>
              <p:cNvSpPr/>
              <p:nvPr/>
            </p:nvSpPr>
            <p:spPr>
              <a:xfrm>
                <a:off x="5529167" y="2402777"/>
                <a:ext cx="1444047" cy="1480581"/>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44047" h="1480581">
                    <a:moveTo>
                      <a:pt x="1394936" y="1281063"/>
                    </a:moveTo>
                    <a:lnTo>
                      <a:pt x="693586" y="966628"/>
                    </a:lnTo>
                    <a:cubicBezTo>
                      <a:pt x="669715" y="1282273"/>
                      <a:pt x="674182" y="1216822"/>
                      <a:pt x="646487" y="1480581"/>
                    </a:cubicBezTo>
                    <a:lnTo>
                      <a:pt x="0" y="1180151"/>
                    </a:lnTo>
                    <a:lnTo>
                      <a:pt x="137245" y="0"/>
                    </a:lnTo>
                    <a:lnTo>
                      <a:pt x="788618" y="258324"/>
                    </a:lnTo>
                    <a:cubicBezTo>
                      <a:pt x="745318" y="601559"/>
                      <a:pt x="746597" y="556656"/>
                      <a:pt x="725692" y="762223"/>
                    </a:cubicBezTo>
                    <a:lnTo>
                      <a:pt x="1444047" y="1067063"/>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5611" name="Groupe 5610"/>
              <p:cNvGrpSpPr/>
              <p:nvPr/>
            </p:nvGrpSpPr>
            <p:grpSpPr>
              <a:xfrm>
                <a:off x="6841947" y="3422026"/>
                <a:ext cx="229401" cy="313391"/>
                <a:chOff x="6487012" y="3744806"/>
                <a:chExt cx="229401" cy="313391"/>
              </a:xfrm>
            </p:grpSpPr>
            <p:sp>
              <p:nvSpPr>
                <p:cNvPr id="5613" name="Ellipse 5612"/>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614" name="Bouée 5613"/>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5612" name="Connecteur droit 5611"/>
              <p:cNvCxnSpPr/>
              <p:nvPr/>
            </p:nvCxnSpPr>
            <p:spPr>
              <a:xfrm rot="1320000" flipH="1">
                <a:off x="6841332" y="3521869"/>
                <a:ext cx="238124" cy="111919"/>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5603" name="Ellipse 5602"/>
            <p:cNvSpPr/>
            <p:nvPr/>
          </p:nvSpPr>
          <p:spPr>
            <a:xfrm>
              <a:off x="4173671" y="6228482"/>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5604" name="Ellipse 5603"/>
            <p:cNvSpPr/>
            <p:nvPr/>
          </p:nvSpPr>
          <p:spPr>
            <a:xfrm>
              <a:off x="3944408" y="5787548"/>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5605" name="Ellipse 5604"/>
            <p:cNvSpPr/>
            <p:nvPr/>
          </p:nvSpPr>
          <p:spPr>
            <a:xfrm>
              <a:off x="3557754" y="5450496"/>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5606" name="Ellipse 5605"/>
            <p:cNvSpPr/>
            <p:nvPr/>
          </p:nvSpPr>
          <p:spPr>
            <a:xfrm>
              <a:off x="3205055" y="6143937"/>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5607" name="Ellipse 5606"/>
            <p:cNvSpPr/>
            <p:nvPr/>
          </p:nvSpPr>
          <p:spPr>
            <a:xfrm>
              <a:off x="3522849" y="6694142"/>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5608" name="Ellipse 5607"/>
            <p:cNvSpPr/>
            <p:nvPr/>
          </p:nvSpPr>
          <p:spPr>
            <a:xfrm>
              <a:off x="3841626" y="6525078"/>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5609" name="Ellipse 5608"/>
            <p:cNvSpPr/>
            <p:nvPr/>
          </p:nvSpPr>
          <p:spPr>
            <a:xfrm>
              <a:off x="4223126" y="6468441"/>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grpSp>
        <p:nvGrpSpPr>
          <p:cNvPr id="5615" name="Groupe 5614"/>
          <p:cNvGrpSpPr/>
          <p:nvPr>
            <p:custDataLst>
              <p:tags r:id="rId227"/>
            </p:custDataLst>
          </p:nvPr>
        </p:nvGrpSpPr>
        <p:grpSpPr>
          <a:xfrm>
            <a:off x="1814264" y="2807560"/>
            <a:ext cx="1986348" cy="826532"/>
            <a:chOff x="5085000" y="2916376"/>
            <a:chExt cx="1986348" cy="826532"/>
          </a:xfrm>
        </p:grpSpPr>
        <p:sp>
          <p:nvSpPr>
            <p:cNvPr id="5616" name="Forme libre 5615"/>
            <p:cNvSpPr/>
            <p:nvPr/>
          </p:nvSpPr>
          <p:spPr>
            <a:xfrm>
              <a:off x="5085000" y="2916376"/>
              <a:ext cx="1966795" cy="697155"/>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66795" h="697155">
                  <a:moveTo>
                    <a:pt x="1780698" y="697155"/>
                  </a:moveTo>
                  <a:lnTo>
                    <a:pt x="1047388" y="370062"/>
                  </a:lnTo>
                  <a:cubicBezTo>
                    <a:pt x="766218" y="408604"/>
                    <a:pt x="858541" y="393411"/>
                    <a:pt x="569911" y="427817"/>
                  </a:cubicBezTo>
                  <a:lnTo>
                    <a:pt x="0" y="158719"/>
                  </a:lnTo>
                  <a:lnTo>
                    <a:pt x="1034350" y="0"/>
                  </a:lnTo>
                  <a:lnTo>
                    <a:pt x="1733849" y="260581"/>
                  </a:lnTo>
                  <a:lnTo>
                    <a:pt x="1268240" y="332344"/>
                  </a:lnTo>
                  <a:lnTo>
                    <a:pt x="1966795" y="634178"/>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5617" name="Groupe 5616"/>
            <p:cNvGrpSpPr/>
            <p:nvPr/>
          </p:nvGrpSpPr>
          <p:grpSpPr>
            <a:xfrm>
              <a:off x="6841947" y="3422026"/>
              <a:ext cx="229401" cy="313391"/>
              <a:chOff x="6487012" y="3744806"/>
              <a:chExt cx="229401" cy="313391"/>
            </a:xfrm>
          </p:grpSpPr>
          <p:sp>
            <p:nvSpPr>
              <p:cNvPr id="5619" name="Ellipse 5618"/>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620" name="Bouée 5619"/>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5618" name="Connecteur droit 5617"/>
            <p:cNvCxnSpPr/>
            <p:nvPr/>
          </p:nvCxnSpPr>
          <p:spPr>
            <a:xfrm flipV="1">
              <a:off x="6952628" y="3427202"/>
              <a:ext cx="21113" cy="315706"/>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5621" name="Groupe 5620"/>
          <p:cNvGrpSpPr/>
          <p:nvPr>
            <p:custDataLst>
              <p:tags r:id="rId228"/>
            </p:custDataLst>
          </p:nvPr>
        </p:nvGrpSpPr>
        <p:grpSpPr>
          <a:xfrm>
            <a:off x="2270443" y="2284349"/>
            <a:ext cx="1528080" cy="1494059"/>
            <a:chOff x="3982040" y="-38335"/>
            <a:chExt cx="1528080" cy="1494059"/>
          </a:xfrm>
        </p:grpSpPr>
        <p:grpSp>
          <p:nvGrpSpPr>
            <p:cNvPr id="5622" name="Groupe 5621"/>
            <p:cNvGrpSpPr/>
            <p:nvPr/>
          </p:nvGrpSpPr>
          <p:grpSpPr>
            <a:xfrm>
              <a:off x="4018044" y="-38335"/>
              <a:ext cx="1492076" cy="1494059"/>
              <a:chOff x="1365107" y="2659822"/>
              <a:chExt cx="1492076" cy="1494059"/>
            </a:xfrm>
          </p:grpSpPr>
          <p:sp>
            <p:nvSpPr>
              <p:cNvPr id="5630" name="Forme libre 5629"/>
              <p:cNvSpPr/>
              <p:nvPr/>
            </p:nvSpPr>
            <p:spPr>
              <a:xfrm>
                <a:off x="1365107" y="2659822"/>
                <a:ext cx="1401593" cy="1494059"/>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01593" h="1494059">
                    <a:moveTo>
                      <a:pt x="1401593" y="1101619"/>
                    </a:moveTo>
                    <a:lnTo>
                      <a:pt x="651783" y="764741"/>
                    </a:lnTo>
                    <a:cubicBezTo>
                      <a:pt x="651562" y="594527"/>
                      <a:pt x="651340" y="424314"/>
                      <a:pt x="651119" y="254100"/>
                    </a:cubicBezTo>
                    <a:lnTo>
                      <a:pt x="5918" y="0"/>
                    </a:lnTo>
                    <a:cubicBezTo>
                      <a:pt x="3945" y="402199"/>
                      <a:pt x="1973" y="804399"/>
                      <a:pt x="0" y="1206598"/>
                    </a:cubicBezTo>
                    <a:lnTo>
                      <a:pt x="643277" y="1494059"/>
                    </a:lnTo>
                    <a:lnTo>
                      <a:pt x="651265" y="993917"/>
                    </a:lnTo>
                    <a:cubicBezTo>
                      <a:pt x="874595" y="1115433"/>
                      <a:pt x="1224878" y="1258249"/>
                      <a:pt x="1347887" y="1302238"/>
                    </a:cubicBez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5631" name="Groupe 5630"/>
              <p:cNvGrpSpPr/>
              <p:nvPr/>
            </p:nvGrpSpPr>
            <p:grpSpPr>
              <a:xfrm>
                <a:off x="2611486" y="3707980"/>
                <a:ext cx="245697" cy="313391"/>
                <a:chOff x="6629570" y="3897206"/>
                <a:chExt cx="245697" cy="313391"/>
              </a:xfrm>
            </p:grpSpPr>
            <p:sp>
              <p:nvSpPr>
                <p:cNvPr id="5632" name="Ellipse 5631"/>
                <p:cNvSpPr/>
                <p:nvPr/>
              </p:nvSpPr>
              <p:spPr>
                <a:xfrm>
                  <a:off x="6682105" y="39525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633" name="Bouée 5632"/>
                <p:cNvSpPr/>
                <p:nvPr/>
              </p:nvSpPr>
              <p:spPr>
                <a:xfrm rot="1079884">
                  <a:off x="6639412" y="38972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cxnSp>
              <p:nvCxnSpPr>
                <p:cNvPr id="5634" name="Connecteur droit 5633"/>
                <p:cNvCxnSpPr/>
                <p:nvPr/>
              </p:nvCxnSpPr>
              <p:spPr>
                <a:xfrm flipV="1">
                  <a:off x="6629570" y="4041864"/>
                  <a:ext cx="245697" cy="35462"/>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grpSp>
        <p:sp>
          <p:nvSpPr>
            <p:cNvPr id="5623" name="Ellipse 5622"/>
            <p:cNvSpPr/>
            <p:nvPr/>
          </p:nvSpPr>
          <p:spPr>
            <a:xfrm>
              <a:off x="4296757" y="44621"/>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624" name="Ellipse 5623"/>
            <p:cNvSpPr/>
            <p:nvPr/>
          </p:nvSpPr>
          <p:spPr>
            <a:xfrm>
              <a:off x="5001662" y="849742"/>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625" name="Ellipse 5624"/>
            <p:cNvSpPr/>
            <p:nvPr/>
          </p:nvSpPr>
          <p:spPr>
            <a:xfrm>
              <a:off x="4968390" y="1091382"/>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626" name="Ellipse 5625"/>
            <p:cNvSpPr/>
            <p:nvPr/>
          </p:nvSpPr>
          <p:spPr>
            <a:xfrm>
              <a:off x="3982040" y="541439"/>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627" name="Ellipse 5626"/>
            <p:cNvSpPr/>
            <p:nvPr/>
          </p:nvSpPr>
          <p:spPr>
            <a:xfrm>
              <a:off x="4631572" y="419743"/>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628" name="Ellipse 5627"/>
            <p:cNvSpPr/>
            <p:nvPr/>
          </p:nvSpPr>
          <p:spPr>
            <a:xfrm>
              <a:off x="4631572" y="1132311"/>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629" name="Ellipse 5628"/>
            <p:cNvSpPr/>
            <p:nvPr/>
          </p:nvSpPr>
          <p:spPr>
            <a:xfrm>
              <a:off x="4262482" y="1260816"/>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5635" name="Groupe 5634"/>
          <p:cNvGrpSpPr/>
          <p:nvPr>
            <p:custDataLst>
              <p:tags r:id="rId229"/>
            </p:custDataLst>
          </p:nvPr>
        </p:nvGrpSpPr>
        <p:grpSpPr>
          <a:xfrm>
            <a:off x="2171466" y="2319271"/>
            <a:ext cx="1621591" cy="1444487"/>
            <a:chOff x="2304819" y="-164114"/>
            <a:chExt cx="1621591" cy="1444487"/>
          </a:xfrm>
        </p:grpSpPr>
        <p:grpSp>
          <p:nvGrpSpPr>
            <p:cNvPr id="5636" name="Groupe 5635"/>
            <p:cNvGrpSpPr/>
            <p:nvPr/>
          </p:nvGrpSpPr>
          <p:grpSpPr>
            <a:xfrm>
              <a:off x="2304819" y="-164114"/>
              <a:ext cx="1621591" cy="1444487"/>
              <a:chOff x="5457865" y="2418819"/>
              <a:chExt cx="1621591" cy="1444487"/>
            </a:xfrm>
          </p:grpSpPr>
          <p:sp>
            <p:nvSpPr>
              <p:cNvPr id="5644" name="Forme libre 5643"/>
              <p:cNvSpPr/>
              <p:nvPr/>
            </p:nvSpPr>
            <p:spPr>
              <a:xfrm>
                <a:off x="5457865" y="2418819"/>
                <a:ext cx="1522386" cy="1444487"/>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22386" h="1444487">
                    <a:moveTo>
                      <a:pt x="1522386" y="1265021"/>
                    </a:moveTo>
                    <a:lnTo>
                      <a:pt x="821036" y="954597"/>
                    </a:lnTo>
                    <a:cubicBezTo>
                      <a:pt x="897428" y="1246179"/>
                      <a:pt x="881842" y="1184739"/>
                      <a:pt x="938368" y="1444487"/>
                    </a:cubicBezTo>
                    <a:lnTo>
                      <a:pt x="271829" y="1152077"/>
                    </a:lnTo>
                    <a:lnTo>
                      <a:pt x="0" y="0"/>
                    </a:lnTo>
                    <a:lnTo>
                      <a:pt x="635332" y="250303"/>
                    </a:lnTo>
                    <a:cubicBezTo>
                      <a:pt x="732400" y="605570"/>
                      <a:pt x="709616" y="540614"/>
                      <a:pt x="756890" y="738160"/>
                    </a:cubicBezTo>
                    <a:lnTo>
                      <a:pt x="1467224" y="1071074"/>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5645" name="Groupe 5644"/>
              <p:cNvGrpSpPr/>
              <p:nvPr/>
            </p:nvGrpSpPr>
            <p:grpSpPr>
              <a:xfrm>
                <a:off x="6841947" y="3422026"/>
                <a:ext cx="229401" cy="313391"/>
                <a:chOff x="6487012" y="3744806"/>
                <a:chExt cx="229401" cy="313391"/>
              </a:xfrm>
            </p:grpSpPr>
            <p:sp>
              <p:nvSpPr>
                <p:cNvPr id="5647" name="Ellipse 5646"/>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648" name="Bouée 5647"/>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5646" name="Connecteur droit 5645"/>
              <p:cNvCxnSpPr/>
              <p:nvPr/>
            </p:nvCxnSpPr>
            <p:spPr>
              <a:xfrm flipH="1">
                <a:off x="6841332" y="3521869"/>
                <a:ext cx="238124" cy="111919"/>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5637" name="Ellipse 5636"/>
            <p:cNvSpPr/>
            <p:nvPr/>
          </p:nvSpPr>
          <p:spPr>
            <a:xfrm>
              <a:off x="3155492" y="102296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638" name="Ellipse 5637"/>
            <p:cNvSpPr/>
            <p:nvPr/>
          </p:nvSpPr>
          <p:spPr>
            <a:xfrm>
              <a:off x="2573672" y="-66612"/>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639" name="Ellipse 5638"/>
            <p:cNvSpPr/>
            <p:nvPr/>
          </p:nvSpPr>
          <p:spPr>
            <a:xfrm>
              <a:off x="3330269" y="870045"/>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640" name="Ellipse 5639"/>
            <p:cNvSpPr/>
            <p:nvPr/>
          </p:nvSpPr>
          <p:spPr>
            <a:xfrm>
              <a:off x="2384202" y="362626"/>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641" name="Ellipse 5640"/>
            <p:cNvSpPr/>
            <p:nvPr/>
          </p:nvSpPr>
          <p:spPr>
            <a:xfrm>
              <a:off x="2776163" y="1063897"/>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642" name="Ellipse 5641"/>
            <p:cNvSpPr/>
            <p:nvPr/>
          </p:nvSpPr>
          <p:spPr>
            <a:xfrm>
              <a:off x="2966924" y="313487"/>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643" name="Ellipse 5642"/>
            <p:cNvSpPr/>
            <p:nvPr/>
          </p:nvSpPr>
          <p:spPr>
            <a:xfrm>
              <a:off x="3411558" y="722160"/>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5649" name="Groupe 5648"/>
          <p:cNvGrpSpPr/>
          <p:nvPr>
            <p:custDataLst>
              <p:tags r:id="rId230"/>
            </p:custDataLst>
          </p:nvPr>
        </p:nvGrpSpPr>
        <p:grpSpPr>
          <a:xfrm>
            <a:off x="2058129" y="2379992"/>
            <a:ext cx="1734928" cy="1323044"/>
            <a:chOff x="756629" y="-1564521"/>
            <a:chExt cx="1734928" cy="1323044"/>
          </a:xfrm>
        </p:grpSpPr>
        <p:grpSp>
          <p:nvGrpSpPr>
            <p:cNvPr id="5650" name="Groupe 5649"/>
            <p:cNvGrpSpPr/>
            <p:nvPr/>
          </p:nvGrpSpPr>
          <p:grpSpPr>
            <a:xfrm>
              <a:off x="756629" y="-1564521"/>
              <a:ext cx="1734928" cy="1323044"/>
              <a:chOff x="5336420" y="2473587"/>
              <a:chExt cx="1734928" cy="1323044"/>
            </a:xfrm>
          </p:grpSpPr>
          <p:sp>
            <p:nvSpPr>
              <p:cNvPr id="5658" name="Forme libre 5657"/>
              <p:cNvSpPr/>
              <p:nvPr/>
            </p:nvSpPr>
            <p:spPr>
              <a:xfrm>
                <a:off x="5336420" y="2473587"/>
                <a:ext cx="1672405" cy="1323044"/>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72405" h="1323044">
                    <a:moveTo>
                      <a:pt x="1672405" y="1186441"/>
                    </a:moveTo>
                    <a:lnTo>
                      <a:pt x="959149" y="885542"/>
                    </a:lnTo>
                    <a:cubicBezTo>
                      <a:pt x="1116504" y="1139024"/>
                      <a:pt x="1069962" y="1079966"/>
                      <a:pt x="1197925" y="1323044"/>
                    </a:cubicBezTo>
                    <a:lnTo>
                      <a:pt x="524241" y="1035397"/>
                    </a:lnTo>
                    <a:lnTo>
                      <a:pt x="0" y="0"/>
                    </a:lnTo>
                    <a:lnTo>
                      <a:pt x="623425" y="259829"/>
                    </a:lnTo>
                    <a:cubicBezTo>
                      <a:pt x="758593" y="574615"/>
                      <a:pt x="726283" y="521567"/>
                      <a:pt x="835470" y="716731"/>
                    </a:cubicBezTo>
                    <a:lnTo>
                      <a:pt x="1583905" y="102106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5659" name="Groupe 5658"/>
              <p:cNvGrpSpPr/>
              <p:nvPr/>
            </p:nvGrpSpPr>
            <p:grpSpPr>
              <a:xfrm>
                <a:off x="6841947" y="3422026"/>
                <a:ext cx="229401" cy="313391"/>
                <a:chOff x="6487012" y="3744806"/>
                <a:chExt cx="229401" cy="313391"/>
              </a:xfrm>
            </p:grpSpPr>
            <p:sp>
              <p:nvSpPr>
                <p:cNvPr id="5661" name="Ellipse 5660"/>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662" name="Bouée 5661"/>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5660" name="Connecteur droit 5659"/>
              <p:cNvCxnSpPr/>
              <p:nvPr/>
            </p:nvCxnSpPr>
            <p:spPr>
              <a:xfrm flipH="1">
                <a:off x="6850856" y="3495675"/>
                <a:ext cx="216694" cy="173831"/>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5651" name="Ellipse 5650"/>
            <p:cNvSpPr/>
            <p:nvPr/>
          </p:nvSpPr>
          <p:spPr>
            <a:xfrm>
              <a:off x="1882241" y="-632761"/>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652" name="Ellipse 5651"/>
            <p:cNvSpPr/>
            <p:nvPr/>
          </p:nvSpPr>
          <p:spPr>
            <a:xfrm>
              <a:off x="1826454" y="-437016"/>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653" name="Ellipse 5652"/>
            <p:cNvSpPr/>
            <p:nvPr/>
          </p:nvSpPr>
          <p:spPr>
            <a:xfrm>
              <a:off x="1458786" y="-48291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654" name="Ellipse 5653"/>
            <p:cNvSpPr/>
            <p:nvPr/>
          </p:nvSpPr>
          <p:spPr>
            <a:xfrm>
              <a:off x="950295" y="-1149959"/>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655" name="Ellipse 5654"/>
            <p:cNvSpPr/>
            <p:nvPr/>
          </p:nvSpPr>
          <p:spPr>
            <a:xfrm>
              <a:off x="1044549" y="-1477090"/>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656" name="Ellipse 5655"/>
            <p:cNvSpPr/>
            <p:nvPr/>
          </p:nvSpPr>
          <p:spPr>
            <a:xfrm>
              <a:off x="1465208" y="-1048934"/>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657" name="Ellipse 5656"/>
            <p:cNvSpPr/>
            <p:nvPr/>
          </p:nvSpPr>
          <p:spPr>
            <a:xfrm>
              <a:off x="2014020" y="-712374"/>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5663" name="Groupe 5662"/>
          <p:cNvGrpSpPr/>
          <p:nvPr>
            <p:custDataLst>
              <p:tags r:id="rId231"/>
            </p:custDataLst>
          </p:nvPr>
        </p:nvGrpSpPr>
        <p:grpSpPr>
          <a:xfrm>
            <a:off x="1937988" y="2471898"/>
            <a:ext cx="1853989" cy="1168960"/>
            <a:chOff x="623108" y="-218578"/>
            <a:chExt cx="1853989" cy="1168960"/>
          </a:xfrm>
        </p:grpSpPr>
        <p:grpSp>
          <p:nvGrpSpPr>
            <p:cNvPr id="5664" name="Groupe 5663"/>
            <p:cNvGrpSpPr/>
            <p:nvPr/>
          </p:nvGrpSpPr>
          <p:grpSpPr>
            <a:xfrm>
              <a:off x="623108" y="-218578"/>
              <a:ext cx="1853989" cy="1168960"/>
              <a:chOff x="5217359" y="2566457"/>
              <a:chExt cx="1853989" cy="1168960"/>
            </a:xfrm>
          </p:grpSpPr>
          <p:sp>
            <p:nvSpPr>
              <p:cNvPr id="5672" name="Forme libre 5671"/>
              <p:cNvSpPr/>
              <p:nvPr/>
            </p:nvSpPr>
            <p:spPr>
              <a:xfrm>
                <a:off x="5217359" y="2566457"/>
                <a:ext cx="1803374" cy="1132544"/>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03374" h="1132544">
                    <a:moveTo>
                      <a:pt x="1803374" y="1069760"/>
                    </a:moveTo>
                    <a:lnTo>
                      <a:pt x="1099642" y="771242"/>
                    </a:lnTo>
                    <a:cubicBezTo>
                      <a:pt x="1309385" y="981862"/>
                      <a:pt x="1267605" y="934710"/>
                      <a:pt x="1433668" y="1132544"/>
                    </a:cubicBezTo>
                    <a:cubicBezTo>
                      <a:pt x="1197994" y="1012848"/>
                      <a:pt x="967082" y="950304"/>
                      <a:pt x="750459" y="847278"/>
                    </a:cubicBezTo>
                    <a:lnTo>
                      <a:pt x="0" y="0"/>
                    </a:lnTo>
                    <a:lnTo>
                      <a:pt x="613900" y="259829"/>
                    </a:lnTo>
                    <a:cubicBezTo>
                      <a:pt x="810981" y="486509"/>
                      <a:pt x="795339" y="464417"/>
                      <a:pt x="930719" y="635769"/>
                    </a:cubicBezTo>
                    <a:lnTo>
                      <a:pt x="1662485" y="956775"/>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5673" name="Groupe 5672"/>
              <p:cNvGrpSpPr/>
              <p:nvPr/>
            </p:nvGrpSpPr>
            <p:grpSpPr>
              <a:xfrm>
                <a:off x="6841947" y="3422026"/>
                <a:ext cx="229401" cy="313391"/>
                <a:chOff x="6487012" y="3744806"/>
                <a:chExt cx="229401" cy="313391"/>
              </a:xfrm>
            </p:grpSpPr>
            <p:sp>
              <p:nvSpPr>
                <p:cNvPr id="5675" name="Ellipse 5674"/>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676" name="Bouée 5675"/>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5674" name="Connecteur droit 5673"/>
              <p:cNvCxnSpPr/>
              <p:nvPr/>
            </p:nvCxnSpPr>
            <p:spPr>
              <a:xfrm rot="900000" flipH="1">
                <a:off x="6898482" y="3436144"/>
                <a:ext cx="121443" cy="292894"/>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5665" name="Ellipse 5664"/>
            <p:cNvSpPr/>
            <p:nvPr/>
          </p:nvSpPr>
          <p:spPr>
            <a:xfrm>
              <a:off x="1838033" y="578341"/>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666" name="Ellipse 5665"/>
            <p:cNvSpPr/>
            <p:nvPr/>
          </p:nvSpPr>
          <p:spPr>
            <a:xfrm>
              <a:off x="1918245" y="753123"/>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667" name="Ellipse 5666"/>
            <p:cNvSpPr/>
            <p:nvPr/>
          </p:nvSpPr>
          <p:spPr>
            <a:xfrm>
              <a:off x="1520823" y="666143"/>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668" name="Ellipse 5667"/>
            <p:cNvSpPr/>
            <p:nvPr/>
          </p:nvSpPr>
          <p:spPr>
            <a:xfrm>
              <a:off x="892642" y="81196"/>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669" name="Ellipse 5668"/>
            <p:cNvSpPr/>
            <p:nvPr/>
          </p:nvSpPr>
          <p:spPr>
            <a:xfrm>
              <a:off x="991387" y="-81370"/>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670" name="Ellipse 5669"/>
            <p:cNvSpPr/>
            <p:nvPr/>
          </p:nvSpPr>
          <p:spPr>
            <a:xfrm>
              <a:off x="1441615" y="272201"/>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671" name="Ellipse 5670"/>
            <p:cNvSpPr/>
            <p:nvPr/>
          </p:nvSpPr>
          <p:spPr>
            <a:xfrm>
              <a:off x="2022161" y="609853"/>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5677" name="Groupe 5676"/>
          <p:cNvGrpSpPr/>
          <p:nvPr>
            <p:custDataLst>
              <p:tags r:id="rId232"/>
            </p:custDataLst>
          </p:nvPr>
        </p:nvGrpSpPr>
        <p:grpSpPr>
          <a:xfrm>
            <a:off x="1819522" y="2750440"/>
            <a:ext cx="1982578" cy="895117"/>
            <a:chOff x="-291409" y="858601"/>
            <a:chExt cx="1982578" cy="895117"/>
          </a:xfrm>
        </p:grpSpPr>
        <p:grpSp>
          <p:nvGrpSpPr>
            <p:cNvPr id="5678" name="Groupe 5677"/>
            <p:cNvGrpSpPr/>
            <p:nvPr/>
          </p:nvGrpSpPr>
          <p:grpSpPr>
            <a:xfrm>
              <a:off x="-291409" y="858601"/>
              <a:ext cx="1982578" cy="895117"/>
              <a:chOff x="5088770" y="2840300"/>
              <a:chExt cx="1982578" cy="895117"/>
            </a:xfrm>
          </p:grpSpPr>
          <p:sp>
            <p:nvSpPr>
              <p:cNvPr id="5685" name="Forme libre 5684"/>
              <p:cNvSpPr/>
              <p:nvPr/>
            </p:nvSpPr>
            <p:spPr>
              <a:xfrm>
                <a:off x="5088770" y="2840300"/>
                <a:ext cx="1936725" cy="737701"/>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36725" h="737701">
                    <a:moveTo>
                      <a:pt x="1936725" y="731623"/>
                    </a:moveTo>
                    <a:lnTo>
                      <a:pt x="1261567" y="449774"/>
                    </a:lnTo>
                    <a:cubicBezTo>
                      <a:pt x="1511791" y="527044"/>
                      <a:pt x="1455724" y="508467"/>
                      <a:pt x="1728943" y="582476"/>
                    </a:cubicBezTo>
                    <a:lnTo>
                      <a:pt x="998110" y="304354"/>
                    </a:lnTo>
                    <a:lnTo>
                      <a:pt x="0" y="0"/>
                    </a:lnTo>
                    <a:lnTo>
                      <a:pt x="582944" y="259830"/>
                    </a:lnTo>
                    <a:cubicBezTo>
                      <a:pt x="844318" y="365067"/>
                      <a:pt x="869158" y="373931"/>
                      <a:pt x="1047400" y="423839"/>
                    </a:cubicBezTo>
                    <a:lnTo>
                      <a:pt x="1791073" y="737701"/>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5686" name="Groupe 5685"/>
              <p:cNvGrpSpPr/>
              <p:nvPr/>
            </p:nvGrpSpPr>
            <p:grpSpPr>
              <a:xfrm>
                <a:off x="6841947" y="3422026"/>
                <a:ext cx="229401" cy="313391"/>
                <a:chOff x="6487012" y="3744806"/>
                <a:chExt cx="229401" cy="313391"/>
              </a:xfrm>
            </p:grpSpPr>
            <p:sp>
              <p:nvSpPr>
                <p:cNvPr id="5688" name="Ellipse 5687"/>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689" name="Bouée 5688"/>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5687" name="Connecteur droit 5686"/>
              <p:cNvCxnSpPr>
                <a:stCxn id="5689" idx="0"/>
              </p:cNvCxnSpPr>
              <p:nvPr/>
            </p:nvCxnSpPr>
            <p:spPr>
              <a:xfrm flipH="1">
                <a:off x="6896114" y="3429694"/>
                <a:ext cx="108951" cy="300637"/>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5679" name="Ellipse 5678"/>
            <p:cNvSpPr/>
            <p:nvPr/>
          </p:nvSpPr>
          <p:spPr>
            <a:xfrm>
              <a:off x="1044549" y="1404030"/>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680" name="Ellipse 5679"/>
            <p:cNvSpPr/>
            <p:nvPr/>
          </p:nvSpPr>
          <p:spPr>
            <a:xfrm>
              <a:off x="684621" y="1244283"/>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681" name="Ellipse 5680"/>
            <p:cNvSpPr/>
            <p:nvPr/>
          </p:nvSpPr>
          <p:spPr>
            <a:xfrm>
              <a:off x="-46943" y="94381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682" name="Ellipse 5681"/>
            <p:cNvSpPr/>
            <p:nvPr/>
          </p:nvSpPr>
          <p:spPr>
            <a:xfrm>
              <a:off x="385712" y="1052285"/>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683" name="Ellipse 5682"/>
            <p:cNvSpPr/>
            <p:nvPr/>
          </p:nvSpPr>
          <p:spPr>
            <a:xfrm>
              <a:off x="1044549" y="1262813"/>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684" name="Ellipse 5683"/>
            <p:cNvSpPr/>
            <p:nvPr/>
          </p:nvSpPr>
          <p:spPr>
            <a:xfrm>
              <a:off x="1345222" y="145284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5690" name="Groupe 5689"/>
          <p:cNvGrpSpPr/>
          <p:nvPr>
            <p:custDataLst>
              <p:tags r:id="rId233"/>
            </p:custDataLst>
          </p:nvPr>
        </p:nvGrpSpPr>
        <p:grpSpPr>
          <a:xfrm>
            <a:off x="1862077" y="2666975"/>
            <a:ext cx="1960029" cy="1000344"/>
            <a:chOff x="-434250" y="1201398"/>
            <a:chExt cx="2104785" cy="1045804"/>
          </a:xfrm>
        </p:grpSpPr>
        <p:sp>
          <p:nvSpPr>
            <p:cNvPr id="5691" name="Ellipse 5690"/>
            <p:cNvSpPr/>
            <p:nvPr/>
          </p:nvSpPr>
          <p:spPr>
            <a:xfrm>
              <a:off x="1319420" y="1943339"/>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5692" name="Groupe 5691"/>
            <p:cNvGrpSpPr/>
            <p:nvPr/>
          </p:nvGrpSpPr>
          <p:grpSpPr>
            <a:xfrm>
              <a:off x="-434250" y="1201398"/>
              <a:ext cx="2104785" cy="1045804"/>
              <a:chOff x="5127864" y="2779820"/>
              <a:chExt cx="1934357" cy="961124"/>
            </a:xfrm>
          </p:grpSpPr>
          <p:sp>
            <p:nvSpPr>
              <p:cNvPr id="5696" name="Forme libre 5695"/>
              <p:cNvSpPr/>
              <p:nvPr/>
            </p:nvSpPr>
            <p:spPr>
              <a:xfrm>
                <a:off x="5127864" y="2779820"/>
                <a:ext cx="1897738" cy="82788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97738" h="827886">
                    <a:moveTo>
                      <a:pt x="1754503" y="767038"/>
                    </a:moveTo>
                    <a:lnTo>
                      <a:pt x="1009287" y="442326"/>
                    </a:lnTo>
                    <a:cubicBezTo>
                      <a:pt x="794792" y="352280"/>
                      <a:pt x="839490" y="370425"/>
                      <a:pt x="555623" y="240525"/>
                    </a:cubicBezTo>
                    <a:lnTo>
                      <a:pt x="0" y="0"/>
                    </a:lnTo>
                    <a:lnTo>
                      <a:pt x="960530" y="431832"/>
                    </a:lnTo>
                    <a:lnTo>
                      <a:pt x="1657649" y="718608"/>
                    </a:lnTo>
                    <a:lnTo>
                      <a:pt x="1208707" y="528431"/>
                    </a:lnTo>
                    <a:lnTo>
                      <a:pt x="1897738" y="827886"/>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5697" name="Groupe 5696"/>
              <p:cNvGrpSpPr/>
              <p:nvPr/>
            </p:nvGrpSpPr>
            <p:grpSpPr>
              <a:xfrm>
                <a:off x="6840349" y="3432120"/>
                <a:ext cx="221872" cy="301852"/>
                <a:chOff x="6485414" y="3754900"/>
                <a:chExt cx="221872" cy="301852"/>
              </a:xfrm>
            </p:grpSpPr>
            <p:sp>
              <p:nvSpPr>
                <p:cNvPr id="5699" name="Ellipse 5698"/>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700" name="Bouée 5699"/>
                <p:cNvSpPr/>
                <p:nvPr/>
              </p:nvSpPr>
              <p:spPr>
                <a:xfrm rot="1079884">
                  <a:off x="6485414" y="3754900"/>
                  <a:ext cx="221872" cy="301852"/>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5698" name="Connecteur droit 5697"/>
              <p:cNvCxnSpPr/>
              <p:nvPr/>
            </p:nvCxnSpPr>
            <p:spPr>
              <a:xfrm rot="900000" flipH="1" flipV="1">
                <a:off x="6953251" y="3424238"/>
                <a:ext cx="4762" cy="316706"/>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5693" name="Ellipse 5692"/>
            <p:cNvSpPr/>
            <p:nvPr/>
          </p:nvSpPr>
          <p:spPr>
            <a:xfrm>
              <a:off x="-407889" y="1204467"/>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694" name="Ellipse 5693"/>
            <p:cNvSpPr/>
            <p:nvPr/>
          </p:nvSpPr>
          <p:spPr>
            <a:xfrm>
              <a:off x="950295" y="1794353"/>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695" name="Ellipse 5694"/>
            <p:cNvSpPr/>
            <p:nvPr/>
          </p:nvSpPr>
          <p:spPr>
            <a:xfrm>
              <a:off x="385712" y="1535937"/>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5701" name="Groupe 5700"/>
          <p:cNvGrpSpPr/>
          <p:nvPr>
            <p:custDataLst>
              <p:tags r:id="rId234"/>
            </p:custDataLst>
          </p:nvPr>
        </p:nvGrpSpPr>
        <p:grpSpPr>
          <a:xfrm>
            <a:off x="1873096" y="2600098"/>
            <a:ext cx="1925427" cy="1040373"/>
            <a:chOff x="-1488292" y="-632761"/>
            <a:chExt cx="1925427" cy="1040373"/>
          </a:xfrm>
        </p:grpSpPr>
        <p:grpSp>
          <p:nvGrpSpPr>
            <p:cNvPr id="5702" name="Groupe 5701"/>
            <p:cNvGrpSpPr/>
            <p:nvPr/>
          </p:nvGrpSpPr>
          <p:grpSpPr>
            <a:xfrm>
              <a:off x="-1488292" y="-632761"/>
              <a:ext cx="1925427" cy="1040373"/>
              <a:chOff x="5145921" y="2695044"/>
              <a:chExt cx="1925427" cy="1040373"/>
            </a:xfrm>
          </p:grpSpPr>
          <p:sp>
            <p:nvSpPr>
              <p:cNvPr id="5708" name="Forme libre 5707"/>
              <p:cNvSpPr/>
              <p:nvPr/>
            </p:nvSpPr>
            <p:spPr>
              <a:xfrm>
                <a:off x="5145921" y="2695044"/>
                <a:ext cx="1881956" cy="922123"/>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81956" h="922123">
                    <a:moveTo>
                      <a:pt x="1881956" y="922123"/>
                    </a:moveTo>
                    <a:lnTo>
                      <a:pt x="1194892" y="621224"/>
                    </a:lnTo>
                    <a:cubicBezTo>
                      <a:pt x="1435591" y="777075"/>
                      <a:pt x="1379524" y="734685"/>
                      <a:pt x="1605118" y="882513"/>
                    </a:cubicBezTo>
                    <a:lnTo>
                      <a:pt x="905241" y="594866"/>
                    </a:lnTo>
                    <a:lnTo>
                      <a:pt x="0" y="0"/>
                    </a:lnTo>
                    <a:lnTo>
                      <a:pt x="592469" y="259829"/>
                    </a:lnTo>
                    <a:cubicBezTo>
                      <a:pt x="830031" y="417453"/>
                      <a:pt x="833439" y="421556"/>
                      <a:pt x="997394" y="538139"/>
                    </a:cubicBezTo>
                    <a:lnTo>
                      <a:pt x="1731541" y="859144"/>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5709" name="Groupe 5708"/>
              <p:cNvGrpSpPr/>
              <p:nvPr/>
            </p:nvGrpSpPr>
            <p:grpSpPr>
              <a:xfrm>
                <a:off x="6841947" y="3422026"/>
                <a:ext cx="229401" cy="313391"/>
                <a:chOff x="6487012" y="3744806"/>
                <a:chExt cx="229401" cy="313391"/>
              </a:xfrm>
            </p:grpSpPr>
            <p:sp>
              <p:nvSpPr>
                <p:cNvPr id="5711" name="Ellipse 5710"/>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712" name="Bouée 5711"/>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5710" name="Connecteur droit 5709"/>
              <p:cNvCxnSpPr/>
              <p:nvPr/>
            </p:nvCxnSpPr>
            <p:spPr>
              <a:xfrm flipH="1">
                <a:off x="6898482" y="3436144"/>
                <a:ext cx="121443" cy="292894"/>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5703" name="Ellipse 5702"/>
            <p:cNvSpPr/>
            <p:nvPr/>
          </p:nvSpPr>
          <p:spPr>
            <a:xfrm>
              <a:off x="53732" y="11533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704" name="Ellipse 5703"/>
            <p:cNvSpPr/>
            <p:nvPr/>
          </p:nvSpPr>
          <p:spPr>
            <a:xfrm>
              <a:off x="-414591" y="5004"/>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705" name="Ellipse 5704"/>
            <p:cNvSpPr/>
            <p:nvPr/>
          </p:nvSpPr>
          <p:spPr>
            <a:xfrm>
              <a:off x="-1148654" y="-41598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706" name="Ellipse 5705"/>
            <p:cNvSpPr/>
            <p:nvPr/>
          </p:nvSpPr>
          <p:spPr>
            <a:xfrm>
              <a:off x="-1066891" y="-462997"/>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707" name="Ellipse 5706"/>
            <p:cNvSpPr/>
            <p:nvPr/>
          </p:nvSpPr>
          <p:spPr>
            <a:xfrm>
              <a:off x="-633574" y="-229951"/>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5713" name="Groupe 5712"/>
          <p:cNvGrpSpPr/>
          <p:nvPr>
            <p:custDataLst>
              <p:tags r:id="rId235"/>
            </p:custDataLst>
          </p:nvPr>
        </p:nvGrpSpPr>
        <p:grpSpPr>
          <a:xfrm>
            <a:off x="1788498" y="2778794"/>
            <a:ext cx="2014108" cy="865748"/>
            <a:chOff x="-519318" y="1745455"/>
            <a:chExt cx="2014108" cy="865748"/>
          </a:xfrm>
        </p:grpSpPr>
        <p:sp>
          <p:nvSpPr>
            <p:cNvPr id="5714" name="Ellipse 5713"/>
            <p:cNvSpPr/>
            <p:nvPr/>
          </p:nvSpPr>
          <p:spPr>
            <a:xfrm>
              <a:off x="1247837" y="231654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5715" name="Groupe 5714"/>
            <p:cNvGrpSpPr/>
            <p:nvPr/>
          </p:nvGrpSpPr>
          <p:grpSpPr>
            <a:xfrm>
              <a:off x="-484413" y="1795335"/>
              <a:ext cx="1979203" cy="815868"/>
              <a:chOff x="5092145" y="2925076"/>
              <a:chExt cx="1979203" cy="815868"/>
            </a:xfrm>
          </p:grpSpPr>
          <p:sp>
            <p:nvSpPr>
              <p:cNvPr id="5722" name="Forme libre 5721"/>
              <p:cNvSpPr/>
              <p:nvPr/>
            </p:nvSpPr>
            <p:spPr>
              <a:xfrm>
                <a:off x="5092145" y="2925076"/>
                <a:ext cx="1962032" cy="655118"/>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62032" h="655118">
                    <a:moveTo>
                      <a:pt x="1773553" y="655118"/>
                    </a:moveTo>
                    <a:lnTo>
                      <a:pt x="1045006" y="320881"/>
                    </a:lnTo>
                    <a:cubicBezTo>
                      <a:pt x="759073" y="280842"/>
                      <a:pt x="858541" y="301368"/>
                      <a:pt x="562767" y="250049"/>
                    </a:cubicBezTo>
                    <a:lnTo>
                      <a:pt x="0" y="0"/>
                    </a:lnTo>
                    <a:lnTo>
                      <a:pt x="1027206" y="138938"/>
                    </a:lnTo>
                    <a:lnTo>
                      <a:pt x="1695749" y="411426"/>
                    </a:lnTo>
                    <a:lnTo>
                      <a:pt x="1258715" y="356981"/>
                    </a:lnTo>
                    <a:lnTo>
                      <a:pt x="1962032" y="639766"/>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5723" name="Groupe 5722"/>
              <p:cNvGrpSpPr/>
              <p:nvPr/>
            </p:nvGrpSpPr>
            <p:grpSpPr>
              <a:xfrm>
                <a:off x="6841947" y="3422026"/>
                <a:ext cx="229401" cy="313391"/>
                <a:chOff x="6487012" y="3744806"/>
                <a:chExt cx="229401" cy="313391"/>
              </a:xfrm>
            </p:grpSpPr>
            <p:sp>
              <p:nvSpPr>
                <p:cNvPr id="5725" name="Ellipse 5724"/>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726" name="Bouée 5725"/>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5724" name="Connecteur droit 5723"/>
              <p:cNvCxnSpPr/>
              <p:nvPr/>
            </p:nvCxnSpPr>
            <p:spPr>
              <a:xfrm flipV="1">
                <a:off x="6939479" y="3429694"/>
                <a:ext cx="47052" cy="311250"/>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5716" name="Ellipse 5715"/>
            <p:cNvSpPr/>
            <p:nvPr/>
          </p:nvSpPr>
          <p:spPr>
            <a:xfrm>
              <a:off x="582357" y="211578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717" name="Ellipse 5716"/>
            <p:cNvSpPr/>
            <p:nvPr/>
          </p:nvSpPr>
          <p:spPr>
            <a:xfrm>
              <a:off x="89736" y="2031082"/>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718" name="Ellipse 5717"/>
            <p:cNvSpPr/>
            <p:nvPr/>
          </p:nvSpPr>
          <p:spPr>
            <a:xfrm>
              <a:off x="-519318" y="1745455"/>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719" name="Ellipse 5718"/>
            <p:cNvSpPr/>
            <p:nvPr/>
          </p:nvSpPr>
          <p:spPr>
            <a:xfrm>
              <a:off x="479939" y="1904114"/>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720" name="Ellipse 5719"/>
            <p:cNvSpPr/>
            <p:nvPr/>
          </p:nvSpPr>
          <p:spPr>
            <a:xfrm>
              <a:off x="1187680" y="2169719"/>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721" name="Ellipse 5720"/>
            <p:cNvSpPr/>
            <p:nvPr/>
          </p:nvSpPr>
          <p:spPr>
            <a:xfrm>
              <a:off x="756629" y="2111797"/>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5727" name="Groupe 5726"/>
          <p:cNvGrpSpPr/>
          <p:nvPr>
            <p:custDataLst>
              <p:tags r:id="rId236"/>
            </p:custDataLst>
          </p:nvPr>
        </p:nvGrpSpPr>
        <p:grpSpPr>
          <a:xfrm>
            <a:off x="1833465" y="2642476"/>
            <a:ext cx="1974948" cy="997995"/>
            <a:chOff x="-487301" y="3353057"/>
            <a:chExt cx="1974948" cy="997995"/>
          </a:xfrm>
        </p:grpSpPr>
        <p:grpSp>
          <p:nvGrpSpPr>
            <p:cNvPr id="5728" name="Groupe 5727"/>
            <p:cNvGrpSpPr/>
            <p:nvPr/>
          </p:nvGrpSpPr>
          <p:grpSpPr>
            <a:xfrm>
              <a:off x="-484413" y="3372468"/>
              <a:ext cx="1972060" cy="978584"/>
              <a:chOff x="5099288" y="2756833"/>
              <a:chExt cx="1972060" cy="978584"/>
            </a:xfrm>
          </p:grpSpPr>
          <p:sp>
            <p:nvSpPr>
              <p:cNvPr id="5736" name="Forme libre 5735"/>
              <p:cNvSpPr/>
              <p:nvPr/>
            </p:nvSpPr>
            <p:spPr>
              <a:xfrm>
                <a:off x="5099288" y="2756833"/>
                <a:ext cx="1952507" cy="882892"/>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52507" h="882892">
                    <a:moveTo>
                      <a:pt x="1775935" y="882892"/>
                    </a:moveTo>
                    <a:lnTo>
                      <a:pt x="1047388" y="551036"/>
                    </a:lnTo>
                    <a:cubicBezTo>
                      <a:pt x="813843" y="653872"/>
                      <a:pt x="870447" y="610104"/>
                      <a:pt x="608010" y="749285"/>
                    </a:cubicBezTo>
                    <a:lnTo>
                      <a:pt x="0" y="468282"/>
                    </a:lnTo>
                    <a:lnTo>
                      <a:pt x="977199" y="0"/>
                    </a:lnTo>
                    <a:lnTo>
                      <a:pt x="1695749" y="267724"/>
                    </a:lnTo>
                    <a:lnTo>
                      <a:pt x="1242046" y="465693"/>
                    </a:lnTo>
                    <a:lnTo>
                      <a:pt x="1952507" y="779433"/>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5737" name="Groupe 5736"/>
              <p:cNvGrpSpPr/>
              <p:nvPr/>
            </p:nvGrpSpPr>
            <p:grpSpPr>
              <a:xfrm>
                <a:off x="6841947" y="3422026"/>
                <a:ext cx="229401" cy="313391"/>
                <a:chOff x="6487012" y="3744806"/>
                <a:chExt cx="229401" cy="313391"/>
              </a:xfrm>
            </p:grpSpPr>
            <p:sp>
              <p:nvSpPr>
                <p:cNvPr id="5739" name="Ellipse 5738"/>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740" name="Bouée 5739"/>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5738" name="Connecteur droit 5737"/>
              <p:cNvCxnSpPr/>
              <p:nvPr/>
            </p:nvCxnSpPr>
            <p:spPr>
              <a:xfrm flipH="1" flipV="1">
                <a:off x="6896101" y="3467100"/>
                <a:ext cx="126205" cy="221456"/>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5729" name="Ellipse 5728"/>
            <p:cNvSpPr/>
            <p:nvPr/>
          </p:nvSpPr>
          <p:spPr>
            <a:xfrm>
              <a:off x="756628" y="3826816"/>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730" name="Ellipse 5729"/>
            <p:cNvSpPr/>
            <p:nvPr/>
          </p:nvSpPr>
          <p:spPr>
            <a:xfrm>
              <a:off x="1177294" y="4192040"/>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731" name="Ellipse 5730"/>
            <p:cNvSpPr/>
            <p:nvPr/>
          </p:nvSpPr>
          <p:spPr>
            <a:xfrm>
              <a:off x="527587" y="3893141"/>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732" name="Ellipse 5731"/>
            <p:cNvSpPr/>
            <p:nvPr/>
          </p:nvSpPr>
          <p:spPr>
            <a:xfrm>
              <a:off x="60308" y="4078559"/>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733" name="Ellipse 5732"/>
            <p:cNvSpPr/>
            <p:nvPr/>
          </p:nvSpPr>
          <p:spPr>
            <a:xfrm>
              <a:off x="-487301" y="3814954"/>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734" name="Ellipse 5733"/>
            <p:cNvSpPr/>
            <p:nvPr/>
          </p:nvSpPr>
          <p:spPr>
            <a:xfrm>
              <a:off x="461698" y="3353057"/>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735" name="Ellipse 5734"/>
            <p:cNvSpPr/>
            <p:nvPr/>
          </p:nvSpPr>
          <p:spPr>
            <a:xfrm>
              <a:off x="1127559" y="3625702"/>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grpSp>
        <p:nvGrpSpPr>
          <p:cNvPr id="5741" name="Groupe 5740"/>
          <p:cNvGrpSpPr/>
          <p:nvPr>
            <p:custDataLst>
              <p:tags r:id="rId237"/>
            </p:custDataLst>
          </p:nvPr>
        </p:nvGrpSpPr>
        <p:grpSpPr>
          <a:xfrm>
            <a:off x="1922011" y="2547569"/>
            <a:ext cx="1891098" cy="1100028"/>
            <a:chOff x="-378587" y="4270377"/>
            <a:chExt cx="1891098" cy="1100028"/>
          </a:xfrm>
        </p:grpSpPr>
        <p:grpSp>
          <p:nvGrpSpPr>
            <p:cNvPr id="5742" name="Groupe 5741"/>
            <p:cNvGrpSpPr/>
            <p:nvPr/>
          </p:nvGrpSpPr>
          <p:grpSpPr>
            <a:xfrm>
              <a:off x="-378587" y="4270377"/>
              <a:ext cx="1891098" cy="1100028"/>
              <a:chOff x="5180250" y="2635389"/>
              <a:chExt cx="1891098" cy="1100028"/>
            </a:xfrm>
          </p:grpSpPr>
          <p:sp>
            <p:nvSpPr>
              <p:cNvPr id="5750" name="Forme libre 5749"/>
              <p:cNvSpPr/>
              <p:nvPr/>
            </p:nvSpPr>
            <p:spPr>
              <a:xfrm>
                <a:off x="5180250" y="2635389"/>
                <a:ext cx="1869163" cy="100433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69163" h="1004336">
                    <a:moveTo>
                      <a:pt x="1699736" y="1004336"/>
                    </a:moveTo>
                    <a:lnTo>
                      <a:pt x="978333" y="693911"/>
                    </a:lnTo>
                    <a:cubicBezTo>
                      <a:pt x="790031" y="849134"/>
                      <a:pt x="846635" y="807748"/>
                      <a:pt x="610392" y="999316"/>
                    </a:cubicBezTo>
                    <a:lnTo>
                      <a:pt x="0" y="734982"/>
                    </a:lnTo>
                    <a:lnTo>
                      <a:pt x="839087" y="0"/>
                    </a:lnTo>
                    <a:lnTo>
                      <a:pt x="1538587" y="246293"/>
                    </a:lnTo>
                    <a:cubicBezTo>
                      <a:pt x="1322835" y="429107"/>
                      <a:pt x="1328123" y="428319"/>
                      <a:pt x="1146797" y="565706"/>
                    </a:cubicBezTo>
                    <a:lnTo>
                      <a:pt x="1869163" y="88658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5751" name="Groupe 5750"/>
              <p:cNvGrpSpPr/>
              <p:nvPr/>
            </p:nvGrpSpPr>
            <p:grpSpPr>
              <a:xfrm>
                <a:off x="6841947" y="3422026"/>
                <a:ext cx="229401" cy="313391"/>
                <a:chOff x="6487012" y="3744806"/>
                <a:chExt cx="229401" cy="313391"/>
              </a:xfrm>
            </p:grpSpPr>
            <p:sp>
              <p:nvSpPr>
                <p:cNvPr id="5753" name="Ellipse 5752"/>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754" name="Bouée 5753"/>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5752" name="Connecteur droit 5751"/>
              <p:cNvCxnSpPr/>
              <p:nvPr/>
            </p:nvCxnSpPr>
            <p:spPr>
              <a:xfrm rot="900000" flipH="1" flipV="1">
                <a:off x="6862011" y="3525253"/>
                <a:ext cx="196515" cy="112294"/>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5743" name="Ellipse 5742"/>
            <p:cNvSpPr/>
            <p:nvPr/>
          </p:nvSpPr>
          <p:spPr>
            <a:xfrm>
              <a:off x="1152776" y="5187875"/>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5744" name="Ellipse 5743"/>
            <p:cNvSpPr/>
            <p:nvPr/>
          </p:nvSpPr>
          <p:spPr>
            <a:xfrm>
              <a:off x="511792" y="4977581"/>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5745" name="Ellipse 5744"/>
            <p:cNvSpPr/>
            <p:nvPr/>
          </p:nvSpPr>
          <p:spPr>
            <a:xfrm>
              <a:off x="119529" y="5208388"/>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5746" name="Ellipse 5745"/>
            <p:cNvSpPr/>
            <p:nvPr/>
          </p:nvSpPr>
          <p:spPr>
            <a:xfrm>
              <a:off x="-338491" y="4907307"/>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5747" name="Ellipse 5746"/>
            <p:cNvSpPr/>
            <p:nvPr/>
          </p:nvSpPr>
          <p:spPr>
            <a:xfrm>
              <a:off x="511792" y="4277222"/>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5748" name="Ellipse 5747"/>
            <p:cNvSpPr/>
            <p:nvPr/>
          </p:nvSpPr>
          <p:spPr>
            <a:xfrm>
              <a:off x="1057750" y="4546550"/>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5749" name="Ellipse 5748"/>
            <p:cNvSpPr/>
            <p:nvPr/>
          </p:nvSpPr>
          <p:spPr>
            <a:xfrm>
              <a:off x="857737" y="4848857"/>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grpSp>
        <p:nvGrpSpPr>
          <p:cNvPr id="5755" name="Groupe 5754"/>
          <p:cNvGrpSpPr/>
          <p:nvPr>
            <p:custDataLst>
              <p:tags r:id="rId238"/>
            </p:custDataLst>
          </p:nvPr>
        </p:nvGrpSpPr>
        <p:grpSpPr>
          <a:xfrm>
            <a:off x="2026563" y="2435719"/>
            <a:ext cx="1786824" cy="1227917"/>
            <a:chOff x="-258067" y="5466281"/>
            <a:chExt cx="1786824" cy="1227917"/>
          </a:xfrm>
        </p:grpSpPr>
        <p:grpSp>
          <p:nvGrpSpPr>
            <p:cNvPr id="5756" name="Groupe 5755"/>
            <p:cNvGrpSpPr/>
            <p:nvPr/>
          </p:nvGrpSpPr>
          <p:grpSpPr>
            <a:xfrm>
              <a:off x="-258067" y="5466281"/>
              <a:ext cx="1786824" cy="1227917"/>
              <a:chOff x="5284524" y="2523093"/>
              <a:chExt cx="1786824" cy="1227917"/>
            </a:xfrm>
          </p:grpSpPr>
          <p:sp>
            <p:nvSpPr>
              <p:cNvPr id="5764" name="Forme libre 5763"/>
              <p:cNvSpPr/>
              <p:nvPr/>
            </p:nvSpPr>
            <p:spPr>
              <a:xfrm>
                <a:off x="5284524" y="2523093"/>
                <a:ext cx="1752857" cy="1227917"/>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52857" h="1227917">
                    <a:moveTo>
                      <a:pt x="1603483" y="1132673"/>
                    </a:moveTo>
                    <a:lnTo>
                      <a:pt x="886091" y="822248"/>
                    </a:lnTo>
                    <a:cubicBezTo>
                      <a:pt x="733883" y="1053671"/>
                      <a:pt x="770435" y="992233"/>
                      <a:pt x="602371" y="1227917"/>
                    </a:cubicBezTo>
                    <a:lnTo>
                      <a:pt x="0" y="947540"/>
                    </a:lnTo>
                    <a:lnTo>
                      <a:pt x="638561" y="0"/>
                    </a:lnTo>
                    <a:lnTo>
                      <a:pt x="1318007" y="242282"/>
                    </a:lnTo>
                    <a:cubicBezTo>
                      <a:pt x="1142360" y="493275"/>
                      <a:pt x="1127597" y="496498"/>
                      <a:pt x="1014450" y="661959"/>
                    </a:cubicBezTo>
                    <a:lnTo>
                      <a:pt x="1752857" y="986852"/>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5765" name="Groupe 5764"/>
              <p:cNvGrpSpPr/>
              <p:nvPr/>
            </p:nvGrpSpPr>
            <p:grpSpPr>
              <a:xfrm>
                <a:off x="6841947" y="3422026"/>
                <a:ext cx="229401" cy="313391"/>
                <a:chOff x="6487012" y="3744806"/>
                <a:chExt cx="229401" cy="313391"/>
              </a:xfrm>
            </p:grpSpPr>
            <p:sp>
              <p:nvSpPr>
                <p:cNvPr id="5767" name="Ellipse 5766"/>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768" name="Bouée 5767"/>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5766" name="Connecteur droit 5765"/>
              <p:cNvCxnSpPr/>
              <p:nvPr/>
            </p:nvCxnSpPr>
            <p:spPr>
              <a:xfrm flipH="1" flipV="1">
                <a:off x="6862011" y="3525253"/>
                <a:ext cx="196515" cy="112294"/>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5757" name="Ellipse 5756"/>
            <p:cNvSpPr/>
            <p:nvPr/>
          </p:nvSpPr>
          <p:spPr>
            <a:xfrm>
              <a:off x="1133109" y="6483089"/>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5758" name="Ellipse 5757"/>
            <p:cNvSpPr/>
            <p:nvPr/>
          </p:nvSpPr>
          <p:spPr>
            <a:xfrm>
              <a:off x="521961" y="6373091"/>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5759" name="Ellipse 5758"/>
            <p:cNvSpPr/>
            <p:nvPr/>
          </p:nvSpPr>
          <p:spPr>
            <a:xfrm>
              <a:off x="154433" y="6582632"/>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5760" name="Ellipse 5759"/>
            <p:cNvSpPr/>
            <p:nvPr/>
          </p:nvSpPr>
          <p:spPr>
            <a:xfrm>
              <a:off x="-188997" y="6221242"/>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5761" name="Ellipse 5760"/>
            <p:cNvSpPr/>
            <p:nvPr/>
          </p:nvSpPr>
          <p:spPr>
            <a:xfrm>
              <a:off x="514783" y="5472685"/>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5762" name="Ellipse 5761"/>
            <p:cNvSpPr/>
            <p:nvPr/>
          </p:nvSpPr>
          <p:spPr>
            <a:xfrm>
              <a:off x="929745" y="5786345"/>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5763" name="Ellipse 5762"/>
            <p:cNvSpPr/>
            <p:nvPr/>
          </p:nvSpPr>
          <p:spPr>
            <a:xfrm>
              <a:off x="895244" y="6161135"/>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grpSp>
        <p:nvGrpSpPr>
          <p:cNvPr id="5769" name="Groupe 5768"/>
          <p:cNvGrpSpPr/>
          <p:nvPr>
            <p:custDataLst>
              <p:tags r:id="rId239"/>
            </p:custDataLst>
          </p:nvPr>
        </p:nvGrpSpPr>
        <p:grpSpPr>
          <a:xfrm>
            <a:off x="2158441" y="2357371"/>
            <a:ext cx="1666594" cy="1388339"/>
            <a:chOff x="1491400" y="5663685"/>
            <a:chExt cx="1666594" cy="1388339"/>
          </a:xfrm>
        </p:grpSpPr>
        <p:grpSp>
          <p:nvGrpSpPr>
            <p:cNvPr id="5770" name="Groupe 5769"/>
            <p:cNvGrpSpPr/>
            <p:nvPr/>
          </p:nvGrpSpPr>
          <p:grpSpPr>
            <a:xfrm>
              <a:off x="1491400" y="5663685"/>
              <a:ext cx="1666594" cy="1388339"/>
              <a:chOff x="5412862" y="2446893"/>
              <a:chExt cx="1666594" cy="1388339"/>
            </a:xfrm>
          </p:grpSpPr>
          <p:sp>
            <p:nvSpPr>
              <p:cNvPr id="5778" name="Forme libre 5777"/>
              <p:cNvSpPr/>
              <p:nvPr/>
            </p:nvSpPr>
            <p:spPr>
              <a:xfrm>
                <a:off x="5412862" y="2446893"/>
                <a:ext cx="1604468" cy="1388339"/>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04468" h="1388339">
                    <a:moveTo>
                      <a:pt x="1511241" y="1236947"/>
                    </a:moveTo>
                    <a:lnTo>
                      <a:pt x="793849" y="918501"/>
                    </a:lnTo>
                    <a:cubicBezTo>
                      <a:pt x="689767" y="1190030"/>
                      <a:pt x="710276" y="1120570"/>
                      <a:pt x="614402" y="1388339"/>
                    </a:cubicBezTo>
                    <a:lnTo>
                      <a:pt x="0" y="1091919"/>
                    </a:lnTo>
                    <a:lnTo>
                      <a:pt x="377877" y="0"/>
                    </a:lnTo>
                    <a:lnTo>
                      <a:pt x="1065344" y="242282"/>
                    </a:lnTo>
                    <a:cubicBezTo>
                      <a:pt x="945844" y="521349"/>
                      <a:pt x="935091" y="536604"/>
                      <a:pt x="858039" y="726128"/>
                    </a:cubicBezTo>
                    <a:lnTo>
                      <a:pt x="1604468" y="1047010"/>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5779" name="Groupe 5778"/>
              <p:cNvGrpSpPr/>
              <p:nvPr/>
            </p:nvGrpSpPr>
            <p:grpSpPr>
              <a:xfrm>
                <a:off x="6841947" y="3422026"/>
                <a:ext cx="229401" cy="313391"/>
                <a:chOff x="6487012" y="3744806"/>
                <a:chExt cx="229401" cy="313391"/>
              </a:xfrm>
            </p:grpSpPr>
            <p:sp>
              <p:nvSpPr>
                <p:cNvPr id="5781" name="Ellipse 5780"/>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782" name="Bouée 5781"/>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5780" name="Connecteur droit 5779"/>
              <p:cNvCxnSpPr/>
              <p:nvPr/>
            </p:nvCxnSpPr>
            <p:spPr>
              <a:xfrm rot="2220000" flipH="1">
                <a:off x="6841332" y="3521869"/>
                <a:ext cx="238124" cy="111919"/>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5771" name="Ellipse 5770"/>
            <p:cNvSpPr/>
            <p:nvPr/>
          </p:nvSpPr>
          <p:spPr>
            <a:xfrm>
              <a:off x="2662899" y="6736517"/>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5772" name="Ellipse 5771"/>
            <p:cNvSpPr/>
            <p:nvPr/>
          </p:nvSpPr>
          <p:spPr>
            <a:xfrm>
              <a:off x="2187667" y="6708901"/>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5773" name="Ellipse 5772"/>
            <p:cNvSpPr/>
            <p:nvPr/>
          </p:nvSpPr>
          <p:spPr>
            <a:xfrm>
              <a:off x="1847336" y="6910966"/>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5774" name="Ellipse 5773"/>
            <p:cNvSpPr/>
            <p:nvPr/>
          </p:nvSpPr>
          <p:spPr>
            <a:xfrm>
              <a:off x="1541564" y="6468441"/>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5775" name="Ellipse 5774"/>
            <p:cNvSpPr/>
            <p:nvPr/>
          </p:nvSpPr>
          <p:spPr>
            <a:xfrm>
              <a:off x="2030538" y="5688397"/>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5776" name="Ellipse 5775"/>
            <p:cNvSpPr/>
            <p:nvPr/>
          </p:nvSpPr>
          <p:spPr>
            <a:xfrm>
              <a:off x="2461313" y="6013914"/>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5777" name="Ellipse 5776"/>
            <p:cNvSpPr/>
            <p:nvPr/>
          </p:nvSpPr>
          <p:spPr>
            <a:xfrm>
              <a:off x="2534361" y="6449926"/>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grpSp>
        <p:nvGrpSpPr>
          <p:cNvPr id="5783" name="Groupe 5782"/>
          <p:cNvGrpSpPr/>
          <p:nvPr>
            <p:custDataLst>
              <p:tags r:id="rId240"/>
            </p:custDataLst>
          </p:nvPr>
        </p:nvGrpSpPr>
        <p:grpSpPr>
          <a:xfrm>
            <a:off x="2284492" y="2309446"/>
            <a:ext cx="1550289" cy="1480581"/>
            <a:chOff x="3200345" y="5377419"/>
            <a:chExt cx="1550289" cy="1480581"/>
          </a:xfrm>
        </p:grpSpPr>
        <p:grpSp>
          <p:nvGrpSpPr>
            <p:cNvPr id="5784" name="Groupe 5783"/>
            <p:cNvGrpSpPr/>
            <p:nvPr/>
          </p:nvGrpSpPr>
          <p:grpSpPr>
            <a:xfrm>
              <a:off x="3200345" y="5377419"/>
              <a:ext cx="1550289" cy="1480581"/>
              <a:chOff x="5529167" y="2402777"/>
              <a:chExt cx="1550289" cy="1480581"/>
            </a:xfrm>
          </p:grpSpPr>
          <p:sp>
            <p:nvSpPr>
              <p:cNvPr id="5792" name="Forme libre 5791"/>
              <p:cNvSpPr/>
              <p:nvPr/>
            </p:nvSpPr>
            <p:spPr>
              <a:xfrm>
                <a:off x="5529167" y="2402777"/>
                <a:ext cx="1444047" cy="1480581"/>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44047" h="1480581">
                    <a:moveTo>
                      <a:pt x="1394936" y="1281063"/>
                    </a:moveTo>
                    <a:lnTo>
                      <a:pt x="693586" y="966628"/>
                    </a:lnTo>
                    <a:cubicBezTo>
                      <a:pt x="669715" y="1282273"/>
                      <a:pt x="674182" y="1216822"/>
                      <a:pt x="646487" y="1480581"/>
                    </a:cubicBezTo>
                    <a:lnTo>
                      <a:pt x="0" y="1180151"/>
                    </a:lnTo>
                    <a:lnTo>
                      <a:pt x="137245" y="0"/>
                    </a:lnTo>
                    <a:lnTo>
                      <a:pt x="788618" y="258324"/>
                    </a:lnTo>
                    <a:cubicBezTo>
                      <a:pt x="745318" y="601559"/>
                      <a:pt x="746597" y="556656"/>
                      <a:pt x="725692" y="762223"/>
                    </a:cubicBezTo>
                    <a:lnTo>
                      <a:pt x="1444047" y="1067063"/>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5793" name="Groupe 5792"/>
              <p:cNvGrpSpPr/>
              <p:nvPr/>
            </p:nvGrpSpPr>
            <p:grpSpPr>
              <a:xfrm>
                <a:off x="6841947" y="3422026"/>
                <a:ext cx="229401" cy="313391"/>
                <a:chOff x="6487012" y="3744806"/>
                <a:chExt cx="229401" cy="313391"/>
              </a:xfrm>
            </p:grpSpPr>
            <p:sp>
              <p:nvSpPr>
                <p:cNvPr id="5795" name="Ellipse 5794"/>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796" name="Bouée 5795"/>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5794" name="Connecteur droit 5793"/>
              <p:cNvCxnSpPr/>
              <p:nvPr/>
            </p:nvCxnSpPr>
            <p:spPr>
              <a:xfrm rot="1320000" flipH="1">
                <a:off x="6841332" y="3521869"/>
                <a:ext cx="238124" cy="111919"/>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5785" name="Ellipse 5784"/>
            <p:cNvSpPr/>
            <p:nvPr/>
          </p:nvSpPr>
          <p:spPr>
            <a:xfrm>
              <a:off x="4173671" y="6228482"/>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5786" name="Ellipse 5785"/>
            <p:cNvSpPr/>
            <p:nvPr/>
          </p:nvSpPr>
          <p:spPr>
            <a:xfrm>
              <a:off x="3944408" y="5787548"/>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5787" name="Ellipse 5786"/>
            <p:cNvSpPr/>
            <p:nvPr/>
          </p:nvSpPr>
          <p:spPr>
            <a:xfrm>
              <a:off x="3557754" y="5450496"/>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5788" name="Ellipse 5787"/>
            <p:cNvSpPr/>
            <p:nvPr/>
          </p:nvSpPr>
          <p:spPr>
            <a:xfrm>
              <a:off x="3205055" y="6143937"/>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5789" name="Ellipse 5788"/>
            <p:cNvSpPr/>
            <p:nvPr/>
          </p:nvSpPr>
          <p:spPr>
            <a:xfrm>
              <a:off x="3522849" y="6694142"/>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5790" name="Ellipse 5789"/>
            <p:cNvSpPr/>
            <p:nvPr/>
          </p:nvSpPr>
          <p:spPr>
            <a:xfrm>
              <a:off x="3841626" y="6525078"/>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5791" name="Ellipse 5790"/>
            <p:cNvSpPr/>
            <p:nvPr/>
          </p:nvSpPr>
          <p:spPr>
            <a:xfrm>
              <a:off x="4223126" y="6468441"/>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grpSp>
        <p:nvGrpSpPr>
          <p:cNvPr id="5797" name="Groupe 5796"/>
          <p:cNvGrpSpPr/>
          <p:nvPr>
            <p:custDataLst>
              <p:tags r:id="rId241"/>
            </p:custDataLst>
          </p:nvPr>
        </p:nvGrpSpPr>
        <p:grpSpPr>
          <a:xfrm>
            <a:off x="2283110" y="2314819"/>
            <a:ext cx="1550289" cy="1480581"/>
            <a:chOff x="5529167" y="2402777"/>
            <a:chExt cx="1550289" cy="1480581"/>
          </a:xfrm>
        </p:grpSpPr>
        <p:sp>
          <p:nvSpPr>
            <p:cNvPr id="5798" name="Forme libre 5797"/>
            <p:cNvSpPr/>
            <p:nvPr/>
          </p:nvSpPr>
          <p:spPr>
            <a:xfrm>
              <a:off x="5529167" y="2402777"/>
              <a:ext cx="1444047" cy="1480581"/>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44047" h="1480581">
                  <a:moveTo>
                    <a:pt x="1394936" y="1281063"/>
                  </a:moveTo>
                  <a:lnTo>
                    <a:pt x="693586" y="966628"/>
                  </a:lnTo>
                  <a:cubicBezTo>
                    <a:pt x="669715" y="1282273"/>
                    <a:pt x="674182" y="1216822"/>
                    <a:pt x="646487" y="1480581"/>
                  </a:cubicBezTo>
                  <a:lnTo>
                    <a:pt x="0" y="1180151"/>
                  </a:lnTo>
                  <a:lnTo>
                    <a:pt x="137245" y="0"/>
                  </a:lnTo>
                  <a:lnTo>
                    <a:pt x="788618" y="258324"/>
                  </a:lnTo>
                  <a:cubicBezTo>
                    <a:pt x="745318" y="601559"/>
                    <a:pt x="746597" y="556656"/>
                    <a:pt x="725692" y="762223"/>
                  </a:cubicBezTo>
                  <a:lnTo>
                    <a:pt x="1444047" y="1067063"/>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5799" name="Groupe 5798"/>
            <p:cNvGrpSpPr/>
            <p:nvPr/>
          </p:nvGrpSpPr>
          <p:grpSpPr>
            <a:xfrm>
              <a:off x="6841947" y="3422026"/>
              <a:ext cx="229401" cy="313391"/>
              <a:chOff x="6487012" y="3744806"/>
              <a:chExt cx="229401" cy="313391"/>
            </a:xfrm>
          </p:grpSpPr>
          <p:sp>
            <p:nvSpPr>
              <p:cNvPr id="5801" name="Ellipse 5800"/>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802" name="Bouée 5801"/>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5800" name="Connecteur droit 5799"/>
            <p:cNvCxnSpPr/>
            <p:nvPr/>
          </p:nvCxnSpPr>
          <p:spPr>
            <a:xfrm rot="1320000" flipH="1">
              <a:off x="6841332" y="3521869"/>
              <a:ext cx="238124" cy="111919"/>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671" name="Groupe 2670"/>
          <p:cNvGrpSpPr/>
          <p:nvPr>
            <p:custDataLst>
              <p:tags r:id="rId242"/>
            </p:custDataLst>
          </p:nvPr>
        </p:nvGrpSpPr>
        <p:grpSpPr>
          <a:xfrm>
            <a:off x="1293788" y="1628800"/>
            <a:ext cx="2254470" cy="1724257"/>
            <a:chOff x="3917137" y="2352812"/>
            <a:chExt cx="2254470" cy="1724257"/>
          </a:xfrm>
        </p:grpSpPr>
        <p:grpSp>
          <p:nvGrpSpPr>
            <p:cNvPr id="2672" name="Groupe 2671"/>
            <p:cNvGrpSpPr/>
            <p:nvPr/>
          </p:nvGrpSpPr>
          <p:grpSpPr>
            <a:xfrm>
              <a:off x="3917137" y="2352812"/>
              <a:ext cx="2250529" cy="1724257"/>
              <a:chOff x="4565073" y="2352830"/>
              <a:chExt cx="1602597" cy="1367129"/>
            </a:xfrm>
            <a:gradFill flip="none" rotWithShape="1">
              <a:gsLst>
                <a:gs pos="60000">
                  <a:schemeClr val="tx1">
                    <a:lumMod val="65000"/>
                    <a:lumOff val="35000"/>
                  </a:schemeClr>
                </a:gs>
                <a:gs pos="0">
                  <a:schemeClr val="bg1">
                    <a:lumMod val="85000"/>
                  </a:schemeClr>
                </a:gs>
              </a:gsLst>
              <a:path path="shape">
                <a:fillToRect l="50000" t="50000" r="50000" b="50000"/>
              </a:path>
              <a:tileRect/>
            </a:gradFill>
          </p:grpSpPr>
          <p:sp>
            <p:nvSpPr>
              <p:cNvPr id="2678" name="Forme libre 2677"/>
              <p:cNvSpPr/>
              <p:nvPr/>
            </p:nvSpPr>
            <p:spPr>
              <a:xfrm>
                <a:off x="4565073" y="2352830"/>
                <a:ext cx="1420413" cy="757171"/>
              </a:xfrm>
              <a:custGeom>
                <a:avLst/>
                <a:gdLst>
                  <a:gd name="connsiteX0" fmla="*/ 352240 w 1451654"/>
                  <a:gd name="connsiteY0" fmla="*/ 747175 h 754291"/>
                  <a:gd name="connsiteX1" fmla="*/ 0 w 1451654"/>
                  <a:gd name="connsiteY1" fmla="*/ 608414 h 754291"/>
                  <a:gd name="connsiteX2" fmla="*/ 32022 w 1451654"/>
                  <a:gd name="connsiteY2" fmla="*/ 426957 h 754291"/>
                  <a:gd name="connsiteX3" fmla="*/ 88949 w 1451654"/>
                  <a:gd name="connsiteY3" fmla="*/ 281080 h 754291"/>
                  <a:gd name="connsiteX4" fmla="*/ 195689 w 1451654"/>
                  <a:gd name="connsiteY4" fmla="*/ 170782 h 754291"/>
                  <a:gd name="connsiteX5" fmla="*/ 309544 w 1451654"/>
                  <a:gd name="connsiteY5" fmla="*/ 96065 h 754291"/>
                  <a:gd name="connsiteX6" fmla="*/ 434073 w 1451654"/>
                  <a:gd name="connsiteY6" fmla="*/ 39137 h 754291"/>
                  <a:gd name="connsiteX7" fmla="*/ 594182 w 1451654"/>
                  <a:gd name="connsiteY7" fmla="*/ 0 h 754291"/>
                  <a:gd name="connsiteX8" fmla="*/ 793429 w 1451654"/>
                  <a:gd name="connsiteY8" fmla="*/ 21347 h 754291"/>
                  <a:gd name="connsiteX9" fmla="*/ 1006907 w 1451654"/>
                  <a:gd name="connsiteY9" fmla="*/ 110297 h 754291"/>
                  <a:gd name="connsiteX10" fmla="*/ 989117 w 1451654"/>
                  <a:gd name="connsiteY10" fmla="*/ 338007 h 754291"/>
                  <a:gd name="connsiteX11" fmla="*/ 1049603 w 1451654"/>
                  <a:gd name="connsiteY11" fmla="*/ 434073 h 754291"/>
                  <a:gd name="connsiteX12" fmla="*/ 1088741 w 1451654"/>
                  <a:gd name="connsiteY12" fmla="*/ 523022 h 754291"/>
                  <a:gd name="connsiteX13" fmla="*/ 1095857 w 1451654"/>
                  <a:gd name="connsiteY13" fmla="*/ 615529 h 754291"/>
                  <a:gd name="connsiteX14" fmla="*/ 1451654 w 1451654"/>
                  <a:gd name="connsiteY14" fmla="*/ 754291 h 754291"/>
                  <a:gd name="connsiteX15" fmla="*/ 1430306 w 1451654"/>
                  <a:gd name="connsiteY15" fmla="*/ 615529 h 754291"/>
                  <a:gd name="connsiteX16" fmla="*/ 1330683 w 1451654"/>
                  <a:gd name="connsiteY16" fmla="*/ 458979 h 754291"/>
                  <a:gd name="connsiteX17" fmla="*/ 1216828 w 1451654"/>
                  <a:gd name="connsiteY17" fmla="*/ 391377 h 754291"/>
                  <a:gd name="connsiteX18" fmla="*/ 1113647 w 1451654"/>
                  <a:gd name="connsiteY18" fmla="*/ 355797 h 754291"/>
                  <a:gd name="connsiteX19" fmla="*/ 1042487 w 1451654"/>
                  <a:gd name="connsiteY19" fmla="*/ 341565 h 754291"/>
                  <a:gd name="connsiteX20" fmla="*/ 910842 w 1451654"/>
                  <a:gd name="connsiteY20" fmla="*/ 338007 h 754291"/>
                  <a:gd name="connsiteX21" fmla="*/ 796987 w 1451654"/>
                  <a:gd name="connsiteY21" fmla="*/ 384261 h 754291"/>
                  <a:gd name="connsiteX22" fmla="*/ 672457 w 1451654"/>
                  <a:gd name="connsiteY22" fmla="*/ 466094 h 754291"/>
                  <a:gd name="connsiteX23" fmla="*/ 611972 w 1451654"/>
                  <a:gd name="connsiteY23" fmla="*/ 544370 h 754291"/>
                  <a:gd name="connsiteX24" fmla="*/ 562160 w 1451654"/>
                  <a:gd name="connsiteY24" fmla="*/ 636877 h 754291"/>
                  <a:gd name="connsiteX25" fmla="*/ 558602 w 1451654"/>
                  <a:gd name="connsiteY25" fmla="*/ 722269 h 754291"/>
                  <a:gd name="connsiteX26" fmla="*/ 547928 w 1451654"/>
                  <a:gd name="connsiteY26" fmla="*/ 743617 h 754291"/>
                  <a:gd name="connsiteX27" fmla="*/ 530138 w 1451654"/>
                  <a:gd name="connsiteY27" fmla="*/ 722269 h 754291"/>
                  <a:gd name="connsiteX28" fmla="*/ 530138 w 1451654"/>
                  <a:gd name="connsiteY28" fmla="*/ 722269 h 754291"/>
                  <a:gd name="connsiteX29" fmla="*/ 352240 w 1451654"/>
                  <a:gd name="connsiteY29" fmla="*/ 747175 h 754291"/>
                  <a:gd name="connsiteX0" fmla="*/ 352240 w 1451654"/>
                  <a:gd name="connsiteY0" fmla="*/ 747175 h 754291"/>
                  <a:gd name="connsiteX1" fmla="*/ 0 w 1451654"/>
                  <a:gd name="connsiteY1" fmla="*/ 608414 h 754291"/>
                  <a:gd name="connsiteX2" fmla="*/ 32022 w 1451654"/>
                  <a:gd name="connsiteY2" fmla="*/ 426957 h 754291"/>
                  <a:gd name="connsiteX3" fmla="*/ 88949 w 1451654"/>
                  <a:gd name="connsiteY3" fmla="*/ 281080 h 754291"/>
                  <a:gd name="connsiteX4" fmla="*/ 195689 w 1451654"/>
                  <a:gd name="connsiteY4" fmla="*/ 170782 h 754291"/>
                  <a:gd name="connsiteX5" fmla="*/ 309544 w 1451654"/>
                  <a:gd name="connsiteY5" fmla="*/ 96065 h 754291"/>
                  <a:gd name="connsiteX6" fmla="*/ 434073 w 1451654"/>
                  <a:gd name="connsiteY6" fmla="*/ 39137 h 754291"/>
                  <a:gd name="connsiteX7" fmla="*/ 594182 w 1451654"/>
                  <a:gd name="connsiteY7" fmla="*/ 0 h 754291"/>
                  <a:gd name="connsiteX8" fmla="*/ 793429 w 1451654"/>
                  <a:gd name="connsiteY8" fmla="*/ 21347 h 754291"/>
                  <a:gd name="connsiteX9" fmla="*/ 1167016 w 1451654"/>
                  <a:gd name="connsiteY9" fmla="*/ 167224 h 754291"/>
                  <a:gd name="connsiteX10" fmla="*/ 989117 w 1451654"/>
                  <a:gd name="connsiteY10" fmla="*/ 338007 h 754291"/>
                  <a:gd name="connsiteX11" fmla="*/ 1049603 w 1451654"/>
                  <a:gd name="connsiteY11" fmla="*/ 434073 h 754291"/>
                  <a:gd name="connsiteX12" fmla="*/ 1088741 w 1451654"/>
                  <a:gd name="connsiteY12" fmla="*/ 523022 h 754291"/>
                  <a:gd name="connsiteX13" fmla="*/ 1095857 w 1451654"/>
                  <a:gd name="connsiteY13" fmla="*/ 615529 h 754291"/>
                  <a:gd name="connsiteX14" fmla="*/ 1451654 w 1451654"/>
                  <a:gd name="connsiteY14" fmla="*/ 754291 h 754291"/>
                  <a:gd name="connsiteX15" fmla="*/ 1430306 w 1451654"/>
                  <a:gd name="connsiteY15" fmla="*/ 615529 h 754291"/>
                  <a:gd name="connsiteX16" fmla="*/ 1330683 w 1451654"/>
                  <a:gd name="connsiteY16" fmla="*/ 458979 h 754291"/>
                  <a:gd name="connsiteX17" fmla="*/ 1216828 w 1451654"/>
                  <a:gd name="connsiteY17" fmla="*/ 391377 h 754291"/>
                  <a:gd name="connsiteX18" fmla="*/ 1113647 w 1451654"/>
                  <a:gd name="connsiteY18" fmla="*/ 355797 h 754291"/>
                  <a:gd name="connsiteX19" fmla="*/ 1042487 w 1451654"/>
                  <a:gd name="connsiteY19" fmla="*/ 341565 h 754291"/>
                  <a:gd name="connsiteX20" fmla="*/ 910842 w 1451654"/>
                  <a:gd name="connsiteY20" fmla="*/ 338007 h 754291"/>
                  <a:gd name="connsiteX21" fmla="*/ 796987 w 1451654"/>
                  <a:gd name="connsiteY21" fmla="*/ 384261 h 754291"/>
                  <a:gd name="connsiteX22" fmla="*/ 672457 w 1451654"/>
                  <a:gd name="connsiteY22" fmla="*/ 466094 h 754291"/>
                  <a:gd name="connsiteX23" fmla="*/ 611972 w 1451654"/>
                  <a:gd name="connsiteY23" fmla="*/ 544370 h 754291"/>
                  <a:gd name="connsiteX24" fmla="*/ 562160 w 1451654"/>
                  <a:gd name="connsiteY24" fmla="*/ 636877 h 754291"/>
                  <a:gd name="connsiteX25" fmla="*/ 558602 w 1451654"/>
                  <a:gd name="connsiteY25" fmla="*/ 722269 h 754291"/>
                  <a:gd name="connsiteX26" fmla="*/ 547928 w 1451654"/>
                  <a:gd name="connsiteY26" fmla="*/ 743617 h 754291"/>
                  <a:gd name="connsiteX27" fmla="*/ 530138 w 1451654"/>
                  <a:gd name="connsiteY27" fmla="*/ 722269 h 754291"/>
                  <a:gd name="connsiteX28" fmla="*/ 530138 w 1451654"/>
                  <a:gd name="connsiteY28" fmla="*/ 722269 h 754291"/>
                  <a:gd name="connsiteX29" fmla="*/ 352240 w 1451654"/>
                  <a:gd name="connsiteY29" fmla="*/ 747175 h 754291"/>
                  <a:gd name="connsiteX0" fmla="*/ 352240 w 1451654"/>
                  <a:gd name="connsiteY0" fmla="*/ 747175 h 754291"/>
                  <a:gd name="connsiteX1" fmla="*/ 0 w 1451654"/>
                  <a:gd name="connsiteY1" fmla="*/ 608414 h 754291"/>
                  <a:gd name="connsiteX2" fmla="*/ 32022 w 1451654"/>
                  <a:gd name="connsiteY2" fmla="*/ 426957 h 754291"/>
                  <a:gd name="connsiteX3" fmla="*/ 88949 w 1451654"/>
                  <a:gd name="connsiteY3" fmla="*/ 281080 h 754291"/>
                  <a:gd name="connsiteX4" fmla="*/ 195689 w 1451654"/>
                  <a:gd name="connsiteY4" fmla="*/ 170782 h 754291"/>
                  <a:gd name="connsiteX5" fmla="*/ 309544 w 1451654"/>
                  <a:gd name="connsiteY5" fmla="*/ 96065 h 754291"/>
                  <a:gd name="connsiteX6" fmla="*/ 434073 w 1451654"/>
                  <a:gd name="connsiteY6" fmla="*/ 39137 h 754291"/>
                  <a:gd name="connsiteX7" fmla="*/ 594182 w 1451654"/>
                  <a:gd name="connsiteY7" fmla="*/ 0 h 754291"/>
                  <a:gd name="connsiteX8" fmla="*/ 793429 w 1451654"/>
                  <a:gd name="connsiteY8" fmla="*/ 21347 h 754291"/>
                  <a:gd name="connsiteX9" fmla="*/ 1167016 w 1451654"/>
                  <a:gd name="connsiteY9" fmla="*/ 167224 h 754291"/>
                  <a:gd name="connsiteX10" fmla="*/ 989117 w 1451654"/>
                  <a:gd name="connsiteY10" fmla="*/ 338007 h 754291"/>
                  <a:gd name="connsiteX11" fmla="*/ 1049603 w 1451654"/>
                  <a:gd name="connsiteY11" fmla="*/ 434073 h 754291"/>
                  <a:gd name="connsiteX12" fmla="*/ 1088741 w 1451654"/>
                  <a:gd name="connsiteY12" fmla="*/ 523022 h 754291"/>
                  <a:gd name="connsiteX13" fmla="*/ 1095857 w 1451654"/>
                  <a:gd name="connsiteY13" fmla="*/ 615529 h 754291"/>
                  <a:gd name="connsiteX14" fmla="*/ 1451654 w 1451654"/>
                  <a:gd name="connsiteY14" fmla="*/ 754291 h 754291"/>
                  <a:gd name="connsiteX15" fmla="*/ 1430306 w 1451654"/>
                  <a:gd name="connsiteY15" fmla="*/ 615529 h 754291"/>
                  <a:gd name="connsiteX16" fmla="*/ 1330683 w 1451654"/>
                  <a:gd name="connsiteY16" fmla="*/ 458979 h 754291"/>
                  <a:gd name="connsiteX17" fmla="*/ 1216828 w 1451654"/>
                  <a:gd name="connsiteY17" fmla="*/ 391377 h 754291"/>
                  <a:gd name="connsiteX18" fmla="*/ 1113647 w 1451654"/>
                  <a:gd name="connsiteY18" fmla="*/ 355797 h 754291"/>
                  <a:gd name="connsiteX19" fmla="*/ 1042487 w 1451654"/>
                  <a:gd name="connsiteY19" fmla="*/ 341565 h 754291"/>
                  <a:gd name="connsiteX20" fmla="*/ 910842 w 1451654"/>
                  <a:gd name="connsiteY20" fmla="*/ 338007 h 754291"/>
                  <a:gd name="connsiteX21" fmla="*/ 796987 w 1451654"/>
                  <a:gd name="connsiteY21" fmla="*/ 384261 h 754291"/>
                  <a:gd name="connsiteX22" fmla="*/ 672457 w 1451654"/>
                  <a:gd name="connsiteY22" fmla="*/ 466094 h 754291"/>
                  <a:gd name="connsiteX23" fmla="*/ 611972 w 1451654"/>
                  <a:gd name="connsiteY23" fmla="*/ 544370 h 754291"/>
                  <a:gd name="connsiteX24" fmla="*/ 562160 w 1451654"/>
                  <a:gd name="connsiteY24" fmla="*/ 636877 h 754291"/>
                  <a:gd name="connsiteX25" fmla="*/ 558602 w 1451654"/>
                  <a:gd name="connsiteY25" fmla="*/ 722269 h 754291"/>
                  <a:gd name="connsiteX26" fmla="*/ 547928 w 1451654"/>
                  <a:gd name="connsiteY26" fmla="*/ 743617 h 754291"/>
                  <a:gd name="connsiteX27" fmla="*/ 530138 w 1451654"/>
                  <a:gd name="connsiteY27" fmla="*/ 722269 h 754291"/>
                  <a:gd name="connsiteX28" fmla="*/ 352240 w 1451654"/>
                  <a:gd name="connsiteY28" fmla="*/ 747175 h 754291"/>
                  <a:gd name="connsiteX0" fmla="*/ 352240 w 1451654"/>
                  <a:gd name="connsiteY0" fmla="*/ 747175 h 754291"/>
                  <a:gd name="connsiteX1" fmla="*/ 0 w 1451654"/>
                  <a:gd name="connsiteY1" fmla="*/ 608414 h 754291"/>
                  <a:gd name="connsiteX2" fmla="*/ 32022 w 1451654"/>
                  <a:gd name="connsiteY2" fmla="*/ 426957 h 754291"/>
                  <a:gd name="connsiteX3" fmla="*/ 88949 w 1451654"/>
                  <a:gd name="connsiteY3" fmla="*/ 281080 h 754291"/>
                  <a:gd name="connsiteX4" fmla="*/ 195689 w 1451654"/>
                  <a:gd name="connsiteY4" fmla="*/ 170782 h 754291"/>
                  <a:gd name="connsiteX5" fmla="*/ 309544 w 1451654"/>
                  <a:gd name="connsiteY5" fmla="*/ 96065 h 754291"/>
                  <a:gd name="connsiteX6" fmla="*/ 434073 w 1451654"/>
                  <a:gd name="connsiteY6" fmla="*/ 39137 h 754291"/>
                  <a:gd name="connsiteX7" fmla="*/ 594182 w 1451654"/>
                  <a:gd name="connsiteY7" fmla="*/ 0 h 754291"/>
                  <a:gd name="connsiteX8" fmla="*/ 793429 w 1451654"/>
                  <a:gd name="connsiteY8" fmla="*/ 21347 h 754291"/>
                  <a:gd name="connsiteX9" fmla="*/ 1167016 w 1451654"/>
                  <a:gd name="connsiteY9" fmla="*/ 167224 h 754291"/>
                  <a:gd name="connsiteX10" fmla="*/ 989117 w 1451654"/>
                  <a:gd name="connsiteY10" fmla="*/ 338007 h 754291"/>
                  <a:gd name="connsiteX11" fmla="*/ 1049603 w 1451654"/>
                  <a:gd name="connsiteY11" fmla="*/ 434073 h 754291"/>
                  <a:gd name="connsiteX12" fmla="*/ 1088741 w 1451654"/>
                  <a:gd name="connsiteY12" fmla="*/ 523022 h 754291"/>
                  <a:gd name="connsiteX13" fmla="*/ 1095857 w 1451654"/>
                  <a:gd name="connsiteY13" fmla="*/ 615529 h 754291"/>
                  <a:gd name="connsiteX14" fmla="*/ 1451654 w 1451654"/>
                  <a:gd name="connsiteY14" fmla="*/ 754291 h 754291"/>
                  <a:gd name="connsiteX15" fmla="*/ 1430306 w 1451654"/>
                  <a:gd name="connsiteY15" fmla="*/ 615529 h 754291"/>
                  <a:gd name="connsiteX16" fmla="*/ 1330683 w 1451654"/>
                  <a:gd name="connsiteY16" fmla="*/ 458979 h 754291"/>
                  <a:gd name="connsiteX17" fmla="*/ 1216828 w 1451654"/>
                  <a:gd name="connsiteY17" fmla="*/ 391377 h 754291"/>
                  <a:gd name="connsiteX18" fmla="*/ 1113647 w 1451654"/>
                  <a:gd name="connsiteY18" fmla="*/ 355797 h 754291"/>
                  <a:gd name="connsiteX19" fmla="*/ 1042487 w 1451654"/>
                  <a:gd name="connsiteY19" fmla="*/ 341565 h 754291"/>
                  <a:gd name="connsiteX20" fmla="*/ 910842 w 1451654"/>
                  <a:gd name="connsiteY20" fmla="*/ 338007 h 754291"/>
                  <a:gd name="connsiteX21" fmla="*/ 796987 w 1451654"/>
                  <a:gd name="connsiteY21" fmla="*/ 384261 h 754291"/>
                  <a:gd name="connsiteX22" fmla="*/ 672457 w 1451654"/>
                  <a:gd name="connsiteY22" fmla="*/ 466094 h 754291"/>
                  <a:gd name="connsiteX23" fmla="*/ 611972 w 1451654"/>
                  <a:gd name="connsiteY23" fmla="*/ 544370 h 754291"/>
                  <a:gd name="connsiteX24" fmla="*/ 562160 w 1451654"/>
                  <a:gd name="connsiteY24" fmla="*/ 636877 h 754291"/>
                  <a:gd name="connsiteX25" fmla="*/ 558602 w 1451654"/>
                  <a:gd name="connsiteY25" fmla="*/ 722269 h 754291"/>
                  <a:gd name="connsiteX26" fmla="*/ 547928 w 1451654"/>
                  <a:gd name="connsiteY26" fmla="*/ 743617 h 754291"/>
                  <a:gd name="connsiteX27" fmla="*/ 352240 w 1451654"/>
                  <a:gd name="connsiteY27" fmla="*/ 747175 h 754291"/>
                  <a:gd name="connsiteX0" fmla="*/ 352240 w 1451654"/>
                  <a:gd name="connsiteY0" fmla="*/ 747175 h 754291"/>
                  <a:gd name="connsiteX1" fmla="*/ 0 w 1451654"/>
                  <a:gd name="connsiteY1" fmla="*/ 608414 h 754291"/>
                  <a:gd name="connsiteX2" fmla="*/ 32022 w 1451654"/>
                  <a:gd name="connsiteY2" fmla="*/ 426957 h 754291"/>
                  <a:gd name="connsiteX3" fmla="*/ 88949 w 1451654"/>
                  <a:gd name="connsiteY3" fmla="*/ 281080 h 754291"/>
                  <a:gd name="connsiteX4" fmla="*/ 195689 w 1451654"/>
                  <a:gd name="connsiteY4" fmla="*/ 170782 h 754291"/>
                  <a:gd name="connsiteX5" fmla="*/ 309544 w 1451654"/>
                  <a:gd name="connsiteY5" fmla="*/ 96065 h 754291"/>
                  <a:gd name="connsiteX6" fmla="*/ 434073 w 1451654"/>
                  <a:gd name="connsiteY6" fmla="*/ 39137 h 754291"/>
                  <a:gd name="connsiteX7" fmla="*/ 594182 w 1451654"/>
                  <a:gd name="connsiteY7" fmla="*/ 0 h 754291"/>
                  <a:gd name="connsiteX8" fmla="*/ 793429 w 1451654"/>
                  <a:gd name="connsiteY8" fmla="*/ 21347 h 754291"/>
                  <a:gd name="connsiteX9" fmla="*/ 1167016 w 1451654"/>
                  <a:gd name="connsiteY9" fmla="*/ 167224 h 754291"/>
                  <a:gd name="connsiteX10" fmla="*/ 989117 w 1451654"/>
                  <a:gd name="connsiteY10" fmla="*/ 338007 h 754291"/>
                  <a:gd name="connsiteX11" fmla="*/ 1049603 w 1451654"/>
                  <a:gd name="connsiteY11" fmla="*/ 434073 h 754291"/>
                  <a:gd name="connsiteX12" fmla="*/ 1088741 w 1451654"/>
                  <a:gd name="connsiteY12" fmla="*/ 523022 h 754291"/>
                  <a:gd name="connsiteX13" fmla="*/ 1095857 w 1451654"/>
                  <a:gd name="connsiteY13" fmla="*/ 615529 h 754291"/>
                  <a:gd name="connsiteX14" fmla="*/ 1451654 w 1451654"/>
                  <a:gd name="connsiteY14" fmla="*/ 754291 h 754291"/>
                  <a:gd name="connsiteX15" fmla="*/ 1430306 w 1451654"/>
                  <a:gd name="connsiteY15" fmla="*/ 615529 h 754291"/>
                  <a:gd name="connsiteX16" fmla="*/ 1330683 w 1451654"/>
                  <a:gd name="connsiteY16" fmla="*/ 458979 h 754291"/>
                  <a:gd name="connsiteX17" fmla="*/ 1216828 w 1451654"/>
                  <a:gd name="connsiteY17" fmla="*/ 391377 h 754291"/>
                  <a:gd name="connsiteX18" fmla="*/ 1113647 w 1451654"/>
                  <a:gd name="connsiteY18" fmla="*/ 355797 h 754291"/>
                  <a:gd name="connsiteX19" fmla="*/ 1042487 w 1451654"/>
                  <a:gd name="connsiteY19" fmla="*/ 341565 h 754291"/>
                  <a:gd name="connsiteX20" fmla="*/ 910842 w 1451654"/>
                  <a:gd name="connsiteY20" fmla="*/ 338007 h 754291"/>
                  <a:gd name="connsiteX21" fmla="*/ 796987 w 1451654"/>
                  <a:gd name="connsiteY21" fmla="*/ 384261 h 754291"/>
                  <a:gd name="connsiteX22" fmla="*/ 672457 w 1451654"/>
                  <a:gd name="connsiteY22" fmla="*/ 466094 h 754291"/>
                  <a:gd name="connsiteX23" fmla="*/ 611972 w 1451654"/>
                  <a:gd name="connsiteY23" fmla="*/ 544370 h 754291"/>
                  <a:gd name="connsiteX24" fmla="*/ 562160 w 1451654"/>
                  <a:gd name="connsiteY24" fmla="*/ 636877 h 754291"/>
                  <a:gd name="connsiteX25" fmla="*/ 547928 w 1451654"/>
                  <a:gd name="connsiteY25" fmla="*/ 743617 h 754291"/>
                  <a:gd name="connsiteX26" fmla="*/ 352240 w 1451654"/>
                  <a:gd name="connsiteY26" fmla="*/ 747175 h 754291"/>
                  <a:gd name="connsiteX0" fmla="*/ 352240 w 1451654"/>
                  <a:gd name="connsiteY0" fmla="*/ 747175 h 754291"/>
                  <a:gd name="connsiteX1" fmla="*/ 0 w 1451654"/>
                  <a:gd name="connsiteY1" fmla="*/ 608414 h 754291"/>
                  <a:gd name="connsiteX2" fmla="*/ 32022 w 1451654"/>
                  <a:gd name="connsiteY2" fmla="*/ 426957 h 754291"/>
                  <a:gd name="connsiteX3" fmla="*/ 103181 w 1451654"/>
                  <a:gd name="connsiteY3" fmla="*/ 284638 h 754291"/>
                  <a:gd name="connsiteX4" fmla="*/ 195689 w 1451654"/>
                  <a:gd name="connsiteY4" fmla="*/ 170782 h 754291"/>
                  <a:gd name="connsiteX5" fmla="*/ 309544 w 1451654"/>
                  <a:gd name="connsiteY5" fmla="*/ 96065 h 754291"/>
                  <a:gd name="connsiteX6" fmla="*/ 434073 w 1451654"/>
                  <a:gd name="connsiteY6" fmla="*/ 39137 h 754291"/>
                  <a:gd name="connsiteX7" fmla="*/ 594182 w 1451654"/>
                  <a:gd name="connsiteY7" fmla="*/ 0 h 754291"/>
                  <a:gd name="connsiteX8" fmla="*/ 793429 w 1451654"/>
                  <a:gd name="connsiteY8" fmla="*/ 21347 h 754291"/>
                  <a:gd name="connsiteX9" fmla="*/ 1167016 w 1451654"/>
                  <a:gd name="connsiteY9" fmla="*/ 167224 h 754291"/>
                  <a:gd name="connsiteX10" fmla="*/ 989117 w 1451654"/>
                  <a:gd name="connsiteY10" fmla="*/ 338007 h 754291"/>
                  <a:gd name="connsiteX11" fmla="*/ 1049603 w 1451654"/>
                  <a:gd name="connsiteY11" fmla="*/ 434073 h 754291"/>
                  <a:gd name="connsiteX12" fmla="*/ 1088741 w 1451654"/>
                  <a:gd name="connsiteY12" fmla="*/ 523022 h 754291"/>
                  <a:gd name="connsiteX13" fmla="*/ 1095857 w 1451654"/>
                  <a:gd name="connsiteY13" fmla="*/ 615529 h 754291"/>
                  <a:gd name="connsiteX14" fmla="*/ 1451654 w 1451654"/>
                  <a:gd name="connsiteY14" fmla="*/ 754291 h 754291"/>
                  <a:gd name="connsiteX15" fmla="*/ 1430306 w 1451654"/>
                  <a:gd name="connsiteY15" fmla="*/ 615529 h 754291"/>
                  <a:gd name="connsiteX16" fmla="*/ 1330683 w 1451654"/>
                  <a:gd name="connsiteY16" fmla="*/ 458979 h 754291"/>
                  <a:gd name="connsiteX17" fmla="*/ 1216828 w 1451654"/>
                  <a:gd name="connsiteY17" fmla="*/ 391377 h 754291"/>
                  <a:gd name="connsiteX18" fmla="*/ 1113647 w 1451654"/>
                  <a:gd name="connsiteY18" fmla="*/ 355797 h 754291"/>
                  <a:gd name="connsiteX19" fmla="*/ 1042487 w 1451654"/>
                  <a:gd name="connsiteY19" fmla="*/ 341565 h 754291"/>
                  <a:gd name="connsiteX20" fmla="*/ 910842 w 1451654"/>
                  <a:gd name="connsiteY20" fmla="*/ 338007 h 754291"/>
                  <a:gd name="connsiteX21" fmla="*/ 796987 w 1451654"/>
                  <a:gd name="connsiteY21" fmla="*/ 384261 h 754291"/>
                  <a:gd name="connsiteX22" fmla="*/ 672457 w 1451654"/>
                  <a:gd name="connsiteY22" fmla="*/ 466094 h 754291"/>
                  <a:gd name="connsiteX23" fmla="*/ 611972 w 1451654"/>
                  <a:gd name="connsiteY23" fmla="*/ 544370 h 754291"/>
                  <a:gd name="connsiteX24" fmla="*/ 562160 w 1451654"/>
                  <a:gd name="connsiteY24" fmla="*/ 636877 h 754291"/>
                  <a:gd name="connsiteX25" fmla="*/ 547928 w 1451654"/>
                  <a:gd name="connsiteY25" fmla="*/ 743617 h 754291"/>
                  <a:gd name="connsiteX26" fmla="*/ 352240 w 1451654"/>
                  <a:gd name="connsiteY26" fmla="*/ 747175 h 754291"/>
                  <a:gd name="connsiteX0" fmla="*/ 352240 w 1451654"/>
                  <a:gd name="connsiteY0" fmla="*/ 747175 h 754291"/>
                  <a:gd name="connsiteX1" fmla="*/ 0 w 1451654"/>
                  <a:gd name="connsiteY1" fmla="*/ 608414 h 754291"/>
                  <a:gd name="connsiteX2" fmla="*/ 46254 w 1451654"/>
                  <a:gd name="connsiteY2" fmla="*/ 426957 h 754291"/>
                  <a:gd name="connsiteX3" fmla="*/ 103181 w 1451654"/>
                  <a:gd name="connsiteY3" fmla="*/ 284638 h 754291"/>
                  <a:gd name="connsiteX4" fmla="*/ 195689 w 1451654"/>
                  <a:gd name="connsiteY4" fmla="*/ 170782 h 754291"/>
                  <a:gd name="connsiteX5" fmla="*/ 309544 w 1451654"/>
                  <a:gd name="connsiteY5" fmla="*/ 96065 h 754291"/>
                  <a:gd name="connsiteX6" fmla="*/ 434073 w 1451654"/>
                  <a:gd name="connsiteY6" fmla="*/ 39137 h 754291"/>
                  <a:gd name="connsiteX7" fmla="*/ 594182 w 1451654"/>
                  <a:gd name="connsiteY7" fmla="*/ 0 h 754291"/>
                  <a:gd name="connsiteX8" fmla="*/ 793429 w 1451654"/>
                  <a:gd name="connsiteY8" fmla="*/ 21347 h 754291"/>
                  <a:gd name="connsiteX9" fmla="*/ 1167016 w 1451654"/>
                  <a:gd name="connsiteY9" fmla="*/ 167224 h 754291"/>
                  <a:gd name="connsiteX10" fmla="*/ 989117 w 1451654"/>
                  <a:gd name="connsiteY10" fmla="*/ 338007 h 754291"/>
                  <a:gd name="connsiteX11" fmla="*/ 1049603 w 1451654"/>
                  <a:gd name="connsiteY11" fmla="*/ 434073 h 754291"/>
                  <a:gd name="connsiteX12" fmla="*/ 1088741 w 1451654"/>
                  <a:gd name="connsiteY12" fmla="*/ 523022 h 754291"/>
                  <a:gd name="connsiteX13" fmla="*/ 1095857 w 1451654"/>
                  <a:gd name="connsiteY13" fmla="*/ 615529 h 754291"/>
                  <a:gd name="connsiteX14" fmla="*/ 1451654 w 1451654"/>
                  <a:gd name="connsiteY14" fmla="*/ 754291 h 754291"/>
                  <a:gd name="connsiteX15" fmla="*/ 1430306 w 1451654"/>
                  <a:gd name="connsiteY15" fmla="*/ 615529 h 754291"/>
                  <a:gd name="connsiteX16" fmla="*/ 1330683 w 1451654"/>
                  <a:gd name="connsiteY16" fmla="*/ 458979 h 754291"/>
                  <a:gd name="connsiteX17" fmla="*/ 1216828 w 1451654"/>
                  <a:gd name="connsiteY17" fmla="*/ 391377 h 754291"/>
                  <a:gd name="connsiteX18" fmla="*/ 1113647 w 1451654"/>
                  <a:gd name="connsiteY18" fmla="*/ 355797 h 754291"/>
                  <a:gd name="connsiteX19" fmla="*/ 1042487 w 1451654"/>
                  <a:gd name="connsiteY19" fmla="*/ 341565 h 754291"/>
                  <a:gd name="connsiteX20" fmla="*/ 910842 w 1451654"/>
                  <a:gd name="connsiteY20" fmla="*/ 338007 h 754291"/>
                  <a:gd name="connsiteX21" fmla="*/ 796987 w 1451654"/>
                  <a:gd name="connsiteY21" fmla="*/ 384261 h 754291"/>
                  <a:gd name="connsiteX22" fmla="*/ 672457 w 1451654"/>
                  <a:gd name="connsiteY22" fmla="*/ 466094 h 754291"/>
                  <a:gd name="connsiteX23" fmla="*/ 611972 w 1451654"/>
                  <a:gd name="connsiteY23" fmla="*/ 544370 h 754291"/>
                  <a:gd name="connsiteX24" fmla="*/ 562160 w 1451654"/>
                  <a:gd name="connsiteY24" fmla="*/ 636877 h 754291"/>
                  <a:gd name="connsiteX25" fmla="*/ 547928 w 1451654"/>
                  <a:gd name="connsiteY25" fmla="*/ 743617 h 754291"/>
                  <a:gd name="connsiteX26" fmla="*/ 352240 w 1451654"/>
                  <a:gd name="connsiteY26" fmla="*/ 747175 h 754291"/>
                  <a:gd name="connsiteX0" fmla="*/ 352240 w 1451654"/>
                  <a:gd name="connsiteY0" fmla="*/ 747175 h 754291"/>
                  <a:gd name="connsiteX1" fmla="*/ 0 w 1451654"/>
                  <a:gd name="connsiteY1" fmla="*/ 608414 h 754291"/>
                  <a:gd name="connsiteX2" fmla="*/ 46254 w 1451654"/>
                  <a:gd name="connsiteY2" fmla="*/ 426957 h 754291"/>
                  <a:gd name="connsiteX3" fmla="*/ 103181 w 1451654"/>
                  <a:gd name="connsiteY3" fmla="*/ 284638 h 754291"/>
                  <a:gd name="connsiteX4" fmla="*/ 195689 w 1451654"/>
                  <a:gd name="connsiteY4" fmla="*/ 170782 h 754291"/>
                  <a:gd name="connsiteX5" fmla="*/ 309544 w 1451654"/>
                  <a:gd name="connsiteY5" fmla="*/ 96065 h 754291"/>
                  <a:gd name="connsiteX6" fmla="*/ 434073 w 1451654"/>
                  <a:gd name="connsiteY6" fmla="*/ 39137 h 754291"/>
                  <a:gd name="connsiteX7" fmla="*/ 594182 w 1451654"/>
                  <a:gd name="connsiteY7" fmla="*/ 0 h 754291"/>
                  <a:gd name="connsiteX8" fmla="*/ 793429 w 1451654"/>
                  <a:gd name="connsiteY8" fmla="*/ 21347 h 754291"/>
                  <a:gd name="connsiteX9" fmla="*/ 1167016 w 1451654"/>
                  <a:gd name="connsiteY9" fmla="*/ 167224 h 754291"/>
                  <a:gd name="connsiteX10" fmla="*/ 989117 w 1451654"/>
                  <a:gd name="connsiteY10" fmla="*/ 338007 h 754291"/>
                  <a:gd name="connsiteX11" fmla="*/ 1049603 w 1451654"/>
                  <a:gd name="connsiteY11" fmla="*/ 434073 h 754291"/>
                  <a:gd name="connsiteX12" fmla="*/ 1088741 w 1451654"/>
                  <a:gd name="connsiteY12" fmla="*/ 523022 h 754291"/>
                  <a:gd name="connsiteX13" fmla="*/ 1095857 w 1451654"/>
                  <a:gd name="connsiteY13" fmla="*/ 615529 h 754291"/>
                  <a:gd name="connsiteX14" fmla="*/ 1451654 w 1451654"/>
                  <a:gd name="connsiteY14" fmla="*/ 754291 h 754291"/>
                  <a:gd name="connsiteX15" fmla="*/ 1430306 w 1451654"/>
                  <a:gd name="connsiteY15" fmla="*/ 615529 h 754291"/>
                  <a:gd name="connsiteX16" fmla="*/ 1330683 w 1451654"/>
                  <a:gd name="connsiteY16" fmla="*/ 458979 h 754291"/>
                  <a:gd name="connsiteX17" fmla="*/ 1216828 w 1451654"/>
                  <a:gd name="connsiteY17" fmla="*/ 391377 h 754291"/>
                  <a:gd name="connsiteX18" fmla="*/ 1113647 w 1451654"/>
                  <a:gd name="connsiteY18" fmla="*/ 355797 h 754291"/>
                  <a:gd name="connsiteX19" fmla="*/ 1042487 w 1451654"/>
                  <a:gd name="connsiteY19" fmla="*/ 341565 h 754291"/>
                  <a:gd name="connsiteX20" fmla="*/ 910842 w 1451654"/>
                  <a:gd name="connsiteY20" fmla="*/ 338007 h 754291"/>
                  <a:gd name="connsiteX21" fmla="*/ 796987 w 1451654"/>
                  <a:gd name="connsiteY21" fmla="*/ 384261 h 754291"/>
                  <a:gd name="connsiteX22" fmla="*/ 672457 w 1451654"/>
                  <a:gd name="connsiteY22" fmla="*/ 466094 h 754291"/>
                  <a:gd name="connsiteX23" fmla="*/ 611972 w 1451654"/>
                  <a:gd name="connsiteY23" fmla="*/ 544370 h 754291"/>
                  <a:gd name="connsiteX24" fmla="*/ 562160 w 1451654"/>
                  <a:gd name="connsiteY24" fmla="*/ 636877 h 754291"/>
                  <a:gd name="connsiteX25" fmla="*/ 547928 w 1451654"/>
                  <a:gd name="connsiteY25" fmla="*/ 743617 h 754291"/>
                  <a:gd name="connsiteX26" fmla="*/ 352240 w 1451654"/>
                  <a:gd name="connsiteY26" fmla="*/ 747175 h 754291"/>
                  <a:gd name="connsiteX0" fmla="*/ 368998 w 1468412"/>
                  <a:gd name="connsiteY0" fmla="*/ 747175 h 754291"/>
                  <a:gd name="connsiteX1" fmla="*/ 16758 w 1468412"/>
                  <a:gd name="connsiteY1" fmla="*/ 608414 h 754291"/>
                  <a:gd name="connsiteX2" fmla="*/ 63012 w 1468412"/>
                  <a:gd name="connsiteY2" fmla="*/ 426957 h 754291"/>
                  <a:gd name="connsiteX3" fmla="*/ 119939 w 1468412"/>
                  <a:gd name="connsiteY3" fmla="*/ 284638 h 754291"/>
                  <a:gd name="connsiteX4" fmla="*/ 212447 w 1468412"/>
                  <a:gd name="connsiteY4" fmla="*/ 170782 h 754291"/>
                  <a:gd name="connsiteX5" fmla="*/ 326302 w 1468412"/>
                  <a:gd name="connsiteY5" fmla="*/ 96065 h 754291"/>
                  <a:gd name="connsiteX6" fmla="*/ 450831 w 1468412"/>
                  <a:gd name="connsiteY6" fmla="*/ 39137 h 754291"/>
                  <a:gd name="connsiteX7" fmla="*/ 610940 w 1468412"/>
                  <a:gd name="connsiteY7" fmla="*/ 0 h 754291"/>
                  <a:gd name="connsiteX8" fmla="*/ 810187 w 1468412"/>
                  <a:gd name="connsiteY8" fmla="*/ 21347 h 754291"/>
                  <a:gd name="connsiteX9" fmla="*/ 1183774 w 1468412"/>
                  <a:gd name="connsiteY9" fmla="*/ 167224 h 754291"/>
                  <a:gd name="connsiteX10" fmla="*/ 1005875 w 1468412"/>
                  <a:gd name="connsiteY10" fmla="*/ 338007 h 754291"/>
                  <a:gd name="connsiteX11" fmla="*/ 1066361 w 1468412"/>
                  <a:gd name="connsiteY11" fmla="*/ 434073 h 754291"/>
                  <a:gd name="connsiteX12" fmla="*/ 1105499 w 1468412"/>
                  <a:gd name="connsiteY12" fmla="*/ 523022 h 754291"/>
                  <a:gd name="connsiteX13" fmla="*/ 1112615 w 1468412"/>
                  <a:gd name="connsiteY13" fmla="*/ 615529 h 754291"/>
                  <a:gd name="connsiteX14" fmla="*/ 1468412 w 1468412"/>
                  <a:gd name="connsiteY14" fmla="*/ 754291 h 754291"/>
                  <a:gd name="connsiteX15" fmla="*/ 1447064 w 1468412"/>
                  <a:gd name="connsiteY15" fmla="*/ 615529 h 754291"/>
                  <a:gd name="connsiteX16" fmla="*/ 1347441 w 1468412"/>
                  <a:gd name="connsiteY16" fmla="*/ 458979 h 754291"/>
                  <a:gd name="connsiteX17" fmla="*/ 1233586 w 1468412"/>
                  <a:gd name="connsiteY17" fmla="*/ 391377 h 754291"/>
                  <a:gd name="connsiteX18" fmla="*/ 1130405 w 1468412"/>
                  <a:gd name="connsiteY18" fmla="*/ 355797 h 754291"/>
                  <a:gd name="connsiteX19" fmla="*/ 1059245 w 1468412"/>
                  <a:gd name="connsiteY19" fmla="*/ 341565 h 754291"/>
                  <a:gd name="connsiteX20" fmla="*/ 927600 w 1468412"/>
                  <a:gd name="connsiteY20" fmla="*/ 338007 h 754291"/>
                  <a:gd name="connsiteX21" fmla="*/ 813745 w 1468412"/>
                  <a:gd name="connsiteY21" fmla="*/ 384261 h 754291"/>
                  <a:gd name="connsiteX22" fmla="*/ 689215 w 1468412"/>
                  <a:gd name="connsiteY22" fmla="*/ 466094 h 754291"/>
                  <a:gd name="connsiteX23" fmla="*/ 628730 w 1468412"/>
                  <a:gd name="connsiteY23" fmla="*/ 544370 h 754291"/>
                  <a:gd name="connsiteX24" fmla="*/ 578918 w 1468412"/>
                  <a:gd name="connsiteY24" fmla="*/ 636877 h 754291"/>
                  <a:gd name="connsiteX25" fmla="*/ 564686 w 1468412"/>
                  <a:gd name="connsiteY25" fmla="*/ 743617 h 754291"/>
                  <a:gd name="connsiteX26" fmla="*/ 368998 w 1468412"/>
                  <a:gd name="connsiteY26" fmla="*/ 747175 h 754291"/>
                  <a:gd name="connsiteX0" fmla="*/ 352240 w 1451654"/>
                  <a:gd name="connsiteY0" fmla="*/ 747175 h 754291"/>
                  <a:gd name="connsiteX1" fmla="*/ 0 w 1451654"/>
                  <a:gd name="connsiteY1" fmla="*/ 608414 h 754291"/>
                  <a:gd name="connsiteX2" fmla="*/ 46254 w 1451654"/>
                  <a:gd name="connsiteY2" fmla="*/ 426957 h 754291"/>
                  <a:gd name="connsiteX3" fmla="*/ 103181 w 1451654"/>
                  <a:gd name="connsiteY3" fmla="*/ 284638 h 754291"/>
                  <a:gd name="connsiteX4" fmla="*/ 195689 w 1451654"/>
                  <a:gd name="connsiteY4" fmla="*/ 170782 h 754291"/>
                  <a:gd name="connsiteX5" fmla="*/ 309544 w 1451654"/>
                  <a:gd name="connsiteY5" fmla="*/ 96065 h 754291"/>
                  <a:gd name="connsiteX6" fmla="*/ 434073 w 1451654"/>
                  <a:gd name="connsiteY6" fmla="*/ 39137 h 754291"/>
                  <a:gd name="connsiteX7" fmla="*/ 594182 w 1451654"/>
                  <a:gd name="connsiteY7" fmla="*/ 0 h 754291"/>
                  <a:gd name="connsiteX8" fmla="*/ 793429 w 1451654"/>
                  <a:gd name="connsiteY8" fmla="*/ 21347 h 754291"/>
                  <a:gd name="connsiteX9" fmla="*/ 1167016 w 1451654"/>
                  <a:gd name="connsiteY9" fmla="*/ 167224 h 754291"/>
                  <a:gd name="connsiteX10" fmla="*/ 989117 w 1451654"/>
                  <a:gd name="connsiteY10" fmla="*/ 338007 h 754291"/>
                  <a:gd name="connsiteX11" fmla="*/ 1049603 w 1451654"/>
                  <a:gd name="connsiteY11" fmla="*/ 434073 h 754291"/>
                  <a:gd name="connsiteX12" fmla="*/ 1088741 w 1451654"/>
                  <a:gd name="connsiteY12" fmla="*/ 523022 h 754291"/>
                  <a:gd name="connsiteX13" fmla="*/ 1095857 w 1451654"/>
                  <a:gd name="connsiteY13" fmla="*/ 615529 h 754291"/>
                  <a:gd name="connsiteX14" fmla="*/ 1451654 w 1451654"/>
                  <a:gd name="connsiteY14" fmla="*/ 754291 h 754291"/>
                  <a:gd name="connsiteX15" fmla="*/ 1430306 w 1451654"/>
                  <a:gd name="connsiteY15" fmla="*/ 615529 h 754291"/>
                  <a:gd name="connsiteX16" fmla="*/ 1330683 w 1451654"/>
                  <a:gd name="connsiteY16" fmla="*/ 458979 h 754291"/>
                  <a:gd name="connsiteX17" fmla="*/ 1216828 w 1451654"/>
                  <a:gd name="connsiteY17" fmla="*/ 391377 h 754291"/>
                  <a:gd name="connsiteX18" fmla="*/ 1113647 w 1451654"/>
                  <a:gd name="connsiteY18" fmla="*/ 355797 h 754291"/>
                  <a:gd name="connsiteX19" fmla="*/ 1042487 w 1451654"/>
                  <a:gd name="connsiteY19" fmla="*/ 341565 h 754291"/>
                  <a:gd name="connsiteX20" fmla="*/ 910842 w 1451654"/>
                  <a:gd name="connsiteY20" fmla="*/ 338007 h 754291"/>
                  <a:gd name="connsiteX21" fmla="*/ 796987 w 1451654"/>
                  <a:gd name="connsiteY21" fmla="*/ 384261 h 754291"/>
                  <a:gd name="connsiteX22" fmla="*/ 672457 w 1451654"/>
                  <a:gd name="connsiteY22" fmla="*/ 466094 h 754291"/>
                  <a:gd name="connsiteX23" fmla="*/ 611972 w 1451654"/>
                  <a:gd name="connsiteY23" fmla="*/ 544370 h 754291"/>
                  <a:gd name="connsiteX24" fmla="*/ 562160 w 1451654"/>
                  <a:gd name="connsiteY24" fmla="*/ 636877 h 754291"/>
                  <a:gd name="connsiteX25" fmla="*/ 547928 w 1451654"/>
                  <a:gd name="connsiteY25" fmla="*/ 743617 h 754291"/>
                  <a:gd name="connsiteX26" fmla="*/ 352240 w 1451654"/>
                  <a:gd name="connsiteY26" fmla="*/ 747175 h 754291"/>
                  <a:gd name="connsiteX0" fmla="*/ 352240 w 1451654"/>
                  <a:gd name="connsiteY0" fmla="*/ 747175 h 754291"/>
                  <a:gd name="connsiteX1" fmla="*/ 0 w 1451654"/>
                  <a:gd name="connsiteY1" fmla="*/ 608414 h 754291"/>
                  <a:gd name="connsiteX2" fmla="*/ 46254 w 1451654"/>
                  <a:gd name="connsiteY2" fmla="*/ 426957 h 754291"/>
                  <a:gd name="connsiteX3" fmla="*/ 113315 w 1451654"/>
                  <a:gd name="connsiteY3" fmla="*/ 290280 h 754291"/>
                  <a:gd name="connsiteX4" fmla="*/ 195689 w 1451654"/>
                  <a:gd name="connsiteY4" fmla="*/ 170782 h 754291"/>
                  <a:gd name="connsiteX5" fmla="*/ 309544 w 1451654"/>
                  <a:gd name="connsiteY5" fmla="*/ 96065 h 754291"/>
                  <a:gd name="connsiteX6" fmla="*/ 434073 w 1451654"/>
                  <a:gd name="connsiteY6" fmla="*/ 39137 h 754291"/>
                  <a:gd name="connsiteX7" fmla="*/ 594182 w 1451654"/>
                  <a:gd name="connsiteY7" fmla="*/ 0 h 754291"/>
                  <a:gd name="connsiteX8" fmla="*/ 793429 w 1451654"/>
                  <a:gd name="connsiteY8" fmla="*/ 21347 h 754291"/>
                  <a:gd name="connsiteX9" fmla="*/ 1167016 w 1451654"/>
                  <a:gd name="connsiteY9" fmla="*/ 167224 h 754291"/>
                  <a:gd name="connsiteX10" fmla="*/ 989117 w 1451654"/>
                  <a:gd name="connsiteY10" fmla="*/ 338007 h 754291"/>
                  <a:gd name="connsiteX11" fmla="*/ 1049603 w 1451654"/>
                  <a:gd name="connsiteY11" fmla="*/ 434073 h 754291"/>
                  <a:gd name="connsiteX12" fmla="*/ 1088741 w 1451654"/>
                  <a:gd name="connsiteY12" fmla="*/ 523022 h 754291"/>
                  <a:gd name="connsiteX13" fmla="*/ 1095857 w 1451654"/>
                  <a:gd name="connsiteY13" fmla="*/ 615529 h 754291"/>
                  <a:gd name="connsiteX14" fmla="*/ 1451654 w 1451654"/>
                  <a:gd name="connsiteY14" fmla="*/ 754291 h 754291"/>
                  <a:gd name="connsiteX15" fmla="*/ 1430306 w 1451654"/>
                  <a:gd name="connsiteY15" fmla="*/ 615529 h 754291"/>
                  <a:gd name="connsiteX16" fmla="*/ 1330683 w 1451654"/>
                  <a:gd name="connsiteY16" fmla="*/ 458979 h 754291"/>
                  <a:gd name="connsiteX17" fmla="*/ 1216828 w 1451654"/>
                  <a:gd name="connsiteY17" fmla="*/ 391377 h 754291"/>
                  <a:gd name="connsiteX18" fmla="*/ 1113647 w 1451654"/>
                  <a:gd name="connsiteY18" fmla="*/ 355797 h 754291"/>
                  <a:gd name="connsiteX19" fmla="*/ 1042487 w 1451654"/>
                  <a:gd name="connsiteY19" fmla="*/ 341565 h 754291"/>
                  <a:gd name="connsiteX20" fmla="*/ 910842 w 1451654"/>
                  <a:gd name="connsiteY20" fmla="*/ 338007 h 754291"/>
                  <a:gd name="connsiteX21" fmla="*/ 796987 w 1451654"/>
                  <a:gd name="connsiteY21" fmla="*/ 384261 h 754291"/>
                  <a:gd name="connsiteX22" fmla="*/ 672457 w 1451654"/>
                  <a:gd name="connsiteY22" fmla="*/ 466094 h 754291"/>
                  <a:gd name="connsiteX23" fmla="*/ 611972 w 1451654"/>
                  <a:gd name="connsiteY23" fmla="*/ 544370 h 754291"/>
                  <a:gd name="connsiteX24" fmla="*/ 562160 w 1451654"/>
                  <a:gd name="connsiteY24" fmla="*/ 636877 h 754291"/>
                  <a:gd name="connsiteX25" fmla="*/ 547928 w 1451654"/>
                  <a:gd name="connsiteY25" fmla="*/ 743617 h 754291"/>
                  <a:gd name="connsiteX26" fmla="*/ 352240 w 1451654"/>
                  <a:gd name="connsiteY26" fmla="*/ 747175 h 754291"/>
                  <a:gd name="connsiteX0" fmla="*/ 352240 w 1451654"/>
                  <a:gd name="connsiteY0" fmla="*/ 747175 h 754291"/>
                  <a:gd name="connsiteX1" fmla="*/ 0 w 1451654"/>
                  <a:gd name="connsiteY1" fmla="*/ 608414 h 754291"/>
                  <a:gd name="connsiteX2" fmla="*/ 51322 w 1451654"/>
                  <a:gd name="connsiteY2" fmla="*/ 435420 h 754291"/>
                  <a:gd name="connsiteX3" fmla="*/ 113315 w 1451654"/>
                  <a:gd name="connsiteY3" fmla="*/ 290280 h 754291"/>
                  <a:gd name="connsiteX4" fmla="*/ 195689 w 1451654"/>
                  <a:gd name="connsiteY4" fmla="*/ 170782 h 754291"/>
                  <a:gd name="connsiteX5" fmla="*/ 309544 w 1451654"/>
                  <a:gd name="connsiteY5" fmla="*/ 96065 h 754291"/>
                  <a:gd name="connsiteX6" fmla="*/ 434073 w 1451654"/>
                  <a:gd name="connsiteY6" fmla="*/ 39137 h 754291"/>
                  <a:gd name="connsiteX7" fmla="*/ 594182 w 1451654"/>
                  <a:gd name="connsiteY7" fmla="*/ 0 h 754291"/>
                  <a:gd name="connsiteX8" fmla="*/ 793429 w 1451654"/>
                  <a:gd name="connsiteY8" fmla="*/ 21347 h 754291"/>
                  <a:gd name="connsiteX9" fmla="*/ 1167016 w 1451654"/>
                  <a:gd name="connsiteY9" fmla="*/ 167224 h 754291"/>
                  <a:gd name="connsiteX10" fmla="*/ 989117 w 1451654"/>
                  <a:gd name="connsiteY10" fmla="*/ 338007 h 754291"/>
                  <a:gd name="connsiteX11" fmla="*/ 1049603 w 1451654"/>
                  <a:gd name="connsiteY11" fmla="*/ 434073 h 754291"/>
                  <a:gd name="connsiteX12" fmla="*/ 1088741 w 1451654"/>
                  <a:gd name="connsiteY12" fmla="*/ 523022 h 754291"/>
                  <a:gd name="connsiteX13" fmla="*/ 1095857 w 1451654"/>
                  <a:gd name="connsiteY13" fmla="*/ 615529 h 754291"/>
                  <a:gd name="connsiteX14" fmla="*/ 1451654 w 1451654"/>
                  <a:gd name="connsiteY14" fmla="*/ 754291 h 754291"/>
                  <a:gd name="connsiteX15" fmla="*/ 1430306 w 1451654"/>
                  <a:gd name="connsiteY15" fmla="*/ 615529 h 754291"/>
                  <a:gd name="connsiteX16" fmla="*/ 1330683 w 1451654"/>
                  <a:gd name="connsiteY16" fmla="*/ 458979 h 754291"/>
                  <a:gd name="connsiteX17" fmla="*/ 1216828 w 1451654"/>
                  <a:gd name="connsiteY17" fmla="*/ 391377 h 754291"/>
                  <a:gd name="connsiteX18" fmla="*/ 1113647 w 1451654"/>
                  <a:gd name="connsiteY18" fmla="*/ 355797 h 754291"/>
                  <a:gd name="connsiteX19" fmla="*/ 1042487 w 1451654"/>
                  <a:gd name="connsiteY19" fmla="*/ 341565 h 754291"/>
                  <a:gd name="connsiteX20" fmla="*/ 910842 w 1451654"/>
                  <a:gd name="connsiteY20" fmla="*/ 338007 h 754291"/>
                  <a:gd name="connsiteX21" fmla="*/ 796987 w 1451654"/>
                  <a:gd name="connsiteY21" fmla="*/ 384261 h 754291"/>
                  <a:gd name="connsiteX22" fmla="*/ 672457 w 1451654"/>
                  <a:gd name="connsiteY22" fmla="*/ 466094 h 754291"/>
                  <a:gd name="connsiteX23" fmla="*/ 611972 w 1451654"/>
                  <a:gd name="connsiteY23" fmla="*/ 544370 h 754291"/>
                  <a:gd name="connsiteX24" fmla="*/ 562160 w 1451654"/>
                  <a:gd name="connsiteY24" fmla="*/ 636877 h 754291"/>
                  <a:gd name="connsiteX25" fmla="*/ 547928 w 1451654"/>
                  <a:gd name="connsiteY25" fmla="*/ 743617 h 754291"/>
                  <a:gd name="connsiteX26" fmla="*/ 352240 w 1451654"/>
                  <a:gd name="connsiteY26" fmla="*/ 747175 h 754291"/>
                  <a:gd name="connsiteX0" fmla="*/ 339572 w 1438986"/>
                  <a:gd name="connsiteY0" fmla="*/ 747175 h 754291"/>
                  <a:gd name="connsiteX1" fmla="*/ 0 w 1438986"/>
                  <a:gd name="connsiteY1" fmla="*/ 602772 h 754291"/>
                  <a:gd name="connsiteX2" fmla="*/ 38654 w 1438986"/>
                  <a:gd name="connsiteY2" fmla="*/ 435420 h 754291"/>
                  <a:gd name="connsiteX3" fmla="*/ 100647 w 1438986"/>
                  <a:gd name="connsiteY3" fmla="*/ 290280 h 754291"/>
                  <a:gd name="connsiteX4" fmla="*/ 183021 w 1438986"/>
                  <a:gd name="connsiteY4" fmla="*/ 170782 h 754291"/>
                  <a:gd name="connsiteX5" fmla="*/ 296876 w 1438986"/>
                  <a:gd name="connsiteY5" fmla="*/ 96065 h 754291"/>
                  <a:gd name="connsiteX6" fmla="*/ 421405 w 1438986"/>
                  <a:gd name="connsiteY6" fmla="*/ 39137 h 754291"/>
                  <a:gd name="connsiteX7" fmla="*/ 581514 w 1438986"/>
                  <a:gd name="connsiteY7" fmla="*/ 0 h 754291"/>
                  <a:gd name="connsiteX8" fmla="*/ 780761 w 1438986"/>
                  <a:gd name="connsiteY8" fmla="*/ 21347 h 754291"/>
                  <a:gd name="connsiteX9" fmla="*/ 1154348 w 1438986"/>
                  <a:gd name="connsiteY9" fmla="*/ 167224 h 754291"/>
                  <a:gd name="connsiteX10" fmla="*/ 976449 w 1438986"/>
                  <a:gd name="connsiteY10" fmla="*/ 338007 h 754291"/>
                  <a:gd name="connsiteX11" fmla="*/ 1036935 w 1438986"/>
                  <a:gd name="connsiteY11" fmla="*/ 434073 h 754291"/>
                  <a:gd name="connsiteX12" fmla="*/ 1076073 w 1438986"/>
                  <a:gd name="connsiteY12" fmla="*/ 523022 h 754291"/>
                  <a:gd name="connsiteX13" fmla="*/ 1083189 w 1438986"/>
                  <a:gd name="connsiteY13" fmla="*/ 615529 h 754291"/>
                  <a:gd name="connsiteX14" fmla="*/ 1438986 w 1438986"/>
                  <a:gd name="connsiteY14" fmla="*/ 754291 h 754291"/>
                  <a:gd name="connsiteX15" fmla="*/ 1417638 w 1438986"/>
                  <a:gd name="connsiteY15" fmla="*/ 615529 h 754291"/>
                  <a:gd name="connsiteX16" fmla="*/ 1318015 w 1438986"/>
                  <a:gd name="connsiteY16" fmla="*/ 458979 h 754291"/>
                  <a:gd name="connsiteX17" fmla="*/ 1204160 w 1438986"/>
                  <a:gd name="connsiteY17" fmla="*/ 391377 h 754291"/>
                  <a:gd name="connsiteX18" fmla="*/ 1100979 w 1438986"/>
                  <a:gd name="connsiteY18" fmla="*/ 355797 h 754291"/>
                  <a:gd name="connsiteX19" fmla="*/ 1029819 w 1438986"/>
                  <a:gd name="connsiteY19" fmla="*/ 341565 h 754291"/>
                  <a:gd name="connsiteX20" fmla="*/ 898174 w 1438986"/>
                  <a:gd name="connsiteY20" fmla="*/ 338007 h 754291"/>
                  <a:gd name="connsiteX21" fmla="*/ 784319 w 1438986"/>
                  <a:gd name="connsiteY21" fmla="*/ 384261 h 754291"/>
                  <a:gd name="connsiteX22" fmla="*/ 659789 w 1438986"/>
                  <a:gd name="connsiteY22" fmla="*/ 466094 h 754291"/>
                  <a:gd name="connsiteX23" fmla="*/ 599304 w 1438986"/>
                  <a:gd name="connsiteY23" fmla="*/ 544370 h 754291"/>
                  <a:gd name="connsiteX24" fmla="*/ 549492 w 1438986"/>
                  <a:gd name="connsiteY24" fmla="*/ 636877 h 754291"/>
                  <a:gd name="connsiteX25" fmla="*/ 535260 w 1438986"/>
                  <a:gd name="connsiteY25" fmla="*/ 743617 h 754291"/>
                  <a:gd name="connsiteX26" fmla="*/ 339572 w 1438986"/>
                  <a:gd name="connsiteY26" fmla="*/ 747175 h 754291"/>
                  <a:gd name="connsiteX0" fmla="*/ 339572 w 1438986"/>
                  <a:gd name="connsiteY0" fmla="*/ 747175 h 754291"/>
                  <a:gd name="connsiteX1" fmla="*/ 0 w 1438986"/>
                  <a:gd name="connsiteY1" fmla="*/ 602772 h 754291"/>
                  <a:gd name="connsiteX2" fmla="*/ 38654 w 1438986"/>
                  <a:gd name="connsiteY2" fmla="*/ 435420 h 754291"/>
                  <a:gd name="connsiteX3" fmla="*/ 100647 w 1438986"/>
                  <a:gd name="connsiteY3" fmla="*/ 290280 h 754291"/>
                  <a:gd name="connsiteX4" fmla="*/ 183021 w 1438986"/>
                  <a:gd name="connsiteY4" fmla="*/ 170782 h 754291"/>
                  <a:gd name="connsiteX5" fmla="*/ 296876 w 1438986"/>
                  <a:gd name="connsiteY5" fmla="*/ 96065 h 754291"/>
                  <a:gd name="connsiteX6" fmla="*/ 421405 w 1438986"/>
                  <a:gd name="connsiteY6" fmla="*/ 39137 h 754291"/>
                  <a:gd name="connsiteX7" fmla="*/ 581514 w 1438986"/>
                  <a:gd name="connsiteY7" fmla="*/ 0 h 754291"/>
                  <a:gd name="connsiteX8" fmla="*/ 780761 w 1438986"/>
                  <a:gd name="connsiteY8" fmla="*/ 21347 h 754291"/>
                  <a:gd name="connsiteX9" fmla="*/ 1154348 w 1438986"/>
                  <a:gd name="connsiteY9" fmla="*/ 167224 h 754291"/>
                  <a:gd name="connsiteX10" fmla="*/ 976449 w 1438986"/>
                  <a:gd name="connsiteY10" fmla="*/ 338007 h 754291"/>
                  <a:gd name="connsiteX11" fmla="*/ 1036935 w 1438986"/>
                  <a:gd name="connsiteY11" fmla="*/ 434073 h 754291"/>
                  <a:gd name="connsiteX12" fmla="*/ 1076073 w 1438986"/>
                  <a:gd name="connsiteY12" fmla="*/ 523022 h 754291"/>
                  <a:gd name="connsiteX13" fmla="*/ 1083189 w 1438986"/>
                  <a:gd name="connsiteY13" fmla="*/ 615529 h 754291"/>
                  <a:gd name="connsiteX14" fmla="*/ 1438986 w 1438986"/>
                  <a:gd name="connsiteY14" fmla="*/ 754291 h 754291"/>
                  <a:gd name="connsiteX15" fmla="*/ 1417638 w 1438986"/>
                  <a:gd name="connsiteY15" fmla="*/ 615529 h 754291"/>
                  <a:gd name="connsiteX16" fmla="*/ 1318015 w 1438986"/>
                  <a:gd name="connsiteY16" fmla="*/ 458979 h 754291"/>
                  <a:gd name="connsiteX17" fmla="*/ 1204160 w 1438986"/>
                  <a:gd name="connsiteY17" fmla="*/ 391377 h 754291"/>
                  <a:gd name="connsiteX18" fmla="*/ 1100979 w 1438986"/>
                  <a:gd name="connsiteY18" fmla="*/ 355797 h 754291"/>
                  <a:gd name="connsiteX19" fmla="*/ 1029819 w 1438986"/>
                  <a:gd name="connsiteY19" fmla="*/ 341565 h 754291"/>
                  <a:gd name="connsiteX20" fmla="*/ 898174 w 1438986"/>
                  <a:gd name="connsiteY20" fmla="*/ 338007 h 754291"/>
                  <a:gd name="connsiteX21" fmla="*/ 784319 w 1438986"/>
                  <a:gd name="connsiteY21" fmla="*/ 384261 h 754291"/>
                  <a:gd name="connsiteX22" fmla="*/ 659789 w 1438986"/>
                  <a:gd name="connsiteY22" fmla="*/ 466094 h 754291"/>
                  <a:gd name="connsiteX23" fmla="*/ 599304 w 1438986"/>
                  <a:gd name="connsiteY23" fmla="*/ 544370 h 754291"/>
                  <a:gd name="connsiteX24" fmla="*/ 549492 w 1438986"/>
                  <a:gd name="connsiteY24" fmla="*/ 636877 h 754291"/>
                  <a:gd name="connsiteX25" fmla="*/ 535260 w 1438986"/>
                  <a:gd name="connsiteY25" fmla="*/ 743617 h 754291"/>
                  <a:gd name="connsiteX26" fmla="*/ 339572 w 1438986"/>
                  <a:gd name="connsiteY26" fmla="*/ 747175 h 754291"/>
                  <a:gd name="connsiteX0" fmla="*/ 339572 w 1438986"/>
                  <a:gd name="connsiteY0" fmla="*/ 747175 h 754291"/>
                  <a:gd name="connsiteX1" fmla="*/ 0 w 1438986"/>
                  <a:gd name="connsiteY1" fmla="*/ 602772 h 754291"/>
                  <a:gd name="connsiteX2" fmla="*/ 38654 w 1438986"/>
                  <a:gd name="connsiteY2" fmla="*/ 435420 h 754291"/>
                  <a:gd name="connsiteX3" fmla="*/ 100647 w 1438986"/>
                  <a:gd name="connsiteY3" fmla="*/ 290280 h 754291"/>
                  <a:gd name="connsiteX4" fmla="*/ 183021 w 1438986"/>
                  <a:gd name="connsiteY4" fmla="*/ 170782 h 754291"/>
                  <a:gd name="connsiteX5" fmla="*/ 296876 w 1438986"/>
                  <a:gd name="connsiteY5" fmla="*/ 96065 h 754291"/>
                  <a:gd name="connsiteX6" fmla="*/ 421405 w 1438986"/>
                  <a:gd name="connsiteY6" fmla="*/ 39137 h 754291"/>
                  <a:gd name="connsiteX7" fmla="*/ 581514 w 1438986"/>
                  <a:gd name="connsiteY7" fmla="*/ 0 h 754291"/>
                  <a:gd name="connsiteX8" fmla="*/ 780761 w 1438986"/>
                  <a:gd name="connsiteY8" fmla="*/ 21347 h 754291"/>
                  <a:gd name="connsiteX9" fmla="*/ 1154348 w 1438986"/>
                  <a:gd name="connsiteY9" fmla="*/ 167224 h 754291"/>
                  <a:gd name="connsiteX10" fmla="*/ 976449 w 1438986"/>
                  <a:gd name="connsiteY10" fmla="*/ 338007 h 754291"/>
                  <a:gd name="connsiteX11" fmla="*/ 1036935 w 1438986"/>
                  <a:gd name="connsiteY11" fmla="*/ 434073 h 754291"/>
                  <a:gd name="connsiteX12" fmla="*/ 1076073 w 1438986"/>
                  <a:gd name="connsiteY12" fmla="*/ 523022 h 754291"/>
                  <a:gd name="connsiteX13" fmla="*/ 1083189 w 1438986"/>
                  <a:gd name="connsiteY13" fmla="*/ 615529 h 754291"/>
                  <a:gd name="connsiteX14" fmla="*/ 1438986 w 1438986"/>
                  <a:gd name="connsiteY14" fmla="*/ 754291 h 754291"/>
                  <a:gd name="connsiteX15" fmla="*/ 1417638 w 1438986"/>
                  <a:gd name="connsiteY15" fmla="*/ 615529 h 754291"/>
                  <a:gd name="connsiteX16" fmla="*/ 1318015 w 1438986"/>
                  <a:gd name="connsiteY16" fmla="*/ 458979 h 754291"/>
                  <a:gd name="connsiteX17" fmla="*/ 1204160 w 1438986"/>
                  <a:gd name="connsiteY17" fmla="*/ 391377 h 754291"/>
                  <a:gd name="connsiteX18" fmla="*/ 1100979 w 1438986"/>
                  <a:gd name="connsiteY18" fmla="*/ 355797 h 754291"/>
                  <a:gd name="connsiteX19" fmla="*/ 1029819 w 1438986"/>
                  <a:gd name="connsiteY19" fmla="*/ 341565 h 754291"/>
                  <a:gd name="connsiteX20" fmla="*/ 898174 w 1438986"/>
                  <a:gd name="connsiteY20" fmla="*/ 338007 h 754291"/>
                  <a:gd name="connsiteX21" fmla="*/ 784319 w 1438986"/>
                  <a:gd name="connsiteY21" fmla="*/ 384261 h 754291"/>
                  <a:gd name="connsiteX22" fmla="*/ 659789 w 1438986"/>
                  <a:gd name="connsiteY22" fmla="*/ 466094 h 754291"/>
                  <a:gd name="connsiteX23" fmla="*/ 599304 w 1438986"/>
                  <a:gd name="connsiteY23" fmla="*/ 544370 h 754291"/>
                  <a:gd name="connsiteX24" fmla="*/ 549492 w 1438986"/>
                  <a:gd name="connsiteY24" fmla="*/ 636877 h 754291"/>
                  <a:gd name="connsiteX25" fmla="*/ 535260 w 1438986"/>
                  <a:gd name="connsiteY25" fmla="*/ 743617 h 754291"/>
                  <a:gd name="connsiteX26" fmla="*/ 339572 w 1438986"/>
                  <a:gd name="connsiteY26" fmla="*/ 747175 h 754291"/>
                  <a:gd name="connsiteX0" fmla="*/ 339572 w 1438986"/>
                  <a:gd name="connsiteY0" fmla="*/ 747175 h 754291"/>
                  <a:gd name="connsiteX1" fmla="*/ 0 w 1438986"/>
                  <a:gd name="connsiteY1" fmla="*/ 602772 h 754291"/>
                  <a:gd name="connsiteX2" fmla="*/ 38654 w 1438986"/>
                  <a:gd name="connsiteY2" fmla="*/ 435420 h 754291"/>
                  <a:gd name="connsiteX3" fmla="*/ 100647 w 1438986"/>
                  <a:gd name="connsiteY3" fmla="*/ 290280 h 754291"/>
                  <a:gd name="connsiteX4" fmla="*/ 183021 w 1438986"/>
                  <a:gd name="connsiteY4" fmla="*/ 170782 h 754291"/>
                  <a:gd name="connsiteX5" fmla="*/ 296876 w 1438986"/>
                  <a:gd name="connsiteY5" fmla="*/ 96065 h 754291"/>
                  <a:gd name="connsiteX6" fmla="*/ 421405 w 1438986"/>
                  <a:gd name="connsiteY6" fmla="*/ 39137 h 754291"/>
                  <a:gd name="connsiteX7" fmla="*/ 581514 w 1438986"/>
                  <a:gd name="connsiteY7" fmla="*/ 0 h 754291"/>
                  <a:gd name="connsiteX8" fmla="*/ 780761 w 1438986"/>
                  <a:gd name="connsiteY8" fmla="*/ 21347 h 754291"/>
                  <a:gd name="connsiteX9" fmla="*/ 1154348 w 1438986"/>
                  <a:gd name="connsiteY9" fmla="*/ 167224 h 754291"/>
                  <a:gd name="connsiteX10" fmla="*/ 976449 w 1438986"/>
                  <a:gd name="connsiteY10" fmla="*/ 338007 h 754291"/>
                  <a:gd name="connsiteX11" fmla="*/ 1036935 w 1438986"/>
                  <a:gd name="connsiteY11" fmla="*/ 434073 h 754291"/>
                  <a:gd name="connsiteX12" fmla="*/ 1076073 w 1438986"/>
                  <a:gd name="connsiteY12" fmla="*/ 523022 h 754291"/>
                  <a:gd name="connsiteX13" fmla="*/ 1083189 w 1438986"/>
                  <a:gd name="connsiteY13" fmla="*/ 615529 h 754291"/>
                  <a:gd name="connsiteX14" fmla="*/ 1438986 w 1438986"/>
                  <a:gd name="connsiteY14" fmla="*/ 754291 h 754291"/>
                  <a:gd name="connsiteX15" fmla="*/ 1417638 w 1438986"/>
                  <a:gd name="connsiteY15" fmla="*/ 615529 h 754291"/>
                  <a:gd name="connsiteX16" fmla="*/ 1318015 w 1438986"/>
                  <a:gd name="connsiteY16" fmla="*/ 458979 h 754291"/>
                  <a:gd name="connsiteX17" fmla="*/ 1204160 w 1438986"/>
                  <a:gd name="connsiteY17" fmla="*/ 391377 h 754291"/>
                  <a:gd name="connsiteX18" fmla="*/ 1100979 w 1438986"/>
                  <a:gd name="connsiteY18" fmla="*/ 355797 h 754291"/>
                  <a:gd name="connsiteX19" fmla="*/ 1029819 w 1438986"/>
                  <a:gd name="connsiteY19" fmla="*/ 341565 h 754291"/>
                  <a:gd name="connsiteX20" fmla="*/ 898174 w 1438986"/>
                  <a:gd name="connsiteY20" fmla="*/ 338007 h 754291"/>
                  <a:gd name="connsiteX21" fmla="*/ 784319 w 1438986"/>
                  <a:gd name="connsiteY21" fmla="*/ 384261 h 754291"/>
                  <a:gd name="connsiteX22" fmla="*/ 659789 w 1438986"/>
                  <a:gd name="connsiteY22" fmla="*/ 466094 h 754291"/>
                  <a:gd name="connsiteX23" fmla="*/ 599304 w 1438986"/>
                  <a:gd name="connsiteY23" fmla="*/ 544370 h 754291"/>
                  <a:gd name="connsiteX24" fmla="*/ 549492 w 1438986"/>
                  <a:gd name="connsiteY24" fmla="*/ 636877 h 754291"/>
                  <a:gd name="connsiteX25" fmla="*/ 535260 w 1438986"/>
                  <a:gd name="connsiteY25" fmla="*/ 743617 h 754291"/>
                  <a:gd name="connsiteX26" fmla="*/ 339572 w 1438986"/>
                  <a:gd name="connsiteY26" fmla="*/ 747175 h 754291"/>
                  <a:gd name="connsiteX0" fmla="*/ 339572 w 1438986"/>
                  <a:gd name="connsiteY0" fmla="*/ 747175 h 754291"/>
                  <a:gd name="connsiteX1" fmla="*/ 0 w 1438986"/>
                  <a:gd name="connsiteY1" fmla="*/ 602772 h 754291"/>
                  <a:gd name="connsiteX2" fmla="*/ 38654 w 1438986"/>
                  <a:gd name="connsiteY2" fmla="*/ 435420 h 754291"/>
                  <a:gd name="connsiteX3" fmla="*/ 100647 w 1438986"/>
                  <a:gd name="connsiteY3" fmla="*/ 290280 h 754291"/>
                  <a:gd name="connsiteX4" fmla="*/ 185555 w 1438986"/>
                  <a:gd name="connsiteY4" fmla="*/ 176424 h 754291"/>
                  <a:gd name="connsiteX5" fmla="*/ 296876 w 1438986"/>
                  <a:gd name="connsiteY5" fmla="*/ 96065 h 754291"/>
                  <a:gd name="connsiteX6" fmla="*/ 421405 w 1438986"/>
                  <a:gd name="connsiteY6" fmla="*/ 39137 h 754291"/>
                  <a:gd name="connsiteX7" fmla="*/ 581514 w 1438986"/>
                  <a:gd name="connsiteY7" fmla="*/ 0 h 754291"/>
                  <a:gd name="connsiteX8" fmla="*/ 780761 w 1438986"/>
                  <a:gd name="connsiteY8" fmla="*/ 21347 h 754291"/>
                  <a:gd name="connsiteX9" fmla="*/ 1154348 w 1438986"/>
                  <a:gd name="connsiteY9" fmla="*/ 167224 h 754291"/>
                  <a:gd name="connsiteX10" fmla="*/ 976449 w 1438986"/>
                  <a:gd name="connsiteY10" fmla="*/ 338007 h 754291"/>
                  <a:gd name="connsiteX11" fmla="*/ 1036935 w 1438986"/>
                  <a:gd name="connsiteY11" fmla="*/ 434073 h 754291"/>
                  <a:gd name="connsiteX12" fmla="*/ 1076073 w 1438986"/>
                  <a:gd name="connsiteY12" fmla="*/ 523022 h 754291"/>
                  <a:gd name="connsiteX13" fmla="*/ 1083189 w 1438986"/>
                  <a:gd name="connsiteY13" fmla="*/ 615529 h 754291"/>
                  <a:gd name="connsiteX14" fmla="*/ 1438986 w 1438986"/>
                  <a:gd name="connsiteY14" fmla="*/ 754291 h 754291"/>
                  <a:gd name="connsiteX15" fmla="*/ 1417638 w 1438986"/>
                  <a:gd name="connsiteY15" fmla="*/ 615529 h 754291"/>
                  <a:gd name="connsiteX16" fmla="*/ 1318015 w 1438986"/>
                  <a:gd name="connsiteY16" fmla="*/ 458979 h 754291"/>
                  <a:gd name="connsiteX17" fmla="*/ 1204160 w 1438986"/>
                  <a:gd name="connsiteY17" fmla="*/ 391377 h 754291"/>
                  <a:gd name="connsiteX18" fmla="*/ 1100979 w 1438986"/>
                  <a:gd name="connsiteY18" fmla="*/ 355797 h 754291"/>
                  <a:gd name="connsiteX19" fmla="*/ 1029819 w 1438986"/>
                  <a:gd name="connsiteY19" fmla="*/ 341565 h 754291"/>
                  <a:gd name="connsiteX20" fmla="*/ 898174 w 1438986"/>
                  <a:gd name="connsiteY20" fmla="*/ 338007 h 754291"/>
                  <a:gd name="connsiteX21" fmla="*/ 784319 w 1438986"/>
                  <a:gd name="connsiteY21" fmla="*/ 384261 h 754291"/>
                  <a:gd name="connsiteX22" fmla="*/ 659789 w 1438986"/>
                  <a:gd name="connsiteY22" fmla="*/ 466094 h 754291"/>
                  <a:gd name="connsiteX23" fmla="*/ 599304 w 1438986"/>
                  <a:gd name="connsiteY23" fmla="*/ 544370 h 754291"/>
                  <a:gd name="connsiteX24" fmla="*/ 549492 w 1438986"/>
                  <a:gd name="connsiteY24" fmla="*/ 636877 h 754291"/>
                  <a:gd name="connsiteX25" fmla="*/ 535260 w 1438986"/>
                  <a:gd name="connsiteY25" fmla="*/ 743617 h 754291"/>
                  <a:gd name="connsiteX26" fmla="*/ 339572 w 1438986"/>
                  <a:gd name="connsiteY26" fmla="*/ 747175 h 754291"/>
                  <a:gd name="connsiteX0" fmla="*/ 339572 w 1438986"/>
                  <a:gd name="connsiteY0" fmla="*/ 747175 h 754291"/>
                  <a:gd name="connsiteX1" fmla="*/ 0 w 1438986"/>
                  <a:gd name="connsiteY1" fmla="*/ 602772 h 754291"/>
                  <a:gd name="connsiteX2" fmla="*/ 38654 w 1438986"/>
                  <a:gd name="connsiteY2" fmla="*/ 435420 h 754291"/>
                  <a:gd name="connsiteX3" fmla="*/ 110782 w 1438986"/>
                  <a:gd name="connsiteY3" fmla="*/ 295923 h 754291"/>
                  <a:gd name="connsiteX4" fmla="*/ 185555 w 1438986"/>
                  <a:gd name="connsiteY4" fmla="*/ 176424 h 754291"/>
                  <a:gd name="connsiteX5" fmla="*/ 296876 w 1438986"/>
                  <a:gd name="connsiteY5" fmla="*/ 96065 h 754291"/>
                  <a:gd name="connsiteX6" fmla="*/ 421405 w 1438986"/>
                  <a:gd name="connsiteY6" fmla="*/ 39137 h 754291"/>
                  <a:gd name="connsiteX7" fmla="*/ 581514 w 1438986"/>
                  <a:gd name="connsiteY7" fmla="*/ 0 h 754291"/>
                  <a:gd name="connsiteX8" fmla="*/ 780761 w 1438986"/>
                  <a:gd name="connsiteY8" fmla="*/ 21347 h 754291"/>
                  <a:gd name="connsiteX9" fmla="*/ 1154348 w 1438986"/>
                  <a:gd name="connsiteY9" fmla="*/ 167224 h 754291"/>
                  <a:gd name="connsiteX10" fmla="*/ 976449 w 1438986"/>
                  <a:gd name="connsiteY10" fmla="*/ 338007 h 754291"/>
                  <a:gd name="connsiteX11" fmla="*/ 1036935 w 1438986"/>
                  <a:gd name="connsiteY11" fmla="*/ 434073 h 754291"/>
                  <a:gd name="connsiteX12" fmla="*/ 1076073 w 1438986"/>
                  <a:gd name="connsiteY12" fmla="*/ 523022 h 754291"/>
                  <a:gd name="connsiteX13" fmla="*/ 1083189 w 1438986"/>
                  <a:gd name="connsiteY13" fmla="*/ 615529 h 754291"/>
                  <a:gd name="connsiteX14" fmla="*/ 1438986 w 1438986"/>
                  <a:gd name="connsiteY14" fmla="*/ 754291 h 754291"/>
                  <a:gd name="connsiteX15" fmla="*/ 1417638 w 1438986"/>
                  <a:gd name="connsiteY15" fmla="*/ 615529 h 754291"/>
                  <a:gd name="connsiteX16" fmla="*/ 1318015 w 1438986"/>
                  <a:gd name="connsiteY16" fmla="*/ 458979 h 754291"/>
                  <a:gd name="connsiteX17" fmla="*/ 1204160 w 1438986"/>
                  <a:gd name="connsiteY17" fmla="*/ 391377 h 754291"/>
                  <a:gd name="connsiteX18" fmla="*/ 1100979 w 1438986"/>
                  <a:gd name="connsiteY18" fmla="*/ 355797 h 754291"/>
                  <a:gd name="connsiteX19" fmla="*/ 1029819 w 1438986"/>
                  <a:gd name="connsiteY19" fmla="*/ 341565 h 754291"/>
                  <a:gd name="connsiteX20" fmla="*/ 898174 w 1438986"/>
                  <a:gd name="connsiteY20" fmla="*/ 338007 h 754291"/>
                  <a:gd name="connsiteX21" fmla="*/ 784319 w 1438986"/>
                  <a:gd name="connsiteY21" fmla="*/ 384261 h 754291"/>
                  <a:gd name="connsiteX22" fmla="*/ 659789 w 1438986"/>
                  <a:gd name="connsiteY22" fmla="*/ 466094 h 754291"/>
                  <a:gd name="connsiteX23" fmla="*/ 599304 w 1438986"/>
                  <a:gd name="connsiteY23" fmla="*/ 544370 h 754291"/>
                  <a:gd name="connsiteX24" fmla="*/ 549492 w 1438986"/>
                  <a:gd name="connsiteY24" fmla="*/ 636877 h 754291"/>
                  <a:gd name="connsiteX25" fmla="*/ 535260 w 1438986"/>
                  <a:gd name="connsiteY25" fmla="*/ 743617 h 754291"/>
                  <a:gd name="connsiteX26" fmla="*/ 339572 w 1438986"/>
                  <a:gd name="connsiteY26" fmla="*/ 747175 h 754291"/>
                  <a:gd name="connsiteX0" fmla="*/ 339572 w 1438986"/>
                  <a:gd name="connsiteY0" fmla="*/ 747175 h 754291"/>
                  <a:gd name="connsiteX1" fmla="*/ 0 w 1438986"/>
                  <a:gd name="connsiteY1" fmla="*/ 602772 h 754291"/>
                  <a:gd name="connsiteX2" fmla="*/ 51322 w 1438986"/>
                  <a:gd name="connsiteY2" fmla="*/ 446704 h 754291"/>
                  <a:gd name="connsiteX3" fmla="*/ 110782 w 1438986"/>
                  <a:gd name="connsiteY3" fmla="*/ 295923 h 754291"/>
                  <a:gd name="connsiteX4" fmla="*/ 185555 w 1438986"/>
                  <a:gd name="connsiteY4" fmla="*/ 176424 h 754291"/>
                  <a:gd name="connsiteX5" fmla="*/ 296876 w 1438986"/>
                  <a:gd name="connsiteY5" fmla="*/ 96065 h 754291"/>
                  <a:gd name="connsiteX6" fmla="*/ 421405 w 1438986"/>
                  <a:gd name="connsiteY6" fmla="*/ 39137 h 754291"/>
                  <a:gd name="connsiteX7" fmla="*/ 581514 w 1438986"/>
                  <a:gd name="connsiteY7" fmla="*/ 0 h 754291"/>
                  <a:gd name="connsiteX8" fmla="*/ 780761 w 1438986"/>
                  <a:gd name="connsiteY8" fmla="*/ 21347 h 754291"/>
                  <a:gd name="connsiteX9" fmla="*/ 1154348 w 1438986"/>
                  <a:gd name="connsiteY9" fmla="*/ 167224 h 754291"/>
                  <a:gd name="connsiteX10" fmla="*/ 976449 w 1438986"/>
                  <a:gd name="connsiteY10" fmla="*/ 338007 h 754291"/>
                  <a:gd name="connsiteX11" fmla="*/ 1036935 w 1438986"/>
                  <a:gd name="connsiteY11" fmla="*/ 434073 h 754291"/>
                  <a:gd name="connsiteX12" fmla="*/ 1076073 w 1438986"/>
                  <a:gd name="connsiteY12" fmla="*/ 523022 h 754291"/>
                  <a:gd name="connsiteX13" fmla="*/ 1083189 w 1438986"/>
                  <a:gd name="connsiteY13" fmla="*/ 615529 h 754291"/>
                  <a:gd name="connsiteX14" fmla="*/ 1438986 w 1438986"/>
                  <a:gd name="connsiteY14" fmla="*/ 754291 h 754291"/>
                  <a:gd name="connsiteX15" fmla="*/ 1417638 w 1438986"/>
                  <a:gd name="connsiteY15" fmla="*/ 615529 h 754291"/>
                  <a:gd name="connsiteX16" fmla="*/ 1318015 w 1438986"/>
                  <a:gd name="connsiteY16" fmla="*/ 458979 h 754291"/>
                  <a:gd name="connsiteX17" fmla="*/ 1204160 w 1438986"/>
                  <a:gd name="connsiteY17" fmla="*/ 391377 h 754291"/>
                  <a:gd name="connsiteX18" fmla="*/ 1100979 w 1438986"/>
                  <a:gd name="connsiteY18" fmla="*/ 355797 h 754291"/>
                  <a:gd name="connsiteX19" fmla="*/ 1029819 w 1438986"/>
                  <a:gd name="connsiteY19" fmla="*/ 341565 h 754291"/>
                  <a:gd name="connsiteX20" fmla="*/ 898174 w 1438986"/>
                  <a:gd name="connsiteY20" fmla="*/ 338007 h 754291"/>
                  <a:gd name="connsiteX21" fmla="*/ 784319 w 1438986"/>
                  <a:gd name="connsiteY21" fmla="*/ 384261 h 754291"/>
                  <a:gd name="connsiteX22" fmla="*/ 659789 w 1438986"/>
                  <a:gd name="connsiteY22" fmla="*/ 466094 h 754291"/>
                  <a:gd name="connsiteX23" fmla="*/ 599304 w 1438986"/>
                  <a:gd name="connsiteY23" fmla="*/ 544370 h 754291"/>
                  <a:gd name="connsiteX24" fmla="*/ 549492 w 1438986"/>
                  <a:gd name="connsiteY24" fmla="*/ 636877 h 754291"/>
                  <a:gd name="connsiteX25" fmla="*/ 535260 w 1438986"/>
                  <a:gd name="connsiteY25" fmla="*/ 743617 h 754291"/>
                  <a:gd name="connsiteX26" fmla="*/ 339572 w 1438986"/>
                  <a:gd name="connsiteY26" fmla="*/ 747175 h 754291"/>
                  <a:gd name="connsiteX0" fmla="*/ 329437 w 1428851"/>
                  <a:gd name="connsiteY0" fmla="*/ 747175 h 754291"/>
                  <a:gd name="connsiteX1" fmla="*/ 0 w 1428851"/>
                  <a:gd name="connsiteY1" fmla="*/ 599951 h 754291"/>
                  <a:gd name="connsiteX2" fmla="*/ 41187 w 1428851"/>
                  <a:gd name="connsiteY2" fmla="*/ 446704 h 754291"/>
                  <a:gd name="connsiteX3" fmla="*/ 100647 w 1428851"/>
                  <a:gd name="connsiteY3" fmla="*/ 295923 h 754291"/>
                  <a:gd name="connsiteX4" fmla="*/ 175420 w 1428851"/>
                  <a:gd name="connsiteY4" fmla="*/ 176424 h 754291"/>
                  <a:gd name="connsiteX5" fmla="*/ 286741 w 1428851"/>
                  <a:gd name="connsiteY5" fmla="*/ 96065 h 754291"/>
                  <a:gd name="connsiteX6" fmla="*/ 411270 w 1428851"/>
                  <a:gd name="connsiteY6" fmla="*/ 39137 h 754291"/>
                  <a:gd name="connsiteX7" fmla="*/ 571379 w 1428851"/>
                  <a:gd name="connsiteY7" fmla="*/ 0 h 754291"/>
                  <a:gd name="connsiteX8" fmla="*/ 770626 w 1428851"/>
                  <a:gd name="connsiteY8" fmla="*/ 21347 h 754291"/>
                  <a:gd name="connsiteX9" fmla="*/ 1144213 w 1428851"/>
                  <a:gd name="connsiteY9" fmla="*/ 167224 h 754291"/>
                  <a:gd name="connsiteX10" fmla="*/ 966314 w 1428851"/>
                  <a:gd name="connsiteY10" fmla="*/ 338007 h 754291"/>
                  <a:gd name="connsiteX11" fmla="*/ 1026800 w 1428851"/>
                  <a:gd name="connsiteY11" fmla="*/ 434073 h 754291"/>
                  <a:gd name="connsiteX12" fmla="*/ 1065938 w 1428851"/>
                  <a:gd name="connsiteY12" fmla="*/ 523022 h 754291"/>
                  <a:gd name="connsiteX13" fmla="*/ 1073054 w 1428851"/>
                  <a:gd name="connsiteY13" fmla="*/ 615529 h 754291"/>
                  <a:gd name="connsiteX14" fmla="*/ 1428851 w 1428851"/>
                  <a:gd name="connsiteY14" fmla="*/ 754291 h 754291"/>
                  <a:gd name="connsiteX15" fmla="*/ 1407503 w 1428851"/>
                  <a:gd name="connsiteY15" fmla="*/ 615529 h 754291"/>
                  <a:gd name="connsiteX16" fmla="*/ 1307880 w 1428851"/>
                  <a:gd name="connsiteY16" fmla="*/ 458979 h 754291"/>
                  <a:gd name="connsiteX17" fmla="*/ 1194025 w 1428851"/>
                  <a:gd name="connsiteY17" fmla="*/ 391377 h 754291"/>
                  <a:gd name="connsiteX18" fmla="*/ 1090844 w 1428851"/>
                  <a:gd name="connsiteY18" fmla="*/ 355797 h 754291"/>
                  <a:gd name="connsiteX19" fmla="*/ 1019684 w 1428851"/>
                  <a:gd name="connsiteY19" fmla="*/ 341565 h 754291"/>
                  <a:gd name="connsiteX20" fmla="*/ 888039 w 1428851"/>
                  <a:gd name="connsiteY20" fmla="*/ 338007 h 754291"/>
                  <a:gd name="connsiteX21" fmla="*/ 774184 w 1428851"/>
                  <a:gd name="connsiteY21" fmla="*/ 384261 h 754291"/>
                  <a:gd name="connsiteX22" fmla="*/ 649654 w 1428851"/>
                  <a:gd name="connsiteY22" fmla="*/ 466094 h 754291"/>
                  <a:gd name="connsiteX23" fmla="*/ 589169 w 1428851"/>
                  <a:gd name="connsiteY23" fmla="*/ 544370 h 754291"/>
                  <a:gd name="connsiteX24" fmla="*/ 539357 w 1428851"/>
                  <a:gd name="connsiteY24" fmla="*/ 636877 h 754291"/>
                  <a:gd name="connsiteX25" fmla="*/ 525125 w 1428851"/>
                  <a:gd name="connsiteY25" fmla="*/ 743617 h 754291"/>
                  <a:gd name="connsiteX26" fmla="*/ 329437 w 1428851"/>
                  <a:gd name="connsiteY26" fmla="*/ 747175 h 754291"/>
                  <a:gd name="connsiteX0" fmla="*/ 329437 w 1428851"/>
                  <a:gd name="connsiteY0" fmla="*/ 747175 h 754291"/>
                  <a:gd name="connsiteX1" fmla="*/ 0 w 1428851"/>
                  <a:gd name="connsiteY1" fmla="*/ 599951 h 754291"/>
                  <a:gd name="connsiteX2" fmla="*/ 41187 w 1428851"/>
                  <a:gd name="connsiteY2" fmla="*/ 446704 h 754291"/>
                  <a:gd name="connsiteX3" fmla="*/ 100647 w 1428851"/>
                  <a:gd name="connsiteY3" fmla="*/ 295923 h 754291"/>
                  <a:gd name="connsiteX4" fmla="*/ 175420 w 1428851"/>
                  <a:gd name="connsiteY4" fmla="*/ 176424 h 754291"/>
                  <a:gd name="connsiteX5" fmla="*/ 286741 w 1428851"/>
                  <a:gd name="connsiteY5" fmla="*/ 96065 h 754291"/>
                  <a:gd name="connsiteX6" fmla="*/ 411270 w 1428851"/>
                  <a:gd name="connsiteY6" fmla="*/ 39137 h 754291"/>
                  <a:gd name="connsiteX7" fmla="*/ 571379 w 1428851"/>
                  <a:gd name="connsiteY7" fmla="*/ 0 h 754291"/>
                  <a:gd name="connsiteX8" fmla="*/ 770626 w 1428851"/>
                  <a:gd name="connsiteY8" fmla="*/ 21347 h 754291"/>
                  <a:gd name="connsiteX9" fmla="*/ 1144213 w 1428851"/>
                  <a:gd name="connsiteY9" fmla="*/ 167224 h 754291"/>
                  <a:gd name="connsiteX10" fmla="*/ 966314 w 1428851"/>
                  <a:gd name="connsiteY10" fmla="*/ 338007 h 754291"/>
                  <a:gd name="connsiteX11" fmla="*/ 1026800 w 1428851"/>
                  <a:gd name="connsiteY11" fmla="*/ 434073 h 754291"/>
                  <a:gd name="connsiteX12" fmla="*/ 1065938 w 1428851"/>
                  <a:gd name="connsiteY12" fmla="*/ 523022 h 754291"/>
                  <a:gd name="connsiteX13" fmla="*/ 1073054 w 1428851"/>
                  <a:gd name="connsiteY13" fmla="*/ 615529 h 754291"/>
                  <a:gd name="connsiteX14" fmla="*/ 1428851 w 1428851"/>
                  <a:gd name="connsiteY14" fmla="*/ 754291 h 754291"/>
                  <a:gd name="connsiteX15" fmla="*/ 1407503 w 1428851"/>
                  <a:gd name="connsiteY15" fmla="*/ 615529 h 754291"/>
                  <a:gd name="connsiteX16" fmla="*/ 1307880 w 1428851"/>
                  <a:gd name="connsiteY16" fmla="*/ 458979 h 754291"/>
                  <a:gd name="connsiteX17" fmla="*/ 1194025 w 1428851"/>
                  <a:gd name="connsiteY17" fmla="*/ 391377 h 754291"/>
                  <a:gd name="connsiteX18" fmla="*/ 1090844 w 1428851"/>
                  <a:gd name="connsiteY18" fmla="*/ 355797 h 754291"/>
                  <a:gd name="connsiteX19" fmla="*/ 1019684 w 1428851"/>
                  <a:gd name="connsiteY19" fmla="*/ 341565 h 754291"/>
                  <a:gd name="connsiteX20" fmla="*/ 888039 w 1428851"/>
                  <a:gd name="connsiteY20" fmla="*/ 338007 h 754291"/>
                  <a:gd name="connsiteX21" fmla="*/ 774184 w 1428851"/>
                  <a:gd name="connsiteY21" fmla="*/ 384261 h 754291"/>
                  <a:gd name="connsiteX22" fmla="*/ 649654 w 1428851"/>
                  <a:gd name="connsiteY22" fmla="*/ 466094 h 754291"/>
                  <a:gd name="connsiteX23" fmla="*/ 589169 w 1428851"/>
                  <a:gd name="connsiteY23" fmla="*/ 544370 h 754291"/>
                  <a:gd name="connsiteX24" fmla="*/ 539357 w 1428851"/>
                  <a:gd name="connsiteY24" fmla="*/ 636877 h 754291"/>
                  <a:gd name="connsiteX25" fmla="*/ 525125 w 1428851"/>
                  <a:gd name="connsiteY25" fmla="*/ 743617 h 754291"/>
                  <a:gd name="connsiteX26" fmla="*/ 329437 w 1428851"/>
                  <a:gd name="connsiteY26" fmla="*/ 747175 h 754291"/>
                  <a:gd name="connsiteX0" fmla="*/ 329437 w 1428851"/>
                  <a:gd name="connsiteY0" fmla="*/ 747175 h 754291"/>
                  <a:gd name="connsiteX1" fmla="*/ 0 w 1428851"/>
                  <a:gd name="connsiteY1" fmla="*/ 599951 h 754291"/>
                  <a:gd name="connsiteX2" fmla="*/ 41187 w 1428851"/>
                  <a:gd name="connsiteY2" fmla="*/ 446704 h 754291"/>
                  <a:gd name="connsiteX3" fmla="*/ 100647 w 1428851"/>
                  <a:gd name="connsiteY3" fmla="*/ 295923 h 754291"/>
                  <a:gd name="connsiteX4" fmla="*/ 185554 w 1428851"/>
                  <a:gd name="connsiteY4" fmla="*/ 182066 h 754291"/>
                  <a:gd name="connsiteX5" fmla="*/ 286741 w 1428851"/>
                  <a:gd name="connsiteY5" fmla="*/ 96065 h 754291"/>
                  <a:gd name="connsiteX6" fmla="*/ 411270 w 1428851"/>
                  <a:gd name="connsiteY6" fmla="*/ 39137 h 754291"/>
                  <a:gd name="connsiteX7" fmla="*/ 571379 w 1428851"/>
                  <a:gd name="connsiteY7" fmla="*/ 0 h 754291"/>
                  <a:gd name="connsiteX8" fmla="*/ 770626 w 1428851"/>
                  <a:gd name="connsiteY8" fmla="*/ 21347 h 754291"/>
                  <a:gd name="connsiteX9" fmla="*/ 1144213 w 1428851"/>
                  <a:gd name="connsiteY9" fmla="*/ 167224 h 754291"/>
                  <a:gd name="connsiteX10" fmla="*/ 966314 w 1428851"/>
                  <a:gd name="connsiteY10" fmla="*/ 338007 h 754291"/>
                  <a:gd name="connsiteX11" fmla="*/ 1026800 w 1428851"/>
                  <a:gd name="connsiteY11" fmla="*/ 434073 h 754291"/>
                  <a:gd name="connsiteX12" fmla="*/ 1065938 w 1428851"/>
                  <a:gd name="connsiteY12" fmla="*/ 523022 h 754291"/>
                  <a:gd name="connsiteX13" fmla="*/ 1073054 w 1428851"/>
                  <a:gd name="connsiteY13" fmla="*/ 615529 h 754291"/>
                  <a:gd name="connsiteX14" fmla="*/ 1428851 w 1428851"/>
                  <a:gd name="connsiteY14" fmla="*/ 754291 h 754291"/>
                  <a:gd name="connsiteX15" fmla="*/ 1407503 w 1428851"/>
                  <a:gd name="connsiteY15" fmla="*/ 615529 h 754291"/>
                  <a:gd name="connsiteX16" fmla="*/ 1307880 w 1428851"/>
                  <a:gd name="connsiteY16" fmla="*/ 458979 h 754291"/>
                  <a:gd name="connsiteX17" fmla="*/ 1194025 w 1428851"/>
                  <a:gd name="connsiteY17" fmla="*/ 391377 h 754291"/>
                  <a:gd name="connsiteX18" fmla="*/ 1090844 w 1428851"/>
                  <a:gd name="connsiteY18" fmla="*/ 355797 h 754291"/>
                  <a:gd name="connsiteX19" fmla="*/ 1019684 w 1428851"/>
                  <a:gd name="connsiteY19" fmla="*/ 341565 h 754291"/>
                  <a:gd name="connsiteX20" fmla="*/ 888039 w 1428851"/>
                  <a:gd name="connsiteY20" fmla="*/ 338007 h 754291"/>
                  <a:gd name="connsiteX21" fmla="*/ 774184 w 1428851"/>
                  <a:gd name="connsiteY21" fmla="*/ 384261 h 754291"/>
                  <a:gd name="connsiteX22" fmla="*/ 649654 w 1428851"/>
                  <a:gd name="connsiteY22" fmla="*/ 466094 h 754291"/>
                  <a:gd name="connsiteX23" fmla="*/ 589169 w 1428851"/>
                  <a:gd name="connsiteY23" fmla="*/ 544370 h 754291"/>
                  <a:gd name="connsiteX24" fmla="*/ 539357 w 1428851"/>
                  <a:gd name="connsiteY24" fmla="*/ 636877 h 754291"/>
                  <a:gd name="connsiteX25" fmla="*/ 525125 w 1428851"/>
                  <a:gd name="connsiteY25" fmla="*/ 743617 h 754291"/>
                  <a:gd name="connsiteX26" fmla="*/ 329437 w 1428851"/>
                  <a:gd name="connsiteY26" fmla="*/ 747175 h 754291"/>
                  <a:gd name="connsiteX0" fmla="*/ 329437 w 1428851"/>
                  <a:gd name="connsiteY0" fmla="*/ 747175 h 754291"/>
                  <a:gd name="connsiteX1" fmla="*/ 0 w 1428851"/>
                  <a:gd name="connsiteY1" fmla="*/ 599951 h 754291"/>
                  <a:gd name="connsiteX2" fmla="*/ 41187 w 1428851"/>
                  <a:gd name="connsiteY2" fmla="*/ 446704 h 754291"/>
                  <a:gd name="connsiteX3" fmla="*/ 100647 w 1428851"/>
                  <a:gd name="connsiteY3" fmla="*/ 295923 h 754291"/>
                  <a:gd name="connsiteX4" fmla="*/ 185554 w 1428851"/>
                  <a:gd name="connsiteY4" fmla="*/ 182066 h 754291"/>
                  <a:gd name="connsiteX5" fmla="*/ 286741 w 1428851"/>
                  <a:gd name="connsiteY5" fmla="*/ 96065 h 754291"/>
                  <a:gd name="connsiteX6" fmla="*/ 411270 w 1428851"/>
                  <a:gd name="connsiteY6" fmla="*/ 39137 h 754291"/>
                  <a:gd name="connsiteX7" fmla="*/ 571379 w 1428851"/>
                  <a:gd name="connsiteY7" fmla="*/ 0 h 754291"/>
                  <a:gd name="connsiteX8" fmla="*/ 770626 w 1428851"/>
                  <a:gd name="connsiteY8" fmla="*/ 21347 h 754291"/>
                  <a:gd name="connsiteX9" fmla="*/ 1144213 w 1428851"/>
                  <a:gd name="connsiteY9" fmla="*/ 167224 h 754291"/>
                  <a:gd name="connsiteX10" fmla="*/ 966314 w 1428851"/>
                  <a:gd name="connsiteY10" fmla="*/ 338007 h 754291"/>
                  <a:gd name="connsiteX11" fmla="*/ 1026800 w 1428851"/>
                  <a:gd name="connsiteY11" fmla="*/ 434073 h 754291"/>
                  <a:gd name="connsiteX12" fmla="*/ 1065938 w 1428851"/>
                  <a:gd name="connsiteY12" fmla="*/ 523022 h 754291"/>
                  <a:gd name="connsiteX13" fmla="*/ 1073054 w 1428851"/>
                  <a:gd name="connsiteY13" fmla="*/ 615529 h 754291"/>
                  <a:gd name="connsiteX14" fmla="*/ 1428851 w 1428851"/>
                  <a:gd name="connsiteY14" fmla="*/ 754291 h 754291"/>
                  <a:gd name="connsiteX15" fmla="*/ 1407503 w 1428851"/>
                  <a:gd name="connsiteY15" fmla="*/ 615529 h 754291"/>
                  <a:gd name="connsiteX16" fmla="*/ 1307880 w 1428851"/>
                  <a:gd name="connsiteY16" fmla="*/ 458979 h 754291"/>
                  <a:gd name="connsiteX17" fmla="*/ 1194025 w 1428851"/>
                  <a:gd name="connsiteY17" fmla="*/ 391377 h 754291"/>
                  <a:gd name="connsiteX18" fmla="*/ 1090844 w 1428851"/>
                  <a:gd name="connsiteY18" fmla="*/ 355797 h 754291"/>
                  <a:gd name="connsiteX19" fmla="*/ 1019684 w 1428851"/>
                  <a:gd name="connsiteY19" fmla="*/ 341565 h 754291"/>
                  <a:gd name="connsiteX20" fmla="*/ 888039 w 1428851"/>
                  <a:gd name="connsiteY20" fmla="*/ 338007 h 754291"/>
                  <a:gd name="connsiteX21" fmla="*/ 774184 w 1428851"/>
                  <a:gd name="connsiteY21" fmla="*/ 384261 h 754291"/>
                  <a:gd name="connsiteX22" fmla="*/ 649654 w 1428851"/>
                  <a:gd name="connsiteY22" fmla="*/ 466094 h 754291"/>
                  <a:gd name="connsiteX23" fmla="*/ 589169 w 1428851"/>
                  <a:gd name="connsiteY23" fmla="*/ 544370 h 754291"/>
                  <a:gd name="connsiteX24" fmla="*/ 539357 w 1428851"/>
                  <a:gd name="connsiteY24" fmla="*/ 636877 h 754291"/>
                  <a:gd name="connsiteX25" fmla="*/ 525125 w 1428851"/>
                  <a:gd name="connsiteY25" fmla="*/ 743617 h 754291"/>
                  <a:gd name="connsiteX26" fmla="*/ 329437 w 1428851"/>
                  <a:gd name="connsiteY26" fmla="*/ 747175 h 754291"/>
                  <a:gd name="connsiteX0" fmla="*/ 329437 w 1428851"/>
                  <a:gd name="connsiteY0" fmla="*/ 747175 h 754291"/>
                  <a:gd name="connsiteX1" fmla="*/ 0 w 1428851"/>
                  <a:gd name="connsiteY1" fmla="*/ 599951 h 754291"/>
                  <a:gd name="connsiteX2" fmla="*/ 41187 w 1428851"/>
                  <a:gd name="connsiteY2" fmla="*/ 446704 h 754291"/>
                  <a:gd name="connsiteX3" fmla="*/ 100647 w 1428851"/>
                  <a:gd name="connsiteY3" fmla="*/ 295923 h 754291"/>
                  <a:gd name="connsiteX4" fmla="*/ 185554 w 1428851"/>
                  <a:gd name="connsiteY4" fmla="*/ 182066 h 754291"/>
                  <a:gd name="connsiteX5" fmla="*/ 286741 w 1428851"/>
                  <a:gd name="connsiteY5" fmla="*/ 96065 h 754291"/>
                  <a:gd name="connsiteX6" fmla="*/ 411270 w 1428851"/>
                  <a:gd name="connsiteY6" fmla="*/ 39137 h 754291"/>
                  <a:gd name="connsiteX7" fmla="*/ 571379 w 1428851"/>
                  <a:gd name="connsiteY7" fmla="*/ 0 h 754291"/>
                  <a:gd name="connsiteX8" fmla="*/ 770626 w 1428851"/>
                  <a:gd name="connsiteY8" fmla="*/ 21347 h 754291"/>
                  <a:gd name="connsiteX9" fmla="*/ 1144213 w 1428851"/>
                  <a:gd name="connsiteY9" fmla="*/ 167224 h 754291"/>
                  <a:gd name="connsiteX10" fmla="*/ 966314 w 1428851"/>
                  <a:gd name="connsiteY10" fmla="*/ 338007 h 754291"/>
                  <a:gd name="connsiteX11" fmla="*/ 1026800 w 1428851"/>
                  <a:gd name="connsiteY11" fmla="*/ 434073 h 754291"/>
                  <a:gd name="connsiteX12" fmla="*/ 1065938 w 1428851"/>
                  <a:gd name="connsiteY12" fmla="*/ 523022 h 754291"/>
                  <a:gd name="connsiteX13" fmla="*/ 1073054 w 1428851"/>
                  <a:gd name="connsiteY13" fmla="*/ 615529 h 754291"/>
                  <a:gd name="connsiteX14" fmla="*/ 1428851 w 1428851"/>
                  <a:gd name="connsiteY14" fmla="*/ 754291 h 754291"/>
                  <a:gd name="connsiteX15" fmla="*/ 1407503 w 1428851"/>
                  <a:gd name="connsiteY15" fmla="*/ 615529 h 754291"/>
                  <a:gd name="connsiteX16" fmla="*/ 1307880 w 1428851"/>
                  <a:gd name="connsiteY16" fmla="*/ 458979 h 754291"/>
                  <a:gd name="connsiteX17" fmla="*/ 1194025 w 1428851"/>
                  <a:gd name="connsiteY17" fmla="*/ 391377 h 754291"/>
                  <a:gd name="connsiteX18" fmla="*/ 1090844 w 1428851"/>
                  <a:gd name="connsiteY18" fmla="*/ 355797 h 754291"/>
                  <a:gd name="connsiteX19" fmla="*/ 1019684 w 1428851"/>
                  <a:gd name="connsiteY19" fmla="*/ 341565 h 754291"/>
                  <a:gd name="connsiteX20" fmla="*/ 888039 w 1428851"/>
                  <a:gd name="connsiteY20" fmla="*/ 338007 h 754291"/>
                  <a:gd name="connsiteX21" fmla="*/ 774184 w 1428851"/>
                  <a:gd name="connsiteY21" fmla="*/ 384261 h 754291"/>
                  <a:gd name="connsiteX22" fmla="*/ 649654 w 1428851"/>
                  <a:gd name="connsiteY22" fmla="*/ 466094 h 754291"/>
                  <a:gd name="connsiteX23" fmla="*/ 589169 w 1428851"/>
                  <a:gd name="connsiteY23" fmla="*/ 544370 h 754291"/>
                  <a:gd name="connsiteX24" fmla="*/ 539357 w 1428851"/>
                  <a:gd name="connsiteY24" fmla="*/ 636877 h 754291"/>
                  <a:gd name="connsiteX25" fmla="*/ 525125 w 1428851"/>
                  <a:gd name="connsiteY25" fmla="*/ 743617 h 754291"/>
                  <a:gd name="connsiteX26" fmla="*/ 329437 w 1428851"/>
                  <a:gd name="connsiteY26" fmla="*/ 747175 h 754291"/>
                  <a:gd name="connsiteX0" fmla="*/ 329437 w 1428851"/>
                  <a:gd name="connsiteY0" fmla="*/ 747175 h 754291"/>
                  <a:gd name="connsiteX1" fmla="*/ 0 w 1428851"/>
                  <a:gd name="connsiteY1" fmla="*/ 599951 h 754291"/>
                  <a:gd name="connsiteX2" fmla="*/ 41187 w 1428851"/>
                  <a:gd name="connsiteY2" fmla="*/ 446704 h 754291"/>
                  <a:gd name="connsiteX3" fmla="*/ 100647 w 1428851"/>
                  <a:gd name="connsiteY3" fmla="*/ 295923 h 754291"/>
                  <a:gd name="connsiteX4" fmla="*/ 185554 w 1428851"/>
                  <a:gd name="connsiteY4" fmla="*/ 182066 h 754291"/>
                  <a:gd name="connsiteX5" fmla="*/ 286741 w 1428851"/>
                  <a:gd name="connsiteY5" fmla="*/ 96065 h 754291"/>
                  <a:gd name="connsiteX6" fmla="*/ 411270 w 1428851"/>
                  <a:gd name="connsiteY6" fmla="*/ 39137 h 754291"/>
                  <a:gd name="connsiteX7" fmla="*/ 571379 w 1428851"/>
                  <a:gd name="connsiteY7" fmla="*/ 0 h 754291"/>
                  <a:gd name="connsiteX8" fmla="*/ 770626 w 1428851"/>
                  <a:gd name="connsiteY8" fmla="*/ 21347 h 754291"/>
                  <a:gd name="connsiteX9" fmla="*/ 1144213 w 1428851"/>
                  <a:gd name="connsiteY9" fmla="*/ 167224 h 754291"/>
                  <a:gd name="connsiteX10" fmla="*/ 966314 w 1428851"/>
                  <a:gd name="connsiteY10" fmla="*/ 338007 h 754291"/>
                  <a:gd name="connsiteX11" fmla="*/ 1026800 w 1428851"/>
                  <a:gd name="connsiteY11" fmla="*/ 434073 h 754291"/>
                  <a:gd name="connsiteX12" fmla="*/ 1065938 w 1428851"/>
                  <a:gd name="connsiteY12" fmla="*/ 523022 h 754291"/>
                  <a:gd name="connsiteX13" fmla="*/ 1073054 w 1428851"/>
                  <a:gd name="connsiteY13" fmla="*/ 615529 h 754291"/>
                  <a:gd name="connsiteX14" fmla="*/ 1428851 w 1428851"/>
                  <a:gd name="connsiteY14" fmla="*/ 754291 h 754291"/>
                  <a:gd name="connsiteX15" fmla="*/ 1407503 w 1428851"/>
                  <a:gd name="connsiteY15" fmla="*/ 615529 h 754291"/>
                  <a:gd name="connsiteX16" fmla="*/ 1307880 w 1428851"/>
                  <a:gd name="connsiteY16" fmla="*/ 458979 h 754291"/>
                  <a:gd name="connsiteX17" fmla="*/ 1194025 w 1428851"/>
                  <a:gd name="connsiteY17" fmla="*/ 391377 h 754291"/>
                  <a:gd name="connsiteX18" fmla="*/ 1090844 w 1428851"/>
                  <a:gd name="connsiteY18" fmla="*/ 355797 h 754291"/>
                  <a:gd name="connsiteX19" fmla="*/ 1019684 w 1428851"/>
                  <a:gd name="connsiteY19" fmla="*/ 341565 h 754291"/>
                  <a:gd name="connsiteX20" fmla="*/ 888039 w 1428851"/>
                  <a:gd name="connsiteY20" fmla="*/ 338007 h 754291"/>
                  <a:gd name="connsiteX21" fmla="*/ 774184 w 1428851"/>
                  <a:gd name="connsiteY21" fmla="*/ 384261 h 754291"/>
                  <a:gd name="connsiteX22" fmla="*/ 649654 w 1428851"/>
                  <a:gd name="connsiteY22" fmla="*/ 466094 h 754291"/>
                  <a:gd name="connsiteX23" fmla="*/ 589169 w 1428851"/>
                  <a:gd name="connsiteY23" fmla="*/ 544370 h 754291"/>
                  <a:gd name="connsiteX24" fmla="*/ 539357 w 1428851"/>
                  <a:gd name="connsiteY24" fmla="*/ 636877 h 754291"/>
                  <a:gd name="connsiteX25" fmla="*/ 525125 w 1428851"/>
                  <a:gd name="connsiteY25" fmla="*/ 743617 h 754291"/>
                  <a:gd name="connsiteX26" fmla="*/ 329437 w 1428851"/>
                  <a:gd name="connsiteY26" fmla="*/ 747175 h 754291"/>
                  <a:gd name="connsiteX0" fmla="*/ 329437 w 1428851"/>
                  <a:gd name="connsiteY0" fmla="*/ 747175 h 754291"/>
                  <a:gd name="connsiteX1" fmla="*/ 0 w 1428851"/>
                  <a:gd name="connsiteY1" fmla="*/ 599951 h 754291"/>
                  <a:gd name="connsiteX2" fmla="*/ 41187 w 1428851"/>
                  <a:gd name="connsiteY2" fmla="*/ 446704 h 754291"/>
                  <a:gd name="connsiteX3" fmla="*/ 100647 w 1428851"/>
                  <a:gd name="connsiteY3" fmla="*/ 295923 h 754291"/>
                  <a:gd name="connsiteX4" fmla="*/ 185554 w 1428851"/>
                  <a:gd name="connsiteY4" fmla="*/ 182066 h 754291"/>
                  <a:gd name="connsiteX5" fmla="*/ 286741 w 1428851"/>
                  <a:gd name="connsiteY5" fmla="*/ 96065 h 754291"/>
                  <a:gd name="connsiteX6" fmla="*/ 411270 w 1428851"/>
                  <a:gd name="connsiteY6" fmla="*/ 39137 h 754291"/>
                  <a:gd name="connsiteX7" fmla="*/ 571379 w 1428851"/>
                  <a:gd name="connsiteY7" fmla="*/ 0 h 754291"/>
                  <a:gd name="connsiteX8" fmla="*/ 770626 w 1428851"/>
                  <a:gd name="connsiteY8" fmla="*/ 21347 h 754291"/>
                  <a:gd name="connsiteX9" fmla="*/ 1144213 w 1428851"/>
                  <a:gd name="connsiteY9" fmla="*/ 167224 h 754291"/>
                  <a:gd name="connsiteX10" fmla="*/ 966314 w 1428851"/>
                  <a:gd name="connsiteY10" fmla="*/ 338007 h 754291"/>
                  <a:gd name="connsiteX11" fmla="*/ 1026800 w 1428851"/>
                  <a:gd name="connsiteY11" fmla="*/ 434073 h 754291"/>
                  <a:gd name="connsiteX12" fmla="*/ 1065938 w 1428851"/>
                  <a:gd name="connsiteY12" fmla="*/ 523022 h 754291"/>
                  <a:gd name="connsiteX13" fmla="*/ 1073054 w 1428851"/>
                  <a:gd name="connsiteY13" fmla="*/ 615529 h 754291"/>
                  <a:gd name="connsiteX14" fmla="*/ 1428851 w 1428851"/>
                  <a:gd name="connsiteY14" fmla="*/ 754291 h 754291"/>
                  <a:gd name="connsiteX15" fmla="*/ 1407503 w 1428851"/>
                  <a:gd name="connsiteY15" fmla="*/ 615529 h 754291"/>
                  <a:gd name="connsiteX16" fmla="*/ 1307880 w 1428851"/>
                  <a:gd name="connsiteY16" fmla="*/ 458979 h 754291"/>
                  <a:gd name="connsiteX17" fmla="*/ 1194025 w 1428851"/>
                  <a:gd name="connsiteY17" fmla="*/ 391377 h 754291"/>
                  <a:gd name="connsiteX18" fmla="*/ 1090844 w 1428851"/>
                  <a:gd name="connsiteY18" fmla="*/ 355797 h 754291"/>
                  <a:gd name="connsiteX19" fmla="*/ 1019684 w 1428851"/>
                  <a:gd name="connsiteY19" fmla="*/ 341565 h 754291"/>
                  <a:gd name="connsiteX20" fmla="*/ 888039 w 1428851"/>
                  <a:gd name="connsiteY20" fmla="*/ 338007 h 754291"/>
                  <a:gd name="connsiteX21" fmla="*/ 774184 w 1428851"/>
                  <a:gd name="connsiteY21" fmla="*/ 384261 h 754291"/>
                  <a:gd name="connsiteX22" fmla="*/ 649654 w 1428851"/>
                  <a:gd name="connsiteY22" fmla="*/ 466094 h 754291"/>
                  <a:gd name="connsiteX23" fmla="*/ 589169 w 1428851"/>
                  <a:gd name="connsiteY23" fmla="*/ 544370 h 754291"/>
                  <a:gd name="connsiteX24" fmla="*/ 539357 w 1428851"/>
                  <a:gd name="connsiteY24" fmla="*/ 636877 h 754291"/>
                  <a:gd name="connsiteX25" fmla="*/ 525125 w 1428851"/>
                  <a:gd name="connsiteY25" fmla="*/ 743617 h 754291"/>
                  <a:gd name="connsiteX26" fmla="*/ 329437 w 1428851"/>
                  <a:gd name="connsiteY26" fmla="*/ 747175 h 754291"/>
                  <a:gd name="connsiteX0" fmla="*/ 329437 w 1428851"/>
                  <a:gd name="connsiteY0" fmla="*/ 748018 h 755134"/>
                  <a:gd name="connsiteX1" fmla="*/ 0 w 1428851"/>
                  <a:gd name="connsiteY1" fmla="*/ 600794 h 755134"/>
                  <a:gd name="connsiteX2" fmla="*/ 41187 w 1428851"/>
                  <a:gd name="connsiteY2" fmla="*/ 447547 h 755134"/>
                  <a:gd name="connsiteX3" fmla="*/ 100647 w 1428851"/>
                  <a:gd name="connsiteY3" fmla="*/ 296766 h 755134"/>
                  <a:gd name="connsiteX4" fmla="*/ 185554 w 1428851"/>
                  <a:gd name="connsiteY4" fmla="*/ 182909 h 755134"/>
                  <a:gd name="connsiteX5" fmla="*/ 286741 w 1428851"/>
                  <a:gd name="connsiteY5" fmla="*/ 96908 h 755134"/>
                  <a:gd name="connsiteX6" fmla="*/ 411270 w 1428851"/>
                  <a:gd name="connsiteY6" fmla="*/ 39980 h 755134"/>
                  <a:gd name="connsiteX7" fmla="*/ 571379 w 1428851"/>
                  <a:gd name="connsiteY7" fmla="*/ 843 h 755134"/>
                  <a:gd name="connsiteX8" fmla="*/ 770626 w 1428851"/>
                  <a:gd name="connsiteY8" fmla="*/ 22190 h 755134"/>
                  <a:gd name="connsiteX9" fmla="*/ 1144213 w 1428851"/>
                  <a:gd name="connsiteY9" fmla="*/ 168067 h 755134"/>
                  <a:gd name="connsiteX10" fmla="*/ 966314 w 1428851"/>
                  <a:gd name="connsiteY10" fmla="*/ 338850 h 755134"/>
                  <a:gd name="connsiteX11" fmla="*/ 1026800 w 1428851"/>
                  <a:gd name="connsiteY11" fmla="*/ 434916 h 755134"/>
                  <a:gd name="connsiteX12" fmla="*/ 1065938 w 1428851"/>
                  <a:gd name="connsiteY12" fmla="*/ 523865 h 755134"/>
                  <a:gd name="connsiteX13" fmla="*/ 1073054 w 1428851"/>
                  <a:gd name="connsiteY13" fmla="*/ 616372 h 755134"/>
                  <a:gd name="connsiteX14" fmla="*/ 1428851 w 1428851"/>
                  <a:gd name="connsiteY14" fmla="*/ 755134 h 755134"/>
                  <a:gd name="connsiteX15" fmla="*/ 1407503 w 1428851"/>
                  <a:gd name="connsiteY15" fmla="*/ 616372 h 755134"/>
                  <a:gd name="connsiteX16" fmla="*/ 1307880 w 1428851"/>
                  <a:gd name="connsiteY16" fmla="*/ 459822 h 755134"/>
                  <a:gd name="connsiteX17" fmla="*/ 1194025 w 1428851"/>
                  <a:gd name="connsiteY17" fmla="*/ 392220 h 755134"/>
                  <a:gd name="connsiteX18" fmla="*/ 1090844 w 1428851"/>
                  <a:gd name="connsiteY18" fmla="*/ 356640 h 755134"/>
                  <a:gd name="connsiteX19" fmla="*/ 1019684 w 1428851"/>
                  <a:gd name="connsiteY19" fmla="*/ 342408 h 755134"/>
                  <a:gd name="connsiteX20" fmla="*/ 888039 w 1428851"/>
                  <a:gd name="connsiteY20" fmla="*/ 338850 h 755134"/>
                  <a:gd name="connsiteX21" fmla="*/ 774184 w 1428851"/>
                  <a:gd name="connsiteY21" fmla="*/ 385104 h 755134"/>
                  <a:gd name="connsiteX22" fmla="*/ 649654 w 1428851"/>
                  <a:gd name="connsiteY22" fmla="*/ 466937 h 755134"/>
                  <a:gd name="connsiteX23" fmla="*/ 589169 w 1428851"/>
                  <a:gd name="connsiteY23" fmla="*/ 545213 h 755134"/>
                  <a:gd name="connsiteX24" fmla="*/ 539357 w 1428851"/>
                  <a:gd name="connsiteY24" fmla="*/ 637720 h 755134"/>
                  <a:gd name="connsiteX25" fmla="*/ 525125 w 1428851"/>
                  <a:gd name="connsiteY25" fmla="*/ 744460 h 755134"/>
                  <a:gd name="connsiteX26" fmla="*/ 329437 w 1428851"/>
                  <a:gd name="connsiteY26" fmla="*/ 748018 h 755134"/>
                  <a:gd name="connsiteX0" fmla="*/ 329437 w 1428851"/>
                  <a:gd name="connsiteY0" fmla="*/ 747234 h 754350"/>
                  <a:gd name="connsiteX1" fmla="*/ 0 w 1428851"/>
                  <a:gd name="connsiteY1" fmla="*/ 600010 h 754350"/>
                  <a:gd name="connsiteX2" fmla="*/ 41187 w 1428851"/>
                  <a:gd name="connsiteY2" fmla="*/ 446763 h 754350"/>
                  <a:gd name="connsiteX3" fmla="*/ 100647 w 1428851"/>
                  <a:gd name="connsiteY3" fmla="*/ 295982 h 754350"/>
                  <a:gd name="connsiteX4" fmla="*/ 185554 w 1428851"/>
                  <a:gd name="connsiteY4" fmla="*/ 182125 h 754350"/>
                  <a:gd name="connsiteX5" fmla="*/ 286741 w 1428851"/>
                  <a:gd name="connsiteY5" fmla="*/ 96124 h 754350"/>
                  <a:gd name="connsiteX6" fmla="*/ 411270 w 1428851"/>
                  <a:gd name="connsiteY6" fmla="*/ 39196 h 754350"/>
                  <a:gd name="connsiteX7" fmla="*/ 571379 w 1428851"/>
                  <a:gd name="connsiteY7" fmla="*/ 59 h 754350"/>
                  <a:gd name="connsiteX8" fmla="*/ 770626 w 1428851"/>
                  <a:gd name="connsiteY8" fmla="*/ 21406 h 754350"/>
                  <a:gd name="connsiteX9" fmla="*/ 1144213 w 1428851"/>
                  <a:gd name="connsiteY9" fmla="*/ 167283 h 754350"/>
                  <a:gd name="connsiteX10" fmla="*/ 966314 w 1428851"/>
                  <a:gd name="connsiteY10" fmla="*/ 338066 h 754350"/>
                  <a:gd name="connsiteX11" fmla="*/ 1026800 w 1428851"/>
                  <a:gd name="connsiteY11" fmla="*/ 434132 h 754350"/>
                  <a:gd name="connsiteX12" fmla="*/ 1065938 w 1428851"/>
                  <a:gd name="connsiteY12" fmla="*/ 523081 h 754350"/>
                  <a:gd name="connsiteX13" fmla="*/ 1073054 w 1428851"/>
                  <a:gd name="connsiteY13" fmla="*/ 615588 h 754350"/>
                  <a:gd name="connsiteX14" fmla="*/ 1428851 w 1428851"/>
                  <a:gd name="connsiteY14" fmla="*/ 754350 h 754350"/>
                  <a:gd name="connsiteX15" fmla="*/ 1407503 w 1428851"/>
                  <a:gd name="connsiteY15" fmla="*/ 615588 h 754350"/>
                  <a:gd name="connsiteX16" fmla="*/ 1307880 w 1428851"/>
                  <a:gd name="connsiteY16" fmla="*/ 459038 h 754350"/>
                  <a:gd name="connsiteX17" fmla="*/ 1194025 w 1428851"/>
                  <a:gd name="connsiteY17" fmla="*/ 391436 h 754350"/>
                  <a:gd name="connsiteX18" fmla="*/ 1090844 w 1428851"/>
                  <a:gd name="connsiteY18" fmla="*/ 355856 h 754350"/>
                  <a:gd name="connsiteX19" fmla="*/ 1019684 w 1428851"/>
                  <a:gd name="connsiteY19" fmla="*/ 341624 h 754350"/>
                  <a:gd name="connsiteX20" fmla="*/ 888039 w 1428851"/>
                  <a:gd name="connsiteY20" fmla="*/ 338066 h 754350"/>
                  <a:gd name="connsiteX21" fmla="*/ 774184 w 1428851"/>
                  <a:gd name="connsiteY21" fmla="*/ 384320 h 754350"/>
                  <a:gd name="connsiteX22" fmla="*/ 649654 w 1428851"/>
                  <a:gd name="connsiteY22" fmla="*/ 466153 h 754350"/>
                  <a:gd name="connsiteX23" fmla="*/ 589169 w 1428851"/>
                  <a:gd name="connsiteY23" fmla="*/ 544429 h 754350"/>
                  <a:gd name="connsiteX24" fmla="*/ 539357 w 1428851"/>
                  <a:gd name="connsiteY24" fmla="*/ 636936 h 754350"/>
                  <a:gd name="connsiteX25" fmla="*/ 525125 w 1428851"/>
                  <a:gd name="connsiteY25" fmla="*/ 743676 h 754350"/>
                  <a:gd name="connsiteX26" fmla="*/ 329437 w 1428851"/>
                  <a:gd name="connsiteY26" fmla="*/ 747234 h 754350"/>
                  <a:gd name="connsiteX0" fmla="*/ 329437 w 1428851"/>
                  <a:gd name="connsiteY0" fmla="*/ 747234 h 754350"/>
                  <a:gd name="connsiteX1" fmla="*/ 0 w 1428851"/>
                  <a:gd name="connsiteY1" fmla="*/ 600010 h 754350"/>
                  <a:gd name="connsiteX2" fmla="*/ 41187 w 1428851"/>
                  <a:gd name="connsiteY2" fmla="*/ 446763 h 754350"/>
                  <a:gd name="connsiteX3" fmla="*/ 100647 w 1428851"/>
                  <a:gd name="connsiteY3" fmla="*/ 295982 h 754350"/>
                  <a:gd name="connsiteX4" fmla="*/ 185554 w 1428851"/>
                  <a:gd name="connsiteY4" fmla="*/ 182125 h 754350"/>
                  <a:gd name="connsiteX5" fmla="*/ 286741 w 1428851"/>
                  <a:gd name="connsiteY5" fmla="*/ 96124 h 754350"/>
                  <a:gd name="connsiteX6" fmla="*/ 411270 w 1428851"/>
                  <a:gd name="connsiteY6" fmla="*/ 39196 h 754350"/>
                  <a:gd name="connsiteX7" fmla="*/ 571379 w 1428851"/>
                  <a:gd name="connsiteY7" fmla="*/ 59 h 754350"/>
                  <a:gd name="connsiteX8" fmla="*/ 770626 w 1428851"/>
                  <a:gd name="connsiteY8" fmla="*/ 21406 h 754350"/>
                  <a:gd name="connsiteX9" fmla="*/ 1144213 w 1428851"/>
                  <a:gd name="connsiteY9" fmla="*/ 167283 h 754350"/>
                  <a:gd name="connsiteX10" fmla="*/ 966314 w 1428851"/>
                  <a:gd name="connsiteY10" fmla="*/ 338066 h 754350"/>
                  <a:gd name="connsiteX11" fmla="*/ 1026800 w 1428851"/>
                  <a:gd name="connsiteY11" fmla="*/ 434132 h 754350"/>
                  <a:gd name="connsiteX12" fmla="*/ 1065938 w 1428851"/>
                  <a:gd name="connsiteY12" fmla="*/ 523081 h 754350"/>
                  <a:gd name="connsiteX13" fmla="*/ 1073054 w 1428851"/>
                  <a:gd name="connsiteY13" fmla="*/ 615588 h 754350"/>
                  <a:gd name="connsiteX14" fmla="*/ 1428851 w 1428851"/>
                  <a:gd name="connsiteY14" fmla="*/ 754350 h 754350"/>
                  <a:gd name="connsiteX15" fmla="*/ 1407503 w 1428851"/>
                  <a:gd name="connsiteY15" fmla="*/ 615588 h 754350"/>
                  <a:gd name="connsiteX16" fmla="*/ 1307880 w 1428851"/>
                  <a:gd name="connsiteY16" fmla="*/ 459038 h 754350"/>
                  <a:gd name="connsiteX17" fmla="*/ 1194025 w 1428851"/>
                  <a:gd name="connsiteY17" fmla="*/ 391436 h 754350"/>
                  <a:gd name="connsiteX18" fmla="*/ 1090844 w 1428851"/>
                  <a:gd name="connsiteY18" fmla="*/ 355856 h 754350"/>
                  <a:gd name="connsiteX19" fmla="*/ 1019684 w 1428851"/>
                  <a:gd name="connsiteY19" fmla="*/ 341624 h 754350"/>
                  <a:gd name="connsiteX20" fmla="*/ 888039 w 1428851"/>
                  <a:gd name="connsiteY20" fmla="*/ 338066 h 754350"/>
                  <a:gd name="connsiteX21" fmla="*/ 774184 w 1428851"/>
                  <a:gd name="connsiteY21" fmla="*/ 384320 h 754350"/>
                  <a:gd name="connsiteX22" fmla="*/ 649654 w 1428851"/>
                  <a:gd name="connsiteY22" fmla="*/ 466153 h 754350"/>
                  <a:gd name="connsiteX23" fmla="*/ 589169 w 1428851"/>
                  <a:gd name="connsiteY23" fmla="*/ 544429 h 754350"/>
                  <a:gd name="connsiteX24" fmla="*/ 539357 w 1428851"/>
                  <a:gd name="connsiteY24" fmla="*/ 636936 h 754350"/>
                  <a:gd name="connsiteX25" fmla="*/ 525125 w 1428851"/>
                  <a:gd name="connsiteY25" fmla="*/ 743676 h 754350"/>
                  <a:gd name="connsiteX26" fmla="*/ 329437 w 1428851"/>
                  <a:gd name="connsiteY26" fmla="*/ 747234 h 754350"/>
                  <a:gd name="connsiteX0" fmla="*/ 329437 w 1428851"/>
                  <a:gd name="connsiteY0" fmla="*/ 747234 h 754350"/>
                  <a:gd name="connsiteX1" fmla="*/ 0 w 1428851"/>
                  <a:gd name="connsiteY1" fmla="*/ 600010 h 754350"/>
                  <a:gd name="connsiteX2" fmla="*/ 41187 w 1428851"/>
                  <a:gd name="connsiteY2" fmla="*/ 446763 h 754350"/>
                  <a:gd name="connsiteX3" fmla="*/ 100647 w 1428851"/>
                  <a:gd name="connsiteY3" fmla="*/ 295982 h 754350"/>
                  <a:gd name="connsiteX4" fmla="*/ 185554 w 1428851"/>
                  <a:gd name="connsiteY4" fmla="*/ 182125 h 754350"/>
                  <a:gd name="connsiteX5" fmla="*/ 286741 w 1428851"/>
                  <a:gd name="connsiteY5" fmla="*/ 96124 h 754350"/>
                  <a:gd name="connsiteX6" fmla="*/ 411270 w 1428851"/>
                  <a:gd name="connsiteY6" fmla="*/ 39196 h 754350"/>
                  <a:gd name="connsiteX7" fmla="*/ 571379 w 1428851"/>
                  <a:gd name="connsiteY7" fmla="*/ 59 h 754350"/>
                  <a:gd name="connsiteX8" fmla="*/ 770626 w 1428851"/>
                  <a:gd name="connsiteY8" fmla="*/ 21406 h 754350"/>
                  <a:gd name="connsiteX9" fmla="*/ 1144213 w 1428851"/>
                  <a:gd name="connsiteY9" fmla="*/ 167283 h 754350"/>
                  <a:gd name="connsiteX10" fmla="*/ 966314 w 1428851"/>
                  <a:gd name="connsiteY10" fmla="*/ 338066 h 754350"/>
                  <a:gd name="connsiteX11" fmla="*/ 1026800 w 1428851"/>
                  <a:gd name="connsiteY11" fmla="*/ 434132 h 754350"/>
                  <a:gd name="connsiteX12" fmla="*/ 1065938 w 1428851"/>
                  <a:gd name="connsiteY12" fmla="*/ 523081 h 754350"/>
                  <a:gd name="connsiteX13" fmla="*/ 1073054 w 1428851"/>
                  <a:gd name="connsiteY13" fmla="*/ 615588 h 754350"/>
                  <a:gd name="connsiteX14" fmla="*/ 1428851 w 1428851"/>
                  <a:gd name="connsiteY14" fmla="*/ 754350 h 754350"/>
                  <a:gd name="connsiteX15" fmla="*/ 1407503 w 1428851"/>
                  <a:gd name="connsiteY15" fmla="*/ 615588 h 754350"/>
                  <a:gd name="connsiteX16" fmla="*/ 1307880 w 1428851"/>
                  <a:gd name="connsiteY16" fmla="*/ 459038 h 754350"/>
                  <a:gd name="connsiteX17" fmla="*/ 1194025 w 1428851"/>
                  <a:gd name="connsiteY17" fmla="*/ 391436 h 754350"/>
                  <a:gd name="connsiteX18" fmla="*/ 1090844 w 1428851"/>
                  <a:gd name="connsiteY18" fmla="*/ 355856 h 754350"/>
                  <a:gd name="connsiteX19" fmla="*/ 1019684 w 1428851"/>
                  <a:gd name="connsiteY19" fmla="*/ 341624 h 754350"/>
                  <a:gd name="connsiteX20" fmla="*/ 888039 w 1428851"/>
                  <a:gd name="connsiteY20" fmla="*/ 338066 h 754350"/>
                  <a:gd name="connsiteX21" fmla="*/ 774184 w 1428851"/>
                  <a:gd name="connsiteY21" fmla="*/ 384320 h 754350"/>
                  <a:gd name="connsiteX22" fmla="*/ 649654 w 1428851"/>
                  <a:gd name="connsiteY22" fmla="*/ 466153 h 754350"/>
                  <a:gd name="connsiteX23" fmla="*/ 589169 w 1428851"/>
                  <a:gd name="connsiteY23" fmla="*/ 544429 h 754350"/>
                  <a:gd name="connsiteX24" fmla="*/ 539357 w 1428851"/>
                  <a:gd name="connsiteY24" fmla="*/ 636936 h 754350"/>
                  <a:gd name="connsiteX25" fmla="*/ 525125 w 1428851"/>
                  <a:gd name="connsiteY25" fmla="*/ 743676 h 754350"/>
                  <a:gd name="connsiteX26" fmla="*/ 329437 w 1428851"/>
                  <a:gd name="connsiteY26" fmla="*/ 747234 h 754350"/>
                  <a:gd name="connsiteX0" fmla="*/ 329437 w 1428851"/>
                  <a:gd name="connsiteY0" fmla="*/ 747234 h 754350"/>
                  <a:gd name="connsiteX1" fmla="*/ 0 w 1428851"/>
                  <a:gd name="connsiteY1" fmla="*/ 600010 h 754350"/>
                  <a:gd name="connsiteX2" fmla="*/ 41187 w 1428851"/>
                  <a:gd name="connsiteY2" fmla="*/ 446763 h 754350"/>
                  <a:gd name="connsiteX3" fmla="*/ 100647 w 1428851"/>
                  <a:gd name="connsiteY3" fmla="*/ 295982 h 754350"/>
                  <a:gd name="connsiteX4" fmla="*/ 185554 w 1428851"/>
                  <a:gd name="connsiteY4" fmla="*/ 182125 h 754350"/>
                  <a:gd name="connsiteX5" fmla="*/ 286741 w 1428851"/>
                  <a:gd name="connsiteY5" fmla="*/ 96124 h 754350"/>
                  <a:gd name="connsiteX6" fmla="*/ 411270 w 1428851"/>
                  <a:gd name="connsiteY6" fmla="*/ 39196 h 754350"/>
                  <a:gd name="connsiteX7" fmla="*/ 571379 w 1428851"/>
                  <a:gd name="connsiteY7" fmla="*/ 59 h 754350"/>
                  <a:gd name="connsiteX8" fmla="*/ 770626 w 1428851"/>
                  <a:gd name="connsiteY8" fmla="*/ 21406 h 754350"/>
                  <a:gd name="connsiteX9" fmla="*/ 1144213 w 1428851"/>
                  <a:gd name="connsiteY9" fmla="*/ 167283 h 754350"/>
                  <a:gd name="connsiteX10" fmla="*/ 966314 w 1428851"/>
                  <a:gd name="connsiteY10" fmla="*/ 338066 h 754350"/>
                  <a:gd name="connsiteX11" fmla="*/ 1026800 w 1428851"/>
                  <a:gd name="connsiteY11" fmla="*/ 434132 h 754350"/>
                  <a:gd name="connsiteX12" fmla="*/ 1065938 w 1428851"/>
                  <a:gd name="connsiteY12" fmla="*/ 523081 h 754350"/>
                  <a:gd name="connsiteX13" fmla="*/ 1073054 w 1428851"/>
                  <a:gd name="connsiteY13" fmla="*/ 615588 h 754350"/>
                  <a:gd name="connsiteX14" fmla="*/ 1428851 w 1428851"/>
                  <a:gd name="connsiteY14" fmla="*/ 754350 h 754350"/>
                  <a:gd name="connsiteX15" fmla="*/ 1407503 w 1428851"/>
                  <a:gd name="connsiteY15" fmla="*/ 615588 h 754350"/>
                  <a:gd name="connsiteX16" fmla="*/ 1307880 w 1428851"/>
                  <a:gd name="connsiteY16" fmla="*/ 459038 h 754350"/>
                  <a:gd name="connsiteX17" fmla="*/ 1194025 w 1428851"/>
                  <a:gd name="connsiteY17" fmla="*/ 391436 h 754350"/>
                  <a:gd name="connsiteX18" fmla="*/ 1090844 w 1428851"/>
                  <a:gd name="connsiteY18" fmla="*/ 355856 h 754350"/>
                  <a:gd name="connsiteX19" fmla="*/ 1019684 w 1428851"/>
                  <a:gd name="connsiteY19" fmla="*/ 341624 h 754350"/>
                  <a:gd name="connsiteX20" fmla="*/ 888039 w 1428851"/>
                  <a:gd name="connsiteY20" fmla="*/ 338066 h 754350"/>
                  <a:gd name="connsiteX21" fmla="*/ 774184 w 1428851"/>
                  <a:gd name="connsiteY21" fmla="*/ 384320 h 754350"/>
                  <a:gd name="connsiteX22" fmla="*/ 649654 w 1428851"/>
                  <a:gd name="connsiteY22" fmla="*/ 466153 h 754350"/>
                  <a:gd name="connsiteX23" fmla="*/ 589169 w 1428851"/>
                  <a:gd name="connsiteY23" fmla="*/ 544429 h 754350"/>
                  <a:gd name="connsiteX24" fmla="*/ 539357 w 1428851"/>
                  <a:gd name="connsiteY24" fmla="*/ 636936 h 754350"/>
                  <a:gd name="connsiteX25" fmla="*/ 525125 w 1428851"/>
                  <a:gd name="connsiteY25" fmla="*/ 743676 h 754350"/>
                  <a:gd name="connsiteX26" fmla="*/ 329437 w 1428851"/>
                  <a:gd name="connsiteY26" fmla="*/ 747234 h 754350"/>
                  <a:gd name="connsiteX0" fmla="*/ 329437 w 1428851"/>
                  <a:gd name="connsiteY0" fmla="*/ 747234 h 754350"/>
                  <a:gd name="connsiteX1" fmla="*/ 0 w 1428851"/>
                  <a:gd name="connsiteY1" fmla="*/ 600010 h 754350"/>
                  <a:gd name="connsiteX2" fmla="*/ 41187 w 1428851"/>
                  <a:gd name="connsiteY2" fmla="*/ 446763 h 754350"/>
                  <a:gd name="connsiteX3" fmla="*/ 100647 w 1428851"/>
                  <a:gd name="connsiteY3" fmla="*/ 295982 h 754350"/>
                  <a:gd name="connsiteX4" fmla="*/ 185554 w 1428851"/>
                  <a:gd name="connsiteY4" fmla="*/ 182125 h 754350"/>
                  <a:gd name="connsiteX5" fmla="*/ 286741 w 1428851"/>
                  <a:gd name="connsiteY5" fmla="*/ 96124 h 754350"/>
                  <a:gd name="connsiteX6" fmla="*/ 411270 w 1428851"/>
                  <a:gd name="connsiteY6" fmla="*/ 39196 h 754350"/>
                  <a:gd name="connsiteX7" fmla="*/ 571379 w 1428851"/>
                  <a:gd name="connsiteY7" fmla="*/ 59 h 754350"/>
                  <a:gd name="connsiteX8" fmla="*/ 770626 w 1428851"/>
                  <a:gd name="connsiteY8" fmla="*/ 21406 h 754350"/>
                  <a:gd name="connsiteX9" fmla="*/ 1144213 w 1428851"/>
                  <a:gd name="connsiteY9" fmla="*/ 167283 h 754350"/>
                  <a:gd name="connsiteX10" fmla="*/ 966314 w 1428851"/>
                  <a:gd name="connsiteY10" fmla="*/ 338066 h 754350"/>
                  <a:gd name="connsiteX11" fmla="*/ 1026800 w 1428851"/>
                  <a:gd name="connsiteY11" fmla="*/ 434132 h 754350"/>
                  <a:gd name="connsiteX12" fmla="*/ 1065938 w 1428851"/>
                  <a:gd name="connsiteY12" fmla="*/ 523081 h 754350"/>
                  <a:gd name="connsiteX13" fmla="*/ 1073054 w 1428851"/>
                  <a:gd name="connsiteY13" fmla="*/ 615588 h 754350"/>
                  <a:gd name="connsiteX14" fmla="*/ 1428851 w 1428851"/>
                  <a:gd name="connsiteY14" fmla="*/ 754350 h 754350"/>
                  <a:gd name="connsiteX15" fmla="*/ 1407503 w 1428851"/>
                  <a:gd name="connsiteY15" fmla="*/ 615588 h 754350"/>
                  <a:gd name="connsiteX16" fmla="*/ 1307880 w 1428851"/>
                  <a:gd name="connsiteY16" fmla="*/ 459038 h 754350"/>
                  <a:gd name="connsiteX17" fmla="*/ 1194025 w 1428851"/>
                  <a:gd name="connsiteY17" fmla="*/ 391436 h 754350"/>
                  <a:gd name="connsiteX18" fmla="*/ 1090844 w 1428851"/>
                  <a:gd name="connsiteY18" fmla="*/ 355856 h 754350"/>
                  <a:gd name="connsiteX19" fmla="*/ 1019684 w 1428851"/>
                  <a:gd name="connsiteY19" fmla="*/ 341624 h 754350"/>
                  <a:gd name="connsiteX20" fmla="*/ 888039 w 1428851"/>
                  <a:gd name="connsiteY20" fmla="*/ 338066 h 754350"/>
                  <a:gd name="connsiteX21" fmla="*/ 774184 w 1428851"/>
                  <a:gd name="connsiteY21" fmla="*/ 384320 h 754350"/>
                  <a:gd name="connsiteX22" fmla="*/ 649654 w 1428851"/>
                  <a:gd name="connsiteY22" fmla="*/ 466153 h 754350"/>
                  <a:gd name="connsiteX23" fmla="*/ 589169 w 1428851"/>
                  <a:gd name="connsiteY23" fmla="*/ 544429 h 754350"/>
                  <a:gd name="connsiteX24" fmla="*/ 539357 w 1428851"/>
                  <a:gd name="connsiteY24" fmla="*/ 636936 h 754350"/>
                  <a:gd name="connsiteX25" fmla="*/ 525125 w 1428851"/>
                  <a:gd name="connsiteY25" fmla="*/ 743676 h 754350"/>
                  <a:gd name="connsiteX26" fmla="*/ 329437 w 1428851"/>
                  <a:gd name="connsiteY26" fmla="*/ 747234 h 754350"/>
                  <a:gd name="connsiteX0" fmla="*/ 329437 w 1428851"/>
                  <a:gd name="connsiteY0" fmla="*/ 747234 h 754350"/>
                  <a:gd name="connsiteX1" fmla="*/ 0 w 1428851"/>
                  <a:gd name="connsiteY1" fmla="*/ 600010 h 754350"/>
                  <a:gd name="connsiteX2" fmla="*/ 41187 w 1428851"/>
                  <a:gd name="connsiteY2" fmla="*/ 446763 h 754350"/>
                  <a:gd name="connsiteX3" fmla="*/ 100647 w 1428851"/>
                  <a:gd name="connsiteY3" fmla="*/ 295982 h 754350"/>
                  <a:gd name="connsiteX4" fmla="*/ 185554 w 1428851"/>
                  <a:gd name="connsiteY4" fmla="*/ 182125 h 754350"/>
                  <a:gd name="connsiteX5" fmla="*/ 286741 w 1428851"/>
                  <a:gd name="connsiteY5" fmla="*/ 96124 h 754350"/>
                  <a:gd name="connsiteX6" fmla="*/ 411270 w 1428851"/>
                  <a:gd name="connsiteY6" fmla="*/ 39196 h 754350"/>
                  <a:gd name="connsiteX7" fmla="*/ 571379 w 1428851"/>
                  <a:gd name="connsiteY7" fmla="*/ 59 h 754350"/>
                  <a:gd name="connsiteX8" fmla="*/ 770626 w 1428851"/>
                  <a:gd name="connsiteY8" fmla="*/ 21406 h 754350"/>
                  <a:gd name="connsiteX9" fmla="*/ 1144213 w 1428851"/>
                  <a:gd name="connsiteY9" fmla="*/ 167283 h 754350"/>
                  <a:gd name="connsiteX10" fmla="*/ 966314 w 1428851"/>
                  <a:gd name="connsiteY10" fmla="*/ 338066 h 754350"/>
                  <a:gd name="connsiteX11" fmla="*/ 1026800 w 1428851"/>
                  <a:gd name="connsiteY11" fmla="*/ 434132 h 754350"/>
                  <a:gd name="connsiteX12" fmla="*/ 1065938 w 1428851"/>
                  <a:gd name="connsiteY12" fmla="*/ 523081 h 754350"/>
                  <a:gd name="connsiteX13" fmla="*/ 1073054 w 1428851"/>
                  <a:gd name="connsiteY13" fmla="*/ 615588 h 754350"/>
                  <a:gd name="connsiteX14" fmla="*/ 1428851 w 1428851"/>
                  <a:gd name="connsiteY14" fmla="*/ 754350 h 754350"/>
                  <a:gd name="connsiteX15" fmla="*/ 1407503 w 1428851"/>
                  <a:gd name="connsiteY15" fmla="*/ 615588 h 754350"/>
                  <a:gd name="connsiteX16" fmla="*/ 1307880 w 1428851"/>
                  <a:gd name="connsiteY16" fmla="*/ 459038 h 754350"/>
                  <a:gd name="connsiteX17" fmla="*/ 1194025 w 1428851"/>
                  <a:gd name="connsiteY17" fmla="*/ 391436 h 754350"/>
                  <a:gd name="connsiteX18" fmla="*/ 1090844 w 1428851"/>
                  <a:gd name="connsiteY18" fmla="*/ 355856 h 754350"/>
                  <a:gd name="connsiteX19" fmla="*/ 1019684 w 1428851"/>
                  <a:gd name="connsiteY19" fmla="*/ 341624 h 754350"/>
                  <a:gd name="connsiteX20" fmla="*/ 888039 w 1428851"/>
                  <a:gd name="connsiteY20" fmla="*/ 338066 h 754350"/>
                  <a:gd name="connsiteX21" fmla="*/ 774184 w 1428851"/>
                  <a:gd name="connsiteY21" fmla="*/ 384320 h 754350"/>
                  <a:gd name="connsiteX22" fmla="*/ 649654 w 1428851"/>
                  <a:gd name="connsiteY22" fmla="*/ 466153 h 754350"/>
                  <a:gd name="connsiteX23" fmla="*/ 589169 w 1428851"/>
                  <a:gd name="connsiteY23" fmla="*/ 544429 h 754350"/>
                  <a:gd name="connsiteX24" fmla="*/ 539357 w 1428851"/>
                  <a:gd name="connsiteY24" fmla="*/ 636936 h 754350"/>
                  <a:gd name="connsiteX25" fmla="*/ 525125 w 1428851"/>
                  <a:gd name="connsiteY25" fmla="*/ 743676 h 754350"/>
                  <a:gd name="connsiteX26" fmla="*/ 329437 w 1428851"/>
                  <a:gd name="connsiteY26" fmla="*/ 747234 h 754350"/>
                  <a:gd name="connsiteX0" fmla="*/ 329437 w 1428851"/>
                  <a:gd name="connsiteY0" fmla="*/ 747234 h 754350"/>
                  <a:gd name="connsiteX1" fmla="*/ 0 w 1428851"/>
                  <a:gd name="connsiteY1" fmla="*/ 600010 h 754350"/>
                  <a:gd name="connsiteX2" fmla="*/ 41187 w 1428851"/>
                  <a:gd name="connsiteY2" fmla="*/ 446763 h 754350"/>
                  <a:gd name="connsiteX3" fmla="*/ 100647 w 1428851"/>
                  <a:gd name="connsiteY3" fmla="*/ 295982 h 754350"/>
                  <a:gd name="connsiteX4" fmla="*/ 185554 w 1428851"/>
                  <a:gd name="connsiteY4" fmla="*/ 182125 h 754350"/>
                  <a:gd name="connsiteX5" fmla="*/ 286741 w 1428851"/>
                  <a:gd name="connsiteY5" fmla="*/ 96124 h 754350"/>
                  <a:gd name="connsiteX6" fmla="*/ 411270 w 1428851"/>
                  <a:gd name="connsiteY6" fmla="*/ 39196 h 754350"/>
                  <a:gd name="connsiteX7" fmla="*/ 571379 w 1428851"/>
                  <a:gd name="connsiteY7" fmla="*/ 59 h 754350"/>
                  <a:gd name="connsiteX8" fmla="*/ 770626 w 1428851"/>
                  <a:gd name="connsiteY8" fmla="*/ 21406 h 754350"/>
                  <a:gd name="connsiteX9" fmla="*/ 1144213 w 1428851"/>
                  <a:gd name="connsiteY9" fmla="*/ 167283 h 754350"/>
                  <a:gd name="connsiteX10" fmla="*/ 966314 w 1428851"/>
                  <a:gd name="connsiteY10" fmla="*/ 338066 h 754350"/>
                  <a:gd name="connsiteX11" fmla="*/ 1026800 w 1428851"/>
                  <a:gd name="connsiteY11" fmla="*/ 434132 h 754350"/>
                  <a:gd name="connsiteX12" fmla="*/ 1065938 w 1428851"/>
                  <a:gd name="connsiteY12" fmla="*/ 523081 h 754350"/>
                  <a:gd name="connsiteX13" fmla="*/ 1073054 w 1428851"/>
                  <a:gd name="connsiteY13" fmla="*/ 615588 h 754350"/>
                  <a:gd name="connsiteX14" fmla="*/ 1428851 w 1428851"/>
                  <a:gd name="connsiteY14" fmla="*/ 754350 h 754350"/>
                  <a:gd name="connsiteX15" fmla="*/ 1407503 w 1428851"/>
                  <a:gd name="connsiteY15" fmla="*/ 615588 h 754350"/>
                  <a:gd name="connsiteX16" fmla="*/ 1307880 w 1428851"/>
                  <a:gd name="connsiteY16" fmla="*/ 459038 h 754350"/>
                  <a:gd name="connsiteX17" fmla="*/ 1194025 w 1428851"/>
                  <a:gd name="connsiteY17" fmla="*/ 391436 h 754350"/>
                  <a:gd name="connsiteX18" fmla="*/ 1090844 w 1428851"/>
                  <a:gd name="connsiteY18" fmla="*/ 355856 h 754350"/>
                  <a:gd name="connsiteX19" fmla="*/ 1019684 w 1428851"/>
                  <a:gd name="connsiteY19" fmla="*/ 341624 h 754350"/>
                  <a:gd name="connsiteX20" fmla="*/ 888039 w 1428851"/>
                  <a:gd name="connsiteY20" fmla="*/ 338066 h 754350"/>
                  <a:gd name="connsiteX21" fmla="*/ 774184 w 1428851"/>
                  <a:gd name="connsiteY21" fmla="*/ 384320 h 754350"/>
                  <a:gd name="connsiteX22" fmla="*/ 649654 w 1428851"/>
                  <a:gd name="connsiteY22" fmla="*/ 466153 h 754350"/>
                  <a:gd name="connsiteX23" fmla="*/ 589169 w 1428851"/>
                  <a:gd name="connsiteY23" fmla="*/ 544429 h 754350"/>
                  <a:gd name="connsiteX24" fmla="*/ 539357 w 1428851"/>
                  <a:gd name="connsiteY24" fmla="*/ 636936 h 754350"/>
                  <a:gd name="connsiteX25" fmla="*/ 525125 w 1428851"/>
                  <a:gd name="connsiteY25" fmla="*/ 743676 h 754350"/>
                  <a:gd name="connsiteX26" fmla="*/ 329437 w 1428851"/>
                  <a:gd name="connsiteY26" fmla="*/ 747234 h 754350"/>
                  <a:gd name="connsiteX0" fmla="*/ 329437 w 1428851"/>
                  <a:gd name="connsiteY0" fmla="*/ 747234 h 754350"/>
                  <a:gd name="connsiteX1" fmla="*/ 0 w 1428851"/>
                  <a:gd name="connsiteY1" fmla="*/ 600010 h 754350"/>
                  <a:gd name="connsiteX2" fmla="*/ 41187 w 1428851"/>
                  <a:gd name="connsiteY2" fmla="*/ 446763 h 754350"/>
                  <a:gd name="connsiteX3" fmla="*/ 100647 w 1428851"/>
                  <a:gd name="connsiteY3" fmla="*/ 295982 h 754350"/>
                  <a:gd name="connsiteX4" fmla="*/ 185554 w 1428851"/>
                  <a:gd name="connsiteY4" fmla="*/ 182125 h 754350"/>
                  <a:gd name="connsiteX5" fmla="*/ 286741 w 1428851"/>
                  <a:gd name="connsiteY5" fmla="*/ 96124 h 754350"/>
                  <a:gd name="connsiteX6" fmla="*/ 411270 w 1428851"/>
                  <a:gd name="connsiteY6" fmla="*/ 39196 h 754350"/>
                  <a:gd name="connsiteX7" fmla="*/ 571379 w 1428851"/>
                  <a:gd name="connsiteY7" fmla="*/ 59 h 754350"/>
                  <a:gd name="connsiteX8" fmla="*/ 770626 w 1428851"/>
                  <a:gd name="connsiteY8" fmla="*/ 21406 h 754350"/>
                  <a:gd name="connsiteX9" fmla="*/ 1144213 w 1428851"/>
                  <a:gd name="connsiteY9" fmla="*/ 167283 h 754350"/>
                  <a:gd name="connsiteX10" fmla="*/ 966314 w 1428851"/>
                  <a:gd name="connsiteY10" fmla="*/ 338066 h 754350"/>
                  <a:gd name="connsiteX11" fmla="*/ 1034401 w 1428851"/>
                  <a:gd name="connsiteY11" fmla="*/ 428490 h 754350"/>
                  <a:gd name="connsiteX12" fmla="*/ 1065938 w 1428851"/>
                  <a:gd name="connsiteY12" fmla="*/ 523081 h 754350"/>
                  <a:gd name="connsiteX13" fmla="*/ 1073054 w 1428851"/>
                  <a:gd name="connsiteY13" fmla="*/ 615588 h 754350"/>
                  <a:gd name="connsiteX14" fmla="*/ 1428851 w 1428851"/>
                  <a:gd name="connsiteY14" fmla="*/ 754350 h 754350"/>
                  <a:gd name="connsiteX15" fmla="*/ 1407503 w 1428851"/>
                  <a:gd name="connsiteY15" fmla="*/ 615588 h 754350"/>
                  <a:gd name="connsiteX16" fmla="*/ 1307880 w 1428851"/>
                  <a:gd name="connsiteY16" fmla="*/ 459038 h 754350"/>
                  <a:gd name="connsiteX17" fmla="*/ 1194025 w 1428851"/>
                  <a:gd name="connsiteY17" fmla="*/ 391436 h 754350"/>
                  <a:gd name="connsiteX18" fmla="*/ 1090844 w 1428851"/>
                  <a:gd name="connsiteY18" fmla="*/ 355856 h 754350"/>
                  <a:gd name="connsiteX19" fmla="*/ 1019684 w 1428851"/>
                  <a:gd name="connsiteY19" fmla="*/ 341624 h 754350"/>
                  <a:gd name="connsiteX20" fmla="*/ 888039 w 1428851"/>
                  <a:gd name="connsiteY20" fmla="*/ 338066 h 754350"/>
                  <a:gd name="connsiteX21" fmla="*/ 774184 w 1428851"/>
                  <a:gd name="connsiteY21" fmla="*/ 384320 h 754350"/>
                  <a:gd name="connsiteX22" fmla="*/ 649654 w 1428851"/>
                  <a:gd name="connsiteY22" fmla="*/ 466153 h 754350"/>
                  <a:gd name="connsiteX23" fmla="*/ 589169 w 1428851"/>
                  <a:gd name="connsiteY23" fmla="*/ 544429 h 754350"/>
                  <a:gd name="connsiteX24" fmla="*/ 539357 w 1428851"/>
                  <a:gd name="connsiteY24" fmla="*/ 636936 h 754350"/>
                  <a:gd name="connsiteX25" fmla="*/ 525125 w 1428851"/>
                  <a:gd name="connsiteY25" fmla="*/ 743676 h 754350"/>
                  <a:gd name="connsiteX26" fmla="*/ 329437 w 1428851"/>
                  <a:gd name="connsiteY26" fmla="*/ 747234 h 754350"/>
                  <a:gd name="connsiteX0" fmla="*/ 329437 w 1452660"/>
                  <a:gd name="connsiteY0" fmla="*/ 747234 h 754350"/>
                  <a:gd name="connsiteX1" fmla="*/ 0 w 1452660"/>
                  <a:gd name="connsiteY1" fmla="*/ 600010 h 754350"/>
                  <a:gd name="connsiteX2" fmla="*/ 41187 w 1452660"/>
                  <a:gd name="connsiteY2" fmla="*/ 446763 h 754350"/>
                  <a:gd name="connsiteX3" fmla="*/ 100647 w 1452660"/>
                  <a:gd name="connsiteY3" fmla="*/ 295982 h 754350"/>
                  <a:gd name="connsiteX4" fmla="*/ 185554 w 1452660"/>
                  <a:gd name="connsiteY4" fmla="*/ 182125 h 754350"/>
                  <a:gd name="connsiteX5" fmla="*/ 286741 w 1452660"/>
                  <a:gd name="connsiteY5" fmla="*/ 96124 h 754350"/>
                  <a:gd name="connsiteX6" fmla="*/ 411270 w 1452660"/>
                  <a:gd name="connsiteY6" fmla="*/ 39196 h 754350"/>
                  <a:gd name="connsiteX7" fmla="*/ 571379 w 1452660"/>
                  <a:gd name="connsiteY7" fmla="*/ 59 h 754350"/>
                  <a:gd name="connsiteX8" fmla="*/ 770626 w 1452660"/>
                  <a:gd name="connsiteY8" fmla="*/ 21406 h 754350"/>
                  <a:gd name="connsiteX9" fmla="*/ 1144213 w 1452660"/>
                  <a:gd name="connsiteY9" fmla="*/ 167283 h 754350"/>
                  <a:gd name="connsiteX10" fmla="*/ 966314 w 1452660"/>
                  <a:gd name="connsiteY10" fmla="*/ 338066 h 754350"/>
                  <a:gd name="connsiteX11" fmla="*/ 1034401 w 1452660"/>
                  <a:gd name="connsiteY11" fmla="*/ 428490 h 754350"/>
                  <a:gd name="connsiteX12" fmla="*/ 1065938 w 1452660"/>
                  <a:gd name="connsiteY12" fmla="*/ 523081 h 754350"/>
                  <a:gd name="connsiteX13" fmla="*/ 1073054 w 1452660"/>
                  <a:gd name="connsiteY13" fmla="*/ 615588 h 754350"/>
                  <a:gd name="connsiteX14" fmla="*/ 1428851 w 1452660"/>
                  <a:gd name="connsiteY14" fmla="*/ 754350 h 754350"/>
                  <a:gd name="connsiteX15" fmla="*/ 1407503 w 1452660"/>
                  <a:gd name="connsiteY15" fmla="*/ 615588 h 754350"/>
                  <a:gd name="connsiteX16" fmla="*/ 1307880 w 1452660"/>
                  <a:gd name="connsiteY16" fmla="*/ 459038 h 754350"/>
                  <a:gd name="connsiteX17" fmla="*/ 1194025 w 1452660"/>
                  <a:gd name="connsiteY17" fmla="*/ 391436 h 754350"/>
                  <a:gd name="connsiteX18" fmla="*/ 1090844 w 1452660"/>
                  <a:gd name="connsiteY18" fmla="*/ 355856 h 754350"/>
                  <a:gd name="connsiteX19" fmla="*/ 1019684 w 1452660"/>
                  <a:gd name="connsiteY19" fmla="*/ 341624 h 754350"/>
                  <a:gd name="connsiteX20" fmla="*/ 888039 w 1452660"/>
                  <a:gd name="connsiteY20" fmla="*/ 338066 h 754350"/>
                  <a:gd name="connsiteX21" fmla="*/ 774184 w 1452660"/>
                  <a:gd name="connsiteY21" fmla="*/ 384320 h 754350"/>
                  <a:gd name="connsiteX22" fmla="*/ 649654 w 1452660"/>
                  <a:gd name="connsiteY22" fmla="*/ 466153 h 754350"/>
                  <a:gd name="connsiteX23" fmla="*/ 589169 w 1452660"/>
                  <a:gd name="connsiteY23" fmla="*/ 544429 h 754350"/>
                  <a:gd name="connsiteX24" fmla="*/ 539357 w 1452660"/>
                  <a:gd name="connsiteY24" fmla="*/ 636936 h 754350"/>
                  <a:gd name="connsiteX25" fmla="*/ 525125 w 1452660"/>
                  <a:gd name="connsiteY25" fmla="*/ 743676 h 754350"/>
                  <a:gd name="connsiteX26" fmla="*/ 329437 w 1452660"/>
                  <a:gd name="connsiteY26" fmla="*/ 747234 h 754350"/>
                  <a:gd name="connsiteX0" fmla="*/ 329437 w 1429552"/>
                  <a:gd name="connsiteY0" fmla="*/ 747234 h 754350"/>
                  <a:gd name="connsiteX1" fmla="*/ 0 w 1429552"/>
                  <a:gd name="connsiteY1" fmla="*/ 600010 h 754350"/>
                  <a:gd name="connsiteX2" fmla="*/ 41187 w 1429552"/>
                  <a:gd name="connsiteY2" fmla="*/ 446763 h 754350"/>
                  <a:gd name="connsiteX3" fmla="*/ 100647 w 1429552"/>
                  <a:gd name="connsiteY3" fmla="*/ 295982 h 754350"/>
                  <a:gd name="connsiteX4" fmla="*/ 185554 w 1429552"/>
                  <a:gd name="connsiteY4" fmla="*/ 182125 h 754350"/>
                  <a:gd name="connsiteX5" fmla="*/ 286741 w 1429552"/>
                  <a:gd name="connsiteY5" fmla="*/ 96124 h 754350"/>
                  <a:gd name="connsiteX6" fmla="*/ 411270 w 1429552"/>
                  <a:gd name="connsiteY6" fmla="*/ 39196 h 754350"/>
                  <a:gd name="connsiteX7" fmla="*/ 571379 w 1429552"/>
                  <a:gd name="connsiteY7" fmla="*/ 59 h 754350"/>
                  <a:gd name="connsiteX8" fmla="*/ 770626 w 1429552"/>
                  <a:gd name="connsiteY8" fmla="*/ 21406 h 754350"/>
                  <a:gd name="connsiteX9" fmla="*/ 1144213 w 1429552"/>
                  <a:gd name="connsiteY9" fmla="*/ 167283 h 754350"/>
                  <a:gd name="connsiteX10" fmla="*/ 966314 w 1429552"/>
                  <a:gd name="connsiteY10" fmla="*/ 338066 h 754350"/>
                  <a:gd name="connsiteX11" fmla="*/ 1034401 w 1429552"/>
                  <a:gd name="connsiteY11" fmla="*/ 428490 h 754350"/>
                  <a:gd name="connsiteX12" fmla="*/ 1065938 w 1429552"/>
                  <a:gd name="connsiteY12" fmla="*/ 523081 h 754350"/>
                  <a:gd name="connsiteX13" fmla="*/ 1073054 w 1429552"/>
                  <a:gd name="connsiteY13" fmla="*/ 615588 h 754350"/>
                  <a:gd name="connsiteX14" fmla="*/ 1428851 w 1429552"/>
                  <a:gd name="connsiteY14" fmla="*/ 754350 h 754350"/>
                  <a:gd name="connsiteX15" fmla="*/ 1407503 w 1429552"/>
                  <a:gd name="connsiteY15" fmla="*/ 615588 h 754350"/>
                  <a:gd name="connsiteX16" fmla="*/ 1307880 w 1429552"/>
                  <a:gd name="connsiteY16" fmla="*/ 459038 h 754350"/>
                  <a:gd name="connsiteX17" fmla="*/ 1194025 w 1429552"/>
                  <a:gd name="connsiteY17" fmla="*/ 391436 h 754350"/>
                  <a:gd name="connsiteX18" fmla="*/ 1090844 w 1429552"/>
                  <a:gd name="connsiteY18" fmla="*/ 355856 h 754350"/>
                  <a:gd name="connsiteX19" fmla="*/ 1019684 w 1429552"/>
                  <a:gd name="connsiteY19" fmla="*/ 341624 h 754350"/>
                  <a:gd name="connsiteX20" fmla="*/ 888039 w 1429552"/>
                  <a:gd name="connsiteY20" fmla="*/ 338066 h 754350"/>
                  <a:gd name="connsiteX21" fmla="*/ 774184 w 1429552"/>
                  <a:gd name="connsiteY21" fmla="*/ 384320 h 754350"/>
                  <a:gd name="connsiteX22" fmla="*/ 649654 w 1429552"/>
                  <a:gd name="connsiteY22" fmla="*/ 466153 h 754350"/>
                  <a:gd name="connsiteX23" fmla="*/ 589169 w 1429552"/>
                  <a:gd name="connsiteY23" fmla="*/ 544429 h 754350"/>
                  <a:gd name="connsiteX24" fmla="*/ 539357 w 1429552"/>
                  <a:gd name="connsiteY24" fmla="*/ 636936 h 754350"/>
                  <a:gd name="connsiteX25" fmla="*/ 525125 w 1429552"/>
                  <a:gd name="connsiteY25" fmla="*/ 743676 h 754350"/>
                  <a:gd name="connsiteX26" fmla="*/ 329437 w 1429552"/>
                  <a:gd name="connsiteY26" fmla="*/ 747234 h 754350"/>
                  <a:gd name="connsiteX0" fmla="*/ 329437 w 1459345"/>
                  <a:gd name="connsiteY0" fmla="*/ 747234 h 766398"/>
                  <a:gd name="connsiteX1" fmla="*/ 0 w 1459345"/>
                  <a:gd name="connsiteY1" fmla="*/ 600010 h 766398"/>
                  <a:gd name="connsiteX2" fmla="*/ 41187 w 1459345"/>
                  <a:gd name="connsiteY2" fmla="*/ 446763 h 766398"/>
                  <a:gd name="connsiteX3" fmla="*/ 100647 w 1459345"/>
                  <a:gd name="connsiteY3" fmla="*/ 295982 h 766398"/>
                  <a:gd name="connsiteX4" fmla="*/ 185554 w 1459345"/>
                  <a:gd name="connsiteY4" fmla="*/ 182125 h 766398"/>
                  <a:gd name="connsiteX5" fmla="*/ 286741 w 1459345"/>
                  <a:gd name="connsiteY5" fmla="*/ 96124 h 766398"/>
                  <a:gd name="connsiteX6" fmla="*/ 411270 w 1459345"/>
                  <a:gd name="connsiteY6" fmla="*/ 39196 h 766398"/>
                  <a:gd name="connsiteX7" fmla="*/ 571379 w 1459345"/>
                  <a:gd name="connsiteY7" fmla="*/ 59 h 766398"/>
                  <a:gd name="connsiteX8" fmla="*/ 770626 w 1459345"/>
                  <a:gd name="connsiteY8" fmla="*/ 21406 h 766398"/>
                  <a:gd name="connsiteX9" fmla="*/ 1144213 w 1459345"/>
                  <a:gd name="connsiteY9" fmla="*/ 167283 h 766398"/>
                  <a:gd name="connsiteX10" fmla="*/ 966314 w 1459345"/>
                  <a:gd name="connsiteY10" fmla="*/ 338066 h 766398"/>
                  <a:gd name="connsiteX11" fmla="*/ 1034401 w 1459345"/>
                  <a:gd name="connsiteY11" fmla="*/ 428490 h 766398"/>
                  <a:gd name="connsiteX12" fmla="*/ 1065938 w 1459345"/>
                  <a:gd name="connsiteY12" fmla="*/ 523081 h 766398"/>
                  <a:gd name="connsiteX13" fmla="*/ 1073054 w 1459345"/>
                  <a:gd name="connsiteY13" fmla="*/ 615588 h 766398"/>
                  <a:gd name="connsiteX14" fmla="*/ 1428851 w 1459345"/>
                  <a:gd name="connsiteY14" fmla="*/ 754350 h 766398"/>
                  <a:gd name="connsiteX15" fmla="*/ 1440075 w 1459345"/>
                  <a:gd name="connsiteY15" fmla="*/ 743972 h 766398"/>
                  <a:gd name="connsiteX16" fmla="*/ 1407503 w 1459345"/>
                  <a:gd name="connsiteY16" fmla="*/ 615588 h 766398"/>
                  <a:gd name="connsiteX17" fmla="*/ 1307880 w 1459345"/>
                  <a:gd name="connsiteY17" fmla="*/ 459038 h 766398"/>
                  <a:gd name="connsiteX18" fmla="*/ 1194025 w 1459345"/>
                  <a:gd name="connsiteY18" fmla="*/ 391436 h 766398"/>
                  <a:gd name="connsiteX19" fmla="*/ 1090844 w 1459345"/>
                  <a:gd name="connsiteY19" fmla="*/ 355856 h 766398"/>
                  <a:gd name="connsiteX20" fmla="*/ 1019684 w 1459345"/>
                  <a:gd name="connsiteY20" fmla="*/ 341624 h 766398"/>
                  <a:gd name="connsiteX21" fmla="*/ 888039 w 1459345"/>
                  <a:gd name="connsiteY21" fmla="*/ 338066 h 766398"/>
                  <a:gd name="connsiteX22" fmla="*/ 774184 w 1459345"/>
                  <a:gd name="connsiteY22" fmla="*/ 384320 h 766398"/>
                  <a:gd name="connsiteX23" fmla="*/ 649654 w 1459345"/>
                  <a:gd name="connsiteY23" fmla="*/ 466153 h 766398"/>
                  <a:gd name="connsiteX24" fmla="*/ 589169 w 1459345"/>
                  <a:gd name="connsiteY24" fmla="*/ 544429 h 766398"/>
                  <a:gd name="connsiteX25" fmla="*/ 539357 w 1459345"/>
                  <a:gd name="connsiteY25" fmla="*/ 636936 h 766398"/>
                  <a:gd name="connsiteX26" fmla="*/ 525125 w 1459345"/>
                  <a:gd name="connsiteY26" fmla="*/ 743676 h 766398"/>
                  <a:gd name="connsiteX27" fmla="*/ 329437 w 1459345"/>
                  <a:gd name="connsiteY27" fmla="*/ 747234 h 766398"/>
                  <a:gd name="connsiteX0" fmla="*/ 329437 w 1452660"/>
                  <a:gd name="connsiteY0" fmla="*/ 747234 h 754350"/>
                  <a:gd name="connsiteX1" fmla="*/ 0 w 1452660"/>
                  <a:gd name="connsiteY1" fmla="*/ 600010 h 754350"/>
                  <a:gd name="connsiteX2" fmla="*/ 41187 w 1452660"/>
                  <a:gd name="connsiteY2" fmla="*/ 446763 h 754350"/>
                  <a:gd name="connsiteX3" fmla="*/ 100647 w 1452660"/>
                  <a:gd name="connsiteY3" fmla="*/ 295982 h 754350"/>
                  <a:gd name="connsiteX4" fmla="*/ 185554 w 1452660"/>
                  <a:gd name="connsiteY4" fmla="*/ 182125 h 754350"/>
                  <a:gd name="connsiteX5" fmla="*/ 286741 w 1452660"/>
                  <a:gd name="connsiteY5" fmla="*/ 96124 h 754350"/>
                  <a:gd name="connsiteX6" fmla="*/ 411270 w 1452660"/>
                  <a:gd name="connsiteY6" fmla="*/ 39196 h 754350"/>
                  <a:gd name="connsiteX7" fmla="*/ 571379 w 1452660"/>
                  <a:gd name="connsiteY7" fmla="*/ 59 h 754350"/>
                  <a:gd name="connsiteX8" fmla="*/ 770626 w 1452660"/>
                  <a:gd name="connsiteY8" fmla="*/ 21406 h 754350"/>
                  <a:gd name="connsiteX9" fmla="*/ 1144213 w 1452660"/>
                  <a:gd name="connsiteY9" fmla="*/ 167283 h 754350"/>
                  <a:gd name="connsiteX10" fmla="*/ 966314 w 1452660"/>
                  <a:gd name="connsiteY10" fmla="*/ 338066 h 754350"/>
                  <a:gd name="connsiteX11" fmla="*/ 1034401 w 1452660"/>
                  <a:gd name="connsiteY11" fmla="*/ 428490 h 754350"/>
                  <a:gd name="connsiteX12" fmla="*/ 1065938 w 1452660"/>
                  <a:gd name="connsiteY12" fmla="*/ 523081 h 754350"/>
                  <a:gd name="connsiteX13" fmla="*/ 1073054 w 1452660"/>
                  <a:gd name="connsiteY13" fmla="*/ 615588 h 754350"/>
                  <a:gd name="connsiteX14" fmla="*/ 1428851 w 1452660"/>
                  <a:gd name="connsiteY14" fmla="*/ 754350 h 754350"/>
                  <a:gd name="connsiteX15" fmla="*/ 1407503 w 1452660"/>
                  <a:gd name="connsiteY15" fmla="*/ 615588 h 754350"/>
                  <a:gd name="connsiteX16" fmla="*/ 1307880 w 1452660"/>
                  <a:gd name="connsiteY16" fmla="*/ 459038 h 754350"/>
                  <a:gd name="connsiteX17" fmla="*/ 1194025 w 1452660"/>
                  <a:gd name="connsiteY17" fmla="*/ 391436 h 754350"/>
                  <a:gd name="connsiteX18" fmla="*/ 1090844 w 1452660"/>
                  <a:gd name="connsiteY18" fmla="*/ 355856 h 754350"/>
                  <a:gd name="connsiteX19" fmla="*/ 1019684 w 1452660"/>
                  <a:gd name="connsiteY19" fmla="*/ 341624 h 754350"/>
                  <a:gd name="connsiteX20" fmla="*/ 888039 w 1452660"/>
                  <a:gd name="connsiteY20" fmla="*/ 338066 h 754350"/>
                  <a:gd name="connsiteX21" fmla="*/ 774184 w 1452660"/>
                  <a:gd name="connsiteY21" fmla="*/ 384320 h 754350"/>
                  <a:gd name="connsiteX22" fmla="*/ 649654 w 1452660"/>
                  <a:gd name="connsiteY22" fmla="*/ 466153 h 754350"/>
                  <a:gd name="connsiteX23" fmla="*/ 589169 w 1452660"/>
                  <a:gd name="connsiteY23" fmla="*/ 544429 h 754350"/>
                  <a:gd name="connsiteX24" fmla="*/ 539357 w 1452660"/>
                  <a:gd name="connsiteY24" fmla="*/ 636936 h 754350"/>
                  <a:gd name="connsiteX25" fmla="*/ 525125 w 1452660"/>
                  <a:gd name="connsiteY25" fmla="*/ 743676 h 754350"/>
                  <a:gd name="connsiteX26" fmla="*/ 329437 w 1452660"/>
                  <a:gd name="connsiteY26" fmla="*/ 747234 h 754350"/>
                  <a:gd name="connsiteX0" fmla="*/ 329437 w 1428851"/>
                  <a:gd name="connsiteY0" fmla="*/ 747234 h 754350"/>
                  <a:gd name="connsiteX1" fmla="*/ 0 w 1428851"/>
                  <a:gd name="connsiteY1" fmla="*/ 600010 h 754350"/>
                  <a:gd name="connsiteX2" fmla="*/ 41187 w 1428851"/>
                  <a:gd name="connsiteY2" fmla="*/ 446763 h 754350"/>
                  <a:gd name="connsiteX3" fmla="*/ 100647 w 1428851"/>
                  <a:gd name="connsiteY3" fmla="*/ 295982 h 754350"/>
                  <a:gd name="connsiteX4" fmla="*/ 185554 w 1428851"/>
                  <a:gd name="connsiteY4" fmla="*/ 182125 h 754350"/>
                  <a:gd name="connsiteX5" fmla="*/ 286741 w 1428851"/>
                  <a:gd name="connsiteY5" fmla="*/ 96124 h 754350"/>
                  <a:gd name="connsiteX6" fmla="*/ 411270 w 1428851"/>
                  <a:gd name="connsiteY6" fmla="*/ 39196 h 754350"/>
                  <a:gd name="connsiteX7" fmla="*/ 571379 w 1428851"/>
                  <a:gd name="connsiteY7" fmla="*/ 59 h 754350"/>
                  <a:gd name="connsiteX8" fmla="*/ 770626 w 1428851"/>
                  <a:gd name="connsiteY8" fmla="*/ 21406 h 754350"/>
                  <a:gd name="connsiteX9" fmla="*/ 1144213 w 1428851"/>
                  <a:gd name="connsiteY9" fmla="*/ 167283 h 754350"/>
                  <a:gd name="connsiteX10" fmla="*/ 966314 w 1428851"/>
                  <a:gd name="connsiteY10" fmla="*/ 338066 h 754350"/>
                  <a:gd name="connsiteX11" fmla="*/ 1034401 w 1428851"/>
                  <a:gd name="connsiteY11" fmla="*/ 428490 h 754350"/>
                  <a:gd name="connsiteX12" fmla="*/ 1065938 w 1428851"/>
                  <a:gd name="connsiteY12" fmla="*/ 523081 h 754350"/>
                  <a:gd name="connsiteX13" fmla="*/ 1073054 w 1428851"/>
                  <a:gd name="connsiteY13" fmla="*/ 615588 h 754350"/>
                  <a:gd name="connsiteX14" fmla="*/ 1428851 w 1428851"/>
                  <a:gd name="connsiteY14" fmla="*/ 754350 h 754350"/>
                  <a:gd name="connsiteX15" fmla="*/ 1407503 w 1428851"/>
                  <a:gd name="connsiteY15" fmla="*/ 615588 h 754350"/>
                  <a:gd name="connsiteX16" fmla="*/ 1307880 w 1428851"/>
                  <a:gd name="connsiteY16" fmla="*/ 459038 h 754350"/>
                  <a:gd name="connsiteX17" fmla="*/ 1194025 w 1428851"/>
                  <a:gd name="connsiteY17" fmla="*/ 391436 h 754350"/>
                  <a:gd name="connsiteX18" fmla="*/ 1090844 w 1428851"/>
                  <a:gd name="connsiteY18" fmla="*/ 355856 h 754350"/>
                  <a:gd name="connsiteX19" fmla="*/ 1019684 w 1428851"/>
                  <a:gd name="connsiteY19" fmla="*/ 341624 h 754350"/>
                  <a:gd name="connsiteX20" fmla="*/ 888039 w 1428851"/>
                  <a:gd name="connsiteY20" fmla="*/ 338066 h 754350"/>
                  <a:gd name="connsiteX21" fmla="*/ 774184 w 1428851"/>
                  <a:gd name="connsiteY21" fmla="*/ 384320 h 754350"/>
                  <a:gd name="connsiteX22" fmla="*/ 649654 w 1428851"/>
                  <a:gd name="connsiteY22" fmla="*/ 466153 h 754350"/>
                  <a:gd name="connsiteX23" fmla="*/ 589169 w 1428851"/>
                  <a:gd name="connsiteY23" fmla="*/ 544429 h 754350"/>
                  <a:gd name="connsiteX24" fmla="*/ 539357 w 1428851"/>
                  <a:gd name="connsiteY24" fmla="*/ 636936 h 754350"/>
                  <a:gd name="connsiteX25" fmla="*/ 525125 w 1428851"/>
                  <a:gd name="connsiteY25" fmla="*/ 743676 h 754350"/>
                  <a:gd name="connsiteX26" fmla="*/ 329437 w 1428851"/>
                  <a:gd name="connsiteY26" fmla="*/ 747234 h 754350"/>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07503 w 1444053"/>
                  <a:gd name="connsiteY15" fmla="*/ 615588 h 757171"/>
                  <a:gd name="connsiteX16" fmla="*/ 1307880 w 1444053"/>
                  <a:gd name="connsiteY16" fmla="*/ 459038 h 757171"/>
                  <a:gd name="connsiteX17" fmla="*/ 1194025 w 1444053"/>
                  <a:gd name="connsiteY17" fmla="*/ 391436 h 757171"/>
                  <a:gd name="connsiteX18" fmla="*/ 1090844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49654 w 1444053"/>
                  <a:gd name="connsiteY22" fmla="*/ 466153 h 757171"/>
                  <a:gd name="connsiteX23" fmla="*/ 589169 w 1444053"/>
                  <a:gd name="connsiteY23" fmla="*/ 544429 h 757171"/>
                  <a:gd name="connsiteX24" fmla="*/ 539357 w 1444053"/>
                  <a:gd name="connsiteY24" fmla="*/ 636936 h 757171"/>
                  <a:gd name="connsiteX25" fmla="*/ 525125 w 1444053"/>
                  <a:gd name="connsiteY25" fmla="*/ 743676 h 757171"/>
                  <a:gd name="connsiteX26" fmla="*/ 329437 w 1444053"/>
                  <a:gd name="connsiteY26" fmla="*/ 747234 h 757171"/>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17637 w 1444053"/>
                  <a:gd name="connsiteY15" fmla="*/ 609947 h 757171"/>
                  <a:gd name="connsiteX16" fmla="*/ 1307880 w 1444053"/>
                  <a:gd name="connsiteY16" fmla="*/ 459038 h 757171"/>
                  <a:gd name="connsiteX17" fmla="*/ 1194025 w 1444053"/>
                  <a:gd name="connsiteY17" fmla="*/ 391436 h 757171"/>
                  <a:gd name="connsiteX18" fmla="*/ 1090844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49654 w 1444053"/>
                  <a:gd name="connsiteY22" fmla="*/ 466153 h 757171"/>
                  <a:gd name="connsiteX23" fmla="*/ 589169 w 1444053"/>
                  <a:gd name="connsiteY23" fmla="*/ 544429 h 757171"/>
                  <a:gd name="connsiteX24" fmla="*/ 539357 w 1444053"/>
                  <a:gd name="connsiteY24" fmla="*/ 636936 h 757171"/>
                  <a:gd name="connsiteX25" fmla="*/ 525125 w 1444053"/>
                  <a:gd name="connsiteY25" fmla="*/ 743676 h 757171"/>
                  <a:gd name="connsiteX26" fmla="*/ 329437 w 1444053"/>
                  <a:gd name="connsiteY26" fmla="*/ 747234 h 757171"/>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17637 w 1444053"/>
                  <a:gd name="connsiteY15" fmla="*/ 609947 h 757171"/>
                  <a:gd name="connsiteX16" fmla="*/ 1307880 w 1444053"/>
                  <a:gd name="connsiteY16" fmla="*/ 459038 h 757171"/>
                  <a:gd name="connsiteX17" fmla="*/ 1194025 w 1444053"/>
                  <a:gd name="connsiteY17" fmla="*/ 391436 h 757171"/>
                  <a:gd name="connsiteX18" fmla="*/ 1090844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49654 w 1444053"/>
                  <a:gd name="connsiteY22" fmla="*/ 466153 h 757171"/>
                  <a:gd name="connsiteX23" fmla="*/ 589169 w 1444053"/>
                  <a:gd name="connsiteY23" fmla="*/ 544429 h 757171"/>
                  <a:gd name="connsiteX24" fmla="*/ 539357 w 1444053"/>
                  <a:gd name="connsiteY24" fmla="*/ 636936 h 757171"/>
                  <a:gd name="connsiteX25" fmla="*/ 525125 w 1444053"/>
                  <a:gd name="connsiteY25" fmla="*/ 743676 h 757171"/>
                  <a:gd name="connsiteX26" fmla="*/ 329437 w 1444053"/>
                  <a:gd name="connsiteY26" fmla="*/ 747234 h 757171"/>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17637 w 1444053"/>
                  <a:gd name="connsiteY15" fmla="*/ 609947 h 757171"/>
                  <a:gd name="connsiteX16" fmla="*/ 1307880 w 1444053"/>
                  <a:gd name="connsiteY16" fmla="*/ 459038 h 757171"/>
                  <a:gd name="connsiteX17" fmla="*/ 1194025 w 1444053"/>
                  <a:gd name="connsiteY17" fmla="*/ 391436 h 757171"/>
                  <a:gd name="connsiteX18" fmla="*/ 1090844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49654 w 1444053"/>
                  <a:gd name="connsiteY22" fmla="*/ 466153 h 757171"/>
                  <a:gd name="connsiteX23" fmla="*/ 589169 w 1444053"/>
                  <a:gd name="connsiteY23" fmla="*/ 544429 h 757171"/>
                  <a:gd name="connsiteX24" fmla="*/ 539357 w 1444053"/>
                  <a:gd name="connsiteY24" fmla="*/ 636936 h 757171"/>
                  <a:gd name="connsiteX25" fmla="*/ 525125 w 1444053"/>
                  <a:gd name="connsiteY25" fmla="*/ 743676 h 757171"/>
                  <a:gd name="connsiteX26" fmla="*/ 329437 w 1444053"/>
                  <a:gd name="connsiteY26" fmla="*/ 747234 h 757171"/>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17637 w 1444053"/>
                  <a:gd name="connsiteY15" fmla="*/ 609947 h 757171"/>
                  <a:gd name="connsiteX16" fmla="*/ 1307880 w 1444053"/>
                  <a:gd name="connsiteY16" fmla="*/ 459038 h 757171"/>
                  <a:gd name="connsiteX17" fmla="*/ 1194025 w 1444053"/>
                  <a:gd name="connsiteY17" fmla="*/ 391436 h 757171"/>
                  <a:gd name="connsiteX18" fmla="*/ 1090844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49654 w 1444053"/>
                  <a:gd name="connsiteY22" fmla="*/ 466153 h 757171"/>
                  <a:gd name="connsiteX23" fmla="*/ 589169 w 1444053"/>
                  <a:gd name="connsiteY23" fmla="*/ 544429 h 757171"/>
                  <a:gd name="connsiteX24" fmla="*/ 539357 w 1444053"/>
                  <a:gd name="connsiteY24" fmla="*/ 636936 h 757171"/>
                  <a:gd name="connsiteX25" fmla="*/ 525125 w 1444053"/>
                  <a:gd name="connsiteY25" fmla="*/ 743676 h 757171"/>
                  <a:gd name="connsiteX26" fmla="*/ 329437 w 1444053"/>
                  <a:gd name="connsiteY26" fmla="*/ 747234 h 757171"/>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17637 w 1444053"/>
                  <a:gd name="connsiteY15" fmla="*/ 609947 h 757171"/>
                  <a:gd name="connsiteX16" fmla="*/ 1307880 w 1444053"/>
                  <a:gd name="connsiteY16" fmla="*/ 459038 h 757171"/>
                  <a:gd name="connsiteX17" fmla="*/ 1194025 w 1444053"/>
                  <a:gd name="connsiteY17" fmla="*/ 391436 h 757171"/>
                  <a:gd name="connsiteX18" fmla="*/ 1090844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49654 w 1444053"/>
                  <a:gd name="connsiteY22" fmla="*/ 466153 h 757171"/>
                  <a:gd name="connsiteX23" fmla="*/ 589169 w 1444053"/>
                  <a:gd name="connsiteY23" fmla="*/ 544429 h 757171"/>
                  <a:gd name="connsiteX24" fmla="*/ 539357 w 1444053"/>
                  <a:gd name="connsiteY24" fmla="*/ 636936 h 757171"/>
                  <a:gd name="connsiteX25" fmla="*/ 525125 w 1444053"/>
                  <a:gd name="connsiteY25" fmla="*/ 743676 h 757171"/>
                  <a:gd name="connsiteX26" fmla="*/ 329437 w 1444053"/>
                  <a:gd name="connsiteY26" fmla="*/ 747234 h 757171"/>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17637 w 1444053"/>
                  <a:gd name="connsiteY15" fmla="*/ 609947 h 757171"/>
                  <a:gd name="connsiteX16" fmla="*/ 1307880 w 1444053"/>
                  <a:gd name="connsiteY16" fmla="*/ 459038 h 757171"/>
                  <a:gd name="connsiteX17" fmla="*/ 1194025 w 1444053"/>
                  <a:gd name="connsiteY17" fmla="*/ 388615 h 757171"/>
                  <a:gd name="connsiteX18" fmla="*/ 1090844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49654 w 1444053"/>
                  <a:gd name="connsiteY22" fmla="*/ 466153 h 757171"/>
                  <a:gd name="connsiteX23" fmla="*/ 589169 w 1444053"/>
                  <a:gd name="connsiteY23" fmla="*/ 544429 h 757171"/>
                  <a:gd name="connsiteX24" fmla="*/ 539357 w 1444053"/>
                  <a:gd name="connsiteY24" fmla="*/ 636936 h 757171"/>
                  <a:gd name="connsiteX25" fmla="*/ 525125 w 1444053"/>
                  <a:gd name="connsiteY25" fmla="*/ 743676 h 757171"/>
                  <a:gd name="connsiteX26" fmla="*/ 329437 w 1444053"/>
                  <a:gd name="connsiteY26" fmla="*/ 747234 h 757171"/>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17637 w 1444053"/>
                  <a:gd name="connsiteY15" fmla="*/ 609947 h 757171"/>
                  <a:gd name="connsiteX16" fmla="*/ 1307880 w 1444053"/>
                  <a:gd name="connsiteY16" fmla="*/ 459038 h 757171"/>
                  <a:gd name="connsiteX17" fmla="*/ 1194025 w 1444053"/>
                  <a:gd name="connsiteY17" fmla="*/ 388615 h 757171"/>
                  <a:gd name="connsiteX18" fmla="*/ 1090844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49654 w 1444053"/>
                  <a:gd name="connsiteY22" fmla="*/ 466153 h 757171"/>
                  <a:gd name="connsiteX23" fmla="*/ 589169 w 1444053"/>
                  <a:gd name="connsiteY23" fmla="*/ 544429 h 757171"/>
                  <a:gd name="connsiteX24" fmla="*/ 539357 w 1444053"/>
                  <a:gd name="connsiteY24" fmla="*/ 636936 h 757171"/>
                  <a:gd name="connsiteX25" fmla="*/ 525125 w 1444053"/>
                  <a:gd name="connsiteY25" fmla="*/ 743676 h 757171"/>
                  <a:gd name="connsiteX26" fmla="*/ 329437 w 1444053"/>
                  <a:gd name="connsiteY26" fmla="*/ 747234 h 757171"/>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17637 w 1444053"/>
                  <a:gd name="connsiteY15" fmla="*/ 609947 h 757171"/>
                  <a:gd name="connsiteX16" fmla="*/ 1307880 w 1444053"/>
                  <a:gd name="connsiteY16" fmla="*/ 459038 h 757171"/>
                  <a:gd name="connsiteX17" fmla="*/ 1194025 w 1444053"/>
                  <a:gd name="connsiteY17" fmla="*/ 388615 h 757171"/>
                  <a:gd name="connsiteX18" fmla="*/ 1088311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49654 w 1444053"/>
                  <a:gd name="connsiteY22" fmla="*/ 466153 h 757171"/>
                  <a:gd name="connsiteX23" fmla="*/ 589169 w 1444053"/>
                  <a:gd name="connsiteY23" fmla="*/ 544429 h 757171"/>
                  <a:gd name="connsiteX24" fmla="*/ 539357 w 1444053"/>
                  <a:gd name="connsiteY24" fmla="*/ 636936 h 757171"/>
                  <a:gd name="connsiteX25" fmla="*/ 525125 w 1444053"/>
                  <a:gd name="connsiteY25" fmla="*/ 743676 h 757171"/>
                  <a:gd name="connsiteX26" fmla="*/ 329437 w 1444053"/>
                  <a:gd name="connsiteY26" fmla="*/ 747234 h 757171"/>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17637 w 1444053"/>
                  <a:gd name="connsiteY15" fmla="*/ 609947 h 757171"/>
                  <a:gd name="connsiteX16" fmla="*/ 1307880 w 1444053"/>
                  <a:gd name="connsiteY16" fmla="*/ 459038 h 757171"/>
                  <a:gd name="connsiteX17" fmla="*/ 1194025 w 1444053"/>
                  <a:gd name="connsiteY17" fmla="*/ 388615 h 757171"/>
                  <a:gd name="connsiteX18" fmla="*/ 1088311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49654 w 1444053"/>
                  <a:gd name="connsiteY22" fmla="*/ 466153 h 757171"/>
                  <a:gd name="connsiteX23" fmla="*/ 589169 w 1444053"/>
                  <a:gd name="connsiteY23" fmla="*/ 544429 h 757171"/>
                  <a:gd name="connsiteX24" fmla="*/ 539357 w 1444053"/>
                  <a:gd name="connsiteY24" fmla="*/ 636936 h 757171"/>
                  <a:gd name="connsiteX25" fmla="*/ 525125 w 1444053"/>
                  <a:gd name="connsiteY25" fmla="*/ 743676 h 757171"/>
                  <a:gd name="connsiteX26" fmla="*/ 329437 w 1444053"/>
                  <a:gd name="connsiteY26" fmla="*/ 747234 h 757171"/>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17637 w 1444053"/>
                  <a:gd name="connsiteY15" fmla="*/ 609947 h 757171"/>
                  <a:gd name="connsiteX16" fmla="*/ 1307880 w 1444053"/>
                  <a:gd name="connsiteY16" fmla="*/ 459038 h 757171"/>
                  <a:gd name="connsiteX17" fmla="*/ 1194025 w 1444053"/>
                  <a:gd name="connsiteY17" fmla="*/ 388615 h 757171"/>
                  <a:gd name="connsiteX18" fmla="*/ 1088311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49654 w 1444053"/>
                  <a:gd name="connsiteY22" fmla="*/ 466153 h 757171"/>
                  <a:gd name="connsiteX23" fmla="*/ 586635 w 1444053"/>
                  <a:gd name="connsiteY23" fmla="*/ 538786 h 757171"/>
                  <a:gd name="connsiteX24" fmla="*/ 539357 w 1444053"/>
                  <a:gd name="connsiteY24" fmla="*/ 636936 h 757171"/>
                  <a:gd name="connsiteX25" fmla="*/ 525125 w 1444053"/>
                  <a:gd name="connsiteY25" fmla="*/ 743676 h 757171"/>
                  <a:gd name="connsiteX26" fmla="*/ 329437 w 1444053"/>
                  <a:gd name="connsiteY26" fmla="*/ 747234 h 757171"/>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17637 w 1444053"/>
                  <a:gd name="connsiteY15" fmla="*/ 609947 h 757171"/>
                  <a:gd name="connsiteX16" fmla="*/ 1307880 w 1444053"/>
                  <a:gd name="connsiteY16" fmla="*/ 459038 h 757171"/>
                  <a:gd name="connsiteX17" fmla="*/ 1194025 w 1444053"/>
                  <a:gd name="connsiteY17" fmla="*/ 388615 h 757171"/>
                  <a:gd name="connsiteX18" fmla="*/ 1088311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49654 w 1444053"/>
                  <a:gd name="connsiteY22" fmla="*/ 466153 h 757171"/>
                  <a:gd name="connsiteX23" fmla="*/ 586635 w 1444053"/>
                  <a:gd name="connsiteY23" fmla="*/ 538786 h 757171"/>
                  <a:gd name="connsiteX24" fmla="*/ 539357 w 1444053"/>
                  <a:gd name="connsiteY24" fmla="*/ 636936 h 757171"/>
                  <a:gd name="connsiteX25" fmla="*/ 509923 w 1444053"/>
                  <a:gd name="connsiteY25" fmla="*/ 752139 h 757171"/>
                  <a:gd name="connsiteX26" fmla="*/ 329437 w 1444053"/>
                  <a:gd name="connsiteY26" fmla="*/ 747234 h 757171"/>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17637 w 1444053"/>
                  <a:gd name="connsiteY15" fmla="*/ 609947 h 757171"/>
                  <a:gd name="connsiteX16" fmla="*/ 1307880 w 1444053"/>
                  <a:gd name="connsiteY16" fmla="*/ 459038 h 757171"/>
                  <a:gd name="connsiteX17" fmla="*/ 1194025 w 1444053"/>
                  <a:gd name="connsiteY17" fmla="*/ 388615 h 757171"/>
                  <a:gd name="connsiteX18" fmla="*/ 1088311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49654 w 1444053"/>
                  <a:gd name="connsiteY22" fmla="*/ 466153 h 757171"/>
                  <a:gd name="connsiteX23" fmla="*/ 586635 w 1444053"/>
                  <a:gd name="connsiteY23" fmla="*/ 538786 h 757171"/>
                  <a:gd name="connsiteX24" fmla="*/ 539357 w 1444053"/>
                  <a:gd name="connsiteY24" fmla="*/ 636936 h 757171"/>
                  <a:gd name="connsiteX25" fmla="*/ 509923 w 1444053"/>
                  <a:gd name="connsiteY25" fmla="*/ 752139 h 757171"/>
                  <a:gd name="connsiteX26" fmla="*/ 329437 w 1444053"/>
                  <a:gd name="connsiteY26" fmla="*/ 747234 h 757171"/>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17637 w 1444053"/>
                  <a:gd name="connsiteY15" fmla="*/ 609947 h 757171"/>
                  <a:gd name="connsiteX16" fmla="*/ 1307880 w 1444053"/>
                  <a:gd name="connsiteY16" fmla="*/ 459038 h 757171"/>
                  <a:gd name="connsiteX17" fmla="*/ 1194025 w 1444053"/>
                  <a:gd name="connsiteY17" fmla="*/ 388615 h 757171"/>
                  <a:gd name="connsiteX18" fmla="*/ 1088311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49654 w 1444053"/>
                  <a:gd name="connsiteY22" fmla="*/ 466153 h 757171"/>
                  <a:gd name="connsiteX23" fmla="*/ 586635 w 1444053"/>
                  <a:gd name="connsiteY23" fmla="*/ 538786 h 757171"/>
                  <a:gd name="connsiteX24" fmla="*/ 526689 w 1444053"/>
                  <a:gd name="connsiteY24" fmla="*/ 628473 h 757171"/>
                  <a:gd name="connsiteX25" fmla="*/ 509923 w 1444053"/>
                  <a:gd name="connsiteY25" fmla="*/ 752139 h 757171"/>
                  <a:gd name="connsiteX26" fmla="*/ 329437 w 1444053"/>
                  <a:gd name="connsiteY26" fmla="*/ 747234 h 757171"/>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17637 w 1444053"/>
                  <a:gd name="connsiteY15" fmla="*/ 609947 h 757171"/>
                  <a:gd name="connsiteX16" fmla="*/ 1307880 w 1444053"/>
                  <a:gd name="connsiteY16" fmla="*/ 459038 h 757171"/>
                  <a:gd name="connsiteX17" fmla="*/ 1194025 w 1444053"/>
                  <a:gd name="connsiteY17" fmla="*/ 388615 h 757171"/>
                  <a:gd name="connsiteX18" fmla="*/ 1088311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49654 w 1444053"/>
                  <a:gd name="connsiteY22" fmla="*/ 466153 h 757171"/>
                  <a:gd name="connsiteX23" fmla="*/ 579034 w 1444053"/>
                  <a:gd name="connsiteY23" fmla="*/ 530323 h 757171"/>
                  <a:gd name="connsiteX24" fmla="*/ 526689 w 1444053"/>
                  <a:gd name="connsiteY24" fmla="*/ 628473 h 757171"/>
                  <a:gd name="connsiteX25" fmla="*/ 509923 w 1444053"/>
                  <a:gd name="connsiteY25" fmla="*/ 752139 h 757171"/>
                  <a:gd name="connsiteX26" fmla="*/ 329437 w 1444053"/>
                  <a:gd name="connsiteY26" fmla="*/ 747234 h 757171"/>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17637 w 1444053"/>
                  <a:gd name="connsiteY15" fmla="*/ 609947 h 757171"/>
                  <a:gd name="connsiteX16" fmla="*/ 1307880 w 1444053"/>
                  <a:gd name="connsiteY16" fmla="*/ 459038 h 757171"/>
                  <a:gd name="connsiteX17" fmla="*/ 1194025 w 1444053"/>
                  <a:gd name="connsiteY17" fmla="*/ 388615 h 757171"/>
                  <a:gd name="connsiteX18" fmla="*/ 1088311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54720 w 1444053"/>
                  <a:gd name="connsiteY22" fmla="*/ 454869 h 757171"/>
                  <a:gd name="connsiteX23" fmla="*/ 579034 w 1444053"/>
                  <a:gd name="connsiteY23" fmla="*/ 530323 h 757171"/>
                  <a:gd name="connsiteX24" fmla="*/ 526689 w 1444053"/>
                  <a:gd name="connsiteY24" fmla="*/ 628473 h 757171"/>
                  <a:gd name="connsiteX25" fmla="*/ 509923 w 1444053"/>
                  <a:gd name="connsiteY25" fmla="*/ 752139 h 757171"/>
                  <a:gd name="connsiteX26" fmla="*/ 329437 w 1444053"/>
                  <a:gd name="connsiteY26" fmla="*/ 747234 h 757171"/>
                  <a:gd name="connsiteX0" fmla="*/ 316543 w 1431159"/>
                  <a:gd name="connsiteY0" fmla="*/ 747234 h 757171"/>
                  <a:gd name="connsiteX1" fmla="*/ 0 w 1431159"/>
                  <a:gd name="connsiteY1" fmla="*/ 571297 h 757171"/>
                  <a:gd name="connsiteX2" fmla="*/ 28293 w 1431159"/>
                  <a:gd name="connsiteY2" fmla="*/ 446763 h 757171"/>
                  <a:gd name="connsiteX3" fmla="*/ 87753 w 1431159"/>
                  <a:gd name="connsiteY3" fmla="*/ 295982 h 757171"/>
                  <a:gd name="connsiteX4" fmla="*/ 172660 w 1431159"/>
                  <a:gd name="connsiteY4" fmla="*/ 182125 h 757171"/>
                  <a:gd name="connsiteX5" fmla="*/ 273847 w 1431159"/>
                  <a:gd name="connsiteY5" fmla="*/ 96124 h 757171"/>
                  <a:gd name="connsiteX6" fmla="*/ 398376 w 1431159"/>
                  <a:gd name="connsiteY6" fmla="*/ 39196 h 757171"/>
                  <a:gd name="connsiteX7" fmla="*/ 558485 w 1431159"/>
                  <a:gd name="connsiteY7" fmla="*/ 59 h 757171"/>
                  <a:gd name="connsiteX8" fmla="*/ 757732 w 1431159"/>
                  <a:gd name="connsiteY8" fmla="*/ 21406 h 757171"/>
                  <a:gd name="connsiteX9" fmla="*/ 1131319 w 1431159"/>
                  <a:gd name="connsiteY9" fmla="*/ 167283 h 757171"/>
                  <a:gd name="connsiteX10" fmla="*/ 953420 w 1431159"/>
                  <a:gd name="connsiteY10" fmla="*/ 338066 h 757171"/>
                  <a:gd name="connsiteX11" fmla="*/ 1021507 w 1431159"/>
                  <a:gd name="connsiteY11" fmla="*/ 428490 h 757171"/>
                  <a:gd name="connsiteX12" fmla="*/ 1053044 w 1431159"/>
                  <a:gd name="connsiteY12" fmla="*/ 523081 h 757171"/>
                  <a:gd name="connsiteX13" fmla="*/ 1060160 w 1431159"/>
                  <a:gd name="connsiteY13" fmla="*/ 615588 h 757171"/>
                  <a:gd name="connsiteX14" fmla="*/ 1431159 w 1431159"/>
                  <a:gd name="connsiteY14" fmla="*/ 757171 h 757171"/>
                  <a:gd name="connsiteX15" fmla="*/ 1404743 w 1431159"/>
                  <a:gd name="connsiteY15" fmla="*/ 609947 h 757171"/>
                  <a:gd name="connsiteX16" fmla="*/ 1294986 w 1431159"/>
                  <a:gd name="connsiteY16" fmla="*/ 459038 h 757171"/>
                  <a:gd name="connsiteX17" fmla="*/ 1181131 w 1431159"/>
                  <a:gd name="connsiteY17" fmla="*/ 388615 h 757171"/>
                  <a:gd name="connsiteX18" fmla="*/ 1075417 w 1431159"/>
                  <a:gd name="connsiteY18" fmla="*/ 355856 h 757171"/>
                  <a:gd name="connsiteX19" fmla="*/ 1006790 w 1431159"/>
                  <a:gd name="connsiteY19" fmla="*/ 341624 h 757171"/>
                  <a:gd name="connsiteX20" fmla="*/ 875145 w 1431159"/>
                  <a:gd name="connsiteY20" fmla="*/ 338066 h 757171"/>
                  <a:gd name="connsiteX21" fmla="*/ 761290 w 1431159"/>
                  <a:gd name="connsiteY21" fmla="*/ 384320 h 757171"/>
                  <a:gd name="connsiteX22" fmla="*/ 641826 w 1431159"/>
                  <a:gd name="connsiteY22" fmla="*/ 454869 h 757171"/>
                  <a:gd name="connsiteX23" fmla="*/ 566140 w 1431159"/>
                  <a:gd name="connsiteY23" fmla="*/ 530323 h 757171"/>
                  <a:gd name="connsiteX24" fmla="*/ 513795 w 1431159"/>
                  <a:gd name="connsiteY24" fmla="*/ 628473 h 757171"/>
                  <a:gd name="connsiteX25" fmla="*/ 497029 w 1431159"/>
                  <a:gd name="connsiteY25" fmla="*/ 752139 h 757171"/>
                  <a:gd name="connsiteX26" fmla="*/ 316543 w 1431159"/>
                  <a:gd name="connsiteY26" fmla="*/ 747234 h 757171"/>
                  <a:gd name="connsiteX0" fmla="*/ 316543 w 1431159"/>
                  <a:gd name="connsiteY0" fmla="*/ 747234 h 757171"/>
                  <a:gd name="connsiteX1" fmla="*/ 0 w 1431159"/>
                  <a:gd name="connsiteY1" fmla="*/ 571297 h 757171"/>
                  <a:gd name="connsiteX2" fmla="*/ 41187 w 1431159"/>
                  <a:gd name="connsiteY2" fmla="*/ 425228 h 757171"/>
                  <a:gd name="connsiteX3" fmla="*/ 87753 w 1431159"/>
                  <a:gd name="connsiteY3" fmla="*/ 295982 h 757171"/>
                  <a:gd name="connsiteX4" fmla="*/ 172660 w 1431159"/>
                  <a:gd name="connsiteY4" fmla="*/ 182125 h 757171"/>
                  <a:gd name="connsiteX5" fmla="*/ 273847 w 1431159"/>
                  <a:gd name="connsiteY5" fmla="*/ 96124 h 757171"/>
                  <a:gd name="connsiteX6" fmla="*/ 398376 w 1431159"/>
                  <a:gd name="connsiteY6" fmla="*/ 39196 h 757171"/>
                  <a:gd name="connsiteX7" fmla="*/ 558485 w 1431159"/>
                  <a:gd name="connsiteY7" fmla="*/ 59 h 757171"/>
                  <a:gd name="connsiteX8" fmla="*/ 757732 w 1431159"/>
                  <a:gd name="connsiteY8" fmla="*/ 21406 h 757171"/>
                  <a:gd name="connsiteX9" fmla="*/ 1131319 w 1431159"/>
                  <a:gd name="connsiteY9" fmla="*/ 167283 h 757171"/>
                  <a:gd name="connsiteX10" fmla="*/ 953420 w 1431159"/>
                  <a:gd name="connsiteY10" fmla="*/ 338066 h 757171"/>
                  <a:gd name="connsiteX11" fmla="*/ 1021507 w 1431159"/>
                  <a:gd name="connsiteY11" fmla="*/ 428490 h 757171"/>
                  <a:gd name="connsiteX12" fmla="*/ 1053044 w 1431159"/>
                  <a:gd name="connsiteY12" fmla="*/ 523081 h 757171"/>
                  <a:gd name="connsiteX13" fmla="*/ 1060160 w 1431159"/>
                  <a:gd name="connsiteY13" fmla="*/ 615588 h 757171"/>
                  <a:gd name="connsiteX14" fmla="*/ 1431159 w 1431159"/>
                  <a:gd name="connsiteY14" fmla="*/ 757171 h 757171"/>
                  <a:gd name="connsiteX15" fmla="*/ 1404743 w 1431159"/>
                  <a:gd name="connsiteY15" fmla="*/ 609947 h 757171"/>
                  <a:gd name="connsiteX16" fmla="*/ 1294986 w 1431159"/>
                  <a:gd name="connsiteY16" fmla="*/ 459038 h 757171"/>
                  <a:gd name="connsiteX17" fmla="*/ 1181131 w 1431159"/>
                  <a:gd name="connsiteY17" fmla="*/ 388615 h 757171"/>
                  <a:gd name="connsiteX18" fmla="*/ 1075417 w 1431159"/>
                  <a:gd name="connsiteY18" fmla="*/ 355856 h 757171"/>
                  <a:gd name="connsiteX19" fmla="*/ 1006790 w 1431159"/>
                  <a:gd name="connsiteY19" fmla="*/ 341624 h 757171"/>
                  <a:gd name="connsiteX20" fmla="*/ 875145 w 1431159"/>
                  <a:gd name="connsiteY20" fmla="*/ 338066 h 757171"/>
                  <a:gd name="connsiteX21" fmla="*/ 761290 w 1431159"/>
                  <a:gd name="connsiteY21" fmla="*/ 384320 h 757171"/>
                  <a:gd name="connsiteX22" fmla="*/ 641826 w 1431159"/>
                  <a:gd name="connsiteY22" fmla="*/ 454869 h 757171"/>
                  <a:gd name="connsiteX23" fmla="*/ 566140 w 1431159"/>
                  <a:gd name="connsiteY23" fmla="*/ 530323 h 757171"/>
                  <a:gd name="connsiteX24" fmla="*/ 513795 w 1431159"/>
                  <a:gd name="connsiteY24" fmla="*/ 628473 h 757171"/>
                  <a:gd name="connsiteX25" fmla="*/ 497029 w 1431159"/>
                  <a:gd name="connsiteY25" fmla="*/ 752139 h 757171"/>
                  <a:gd name="connsiteX26" fmla="*/ 316543 w 1431159"/>
                  <a:gd name="connsiteY26" fmla="*/ 747234 h 757171"/>
                  <a:gd name="connsiteX0" fmla="*/ 305798 w 1420414"/>
                  <a:gd name="connsiteY0" fmla="*/ 747234 h 757171"/>
                  <a:gd name="connsiteX1" fmla="*/ 0 w 1420414"/>
                  <a:gd name="connsiteY1" fmla="*/ 566511 h 757171"/>
                  <a:gd name="connsiteX2" fmla="*/ 30442 w 1420414"/>
                  <a:gd name="connsiteY2" fmla="*/ 425228 h 757171"/>
                  <a:gd name="connsiteX3" fmla="*/ 77008 w 1420414"/>
                  <a:gd name="connsiteY3" fmla="*/ 295982 h 757171"/>
                  <a:gd name="connsiteX4" fmla="*/ 161915 w 1420414"/>
                  <a:gd name="connsiteY4" fmla="*/ 182125 h 757171"/>
                  <a:gd name="connsiteX5" fmla="*/ 263102 w 1420414"/>
                  <a:gd name="connsiteY5" fmla="*/ 96124 h 757171"/>
                  <a:gd name="connsiteX6" fmla="*/ 387631 w 1420414"/>
                  <a:gd name="connsiteY6" fmla="*/ 39196 h 757171"/>
                  <a:gd name="connsiteX7" fmla="*/ 547740 w 1420414"/>
                  <a:gd name="connsiteY7" fmla="*/ 59 h 757171"/>
                  <a:gd name="connsiteX8" fmla="*/ 746987 w 1420414"/>
                  <a:gd name="connsiteY8" fmla="*/ 21406 h 757171"/>
                  <a:gd name="connsiteX9" fmla="*/ 1120574 w 1420414"/>
                  <a:gd name="connsiteY9" fmla="*/ 167283 h 757171"/>
                  <a:gd name="connsiteX10" fmla="*/ 942675 w 1420414"/>
                  <a:gd name="connsiteY10" fmla="*/ 338066 h 757171"/>
                  <a:gd name="connsiteX11" fmla="*/ 1010762 w 1420414"/>
                  <a:gd name="connsiteY11" fmla="*/ 428490 h 757171"/>
                  <a:gd name="connsiteX12" fmla="*/ 1042299 w 1420414"/>
                  <a:gd name="connsiteY12" fmla="*/ 523081 h 757171"/>
                  <a:gd name="connsiteX13" fmla="*/ 1049415 w 1420414"/>
                  <a:gd name="connsiteY13" fmla="*/ 615588 h 757171"/>
                  <a:gd name="connsiteX14" fmla="*/ 1420414 w 1420414"/>
                  <a:gd name="connsiteY14" fmla="*/ 757171 h 757171"/>
                  <a:gd name="connsiteX15" fmla="*/ 1393998 w 1420414"/>
                  <a:gd name="connsiteY15" fmla="*/ 609947 h 757171"/>
                  <a:gd name="connsiteX16" fmla="*/ 1284241 w 1420414"/>
                  <a:gd name="connsiteY16" fmla="*/ 459038 h 757171"/>
                  <a:gd name="connsiteX17" fmla="*/ 1170386 w 1420414"/>
                  <a:gd name="connsiteY17" fmla="*/ 388615 h 757171"/>
                  <a:gd name="connsiteX18" fmla="*/ 1064672 w 1420414"/>
                  <a:gd name="connsiteY18" fmla="*/ 355856 h 757171"/>
                  <a:gd name="connsiteX19" fmla="*/ 996045 w 1420414"/>
                  <a:gd name="connsiteY19" fmla="*/ 341624 h 757171"/>
                  <a:gd name="connsiteX20" fmla="*/ 864400 w 1420414"/>
                  <a:gd name="connsiteY20" fmla="*/ 338066 h 757171"/>
                  <a:gd name="connsiteX21" fmla="*/ 750545 w 1420414"/>
                  <a:gd name="connsiteY21" fmla="*/ 384320 h 757171"/>
                  <a:gd name="connsiteX22" fmla="*/ 631081 w 1420414"/>
                  <a:gd name="connsiteY22" fmla="*/ 454869 h 757171"/>
                  <a:gd name="connsiteX23" fmla="*/ 555395 w 1420414"/>
                  <a:gd name="connsiteY23" fmla="*/ 530323 h 757171"/>
                  <a:gd name="connsiteX24" fmla="*/ 503050 w 1420414"/>
                  <a:gd name="connsiteY24" fmla="*/ 628473 h 757171"/>
                  <a:gd name="connsiteX25" fmla="*/ 486284 w 1420414"/>
                  <a:gd name="connsiteY25" fmla="*/ 752139 h 757171"/>
                  <a:gd name="connsiteX26" fmla="*/ 305798 w 1420414"/>
                  <a:gd name="connsiteY26" fmla="*/ 747234 h 757171"/>
                  <a:gd name="connsiteX0" fmla="*/ 305798 w 1420414"/>
                  <a:gd name="connsiteY0" fmla="*/ 747234 h 757171"/>
                  <a:gd name="connsiteX1" fmla="*/ 0 w 1420414"/>
                  <a:gd name="connsiteY1" fmla="*/ 566511 h 757171"/>
                  <a:gd name="connsiteX2" fmla="*/ 30442 w 1420414"/>
                  <a:gd name="connsiteY2" fmla="*/ 425228 h 757171"/>
                  <a:gd name="connsiteX3" fmla="*/ 77008 w 1420414"/>
                  <a:gd name="connsiteY3" fmla="*/ 295982 h 757171"/>
                  <a:gd name="connsiteX4" fmla="*/ 161915 w 1420414"/>
                  <a:gd name="connsiteY4" fmla="*/ 182125 h 757171"/>
                  <a:gd name="connsiteX5" fmla="*/ 263102 w 1420414"/>
                  <a:gd name="connsiteY5" fmla="*/ 96124 h 757171"/>
                  <a:gd name="connsiteX6" fmla="*/ 387631 w 1420414"/>
                  <a:gd name="connsiteY6" fmla="*/ 39196 h 757171"/>
                  <a:gd name="connsiteX7" fmla="*/ 547740 w 1420414"/>
                  <a:gd name="connsiteY7" fmla="*/ 59 h 757171"/>
                  <a:gd name="connsiteX8" fmla="*/ 746987 w 1420414"/>
                  <a:gd name="connsiteY8" fmla="*/ 21406 h 757171"/>
                  <a:gd name="connsiteX9" fmla="*/ 1120574 w 1420414"/>
                  <a:gd name="connsiteY9" fmla="*/ 167283 h 757171"/>
                  <a:gd name="connsiteX10" fmla="*/ 942675 w 1420414"/>
                  <a:gd name="connsiteY10" fmla="*/ 338066 h 757171"/>
                  <a:gd name="connsiteX11" fmla="*/ 1010762 w 1420414"/>
                  <a:gd name="connsiteY11" fmla="*/ 428490 h 757171"/>
                  <a:gd name="connsiteX12" fmla="*/ 1042299 w 1420414"/>
                  <a:gd name="connsiteY12" fmla="*/ 523081 h 757171"/>
                  <a:gd name="connsiteX13" fmla="*/ 1049415 w 1420414"/>
                  <a:gd name="connsiteY13" fmla="*/ 615588 h 757171"/>
                  <a:gd name="connsiteX14" fmla="*/ 1420414 w 1420414"/>
                  <a:gd name="connsiteY14" fmla="*/ 757171 h 757171"/>
                  <a:gd name="connsiteX15" fmla="*/ 1393998 w 1420414"/>
                  <a:gd name="connsiteY15" fmla="*/ 609947 h 757171"/>
                  <a:gd name="connsiteX16" fmla="*/ 1284241 w 1420414"/>
                  <a:gd name="connsiteY16" fmla="*/ 459038 h 757171"/>
                  <a:gd name="connsiteX17" fmla="*/ 1170386 w 1420414"/>
                  <a:gd name="connsiteY17" fmla="*/ 388615 h 757171"/>
                  <a:gd name="connsiteX18" fmla="*/ 1064672 w 1420414"/>
                  <a:gd name="connsiteY18" fmla="*/ 355856 h 757171"/>
                  <a:gd name="connsiteX19" fmla="*/ 996045 w 1420414"/>
                  <a:gd name="connsiteY19" fmla="*/ 341624 h 757171"/>
                  <a:gd name="connsiteX20" fmla="*/ 864400 w 1420414"/>
                  <a:gd name="connsiteY20" fmla="*/ 338066 h 757171"/>
                  <a:gd name="connsiteX21" fmla="*/ 750545 w 1420414"/>
                  <a:gd name="connsiteY21" fmla="*/ 384320 h 757171"/>
                  <a:gd name="connsiteX22" fmla="*/ 631081 w 1420414"/>
                  <a:gd name="connsiteY22" fmla="*/ 454869 h 757171"/>
                  <a:gd name="connsiteX23" fmla="*/ 555395 w 1420414"/>
                  <a:gd name="connsiteY23" fmla="*/ 530323 h 757171"/>
                  <a:gd name="connsiteX24" fmla="*/ 503050 w 1420414"/>
                  <a:gd name="connsiteY24" fmla="*/ 628473 h 757171"/>
                  <a:gd name="connsiteX25" fmla="*/ 486284 w 1420414"/>
                  <a:gd name="connsiteY25" fmla="*/ 752139 h 757171"/>
                  <a:gd name="connsiteX26" fmla="*/ 305798 w 1420414"/>
                  <a:gd name="connsiteY26" fmla="*/ 747234 h 757171"/>
                  <a:gd name="connsiteX0" fmla="*/ 305798 w 1420414"/>
                  <a:gd name="connsiteY0" fmla="*/ 747234 h 757171"/>
                  <a:gd name="connsiteX1" fmla="*/ 0 w 1420414"/>
                  <a:gd name="connsiteY1" fmla="*/ 566511 h 757171"/>
                  <a:gd name="connsiteX2" fmla="*/ 30442 w 1420414"/>
                  <a:gd name="connsiteY2" fmla="*/ 425228 h 757171"/>
                  <a:gd name="connsiteX3" fmla="*/ 77008 w 1420414"/>
                  <a:gd name="connsiteY3" fmla="*/ 295982 h 757171"/>
                  <a:gd name="connsiteX4" fmla="*/ 161915 w 1420414"/>
                  <a:gd name="connsiteY4" fmla="*/ 182125 h 757171"/>
                  <a:gd name="connsiteX5" fmla="*/ 263102 w 1420414"/>
                  <a:gd name="connsiteY5" fmla="*/ 96124 h 757171"/>
                  <a:gd name="connsiteX6" fmla="*/ 387631 w 1420414"/>
                  <a:gd name="connsiteY6" fmla="*/ 39196 h 757171"/>
                  <a:gd name="connsiteX7" fmla="*/ 547740 w 1420414"/>
                  <a:gd name="connsiteY7" fmla="*/ 59 h 757171"/>
                  <a:gd name="connsiteX8" fmla="*/ 746987 w 1420414"/>
                  <a:gd name="connsiteY8" fmla="*/ 21406 h 757171"/>
                  <a:gd name="connsiteX9" fmla="*/ 1120574 w 1420414"/>
                  <a:gd name="connsiteY9" fmla="*/ 167283 h 757171"/>
                  <a:gd name="connsiteX10" fmla="*/ 942675 w 1420414"/>
                  <a:gd name="connsiteY10" fmla="*/ 338066 h 757171"/>
                  <a:gd name="connsiteX11" fmla="*/ 1010762 w 1420414"/>
                  <a:gd name="connsiteY11" fmla="*/ 428490 h 757171"/>
                  <a:gd name="connsiteX12" fmla="*/ 1042299 w 1420414"/>
                  <a:gd name="connsiteY12" fmla="*/ 523081 h 757171"/>
                  <a:gd name="connsiteX13" fmla="*/ 1053713 w 1420414"/>
                  <a:gd name="connsiteY13" fmla="*/ 610803 h 757171"/>
                  <a:gd name="connsiteX14" fmla="*/ 1420414 w 1420414"/>
                  <a:gd name="connsiteY14" fmla="*/ 757171 h 757171"/>
                  <a:gd name="connsiteX15" fmla="*/ 1393998 w 1420414"/>
                  <a:gd name="connsiteY15" fmla="*/ 609947 h 757171"/>
                  <a:gd name="connsiteX16" fmla="*/ 1284241 w 1420414"/>
                  <a:gd name="connsiteY16" fmla="*/ 459038 h 757171"/>
                  <a:gd name="connsiteX17" fmla="*/ 1170386 w 1420414"/>
                  <a:gd name="connsiteY17" fmla="*/ 388615 h 757171"/>
                  <a:gd name="connsiteX18" fmla="*/ 1064672 w 1420414"/>
                  <a:gd name="connsiteY18" fmla="*/ 355856 h 757171"/>
                  <a:gd name="connsiteX19" fmla="*/ 996045 w 1420414"/>
                  <a:gd name="connsiteY19" fmla="*/ 341624 h 757171"/>
                  <a:gd name="connsiteX20" fmla="*/ 864400 w 1420414"/>
                  <a:gd name="connsiteY20" fmla="*/ 338066 h 757171"/>
                  <a:gd name="connsiteX21" fmla="*/ 750545 w 1420414"/>
                  <a:gd name="connsiteY21" fmla="*/ 384320 h 757171"/>
                  <a:gd name="connsiteX22" fmla="*/ 631081 w 1420414"/>
                  <a:gd name="connsiteY22" fmla="*/ 454869 h 757171"/>
                  <a:gd name="connsiteX23" fmla="*/ 555395 w 1420414"/>
                  <a:gd name="connsiteY23" fmla="*/ 530323 h 757171"/>
                  <a:gd name="connsiteX24" fmla="*/ 503050 w 1420414"/>
                  <a:gd name="connsiteY24" fmla="*/ 628473 h 757171"/>
                  <a:gd name="connsiteX25" fmla="*/ 486284 w 1420414"/>
                  <a:gd name="connsiteY25" fmla="*/ 752139 h 757171"/>
                  <a:gd name="connsiteX26" fmla="*/ 305798 w 1420414"/>
                  <a:gd name="connsiteY26" fmla="*/ 747234 h 7571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420414" h="757171">
                    <a:moveTo>
                      <a:pt x="305798" y="747234"/>
                    </a:moveTo>
                    <a:lnTo>
                      <a:pt x="0" y="566511"/>
                    </a:lnTo>
                    <a:cubicBezTo>
                      <a:pt x="13115" y="483394"/>
                      <a:pt x="17607" y="470316"/>
                      <a:pt x="30442" y="425228"/>
                    </a:cubicBezTo>
                    <a:cubicBezTo>
                      <a:pt x="43277" y="380140"/>
                      <a:pt x="55096" y="336499"/>
                      <a:pt x="77008" y="295982"/>
                    </a:cubicBezTo>
                    <a:cubicBezTo>
                      <a:pt x="98920" y="255465"/>
                      <a:pt x="130900" y="215434"/>
                      <a:pt x="161915" y="182125"/>
                    </a:cubicBezTo>
                    <a:cubicBezTo>
                      <a:pt x="192930" y="148816"/>
                      <a:pt x="225233" y="121156"/>
                      <a:pt x="263102" y="96124"/>
                    </a:cubicBezTo>
                    <a:cubicBezTo>
                      <a:pt x="304612" y="68685"/>
                      <a:pt x="343295" y="55676"/>
                      <a:pt x="387631" y="39196"/>
                    </a:cubicBezTo>
                    <a:cubicBezTo>
                      <a:pt x="439130" y="20054"/>
                      <a:pt x="492814" y="-1261"/>
                      <a:pt x="547740" y="59"/>
                    </a:cubicBezTo>
                    <a:cubicBezTo>
                      <a:pt x="609089" y="1533"/>
                      <a:pt x="678037" y="5828"/>
                      <a:pt x="746987" y="21406"/>
                    </a:cubicBezTo>
                    <a:lnTo>
                      <a:pt x="1120574" y="167283"/>
                    </a:lnTo>
                    <a:lnTo>
                      <a:pt x="942675" y="338066"/>
                    </a:lnTo>
                    <a:cubicBezTo>
                      <a:pt x="968711" y="376899"/>
                      <a:pt x="994158" y="397654"/>
                      <a:pt x="1010762" y="428490"/>
                    </a:cubicBezTo>
                    <a:cubicBezTo>
                      <a:pt x="1027366" y="459326"/>
                      <a:pt x="1035140" y="492695"/>
                      <a:pt x="1042299" y="523081"/>
                    </a:cubicBezTo>
                    <a:cubicBezTo>
                      <a:pt x="1049458" y="553467"/>
                      <a:pt x="1051341" y="579967"/>
                      <a:pt x="1053713" y="610803"/>
                    </a:cubicBezTo>
                    <a:lnTo>
                      <a:pt x="1420414" y="757171"/>
                    </a:lnTo>
                    <a:cubicBezTo>
                      <a:pt x="1420415" y="697929"/>
                      <a:pt x="1416693" y="659636"/>
                      <a:pt x="1393998" y="609947"/>
                    </a:cubicBezTo>
                    <a:cubicBezTo>
                      <a:pt x="1371303" y="560258"/>
                      <a:pt x="1321510" y="495927"/>
                      <a:pt x="1284241" y="459038"/>
                    </a:cubicBezTo>
                    <a:cubicBezTo>
                      <a:pt x="1246972" y="422149"/>
                      <a:pt x="1206981" y="405812"/>
                      <a:pt x="1170386" y="388615"/>
                    </a:cubicBezTo>
                    <a:cubicBezTo>
                      <a:pt x="1133791" y="371418"/>
                      <a:pt x="1100347" y="362991"/>
                      <a:pt x="1064672" y="355856"/>
                    </a:cubicBezTo>
                    <a:lnTo>
                      <a:pt x="996045" y="341624"/>
                    </a:lnTo>
                    <a:lnTo>
                      <a:pt x="864400" y="338066"/>
                    </a:lnTo>
                    <a:lnTo>
                      <a:pt x="750545" y="384320"/>
                    </a:lnTo>
                    <a:cubicBezTo>
                      <a:pt x="710814" y="405668"/>
                      <a:pt x="663606" y="430535"/>
                      <a:pt x="631081" y="454869"/>
                    </a:cubicBezTo>
                    <a:cubicBezTo>
                      <a:pt x="598556" y="479203"/>
                      <a:pt x="573778" y="501859"/>
                      <a:pt x="555395" y="530323"/>
                    </a:cubicBezTo>
                    <a:lnTo>
                      <a:pt x="503050" y="628473"/>
                    </a:lnTo>
                    <a:cubicBezTo>
                      <a:pt x="493239" y="666874"/>
                      <a:pt x="485961" y="710917"/>
                      <a:pt x="486284" y="752139"/>
                    </a:cubicBezTo>
                    <a:lnTo>
                      <a:pt x="305798" y="747234"/>
                    </a:lnTo>
                    <a:close/>
                  </a:path>
                </a:pathLst>
              </a:custGeom>
              <a:grpFill/>
              <a:ln w="158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679" name="Arc plein 2678"/>
              <p:cNvSpPr/>
              <p:nvPr/>
            </p:nvSpPr>
            <p:spPr>
              <a:xfrm>
                <a:off x="4871526" y="2495823"/>
                <a:ext cx="1296144" cy="1224136"/>
              </a:xfrm>
              <a:prstGeom prst="blockArc">
                <a:avLst>
                  <a:gd name="adj1" fmla="val 10800000"/>
                  <a:gd name="adj2" fmla="val 82982"/>
                  <a:gd name="adj3" fmla="val 16097"/>
                </a:avLst>
              </a:prstGeom>
              <a:grpFill/>
              <a:ln w="158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sp>
          <p:nvSpPr>
            <p:cNvPr id="2673" name="Arc plein 2672"/>
            <p:cNvSpPr/>
            <p:nvPr/>
          </p:nvSpPr>
          <p:spPr>
            <a:xfrm rot="60000">
              <a:off x="4538791" y="2709282"/>
              <a:ext cx="1460546" cy="1198126"/>
            </a:xfrm>
            <a:prstGeom prst="blockArc">
              <a:avLst>
                <a:gd name="adj1" fmla="val 10726805"/>
                <a:gd name="adj2" fmla="val 21578555"/>
                <a:gd name="adj3" fmla="val 5358"/>
              </a:avLst>
            </a:prstGeom>
            <a:solidFill>
              <a:schemeClr val="accent2">
                <a:alpha val="77000"/>
              </a:schemeClr>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sp>
          <p:nvSpPr>
            <p:cNvPr id="2674" name="Arc plein 2673"/>
            <p:cNvSpPr/>
            <p:nvPr/>
          </p:nvSpPr>
          <p:spPr>
            <a:xfrm rot="300000">
              <a:off x="4373253" y="2550698"/>
              <a:ext cx="1798354" cy="1450765"/>
            </a:xfrm>
            <a:prstGeom prst="blockArc">
              <a:avLst>
                <a:gd name="adj1" fmla="val 10366529"/>
                <a:gd name="adj2" fmla="val 21578555"/>
                <a:gd name="adj3" fmla="val 5358"/>
              </a:avLst>
            </a:prstGeom>
            <a:solidFill>
              <a:srgbClr val="0070C0">
                <a:alpha val="47000"/>
              </a:srgbClr>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nvGrpSpPr>
            <p:cNvPr id="2675" name="Groupe 2674"/>
            <p:cNvGrpSpPr/>
            <p:nvPr/>
          </p:nvGrpSpPr>
          <p:grpSpPr>
            <a:xfrm>
              <a:off x="3926186" y="2368893"/>
              <a:ext cx="2013966" cy="952095"/>
              <a:chOff x="3926186" y="2368893"/>
              <a:chExt cx="2013966" cy="952095"/>
            </a:xfrm>
          </p:grpSpPr>
          <p:sp>
            <p:nvSpPr>
              <p:cNvPr id="2676" name="Forme libre 2675"/>
              <p:cNvSpPr/>
              <p:nvPr/>
            </p:nvSpPr>
            <p:spPr>
              <a:xfrm>
                <a:off x="5243309" y="2780928"/>
                <a:ext cx="696843" cy="540060"/>
              </a:xfrm>
              <a:custGeom>
                <a:avLst/>
                <a:gdLst>
                  <a:gd name="connsiteX0" fmla="*/ 0 w 647552"/>
                  <a:gd name="connsiteY0" fmla="*/ 0 h 515906"/>
                  <a:gd name="connsiteX1" fmla="*/ 99624 w 647552"/>
                  <a:gd name="connsiteY1" fmla="*/ 103181 h 515906"/>
                  <a:gd name="connsiteX2" fmla="*/ 138762 w 647552"/>
                  <a:gd name="connsiteY2" fmla="*/ 298870 h 515906"/>
                  <a:gd name="connsiteX3" fmla="*/ 138762 w 647552"/>
                  <a:gd name="connsiteY3" fmla="*/ 298870 h 515906"/>
                  <a:gd name="connsiteX4" fmla="*/ 138762 w 647552"/>
                  <a:gd name="connsiteY4" fmla="*/ 330891 h 515906"/>
                  <a:gd name="connsiteX5" fmla="*/ 647552 w 647552"/>
                  <a:gd name="connsiteY5" fmla="*/ 515906 h 515906"/>
                  <a:gd name="connsiteX6" fmla="*/ 594183 w 647552"/>
                  <a:gd name="connsiteY6" fmla="*/ 298870 h 515906"/>
                  <a:gd name="connsiteX7" fmla="*/ 441190 w 647552"/>
                  <a:gd name="connsiteY7" fmla="*/ 131645 h 515906"/>
                  <a:gd name="connsiteX8" fmla="*/ 259733 w 647552"/>
                  <a:gd name="connsiteY8" fmla="*/ 32021 h 515906"/>
                  <a:gd name="connsiteX9" fmla="*/ 0 w 647552"/>
                  <a:gd name="connsiteY9" fmla="*/ 0 h 515906"/>
                  <a:gd name="connsiteX0" fmla="*/ 0 w 647552"/>
                  <a:gd name="connsiteY0" fmla="*/ 0 h 515906"/>
                  <a:gd name="connsiteX1" fmla="*/ 92508 w 647552"/>
                  <a:gd name="connsiteY1" fmla="*/ 103181 h 515906"/>
                  <a:gd name="connsiteX2" fmla="*/ 138762 w 647552"/>
                  <a:gd name="connsiteY2" fmla="*/ 298870 h 515906"/>
                  <a:gd name="connsiteX3" fmla="*/ 138762 w 647552"/>
                  <a:gd name="connsiteY3" fmla="*/ 298870 h 515906"/>
                  <a:gd name="connsiteX4" fmla="*/ 138762 w 647552"/>
                  <a:gd name="connsiteY4" fmla="*/ 330891 h 515906"/>
                  <a:gd name="connsiteX5" fmla="*/ 647552 w 647552"/>
                  <a:gd name="connsiteY5" fmla="*/ 515906 h 515906"/>
                  <a:gd name="connsiteX6" fmla="*/ 594183 w 647552"/>
                  <a:gd name="connsiteY6" fmla="*/ 298870 h 515906"/>
                  <a:gd name="connsiteX7" fmla="*/ 441190 w 647552"/>
                  <a:gd name="connsiteY7" fmla="*/ 131645 h 515906"/>
                  <a:gd name="connsiteX8" fmla="*/ 259733 w 647552"/>
                  <a:gd name="connsiteY8" fmla="*/ 32021 h 515906"/>
                  <a:gd name="connsiteX9" fmla="*/ 0 w 647552"/>
                  <a:gd name="connsiteY9" fmla="*/ 0 h 515906"/>
                  <a:gd name="connsiteX0" fmla="*/ 0 w 647552"/>
                  <a:gd name="connsiteY0" fmla="*/ 0 h 515906"/>
                  <a:gd name="connsiteX1" fmla="*/ 92508 w 647552"/>
                  <a:gd name="connsiteY1" fmla="*/ 103181 h 515906"/>
                  <a:gd name="connsiteX2" fmla="*/ 138762 w 647552"/>
                  <a:gd name="connsiteY2" fmla="*/ 298870 h 515906"/>
                  <a:gd name="connsiteX3" fmla="*/ 138762 w 647552"/>
                  <a:gd name="connsiteY3" fmla="*/ 298870 h 515906"/>
                  <a:gd name="connsiteX4" fmla="*/ 138762 w 647552"/>
                  <a:gd name="connsiteY4" fmla="*/ 330891 h 515906"/>
                  <a:gd name="connsiteX5" fmla="*/ 647552 w 647552"/>
                  <a:gd name="connsiteY5" fmla="*/ 515906 h 515906"/>
                  <a:gd name="connsiteX6" fmla="*/ 594183 w 647552"/>
                  <a:gd name="connsiteY6" fmla="*/ 298870 h 515906"/>
                  <a:gd name="connsiteX7" fmla="*/ 441190 w 647552"/>
                  <a:gd name="connsiteY7" fmla="*/ 131645 h 515906"/>
                  <a:gd name="connsiteX8" fmla="*/ 160145 w 647552"/>
                  <a:gd name="connsiteY8" fmla="*/ 4861 h 515906"/>
                  <a:gd name="connsiteX9" fmla="*/ 0 w 647552"/>
                  <a:gd name="connsiteY9" fmla="*/ 0 h 515906"/>
                  <a:gd name="connsiteX0" fmla="*/ 0 w 647552"/>
                  <a:gd name="connsiteY0" fmla="*/ 0 h 515906"/>
                  <a:gd name="connsiteX1" fmla="*/ 92508 w 647552"/>
                  <a:gd name="connsiteY1" fmla="*/ 103181 h 515906"/>
                  <a:gd name="connsiteX2" fmla="*/ 138762 w 647552"/>
                  <a:gd name="connsiteY2" fmla="*/ 298870 h 515906"/>
                  <a:gd name="connsiteX3" fmla="*/ 138762 w 647552"/>
                  <a:gd name="connsiteY3" fmla="*/ 298870 h 515906"/>
                  <a:gd name="connsiteX4" fmla="*/ 138762 w 647552"/>
                  <a:gd name="connsiteY4" fmla="*/ 330891 h 515906"/>
                  <a:gd name="connsiteX5" fmla="*/ 647552 w 647552"/>
                  <a:gd name="connsiteY5" fmla="*/ 515906 h 515906"/>
                  <a:gd name="connsiteX6" fmla="*/ 594183 w 647552"/>
                  <a:gd name="connsiteY6" fmla="*/ 298870 h 515906"/>
                  <a:gd name="connsiteX7" fmla="*/ 420065 w 647552"/>
                  <a:gd name="connsiteY7" fmla="*/ 110521 h 515906"/>
                  <a:gd name="connsiteX8" fmla="*/ 160145 w 647552"/>
                  <a:gd name="connsiteY8" fmla="*/ 4861 h 515906"/>
                  <a:gd name="connsiteX9" fmla="*/ 0 w 647552"/>
                  <a:gd name="connsiteY9" fmla="*/ 0 h 5159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647552" h="515906">
                    <a:moveTo>
                      <a:pt x="0" y="0"/>
                    </a:moveTo>
                    <a:lnTo>
                      <a:pt x="92508" y="103181"/>
                    </a:lnTo>
                    <a:lnTo>
                      <a:pt x="138762" y="298870"/>
                    </a:lnTo>
                    <a:lnTo>
                      <a:pt x="138762" y="298870"/>
                    </a:lnTo>
                    <a:lnTo>
                      <a:pt x="138762" y="330891"/>
                    </a:lnTo>
                    <a:lnTo>
                      <a:pt x="647552" y="515906"/>
                    </a:lnTo>
                    <a:lnTo>
                      <a:pt x="594183" y="298870"/>
                    </a:lnTo>
                    <a:lnTo>
                      <a:pt x="420065" y="110521"/>
                    </a:lnTo>
                    <a:lnTo>
                      <a:pt x="160145" y="4861"/>
                    </a:lnTo>
                    <a:lnTo>
                      <a:pt x="0" y="0"/>
                    </a:lnTo>
                    <a:close/>
                  </a:path>
                </a:pathLst>
              </a:custGeom>
              <a:solidFill>
                <a:schemeClr val="accent2">
                  <a:alpha val="64000"/>
                </a:schemeClr>
              </a:solidFill>
              <a:ln>
                <a:noFill/>
              </a:ln>
              <a:effectLst>
                <a:softEdge rad="127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677" name="Forme libre 2676"/>
              <p:cNvSpPr/>
              <p:nvPr/>
            </p:nvSpPr>
            <p:spPr>
              <a:xfrm>
                <a:off x="3926186" y="2368893"/>
                <a:ext cx="2006852" cy="938640"/>
              </a:xfrm>
              <a:custGeom>
                <a:avLst/>
                <a:gdLst>
                  <a:gd name="connsiteX0" fmla="*/ 0 w 2006852"/>
                  <a:gd name="connsiteY0" fmla="*/ 694099 h 938543"/>
                  <a:gd name="connsiteX1" fmla="*/ 407406 w 2006852"/>
                  <a:gd name="connsiteY1" fmla="*/ 917418 h 938543"/>
                  <a:gd name="connsiteX2" fmla="*/ 467763 w 2006852"/>
                  <a:gd name="connsiteY2" fmla="*/ 938543 h 938543"/>
                  <a:gd name="connsiteX3" fmla="*/ 555279 w 2006852"/>
                  <a:gd name="connsiteY3" fmla="*/ 555279 h 938543"/>
                  <a:gd name="connsiteX4" fmla="*/ 860079 w 2006852"/>
                  <a:gd name="connsiteY4" fmla="*/ 310836 h 938543"/>
                  <a:gd name="connsiteX5" fmla="*/ 1182986 w 2006852"/>
                  <a:gd name="connsiteY5" fmla="*/ 229355 h 938543"/>
                  <a:gd name="connsiteX6" fmla="*/ 1587374 w 2006852"/>
                  <a:gd name="connsiteY6" fmla="*/ 229355 h 938543"/>
                  <a:gd name="connsiteX7" fmla="*/ 1828800 w 2006852"/>
                  <a:gd name="connsiteY7" fmla="*/ 328943 h 938543"/>
                  <a:gd name="connsiteX8" fmla="*/ 2006852 w 2006852"/>
                  <a:gd name="connsiteY8" fmla="*/ 431549 h 938543"/>
                  <a:gd name="connsiteX9" fmla="*/ 1907264 w 2006852"/>
                  <a:gd name="connsiteY9" fmla="*/ 334978 h 938543"/>
                  <a:gd name="connsiteX10" fmla="*/ 1729212 w 2006852"/>
                  <a:gd name="connsiteY10" fmla="*/ 238408 h 938543"/>
                  <a:gd name="connsiteX11" fmla="*/ 1524000 w 2006852"/>
                  <a:gd name="connsiteY11" fmla="*/ 178052 h 938543"/>
                  <a:gd name="connsiteX12" fmla="*/ 1071327 w 2006852"/>
                  <a:gd name="connsiteY12" fmla="*/ 54321 h 938543"/>
                  <a:gd name="connsiteX13" fmla="*/ 1038131 w 2006852"/>
                  <a:gd name="connsiteY13" fmla="*/ 30178 h 938543"/>
                  <a:gd name="connsiteX14" fmla="*/ 841972 w 2006852"/>
                  <a:gd name="connsiteY14" fmla="*/ 0 h 938543"/>
                  <a:gd name="connsiteX15" fmla="*/ 685046 w 2006852"/>
                  <a:gd name="connsiteY15" fmla="*/ 9054 h 938543"/>
                  <a:gd name="connsiteX16" fmla="*/ 549244 w 2006852"/>
                  <a:gd name="connsiteY16" fmla="*/ 30178 h 938543"/>
                  <a:gd name="connsiteX17" fmla="*/ 516048 w 2006852"/>
                  <a:gd name="connsiteY17" fmla="*/ 45267 h 938543"/>
                  <a:gd name="connsiteX18" fmla="*/ 377228 w 2006852"/>
                  <a:gd name="connsiteY18" fmla="*/ 102606 h 938543"/>
                  <a:gd name="connsiteX19" fmla="*/ 187105 w 2006852"/>
                  <a:gd name="connsiteY19" fmla="*/ 265568 h 938543"/>
                  <a:gd name="connsiteX20" fmla="*/ 96570 w 2006852"/>
                  <a:gd name="connsiteY20" fmla="*/ 413442 h 938543"/>
                  <a:gd name="connsiteX21" fmla="*/ 45267 w 2006852"/>
                  <a:gd name="connsiteY21" fmla="*/ 564333 h 938543"/>
                  <a:gd name="connsiteX22" fmla="*/ 51303 w 2006852"/>
                  <a:gd name="connsiteY22" fmla="*/ 585458 h 938543"/>
                  <a:gd name="connsiteX23" fmla="*/ 0 w 2006852"/>
                  <a:gd name="connsiteY23" fmla="*/ 694099 h 938543"/>
                  <a:gd name="connsiteX0" fmla="*/ 0 w 2006852"/>
                  <a:gd name="connsiteY0" fmla="*/ 694099 h 938543"/>
                  <a:gd name="connsiteX1" fmla="*/ 407406 w 2006852"/>
                  <a:gd name="connsiteY1" fmla="*/ 917418 h 938543"/>
                  <a:gd name="connsiteX2" fmla="*/ 467763 w 2006852"/>
                  <a:gd name="connsiteY2" fmla="*/ 938543 h 938543"/>
                  <a:gd name="connsiteX3" fmla="*/ 555279 w 2006852"/>
                  <a:gd name="connsiteY3" fmla="*/ 555279 h 938543"/>
                  <a:gd name="connsiteX4" fmla="*/ 860079 w 2006852"/>
                  <a:gd name="connsiteY4" fmla="*/ 310836 h 938543"/>
                  <a:gd name="connsiteX5" fmla="*/ 1182986 w 2006852"/>
                  <a:gd name="connsiteY5" fmla="*/ 229355 h 938543"/>
                  <a:gd name="connsiteX6" fmla="*/ 1587374 w 2006852"/>
                  <a:gd name="connsiteY6" fmla="*/ 229355 h 938543"/>
                  <a:gd name="connsiteX7" fmla="*/ 1828800 w 2006852"/>
                  <a:gd name="connsiteY7" fmla="*/ 328943 h 938543"/>
                  <a:gd name="connsiteX8" fmla="*/ 2006852 w 2006852"/>
                  <a:gd name="connsiteY8" fmla="*/ 431549 h 938543"/>
                  <a:gd name="connsiteX9" fmla="*/ 1907264 w 2006852"/>
                  <a:gd name="connsiteY9" fmla="*/ 334978 h 938543"/>
                  <a:gd name="connsiteX10" fmla="*/ 1729212 w 2006852"/>
                  <a:gd name="connsiteY10" fmla="*/ 238408 h 938543"/>
                  <a:gd name="connsiteX11" fmla="*/ 1524000 w 2006852"/>
                  <a:gd name="connsiteY11" fmla="*/ 178052 h 938543"/>
                  <a:gd name="connsiteX12" fmla="*/ 1089434 w 2006852"/>
                  <a:gd name="connsiteY12" fmla="*/ 45268 h 938543"/>
                  <a:gd name="connsiteX13" fmla="*/ 1038131 w 2006852"/>
                  <a:gd name="connsiteY13" fmla="*/ 30178 h 938543"/>
                  <a:gd name="connsiteX14" fmla="*/ 841972 w 2006852"/>
                  <a:gd name="connsiteY14" fmla="*/ 0 h 938543"/>
                  <a:gd name="connsiteX15" fmla="*/ 685046 w 2006852"/>
                  <a:gd name="connsiteY15" fmla="*/ 9054 h 938543"/>
                  <a:gd name="connsiteX16" fmla="*/ 549244 w 2006852"/>
                  <a:gd name="connsiteY16" fmla="*/ 30178 h 938543"/>
                  <a:gd name="connsiteX17" fmla="*/ 516048 w 2006852"/>
                  <a:gd name="connsiteY17" fmla="*/ 45267 h 938543"/>
                  <a:gd name="connsiteX18" fmla="*/ 377228 w 2006852"/>
                  <a:gd name="connsiteY18" fmla="*/ 102606 h 938543"/>
                  <a:gd name="connsiteX19" fmla="*/ 187105 w 2006852"/>
                  <a:gd name="connsiteY19" fmla="*/ 265568 h 938543"/>
                  <a:gd name="connsiteX20" fmla="*/ 96570 w 2006852"/>
                  <a:gd name="connsiteY20" fmla="*/ 413442 h 938543"/>
                  <a:gd name="connsiteX21" fmla="*/ 45267 w 2006852"/>
                  <a:gd name="connsiteY21" fmla="*/ 564333 h 938543"/>
                  <a:gd name="connsiteX22" fmla="*/ 51303 w 2006852"/>
                  <a:gd name="connsiteY22" fmla="*/ 585458 h 938543"/>
                  <a:gd name="connsiteX23" fmla="*/ 0 w 2006852"/>
                  <a:gd name="connsiteY23" fmla="*/ 694099 h 938543"/>
                  <a:gd name="connsiteX0" fmla="*/ 0 w 2006852"/>
                  <a:gd name="connsiteY0" fmla="*/ 694196 h 938640"/>
                  <a:gd name="connsiteX1" fmla="*/ 407406 w 2006852"/>
                  <a:gd name="connsiteY1" fmla="*/ 917515 h 938640"/>
                  <a:gd name="connsiteX2" fmla="*/ 467763 w 2006852"/>
                  <a:gd name="connsiteY2" fmla="*/ 938640 h 938640"/>
                  <a:gd name="connsiteX3" fmla="*/ 555279 w 2006852"/>
                  <a:gd name="connsiteY3" fmla="*/ 555376 h 938640"/>
                  <a:gd name="connsiteX4" fmla="*/ 860079 w 2006852"/>
                  <a:gd name="connsiteY4" fmla="*/ 310933 h 938640"/>
                  <a:gd name="connsiteX5" fmla="*/ 1182986 w 2006852"/>
                  <a:gd name="connsiteY5" fmla="*/ 229452 h 938640"/>
                  <a:gd name="connsiteX6" fmla="*/ 1587374 w 2006852"/>
                  <a:gd name="connsiteY6" fmla="*/ 229452 h 938640"/>
                  <a:gd name="connsiteX7" fmla="*/ 1828800 w 2006852"/>
                  <a:gd name="connsiteY7" fmla="*/ 329040 h 938640"/>
                  <a:gd name="connsiteX8" fmla="*/ 2006852 w 2006852"/>
                  <a:gd name="connsiteY8" fmla="*/ 431646 h 938640"/>
                  <a:gd name="connsiteX9" fmla="*/ 1907264 w 2006852"/>
                  <a:gd name="connsiteY9" fmla="*/ 335075 h 938640"/>
                  <a:gd name="connsiteX10" fmla="*/ 1729212 w 2006852"/>
                  <a:gd name="connsiteY10" fmla="*/ 238505 h 938640"/>
                  <a:gd name="connsiteX11" fmla="*/ 1524000 w 2006852"/>
                  <a:gd name="connsiteY11" fmla="*/ 178149 h 938640"/>
                  <a:gd name="connsiteX12" fmla="*/ 1089434 w 2006852"/>
                  <a:gd name="connsiteY12" fmla="*/ 45365 h 938640"/>
                  <a:gd name="connsiteX13" fmla="*/ 1020025 w 2006852"/>
                  <a:gd name="connsiteY13" fmla="*/ 15186 h 938640"/>
                  <a:gd name="connsiteX14" fmla="*/ 841972 w 2006852"/>
                  <a:gd name="connsiteY14" fmla="*/ 97 h 938640"/>
                  <a:gd name="connsiteX15" fmla="*/ 685046 w 2006852"/>
                  <a:gd name="connsiteY15" fmla="*/ 9151 h 938640"/>
                  <a:gd name="connsiteX16" fmla="*/ 549244 w 2006852"/>
                  <a:gd name="connsiteY16" fmla="*/ 30275 h 938640"/>
                  <a:gd name="connsiteX17" fmla="*/ 516048 w 2006852"/>
                  <a:gd name="connsiteY17" fmla="*/ 45364 h 938640"/>
                  <a:gd name="connsiteX18" fmla="*/ 377228 w 2006852"/>
                  <a:gd name="connsiteY18" fmla="*/ 102703 h 938640"/>
                  <a:gd name="connsiteX19" fmla="*/ 187105 w 2006852"/>
                  <a:gd name="connsiteY19" fmla="*/ 265665 h 938640"/>
                  <a:gd name="connsiteX20" fmla="*/ 96570 w 2006852"/>
                  <a:gd name="connsiteY20" fmla="*/ 413539 h 938640"/>
                  <a:gd name="connsiteX21" fmla="*/ 45267 w 2006852"/>
                  <a:gd name="connsiteY21" fmla="*/ 564430 h 938640"/>
                  <a:gd name="connsiteX22" fmla="*/ 51303 w 2006852"/>
                  <a:gd name="connsiteY22" fmla="*/ 585555 h 938640"/>
                  <a:gd name="connsiteX23" fmla="*/ 0 w 2006852"/>
                  <a:gd name="connsiteY23" fmla="*/ 694196 h 9386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2006852" h="938640">
                    <a:moveTo>
                      <a:pt x="0" y="694196"/>
                    </a:moveTo>
                    <a:lnTo>
                      <a:pt x="407406" y="917515"/>
                    </a:lnTo>
                    <a:lnTo>
                      <a:pt x="467763" y="938640"/>
                    </a:lnTo>
                    <a:lnTo>
                      <a:pt x="555279" y="555376"/>
                    </a:lnTo>
                    <a:lnTo>
                      <a:pt x="860079" y="310933"/>
                    </a:lnTo>
                    <a:lnTo>
                      <a:pt x="1182986" y="229452"/>
                    </a:lnTo>
                    <a:lnTo>
                      <a:pt x="1587374" y="229452"/>
                    </a:lnTo>
                    <a:lnTo>
                      <a:pt x="1828800" y="329040"/>
                    </a:lnTo>
                    <a:lnTo>
                      <a:pt x="2006852" y="431646"/>
                    </a:lnTo>
                    <a:lnTo>
                      <a:pt x="1907264" y="335075"/>
                    </a:lnTo>
                    <a:lnTo>
                      <a:pt x="1729212" y="238505"/>
                    </a:lnTo>
                    <a:lnTo>
                      <a:pt x="1524000" y="178149"/>
                    </a:lnTo>
                    <a:lnTo>
                      <a:pt x="1089434" y="45365"/>
                    </a:lnTo>
                    <a:lnTo>
                      <a:pt x="1020025" y="15186"/>
                    </a:lnTo>
                    <a:cubicBezTo>
                      <a:pt x="960674" y="10156"/>
                      <a:pt x="897802" y="1103"/>
                      <a:pt x="841972" y="97"/>
                    </a:cubicBezTo>
                    <a:cubicBezTo>
                      <a:pt x="786142" y="-909"/>
                      <a:pt x="737355" y="6133"/>
                      <a:pt x="685046" y="9151"/>
                    </a:cubicBezTo>
                    <a:lnTo>
                      <a:pt x="549244" y="30275"/>
                    </a:lnTo>
                    <a:lnTo>
                      <a:pt x="516048" y="45364"/>
                    </a:lnTo>
                    <a:lnTo>
                      <a:pt x="377228" y="102703"/>
                    </a:lnTo>
                    <a:lnTo>
                      <a:pt x="187105" y="265665"/>
                    </a:lnTo>
                    <a:lnTo>
                      <a:pt x="96570" y="413539"/>
                    </a:lnTo>
                    <a:lnTo>
                      <a:pt x="45267" y="564430"/>
                    </a:lnTo>
                    <a:lnTo>
                      <a:pt x="51303" y="585555"/>
                    </a:lnTo>
                    <a:lnTo>
                      <a:pt x="0" y="694196"/>
                    </a:lnTo>
                    <a:close/>
                  </a:path>
                </a:pathLst>
              </a:custGeom>
              <a:solidFill>
                <a:srgbClr val="0070C0">
                  <a:alpha val="33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sp>
        <p:nvSpPr>
          <p:cNvPr id="1503" name="Rectangle 1502"/>
          <p:cNvSpPr/>
          <p:nvPr>
            <p:custDataLst>
              <p:tags r:id="rId243"/>
            </p:custDataLst>
          </p:nvPr>
        </p:nvSpPr>
        <p:spPr>
          <a:xfrm>
            <a:off x="1156224" y="1698139"/>
            <a:ext cx="5184080" cy="3137475"/>
          </a:xfrm>
          <a:prstGeom prst="rect">
            <a:avLst/>
          </a:prstGeom>
          <a:solidFill>
            <a:schemeClr val="accent1">
              <a:alpha val="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b"/>
          <a:lstStyle/>
          <a:p>
            <a:r>
              <a:rPr lang="fr-FR" dirty="0" smtClean="0"/>
              <a:t>      Click entrainement génératrice</a:t>
            </a:r>
            <a:endParaRPr lang="fr-FR" dirty="0"/>
          </a:p>
        </p:txBody>
      </p:sp>
      <p:sp>
        <p:nvSpPr>
          <p:cNvPr id="2076" name="Rectangle 2075"/>
          <p:cNvSpPr/>
          <p:nvPr>
            <p:custDataLst>
              <p:tags r:id="rId244"/>
            </p:custDataLst>
          </p:nvPr>
        </p:nvSpPr>
        <p:spPr>
          <a:xfrm>
            <a:off x="-585879" y="314886"/>
            <a:ext cx="2592040" cy="3137475"/>
          </a:xfrm>
          <a:prstGeom prst="rect">
            <a:avLst/>
          </a:prstGeom>
          <a:solidFill>
            <a:schemeClr val="accent1">
              <a:alpha val="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b"/>
          <a:lstStyle/>
          <a:p>
            <a:pPr algn="ctr"/>
            <a:r>
              <a:rPr lang="fr-FR" dirty="0" smtClean="0"/>
              <a:t>Click </a:t>
            </a:r>
            <a:r>
              <a:rPr lang="fr-FR" dirty="0">
                <a:solidFill>
                  <a:schemeClr val="bg1"/>
                </a:solidFill>
              </a:rPr>
              <a:t>rotation </a:t>
            </a:r>
            <a:endParaRPr lang="fr-FR" dirty="0" smtClean="0">
              <a:solidFill>
                <a:schemeClr val="bg1"/>
              </a:solidFill>
            </a:endParaRPr>
          </a:p>
          <a:p>
            <a:pPr algn="ctr"/>
            <a:r>
              <a:rPr lang="fr-FR" dirty="0" smtClean="0">
                <a:solidFill>
                  <a:schemeClr val="bg1"/>
                </a:solidFill>
              </a:rPr>
              <a:t>éolienne</a:t>
            </a:r>
            <a:endParaRPr lang="fr-FR" dirty="0">
              <a:solidFill>
                <a:schemeClr val="bg1"/>
              </a:solidFill>
            </a:endParaRPr>
          </a:p>
        </p:txBody>
      </p:sp>
    </p:spTree>
    <p:extLst>
      <p:ext uri="{BB962C8B-B14F-4D97-AF65-F5344CB8AC3E}">
        <p14:creationId xmlns:p14="http://schemas.microsoft.com/office/powerpoint/2010/main" val="309799803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xit" presetSubtype="0" fill="hold" grpId="3" nodeType="withEffect">
                                  <p:stCondLst>
                                    <p:cond delay="0"/>
                                  </p:stCondLst>
                                  <p:childTnLst>
                                    <p:set>
                                      <p:cBhvr>
                                        <p:cTn id="6" dur="1" fill="hold">
                                          <p:stCondLst>
                                            <p:cond delay="0"/>
                                          </p:stCondLst>
                                        </p:cTn>
                                        <p:tgtEl>
                                          <p:spTgt spid="1503"/>
                                        </p:tgtEl>
                                        <p:attrNameLst>
                                          <p:attrName>style.visibility</p:attrName>
                                        </p:attrNameLst>
                                      </p:cBhvr>
                                      <p:to>
                                        <p:strVal val="hidden"/>
                                      </p:to>
                                    </p:set>
                                  </p:childTnLst>
                                </p:cTn>
                              </p:par>
                              <p:par>
                                <p:cTn id="7" presetID="1" presetClass="exit" presetSubtype="0" fill="hold" grpId="2" nodeType="withEffect">
                                  <p:stCondLst>
                                    <p:cond delay="0"/>
                                  </p:stCondLst>
                                  <p:childTnLst>
                                    <p:set>
                                      <p:cBhvr>
                                        <p:cTn id="8" dur="1" fill="hold">
                                          <p:stCondLst>
                                            <p:cond delay="0"/>
                                          </p:stCondLst>
                                        </p:cTn>
                                        <p:tgtEl>
                                          <p:spTgt spid="58"/>
                                        </p:tgtEl>
                                        <p:attrNameLst>
                                          <p:attrName>style.visibility</p:attrName>
                                        </p:attrNameLst>
                                      </p:cBhvr>
                                      <p:to>
                                        <p:strVal val="hidden"/>
                                      </p:to>
                                    </p:set>
                                  </p:childTnLst>
                                </p:cTn>
                              </p:par>
                              <p:par>
                                <p:cTn id="9" presetID="10" presetClass="entr" presetSubtype="0" fill="hold" grpId="0" nodeType="withEffect">
                                  <p:stCondLst>
                                    <p:cond delay="0"/>
                                  </p:stCondLst>
                                  <p:iterate type="wd">
                                    <p:tmPct val="10000"/>
                                  </p:iterate>
                                  <p:childTnLst>
                                    <p:set>
                                      <p:cBhvr>
                                        <p:cTn id="10" dur="1" fill="hold">
                                          <p:stCondLst>
                                            <p:cond delay="0"/>
                                          </p:stCondLst>
                                        </p:cTn>
                                        <p:tgtEl>
                                          <p:spTgt spid="2"/>
                                        </p:tgtEl>
                                        <p:attrNameLst>
                                          <p:attrName>style.visibility</p:attrName>
                                        </p:attrNameLst>
                                      </p:cBhvr>
                                      <p:to>
                                        <p:strVal val="visible"/>
                                      </p:to>
                                    </p:set>
                                    <p:animEffect transition="in" filter="fade">
                                      <p:cBhvr>
                                        <p:cTn id="11" dur="500"/>
                                        <p:tgtEl>
                                          <p:spTgt spid="2"/>
                                        </p:tgtEl>
                                      </p:cBhvr>
                                    </p:animEffect>
                                  </p:childTnLst>
                                </p:cTn>
                              </p:par>
                            </p:childTnLst>
                          </p:cTn>
                        </p:par>
                        <p:par>
                          <p:cTn id="12" fill="hold">
                            <p:stCondLst>
                              <p:cond delay="850"/>
                            </p:stCondLst>
                            <p:childTnLst>
                              <p:par>
                                <p:cTn id="13" presetID="10" presetClass="entr" presetSubtype="0" fill="hold" grpId="0" nodeType="afterEffect">
                                  <p:stCondLst>
                                    <p:cond delay="500"/>
                                  </p:stCondLst>
                                  <p:iterate type="wd">
                                    <p:tmPct val="10000"/>
                                  </p:iterate>
                                  <p:childTnLst>
                                    <p:set>
                                      <p:cBhvr>
                                        <p:cTn id="14" dur="1" fill="hold">
                                          <p:stCondLst>
                                            <p:cond delay="0"/>
                                          </p:stCondLst>
                                        </p:cTn>
                                        <p:tgtEl>
                                          <p:spTgt spid="1193"/>
                                        </p:tgtEl>
                                        <p:attrNameLst>
                                          <p:attrName>style.visibility</p:attrName>
                                        </p:attrNameLst>
                                      </p:cBhvr>
                                      <p:to>
                                        <p:strVal val="visible"/>
                                      </p:to>
                                    </p:set>
                                    <p:animEffect transition="in" filter="fade">
                                      <p:cBhvr>
                                        <p:cTn id="15" dur="500"/>
                                        <p:tgtEl>
                                          <p:spTgt spid="1193"/>
                                        </p:tgtEl>
                                      </p:cBhvr>
                                    </p:animEffect>
                                  </p:childTnLst>
                                </p:cTn>
                              </p:par>
                            </p:childTnLst>
                          </p:cTn>
                        </p:par>
                        <p:par>
                          <p:cTn id="16" fill="hold">
                            <p:stCondLst>
                              <p:cond delay="2550"/>
                            </p:stCondLst>
                            <p:childTnLst>
                              <p:par>
                                <p:cTn id="17" presetID="22" presetClass="entr" presetSubtype="4" fill="hold" grpId="0" nodeType="afterEffect">
                                  <p:stCondLst>
                                    <p:cond delay="0"/>
                                  </p:stCondLst>
                                  <p:childTnLst>
                                    <p:set>
                                      <p:cBhvr>
                                        <p:cTn id="18" dur="1" fill="hold">
                                          <p:stCondLst>
                                            <p:cond delay="0"/>
                                          </p:stCondLst>
                                        </p:cTn>
                                        <p:tgtEl>
                                          <p:spTgt spid="43"/>
                                        </p:tgtEl>
                                        <p:attrNameLst>
                                          <p:attrName>style.visibility</p:attrName>
                                        </p:attrNameLst>
                                      </p:cBhvr>
                                      <p:to>
                                        <p:strVal val="visible"/>
                                      </p:to>
                                    </p:set>
                                    <p:animEffect transition="in" filter="wipe(down)">
                                      <p:cBhvr>
                                        <p:cTn id="19" dur="500"/>
                                        <p:tgtEl>
                                          <p:spTgt spid="43"/>
                                        </p:tgtEl>
                                      </p:cBhvr>
                                    </p:animEffect>
                                  </p:childTnLst>
                                </p:cTn>
                              </p:par>
                            </p:childTnLst>
                          </p:cTn>
                        </p:par>
                        <p:par>
                          <p:cTn id="20" fill="hold">
                            <p:stCondLst>
                              <p:cond delay="3050"/>
                            </p:stCondLst>
                            <p:childTnLst>
                              <p:par>
                                <p:cTn id="21" presetID="53" presetClass="entr" presetSubtype="16" fill="hold" nodeType="afterEffect">
                                  <p:stCondLst>
                                    <p:cond delay="0"/>
                                  </p:stCondLst>
                                  <p:childTnLst>
                                    <p:set>
                                      <p:cBhvr>
                                        <p:cTn id="22" dur="1" fill="hold">
                                          <p:stCondLst>
                                            <p:cond delay="0"/>
                                          </p:stCondLst>
                                        </p:cTn>
                                        <p:tgtEl>
                                          <p:spTgt spid="42"/>
                                        </p:tgtEl>
                                        <p:attrNameLst>
                                          <p:attrName>style.visibility</p:attrName>
                                        </p:attrNameLst>
                                      </p:cBhvr>
                                      <p:to>
                                        <p:strVal val="visible"/>
                                      </p:to>
                                    </p:set>
                                    <p:anim calcmode="lin" valueType="num">
                                      <p:cBhvr>
                                        <p:cTn id="23" dur="500" fill="hold"/>
                                        <p:tgtEl>
                                          <p:spTgt spid="42"/>
                                        </p:tgtEl>
                                        <p:attrNameLst>
                                          <p:attrName>ppt_w</p:attrName>
                                        </p:attrNameLst>
                                      </p:cBhvr>
                                      <p:tavLst>
                                        <p:tav tm="0">
                                          <p:val>
                                            <p:fltVal val="0"/>
                                          </p:val>
                                        </p:tav>
                                        <p:tav tm="100000">
                                          <p:val>
                                            <p:strVal val="#ppt_w"/>
                                          </p:val>
                                        </p:tav>
                                      </p:tavLst>
                                    </p:anim>
                                    <p:anim calcmode="lin" valueType="num">
                                      <p:cBhvr>
                                        <p:cTn id="24" dur="500" fill="hold"/>
                                        <p:tgtEl>
                                          <p:spTgt spid="42"/>
                                        </p:tgtEl>
                                        <p:attrNameLst>
                                          <p:attrName>ppt_h</p:attrName>
                                        </p:attrNameLst>
                                      </p:cBhvr>
                                      <p:tavLst>
                                        <p:tav tm="0">
                                          <p:val>
                                            <p:fltVal val="0"/>
                                          </p:val>
                                        </p:tav>
                                        <p:tav tm="100000">
                                          <p:val>
                                            <p:strVal val="#ppt_h"/>
                                          </p:val>
                                        </p:tav>
                                      </p:tavLst>
                                    </p:anim>
                                    <p:animEffect transition="in" filter="fade">
                                      <p:cBhvr>
                                        <p:cTn id="25" dur="500"/>
                                        <p:tgtEl>
                                          <p:spTgt spid="42"/>
                                        </p:tgtEl>
                                      </p:cBhvr>
                                    </p:animEffect>
                                  </p:childTnLst>
                                </p:cTn>
                              </p:par>
                            </p:childTnLst>
                          </p:cTn>
                        </p:par>
                        <p:par>
                          <p:cTn id="26" fill="hold">
                            <p:stCondLst>
                              <p:cond delay="3550"/>
                            </p:stCondLst>
                            <p:childTnLst>
                              <p:par>
                                <p:cTn id="27" presetID="10" presetClass="entr" presetSubtype="0" fill="hold" nodeType="afterEffect">
                                  <p:stCondLst>
                                    <p:cond delay="0"/>
                                  </p:stCondLst>
                                  <p:childTnLst>
                                    <p:set>
                                      <p:cBhvr>
                                        <p:cTn id="28" dur="1" fill="hold">
                                          <p:stCondLst>
                                            <p:cond delay="0"/>
                                          </p:stCondLst>
                                        </p:cTn>
                                        <p:tgtEl>
                                          <p:spTgt spid="2671"/>
                                        </p:tgtEl>
                                        <p:attrNameLst>
                                          <p:attrName>style.visibility</p:attrName>
                                        </p:attrNameLst>
                                      </p:cBhvr>
                                      <p:to>
                                        <p:strVal val="visible"/>
                                      </p:to>
                                    </p:set>
                                    <p:animEffect transition="in" filter="fade">
                                      <p:cBhvr>
                                        <p:cTn id="29" dur="500"/>
                                        <p:tgtEl>
                                          <p:spTgt spid="2671"/>
                                        </p:tgtEl>
                                      </p:cBhvr>
                                    </p:animEffect>
                                  </p:childTnLst>
                                </p:cTn>
                              </p:par>
                            </p:childTnLst>
                          </p:cTn>
                        </p:par>
                        <p:par>
                          <p:cTn id="30" fill="hold">
                            <p:stCondLst>
                              <p:cond delay="4050"/>
                            </p:stCondLst>
                            <p:childTnLst>
                              <p:par>
                                <p:cTn id="31" presetID="10" presetClass="entr" presetSubtype="0" fill="hold" nodeType="afterEffect">
                                  <p:stCondLst>
                                    <p:cond delay="0"/>
                                  </p:stCondLst>
                                  <p:childTnLst>
                                    <p:set>
                                      <p:cBhvr>
                                        <p:cTn id="32" dur="1" fill="hold">
                                          <p:stCondLst>
                                            <p:cond delay="0"/>
                                          </p:stCondLst>
                                        </p:cTn>
                                        <p:tgtEl>
                                          <p:spTgt spid="2658"/>
                                        </p:tgtEl>
                                        <p:attrNameLst>
                                          <p:attrName>style.visibility</p:attrName>
                                        </p:attrNameLst>
                                      </p:cBhvr>
                                      <p:to>
                                        <p:strVal val="visible"/>
                                      </p:to>
                                    </p:set>
                                    <p:animEffect transition="in" filter="fade">
                                      <p:cBhvr>
                                        <p:cTn id="33" dur="500"/>
                                        <p:tgtEl>
                                          <p:spTgt spid="2658"/>
                                        </p:tgtEl>
                                      </p:cBhvr>
                                    </p:animEffect>
                                  </p:childTnLst>
                                </p:cTn>
                              </p:par>
                            </p:childTnLst>
                          </p:cTn>
                        </p:par>
                        <p:par>
                          <p:cTn id="34" fill="hold">
                            <p:stCondLst>
                              <p:cond delay="4550"/>
                            </p:stCondLst>
                            <p:childTnLst>
                              <p:par>
                                <p:cTn id="35" presetID="10" presetClass="entr" presetSubtype="0" fill="hold" nodeType="afterEffect">
                                  <p:stCondLst>
                                    <p:cond delay="0"/>
                                  </p:stCondLst>
                                  <p:childTnLst>
                                    <p:set>
                                      <p:cBhvr>
                                        <p:cTn id="36" dur="1" fill="hold">
                                          <p:stCondLst>
                                            <p:cond delay="0"/>
                                          </p:stCondLst>
                                        </p:cTn>
                                        <p:tgtEl>
                                          <p:spTgt spid="5797"/>
                                        </p:tgtEl>
                                        <p:attrNameLst>
                                          <p:attrName>style.visibility</p:attrName>
                                        </p:attrNameLst>
                                      </p:cBhvr>
                                      <p:to>
                                        <p:strVal val="visible"/>
                                      </p:to>
                                    </p:set>
                                    <p:animEffect transition="in" filter="fade">
                                      <p:cBhvr>
                                        <p:cTn id="37" dur="500"/>
                                        <p:tgtEl>
                                          <p:spTgt spid="5797"/>
                                        </p:tgtEl>
                                      </p:cBhvr>
                                    </p:animEffect>
                                  </p:childTnLst>
                                </p:cTn>
                              </p:par>
                            </p:childTnLst>
                          </p:cTn>
                        </p:par>
                        <p:par>
                          <p:cTn id="38" fill="hold">
                            <p:stCondLst>
                              <p:cond delay="5050"/>
                            </p:stCondLst>
                            <p:childTnLst>
                              <p:par>
                                <p:cTn id="39" presetID="22" presetClass="entr" presetSubtype="8" fill="hold" grpId="0" nodeType="afterEffect">
                                  <p:stCondLst>
                                    <p:cond delay="0"/>
                                  </p:stCondLst>
                                  <p:childTnLst>
                                    <p:set>
                                      <p:cBhvr>
                                        <p:cTn id="40" dur="1" fill="hold">
                                          <p:stCondLst>
                                            <p:cond delay="0"/>
                                          </p:stCondLst>
                                        </p:cTn>
                                        <p:tgtEl>
                                          <p:spTgt spid="2698"/>
                                        </p:tgtEl>
                                        <p:attrNameLst>
                                          <p:attrName>style.visibility</p:attrName>
                                        </p:attrNameLst>
                                      </p:cBhvr>
                                      <p:to>
                                        <p:strVal val="visible"/>
                                      </p:to>
                                    </p:set>
                                    <p:animEffect transition="in" filter="wipe(left)">
                                      <p:cBhvr>
                                        <p:cTn id="41" dur="500"/>
                                        <p:tgtEl>
                                          <p:spTgt spid="2698"/>
                                        </p:tgtEl>
                                      </p:cBhvr>
                                    </p:animEffect>
                                  </p:childTnLst>
                                </p:cTn>
                              </p:par>
                            </p:childTnLst>
                          </p:cTn>
                        </p:par>
                        <p:par>
                          <p:cTn id="42" fill="hold">
                            <p:stCondLst>
                              <p:cond delay="5550"/>
                            </p:stCondLst>
                            <p:childTnLst>
                              <p:par>
                                <p:cTn id="43" presetID="53" presetClass="entr" presetSubtype="16" fill="hold" grpId="0" nodeType="afterEffect">
                                  <p:stCondLst>
                                    <p:cond delay="0"/>
                                  </p:stCondLst>
                                  <p:childTnLst>
                                    <p:set>
                                      <p:cBhvr>
                                        <p:cTn id="44" dur="1" fill="hold">
                                          <p:stCondLst>
                                            <p:cond delay="0"/>
                                          </p:stCondLst>
                                        </p:cTn>
                                        <p:tgtEl>
                                          <p:spTgt spid="34"/>
                                        </p:tgtEl>
                                        <p:attrNameLst>
                                          <p:attrName>style.visibility</p:attrName>
                                        </p:attrNameLst>
                                      </p:cBhvr>
                                      <p:to>
                                        <p:strVal val="visible"/>
                                      </p:to>
                                    </p:set>
                                    <p:anim calcmode="lin" valueType="num">
                                      <p:cBhvr>
                                        <p:cTn id="45" dur="500" fill="hold"/>
                                        <p:tgtEl>
                                          <p:spTgt spid="34"/>
                                        </p:tgtEl>
                                        <p:attrNameLst>
                                          <p:attrName>ppt_w</p:attrName>
                                        </p:attrNameLst>
                                      </p:cBhvr>
                                      <p:tavLst>
                                        <p:tav tm="0">
                                          <p:val>
                                            <p:fltVal val="0"/>
                                          </p:val>
                                        </p:tav>
                                        <p:tav tm="100000">
                                          <p:val>
                                            <p:strVal val="#ppt_w"/>
                                          </p:val>
                                        </p:tav>
                                      </p:tavLst>
                                    </p:anim>
                                    <p:anim calcmode="lin" valueType="num">
                                      <p:cBhvr>
                                        <p:cTn id="46" dur="500" fill="hold"/>
                                        <p:tgtEl>
                                          <p:spTgt spid="34"/>
                                        </p:tgtEl>
                                        <p:attrNameLst>
                                          <p:attrName>ppt_h</p:attrName>
                                        </p:attrNameLst>
                                      </p:cBhvr>
                                      <p:tavLst>
                                        <p:tav tm="0">
                                          <p:val>
                                            <p:fltVal val="0"/>
                                          </p:val>
                                        </p:tav>
                                        <p:tav tm="100000">
                                          <p:val>
                                            <p:strVal val="#ppt_h"/>
                                          </p:val>
                                        </p:tav>
                                      </p:tavLst>
                                    </p:anim>
                                    <p:animEffect transition="in" filter="fade">
                                      <p:cBhvr>
                                        <p:cTn id="47" dur="500"/>
                                        <p:tgtEl>
                                          <p:spTgt spid="34"/>
                                        </p:tgtEl>
                                      </p:cBhvr>
                                    </p:animEffect>
                                  </p:childTnLst>
                                </p:cTn>
                              </p:par>
                            </p:childTnLst>
                          </p:cTn>
                        </p:par>
                        <p:par>
                          <p:cTn id="48" fill="hold">
                            <p:stCondLst>
                              <p:cond delay="6050"/>
                            </p:stCondLst>
                            <p:childTnLst>
                              <p:par>
                                <p:cTn id="49" presetID="22" presetClass="entr" presetSubtype="2" fill="hold" grpId="0" nodeType="afterEffect">
                                  <p:stCondLst>
                                    <p:cond delay="0"/>
                                  </p:stCondLst>
                                  <p:childTnLst>
                                    <p:set>
                                      <p:cBhvr>
                                        <p:cTn id="50" dur="1" fill="hold">
                                          <p:stCondLst>
                                            <p:cond delay="0"/>
                                          </p:stCondLst>
                                        </p:cTn>
                                        <p:tgtEl>
                                          <p:spTgt spid="2699"/>
                                        </p:tgtEl>
                                        <p:attrNameLst>
                                          <p:attrName>style.visibility</p:attrName>
                                        </p:attrNameLst>
                                      </p:cBhvr>
                                      <p:to>
                                        <p:strVal val="visible"/>
                                      </p:to>
                                    </p:set>
                                    <p:animEffect transition="in" filter="wipe(right)">
                                      <p:cBhvr>
                                        <p:cTn id="51" dur="500"/>
                                        <p:tgtEl>
                                          <p:spTgt spid="2699"/>
                                        </p:tgtEl>
                                      </p:cBhvr>
                                    </p:animEffect>
                                  </p:childTnLst>
                                </p:cTn>
                              </p:par>
                            </p:childTnLst>
                          </p:cTn>
                        </p:par>
                        <p:par>
                          <p:cTn id="52" fill="hold">
                            <p:stCondLst>
                              <p:cond delay="6550"/>
                            </p:stCondLst>
                            <p:childTnLst>
                              <p:par>
                                <p:cTn id="53" presetID="10" presetClass="entr" presetSubtype="0" fill="hold" grpId="0" nodeType="afterEffect">
                                  <p:stCondLst>
                                    <p:cond delay="0"/>
                                  </p:stCondLst>
                                  <p:iterate type="wd">
                                    <p:tmPct val="10000"/>
                                  </p:iterate>
                                  <p:childTnLst>
                                    <p:set>
                                      <p:cBhvr>
                                        <p:cTn id="54" dur="1" fill="hold">
                                          <p:stCondLst>
                                            <p:cond delay="0"/>
                                          </p:stCondLst>
                                        </p:cTn>
                                        <p:tgtEl>
                                          <p:spTgt spid="2076"/>
                                        </p:tgtEl>
                                        <p:attrNameLst>
                                          <p:attrName>style.visibility</p:attrName>
                                        </p:attrNameLst>
                                      </p:cBhvr>
                                      <p:to>
                                        <p:strVal val="visible"/>
                                      </p:to>
                                    </p:set>
                                    <p:animEffect transition="in" filter="fade">
                                      <p:cBhvr>
                                        <p:cTn id="55" dur="500"/>
                                        <p:tgtEl>
                                          <p:spTgt spid="2076"/>
                                        </p:tgtEl>
                                      </p:cBhvr>
                                    </p:animEffect>
                                  </p:childTnLst>
                                </p:cTn>
                              </p:par>
                            </p:childTnLst>
                          </p:cTn>
                        </p:par>
                      </p:childTnLst>
                    </p:cTn>
                  </p:par>
                  <p:par>
                    <p:cTn id="56" fill="hold">
                      <p:stCondLst>
                        <p:cond delay="indefinite"/>
                      </p:stCondLst>
                      <p:childTnLst>
                        <p:par>
                          <p:cTn id="57" fill="hold">
                            <p:stCondLst>
                              <p:cond delay="0"/>
                            </p:stCondLst>
                            <p:childTnLst>
                              <p:par>
                                <p:cTn id="58" presetID="10" presetClass="entr" presetSubtype="0" fill="hold" grpId="0" nodeType="clickEffect">
                                  <p:stCondLst>
                                    <p:cond delay="0"/>
                                  </p:stCondLst>
                                  <p:iterate type="wd">
                                    <p:tmPct val="10000"/>
                                  </p:iterate>
                                  <p:childTnLst>
                                    <p:set>
                                      <p:cBhvr>
                                        <p:cTn id="59" dur="1" fill="hold">
                                          <p:stCondLst>
                                            <p:cond delay="0"/>
                                          </p:stCondLst>
                                        </p:cTn>
                                        <p:tgtEl>
                                          <p:spTgt spid="2080"/>
                                        </p:tgtEl>
                                        <p:attrNameLst>
                                          <p:attrName>style.visibility</p:attrName>
                                        </p:attrNameLst>
                                      </p:cBhvr>
                                      <p:to>
                                        <p:strVal val="visible"/>
                                      </p:to>
                                    </p:set>
                                    <p:animEffect transition="in" filter="fade">
                                      <p:cBhvr>
                                        <p:cTn id="60" dur="500"/>
                                        <p:tgtEl>
                                          <p:spTgt spid="2080"/>
                                        </p:tgtEl>
                                      </p:cBhvr>
                                    </p:animEffect>
                                  </p:childTnLst>
                                </p:cTn>
                              </p:par>
                            </p:childTnLst>
                          </p:cTn>
                        </p:par>
                        <p:par>
                          <p:cTn id="61" fill="hold">
                            <p:stCondLst>
                              <p:cond delay="1300"/>
                            </p:stCondLst>
                            <p:childTnLst>
                              <p:par>
                                <p:cTn id="62" presetID="10" presetClass="entr" presetSubtype="0" fill="hold" grpId="0" nodeType="afterEffect">
                                  <p:stCondLst>
                                    <p:cond delay="500"/>
                                  </p:stCondLst>
                                  <p:iterate type="wd">
                                    <p:tmPct val="10000"/>
                                  </p:iterate>
                                  <p:childTnLst>
                                    <p:set>
                                      <p:cBhvr>
                                        <p:cTn id="63" dur="1" fill="hold">
                                          <p:stCondLst>
                                            <p:cond delay="0"/>
                                          </p:stCondLst>
                                        </p:cTn>
                                        <p:tgtEl>
                                          <p:spTgt spid="2079"/>
                                        </p:tgtEl>
                                        <p:attrNameLst>
                                          <p:attrName>style.visibility</p:attrName>
                                        </p:attrNameLst>
                                      </p:cBhvr>
                                      <p:to>
                                        <p:strVal val="visible"/>
                                      </p:to>
                                    </p:set>
                                    <p:animEffect transition="in" filter="fade">
                                      <p:cBhvr>
                                        <p:cTn id="64" dur="500"/>
                                        <p:tgtEl>
                                          <p:spTgt spid="2079"/>
                                        </p:tgtEl>
                                      </p:cBhvr>
                                    </p:animEffect>
                                  </p:childTnLst>
                                </p:cTn>
                              </p:par>
                            </p:childTnLst>
                          </p:cTn>
                        </p:par>
                      </p:childTnLst>
                    </p:cTn>
                  </p:par>
                  <p:par>
                    <p:cTn id="65" fill="hold">
                      <p:stCondLst>
                        <p:cond delay="indefinite"/>
                      </p:stCondLst>
                      <p:childTnLst>
                        <p:par>
                          <p:cTn id="66" fill="hold">
                            <p:stCondLst>
                              <p:cond delay="0"/>
                            </p:stCondLst>
                            <p:childTnLst>
                              <p:par>
                                <p:cTn id="67" presetID="10" presetClass="entr" presetSubtype="0" fill="hold" grpId="0" nodeType="clickEffect">
                                  <p:stCondLst>
                                    <p:cond delay="0"/>
                                  </p:stCondLst>
                                  <p:iterate type="wd">
                                    <p:tmPct val="10000"/>
                                  </p:iterate>
                                  <p:childTnLst>
                                    <p:set>
                                      <p:cBhvr>
                                        <p:cTn id="68" dur="1" fill="hold">
                                          <p:stCondLst>
                                            <p:cond delay="0"/>
                                          </p:stCondLst>
                                        </p:cTn>
                                        <p:tgtEl>
                                          <p:spTgt spid="1192"/>
                                        </p:tgtEl>
                                        <p:attrNameLst>
                                          <p:attrName>style.visibility</p:attrName>
                                        </p:attrNameLst>
                                      </p:cBhvr>
                                      <p:to>
                                        <p:strVal val="visible"/>
                                      </p:to>
                                    </p:set>
                                    <p:animEffect transition="in" filter="fade">
                                      <p:cBhvr>
                                        <p:cTn id="69" dur="500"/>
                                        <p:tgtEl>
                                          <p:spTgt spid="1192"/>
                                        </p:tgtEl>
                                      </p:cBhvr>
                                    </p:animEffect>
                                  </p:childTnLst>
                                </p:cTn>
                              </p:par>
                            </p:childTnLst>
                          </p:cTn>
                        </p:par>
                      </p:childTnLst>
                    </p:cTn>
                  </p:par>
                </p:childTnLst>
              </p:cTn>
              <p:prevCondLst>
                <p:cond evt="onPrev" delay="0">
                  <p:tgtEl>
                    <p:sldTgt/>
                  </p:tgtEl>
                </p:cond>
              </p:prevCondLst>
              <p:nextCondLst>
                <p:cond evt="onNext" delay="0">
                  <p:tgtEl>
                    <p:sldTgt/>
                  </p:tgtEl>
                </p:cond>
              </p:nextCondLst>
            </p:seq>
            <p:seq concurrent="1" nextAc="seek">
              <p:cTn id="70" restart="whenNotActive" fill="hold" evtFilter="cancelBubble" nodeType="interactiveSeq">
                <p:stCondLst>
                  <p:cond evt="onClick" delay="0">
                    <p:tgtEl>
                      <p:spTgt spid="1503"/>
                    </p:tgtEl>
                  </p:cond>
                </p:stCondLst>
                <p:endSync evt="end" delay="0">
                  <p:rtn val="all"/>
                </p:endSync>
                <p:childTnLst>
                  <p:par>
                    <p:cTn id="71" fill="hold">
                      <p:stCondLst>
                        <p:cond delay="0"/>
                      </p:stCondLst>
                      <p:childTnLst>
                        <p:par>
                          <p:cTn id="72" fill="hold">
                            <p:stCondLst>
                              <p:cond delay="0"/>
                            </p:stCondLst>
                            <p:childTnLst>
                              <p:par>
                                <p:cTn id="73" presetID="1" presetClass="exit" presetSubtype="0" fill="hold" grpId="2" nodeType="withEffect">
                                  <p:stCondLst>
                                    <p:cond delay="0"/>
                                  </p:stCondLst>
                                  <p:childTnLst>
                                    <p:set>
                                      <p:cBhvr>
                                        <p:cTn id="74" dur="1" fill="hold">
                                          <p:stCondLst>
                                            <p:cond delay="0"/>
                                          </p:stCondLst>
                                        </p:cTn>
                                        <p:tgtEl>
                                          <p:spTgt spid="1503"/>
                                        </p:tgtEl>
                                        <p:attrNameLst>
                                          <p:attrName>style.visibility</p:attrName>
                                        </p:attrNameLst>
                                      </p:cBhvr>
                                      <p:to>
                                        <p:strVal val="hidden"/>
                                      </p:to>
                                    </p:set>
                                  </p:childTnLst>
                                </p:cTn>
                              </p:par>
                              <p:par>
                                <p:cTn id="75" presetID="22" presetClass="entr" presetSubtype="1" fill="hold" grpId="0" nodeType="withEffect">
                                  <p:stCondLst>
                                    <p:cond delay="0"/>
                                  </p:stCondLst>
                                  <p:childTnLst>
                                    <p:set>
                                      <p:cBhvr>
                                        <p:cTn id="76" dur="1" fill="hold">
                                          <p:stCondLst>
                                            <p:cond delay="0"/>
                                          </p:stCondLst>
                                        </p:cTn>
                                        <p:tgtEl>
                                          <p:spTgt spid="58"/>
                                        </p:tgtEl>
                                        <p:attrNameLst>
                                          <p:attrName>style.visibility</p:attrName>
                                        </p:attrNameLst>
                                      </p:cBhvr>
                                      <p:to>
                                        <p:strVal val="visible"/>
                                      </p:to>
                                    </p:set>
                                    <p:animEffect transition="in" filter="wipe(up)">
                                      <p:cBhvr>
                                        <p:cTn id="77" dur="500"/>
                                        <p:tgtEl>
                                          <p:spTgt spid="58"/>
                                        </p:tgtEl>
                                      </p:cBhvr>
                                    </p:animEffect>
                                  </p:childTnLst>
                                </p:cTn>
                              </p:par>
                            </p:childTnLst>
                          </p:cTn>
                        </p:par>
                        <p:par>
                          <p:cTn id="78" fill="hold">
                            <p:stCondLst>
                              <p:cond delay="500"/>
                            </p:stCondLst>
                            <p:childTnLst>
                              <p:par>
                                <p:cTn id="79" presetID="1" presetClass="entr" presetSubtype="0" fill="hold" grpId="1" nodeType="afterEffect">
                                  <p:stCondLst>
                                    <p:cond delay="0"/>
                                  </p:stCondLst>
                                  <p:childTnLst>
                                    <p:set>
                                      <p:cBhvr>
                                        <p:cTn id="80" dur="1" fill="hold">
                                          <p:stCondLst>
                                            <p:cond delay="0"/>
                                          </p:stCondLst>
                                        </p:cTn>
                                        <p:tgtEl>
                                          <p:spTgt spid="2077"/>
                                        </p:tgtEl>
                                        <p:attrNameLst>
                                          <p:attrName>style.visibility</p:attrName>
                                        </p:attrNameLst>
                                      </p:cBhvr>
                                      <p:to>
                                        <p:strVal val="visible"/>
                                      </p:to>
                                    </p:set>
                                  </p:childTnLst>
                                </p:cTn>
                              </p:par>
                              <p:par>
                                <p:cTn id="81" presetID="1" presetClass="entr" presetSubtype="0" fill="hold" grpId="1" nodeType="withEffect">
                                  <p:stCondLst>
                                    <p:cond delay="0"/>
                                  </p:stCondLst>
                                  <p:childTnLst>
                                    <p:set>
                                      <p:cBhvr>
                                        <p:cTn id="82" dur="1" fill="hold">
                                          <p:stCondLst>
                                            <p:cond delay="0"/>
                                          </p:stCondLst>
                                        </p:cTn>
                                        <p:tgtEl>
                                          <p:spTgt spid="2078"/>
                                        </p:tgtEl>
                                        <p:attrNameLst>
                                          <p:attrName>style.visibility</p:attrName>
                                        </p:attrNameLst>
                                      </p:cBhvr>
                                      <p:to>
                                        <p:strVal val="visible"/>
                                      </p:to>
                                    </p:set>
                                  </p:childTnLst>
                                </p:cTn>
                              </p:par>
                            </p:childTnLst>
                          </p:cTn>
                        </p:par>
                        <p:par>
                          <p:cTn id="83" fill="hold">
                            <p:stCondLst>
                              <p:cond delay="500"/>
                            </p:stCondLst>
                            <p:childTnLst>
                              <p:par>
                                <p:cTn id="84" presetID="10" presetClass="entr" presetSubtype="0" fill="hold" nodeType="afterEffect">
                                  <p:stCondLst>
                                    <p:cond delay="0"/>
                                  </p:stCondLst>
                                  <p:childTnLst>
                                    <p:set>
                                      <p:cBhvr>
                                        <p:cTn id="85" dur="1" fill="hold">
                                          <p:stCondLst>
                                            <p:cond delay="0"/>
                                          </p:stCondLst>
                                        </p:cTn>
                                        <p:tgtEl>
                                          <p:spTgt spid="33"/>
                                        </p:tgtEl>
                                        <p:attrNameLst>
                                          <p:attrName>style.visibility</p:attrName>
                                        </p:attrNameLst>
                                      </p:cBhvr>
                                      <p:to>
                                        <p:strVal val="visible"/>
                                      </p:to>
                                    </p:set>
                                    <p:animEffect transition="in" filter="fade">
                                      <p:cBhvr>
                                        <p:cTn id="86" dur="50"/>
                                        <p:tgtEl>
                                          <p:spTgt spid="33"/>
                                        </p:tgtEl>
                                      </p:cBhvr>
                                    </p:animEffect>
                                  </p:childTnLst>
                                </p:cTn>
                              </p:par>
                              <p:par>
                                <p:cTn id="87" presetID="1" presetClass="exit" presetSubtype="0" fill="hold" nodeType="withEffect">
                                  <p:stCondLst>
                                    <p:cond delay="0"/>
                                  </p:stCondLst>
                                  <p:childTnLst>
                                    <p:set>
                                      <p:cBhvr>
                                        <p:cTn id="88" dur="1" fill="hold">
                                          <p:stCondLst>
                                            <p:cond delay="0"/>
                                          </p:stCondLst>
                                        </p:cTn>
                                        <p:tgtEl>
                                          <p:spTgt spid="5797"/>
                                        </p:tgtEl>
                                        <p:attrNameLst>
                                          <p:attrName>style.visibility</p:attrName>
                                        </p:attrNameLst>
                                      </p:cBhvr>
                                      <p:to>
                                        <p:strVal val="hidden"/>
                                      </p:to>
                                    </p:set>
                                  </p:childTnLst>
                                </p:cTn>
                              </p:par>
                            </p:childTnLst>
                          </p:cTn>
                        </p:par>
                        <p:par>
                          <p:cTn id="89" fill="hold">
                            <p:stCondLst>
                              <p:cond delay="550"/>
                            </p:stCondLst>
                            <p:childTnLst>
                              <p:par>
                                <p:cTn id="90" presetID="10" presetClass="entr" presetSubtype="0" fill="hold" nodeType="afterEffect">
                                  <p:stCondLst>
                                    <p:cond delay="0"/>
                                  </p:stCondLst>
                                  <p:childTnLst>
                                    <p:set>
                                      <p:cBhvr>
                                        <p:cTn id="91" dur="1" fill="hold">
                                          <p:stCondLst>
                                            <p:cond delay="0"/>
                                          </p:stCondLst>
                                        </p:cTn>
                                        <p:tgtEl>
                                          <p:spTgt spid="32"/>
                                        </p:tgtEl>
                                        <p:attrNameLst>
                                          <p:attrName>style.visibility</p:attrName>
                                        </p:attrNameLst>
                                      </p:cBhvr>
                                      <p:to>
                                        <p:strVal val="visible"/>
                                      </p:to>
                                    </p:set>
                                    <p:animEffect transition="in" filter="fade">
                                      <p:cBhvr>
                                        <p:cTn id="92" dur="50"/>
                                        <p:tgtEl>
                                          <p:spTgt spid="32"/>
                                        </p:tgtEl>
                                      </p:cBhvr>
                                    </p:animEffect>
                                  </p:childTnLst>
                                </p:cTn>
                              </p:par>
                              <p:par>
                                <p:cTn id="93" presetID="1" presetClass="exit" presetSubtype="0" fill="hold" nodeType="withEffect">
                                  <p:stCondLst>
                                    <p:cond delay="0"/>
                                  </p:stCondLst>
                                  <p:childTnLst>
                                    <p:set>
                                      <p:cBhvr>
                                        <p:cTn id="94" dur="1" fill="hold">
                                          <p:stCondLst>
                                            <p:cond delay="0"/>
                                          </p:stCondLst>
                                        </p:cTn>
                                        <p:tgtEl>
                                          <p:spTgt spid="33"/>
                                        </p:tgtEl>
                                        <p:attrNameLst>
                                          <p:attrName>style.visibility</p:attrName>
                                        </p:attrNameLst>
                                      </p:cBhvr>
                                      <p:to>
                                        <p:strVal val="hidden"/>
                                      </p:to>
                                    </p:set>
                                  </p:childTnLst>
                                </p:cTn>
                              </p:par>
                            </p:childTnLst>
                          </p:cTn>
                        </p:par>
                        <p:par>
                          <p:cTn id="95" fill="hold">
                            <p:stCondLst>
                              <p:cond delay="600"/>
                            </p:stCondLst>
                            <p:childTnLst>
                              <p:par>
                                <p:cTn id="96" presetID="10" presetClass="entr" presetSubtype="0" fill="hold" nodeType="afterEffect">
                                  <p:stCondLst>
                                    <p:cond delay="0"/>
                                  </p:stCondLst>
                                  <p:childTnLst>
                                    <p:set>
                                      <p:cBhvr>
                                        <p:cTn id="97" dur="1" fill="hold">
                                          <p:stCondLst>
                                            <p:cond delay="0"/>
                                          </p:stCondLst>
                                        </p:cTn>
                                        <p:tgtEl>
                                          <p:spTgt spid="31"/>
                                        </p:tgtEl>
                                        <p:attrNameLst>
                                          <p:attrName>style.visibility</p:attrName>
                                        </p:attrNameLst>
                                      </p:cBhvr>
                                      <p:to>
                                        <p:strVal val="visible"/>
                                      </p:to>
                                    </p:set>
                                    <p:animEffect transition="in" filter="fade">
                                      <p:cBhvr>
                                        <p:cTn id="98" dur="50"/>
                                        <p:tgtEl>
                                          <p:spTgt spid="31"/>
                                        </p:tgtEl>
                                      </p:cBhvr>
                                    </p:animEffect>
                                  </p:childTnLst>
                                </p:cTn>
                              </p:par>
                              <p:par>
                                <p:cTn id="99" presetID="1" presetClass="exit" presetSubtype="0" fill="hold" nodeType="withEffect">
                                  <p:stCondLst>
                                    <p:cond delay="0"/>
                                  </p:stCondLst>
                                  <p:childTnLst>
                                    <p:set>
                                      <p:cBhvr>
                                        <p:cTn id="100" dur="1" fill="hold">
                                          <p:stCondLst>
                                            <p:cond delay="0"/>
                                          </p:stCondLst>
                                        </p:cTn>
                                        <p:tgtEl>
                                          <p:spTgt spid="32"/>
                                        </p:tgtEl>
                                        <p:attrNameLst>
                                          <p:attrName>style.visibility</p:attrName>
                                        </p:attrNameLst>
                                      </p:cBhvr>
                                      <p:to>
                                        <p:strVal val="hidden"/>
                                      </p:to>
                                    </p:set>
                                  </p:childTnLst>
                                </p:cTn>
                              </p:par>
                            </p:childTnLst>
                          </p:cTn>
                        </p:par>
                        <p:par>
                          <p:cTn id="101" fill="hold">
                            <p:stCondLst>
                              <p:cond delay="650"/>
                            </p:stCondLst>
                            <p:childTnLst>
                              <p:par>
                                <p:cTn id="102" presetID="10" presetClass="entr" presetSubtype="0" fill="hold" nodeType="afterEffect">
                                  <p:stCondLst>
                                    <p:cond delay="0"/>
                                  </p:stCondLst>
                                  <p:childTnLst>
                                    <p:set>
                                      <p:cBhvr>
                                        <p:cTn id="103" dur="1" fill="hold">
                                          <p:stCondLst>
                                            <p:cond delay="0"/>
                                          </p:stCondLst>
                                        </p:cTn>
                                        <p:tgtEl>
                                          <p:spTgt spid="30"/>
                                        </p:tgtEl>
                                        <p:attrNameLst>
                                          <p:attrName>style.visibility</p:attrName>
                                        </p:attrNameLst>
                                      </p:cBhvr>
                                      <p:to>
                                        <p:strVal val="visible"/>
                                      </p:to>
                                    </p:set>
                                    <p:animEffect transition="in" filter="fade">
                                      <p:cBhvr>
                                        <p:cTn id="104" dur="50"/>
                                        <p:tgtEl>
                                          <p:spTgt spid="30"/>
                                        </p:tgtEl>
                                      </p:cBhvr>
                                    </p:animEffect>
                                  </p:childTnLst>
                                </p:cTn>
                              </p:par>
                              <p:par>
                                <p:cTn id="105" presetID="1" presetClass="exit" presetSubtype="0" fill="hold" nodeType="withEffect">
                                  <p:stCondLst>
                                    <p:cond delay="0"/>
                                  </p:stCondLst>
                                  <p:childTnLst>
                                    <p:set>
                                      <p:cBhvr>
                                        <p:cTn id="106" dur="1" fill="hold">
                                          <p:stCondLst>
                                            <p:cond delay="0"/>
                                          </p:stCondLst>
                                        </p:cTn>
                                        <p:tgtEl>
                                          <p:spTgt spid="31"/>
                                        </p:tgtEl>
                                        <p:attrNameLst>
                                          <p:attrName>style.visibility</p:attrName>
                                        </p:attrNameLst>
                                      </p:cBhvr>
                                      <p:to>
                                        <p:strVal val="hidden"/>
                                      </p:to>
                                    </p:set>
                                  </p:childTnLst>
                                </p:cTn>
                              </p:par>
                            </p:childTnLst>
                          </p:cTn>
                        </p:par>
                        <p:par>
                          <p:cTn id="107" fill="hold">
                            <p:stCondLst>
                              <p:cond delay="700"/>
                            </p:stCondLst>
                            <p:childTnLst>
                              <p:par>
                                <p:cTn id="108" presetID="10" presetClass="entr" presetSubtype="0" fill="hold" nodeType="afterEffect">
                                  <p:stCondLst>
                                    <p:cond delay="0"/>
                                  </p:stCondLst>
                                  <p:childTnLst>
                                    <p:set>
                                      <p:cBhvr>
                                        <p:cTn id="109" dur="1" fill="hold">
                                          <p:stCondLst>
                                            <p:cond delay="0"/>
                                          </p:stCondLst>
                                        </p:cTn>
                                        <p:tgtEl>
                                          <p:spTgt spid="29"/>
                                        </p:tgtEl>
                                        <p:attrNameLst>
                                          <p:attrName>style.visibility</p:attrName>
                                        </p:attrNameLst>
                                      </p:cBhvr>
                                      <p:to>
                                        <p:strVal val="visible"/>
                                      </p:to>
                                    </p:set>
                                    <p:animEffect transition="in" filter="fade">
                                      <p:cBhvr>
                                        <p:cTn id="110" dur="50"/>
                                        <p:tgtEl>
                                          <p:spTgt spid="29"/>
                                        </p:tgtEl>
                                      </p:cBhvr>
                                    </p:animEffect>
                                  </p:childTnLst>
                                </p:cTn>
                              </p:par>
                              <p:par>
                                <p:cTn id="111" presetID="1" presetClass="exit" presetSubtype="0" fill="hold" nodeType="withEffect">
                                  <p:stCondLst>
                                    <p:cond delay="0"/>
                                  </p:stCondLst>
                                  <p:childTnLst>
                                    <p:set>
                                      <p:cBhvr>
                                        <p:cTn id="112" dur="1" fill="hold">
                                          <p:stCondLst>
                                            <p:cond delay="0"/>
                                          </p:stCondLst>
                                        </p:cTn>
                                        <p:tgtEl>
                                          <p:spTgt spid="30"/>
                                        </p:tgtEl>
                                        <p:attrNameLst>
                                          <p:attrName>style.visibility</p:attrName>
                                        </p:attrNameLst>
                                      </p:cBhvr>
                                      <p:to>
                                        <p:strVal val="hidden"/>
                                      </p:to>
                                    </p:set>
                                  </p:childTnLst>
                                </p:cTn>
                              </p:par>
                            </p:childTnLst>
                          </p:cTn>
                        </p:par>
                        <p:par>
                          <p:cTn id="113" fill="hold">
                            <p:stCondLst>
                              <p:cond delay="750"/>
                            </p:stCondLst>
                            <p:childTnLst>
                              <p:par>
                                <p:cTn id="114" presetID="10" presetClass="entr" presetSubtype="0" fill="hold" nodeType="afterEffect">
                                  <p:stCondLst>
                                    <p:cond delay="0"/>
                                  </p:stCondLst>
                                  <p:childTnLst>
                                    <p:set>
                                      <p:cBhvr>
                                        <p:cTn id="115" dur="1" fill="hold">
                                          <p:stCondLst>
                                            <p:cond delay="0"/>
                                          </p:stCondLst>
                                        </p:cTn>
                                        <p:tgtEl>
                                          <p:spTgt spid="28"/>
                                        </p:tgtEl>
                                        <p:attrNameLst>
                                          <p:attrName>style.visibility</p:attrName>
                                        </p:attrNameLst>
                                      </p:cBhvr>
                                      <p:to>
                                        <p:strVal val="visible"/>
                                      </p:to>
                                    </p:set>
                                    <p:animEffect transition="in" filter="fade">
                                      <p:cBhvr>
                                        <p:cTn id="116" dur="50"/>
                                        <p:tgtEl>
                                          <p:spTgt spid="28"/>
                                        </p:tgtEl>
                                      </p:cBhvr>
                                    </p:animEffect>
                                  </p:childTnLst>
                                </p:cTn>
                              </p:par>
                              <p:par>
                                <p:cTn id="117" presetID="1" presetClass="exit" presetSubtype="0" fill="hold" nodeType="withEffect">
                                  <p:stCondLst>
                                    <p:cond delay="0"/>
                                  </p:stCondLst>
                                  <p:childTnLst>
                                    <p:set>
                                      <p:cBhvr>
                                        <p:cTn id="118" dur="1" fill="hold">
                                          <p:stCondLst>
                                            <p:cond delay="0"/>
                                          </p:stCondLst>
                                        </p:cTn>
                                        <p:tgtEl>
                                          <p:spTgt spid="29"/>
                                        </p:tgtEl>
                                        <p:attrNameLst>
                                          <p:attrName>style.visibility</p:attrName>
                                        </p:attrNameLst>
                                      </p:cBhvr>
                                      <p:to>
                                        <p:strVal val="hidden"/>
                                      </p:to>
                                    </p:set>
                                  </p:childTnLst>
                                </p:cTn>
                              </p:par>
                            </p:childTnLst>
                          </p:cTn>
                        </p:par>
                        <p:par>
                          <p:cTn id="119" fill="hold">
                            <p:stCondLst>
                              <p:cond delay="800"/>
                            </p:stCondLst>
                            <p:childTnLst>
                              <p:par>
                                <p:cTn id="120" presetID="10" presetClass="entr" presetSubtype="0" fill="hold" nodeType="afterEffect">
                                  <p:stCondLst>
                                    <p:cond delay="0"/>
                                  </p:stCondLst>
                                  <p:childTnLst>
                                    <p:set>
                                      <p:cBhvr>
                                        <p:cTn id="121" dur="1" fill="hold">
                                          <p:stCondLst>
                                            <p:cond delay="0"/>
                                          </p:stCondLst>
                                        </p:cTn>
                                        <p:tgtEl>
                                          <p:spTgt spid="27"/>
                                        </p:tgtEl>
                                        <p:attrNameLst>
                                          <p:attrName>style.visibility</p:attrName>
                                        </p:attrNameLst>
                                      </p:cBhvr>
                                      <p:to>
                                        <p:strVal val="visible"/>
                                      </p:to>
                                    </p:set>
                                    <p:animEffect transition="in" filter="fade">
                                      <p:cBhvr>
                                        <p:cTn id="122" dur="50"/>
                                        <p:tgtEl>
                                          <p:spTgt spid="27"/>
                                        </p:tgtEl>
                                      </p:cBhvr>
                                    </p:animEffect>
                                  </p:childTnLst>
                                </p:cTn>
                              </p:par>
                              <p:par>
                                <p:cTn id="123" presetID="1" presetClass="exit" presetSubtype="0" fill="hold" nodeType="withEffect">
                                  <p:stCondLst>
                                    <p:cond delay="0"/>
                                  </p:stCondLst>
                                  <p:childTnLst>
                                    <p:set>
                                      <p:cBhvr>
                                        <p:cTn id="124" dur="1" fill="hold">
                                          <p:stCondLst>
                                            <p:cond delay="0"/>
                                          </p:stCondLst>
                                        </p:cTn>
                                        <p:tgtEl>
                                          <p:spTgt spid="28"/>
                                        </p:tgtEl>
                                        <p:attrNameLst>
                                          <p:attrName>style.visibility</p:attrName>
                                        </p:attrNameLst>
                                      </p:cBhvr>
                                      <p:to>
                                        <p:strVal val="hidden"/>
                                      </p:to>
                                    </p:set>
                                  </p:childTnLst>
                                </p:cTn>
                              </p:par>
                            </p:childTnLst>
                          </p:cTn>
                        </p:par>
                        <p:par>
                          <p:cTn id="125" fill="hold">
                            <p:stCondLst>
                              <p:cond delay="850"/>
                            </p:stCondLst>
                            <p:childTnLst>
                              <p:par>
                                <p:cTn id="126" presetID="10" presetClass="entr" presetSubtype="0" fill="hold" nodeType="afterEffect">
                                  <p:stCondLst>
                                    <p:cond delay="0"/>
                                  </p:stCondLst>
                                  <p:childTnLst>
                                    <p:set>
                                      <p:cBhvr>
                                        <p:cTn id="127" dur="1" fill="hold">
                                          <p:stCondLst>
                                            <p:cond delay="0"/>
                                          </p:stCondLst>
                                        </p:cTn>
                                        <p:tgtEl>
                                          <p:spTgt spid="26"/>
                                        </p:tgtEl>
                                        <p:attrNameLst>
                                          <p:attrName>style.visibility</p:attrName>
                                        </p:attrNameLst>
                                      </p:cBhvr>
                                      <p:to>
                                        <p:strVal val="visible"/>
                                      </p:to>
                                    </p:set>
                                    <p:animEffect transition="in" filter="fade">
                                      <p:cBhvr>
                                        <p:cTn id="128" dur="50"/>
                                        <p:tgtEl>
                                          <p:spTgt spid="26"/>
                                        </p:tgtEl>
                                      </p:cBhvr>
                                    </p:animEffect>
                                  </p:childTnLst>
                                </p:cTn>
                              </p:par>
                              <p:par>
                                <p:cTn id="129" presetID="1" presetClass="exit" presetSubtype="0" fill="hold" nodeType="withEffect">
                                  <p:stCondLst>
                                    <p:cond delay="0"/>
                                  </p:stCondLst>
                                  <p:childTnLst>
                                    <p:set>
                                      <p:cBhvr>
                                        <p:cTn id="130" dur="1" fill="hold">
                                          <p:stCondLst>
                                            <p:cond delay="0"/>
                                          </p:stCondLst>
                                        </p:cTn>
                                        <p:tgtEl>
                                          <p:spTgt spid="27"/>
                                        </p:tgtEl>
                                        <p:attrNameLst>
                                          <p:attrName>style.visibility</p:attrName>
                                        </p:attrNameLst>
                                      </p:cBhvr>
                                      <p:to>
                                        <p:strVal val="hidden"/>
                                      </p:to>
                                    </p:set>
                                  </p:childTnLst>
                                </p:cTn>
                              </p:par>
                            </p:childTnLst>
                          </p:cTn>
                        </p:par>
                        <p:par>
                          <p:cTn id="131" fill="hold">
                            <p:stCondLst>
                              <p:cond delay="900"/>
                            </p:stCondLst>
                            <p:childTnLst>
                              <p:par>
                                <p:cTn id="132" presetID="10" presetClass="entr" presetSubtype="0" fill="hold" nodeType="afterEffect">
                                  <p:stCondLst>
                                    <p:cond delay="0"/>
                                  </p:stCondLst>
                                  <p:childTnLst>
                                    <p:set>
                                      <p:cBhvr>
                                        <p:cTn id="133" dur="1" fill="hold">
                                          <p:stCondLst>
                                            <p:cond delay="0"/>
                                          </p:stCondLst>
                                        </p:cTn>
                                        <p:tgtEl>
                                          <p:spTgt spid="1254"/>
                                        </p:tgtEl>
                                        <p:attrNameLst>
                                          <p:attrName>style.visibility</p:attrName>
                                        </p:attrNameLst>
                                      </p:cBhvr>
                                      <p:to>
                                        <p:strVal val="visible"/>
                                      </p:to>
                                    </p:set>
                                    <p:animEffect transition="in" filter="fade">
                                      <p:cBhvr>
                                        <p:cTn id="134" dur="50"/>
                                        <p:tgtEl>
                                          <p:spTgt spid="1254"/>
                                        </p:tgtEl>
                                      </p:cBhvr>
                                    </p:animEffect>
                                  </p:childTnLst>
                                </p:cTn>
                              </p:par>
                              <p:par>
                                <p:cTn id="135" presetID="10" presetClass="entr" presetSubtype="0" fill="hold" grpId="0" nodeType="withEffect">
                                  <p:stCondLst>
                                    <p:cond delay="0"/>
                                  </p:stCondLst>
                                  <p:childTnLst>
                                    <p:set>
                                      <p:cBhvr>
                                        <p:cTn id="136" dur="1" fill="hold">
                                          <p:stCondLst>
                                            <p:cond delay="0"/>
                                          </p:stCondLst>
                                        </p:cTn>
                                        <p:tgtEl>
                                          <p:spTgt spid="35"/>
                                        </p:tgtEl>
                                        <p:attrNameLst>
                                          <p:attrName>style.visibility</p:attrName>
                                        </p:attrNameLst>
                                      </p:cBhvr>
                                      <p:to>
                                        <p:strVal val="visible"/>
                                      </p:to>
                                    </p:set>
                                    <p:animEffect transition="in" filter="fade">
                                      <p:cBhvr>
                                        <p:cTn id="137" dur="10"/>
                                        <p:tgtEl>
                                          <p:spTgt spid="35"/>
                                        </p:tgtEl>
                                      </p:cBhvr>
                                    </p:animEffect>
                                  </p:childTnLst>
                                </p:cTn>
                              </p:par>
                              <p:par>
                                <p:cTn id="138" presetID="1" presetClass="exit" presetSubtype="0" fill="hold" nodeType="withEffect">
                                  <p:stCondLst>
                                    <p:cond delay="0"/>
                                  </p:stCondLst>
                                  <p:childTnLst>
                                    <p:set>
                                      <p:cBhvr>
                                        <p:cTn id="139" dur="1" fill="hold">
                                          <p:stCondLst>
                                            <p:cond delay="0"/>
                                          </p:stCondLst>
                                        </p:cTn>
                                        <p:tgtEl>
                                          <p:spTgt spid="26"/>
                                        </p:tgtEl>
                                        <p:attrNameLst>
                                          <p:attrName>style.visibility</p:attrName>
                                        </p:attrNameLst>
                                      </p:cBhvr>
                                      <p:to>
                                        <p:strVal val="hidden"/>
                                      </p:to>
                                    </p:set>
                                  </p:childTnLst>
                                </p:cTn>
                              </p:par>
                            </p:childTnLst>
                          </p:cTn>
                        </p:par>
                        <p:par>
                          <p:cTn id="140" fill="hold">
                            <p:stCondLst>
                              <p:cond delay="950"/>
                            </p:stCondLst>
                            <p:childTnLst>
                              <p:par>
                                <p:cTn id="141" presetID="10" presetClass="entr" presetSubtype="0" fill="hold" nodeType="afterEffect">
                                  <p:stCondLst>
                                    <p:cond delay="0"/>
                                  </p:stCondLst>
                                  <p:childTnLst>
                                    <p:set>
                                      <p:cBhvr>
                                        <p:cTn id="142" dur="1" fill="hold">
                                          <p:stCondLst>
                                            <p:cond delay="0"/>
                                          </p:stCondLst>
                                        </p:cTn>
                                        <p:tgtEl>
                                          <p:spTgt spid="25"/>
                                        </p:tgtEl>
                                        <p:attrNameLst>
                                          <p:attrName>style.visibility</p:attrName>
                                        </p:attrNameLst>
                                      </p:cBhvr>
                                      <p:to>
                                        <p:strVal val="visible"/>
                                      </p:to>
                                    </p:set>
                                    <p:animEffect transition="in" filter="fade">
                                      <p:cBhvr>
                                        <p:cTn id="143" dur="50"/>
                                        <p:tgtEl>
                                          <p:spTgt spid="25"/>
                                        </p:tgtEl>
                                      </p:cBhvr>
                                    </p:animEffect>
                                  </p:childTnLst>
                                </p:cTn>
                              </p:par>
                              <p:par>
                                <p:cTn id="144" presetID="1" presetClass="exit" presetSubtype="0" fill="hold" nodeType="withEffect">
                                  <p:stCondLst>
                                    <p:cond delay="0"/>
                                  </p:stCondLst>
                                  <p:childTnLst>
                                    <p:set>
                                      <p:cBhvr>
                                        <p:cTn id="145" dur="1" fill="hold">
                                          <p:stCondLst>
                                            <p:cond delay="0"/>
                                          </p:stCondLst>
                                        </p:cTn>
                                        <p:tgtEl>
                                          <p:spTgt spid="1254"/>
                                        </p:tgtEl>
                                        <p:attrNameLst>
                                          <p:attrName>style.visibility</p:attrName>
                                        </p:attrNameLst>
                                      </p:cBhvr>
                                      <p:to>
                                        <p:strVal val="hidden"/>
                                      </p:to>
                                    </p:set>
                                  </p:childTnLst>
                                </p:cTn>
                              </p:par>
                            </p:childTnLst>
                          </p:cTn>
                        </p:par>
                        <p:par>
                          <p:cTn id="146" fill="hold">
                            <p:stCondLst>
                              <p:cond delay="1000"/>
                            </p:stCondLst>
                            <p:childTnLst>
                              <p:par>
                                <p:cTn id="147" presetID="10" presetClass="entr" presetSubtype="0" fill="hold" nodeType="afterEffect">
                                  <p:stCondLst>
                                    <p:cond delay="0"/>
                                  </p:stCondLst>
                                  <p:childTnLst>
                                    <p:set>
                                      <p:cBhvr>
                                        <p:cTn id="148" dur="1" fill="hold">
                                          <p:stCondLst>
                                            <p:cond delay="0"/>
                                          </p:stCondLst>
                                        </p:cTn>
                                        <p:tgtEl>
                                          <p:spTgt spid="24"/>
                                        </p:tgtEl>
                                        <p:attrNameLst>
                                          <p:attrName>style.visibility</p:attrName>
                                        </p:attrNameLst>
                                      </p:cBhvr>
                                      <p:to>
                                        <p:strVal val="visible"/>
                                      </p:to>
                                    </p:set>
                                    <p:animEffect transition="in" filter="fade">
                                      <p:cBhvr>
                                        <p:cTn id="149" dur="50"/>
                                        <p:tgtEl>
                                          <p:spTgt spid="24"/>
                                        </p:tgtEl>
                                      </p:cBhvr>
                                    </p:animEffect>
                                  </p:childTnLst>
                                </p:cTn>
                              </p:par>
                              <p:par>
                                <p:cTn id="150" presetID="1" presetClass="exit" presetSubtype="0" fill="hold" nodeType="withEffect">
                                  <p:stCondLst>
                                    <p:cond delay="0"/>
                                  </p:stCondLst>
                                  <p:childTnLst>
                                    <p:set>
                                      <p:cBhvr>
                                        <p:cTn id="151" dur="1" fill="hold">
                                          <p:stCondLst>
                                            <p:cond delay="0"/>
                                          </p:stCondLst>
                                        </p:cTn>
                                        <p:tgtEl>
                                          <p:spTgt spid="25"/>
                                        </p:tgtEl>
                                        <p:attrNameLst>
                                          <p:attrName>style.visibility</p:attrName>
                                        </p:attrNameLst>
                                      </p:cBhvr>
                                      <p:to>
                                        <p:strVal val="hidden"/>
                                      </p:to>
                                    </p:set>
                                  </p:childTnLst>
                                </p:cTn>
                              </p:par>
                            </p:childTnLst>
                          </p:cTn>
                        </p:par>
                        <p:par>
                          <p:cTn id="152" fill="hold">
                            <p:stCondLst>
                              <p:cond delay="1050"/>
                            </p:stCondLst>
                            <p:childTnLst>
                              <p:par>
                                <p:cTn id="153" presetID="10" presetClass="entr" presetSubtype="0" fill="hold" nodeType="afterEffect">
                                  <p:stCondLst>
                                    <p:cond delay="0"/>
                                  </p:stCondLst>
                                  <p:childTnLst>
                                    <p:set>
                                      <p:cBhvr>
                                        <p:cTn id="154" dur="1" fill="hold">
                                          <p:stCondLst>
                                            <p:cond delay="0"/>
                                          </p:stCondLst>
                                        </p:cTn>
                                        <p:tgtEl>
                                          <p:spTgt spid="23"/>
                                        </p:tgtEl>
                                        <p:attrNameLst>
                                          <p:attrName>style.visibility</p:attrName>
                                        </p:attrNameLst>
                                      </p:cBhvr>
                                      <p:to>
                                        <p:strVal val="visible"/>
                                      </p:to>
                                    </p:set>
                                    <p:animEffect transition="in" filter="fade">
                                      <p:cBhvr>
                                        <p:cTn id="155" dur="50"/>
                                        <p:tgtEl>
                                          <p:spTgt spid="23"/>
                                        </p:tgtEl>
                                      </p:cBhvr>
                                    </p:animEffect>
                                  </p:childTnLst>
                                </p:cTn>
                              </p:par>
                              <p:par>
                                <p:cTn id="156" presetID="1" presetClass="exit" presetSubtype="0" fill="hold" nodeType="withEffect">
                                  <p:stCondLst>
                                    <p:cond delay="0"/>
                                  </p:stCondLst>
                                  <p:childTnLst>
                                    <p:set>
                                      <p:cBhvr>
                                        <p:cTn id="157" dur="1" fill="hold">
                                          <p:stCondLst>
                                            <p:cond delay="0"/>
                                          </p:stCondLst>
                                        </p:cTn>
                                        <p:tgtEl>
                                          <p:spTgt spid="24"/>
                                        </p:tgtEl>
                                        <p:attrNameLst>
                                          <p:attrName>style.visibility</p:attrName>
                                        </p:attrNameLst>
                                      </p:cBhvr>
                                      <p:to>
                                        <p:strVal val="hidden"/>
                                      </p:to>
                                    </p:set>
                                  </p:childTnLst>
                                </p:cTn>
                              </p:par>
                            </p:childTnLst>
                          </p:cTn>
                        </p:par>
                        <p:par>
                          <p:cTn id="158" fill="hold">
                            <p:stCondLst>
                              <p:cond delay="1100"/>
                            </p:stCondLst>
                            <p:childTnLst>
                              <p:par>
                                <p:cTn id="159" presetID="10" presetClass="entr" presetSubtype="0" fill="hold" nodeType="afterEffect">
                                  <p:stCondLst>
                                    <p:cond delay="0"/>
                                  </p:stCondLst>
                                  <p:childTnLst>
                                    <p:set>
                                      <p:cBhvr>
                                        <p:cTn id="160" dur="1" fill="hold">
                                          <p:stCondLst>
                                            <p:cond delay="0"/>
                                          </p:stCondLst>
                                        </p:cTn>
                                        <p:tgtEl>
                                          <p:spTgt spid="22"/>
                                        </p:tgtEl>
                                        <p:attrNameLst>
                                          <p:attrName>style.visibility</p:attrName>
                                        </p:attrNameLst>
                                      </p:cBhvr>
                                      <p:to>
                                        <p:strVal val="visible"/>
                                      </p:to>
                                    </p:set>
                                    <p:animEffect transition="in" filter="fade">
                                      <p:cBhvr>
                                        <p:cTn id="161" dur="50"/>
                                        <p:tgtEl>
                                          <p:spTgt spid="22"/>
                                        </p:tgtEl>
                                      </p:cBhvr>
                                    </p:animEffect>
                                  </p:childTnLst>
                                </p:cTn>
                              </p:par>
                              <p:par>
                                <p:cTn id="162" presetID="1" presetClass="exit" presetSubtype="0" fill="hold" nodeType="withEffect">
                                  <p:stCondLst>
                                    <p:cond delay="0"/>
                                  </p:stCondLst>
                                  <p:childTnLst>
                                    <p:set>
                                      <p:cBhvr>
                                        <p:cTn id="163" dur="1" fill="hold">
                                          <p:stCondLst>
                                            <p:cond delay="0"/>
                                          </p:stCondLst>
                                        </p:cTn>
                                        <p:tgtEl>
                                          <p:spTgt spid="23"/>
                                        </p:tgtEl>
                                        <p:attrNameLst>
                                          <p:attrName>style.visibility</p:attrName>
                                        </p:attrNameLst>
                                      </p:cBhvr>
                                      <p:to>
                                        <p:strVal val="hidden"/>
                                      </p:to>
                                    </p:set>
                                  </p:childTnLst>
                                </p:cTn>
                              </p:par>
                            </p:childTnLst>
                          </p:cTn>
                        </p:par>
                        <p:par>
                          <p:cTn id="164" fill="hold">
                            <p:stCondLst>
                              <p:cond delay="1150"/>
                            </p:stCondLst>
                            <p:childTnLst>
                              <p:par>
                                <p:cTn id="165" presetID="10" presetClass="entr" presetSubtype="0" fill="hold" nodeType="afterEffect">
                                  <p:stCondLst>
                                    <p:cond delay="0"/>
                                  </p:stCondLst>
                                  <p:childTnLst>
                                    <p:set>
                                      <p:cBhvr>
                                        <p:cTn id="166" dur="1" fill="hold">
                                          <p:stCondLst>
                                            <p:cond delay="0"/>
                                          </p:stCondLst>
                                        </p:cTn>
                                        <p:tgtEl>
                                          <p:spTgt spid="21"/>
                                        </p:tgtEl>
                                        <p:attrNameLst>
                                          <p:attrName>style.visibility</p:attrName>
                                        </p:attrNameLst>
                                      </p:cBhvr>
                                      <p:to>
                                        <p:strVal val="visible"/>
                                      </p:to>
                                    </p:set>
                                    <p:animEffect transition="in" filter="fade">
                                      <p:cBhvr>
                                        <p:cTn id="167" dur="50"/>
                                        <p:tgtEl>
                                          <p:spTgt spid="21"/>
                                        </p:tgtEl>
                                      </p:cBhvr>
                                    </p:animEffect>
                                  </p:childTnLst>
                                </p:cTn>
                              </p:par>
                              <p:par>
                                <p:cTn id="168" presetID="1" presetClass="exit" presetSubtype="0" fill="hold" nodeType="withEffect">
                                  <p:stCondLst>
                                    <p:cond delay="0"/>
                                  </p:stCondLst>
                                  <p:childTnLst>
                                    <p:set>
                                      <p:cBhvr>
                                        <p:cTn id="169" dur="1" fill="hold">
                                          <p:stCondLst>
                                            <p:cond delay="0"/>
                                          </p:stCondLst>
                                        </p:cTn>
                                        <p:tgtEl>
                                          <p:spTgt spid="22"/>
                                        </p:tgtEl>
                                        <p:attrNameLst>
                                          <p:attrName>style.visibility</p:attrName>
                                        </p:attrNameLst>
                                      </p:cBhvr>
                                      <p:to>
                                        <p:strVal val="hidden"/>
                                      </p:to>
                                    </p:set>
                                  </p:childTnLst>
                                </p:cTn>
                              </p:par>
                            </p:childTnLst>
                          </p:cTn>
                        </p:par>
                        <p:par>
                          <p:cTn id="170" fill="hold">
                            <p:stCondLst>
                              <p:cond delay="1200"/>
                            </p:stCondLst>
                            <p:childTnLst>
                              <p:par>
                                <p:cTn id="171" presetID="10" presetClass="entr" presetSubtype="0" fill="hold" nodeType="afterEffect">
                                  <p:stCondLst>
                                    <p:cond delay="0"/>
                                  </p:stCondLst>
                                  <p:childTnLst>
                                    <p:set>
                                      <p:cBhvr>
                                        <p:cTn id="172" dur="1" fill="hold">
                                          <p:stCondLst>
                                            <p:cond delay="0"/>
                                          </p:stCondLst>
                                        </p:cTn>
                                        <p:tgtEl>
                                          <p:spTgt spid="1574"/>
                                        </p:tgtEl>
                                        <p:attrNameLst>
                                          <p:attrName>style.visibility</p:attrName>
                                        </p:attrNameLst>
                                      </p:cBhvr>
                                      <p:to>
                                        <p:strVal val="visible"/>
                                      </p:to>
                                    </p:set>
                                    <p:animEffect transition="in" filter="fade">
                                      <p:cBhvr>
                                        <p:cTn id="173" dur="50"/>
                                        <p:tgtEl>
                                          <p:spTgt spid="1574"/>
                                        </p:tgtEl>
                                      </p:cBhvr>
                                    </p:animEffect>
                                  </p:childTnLst>
                                </p:cTn>
                              </p:par>
                              <p:par>
                                <p:cTn id="174" presetID="1" presetClass="exit" presetSubtype="0" fill="hold" nodeType="withEffect">
                                  <p:stCondLst>
                                    <p:cond delay="0"/>
                                  </p:stCondLst>
                                  <p:childTnLst>
                                    <p:set>
                                      <p:cBhvr>
                                        <p:cTn id="175" dur="1" fill="hold">
                                          <p:stCondLst>
                                            <p:cond delay="0"/>
                                          </p:stCondLst>
                                        </p:cTn>
                                        <p:tgtEl>
                                          <p:spTgt spid="21"/>
                                        </p:tgtEl>
                                        <p:attrNameLst>
                                          <p:attrName>style.visibility</p:attrName>
                                        </p:attrNameLst>
                                      </p:cBhvr>
                                      <p:to>
                                        <p:strVal val="hidden"/>
                                      </p:to>
                                    </p:set>
                                  </p:childTnLst>
                                </p:cTn>
                              </p:par>
                            </p:childTnLst>
                          </p:cTn>
                        </p:par>
                        <p:par>
                          <p:cTn id="176" fill="hold">
                            <p:stCondLst>
                              <p:cond delay="1250"/>
                            </p:stCondLst>
                            <p:childTnLst>
                              <p:par>
                                <p:cTn id="177" presetID="10" presetClass="entr" presetSubtype="0" fill="hold" nodeType="afterEffect">
                                  <p:stCondLst>
                                    <p:cond delay="0"/>
                                  </p:stCondLst>
                                  <p:childTnLst>
                                    <p:set>
                                      <p:cBhvr>
                                        <p:cTn id="178" dur="1" fill="hold">
                                          <p:stCondLst>
                                            <p:cond delay="0"/>
                                          </p:stCondLst>
                                        </p:cTn>
                                        <p:tgtEl>
                                          <p:spTgt spid="1588"/>
                                        </p:tgtEl>
                                        <p:attrNameLst>
                                          <p:attrName>style.visibility</p:attrName>
                                        </p:attrNameLst>
                                      </p:cBhvr>
                                      <p:to>
                                        <p:strVal val="visible"/>
                                      </p:to>
                                    </p:set>
                                    <p:animEffect transition="in" filter="fade">
                                      <p:cBhvr>
                                        <p:cTn id="179" dur="50"/>
                                        <p:tgtEl>
                                          <p:spTgt spid="1588"/>
                                        </p:tgtEl>
                                      </p:cBhvr>
                                    </p:animEffect>
                                  </p:childTnLst>
                                </p:cTn>
                              </p:par>
                              <p:par>
                                <p:cTn id="180" presetID="1" presetClass="exit" presetSubtype="0" fill="hold" nodeType="withEffect">
                                  <p:stCondLst>
                                    <p:cond delay="0"/>
                                  </p:stCondLst>
                                  <p:childTnLst>
                                    <p:set>
                                      <p:cBhvr>
                                        <p:cTn id="181" dur="1" fill="hold">
                                          <p:stCondLst>
                                            <p:cond delay="0"/>
                                          </p:stCondLst>
                                        </p:cTn>
                                        <p:tgtEl>
                                          <p:spTgt spid="1574"/>
                                        </p:tgtEl>
                                        <p:attrNameLst>
                                          <p:attrName>style.visibility</p:attrName>
                                        </p:attrNameLst>
                                      </p:cBhvr>
                                      <p:to>
                                        <p:strVal val="hidden"/>
                                      </p:to>
                                    </p:set>
                                  </p:childTnLst>
                                </p:cTn>
                              </p:par>
                            </p:childTnLst>
                          </p:cTn>
                        </p:par>
                        <p:par>
                          <p:cTn id="182" fill="hold">
                            <p:stCondLst>
                              <p:cond delay="1300"/>
                            </p:stCondLst>
                            <p:childTnLst>
                              <p:par>
                                <p:cTn id="183" presetID="10" presetClass="entr" presetSubtype="0" fill="hold" nodeType="afterEffect">
                                  <p:stCondLst>
                                    <p:cond delay="0"/>
                                  </p:stCondLst>
                                  <p:childTnLst>
                                    <p:set>
                                      <p:cBhvr>
                                        <p:cTn id="184" dur="1" fill="hold">
                                          <p:stCondLst>
                                            <p:cond delay="0"/>
                                          </p:stCondLst>
                                        </p:cTn>
                                        <p:tgtEl>
                                          <p:spTgt spid="1602"/>
                                        </p:tgtEl>
                                        <p:attrNameLst>
                                          <p:attrName>style.visibility</p:attrName>
                                        </p:attrNameLst>
                                      </p:cBhvr>
                                      <p:to>
                                        <p:strVal val="visible"/>
                                      </p:to>
                                    </p:set>
                                    <p:animEffect transition="in" filter="fade">
                                      <p:cBhvr>
                                        <p:cTn id="185" dur="50"/>
                                        <p:tgtEl>
                                          <p:spTgt spid="1602"/>
                                        </p:tgtEl>
                                      </p:cBhvr>
                                    </p:animEffect>
                                  </p:childTnLst>
                                </p:cTn>
                              </p:par>
                              <p:par>
                                <p:cTn id="186" presetID="1" presetClass="exit" presetSubtype="0" fill="hold" nodeType="withEffect">
                                  <p:stCondLst>
                                    <p:cond delay="0"/>
                                  </p:stCondLst>
                                  <p:childTnLst>
                                    <p:set>
                                      <p:cBhvr>
                                        <p:cTn id="187" dur="1" fill="hold">
                                          <p:stCondLst>
                                            <p:cond delay="0"/>
                                          </p:stCondLst>
                                        </p:cTn>
                                        <p:tgtEl>
                                          <p:spTgt spid="1588"/>
                                        </p:tgtEl>
                                        <p:attrNameLst>
                                          <p:attrName>style.visibility</p:attrName>
                                        </p:attrNameLst>
                                      </p:cBhvr>
                                      <p:to>
                                        <p:strVal val="hidden"/>
                                      </p:to>
                                    </p:set>
                                  </p:childTnLst>
                                </p:cTn>
                              </p:par>
                            </p:childTnLst>
                          </p:cTn>
                        </p:par>
                        <p:par>
                          <p:cTn id="188" fill="hold">
                            <p:stCondLst>
                              <p:cond delay="1350"/>
                            </p:stCondLst>
                            <p:childTnLst>
                              <p:par>
                                <p:cTn id="189" presetID="10" presetClass="entr" presetSubtype="0" fill="hold" nodeType="afterEffect">
                                  <p:stCondLst>
                                    <p:cond delay="0"/>
                                  </p:stCondLst>
                                  <p:childTnLst>
                                    <p:set>
                                      <p:cBhvr>
                                        <p:cTn id="190" dur="1" fill="hold">
                                          <p:stCondLst>
                                            <p:cond delay="0"/>
                                          </p:stCondLst>
                                        </p:cTn>
                                        <p:tgtEl>
                                          <p:spTgt spid="1616"/>
                                        </p:tgtEl>
                                        <p:attrNameLst>
                                          <p:attrName>style.visibility</p:attrName>
                                        </p:attrNameLst>
                                      </p:cBhvr>
                                      <p:to>
                                        <p:strVal val="visible"/>
                                      </p:to>
                                    </p:set>
                                    <p:animEffect transition="in" filter="fade">
                                      <p:cBhvr>
                                        <p:cTn id="191" dur="50"/>
                                        <p:tgtEl>
                                          <p:spTgt spid="1616"/>
                                        </p:tgtEl>
                                      </p:cBhvr>
                                    </p:animEffect>
                                  </p:childTnLst>
                                </p:cTn>
                              </p:par>
                              <p:par>
                                <p:cTn id="192" presetID="1" presetClass="exit" presetSubtype="0" fill="hold" nodeType="withEffect">
                                  <p:stCondLst>
                                    <p:cond delay="0"/>
                                  </p:stCondLst>
                                  <p:childTnLst>
                                    <p:set>
                                      <p:cBhvr>
                                        <p:cTn id="193" dur="1" fill="hold">
                                          <p:stCondLst>
                                            <p:cond delay="0"/>
                                          </p:stCondLst>
                                        </p:cTn>
                                        <p:tgtEl>
                                          <p:spTgt spid="1602"/>
                                        </p:tgtEl>
                                        <p:attrNameLst>
                                          <p:attrName>style.visibility</p:attrName>
                                        </p:attrNameLst>
                                      </p:cBhvr>
                                      <p:to>
                                        <p:strVal val="hidden"/>
                                      </p:to>
                                    </p:set>
                                  </p:childTnLst>
                                </p:cTn>
                              </p:par>
                            </p:childTnLst>
                          </p:cTn>
                        </p:par>
                        <p:par>
                          <p:cTn id="194" fill="hold">
                            <p:stCondLst>
                              <p:cond delay="1400"/>
                            </p:stCondLst>
                            <p:childTnLst>
                              <p:par>
                                <p:cTn id="195" presetID="10" presetClass="entr" presetSubtype="0" fill="hold" nodeType="afterEffect">
                                  <p:stCondLst>
                                    <p:cond delay="0"/>
                                  </p:stCondLst>
                                  <p:childTnLst>
                                    <p:set>
                                      <p:cBhvr>
                                        <p:cTn id="196" dur="1" fill="hold">
                                          <p:stCondLst>
                                            <p:cond delay="0"/>
                                          </p:stCondLst>
                                        </p:cTn>
                                        <p:tgtEl>
                                          <p:spTgt spid="1654"/>
                                        </p:tgtEl>
                                        <p:attrNameLst>
                                          <p:attrName>style.visibility</p:attrName>
                                        </p:attrNameLst>
                                      </p:cBhvr>
                                      <p:to>
                                        <p:strVal val="visible"/>
                                      </p:to>
                                    </p:set>
                                    <p:animEffect transition="in" filter="fade">
                                      <p:cBhvr>
                                        <p:cTn id="197" dur="50"/>
                                        <p:tgtEl>
                                          <p:spTgt spid="1654"/>
                                        </p:tgtEl>
                                      </p:cBhvr>
                                    </p:animEffect>
                                  </p:childTnLst>
                                </p:cTn>
                              </p:par>
                              <p:par>
                                <p:cTn id="198" presetID="1" presetClass="exit" presetSubtype="0" fill="hold" nodeType="withEffect">
                                  <p:stCondLst>
                                    <p:cond delay="0"/>
                                  </p:stCondLst>
                                  <p:childTnLst>
                                    <p:set>
                                      <p:cBhvr>
                                        <p:cTn id="199" dur="1" fill="hold">
                                          <p:stCondLst>
                                            <p:cond delay="0"/>
                                          </p:stCondLst>
                                        </p:cTn>
                                        <p:tgtEl>
                                          <p:spTgt spid="1616"/>
                                        </p:tgtEl>
                                        <p:attrNameLst>
                                          <p:attrName>style.visibility</p:attrName>
                                        </p:attrNameLst>
                                      </p:cBhvr>
                                      <p:to>
                                        <p:strVal val="hidden"/>
                                      </p:to>
                                    </p:set>
                                  </p:childTnLst>
                                </p:cTn>
                              </p:par>
                            </p:childTnLst>
                          </p:cTn>
                        </p:par>
                        <p:par>
                          <p:cTn id="200" fill="hold">
                            <p:stCondLst>
                              <p:cond delay="1450"/>
                            </p:stCondLst>
                            <p:childTnLst>
                              <p:par>
                                <p:cTn id="201" presetID="10" presetClass="entr" presetSubtype="0" fill="hold" nodeType="afterEffect">
                                  <p:stCondLst>
                                    <p:cond delay="0"/>
                                  </p:stCondLst>
                                  <p:childTnLst>
                                    <p:set>
                                      <p:cBhvr>
                                        <p:cTn id="202" dur="1" fill="hold">
                                          <p:stCondLst>
                                            <p:cond delay="0"/>
                                          </p:stCondLst>
                                        </p:cTn>
                                        <p:tgtEl>
                                          <p:spTgt spid="1630"/>
                                        </p:tgtEl>
                                        <p:attrNameLst>
                                          <p:attrName>style.visibility</p:attrName>
                                        </p:attrNameLst>
                                      </p:cBhvr>
                                      <p:to>
                                        <p:strVal val="visible"/>
                                      </p:to>
                                    </p:set>
                                    <p:animEffect transition="in" filter="fade">
                                      <p:cBhvr>
                                        <p:cTn id="203" dur="50"/>
                                        <p:tgtEl>
                                          <p:spTgt spid="1630"/>
                                        </p:tgtEl>
                                      </p:cBhvr>
                                    </p:animEffect>
                                  </p:childTnLst>
                                </p:cTn>
                              </p:par>
                              <p:par>
                                <p:cTn id="204" presetID="1" presetClass="exit" presetSubtype="0" fill="hold" nodeType="withEffect">
                                  <p:stCondLst>
                                    <p:cond delay="0"/>
                                  </p:stCondLst>
                                  <p:childTnLst>
                                    <p:set>
                                      <p:cBhvr>
                                        <p:cTn id="205" dur="1" fill="hold">
                                          <p:stCondLst>
                                            <p:cond delay="0"/>
                                          </p:stCondLst>
                                        </p:cTn>
                                        <p:tgtEl>
                                          <p:spTgt spid="1654"/>
                                        </p:tgtEl>
                                        <p:attrNameLst>
                                          <p:attrName>style.visibility</p:attrName>
                                        </p:attrNameLst>
                                      </p:cBhvr>
                                      <p:to>
                                        <p:strVal val="hidden"/>
                                      </p:to>
                                    </p:set>
                                  </p:childTnLst>
                                </p:cTn>
                              </p:par>
                            </p:childTnLst>
                          </p:cTn>
                        </p:par>
                        <p:par>
                          <p:cTn id="206" fill="hold">
                            <p:stCondLst>
                              <p:cond delay="1500"/>
                            </p:stCondLst>
                            <p:childTnLst>
                              <p:par>
                                <p:cTn id="207" presetID="10" presetClass="entr" presetSubtype="0" fill="hold" nodeType="afterEffect">
                                  <p:stCondLst>
                                    <p:cond delay="0"/>
                                  </p:stCondLst>
                                  <p:childTnLst>
                                    <p:set>
                                      <p:cBhvr>
                                        <p:cTn id="208" dur="1" fill="hold">
                                          <p:stCondLst>
                                            <p:cond delay="0"/>
                                          </p:stCondLst>
                                        </p:cTn>
                                        <p:tgtEl>
                                          <p:spTgt spid="1643"/>
                                        </p:tgtEl>
                                        <p:attrNameLst>
                                          <p:attrName>style.visibility</p:attrName>
                                        </p:attrNameLst>
                                      </p:cBhvr>
                                      <p:to>
                                        <p:strVal val="visible"/>
                                      </p:to>
                                    </p:set>
                                    <p:animEffect transition="in" filter="fade">
                                      <p:cBhvr>
                                        <p:cTn id="209" dur="50"/>
                                        <p:tgtEl>
                                          <p:spTgt spid="1643"/>
                                        </p:tgtEl>
                                      </p:cBhvr>
                                    </p:animEffect>
                                  </p:childTnLst>
                                </p:cTn>
                              </p:par>
                              <p:par>
                                <p:cTn id="210" presetID="1" presetClass="exit" presetSubtype="0" fill="hold" nodeType="withEffect">
                                  <p:stCondLst>
                                    <p:cond delay="0"/>
                                  </p:stCondLst>
                                  <p:childTnLst>
                                    <p:set>
                                      <p:cBhvr>
                                        <p:cTn id="211" dur="1" fill="hold">
                                          <p:stCondLst>
                                            <p:cond delay="0"/>
                                          </p:stCondLst>
                                        </p:cTn>
                                        <p:tgtEl>
                                          <p:spTgt spid="1630"/>
                                        </p:tgtEl>
                                        <p:attrNameLst>
                                          <p:attrName>style.visibility</p:attrName>
                                        </p:attrNameLst>
                                      </p:cBhvr>
                                      <p:to>
                                        <p:strVal val="hidden"/>
                                      </p:to>
                                    </p:set>
                                  </p:childTnLst>
                                </p:cTn>
                              </p:par>
                            </p:childTnLst>
                          </p:cTn>
                        </p:par>
                        <p:par>
                          <p:cTn id="212" fill="hold">
                            <p:stCondLst>
                              <p:cond delay="1550"/>
                            </p:stCondLst>
                            <p:childTnLst>
                              <p:par>
                                <p:cTn id="213" presetID="10" presetClass="entr" presetSubtype="0" fill="hold" nodeType="afterEffect">
                                  <p:stCondLst>
                                    <p:cond delay="0"/>
                                  </p:stCondLst>
                                  <p:childTnLst>
                                    <p:set>
                                      <p:cBhvr>
                                        <p:cTn id="214" dur="1" fill="hold">
                                          <p:stCondLst>
                                            <p:cond delay="0"/>
                                          </p:stCondLst>
                                        </p:cTn>
                                        <p:tgtEl>
                                          <p:spTgt spid="1666"/>
                                        </p:tgtEl>
                                        <p:attrNameLst>
                                          <p:attrName>style.visibility</p:attrName>
                                        </p:attrNameLst>
                                      </p:cBhvr>
                                      <p:to>
                                        <p:strVal val="visible"/>
                                      </p:to>
                                    </p:set>
                                    <p:animEffect transition="in" filter="fade">
                                      <p:cBhvr>
                                        <p:cTn id="215" dur="50"/>
                                        <p:tgtEl>
                                          <p:spTgt spid="1666"/>
                                        </p:tgtEl>
                                      </p:cBhvr>
                                    </p:animEffect>
                                  </p:childTnLst>
                                </p:cTn>
                              </p:par>
                              <p:par>
                                <p:cTn id="216" presetID="1" presetClass="exit" presetSubtype="0" fill="hold" nodeType="withEffect">
                                  <p:stCondLst>
                                    <p:cond delay="0"/>
                                  </p:stCondLst>
                                  <p:childTnLst>
                                    <p:set>
                                      <p:cBhvr>
                                        <p:cTn id="217" dur="1" fill="hold">
                                          <p:stCondLst>
                                            <p:cond delay="0"/>
                                          </p:stCondLst>
                                        </p:cTn>
                                        <p:tgtEl>
                                          <p:spTgt spid="1643"/>
                                        </p:tgtEl>
                                        <p:attrNameLst>
                                          <p:attrName>style.visibility</p:attrName>
                                        </p:attrNameLst>
                                      </p:cBhvr>
                                      <p:to>
                                        <p:strVal val="hidden"/>
                                      </p:to>
                                    </p:set>
                                  </p:childTnLst>
                                </p:cTn>
                              </p:par>
                            </p:childTnLst>
                          </p:cTn>
                        </p:par>
                        <p:par>
                          <p:cTn id="218" fill="hold">
                            <p:stCondLst>
                              <p:cond delay="1600"/>
                            </p:stCondLst>
                            <p:childTnLst>
                              <p:par>
                                <p:cTn id="219" presetID="10" presetClass="entr" presetSubtype="0" fill="hold" nodeType="afterEffect">
                                  <p:stCondLst>
                                    <p:cond delay="0"/>
                                  </p:stCondLst>
                                  <p:childTnLst>
                                    <p:set>
                                      <p:cBhvr>
                                        <p:cTn id="220" dur="1" fill="hold">
                                          <p:stCondLst>
                                            <p:cond delay="0"/>
                                          </p:stCondLst>
                                        </p:cTn>
                                        <p:tgtEl>
                                          <p:spTgt spid="1568"/>
                                        </p:tgtEl>
                                        <p:attrNameLst>
                                          <p:attrName>style.visibility</p:attrName>
                                        </p:attrNameLst>
                                      </p:cBhvr>
                                      <p:to>
                                        <p:strVal val="visible"/>
                                      </p:to>
                                    </p:set>
                                    <p:animEffect transition="in" filter="fade">
                                      <p:cBhvr>
                                        <p:cTn id="221" dur="50"/>
                                        <p:tgtEl>
                                          <p:spTgt spid="1568"/>
                                        </p:tgtEl>
                                      </p:cBhvr>
                                    </p:animEffect>
                                  </p:childTnLst>
                                </p:cTn>
                              </p:par>
                              <p:par>
                                <p:cTn id="222" presetID="1" presetClass="exit" presetSubtype="0" fill="hold" nodeType="withEffect">
                                  <p:stCondLst>
                                    <p:cond delay="0"/>
                                  </p:stCondLst>
                                  <p:childTnLst>
                                    <p:set>
                                      <p:cBhvr>
                                        <p:cTn id="223" dur="1" fill="hold">
                                          <p:stCondLst>
                                            <p:cond delay="0"/>
                                          </p:stCondLst>
                                        </p:cTn>
                                        <p:tgtEl>
                                          <p:spTgt spid="1666"/>
                                        </p:tgtEl>
                                        <p:attrNameLst>
                                          <p:attrName>style.visibility</p:attrName>
                                        </p:attrNameLst>
                                      </p:cBhvr>
                                      <p:to>
                                        <p:strVal val="hidden"/>
                                      </p:to>
                                    </p:set>
                                  </p:childTnLst>
                                </p:cTn>
                              </p:par>
                            </p:childTnLst>
                          </p:cTn>
                        </p:par>
                        <p:par>
                          <p:cTn id="224" fill="hold">
                            <p:stCondLst>
                              <p:cond delay="1650"/>
                            </p:stCondLst>
                            <p:childTnLst>
                              <p:par>
                                <p:cTn id="225" presetID="10" presetClass="entr" presetSubtype="0" fill="hold" nodeType="afterEffect">
                                  <p:stCondLst>
                                    <p:cond delay="0"/>
                                  </p:stCondLst>
                                  <p:childTnLst>
                                    <p:set>
                                      <p:cBhvr>
                                        <p:cTn id="226" dur="1" fill="hold">
                                          <p:stCondLst>
                                            <p:cond delay="0"/>
                                          </p:stCondLst>
                                        </p:cTn>
                                        <p:tgtEl>
                                          <p:spTgt spid="1680"/>
                                        </p:tgtEl>
                                        <p:attrNameLst>
                                          <p:attrName>style.visibility</p:attrName>
                                        </p:attrNameLst>
                                      </p:cBhvr>
                                      <p:to>
                                        <p:strVal val="visible"/>
                                      </p:to>
                                    </p:set>
                                    <p:animEffect transition="in" filter="fade">
                                      <p:cBhvr>
                                        <p:cTn id="227" dur="50"/>
                                        <p:tgtEl>
                                          <p:spTgt spid="1680"/>
                                        </p:tgtEl>
                                      </p:cBhvr>
                                    </p:animEffect>
                                  </p:childTnLst>
                                </p:cTn>
                              </p:par>
                              <p:par>
                                <p:cTn id="228" presetID="1" presetClass="exit" presetSubtype="0" fill="hold" nodeType="withEffect">
                                  <p:stCondLst>
                                    <p:cond delay="0"/>
                                  </p:stCondLst>
                                  <p:childTnLst>
                                    <p:set>
                                      <p:cBhvr>
                                        <p:cTn id="229" dur="1" fill="hold">
                                          <p:stCondLst>
                                            <p:cond delay="0"/>
                                          </p:stCondLst>
                                        </p:cTn>
                                        <p:tgtEl>
                                          <p:spTgt spid="1568"/>
                                        </p:tgtEl>
                                        <p:attrNameLst>
                                          <p:attrName>style.visibility</p:attrName>
                                        </p:attrNameLst>
                                      </p:cBhvr>
                                      <p:to>
                                        <p:strVal val="hidden"/>
                                      </p:to>
                                    </p:set>
                                  </p:childTnLst>
                                </p:cTn>
                              </p:par>
                            </p:childTnLst>
                          </p:cTn>
                        </p:par>
                        <p:par>
                          <p:cTn id="230" fill="hold">
                            <p:stCondLst>
                              <p:cond delay="1700"/>
                            </p:stCondLst>
                            <p:childTnLst>
                              <p:par>
                                <p:cTn id="231" presetID="10" presetClass="entr" presetSubtype="0" fill="hold" nodeType="afterEffect">
                                  <p:stCondLst>
                                    <p:cond delay="0"/>
                                  </p:stCondLst>
                                  <p:childTnLst>
                                    <p:set>
                                      <p:cBhvr>
                                        <p:cTn id="232" dur="1" fill="hold">
                                          <p:stCondLst>
                                            <p:cond delay="0"/>
                                          </p:stCondLst>
                                        </p:cTn>
                                        <p:tgtEl>
                                          <p:spTgt spid="1694"/>
                                        </p:tgtEl>
                                        <p:attrNameLst>
                                          <p:attrName>style.visibility</p:attrName>
                                        </p:attrNameLst>
                                      </p:cBhvr>
                                      <p:to>
                                        <p:strVal val="visible"/>
                                      </p:to>
                                    </p:set>
                                    <p:animEffect transition="in" filter="fade">
                                      <p:cBhvr>
                                        <p:cTn id="233" dur="50"/>
                                        <p:tgtEl>
                                          <p:spTgt spid="1694"/>
                                        </p:tgtEl>
                                      </p:cBhvr>
                                    </p:animEffect>
                                  </p:childTnLst>
                                </p:cTn>
                              </p:par>
                              <p:par>
                                <p:cTn id="234" presetID="1" presetClass="exit" presetSubtype="0" fill="hold" nodeType="withEffect">
                                  <p:stCondLst>
                                    <p:cond delay="0"/>
                                  </p:stCondLst>
                                  <p:childTnLst>
                                    <p:set>
                                      <p:cBhvr>
                                        <p:cTn id="235" dur="1" fill="hold">
                                          <p:stCondLst>
                                            <p:cond delay="0"/>
                                          </p:stCondLst>
                                        </p:cTn>
                                        <p:tgtEl>
                                          <p:spTgt spid="1680"/>
                                        </p:tgtEl>
                                        <p:attrNameLst>
                                          <p:attrName>style.visibility</p:attrName>
                                        </p:attrNameLst>
                                      </p:cBhvr>
                                      <p:to>
                                        <p:strVal val="hidden"/>
                                      </p:to>
                                    </p:set>
                                  </p:childTnLst>
                                </p:cTn>
                              </p:par>
                            </p:childTnLst>
                          </p:cTn>
                        </p:par>
                        <p:par>
                          <p:cTn id="236" fill="hold">
                            <p:stCondLst>
                              <p:cond delay="1750"/>
                            </p:stCondLst>
                            <p:childTnLst>
                              <p:par>
                                <p:cTn id="237" presetID="10" presetClass="entr" presetSubtype="0" fill="hold" nodeType="afterEffect">
                                  <p:stCondLst>
                                    <p:cond delay="0"/>
                                  </p:stCondLst>
                                  <p:childTnLst>
                                    <p:set>
                                      <p:cBhvr>
                                        <p:cTn id="238" dur="1" fill="hold">
                                          <p:stCondLst>
                                            <p:cond delay="0"/>
                                          </p:stCondLst>
                                        </p:cTn>
                                        <p:tgtEl>
                                          <p:spTgt spid="1708"/>
                                        </p:tgtEl>
                                        <p:attrNameLst>
                                          <p:attrName>style.visibility</p:attrName>
                                        </p:attrNameLst>
                                      </p:cBhvr>
                                      <p:to>
                                        <p:strVal val="visible"/>
                                      </p:to>
                                    </p:set>
                                    <p:animEffect transition="in" filter="fade">
                                      <p:cBhvr>
                                        <p:cTn id="239" dur="50"/>
                                        <p:tgtEl>
                                          <p:spTgt spid="1708"/>
                                        </p:tgtEl>
                                      </p:cBhvr>
                                    </p:animEffect>
                                  </p:childTnLst>
                                </p:cTn>
                              </p:par>
                              <p:par>
                                <p:cTn id="240" presetID="1" presetClass="exit" presetSubtype="0" fill="hold" nodeType="withEffect">
                                  <p:stCondLst>
                                    <p:cond delay="0"/>
                                  </p:stCondLst>
                                  <p:childTnLst>
                                    <p:set>
                                      <p:cBhvr>
                                        <p:cTn id="241" dur="1" fill="hold">
                                          <p:stCondLst>
                                            <p:cond delay="0"/>
                                          </p:stCondLst>
                                        </p:cTn>
                                        <p:tgtEl>
                                          <p:spTgt spid="1694"/>
                                        </p:tgtEl>
                                        <p:attrNameLst>
                                          <p:attrName>style.visibility</p:attrName>
                                        </p:attrNameLst>
                                      </p:cBhvr>
                                      <p:to>
                                        <p:strVal val="hidden"/>
                                      </p:to>
                                    </p:set>
                                  </p:childTnLst>
                                </p:cTn>
                              </p:par>
                            </p:childTnLst>
                          </p:cTn>
                        </p:par>
                        <p:par>
                          <p:cTn id="242" fill="hold">
                            <p:stCondLst>
                              <p:cond delay="1800"/>
                            </p:stCondLst>
                            <p:childTnLst>
                              <p:par>
                                <p:cTn id="243" presetID="10" presetClass="entr" presetSubtype="0" fill="hold" nodeType="afterEffect">
                                  <p:stCondLst>
                                    <p:cond delay="0"/>
                                  </p:stCondLst>
                                  <p:childTnLst>
                                    <p:set>
                                      <p:cBhvr>
                                        <p:cTn id="244" dur="1" fill="hold">
                                          <p:stCondLst>
                                            <p:cond delay="0"/>
                                          </p:stCondLst>
                                        </p:cTn>
                                        <p:tgtEl>
                                          <p:spTgt spid="1722"/>
                                        </p:tgtEl>
                                        <p:attrNameLst>
                                          <p:attrName>style.visibility</p:attrName>
                                        </p:attrNameLst>
                                      </p:cBhvr>
                                      <p:to>
                                        <p:strVal val="visible"/>
                                      </p:to>
                                    </p:set>
                                    <p:animEffect transition="in" filter="fade">
                                      <p:cBhvr>
                                        <p:cTn id="245" dur="50"/>
                                        <p:tgtEl>
                                          <p:spTgt spid="1722"/>
                                        </p:tgtEl>
                                      </p:cBhvr>
                                    </p:animEffect>
                                  </p:childTnLst>
                                </p:cTn>
                              </p:par>
                              <p:par>
                                <p:cTn id="246" presetID="1" presetClass="exit" presetSubtype="0" fill="hold" nodeType="withEffect">
                                  <p:stCondLst>
                                    <p:cond delay="0"/>
                                  </p:stCondLst>
                                  <p:childTnLst>
                                    <p:set>
                                      <p:cBhvr>
                                        <p:cTn id="247" dur="1" fill="hold">
                                          <p:stCondLst>
                                            <p:cond delay="0"/>
                                          </p:stCondLst>
                                        </p:cTn>
                                        <p:tgtEl>
                                          <p:spTgt spid="1708"/>
                                        </p:tgtEl>
                                        <p:attrNameLst>
                                          <p:attrName>style.visibility</p:attrName>
                                        </p:attrNameLst>
                                      </p:cBhvr>
                                      <p:to>
                                        <p:strVal val="hidden"/>
                                      </p:to>
                                    </p:set>
                                  </p:childTnLst>
                                </p:cTn>
                              </p:par>
                            </p:childTnLst>
                          </p:cTn>
                        </p:par>
                        <p:par>
                          <p:cTn id="248" fill="hold">
                            <p:stCondLst>
                              <p:cond delay="1850"/>
                            </p:stCondLst>
                            <p:childTnLst>
                              <p:par>
                                <p:cTn id="249" presetID="10" presetClass="entr" presetSubtype="0" fill="hold" nodeType="afterEffect">
                                  <p:stCondLst>
                                    <p:cond delay="0"/>
                                  </p:stCondLst>
                                  <p:childTnLst>
                                    <p:set>
                                      <p:cBhvr>
                                        <p:cTn id="250" dur="1" fill="hold">
                                          <p:stCondLst>
                                            <p:cond delay="0"/>
                                          </p:stCondLst>
                                        </p:cTn>
                                        <p:tgtEl>
                                          <p:spTgt spid="1736"/>
                                        </p:tgtEl>
                                        <p:attrNameLst>
                                          <p:attrName>style.visibility</p:attrName>
                                        </p:attrNameLst>
                                      </p:cBhvr>
                                      <p:to>
                                        <p:strVal val="visible"/>
                                      </p:to>
                                    </p:set>
                                    <p:animEffect transition="in" filter="fade">
                                      <p:cBhvr>
                                        <p:cTn id="251" dur="50"/>
                                        <p:tgtEl>
                                          <p:spTgt spid="1736"/>
                                        </p:tgtEl>
                                      </p:cBhvr>
                                    </p:animEffect>
                                  </p:childTnLst>
                                </p:cTn>
                              </p:par>
                              <p:par>
                                <p:cTn id="252" presetID="1" presetClass="exit" presetSubtype="0" fill="hold" nodeType="withEffect">
                                  <p:stCondLst>
                                    <p:cond delay="0"/>
                                  </p:stCondLst>
                                  <p:childTnLst>
                                    <p:set>
                                      <p:cBhvr>
                                        <p:cTn id="253" dur="1" fill="hold">
                                          <p:stCondLst>
                                            <p:cond delay="0"/>
                                          </p:stCondLst>
                                        </p:cTn>
                                        <p:tgtEl>
                                          <p:spTgt spid="1722"/>
                                        </p:tgtEl>
                                        <p:attrNameLst>
                                          <p:attrName>style.visibility</p:attrName>
                                        </p:attrNameLst>
                                      </p:cBhvr>
                                      <p:to>
                                        <p:strVal val="hidden"/>
                                      </p:to>
                                    </p:set>
                                  </p:childTnLst>
                                </p:cTn>
                              </p:par>
                            </p:childTnLst>
                          </p:cTn>
                        </p:par>
                        <p:par>
                          <p:cTn id="254" fill="hold">
                            <p:stCondLst>
                              <p:cond delay="1900"/>
                            </p:stCondLst>
                            <p:childTnLst>
                              <p:par>
                                <p:cTn id="255" presetID="10" presetClass="entr" presetSubtype="0" fill="hold" nodeType="afterEffect">
                                  <p:stCondLst>
                                    <p:cond delay="0"/>
                                  </p:stCondLst>
                                  <p:childTnLst>
                                    <p:set>
                                      <p:cBhvr>
                                        <p:cTn id="256" dur="1" fill="hold">
                                          <p:stCondLst>
                                            <p:cond delay="0"/>
                                          </p:stCondLst>
                                        </p:cTn>
                                        <p:tgtEl>
                                          <p:spTgt spid="1756"/>
                                        </p:tgtEl>
                                        <p:attrNameLst>
                                          <p:attrName>style.visibility</p:attrName>
                                        </p:attrNameLst>
                                      </p:cBhvr>
                                      <p:to>
                                        <p:strVal val="visible"/>
                                      </p:to>
                                    </p:set>
                                    <p:animEffect transition="in" filter="fade">
                                      <p:cBhvr>
                                        <p:cTn id="257" dur="50"/>
                                        <p:tgtEl>
                                          <p:spTgt spid="1756"/>
                                        </p:tgtEl>
                                      </p:cBhvr>
                                    </p:animEffect>
                                  </p:childTnLst>
                                </p:cTn>
                              </p:par>
                              <p:par>
                                <p:cTn id="258" presetID="1" presetClass="exit" presetSubtype="0" fill="hold" nodeType="withEffect">
                                  <p:stCondLst>
                                    <p:cond delay="0"/>
                                  </p:stCondLst>
                                  <p:childTnLst>
                                    <p:set>
                                      <p:cBhvr>
                                        <p:cTn id="259" dur="1" fill="hold">
                                          <p:stCondLst>
                                            <p:cond delay="0"/>
                                          </p:stCondLst>
                                        </p:cTn>
                                        <p:tgtEl>
                                          <p:spTgt spid="1736"/>
                                        </p:tgtEl>
                                        <p:attrNameLst>
                                          <p:attrName>style.visibility</p:attrName>
                                        </p:attrNameLst>
                                      </p:cBhvr>
                                      <p:to>
                                        <p:strVal val="hidden"/>
                                      </p:to>
                                    </p:set>
                                  </p:childTnLst>
                                </p:cTn>
                              </p:par>
                            </p:childTnLst>
                          </p:cTn>
                        </p:par>
                        <p:par>
                          <p:cTn id="260" fill="hold">
                            <p:stCondLst>
                              <p:cond delay="1950"/>
                            </p:stCondLst>
                            <p:childTnLst>
                              <p:par>
                                <p:cTn id="261" presetID="10" presetClass="entr" presetSubtype="0" fill="hold" nodeType="afterEffect">
                                  <p:stCondLst>
                                    <p:cond delay="0"/>
                                  </p:stCondLst>
                                  <p:childTnLst>
                                    <p:set>
                                      <p:cBhvr>
                                        <p:cTn id="262" dur="1" fill="hold">
                                          <p:stCondLst>
                                            <p:cond delay="0"/>
                                          </p:stCondLst>
                                        </p:cTn>
                                        <p:tgtEl>
                                          <p:spTgt spid="1770"/>
                                        </p:tgtEl>
                                        <p:attrNameLst>
                                          <p:attrName>style.visibility</p:attrName>
                                        </p:attrNameLst>
                                      </p:cBhvr>
                                      <p:to>
                                        <p:strVal val="visible"/>
                                      </p:to>
                                    </p:set>
                                    <p:animEffect transition="in" filter="fade">
                                      <p:cBhvr>
                                        <p:cTn id="263" dur="50"/>
                                        <p:tgtEl>
                                          <p:spTgt spid="1770"/>
                                        </p:tgtEl>
                                      </p:cBhvr>
                                    </p:animEffect>
                                  </p:childTnLst>
                                </p:cTn>
                              </p:par>
                              <p:par>
                                <p:cTn id="264" presetID="1" presetClass="exit" presetSubtype="0" fill="hold" nodeType="withEffect">
                                  <p:stCondLst>
                                    <p:cond delay="0"/>
                                  </p:stCondLst>
                                  <p:childTnLst>
                                    <p:set>
                                      <p:cBhvr>
                                        <p:cTn id="265" dur="1" fill="hold">
                                          <p:stCondLst>
                                            <p:cond delay="0"/>
                                          </p:stCondLst>
                                        </p:cTn>
                                        <p:tgtEl>
                                          <p:spTgt spid="1756"/>
                                        </p:tgtEl>
                                        <p:attrNameLst>
                                          <p:attrName>style.visibility</p:attrName>
                                        </p:attrNameLst>
                                      </p:cBhvr>
                                      <p:to>
                                        <p:strVal val="hidden"/>
                                      </p:to>
                                    </p:set>
                                  </p:childTnLst>
                                </p:cTn>
                              </p:par>
                            </p:childTnLst>
                          </p:cTn>
                        </p:par>
                        <p:par>
                          <p:cTn id="266" fill="hold">
                            <p:stCondLst>
                              <p:cond delay="2000"/>
                            </p:stCondLst>
                            <p:childTnLst>
                              <p:par>
                                <p:cTn id="267" presetID="10" presetClass="entr" presetSubtype="0" fill="hold" nodeType="afterEffect">
                                  <p:stCondLst>
                                    <p:cond delay="0"/>
                                  </p:stCondLst>
                                  <p:childTnLst>
                                    <p:set>
                                      <p:cBhvr>
                                        <p:cTn id="268" dur="1" fill="hold">
                                          <p:stCondLst>
                                            <p:cond delay="0"/>
                                          </p:stCondLst>
                                        </p:cTn>
                                        <p:tgtEl>
                                          <p:spTgt spid="1784"/>
                                        </p:tgtEl>
                                        <p:attrNameLst>
                                          <p:attrName>style.visibility</p:attrName>
                                        </p:attrNameLst>
                                      </p:cBhvr>
                                      <p:to>
                                        <p:strVal val="visible"/>
                                      </p:to>
                                    </p:set>
                                    <p:animEffect transition="in" filter="fade">
                                      <p:cBhvr>
                                        <p:cTn id="269" dur="50"/>
                                        <p:tgtEl>
                                          <p:spTgt spid="1784"/>
                                        </p:tgtEl>
                                      </p:cBhvr>
                                    </p:animEffect>
                                  </p:childTnLst>
                                </p:cTn>
                              </p:par>
                              <p:par>
                                <p:cTn id="270" presetID="1" presetClass="exit" presetSubtype="0" fill="hold" nodeType="withEffect">
                                  <p:stCondLst>
                                    <p:cond delay="0"/>
                                  </p:stCondLst>
                                  <p:childTnLst>
                                    <p:set>
                                      <p:cBhvr>
                                        <p:cTn id="271" dur="1" fill="hold">
                                          <p:stCondLst>
                                            <p:cond delay="0"/>
                                          </p:stCondLst>
                                        </p:cTn>
                                        <p:tgtEl>
                                          <p:spTgt spid="1770"/>
                                        </p:tgtEl>
                                        <p:attrNameLst>
                                          <p:attrName>style.visibility</p:attrName>
                                        </p:attrNameLst>
                                      </p:cBhvr>
                                      <p:to>
                                        <p:strVal val="hidden"/>
                                      </p:to>
                                    </p:set>
                                  </p:childTnLst>
                                </p:cTn>
                              </p:par>
                            </p:childTnLst>
                          </p:cTn>
                        </p:par>
                        <p:par>
                          <p:cTn id="272" fill="hold">
                            <p:stCondLst>
                              <p:cond delay="2050"/>
                            </p:stCondLst>
                            <p:childTnLst>
                              <p:par>
                                <p:cTn id="273" presetID="10" presetClass="entr" presetSubtype="0" fill="hold" nodeType="afterEffect">
                                  <p:stCondLst>
                                    <p:cond delay="0"/>
                                  </p:stCondLst>
                                  <p:childTnLst>
                                    <p:set>
                                      <p:cBhvr>
                                        <p:cTn id="274" dur="1" fill="hold">
                                          <p:stCondLst>
                                            <p:cond delay="0"/>
                                          </p:stCondLst>
                                        </p:cTn>
                                        <p:tgtEl>
                                          <p:spTgt spid="1798"/>
                                        </p:tgtEl>
                                        <p:attrNameLst>
                                          <p:attrName>style.visibility</p:attrName>
                                        </p:attrNameLst>
                                      </p:cBhvr>
                                      <p:to>
                                        <p:strVal val="visible"/>
                                      </p:to>
                                    </p:set>
                                    <p:animEffect transition="in" filter="fade">
                                      <p:cBhvr>
                                        <p:cTn id="275" dur="50"/>
                                        <p:tgtEl>
                                          <p:spTgt spid="1798"/>
                                        </p:tgtEl>
                                      </p:cBhvr>
                                    </p:animEffect>
                                  </p:childTnLst>
                                </p:cTn>
                              </p:par>
                              <p:par>
                                <p:cTn id="276" presetID="1" presetClass="exit" presetSubtype="0" fill="hold" nodeType="withEffect">
                                  <p:stCondLst>
                                    <p:cond delay="0"/>
                                  </p:stCondLst>
                                  <p:childTnLst>
                                    <p:set>
                                      <p:cBhvr>
                                        <p:cTn id="277" dur="1" fill="hold">
                                          <p:stCondLst>
                                            <p:cond delay="0"/>
                                          </p:stCondLst>
                                        </p:cTn>
                                        <p:tgtEl>
                                          <p:spTgt spid="1784"/>
                                        </p:tgtEl>
                                        <p:attrNameLst>
                                          <p:attrName>style.visibility</p:attrName>
                                        </p:attrNameLst>
                                      </p:cBhvr>
                                      <p:to>
                                        <p:strVal val="hidden"/>
                                      </p:to>
                                    </p:set>
                                  </p:childTnLst>
                                </p:cTn>
                              </p:par>
                            </p:childTnLst>
                          </p:cTn>
                        </p:par>
                        <p:par>
                          <p:cTn id="278" fill="hold">
                            <p:stCondLst>
                              <p:cond delay="2100"/>
                            </p:stCondLst>
                            <p:childTnLst>
                              <p:par>
                                <p:cTn id="279" presetID="10" presetClass="entr" presetSubtype="0" fill="hold" nodeType="afterEffect">
                                  <p:stCondLst>
                                    <p:cond delay="0"/>
                                  </p:stCondLst>
                                  <p:childTnLst>
                                    <p:set>
                                      <p:cBhvr>
                                        <p:cTn id="280" dur="1" fill="hold">
                                          <p:stCondLst>
                                            <p:cond delay="0"/>
                                          </p:stCondLst>
                                        </p:cTn>
                                        <p:tgtEl>
                                          <p:spTgt spid="1836"/>
                                        </p:tgtEl>
                                        <p:attrNameLst>
                                          <p:attrName>style.visibility</p:attrName>
                                        </p:attrNameLst>
                                      </p:cBhvr>
                                      <p:to>
                                        <p:strVal val="visible"/>
                                      </p:to>
                                    </p:set>
                                    <p:animEffect transition="in" filter="fade">
                                      <p:cBhvr>
                                        <p:cTn id="281" dur="50"/>
                                        <p:tgtEl>
                                          <p:spTgt spid="1836"/>
                                        </p:tgtEl>
                                      </p:cBhvr>
                                    </p:animEffect>
                                  </p:childTnLst>
                                </p:cTn>
                              </p:par>
                              <p:par>
                                <p:cTn id="282" presetID="1" presetClass="exit" presetSubtype="0" fill="hold" nodeType="withEffect">
                                  <p:stCondLst>
                                    <p:cond delay="0"/>
                                  </p:stCondLst>
                                  <p:childTnLst>
                                    <p:set>
                                      <p:cBhvr>
                                        <p:cTn id="283" dur="1" fill="hold">
                                          <p:stCondLst>
                                            <p:cond delay="0"/>
                                          </p:stCondLst>
                                        </p:cTn>
                                        <p:tgtEl>
                                          <p:spTgt spid="1798"/>
                                        </p:tgtEl>
                                        <p:attrNameLst>
                                          <p:attrName>style.visibility</p:attrName>
                                        </p:attrNameLst>
                                      </p:cBhvr>
                                      <p:to>
                                        <p:strVal val="hidden"/>
                                      </p:to>
                                    </p:set>
                                  </p:childTnLst>
                                </p:cTn>
                              </p:par>
                            </p:childTnLst>
                          </p:cTn>
                        </p:par>
                        <p:par>
                          <p:cTn id="284" fill="hold">
                            <p:stCondLst>
                              <p:cond delay="2150"/>
                            </p:stCondLst>
                            <p:childTnLst>
                              <p:par>
                                <p:cTn id="285" presetID="10" presetClass="entr" presetSubtype="0" fill="hold" nodeType="afterEffect">
                                  <p:stCondLst>
                                    <p:cond delay="0"/>
                                  </p:stCondLst>
                                  <p:childTnLst>
                                    <p:set>
                                      <p:cBhvr>
                                        <p:cTn id="286" dur="1" fill="hold">
                                          <p:stCondLst>
                                            <p:cond delay="0"/>
                                          </p:stCondLst>
                                        </p:cTn>
                                        <p:tgtEl>
                                          <p:spTgt spid="1812"/>
                                        </p:tgtEl>
                                        <p:attrNameLst>
                                          <p:attrName>style.visibility</p:attrName>
                                        </p:attrNameLst>
                                      </p:cBhvr>
                                      <p:to>
                                        <p:strVal val="visible"/>
                                      </p:to>
                                    </p:set>
                                    <p:animEffect transition="in" filter="fade">
                                      <p:cBhvr>
                                        <p:cTn id="287" dur="50"/>
                                        <p:tgtEl>
                                          <p:spTgt spid="1812"/>
                                        </p:tgtEl>
                                      </p:cBhvr>
                                    </p:animEffect>
                                  </p:childTnLst>
                                </p:cTn>
                              </p:par>
                              <p:par>
                                <p:cTn id="288" presetID="1" presetClass="exit" presetSubtype="0" fill="hold" nodeType="withEffect">
                                  <p:stCondLst>
                                    <p:cond delay="0"/>
                                  </p:stCondLst>
                                  <p:childTnLst>
                                    <p:set>
                                      <p:cBhvr>
                                        <p:cTn id="289" dur="1" fill="hold">
                                          <p:stCondLst>
                                            <p:cond delay="0"/>
                                          </p:stCondLst>
                                        </p:cTn>
                                        <p:tgtEl>
                                          <p:spTgt spid="1836"/>
                                        </p:tgtEl>
                                        <p:attrNameLst>
                                          <p:attrName>style.visibility</p:attrName>
                                        </p:attrNameLst>
                                      </p:cBhvr>
                                      <p:to>
                                        <p:strVal val="hidden"/>
                                      </p:to>
                                    </p:set>
                                  </p:childTnLst>
                                </p:cTn>
                              </p:par>
                            </p:childTnLst>
                          </p:cTn>
                        </p:par>
                        <p:par>
                          <p:cTn id="290" fill="hold">
                            <p:stCondLst>
                              <p:cond delay="2200"/>
                            </p:stCondLst>
                            <p:childTnLst>
                              <p:par>
                                <p:cTn id="291" presetID="10" presetClass="entr" presetSubtype="0" fill="hold" nodeType="afterEffect">
                                  <p:stCondLst>
                                    <p:cond delay="0"/>
                                  </p:stCondLst>
                                  <p:childTnLst>
                                    <p:set>
                                      <p:cBhvr>
                                        <p:cTn id="292" dur="1" fill="hold">
                                          <p:stCondLst>
                                            <p:cond delay="0"/>
                                          </p:stCondLst>
                                        </p:cTn>
                                        <p:tgtEl>
                                          <p:spTgt spid="1825"/>
                                        </p:tgtEl>
                                        <p:attrNameLst>
                                          <p:attrName>style.visibility</p:attrName>
                                        </p:attrNameLst>
                                      </p:cBhvr>
                                      <p:to>
                                        <p:strVal val="visible"/>
                                      </p:to>
                                    </p:set>
                                    <p:animEffect transition="in" filter="fade">
                                      <p:cBhvr>
                                        <p:cTn id="293" dur="50"/>
                                        <p:tgtEl>
                                          <p:spTgt spid="1825"/>
                                        </p:tgtEl>
                                      </p:cBhvr>
                                    </p:animEffect>
                                  </p:childTnLst>
                                </p:cTn>
                              </p:par>
                              <p:par>
                                <p:cTn id="294" presetID="1" presetClass="exit" presetSubtype="0" fill="hold" nodeType="withEffect">
                                  <p:stCondLst>
                                    <p:cond delay="0"/>
                                  </p:stCondLst>
                                  <p:childTnLst>
                                    <p:set>
                                      <p:cBhvr>
                                        <p:cTn id="295" dur="1" fill="hold">
                                          <p:stCondLst>
                                            <p:cond delay="0"/>
                                          </p:stCondLst>
                                        </p:cTn>
                                        <p:tgtEl>
                                          <p:spTgt spid="1812"/>
                                        </p:tgtEl>
                                        <p:attrNameLst>
                                          <p:attrName>style.visibility</p:attrName>
                                        </p:attrNameLst>
                                      </p:cBhvr>
                                      <p:to>
                                        <p:strVal val="hidden"/>
                                      </p:to>
                                    </p:set>
                                  </p:childTnLst>
                                </p:cTn>
                              </p:par>
                            </p:childTnLst>
                          </p:cTn>
                        </p:par>
                        <p:par>
                          <p:cTn id="296" fill="hold">
                            <p:stCondLst>
                              <p:cond delay="2250"/>
                            </p:stCondLst>
                            <p:childTnLst>
                              <p:par>
                                <p:cTn id="297" presetID="10" presetClass="entr" presetSubtype="0" fill="hold" nodeType="afterEffect">
                                  <p:stCondLst>
                                    <p:cond delay="0"/>
                                  </p:stCondLst>
                                  <p:childTnLst>
                                    <p:set>
                                      <p:cBhvr>
                                        <p:cTn id="298" dur="1" fill="hold">
                                          <p:stCondLst>
                                            <p:cond delay="0"/>
                                          </p:stCondLst>
                                        </p:cTn>
                                        <p:tgtEl>
                                          <p:spTgt spid="1848"/>
                                        </p:tgtEl>
                                        <p:attrNameLst>
                                          <p:attrName>style.visibility</p:attrName>
                                        </p:attrNameLst>
                                      </p:cBhvr>
                                      <p:to>
                                        <p:strVal val="visible"/>
                                      </p:to>
                                    </p:set>
                                    <p:animEffect transition="in" filter="fade">
                                      <p:cBhvr>
                                        <p:cTn id="299" dur="50"/>
                                        <p:tgtEl>
                                          <p:spTgt spid="1848"/>
                                        </p:tgtEl>
                                      </p:cBhvr>
                                    </p:animEffect>
                                  </p:childTnLst>
                                </p:cTn>
                              </p:par>
                              <p:par>
                                <p:cTn id="300" presetID="1" presetClass="exit" presetSubtype="0" fill="hold" nodeType="withEffect">
                                  <p:stCondLst>
                                    <p:cond delay="0"/>
                                  </p:stCondLst>
                                  <p:childTnLst>
                                    <p:set>
                                      <p:cBhvr>
                                        <p:cTn id="301" dur="1" fill="hold">
                                          <p:stCondLst>
                                            <p:cond delay="0"/>
                                          </p:stCondLst>
                                        </p:cTn>
                                        <p:tgtEl>
                                          <p:spTgt spid="1825"/>
                                        </p:tgtEl>
                                        <p:attrNameLst>
                                          <p:attrName>style.visibility</p:attrName>
                                        </p:attrNameLst>
                                      </p:cBhvr>
                                      <p:to>
                                        <p:strVal val="hidden"/>
                                      </p:to>
                                    </p:set>
                                  </p:childTnLst>
                                </p:cTn>
                              </p:par>
                            </p:childTnLst>
                          </p:cTn>
                        </p:par>
                        <p:par>
                          <p:cTn id="302" fill="hold">
                            <p:stCondLst>
                              <p:cond delay="2300"/>
                            </p:stCondLst>
                            <p:childTnLst>
                              <p:par>
                                <p:cTn id="303" presetID="10" presetClass="entr" presetSubtype="0" fill="hold" nodeType="afterEffect">
                                  <p:stCondLst>
                                    <p:cond delay="0"/>
                                  </p:stCondLst>
                                  <p:childTnLst>
                                    <p:set>
                                      <p:cBhvr>
                                        <p:cTn id="304" dur="1" fill="hold">
                                          <p:stCondLst>
                                            <p:cond delay="0"/>
                                          </p:stCondLst>
                                        </p:cTn>
                                        <p:tgtEl>
                                          <p:spTgt spid="1750"/>
                                        </p:tgtEl>
                                        <p:attrNameLst>
                                          <p:attrName>style.visibility</p:attrName>
                                        </p:attrNameLst>
                                      </p:cBhvr>
                                      <p:to>
                                        <p:strVal val="visible"/>
                                      </p:to>
                                    </p:set>
                                    <p:animEffect transition="in" filter="fade">
                                      <p:cBhvr>
                                        <p:cTn id="305" dur="50"/>
                                        <p:tgtEl>
                                          <p:spTgt spid="1750"/>
                                        </p:tgtEl>
                                      </p:cBhvr>
                                    </p:animEffect>
                                  </p:childTnLst>
                                </p:cTn>
                              </p:par>
                              <p:par>
                                <p:cTn id="306" presetID="1" presetClass="exit" presetSubtype="0" fill="hold" nodeType="withEffect">
                                  <p:stCondLst>
                                    <p:cond delay="0"/>
                                  </p:stCondLst>
                                  <p:childTnLst>
                                    <p:set>
                                      <p:cBhvr>
                                        <p:cTn id="307" dur="1" fill="hold">
                                          <p:stCondLst>
                                            <p:cond delay="0"/>
                                          </p:stCondLst>
                                        </p:cTn>
                                        <p:tgtEl>
                                          <p:spTgt spid="1848"/>
                                        </p:tgtEl>
                                        <p:attrNameLst>
                                          <p:attrName>style.visibility</p:attrName>
                                        </p:attrNameLst>
                                      </p:cBhvr>
                                      <p:to>
                                        <p:strVal val="hidden"/>
                                      </p:to>
                                    </p:set>
                                  </p:childTnLst>
                                </p:cTn>
                              </p:par>
                            </p:childTnLst>
                          </p:cTn>
                        </p:par>
                        <p:par>
                          <p:cTn id="308" fill="hold">
                            <p:stCondLst>
                              <p:cond delay="2350"/>
                            </p:stCondLst>
                            <p:childTnLst>
                              <p:par>
                                <p:cTn id="309" presetID="10" presetClass="entr" presetSubtype="0" fill="hold" nodeType="afterEffect">
                                  <p:stCondLst>
                                    <p:cond delay="0"/>
                                  </p:stCondLst>
                                  <p:childTnLst>
                                    <p:set>
                                      <p:cBhvr>
                                        <p:cTn id="310" dur="1" fill="hold">
                                          <p:stCondLst>
                                            <p:cond delay="0"/>
                                          </p:stCondLst>
                                        </p:cTn>
                                        <p:tgtEl>
                                          <p:spTgt spid="1862"/>
                                        </p:tgtEl>
                                        <p:attrNameLst>
                                          <p:attrName>style.visibility</p:attrName>
                                        </p:attrNameLst>
                                      </p:cBhvr>
                                      <p:to>
                                        <p:strVal val="visible"/>
                                      </p:to>
                                    </p:set>
                                    <p:animEffect transition="in" filter="fade">
                                      <p:cBhvr>
                                        <p:cTn id="311" dur="50"/>
                                        <p:tgtEl>
                                          <p:spTgt spid="1862"/>
                                        </p:tgtEl>
                                      </p:cBhvr>
                                    </p:animEffect>
                                  </p:childTnLst>
                                </p:cTn>
                              </p:par>
                              <p:par>
                                <p:cTn id="312" presetID="1" presetClass="exit" presetSubtype="0" fill="hold" nodeType="withEffect">
                                  <p:stCondLst>
                                    <p:cond delay="0"/>
                                  </p:stCondLst>
                                  <p:childTnLst>
                                    <p:set>
                                      <p:cBhvr>
                                        <p:cTn id="313" dur="1" fill="hold">
                                          <p:stCondLst>
                                            <p:cond delay="0"/>
                                          </p:stCondLst>
                                        </p:cTn>
                                        <p:tgtEl>
                                          <p:spTgt spid="1750"/>
                                        </p:tgtEl>
                                        <p:attrNameLst>
                                          <p:attrName>style.visibility</p:attrName>
                                        </p:attrNameLst>
                                      </p:cBhvr>
                                      <p:to>
                                        <p:strVal val="hidden"/>
                                      </p:to>
                                    </p:set>
                                  </p:childTnLst>
                                </p:cTn>
                              </p:par>
                            </p:childTnLst>
                          </p:cTn>
                        </p:par>
                        <p:par>
                          <p:cTn id="314" fill="hold">
                            <p:stCondLst>
                              <p:cond delay="2400"/>
                            </p:stCondLst>
                            <p:childTnLst>
                              <p:par>
                                <p:cTn id="315" presetID="10" presetClass="entr" presetSubtype="0" fill="hold" nodeType="afterEffect">
                                  <p:stCondLst>
                                    <p:cond delay="0"/>
                                  </p:stCondLst>
                                  <p:childTnLst>
                                    <p:set>
                                      <p:cBhvr>
                                        <p:cTn id="316" dur="1" fill="hold">
                                          <p:stCondLst>
                                            <p:cond delay="0"/>
                                          </p:stCondLst>
                                        </p:cTn>
                                        <p:tgtEl>
                                          <p:spTgt spid="1876"/>
                                        </p:tgtEl>
                                        <p:attrNameLst>
                                          <p:attrName>style.visibility</p:attrName>
                                        </p:attrNameLst>
                                      </p:cBhvr>
                                      <p:to>
                                        <p:strVal val="visible"/>
                                      </p:to>
                                    </p:set>
                                    <p:animEffect transition="in" filter="fade">
                                      <p:cBhvr>
                                        <p:cTn id="317" dur="50"/>
                                        <p:tgtEl>
                                          <p:spTgt spid="1876"/>
                                        </p:tgtEl>
                                      </p:cBhvr>
                                    </p:animEffect>
                                  </p:childTnLst>
                                </p:cTn>
                              </p:par>
                              <p:par>
                                <p:cTn id="318" presetID="1" presetClass="exit" presetSubtype="0" fill="hold" nodeType="withEffect">
                                  <p:stCondLst>
                                    <p:cond delay="0"/>
                                  </p:stCondLst>
                                  <p:childTnLst>
                                    <p:set>
                                      <p:cBhvr>
                                        <p:cTn id="319" dur="1" fill="hold">
                                          <p:stCondLst>
                                            <p:cond delay="0"/>
                                          </p:stCondLst>
                                        </p:cTn>
                                        <p:tgtEl>
                                          <p:spTgt spid="1862"/>
                                        </p:tgtEl>
                                        <p:attrNameLst>
                                          <p:attrName>style.visibility</p:attrName>
                                        </p:attrNameLst>
                                      </p:cBhvr>
                                      <p:to>
                                        <p:strVal val="hidden"/>
                                      </p:to>
                                    </p:set>
                                  </p:childTnLst>
                                </p:cTn>
                              </p:par>
                            </p:childTnLst>
                          </p:cTn>
                        </p:par>
                        <p:par>
                          <p:cTn id="320" fill="hold">
                            <p:stCondLst>
                              <p:cond delay="2450"/>
                            </p:stCondLst>
                            <p:childTnLst>
                              <p:par>
                                <p:cTn id="321" presetID="10" presetClass="entr" presetSubtype="0" fill="hold" nodeType="afterEffect">
                                  <p:stCondLst>
                                    <p:cond delay="0"/>
                                  </p:stCondLst>
                                  <p:childTnLst>
                                    <p:set>
                                      <p:cBhvr>
                                        <p:cTn id="322" dur="1" fill="hold">
                                          <p:stCondLst>
                                            <p:cond delay="0"/>
                                          </p:stCondLst>
                                        </p:cTn>
                                        <p:tgtEl>
                                          <p:spTgt spid="1890"/>
                                        </p:tgtEl>
                                        <p:attrNameLst>
                                          <p:attrName>style.visibility</p:attrName>
                                        </p:attrNameLst>
                                      </p:cBhvr>
                                      <p:to>
                                        <p:strVal val="visible"/>
                                      </p:to>
                                    </p:set>
                                    <p:animEffect transition="in" filter="fade">
                                      <p:cBhvr>
                                        <p:cTn id="323" dur="50"/>
                                        <p:tgtEl>
                                          <p:spTgt spid="1890"/>
                                        </p:tgtEl>
                                      </p:cBhvr>
                                    </p:animEffect>
                                  </p:childTnLst>
                                </p:cTn>
                              </p:par>
                              <p:par>
                                <p:cTn id="324" presetID="1" presetClass="exit" presetSubtype="0" fill="hold" nodeType="withEffect">
                                  <p:stCondLst>
                                    <p:cond delay="0"/>
                                  </p:stCondLst>
                                  <p:childTnLst>
                                    <p:set>
                                      <p:cBhvr>
                                        <p:cTn id="325" dur="1" fill="hold">
                                          <p:stCondLst>
                                            <p:cond delay="0"/>
                                          </p:stCondLst>
                                        </p:cTn>
                                        <p:tgtEl>
                                          <p:spTgt spid="1876"/>
                                        </p:tgtEl>
                                        <p:attrNameLst>
                                          <p:attrName>style.visibility</p:attrName>
                                        </p:attrNameLst>
                                      </p:cBhvr>
                                      <p:to>
                                        <p:strVal val="hidden"/>
                                      </p:to>
                                    </p:set>
                                  </p:childTnLst>
                                </p:cTn>
                              </p:par>
                            </p:childTnLst>
                          </p:cTn>
                        </p:par>
                        <p:par>
                          <p:cTn id="326" fill="hold">
                            <p:stCondLst>
                              <p:cond delay="2500"/>
                            </p:stCondLst>
                            <p:childTnLst>
                              <p:par>
                                <p:cTn id="327" presetID="10" presetClass="entr" presetSubtype="0" fill="hold" nodeType="afterEffect">
                                  <p:stCondLst>
                                    <p:cond delay="0"/>
                                  </p:stCondLst>
                                  <p:childTnLst>
                                    <p:set>
                                      <p:cBhvr>
                                        <p:cTn id="328" dur="1" fill="hold">
                                          <p:stCondLst>
                                            <p:cond delay="0"/>
                                          </p:stCondLst>
                                        </p:cTn>
                                        <p:tgtEl>
                                          <p:spTgt spid="1904"/>
                                        </p:tgtEl>
                                        <p:attrNameLst>
                                          <p:attrName>style.visibility</p:attrName>
                                        </p:attrNameLst>
                                      </p:cBhvr>
                                      <p:to>
                                        <p:strVal val="visible"/>
                                      </p:to>
                                    </p:set>
                                    <p:animEffect transition="in" filter="fade">
                                      <p:cBhvr>
                                        <p:cTn id="329" dur="50"/>
                                        <p:tgtEl>
                                          <p:spTgt spid="1904"/>
                                        </p:tgtEl>
                                      </p:cBhvr>
                                    </p:animEffect>
                                  </p:childTnLst>
                                </p:cTn>
                              </p:par>
                              <p:par>
                                <p:cTn id="330" presetID="1" presetClass="exit" presetSubtype="0" fill="hold" nodeType="withEffect">
                                  <p:stCondLst>
                                    <p:cond delay="0"/>
                                  </p:stCondLst>
                                  <p:childTnLst>
                                    <p:set>
                                      <p:cBhvr>
                                        <p:cTn id="331" dur="1" fill="hold">
                                          <p:stCondLst>
                                            <p:cond delay="0"/>
                                          </p:stCondLst>
                                        </p:cTn>
                                        <p:tgtEl>
                                          <p:spTgt spid="1890"/>
                                        </p:tgtEl>
                                        <p:attrNameLst>
                                          <p:attrName>style.visibility</p:attrName>
                                        </p:attrNameLst>
                                      </p:cBhvr>
                                      <p:to>
                                        <p:strVal val="hidden"/>
                                      </p:to>
                                    </p:set>
                                  </p:childTnLst>
                                </p:cTn>
                              </p:par>
                            </p:childTnLst>
                          </p:cTn>
                        </p:par>
                        <p:par>
                          <p:cTn id="332" fill="hold">
                            <p:stCondLst>
                              <p:cond delay="2550"/>
                            </p:stCondLst>
                            <p:childTnLst>
                              <p:par>
                                <p:cTn id="333" presetID="10" presetClass="entr" presetSubtype="0" fill="hold" nodeType="afterEffect">
                                  <p:stCondLst>
                                    <p:cond delay="0"/>
                                  </p:stCondLst>
                                  <p:childTnLst>
                                    <p:set>
                                      <p:cBhvr>
                                        <p:cTn id="334" dur="1" fill="hold">
                                          <p:stCondLst>
                                            <p:cond delay="0"/>
                                          </p:stCondLst>
                                        </p:cTn>
                                        <p:tgtEl>
                                          <p:spTgt spid="1918"/>
                                        </p:tgtEl>
                                        <p:attrNameLst>
                                          <p:attrName>style.visibility</p:attrName>
                                        </p:attrNameLst>
                                      </p:cBhvr>
                                      <p:to>
                                        <p:strVal val="visible"/>
                                      </p:to>
                                    </p:set>
                                    <p:animEffect transition="in" filter="fade">
                                      <p:cBhvr>
                                        <p:cTn id="335" dur="50"/>
                                        <p:tgtEl>
                                          <p:spTgt spid="1918"/>
                                        </p:tgtEl>
                                      </p:cBhvr>
                                    </p:animEffect>
                                  </p:childTnLst>
                                </p:cTn>
                              </p:par>
                              <p:par>
                                <p:cTn id="336" presetID="1" presetClass="exit" presetSubtype="0" fill="hold" nodeType="withEffect">
                                  <p:stCondLst>
                                    <p:cond delay="0"/>
                                  </p:stCondLst>
                                  <p:childTnLst>
                                    <p:set>
                                      <p:cBhvr>
                                        <p:cTn id="337" dur="1" fill="hold">
                                          <p:stCondLst>
                                            <p:cond delay="0"/>
                                          </p:stCondLst>
                                        </p:cTn>
                                        <p:tgtEl>
                                          <p:spTgt spid="1904"/>
                                        </p:tgtEl>
                                        <p:attrNameLst>
                                          <p:attrName>style.visibility</p:attrName>
                                        </p:attrNameLst>
                                      </p:cBhvr>
                                      <p:to>
                                        <p:strVal val="hidden"/>
                                      </p:to>
                                    </p:set>
                                  </p:childTnLst>
                                </p:cTn>
                              </p:par>
                            </p:childTnLst>
                          </p:cTn>
                        </p:par>
                        <p:par>
                          <p:cTn id="338" fill="hold">
                            <p:stCondLst>
                              <p:cond delay="2600"/>
                            </p:stCondLst>
                            <p:childTnLst>
                              <p:par>
                                <p:cTn id="339" presetID="10" presetClass="entr" presetSubtype="0" fill="hold" nodeType="afterEffect">
                                  <p:stCondLst>
                                    <p:cond delay="0"/>
                                  </p:stCondLst>
                                  <p:childTnLst>
                                    <p:set>
                                      <p:cBhvr>
                                        <p:cTn id="340" dur="1" fill="hold">
                                          <p:stCondLst>
                                            <p:cond delay="0"/>
                                          </p:stCondLst>
                                        </p:cTn>
                                        <p:tgtEl>
                                          <p:spTgt spid="1938"/>
                                        </p:tgtEl>
                                        <p:attrNameLst>
                                          <p:attrName>style.visibility</p:attrName>
                                        </p:attrNameLst>
                                      </p:cBhvr>
                                      <p:to>
                                        <p:strVal val="visible"/>
                                      </p:to>
                                    </p:set>
                                    <p:animEffect transition="in" filter="fade">
                                      <p:cBhvr>
                                        <p:cTn id="341" dur="50"/>
                                        <p:tgtEl>
                                          <p:spTgt spid="1938"/>
                                        </p:tgtEl>
                                      </p:cBhvr>
                                    </p:animEffect>
                                  </p:childTnLst>
                                </p:cTn>
                              </p:par>
                              <p:par>
                                <p:cTn id="342" presetID="1" presetClass="exit" presetSubtype="0" fill="hold" nodeType="withEffect">
                                  <p:stCondLst>
                                    <p:cond delay="0"/>
                                  </p:stCondLst>
                                  <p:childTnLst>
                                    <p:set>
                                      <p:cBhvr>
                                        <p:cTn id="343" dur="1" fill="hold">
                                          <p:stCondLst>
                                            <p:cond delay="0"/>
                                          </p:stCondLst>
                                        </p:cTn>
                                        <p:tgtEl>
                                          <p:spTgt spid="1918"/>
                                        </p:tgtEl>
                                        <p:attrNameLst>
                                          <p:attrName>style.visibility</p:attrName>
                                        </p:attrNameLst>
                                      </p:cBhvr>
                                      <p:to>
                                        <p:strVal val="hidden"/>
                                      </p:to>
                                    </p:set>
                                  </p:childTnLst>
                                </p:cTn>
                              </p:par>
                            </p:childTnLst>
                          </p:cTn>
                        </p:par>
                        <p:par>
                          <p:cTn id="344" fill="hold">
                            <p:stCondLst>
                              <p:cond delay="2650"/>
                            </p:stCondLst>
                            <p:childTnLst>
                              <p:par>
                                <p:cTn id="345" presetID="10" presetClass="entr" presetSubtype="0" fill="hold" nodeType="afterEffect">
                                  <p:stCondLst>
                                    <p:cond delay="0"/>
                                  </p:stCondLst>
                                  <p:childTnLst>
                                    <p:set>
                                      <p:cBhvr>
                                        <p:cTn id="346" dur="1" fill="hold">
                                          <p:stCondLst>
                                            <p:cond delay="0"/>
                                          </p:stCondLst>
                                        </p:cTn>
                                        <p:tgtEl>
                                          <p:spTgt spid="1952"/>
                                        </p:tgtEl>
                                        <p:attrNameLst>
                                          <p:attrName>style.visibility</p:attrName>
                                        </p:attrNameLst>
                                      </p:cBhvr>
                                      <p:to>
                                        <p:strVal val="visible"/>
                                      </p:to>
                                    </p:set>
                                    <p:animEffect transition="in" filter="fade">
                                      <p:cBhvr>
                                        <p:cTn id="347" dur="50"/>
                                        <p:tgtEl>
                                          <p:spTgt spid="1952"/>
                                        </p:tgtEl>
                                      </p:cBhvr>
                                    </p:animEffect>
                                  </p:childTnLst>
                                </p:cTn>
                              </p:par>
                              <p:par>
                                <p:cTn id="348" presetID="1" presetClass="exit" presetSubtype="0" fill="hold" nodeType="withEffect">
                                  <p:stCondLst>
                                    <p:cond delay="0"/>
                                  </p:stCondLst>
                                  <p:childTnLst>
                                    <p:set>
                                      <p:cBhvr>
                                        <p:cTn id="349" dur="1" fill="hold">
                                          <p:stCondLst>
                                            <p:cond delay="0"/>
                                          </p:stCondLst>
                                        </p:cTn>
                                        <p:tgtEl>
                                          <p:spTgt spid="1938"/>
                                        </p:tgtEl>
                                        <p:attrNameLst>
                                          <p:attrName>style.visibility</p:attrName>
                                        </p:attrNameLst>
                                      </p:cBhvr>
                                      <p:to>
                                        <p:strVal val="hidden"/>
                                      </p:to>
                                    </p:set>
                                  </p:childTnLst>
                                </p:cTn>
                              </p:par>
                            </p:childTnLst>
                          </p:cTn>
                        </p:par>
                        <p:par>
                          <p:cTn id="350" fill="hold">
                            <p:stCondLst>
                              <p:cond delay="2700"/>
                            </p:stCondLst>
                            <p:childTnLst>
                              <p:par>
                                <p:cTn id="351" presetID="10" presetClass="entr" presetSubtype="0" fill="hold" nodeType="afterEffect">
                                  <p:stCondLst>
                                    <p:cond delay="0"/>
                                  </p:stCondLst>
                                  <p:childTnLst>
                                    <p:set>
                                      <p:cBhvr>
                                        <p:cTn id="352" dur="1" fill="hold">
                                          <p:stCondLst>
                                            <p:cond delay="0"/>
                                          </p:stCondLst>
                                        </p:cTn>
                                        <p:tgtEl>
                                          <p:spTgt spid="1966"/>
                                        </p:tgtEl>
                                        <p:attrNameLst>
                                          <p:attrName>style.visibility</p:attrName>
                                        </p:attrNameLst>
                                      </p:cBhvr>
                                      <p:to>
                                        <p:strVal val="visible"/>
                                      </p:to>
                                    </p:set>
                                    <p:animEffect transition="in" filter="fade">
                                      <p:cBhvr>
                                        <p:cTn id="353" dur="50"/>
                                        <p:tgtEl>
                                          <p:spTgt spid="1966"/>
                                        </p:tgtEl>
                                      </p:cBhvr>
                                    </p:animEffect>
                                  </p:childTnLst>
                                </p:cTn>
                              </p:par>
                              <p:par>
                                <p:cTn id="354" presetID="1" presetClass="exit" presetSubtype="0" fill="hold" nodeType="withEffect">
                                  <p:stCondLst>
                                    <p:cond delay="0"/>
                                  </p:stCondLst>
                                  <p:childTnLst>
                                    <p:set>
                                      <p:cBhvr>
                                        <p:cTn id="355" dur="1" fill="hold">
                                          <p:stCondLst>
                                            <p:cond delay="0"/>
                                          </p:stCondLst>
                                        </p:cTn>
                                        <p:tgtEl>
                                          <p:spTgt spid="1952"/>
                                        </p:tgtEl>
                                        <p:attrNameLst>
                                          <p:attrName>style.visibility</p:attrName>
                                        </p:attrNameLst>
                                      </p:cBhvr>
                                      <p:to>
                                        <p:strVal val="hidden"/>
                                      </p:to>
                                    </p:set>
                                  </p:childTnLst>
                                </p:cTn>
                              </p:par>
                            </p:childTnLst>
                          </p:cTn>
                        </p:par>
                        <p:par>
                          <p:cTn id="356" fill="hold">
                            <p:stCondLst>
                              <p:cond delay="2750"/>
                            </p:stCondLst>
                            <p:childTnLst>
                              <p:par>
                                <p:cTn id="357" presetID="10" presetClass="entr" presetSubtype="0" fill="hold" nodeType="afterEffect">
                                  <p:stCondLst>
                                    <p:cond delay="0"/>
                                  </p:stCondLst>
                                  <p:childTnLst>
                                    <p:set>
                                      <p:cBhvr>
                                        <p:cTn id="358" dur="1" fill="hold">
                                          <p:stCondLst>
                                            <p:cond delay="0"/>
                                          </p:stCondLst>
                                        </p:cTn>
                                        <p:tgtEl>
                                          <p:spTgt spid="1980"/>
                                        </p:tgtEl>
                                        <p:attrNameLst>
                                          <p:attrName>style.visibility</p:attrName>
                                        </p:attrNameLst>
                                      </p:cBhvr>
                                      <p:to>
                                        <p:strVal val="visible"/>
                                      </p:to>
                                    </p:set>
                                    <p:animEffect transition="in" filter="fade">
                                      <p:cBhvr>
                                        <p:cTn id="359" dur="50"/>
                                        <p:tgtEl>
                                          <p:spTgt spid="1980"/>
                                        </p:tgtEl>
                                      </p:cBhvr>
                                    </p:animEffect>
                                  </p:childTnLst>
                                </p:cTn>
                              </p:par>
                              <p:par>
                                <p:cTn id="360" presetID="1" presetClass="exit" presetSubtype="0" fill="hold" nodeType="withEffect">
                                  <p:stCondLst>
                                    <p:cond delay="0"/>
                                  </p:stCondLst>
                                  <p:childTnLst>
                                    <p:set>
                                      <p:cBhvr>
                                        <p:cTn id="361" dur="1" fill="hold">
                                          <p:stCondLst>
                                            <p:cond delay="0"/>
                                          </p:stCondLst>
                                        </p:cTn>
                                        <p:tgtEl>
                                          <p:spTgt spid="1966"/>
                                        </p:tgtEl>
                                        <p:attrNameLst>
                                          <p:attrName>style.visibility</p:attrName>
                                        </p:attrNameLst>
                                      </p:cBhvr>
                                      <p:to>
                                        <p:strVal val="hidden"/>
                                      </p:to>
                                    </p:set>
                                  </p:childTnLst>
                                </p:cTn>
                              </p:par>
                            </p:childTnLst>
                          </p:cTn>
                        </p:par>
                        <p:par>
                          <p:cTn id="362" fill="hold">
                            <p:stCondLst>
                              <p:cond delay="2800"/>
                            </p:stCondLst>
                            <p:childTnLst>
                              <p:par>
                                <p:cTn id="363" presetID="10" presetClass="entr" presetSubtype="0" fill="hold" nodeType="afterEffect">
                                  <p:stCondLst>
                                    <p:cond delay="0"/>
                                  </p:stCondLst>
                                  <p:childTnLst>
                                    <p:set>
                                      <p:cBhvr>
                                        <p:cTn id="364" dur="1" fill="hold">
                                          <p:stCondLst>
                                            <p:cond delay="0"/>
                                          </p:stCondLst>
                                        </p:cTn>
                                        <p:tgtEl>
                                          <p:spTgt spid="2018"/>
                                        </p:tgtEl>
                                        <p:attrNameLst>
                                          <p:attrName>style.visibility</p:attrName>
                                        </p:attrNameLst>
                                      </p:cBhvr>
                                      <p:to>
                                        <p:strVal val="visible"/>
                                      </p:to>
                                    </p:set>
                                    <p:animEffect transition="in" filter="fade">
                                      <p:cBhvr>
                                        <p:cTn id="365" dur="50"/>
                                        <p:tgtEl>
                                          <p:spTgt spid="2018"/>
                                        </p:tgtEl>
                                      </p:cBhvr>
                                    </p:animEffect>
                                  </p:childTnLst>
                                </p:cTn>
                              </p:par>
                              <p:par>
                                <p:cTn id="366" presetID="1" presetClass="exit" presetSubtype="0" fill="hold" nodeType="withEffect">
                                  <p:stCondLst>
                                    <p:cond delay="0"/>
                                  </p:stCondLst>
                                  <p:childTnLst>
                                    <p:set>
                                      <p:cBhvr>
                                        <p:cTn id="367" dur="1" fill="hold">
                                          <p:stCondLst>
                                            <p:cond delay="0"/>
                                          </p:stCondLst>
                                        </p:cTn>
                                        <p:tgtEl>
                                          <p:spTgt spid="1980"/>
                                        </p:tgtEl>
                                        <p:attrNameLst>
                                          <p:attrName>style.visibility</p:attrName>
                                        </p:attrNameLst>
                                      </p:cBhvr>
                                      <p:to>
                                        <p:strVal val="hidden"/>
                                      </p:to>
                                    </p:set>
                                  </p:childTnLst>
                                </p:cTn>
                              </p:par>
                            </p:childTnLst>
                          </p:cTn>
                        </p:par>
                        <p:par>
                          <p:cTn id="368" fill="hold">
                            <p:stCondLst>
                              <p:cond delay="2850"/>
                            </p:stCondLst>
                            <p:childTnLst>
                              <p:par>
                                <p:cTn id="369" presetID="10" presetClass="entr" presetSubtype="0" fill="hold" nodeType="afterEffect">
                                  <p:stCondLst>
                                    <p:cond delay="0"/>
                                  </p:stCondLst>
                                  <p:childTnLst>
                                    <p:set>
                                      <p:cBhvr>
                                        <p:cTn id="370" dur="1" fill="hold">
                                          <p:stCondLst>
                                            <p:cond delay="0"/>
                                          </p:stCondLst>
                                        </p:cTn>
                                        <p:tgtEl>
                                          <p:spTgt spid="1994"/>
                                        </p:tgtEl>
                                        <p:attrNameLst>
                                          <p:attrName>style.visibility</p:attrName>
                                        </p:attrNameLst>
                                      </p:cBhvr>
                                      <p:to>
                                        <p:strVal val="visible"/>
                                      </p:to>
                                    </p:set>
                                    <p:animEffect transition="in" filter="fade">
                                      <p:cBhvr>
                                        <p:cTn id="371" dur="50"/>
                                        <p:tgtEl>
                                          <p:spTgt spid="1994"/>
                                        </p:tgtEl>
                                      </p:cBhvr>
                                    </p:animEffect>
                                  </p:childTnLst>
                                </p:cTn>
                              </p:par>
                              <p:par>
                                <p:cTn id="372" presetID="1" presetClass="exit" presetSubtype="0" fill="hold" nodeType="withEffect">
                                  <p:stCondLst>
                                    <p:cond delay="0"/>
                                  </p:stCondLst>
                                  <p:childTnLst>
                                    <p:set>
                                      <p:cBhvr>
                                        <p:cTn id="373" dur="1" fill="hold">
                                          <p:stCondLst>
                                            <p:cond delay="0"/>
                                          </p:stCondLst>
                                        </p:cTn>
                                        <p:tgtEl>
                                          <p:spTgt spid="2018"/>
                                        </p:tgtEl>
                                        <p:attrNameLst>
                                          <p:attrName>style.visibility</p:attrName>
                                        </p:attrNameLst>
                                      </p:cBhvr>
                                      <p:to>
                                        <p:strVal val="hidden"/>
                                      </p:to>
                                    </p:set>
                                  </p:childTnLst>
                                </p:cTn>
                              </p:par>
                            </p:childTnLst>
                          </p:cTn>
                        </p:par>
                        <p:par>
                          <p:cTn id="374" fill="hold">
                            <p:stCondLst>
                              <p:cond delay="2900"/>
                            </p:stCondLst>
                            <p:childTnLst>
                              <p:par>
                                <p:cTn id="375" presetID="10" presetClass="entr" presetSubtype="0" fill="hold" nodeType="afterEffect">
                                  <p:stCondLst>
                                    <p:cond delay="0"/>
                                  </p:stCondLst>
                                  <p:childTnLst>
                                    <p:set>
                                      <p:cBhvr>
                                        <p:cTn id="376" dur="1" fill="hold">
                                          <p:stCondLst>
                                            <p:cond delay="0"/>
                                          </p:stCondLst>
                                        </p:cTn>
                                        <p:tgtEl>
                                          <p:spTgt spid="2007"/>
                                        </p:tgtEl>
                                        <p:attrNameLst>
                                          <p:attrName>style.visibility</p:attrName>
                                        </p:attrNameLst>
                                      </p:cBhvr>
                                      <p:to>
                                        <p:strVal val="visible"/>
                                      </p:to>
                                    </p:set>
                                    <p:animEffect transition="in" filter="fade">
                                      <p:cBhvr>
                                        <p:cTn id="377" dur="50"/>
                                        <p:tgtEl>
                                          <p:spTgt spid="2007"/>
                                        </p:tgtEl>
                                      </p:cBhvr>
                                    </p:animEffect>
                                  </p:childTnLst>
                                </p:cTn>
                              </p:par>
                              <p:par>
                                <p:cTn id="378" presetID="1" presetClass="exit" presetSubtype="0" fill="hold" nodeType="withEffect">
                                  <p:stCondLst>
                                    <p:cond delay="0"/>
                                  </p:stCondLst>
                                  <p:childTnLst>
                                    <p:set>
                                      <p:cBhvr>
                                        <p:cTn id="379" dur="1" fill="hold">
                                          <p:stCondLst>
                                            <p:cond delay="0"/>
                                          </p:stCondLst>
                                        </p:cTn>
                                        <p:tgtEl>
                                          <p:spTgt spid="1994"/>
                                        </p:tgtEl>
                                        <p:attrNameLst>
                                          <p:attrName>style.visibility</p:attrName>
                                        </p:attrNameLst>
                                      </p:cBhvr>
                                      <p:to>
                                        <p:strVal val="hidden"/>
                                      </p:to>
                                    </p:set>
                                  </p:childTnLst>
                                </p:cTn>
                              </p:par>
                            </p:childTnLst>
                          </p:cTn>
                        </p:par>
                        <p:par>
                          <p:cTn id="380" fill="hold">
                            <p:stCondLst>
                              <p:cond delay="2950"/>
                            </p:stCondLst>
                            <p:childTnLst>
                              <p:par>
                                <p:cTn id="381" presetID="10" presetClass="entr" presetSubtype="0" fill="hold" nodeType="afterEffect">
                                  <p:stCondLst>
                                    <p:cond delay="0"/>
                                  </p:stCondLst>
                                  <p:childTnLst>
                                    <p:set>
                                      <p:cBhvr>
                                        <p:cTn id="382" dur="1" fill="hold">
                                          <p:stCondLst>
                                            <p:cond delay="0"/>
                                          </p:stCondLst>
                                        </p:cTn>
                                        <p:tgtEl>
                                          <p:spTgt spid="2030"/>
                                        </p:tgtEl>
                                        <p:attrNameLst>
                                          <p:attrName>style.visibility</p:attrName>
                                        </p:attrNameLst>
                                      </p:cBhvr>
                                      <p:to>
                                        <p:strVal val="visible"/>
                                      </p:to>
                                    </p:set>
                                    <p:animEffect transition="in" filter="fade">
                                      <p:cBhvr>
                                        <p:cTn id="383" dur="50"/>
                                        <p:tgtEl>
                                          <p:spTgt spid="2030"/>
                                        </p:tgtEl>
                                      </p:cBhvr>
                                    </p:animEffect>
                                  </p:childTnLst>
                                </p:cTn>
                              </p:par>
                              <p:par>
                                <p:cTn id="384" presetID="1" presetClass="exit" presetSubtype="0" fill="hold" nodeType="withEffect">
                                  <p:stCondLst>
                                    <p:cond delay="0"/>
                                  </p:stCondLst>
                                  <p:childTnLst>
                                    <p:set>
                                      <p:cBhvr>
                                        <p:cTn id="385" dur="1" fill="hold">
                                          <p:stCondLst>
                                            <p:cond delay="0"/>
                                          </p:stCondLst>
                                        </p:cTn>
                                        <p:tgtEl>
                                          <p:spTgt spid="2007"/>
                                        </p:tgtEl>
                                        <p:attrNameLst>
                                          <p:attrName>style.visibility</p:attrName>
                                        </p:attrNameLst>
                                      </p:cBhvr>
                                      <p:to>
                                        <p:strVal val="hidden"/>
                                      </p:to>
                                    </p:set>
                                  </p:childTnLst>
                                </p:cTn>
                              </p:par>
                            </p:childTnLst>
                          </p:cTn>
                        </p:par>
                        <p:par>
                          <p:cTn id="386" fill="hold">
                            <p:stCondLst>
                              <p:cond delay="3000"/>
                            </p:stCondLst>
                            <p:childTnLst>
                              <p:par>
                                <p:cTn id="387" presetID="10" presetClass="entr" presetSubtype="0" fill="hold" nodeType="afterEffect">
                                  <p:stCondLst>
                                    <p:cond delay="0"/>
                                  </p:stCondLst>
                                  <p:childTnLst>
                                    <p:set>
                                      <p:cBhvr>
                                        <p:cTn id="388" dur="1" fill="hold">
                                          <p:stCondLst>
                                            <p:cond delay="0"/>
                                          </p:stCondLst>
                                        </p:cTn>
                                        <p:tgtEl>
                                          <p:spTgt spid="1932"/>
                                        </p:tgtEl>
                                        <p:attrNameLst>
                                          <p:attrName>style.visibility</p:attrName>
                                        </p:attrNameLst>
                                      </p:cBhvr>
                                      <p:to>
                                        <p:strVal val="visible"/>
                                      </p:to>
                                    </p:set>
                                    <p:animEffect transition="in" filter="fade">
                                      <p:cBhvr>
                                        <p:cTn id="389" dur="50"/>
                                        <p:tgtEl>
                                          <p:spTgt spid="1932"/>
                                        </p:tgtEl>
                                      </p:cBhvr>
                                    </p:animEffect>
                                  </p:childTnLst>
                                </p:cTn>
                              </p:par>
                              <p:par>
                                <p:cTn id="390" presetID="1" presetClass="exit" presetSubtype="0" fill="hold" nodeType="withEffect">
                                  <p:stCondLst>
                                    <p:cond delay="0"/>
                                  </p:stCondLst>
                                  <p:childTnLst>
                                    <p:set>
                                      <p:cBhvr>
                                        <p:cTn id="391" dur="1" fill="hold">
                                          <p:stCondLst>
                                            <p:cond delay="0"/>
                                          </p:stCondLst>
                                        </p:cTn>
                                        <p:tgtEl>
                                          <p:spTgt spid="2030"/>
                                        </p:tgtEl>
                                        <p:attrNameLst>
                                          <p:attrName>style.visibility</p:attrName>
                                        </p:attrNameLst>
                                      </p:cBhvr>
                                      <p:to>
                                        <p:strVal val="hidden"/>
                                      </p:to>
                                    </p:set>
                                  </p:childTnLst>
                                </p:cTn>
                              </p:par>
                            </p:childTnLst>
                          </p:cTn>
                        </p:par>
                        <p:par>
                          <p:cTn id="392" fill="hold">
                            <p:stCondLst>
                              <p:cond delay="3050"/>
                            </p:stCondLst>
                            <p:childTnLst>
                              <p:par>
                                <p:cTn id="393" presetID="10" presetClass="entr" presetSubtype="0" fill="hold" nodeType="afterEffect">
                                  <p:stCondLst>
                                    <p:cond delay="0"/>
                                  </p:stCondLst>
                                  <p:childTnLst>
                                    <p:set>
                                      <p:cBhvr>
                                        <p:cTn id="394" dur="1" fill="hold">
                                          <p:stCondLst>
                                            <p:cond delay="0"/>
                                          </p:stCondLst>
                                        </p:cTn>
                                        <p:tgtEl>
                                          <p:spTgt spid="2044"/>
                                        </p:tgtEl>
                                        <p:attrNameLst>
                                          <p:attrName>style.visibility</p:attrName>
                                        </p:attrNameLst>
                                      </p:cBhvr>
                                      <p:to>
                                        <p:strVal val="visible"/>
                                      </p:to>
                                    </p:set>
                                    <p:animEffect transition="in" filter="fade">
                                      <p:cBhvr>
                                        <p:cTn id="395" dur="50"/>
                                        <p:tgtEl>
                                          <p:spTgt spid="2044"/>
                                        </p:tgtEl>
                                      </p:cBhvr>
                                    </p:animEffect>
                                  </p:childTnLst>
                                </p:cTn>
                              </p:par>
                              <p:par>
                                <p:cTn id="396" presetID="1" presetClass="exit" presetSubtype="0" fill="hold" nodeType="withEffect">
                                  <p:stCondLst>
                                    <p:cond delay="0"/>
                                  </p:stCondLst>
                                  <p:childTnLst>
                                    <p:set>
                                      <p:cBhvr>
                                        <p:cTn id="397" dur="1" fill="hold">
                                          <p:stCondLst>
                                            <p:cond delay="0"/>
                                          </p:stCondLst>
                                        </p:cTn>
                                        <p:tgtEl>
                                          <p:spTgt spid="1932"/>
                                        </p:tgtEl>
                                        <p:attrNameLst>
                                          <p:attrName>style.visibility</p:attrName>
                                        </p:attrNameLst>
                                      </p:cBhvr>
                                      <p:to>
                                        <p:strVal val="hidden"/>
                                      </p:to>
                                    </p:set>
                                  </p:childTnLst>
                                </p:cTn>
                              </p:par>
                            </p:childTnLst>
                          </p:cTn>
                        </p:par>
                        <p:par>
                          <p:cTn id="398" fill="hold">
                            <p:stCondLst>
                              <p:cond delay="3100"/>
                            </p:stCondLst>
                            <p:childTnLst>
                              <p:par>
                                <p:cTn id="399" presetID="10" presetClass="entr" presetSubtype="0" fill="hold" nodeType="afterEffect">
                                  <p:stCondLst>
                                    <p:cond delay="0"/>
                                  </p:stCondLst>
                                  <p:childTnLst>
                                    <p:set>
                                      <p:cBhvr>
                                        <p:cTn id="400" dur="1" fill="hold">
                                          <p:stCondLst>
                                            <p:cond delay="0"/>
                                          </p:stCondLst>
                                        </p:cTn>
                                        <p:tgtEl>
                                          <p:spTgt spid="2058"/>
                                        </p:tgtEl>
                                        <p:attrNameLst>
                                          <p:attrName>style.visibility</p:attrName>
                                        </p:attrNameLst>
                                      </p:cBhvr>
                                      <p:to>
                                        <p:strVal val="visible"/>
                                      </p:to>
                                    </p:set>
                                    <p:animEffect transition="in" filter="fade">
                                      <p:cBhvr>
                                        <p:cTn id="401" dur="50"/>
                                        <p:tgtEl>
                                          <p:spTgt spid="2058"/>
                                        </p:tgtEl>
                                      </p:cBhvr>
                                    </p:animEffect>
                                  </p:childTnLst>
                                </p:cTn>
                              </p:par>
                              <p:par>
                                <p:cTn id="402" presetID="1" presetClass="exit" presetSubtype="0" fill="hold" nodeType="withEffect">
                                  <p:stCondLst>
                                    <p:cond delay="0"/>
                                  </p:stCondLst>
                                  <p:childTnLst>
                                    <p:set>
                                      <p:cBhvr>
                                        <p:cTn id="403" dur="1" fill="hold">
                                          <p:stCondLst>
                                            <p:cond delay="0"/>
                                          </p:stCondLst>
                                        </p:cTn>
                                        <p:tgtEl>
                                          <p:spTgt spid="2044"/>
                                        </p:tgtEl>
                                        <p:attrNameLst>
                                          <p:attrName>style.visibility</p:attrName>
                                        </p:attrNameLst>
                                      </p:cBhvr>
                                      <p:to>
                                        <p:strVal val="hidden"/>
                                      </p:to>
                                    </p:set>
                                  </p:childTnLst>
                                </p:cTn>
                              </p:par>
                            </p:childTnLst>
                          </p:cTn>
                        </p:par>
                        <p:par>
                          <p:cTn id="404" fill="hold">
                            <p:stCondLst>
                              <p:cond delay="3150"/>
                            </p:stCondLst>
                            <p:childTnLst>
                              <p:par>
                                <p:cTn id="405" presetID="10" presetClass="entr" presetSubtype="0" fill="hold" nodeType="afterEffect">
                                  <p:stCondLst>
                                    <p:cond delay="0"/>
                                  </p:stCondLst>
                                  <p:childTnLst>
                                    <p:set>
                                      <p:cBhvr>
                                        <p:cTn id="406" dur="1" fill="hold">
                                          <p:stCondLst>
                                            <p:cond delay="0"/>
                                          </p:stCondLst>
                                        </p:cTn>
                                        <p:tgtEl>
                                          <p:spTgt spid="2072"/>
                                        </p:tgtEl>
                                        <p:attrNameLst>
                                          <p:attrName>style.visibility</p:attrName>
                                        </p:attrNameLst>
                                      </p:cBhvr>
                                      <p:to>
                                        <p:strVal val="visible"/>
                                      </p:to>
                                    </p:set>
                                    <p:animEffect transition="in" filter="fade">
                                      <p:cBhvr>
                                        <p:cTn id="407" dur="50"/>
                                        <p:tgtEl>
                                          <p:spTgt spid="2072"/>
                                        </p:tgtEl>
                                      </p:cBhvr>
                                    </p:animEffect>
                                  </p:childTnLst>
                                </p:cTn>
                              </p:par>
                              <p:par>
                                <p:cTn id="408" presetID="1" presetClass="exit" presetSubtype="0" fill="hold" nodeType="withEffect">
                                  <p:stCondLst>
                                    <p:cond delay="0"/>
                                  </p:stCondLst>
                                  <p:childTnLst>
                                    <p:set>
                                      <p:cBhvr>
                                        <p:cTn id="409" dur="1" fill="hold">
                                          <p:stCondLst>
                                            <p:cond delay="0"/>
                                          </p:stCondLst>
                                        </p:cTn>
                                        <p:tgtEl>
                                          <p:spTgt spid="2058"/>
                                        </p:tgtEl>
                                        <p:attrNameLst>
                                          <p:attrName>style.visibility</p:attrName>
                                        </p:attrNameLst>
                                      </p:cBhvr>
                                      <p:to>
                                        <p:strVal val="hidden"/>
                                      </p:to>
                                    </p:set>
                                  </p:childTnLst>
                                </p:cTn>
                              </p:par>
                            </p:childTnLst>
                          </p:cTn>
                        </p:par>
                        <p:par>
                          <p:cTn id="410" fill="hold">
                            <p:stCondLst>
                              <p:cond delay="3200"/>
                            </p:stCondLst>
                            <p:childTnLst>
                              <p:par>
                                <p:cTn id="411" presetID="10" presetClass="entr" presetSubtype="0" fill="hold" nodeType="afterEffect">
                                  <p:stCondLst>
                                    <p:cond delay="0"/>
                                  </p:stCondLst>
                                  <p:childTnLst>
                                    <p:set>
                                      <p:cBhvr>
                                        <p:cTn id="412" dur="1" fill="hold">
                                          <p:stCondLst>
                                            <p:cond delay="0"/>
                                          </p:stCondLst>
                                        </p:cTn>
                                        <p:tgtEl>
                                          <p:spTgt spid="2684"/>
                                        </p:tgtEl>
                                        <p:attrNameLst>
                                          <p:attrName>style.visibility</p:attrName>
                                        </p:attrNameLst>
                                      </p:cBhvr>
                                      <p:to>
                                        <p:strVal val="visible"/>
                                      </p:to>
                                    </p:set>
                                    <p:animEffect transition="in" filter="fade">
                                      <p:cBhvr>
                                        <p:cTn id="413" dur="50"/>
                                        <p:tgtEl>
                                          <p:spTgt spid="2684"/>
                                        </p:tgtEl>
                                      </p:cBhvr>
                                    </p:animEffect>
                                  </p:childTnLst>
                                </p:cTn>
                              </p:par>
                              <p:par>
                                <p:cTn id="414" presetID="1" presetClass="exit" presetSubtype="0" fill="hold" nodeType="withEffect">
                                  <p:stCondLst>
                                    <p:cond delay="0"/>
                                  </p:stCondLst>
                                  <p:childTnLst>
                                    <p:set>
                                      <p:cBhvr>
                                        <p:cTn id="415" dur="1" fill="hold">
                                          <p:stCondLst>
                                            <p:cond delay="0"/>
                                          </p:stCondLst>
                                        </p:cTn>
                                        <p:tgtEl>
                                          <p:spTgt spid="2072"/>
                                        </p:tgtEl>
                                        <p:attrNameLst>
                                          <p:attrName>style.visibility</p:attrName>
                                        </p:attrNameLst>
                                      </p:cBhvr>
                                      <p:to>
                                        <p:strVal val="hidden"/>
                                      </p:to>
                                    </p:set>
                                  </p:childTnLst>
                                </p:cTn>
                              </p:par>
                            </p:childTnLst>
                          </p:cTn>
                        </p:par>
                        <p:par>
                          <p:cTn id="416" fill="hold">
                            <p:stCondLst>
                              <p:cond delay="3250"/>
                            </p:stCondLst>
                            <p:childTnLst>
                              <p:par>
                                <p:cTn id="417" presetID="10" presetClass="entr" presetSubtype="0" fill="hold" nodeType="afterEffect">
                                  <p:stCondLst>
                                    <p:cond delay="0"/>
                                  </p:stCondLst>
                                  <p:childTnLst>
                                    <p:set>
                                      <p:cBhvr>
                                        <p:cTn id="418" dur="1" fill="hold">
                                          <p:stCondLst>
                                            <p:cond delay="0"/>
                                          </p:stCondLst>
                                        </p:cTn>
                                        <p:tgtEl>
                                          <p:spTgt spid="2704"/>
                                        </p:tgtEl>
                                        <p:attrNameLst>
                                          <p:attrName>style.visibility</p:attrName>
                                        </p:attrNameLst>
                                      </p:cBhvr>
                                      <p:to>
                                        <p:strVal val="visible"/>
                                      </p:to>
                                    </p:set>
                                    <p:animEffect transition="in" filter="fade">
                                      <p:cBhvr>
                                        <p:cTn id="419" dur="50"/>
                                        <p:tgtEl>
                                          <p:spTgt spid="2704"/>
                                        </p:tgtEl>
                                      </p:cBhvr>
                                    </p:animEffect>
                                  </p:childTnLst>
                                </p:cTn>
                              </p:par>
                              <p:par>
                                <p:cTn id="420" presetID="1" presetClass="exit" presetSubtype="0" fill="hold" nodeType="withEffect">
                                  <p:stCondLst>
                                    <p:cond delay="0"/>
                                  </p:stCondLst>
                                  <p:childTnLst>
                                    <p:set>
                                      <p:cBhvr>
                                        <p:cTn id="421" dur="1" fill="hold">
                                          <p:stCondLst>
                                            <p:cond delay="0"/>
                                          </p:stCondLst>
                                        </p:cTn>
                                        <p:tgtEl>
                                          <p:spTgt spid="2684"/>
                                        </p:tgtEl>
                                        <p:attrNameLst>
                                          <p:attrName>style.visibility</p:attrName>
                                        </p:attrNameLst>
                                      </p:cBhvr>
                                      <p:to>
                                        <p:strVal val="hidden"/>
                                      </p:to>
                                    </p:set>
                                  </p:childTnLst>
                                </p:cTn>
                              </p:par>
                            </p:childTnLst>
                          </p:cTn>
                        </p:par>
                        <p:par>
                          <p:cTn id="422" fill="hold">
                            <p:stCondLst>
                              <p:cond delay="3300"/>
                            </p:stCondLst>
                            <p:childTnLst>
                              <p:par>
                                <p:cTn id="423" presetID="10" presetClass="entr" presetSubtype="0" fill="hold" nodeType="afterEffect">
                                  <p:stCondLst>
                                    <p:cond delay="0"/>
                                  </p:stCondLst>
                                  <p:childTnLst>
                                    <p:set>
                                      <p:cBhvr>
                                        <p:cTn id="424" dur="1" fill="hold">
                                          <p:stCondLst>
                                            <p:cond delay="0"/>
                                          </p:stCondLst>
                                        </p:cTn>
                                        <p:tgtEl>
                                          <p:spTgt spid="2730"/>
                                        </p:tgtEl>
                                        <p:attrNameLst>
                                          <p:attrName>style.visibility</p:attrName>
                                        </p:attrNameLst>
                                      </p:cBhvr>
                                      <p:to>
                                        <p:strVal val="visible"/>
                                      </p:to>
                                    </p:set>
                                    <p:animEffect transition="in" filter="fade">
                                      <p:cBhvr>
                                        <p:cTn id="425" dur="50"/>
                                        <p:tgtEl>
                                          <p:spTgt spid="2730"/>
                                        </p:tgtEl>
                                      </p:cBhvr>
                                    </p:animEffect>
                                  </p:childTnLst>
                                </p:cTn>
                              </p:par>
                              <p:par>
                                <p:cTn id="426" presetID="1" presetClass="exit" presetSubtype="0" fill="hold" nodeType="withEffect">
                                  <p:stCondLst>
                                    <p:cond delay="0"/>
                                  </p:stCondLst>
                                  <p:childTnLst>
                                    <p:set>
                                      <p:cBhvr>
                                        <p:cTn id="427" dur="1" fill="hold">
                                          <p:stCondLst>
                                            <p:cond delay="0"/>
                                          </p:stCondLst>
                                        </p:cTn>
                                        <p:tgtEl>
                                          <p:spTgt spid="2704"/>
                                        </p:tgtEl>
                                        <p:attrNameLst>
                                          <p:attrName>style.visibility</p:attrName>
                                        </p:attrNameLst>
                                      </p:cBhvr>
                                      <p:to>
                                        <p:strVal val="hidden"/>
                                      </p:to>
                                    </p:set>
                                  </p:childTnLst>
                                </p:cTn>
                              </p:par>
                            </p:childTnLst>
                          </p:cTn>
                        </p:par>
                        <p:par>
                          <p:cTn id="428" fill="hold">
                            <p:stCondLst>
                              <p:cond delay="3350"/>
                            </p:stCondLst>
                            <p:childTnLst>
                              <p:par>
                                <p:cTn id="429" presetID="10" presetClass="entr" presetSubtype="0" fill="hold" nodeType="afterEffect">
                                  <p:stCondLst>
                                    <p:cond delay="0"/>
                                  </p:stCondLst>
                                  <p:childTnLst>
                                    <p:set>
                                      <p:cBhvr>
                                        <p:cTn id="430" dur="1" fill="hold">
                                          <p:stCondLst>
                                            <p:cond delay="0"/>
                                          </p:stCondLst>
                                        </p:cTn>
                                        <p:tgtEl>
                                          <p:spTgt spid="2744"/>
                                        </p:tgtEl>
                                        <p:attrNameLst>
                                          <p:attrName>style.visibility</p:attrName>
                                        </p:attrNameLst>
                                      </p:cBhvr>
                                      <p:to>
                                        <p:strVal val="visible"/>
                                      </p:to>
                                    </p:set>
                                    <p:animEffect transition="in" filter="fade">
                                      <p:cBhvr>
                                        <p:cTn id="431" dur="50"/>
                                        <p:tgtEl>
                                          <p:spTgt spid="2744"/>
                                        </p:tgtEl>
                                      </p:cBhvr>
                                    </p:animEffect>
                                  </p:childTnLst>
                                </p:cTn>
                              </p:par>
                              <p:par>
                                <p:cTn id="432" presetID="1" presetClass="exit" presetSubtype="0" fill="hold" nodeType="withEffect">
                                  <p:stCondLst>
                                    <p:cond delay="0"/>
                                  </p:stCondLst>
                                  <p:childTnLst>
                                    <p:set>
                                      <p:cBhvr>
                                        <p:cTn id="433" dur="1" fill="hold">
                                          <p:stCondLst>
                                            <p:cond delay="0"/>
                                          </p:stCondLst>
                                        </p:cTn>
                                        <p:tgtEl>
                                          <p:spTgt spid="2730"/>
                                        </p:tgtEl>
                                        <p:attrNameLst>
                                          <p:attrName>style.visibility</p:attrName>
                                        </p:attrNameLst>
                                      </p:cBhvr>
                                      <p:to>
                                        <p:strVal val="hidden"/>
                                      </p:to>
                                    </p:set>
                                  </p:childTnLst>
                                </p:cTn>
                              </p:par>
                            </p:childTnLst>
                          </p:cTn>
                        </p:par>
                        <p:par>
                          <p:cTn id="434" fill="hold">
                            <p:stCondLst>
                              <p:cond delay="3400"/>
                            </p:stCondLst>
                            <p:childTnLst>
                              <p:par>
                                <p:cTn id="435" presetID="10" presetClass="entr" presetSubtype="0" fill="hold" nodeType="afterEffect">
                                  <p:stCondLst>
                                    <p:cond delay="0"/>
                                  </p:stCondLst>
                                  <p:childTnLst>
                                    <p:set>
                                      <p:cBhvr>
                                        <p:cTn id="436" dur="1" fill="hold">
                                          <p:stCondLst>
                                            <p:cond delay="0"/>
                                          </p:stCondLst>
                                        </p:cTn>
                                        <p:tgtEl>
                                          <p:spTgt spid="2758"/>
                                        </p:tgtEl>
                                        <p:attrNameLst>
                                          <p:attrName>style.visibility</p:attrName>
                                        </p:attrNameLst>
                                      </p:cBhvr>
                                      <p:to>
                                        <p:strVal val="visible"/>
                                      </p:to>
                                    </p:set>
                                    <p:animEffect transition="in" filter="fade">
                                      <p:cBhvr>
                                        <p:cTn id="437" dur="50"/>
                                        <p:tgtEl>
                                          <p:spTgt spid="2758"/>
                                        </p:tgtEl>
                                      </p:cBhvr>
                                    </p:animEffect>
                                  </p:childTnLst>
                                </p:cTn>
                              </p:par>
                              <p:par>
                                <p:cTn id="438" presetID="1" presetClass="exit" presetSubtype="0" fill="hold" nodeType="withEffect">
                                  <p:stCondLst>
                                    <p:cond delay="0"/>
                                  </p:stCondLst>
                                  <p:childTnLst>
                                    <p:set>
                                      <p:cBhvr>
                                        <p:cTn id="439" dur="1" fill="hold">
                                          <p:stCondLst>
                                            <p:cond delay="0"/>
                                          </p:stCondLst>
                                        </p:cTn>
                                        <p:tgtEl>
                                          <p:spTgt spid="2744"/>
                                        </p:tgtEl>
                                        <p:attrNameLst>
                                          <p:attrName>style.visibility</p:attrName>
                                        </p:attrNameLst>
                                      </p:cBhvr>
                                      <p:to>
                                        <p:strVal val="hidden"/>
                                      </p:to>
                                    </p:set>
                                  </p:childTnLst>
                                </p:cTn>
                              </p:par>
                            </p:childTnLst>
                          </p:cTn>
                        </p:par>
                        <p:par>
                          <p:cTn id="440" fill="hold">
                            <p:stCondLst>
                              <p:cond delay="3450"/>
                            </p:stCondLst>
                            <p:childTnLst>
                              <p:par>
                                <p:cTn id="441" presetID="10" presetClass="entr" presetSubtype="0" fill="hold" nodeType="afterEffect">
                                  <p:stCondLst>
                                    <p:cond delay="0"/>
                                  </p:stCondLst>
                                  <p:childTnLst>
                                    <p:set>
                                      <p:cBhvr>
                                        <p:cTn id="442" dur="1" fill="hold">
                                          <p:stCondLst>
                                            <p:cond delay="0"/>
                                          </p:stCondLst>
                                        </p:cTn>
                                        <p:tgtEl>
                                          <p:spTgt spid="2772"/>
                                        </p:tgtEl>
                                        <p:attrNameLst>
                                          <p:attrName>style.visibility</p:attrName>
                                        </p:attrNameLst>
                                      </p:cBhvr>
                                      <p:to>
                                        <p:strVal val="visible"/>
                                      </p:to>
                                    </p:set>
                                    <p:animEffect transition="in" filter="fade">
                                      <p:cBhvr>
                                        <p:cTn id="443" dur="50"/>
                                        <p:tgtEl>
                                          <p:spTgt spid="2772"/>
                                        </p:tgtEl>
                                      </p:cBhvr>
                                    </p:animEffect>
                                  </p:childTnLst>
                                </p:cTn>
                              </p:par>
                              <p:par>
                                <p:cTn id="444" presetID="1" presetClass="exit" presetSubtype="0" fill="hold" nodeType="withEffect">
                                  <p:stCondLst>
                                    <p:cond delay="0"/>
                                  </p:stCondLst>
                                  <p:childTnLst>
                                    <p:set>
                                      <p:cBhvr>
                                        <p:cTn id="445" dur="1" fill="hold">
                                          <p:stCondLst>
                                            <p:cond delay="0"/>
                                          </p:stCondLst>
                                        </p:cTn>
                                        <p:tgtEl>
                                          <p:spTgt spid="2758"/>
                                        </p:tgtEl>
                                        <p:attrNameLst>
                                          <p:attrName>style.visibility</p:attrName>
                                        </p:attrNameLst>
                                      </p:cBhvr>
                                      <p:to>
                                        <p:strVal val="hidden"/>
                                      </p:to>
                                    </p:set>
                                  </p:childTnLst>
                                </p:cTn>
                              </p:par>
                            </p:childTnLst>
                          </p:cTn>
                        </p:par>
                        <p:par>
                          <p:cTn id="446" fill="hold">
                            <p:stCondLst>
                              <p:cond delay="3500"/>
                            </p:stCondLst>
                            <p:childTnLst>
                              <p:par>
                                <p:cTn id="447" presetID="10" presetClass="entr" presetSubtype="0" fill="hold" nodeType="afterEffect">
                                  <p:stCondLst>
                                    <p:cond delay="0"/>
                                  </p:stCondLst>
                                  <p:childTnLst>
                                    <p:set>
                                      <p:cBhvr>
                                        <p:cTn id="448" dur="1" fill="hold">
                                          <p:stCondLst>
                                            <p:cond delay="0"/>
                                          </p:stCondLst>
                                        </p:cTn>
                                        <p:tgtEl>
                                          <p:spTgt spid="2810"/>
                                        </p:tgtEl>
                                        <p:attrNameLst>
                                          <p:attrName>style.visibility</p:attrName>
                                        </p:attrNameLst>
                                      </p:cBhvr>
                                      <p:to>
                                        <p:strVal val="visible"/>
                                      </p:to>
                                    </p:set>
                                    <p:animEffect transition="in" filter="fade">
                                      <p:cBhvr>
                                        <p:cTn id="449" dur="50"/>
                                        <p:tgtEl>
                                          <p:spTgt spid="2810"/>
                                        </p:tgtEl>
                                      </p:cBhvr>
                                    </p:animEffect>
                                  </p:childTnLst>
                                </p:cTn>
                              </p:par>
                              <p:par>
                                <p:cTn id="450" presetID="1" presetClass="exit" presetSubtype="0" fill="hold" nodeType="withEffect">
                                  <p:stCondLst>
                                    <p:cond delay="0"/>
                                  </p:stCondLst>
                                  <p:childTnLst>
                                    <p:set>
                                      <p:cBhvr>
                                        <p:cTn id="451" dur="1" fill="hold">
                                          <p:stCondLst>
                                            <p:cond delay="0"/>
                                          </p:stCondLst>
                                        </p:cTn>
                                        <p:tgtEl>
                                          <p:spTgt spid="2772"/>
                                        </p:tgtEl>
                                        <p:attrNameLst>
                                          <p:attrName>style.visibility</p:attrName>
                                        </p:attrNameLst>
                                      </p:cBhvr>
                                      <p:to>
                                        <p:strVal val="hidden"/>
                                      </p:to>
                                    </p:set>
                                  </p:childTnLst>
                                </p:cTn>
                              </p:par>
                            </p:childTnLst>
                          </p:cTn>
                        </p:par>
                        <p:par>
                          <p:cTn id="452" fill="hold">
                            <p:stCondLst>
                              <p:cond delay="3550"/>
                            </p:stCondLst>
                            <p:childTnLst>
                              <p:par>
                                <p:cTn id="453" presetID="10" presetClass="entr" presetSubtype="0" fill="hold" nodeType="afterEffect">
                                  <p:stCondLst>
                                    <p:cond delay="0"/>
                                  </p:stCondLst>
                                  <p:childTnLst>
                                    <p:set>
                                      <p:cBhvr>
                                        <p:cTn id="454" dur="1" fill="hold">
                                          <p:stCondLst>
                                            <p:cond delay="0"/>
                                          </p:stCondLst>
                                        </p:cTn>
                                        <p:tgtEl>
                                          <p:spTgt spid="2786"/>
                                        </p:tgtEl>
                                        <p:attrNameLst>
                                          <p:attrName>style.visibility</p:attrName>
                                        </p:attrNameLst>
                                      </p:cBhvr>
                                      <p:to>
                                        <p:strVal val="visible"/>
                                      </p:to>
                                    </p:set>
                                    <p:animEffect transition="in" filter="fade">
                                      <p:cBhvr>
                                        <p:cTn id="455" dur="50"/>
                                        <p:tgtEl>
                                          <p:spTgt spid="2786"/>
                                        </p:tgtEl>
                                      </p:cBhvr>
                                    </p:animEffect>
                                  </p:childTnLst>
                                </p:cTn>
                              </p:par>
                              <p:par>
                                <p:cTn id="456" presetID="1" presetClass="exit" presetSubtype="0" fill="hold" nodeType="withEffect">
                                  <p:stCondLst>
                                    <p:cond delay="0"/>
                                  </p:stCondLst>
                                  <p:childTnLst>
                                    <p:set>
                                      <p:cBhvr>
                                        <p:cTn id="457" dur="1" fill="hold">
                                          <p:stCondLst>
                                            <p:cond delay="0"/>
                                          </p:stCondLst>
                                        </p:cTn>
                                        <p:tgtEl>
                                          <p:spTgt spid="2810"/>
                                        </p:tgtEl>
                                        <p:attrNameLst>
                                          <p:attrName>style.visibility</p:attrName>
                                        </p:attrNameLst>
                                      </p:cBhvr>
                                      <p:to>
                                        <p:strVal val="hidden"/>
                                      </p:to>
                                    </p:set>
                                  </p:childTnLst>
                                </p:cTn>
                              </p:par>
                            </p:childTnLst>
                          </p:cTn>
                        </p:par>
                        <p:par>
                          <p:cTn id="458" fill="hold">
                            <p:stCondLst>
                              <p:cond delay="3600"/>
                            </p:stCondLst>
                            <p:childTnLst>
                              <p:par>
                                <p:cTn id="459" presetID="10" presetClass="entr" presetSubtype="0" fill="hold" nodeType="afterEffect">
                                  <p:stCondLst>
                                    <p:cond delay="0"/>
                                  </p:stCondLst>
                                  <p:childTnLst>
                                    <p:set>
                                      <p:cBhvr>
                                        <p:cTn id="460" dur="1" fill="hold">
                                          <p:stCondLst>
                                            <p:cond delay="0"/>
                                          </p:stCondLst>
                                        </p:cTn>
                                        <p:tgtEl>
                                          <p:spTgt spid="2799"/>
                                        </p:tgtEl>
                                        <p:attrNameLst>
                                          <p:attrName>style.visibility</p:attrName>
                                        </p:attrNameLst>
                                      </p:cBhvr>
                                      <p:to>
                                        <p:strVal val="visible"/>
                                      </p:to>
                                    </p:set>
                                    <p:animEffect transition="in" filter="fade">
                                      <p:cBhvr>
                                        <p:cTn id="461" dur="50"/>
                                        <p:tgtEl>
                                          <p:spTgt spid="2799"/>
                                        </p:tgtEl>
                                      </p:cBhvr>
                                    </p:animEffect>
                                  </p:childTnLst>
                                </p:cTn>
                              </p:par>
                              <p:par>
                                <p:cTn id="462" presetID="1" presetClass="exit" presetSubtype="0" fill="hold" nodeType="withEffect">
                                  <p:stCondLst>
                                    <p:cond delay="0"/>
                                  </p:stCondLst>
                                  <p:childTnLst>
                                    <p:set>
                                      <p:cBhvr>
                                        <p:cTn id="463" dur="1" fill="hold">
                                          <p:stCondLst>
                                            <p:cond delay="0"/>
                                          </p:stCondLst>
                                        </p:cTn>
                                        <p:tgtEl>
                                          <p:spTgt spid="2786"/>
                                        </p:tgtEl>
                                        <p:attrNameLst>
                                          <p:attrName>style.visibility</p:attrName>
                                        </p:attrNameLst>
                                      </p:cBhvr>
                                      <p:to>
                                        <p:strVal val="hidden"/>
                                      </p:to>
                                    </p:set>
                                  </p:childTnLst>
                                </p:cTn>
                              </p:par>
                            </p:childTnLst>
                          </p:cTn>
                        </p:par>
                        <p:par>
                          <p:cTn id="464" fill="hold">
                            <p:stCondLst>
                              <p:cond delay="3650"/>
                            </p:stCondLst>
                            <p:childTnLst>
                              <p:par>
                                <p:cTn id="465" presetID="10" presetClass="entr" presetSubtype="0" fill="hold" nodeType="afterEffect">
                                  <p:stCondLst>
                                    <p:cond delay="0"/>
                                  </p:stCondLst>
                                  <p:childTnLst>
                                    <p:set>
                                      <p:cBhvr>
                                        <p:cTn id="466" dur="1" fill="hold">
                                          <p:stCondLst>
                                            <p:cond delay="0"/>
                                          </p:stCondLst>
                                        </p:cTn>
                                        <p:tgtEl>
                                          <p:spTgt spid="2822"/>
                                        </p:tgtEl>
                                        <p:attrNameLst>
                                          <p:attrName>style.visibility</p:attrName>
                                        </p:attrNameLst>
                                      </p:cBhvr>
                                      <p:to>
                                        <p:strVal val="visible"/>
                                      </p:to>
                                    </p:set>
                                    <p:animEffect transition="in" filter="fade">
                                      <p:cBhvr>
                                        <p:cTn id="467" dur="50"/>
                                        <p:tgtEl>
                                          <p:spTgt spid="2822"/>
                                        </p:tgtEl>
                                      </p:cBhvr>
                                    </p:animEffect>
                                  </p:childTnLst>
                                </p:cTn>
                              </p:par>
                              <p:par>
                                <p:cTn id="468" presetID="1" presetClass="exit" presetSubtype="0" fill="hold" nodeType="withEffect">
                                  <p:stCondLst>
                                    <p:cond delay="0"/>
                                  </p:stCondLst>
                                  <p:childTnLst>
                                    <p:set>
                                      <p:cBhvr>
                                        <p:cTn id="469" dur="1" fill="hold">
                                          <p:stCondLst>
                                            <p:cond delay="0"/>
                                          </p:stCondLst>
                                        </p:cTn>
                                        <p:tgtEl>
                                          <p:spTgt spid="2799"/>
                                        </p:tgtEl>
                                        <p:attrNameLst>
                                          <p:attrName>style.visibility</p:attrName>
                                        </p:attrNameLst>
                                      </p:cBhvr>
                                      <p:to>
                                        <p:strVal val="hidden"/>
                                      </p:to>
                                    </p:set>
                                  </p:childTnLst>
                                </p:cTn>
                              </p:par>
                            </p:childTnLst>
                          </p:cTn>
                        </p:par>
                        <p:par>
                          <p:cTn id="470" fill="hold">
                            <p:stCondLst>
                              <p:cond delay="3700"/>
                            </p:stCondLst>
                            <p:childTnLst>
                              <p:par>
                                <p:cTn id="471" presetID="10" presetClass="entr" presetSubtype="0" fill="hold" nodeType="afterEffect">
                                  <p:stCondLst>
                                    <p:cond delay="0"/>
                                  </p:stCondLst>
                                  <p:childTnLst>
                                    <p:set>
                                      <p:cBhvr>
                                        <p:cTn id="472" dur="1" fill="hold">
                                          <p:stCondLst>
                                            <p:cond delay="0"/>
                                          </p:stCondLst>
                                        </p:cTn>
                                        <p:tgtEl>
                                          <p:spTgt spid="2724"/>
                                        </p:tgtEl>
                                        <p:attrNameLst>
                                          <p:attrName>style.visibility</p:attrName>
                                        </p:attrNameLst>
                                      </p:cBhvr>
                                      <p:to>
                                        <p:strVal val="visible"/>
                                      </p:to>
                                    </p:set>
                                    <p:animEffect transition="in" filter="fade">
                                      <p:cBhvr>
                                        <p:cTn id="473" dur="50"/>
                                        <p:tgtEl>
                                          <p:spTgt spid="2724"/>
                                        </p:tgtEl>
                                      </p:cBhvr>
                                    </p:animEffect>
                                  </p:childTnLst>
                                </p:cTn>
                              </p:par>
                              <p:par>
                                <p:cTn id="474" presetID="1" presetClass="exit" presetSubtype="0" fill="hold" nodeType="withEffect">
                                  <p:stCondLst>
                                    <p:cond delay="0"/>
                                  </p:stCondLst>
                                  <p:childTnLst>
                                    <p:set>
                                      <p:cBhvr>
                                        <p:cTn id="475" dur="1" fill="hold">
                                          <p:stCondLst>
                                            <p:cond delay="0"/>
                                          </p:stCondLst>
                                        </p:cTn>
                                        <p:tgtEl>
                                          <p:spTgt spid="2822"/>
                                        </p:tgtEl>
                                        <p:attrNameLst>
                                          <p:attrName>style.visibility</p:attrName>
                                        </p:attrNameLst>
                                      </p:cBhvr>
                                      <p:to>
                                        <p:strVal val="hidden"/>
                                      </p:to>
                                    </p:set>
                                  </p:childTnLst>
                                </p:cTn>
                              </p:par>
                            </p:childTnLst>
                          </p:cTn>
                        </p:par>
                        <p:par>
                          <p:cTn id="476" fill="hold">
                            <p:stCondLst>
                              <p:cond delay="3750"/>
                            </p:stCondLst>
                            <p:childTnLst>
                              <p:par>
                                <p:cTn id="477" presetID="10" presetClass="entr" presetSubtype="0" fill="hold" nodeType="afterEffect">
                                  <p:stCondLst>
                                    <p:cond delay="0"/>
                                  </p:stCondLst>
                                  <p:childTnLst>
                                    <p:set>
                                      <p:cBhvr>
                                        <p:cTn id="478" dur="1" fill="hold">
                                          <p:stCondLst>
                                            <p:cond delay="0"/>
                                          </p:stCondLst>
                                        </p:cTn>
                                        <p:tgtEl>
                                          <p:spTgt spid="2836"/>
                                        </p:tgtEl>
                                        <p:attrNameLst>
                                          <p:attrName>style.visibility</p:attrName>
                                        </p:attrNameLst>
                                      </p:cBhvr>
                                      <p:to>
                                        <p:strVal val="visible"/>
                                      </p:to>
                                    </p:set>
                                    <p:animEffect transition="in" filter="fade">
                                      <p:cBhvr>
                                        <p:cTn id="479" dur="50"/>
                                        <p:tgtEl>
                                          <p:spTgt spid="2836"/>
                                        </p:tgtEl>
                                      </p:cBhvr>
                                    </p:animEffect>
                                  </p:childTnLst>
                                </p:cTn>
                              </p:par>
                              <p:par>
                                <p:cTn id="480" presetID="1" presetClass="exit" presetSubtype="0" fill="hold" nodeType="withEffect">
                                  <p:stCondLst>
                                    <p:cond delay="0"/>
                                  </p:stCondLst>
                                  <p:childTnLst>
                                    <p:set>
                                      <p:cBhvr>
                                        <p:cTn id="481" dur="1" fill="hold">
                                          <p:stCondLst>
                                            <p:cond delay="0"/>
                                          </p:stCondLst>
                                        </p:cTn>
                                        <p:tgtEl>
                                          <p:spTgt spid="2724"/>
                                        </p:tgtEl>
                                        <p:attrNameLst>
                                          <p:attrName>style.visibility</p:attrName>
                                        </p:attrNameLst>
                                      </p:cBhvr>
                                      <p:to>
                                        <p:strVal val="hidden"/>
                                      </p:to>
                                    </p:set>
                                  </p:childTnLst>
                                </p:cTn>
                              </p:par>
                            </p:childTnLst>
                          </p:cTn>
                        </p:par>
                        <p:par>
                          <p:cTn id="482" fill="hold">
                            <p:stCondLst>
                              <p:cond delay="3800"/>
                            </p:stCondLst>
                            <p:childTnLst>
                              <p:par>
                                <p:cTn id="483" presetID="10" presetClass="entr" presetSubtype="0" fill="hold" nodeType="afterEffect">
                                  <p:stCondLst>
                                    <p:cond delay="0"/>
                                  </p:stCondLst>
                                  <p:childTnLst>
                                    <p:set>
                                      <p:cBhvr>
                                        <p:cTn id="484" dur="1" fill="hold">
                                          <p:stCondLst>
                                            <p:cond delay="0"/>
                                          </p:stCondLst>
                                        </p:cTn>
                                        <p:tgtEl>
                                          <p:spTgt spid="2850"/>
                                        </p:tgtEl>
                                        <p:attrNameLst>
                                          <p:attrName>style.visibility</p:attrName>
                                        </p:attrNameLst>
                                      </p:cBhvr>
                                      <p:to>
                                        <p:strVal val="visible"/>
                                      </p:to>
                                    </p:set>
                                    <p:animEffect transition="in" filter="fade">
                                      <p:cBhvr>
                                        <p:cTn id="485" dur="50"/>
                                        <p:tgtEl>
                                          <p:spTgt spid="2850"/>
                                        </p:tgtEl>
                                      </p:cBhvr>
                                    </p:animEffect>
                                  </p:childTnLst>
                                </p:cTn>
                              </p:par>
                              <p:par>
                                <p:cTn id="486" presetID="1" presetClass="exit" presetSubtype="0" fill="hold" nodeType="withEffect">
                                  <p:stCondLst>
                                    <p:cond delay="0"/>
                                  </p:stCondLst>
                                  <p:childTnLst>
                                    <p:set>
                                      <p:cBhvr>
                                        <p:cTn id="487" dur="1" fill="hold">
                                          <p:stCondLst>
                                            <p:cond delay="0"/>
                                          </p:stCondLst>
                                        </p:cTn>
                                        <p:tgtEl>
                                          <p:spTgt spid="2836"/>
                                        </p:tgtEl>
                                        <p:attrNameLst>
                                          <p:attrName>style.visibility</p:attrName>
                                        </p:attrNameLst>
                                      </p:cBhvr>
                                      <p:to>
                                        <p:strVal val="hidden"/>
                                      </p:to>
                                    </p:set>
                                  </p:childTnLst>
                                </p:cTn>
                              </p:par>
                            </p:childTnLst>
                          </p:cTn>
                        </p:par>
                        <p:par>
                          <p:cTn id="488" fill="hold">
                            <p:stCondLst>
                              <p:cond delay="3850"/>
                            </p:stCondLst>
                            <p:childTnLst>
                              <p:par>
                                <p:cTn id="489" presetID="10" presetClass="entr" presetSubtype="0" fill="hold" nodeType="afterEffect">
                                  <p:stCondLst>
                                    <p:cond delay="0"/>
                                  </p:stCondLst>
                                  <p:childTnLst>
                                    <p:set>
                                      <p:cBhvr>
                                        <p:cTn id="490" dur="1" fill="hold">
                                          <p:stCondLst>
                                            <p:cond delay="0"/>
                                          </p:stCondLst>
                                        </p:cTn>
                                        <p:tgtEl>
                                          <p:spTgt spid="2864"/>
                                        </p:tgtEl>
                                        <p:attrNameLst>
                                          <p:attrName>style.visibility</p:attrName>
                                        </p:attrNameLst>
                                      </p:cBhvr>
                                      <p:to>
                                        <p:strVal val="visible"/>
                                      </p:to>
                                    </p:set>
                                    <p:animEffect transition="in" filter="fade">
                                      <p:cBhvr>
                                        <p:cTn id="491" dur="50"/>
                                        <p:tgtEl>
                                          <p:spTgt spid="2864"/>
                                        </p:tgtEl>
                                      </p:cBhvr>
                                    </p:animEffect>
                                  </p:childTnLst>
                                </p:cTn>
                              </p:par>
                              <p:par>
                                <p:cTn id="492" presetID="1" presetClass="exit" presetSubtype="0" fill="hold" nodeType="withEffect">
                                  <p:stCondLst>
                                    <p:cond delay="0"/>
                                  </p:stCondLst>
                                  <p:childTnLst>
                                    <p:set>
                                      <p:cBhvr>
                                        <p:cTn id="493" dur="1" fill="hold">
                                          <p:stCondLst>
                                            <p:cond delay="0"/>
                                          </p:stCondLst>
                                        </p:cTn>
                                        <p:tgtEl>
                                          <p:spTgt spid="2850"/>
                                        </p:tgtEl>
                                        <p:attrNameLst>
                                          <p:attrName>style.visibility</p:attrName>
                                        </p:attrNameLst>
                                      </p:cBhvr>
                                      <p:to>
                                        <p:strVal val="hidden"/>
                                      </p:to>
                                    </p:set>
                                  </p:childTnLst>
                                </p:cTn>
                              </p:par>
                            </p:childTnLst>
                          </p:cTn>
                        </p:par>
                        <p:par>
                          <p:cTn id="494" fill="hold">
                            <p:stCondLst>
                              <p:cond delay="3900"/>
                            </p:stCondLst>
                            <p:childTnLst>
                              <p:par>
                                <p:cTn id="495" presetID="10" presetClass="entr" presetSubtype="0" fill="hold" nodeType="afterEffect">
                                  <p:stCondLst>
                                    <p:cond delay="0"/>
                                  </p:stCondLst>
                                  <p:childTnLst>
                                    <p:set>
                                      <p:cBhvr>
                                        <p:cTn id="496" dur="1" fill="hold">
                                          <p:stCondLst>
                                            <p:cond delay="0"/>
                                          </p:stCondLst>
                                        </p:cTn>
                                        <p:tgtEl>
                                          <p:spTgt spid="2878"/>
                                        </p:tgtEl>
                                        <p:attrNameLst>
                                          <p:attrName>style.visibility</p:attrName>
                                        </p:attrNameLst>
                                      </p:cBhvr>
                                      <p:to>
                                        <p:strVal val="visible"/>
                                      </p:to>
                                    </p:set>
                                    <p:animEffect transition="in" filter="fade">
                                      <p:cBhvr>
                                        <p:cTn id="497" dur="50"/>
                                        <p:tgtEl>
                                          <p:spTgt spid="2878"/>
                                        </p:tgtEl>
                                      </p:cBhvr>
                                    </p:animEffect>
                                  </p:childTnLst>
                                </p:cTn>
                              </p:par>
                              <p:par>
                                <p:cTn id="498" presetID="1" presetClass="exit" presetSubtype="0" fill="hold" nodeType="withEffect">
                                  <p:stCondLst>
                                    <p:cond delay="0"/>
                                  </p:stCondLst>
                                  <p:childTnLst>
                                    <p:set>
                                      <p:cBhvr>
                                        <p:cTn id="499" dur="1" fill="hold">
                                          <p:stCondLst>
                                            <p:cond delay="0"/>
                                          </p:stCondLst>
                                        </p:cTn>
                                        <p:tgtEl>
                                          <p:spTgt spid="2864"/>
                                        </p:tgtEl>
                                        <p:attrNameLst>
                                          <p:attrName>style.visibility</p:attrName>
                                        </p:attrNameLst>
                                      </p:cBhvr>
                                      <p:to>
                                        <p:strVal val="hidden"/>
                                      </p:to>
                                    </p:set>
                                  </p:childTnLst>
                                </p:cTn>
                              </p:par>
                            </p:childTnLst>
                          </p:cTn>
                        </p:par>
                        <p:par>
                          <p:cTn id="500" fill="hold">
                            <p:stCondLst>
                              <p:cond delay="3950"/>
                            </p:stCondLst>
                            <p:childTnLst>
                              <p:par>
                                <p:cTn id="501" presetID="10" presetClass="entr" presetSubtype="0" fill="hold" nodeType="afterEffect">
                                  <p:stCondLst>
                                    <p:cond delay="0"/>
                                  </p:stCondLst>
                                  <p:childTnLst>
                                    <p:set>
                                      <p:cBhvr>
                                        <p:cTn id="502" dur="1" fill="hold">
                                          <p:stCondLst>
                                            <p:cond delay="0"/>
                                          </p:stCondLst>
                                        </p:cTn>
                                        <p:tgtEl>
                                          <p:spTgt spid="2892"/>
                                        </p:tgtEl>
                                        <p:attrNameLst>
                                          <p:attrName>style.visibility</p:attrName>
                                        </p:attrNameLst>
                                      </p:cBhvr>
                                      <p:to>
                                        <p:strVal val="visible"/>
                                      </p:to>
                                    </p:set>
                                    <p:animEffect transition="in" filter="fade">
                                      <p:cBhvr>
                                        <p:cTn id="503" dur="50"/>
                                        <p:tgtEl>
                                          <p:spTgt spid="2892"/>
                                        </p:tgtEl>
                                      </p:cBhvr>
                                    </p:animEffect>
                                  </p:childTnLst>
                                </p:cTn>
                              </p:par>
                              <p:par>
                                <p:cTn id="504" presetID="1" presetClass="exit" presetSubtype="0" fill="hold" nodeType="withEffect">
                                  <p:stCondLst>
                                    <p:cond delay="0"/>
                                  </p:stCondLst>
                                  <p:childTnLst>
                                    <p:set>
                                      <p:cBhvr>
                                        <p:cTn id="505" dur="1" fill="hold">
                                          <p:stCondLst>
                                            <p:cond delay="0"/>
                                          </p:stCondLst>
                                        </p:cTn>
                                        <p:tgtEl>
                                          <p:spTgt spid="2878"/>
                                        </p:tgtEl>
                                        <p:attrNameLst>
                                          <p:attrName>style.visibility</p:attrName>
                                        </p:attrNameLst>
                                      </p:cBhvr>
                                      <p:to>
                                        <p:strVal val="hidden"/>
                                      </p:to>
                                    </p:set>
                                  </p:childTnLst>
                                </p:cTn>
                              </p:par>
                            </p:childTnLst>
                          </p:cTn>
                        </p:par>
                        <p:par>
                          <p:cTn id="506" fill="hold">
                            <p:stCondLst>
                              <p:cond delay="4000"/>
                            </p:stCondLst>
                            <p:childTnLst>
                              <p:par>
                                <p:cTn id="507" presetID="10" presetClass="entr" presetSubtype="0" fill="hold" nodeType="afterEffect">
                                  <p:stCondLst>
                                    <p:cond delay="0"/>
                                  </p:stCondLst>
                                  <p:childTnLst>
                                    <p:set>
                                      <p:cBhvr>
                                        <p:cTn id="508" dur="1" fill="hold">
                                          <p:stCondLst>
                                            <p:cond delay="0"/>
                                          </p:stCondLst>
                                        </p:cTn>
                                        <p:tgtEl>
                                          <p:spTgt spid="2912"/>
                                        </p:tgtEl>
                                        <p:attrNameLst>
                                          <p:attrName>style.visibility</p:attrName>
                                        </p:attrNameLst>
                                      </p:cBhvr>
                                      <p:to>
                                        <p:strVal val="visible"/>
                                      </p:to>
                                    </p:set>
                                    <p:animEffect transition="in" filter="fade">
                                      <p:cBhvr>
                                        <p:cTn id="509" dur="50"/>
                                        <p:tgtEl>
                                          <p:spTgt spid="2912"/>
                                        </p:tgtEl>
                                      </p:cBhvr>
                                    </p:animEffect>
                                  </p:childTnLst>
                                </p:cTn>
                              </p:par>
                              <p:par>
                                <p:cTn id="510" presetID="1" presetClass="exit" presetSubtype="0" fill="hold" nodeType="withEffect">
                                  <p:stCondLst>
                                    <p:cond delay="0"/>
                                  </p:stCondLst>
                                  <p:childTnLst>
                                    <p:set>
                                      <p:cBhvr>
                                        <p:cTn id="511" dur="1" fill="hold">
                                          <p:stCondLst>
                                            <p:cond delay="0"/>
                                          </p:stCondLst>
                                        </p:cTn>
                                        <p:tgtEl>
                                          <p:spTgt spid="2892"/>
                                        </p:tgtEl>
                                        <p:attrNameLst>
                                          <p:attrName>style.visibility</p:attrName>
                                        </p:attrNameLst>
                                      </p:cBhvr>
                                      <p:to>
                                        <p:strVal val="hidden"/>
                                      </p:to>
                                    </p:set>
                                  </p:childTnLst>
                                </p:cTn>
                              </p:par>
                            </p:childTnLst>
                          </p:cTn>
                        </p:par>
                        <p:par>
                          <p:cTn id="512" fill="hold">
                            <p:stCondLst>
                              <p:cond delay="4050"/>
                            </p:stCondLst>
                            <p:childTnLst>
                              <p:par>
                                <p:cTn id="513" presetID="10" presetClass="entr" presetSubtype="0" fill="hold" nodeType="afterEffect">
                                  <p:stCondLst>
                                    <p:cond delay="0"/>
                                  </p:stCondLst>
                                  <p:childTnLst>
                                    <p:set>
                                      <p:cBhvr>
                                        <p:cTn id="514" dur="1" fill="hold">
                                          <p:stCondLst>
                                            <p:cond delay="0"/>
                                          </p:stCondLst>
                                        </p:cTn>
                                        <p:tgtEl>
                                          <p:spTgt spid="2926"/>
                                        </p:tgtEl>
                                        <p:attrNameLst>
                                          <p:attrName>style.visibility</p:attrName>
                                        </p:attrNameLst>
                                      </p:cBhvr>
                                      <p:to>
                                        <p:strVal val="visible"/>
                                      </p:to>
                                    </p:set>
                                    <p:animEffect transition="in" filter="fade">
                                      <p:cBhvr>
                                        <p:cTn id="515" dur="50"/>
                                        <p:tgtEl>
                                          <p:spTgt spid="2926"/>
                                        </p:tgtEl>
                                      </p:cBhvr>
                                    </p:animEffect>
                                  </p:childTnLst>
                                </p:cTn>
                              </p:par>
                              <p:par>
                                <p:cTn id="516" presetID="1" presetClass="exit" presetSubtype="0" fill="hold" nodeType="withEffect">
                                  <p:stCondLst>
                                    <p:cond delay="0"/>
                                  </p:stCondLst>
                                  <p:childTnLst>
                                    <p:set>
                                      <p:cBhvr>
                                        <p:cTn id="517" dur="1" fill="hold">
                                          <p:stCondLst>
                                            <p:cond delay="0"/>
                                          </p:stCondLst>
                                        </p:cTn>
                                        <p:tgtEl>
                                          <p:spTgt spid="2912"/>
                                        </p:tgtEl>
                                        <p:attrNameLst>
                                          <p:attrName>style.visibility</p:attrName>
                                        </p:attrNameLst>
                                      </p:cBhvr>
                                      <p:to>
                                        <p:strVal val="hidden"/>
                                      </p:to>
                                    </p:set>
                                  </p:childTnLst>
                                </p:cTn>
                              </p:par>
                            </p:childTnLst>
                          </p:cTn>
                        </p:par>
                        <p:par>
                          <p:cTn id="518" fill="hold">
                            <p:stCondLst>
                              <p:cond delay="4100"/>
                            </p:stCondLst>
                            <p:childTnLst>
                              <p:par>
                                <p:cTn id="519" presetID="10" presetClass="entr" presetSubtype="0" fill="hold" nodeType="afterEffect">
                                  <p:stCondLst>
                                    <p:cond delay="0"/>
                                  </p:stCondLst>
                                  <p:childTnLst>
                                    <p:set>
                                      <p:cBhvr>
                                        <p:cTn id="520" dur="1" fill="hold">
                                          <p:stCondLst>
                                            <p:cond delay="0"/>
                                          </p:stCondLst>
                                        </p:cTn>
                                        <p:tgtEl>
                                          <p:spTgt spid="2940"/>
                                        </p:tgtEl>
                                        <p:attrNameLst>
                                          <p:attrName>style.visibility</p:attrName>
                                        </p:attrNameLst>
                                      </p:cBhvr>
                                      <p:to>
                                        <p:strVal val="visible"/>
                                      </p:to>
                                    </p:set>
                                    <p:animEffect transition="in" filter="fade">
                                      <p:cBhvr>
                                        <p:cTn id="521" dur="50"/>
                                        <p:tgtEl>
                                          <p:spTgt spid="2940"/>
                                        </p:tgtEl>
                                      </p:cBhvr>
                                    </p:animEffect>
                                  </p:childTnLst>
                                </p:cTn>
                              </p:par>
                              <p:par>
                                <p:cTn id="522" presetID="1" presetClass="exit" presetSubtype="0" fill="hold" nodeType="withEffect">
                                  <p:stCondLst>
                                    <p:cond delay="0"/>
                                  </p:stCondLst>
                                  <p:childTnLst>
                                    <p:set>
                                      <p:cBhvr>
                                        <p:cTn id="523" dur="1" fill="hold">
                                          <p:stCondLst>
                                            <p:cond delay="0"/>
                                          </p:stCondLst>
                                        </p:cTn>
                                        <p:tgtEl>
                                          <p:spTgt spid="2926"/>
                                        </p:tgtEl>
                                        <p:attrNameLst>
                                          <p:attrName>style.visibility</p:attrName>
                                        </p:attrNameLst>
                                      </p:cBhvr>
                                      <p:to>
                                        <p:strVal val="hidden"/>
                                      </p:to>
                                    </p:set>
                                  </p:childTnLst>
                                </p:cTn>
                              </p:par>
                            </p:childTnLst>
                          </p:cTn>
                        </p:par>
                        <p:par>
                          <p:cTn id="524" fill="hold">
                            <p:stCondLst>
                              <p:cond delay="4150"/>
                            </p:stCondLst>
                            <p:childTnLst>
                              <p:par>
                                <p:cTn id="525" presetID="10" presetClass="entr" presetSubtype="0" fill="hold" nodeType="afterEffect">
                                  <p:stCondLst>
                                    <p:cond delay="0"/>
                                  </p:stCondLst>
                                  <p:childTnLst>
                                    <p:set>
                                      <p:cBhvr>
                                        <p:cTn id="526" dur="1" fill="hold">
                                          <p:stCondLst>
                                            <p:cond delay="0"/>
                                          </p:stCondLst>
                                        </p:cTn>
                                        <p:tgtEl>
                                          <p:spTgt spid="2954"/>
                                        </p:tgtEl>
                                        <p:attrNameLst>
                                          <p:attrName>style.visibility</p:attrName>
                                        </p:attrNameLst>
                                      </p:cBhvr>
                                      <p:to>
                                        <p:strVal val="visible"/>
                                      </p:to>
                                    </p:set>
                                    <p:animEffect transition="in" filter="fade">
                                      <p:cBhvr>
                                        <p:cTn id="527" dur="50"/>
                                        <p:tgtEl>
                                          <p:spTgt spid="2954"/>
                                        </p:tgtEl>
                                      </p:cBhvr>
                                    </p:animEffect>
                                  </p:childTnLst>
                                </p:cTn>
                              </p:par>
                              <p:par>
                                <p:cTn id="528" presetID="1" presetClass="exit" presetSubtype="0" fill="hold" nodeType="withEffect">
                                  <p:stCondLst>
                                    <p:cond delay="0"/>
                                  </p:stCondLst>
                                  <p:childTnLst>
                                    <p:set>
                                      <p:cBhvr>
                                        <p:cTn id="529" dur="1" fill="hold">
                                          <p:stCondLst>
                                            <p:cond delay="0"/>
                                          </p:stCondLst>
                                        </p:cTn>
                                        <p:tgtEl>
                                          <p:spTgt spid="2940"/>
                                        </p:tgtEl>
                                        <p:attrNameLst>
                                          <p:attrName>style.visibility</p:attrName>
                                        </p:attrNameLst>
                                      </p:cBhvr>
                                      <p:to>
                                        <p:strVal val="hidden"/>
                                      </p:to>
                                    </p:set>
                                  </p:childTnLst>
                                </p:cTn>
                              </p:par>
                            </p:childTnLst>
                          </p:cTn>
                        </p:par>
                        <p:par>
                          <p:cTn id="530" fill="hold">
                            <p:stCondLst>
                              <p:cond delay="4200"/>
                            </p:stCondLst>
                            <p:childTnLst>
                              <p:par>
                                <p:cTn id="531" presetID="10" presetClass="entr" presetSubtype="0" fill="hold" nodeType="afterEffect">
                                  <p:stCondLst>
                                    <p:cond delay="0"/>
                                  </p:stCondLst>
                                  <p:childTnLst>
                                    <p:set>
                                      <p:cBhvr>
                                        <p:cTn id="532" dur="1" fill="hold">
                                          <p:stCondLst>
                                            <p:cond delay="0"/>
                                          </p:stCondLst>
                                        </p:cTn>
                                        <p:tgtEl>
                                          <p:spTgt spid="2992"/>
                                        </p:tgtEl>
                                        <p:attrNameLst>
                                          <p:attrName>style.visibility</p:attrName>
                                        </p:attrNameLst>
                                      </p:cBhvr>
                                      <p:to>
                                        <p:strVal val="visible"/>
                                      </p:to>
                                    </p:set>
                                    <p:animEffect transition="in" filter="fade">
                                      <p:cBhvr>
                                        <p:cTn id="533" dur="50"/>
                                        <p:tgtEl>
                                          <p:spTgt spid="2992"/>
                                        </p:tgtEl>
                                      </p:cBhvr>
                                    </p:animEffect>
                                  </p:childTnLst>
                                </p:cTn>
                              </p:par>
                              <p:par>
                                <p:cTn id="534" presetID="1" presetClass="exit" presetSubtype="0" fill="hold" nodeType="withEffect">
                                  <p:stCondLst>
                                    <p:cond delay="0"/>
                                  </p:stCondLst>
                                  <p:childTnLst>
                                    <p:set>
                                      <p:cBhvr>
                                        <p:cTn id="535" dur="1" fill="hold">
                                          <p:stCondLst>
                                            <p:cond delay="0"/>
                                          </p:stCondLst>
                                        </p:cTn>
                                        <p:tgtEl>
                                          <p:spTgt spid="2954"/>
                                        </p:tgtEl>
                                        <p:attrNameLst>
                                          <p:attrName>style.visibility</p:attrName>
                                        </p:attrNameLst>
                                      </p:cBhvr>
                                      <p:to>
                                        <p:strVal val="hidden"/>
                                      </p:to>
                                    </p:set>
                                  </p:childTnLst>
                                </p:cTn>
                              </p:par>
                            </p:childTnLst>
                          </p:cTn>
                        </p:par>
                        <p:par>
                          <p:cTn id="536" fill="hold">
                            <p:stCondLst>
                              <p:cond delay="4250"/>
                            </p:stCondLst>
                            <p:childTnLst>
                              <p:par>
                                <p:cTn id="537" presetID="10" presetClass="entr" presetSubtype="0" fill="hold" nodeType="afterEffect">
                                  <p:stCondLst>
                                    <p:cond delay="0"/>
                                  </p:stCondLst>
                                  <p:childTnLst>
                                    <p:set>
                                      <p:cBhvr>
                                        <p:cTn id="538" dur="1" fill="hold">
                                          <p:stCondLst>
                                            <p:cond delay="0"/>
                                          </p:stCondLst>
                                        </p:cTn>
                                        <p:tgtEl>
                                          <p:spTgt spid="2968"/>
                                        </p:tgtEl>
                                        <p:attrNameLst>
                                          <p:attrName>style.visibility</p:attrName>
                                        </p:attrNameLst>
                                      </p:cBhvr>
                                      <p:to>
                                        <p:strVal val="visible"/>
                                      </p:to>
                                    </p:set>
                                    <p:animEffect transition="in" filter="fade">
                                      <p:cBhvr>
                                        <p:cTn id="539" dur="50"/>
                                        <p:tgtEl>
                                          <p:spTgt spid="2968"/>
                                        </p:tgtEl>
                                      </p:cBhvr>
                                    </p:animEffect>
                                  </p:childTnLst>
                                </p:cTn>
                              </p:par>
                              <p:par>
                                <p:cTn id="540" presetID="1" presetClass="exit" presetSubtype="0" fill="hold" nodeType="withEffect">
                                  <p:stCondLst>
                                    <p:cond delay="0"/>
                                  </p:stCondLst>
                                  <p:childTnLst>
                                    <p:set>
                                      <p:cBhvr>
                                        <p:cTn id="541" dur="1" fill="hold">
                                          <p:stCondLst>
                                            <p:cond delay="0"/>
                                          </p:stCondLst>
                                        </p:cTn>
                                        <p:tgtEl>
                                          <p:spTgt spid="2992"/>
                                        </p:tgtEl>
                                        <p:attrNameLst>
                                          <p:attrName>style.visibility</p:attrName>
                                        </p:attrNameLst>
                                      </p:cBhvr>
                                      <p:to>
                                        <p:strVal val="hidden"/>
                                      </p:to>
                                    </p:set>
                                  </p:childTnLst>
                                </p:cTn>
                              </p:par>
                            </p:childTnLst>
                          </p:cTn>
                        </p:par>
                        <p:par>
                          <p:cTn id="542" fill="hold">
                            <p:stCondLst>
                              <p:cond delay="4300"/>
                            </p:stCondLst>
                            <p:childTnLst>
                              <p:par>
                                <p:cTn id="543" presetID="10" presetClass="entr" presetSubtype="0" fill="hold" nodeType="afterEffect">
                                  <p:stCondLst>
                                    <p:cond delay="0"/>
                                  </p:stCondLst>
                                  <p:childTnLst>
                                    <p:set>
                                      <p:cBhvr>
                                        <p:cTn id="544" dur="1" fill="hold">
                                          <p:stCondLst>
                                            <p:cond delay="0"/>
                                          </p:stCondLst>
                                        </p:cTn>
                                        <p:tgtEl>
                                          <p:spTgt spid="2981"/>
                                        </p:tgtEl>
                                        <p:attrNameLst>
                                          <p:attrName>style.visibility</p:attrName>
                                        </p:attrNameLst>
                                      </p:cBhvr>
                                      <p:to>
                                        <p:strVal val="visible"/>
                                      </p:to>
                                    </p:set>
                                    <p:animEffect transition="in" filter="fade">
                                      <p:cBhvr>
                                        <p:cTn id="545" dur="50"/>
                                        <p:tgtEl>
                                          <p:spTgt spid="2981"/>
                                        </p:tgtEl>
                                      </p:cBhvr>
                                    </p:animEffect>
                                  </p:childTnLst>
                                </p:cTn>
                              </p:par>
                              <p:par>
                                <p:cTn id="546" presetID="1" presetClass="exit" presetSubtype="0" fill="hold" nodeType="withEffect">
                                  <p:stCondLst>
                                    <p:cond delay="0"/>
                                  </p:stCondLst>
                                  <p:childTnLst>
                                    <p:set>
                                      <p:cBhvr>
                                        <p:cTn id="547" dur="1" fill="hold">
                                          <p:stCondLst>
                                            <p:cond delay="0"/>
                                          </p:stCondLst>
                                        </p:cTn>
                                        <p:tgtEl>
                                          <p:spTgt spid="2968"/>
                                        </p:tgtEl>
                                        <p:attrNameLst>
                                          <p:attrName>style.visibility</p:attrName>
                                        </p:attrNameLst>
                                      </p:cBhvr>
                                      <p:to>
                                        <p:strVal val="hidden"/>
                                      </p:to>
                                    </p:set>
                                  </p:childTnLst>
                                </p:cTn>
                              </p:par>
                            </p:childTnLst>
                          </p:cTn>
                        </p:par>
                        <p:par>
                          <p:cTn id="548" fill="hold">
                            <p:stCondLst>
                              <p:cond delay="4350"/>
                            </p:stCondLst>
                            <p:childTnLst>
                              <p:par>
                                <p:cTn id="549" presetID="10" presetClass="entr" presetSubtype="0" fill="hold" nodeType="afterEffect">
                                  <p:stCondLst>
                                    <p:cond delay="0"/>
                                  </p:stCondLst>
                                  <p:childTnLst>
                                    <p:set>
                                      <p:cBhvr>
                                        <p:cTn id="550" dur="1" fill="hold">
                                          <p:stCondLst>
                                            <p:cond delay="0"/>
                                          </p:stCondLst>
                                        </p:cTn>
                                        <p:tgtEl>
                                          <p:spTgt spid="3004"/>
                                        </p:tgtEl>
                                        <p:attrNameLst>
                                          <p:attrName>style.visibility</p:attrName>
                                        </p:attrNameLst>
                                      </p:cBhvr>
                                      <p:to>
                                        <p:strVal val="visible"/>
                                      </p:to>
                                    </p:set>
                                    <p:animEffect transition="in" filter="fade">
                                      <p:cBhvr>
                                        <p:cTn id="551" dur="50"/>
                                        <p:tgtEl>
                                          <p:spTgt spid="3004"/>
                                        </p:tgtEl>
                                      </p:cBhvr>
                                    </p:animEffect>
                                  </p:childTnLst>
                                </p:cTn>
                              </p:par>
                              <p:par>
                                <p:cTn id="552" presetID="1" presetClass="exit" presetSubtype="0" fill="hold" nodeType="withEffect">
                                  <p:stCondLst>
                                    <p:cond delay="0"/>
                                  </p:stCondLst>
                                  <p:childTnLst>
                                    <p:set>
                                      <p:cBhvr>
                                        <p:cTn id="553" dur="1" fill="hold">
                                          <p:stCondLst>
                                            <p:cond delay="0"/>
                                          </p:stCondLst>
                                        </p:cTn>
                                        <p:tgtEl>
                                          <p:spTgt spid="2981"/>
                                        </p:tgtEl>
                                        <p:attrNameLst>
                                          <p:attrName>style.visibility</p:attrName>
                                        </p:attrNameLst>
                                      </p:cBhvr>
                                      <p:to>
                                        <p:strVal val="hidden"/>
                                      </p:to>
                                    </p:set>
                                  </p:childTnLst>
                                </p:cTn>
                              </p:par>
                            </p:childTnLst>
                          </p:cTn>
                        </p:par>
                        <p:par>
                          <p:cTn id="554" fill="hold">
                            <p:stCondLst>
                              <p:cond delay="4400"/>
                            </p:stCondLst>
                            <p:childTnLst>
                              <p:par>
                                <p:cTn id="555" presetID="10" presetClass="entr" presetSubtype="0" fill="hold" nodeType="afterEffect">
                                  <p:stCondLst>
                                    <p:cond delay="0"/>
                                  </p:stCondLst>
                                  <p:childTnLst>
                                    <p:set>
                                      <p:cBhvr>
                                        <p:cTn id="556" dur="1" fill="hold">
                                          <p:stCondLst>
                                            <p:cond delay="0"/>
                                          </p:stCondLst>
                                        </p:cTn>
                                        <p:tgtEl>
                                          <p:spTgt spid="2906"/>
                                        </p:tgtEl>
                                        <p:attrNameLst>
                                          <p:attrName>style.visibility</p:attrName>
                                        </p:attrNameLst>
                                      </p:cBhvr>
                                      <p:to>
                                        <p:strVal val="visible"/>
                                      </p:to>
                                    </p:set>
                                    <p:animEffect transition="in" filter="fade">
                                      <p:cBhvr>
                                        <p:cTn id="557" dur="50"/>
                                        <p:tgtEl>
                                          <p:spTgt spid="2906"/>
                                        </p:tgtEl>
                                      </p:cBhvr>
                                    </p:animEffect>
                                  </p:childTnLst>
                                </p:cTn>
                              </p:par>
                              <p:par>
                                <p:cTn id="558" presetID="1" presetClass="exit" presetSubtype="0" fill="hold" nodeType="withEffect">
                                  <p:stCondLst>
                                    <p:cond delay="0"/>
                                  </p:stCondLst>
                                  <p:childTnLst>
                                    <p:set>
                                      <p:cBhvr>
                                        <p:cTn id="559" dur="1" fill="hold">
                                          <p:stCondLst>
                                            <p:cond delay="0"/>
                                          </p:stCondLst>
                                        </p:cTn>
                                        <p:tgtEl>
                                          <p:spTgt spid="3004"/>
                                        </p:tgtEl>
                                        <p:attrNameLst>
                                          <p:attrName>style.visibility</p:attrName>
                                        </p:attrNameLst>
                                      </p:cBhvr>
                                      <p:to>
                                        <p:strVal val="hidden"/>
                                      </p:to>
                                    </p:set>
                                  </p:childTnLst>
                                </p:cTn>
                              </p:par>
                            </p:childTnLst>
                          </p:cTn>
                        </p:par>
                        <p:par>
                          <p:cTn id="560" fill="hold">
                            <p:stCondLst>
                              <p:cond delay="4450"/>
                            </p:stCondLst>
                            <p:childTnLst>
                              <p:par>
                                <p:cTn id="561" presetID="10" presetClass="entr" presetSubtype="0" fill="hold" nodeType="afterEffect">
                                  <p:stCondLst>
                                    <p:cond delay="0"/>
                                  </p:stCondLst>
                                  <p:childTnLst>
                                    <p:set>
                                      <p:cBhvr>
                                        <p:cTn id="562" dur="1" fill="hold">
                                          <p:stCondLst>
                                            <p:cond delay="0"/>
                                          </p:stCondLst>
                                        </p:cTn>
                                        <p:tgtEl>
                                          <p:spTgt spid="3018"/>
                                        </p:tgtEl>
                                        <p:attrNameLst>
                                          <p:attrName>style.visibility</p:attrName>
                                        </p:attrNameLst>
                                      </p:cBhvr>
                                      <p:to>
                                        <p:strVal val="visible"/>
                                      </p:to>
                                    </p:set>
                                    <p:animEffect transition="in" filter="fade">
                                      <p:cBhvr>
                                        <p:cTn id="563" dur="50"/>
                                        <p:tgtEl>
                                          <p:spTgt spid="3018"/>
                                        </p:tgtEl>
                                      </p:cBhvr>
                                    </p:animEffect>
                                  </p:childTnLst>
                                </p:cTn>
                              </p:par>
                              <p:par>
                                <p:cTn id="564" presetID="1" presetClass="exit" presetSubtype="0" fill="hold" nodeType="withEffect">
                                  <p:stCondLst>
                                    <p:cond delay="0"/>
                                  </p:stCondLst>
                                  <p:childTnLst>
                                    <p:set>
                                      <p:cBhvr>
                                        <p:cTn id="565" dur="1" fill="hold">
                                          <p:stCondLst>
                                            <p:cond delay="0"/>
                                          </p:stCondLst>
                                        </p:cTn>
                                        <p:tgtEl>
                                          <p:spTgt spid="2906"/>
                                        </p:tgtEl>
                                        <p:attrNameLst>
                                          <p:attrName>style.visibility</p:attrName>
                                        </p:attrNameLst>
                                      </p:cBhvr>
                                      <p:to>
                                        <p:strVal val="hidden"/>
                                      </p:to>
                                    </p:set>
                                  </p:childTnLst>
                                </p:cTn>
                              </p:par>
                            </p:childTnLst>
                          </p:cTn>
                        </p:par>
                        <p:par>
                          <p:cTn id="566" fill="hold">
                            <p:stCondLst>
                              <p:cond delay="4500"/>
                            </p:stCondLst>
                            <p:childTnLst>
                              <p:par>
                                <p:cTn id="567" presetID="10" presetClass="entr" presetSubtype="0" fill="hold" nodeType="afterEffect">
                                  <p:stCondLst>
                                    <p:cond delay="0"/>
                                  </p:stCondLst>
                                  <p:childTnLst>
                                    <p:set>
                                      <p:cBhvr>
                                        <p:cTn id="568" dur="1" fill="hold">
                                          <p:stCondLst>
                                            <p:cond delay="0"/>
                                          </p:stCondLst>
                                        </p:cTn>
                                        <p:tgtEl>
                                          <p:spTgt spid="3032"/>
                                        </p:tgtEl>
                                        <p:attrNameLst>
                                          <p:attrName>style.visibility</p:attrName>
                                        </p:attrNameLst>
                                      </p:cBhvr>
                                      <p:to>
                                        <p:strVal val="visible"/>
                                      </p:to>
                                    </p:set>
                                    <p:animEffect transition="in" filter="fade">
                                      <p:cBhvr>
                                        <p:cTn id="569" dur="50"/>
                                        <p:tgtEl>
                                          <p:spTgt spid="3032"/>
                                        </p:tgtEl>
                                      </p:cBhvr>
                                    </p:animEffect>
                                  </p:childTnLst>
                                </p:cTn>
                              </p:par>
                              <p:par>
                                <p:cTn id="570" presetID="1" presetClass="exit" presetSubtype="0" fill="hold" nodeType="withEffect">
                                  <p:stCondLst>
                                    <p:cond delay="0"/>
                                  </p:stCondLst>
                                  <p:childTnLst>
                                    <p:set>
                                      <p:cBhvr>
                                        <p:cTn id="571" dur="1" fill="hold">
                                          <p:stCondLst>
                                            <p:cond delay="0"/>
                                          </p:stCondLst>
                                        </p:cTn>
                                        <p:tgtEl>
                                          <p:spTgt spid="3018"/>
                                        </p:tgtEl>
                                        <p:attrNameLst>
                                          <p:attrName>style.visibility</p:attrName>
                                        </p:attrNameLst>
                                      </p:cBhvr>
                                      <p:to>
                                        <p:strVal val="hidden"/>
                                      </p:to>
                                    </p:set>
                                  </p:childTnLst>
                                </p:cTn>
                              </p:par>
                            </p:childTnLst>
                          </p:cTn>
                        </p:par>
                        <p:par>
                          <p:cTn id="572" fill="hold">
                            <p:stCondLst>
                              <p:cond delay="4550"/>
                            </p:stCondLst>
                            <p:childTnLst>
                              <p:par>
                                <p:cTn id="573" presetID="10" presetClass="entr" presetSubtype="0" fill="hold" nodeType="afterEffect">
                                  <p:stCondLst>
                                    <p:cond delay="0"/>
                                  </p:stCondLst>
                                  <p:childTnLst>
                                    <p:set>
                                      <p:cBhvr>
                                        <p:cTn id="574" dur="1" fill="hold">
                                          <p:stCondLst>
                                            <p:cond delay="0"/>
                                          </p:stCondLst>
                                        </p:cTn>
                                        <p:tgtEl>
                                          <p:spTgt spid="3046"/>
                                        </p:tgtEl>
                                        <p:attrNameLst>
                                          <p:attrName>style.visibility</p:attrName>
                                        </p:attrNameLst>
                                      </p:cBhvr>
                                      <p:to>
                                        <p:strVal val="visible"/>
                                      </p:to>
                                    </p:set>
                                    <p:animEffect transition="in" filter="fade">
                                      <p:cBhvr>
                                        <p:cTn id="575" dur="50"/>
                                        <p:tgtEl>
                                          <p:spTgt spid="3046"/>
                                        </p:tgtEl>
                                      </p:cBhvr>
                                    </p:animEffect>
                                  </p:childTnLst>
                                </p:cTn>
                              </p:par>
                              <p:par>
                                <p:cTn id="576" presetID="1" presetClass="exit" presetSubtype="0" fill="hold" nodeType="withEffect">
                                  <p:stCondLst>
                                    <p:cond delay="0"/>
                                  </p:stCondLst>
                                  <p:childTnLst>
                                    <p:set>
                                      <p:cBhvr>
                                        <p:cTn id="577" dur="1" fill="hold">
                                          <p:stCondLst>
                                            <p:cond delay="0"/>
                                          </p:stCondLst>
                                        </p:cTn>
                                        <p:tgtEl>
                                          <p:spTgt spid="3032"/>
                                        </p:tgtEl>
                                        <p:attrNameLst>
                                          <p:attrName>style.visibility</p:attrName>
                                        </p:attrNameLst>
                                      </p:cBhvr>
                                      <p:to>
                                        <p:strVal val="hidden"/>
                                      </p:to>
                                    </p:set>
                                  </p:childTnLst>
                                </p:cTn>
                              </p:par>
                            </p:childTnLst>
                          </p:cTn>
                        </p:par>
                        <p:par>
                          <p:cTn id="578" fill="hold">
                            <p:stCondLst>
                              <p:cond delay="4600"/>
                            </p:stCondLst>
                            <p:childTnLst>
                              <p:par>
                                <p:cTn id="579" presetID="10" presetClass="entr" presetSubtype="0" fill="hold" nodeType="afterEffect">
                                  <p:stCondLst>
                                    <p:cond delay="0"/>
                                  </p:stCondLst>
                                  <p:childTnLst>
                                    <p:set>
                                      <p:cBhvr>
                                        <p:cTn id="580" dur="1" fill="hold">
                                          <p:stCondLst>
                                            <p:cond delay="0"/>
                                          </p:stCondLst>
                                        </p:cTn>
                                        <p:tgtEl>
                                          <p:spTgt spid="3060"/>
                                        </p:tgtEl>
                                        <p:attrNameLst>
                                          <p:attrName>style.visibility</p:attrName>
                                        </p:attrNameLst>
                                      </p:cBhvr>
                                      <p:to>
                                        <p:strVal val="visible"/>
                                      </p:to>
                                    </p:set>
                                    <p:animEffect transition="in" filter="fade">
                                      <p:cBhvr>
                                        <p:cTn id="581" dur="50"/>
                                        <p:tgtEl>
                                          <p:spTgt spid="3060"/>
                                        </p:tgtEl>
                                      </p:cBhvr>
                                    </p:animEffect>
                                  </p:childTnLst>
                                </p:cTn>
                              </p:par>
                              <p:par>
                                <p:cTn id="582" presetID="1" presetClass="exit" presetSubtype="0" fill="hold" nodeType="withEffect">
                                  <p:stCondLst>
                                    <p:cond delay="0"/>
                                  </p:stCondLst>
                                  <p:childTnLst>
                                    <p:set>
                                      <p:cBhvr>
                                        <p:cTn id="583" dur="1" fill="hold">
                                          <p:stCondLst>
                                            <p:cond delay="0"/>
                                          </p:stCondLst>
                                        </p:cTn>
                                        <p:tgtEl>
                                          <p:spTgt spid="3046"/>
                                        </p:tgtEl>
                                        <p:attrNameLst>
                                          <p:attrName>style.visibility</p:attrName>
                                        </p:attrNameLst>
                                      </p:cBhvr>
                                      <p:to>
                                        <p:strVal val="hidden"/>
                                      </p:to>
                                    </p:set>
                                  </p:childTnLst>
                                </p:cTn>
                              </p:par>
                            </p:childTnLst>
                          </p:cTn>
                        </p:par>
                        <p:par>
                          <p:cTn id="584" fill="hold">
                            <p:stCondLst>
                              <p:cond delay="4650"/>
                            </p:stCondLst>
                            <p:childTnLst>
                              <p:par>
                                <p:cTn id="585" presetID="10" presetClass="entr" presetSubtype="0" fill="hold" nodeType="afterEffect">
                                  <p:stCondLst>
                                    <p:cond delay="0"/>
                                  </p:stCondLst>
                                  <p:childTnLst>
                                    <p:set>
                                      <p:cBhvr>
                                        <p:cTn id="586" dur="1" fill="hold">
                                          <p:stCondLst>
                                            <p:cond delay="0"/>
                                          </p:stCondLst>
                                        </p:cTn>
                                        <p:tgtEl>
                                          <p:spTgt spid="3074"/>
                                        </p:tgtEl>
                                        <p:attrNameLst>
                                          <p:attrName>style.visibility</p:attrName>
                                        </p:attrNameLst>
                                      </p:cBhvr>
                                      <p:to>
                                        <p:strVal val="visible"/>
                                      </p:to>
                                    </p:set>
                                    <p:animEffect transition="in" filter="fade">
                                      <p:cBhvr>
                                        <p:cTn id="587" dur="50"/>
                                        <p:tgtEl>
                                          <p:spTgt spid="3074"/>
                                        </p:tgtEl>
                                      </p:cBhvr>
                                    </p:animEffect>
                                  </p:childTnLst>
                                </p:cTn>
                              </p:par>
                              <p:par>
                                <p:cTn id="588" presetID="1" presetClass="exit" presetSubtype="0" fill="hold" nodeType="withEffect">
                                  <p:stCondLst>
                                    <p:cond delay="0"/>
                                  </p:stCondLst>
                                  <p:childTnLst>
                                    <p:set>
                                      <p:cBhvr>
                                        <p:cTn id="589" dur="1" fill="hold">
                                          <p:stCondLst>
                                            <p:cond delay="0"/>
                                          </p:stCondLst>
                                        </p:cTn>
                                        <p:tgtEl>
                                          <p:spTgt spid="3060"/>
                                        </p:tgtEl>
                                        <p:attrNameLst>
                                          <p:attrName>style.visibility</p:attrName>
                                        </p:attrNameLst>
                                      </p:cBhvr>
                                      <p:to>
                                        <p:strVal val="hidden"/>
                                      </p:to>
                                    </p:set>
                                  </p:childTnLst>
                                </p:cTn>
                              </p:par>
                            </p:childTnLst>
                          </p:cTn>
                        </p:par>
                        <p:par>
                          <p:cTn id="590" fill="hold">
                            <p:stCondLst>
                              <p:cond delay="4700"/>
                            </p:stCondLst>
                            <p:childTnLst>
                              <p:par>
                                <p:cTn id="591" presetID="10" presetClass="entr" presetSubtype="0" fill="hold" nodeType="afterEffect">
                                  <p:stCondLst>
                                    <p:cond delay="0"/>
                                  </p:stCondLst>
                                  <p:childTnLst>
                                    <p:set>
                                      <p:cBhvr>
                                        <p:cTn id="592" dur="1" fill="hold">
                                          <p:stCondLst>
                                            <p:cond delay="0"/>
                                          </p:stCondLst>
                                        </p:cTn>
                                        <p:tgtEl>
                                          <p:spTgt spid="3094"/>
                                        </p:tgtEl>
                                        <p:attrNameLst>
                                          <p:attrName>style.visibility</p:attrName>
                                        </p:attrNameLst>
                                      </p:cBhvr>
                                      <p:to>
                                        <p:strVal val="visible"/>
                                      </p:to>
                                    </p:set>
                                    <p:animEffect transition="in" filter="fade">
                                      <p:cBhvr>
                                        <p:cTn id="593" dur="50"/>
                                        <p:tgtEl>
                                          <p:spTgt spid="3094"/>
                                        </p:tgtEl>
                                      </p:cBhvr>
                                    </p:animEffect>
                                  </p:childTnLst>
                                </p:cTn>
                              </p:par>
                              <p:par>
                                <p:cTn id="594" presetID="1" presetClass="exit" presetSubtype="0" fill="hold" nodeType="withEffect">
                                  <p:stCondLst>
                                    <p:cond delay="0"/>
                                  </p:stCondLst>
                                  <p:childTnLst>
                                    <p:set>
                                      <p:cBhvr>
                                        <p:cTn id="595" dur="1" fill="hold">
                                          <p:stCondLst>
                                            <p:cond delay="0"/>
                                          </p:stCondLst>
                                        </p:cTn>
                                        <p:tgtEl>
                                          <p:spTgt spid="3074"/>
                                        </p:tgtEl>
                                        <p:attrNameLst>
                                          <p:attrName>style.visibility</p:attrName>
                                        </p:attrNameLst>
                                      </p:cBhvr>
                                      <p:to>
                                        <p:strVal val="hidden"/>
                                      </p:to>
                                    </p:set>
                                  </p:childTnLst>
                                </p:cTn>
                              </p:par>
                            </p:childTnLst>
                          </p:cTn>
                        </p:par>
                        <p:par>
                          <p:cTn id="596" fill="hold">
                            <p:stCondLst>
                              <p:cond delay="4750"/>
                            </p:stCondLst>
                            <p:childTnLst>
                              <p:par>
                                <p:cTn id="597" presetID="10" presetClass="entr" presetSubtype="0" fill="hold" nodeType="afterEffect">
                                  <p:stCondLst>
                                    <p:cond delay="0"/>
                                  </p:stCondLst>
                                  <p:childTnLst>
                                    <p:set>
                                      <p:cBhvr>
                                        <p:cTn id="598" dur="1" fill="hold">
                                          <p:stCondLst>
                                            <p:cond delay="0"/>
                                          </p:stCondLst>
                                        </p:cTn>
                                        <p:tgtEl>
                                          <p:spTgt spid="3108"/>
                                        </p:tgtEl>
                                        <p:attrNameLst>
                                          <p:attrName>style.visibility</p:attrName>
                                        </p:attrNameLst>
                                      </p:cBhvr>
                                      <p:to>
                                        <p:strVal val="visible"/>
                                      </p:to>
                                    </p:set>
                                    <p:animEffect transition="in" filter="fade">
                                      <p:cBhvr>
                                        <p:cTn id="599" dur="50"/>
                                        <p:tgtEl>
                                          <p:spTgt spid="3108"/>
                                        </p:tgtEl>
                                      </p:cBhvr>
                                    </p:animEffect>
                                  </p:childTnLst>
                                </p:cTn>
                              </p:par>
                              <p:par>
                                <p:cTn id="600" presetID="1" presetClass="exit" presetSubtype="0" fill="hold" nodeType="withEffect">
                                  <p:stCondLst>
                                    <p:cond delay="0"/>
                                  </p:stCondLst>
                                  <p:childTnLst>
                                    <p:set>
                                      <p:cBhvr>
                                        <p:cTn id="601" dur="1" fill="hold">
                                          <p:stCondLst>
                                            <p:cond delay="0"/>
                                          </p:stCondLst>
                                        </p:cTn>
                                        <p:tgtEl>
                                          <p:spTgt spid="3094"/>
                                        </p:tgtEl>
                                        <p:attrNameLst>
                                          <p:attrName>style.visibility</p:attrName>
                                        </p:attrNameLst>
                                      </p:cBhvr>
                                      <p:to>
                                        <p:strVal val="hidden"/>
                                      </p:to>
                                    </p:set>
                                  </p:childTnLst>
                                </p:cTn>
                              </p:par>
                            </p:childTnLst>
                          </p:cTn>
                        </p:par>
                        <p:par>
                          <p:cTn id="602" fill="hold">
                            <p:stCondLst>
                              <p:cond delay="4800"/>
                            </p:stCondLst>
                            <p:childTnLst>
                              <p:par>
                                <p:cTn id="603" presetID="10" presetClass="entr" presetSubtype="0" fill="hold" nodeType="afterEffect">
                                  <p:stCondLst>
                                    <p:cond delay="0"/>
                                  </p:stCondLst>
                                  <p:childTnLst>
                                    <p:set>
                                      <p:cBhvr>
                                        <p:cTn id="604" dur="1" fill="hold">
                                          <p:stCondLst>
                                            <p:cond delay="0"/>
                                          </p:stCondLst>
                                        </p:cTn>
                                        <p:tgtEl>
                                          <p:spTgt spid="3122"/>
                                        </p:tgtEl>
                                        <p:attrNameLst>
                                          <p:attrName>style.visibility</p:attrName>
                                        </p:attrNameLst>
                                      </p:cBhvr>
                                      <p:to>
                                        <p:strVal val="visible"/>
                                      </p:to>
                                    </p:set>
                                    <p:animEffect transition="in" filter="fade">
                                      <p:cBhvr>
                                        <p:cTn id="605" dur="50"/>
                                        <p:tgtEl>
                                          <p:spTgt spid="3122"/>
                                        </p:tgtEl>
                                      </p:cBhvr>
                                    </p:animEffect>
                                  </p:childTnLst>
                                </p:cTn>
                              </p:par>
                              <p:par>
                                <p:cTn id="606" presetID="1" presetClass="exit" presetSubtype="0" fill="hold" nodeType="withEffect">
                                  <p:stCondLst>
                                    <p:cond delay="0"/>
                                  </p:stCondLst>
                                  <p:childTnLst>
                                    <p:set>
                                      <p:cBhvr>
                                        <p:cTn id="607" dur="1" fill="hold">
                                          <p:stCondLst>
                                            <p:cond delay="0"/>
                                          </p:stCondLst>
                                        </p:cTn>
                                        <p:tgtEl>
                                          <p:spTgt spid="3108"/>
                                        </p:tgtEl>
                                        <p:attrNameLst>
                                          <p:attrName>style.visibility</p:attrName>
                                        </p:attrNameLst>
                                      </p:cBhvr>
                                      <p:to>
                                        <p:strVal val="hidden"/>
                                      </p:to>
                                    </p:set>
                                  </p:childTnLst>
                                </p:cTn>
                              </p:par>
                            </p:childTnLst>
                          </p:cTn>
                        </p:par>
                        <p:par>
                          <p:cTn id="608" fill="hold">
                            <p:stCondLst>
                              <p:cond delay="4850"/>
                            </p:stCondLst>
                            <p:childTnLst>
                              <p:par>
                                <p:cTn id="609" presetID="10" presetClass="entr" presetSubtype="0" fill="hold" nodeType="afterEffect">
                                  <p:stCondLst>
                                    <p:cond delay="0"/>
                                  </p:stCondLst>
                                  <p:childTnLst>
                                    <p:set>
                                      <p:cBhvr>
                                        <p:cTn id="610" dur="1" fill="hold">
                                          <p:stCondLst>
                                            <p:cond delay="0"/>
                                          </p:stCondLst>
                                        </p:cTn>
                                        <p:tgtEl>
                                          <p:spTgt spid="3136"/>
                                        </p:tgtEl>
                                        <p:attrNameLst>
                                          <p:attrName>style.visibility</p:attrName>
                                        </p:attrNameLst>
                                      </p:cBhvr>
                                      <p:to>
                                        <p:strVal val="visible"/>
                                      </p:to>
                                    </p:set>
                                    <p:animEffect transition="in" filter="fade">
                                      <p:cBhvr>
                                        <p:cTn id="611" dur="50"/>
                                        <p:tgtEl>
                                          <p:spTgt spid="3136"/>
                                        </p:tgtEl>
                                      </p:cBhvr>
                                    </p:animEffect>
                                  </p:childTnLst>
                                </p:cTn>
                              </p:par>
                              <p:par>
                                <p:cTn id="612" presetID="1" presetClass="exit" presetSubtype="0" fill="hold" nodeType="withEffect">
                                  <p:stCondLst>
                                    <p:cond delay="0"/>
                                  </p:stCondLst>
                                  <p:childTnLst>
                                    <p:set>
                                      <p:cBhvr>
                                        <p:cTn id="613" dur="1" fill="hold">
                                          <p:stCondLst>
                                            <p:cond delay="0"/>
                                          </p:stCondLst>
                                        </p:cTn>
                                        <p:tgtEl>
                                          <p:spTgt spid="3122"/>
                                        </p:tgtEl>
                                        <p:attrNameLst>
                                          <p:attrName>style.visibility</p:attrName>
                                        </p:attrNameLst>
                                      </p:cBhvr>
                                      <p:to>
                                        <p:strVal val="hidden"/>
                                      </p:to>
                                    </p:set>
                                  </p:childTnLst>
                                </p:cTn>
                              </p:par>
                            </p:childTnLst>
                          </p:cTn>
                        </p:par>
                        <p:par>
                          <p:cTn id="614" fill="hold">
                            <p:stCondLst>
                              <p:cond delay="4900"/>
                            </p:stCondLst>
                            <p:childTnLst>
                              <p:par>
                                <p:cTn id="615" presetID="10" presetClass="entr" presetSubtype="0" fill="hold" nodeType="afterEffect">
                                  <p:stCondLst>
                                    <p:cond delay="0"/>
                                  </p:stCondLst>
                                  <p:childTnLst>
                                    <p:set>
                                      <p:cBhvr>
                                        <p:cTn id="616" dur="1" fill="hold">
                                          <p:stCondLst>
                                            <p:cond delay="0"/>
                                          </p:stCondLst>
                                        </p:cTn>
                                        <p:tgtEl>
                                          <p:spTgt spid="3174"/>
                                        </p:tgtEl>
                                        <p:attrNameLst>
                                          <p:attrName>style.visibility</p:attrName>
                                        </p:attrNameLst>
                                      </p:cBhvr>
                                      <p:to>
                                        <p:strVal val="visible"/>
                                      </p:to>
                                    </p:set>
                                    <p:animEffect transition="in" filter="fade">
                                      <p:cBhvr>
                                        <p:cTn id="617" dur="50"/>
                                        <p:tgtEl>
                                          <p:spTgt spid="3174"/>
                                        </p:tgtEl>
                                      </p:cBhvr>
                                    </p:animEffect>
                                  </p:childTnLst>
                                </p:cTn>
                              </p:par>
                              <p:par>
                                <p:cTn id="618" presetID="1" presetClass="exit" presetSubtype="0" fill="hold" nodeType="withEffect">
                                  <p:stCondLst>
                                    <p:cond delay="0"/>
                                  </p:stCondLst>
                                  <p:childTnLst>
                                    <p:set>
                                      <p:cBhvr>
                                        <p:cTn id="619" dur="1" fill="hold">
                                          <p:stCondLst>
                                            <p:cond delay="0"/>
                                          </p:stCondLst>
                                        </p:cTn>
                                        <p:tgtEl>
                                          <p:spTgt spid="3136"/>
                                        </p:tgtEl>
                                        <p:attrNameLst>
                                          <p:attrName>style.visibility</p:attrName>
                                        </p:attrNameLst>
                                      </p:cBhvr>
                                      <p:to>
                                        <p:strVal val="hidden"/>
                                      </p:to>
                                    </p:set>
                                  </p:childTnLst>
                                </p:cTn>
                              </p:par>
                            </p:childTnLst>
                          </p:cTn>
                        </p:par>
                        <p:par>
                          <p:cTn id="620" fill="hold">
                            <p:stCondLst>
                              <p:cond delay="4950"/>
                            </p:stCondLst>
                            <p:childTnLst>
                              <p:par>
                                <p:cTn id="621" presetID="10" presetClass="entr" presetSubtype="0" fill="hold" nodeType="afterEffect">
                                  <p:stCondLst>
                                    <p:cond delay="0"/>
                                  </p:stCondLst>
                                  <p:childTnLst>
                                    <p:set>
                                      <p:cBhvr>
                                        <p:cTn id="622" dur="1" fill="hold">
                                          <p:stCondLst>
                                            <p:cond delay="0"/>
                                          </p:stCondLst>
                                        </p:cTn>
                                        <p:tgtEl>
                                          <p:spTgt spid="3150"/>
                                        </p:tgtEl>
                                        <p:attrNameLst>
                                          <p:attrName>style.visibility</p:attrName>
                                        </p:attrNameLst>
                                      </p:cBhvr>
                                      <p:to>
                                        <p:strVal val="visible"/>
                                      </p:to>
                                    </p:set>
                                    <p:animEffect transition="in" filter="fade">
                                      <p:cBhvr>
                                        <p:cTn id="623" dur="50"/>
                                        <p:tgtEl>
                                          <p:spTgt spid="3150"/>
                                        </p:tgtEl>
                                      </p:cBhvr>
                                    </p:animEffect>
                                  </p:childTnLst>
                                </p:cTn>
                              </p:par>
                              <p:par>
                                <p:cTn id="624" presetID="1" presetClass="exit" presetSubtype="0" fill="hold" nodeType="withEffect">
                                  <p:stCondLst>
                                    <p:cond delay="0"/>
                                  </p:stCondLst>
                                  <p:childTnLst>
                                    <p:set>
                                      <p:cBhvr>
                                        <p:cTn id="625" dur="1" fill="hold">
                                          <p:stCondLst>
                                            <p:cond delay="0"/>
                                          </p:stCondLst>
                                        </p:cTn>
                                        <p:tgtEl>
                                          <p:spTgt spid="3174"/>
                                        </p:tgtEl>
                                        <p:attrNameLst>
                                          <p:attrName>style.visibility</p:attrName>
                                        </p:attrNameLst>
                                      </p:cBhvr>
                                      <p:to>
                                        <p:strVal val="hidden"/>
                                      </p:to>
                                    </p:set>
                                  </p:childTnLst>
                                </p:cTn>
                              </p:par>
                            </p:childTnLst>
                          </p:cTn>
                        </p:par>
                        <p:par>
                          <p:cTn id="626" fill="hold">
                            <p:stCondLst>
                              <p:cond delay="5000"/>
                            </p:stCondLst>
                            <p:childTnLst>
                              <p:par>
                                <p:cTn id="627" presetID="10" presetClass="entr" presetSubtype="0" fill="hold" nodeType="afterEffect">
                                  <p:stCondLst>
                                    <p:cond delay="0"/>
                                  </p:stCondLst>
                                  <p:childTnLst>
                                    <p:set>
                                      <p:cBhvr>
                                        <p:cTn id="628" dur="1" fill="hold">
                                          <p:stCondLst>
                                            <p:cond delay="0"/>
                                          </p:stCondLst>
                                        </p:cTn>
                                        <p:tgtEl>
                                          <p:spTgt spid="3163"/>
                                        </p:tgtEl>
                                        <p:attrNameLst>
                                          <p:attrName>style.visibility</p:attrName>
                                        </p:attrNameLst>
                                      </p:cBhvr>
                                      <p:to>
                                        <p:strVal val="visible"/>
                                      </p:to>
                                    </p:set>
                                    <p:animEffect transition="in" filter="fade">
                                      <p:cBhvr>
                                        <p:cTn id="629" dur="50"/>
                                        <p:tgtEl>
                                          <p:spTgt spid="3163"/>
                                        </p:tgtEl>
                                      </p:cBhvr>
                                    </p:animEffect>
                                  </p:childTnLst>
                                </p:cTn>
                              </p:par>
                              <p:par>
                                <p:cTn id="630" presetID="1" presetClass="exit" presetSubtype="0" fill="hold" nodeType="withEffect">
                                  <p:stCondLst>
                                    <p:cond delay="0"/>
                                  </p:stCondLst>
                                  <p:childTnLst>
                                    <p:set>
                                      <p:cBhvr>
                                        <p:cTn id="631" dur="1" fill="hold">
                                          <p:stCondLst>
                                            <p:cond delay="0"/>
                                          </p:stCondLst>
                                        </p:cTn>
                                        <p:tgtEl>
                                          <p:spTgt spid="3150"/>
                                        </p:tgtEl>
                                        <p:attrNameLst>
                                          <p:attrName>style.visibility</p:attrName>
                                        </p:attrNameLst>
                                      </p:cBhvr>
                                      <p:to>
                                        <p:strVal val="hidden"/>
                                      </p:to>
                                    </p:set>
                                  </p:childTnLst>
                                </p:cTn>
                              </p:par>
                            </p:childTnLst>
                          </p:cTn>
                        </p:par>
                        <p:par>
                          <p:cTn id="632" fill="hold">
                            <p:stCondLst>
                              <p:cond delay="5050"/>
                            </p:stCondLst>
                            <p:childTnLst>
                              <p:par>
                                <p:cTn id="633" presetID="10" presetClass="entr" presetSubtype="0" fill="hold" nodeType="afterEffect">
                                  <p:stCondLst>
                                    <p:cond delay="0"/>
                                  </p:stCondLst>
                                  <p:childTnLst>
                                    <p:set>
                                      <p:cBhvr>
                                        <p:cTn id="634" dur="1" fill="hold">
                                          <p:stCondLst>
                                            <p:cond delay="0"/>
                                          </p:stCondLst>
                                        </p:cTn>
                                        <p:tgtEl>
                                          <p:spTgt spid="3186"/>
                                        </p:tgtEl>
                                        <p:attrNameLst>
                                          <p:attrName>style.visibility</p:attrName>
                                        </p:attrNameLst>
                                      </p:cBhvr>
                                      <p:to>
                                        <p:strVal val="visible"/>
                                      </p:to>
                                    </p:set>
                                    <p:animEffect transition="in" filter="fade">
                                      <p:cBhvr>
                                        <p:cTn id="635" dur="50"/>
                                        <p:tgtEl>
                                          <p:spTgt spid="3186"/>
                                        </p:tgtEl>
                                      </p:cBhvr>
                                    </p:animEffect>
                                  </p:childTnLst>
                                </p:cTn>
                              </p:par>
                              <p:par>
                                <p:cTn id="636" presetID="1" presetClass="exit" presetSubtype="0" fill="hold" nodeType="withEffect">
                                  <p:stCondLst>
                                    <p:cond delay="0"/>
                                  </p:stCondLst>
                                  <p:childTnLst>
                                    <p:set>
                                      <p:cBhvr>
                                        <p:cTn id="637" dur="1" fill="hold">
                                          <p:stCondLst>
                                            <p:cond delay="0"/>
                                          </p:stCondLst>
                                        </p:cTn>
                                        <p:tgtEl>
                                          <p:spTgt spid="3163"/>
                                        </p:tgtEl>
                                        <p:attrNameLst>
                                          <p:attrName>style.visibility</p:attrName>
                                        </p:attrNameLst>
                                      </p:cBhvr>
                                      <p:to>
                                        <p:strVal val="hidden"/>
                                      </p:to>
                                    </p:set>
                                  </p:childTnLst>
                                </p:cTn>
                              </p:par>
                            </p:childTnLst>
                          </p:cTn>
                        </p:par>
                        <p:par>
                          <p:cTn id="638" fill="hold">
                            <p:stCondLst>
                              <p:cond delay="5100"/>
                            </p:stCondLst>
                            <p:childTnLst>
                              <p:par>
                                <p:cTn id="639" presetID="10" presetClass="entr" presetSubtype="0" fill="hold" nodeType="afterEffect">
                                  <p:stCondLst>
                                    <p:cond delay="0"/>
                                  </p:stCondLst>
                                  <p:childTnLst>
                                    <p:set>
                                      <p:cBhvr>
                                        <p:cTn id="640" dur="1" fill="hold">
                                          <p:stCondLst>
                                            <p:cond delay="0"/>
                                          </p:stCondLst>
                                        </p:cTn>
                                        <p:tgtEl>
                                          <p:spTgt spid="3088"/>
                                        </p:tgtEl>
                                        <p:attrNameLst>
                                          <p:attrName>style.visibility</p:attrName>
                                        </p:attrNameLst>
                                      </p:cBhvr>
                                      <p:to>
                                        <p:strVal val="visible"/>
                                      </p:to>
                                    </p:set>
                                    <p:animEffect transition="in" filter="fade">
                                      <p:cBhvr>
                                        <p:cTn id="641" dur="50"/>
                                        <p:tgtEl>
                                          <p:spTgt spid="3088"/>
                                        </p:tgtEl>
                                      </p:cBhvr>
                                    </p:animEffect>
                                  </p:childTnLst>
                                </p:cTn>
                              </p:par>
                              <p:par>
                                <p:cTn id="642" presetID="1" presetClass="exit" presetSubtype="0" fill="hold" nodeType="withEffect">
                                  <p:stCondLst>
                                    <p:cond delay="0"/>
                                  </p:stCondLst>
                                  <p:childTnLst>
                                    <p:set>
                                      <p:cBhvr>
                                        <p:cTn id="643" dur="1" fill="hold">
                                          <p:stCondLst>
                                            <p:cond delay="0"/>
                                          </p:stCondLst>
                                        </p:cTn>
                                        <p:tgtEl>
                                          <p:spTgt spid="3186"/>
                                        </p:tgtEl>
                                        <p:attrNameLst>
                                          <p:attrName>style.visibility</p:attrName>
                                        </p:attrNameLst>
                                      </p:cBhvr>
                                      <p:to>
                                        <p:strVal val="hidden"/>
                                      </p:to>
                                    </p:set>
                                  </p:childTnLst>
                                </p:cTn>
                              </p:par>
                            </p:childTnLst>
                          </p:cTn>
                        </p:par>
                        <p:par>
                          <p:cTn id="644" fill="hold">
                            <p:stCondLst>
                              <p:cond delay="5150"/>
                            </p:stCondLst>
                            <p:childTnLst>
                              <p:par>
                                <p:cTn id="645" presetID="10" presetClass="entr" presetSubtype="0" fill="hold" nodeType="afterEffect">
                                  <p:stCondLst>
                                    <p:cond delay="0"/>
                                  </p:stCondLst>
                                  <p:childTnLst>
                                    <p:set>
                                      <p:cBhvr>
                                        <p:cTn id="646" dur="1" fill="hold">
                                          <p:stCondLst>
                                            <p:cond delay="0"/>
                                          </p:stCondLst>
                                        </p:cTn>
                                        <p:tgtEl>
                                          <p:spTgt spid="3200"/>
                                        </p:tgtEl>
                                        <p:attrNameLst>
                                          <p:attrName>style.visibility</p:attrName>
                                        </p:attrNameLst>
                                      </p:cBhvr>
                                      <p:to>
                                        <p:strVal val="visible"/>
                                      </p:to>
                                    </p:set>
                                    <p:animEffect transition="in" filter="fade">
                                      <p:cBhvr>
                                        <p:cTn id="647" dur="50"/>
                                        <p:tgtEl>
                                          <p:spTgt spid="3200"/>
                                        </p:tgtEl>
                                      </p:cBhvr>
                                    </p:animEffect>
                                  </p:childTnLst>
                                </p:cTn>
                              </p:par>
                              <p:par>
                                <p:cTn id="648" presetID="1" presetClass="exit" presetSubtype="0" fill="hold" nodeType="withEffect">
                                  <p:stCondLst>
                                    <p:cond delay="0"/>
                                  </p:stCondLst>
                                  <p:childTnLst>
                                    <p:set>
                                      <p:cBhvr>
                                        <p:cTn id="649" dur="1" fill="hold">
                                          <p:stCondLst>
                                            <p:cond delay="0"/>
                                          </p:stCondLst>
                                        </p:cTn>
                                        <p:tgtEl>
                                          <p:spTgt spid="3088"/>
                                        </p:tgtEl>
                                        <p:attrNameLst>
                                          <p:attrName>style.visibility</p:attrName>
                                        </p:attrNameLst>
                                      </p:cBhvr>
                                      <p:to>
                                        <p:strVal val="hidden"/>
                                      </p:to>
                                    </p:set>
                                  </p:childTnLst>
                                </p:cTn>
                              </p:par>
                            </p:childTnLst>
                          </p:cTn>
                        </p:par>
                        <p:par>
                          <p:cTn id="650" fill="hold">
                            <p:stCondLst>
                              <p:cond delay="5200"/>
                            </p:stCondLst>
                            <p:childTnLst>
                              <p:par>
                                <p:cTn id="651" presetID="10" presetClass="entr" presetSubtype="0" fill="hold" nodeType="afterEffect">
                                  <p:stCondLst>
                                    <p:cond delay="0"/>
                                  </p:stCondLst>
                                  <p:childTnLst>
                                    <p:set>
                                      <p:cBhvr>
                                        <p:cTn id="652" dur="1" fill="hold">
                                          <p:stCondLst>
                                            <p:cond delay="0"/>
                                          </p:stCondLst>
                                        </p:cTn>
                                        <p:tgtEl>
                                          <p:spTgt spid="3214"/>
                                        </p:tgtEl>
                                        <p:attrNameLst>
                                          <p:attrName>style.visibility</p:attrName>
                                        </p:attrNameLst>
                                      </p:cBhvr>
                                      <p:to>
                                        <p:strVal val="visible"/>
                                      </p:to>
                                    </p:set>
                                    <p:animEffect transition="in" filter="fade">
                                      <p:cBhvr>
                                        <p:cTn id="653" dur="50"/>
                                        <p:tgtEl>
                                          <p:spTgt spid="3214"/>
                                        </p:tgtEl>
                                      </p:cBhvr>
                                    </p:animEffect>
                                  </p:childTnLst>
                                </p:cTn>
                              </p:par>
                              <p:par>
                                <p:cTn id="654" presetID="1" presetClass="exit" presetSubtype="0" fill="hold" nodeType="withEffect">
                                  <p:stCondLst>
                                    <p:cond delay="0"/>
                                  </p:stCondLst>
                                  <p:childTnLst>
                                    <p:set>
                                      <p:cBhvr>
                                        <p:cTn id="655" dur="1" fill="hold">
                                          <p:stCondLst>
                                            <p:cond delay="0"/>
                                          </p:stCondLst>
                                        </p:cTn>
                                        <p:tgtEl>
                                          <p:spTgt spid="3200"/>
                                        </p:tgtEl>
                                        <p:attrNameLst>
                                          <p:attrName>style.visibility</p:attrName>
                                        </p:attrNameLst>
                                      </p:cBhvr>
                                      <p:to>
                                        <p:strVal val="hidden"/>
                                      </p:to>
                                    </p:set>
                                  </p:childTnLst>
                                </p:cTn>
                              </p:par>
                            </p:childTnLst>
                          </p:cTn>
                        </p:par>
                        <p:par>
                          <p:cTn id="656" fill="hold">
                            <p:stCondLst>
                              <p:cond delay="5250"/>
                            </p:stCondLst>
                            <p:childTnLst>
                              <p:par>
                                <p:cTn id="657" presetID="10" presetClass="entr" presetSubtype="0" fill="hold" nodeType="afterEffect">
                                  <p:stCondLst>
                                    <p:cond delay="0"/>
                                  </p:stCondLst>
                                  <p:childTnLst>
                                    <p:set>
                                      <p:cBhvr>
                                        <p:cTn id="658" dur="1" fill="hold">
                                          <p:stCondLst>
                                            <p:cond delay="0"/>
                                          </p:stCondLst>
                                        </p:cTn>
                                        <p:tgtEl>
                                          <p:spTgt spid="3228"/>
                                        </p:tgtEl>
                                        <p:attrNameLst>
                                          <p:attrName>style.visibility</p:attrName>
                                        </p:attrNameLst>
                                      </p:cBhvr>
                                      <p:to>
                                        <p:strVal val="visible"/>
                                      </p:to>
                                    </p:set>
                                    <p:animEffect transition="in" filter="fade">
                                      <p:cBhvr>
                                        <p:cTn id="659" dur="50"/>
                                        <p:tgtEl>
                                          <p:spTgt spid="3228"/>
                                        </p:tgtEl>
                                      </p:cBhvr>
                                    </p:animEffect>
                                  </p:childTnLst>
                                </p:cTn>
                              </p:par>
                              <p:par>
                                <p:cTn id="660" presetID="1" presetClass="exit" presetSubtype="0" fill="hold" nodeType="withEffect">
                                  <p:stCondLst>
                                    <p:cond delay="0"/>
                                  </p:stCondLst>
                                  <p:childTnLst>
                                    <p:set>
                                      <p:cBhvr>
                                        <p:cTn id="661" dur="1" fill="hold">
                                          <p:stCondLst>
                                            <p:cond delay="0"/>
                                          </p:stCondLst>
                                        </p:cTn>
                                        <p:tgtEl>
                                          <p:spTgt spid="3214"/>
                                        </p:tgtEl>
                                        <p:attrNameLst>
                                          <p:attrName>style.visibility</p:attrName>
                                        </p:attrNameLst>
                                      </p:cBhvr>
                                      <p:to>
                                        <p:strVal val="hidden"/>
                                      </p:to>
                                    </p:set>
                                  </p:childTnLst>
                                </p:cTn>
                              </p:par>
                            </p:childTnLst>
                          </p:cTn>
                        </p:par>
                        <p:par>
                          <p:cTn id="662" fill="hold">
                            <p:stCondLst>
                              <p:cond delay="5300"/>
                            </p:stCondLst>
                            <p:childTnLst>
                              <p:par>
                                <p:cTn id="663" presetID="10" presetClass="entr" presetSubtype="0" fill="hold" nodeType="afterEffect">
                                  <p:stCondLst>
                                    <p:cond delay="0"/>
                                  </p:stCondLst>
                                  <p:childTnLst>
                                    <p:set>
                                      <p:cBhvr>
                                        <p:cTn id="664" dur="1" fill="hold">
                                          <p:stCondLst>
                                            <p:cond delay="0"/>
                                          </p:stCondLst>
                                        </p:cTn>
                                        <p:tgtEl>
                                          <p:spTgt spid="3242"/>
                                        </p:tgtEl>
                                        <p:attrNameLst>
                                          <p:attrName>style.visibility</p:attrName>
                                        </p:attrNameLst>
                                      </p:cBhvr>
                                      <p:to>
                                        <p:strVal val="visible"/>
                                      </p:to>
                                    </p:set>
                                    <p:animEffect transition="in" filter="fade">
                                      <p:cBhvr>
                                        <p:cTn id="665" dur="50"/>
                                        <p:tgtEl>
                                          <p:spTgt spid="3242"/>
                                        </p:tgtEl>
                                      </p:cBhvr>
                                    </p:animEffect>
                                  </p:childTnLst>
                                </p:cTn>
                              </p:par>
                              <p:par>
                                <p:cTn id="666" presetID="1" presetClass="exit" presetSubtype="0" fill="hold" nodeType="withEffect">
                                  <p:stCondLst>
                                    <p:cond delay="0"/>
                                  </p:stCondLst>
                                  <p:childTnLst>
                                    <p:set>
                                      <p:cBhvr>
                                        <p:cTn id="667" dur="1" fill="hold">
                                          <p:stCondLst>
                                            <p:cond delay="0"/>
                                          </p:stCondLst>
                                        </p:cTn>
                                        <p:tgtEl>
                                          <p:spTgt spid="3228"/>
                                        </p:tgtEl>
                                        <p:attrNameLst>
                                          <p:attrName>style.visibility</p:attrName>
                                        </p:attrNameLst>
                                      </p:cBhvr>
                                      <p:to>
                                        <p:strVal val="hidden"/>
                                      </p:to>
                                    </p:set>
                                  </p:childTnLst>
                                </p:cTn>
                              </p:par>
                            </p:childTnLst>
                          </p:cTn>
                        </p:par>
                        <p:par>
                          <p:cTn id="668" fill="hold">
                            <p:stCondLst>
                              <p:cond delay="5350"/>
                            </p:stCondLst>
                            <p:childTnLst>
                              <p:par>
                                <p:cTn id="669" presetID="10" presetClass="entr" presetSubtype="0" fill="hold" nodeType="afterEffect">
                                  <p:stCondLst>
                                    <p:cond delay="0"/>
                                  </p:stCondLst>
                                  <p:childTnLst>
                                    <p:set>
                                      <p:cBhvr>
                                        <p:cTn id="670" dur="1" fill="hold">
                                          <p:stCondLst>
                                            <p:cond delay="0"/>
                                          </p:stCondLst>
                                        </p:cTn>
                                        <p:tgtEl>
                                          <p:spTgt spid="3256"/>
                                        </p:tgtEl>
                                        <p:attrNameLst>
                                          <p:attrName>style.visibility</p:attrName>
                                        </p:attrNameLst>
                                      </p:cBhvr>
                                      <p:to>
                                        <p:strVal val="visible"/>
                                      </p:to>
                                    </p:set>
                                    <p:animEffect transition="in" filter="fade">
                                      <p:cBhvr>
                                        <p:cTn id="671" dur="50"/>
                                        <p:tgtEl>
                                          <p:spTgt spid="3256"/>
                                        </p:tgtEl>
                                      </p:cBhvr>
                                    </p:animEffect>
                                  </p:childTnLst>
                                </p:cTn>
                              </p:par>
                              <p:par>
                                <p:cTn id="672" presetID="1" presetClass="exit" presetSubtype="0" fill="hold" nodeType="withEffect">
                                  <p:stCondLst>
                                    <p:cond delay="0"/>
                                  </p:stCondLst>
                                  <p:childTnLst>
                                    <p:set>
                                      <p:cBhvr>
                                        <p:cTn id="673" dur="1" fill="hold">
                                          <p:stCondLst>
                                            <p:cond delay="0"/>
                                          </p:stCondLst>
                                        </p:cTn>
                                        <p:tgtEl>
                                          <p:spTgt spid="3242"/>
                                        </p:tgtEl>
                                        <p:attrNameLst>
                                          <p:attrName>style.visibility</p:attrName>
                                        </p:attrNameLst>
                                      </p:cBhvr>
                                      <p:to>
                                        <p:strVal val="hidden"/>
                                      </p:to>
                                    </p:set>
                                  </p:childTnLst>
                                </p:cTn>
                              </p:par>
                            </p:childTnLst>
                          </p:cTn>
                        </p:par>
                        <p:par>
                          <p:cTn id="674" fill="hold">
                            <p:stCondLst>
                              <p:cond delay="5400"/>
                            </p:stCondLst>
                            <p:childTnLst>
                              <p:par>
                                <p:cTn id="675" presetID="10" presetClass="entr" presetSubtype="0" fill="hold" nodeType="afterEffect">
                                  <p:stCondLst>
                                    <p:cond delay="0"/>
                                  </p:stCondLst>
                                  <p:childTnLst>
                                    <p:set>
                                      <p:cBhvr>
                                        <p:cTn id="676" dur="1" fill="hold">
                                          <p:stCondLst>
                                            <p:cond delay="0"/>
                                          </p:stCondLst>
                                        </p:cTn>
                                        <p:tgtEl>
                                          <p:spTgt spid="3276"/>
                                        </p:tgtEl>
                                        <p:attrNameLst>
                                          <p:attrName>style.visibility</p:attrName>
                                        </p:attrNameLst>
                                      </p:cBhvr>
                                      <p:to>
                                        <p:strVal val="visible"/>
                                      </p:to>
                                    </p:set>
                                    <p:animEffect transition="in" filter="fade">
                                      <p:cBhvr>
                                        <p:cTn id="677" dur="50"/>
                                        <p:tgtEl>
                                          <p:spTgt spid="3276"/>
                                        </p:tgtEl>
                                      </p:cBhvr>
                                    </p:animEffect>
                                  </p:childTnLst>
                                </p:cTn>
                              </p:par>
                              <p:par>
                                <p:cTn id="678" presetID="1" presetClass="exit" presetSubtype="0" fill="hold" nodeType="withEffect">
                                  <p:stCondLst>
                                    <p:cond delay="0"/>
                                  </p:stCondLst>
                                  <p:childTnLst>
                                    <p:set>
                                      <p:cBhvr>
                                        <p:cTn id="679" dur="1" fill="hold">
                                          <p:stCondLst>
                                            <p:cond delay="0"/>
                                          </p:stCondLst>
                                        </p:cTn>
                                        <p:tgtEl>
                                          <p:spTgt spid="3256"/>
                                        </p:tgtEl>
                                        <p:attrNameLst>
                                          <p:attrName>style.visibility</p:attrName>
                                        </p:attrNameLst>
                                      </p:cBhvr>
                                      <p:to>
                                        <p:strVal val="hidden"/>
                                      </p:to>
                                    </p:set>
                                  </p:childTnLst>
                                </p:cTn>
                              </p:par>
                            </p:childTnLst>
                          </p:cTn>
                        </p:par>
                        <p:par>
                          <p:cTn id="680" fill="hold">
                            <p:stCondLst>
                              <p:cond delay="5450"/>
                            </p:stCondLst>
                            <p:childTnLst>
                              <p:par>
                                <p:cTn id="681" presetID="10" presetClass="entr" presetSubtype="0" fill="hold" nodeType="afterEffect">
                                  <p:stCondLst>
                                    <p:cond delay="0"/>
                                  </p:stCondLst>
                                  <p:childTnLst>
                                    <p:set>
                                      <p:cBhvr>
                                        <p:cTn id="682" dur="1" fill="hold">
                                          <p:stCondLst>
                                            <p:cond delay="0"/>
                                          </p:stCondLst>
                                        </p:cTn>
                                        <p:tgtEl>
                                          <p:spTgt spid="3290"/>
                                        </p:tgtEl>
                                        <p:attrNameLst>
                                          <p:attrName>style.visibility</p:attrName>
                                        </p:attrNameLst>
                                      </p:cBhvr>
                                      <p:to>
                                        <p:strVal val="visible"/>
                                      </p:to>
                                    </p:set>
                                    <p:animEffect transition="in" filter="fade">
                                      <p:cBhvr>
                                        <p:cTn id="683" dur="50"/>
                                        <p:tgtEl>
                                          <p:spTgt spid="3290"/>
                                        </p:tgtEl>
                                      </p:cBhvr>
                                    </p:animEffect>
                                  </p:childTnLst>
                                </p:cTn>
                              </p:par>
                              <p:par>
                                <p:cTn id="684" presetID="1" presetClass="exit" presetSubtype="0" fill="hold" nodeType="withEffect">
                                  <p:stCondLst>
                                    <p:cond delay="0"/>
                                  </p:stCondLst>
                                  <p:childTnLst>
                                    <p:set>
                                      <p:cBhvr>
                                        <p:cTn id="685" dur="1" fill="hold">
                                          <p:stCondLst>
                                            <p:cond delay="0"/>
                                          </p:stCondLst>
                                        </p:cTn>
                                        <p:tgtEl>
                                          <p:spTgt spid="3276"/>
                                        </p:tgtEl>
                                        <p:attrNameLst>
                                          <p:attrName>style.visibility</p:attrName>
                                        </p:attrNameLst>
                                      </p:cBhvr>
                                      <p:to>
                                        <p:strVal val="hidden"/>
                                      </p:to>
                                    </p:set>
                                  </p:childTnLst>
                                </p:cTn>
                              </p:par>
                            </p:childTnLst>
                          </p:cTn>
                        </p:par>
                        <p:par>
                          <p:cTn id="686" fill="hold">
                            <p:stCondLst>
                              <p:cond delay="5500"/>
                            </p:stCondLst>
                            <p:childTnLst>
                              <p:par>
                                <p:cTn id="687" presetID="10" presetClass="entr" presetSubtype="0" fill="hold" nodeType="afterEffect">
                                  <p:stCondLst>
                                    <p:cond delay="0"/>
                                  </p:stCondLst>
                                  <p:childTnLst>
                                    <p:set>
                                      <p:cBhvr>
                                        <p:cTn id="688" dur="1" fill="hold">
                                          <p:stCondLst>
                                            <p:cond delay="0"/>
                                          </p:stCondLst>
                                        </p:cTn>
                                        <p:tgtEl>
                                          <p:spTgt spid="3304"/>
                                        </p:tgtEl>
                                        <p:attrNameLst>
                                          <p:attrName>style.visibility</p:attrName>
                                        </p:attrNameLst>
                                      </p:cBhvr>
                                      <p:to>
                                        <p:strVal val="visible"/>
                                      </p:to>
                                    </p:set>
                                    <p:animEffect transition="in" filter="fade">
                                      <p:cBhvr>
                                        <p:cTn id="689" dur="50"/>
                                        <p:tgtEl>
                                          <p:spTgt spid="3304"/>
                                        </p:tgtEl>
                                      </p:cBhvr>
                                    </p:animEffect>
                                  </p:childTnLst>
                                </p:cTn>
                              </p:par>
                              <p:par>
                                <p:cTn id="690" presetID="1" presetClass="exit" presetSubtype="0" fill="hold" nodeType="withEffect">
                                  <p:stCondLst>
                                    <p:cond delay="0"/>
                                  </p:stCondLst>
                                  <p:childTnLst>
                                    <p:set>
                                      <p:cBhvr>
                                        <p:cTn id="691" dur="1" fill="hold">
                                          <p:stCondLst>
                                            <p:cond delay="0"/>
                                          </p:stCondLst>
                                        </p:cTn>
                                        <p:tgtEl>
                                          <p:spTgt spid="3290"/>
                                        </p:tgtEl>
                                        <p:attrNameLst>
                                          <p:attrName>style.visibility</p:attrName>
                                        </p:attrNameLst>
                                      </p:cBhvr>
                                      <p:to>
                                        <p:strVal val="hidden"/>
                                      </p:to>
                                    </p:set>
                                  </p:childTnLst>
                                </p:cTn>
                              </p:par>
                            </p:childTnLst>
                          </p:cTn>
                        </p:par>
                        <p:par>
                          <p:cTn id="692" fill="hold">
                            <p:stCondLst>
                              <p:cond delay="5550"/>
                            </p:stCondLst>
                            <p:childTnLst>
                              <p:par>
                                <p:cTn id="693" presetID="10" presetClass="entr" presetSubtype="0" fill="hold" nodeType="afterEffect">
                                  <p:stCondLst>
                                    <p:cond delay="0"/>
                                  </p:stCondLst>
                                  <p:childTnLst>
                                    <p:set>
                                      <p:cBhvr>
                                        <p:cTn id="694" dur="1" fill="hold">
                                          <p:stCondLst>
                                            <p:cond delay="0"/>
                                          </p:stCondLst>
                                        </p:cTn>
                                        <p:tgtEl>
                                          <p:spTgt spid="3318"/>
                                        </p:tgtEl>
                                        <p:attrNameLst>
                                          <p:attrName>style.visibility</p:attrName>
                                        </p:attrNameLst>
                                      </p:cBhvr>
                                      <p:to>
                                        <p:strVal val="visible"/>
                                      </p:to>
                                    </p:set>
                                    <p:animEffect transition="in" filter="fade">
                                      <p:cBhvr>
                                        <p:cTn id="695" dur="50"/>
                                        <p:tgtEl>
                                          <p:spTgt spid="3318"/>
                                        </p:tgtEl>
                                      </p:cBhvr>
                                    </p:animEffect>
                                  </p:childTnLst>
                                </p:cTn>
                              </p:par>
                              <p:par>
                                <p:cTn id="696" presetID="1" presetClass="exit" presetSubtype="0" fill="hold" nodeType="withEffect">
                                  <p:stCondLst>
                                    <p:cond delay="0"/>
                                  </p:stCondLst>
                                  <p:childTnLst>
                                    <p:set>
                                      <p:cBhvr>
                                        <p:cTn id="697" dur="1" fill="hold">
                                          <p:stCondLst>
                                            <p:cond delay="0"/>
                                          </p:stCondLst>
                                        </p:cTn>
                                        <p:tgtEl>
                                          <p:spTgt spid="3304"/>
                                        </p:tgtEl>
                                        <p:attrNameLst>
                                          <p:attrName>style.visibility</p:attrName>
                                        </p:attrNameLst>
                                      </p:cBhvr>
                                      <p:to>
                                        <p:strVal val="hidden"/>
                                      </p:to>
                                    </p:set>
                                  </p:childTnLst>
                                </p:cTn>
                              </p:par>
                            </p:childTnLst>
                          </p:cTn>
                        </p:par>
                        <p:par>
                          <p:cTn id="698" fill="hold">
                            <p:stCondLst>
                              <p:cond delay="5600"/>
                            </p:stCondLst>
                            <p:childTnLst>
                              <p:par>
                                <p:cTn id="699" presetID="10" presetClass="entr" presetSubtype="0" fill="hold" nodeType="afterEffect">
                                  <p:stCondLst>
                                    <p:cond delay="0"/>
                                  </p:stCondLst>
                                  <p:childTnLst>
                                    <p:set>
                                      <p:cBhvr>
                                        <p:cTn id="700" dur="1" fill="hold">
                                          <p:stCondLst>
                                            <p:cond delay="0"/>
                                          </p:stCondLst>
                                        </p:cTn>
                                        <p:tgtEl>
                                          <p:spTgt spid="3356"/>
                                        </p:tgtEl>
                                        <p:attrNameLst>
                                          <p:attrName>style.visibility</p:attrName>
                                        </p:attrNameLst>
                                      </p:cBhvr>
                                      <p:to>
                                        <p:strVal val="visible"/>
                                      </p:to>
                                    </p:set>
                                    <p:animEffect transition="in" filter="fade">
                                      <p:cBhvr>
                                        <p:cTn id="701" dur="50"/>
                                        <p:tgtEl>
                                          <p:spTgt spid="3356"/>
                                        </p:tgtEl>
                                      </p:cBhvr>
                                    </p:animEffect>
                                  </p:childTnLst>
                                </p:cTn>
                              </p:par>
                              <p:par>
                                <p:cTn id="702" presetID="1" presetClass="exit" presetSubtype="0" fill="hold" nodeType="withEffect">
                                  <p:stCondLst>
                                    <p:cond delay="0"/>
                                  </p:stCondLst>
                                  <p:childTnLst>
                                    <p:set>
                                      <p:cBhvr>
                                        <p:cTn id="703" dur="1" fill="hold">
                                          <p:stCondLst>
                                            <p:cond delay="0"/>
                                          </p:stCondLst>
                                        </p:cTn>
                                        <p:tgtEl>
                                          <p:spTgt spid="3318"/>
                                        </p:tgtEl>
                                        <p:attrNameLst>
                                          <p:attrName>style.visibility</p:attrName>
                                        </p:attrNameLst>
                                      </p:cBhvr>
                                      <p:to>
                                        <p:strVal val="hidden"/>
                                      </p:to>
                                    </p:set>
                                  </p:childTnLst>
                                </p:cTn>
                              </p:par>
                            </p:childTnLst>
                          </p:cTn>
                        </p:par>
                        <p:par>
                          <p:cTn id="704" fill="hold">
                            <p:stCondLst>
                              <p:cond delay="5650"/>
                            </p:stCondLst>
                            <p:childTnLst>
                              <p:par>
                                <p:cTn id="705" presetID="10" presetClass="entr" presetSubtype="0" fill="hold" nodeType="afterEffect">
                                  <p:stCondLst>
                                    <p:cond delay="0"/>
                                  </p:stCondLst>
                                  <p:childTnLst>
                                    <p:set>
                                      <p:cBhvr>
                                        <p:cTn id="706" dur="1" fill="hold">
                                          <p:stCondLst>
                                            <p:cond delay="0"/>
                                          </p:stCondLst>
                                        </p:cTn>
                                        <p:tgtEl>
                                          <p:spTgt spid="3332"/>
                                        </p:tgtEl>
                                        <p:attrNameLst>
                                          <p:attrName>style.visibility</p:attrName>
                                        </p:attrNameLst>
                                      </p:cBhvr>
                                      <p:to>
                                        <p:strVal val="visible"/>
                                      </p:to>
                                    </p:set>
                                    <p:animEffect transition="in" filter="fade">
                                      <p:cBhvr>
                                        <p:cTn id="707" dur="50"/>
                                        <p:tgtEl>
                                          <p:spTgt spid="3332"/>
                                        </p:tgtEl>
                                      </p:cBhvr>
                                    </p:animEffect>
                                  </p:childTnLst>
                                </p:cTn>
                              </p:par>
                              <p:par>
                                <p:cTn id="708" presetID="1" presetClass="exit" presetSubtype="0" fill="hold" nodeType="withEffect">
                                  <p:stCondLst>
                                    <p:cond delay="0"/>
                                  </p:stCondLst>
                                  <p:childTnLst>
                                    <p:set>
                                      <p:cBhvr>
                                        <p:cTn id="709" dur="1" fill="hold">
                                          <p:stCondLst>
                                            <p:cond delay="0"/>
                                          </p:stCondLst>
                                        </p:cTn>
                                        <p:tgtEl>
                                          <p:spTgt spid="3356"/>
                                        </p:tgtEl>
                                        <p:attrNameLst>
                                          <p:attrName>style.visibility</p:attrName>
                                        </p:attrNameLst>
                                      </p:cBhvr>
                                      <p:to>
                                        <p:strVal val="hidden"/>
                                      </p:to>
                                    </p:set>
                                  </p:childTnLst>
                                </p:cTn>
                              </p:par>
                            </p:childTnLst>
                          </p:cTn>
                        </p:par>
                        <p:par>
                          <p:cTn id="710" fill="hold">
                            <p:stCondLst>
                              <p:cond delay="5700"/>
                            </p:stCondLst>
                            <p:childTnLst>
                              <p:par>
                                <p:cTn id="711" presetID="10" presetClass="entr" presetSubtype="0" fill="hold" nodeType="afterEffect">
                                  <p:stCondLst>
                                    <p:cond delay="0"/>
                                  </p:stCondLst>
                                  <p:childTnLst>
                                    <p:set>
                                      <p:cBhvr>
                                        <p:cTn id="712" dur="1" fill="hold">
                                          <p:stCondLst>
                                            <p:cond delay="0"/>
                                          </p:stCondLst>
                                        </p:cTn>
                                        <p:tgtEl>
                                          <p:spTgt spid="3345"/>
                                        </p:tgtEl>
                                        <p:attrNameLst>
                                          <p:attrName>style.visibility</p:attrName>
                                        </p:attrNameLst>
                                      </p:cBhvr>
                                      <p:to>
                                        <p:strVal val="visible"/>
                                      </p:to>
                                    </p:set>
                                    <p:animEffect transition="in" filter="fade">
                                      <p:cBhvr>
                                        <p:cTn id="713" dur="50"/>
                                        <p:tgtEl>
                                          <p:spTgt spid="3345"/>
                                        </p:tgtEl>
                                      </p:cBhvr>
                                    </p:animEffect>
                                  </p:childTnLst>
                                </p:cTn>
                              </p:par>
                              <p:par>
                                <p:cTn id="714" presetID="1" presetClass="exit" presetSubtype="0" fill="hold" nodeType="withEffect">
                                  <p:stCondLst>
                                    <p:cond delay="0"/>
                                  </p:stCondLst>
                                  <p:childTnLst>
                                    <p:set>
                                      <p:cBhvr>
                                        <p:cTn id="715" dur="1" fill="hold">
                                          <p:stCondLst>
                                            <p:cond delay="0"/>
                                          </p:stCondLst>
                                        </p:cTn>
                                        <p:tgtEl>
                                          <p:spTgt spid="3332"/>
                                        </p:tgtEl>
                                        <p:attrNameLst>
                                          <p:attrName>style.visibility</p:attrName>
                                        </p:attrNameLst>
                                      </p:cBhvr>
                                      <p:to>
                                        <p:strVal val="hidden"/>
                                      </p:to>
                                    </p:set>
                                  </p:childTnLst>
                                </p:cTn>
                              </p:par>
                            </p:childTnLst>
                          </p:cTn>
                        </p:par>
                        <p:par>
                          <p:cTn id="716" fill="hold">
                            <p:stCondLst>
                              <p:cond delay="5750"/>
                            </p:stCondLst>
                            <p:childTnLst>
                              <p:par>
                                <p:cTn id="717" presetID="10" presetClass="entr" presetSubtype="0" fill="hold" nodeType="afterEffect">
                                  <p:stCondLst>
                                    <p:cond delay="0"/>
                                  </p:stCondLst>
                                  <p:childTnLst>
                                    <p:set>
                                      <p:cBhvr>
                                        <p:cTn id="718" dur="1" fill="hold">
                                          <p:stCondLst>
                                            <p:cond delay="0"/>
                                          </p:stCondLst>
                                        </p:cTn>
                                        <p:tgtEl>
                                          <p:spTgt spid="3368"/>
                                        </p:tgtEl>
                                        <p:attrNameLst>
                                          <p:attrName>style.visibility</p:attrName>
                                        </p:attrNameLst>
                                      </p:cBhvr>
                                      <p:to>
                                        <p:strVal val="visible"/>
                                      </p:to>
                                    </p:set>
                                    <p:animEffect transition="in" filter="fade">
                                      <p:cBhvr>
                                        <p:cTn id="719" dur="50"/>
                                        <p:tgtEl>
                                          <p:spTgt spid="3368"/>
                                        </p:tgtEl>
                                      </p:cBhvr>
                                    </p:animEffect>
                                  </p:childTnLst>
                                </p:cTn>
                              </p:par>
                              <p:par>
                                <p:cTn id="720" presetID="1" presetClass="exit" presetSubtype="0" fill="hold" nodeType="withEffect">
                                  <p:stCondLst>
                                    <p:cond delay="0"/>
                                  </p:stCondLst>
                                  <p:childTnLst>
                                    <p:set>
                                      <p:cBhvr>
                                        <p:cTn id="721" dur="1" fill="hold">
                                          <p:stCondLst>
                                            <p:cond delay="0"/>
                                          </p:stCondLst>
                                        </p:cTn>
                                        <p:tgtEl>
                                          <p:spTgt spid="3345"/>
                                        </p:tgtEl>
                                        <p:attrNameLst>
                                          <p:attrName>style.visibility</p:attrName>
                                        </p:attrNameLst>
                                      </p:cBhvr>
                                      <p:to>
                                        <p:strVal val="hidden"/>
                                      </p:to>
                                    </p:set>
                                  </p:childTnLst>
                                </p:cTn>
                              </p:par>
                            </p:childTnLst>
                          </p:cTn>
                        </p:par>
                        <p:par>
                          <p:cTn id="722" fill="hold">
                            <p:stCondLst>
                              <p:cond delay="5800"/>
                            </p:stCondLst>
                            <p:childTnLst>
                              <p:par>
                                <p:cTn id="723" presetID="10" presetClass="entr" presetSubtype="0" fill="hold" nodeType="afterEffect">
                                  <p:stCondLst>
                                    <p:cond delay="0"/>
                                  </p:stCondLst>
                                  <p:childTnLst>
                                    <p:set>
                                      <p:cBhvr>
                                        <p:cTn id="724" dur="1" fill="hold">
                                          <p:stCondLst>
                                            <p:cond delay="0"/>
                                          </p:stCondLst>
                                        </p:cTn>
                                        <p:tgtEl>
                                          <p:spTgt spid="3270"/>
                                        </p:tgtEl>
                                        <p:attrNameLst>
                                          <p:attrName>style.visibility</p:attrName>
                                        </p:attrNameLst>
                                      </p:cBhvr>
                                      <p:to>
                                        <p:strVal val="visible"/>
                                      </p:to>
                                    </p:set>
                                    <p:animEffect transition="in" filter="fade">
                                      <p:cBhvr>
                                        <p:cTn id="725" dur="50"/>
                                        <p:tgtEl>
                                          <p:spTgt spid="3270"/>
                                        </p:tgtEl>
                                      </p:cBhvr>
                                    </p:animEffect>
                                  </p:childTnLst>
                                </p:cTn>
                              </p:par>
                              <p:par>
                                <p:cTn id="726" presetID="1" presetClass="exit" presetSubtype="0" fill="hold" nodeType="withEffect">
                                  <p:stCondLst>
                                    <p:cond delay="0"/>
                                  </p:stCondLst>
                                  <p:childTnLst>
                                    <p:set>
                                      <p:cBhvr>
                                        <p:cTn id="727" dur="1" fill="hold">
                                          <p:stCondLst>
                                            <p:cond delay="0"/>
                                          </p:stCondLst>
                                        </p:cTn>
                                        <p:tgtEl>
                                          <p:spTgt spid="3368"/>
                                        </p:tgtEl>
                                        <p:attrNameLst>
                                          <p:attrName>style.visibility</p:attrName>
                                        </p:attrNameLst>
                                      </p:cBhvr>
                                      <p:to>
                                        <p:strVal val="hidden"/>
                                      </p:to>
                                    </p:set>
                                  </p:childTnLst>
                                </p:cTn>
                              </p:par>
                            </p:childTnLst>
                          </p:cTn>
                        </p:par>
                        <p:par>
                          <p:cTn id="728" fill="hold">
                            <p:stCondLst>
                              <p:cond delay="5850"/>
                            </p:stCondLst>
                            <p:childTnLst>
                              <p:par>
                                <p:cTn id="729" presetID="10" presetClass="entr" presetSubtype="0" fill="hold" nodeType="afterEffect">
                                  <p:stCondLst>
                                    <p:cond delay="0"/>
                                  </p:stCondLst>
                                  <p:childTnLst>
                                    <p:set>
                                      <p:cBhvr>
                                        <p:cTn id="730" dur="1" fill="hold">
                                          <p:stCondLst>
                                            <p:cond delay="0"/>
                                          </p:stCondLst>
                                        </p:cTn>
                                        <p:tgtEl>
                                          <p:spTgt spid="3382"/>
                                        </p:tgtEl>
                                        <p:attrNameLst>
                                          <p:attrName>style.visibility</p:attrName>
                                        </p:attrNameLst>
                                      </p:cBhvr>
                                      <p:to>
                                        <p:strVal val="visible"/>
                                      </p:to>
                                    </p:set>
                                    <p:animEffect transition="in" filter="fade">
                                      <p:cBhvr>
                                        <p:cTn id="731" dur="50"/>
                                        <p:tgtEl>
                                          <p:spTgt spid="3382"/>
                                        </p:tgtEl>
                                      </p:cBhvr>
                                    </p:animEffect>
                                  </p:childTnLst>
                                </p:cTn>
                              </p:par>
                              <p:par>
                                <p:cTn id="732" presetID="1" presetClass="exit" presetSubtype="0" fill="hold" nodeType="withEffect">
                                  <p:stCondLst>
                                    <p:cond delay="0"/>
                                  </p:stCondLst>
                                  <p:childTnLst>
                                    <p:set>
                                      <p:cBhvr>
                                        <p:cTn id="733" dur="1" fill="hold">
                                          <p:stCondLst>
                                            <p:cond delay="0"/>
                                          </p:stCondLst>
                                        </p:cTn>
                                        <p:tgtEl>
                                          <p:spTgt spid="3270"/>
                                        </p:tgtEl>
                                        <p:attrNameLst>
                                          <p:attrName>style.visibility</p:attrName>
                                        </p:attrNameLst>
                                      </p:cBhvr>
                                      <p:to>
                                        <p:strVal val="hidden"/>
                                      </p:to>
                                    </p:set>
                                  </p:childTnLst>
                                </p:cTn>
                              </p:par>
                            </p:childTnLst>
                          </p:cTn>
                        </p:par>
                        <p:par>
                          <p:cTn id="734" fill="hold">
                            <p:stCondLst>
                              <p:cond delay="5900"/>
                            </p:stCondLst>
                            <p:childTnLst>
                              <p:par>
                                <p:cTn id="735" presetID="10" presetClass="entr" presetSubtype="0" fill="hold" nodeType="afterEffect">
                                  <p:stCondLst>
                                    <p:cond delay="0"/>
                                  </p:stCondLst>
                                  <p:childTnLst>
                                    <p:set>
                                      <p:cBhvr>
                                        <p:cTn id="736" dur="1" fill="hold">
                                          <p:stCondLst>
                                            <p:cond delay="0"/>
                                          </p:stCondLst>
                                        </p:cTn>
                                        <p:tgtEl>
                                          <p:spTgt spid="3396"/>
                                        </p:tgtEl>
                                        <p:attrNameLst>
                                          <p:attrName>style.visibility</p:attrName>
                                        </p:attrNameLst>
                                      </p:cBhvr>
                                      <p:to>
                                        <p:strVal val="visible"/>
                                      </p:to>
                                    </p:set>
                                    <p:animEffect transition="in" filter="fade">
                                      <p:cBhvr>
                                        <p:cTn id="737" dur="50"/>
                                        <p:tgtEl>
                                          <p:spTgt spid="3396"/>
                                        </p:tgtEl>
                                      </p:cBhvr>
                                    </p:animEffect>
                                  </p:childTnLst>
                                </p:cTn>
                              </p:par>
                              <p:par>
                                <p:cTn id="738" presetID="1" presetClass="exit" presetSubtype="0" fill="hold" nodeType="withEffect">
                                  <p:stCondLst>
                                    <p:cond delay="0"/>
                                  </p:stCondLst>
                                  <p:childTnLst>
                                    <p:set>
                                      <p:cBhvr>
                                        <p:cTn id="739" dur="1" fill="hold">
                                          <p:stCondLst>
                                            <p:cond delay="0"/>
                                          </p:stCondLst>
                                        </p:cTn>
                                        <p:tgtEl>
                                          <p:spTgt spid="3382"/>
                                        </p:tgtEl>
                                        <p:attrNameLst>
                                          <p:attrName>style.visibility</p:attrName>
                                        </p:attrNameLst>
                                      </p:cBhvr>
                                      <p:to>
                                        <p:strVal val="hidden"/>
                                      </p:to>
                                    </p:set>
                                  </p:childTnLst>
                                </p:cTn>
                              </p:par>
                            </p:childTnLst>
                          </p:cTn>
                        </p:par>
                        <p:par>
                          <p:cTn id="740" fill="hold">
                            <p:stCondLst>
                              <p:cond delay="5950"/>
                            </p:stCondLst>
                            <p:childTnLst>
                              <p:par>
                                <p:cTn id="741" presetID="10" presetClass="entr" presetSubtype="0" fill="hold" nodeType="afterEffect">
                                  <p:stCondLst>
                                    <p:cond delay="0"/>
                                  </p:stCondLst>
                                  <p:childTnLst>
                                    <p:set>
                                      <p:cBhvr>
                                        <p:cTn id="742" dur="1" fill="hold">
                                          <p:stCondLst>
                                            <p:cond delay="0"/>
                                          </p:stCondLst>
                                        </p:cTn>
                                        <p:tgtEl>
                                          <p:spTgt spid="3410"/>
                                        </p:tgtEl>
                                        <p:attrNameLst>
                                          <p:attrName>style.visibility</p:attrName>
                                        </p:attrNameLst>
                                      </p:cBhvr>
                                      <p:to>
                                        <p:strVal val="visible"/>
                                      </p:to>
                                    </p:set>
                                    <p:animEffect transition="in" filter="fade">
                                      <p:cBhvr>
                                        <p:cTn id="743" dur="50"/>
                                        <p:tgtEl>
                                          <p:spTgt spid="3410"/>
                                        </p:tgtEl>
                                      </p:cBhvr>
                                    </p:animEffect>
                                  </p:childTnLst>
                                </p:cTn>
                              </p:par>
                              <p:par>
                                <p:cTn id="744" presetID="1" presetClass="exit" presetSubtype="0" fill="hold" nodeType="withEffect">
                                  <p:stCondLst>
                                    <p:cond delay="0"/>
                                  </p:stCondLst>
                                  <p:childTnLst>
                                    <p:set>
                                      <p:cBhvr>
                                        <p:cTn id="745" dur="1" fill="hold">
                                          <p:stCondLst>
                                            <p:cond delay="0"/>
                                          </p:stCondLst>
                                        </p:cTn>
                                        <p:tgtEl>
                                          <p:spTgt spid="3396"/>
                                        </p:tgtEl>
                                        <p:attrNameLst>
                                          <p:attrName>style.visibility</p:attrName>
                                        </p:attrNameLst>
                                      </p:cBhvr>
                                      <p:to>
                                        <p:strVal val="hidden"/>
                                      </p:to>
                                    </p:set>
                                  </p:childTnLst>
                                </p:cTn>
                              </p:par>
                            </p:childTnLst>
                          </p:cTn>
                        </p:par>
                        <p:par>
                          <p:cTn id="746" fill="hold">
                            <p:stCondLst>
                              <p:cond delay="6000"/>
                            </p:stCondLst>
                            <p:childTnLst>
                              <p:par>
                                <p:cTn id="747" presetID="10" presetClass="entr" presetSubtype="0" fill="hold" nodeType="afterEffect">
                                  <p:stCondLst>
                                    <p:cond delay="0"/>
                                  </p:stCondLst>
                                  <p:childTnLst>
                                    <p:set>
                                      <p:cBhvr>
                                        <p:cTn id="748" dur="1" fill="hold">
                                          <p:stCondLst>
                                            <p:cond delay="0"/>
                                          </p:stCondLst>
                                        </p:cTn>
                                        <p:tgtEl>
                                          <p:spTgt spid="3424"/>
                                        </p:tgtEl>
                                        <p:attrNameLst>
                                          <p:attrName>style.visibility</p:attrName>
                                        </p:attrNameLst>
                                      </p:cBhvr>
                                      <p:to>
                                        <p:strVal val="visible"/>
                                      </p:to>
                                    </p:set>
                                    <p:animEffect transition="in" filter="fade">
                                      <p:cBhvr>
                                        <p:cTn id="749" dur="50"/>
                                        <p:tgtEl>
                                          <p:spTgt spid="3424"/>
                                        </p:tgtEl>
                                      </p:cBhvr>
                                    </p:animEffect>
                                  </p:childTnLst>
                                </p:cTn>
                              </p:par>
                              <p:par>
                                <p:cTn id="750" presetID="1" presetClass="exit" presetSubtype="0" fill="hold" nodeType="withEffect">
                                  <p:stCondLst>
                                    <p:cond delay="0"/>
                                  </p:stCondLst>
                                  <p:childTnLst>
                                    <p:set>
                                      <p:cBhvr>
                                        <p:cTn id="751" dur="1" fill="hold">
                                          <p:stCondLst>
                                            <p:cond delay="0"/>
                                          </p:stCondLst>
                                        </p:cTn>
                                        <p:tgtEl>
                                          <p:spTgt spid="3410"/>
                                        </p:tgtEl>
                                        <p:attrNameLst>
                                          <p:attrName>style.visibility</p:attrName>
                                        </p:attrNameLst>
                                      </p:cBhvr>
                                      <p:to>
                                        <p:strVal val="hidden"/>
                                      </p:to>
                                    </p:set>
                                  </p:childTnLst>
                                </p:cTn>
                              </p:par>
                            </p:childTnLst>
                          </p:cTn>
                        </p:par>
                        <p:par>
                          <p:cTn id="752" fill="hold">
                            <p:stCondLst>
                              <p:cond delay="6050"/>
                            </p:stCondLst>
                            <p:childTnLst>
                              <p:par>
                                <p:cTn id="753" presetID="10" presetClass="entr" presetSubtype="0" fill="hold" nodeType="afterEffect">
                                  <p:stCondLst>
                                    <p:cond delay="0"/>
                                  </p:stCondLst>
                                  <p:childTnLst>
                                    <p:set>
                                      <p:cBhvr>
                                        <p:cTn id="754" dur="1" fill="hold">
                                          <p:stCondLst>
                                            <p:cond delay="0"/>
                                          </p:stCondLst>
                                        </p:cTn>
                                        <p:tgtEl>
                                          <p:spTgt spid="3438"/>
                                        </p:tgtEl>
                                        <p:attrNameLst>
                                          <p:attrName>style.visibility</p:attrName>
                                        </p:attrNameLst>
                                      </p:cBhvr>
                                      <p:to>
                                        <p:strVal val="visible"/>
                                      </p:to>
                                    </p:set>
                                    <p:animEffect transition="in" filter="fade">
                                      <p:cBhvr>
                                        <p:cTn id="755" dur="50"/>
                                        <p:tgtEl>
                                          <p:spTgt spid="3438"/>
                                        </p:tgtEl>
                                      </p:cBhvr>
                                    </p:animEffect>
                                  </p:childTnLst>
                                </p:cTn>
                              </p:par>
                              <p:par>
                                <p:cTn id="756" presetID="1" presetClass="exit" presetSubtype="0" fill="hold" nodeType="withEffect">
                                  <p:stCondLst>
                                    <p:cond delay="0"/>
                                  </p:stCondLst>
                                  <p:childTnLst>
                                    <p:set>
                                      <p:cBhvr>
                                        <p:cTn id="757" dur="1" fill="hold">
                                          <p:stCondLst>
                                            <p:cond delay="0"/>
                                          </p:stCondLst>
                                        </p:cTn>
                                        <p:tgtEl>
                                          <p:spTgt spid="3424"/>
                                        </p:tgtEl>
                                        <p:attrNameLst>
                                          <p:attrName>style.visibility</p:attrName>
                                        </p:attrNameLst>
                                      </p:cBhvr>
                                      <p:to>
                                        <p:strVal val="hidden"/>
                                      </p:to>
                                    </p:set>
                                  </p:childTnLst>
                                </p:cTn>
                              </p:par>
                            </p:childTnLst>
                          </p:cTn>
                        </p:par>
                        <p:par>
                          <p:cTn id="758" fill="hold">
                            <p:stCondLst>
                              <p:cond delay="6100"/>
                            </p:stCondLst>
                            <p:childTnLst>
                              <p:par>
                                <p:cTn id="759" presetID="10" presetClass="entr" presetSubtype="0" fill="hold" nodeType="afterEffect">
                                  <p:stCondLst>
                                    <p:cond delay="0"/>
                                  </p:stCondLst>
                                  <p:childTnLst>
                                    <p:set>
                                      <p:cBhvr>
                                        <p:cTn id="760" dur="1" fill="hold">
                                          <p:stCondLst>
                                            <p:cond delay="0"/>
                                          </p:stCondLst>
                                        </p:cTn>
                                        <p:tgtEl>
                                          <p:spTgt spid="3453"/>
                                        </p:tgtEl>
                                        <p:attrNameLst>
                                          <p:attrName>style.visibility</p:attrName>
                                        </p:attrNameLst>
                                      </p:cBhvr>
                                      <p:to>
                                        <p:strVal val="visible"/>
                                      </p:to>
                                    </p:set>
                                    <p:animEffect transition="in" filter="fade">
                                      <p:cBhvr>
                                        <p:cTn id="761" dur="50"/>
                                        <p:tgtEl>
                                          <p:spTgt spid="3453"/>
                                        </p:tgtEl>
                                      </p:cBhvr>
                                    </p:animEffect>
                                  </p:childTnLst>
                                </p:cTn>
                              </p:par>
                              <p:par>
                                <p:cTn id="762" presetID="1" presetClass="exit" presetSubtype="0" fill="hold" nodeType="withEffect">
                                  <p:stCondLst>
                                    <p:cond delay="0"/>
                                  </p:stCondLst>
                                  <p:childTnLst>
                                    <p:set>
                                      <p:cBhvr>
                                        <p:cTn id="763" dur="1" fill="hold">
                                          <p:stCondLst>
                                            <p:cond delay="0"/>
                                          </p:stCondLst>
                                        </p:cTn>
                                        <p:tgtEl>
                                          <p:spTgt spid="3438"/>
                                        </p:tgtEl>
                                        <p:attrNameLst>
                                          <p:attrName>style.visibility</p:attrName>
                                        </p:attrNameLst>
                                      </p:cBhvr>
                                      <p:to>
                                        <p:strVal val="hidden"/>
                                      </p:to>
                                    </p:set>
                                  </p:childTnLst>
                                </p:cTn>
                              </p:par>
                            </p:childTnLst>
                          </p:cTn>
                        </p:par>
                        <p:par>
                          <p:cTn id="764" fill="hold">
                            <p:stCondLst>
                              <p:cond delay="6150"/>
                            </p:stCondLst>
                            <p:childTnLst>
                              <p:par>
                                <p:cTn id="765" presetID="10" presetClass="entr" presetSubtype="0" fill="hold" nodeType="afterEffect">
                                  <p:stCondLst>
                                    <p:cond delay="0"/>
                                  </p:stCondLst>
                                  <p:childTnLst>
                                    <p:set>
                                      <p:cBhvr>
                                        <p:cTn id="766" dur="1" fill="hold">
                                          <p:stCondLst>
                                            <p:cond delay="0"/>
                                          </p:stCondLst>
                                        </p:cTn>
                                        <p:tgtEl>
                                          <p:spTgt spid="4347"/>
                                        </p:tgtEl>
                                        <p:attrNameLst>
                                          <p:attrName>style.visibility</p:attrName>
                                        </p:attrNameLst>
                                      </p:cBhvr>
                                      <p:to>
                                        <p:strVal val="visible"/>
                                      </p:to>
                                    </p:set>
                                    <p:animEffect transition="in" filter="fade">
                                      <p:cBhvr>
                                        <p:cTn id="767" dur="50"/>
                                        <p:tgtEl>
                                          <p:spTgt spid="4347"/>
                                        </p:tgtEl>
                                      </p:cBhvr>
                                    </p:animEffect>
                                  </p:childTnLst>
                                </p:cTn>
                              </p:par>
                              <p:par>
                                <p:cTn id="768" presetID="1" presetClass="exit" presetSubtype="0" fill="hold" nodeType="withEffect">
                                  <p:stCondLst>
                                    <p:cond delay="0"/>
                                  </p:stCondLst>
                                  <p:childTnLst>
                                    <p:set>
                                      <p:cBhvr>
                                        <p:cTn id="769" dur="1" fill="hold">
                                          <p:stCondLst>
                                            <p:cond delay="0"/>
                                          </p:stCondLst>
                                        </p:cTn>
                                        <p:tgtEl>
                                          <p:spTgt spid="3453"/>
                                        </p:tgtEl>
                                        <p:attrNameLst>
                                          <p:attrName>style.visibility</p:attrName>
                                        </p:attrNameLst>
                                      </p:cBhvr>
                                      <p:to>
                                        <p:strVal val="hidden"/>
                                      </p:to>
                                    </p:set>
                                  </p:childTnLst>
                                </p:cTn>
                              </p:par>
                            </p:childTnLst>
                          </p:cTn>
                        </p:par>
                        <p:par>
                          <p:cTn id="770" fill="hold">
                            <p:stCondLst>
                              <p:cond delay="6200"/>
                            </p:stCondLst>
                            <p:childTnLst>
                              <p:par>
                                <p:cTn id="771" presetID="10" presetClass="entr" presetSubtype="0" fill="hold" nodeType="afterEffect">
                                  <p:stCondLst>
                                    <p:cond delay="0"/>
                                  </p:stCondLst>
                                  <p:childTnLst>
                                    <p:set>
                                      <p:cBhvr>
                                        <p:cTn id="772" dur="1" fill="hold">
                                          <p:stCondLst>
                                            <p:cond delay="0"/>
                                          </p:stCondLst>
                                        </p:cTn>
                                        <p:tgtEl>
                                          <p:spTgt spid="4361"/>
                                        </p:tgtEl>
                                        <p:attrNameLst>
                                          <p:attrName>style.visibility</p:attrName>
                                        </p:attrNameLst>
                                      </p:cBhvr>
                                      <p:to>
                                        <p:strVal val="visible"/>
                                      </p:to>
                                    </p:set>
                                    <p:animEffect transition="in" filter="fade">
                                      <p:cBhvr>
                                        <p:cTn id="773" dur="50"/>
                                        <p:tgtEl>
                                          <p:spTgt spid="4361"/>
                                        </p:tgtEl>
                                      </p:cBhvr>
                                    </p:animEffect>
                                  </p:childTnLst>
                                </p:cTn>
                              </p:par>
                              <p:par>
                                <p:cTn id="774" presetID="1" presetClass="exit" presetSubtype="0" fill="hold" nodeType="withEffect">
                                  <p:stCondLst>
                                    <p:cond delay="0"/>
                                  </p:stCondLst>
                                  <p:childTnLst>
                                    <p:set>
                                      <p:cBhvr>
                                        <p:cTn id="775" dur="1" fill="hold">
                                          <p:stCondLst>
                                            <p:cond delay="0"/>
                                          </p:stCondLst>
                                        </p:cTn>
                                        <p:tgtEl>
                                          <p:spTgt spid="4347"/>
                                        </p:tgtEl>
                                        <p:attrNameLst>
                                          <p:attrName>style.visibility</p:attrName>
                                        </p:attrNameLst>
                                      </p:cBhvr>
                                      <p:to>
                                        <p:strVal val="hidden"/>
                                      </p:to>
                                    </p:set>
                                  </p:childTnLst>
                                </p:cTn>
                              </p:par>
                            </p:childTnLst>
                          </p:cTn>
                        </p:par>
                        <p:par>
                          <p:cTn id="776" fill="hold">
                            <p:stCondLst>
                              <p:cond delay="6250"/>
                            </p:stCondLst>
                            <p:childTnLst>
                              <p:par>
                                <p:cTn id="777" presetID="10" presetClass="entr" presetSubtype="0" fill="hold" nodeType="afterEffect">
                                  <p:stCondLst>
                                    <p:cond delay="0"/>
                                  </p:stCondLst>
                                  <p:childTnLst>
                                    <p:set>
                                      <p:cBhvr>
                                        <p:cTn id="778" dur="1" fill="hold">
                                          <p:stCondLst>
                                            <p:cond delay="0"/>
                                          </p:stCondLst>
                                        </p:cTn>
                                        <p:tgtEl>
                                          <p:spTgt spid="4375"/>
                                        </p:tgtEl>
                                        <p:attrNameLst>
                                          <p:attrName>style.visibility</p:attrName>
                                        </p:attrNameLst>
                                      </p:cBhvr>
                                      <p:to>
                                        <p:strVal val="visible"/>
                                      </p:to>
                                    </p:set>
                                    <p:animEffect transition="in" filter="fade">
                                      <p:cBhvr>
                                        <p:cTn id="779" dur="50"/>
                                        <p:tgtEl>
                                          <p:spTgt spid="4375"/>
                                        </p:tgtEl>
                                      </p:cBhvr>
                                    </p:animEffect>
                                  </p:childTnLst>
                                </p:cTn>
                              </p:par>
                              <p:par>
                                <p:cTn id="780" presetID="1" presetClass="exit" presetSubtype="0" fill="hold" nodeType="withEffect">
                                  <p:stCondLst>
                                    <p:cond delay="0"/>
                                  </p:stCondLst>
                                  <p:childTnLst>
                                    <p:set>
                                      <p:cBhvr>
                                        <p:cTn id="781" dur="1" fill="hold">
                                          <p:stCondLst>
                                            <p:cond delay="0"/>
                                          </p:stCondLst>
                                        </p:cTn>
                                        <p:tgtEl>
                                          <p:spTgt spid="4361"/>
                                        </p:tgtEl>
                                        <p:attrNameLst>
                                          <p:attrName>style.visibility</p:attrName>
                                        </p:attrNameLst>
                                      </p:cBhvr>
                                      <p:to>
                                        <p:strVal val="hidden"/>
                                      </p:to>
                                    </p:set>
                                  </p:childTnLst>
                                </p:cTn>
                              </p:par>
                            </p:childTnLst>
                          </p:cTn>
                        </p:par>
                        <p:par>
                          <p:cTn id="782" fill="hold">
                            <p:stCondLst>
                              <p:cond delay="6300"/>
                            </p:stCondLst>
                            <p:childTnLst>
                              <p:par>
                                <p:cTn id="783" presetID="10" presetClass="entr" presetSubtype="0" fill="hold" nodeType="afterEffect">
                                  <p:stCondLst>
                                    <p:cond delay="0"/>
                                  </p:stCondLst>
                                  <p:childTnLst>
                                    <p:set>
                                      <p:cBhvr>
                                        <p:cTn id="784" dur="1" fill="hold">
                                          <p:stCondLst>
                                            <p:cond delay="0"/>
                                          </p:stCondLst>
                                        </p:cTn>
                                        <p:tgtEl>
                                          <p:spTgt spid="4389"/>
                                        </p:tgtEl>
                                        <p:attrNameLst>
                                          <p:attrName>style.visibility</p:attrName>
                                        </p:attrNameLst>
                                      </p:cBhvr>
                                      <p:to>
                                        <p:strVal val="visible"/>
                                      </p:to>
                                    </p:set>
                                    <p:animEffect transition="in" filter="fade">
                                      <p:cBhvr>
                                        <p:cTn id="785" dur="50"/>
                                        <p:tgtEl>
                                          <p:spTgt spid="4389"/>
                                        </p:tgtEl>
                                      </p:cBhvr>
                                    </p:animEffect>
                                  </p:childTnLst>
                                </p:cTn>
                              </p:par>
                              <p:par>
                                <p:cTn id="786" presetID="1" presetClass="exit" presetSubtype="0" fill="hold" nodeType="withEffect">
                                  <p:stCondLst>
                                    <p:cond delay="0"/>
                                  </p:stCondLst>
                                  <p:childTnLst>
                                    <p:set>
                                      <p:cBhvr>
                                        <p:cTn id="787" dur="1" fill="hold">
                                          <p:stCondLst>
                                            <p:cond delay="0"/>
                                          </p:stCondLst>
                                        </p:cTn>
                                        <p:tgtEl>
                                          <p:spTgt spid="4375"/>
                                        </p:tgtEl>
                                        <p:attrNameLst>
                                          <p:attrName>style.visibility</p:attrName>
                                        </p:attrNameLst>
                                      </p:cBhvr>
                                      <p:to>
                                        <p:strVal val="hidden"/>
                                      </p:to>
                                    </p:set>
                                  </p:childTnLst>
                                </p:cTn>
                              </p:par>
                            </p:childTnLst>
                          </p:cTn>
                        </p:par>
                        <p:par>
                          <p:cTn id="788" fill="hold">
                            <p:stCondLst>
                              <p:cond delay="6350"/>
                            </p:stCondLst>
                            <p:childTnLst>
                              <p:par>
                                <p:cTn id="789" presetID="10" presetClass="entr" presetSubtype="0" fill="hold" nodeType="afterEffect">
                                  <p:stCondLst>
                                    <p:cond delay="0"/>
                                  </p:stCondLst>
                                  <p:childTnLst>
                                    <p:set>
                                      <p:cBhvr>
                                        <p:cTn id="790" dur="1" fill="hold">
                                          <p:stCondLst>
                                            <p:cond delay="0"/>
                                          </p:stCondLst>
                                        </p:cTn>
                                        <p:tgtEl>
                                          <p:spTgt spid="4427"/>
                                        </p:tgtEl>
                                        <p:attrNameLst>
                                          <p:attrName>style.visibility</p:attrName>
                                        </p:attrNameLst>
                                      </p:cBhvr>
                                      <p:to>
                                        <p:strVal val="visible"/>
                                      </p:to>
                                    </p:set>
                                    <p:animEffect transition="in" filter="fade">
                                      <p:cBhvr>
                                        <p:cTn id="791" dur="50"/>
                                        <p:tgtEl>
                                          <p:spTgt spid="4427"/>
                                        </p:tgtEl>
                                      </p:cBhvr>
                                    </p:animEffect>
                                  </p:childTnLst>
                                </p:cTn>
                              </p:par>
                              <p:par>
                                <p:cTn id="792" presetID="1" presetClass="exit" presetSubtype="0" fill="hold" nodeType="withEffect">
                                  <p:stCondLst>
                                    <p:cond delay="0"/>
                                  </p:stCondLst>
                                  <p:childTnLst>
                                    <p:set>
                                      <p:cBhvr>
                                        <p:cTn id="793" dur="1" fill="hold">
                                          <p:stCondLst>
                                            <p:cond delay="0"/>
                                          </p:stCondLst>
                                        </p:cTn>
                                        <p:tgtEl>
                                          <p:spTgt spid="4389"/>
                                        </p:tgtEl>
                                        <p:attrNameLst>
                                          <p:attrName>style.visibility</p:attrName>
                                        </p:attrNameLst>
                                      </p:cBhvr>
                                      <p:to>
                                        <p:strVal val="hidden"/>
                                      </p:to>
                                    </p:set>
                                  </p:childTnLst>
                                </p:cTn>
                              </p:par>
                            </p:childTnLst>
                          </p:cTn>
                        </p:par>
                        <p:par>
                          <p:cTn id="794" fill="hold">
                            <p:stCondLst>
                              <p:cond delay="6400"/>
                            </p:stCondLst>
                            <p:childTnLst>
                              <p:par>
                                <p:cTn id="795" presetID="10" presetClass="entr" presetSubtype="0" fill="hold" nodeType="afterEffect">
                                  <p:stCondLst>
                                    <p:cond delay="0"/>
                                  </p:stCondLst>
                                  <p:childTnLst>
                                    <p:set>
                                      <p:cBhvr>
                                        <p:cTn id="796" dur="1" fill="hold">
                                          <p:stCondLst>
                                            <p:cond delay="0"/>
                                          </p:stCondLst>
                                        </p:cTn>
                                        <p:tgtEl>
                                          <p:spTgt spid="4403"/>
                                        </p:tgtEl>
                                        <p:attrNameLst>
                                          <p:attrName>style.visibility</p:attrName>
                                        </p:attrNameLst>
                                      </p:cBhvr>
                                      <p:to>
                                        <p:strVal val="visible"/>
                                      </p:to>
                                    </p:set>
                                    <p:animEffect transition="in" filter="fade">
                                      <p:cBhvr>
                                        <p:cTn id="797" dur="50"/>
                                        <p:tgtEl>
                                          <p:spTgt spid="4403"/>
                                        </p:tgtEl>
                                      </p:cBhvr>
                                    </p:animEffect>
                                  </p:childTnLst>
                                </p:cTn>
                              </p:par>
                              <p:par>
                                <p:cTn id="798" presetID="1" presetClass="exit" presetSubtype="0" fill="hold" nodeType="withEffect">
                                  <p:stCondLst>
                                    <p:cond delay="0"/>
                                  </p:stCondLst>
                                  <p:childTnLst>
                                    <p:set>
                                      <p:cBhvr>
                                        <p:cTn id="799" dur="1" fill="hold">
                                          <p:stCondLst>
                                            <p:cond delay="0"/>
                                          </p:stCondLst>
                                        </p:cTn>
                                        <p:tgtEl>
                                          <p:spTgt spid="4427"/>
                                        </p:tgtEl>
                                        <p:attrNameLst>
                                          <p:attrName>style.visibility</p:attrName>
                                        </p:attrNameLst>
                                      </p:cBhvr>
                                      <p:to>
                                        <p:strVal val="hidden"/>
                                      </p:to>
                                    </p:set>
                                  </p:childTnLst>
                                </p:cTn>
                              </p:par>
                            </p:childTnLst>
                          </p:cTn>
                        </p:par>
                        <p:par>
                          <p:cTn id="800" fill="hold">
                            <p:stCondLst>
                              <p:cond delay="6450"/>
                            </p:stCondLst>
                            <p:childTnLst>
                              <p:par>
                                <p:cTn id="801" presetID="10" presetClass="entr" presetSubtype="0" fill="hold" nodeType="afterEffect">
                                  <p:stCondLst>
                                    <p:cond delay="0"/>
                                  </p:stCondLst>
                                  <p:childTnLst>
                                    <p:set>
                                      <p:cBhvr>
                                        <p:cTn id="802" dur="1" fill="hold">
                                          <p:stCondLst>
                                            <p:cond delay="0"/>
                                          </p:stCondLst>
                                        </p:cTn>
                                        <p:tgtEl>
                                          <p:spTgt spid="4416"/>
                                        </p:tgtEl>
                                        <p:attrNameLst>
                                          <p:attrName>style.visibility</p:attrName>
                                        </p:attrNameLst>
                                      </p:cBhvr>
                                      <p:to>
                                        <p:strVal val="visible"/>
                                      </p:to>
                                    </p:set>
                                    <p:animEffect transition="in" filter="fade">
                                      <p:cBhvr>
                                        <p:cTn id="803" dur="50"/>
                                        <p:tgtEl>
                                          <p:spTgt spid="4416"/>
                                        </p:tgtEl>
                                      </p:cBhvr>
                                    </p:animEffect>
                                  </p:childTnLst>
                                </p:cTn>
                              </p:par>
                              <p:par>
                                <p:cTn id="804" presetID="1" presetClass="exit" presetSubtype="0" fill="hold" nodeType="withEffect">
                                  <p:stCondLst>
                                    <p:cond delay="0"/>
                                  </p:stCondLst>
                                  <p:childTnLst>
                                    <p:set>
                                      <p:cBhvr>
                                        <p:cTn id="805" dur="1" fill="hold">
                                          <p:stCondLst>
                                            <p:cond delay="0"/>
                                          </p:stCondLst>
                                        </p:cTn>
                                        <p:tgtEl>
                                          <p:spTgt spid="4403"/>
                                        </p:tgtEl>
                                        <p:attrNameLst>
                                          <p:attrName>style.visibility</p:attrName>
                                        </p:attrNameLst>
                                      </p:cBhvr>
                                      <p:to>
                                        <p:strVal val="hidden"/>
                                      </p:to>
                                    </p:set>
                                  </p:childTnLst>
                                </p:cTn>
                              </p:par>
                            </p:childTnLst>
                          </p:cTn>
                        </p:par>
                        <p:par>
                          <p:cTn id="806" fill="hold">
                            <p:stCondLst>
                              <p:cond delay="6500"/>
                            </p:stCondLst>
                            <p:childTnLst>
                              <p:par>
                                <p:cTn id="807" presetID="10" presetClass="entr" presetSubtype="0" fill="hold" nodeType="afterEffect">
                                  <p:stCondLst>
                                    <p:cond delay="0"/>
                                  </p:stCondLst>
                                  <p:childTnLst>
                                    <p:set>
                                      <p:cBhvr>
                                        <p:cTn id="808" dur="1" fill="hold">
                                          <p:stCondLst>
                                            <p:cond delay="0"/>
                                          </p:stCondLst>
                                        </p:cTn>
                                        <p:tgtEl>
                                          <p:spTgt spid="4439"/>
                                        </p:tgtEl>
                                        <p:attrNameLst>
                                          <p:attrName>style.visibility</p:attrName>
                                        </p:attrNameLst>
                                      </p:cBhvr>
                                      <p:to>
                                        <p:strVal val="visible"/>
                                      </p:to>
                                    </p:set>
                                    <p:animEffect transition="in" filter="fade">
                                      <p:cBhvr>
                                        <p:cTn id="809" dur="50"/>
                                        <p:tgtEl>
                                          <p:spTgt spid="4439"/>
                                        </p:tgtEl>
                                      </p:cBhvr>
                                    </p:animEffect>
                                  </p:childTnLst>
                                </p:cTn>
                              </p:par>
                              <p:par>
                                <p:cTn id="810" presetID="1" presetClass="exit" presetSubtype="0" fill="hold" nodeType="withEffect">
                                  <p:stCondLst>
                                    <p:cond delay="0"/>
                                  </p:stCondLst>
                                  <p:childTnLst>
                                    <p:set>
                                      <p:cBhvr>
                                        <p:cTn id="811" dur="1" fill="hold">
                                          <p:stCondLst>
                                            <p:cond delay="0"/>
                                          </p:stCondLst>
                                        </p:cTn>
                                        <p:tgtEl>
                                          <p:spTgt spid="4416"/>
                                        </p:tgtEl>
                                        <p:attrNameLst>
                                          <p:attrName>style.visibility</p:attrName>
                                        </p:attrNameLst>
                                      </p:cBhvr>
                                      <p:to>
                                        <p:strVal val="hidden"/>
                                      </p:to>
                                    </p:set>
                                  </p:childTnLst>
                                </p:cTn>
                              </p:par>
                            </p:childTnLst>
                          </p:cTn>
                        </p:par>
                        <p:par>
                          <p:cTn id="812" fill="hold">
                            <p:stCondLst>
                              <p:cond delay="6550"/>
                            </p:stCondLst>
                            <p:childTnLst>
                              <p:par>
                                <p:cTn id="813" presetID="10" presetClass="entr" presetSubtype="0" fill="hold" nodeType="afterEffect">
                                  <p:stCondLst>
                                    <p:cond delay="0"/>
                                  </p:stCondLst>
                                  <p:childTnLst>
                                    <p:set>
                                      <p:cBhvr>
                                        <p:cTn id="814" dur="1" fill="hold">
                                          <p:stCondLst>
                                            <p:cond delay="0"/>
                                          </p:stCondLst>
                                        </p:cTn>
                                        <p:tgtEl>
                                          <p:spTgt spid="4341"/>
                                        </p:tgtEl>
                                        <p:attrNameLst>
                                          <p:attrName>style.visibility</p:attrName>
                                        </p:attrNameLst>
                                      </p:cBhvr>
                                      <p:to>
                                        <p:strVal val="visible"/>
                                      </p:to>
                                    </p:set>
                                    <p:animEffect transition="in" filter="fade">
                                      <p:cBhvr>
                                        <p:cTn id="815" dur="50"/>
                                        <p:tgtEl>
                                          <p:spTgt spid="4341"/>
                                        </p:tgtEl>
                                      </p:cBhvr>
                                    </p:animEffect>
                                  </p:childTnLst>
                                </p:cTn>
                              </p:par>
                              <p:par>
                                <p:cTn id="816" presetID="1" presetClass="exit" presetSubtype="0" fill="hold" nodeType="withEffect">
                                  <p:stCondLst>
                                    <p:cond delay="0"/>
                                  </p:stCondLst>
                                  <p:childTnLst>
                                    <p:set>
                                      <p:cBhvr>
                                        <p:cTn id="817" dur="1" fill="hold">
                                          <p:stCondLst>
                                            <p:cond delay="0"/>
                                          </p:stCondLst>
                                        </p:cTn>
                                        <p:tgtEl>
                                          <p:spTgt spid="4439"/>
                                        </p:tgtEl>
                                        <p:attrNameLst>
                                          <p:attrName>style.visibility</p:attrName>
                                        </p:attrNameLst>
                                      </p:cBhvr>
                                      <p:to>
                                        <p:strVal val="hidden"/>
                                      </p:to>
                                    </p:set>
                                  </p:childTnLst>
                                </p:cTn>
                              </p:par>
                            </p:childTnLst>
                          </p:cTn>
                        </p:par>
                        <p:par>
                          <p:cTn id="818" fill="hold">
                            <p:stCondLst>
                              <p:cond delay="6600"/>
                            </p:stCondLst>
                            <p:childTnLst>
                              <p:par>
                                <p:cTn id="819" presetID="10" presetClass="entr" presetSubtype="0" fill="hold" nodeType="afterEffect">
                                  <p:stCondLst>
                                    <p:cond delay="0"/>
                                  </p:stCondLst>
                                  <p:childTnLst>
                                    <p:set>
                                      <p:cBhvr>
                                        <p:cTn id="820" dur="1" fill="hold">
                                          <p:stCondLst>
                                            <p:cond delay="0"/>
                                          </p:stCondLst>
                                        </p:cTn>
                                        <p:tgtEl>
                                          <p:spTgt spid="4453"/>
                                        </p:tgtEl>
                                        <p:attrNameLst>
                                          <p:attrName>style.visibility</p:attrName>
                                        </p:attrNameLst>
                                      </p:cBhvr>
                                      <p:to>
                                        <p:strVal val="visible"/>
                                      </p:to>
                                    </p:set>
                                    <p:animEffect transition="in" filter="fade">
                                      <p:cBhvr>
                                        <p:cTn id="821" dur="50"/>
                                        <p:tgtEl>
                                          <p:spTgt spid="4453"/>
                                        </p:tgtEl>
                                      </p:cBhvr>
                                    </p:animEffect>
                                  </p:childTnLst>
                                </p:cTn>
                              </p:par>
                              <p:par>
                                <p:cTn id="822" presetID="1" presetClass="exit" presetSubtype="0" fill="hold" nodeType="withEffect">
                                  <p:stCondLst>
                                    <p:cond delay="0"/>
                                  </p:stCondLst>
                                  <p:childTnLst>
                                    <p:set>
                                      <p:cBhvr>
                                        <p:cTn id="823" dur="1" fill="hold">
                                          <p:stCondLst>
                                            <p:cond delay="0"/>
                                          </p:stCondLst>
                                        </p:cTn>
                                        <p:tgtEl>
                                          <p:spTgt spid="4341"/>
                                        </p:tgtEl>
                                        <p:attrNameLst>
                                          <p:attrName>style.visibility</p:attrName>
                                        </p:attrNameLst>
                                      </p:cBhvr>
                                      <p:to>
                                        <p:strVal val="hidden"/>
                                      </p:to>
                                    </p:set>
                                  </p:childTnLst>
                                </p:cTn>
                              </p:par>
                            </p:childTnLst>
                          </p:cTn>
                        </p:par>
                        <p:par>
                          <p:cTn id="824" fill="hold">
                            <p:stCondLst>
                              <p:cond delay="6650"/>
                            </p:stCondLst>
                            <p:childTnLst>
                              <p:par>
                                <p:cTn id="825" presetID="10" presetClass="entr" presetSubtype="0" fill="hold" nodeType="afterEffect">
                                  <p:stCondLst>
                                    <p:cond delay="0"/>
                                  </p:stCondLst>
                                  <p:childTnLst>
                                    <p:set>
                                      <p:cBhvr>
                                        <p:cTn id="826" dur="1" fill="hold">
                                          <p:stCondLst>
                                            <p:cond delay="0"/>
                                          </p:stCondLst>
                                        </p:cTn>
                                        <p:tgtEl>
                                          <p:spTgt spid="4467"/>
                                        </p:tgtEl>
                                        <p:attrNameLst>
                                          <p:attrName>style.visibility</p:attrName>
                                        </p:attrNameLst>
                                      </p:cBhvr>
                                      <p:to>
                                        <p:strVal val="visible"/>
                                      </p:to>
                                    </p:set>
                                    <p:animEffect transition="in" filter="fade">
                                      <p:cBhvr>
                                        <p:cTn id="827" dur="50"/>
                                        <p:tgtEl>
                                          <p:spTgt spid="4467"/>
                                        </p:tgtEl>
                                      </p:cBhvr>
                                    </p:animEffect>
                                  </p:childTnLst>
                                </p:cTn>
                              </p:par>
                              <p:par>
                                <p:cTn id="828" presetID="1" presetClass="exit" presetSubtype="0" fill="hold" nodeType="withEffect">
                                  <p:stCondLst>
                                    <p:cond delay="0"/>
                                  </p:stCondLst>
                                  <p:childTnLst>
                                    <p:set>
                                      <p:cBhvr>
                                        <p:cTn id="829" dur="1" fill="hold">
                                          <p:stCondLst>
                                            <p:cond delay="0"/>
                                          </p:stCondLst>
                                        </p:cTn>
                                        <p:tgtEl>
                                          <p:spTgt spid="4453"/>
                                        </p:tgtEl>
                                        <p:attrNameLst>
                                          <p:attrName>style.visibility</p:attrName>
                                        </p:attrNameLst>
                                      </p:cBhvr>
                                      <p:to>
                                        <p:strVal val="hidden"/>
                                      </p:to>
                                    </p:set>
                                  </p:childTnLst>
                                </p:cTn>
                              </p:par>
                            </p:childTnLst>
                          </p:cTn>
                        </p:par>
                        <p:par>
                          <p:cTn id="830" fill="hold">
                            <p:stCondLst>
                              <p:cond delay="6700"/>
                            </p:stCondLst>
                            <p:childTnLst>
                              <p:par>
                                <p:cTn id="831" presetID="10" presetClass="entr" presetSubtype="0" fill="hold" nodeType="afterEffect">
                                  <p:stCondLst>
                                    <p:cond delay="0"/>
                                  </p:stCondLst>
                                  <p:childTnLst>
                                    <p:set>
                                      <p:cBhvr>
                                        <p:cTn id="832" dur="1" fill="hold">
                                          <p:stCondLst>
                                            <p:cond delay="0"/>
                                          </p:stCondLst>
                                        </p:cTn>
                                        <p:tgtEl>
                                          <p:spTgt spid="4481"/>
                                        </p:tgtEl>
                                        <p:attrNameLst>
                                          <p:attrName>style.visibility</p:attrName>
                                        </p:attrNameLst>
                                      </p:cBhvr>
                                      <p:to>
                                        <p:strVal val="visible"/>
                                      </p:to>
                                    </p:set>
                                    <p:animEffect transition="in" filter="fade">
                                      <p:cBhvr>
                                        <p:cTn id="833" dur="50"/>
                                        <p:tgtEl>
                                          <p:spTgt spid="4481"/>
                                        </p:tgtEl>
                                      </p:cBhvr>
                                    </p:animEffect>
                                  </p:childTnLst>
                                </p:cTn>
                              </p:par>
                              <p:par>
                                <p:cTn id="834" presetID="1" presetClass="exit" presetSubtype="0" fill="hold" nodeType="withEffect">
                                  <p:stCondLst>
                                    <p:cond delay="0"/>
                                  </p:stCondLst>
                                  <p:childTnLst>
                                    <p:set>
                                      <p:cBhvr>
                                        <p:cTn id="835" dur="1" fill="hold">
                                          <p:stCondLst>
                                            <p:cond delay="0"/>
                                          </p:stCondLst>
                                        </p:cTn>
                                        <p:tgtEl>
                                          <p:spTgt spid="4467"/>
                                        </p:tgtEl>
                                        <p:attrNameLst>
                                          <p:attrName>style.visibility</p:attrName>
                                        </p:attrNameLst>
                                      </p:cBhvr>
                                      <p:to>
                                        <p:strVal val="hidden"/>
                                      </p:to>
                                    </p:set>
                                  </p:childTnLst>
                                </p:cTn>
                              </p:par>
                            </p:childTnLst>
                          </p:cTn>
                        </p:par>
                        <p:par>
                          <p:cTn id="836" fill="hold">
                            <p:stCondLst>
                              <p:cond delay="6750"/>
                            </p:stCondLst>
                            <p:childTnLst>
                              <p:par>
                                <p:cTn id="837" presetID="10" presetClass="entr" presetSubtype="0" fill="hold" nodeType="afterEffect">
                                  <p:stCondLst>
                                    <p:cond delay="0"/>
                                  </p:stCondLst>
                                  <p:childTnLst>
                                    <p:set>
                                      <p:cBhvr>
                                        <p:cTn id="838" dur="1" fill="hold">
                                          <p:stCondLst>
                                            <p:cond delay="0"/>
                                          </p:stCondLst>
                                        </p:cTn>
                                        <p:tgtEl>
                                          <p:spTgt spid="4495"/>
                                        </p:tgtEl>
                                        <p:attrNameLst>
                                          <p:attrName>style.visibility</p:attrName>
                                        </p:attrNameLst>
                                      </p:cBhvr>
                                      <p:to>
                                        <p:strVal val="visible"/>
                                      </p:to>
                                    </p:set>
                                    <p:animEffect transition="in" filter="fade">
                                      <p:cBhvr>
                                        <p:cTn id="839" dur="50"/>
                                        <p:tgtEl>
                                          <p:spTgt spid="4495"/>
                                        </p:tgtEl>
                                      </p:cBhvr>
                                    </p:animEffect>
                                  </p:childTnLst>
                                </p:cTn>
                              </p:par>
                              <p:par>
                                <p:cTn id="840" presetID="1" presetClass="exit" presetSubtype="0" fill="hold" nodeType="withEffect">
                                  <p:stCondLst>
                                    <p:cond delay="0"/>
                                  </p:stCondLst>
                                  <p:childTnLst>
                                    <p:set>
                                      <p:cBhvr>
                                        <p:cTn id="841" dur="1" fill="hold">
                                          <p:stCondLst>
                                            <p:cond delay="0"/>
                                          </p:stCondLst>
                                        </p:cTn>
                                        <p:tgtEl>
                                          <p:spTgt spid="4481"/>
                                        </p:tgtEl>
                                        <p:attrNameLst>
                                          <p:attrName>style.visibility</p:attrName>
                                        </p:attrNameLst>
                                      </p:cBhvr>
                                      <p:to>
                                        <p:strVal val="hidden"/>
                                      </p:to>
                                    </p:set>
                                  </p:childTnLst>
                                </p:cTn>
                              </p:par>
                            </p:childTnLst>
                          </p:cTn>
                        </p:par>
                        <p:par>
                          <p:cTn id="842" fill="hold">
                            <p:stCondLst>
                              <p:cond delay="6800"/>
                            </p:stCondLst>
                            <p:childTnLst>
                              <p:par>
                                <p:cTn id="843" presetID="10" presetClass="entr" presetSubtype="0" fill="hold" nodeType="afterEffect">
                                  <p:stCondLst>
                                    <p:cond delay="0"/>
                                  </p:stCondLst>
                                  <p:childTnLst>
                                    <p:set>
                                      <p:cBhvr>
                                        <p:cTn id="844" dur="1" fill="hold">
                                          <p:stCondLst>
                                            <p:cond delay="0"/>
                                          </p:stCondLst>
                                        </p:cTn>
                                        <p:tgtEl>
                                          <p:spTgt spid="4509"/>
                                        </p:tgtEl>
                                        <p:attrNameLst>
                                          <p:attrName>style.visibility</p:attrName>
                                        </p:attrNameLst>
                                      </p:cBhvr>
                                      <p:to>
                                        <p:strVal val="visible"/>
                                      </p:to>
                                    </p:set>
                                    <p:animEffect transition="in" filter="fade">
                                      <p:cBhvr>
                                        <p:cTn id="845" dur="50"/>
                                        <p:tgtEl>
                                          <p:spTgt spid="4509"/>
                                        </p:tgtEl>
                                      </p:cBhvr>
                                    </p:animEffect>
                                  </p:childTnLst>
                                </p:cTn>
                              </p:par>
                              <p:par>
                                <p:cTn id="846" presetID="1" presetClass="exit" presetSubtype="0" fill="hold" nodeType="withEffect">
                                  <p:stCondLst>
                                    <p:cond delay="0"/>
                                  </p:stCondLst>
                                  <p:childTnLst>
                                    <p:set>
                                      <p:cBhvr>
                                        <p:cTn id="847" dur="1" fill="hold">
                                          <p:stCondLst>
                                            <p:cond delay="0"/>
                                          </p:stCondLst>
                                        </p:cTn>
                                        <p:tgtEl>
                                          <p:spTgt spid="4495"/>
                                        </p:tgtEl>
                                        <p:attrNameLst>
                                          <p:attrName>style.visibility</p:attrName>
                                        </p:attrNameLst>
                                      </p:cBhvr>
                                      <p:to>
                                        <p:strVal val="hidden"/>
                                      </p:to>
                                    </p:set>
                                  </p:childTnLst>
                                </p:cTn>
                              </p:par>
                            </p:childTnLst>
                          </p:cTn>
                        </p:par>
                        <p:par>
                          <p:cTn id="848" fill="hold">
                            <p:stCondLst>
                              <p:cond delay="6850"/>
                            </p:stCondLst>
                            <p:childTnLst>
                              <p:par>
                                <p:cTn id="849" presetID="10" presetClass="entr" presetSubtype="0" fill="hold" nodeType="afterEffect">
                                  <p:stCondLst>
                                    <p:cond delay="0"/>
                                  </p:stCondLst>
                                  <p:childTnLst>
                                    <p:set>
                                      <p:cBhvr>
                                        <p:cTn id="850" dur="1" fill="hold">
                                          <p:stCondLst>
                                            <p:cond delay="0"/>
                                          </p:stCondLst>
                                        </p:cTn>
                                        <p:tgtEl>
                                          <p:spTgt spid="4529"/>
                                        </p:tgtEl>
                                        <p:attrNameLst>
                                          <p:attrName>style.visibility</p:attrName>
                                        </p:attrNameLst>
                                      </p:cBhvr>
                                      <p:to>
                                        <p:strVal val="visible"/>
                                      </p:to>
                                    </p:set>
                                    <p:animEffect transition="in" filter="fade">
                                      <p:cBhvr>
                                        <p:cTn id="851" dur="50"/>
                                        <p:tgtEl>
                                          <p:spTgt spid="4529"/>
                                        </p:tgtEl>
                                      </p:cBhvr>
                                    </p:animEffect>
                                  </p:childTnLst>
                                </p:cTn>
                              </p:par>
                              <p:par>
                                <p:cTn id="852" presetID="1" presetClass="exit" presetSubtype="0" fill="hold" nodeType="withEffect">
                                  <p:stCondLst>
                                    <p:cond delay="0"/>
                                  </p:stCondLst>
                                  <p:childTnLst>
                                    <p:set>
                                      <p:cBhvr>
                                        <p:cTn id="853" dur="1" fill="hold">
                                          <p:stCondLst>
                                            <p:cond delay="0"/>
                                          </p:stCondLst>
                                        </p:cTn>
                                        <p:tgtEl>
                                          <p:spTgt spid="4509"/>
                                        </p:tgtEl>
                                        <p:attrNameLst>
                                          <p:attrName>style.visibility</p:attrName>
                                        </p:attrNameLst>
                                      </p:cBhvr>
                                      <p:to>
                                        <p:strVal val="hidden"/>
                                      </p:to>
                                    </p:set>
                                  </p:childTnLst>
                                </p:cTn>
                              </p:par>
                            </p:childTnLst>
                          </p:cTn>
                        </p:par>
                        <p:par>
                          <p:cTn id="854" fill="hold">
                            <p:stCondLst>
                              <p:cond delay="6900"/>
                            </p:stCondLst>
                            <p:childTnLst>
                              <p:par>
                                <p:cTn id="855" presetID="10" presetClass="entr" presetSubtype="0" fill="hold" nodeType="afterEffect">
                                  <p:stCondLst>
                                    <p:cond delay="0"/>
                                  </p:stCondLst>
                                  <p:childTnLst>
                                    <p:set>
                                      <p:cBhvr>
                                        <p:cTn id="856" dur="1" fill="hold">
                                          <p:stCondLst>
                                            <p:cond delay="0"/>
                                          </p:stCondLst>
                                        </p:cTn>
                                        <p:tgtEl>
                                          <p:spTgt spid="4543"/>
                                        </p:tgtEl>
                                        <p:attrNameLst>
                                          <p:attrName>style.visibility</p:attrName>
                                        </p:attrNameLst>
                                      </p:cBhvr>
                                      <p:to>
                                        <p:strVal val="visible"/>
                                      </p:to>
                                    </p:set>
                                    <p:animEffect transition="in" filter="fade">
                                      <p:cBhvr>
                                        <p:cTn id="857" dur="50"/>
                                        <p:tgtEl>
                                          <p:spTgt spid="4543"/>
                                        </p:tgtEl>
                                      </p:cBhvr>
                                    </p:animEffect>
                                  </p:childTnLst>
                                </p:cTn>
                              </p:par>
                              <p:par>
                                <p:cTn id="858" presetID="1" presetClass="exit" presetSubtype="0" fill="hold" nodeType="withEffect">
                                  <p:stCondLst>
                                    <p:cond delay="0"/>
                                  </p:stCondLst>
                                  <p:childTnLst>
                                    <p:set>
                                      <p:cBhvr>
                                        <p:cTn id="859" dur="1" fill="hold">
                                          <p:stCondLst>
                                            <p:cond delay="0"/>
                                          </p:stCondLst>
                                        </p:cTn>
                                        <p:tgtEl>
                                          <p:spTgt spid="4529"/>
                                        </p:tgtEl>
                                        <p:attrNameLst>
                                          <p:attrName>style.visibility</p:attrName>
                                        </p:attrNameLst>
                                      </p:cBhvr>
                                      <p:to>
                                        <p:strVal val="hidden"/>
                                      </p:to>
                                    </p:set>
                                  </p:childTnLst>
                                </p:cTn>
                              </p:par>
                            </p:childTnLst>
                          </p:cTn>
                        </p:par>
                        <p:par>
                          <p:cTn id="860" fill="hold">
                            <p:stCondLst>
                              <p:cond delay="6950"/>
                            </p:stCondLst>
                            <p:childTnLst>
                              <p:par>
                                <p:cTn id="861" presetID="10" presetClass="entr" presetSubtype="0" fill="hold" nodeType="afterEffect">
                                  <p:stCondLst>
                                    <p:cond delay="0"/>
                                  </p:stCondLst>
                                  <p:childTnLst>
                                    <p:set>
                                      <p:cBhvr>
                                        <p:cTn id="862" dur="1" fill="hold">
                                          <p:stCondLst>
                                            <p:cond delay="0"/>
                                          </p:stCondLst>
                                        </p:cTn>
                                        <p:tgtEl>
                                          <p:spTgt spid="4557"/>
                                        </p:tgtEl>
                                        <p:attrNameLst>
                                          <p:attrName>style.visibility</p:attrName>
                                        </p:attrNameLst>
                                      </p:cBhvr>
                                      <p:to>
                                        <p:strVal val="visible"/>
                                      </p:to>
                                    </p:set>
                                    <p:animEffect transition="in" filter="fade">
                                      <p:cBhvr>
                                        <p:cTn id="863" dur="50"/>
                                        <p:tgtEl>
                                          <p:spTgt spid="4557"/>
                                        </p:tgtEl>
                                      </p:cBhvr>
                                    </p:animEffect>
                                  </p:childTnLst>
                                </p:cTn>
                              </p:par>
                              <p:par>
                                <p:cTn id="864" presetID="1" presetClass="exit" presetSubtype="0" fill="hold" nodeType="withEffect">
                                  <p:stCondLst>
                                    <p:cond delay="0"/>
                                  </p:stCondLst>
                                  <p:childTnLst>
                                    <p:set>
                                      <p:cBhvr>
                                        <p:cTn id="865" dur="1" fill="hold">
                                          <p:stCondLst>
                                            <p:cond delay="0"/>
                                          </p:stCondLst>
                                        </p:cTn>
                                        <p:tgtEl>
                                          <p:spTgt spid="4543"/>
                                        </p:tgtEl>
                                        <p:attrNameLst>
                                          <p:attrName>style.visibility</p:attrName>
                                        </p:attrNameLst>
                                      </p:cBhvr>
                                      <p:to>
                                        <p:strVal val="hidden"/>
                                      </p:to>
                                    </p:set>
                                  </p:childTnLst>
                                </p:cTn>
                              </p:par>
                            </p:childTnLst>
                          </p:cTn>
                        </p:par>
                        <p:par>
                          <p:cTn id="866" fill="hold">
                            <p:stCondLst>
                              <p:cond delay="7000"/>
                            </p:stCondLst>
                            <p:childTnLst>
                              <p:par>
                                <p:cTn id="867" presetID="10" presetClass="entr" presetSubtype="0" fill="hold" nodeType="afterEffect">
                                  <p:stCondLst>
                                    <p:cond delay="0"/>
                                  </p:stCondLst>
                                  <p:childTnLst>
                                    <p:set>
                                      <p:cBhvr>
                                        <p:cTn id="868" dur="1" fill="hold">
                                          <p:stCondLst>
                                            <p:cond delay="0"/>
                                          </p:stCondLst>
                                        </p:cTn>
                                        <p:tgtEl>
                                          <p:spTgt spid="4571"/>
                                        </p:tgtEl>
                                        <p:attrNameLst>
                                          <p:attrName>style.visibility</p:attrName>
                                        </p:attrNameLst>
                                      </p:cBhvr>
                                      <p:to>
                                        <p:strVal val="visible"/>
                                      </p:to>
                                    </p:set>
                                    <p:animEffect transition="in" filter="fade">
                                      <p:cBhvr>
                                        <p:cTn id="869" dur="50"/>
                                        <p:tgtEl>
                                          <p:spTgt spid="4571"/>
                                        </p:tgtEl>
                                      </p:cBhvr>
                                    </p:animEffect>
                                  </p:childTnLst>
                                </p:cTn>
                              </p:par>
                              <p:par>
                                <p:cTn id="870" presetID="1" presetClass="exit" presetSubtype="0" fill="hold" nodeType="withEffect">
                                  <p:stCondLst>
                                    <p:cond delay="0"/>
                                  </p:stCondLst>
                                  <p:childTnLst>
                                    <p:set>
                                      <p:cBhvr>
                                        <p:cTn id="871" dur="1" fill="hold">
                                          <p:stCondLst>
                                            <p:cond delay="0"/>
                                          </p:stCondLst>
                                        </p:cTn>
                                        <p:tgtEl>
                                          <p:spTgt spid="4557"/>
                                        </p:tgtEl>
                                        <p:attrNameLst>
                                          <p:attrName>style.visibility</p:attrName>
                                        </p:attrNameLst>
                                      </p:cBhvr>
                                      <p:to>
                                        <p:strVal val="hidden"/>
                                      </p:to>
                                    </p:set>
                                  </p:childTnLst>
                                </p:cTn>
                              </p:par>
                            </p:childTnLst>
                          </p:cTn>
                        </p:par>
                        <p:par>
                          <p:cTn id="872" fill="hold">
                            <p:stCondLst>
                              <p:cond delay="7050"/>
                            </p:stCondLst>
                            <p:childTnLst>
                              <p:par>
                                <p:cTn id="873" presetID="10" presetClass="entr" presetSubtype="0" fill="hold" nodeType="afterEffect">
                                  <p:stCondLst>
                                    <p:cond delay="0"/>
                                  </p:stCondLst>
                                  <p:childTnLst>
                                    <p:set>
                                      <p:cBhvr>
                                        <p:cTn id="874" dur="1" fill="hold">
                                          <p:stCondLst>
                                            <p:cond delay="0"/>
                                          </p:stCondLst>
                                        </p:cTn>
                                        <p:tgtEl>
                                          <p:spTgt spid="4609"/>
                                        </p:tgtEl>
                                        <p:attrNameLst>
                                          <p:attrName>style.visibility</p:attrName>
                                        </p:attrNameLst>
                                      </p:cBhvr>
                                      <p:to>
                                        <p:strVal val="visible"/>
                                      </p:to>
                                    </p:set>
                                    <p:animEffect transition="in" filter="fade">
                                      <p:cBhvr>
                                        <p:cTn id="875" dur="50"/>
                                        <p:tgtEl>
                                          <p:spTgt spid="4609"/>
                                        </p:tgtEl>
                                      </p:cBhvr>
                                    </p:animEffect>
                                  </p:childTnLst>
                                </p:cTn>
                              </p:par>
                              <p:par>
                                <p:cTn id="876" presetID="1" presetClass="exit" presetSubtype="0" fill="hold" nodeType="withEffect">
                                  <p:stCondLst>
                                    <p:cond delay="0"/>
                                  </p:stCondLst>
                                  <p:childTnLst>
                                    <p:set>
                                      <p:cBhvr>
                                        <p:cTn id="877" dur="1" fill="hold">
                                          <p:stCondLst>
                                            <p:cond delay="0"/>
                                          </p:stCondLst>
                                        </p:cTn>
                                        <p:tgtEl>
                                          <p:spTgt spid="4571"/>
                                        </p:tgtEl>
                                        <p:attrNameLst>
                                          <p:attrName>style.visibility</p:attrName>
                                        </p:attrNameLst>
                                      </p:cBhvr>
                                      <p:to>
                                        <p:strVal val="hidden"/>
                                      </p:to>
                                    </p:set>
                                  </p:childTnLst>
                                </p:cTn>
                              </p:par>
                            </p:childTnLst>
                          </p:cTn>
                        </p:par>
                        <p:par>
                          <p:cTn id="878" fill="hold">
                            <p:stCondLst>
                              <p:cond delay="7100"/>
                            </p:stCondLst>
                            <p:childTnLst>
                              <p:par>
                                <p:cTn id="879" presetID="10" presetClass="entr" presetSubtype="0" fill="hold" nodeType="afterEffect">
                                  <p:stCondLst>
                                    <p:cond delay="0"/>
                                  </p:stCondLst>
                                  <p:childTnLst>
                                    <p:set>
                                      <p:cBhvr>
                                        <p:cTn id="880" dur="1" fill="hold">
                                          <p:stCondLst>
                                            <p:cond delay="0"/>
                                          </p:stCondLst>
                                        </p:cTn>
                                        <p:tgtEl>
                                          <p:spTgt spid="4585"/>
                                        </p:tgtEl>
                                        <p:attrNameLst>
                                          <p:attrName>style.visibility</p:attrName>
                                        </p:attrNameLst>
                                      </p:cBhvr>
                                      <p:to>
                                        <p:strVal val="visible"/>
                                      </p:to>
                                    </p:set>
                                    <p:animEffect transition="in" filter="fade">
                                      <p:cBhvr>
                                        <p:cTn id="881" dur="50"/>
                                        <p:tgtEl>
                                          <p:spTgt spid="4585"/>
                                        </p:tgtEl>
                                      </p:cBhvr>
                                    </p:animEffect>
                                  </p:childTnLst>
                                </p:cTn>
                              </p:par>
                              <p:par>
                                <p:cTn id="882" presetID="1" presetClass="exit" presetSubtype="0" fill="hold" nodeType="withEffect">
                                  <p:stCondLst>
                                    <p:cond delay="0"/>
                                  </p:stCondLst>
                                  <p:childTnLst>
                                    <p:set>
                                      <p:cBhvr>
                                        <p:cTn id="883" dur="1" fill="hold">
                                          <p:stCondLst>
                                            <p:cond delay="0"/>
                                          </p:stCondLst>
                                        </p:cTn>
                                        <p:tgtEl>
                                          <p:spTgt spid="4609"/>
                                        </p:tgtEl>
                                        <p:attrNameLst>
                                          <p:attrName>style.visibility</p:attrName>
                                        </p:attrNameLst>
                                      </p:cBhvr>
                                      <p:to>
                                        <p:strVal val="hidden"/>
                                      </p:to>
                                    </p:set>
                                  </p:childTnLst>
                                </p:cTn>
                              </p:par>
                            </p:childTnLst>
                          </p:cTn>
                        </p:par>
                        <p:par>
                          <p:cTn id="884" fill="hold">
                            <p:stCondLst>
                              <p:cond delay="7150"/>
                            </p:stCondLst>
                            <p:childTnLst>
                              <p:par>
                                <p:cTn id="885" presetID="10" presetClass="entr" presetSubtype="0" fill="hold" nodeType="afterEffect">
                                  <p:stCondLst>
                                    <p:cond delay="0"/>
                                  </p:stCondLst>
                                  <p:childTnLst>
                                    <p:set>
                                      <p:cBhvr>
                                        <p:cTn id="886" dur="1" fill="hold">
                                          <p:stCondLst>
                                            <p:cond delay="0"/>
                                          </p:stCondLst>
                                        </p:cTn>
                                        <p:tgtEl>
                                          <p:spTgt spid="4598"/>
                                        </p:tgtEl>
                                        <p:attrNameLst>
                                          <p:attrName>style.visibility</p:attrName>
                                        </p:attrNameLst>
                                      </p:cBhvr>
                                      <p:to>
                                        <p:strVal val="visible"/>
                                      </p:to>
                                    </p:set>
                                    <p:animEffect transition="in" filter="fade">
                                      <p:cBhvr>
                                        <p:cTn id="887" dur="50"/>
                                        <p:tgtEl>
                                          <p:spTgt spid="4598"/>
                                        </p:tgtEl>
                                      </p:cBhvr>
                                    </p:animEffect>
                                  </p:childTnLst>
                                </p:cTn>
                              </p:par>
                              <p:par>
                                <p:cTn id="888" presetID="1" presetClass="exit" presetSubtype="0" fill="hold" nodeType="withEffect">
                                  <p:stCondLst>
                                    <p:cond delay="0"/>
                                  </p:stCondLst>
                                  <p:childTnLst>
                                    <p:set>
                                      <p:cBhvr>
                                        <p:cTn id="889" dur="1" fill="hold">
                                          <p:stCondLst>
                                            <p:cond delay="0"/>
                                          </p:stCondLst>
                                        </p:cTn>
                                        <p:tgtEl>
                                          <p:spTgt spid="4585"/>
                                        </p:tgtEl>
                                        <p:attrNameLst>
                                          <p:attrName>style.visibility</p:attrName>
                                        </p:attrNameLst>
                                      </p:cBhvr>
                                      <p:to>
                                        <p:strVal val="hidden"/>
                                      </p:to>
                                    </p:set>
                                  </p:childTnLst>
                                </p:cTn>
                              </p:par>
                            </p:childTnLst>
                          </p:cTn>
                        </p:par>
                        <p:par>
                          <p:cTn id="890" fill="hold">
                            <p:stCondLst>
                              <p:cond delay="7200"/>
                            </p:stCondLst>
                            <p:childTnLst>
                              <p:par>
                                <p:cTn id="891" presetID="10" presetClass="entr" presetSubtype="0" fill="hold" nodeType="afterEffect">
                                  <p:stCondLst>
                                    <p:cond delay="0"/>
                                  </p:stCondLst>
                                  <p:childTnLst>
                                    <p:set>
                                      <p:cBhvr>
                                        <p:cTn id="892" dur="1" fill="hold">
                                          <p:stCondLst>
                                            <p:cond delay="0"/>
                                          </p:stCondLst>
                                        </p:cTn>
                                        <p:tgtEl>
                                          <p:spTgt spid="4621"/>
                                        </p:tgtEl>
                                        <p:attrNameLst>
                                          <p:attrName>style.visibility</p:attrName>
                                        </p:attrNameLst>
                                      </p:cBhvr>
                                      <p:to>
                                        <p:strVal val="visible"/>
                                      </p:to>
                                    </p:set>
                                    <p:animEffect transition="in" filter="fade">
                                      <p:cBhvr>
                                        <p:cTn id="893" dur="50"/>
                                        <p:tgtEl>
                                          <p:spTgt spid="4621"/>
                                        </p:tgtEl>
                                      </p:cBhvr>
                                    </p:animEffect>
                                  </p:childTnLst>
                                </p:cTn>
                              </p:par>
                              <p:par>
                                <p:cTn id="894" presetID="1" presetClass="exit" presetSubtype="0" fill="hold" nodeType="withEffect">
                                  <p:stCondLst>
                                    <p:cond delay="0"/>
                                  </p:stCondLst>
                                  <p:childTnLst>
                                    <p:set>
                                      <p:cBhvr>
                                        <p:cTn id="895" dur="1" fill="hold">
                                          <p:stCondLst>
                                            <p:cond delay="0"/>
                                          </p:stCondLst>
                                        </p:cTn>
                                        <p:tgtEl>
                                          <p:spTgt spid="4598"/>
                                        </p:tgtEl>
                                        <p:attrNameLst>
                                          <p:attrName>style.visibility</p:attrName>
                                        </p:attrNameLst>
                                      </p:cBhvr>
                                      <p:to>
                                        <p:strVal val="hidden"/>
                                      </p:to>
                                    </p:set>
                                  </p:childTnLst>
                                </p:cTn>
                              </p:par>
                            </p:childTnLst>
                          </p:cTn>
                        </p:par>
                        <p:par>
                          <p:cTn id="896" fill="hold">
                            <p:stCondLst>
                              <p:cond delay="7250"/>
                            </p:stCondLst>
                            <p:childTnLst>
                              <p:par>
                                <p:cTn id="897" presetID="10" presetClass="entr" presetSubtype="0" fill="hold" nodeType="afterEffect">
                                  <p:stCondLst>
                                    <p:cond delay="0"/>
                                  </p:stCondLst>
                                  <p:childTnLst>
                                    <p:set>
                                      <p:cBhvr>
                                        <p:cTn id="898" dur="1" fill="hold">
                                          <p:stCondLst>
                                            <p:cond delay="0"/>
                                          </p:stCondLst>
                                        </p:cTn>
                                        <p:tgtEl>
                                          <p:spTgt spid="4523"/>
                                        </p:tgtEl>
                                        <p:attrNameLst>
                                          <p:attrName>style.visibility</p:attrName>
                                        </p:attrNameLst>
                                      </p:cBhvr>
                                      <p:to>
                                        <p:strVal val="visible"/>
                                      </p:to>
                                    </p:set>
                                    <p:animEffect transition="in" filter="fade">
                                      <p:cBhvr>
                                        <p:cTn id="899" dur="50"/>
                                        <p:tgtEl>
                                          <p:spTgt spid="4523"/>
                                        </p:tgtEl>
                                      </p:cBhvr>
                                    </p:animEffect>
                                  </p:childTnLst>
                                </p:cTn>
                              </p:par>
                              <p:par>
                                <p:cTn id="900" presetID="1" presetClass="exit" presetSubtype="0" fill="hold" nodeType="withEffect">
                                  <p:stCondLst>
                                    <p:cond delay="0"/>
                                  </p:stCondLst>
                                  <p:childTnLst>
                                    <p:set>
                                      <p:cBhvr>
                                        <p:cTn id="901" dur="1" fill="hold">
                                          <p:stCondLst>
                                            <p:cond delay="0"/>
                                          </p:stCondLst>
                                        </p:cTn>
                                        <p:tgtEl>
                                          <p:spTgt spid="4621"/>
                                        </p:tgtEl>
                                        <p:attrNameLst>
                                          <p:attrName>style.visibility</p:attrName>
                                        </p:attrNameLst>
                                      </p:cBhvr>
                                      <p:to>
                                        <p:strVal val="hidden"/>
                                      </p:to>
                                    </p:set>
                                  </p:childTnLst>
                                </p:cTn>
                              </p:par>
                            </p:childTnLst>
                          </p:cTn>
                        </p:par>
                        <p:par>
                          <p:cTn id="902" fill="hold">
                            <p:stCondLst>
                              <p:cond delay="7300"/>
                            </p:stCondLst>
                            <p:childTnLst>
                              <p:par>
                                <p:cTn id="903" presetID="10" presetClass="entr" presetSubtype="0" fill="hold" nodeType="afterEffect">
                                  <p:stCondLst>
                                    <p:cond delay="0"/>
                                  </p:stCondLst>
                                  <p:childTnLst>
                                    <p:set>
                                      <p:cBhvr>
                                        <p:cTn id="904" dur="1" fill="hold">
                                          <p:stCondLst>
                                            <p:cond delay="0"/>
                                          </p:stCondLst>
                                        </p:cTn>
                                        <p:tgtEl>
                                          <p:spTgt spid="4635"/>
                                        </p:tgtEl>
                                        <p:attrNameLst>
                                          <p:attrName>style.visibility</p:attrName>
                                        </p:attrNameLst>
                                      </p:cBhvr>
                                      <p:to>
                                        <p:strVal val="visible"/>
                                      </p:to>
                                    </p:set>
                                    <p:animEffect transition="in" filter="fade">
                                      <p:cBhvr>
                                        <p:cTn id="905" dur="50"/>
                                        <p:tgtEl>
                                          <p:spTgt spid="4635"/>
                                        </p:tgtEl>
                                      </p:cBhvr>
                                    </p:animEffect>
                                  </p:childTnLst>
                                </p:cTn>
                              </p:par>
                              <p:par>
                                <p:cTn id="906" presetID="1" presetClass="exit" presetSubtype="0" fill="hold" nodeType="withEffect">
                                  <p:stCondLst>
                                    <p:cond delay="0"/>
                                  </p:stCondLst>
                                  <p:childTnLst>
                                    <p:set>
                                      <p:cBhvr>
                                        <p:cTn id="907" dur="1" fill="hold">
                                          <p:stCondLst>
                                            <p:cond delay="0"/>
                                          </p:stCondLst>
                                        </p:cTn>
                                        <p:tgtEl>
                                          <p:spTgt spid="4523"/>
                                        </p:tgtEl>
                                        <p:attrNameLst>
                                          <p:attrName>style.visibility</p:attrName>
                                        </p:attrNameLst>
                                      </p:cBhvr>
                                      <p:to>
                                        <p:strVal val="hidden"/>
                                      </p:to>
                                    </p:set>
                                  </p:childTnLst>
                                </p:cTn>
                              </p:par>
                            </p:childTnLst>
                          </p:cTn>
                        </p:par>
                        <p:par>
                          <p:cTn id="908" fill="hold">
                            <p:stCondLst>
                              <p:cond delay="7350"/>
                            </p:stCondLst>
                            <p:childTnLst>
                              <p:par>
                                <p:cTn id="909" presetID="10" presetClass="entr" presetSubtype="0" fill="hold" nodeType="afterEffect">
                                  <p:stCondLst>
                                    <p:cond delay="0"/>
                                  </p:stCondLst>
                                  <p:childTnLst>
                                    <p:set>
                                      <p:cBhvr>
                                        <p:cTn id="910" dur="1" fill="hold">
                                          <p:stCondLst>
                                            <p:cond delay="0"/>
                                          </p:stCondLst>
                                        </p:cTn>
                                        <p:tgtEl>
                                          <p:spTgt spid="4649"/>
                                        </p:tgtEl>
                                        <p:attrNameLst>
                                          <p:attrName>style.visibility</p:attrName>
                                        </p:attrNameLst>
                                      </p:cBhvr>
                                      <p:to>
                                        <p:strVal val="visible"/>
                                      </p:to>
                                    </p:set>
                                    <p:animEffect transition="in" filter="fade">
                                      <p:cBhvr>
                                        <p:cTn id="911" dur="50"/>
                                        <p:tgtEl>
                                          <p:spTgt spid="4649"/>
                                        </p:tgtEl>
                                      </p:cBhvr>
                                    </p:animEffect>
                                  </p:childTnLst>
                                </p:cTn>
                              </p:par>
                              <p:par>
                                <p:cTn id="912" presetID="1" presetClass="exit" presetSubtype="0" fill="hold" nodeType="withEffect">
                                  <p:stCondLst>
                                    <p:cond delay="0"/>
                                  </p:stCondLst>
                                  <p:childTnLst>
                                    <p:set>
                                      <p:cBhvr>
                                        <p:cTn id="913" dur="1" fill="hold">
                                          <p:stCondLst>
                                            <p:cond delay="0"/>
                                          </p:stCondLst>
                                        </p:cTn>
                                        <p:tgtEl>
                                          <p:spTgt spid="4635"/>
                                        </p:tgtEl>
                                        <p:attrNameLst>
                                          <p:attrName>style.visibility</p:attrName>
                                        </p:attrNameLst>
                                      </p:cBhvr>
                                      <p:to>
                                        <p:strVal val="hidden"/>
                                      </p:to>
                                    </p:set>
                                  </p:childTnLst>
                                </p:cTn>
                              </p:par>
                            </p:childTnLst>
                          </p:cTn>
                        </p:par>
                        <p:par>
                          <p:cTn id="914" fill="hold">
                            <p:stCondLst>
                              <p:cond delay="7400"/>
                            </p:stCondLst>
                            <p:childTnLst>
                              <p:par>
                                <p:cTn id="915" presetID="10" presetClass="entr" presetSubtype="0" fill="hold" nodeType="afterEffect">
                                  <p:stCondLst>
                                    <p:cond delay="0"/>
                                  </p:stCondLst>
                                  <p:childTnLst>
                                    <p:set>
                                      <p:cBhvr>
                                        <p:cTn id="916" dur="1" fill="hold">
                                          <p:stCondLst>
                                            <p:cond delay="0"/>
                                          </p:stCondLst>
                                        </p:cTn>
                                        <p:tgtEl>
                                          <p:spTgt spid="4663"/>
                                        </p:tgtEl>
                                        <p:attrNameLst>
                                          <p:attrName>style.visibility</p:attrName>
                                        </p:attrNameLst>
                                      </p:cBhvr>
                                      <p:to>
                                        <p:strVal val="visible"/>
                                      </p:to>
                                    </p:set>
                                    <p:animEffect transition="in" filter="fade">
                                      <p:cBhvr>
                                        <p:cTn id="917" dur="50"/>
                                        <p:tgtEl>
                                          <p:spTgt spid="4663"/>
                                        </p:tgtEl>
                                      </p:cBhvr>
                                    </p:animEffect>
                                  </p:childTnLst>
                                </p:cTn>
                              </p:par>
                              <p:par>
                                <p:cTn id="918" presetID="1" presetClass="exit" presetSubtype="0" fill="hold" nodeType="withEffect">
                                  <p:stCondLst>
                                    <p:cond delay="0"/>
                                  </p:stCondLst>
                                  <p:childTnLst>
                                    <p:set>
                                      <p:cBhvr>
                                        <p:cTn id="919" dur="1" fill="hold">
                                          <p:stCondLst>
                                            <p:cond delay="0"/>
                                          </p:stCondLst>
                                        </p:cTn>
                                        <p:tgtEl>
                                          <p:spTgt spid="4649"/>
                                        </p:tgtEl>
                                        <p:attrNameLst>
                                          <p:attrName>style.visibility</p:attrName>
                                        </p:attrNameLst>
                                      </p:cBhvr>
                                      <p:to>
                                        <p:strVal val="hidden"/>
                                      </p:to>
                                    </p:set>
                                  </p:childTnLst>
                                </p:cTn>
                              </p:par>
                            </p:childTnLst>
                          </p:cTn>
                        </p:par>
                        <p:par>
                          <p:cTn id="920" fill="hold">
                            <p:stCondLst>
                              <p:cond delay="7450"/>
                            </p:stCondLst>
                            <p:childTnLst>
                              <p:par>
                                <p:cTn id="921" presetID="10" presetClass="entr" presetSubtype="0" fill="hold" nodeType="afterEffect">
                                  <p:stCondLst>
                                    <p:cond delay="0"/>
                                  </p:stCondLst>
                                  <p:childTnLst>
                                    <p:set>
                                      <p:cBhvr>
                                        <p:cTn id="922" dur="1" fill="hold">
                                          <p:stCondLst>
                                            <p:cond delay="0"/>
                                          </p:stCondLst>
                                        </p:cTn>
                                        <p:tgtEl>
                                          <p:spTgt spid="4677"/>
                                        </p:tgtEl>
                                        <p:attrNameLst>
                                          <p:attrName>style.visibility</p:attrName>
                                        </p:attrNameLst>
                                      </p:cBhvr>
                                      <p:to>
                                        <p:strVal val="visible"/>
                                      </p:to>
                                    </p:set>
                                    <p:animEffect transition="in" filter="fade">
                                      <p:cBhvr>
                                        <p:cTn id="923" dur="50"/>
                                        <p:tgtEl>
                                          <p:spTgt spid="4677"/>
                                        </p:tgtEl>
                                      </p:cBhvr>
                                    </p:animEffect>
                                  </p:childTnLst>
                                </p:cTn>
                              </p:par>
                              <p:par>
                                <p:cTn id="924" presetID="1" presetClass="exit" presetSubtype="0" fill="hold" nodeType="withEffect">
                                  <p:stCondLst>
                                    <p:cond delay="0"/>
                                  </p:stCondLst>
                                  <p:childTnLst>
                                    <p:set>
                                      <p:cBhvr>
                                        <p:cTn id="925" dur="1" fill="hold">
                                          <p:stCondLst>
                                            <p:cond delay="0"/>
                                          </p:stCondLst>
                                        </p:cTn>
                                        <p:tgtEl>
                                          <p:spTgt spid="4663"/>
                                        </p:tgtEl>
                                        <p:attrNameLst>
                                          <p:attrName>style.visibility</p:attrName>
                                        </p:attrNameLst>
                                      </p:cBhvr>
                                      <p:to>
                                        <p:strVal val="hidden"/>
                                      </p:to>
                                    </p:set>
                                  </p:childTnLst>
                                </p:cTn>
                              </p:par>
                            </p:childTnLst>
                          </p:cTn>
                        </p:par>
                        <p:par>
                          <p:cTn id="926" fill="hold">
                            <p:stCondLst>
                              <p:cond delay="7500"/>
                            </p:stCondLst>
                            <p:childTnLst>
                              <p:par>
                                <p:cTn id="927" presetID="10" presetClass="entr" presetSubtype="0" fill="hold" nodeType="afterEffect">
                                  <p:stCondLst>
                                    <p:cond delay="0"/>
                                  </p:stCondLst>
                                  <p:childTnLst>
                                    <p:set>
                                      <p:cBhvr>
                                        <p:cTn id="928" dur="1" fill="hold">
                                          <p:stCondLst>
                                            <p:cond delay="0"/>
                                          </p:stCondLst>
                                        </p:cTn>
                                        <p:tgtEl>
                                          <p:spTgt spid="4691"/>
                                        </p:tgtEl>
                                        <p:attrNameLst>
                                          <p:attrName>style.visibility</p:attrName>
                                        </p:attrNameLst>
                                      </p:cBhvr>
                                      <p:to>
                                        <p:strVal val="visible"/>
                                      </p:to>
                                    </p:set>
                                    <p:animEffect transition="in" filter="fade">
                                      <p:cBhvr>
                                        <p:cTn id="929" dur="50"/>
                                        <p:tgtEl>
                                          <p:spTgt spid="4691"/>
                                        </p:tgtEl>
                                      </p:cBhvr>
                                    </p:animEffect>
                                  </p:childTnLst>
                                </p:cTn>
                              </p:par>
                              <p:par>
                                <p:cTn id="930" presetID="1" presetClass="exit" presetSubtype="0" fill="hold" nodeType="withEffect">
                                  <p:stCondLst>
                                    <p:cond delay="0"/>
                                  </p:stCondLst>
                                  <p:childTnLst>
                                    <p:set>
                                      <p:cBhvr>
                                        <p:cTn id="931" dur="1" fill="hold">
                                          <p:stCondLst>
                                            <p:cond delay="0"/>
                                          </p:stCondLst>
                                        </p:cTn>
                                        <p:tgtEl>
                                          <p:spTgt spid="4677"/>
                                        </p:tgtEl>
                                        <p:attrNameLst>
                                          <p:attrName>style.visibility</p:attrName>
                                        </p:attrNameLst>
                                      </p:cBhvr>
                                      <p:to>
                                        <p:strVal val="hidden"/>
                                      </p:to>
                                    </p:set>
                                  </p:childTnLst>
                                </p:cTn>
                              </p:par>
                            </p:childTnLst>
                          </p:cTn>
                        </p:par>
                        <p:par>
                          <p:cTn id="932" fill="hold">
                            <p:stCondLst>
                              <p:cond delay="7550"/>
                            </p:stCondLst>
                            <p:childTnLst>
                              <p:par>
                                <p:cTn id="933" presetID="10" presetClass="entr" presetSubtype="0" fill="hold" nodeType="afterEffect">
                                  <p:stCondLst>
                                    <p:cond delay="0"/>
                                  </p:stCondLst>
                                  <p:childTnLst>
                                    <p:set>
                                      <p:cBhvr>
                                        <p:cTn id="934" dur="1" fill="hold">
                                          <p:stCondLst>
                                            <p:cond delay="0"/>
                                          </p:stCondLst>
                                        </p:cTn>
                                        <p:tgtEl>
                                          <p:spTgt spid="4711"/>
                                        </p:tgtEl>
                                        <p:attrNameLst>
                                          <p:attrName>style.visibility</p:attrName>
                                        </p:attrNameLst>
                                      </p:cBhvr>
                                      <p:to>
                                        <p:strVal val="visible"/>
                                      </p:to>
                                    </p:set>
                                    <p:animEffect transition="in" filter="fade">
                                      <p:cBhvr>
                                        <p:cTn id="935" dur="50"/>
                                        <p:tgtEl>
                                          <p:spTgt spid="4711"/>
                                        </p:tgtEl>
                                      </p:cBhvr>
                                    </p:animEffect>
                                  </p:childTnLst>
                                </p:cTn>
                              </p:par>
                              <p:par>
                                <p:cTn id="936" presetID="1" presetClass="exit" presetSubtype="0" fill="hold" nodeType="withEffect">
                                  <p:stCondLst>
                                    <p:cond delay="0"/>
                                  </p:stCondLst>
                                  <p:childTnLst>
                                    <p:set>
                                      <p:cBhvr>
                                        <p:cTn id="937" dur="1" fill="hold">
                                          <p:stCondLst>
                                            <p:cond delay="0"/>
                                          </p:stCondLst>
                                        </p:cTn>
                                        <p:tgtEl>
                                          <p:spTgt spid="4691"/>
                                        </p:tgtEl>
                                        <p:attrNameLst>
                                          <p:attrName>style.visibility</p:attrName>
                                        </p:attrNameLst>
                                      </p:cBhvr>
                                      <p:to>
                                        <p:strVal val="hidden"/>
                                      </p:to>
                                    </p:set>
                                  </p:childTnLst>
                                </p:cTn>
                              </p:par>
                            </p:childTnLst>
                          </p:cTn>
                        </p:par>
                        <p:par>
                          <p:cTn id="938" fill="hold">
                            <p:stCondLst>
                              <p:cond delay="7600"/>
                            </p:stCondLst>
                            <p:childTnLst>
                              <p:par>
                                <p:cTn id="939" presetID="10" presetClass="entr" presetSubtype="0" fill="hold" nodeType="afterEffect">
                                  <p:stCondLst>
                                    <p:cond delay="0"/>
                                  </p:stCondLst>
                                  <p:childTnLst>
                                    <p:set>
                                      <p:cBhvr>
                                        <p:cTn id="940" dur="1" fill="hold">
                                          <p:stCondLst>
                                            <p:cond delay="0"/>
                                          </p:stCondLst>
                                        </p:cTn>
                                        <p:tgtEl>
                                          <p:spTgt spid="4725"/>
                                        </p:tgtEl>
                                        <p:attrNameLst>
                                          <p:attrName>style.visibility</p:attrName>
                                        </p:attrNameLst>
                                      </p:cBhvr>
                                      <p:to>
                                        <p:strVal val="visible"/>
                                      </p:to>
                                    </p:set>
                                    <p:animEffect transition="in" filter="fade">
                                      <p:cBhvr>
                                        <p:cTn id="941" dur="50"/>
                                        <p:tgtEl>
                                          <p:spTgt spid="4725"/>
                                        </p:tgtEl>
                                      </p:cBhvr>
                                    </p:animEffect>
                                  </p:childTnLst>
                                </p:cTn>
                              </p:par>
                              <p:par>
                                <p:cTn id="942" presetID="1" presetClass="exit" presetSubtype="0" fill="hold" nodeType="withEffect">
                                  <p:stCondLst>
                                    <p:cond delay="0"/>
                                  </p:stCondLst>
                                  <p:childTnLst>
                                    <p:set>
                                      <p:cBhvr>
                                        <p:cTn id="943" dur="1" fill="hold">
                                          <p:stCondLst>
                                            <p:cond delay="0"/>
                                          </p:stCondLst>
                                        </p:cTn>
                                        <p:tgtEl>
                                          <p:spTgt spid="4711"/>
                                        </p:tgtEl>
                                        <p:attrNameLst>
                                          <p:attrName>style.visibility</p:attrName>
                                        </p:attrNameLst>
                                      </p:cBhvr>
                                      <p:to>
                                        <p:strVal val="hidden"/>
                                      </p:to>
                                    </p:set>
                                  </p:childTnLst>
                                </p:cTn>
                              </p:par>
                            </p:childTnLst>
                          </p:cTn>
                        </p:par>
                        <p:par>
                          <p:cTn id="944" fill="hold">
                            <p:stCondLst>
                              <p:cond delay="7650"/>
                            </p:stCondLst>
                            <p:childTnLst>
                              <p:par>
                                <p:cTn id="945" presetID="10" presetClass="entr" presetSubtype="0" fill="hold" nodeType="afterEffect">
                                  <p:stCondLst>
                                    <p:cond delay="0"/>
                                  </p:stCondLst>
                                  <p:childTnLst>
                                    <p:set>
                                      <p:cBhvr>
                                        <p:cTn id="946" dur="1" fill="hold">
                                          <p:stCondLst>
                                            <p:cond delay="0"/>
                                          </p:stCondLst>
                                        </p:cTn>
                                        <p:tgtEl>
                                          <p:spTgt spid="4739"/>
                                        </p:tgtEl>
                                        <p:attrNameLst>
                                          <p:attrName>style.visibility</p:attrName>
                                        </p:attrNameLst>
                                      </p:cBhvr>
                                      <p:to>
                                        <p:strVal val="visible"/>
                                      </p:to>
                                    </p:set>
                                    <p:animEffect transition="in" filter="fade">
                                      <p:cBhvr>
                                        <p:cTn id="947" dur="50"/>
                                        <p:tgtEl>
                                          <p:spTgt spid="4739"/>
                                        </p:tgtEl>
                                      </p:cBhvr>
                                    </p:animEffect>
                                  </p:childTnLst>
                                </p:cTn>
                              </p:par>
                              <p:par>
                                <p:cTn id="948" presetID="1" presetClass="exit" presetSubtype="0" fill="hold" nodeType="withEffect">
                                  <p:stCondLst>
                                    <p:cond delay="0"/>
                                  </p:stCondLst>
                                  <p:childTnLst>
                                    <p:set>
                                      <p:cBhvr>
                                        <p:cTn id="949" dur="1" fill="hold">
                                          <p:stCondLst>
                                            <p:cond delay="0"/>
                                          </p:stCondLst>
                                        </p:cTn>
                                        <p:tgtEl>
                                          <p:spTgt spid="4725"/>
                                        </p:tgtEl>
                                        <p:attrNameLst>
                                          <p:attrName>style.visibility</p:attrName>
                                        </p:attrNameLst>
                                      </p:cBhvr>
                                      <p:to>
                                        <p:strVal val="hidden"/>
                                      </p:to>
                                    </p:set>
                                  </p:childTnLst>
                                </p:cTn>
                              </p:par>
                            </p:childTnLst>
                          </p:cTn>
                        </p:par>
                        <p:par>
                          <p:cTn id="950" fill="hold">
                            <p:stCondLst>
                              <p:cond delay="7700"/>
                            </p:stCondLst>
                            <p:childTnLst>
                              <p:par>
                                <p:cTn id="951" presetID="10" presetClass="entr" presetSubtype="0" fill="hold" nodeType="afterEffect">
                                  <p:stCondLst>
                                    <p:cond delay="0"/>
                                  </p:stCondLst>
                                  <p:childTnLst>
                                    <p:set>
                                      <p:cBhvr>
                                        <p:cTn id="952" dur="1" fill="hold">
                                          <p:stCondLst>
                                            <p:cond delay="0"/>
                                          </p:stCondLst>
                                        </p:cTn>
                                        <p:tgtEl>
                                          <p:spTgt spid="4753"/>
                                        </p:tgtEl>
                                        <p:attrNameLst>
                                          <p:attrName>style.visibility</p:attrName>
                                        </p:attrNameLst>
                                      </p:cBhvr>
                                      <p:to>
                                        <p:strVal val="visible"/>
                                      </p:to>
                                    </p:set>
                                    <p:animEffect transition="in" filter="fade">
                                      <p:cBhvr>
                                        <p:cTn id="953" dur="50"/>
                                        <p:tgtEl>
                                          <p:spTgt spid="4753"/>
                                        </p:tgtEl>
                                      </p:cBhvr>
                                    </p:animEffect>
                                  </p:childTnLst>
                                </p:cTn>
                              </p:par>
                              <p:par>
                                <p:cTn id="954" presetID="1" presetClass="exit" presetSubtype="0" fill="hold" nodeType="withEffect">
                                  <p:stCondLst>
                                    <p:cond delay="0"/>
                                  </p:stCondLst>
                                  <p:childTnLst>
                                    <p:set>
                                      <p:cBhvr>
                                        <p:cTn id="955" dur="1" fill="hold">
                                          <p:stCondLst>
                                            <p:cond delay="0"/>
                                          </p:stCondLst>
                                        </p:cTn>
                                        <p:tgtEl>
                                          <p:spTgt spid="4739"/>
                                        </p:tgtEl>
                                        <p:attrNameLst>
                                          <p:attrName>style.visibility</p:attrName>
                                        </p:attrNameLst>
                                      </p:cBhvr>
                                      <p:to>
                                        <p:strVal val="hidden"/>
                                      </p:to>
                                    </p:set>
                                  </p:childTnLst>
                                </p:cTn>
                              </p:par>
                            </p:childTnLst>
                          </p:cTn>
                        </p:par>
                        <p:par>
                          <p:cTn id="956" fill="hold">
                            <p:stCondLst>
                              <p:cond delay="7750"/>
                            </p:stCondLst>
                            <p:childTnLst>
                              <p:par>
                                <p:cTn id="957" presetID="10" presetClass="entr" presetSubtype="0" fill="hold" nodeType="afterEffect">
                                  <p:stCondLst>
                                    <p:cond delay="0"/>
                                  </p:stCondLst>
                                  <p:childTnLst>
                                    <p:set>
                                      <p:cBhvr>
                                        <p:cTn id="958" dur="1" fill="hold">
                                          <p:stCondLst>
                                            <p:cond delay="0"/>
                                          </p:stCondLst>
                                        </p:cTn>
                                        <p:tgtEl>
                                          <p:spTgt spid="4791"/>
                                        </p:tgtEl>
                                        <p:attrNameLst>
                                          <p:attrName>style.visibility</p:attrName>
                                        </p:attrNameLst>
                                      </p:cBhvr>
                                      <p:to>
                                        <p:strVal val="visible"/>
                                      </p:to>
                                    </p:set>
                                    <p:animEffect transition="in" filter="fade">
                                      <p:cBhvr>
                                        <p:cTn id="959" dur="50"/>
                                        <p:tgtEl>
                                          <p:spTgt spid="4791"/>
                                        </p:tgtEl>
                                      </p:cBhvr>
                                    </p:animEffect>
                                  </p:childTnLst>
                                </p:cTn>
                              </p:par>
                              <p:par>
                                <p:cTn id="960" presetID="1" presetClass="exit" presetSubtype="0" fill="hold" nodeType="withEffect">
                                  <p:stCondLst>
                                    <p:cond delay="0"/>
                                  </p:stCondLst>
                                  <p:childTnLst>
                                    <p:set>
                                      <p:cBhvr>
                                        <p:cTn id="961" dur="1" fill="hold">
                                          <p:stCondLst>
                                            <p:cond delay="0"/>
                                          </p:stCondLst>
                                        </p:cTn>
                                        <p:tgtEl>
                                          <p:spTgt spid="4753"/>
                                        </p:tgtEl>
                                        <p:attrNameLst>
                                          <p:attrName>style.visibility</p:attrName>
                                        </p:attrNameLst>
                                      </p:cBhvr>
                                      <p:to>
                                        <p:strVal val="hidden"/>
                                      </p:to>
                                    </p:set>
                                  </p:childTnLst>
                                </p:cTn>
                              </p:par>
                            </p:childTnLst>
                          </p:cTn>
                        </p:par>
                        <p:par>
                          <p:cTn id="962" fill="hold">
                            <p:stCondLst>
                              <p:cond delay="7800"/>
                            </p:stCondLst>
                            <p:childTnLst>
                              <p:par>
                                <p:cTn id="963" presetID="10" presetClass="entr" presetSubtype="0" fill="hold" nodeType="afterEffect">
                                  <p:stCondLst>
                                    <p:cond delay="0"/>
                                  </p:stCondLst>
                                  <p:childTnLst>
                                    <p:set>
                                      <p:cBhvr>
                                        <p:cTn id="964" dur="1" fill="hold">
                                          <p:stCondLst>
                                            <p:cond delay="0"/>
                                          </p:stCondLst>
                                        </p:cTn>
                                        <p:tgtEl>
                                          <p:spTgt spid="4767"/>
                                        </p:tgtEl>
                                        <p:attrNameLst>
                                          <p:attrName>style.visibility</p:attrName>
                                        </p:attrNameLst>
                                      </p:cBhvr>
                                      <p:to>
                                        <p:strVal val="visible"/>
                                      </p:to>
                                    </p:set>
                                    <p:animEffect transition="in" filter="fade">
                                      <p:cBhvr>
                                        <p:cTn id="965" dur="50"/>
                                        <p:tgtEl>
                                          <p:spTgt spid="4767"/>
                                        </p:tgtEl>
                                      </p:cBhvr>
                                    </p:animEffect>
                                  </p:childTnLst>
                                </p:cTn>
                              </p:par>
                              <p:par>
                                <p:cTn id="966" presetID="1" presetClass="exit" presetSubtype="0" fill="hold" nodeType="withEffect">
                                  <p:stCondLst>
                                    <p:cond delay="0"/>
                                  </p:stCondLst>
                                  <p:childTnLst>
                                    <p:set>
                                      <p:cBhvr>
                                        <p:cTn id="967" dur="1" fill="hold">
                                          <p:stCondLst>
                                            <p:cond delay="0"/>
                                          </p:stCondLst>
                                        </p:cTn>
                                        <p:tgtEl>
                                          <p:spTgt spid="4791"/>
                                        </p:tgtEl>
                                        <p:attrNameLst>
                                          <p:attrName>style.visibility</p:attrName>
                                        </p:attrNameLst>
                                      </p:cBhvr>
                                      <p:to>
                                        <p:strVal val="hidden"/>
                                      </p:to>
                                    </p:set>
                                  </p:childTnLst>
                                </p:cTn>
                              </p:par>
                            </p:childTnLst>
                          </p:cTn>
                        </p:par>
                        <p:par>
                          <p:cTn id="968" fill="hold">
                            <p:stCondLst>
                              <p:cond delay="7850"/>
                            </p:stCondLst>
                            <p:childTnLst>
                              <p:par>
                                <p:cTn id="969" presetID="10" presetClass="entr" presetSubtype="0" fill="hold" nodeType="afterEffect">
                                  <p:stCondLst>
                                    <p:cond delay="0"/>
                                  </p:stCondLst>
                                  <p:childTnLst>
                                    <p:set>
                                      <p:cBhvr>
                                        <p:cTn id="970" dur="1" fill="hold">
                                          <p:stCondLst>
                                            <p:cond delay="0"/>
                                          </p:stCondLst>
                                        </p:cTn>
                                        <p:tgtEl>
                                          <p:spTgt spid="4780"/>
                                        </p:tgtEl>
                                        <p:attrNameLst>
                                          <p:attrName>style.visibility</p:attrName>
                                        </p:attrNameLst>
                                      </p:cBhvr>
                                      <p:to>
                                        <p:strVal val="visible"/>
                                      </p:to>
                                    </p:set>
                                    <p:animEffect transition="in" filter="fade">
                                      <p:cBhvr>
                                        <p:cTn id="971" dur="50"/>
                                        <p:tgtEl>
                                          <p:spTgt spid="4780"/>
                                        </p:tgtEl>
                                      </p:cBhvr>
                                    </p:animEffect>
                                  </p:childTnLst>
                                </p:cTn>
                              </p:par>
                              <p:par>
                                <p:cTn id="972" presetID="1" presetClass="exit" presetSubtype="0" fill="hold" nodeType="withEffect">
                                  <p:stCondLst>
                                    <p:cond delay="0"/>
                                  </p:stCondLst>
                                  <p:childTnLst>
                                    <p:set>
                                      <p:cBhvr>
                                        <p:cTn id="973" dur="1" fill="hold">
                                          <p:stCondLst>
                                            <p:cond delay="0"/>
                                          </p:stCondLst>
                                        </p:cTn>
                                        <p:tgtEl>
                                          <p:spTgt spid="4767"/>
                                        </p:tgtEl>
                                        <p:attrNameLst>
                                          <p:attrName>style.visibility</p:attrName>
                                        </p:attrNameLst>
                                      </p:cBhvr>
                                      <p:to>
                                        <p:strVal val="hidden"/>
                                      </p:to>
                                    </p:set>
                                  </p:childTnLst>
                                </p:cTn>
                              </p:par>
                            </p:childTnLst>
                          </p:cTn>
                        </p:par>
                        <p:par>
                          <p:cTn id="974" fill="hold">
                            <p:stCondLst>
                              <p:cond delay="7900"/>
                            </p:stCondLst>
                            <p:childTnLst>
                              <p:par>
                                <p:cTn id="975" presetID="10" presetClass="entr" presetSubtype="0" fill="hold" nodeType="afterEffect">
                                  <p:stCondLst>
                                    <p:cond delay="0"/>
                                  </p:stCondLst>
                                  <p:childTnLst>
                                    <p:set>
                                      <p:cBhvr>
                                        <p:cTn id="976" dur="1" fill="hold">
                                          <p:stCondLst>
                                            <p:cond delay="0"/>
                                          </p:stCondLst>
                                        </p:cTn>
                                        <p:tgtEl>
                                          <p:spTgt spid="4803"/>
                                        </p:tgtEl>
                                        <p:attrNameLst>
                                          <p:attrName>style.visibility</p:attrName>
                                        </p:attrNameLst>
                                      </p:cBhvr>
                                      <p:to>
                                        <p:strVal val="visible"/>
                                      </p:to>
                                    </p:set>
                                    <p:animEffect transition="in" filter="fade">
                                      <p:cBhvr>
                                        <p:cTn id="977" dur="50"/>
                                        <p:tgtEl>
                                          <p:spTgt spid="4803"/>
                                        </p:tgtEl>
                                      </p:cBhvr>
                                    </p:animEffect>
                                  </p:childTnLst>
                                </p:cTn>
                              </p:par>
                              <p:par>
                                <p:cTn id="978" presetID="1" presetClass="exit" presetSubtype="0" fill="hold" nodeType="withEffect">
                                  <p:stCondLst>
                                    <p:cond delay="0"/>
                                  </p:stCondLst>
                                  <p:childTnLst>
                                    <p:set>
                                      <p:cBhvr>
                                        <p:cTn id="979" dur="1" fill="hold">
                                          <p:stCondLst>
                                            <p:cond delay="0"/>
                                          </p:stCondLst>
                                        </p:cTn>
                                        <p:tgtEl>
                                          <p:spTgt spid="4780"/>
                                        </p:tgtEl>
                                        <p:attrNameLst>
                                          <p:attrName>style.visibility</p:attrName>
                                        </p:attrNameLst>
                                      </p:cBhvr>
                                      <p:to>
                                        <p:strVal val="hidden"/>
                                      </p:to>
                                    </p:set>
                                  </p:childTnLst>
                                </p:cTn>
                              </p:par>
                            </p:childTnLst>
                          </p:cTn>
                        </p:par>
                        <p:par>
                          <p:cTn id="980" fill="hold">
                            <p:stCondLst>
                              <p:cond delay="7950"/>
                            </p:stCondLst>
                            <p:childTnLst>
                              <p:par>
                                <p:cTn id="981" presetID="10" presetClass="entr" presetSubtype="0" fill="hold" nodeType="afterEffect">
                                  <p:stCondLst>
                                    <p:cond delay="0"/>
                                  </p:stCondLst>
                                  <p:childTnLst>
                                    <p:set>
                                      <p:cBhvr>
                                        <p:cTn id="982" dur="1" fill="hold">
                                          <p:stCondLst>
                                            <p:cond delay="0"/>
                                          </p:stCondLst>
                                        </p:cTn>
                                        <p:tgtEl>
                                          <p:spTgt spid="4705"/>
                                        </p:tgtEl>
                                        <p:attrNameLst>
                                          <p:attrName>style.visibility</p:attrName>
                                        </p:attrNameLst>
                                      </p:cBhvr>
                                      <p:to>
                                        <p:strVal val="visible"/>
                                      </p:to>
                                    </p:set>
                                    <p:animEffect transition="in" filter="fade">
                                      <p:cBhvr>
                                        <p:cTn id="983" dur="50"/>
                                        <p:tgtEl>
                                          <p:spTgt spid="4705"/>
                                        </p:tgtEl>
                                      </p:cBhvr>
                                    </p:animEffect>
                                  </p:childTnLst>
                                </p:cTn>
                              </p:par>
                              <p:par>
                                <p:cTn id="984" presetID="1" presetClass="exit" presetSubtype="0" fill="hold" nodeType="withEffect">
                                  <p:stCondLst>
                                    <p:cond delay="0"/>
                                  </p:stCondLst>
                                  <p:childTnLst>
                                    <p:set>
                                      <p:cBhvr>
                                        <p:cTn id="985" dur="1" fill="hold">
                                          <p:stCondLst>
                                            <p:cond delay="0"/>
                                          </p:stCondLst>
                                        </p:cTn>
                                        <p:tgtEl>
                                          <p:spTgt spid="4803"/>
                                        </p:tgtEl>
                                        <p:attrNameLst>
                                          <p:attrName>style.visibility</p:attrName>
                                        </p:attrNameLst>
                                      </p:cBhvr>
                                      <p:to>
                                        <p:strVal val="hidden"/>
                                      </p:to>
                                    </p:set>
                                  </p:childTnLst>
                                </p:cTn>
                              </p:par>
                            </p:childTnLst>
                          </p:cTn>
                        </p:par>
                        <p:par>
                          <p:cTn id="986" fill="hold">
                            <p:stCondLst>
                              <p:cond delay="8000"/>
                            </p:stCondLst>
                            <p:childTnLst>
                              <p:par>
                                <p:cTn id="987" presetID="10" presetClass="entr" presetSubtype="0" fill="hold" nodeType="afterEffect">
                                  <p:stCondLst>
                                    <p:cond delay="0"/>
                                  </p:stCondLst>
                                  <p:childTnLst>
                                    <p:set>
                                      <p:cBhvr>
                                        <p:cTn id="988" dur="1" fill="hold">
                                          <p:stCondLst>
                                            <p:cond delay="0"/>
                                          </p:stCondLst>
                                        </p:cTn>
                                        <p:tgtEl>
                                          <p:spTgt spid="4817"/>
                                        </p:tgtEl>
                                        <p:attrNameLst>
                                          <p:attrName>style.visibility</p:attrName>
                                        </p:attrNameLst>
                                      </p:cBhvr>
                                      <p:to>
                                        <p:strVal val="visible"/>
                                      </p:to>
                                    </p:set>
                                    <p:animEffect transition="in" filter="fade">
                                      <p:cBhvr>
                                        <p:cTn id="989" dur="50"/>
                                        <p:tgtEl>
                                          <p:spTgt spid="4817"/>
                                        </p:tgtEl>
                                      </p:cBhvr>
                                    </p:animEffect>
                                  </p:childTnLst>
                                </p:cTn>
                              </p:par>
                              <p:par>
                                <p:cTn id="990" presetID="1" presetClass="exit" presetSubtype="0" fill="hold" nodeType="withEffect">
                                  <p:stCondLst>
                                    <p:cond delay="0"/>
                                  </p:stCondLst>
                                  <p:childTnLst>
                                    <p:set>
                                      <p:cBhvr>
                                        <p:cTn id="991" dur="1" fill="hold">
                                          <p:stCondLst>
                                            <p:cond delay="0"/>
                                          </p:stCondLst>
                                        </p:cTn>
                                        <p:tgtEl>
                                          <p:spTgt spid="4705"/>
                                        </p:tgtEl>
                                        <p:attrNameLst>
                                          <p:attrName>style.visibility</p:attrName>
                                        </p:attrNameLst>
                                      </p:cBhvr>
                                      <p:to>
                                        <p:strVal val="hidden"/>
                                      </p:to>
                                    </p:set>
                                  </p:childTnLst>
                                </p:cTn>
                              </p:par>
                            </p:childTnLst>
                          </p:cTn>
                        </p:par>
                        <p:par>
                          <p:cTn id="992" fill="hold">
                            <p:stCondLst>
                              <p:cond delay="8050"/>
                            </p:stCondLst>
                            <p:childTnLst>
                              <p:par>
                                <p:cTn id="993" presetID="10" presetClass="entr" presetSubtype="0" fill="hold" nodeType="afterEffect">
                                  <p:stCondLst>
                                    <p:cond delay="0"/>
                                  </p:stCondLst>
                                  <p:childTnLst>
                                    <p:set>
                                      <p:cBhvr>
                                        <p:cTn id="994" dur="1" fill="hold">
                                          <p:stCondLst>
                                            <p:cond delay="0"/>
                                          </p:stCondLst>
                                        </p:cTn>
                                        <p:tgtEl>
                                          <p:spTgt spid="4831"/>
                                        </p:tgtEl>
                                        <p:attrNameLst>
                                          <p:attrName>style.visibility</p:attrName>
                                        </p:attrNameLst>
                                      </p:cBhvr>
                                      <p:to>
                                        <p:strVal val="visible"/>
                                      </p:to>
                                    </p:set>
                                    <p:animEffect transition="in" filter="fade">
                                      <p:cBhvr>
                                        <p:cTn id="995" dur="50"/>
                                        <p:tgtEl>
                                          <p:spTgt spid="4831"/>
                                        </p:tgtEl>
                                      </p:cBhvr>
                                    </p:animEffect>
                                  </p:childTnLst>
                                </p:cTn>
                              </p:par>
                              <p:par>
                                <p:cTn id="996" presetID="1" presetClass="exit" presetSubtype="0" fill="hold" nodeType="withEffect">
                                  <p:stCondLst>
                                    <p:cond delay="0"/>
                                  </p:stCondLst>
                                  <p:childTnLst>
                                    <p:set>
                                      <p:cBhvr>
                                        <p:cTn id="997" dur="1" fill="hold">
                                          <p:stCondLst>
                                            <p:cond delay="0"/>
                                          </p:stCondLst>
                                        </p:cTn>
                                        <p:tgtEl>
                                          <p:spTgt spid="4817"/>
                                        </p:tgtEl>
                                        <p:attrNameLst>
                                          <p:attrName>style.visibility</p:attrName>
                                        </p:attrNameLst>
                                      </p:cBhvr>
                                      <p:to>
                                        <p:strVal val="hidden"/>
                                      </p:to>
                                    </p:set>
                                  </p:childTnLst>
                                </p:cTn>
                              </p:par>
                            </p:childTnLst>
                          </p:cTn>
                        </p:par>
                        <p:par>
                          <p:cTn id="998" fill="hold">
                            <p:stCondLst>
                              <p:cond delay="8100"/>
                            </p:stCondLst>
                            <p:childTnLst>
                              <p:par>
                                <p:cTn id="999" presetID="10" presetClass="entr" presetSubtype="0" fill="hold" nodeType="afterEffect">
                                  <p:stCondLst>
                                    <p:cond delay="0"/>
                                  </p:stCondLst>
                                  <p:childTnLst>
                                    <p:set>
                                      <p:cBhvr>
                                        <p:cTn id="1000" dur="1" fill="hold">
                                          <p:stCondLst>
                                            <p:cond delay="0"/>
                                          </p:stCondLst>
                                        </p:cTn>
                                        <p:tgtEl>
                                          <p:spTgt spid="4845"/>
                                        </p:tgtEl>
                                        <p:attrNameLst>
                                          <p:attrName>style.visibility</p:attrName>
                                        </p:attrNameLst>
                                      </p:cBhvr>
                                      <p:to>
                                        <p:strVal val="visible"/>
                                      </p:to>
                                    </p:set>
                                    <p:animEffect transition="in" filter="fade">
                                      <p:cBhvr>
                                        <p:cTn id="1001" dur="50"/>
                                        <p:tgtEl>
                                          <p:spTgt spid="4845"/>
                                        </p:tgtEl>
                                      </p:cBhvr>
                                    </p:animEffect>
                                  </p:childTnLst>
                                </p:cTn>
                              </p:par>
                              <p:par>
                                <p:cTn id="1002" presetID="1" presetClass="exit" presetSubtype="0" fill="hold" nodeType="withEffect">
                                  <p:stCondLst>
                                    <p:cond delay="0"/>
                                  </p:stCondLst>
                                  <p:childTnLst>
                                    <p:set>
                                      <p:cBhvr>
                                        <p:cTn id="1003" dur="1" fill="hold">
                                          <p:stCondLst>
                                            <p:cond delay="0"/>
                                          </p:stCondLst>
                                        </p:cTn>
                                        <p:tgtEl>
                                          <p:spTgt spid="4831"/>
                                        </p:tgtEl>
                                        <p:attrNameLst>
                                          <p:attrName>style.visibility</p:attrName>
                                        </p:attrNameLst>
                                      </p:cBhvr>
                                      <p:to>
                                        <p:strVal val="hidden"/>
                                      </p:to>
                                    </p:set>
                                  </p:childTnLst>
                                </p:cTn>
                              </p:par>
                            </p:childTnLst>
                          </p:cTn>
                        </p:par>
                        <p:par>
                          <p:cTn id="1004" fill="hold">
                            <p:stCondLst>
                              <p:cond delay="8150"/>
                            </p:stCondLst>
                            <p:childTnLst>
                              <p:par>
                                <p:cTn id="1005" presetID="10" presetClass="entr" presetSubtype="0" fill="hold" nodeType="afterEffect">
                                  <p:stCondLst>
                                    <p:cond delay="0"/>
                                  </p:stCondLst>
                                  <p:childTnLst>
                                    <p:set>
                                      <p:cBhvr>
                                        <p:cTn id="1006" dur="1" fill="hold">
                                          <p:stCondLst>
                                            <p:cond delay="0"/>
                                          </p:stCondLst>
                                        </p:cTn>
                                        <p:tgtEl>
                                          <p:spTgt spid="4859"/>
                                        </p:tgtEl>
                                        <p:attrNameLst>
                                          <p:attrName>style.visibility</p:attrName>
                                        </p:attrNameLst>
                                      </p:cBhvr>
                                      <p:to>
                                        <p:strVal val="visible"/>
                                      </p:to>
                                    </p:set>
                                    <p:animEffect transition="in" filter="fade">
                                      <p:cBhvr>
                                        <p:cTn id="1007" dur="50"/>
                                        <p:tgtEl>
                                          <p:spTgt spid="4859"/>
                                        </p:tgtEl>
                                      </p:cBhvr>
                                    </p:animEffect>
                                  </p:childTnLst>
                                </p:cTn>
                              </p:par>
                              <p:par>
                                <p:cTn id="1008" presetID="1" presetClass="exit" presetSubtype="0" fill="hold" nodeType="withEffect">
                                  <p:stCondLst>
                                    <p:cond delay="0"/>
                                  </p:stCondLst>
                                  <p:childTnLst>
                                    <p:set>
                                      <p:cBhvr>
                                        <p:cTn id="1009" dur="1" fill="hold">
                                          <p:stCondLst>
                                            <p:cond delay="0"/>
                                          </p:stCondLst>
                                        </p:cTn>
                                        <p:tgtEl>
                                          <p:spTgt spid="4845"/>
                                        </p:tgtEl>
                                        <p:attrNameLst>
                                          <p:attrName>style.visibility</p:attrName>
                                        </p:attrNameLst>
                                      </p:cBhvr>
                                      <p:to>
                                        <p:strVal val="hidden"/>
                                      </p:to>
                                    </p:set>
                                  </p:childTnLst>
                                </p:cTn>
                              </p:par>
                            </p:childTnLst>
                          </p:cTn>
                        </p:par>
                        <p:par>
                          <p:cTn id="1010" fill="hold">
                            <p:stCondLst>
                              <p:cond delay="8200"/>
                            </p:stCondLst>
                            <p:childTnLst>
                              <p:par>
                                <p:cTn id="1011" presetID="10" presetClass="entr" presetSubtype="0" fill="hold" nodeType="afterEffect">
                                  <p:stCondLst>
                                    <p:cond delay="0"/>
                                  </p:stCondLst>
                                  <p:childTnLst>
                                    <p:set>
                                      <p:cBhvr>
                                        <p:cTn id="1012" dur="1" fill="hold">
                                          <p:stCondLst>
                                            <p:cond delay="0"/>
                                          </p:stCondLst>
                                        </p:cTn>
                                        <p:tgtEl>
                                          <p:spTgt spid="4873"/>
                                        </p:tgtEl>
                                        <p:attrNameLst>
                                          <p:attrName>style.visibility</p:attrName>
                                        </p:attrNameLst>
                                      </p:cBhvr>
                                      <p:to>
                                        <p:strVal val="visible"/>
                                      </p:to>
                                    </p:set>
                                    <p:animEffect transition="in" filter="fade">
                                      <p:cBhvr>
                                        <p:cTn id="1013" dur="50"/>
                                        <p:tgtEl>
                                          <p:spTgt spid="4873"/>
                                        </p:tgtEl>
                                      </p:cBhvr>
                                    </p:animEffect>
                                  </p:childTnLst>
                                </p:cTn>
                              </p:par>
                              <p:par>
                                <p:cTn id="1014" presetID="1" presetClass="exit" presetSubtype="0" fill="hold" nodeType="withEffect">
                                  <p:stCondLst>
                                    <p:cond delay="0"/>
                                  </p:stCondLst>
                                  <p:childTnLst>
                                    <p:set>
                                      <p:cBhvr>
                                        <p:cTn id="1015" dur="1" fill="hold">
                                          <p:stCondLst>
                                            <p:cond delay="0"/>
                                          </p:stCondLst>
                                        </p:cTn>
                                        <p:tgtEl>
                                          <p:spTgt spid="4859"/>
                                        </p:tgtEl>
                                        <p:attrNameLst>
                                          <p:attrName>style.visibility</p:attrName>
                                        </p:attrNameLst>
                                      </p:cBhvr>
                                      <p:to>
                                        <p:strVal val="hidden"/>
                                      </p:to>
                                    </p:set>
                                  </p:childTnLst>
                                </p:cTn>
                              </p:par>
                            </p:childTnLst>
                          </p:cTn>
                        </p:par>
                        <p:par>
                          <p:cTn id="1016" fill="hold">
                            <p:stCondLst>
                              <p:cond delay="8250"/>
                            </p:stCondLst>
                            <p:childTnLst>
                              <p:par>
                                <p:cTn id="1017" presetID="10" presetClass="entr" presetSubtype="0" fill="hold" nodeType="afterEffect">
                                  <p:stCondLst>
                                    <p:cond delay="0"/>
                                  </p:stCondLst>
                                  <p:childTnLst>
                                    <p:set>
                                      <p:cBhvr>
                                        <p:cTn id="1018" dur="1" fill="hold">
                                          <p:stCondLst>
                                            <p:cond delay="0"/>
                                          </p:stCondLst>
                                        </p:cTn>
                                        <p:tgtEl>
                                          <p:spTgt spid="4893"/>
                                        </p:tgtEl>
                                        <p:attrNameLst>
                                          <p:attrName>style.visibility</p:attrName>
                                        </p:attrNameLst>
                                      </p:cBhvr>
                                      <p:to>
                                        <p:strVal val="visible"/>
                                      </p:to>
                                    </p:set>
                                    <p:animEffect transition="in" filter="fade">
                                      <p:cBhvr>
                                        <p:cTn id="1019" dur="50"/>
                                        <p:tgtEl>
                                          <p:spTgt spid="4893"/>
                                        </p:tgtEl>
                                      </p:cBhvr>
                                    </p:animEffect>
                                  </p:childTnLst>
                                </p:cTn>
                              </p:par>
                              <p:par>
                                <p:cTn id="1020" presetID="1" presetClass="exit" presetSubtype="0" fill="hold" nodeType="withEffect">
                                  <p:stCondLst>
                                    <p:cond delay="0"/>
                                  </p:stCondLst>
                                  <p:childTnLst>
                                    <p:set>
                                      <p:cBhvr>
                                        <p:cTn id="1021" dur="1" fill="hold">
                                          <p:stCondLst>
                                            <p:cond delay="0"/>
                                          </p:stCondLst>
                                        </p:cTn>
                                        <p:tgtEl>
                                          <p:spTgt spid="4873"/>
                                        </p:tgtEl>
                                        <p:attrNameLst>
                                          <p:attrName>style.visibility</p:attrName>
                                        </p:attrNameLst>
                                      </p:cBhvr>
                                      <p:to>
                                        <p:strVal val="hidden"/>
                                      </p:to>
                                    </p:set>
                                  </p:childTnLst>
                                </p:cTn>
                              </p:par>
                            </p:childTnLst>
                          </p:cTn>
                        </p:par>
                        <p:par>
                          <p:cTn id="1022" fill="hold">
                            <p:stCondLst>
                              <p:cond delay="8300"/>
                            </p:stCondLst>
                            <p:childTnLst>
                              <p:par>
                                <p:cTn id="1023" presetID="10" presetClass="entr" presetSubtype="0" fill="hold" nodeType="afterEffect">
                                  <p:stCondLst>
                                    <p:cond delay="0"/>
                                  </p:stCondLst>
                                  <p:childTnLst>
                                    <p:set>
                                      <p:cBhvr>
                                        <p:cTn id="1024" dur="1" fill="hold">
                                          <p:stCondLst>
                                            <p:cond delay="0"/>
                                          </p:stCondLst>
                                        </p:cTn>
                                        <p:tgtEl>
                                          <p:spTgt spid="4907"/>
                                        </p:tgtEl>
                                        <p:attrNameLst>
                                          <p:attrName>style.visibility</p:attrName>
                                        </p:attrNameLst>
                                      </p:cBhvr>
                                      <p:to>
                                        <p:strVal val="visible"/>
                                      </p:to>
                                    </p:set>
                                    <p:animEffect transition="in" filter="fade">
                                      <p:cBhvr>
                                        <p:cTn id="1025" dur="50"/>
                                        <p:tgtEl>
                                          <p:spTgt spid="4907"/>
                                        </p:tgtEl>
                                      </p:cBhvr>
                                    </p:animEffect>
                                  </p:childTnLst>
                                </p:cTn>
                              </p:par>
                              <p:par>
                                <p:cTn id="1026" presetID="1" presetClass="exit" presetSubtype="0" fill="hold" nodeType="withEffect">
                                  <p:stCondLst>
                                    <p:cond delay="0"/>
                                  </p:stCondLst>
                                  <p:childTnLst>
                                    <p:set>
                                      <p:cBhvr>
                                        <p:cTn id="1027" dur="1" fill="hold">
                                          <p:stCondLst>
                                            <p:cond delay="0"/>
                                          </p:stCondLst>
                                        </p:cTn>
                                        <p:tgtEl>
                                          <p:spTgt spid="4893"/>
                                        </p:tgtEl>
                                        <p:attrNameLst>
                                          <p:attrName>style.visibility</p:attrName>
                                        </p:attrNameLst>
                                      </p:cBhvr>
                                      <p:to>
                                        <p:strVal val="hidden"/>
                                      </p:to>
                                    </p:set>
                                  </p:childTnLst>
                                </p:cTn>
                              </p:par>
                            </p:childTnLst>
                          </p:cTn>
                        </p:par>
                        <p:par>
                          <p:cTn id="1028" fill="hold">
                            <p:stCondLst>
                              <p:cond delay="8350"/>
                            </p:stCondLst>
                            <p:childTnLst>
                              <p:par>
                                <p:cTn id="1029" presetID="10" presetClass="entr" presetSubtype="0" fill="hold" nodeType="afterEffect">
                                  <p:stCondLst>
                                    <p:cond delay="0"/>
                                  </p:stCondLst>
                                  <p:childTnLst>
                                    <p:set>
                                      <p:cBhvr>
                                        <p:cTn id="1030" dur="1" fill="hold">
                                          <p:stCondLst>
                                            <p:cond delay="0"/>
                                          </p:stCondLst>
                                        </p:cTn>
                                        <p:tgtEl>
                                          <p:spTgt spid="4921"/>
                                        </p:tgtEl>
                                        <p:attrNameLst>
                                          <p:attrName>style.visibility</p:attrName>
                                        </p:attrNameLst>
                                      </p:cBhvr>
                                      <p:to>
                                        <p:strVal val="visible"/>
                                      </p:to>
                                    </p:set>
                                    <p:animEffect transition="in" filter="fade">
                                      <p:cBhvr>
                                        <p:cTn id="1031" dur="50"/>
                                        <p:tgtEl>
                                          <p:spTgt spid="4921"/>
                                        </p:tgtEl>
                                      </p:cBhvr>
                                    </p:animEffect>
                                  </p:childTnLst>
                                </p:cTn>
                              </p:par>
                              <p:par>
                                <p:cTn id="1032" presetID="1" presetClass="exit" presetSubtype="0" fill="hold" nodeType="withEffect">
                                  <p:stCondLst>
                                    <p:cond delay="0"/>
                                  </p:stCondLst>
                                  <p:childTnLst>
                                    <p:set>
                                      <p:cBhvr>
                                        <p:cTn id="1033" dur="1" fill="hold">
                                          <p:stCondLst>
                                            <p:cond delay="0"/>
                                          </p:stCondLst>
                                        </p:cTn>
                                        <p:tgtEl>
                                          <p:spTgt spid="4907"/>
                                        </p:tgtEl>
                                        <p:attrNameLst>
                                          <p:attrName>style.visibility</p:attrName>
                                        </p:attrNameLst>
                                      </p:cBhvr>
                                      <p:to>
                                        <p:strVal val="hidden"/>
                                      </p:to>
                                    </p:set>
                                  </p:childTnLst>
                                </p:cTn>
                              </p:par>
                            </p:childTnLst>
                          </p:cTn>
                        </p:par>
                        <p:par>
                          <p:cTn id="1034" fill="hold">
                            <p:stCondLst>
                              <p:cond delay="8400"/>
                            </p:stCondLst>
                            <p:childTnLst>
                              <p:par>
                                <p:cTn id="1035" presetID="10" presetClass="entr" presetSubtype="0" fill="hold" nodeType="afterEffect">
                                  <p:stCondLst>
                                    <p:cond delay="0"/>
                                  </p:stCondLst>
                                  <p:childTnLst>
                                    <p:set>
                                      <p:cBhvr>
                                        <p:cTn id="1036" dur="1" fill="hold">
                                          <p:stCondLst>
                                            <p:cond delay="0"/>
                                          </p:stCondLst>
                                        </p:cTn>
                                        <p:tgtEl>
                                          <p:spTgt spid="4935"/>
                                        </p:tgtEl>
                                        <p:attrNameLst>
                                          <p:attrName>style.visibility</p:attrName>
                                        </p:attrNameLst>
                                      </p:cBhvr>
                                      <p:to>
                                        <p:strVal val="visible"/>
                                      </p:to>
                                    </p:set>
                                    <p:animEffect transition="in" filter="fade">
                                      <p:cBhvr>
                                        <p:cTn id="1037" dur="50"/>
                                        <p:tgtEl>
                                          <p:spTgt spid="4935"/>
                                        </p:tgtEl>
                                      </p:cBhvr>
                                    </p:animEffect>
                                  </p:childTnLst>
                                </p:cTn>
                              </p:par>
                              <p:par>
                                <p:cTn id="1038" presetID="1" presetClass="exit" presetSubtype="0" fill="hold" nodeType="withEffect">
                                  <p:stCondLst>
                                    <p:cond delay="0"/>
                                  </p:stCondLst>
                                  <p:childTnLst>
                                    <p:set>
                                      <p:cBhvr>
                                        <p:cTn id="1039" dur="1" fill="hold">
                                          <p:stCondLst>
                                            <p:cond delay="0"/>
                                          </p:stCondLst>
                                        </p:cTn>
                                        <p:tgtEl>
                                          <p:spTgt spid="4921"/>
                                        </p:tgtEl>
                                        <p:attrNameLst>
                                          <p:attrName>style.visibility</p:attrName>
                                        </p:attrNameLst>
                                      </p:cBhvr>
                                      <p:to>
                                        <p:strVal val="hidden"/>
                                      </p:to>
                                    </p:set>
                                  </p:childTnLst>
                                </p:cTn>
                              </p:par>
                            </p:childTnLst>
                          </p:cTn>
                        </p:par>
                        <p:par>
                          <p:cTn id="1040" fill="hold">
                            <p:stCondLst>
                              <p:cond delay="8450"/>
                            </p:stCondLst>
                            <p:childTnLst>
                              <p:par>
                                <p:cTn id="1041" presetID="10" presetClass="entr" presetSubtype="0" fill="hold" nodeType="afterEffect">
                                  <p:stCondLst>
                                    <p:cond delay="0"/>
                                  </p:stCondLst>
                                  <p:childTnLst>
                                    <p:set>
                                      <p:cBhvr>
                                        <p:cTn id="1042" dur="1" fill="hold">
                                          <p:stCondLst>
                                            <p:cond delay="0"/>
                                          </p:stCondLst>
                                        </p:cTn>
                                        <p:tgtEl>
                                          <p:spTgt spid="4973"/>
                                        </p:tgtEl>
                                        <p:attrNameLst>
                                          <p:attrName>style.visibility</p:attrName>
                                        </p:attrNameLst>
                                      </p:cBhvr>
                                      <p:to>
                                        <p:strVal val="visible"/>
                                      </p:to>
                                    </p:set>
                                    <p:animEffect transition="in" filter="fade">
                                      <p:cBhvr>
                                        <p:cTn id="1043" dur="50"/>
                                        <p:tgtEl>
                                          <p:spTgt spid="4973"/>
                                        </p:tgtEl>
                                      </p:cBhvr>
                                    </p:animEffect>
                                  </p:childTnLst>
                                </p:cTn>
                              </p:par>
                              <p:par>
                                <p:cTn id="1044" presetID="1" presetClass="exit" presetSubtype="0" fill="hold" nodeType="withEffect">
                                  <p:stCondLst>
                                    <p:cond delay="0"/>
                                  </p:stCondLst>
                                  <p:childTnLst>
                                    <p:set>
                                      <p:cBhvr>
                                        <p:cTn id="1045" dur="1" fill="hold">
                                          <p:stCondLst>
                                            <p:cond delay="0"/>
                                          </p:stCondLst>
                                        </p:cTn>
                                        <p:tgtEl>
                                          <p:spTgt spid="4935"/>
                                        </p:tgtEl>
                                        <p:attrNameLst>
                                          <p:attrName>style.visibility</p:attrName>
                                        </p:attrNameLst>
                                      </p:cBhvr>
                                      <p:to>
                                        <p:strVal val="hidden"/>
                                      </p:to>
                                    </p:set>
                                  </p:childTnLst>
                                </p:cTn>
                              </p:par>
                            </p:childTnLst>
                          </p:cTn>
                        </p:par>
                        <p:par>
                          <p:cTn id="1046" fill="hold">
                            <p:stCondLst>
                              <p:cond delay="8500"/>
                            </p:stCondLst>
                            <p:childTnLst>
                              <p:par>
                                <p:cTn id="1047" presetID="10" presetClass="entr" presetSubtype="0" fill="hold" nodeType="afterEffect">
                                  <p:stCondLst>
                                    <p:cond delay="0"/>
                                  </p:stCondLst>
                                  <p:childTnLst>
                                    <p:set>
                                      <p:cBhvr>
                                        <p:cTn id="1048" dur="1" fill="hold">
                                          <p:stCondLst>
                                            <p:cond delay="0"/>
                                          </p:stCondLst>
                                        </p:cTn>
                                        <p:tgtEl>
                                          <p:spTgt spid="4949"/>
                                        </p:tgtEl>
                                        <p:attrNameLst>
                                          <p:attrName>style.visibility</p:attrName>
                                        </p:attrNameLst>
                                      </p:cBhvr>
                                      <p:to>
                                        <p:strVal val="visible"/>
                                      </p:to>
                                    </p:set>
                                    <p:animEffect transition="in" filter="fade">
                                      <p:cBhvr>
                                        <p:cTn id="1049" dur="50"/>
                                        <p:tgtEl>
                                          <p:spTgt spid="4949"/>
                                        </p:tgtEl>
                                      </p:cBhvr>
                                    </p:animEffect>
                                  </p:childTnLst>
                                </p:cTn>
                              </p:par>
                              <p:par>
                                <p:cTn id="1050" presetID="1" presetClass="exit" presetSubtype="0" fill="hold" nodeType="withEffect">
                                  <p:stCondLst>
                                    <p:cond delay="0"/>
                                  </p:stCondLst>
                                  <p:childTnLst>
                                    <p:set>
                                      <p:cBhvr>
                                        <p:cTn id="1051" dur="1" fill="hold">
                                          <p:stCondLst>
                                            <p:cond delay="0"/>
                                          </p:stCondLst>
                                        </p:cTn>
                                        <p:tgtEl>
                                          <p:spTgt spid="4973"/>
                                        </p:tgtEl>
                                        <p:attrNameLst>
                                          <p:attrName>style.visibility</p:attrName>
                                        </p:attrNameLst>
                                      </p:cBhvr>
                                      <p:to>
                                        <p:strVal val="hidden"/>
                                      </p:to>
                                    </p:set>
                                  </p:childTnLst>
                                </p:cTn>
                              </p:par>
                            </p:childTnLst>
                          </p:cTn>
                        </p:par>
                        <p:par>
                          <p:cTn id="1052" fill="hold">
                            <p:stCondLst>
                              <p:cond delay="8550"/>
                            </p:stCondLst>
                            <p:childTnLst>
                              <p:par>
                                <p:cTn id="1053" presetID="10" presetClass="entr" presetSubtype="0" fill="hold" nodeType="afterEffect">
                                  <p:stCondLst>
                                    <p:cond delay="0"/>
                                  </p:stCondLst>
                                  <p:childTnLst>
                                    <p:set>
                                      <p:cBhvr>
                                        <p:cTn id="1054" dur="1" fill="hold">
                                          <p:stCondLst>
                                            <p:cond delay="0"/>
                                          </p:stCondLst>
                                        </p:cTn>
                                        <p:tgtEl>
                                          <p:spTgt spid="4962"/>
                                        </p:tgtEl>
                                        <p:attrNameLst>
                                          <p:attrName>style.visibility</p:attrName>
                                        </p:attrNameLst>
                                      </p:cBhvr>
                                      <p:to>
                                        <p:strVal val="visible"/>
                                      </p:to>
                                    </p:set>
                                    <p:animEffect transition="in" filter="fade">
                                      <p:cBhvr>
                                        <p:cTn id="1055" dur="50"/>
                                        <p:tgtEl>
                                          <p:spTgt spid="4962"/>
                                        </p:tgtEl>
                                      </p:cBhvr>
                                    </p:animEffect>
                                  </p:childTnLst>
                                </p:cTn>
                              </p:par>
                              <p:par>
                                <p:cTn id="1056" presetID="1" presetClass="exit" presetSubtype="0" fill="hold" nodeType="withEffect">
                                  <p:stCondLst>
                                    <p:cond delay="0"/>
                                  </p:stCondLst>
                                  <p:childTnLst>
                                    <p:set>
                                      <p:cBhvr>
                                        <p:cTn id="1057" dur="1" fill="hold">
                                          <p:stCondLst>
                                            <p:cond delay="0"/>
                                          </p:stCondLst>
                                        </p:cTn>
                                        <p:tgtEl>
                                          <p:spTgt spid="4949"/>
                                        </p:tgtEl>
                                        <p:attrNameLst>
                                          <p:attrName>style.visibility</p:attrName>
                                        </p:attrNameLst>
                                      </p:cBhvr>
                                      <p:to>
                                        <p:strVal val="hidden"/>
                                      </p:to>
                                    </p:set>
                                  </p:childTnLst>
                                </p:cTn>
                              </p:par>
                            </p:childTnLst>
                          </p:cTn>
                        </p:par>
                        <p:par>
                          <p:cTn id="1058" fill="hold">
                            <p:stCondLst>
                              <p:cond delay="8600"/>
                            </p:stCondLst>
                            <p:childTnLst>
                              <p:par>
                                <p:cTn id="1059" presetID="10" presetClass="entr" presetSubtype="0" fill="hold" nodeType="afterEffect">
                                  <p:stCondLst>
                                    <p:cond delay="0"/>
                                  </p:stCondLst>
                                  <p:childTnLst>
                                    <p:set>
                                      <p:cBhvr>
                                        <p:cTn id="1060" dur="1" fill="hold">
                                          <p:stCondLst>
                                            <p:cond delay="0"/>
                                          </p:stCondLst>
                                        </p:cTn>
                                        <p:tgtEl>
                                          <p:spTgt spid="4985"/>
                                        </p:tgtEl>
                                        <p:attrNameLst>
                                          <p:attrName>style.visibility</p:attrName>
                                        </p:attrNameLst>
                                      </p:cBhvr>
                                      <p:to>
                                        <p:strVal val="visible"/>
                                      </p:to>
                                    </p:set>
                                    <p:animEffect transition="in" filter="fade">
                                      <p:cBhvr>
                                        <p:cTn id="1061" dur="50"/>
                                        <p:tgtEl>
                                          <p:spTgt spid="4985"/>
                                        </p:tgtEl>
                                      </p:cBhvr>
                                    </p:animEffect>
                                  </p:childTnLst>
                                </p:cTn>
                              </p:par>
                              <p:par>
                                <p:cTn id="1062" presetID="1" presetClass="exit" presetSubtype="0" fill="hold" nodeType="withEffect">
                                  <p:stCondLst>
                                    <p:cond delay="0"/>
                                  </p:stCondLst>
                                  <p:childTnLst>
                                    <p:set>
                                      <p:cBhvr>
                                        <p:cTn id="1063" dur="1" fill="hold">
                                          <p:stCondLst>
                                            <p:cond delay="0"/>
                                          </p:stCondLst>
                                        </p:cTn>
                                        <p:tgtEl>
                                          <p:spTgt spid="4962"/>
                                        </p:tgtEl>
                                        <p:attrNameLst>
                                          <p:attrName>style.visibility</p:attrName>
                                        </p:attrNameLst>
                                      </p:cBhvr>
                                      <p:to>
                                        <p:strVal val="hidden"/>
                                      </p:to>
                                    </p:set>
                                  </p:childTnLst>
                                </p:cTn>
                              </p:par>
                            </p:childTnLst>
                          </p:cTn>
                        </p:par>
                        <p:par>
                          <p:cTn id="1064" fill="hold">
                            <p:stCondLst>
                              <p:cond delay="8650"/>
                            </p:stCondLst>
                            <p:childTnLst>
                              <p:par>
                                <p:cTn id="1065" presetID="10" presetClass="entr" presetSubtype="0" fill="hold" nodeType="afterEffect">
                                  <p:stCondLst>
                                    <p:cond delay="0"/>
                                  </p:stCondLst>
                                  <p:childTnLst>
                                    <p:set>
                                      <p:cBhvr>
                                        <p:cTn id="1066" dur="1" fill="hold">
                                          <p:stCondLst>
                                            <p:cond delay="0"/>
                                          </p:stCondLst>
                                        </p:cTn>
                                        <p:tgtEl>
                                          <p:spTgt spid="4887"/>
                                        </p:tgtEl>
                                        <p:attrNameLst>
                                          <p:attrName>style.visibility</p:attrName>
                                        </p:attrNameLst>
                                      </p:cBhvr>
                                      <p:to>
                                        <p:strVal val="visible"/>
                                      </p:to>
                                    </p:set>
                                    <p:animEffect transition="in" filter="fade">
                                      <p:cBhvr>
                                        <p:cTn id="1067" dur="50"/>
                                        <p:tgtEl>
                                          <p:spTgt spid="4887"/>
                                        </p:tgtEl>
                                      </p:cBhvr>
                                    </p:animEffect>
                                  </p:childTnLst>
                                </p:cTn>
                              </p:par>
                              <p:par>
                                <p:cTn id="1068" presetID="1" presetClass="exit" presetSubtype="0" fill="hold" nodeType="withEffect">
                                  <p:stCondLst>
                                    <p:cond delay="0"/>
                                  </p:stCondLst>
                                  <p:childTnLst>
                                    <p:set>
                                      <p:cBhvr>
                                        <p:cTn id="1069" dur="1" fill="hold">
                                          <p:stCondLst>
                                            <p:cond delay="0"/>
                                          </p:stCondLst>
                                        </p:cTn>
                                        <p:tgtEl>
                                          <p:spTgt spid="4985"/>
                                        </p:tgtEl>
                                        <p:attrNameLst>
                                          <p:attrName>style.visibility</p:attrName>
                                        </p:attrNameLst>
                                      </p:cBhvr>
                                      <p:to>
                                        <p:strVal val="hidden"/>
                                      </p:to>
                                    </p:set>
                                  </p:childTnLst>
                                </p:cTn>
                              </p:par>
                            </p:childTnLst>
                          </p:cTn>
                        </p:par>
                        <p:par>
                          <p:cTn id="1070" fill="hold">
                            <p:stCondLst>
                              <p:cond delay="8700"/>
                            </p:stCondLst>
                            <p:childTnLst>
                              <p:par>
                                <p:cTn id="1071" presetID="10" presetClass="entr" presetSubtype="0" fill="hold" nodeType="afterEffect">
                                  <p:stCondLst>
                                    <p:cond delay="0"/>
                                  </p:stCondLst>
                                  <p:childTnLst>
                                    <p:set>
                                      <p:cBhvr>
                                        <p:cTn id="1072" dur="1" fill="hold">
                                          <p:stCondLst>
                                            <p:cond delay="0"/>
                                          </p:stCondLst>
                                        </p:cTn>
                                        <p:tgtEl>
                                          <p:spTgt spid="4999"/>
                                        </p:tgtEl>
                                        <p:attrNameLst>
                                          <p:attrName>style.visibility</p:attrName>
                                        </p:attrNameLst>
                                      </p:cBhvr>
                                      <p:to>
                                        <p:strVal val="visible"/>
                                      </p:to>
                                    </p:set>
                                    <p:animEffect transition="in" filter="fade">
                                      <p:cBhvr>
                                        <p:cTn id="1073" dur="50"/>
                                        <p:tgtEl>
                                          <p:spTgt spid="4999"/>
                                        </p:tgtEl>
                                      </p:cBhvr>
                                    </p:animEffect>
                                  </p:childTnLst>
                                </p:cTn>
                              </p:par>
                              <p:par>
                                <p:cTn id="1074" presetID="1" presetClass="exit" presetSubtype="0" fill="hold" nodeType="withEffect">
                                  <p:stCondLst>
                                    <p:cond delay="0"/>
                                  </p:stCondLst>
                                  <p:childTnLst>
                                    <p:set>
                                      <p:cBhvr>
                                        <p:cTn id="1075" dur="1" fill="hold">
                                          <p:stCondLst>
                                            <p:cond delay="0"/>
                                          </p:stCondLst>
                                        </p:cTn>
                                        <p:tgtEl>
                                          <p:spTgt spid="4887"/>
                                        </p:tgtEl>
                                        <p:attrNameLst>
                                          <p:attrName>style.visibility</p:attrName>
                                        </p:attrNameLst>
                                      </p:cBhvr>
                                      <p:to>
                                        <p:strVal val="hidden"/>
                                      </p:to>
                                    </p:set>
                                  </p:childTnLst>
                                </p:cTn>
                              </p:par>
                            </p:childTnLst>
                          </p:cTn>
                        </p:par>
                        <p:par>
                          <p:cTn id="1076" fill="hold">
                            <p:stCondLst>
                              <p:cond delay="8750"/>
                            </p:stCondLst>
                            <p:childTnLst>
                              <p:par>
                                <p:cTn id="1077" presetID="10" presetClass="entr" presetSubtype="0" fill="hold" nodeType="afterEffect">
                                  <p:stCondLst>
                                    <p:cond delay="0"/>
                                  </p:stCondLst>
                                  <p:childTnLst>
                                    <p:set>
                                      <p:cBhvr>
                                        <p:cTn id="1078" dur="1" fill="hold">
                                          <p:stCondLst>
                                            <p:cond delay="0"/>
                                          </p:stCondLst>
                                        </p:cTn>
                                        <p:tgtEl>
                                          <p:spTgt spid="5013"/>
                                        </p:tgtEl>
                                        <p:attrNameLst>
                                          <p:attrName>style.visibility</p:attrName>
                                        </p:attrNameLst>
                                      </p:cBhvr>
                                      <p:to>
                                        <p:strVal val="visible"/>
                                      </p:to>
                                    </p:set>
                                    <p:animEffect transition="in" filter="fade">
                                      <p:cBhvr>
                                        <p:cTn id="1079" dur="50"/>
                                        <p:tgtEl>
                                          <p:spTgt spid="5013"/>
                                        </p:tgtEl>
                                      </p:cBhvr>
                                    </p:animEffect>
                                  </p:childTnLst>
                                </p:cTn>
                              </p:par>
                              <p:par>
                                <p:cTn id="1080" presetID="1" presetClass="exit" presetSubtype="0" fill="hold" nodeType="withEffect">
                                  <p:stCondLst>
                                    <p:cond delay="0"/>
                                  </p:stCondLst>
                                  <p:childTnLst>
                                    <p:set>
                                      <p:cBhvr>
                                        <p:cTn id="1081" dur="1" fill="hold">
                                          <p:stCondLst>
                                            <p:cond delay="0"/>
                                          </p:stCondLst>
                                        </p:cTn>
                                        <p:tgtEl>
                                          <p:spTgt spid="4999"/>
                                        </p:tgtEl>
                                        <p:attrNameLst>
                                          <p:attrName>style.visibility</p:attrName>
                                        </p:attrNameLst>
                                      </p:cBhvr>
                                      <p:to>
                                        <p:strVal val="hidden"/>
                                      </p:to>
                                    </p:set>
                                  </p:childTnLst>
                                </p:cTn>
                              </p:par>
                            </p:childTnLst>
                          </p:cTn>
                        </p:par>
                        <p:par>
                          <p:cTn id="1082" fill="hold">
                            <p:stCondLst>
                              <p:cond delay="8800"/>
                            </p:stCondLst>
                            <p:childTnLst>
                              <p:par>
                                <p:cTn id="1083" presetID="10" presetClass="entr" presetSubtype="0" fill="hold" nodeType="afterEffect">
                                  <p:stCondLst>
                                    <p:cond delay="0"/>
                                  </p:stCondLst>
                                  <p:childTnLst>
                                    <p:set>
                                      <p:cBhvr>
                                        <p:cTn id="1084" dur="1" fill="hold">
                                          <p:stCondLst>
                                            <p:cond delay="0"/>
                                          </p:stCondLst>
                                        </p:cTn>
                                        <p:tgtEl>
                                          <p:spTgt spid="5027"/>
                                        </p:tgtEl>
                                        <p:attrNameLst>
                                          <p:attrName>style.visibility</p:attrName>
                                        </p:attrNameLst>
                                      </p:cBhvr>
                                      <p:to>
                                        <p:strVal val="visible"/>
                                      </p:to>
                                    </p:set>
                                    <p:animEffect transition="in" filter="fade">
                                      <p:cBhvr>
                                        <p:cTn id="1085" dur="50"/>
                                        <p:tgtEl>
                                          <p:spTgt spid="5027"/>
                                        </p:tgtEl>
                                      </p:cBhvr>
                                    </p:animEffect>
                                  </p:childTnLst>
                                </p:cTn>
                              </p:par>
                              <p:par>
                                <p:cTn id="1086" presetID="1" presetClass="exit" presetSubtype="0" fill="hold" nodeType="withEffect">
                                  <p:stCondLst>
                                    <p:cond delay="0"/>
                                  </p:stCondLst>
                                  <p:childTnLst>
                                    <p:set>
                                      <p:cBhvr>
                                        <p:cTn id="1087" dur="1" fill="hold">
                                          <p:stCondLst>
                                            <p:cond delay="0"/>
                                          </p:stCondLst>
                                        </p:cTn>
                                        <p:tgtEl>
                                          <p:spTgt spid="5013"/>
                                        </p:tgtEl>
                                        <p:attrNameLst>
                                          <p:attrName>style.visibility</p:attrName>
                                        </p:attrNameLst>
                                      </p:cBhvr>
                                      <p:to>
                                        <p:strVal val="hidden"/>
                                      </p:to>
                                    </p:set>
                                  </p:childTnLst>
                                </p:cTn>
                              </p:par>
                            </p:childTnLst>
                          </p:cTn>
                        </p:par>
                        <p:par>
                          <p:cTn id="1088" fill="hold">
                            <p:stCondLst>
                              <p:cond delay="8850"/>
                            </p:stCondLst>
                            <p:childTnLst>
                              <p:par>
                                <p:cTn id="1089" presetID="10" presetClass="entr" presetSubtype="0" fill="hold" nodeType="afterEffect">
                                  <p:stCondLst>
                                    <p:cond delay="0"/>
                                  </p:stCondLst>
                                  <p:childTnLst>
                                    <p:set>
                                      <p:cBhvr>
                                        <p:cTn id="1090" dur="1" fill="hold">
                                          <p:stCondLst>
                                            <p:cond delay="0"/>
                                          </p:stCondLst>
                                        </p:cTn>
                                        <p:tgtEl>
                                          <p:spTgt spid="5041"/>
                                        </p:tgtEl>
                                        <p:attrNameLst>
                                          <p:attrName>style.visibility</p:attrName>
                                        </p:attrNameLst>
                                      </p:cBhvr>
                                      <p:to>
                                        <p:strVal val="visible"/>
                                      </p:to>
                                    </p:set>
                                    <p:animEffect transition="in" filter="fade">
                                      <p:cBhvr>
                                        <p:cTn id="1091" dur="50"/>
                                        <p:tgtEl>
                                          <p:spTgt spid="5041"/>
                                        </p:tgtEl>
                                      </p:cBhvr>
                                    </p:animEffect>
                                  </p:childTnLst>
                                </p:cTn>
                              </p:par>
                              <p:par>
                                <p:cTn id="1092" presetID="1" presetClass="exit" presetSubtype="0" fill="hold" nodeType="withEffect">
                                  <p:stCondLst>
                                    <p:cond delay="0"/>
                                  </p:stCondLst>
                                  <p:childTnLst>
                                    <p:set>
                                      <p:cBhvr>
                                        <p:cTn id="1093" dur="1" fill="hold">
                                          <p:stCondLst>
                                            <p:cond delay="0"/>
                                          </p:stCondLst>
                                        </p:cTn>
                                        <p:tgtEl>
                                          <p:spTgt spid="5027"/>
                                        </p:tgtEl>
                                        <p:attrNameLst>
                                          <p:attrName>style.visibility</p:attrName>
                                        </p:attrNameLst>
                                      </p:cBhvr>
                                      <p:to>
                                        <p:strVal val="hidden"/>
                                      </p:to>
                                    </p:set>
                                  </p:childTnLst>
                                </p:cTn>
                              </p:par>
                            </p:childTnLst>
                          </p:cTn>
                        </p:par>
                        <p:par>
                          <p:cTn id="1094" fill="hold">
                            <p:stCondLst>
                              <p:cond delay="8900"/>
                            </p:stCondLst>
                            <p:childTnLst>
                              <p:par>
                                <p:cTn id="1095" presetID="10" presetClass="entr" presetSubtype="0" fill="hold" nodeType="afterEffect">
                                  <p:stCondLst>
                                    <p:cond delay="0"/>
                                  </p:stCondLst>
                                  <p:childTnLst>
                                    <p:set>
                                      <p:cBhvr>
                                        <p:cTn id="1096" dur="1" fill="hold">
                                          <p:stCondLst>
                                            <p:cond delay="0"/>
                                          </p:stCondLst>
                                        </p:cTn>
                                        <p:tgtEl>
                                          <p:spTgt spid="5055"/>
                                        </p:tgtEl>
                                        <p:attrNameLst>
                                          <p:attrName>style.visibility</p:attrName>
                                        </p:attrNameLst>
                                      </p:cBhvr>
                                      <p:to>
                                        <p:strVal val="visible"/>
                                      </p:to>
                                    </p:set>
                                    <p:animEffect transition="in" filter="fade">
                                      <p:cBhvr>
                                        <p:cTn id="1097" dur="50"/>
                                        <p:tgtEl>
                                          <p:spTgt spid="5055"/>
                                        </p:tgtEl>
                                      </p:cBhvr>
                                    </p:animEffect>
                                  </p:childTnLst>
                                </p:cTn>
                              </p:par>
                              <p:par>
                                <p:cTn id="1098" presetID="1" presetClass="exit" presetSubtype="0" fill="hold" nodeType="withEffect">
                                  <p:stCondLst>
                                    <p:cond delay="0"/>
                                  </p:stCondLst>
                                  <p:childTnLst>
                                    <p:set>
                                      <p:cBhvr>
                                        <p:cTn id="1099" dur="1" fill="hold">
                                          <p:stCondLst>
                                            <p:cond delay="0"/>
                                          </p:stCondLst>
                                        </p:cTn>
                                        <p:tgtEl>
                                          <p:spTgt spid="5041"/>
                                        </p:tgtEl>
                                        <p:attrNameLst>
                                          <p:attrName>style.visibility</p:attrName>
                                        </p:attrNameLst>
                                      </p:cBhvr>
                                      <p:to>
                                        <p:strVal val="hidden"/>
                                      </p:to>
                                    </p:set>
                                  </p:childTnLst>
                                </p:cTn>
                              </p:par>
                            </p:childTnLst>
                          </p:cTn>
                        </p:par>
                        <p:par>
                          <p:cTn id="1100" fill="hold">
                            <p:stCondLst>
                              <p:cond delay="8950"/>
                            </p:stCondLst>
                            <p:childTnLst>
                              <p:par>
                                <p:cTn id="1101" presetID="10" presetClass="entr" presetSubtype="0" fill="hold" nodeType="afterEffect">
                                  <p:stCondLst>
                                    <p:cond delay="0"/>
                                  </p:stCondLst>
                                  <p:childTnLst>
                                    <p:set>
                                      <p:cBhvr>
                                        <p:cTn id="1102" dur="1" fill="hold">
                                          <p:stCondLst>
                                            <p:cond delay="0"/>
                                          </p:stCondLst>
                                        </p:cTn>
                                        <p:tgtEl>
                                          <p:spTgt spid="5075"/>
                                        </p:tgtEl>
                                        <p:attrNameLst>
                                          <p:attrName>style.visibility</p:attrName>
                                        </p:attrNameLst>
                                      </p:cBhvr>
                                      <p:to>
                                        <p:strVal val="visible"/>
                                      </p:to>
                                    </p:set>
                                    <p:animEffect transition="in" filter="fade">
                                      <p:cBhvr>
                                        <p:cTn id="1103" dur="50"/>
                                        <p:tgtEl>
                                          <p:spTgt spid="5075"/>
                                        </p:tgtEl>
                                      </p:cBhvr>
                                    </p:animEffect>
                                  </p:childTnLst>
                                </p:cTn>
                              </p:par>
                              <p:par>
                                <p:cTn id="1104" presetID="1" presetClass="exit" presetSubtype="0" fill="hold" nodeType="withEffect">
                                  <p:stCondLst>
                                    <p:cond delay="0"/>
                                  </p:stCondLst>
                                  <p:childTnLst>
                                    <p:set>
                                      <p:cBhvr>
                                        <p:cTn id="1105" dur="1" fill="hold">
                                          <p:stCondLst>
                                            <p:cond delay="0"/>
                                          </p:stCondLst>
                                        </p:cTn>
                                        <p:tgtEl>
                                          <p:spTgt spid="5055"/>
                                        </p:tgtEl>
                                        <p:attrNameLst>
                                          <p:attrName>style.visibility</p:attrName>
                                        </p:attrNameLst>
                                      </p:cBhvr>
                                      <p:to>
                                        <p:strVal val="hidden"/>
                                      </p:to>
                                    </p:set>
                                  </p:childTnLst>
                                </p:cTn>
                              </p:par>
                            </p:childTnLst>
                          </p:cTn>
                        </p:par>
                        <p:par>
                          <p:cTn id="1106" fill="hold">
                            <p:stCondLst>
                              <p:cond delay="9000"/>
                            </p:stCondLst>
                            <p:childTnLst>
                              <p:par>
                                <p:cTn id="1107" presetID="10" presetClass="entr" presetSubtype="0" fill="hold" nodeType="afterEffect">
                                  <p:stCondLst>
                                    <p:cond delay="0"/>
                                  </p:stCondLst>
                                  <p:childTnLst>
                                    <p:set>
                                      <p:cBhvr>
                                        <p:cTn id="1108" dur="1" fill="hold">
                                          <p:stCondLst>
                                            <p:cond delay="0"/>
                                          </p:stCondLst>
                                        </p:cTn>
                                        <p:tgtEl>
                                          <p:spTgt spid="5089"/>
                                        </p:tgtEl>
                                        <p:attrNameLst>
                                          <p:attrName>style.visibility</p:attrName>
                                        </p:attrNameLst>
                                      </p:cBhvr>
                                      <p:to>
                                        <p:strVal val="visible"/>
                                      </p:to>
                                    </p:set>
                                    <p:animEffect transition="in" filter="fade">
                                      <p:cBhvr>
                                        <p:cTn id="1109" dur="50"/>
                                        <p:tgtEl>
                                          <p:spTgt spid="5089"/>
                                        </p:tgtEl>
                                      </p:cBhvr>
                                    </p:animEffect>
                                  </p:childTnLst>
                                </p:cTn>
                              </p:par>
                              <p:par>
                                <p:cTn id="1110" presetID="1" presetClass="exit" presetSubtype="0" fill="hold" nodeType="withEffect">
                                  <p:stCondLst>
                                    <p:cond delay="0"/>
                                  </p:stCondLst>
                                  <p:childTnLst>
                                    <p:set>
                                      <p:cBhvr>
                                        <p:cTn id="1111" dur="1" fill="hold">
                                          <p:stCondLst>
                                            <p:cond delay="0"/>
                                          </p:stCondLst>
                                        </p:cTn>
                                        <p:tgtEl>
                                          <p:spTgt spid="5075"/>
                                        </p:tgtEl>
                                        <p:attrNameLst>
                                          <p:attrName>style.visibility</p:attrName>
                                        </p:attrNameLst>
                                      </p:cBhvr>
                                      <p:to>
                                        <p:strVal val="hidden"/>
                                      </p:to>
                                    </p:set>
                                  </p:childTnLst>
                                </p:cTn>
                              </p:par>
                            </p:childTnLst>
                          </p:cTn>
                        </p:par>
                        <p:par>
                          <p:cTn id="1112" fill="hold">
                            <p:stCondLst>
                              <p:cond delay="9050"/>
                            </p:stCondLst>
                            <p:childTnLst>
                              <p:par>
                                <p:cTn id="1113" presetID="10" presetClass="entr" presetSubtype="0" fill="hold" nodeType="afterEffect">
                                  <p:stCondLst>
                                    <p:cond delay="0"/>
                                  </p:stCondLst>
                                  <p:childTnLst>
                                    <p:set>
                                      <p:cBhvr>
                                        <p:cTn id="1114" dur="1" fill="hold">
                                          <p:stCondLst>
                                            <p:cond delay="0"/>
                                          </p:stCondLst>
                                        </p:cTn>
                                        <p:tgtEl>
                                          <p:spTgt spid="5103"/>
                                        </p:tgtEl>
                                        <p:attrNameLst>
                                          <p:attrName>style.visibility</p:attrName>
                                        </p:attrNameLst>
                                      </p:cBhvr>
                                      <p:to>
                                        <p:strVal val="visible"/>
                                      </p:to>
                                    </p:set>
                                    <p:animEffect transition="in" filter="fade">
                                      <p:cBhvr>
                                        <p:cTn id="1115" dur="50"/>
                                        <p:tgtEl>
                                          <p:spTgt spid="5103"/>
                                        </p:tgtEl>
                                      </p:cBhvr>
                                    </p:animEffect>
                                  </p:childTnLst>
                                </p:cTn>
                              </p:par>
                              <p:par>
                                <p:cTn id="1116" presetID="1" presetClass="exit" presetSubtype="0" fill="hold" nodeType="withEffect">
                                  <p:stCondLst>
                                    <p:cond delay="0"/>
                                  </p:stCondLst>
                                  <p:childTnLst>
                                    <p:set>
                                      <p:cBhvr>
                                        <p:cTn id="1117" dur="1" fill="hold">
                                          <p:stCondLst>
                                            <p:cond delay="0"/>
                                          </p:stCondLst>
                                        </p:cTn>
                                        <p:tgtEl>
                                          <p:spTgt spid="5089"/>
                                        </p:tgtEl>
                                        <p:attrNameLst>
                                          <p:attrName>style.visibility</p:attrName>
                                        </p:attrNameLst>
                                      </p:cBhvr>
                                      <p:to>
                                        <p:strVal val="hidden"/>
                                      </p:to>
                                    </p:set>
                                  </p:childTnLst>
                                </p:cTn>
                              </p:par>
                            </p:childTnLst>
                          </p:cTn>
                        </p:par>
                        <p:par>
                          <p:cTn id="1118" fill="hold">
                            <p:stCondLst>
                              <p:cond delay="9100"/>
                            </p:stCondLst>
                            <p:childTnLst>
                              <p:par>
                                <p:cTn id="1119" presetID="10" presetClass="entr" presetSubtype="0" fill="hold" nodeType="afterEffect">
                                  <p:stCondLst>
                                    <p:cond delay="0"/>
                                  </p:stCondLst>
                                  <p:childTnLst>
                                    <p:set>
                                      <p:cBhvr>
                                        <p:cTn id="1120" dur="1" fill="hold">
                                          <p:stCondLst>
                                            <p:cond delay="0"/>
                                          </p:stCondLst>
                                        </p:cTn>
                                        <p:tgtEl>
                                          <p:spTgt spid="5117"/>
                                        </p:tgtEl>
                                        <p:attrNameLst>
                                          <p:attrName>style.visibility</p:attrName>
                                        </p:attrNameLst>
                                      </p:cBhvr>
                                      <p:to>
                                        <p:strVal val="visible"/>
                                      </p:to>
                                    </p:set>
                                    <p:animEffect transition="in" filter="fade">
                                      <p:cBhvr>
                                        <p:cTn id="1121" dur="50"/>
                                        <p:tgtEl>
                                          <p:spTgt spid="5117"/>
                                        </p:tgtEl>
                                      </p:cBhvr>
                                    </p:animEffect>
                                  </p:childTnLst>
                                </p:cTn>
                              </p:par>
                              <p:par>
                                <p:cTn id="1122" presetID="1" presetClass="exit" presetSubtype="0" fill="hold" nodeType="withEffect">
                                  <p:stCondLst>
                                    <p:cond delay="0"/>
                                  </p:stCondLst>
                                  <p:childTnLst>
                                    <p:set>
                                      <p:cBhvr>
                                        <p:cTn id="1123" dur="1" fill="hold">
                                          <p:stCondLst>
                                            <p:cond delay="0"/>
                                          </p:stCondLst>
                                        </p:cTn>
                                        <p:tgtEl>
                                          <p:spTgt spid="5103"/>
                                        </p:tgtEl>
                                        <p:attrNameLst>
                                          <p:attrName>style.visibility</p:attrName>
                                        </p:attrNameLst>
                                      </p:cBhvr>
                                      <p:to>
                                        <p:strVal val="hidden"/>
                                      </p:to>
                                    </p:set>
                                  </p:childTnLst>
                                </p:cTn>
                              </p:par>
                            </p:childTnLst>
                          </p:cTn>
                        </p:par>
                        <p:par>
                          <p:cTn id="1124" fill="hold">
                            <p:stCondLst>
                              <p:cond delay="9150"/>
                            </p:stCondLst>
                            <p:childTnLst>
                              <p:par>
                                <p:cTn id="1125" presetID="10" presetClass="entr" presetSubtype="0" fill="hold" nodeType="afterEffect">
                                  <p:stCondLst>
                                    <p:cond delay="0"/>
                                  </p:stCondLst>
                                  <p:childTnLst>
                                    <p:set>
                                      <p:cBhvr>
                                        <p:cTn id="1126" dur="1" fill="hold">
                                          <p:stCondLst>
                                            <p:cond delay="0"/>
                                          </p:stCondLst>
                                        </p:cTn>
                                        <p:tgtEl>
                                          <p:spTgt spid="5155"/>
                                        </p:tgtEl>
                                        <p:attrNameLst>
                                          <p:attrName>style.visibility</p:attrName>
                                        </p:attrNameLst>
                                      </p:cBhvr>
                                      <p:to>
                                        <p:strVal val="visible"/>
                                      </p:to>
                                    </p:set>
                                    <p:animEffect transition="in" filter="fade">
                                      <p:cBhvr>
                                        <p:cTn id="1127" dur="50"/>
                                        <p:tgtEl>
                                          <p:spTgt spid="5155"/>
                                        </p:tgtEl>
                                      </p:cBhvr>
                                    </p:animEffect>
                                  </p:childTnLst>
                                </p:cTn>
                              </p:par>
                              <p:par>
                                <p:cTn id="1128" presetID="1" presetClass="exit" presetSubtype="0" fill="hold" nodeType="withEffect">
                                  <p:stCondLst>
                                    <p:cond delay="0"/>
                                  </p:stCondLst>
                                  <p:childTnLst>
                                    <p:set>
                                      <p:cBhvr>
                                        <p:cTn id="1129" dur="1" fill="hold">
                                          <p:stCondLst>
                                            <p:cond delay="0"/>
                                          </p:stCondLst>
                                        </p:cTn>
                                        <p:tgtEl>
                                          <p:spTgt spid="5117"/>
                                        </p:tgtEl>
                                        <p:attrNameLst>
                                          <p:attrName>style.visibility</p:attrName>
                                        </p:attrNameLst>
                                      </p:cBhvr>
                                      <p:to>
                                        <p:strVal val="hidden"/>
                                      </p:to>
                                    </p:set>
                                  </p:childTnLst>
                                </p:cTn>
                              </p:par>
                            </p:childTnLst>
                          </p:cTn>
                        </p:par>
                        <p:par>
                          <p:cTn id="1130" fill="hold">
                            <p:stCondLst>
                              <p:cond delay="9200"/>
                            </p:stCondLst>
                            <p:childTnLst>
                              <p:par>
                                <p:cTn id="1131" presetID="10" presetClass="entr" presetSubtype="0" fill="hold" nodeType="afterEffect">
                                  <p:stCondLst>
                                    <p:cond delay="0"/>
                                  </p:stCondLst>
                                  <p:childTnLst>
                                    <p:set>
                                      <p:cBhvr>
                                        <p:cTn id="1132" dur="1" fill="hold">
                                          <p:stCondLst>
                                            <p:cond delay="0"/>
                                          </p:stCondLst>
                                        </p:cTn>
                                        <p:tgtEl>
                                          <p:spTgt spid="5131"/>
                                        </p:tgtEl>
                                        <p:attrNameLst>
                                          <p:attrName>style.visibility</p:attrName>
                                        </p:attrNameLst>
                                      </p:cBhvr>
                                      <p:to>
                                        <p:strVal val="visible"/>
                                      </p:to>
                                    </p:set>
                                    <p:animEffect transition="in" filter="fade">
                                      <p:cBhvr>
                                        <p:cTn id="1133" dur="50"/>
                                        <p:tgtEl>
                                          <p:spTgt spid="5131"/>
                                        </p:tgtEl>
                                      </p:cBhvr>
                                    </p:animEffect>
                                  </p:childTnLst>
                                </p:cTn>
                              </p:par>
                              <p:par>
                                <p:cTn id="1134" presetID="1" presetClass="exit" presetSubtype="0" fill="hold" nodeType="withEffect">
                                  <p:stCondLst>
                                    <p:cond delay="0"/>
                                  </p:stCondLst>
                                  <p:childTnLst>
                                    <p:set>
                                      <p:cBhvr>
                                        <p:cTn id="1135" dur="1" fill="hold">
                                          <p:stCondLst>
                                            <p:cond delay="0"/>
                                          </p:stCondLst>
                                        </p:cTn>
                                        <p:tgtEl>
                                          <p:spTgt spid="5155"/>
                                        </p:tgtEl>
                                        <p:attrNameLst>
                                          <p:attrName>style.visibility</p:attrName>
                                        </p:attrNameLst>
                                      </p:cBhvr>
                                      <p:to>
                                        <p:strVal val="hidden"/>
                                      </p:to>
                                    </p:set>
                                  </p:childTnLst>
                                </p:cTn>
                              </p:par>
                            </p:childTnLst>
                          </p:cTn>
                        </p:par>
                        <p:par>
                          <p:cTn id="1136" fill="hold">
                            <p:stCondLst>
                              <p:cond delay="9250"/>
                            </p:stCondLst>
                            <p:childTnLst>
                              <p:par>
                                <p:cTn id="1137" presetID="10" presetClass="entr" presetSubtype="0" fill="hold" nodeType="afterEffect">
                                  <p:stCondLst>
                                    <p:cond delay="0"/>
                                  </p:stCondLst>
                                  <p:childTnLst>
                                    <p:set>
                                      <p:cBhvr>
                                        <p:cTn id="1138" dur="1" fill="hold">
                                          <p:stCondLst>
                                            <p:cond delay="0"/>
                                          </p:stCondLst>
                                        </p:cTn>
                                        <p:tgtEl>
                                          <p:spTgt spid="5144"/>
                                        </p:tgtEl>
                                        <p:attrNameLst>
                                          <p:attrName>style.visibility</p:attrName>
                                        </p:attrNameLst>
                                      </p:cBhvr>
                                      <p:to>
                                        <p:strVal val="visible"/>
                                      </p:to>
                                    </p:set>
                                    <p:animEffect transition="in" filter="fade">
                                      <p:cBhvr>
                                        <p:cTn id="1139" dur="50"/>
                                        <p:tgtEl>
                                          <p:spTgt spid="5144"/>
                                        </p:tgtEl>
                                      </p:cBhvr>
                                    </p:animEffect>
                                  </p:childTnLst>
                                </p:cTn>
                              </p:par>
                              <p:par>
                                <p:cTn id="1140" presetID="1" presetClass="exit" presetSubtype="0" fill="hold" nodeType="withEffect">
                                  <p:stCondLst>
                                    <p:cond delay="0"/>
                                  </p:stCondLst>
                                  <p:childTnLst>
                                    <p:set>
                                      <p:cBhvr>
                                        <p:cTn id="1141" dur="1" fill="hold">
                                          <p:stCondLst>
                                            <p:cond delay="0"/>
                                          </p:stCondLst>
                                        </p:cTn>
                                        <p:tgtEl>
                                          <p:spTgt spid="5131"/>
                                        </p:tgtEl>
                                        <p:attrNameLst>
                                          <p:attrName>style.visibility</p:attrName>
                                        </p:attrNameLst>
                                      </p:cBhvr>
                                      <p:to>
                                        <p:strVal val="hidden"/>
                                      </p:to>
                                    </p:set>
                                  </p:childTnLst>
                                </p:cTn>
                              </p:par>
                            </p:childTnLst>
                          </p:cTn>
                        </p:par>
                        <p:par>
                          <p:cTn id="1142" fill="hold">
                            <p:stCondLst>
                              <p:cond delay="9300"/>
                            </p:stCondLst>
                            <p:childTnLst>
                              <p:par>
                                <p:cTn id="1143" presetID="10" presetClass="entr" presetSubtype="0" fill="hold" nodeType="afterEffect">
                                  <p:stCondLst>
                                    <p:cond delay="0"/>
                                  </p:stCondLst>
                                  <p:childTnLst>
                                    <p:set>
                                      <p:cBhvr>
                                        <p:cTn id="1144" dur="1" fill="hold">
                                          <p:stCondLst>
                                            <p:cond delay="0"/>
                                          </p:stCondLst>
                                        </p:cTn>
                                        <p:tgtEl>
                                          <p:spTgt spid="5167"/>
                                        </p:tgtEl>
                                        <p:attrNameLst>
                                          <p:attrName>style.visibility</p:attrName>
                                        </p:attrNameLst>
                                      </p:cBhvr>
                                      <p:to>
                                        <p:strVal val="visible"/>
                                      </p:to>
                                    </p:set>
                                    <p:animEffect transition="in" filter="fade">
                                      <p:cBhvr>
                                        <p:cTn id="1145" dur="50"/>
                                        <p:tgtEl>
                                          <p:spTgt spid="5167"/>
                                        </p:tgtEl>
                                      </p:cBhvr>
                                    </p:animEffect>
                                  </p:childTnLst>
                                </p:cTn>
                              </p:par>
                              <p:par>
                                <p:cTn id="1146" presetID="1" presetClass="exit" presetSubtype="0" fill="hold" nodeType="withEffect">
                                  <p:stCondLst>
                                    <p:cond delay="0"/>
                                  </p:stCondLst>
                                  <p:childTnLst>
                                    <p:set>
                                      <p:cBhvr>
                                        <p:cTn id="1147" dur="1" fill="hold">
                                          <p:stCondLst>
                                            <p:cond delay="0"/>
                                          </p:stCondLst>
                                        </p:cTn>
                                        <p:tgtEl>
                                          <p:spTgt spid="5144"/>
                                        </p:tgtEl>
                                        <p:attrNameLst>
                                          <p:attrName>style.visibility</p:attrName>
                                        </p:attrNameLst>
                                      </p:cBhvr>
                                      <p:to>
                                        <p:strVal val="hidden"/>
                                      </p:to>
                                    </p:set>
                                  </p:childTnLst>
                                </p:cTn>
                              </p:par>
                            </p:childTnLst>
                          </p:cTn>
                        </p:par>
                        <p:par>
                          <p:cTn id="1148" fill="hold">
                            <p:stCondLst>
                              <p:cond delay="9350"/>
                            </p:stCondLst>
                            <p:childTnLst>
                              <p:par>
                                <p:cTn id="1149" presetID="10" presetClass="entr" presetSubtype="0" fill="hold" nodeType="afterEffect">
                                  <p:stCondLst>
                                    <p:cond delay="0"/>
                                  </p:stCondLst>
                                  <p:childTnLst>
                                    <p:set>
                                      <p:cBhvr>
                                        <p:cTn id="1150" dur="1" fill="hold">
                                          <p:stCondLst>
                                            <p:cond delay="0"/>
                                          </p:stCondLst>
                                        </p:cTn>
                                        <p:tgtEl>
                                          <p:spTgt spid="5069"/>
                                        </p:tgtEl>
                                        <p:attrNameLst>
                                          <p:attrName>style.visibility</p:attrName>
                                        </p:attrNameLst>
                                      </p:cBhvr>
                                      <p:to>
                                        <p:strVal val="visible"/>
                                      </p:to>
                                    </p:set>
                                    <p:animEffect transition="in" filter="fade">
                                      <p:cBhvr>
                                        <p:cTn id="1151" dur="50"/>
                                        <p:tgtEl>
                                          <p:spTgt spid="5069"/>
                                        </p:tgtEl>
                                      </p:cBhvr>
                                    </p:animEffect>
                                  </p:childTnLst>
                                </p:cTn>
                              </p:par>
                              <p:par>
                                <p:cTn id="1152" presetID="1" presetClass="exit" presetSubtype="0" fill="hold" nodeType="withEffect">
                                  <p:stCondLst>
                                    <p:cond delay="0"/>
                                  </p:stCondLst>
                                  <p:childTnLst>
                                    <p:set>
                                      <p:cBhvr>
                                        <p:cTn id="1153" dur="1" fill="hold">
                                          <p:stCondLst>
                                            <p:cond delay="0"/>
                                          </p:stCondLst>
                                        </p:cTn>
                                        <p:tgtEl>
                                          <p:spTgt spid="5167"/>
                                        </p:tgtEl>
                                        <p:attrNameLst>
                                          <p:attrName>style.visibility</p:attrName>
                                        </p:attrNameLst>
                                      </p:cBhvr>
                                      <p:to>
                                        <p:strVal val="hidden"/>
                                      </p:to>
                                    </p:set>
                                  </p:childTnLst>
                                </p:cTn>
                              </p:par>
                            </p:childTnLst>
                          </p:cTn>
                        </p:par>
                        <p:par>
                          <p:cTn id="1154" fill="hold">
                            <p:stCondLst>
                              <p:cond delay="9400"/>
                            </p:stCondLst>
                            <p:childTnLst>
                              <p:par>
                                <p:cTn id="1155" presetID="10" presetClass="entr" presetSubtype="0" fill="hold" nodeType="afterEffect">
                                  <p:stCondLst>
                                    <p:cond delay="0"/>
                                  </p:stCondLst>
                                  <p:childTnLst>
                                    <p:set>
                                      <p:cBhvr>
                                        <p:cTn id="1156" dur="1" fill="hold">
                                          <p:stCondLst>
                                            <p:cond delay="0"/>
                                          </p:stCondLst>
                                        </p:cTn>
                                        <p:tgtEl>
                                          <p:spTgt spid="5181"/>
                                        </p:tgtEl>
                                        <p:attrNameLst>
                                          <p:attrName>style.visibility</p:attrName>
                                        </p:attrNameLst>
                                      </p:cBhvr>
                                      <p:to>
                                        <p:strVal val="visible"/>
                                      </p:to>
                                    </p:set>
                                    <p:animEffect transition="in" filter="fade">
                                      <p:cBhvr>
                                        <p:cTn id="1157" dur="50"/>
                                        <p:tgtEl>
                                          <p:spTgt spid="5181"/>
                                        </p:tgtEl>
                                      </p:cBhvr>
                                    </p:animEffect>
                                  </p:childTnLst>
                                </p:cTn>
                              </p:par>
                              <p:par>
                                <p:cTn id="1158" presetID="1" presetClass="exit" presetSubtype="0" fill="hold" nodeType="withEffect">
                                  <p:stCondLst>
                                    <p:cond delay="0"/>
                                  </p:stCondLst>
                                  <p:childTnLst>
                                    <p:set>
                                      <p:cBhvr>
                                        <p:cTn id="1159" dur="1" fill="hold">
                                          <p:stCondLst>
                                            <p:cond delay="0"/>
                                          </p:stCondLst>
                                        </p:cTn>
                                        <p:tgtEl>
                                          <p:spTgt spid="5069"/>
                                        </p:tgtEl>
                                        <p:attrNameLst>
                                          <p:attrName>style.visibility</p:attrName>
                                        </p:attrNameLst>
                                      </p:cBhvr>
                                      <p:to>
                                        <p:strVal val="hidden"/>
                                      </p:to>
                                    </p:set>
                                  </p:childTnLst>
                                </p:cTn>
                              </p:par>
                            </p:childTnLst>
                          </p:cTn>
                        </p:par>
                        <p:par>
                          <p:cTn id="1160" fill="hold">
                            <p:stCondLst>
                              <p:cond delay="9450"/>
                            </p:stCondLst>
                            <p:childTnLst>
                              <p:par>
                                <p:cTn id="1161" presetID="10" presetClass="entr" presetSubtype="0" fill="hold" nodeType="afterEffect">
                                  <p:stCondLst>
                                    <p:cond delay="0"/>
                                  </p:stCondLst>
                                  <p:childTnLst>
                                    <p:set>
                                      <p:cBhvr>
                                        <p:cTn id="1162" dur="1" fill="hold">
                                          <p:stCondLst>
                                            <p:cond delay="0"/>
                                          </p:stCondLst>
                                        </p:cTn>
                                        <p:tgtEl>
                                          <p:spTgt spid="5195"/>
                                        </p:tgtEl>
                                        <p:attrNameLst>
                                          <p:attrName>style.visibility</p:attrName>
                                        </p:attrNameLst>
                                      </p:cBhvr>
                                      <p:to>
                                        <p:strVal val="visible"/>
                                      </p:to>
                                    </p:set>
                                    <p:animEffect transition="in" filter="fade">
                                      <p:cBhvr>
                                        <p:cTn id="1163" dur="50"/>
                                        <p:tgtEl>
                                          <p:spTgt spid="5195"/>
                                        </p:tgtEl>
                                      </p:cBhvr>
                                    </p:animEffect>
                                  </p:childTnLst>
                                </p:cTn>
                              </p:par>
                              <p:par>
                                <p:cTn id="1164" presetID="1" presetClass="exit" presetSubtype="0" fill="hold" nodeType="withEffect">
                                  <p:stCondLst>
                                    <p:cond delay="0"/>
                                  </p:stCondLst>
                                  <p:childTnLst>
                                    <p:set>
                                      <p:cBhvr>
                                        <p:cTn id="1165" dur="1" fill="hold">
                                          <p:stCondLst>
                                            <p:cond delay="0"/>
                                          </p:stCondLst>
                                        </p:cTn>
                                        <p:tgtEl>
                                          <p:spTgt spid="5181"/>
                                        </p:tgtEl>
                                        <p:attrNameLst>
                                          <p:attrName>style.visibility</p:attrName>
                                        </p:attrNameLst>
                                      </p:cBhvr>
                                      <p:to>
                                        <p:strVal val="hidden"/>
                                      </p:to>
                                    </p:set>
                                  </p:childTnLst>
                                </p:cTn>
                              </p:par>
                            </p:childTnLst>
                          </p:cTn>
                        </p:par>
                        <p:par>
                          <p:cTn id="1166" fill="hold">
                            <p:stCondLst>
                              <p:cond delay="9500"/>
                            </p:stCondLst>
                            <p:childTnLst>
                              <p:par>
                                <p:cTn id="1167" presetID="10" presetClass="entr" presetSubtype="0" fill="hold" nodeType="afterEffect">
                                  <p:stCondLst>
                                    <p:cond delay="0"/>
                                  </p:stCondLst>
                                  <p:childTnLst>
                                    <p:set>
                                      <p:cBhvr>
                                        <p:cTn id="1168" dur="1" fill="hold">
                                          <p:stCondLst>
                                            <p:cond delay="0"/>
                                          </p:stCondLst>
                                        </p:cTn>
                                        <p:tgtEl>
                                          <p:spTgt spid="5209"/>
                                        </p:tgtEl>
                                        <p:attrNameLst>
                                          <p:attrName>style.visibility</p:attrName>
                                        </p:attrNameLst>
                                      </p:cBhvr>
                                      <p:to>
                                        <p:strVal val="visible"/>
                                      </p:to>
                                    </p:set>
                                    <p:animEffect transition="in" filter="fade">
                                      <p:cBhvr>
                                        <p:cTn id="1169" dur="50"/>
                                        <p:tgtEl>
                                          <p:spTgt spid="5209"/>
                                        </p:tgtEl>
                                      </p:cBhvr>
                                    </p:animEffect>
                                  </p:childTnLst>
                                </p:cTn>
                              </p:par>
                              <p:par>
                                <p:cTn id="1170" presetID="1" presetClass="exit" presetSubtype="0" fill="hold" nodeType="withEffect">
                                  <p:stCondLst>
                                    <p:cond delay="0"/>
                                  </p:stCondLst>
                                  <p:childTnLst>
                                    <p:set>
                                      <p:cBhvr>
                                        <p:cTn id="1171" dur="1" fill="hold">
                                          <p:stCondLst>
                                            <p:cond delay="0"/>
                                          </p:stCondLst>
                                        </p:cTn>
                                        <p:tgtEl>
                                          <p:spTgt spid="5195"/>
                                        </p:tgtEl>
                                        <p:attrNameLst>
                                          <p:attrName>style.visibility</p:attrName>
                                        </p:attrNameLst>
                                      </p:cBhvr>
                                      <p:to>
                                        <p:strVal val="hidden"/>
                                      </p:to>
                                    </p:set>
                                  </p:childTnLst>
                                </p:cTn>
                              </p:par>
                            </p:childTnLst>
                          </p:cTn>
                        </p:par>
                        <p:par>
                          <p:cTn id="1172" fill="hold">
                            <p:stCondLst>
                              <p:cond delay="9550"/>
                            </p:stCondLst>
                            <p:childTnLst>
                              <p:par>
                                <p:cTn id="1173" presetID="10" presetClass="entr" presetSubtype="0" fill="hold" nodeType="afterEffect">
                                  <p:stCondLst>
                                    <p:cond delay="0"/>
                                  </p:stCondLst>
                                  <p:childTnLst>
                                    <p:set>
                                      <p:cBhvr>
                                        <p:cTn id="1174" dur="1" fill="hold">
                                          <p:stCondLst>
                                            <p:cond delay="0"/>
                                          </p:stCondLst>
                                        </p:cTn>
                                        <p:tgtEl>
                                          <p:spTgt spid="5223"/>
                                        </p:tgtEl>
                                        <p:attrNameLst>
                                          <p:attrName>style.visibility</p:attrName>
                                        </p:attrNameLst>
                                      </p:cBhvr>
                                      <p:to>
                                        <p:strVal val="visible"/>
                                      </p:to>
                                    </p:set>
                                    <p:animEffect transition="in" filter="fade">
                                      <p:cBhvr>
                                        <p:cTn id="1175" dur="50"/>
                                        <p:tgtEl>
                                          <p:spTgt spid="5223"/>
                                        </p:tgtEl>
                                      </p:cBhvr>
                                    </p:animEffect>
                                  </p:childTnLst>
                                </p:cTn>
                              </p:par>
                              <p:par>
                                <p:cTn id="1176" presetID="1" presetClass="exit" presetSubtype="0" fill="hold" nodeType="withEffect">
                                  <p:stCondLst>
                                    <p:cond delay="0"/>
                                  </p:stCondLst>
                                  <p:childTnLst>
                                    <p:set>
                                      <p:cBhvr>
                                        <p:cTn id="1177" dur="1" fill="hold">
                                          <p:stCondLst>
                                            <p:cond delay="0"/>
                                          </p:stCondLst>
                                        </p:cTn>
                                        <p:tgtEl>
                                          <p:spTgt spid="5209"/>
                                        </p:tgtEl>
                                        <p:attrNameLst>
                                          <p:attrName>style.visibility</p:attrName>
                                        </p:attrNameLst>
                                      </p:cBhvr>
                                      <p:to>
                                        <p:strVal val="hidden"/>
                                      </p:to>
                                    </p:set>
                                  </p:childTnLst>
                                </p:cTn>
                              </p:par>
                            </p:childTnLst>
                          </p:cTn>
                        </p:par>
                        <p:par>
                          <p:cTn id="1178" fill="hold">
                            <p:stCondLst>
                              <p:cond delay="9600"/>
                            </p:stCondLst>
                            <p:childTnLst>
                              <p:par>
                                <p:cTn id="1179" presetID="10" presetClass="entr" presetSubtype="0" fill="hold" nodeType="afterEffect">
                                  <p:stCondLst>
                                    <p:cond delay="0"/>
                                  </p:stCondLst>
                                  <p:childTnLst>
                                    <p:set>
                                      <p:cBhvr>
                                        <p:cTn id="1180" dur="1" fill="hold">
                                          <p:stCondLst>
                                            <p:cond delay="0"/>
                                          </p:stCondLst>
                                        </p:cTn>
                                        <p:tgtEl>
                                          <p:spTgt spid="5237"/>
                                        </p:tgtEl>
                                        <p:attrNameLst>
                                          <p:attrName>style.visibility</p:attrName>
                                        </p:attrNameLst>
                                      </p:cBhvr>
                                      <p:to>
                                        <p:strVal val="visible"/>
                                      </p:to>
                                    </p:set>
                                    <p:animEffect transition="in" filter="fade">
                                      <p:cBhvr>
                                        <p:cTn id="1181" dur="50"/>
                                        <p:tgtEl>
                                          <p:spTgt spid="5237"/>
                                        </p:tgtEl>
                                      </p:cBhvr>
                                    </p:animEffect>
                                  </p:childTnLst>
                                </p:cTn>
                              </p:par>
                              <p:par>
                                <p:cTn id="1182" presetID="1" presetClass="exit" presetSubtype="0" fill="hold" nodeType="withEffect">
                                  <p:stCondLst>
                                    <p:cond delay="0"/>
                                  </p:stCondLst>
                                  <p:childTnLst>
                                    <p:set>
                                      <p:cBhvr>
                                        <p:cTn id="1183" dur="1" fill="hold">
                                          <p:stCondLst>
                                            <p:cond delay="0"/>
                                          </p:stCondLst>
                                        </p:cTn>
                                        <p:tgtEl>
                                          <p:spTgt spid="5223"/>
                                        </p:tgtEl>
                                        <p:attrNameLst>
                                          <p:attrName>style.visibility</p:attrName>
                                        </p:attrNameLst>
                                      </p:cBhvr>
                                      <p:to>
                                        <p:strVal val="hidden"/>
                                      </p:to>
                                    </p:set>
                                  </p:childTnLst>
                                </p:cTn>
                              </p:par>
                            </p:childTnLst>
                          </p:cTn>
                        </p:par>
                        <p:par>
                          <p:cTn id="1184" fill="hold">
                            <p:stCondLst>
                              <p:cond delay="9650"/>
                            </p:stCondLst>
                            <p:childTnLst>
                              <p:par>
                                <p:cTn id="1185" presetID="10" presetClass="entr" presetSubtype="0" fill="hold" nodeType="afterEffect">
                                  <p:stCondLst>
                                    <p:cond delay="0"/>
                                  </p:stCondLst>
                                  <p:childTnLst>
                                    <p:set>
                                      <p:cBhvr>
                                        <p:cTn id="1186" dur="1" fill="hold">
                                          <p:stCondLst>
                                            <p:cond delay="0"/>
                                          </p:stCondLst>
                                        </p:cTn>
                                        <p:tgtEl>
                                          <p:spTgt spid="5257"/>
                                        </p:tgtEl>
                                        <p:attrNameLst>
                                          <p:attrName>style.visibility</p:attrName>
                                        </p:attrNameLst>
                                      </p:cBhvr>
                                      <p:to>
                                        <p:strVal val="visible"/>
                                      </p:to>
                                    </p:set>
                                    <p:animEffect transition="in" filter="fade">
                                      <p:cBhvr>
                                        <p:cTn id="1187" dur="50"/>
                                        <p:tgtEl>
                                          <p:spTgt spid="5257"/>
                                        </p:tgtEl>
                                      </p:cBhvr>
                                    </p:animEffect>
                                  </p:childTnLst>
                                </p:cTn>
                              </p:par>
                              <p:par>
                                <p:cTn id="1188" presetID="1" presetClass="exit" presetSubtype="0" fill="hold" nodeType="withEffect">
                                  <p:stCondLst>
                                    <p:cond delay="0"/>
                                  </p:stCondLst>
                                  <p:childTnLst>
                                    <p:set>
                                      <p:cBhvr>
                                        <p:cTn id="1189" dur="1" fill="hold">
                                          <p:stCondLst>
                                            <p:cond delay="0"/>
                                          </p:stCondLst>
                                        </p:cTn>
                                        <p:tgtEl>
                                          <p:spTgt spid="5237"/>
                                        </p:tgtEl>
                                        <p:attrNameLst>
                                          <p:attrName>style.visibility</p:attrName>
                                        </p:attrNameLst>
                                      </p:cBhvr>
                                      <p:to>
                                        <p:strVal val="hidden"/>
                                      </p:to>
                                    </p:set>
                                  </p:childTnLst>
                                </p:cTn>
                              </p:par>
                            </p:childTnLst>
                          </p:cTn>
                        </p:par>
                        <p:par>
                          <p:cTn id="1190" fill="hold">
                            <p:stCondLst>
                              <p:cond delay="9700"/>
                            </p:stCondLst>
                            <p:childTnLst>
                              <p:par>
                                <p:cTn id="1191" presetID="10" presetClass="entr" presetSubtype="0" fill="hold" nodeType="afterEffect">
                                  <p:stCondLst>
                                    <p:cond delay="0"/>
                                  </p:stCondLst>
                                  <p:childTnLst>
                                    <p:set>
                                      <p:cBhvr>
                                        <p:cTn id="1192" dur="1" fill="hold">
                                          <p:stCondLst>
                                            <p:cond delay="0"/>
                                          </p:stCondLst>
                                        </p:cTn>
                                        <p:tgtEl>
                                          <p:spTgt spid="5271"/>
                                        </p:tgtEl>
                                        <p:attrNameLst>
                                          <p:attrName>style.visibility</p:attrName>
                                        </p:attrNameLst>
                                      </p:cBhvr>
                                      <p:to>
                                        <p:strVal val="visible"/>
                                      </p:to>
                                    </p:set>
                                    <p:animEffect transition="in" filter="fade">
                                      <p:cBhvr>
                                        <p:cTn id="1193" dur="50"/>
                                        <p:tgtEl>
                                          <p:spTgt spid="5271"/>
                                        </p:tgtEl>
                                      </p:cBhvr>
                                    </p:animEffect>
                                  </p:childTnLst>
                                </p:cTn>
                              </p:par>
                              <p:par>
                                <p:cTn id="1194" presetID="1" presetClass="exit" presetSubtype="0" fill="hold" nodeType="withEffect">
                                  <p:stCondLst>
                                    <p:cond delay="0"/>
                                  </p:stCondLst>
                                  <p:childTnLst>
                                    <p:set>
                                      <p:cBhvr>
                                        <p:cTn id="1195" dur="1" fill="hold">
                                          <p:stCondLst>
                                            <p:cond delay="0"/>
                                          </p:stCondLst>
                                        </p:cTn>
                                        <p:tgtEl>
                                          <p:spTgt spid="5257"/>
                                        </p:tgtEl>
                                        <p:attrNameLst>
                                          <p:attrName>style.visibility</p:attrName>
                                        </p:attrNameLst>
                                      </p:cBhvr>
                                      <p:to>
                                        <p:strVal val="hidden"/>
                                      </p:to>
                                    </p:set>
                                  </p:childTnLst>
                                </p:cTn>
                              </p:par>
                            </p:childTnLst>
                          </p:cTn>
                        </p:par>
                        <p:par>
                          <p:cTn id="1196" fill="hold">
                            <p:stCondLst>
                              <p:cond delay="9750"/>
                            </p:stCondLst>
                            <p:childTnLst>
                              <p:par>
                                <p:cTn id="1197" presetID="10" presetClass="entr" presetSubtype="0" fill="hold" nodeType="afterEffect">
                                  <p:stCondLst>
                                    <p:cond delay="0"/>
                                  </p:stCondLst>
                                  <p:childTnLst>
                                    <p:set>
                                      <p:cBhvr>
                                        <p:cTn id="1198" dur="1" fill="hold">
                                          <p:stCondLst>
                                            <p:cond delay="0"/>
                                          </p:stCondLst>
                                        </p:cTn>
                                        <p:tgtEl>
                                          <p:spTgt spid="5285"/>
                                        </p:tgtEl>
                                        <p:attrNameLst>
                                          <p:attrName>style.visibility</p:attrName>
                                        </p:attrNameLst>
                                      </p:cBhvr>
                                      <p:to>
                                        <p:strVal val="visible"/>
                                      </p:to>
                                    </p:set>
                                    <p:animEffect transition="in" filter="fade">
                                      <p:cBhvr>
                                        <p:cTn id="1199" dur="50"/>
                                        <p:tgtEl>
                                          <p:spTgt spid="5285"/>
                                        </p:tgtEl>
                                      </p:cBhvr>
                                    </p:animEffect>
                                  </p:childTnLst>
                                </p:cTn>
                              </p:par>
                              <p:par>
                                <p:cTn id="1200" presetID="1" presetClass="exit" presetSubtype="0" fill="hold" nodeType="withEffect">
                                  <p:stCondLst>
                                    <p:cond delay="0"/>
                                  </p:stCondLst>
                                  <p:childTnLst>
                                    <p:set>
                                      <p:cBhvr>
                                        <p:cTn id="1201" dur="1" fill="hold">
                                          <p:stCondLst>
                                            <p:cond delay="0"/>
                                          </p:stCondLst>
                                        </p:cTn>
                                        <p:tgtEl>
                                          <p:spTgt spid="5271"/>
                                        </p:tgtEl>
                                        <p:attrNameLst>
                                          <p:attrName>style.visibility</p:attrName>
                                        </p:attrNameLst>
                                      </p:cBhvr>
                                      <p:to>
                                        <p:strVal val="hidden"/>
                                      </p:to>
                                    </p:set>
                                  </p:childTnLst>
                                </p:cTn>
                              </p:par>
                            </p:childTnLst>
                          </p:cTn>
                        </p:par>
                        <p:par>
                          <p:cTn id="1202" fill="hold">
                            <p:stCondLst>
                              <p:cond delay="9800"/>
                            </p:stCondLst>
                            <p:childTnLst>
                              <p:par>
                                <p:cTn id="1203" presetID="10" presetClass="entr" presetSubtype="0" fill="hold" nodeType="afterEffect">
                                  <p:stCondLst>
                                    <p:cond delay="0"/>
                                  </p:stCondLst>
                                  <p:childTnLst>
                                    <p:set>
                                      <p:cBhvr>
                                        <p:cTn id="1204" dur="1" fill="hold">
                                          <p:stCondLst>
                                            <p:cond delay="0"/>
                                          </p:stCondLst>
                                        </p:cTn>
                                        <p:tgtEl>
                                          <p:spTgt spid="5299"/>
                                        </p:tgtEl>
                                        <p:attrNameLst>
                                          <p:attrName>style.visibility</p:attrName>
                                        </p:attrNameLst>
                                      </p:cBhvr>
                                      <p:to>
                                        <p:strVal val="visible"/>
                                      </p:to>
                                    </p:set>
                                    <p:animEffect transition="in" filter="fade">
                                      <p:cBhvr>
                                        <p:cTn id="1205" dur="50"/>
                                        <p:tgtEl>
                                          <p:spTgt spid="5299"/>
                                        </p:tgtEl>
                                      </p:cBhvr>
                                    </p:animEffect>
                                  </p:childTnLst>
                                </p:cTn>
                              </p:par>
                              <p:par>
                                <p:cTn id="1206" presetID="1" presetClass="exit" presetSubtype="0" fill="hold" nodeType="withEffect">
                                  <p:stCondLst>
                                    <p:cond delay="0"/>
                                  </p:stCondLst>
                                  <p:childTnLst>
                                    <p:set>
                                      <p:cBhvr>
                                        <p:cTn id="1207" dur="1" fill="hold">
                                          <p:stCondLst>
                                            <p:cond delay="0"/>
                                          </p:stCondLst>
                                        </p:cTn>
                                        <p:tgtEl>
                                          <p:spTgt spid="5285"/>
                                        </p:tgtEl>
                                        <p:attrNameLst>
                                          <p:attrName>style.visibility</p:attrName>
                                        </p:attrNameLst>
                                      </p:cBhvr>
                                      <p:to>
                                        <p:strVal val="hidden"/>
                                      </p:to>
                                    </p:set>
                                  </p:childTnLst>
                                </p:cTn>
                              </p:par>
                            </p:childTnLst>
                          </p:cTn>
                        </p:par>
                        <p:par>
                          <p:cTn id="1208" fill="hold">
                            <p:stCondLst>
                              <p:cond delay="9850"/>
                            </p:stCondLst>
                            <p:childTnLst>
                              <p:par>
                                <p:cTn id="1209" presetID="10" presetClass="entr" presetSubtype="0" fill="hold" nodeType="afterEffect">
                                  <p:stCondLst>
                                    <p:cond delay="0"/>
                                  </p:stCondLst>
                                  <p:childTnLst>
                                    <p:set>
                                      <p:cBhvr>
                                        <p:cTn id="1210" dur="1" fill="hold">
                                          <p:stCondLst>
                                            <p:cond delay="0"/>
                                          </p:stCondLst>
                                        </p:cTn>
                                        <p:tgtEl>
                                          <p:spTgt spid="5337"/>
                                        </p:tgtEl>
                                        <p:attrNameLst>
                                          <p:attrName>style.visibility</p:attrName>
                                        </p:attrNameLst>
                                      </p:cBhvr>
                                      <p:to>
                                        <p:strVal val="visible"/>
                                      </p:to>
                                    </p:set>
                                    <p:animEffect transition="in" filter="fade">
                                      <p:cBhvr>
                                        <p:cTn id="1211" dur="50"/>
                                        <p:tgtEl>
                                          <p:spTgt spid="5337"/>
                                        </p:tgtEl>
                                      </p:cBhvr>
                                    </p:animEffect>
                                  </p:childTnLst>
                                </p:cTn>
                              </p:par>
                              <p:par>
                                <p:cTn id="1212" presetID="1" presetClass="exit" presetSubtype="0" fill="hold" nodeType="withEffect">
                                  <p:stCondLst>
                                    <p:cond delay="0"/>
                                  </p:stCondLst>
                                  <p:childTnLst>
                                    <p:set>
                                      <p:cBhvr>
                                        <p:cTn id="1213" dur="1" fill="hold">
                                          <p:stCondLst>
                                            <p:cond delay="0"/>
                                          </p:stCondLst>
                                        </p:cTn>
                                        <p:tgtEl>
                                          <p:spTgt spid="5299"/>
                                        </p:tgtEl>
                                        <p:attrNameLst>
                                          <p:attrName>style.visibility</p:attrName>
                                        </p:attrNameLst>
                                      </p:cBhvr>
                                      <p:to>
                                        <p:strVal val="hidden"/>
                                      </p:to>
                                    </p:set>
                                  </p:childTnLst>
                                </p:cTn>
                              </p:par>
                            </p:childTnLst>
                          </p:cTn>
                        </p:par>
                        <p:par>
                          <p:cTn id="1214" fill="hold">
                            <p:stCondLst>
                              <p:cond delay="9900"/>
                            </p:stCondLst>
                            <p:childTnLst>
                              <p:par>
                                <p:cTn id="1215" presetID="10" presetClass="entr" presetSubtype="0" fill="hold" nodeType="afterEffect">
                                  <p:stCondLst>
                                    <p:cond delay="0"/>
                                  </p:stCondLst>
                                  <p:childTnLst>
                                    <p:set>
                                      <p:cBhvr>
                                        <p:cTn id="1216" dur="1" fill="hold">
                                          <p:stCondLst>
                                            <p:cond delay="0"/>
                                          </p:stCondLst>
                                        </p:cTn>
                                        <p:tgtEl>
                                          <p:spTgt spid="5313"/>
                                        </p:tgtEl>
                                        <p:attrNameLst>
                                          <p:attrName>style.visibility</p:attrName>
                                        </p:attrNameLst>
                                      </p:cBhvr>
                                      <p:to>
                                        <p:strVal val="visible"/>
                                      </p:to>
                                    </p:set>
                                    <p:animEffect transition="in" filter="fade">
                                      <p:cBhvr>
                                        <p:cTn id="1217" dur="50"/>
                                        <p:tgtEl>
                                          <p:spTgt spid="5313"/>
                                        </p:tgtEl>
                                      </p:cBhvr>
                                    </p:animEffect>
                                  </p:childTnLst>
                                </p:cTn>
                              </p:par>
                              <p:par>
                                <p:cTn id="1218" presetID="1" presetClass="exit" presetSubtype="0" fill="hold" nodeType="withEffect">
                                  <p:stCondLst>
                                    <p:cond delay="0"/>
                                  </p:stCondLst>
                                  <p:childTnLst>
                                    <p:set>
                                      <p:cBhvr>
                                        <p:cTn id="1219" dur="1" fill="hold">
                                          <p:stCondLst>
                                            <p:cond delay="0"/>
                                          </p:stCondLst>
                                        </p:cTn>
                                        <p:tgtEl>
                                          <p:spTgt spid="5337"/>
                                        </p:tgtEl>
                                        <p:attrNameLst>
                                          <p:attrName>style.visibility</p:attrName>
                                        </p:attrNameLst>
                                      </p:cBhvr>
                                      <p:to>
                                        <p:strVal val="hidden"/>
                                      </p:to>
                                    </p:set>
                                  </p:childTnLst>
                                </p:cTn>
                              </p:par>
                            </p:childTnLst>
                          </p:cTn>
                        </p:par>
                        <p:par>
                          <p:cTn id="1220" fill="hold">
                            <p:stCondLst>
                              <p:cond delay="9950"/>
                            </p:stCondLst>
                            <p:childTnLst>
                              <p:par>
                                <p:cTn id="1221" presetID="10" presetClass="entr" presetSubtype="0" fill="hold" nodeType="afterEffect">
                                  <p:stCondLst>
                                    <p:cond delay="0"/>
                                  </p:stCondLst>
                                  <p:childTnLst>
                                    <p:set>
                                      <p:cBhvr>
                                        <p:cTn id="1222" dur="1" fill="hold">
                                          <p:stCondLst>
                                            <p:cond delay="0"/>
                                          </p:stCondLst>
                                        </p:cTn>
                                        <p:tgtEl>
                                          <p:spTgt spid="5326"/>
                                        </p:tgtEl>
                                        <p:attrNameLst>
                                          <p:attrName>style.visibility</p:attrName>
                                        </p:attrNameLst>
                                      </p:cBhvr>
                                      <p:to>
                                        <p:strVal val="visible"/>
                                      </p:to>
                                    </p:set>
                                    <p:animEffect transition="in" filter="fade">
                                      <p:cBhvr>
                                        <p:cTn id="1223" dur="50"/>
                                        <p:tgtEl>
                                          <p:spTgt spid="5326"/>
                                        </p:tgtEl>
                                      </p:cBhvr>
                                    </p:animEffect>
                                  </p:childTnLst>
                                </p:cTn>
                              </p:par>
                              <p:par>
                                <p:cTn id="1224" presetID="1" presetClass="exit" presetSubtype="0" fill="hold" nodeType="withEffect">
                                  <p:stCondLst>
                                    <p:cond delay="0"/>
                                  </p:stCondLst>
                                  <p:childTnLst>
                                    <p:set>
                                      <p:cBhvr>
                                        <p:cTn id="1225" dur="1" fill="hold">
                                          <p:stCondLst>
                                            <p:cond delay="0"/>
                                          </p:stCondLst>
                                        </p:cTn>
                                        <p:tgtEl>
                                          <p:spTgt spid="5313"/>
                                        </p:tgtEl>
                                        <p:attrNameLst>
                                          <p:attrName>style.visibility</p:attrName>
                                        </p:attrNameLst>
                                      </p:cBhvr>
                                      <p:to>
                                        <p:strVal val="hidden"/>
                                      </p:to>
                                    </p:set>
                                  </p:childTnLst>
                                </p:cTn>
                              </p:par>
                            </p:childTnLst>
                          </p:cTn>
                        </p:par>
                        <p:par>
                          <p:cTn id="1226" fill="hold">
                            <p:stCondLst>
                              <p:cond delay="10000"/>
                            </p:stCondLst>
                            <p:childTnLst>
                              <p:par>
                                <p:cTn id="1227" presetID="10" presetClass="entr" presetSubtype="0" fill="hold" nodeType="afterEffect">
                                  <p:stCondLst>
                                    <p:cond delay="0"/>
                                  </p:stCondLst>
                                  <p:childTnLst>
                                    <p:set>
                                      <p:cBhvr>
                                        <p:cTn id="1228" dur="1" fill="hold">
                                          <p:stCondLst>
                                            <p:cond delay="0"/>
                                          </p:stCondLst>
                                        </p:cTn>
                                        <p:tgtEl>
                                          <p:spTgt spid="5349"/>
                                        </p:tgtEl>
                                        <p:attrNameLst>
                                          <p:attrName>style.visibility</p:attrName>
                                        </p:attrNameLst>
                                      </p:cBhvr>
                                      <p:to>
                                        <p:strVal val="visible"/>
                                      </p:to>
                                    </p:set>
                                    <p:animEffect transition="in" filter="fade">
                                      <p:cBhvr>
                                        <p:cTn id="1229" dur="50"/>
                                        <p:tgtEl>
                                          <p:spTgt spid="5349"/>
                                        </p:tgtEl>
                                      </p:cBhvr>
                                    </p:animEffect>
                                  </p:childTnLst>
                                </p:cTn>
                              </p:par>
                              <p:par>
                                <p:cTn id="1230" presetID="1" presetClass="exit" presetSubtype="0" fill="hold" nodeType="withEffect">
                                  <p:stCondLst>
                                    <p:cond delay="0"/>
                                  </p:stCondLst>
                                  <p:childTnLst>
                                    <p:set>
                                      <p:cBhvr>
                                        <p:cTn id="1231" dur="1" fill="hold">
                                          <p:stCondLst>
                                            <p:cond delay="0"/>
                                          </p:stCondLst>
                                        </p:cTn>
                                        <p:tgtEl>
                                          <p:spTgt spid="5326"/>
                                        </p:tgtEl>
                                        <p:attrNameLst>
                                          <p:attrName>style.visibility</p:attrName>
                                        </p:attrNameLst>
                                      </p:cBhvr>
                                      <p:to>
                                        <p:strVal val="hidden"/>
                                      </p:to>
                                    </p:set>
                                  </p:childTnLst>
                                </p:cTn>
                              </p:par>
                            </p:childTnLst>
                          </p:cTn>
                        </p:par>
                        <p:par>
                          <p:cTn id="1232" fill="hold">
                            <p:stCondLst>
                              <p:cond delay="10050"/>
                            </p:stCondLst>
                            <p:childTnLst>
                              <p:par>
                                <p:cTn id="1233" presetID="10" presetClass="entr" presetSubtype="0" fill="hold" nodeType="afterEffect">
                                  <p:stCondLst>
                                    <p:cond delay="0"/>
                                  </p:stCondLst>
                                  <p:childTnLst>
                                    <p:set>
                                      <p:cBhvr>
                                        <p:cTn id="1234" dur="1" fill="hold">
                                          <p:stCondLst>
                                            <p:cond delay="0"/>
                                          </p:stCondLst>
                                        </p:cTn>
                                        <p:tgtEl>
                                          <p:spTgt spid="5251"/>
                                        </p:tgtEl>
                                        <p:attrNameLst>
                                          <p:attrName>style.visibility</p:attrName>
                                        </p:attrNameLst>
                                      </p:cBhvr>
                                      <p:to>
                                        <p:strVal val="visible"/>
                                      </p:to>
                                    </p:set>
                                    <p:animEffect transition="in" filter="fade">
                                      <p:cBhvr>
                                        <p:cTn id="1235" dur="50"/>
                                        <p:tgtEl>
                                          <p:spTgt spid="5251"/>
                                        </p:tgtEl>
                                      </p:cBhvr>
                                    </p:animEffect>
                                  </p:childTnLst>
                                </p:cTn>
                              </p:par>
                              <p:par>
                                <p:cTn id="1236" presetID="1" presetClass="exit" presetSubtype="0" fill="hold" nodeType="withEffect">
                                  <p:stCondLst>
                                    <p:cond delay="0"/>
                                  </p:stCondLst>
                                  <p:childTnLst>
                                    <p:set>
                                      <p:cBhvr>
                                        <p:cTn id="1237" dur="1" fill="hold">
                                          <p:stCondLst>
                                            <p:cond delay="0"/>
                                          </p:stCondLst>
                                        </p:cTn>
                                        <p:tgtEl>
                                          <p:spTgt spid="5349"/>
                                        </p:tgtEl>
                                        <p:attrNameLst>
                                          <p:attrName>style.visibility</p:attrName>
                                        </p:attrNameLst>
                                      </p:cBhvr>
                                      <p:to>
                                        <p:strVal val="hidden"/>
                                      </p:to>
                                    </p:set>
                                  </p:childTnLst>
                                </p:cTn>
                              </p:par>
                            </p:childTnLst>
                          </p:cTn>
                        </p:par>
                        <p:par>
                          <p:cTn id="1238" fill="hold">
                            <p:stCondLst>
                              <p:cond delay="10100"/>
                            </p:stCondLst>
                            <p:childTnLst>
                              <p:par>
                                <p:cTn id="1239" presetID="10" presetClass="entr" presetSubtype="0" fill="hold" nodeType="afterEffect">
                                  <p:stCondLst>
                                    <p:cond delay="0"/>
                                  </p:stCondLst>
                                  <p:childTnLst>
                                    <p:set>
                                      <p:cBhvr>
                                        <p:cTn id="1240" dur="1" fill="hold">
                                          <p:stCondLst>
                                            <p:cond delay="0"/>
                                          </p:stCondLst>
                                        </p:cTn>
                                        <p:tgtEl>
                                          <p:spTgt spid="5363"/>
                                        </p:tgtEl>
                                        <p:attrNameLst>
                                          <p:attrName>style.visibility</p:attrName>
                                        </p:attrNameLst>
                                      </p:cBhvr>
                                      <p:to>
                                        <p:strVal val="visible"/>
                                      </p:to>
                                    </p:set>
                                    <p:animEffect transition="in" filter="fade">
                                      <p:cBhvr>
                                        <p:cTn id="1241" dur="50"/>
                                        <p:tgtEl>
                                          <p:spTgt spid="5363"/>
                                        </p:tgtEl>
                                      </p:cBhvr>
                                    </p:animEffect>
                                  </p:childTnLst>
                                </p:cTn>
                              </p:par>
                              <p:par>
                                <p:cTn id="1242" presetID="1" presetClass="exit" presetSubtype="0" fill="hold" nodeType="withEffect">
                                  <p:stCondLst>
                                    <p:cond delay="0"/>
                                  </p:stCondLst>
                                  <p:childTnLst>
                                    <p:set>
                                      <p:cBhvr>
                                        <p:cTn id="1243" dur="1" fill="hold">
                                          <p:stCondLst>
                                            <p:cond delay="0"/>
                                          </p:stCondLst>
                                        </p:cTn>
                                        <p:tgtEl>
                                          <p:spTgt spid="5251"/>
                                        </p:tgtEl>
                                        <p:attrNameLst>
                                          <p:attrName>style.visibility</p:attrName>
                                        </p:attrNameLst>
                                      </p:cBhvr>
                                      <p:to>
                                        <p:strVal val="hidden"/>
                                      </p:to>
                                    </p:set>
                                  </p:childTnLst>
                                </p:cTn>
                              </p:par>
                            </p:childTnLst>
                          </p:cTn>
                        </p:par>
                        <p:par>
                          <p:cTn id="1244" fill="hold">
                            <p:stCondLst>
                              <p:cond delay="10150"/>
                            </p:stCondLst>
                            <p:childTnLst>
                              <p:par>
                                <p:cTn id="1245" presetID="10" presetClass="entr" presetSubtype="0" fill="hold" nodeType="afterEffect">
                                  <p:stCondLst>
                                    <p:cond delay="0"/>
                                  </p:stCondLst>
                                  <p:childTnLst>
                                    <p:set>
                                      <p:cBhvr>
                                        <p:cTn id="1246" dur="1" fill="hold">
                                          <p:stCondLst>
                                            <p:cond delay="0"/>
                                          </p:stCondLst>
                                        </p:cTn>
                                        <p:tgtEl>
                                          <p:spTgt spid="5377"/>
                                        </p:tgtEl>
                                        <p:attrNameLst>
                                          <p:attrName>style.visibility</p:attrName>
                                        </p:attrNameLst>
                                      </p:cBhvr>
                                      <p:to>
                                        <p:strVal val="visible"/>
                                      </p:to>
                                    </p:set>
                                    <p:animEffect transition="in" filter="fade">
                                      <p:cBhvr>
                                        <p:cTn id="1247" dur="50"/>
                                        <p:tgtEl>
                                          <p:spTgt spid="5377"/>
                                        </p:tgtEl>
                                      </p:cBhvr>
                                    </p:animEffect>
                                  </p:childTnLst>
                                </p:cTn>
                              </p:par>
                              <p:par>
                                <p:cTn id="1248" presetID="1" presetClass="exit" presetSubtype="0" fill="hold" nodeType="withEffect">
                                  <p:stCondLst>
                                    <p:cond delay="0"/>
                                  </p:stCondLst>
                                  <p:childTnLst>
                                    <p:set>
                                      <p:cBhvr>
                                        <p:cTn id="1249" dur="1" fill="hold">
                                          <p:stCondLst>
                                            <p:cond delay="0"/>
                                          </p:stCondLst>
                                        </p:cTn>
                                        <p:tgtEl>
                                          <p:spTgt spid="5363"/>
                                        </p:tgtEl>
                                        <p:attrNameLst>
                                          <p:attrName>style.visibility</p:attrName>
                                        </p:attrNameLst>
                                      </p:cBhvr>
                                      <p:to>
                                        <p:strVal val="hidden"/>
                                      </p:to>
                                    </p:set>
                                  </p:childTnLst>
                                </p:cTn>
                              </p:par>
                            </p:childTnLst>
                          </p:cTn>
                        </p:par>
                        <p:par>
                          <p:cTn id="1250" fill="hold">
                            <p:stCondLst>
                              <p:cond delay="10200"/>
                            </p:stCondLst>
                            <p:childTnLst>
                              <p:par>
                                <p:cTn id="1251" presetID="10" presetClass="entr" presetSubtype="0" fill="hold" nodeType="afterEffect">
                                  <p:stCondLst>
                                    <p:cond delay="0"/>
                                  </p:stCondLst>
                                  <p:childTnLst>
                                    <p:set>
                                      <p:cBhvr>
                                        <p:cTn id="1252" dur="1" fill="hold">
                                          <p:stCondLst>
                                            <p:cond delay="0"/>
                                          </p:stCondLst>
                                        </p:cTn>
                                        <p:tgtEl>
                                          <p:spTgt spid="5391"/>
                                        </p:tgtEl>
                                        <p:attrNameLst>
                                          <p:attrName>style.visibility</p:attrName>
                                        </p:attrNameLst>
                                      </p:cBhvr>
                                      <p:to>
                                        <p:strVal val="visible"/>
                                      </p:to>
                                    </p:set>
                                    <p:animEffect transition="in" filter="fade">
                                      <p:cBhvr>
                                        <p:cTn id="1253" dur="50"/>
                                        <p:tgtEl>
                                          <p:spTgt spid="5391"/>
                                        </p:tgtEl>
                                      </p:cBhvr>
                                    </p:animEffect>
                                  </p:childTnLst>
                                </p:cTn>
                              </p:par>
                              <p:par>
                                <p:cTn id="1254" presetID="1" presetClass="exit" presetSubtype="0" fill="hold" nodeType="withEffect">
                                  <p:stCondLst>
                                    <p:cond delay="0"/>
                                  </p:stCondLst>
                                  <p:childTnLst>
                                    <p:set>
                                      <p:cBhvr>
                                        <p:cTn id="1255" dur="1" fill="hold">
                                          <p:stCondLst>
                                            <p:cond delay="0"/>
                                          </p:stCondLst>
                                        </p:cTn>
                                        <p:tgtEl>
                                          <p:spTgt spid="5377"/>
                                        </p:tgtEl>
                                        <p:attrNameLst>
                                          <p:attrName>style.visibility</p:attrName>
                                        </p:attrNameLst>
                                      </p:cBhvr>
                                      <p:to>
                                        <p:strVal val="hidden"/>
                                      </p:to>
                                    </p:set>
                                  </p:childTnLst>
                                </p:cTn>
                              </p:par>
                            </p:childTnLst>
                          </p:cTn>
                        </p:par>
                        <p:par>
                          <p:cTn id="1256" fill="hold">
                            <p:stCondLst>
                              <p:cond delay="10250"/>
                            </p:stCondLst>
                            <p:childTnLst>
                              <p:par>
                                <p:cTn id="1257" presetID="10" presetClass="entr" presetSubtype="0" fill="hold" nodeType="afterEffect">
                                  <p:stCondLst>
                                    <p:cond delay="0"/>
                                  </p:stCondLst>
                                  <p:childTnLst>
                                    <p:set>
                                      <p:cBhvr>
                                        <p:cTn id="1258" dur="1" fill="hold">
                                          <p:stCondLst>
                                            <p:cond delay="0"/>
                                          </p:stCondLst>
                                        </p:cTn>
                                        <p:tgtEl>
                                          <p:spTgt spid="5405"/>
                                        </p:tgtEl>
                                        <p:attrNameLst>
                                          <p:attrName>style.visibility</p:attrName>
                                        </p:attrNameLst>
                                      </p:cBhvr>
                                      <p:to>
                                        <p:strVal val="visible"/>
                                      </p:to>
                                    </p:set>
                                    <p:animEffect transition="in" filter="fade">
                                      <p:cBhvr>
                                        <p:cTn id="1259" dur="50"/>
                                        <p:tgtEl>
                                          <p:spTgt spid="5405"/>
                                        </p:tgtEl>
                                      </p:cBhvr>
                                    </p:animEffect>
                                  </p:childTnLst>
                                </p:cTn>
                              </p:par>
                              <p:par>
                                <p:cTn id="1260" presetID="1" presetClass="exit" presetSubtype="0" fill="hold" nodeType="withEffect">
                                  <p:stCondLst>
                                    <p:cond delay="0"/>
                                  </p:stCondLst>
                                  <p:childTnLst>
                                    <p:set>
                                      <p:cBhvr>
                                        <p:cTn id="1261" dur="1" fill="hold">
                                          <p:stCondLst>
                                            <p:cond delay="0"/>
                                          </p:stCondLst>
                                        </p:cTn>
                                        <p:tgtEl>
                                          <p:spTgt spid="5391"/>
                                        </p:tgtEl>
                                        <p:attrNameLst>
                                          <p:attrName>style.visibility</p:attrName>
                                        </p:attrNameLst>
                                      </p:cBhvr>
                                      <p:to>
                                        <p:strVal val="hidden"/>
                                      </p:to>
                                    </p:set>
                                  </p:childTnLst>
                                </p:cTn>
                              </p:par>
                            </p:childTnLst>
                          </p:cTn>
                        </p:par>
                        <p:par>
                          <p:cTn id="1262" fill="hold">
                            <p:stCondLst>
                              <p:cond delay="10300"/>
                            </p:stCondLst>
                            <p:childTnLst>
                              <p:par>
                                <p:cTn id="1263" presetID="10" presetClass="entr" presetSubtype="0" fill="hold" nodeType="afterEffect">
                                  <p:stCondLst>
                                    <p:cond delay="0"/>
                                  </p:stCondLst>
                                  <p:childTnLst>
                                    <p:set>
                                      <p:cBhvr>
                                        <p:cTn id="1264" dur="1" fill="hold">
                                          <p:stCondLst>
                                            <p:cond delay="0"/>
                                          </p:stCondLst>
                                        </p:cTn>
                                        <p:tgtEl>
                                          <p:spTgt spid="5419"/>
                                        </p:tgtEl>
                                        <p:attrNameLst>
                                          <p:attrName>style.visibility</p:attrName>
                                        </p:attrNameLst>
                                      </p:cBhvr>
                                      <p:to>
                                        <p:strVal val="visible"/>
                                      </p:to>
                                    </p:set>
                                    <p:animEffect transition="in" filter="fade">
                                      <p:cBhvr>
                                        <p:cTn id="1265" dur="50"/>
                                        <p:tgtEl>
                                          <p:spTgt spid="5419"/>
                                        </p:tgtEl>
                                      </p:cBhvr>
                                    </p:animEffect>
                                  </p:childTnLst>
                                </p:cTn>
                              </p:par>
                              <p:par>
                                <p:cTn id="1266" presetID="1" presetClass="exit" presetSubtype="0" fill="hold" nodeType="withEffect">
                                  <p:stCondLst>
                                    <p:cond delay="0"/>
                                  </p:stCondLst>
                                  <p:childTnLst>
                                    <p:set>
                                      <p:cBhvr>
                                        <p:cTn id="1267" dur="1" fill="hold">
                                          <p:stCondLst>
                                            <p:cond delay="0"/>
                                          </p:stCondLst>
                                        </p:cTn>
                                        <p:tgtEl>
                                          <p:spTgt spid="5405"/>
                                        </p:tgtEl>
                                        <p:attrNameLst>
                                          <p:attrName>style.visibility</p:attrName>
                                        </p:attrNameLst>
                                      </p:cBhvr>
                                      <p:to>
                                        <p:strVal val="hidden"/>
                                      </p:to>
                                    </p:set>
                                  </p:childTnLst>
                                </p:cTn>
                              </p:par>
                            </p:childTnLst>
                          </p:cTn>
                        </p:par>
                        <p:par>
                          <p:cTn id="1268" fill="hold">
                            <p:stCondLst>
                              <p:cond delay="10350"/>
                            </p:stCondLst>
                            <p:childTnLst>
                              <p:par>
                                <p:cTn id="1269" presetID="10" presetClass="entr" presetSubtype="0" fill="hold" nodeType="afterEffect">
                                  <p:stCondLst>
                                    <p:cond delay="0"/>
                                  </p:stCondLst>
                                  <p:childTnLst>
                                    <p:set>
                                      <p:cBhvr>
                                        <p:cTn id="1270" dur="1" fill="hold">
                                          <p:stCondLst>
                                            <p:cond delay="0"/>
                                          </p:stCondLst>
                                        </p:cTn>
                                        <p:tgtEl>
                                          <p:spTgt spid="5439"/>
                                        </p:tgtEl>
                                        <p:attrNameLst>
                                          <p:attrName>style.visibility</p:attrName>
                                        </p:attrNameLst>
                                      </p:cBhvr>
                                      <p:to>
                                        <p:strVal val="visible"/>
                                      </p:to>
                                    </p:set>
                                    <p:animEffect transition="in" filter="fade">
                                      <p:cBhvr>
                                        <p:cTn id="1271" dur="50"/>
                                        <p:tgtEl>
                                          <p:spTgt spid="5439"/>
                                        </p:tgtEl>
                                      </p:cBhvr>
                                    </p:animEffect>
                                  </p:childTnLst>
                                </p:cTn>
                              </p:par>
                              <p:par>
                                <p:cTn id="1272" presetID="1" presetClass="exit" presetSubtype="0" fill="hold" nodeType="withEffect">
                                  <p:stCondLst>
                                    <p:cond delay="0"/>
                                  </p:stCondLst>
                                  <p:childTnLst>
                                    <p:set>
                                      <p:cBhvr>
                                        <p:cTn id="1273" dur="1" fill="hold">
                                          <p:stCondLst>
                                            <p:cond delay="0"/>
                                          </p:stCondLst>
                                        </p:cTn>
                                        <p:tgtEl>
                                          <p:spTgt spid="5419"/>
                                        </p:tgtEl>
                                        <p:attrNameLst>
                                          <p:attrName>style.visibility</p:attrName>
                                        </p:attrNameLst>
                                      </p:cBhvr>
                                      <p:to>
                                        <p:strVal val="hidden"/>
                                      </p:to>
                                    </p:set>
                                  </p:childTnLst>
                                </p:cTn>
                              </p:par>
                            </p:childTnLst>
                          </p:cTn>
                        </p:par>
                        <p:par>
                          <p:cTn id="1274" fill="hold">
                            <p:stCondLst>
                              <p:cond delay="10400"/>
                            </p:stCondLst>
                            <p:childTnLst>
                              <p:par>
                                <p:cTn id="1275" presetID="10" presetClass="entr" presetSubtype="0" fill="hold" nodeType="afterEffect">
                                  <p:stCondLst>
                                    <p:cond delay="0"/>
                                  </p:stCondLst>
                                  <p:childTnLst>
                                    <p:set>
                                      <p:cBhvr>
                                        <p:cTn id="1276" dur="1" fill="hold">
                                          <p:stCondLst>
                                            <p:cond delay="0"/>
                                          </p:stCondLst>
                                        </p:cTn>
                                        <p:tgtEl>
                                          <p:spTgt spid="5453"/>
                                        </p:tgtEl>
                                        <p:attrNameLst>
                                          <p:attrName>style.visibility</p:attrName>
                                        </p:attrNameLst>
                                      </p:cBhvr>
                                      <p:to>
                                        <p:strVal val="visible"/>
                                      </p:to>
                                    </p:set>
                                    <p:animEffect transition="in" filter="fade">
                                      <p:cBhvr>
                                        <p:cTn id="1277" dur="50"/>
                                        <p:tgtEl>
                                          <p:spTgt spid="5453"/>
                                        </p:tgtEl>
                                      </p:cBhvr>
                                    </p:animEffect>
                                  </p:childTnLst>
                                </p:cTn>
                              </p:par>
                              <p:par>
                                <p:cTn id="1278" presetID="1" presetClass="exit" presetSubtype="0" fill="hold" nodeType="withEffect">
                                  <p:stCondLst>
                                    <p:cond delay="0"/>
                                  </p:stCondLst>
                                  <p:childTnLst>
                                    <p:set>
                                      <p:cBhvr>
                                        <p:cTn id="1279" dur="1" fill="hold">
                                          <p:stCondLst>
                                            <p:cond delay="0"/>
                                          </p:stCondLst>
                                        </p:cTn>
                                        <p:tgtEl>
                                          <p:spTgt spid="5439"/>
                                        </p:tgtEl>
                                        <p:attrNameLst>
                                          <p:attrName>style.visibility</p:attrName>
                                        </p:attrNameLst>
                                      </p:cBhvr>
                                      <p:to>
                                        <p:strVal val="hidden"/>
                                      </p:to>
                                    </p:set>
                                  </p:childTnLst>
                                </p:cTn>
                              </p:par>
                            </p:childTnLst>
                          </p:cTn>
                        </p:par>
                        <p:par>
                          <p:cTn id="1280" fill="hold">
                            <p:stCondLst>
                              <p:cond delay="10450"/>
                            </p:stCondLst>
                            <p:childTnLst>
                              <p:par>
                                <p:cTn id="1281" presetID="10" presetClass="entr" presetSubtype="0" fill="hold" nodeType="afterEffect">
                                  <p:stCondLst>
                                    <p:cond delay="0"/>
                                  </p:stCondLst>
                                  <p:childTnLst>
                                    <p:set>
                                      <p:cBhvr>
                                        <p:cTn id="1282" dur="1" fill="hold">
                                          <p:stCondLst>
                                            <p:cond delay="0"/>
                                          </p:stCondLst>
                                        </p:cTn>
                                        <p:tgtEl>
                                          <p:spTgt spid="5467"/>
                                        </p:tgtEl>
                                        <p:attrNameLst>
                                          <p:attrName>style.visibility</p:attrName>
                                        </p:attrNameLst>
                                      </p:cBhvr>
                                      <p:to>
                                        <p:strVal val="visible"/>
                                      </p:to>
                                    </p:set>
                                    <p:animEffect transition="in" filter="fade">
                                      <p:cBhvr>
                                        <p:cTn id="1283" dur="50"/>
                                        <p:tgtEl>
                                          <p:spTgt spid="5467"/>
                                        </p:tgtEl>
                                      </p:cBhvr>
                                    </p:animEffect>
                                  </p:childTnLst>
                                </p:cTn>
                              </p:par>
                              <p:par>
                                <p:cTn id="1284" presetID="1" presetClass="exit" presetSubtype="0" fill="hold" nodeType="withEffect">
                                  <p:stCondLst>
                                    <p:cond delay="0"/>
                                  </p:stCondLst>
                                  <p:childTnLst>
                                    <p:set>
                                      <p:cBhvr>
                                        <p:cTn id="1285" dur="1" fill="hold">
                                          <p:stCondLst>
                                            <p:cond delay="0"/>
                                          </p:stCondLst>
                                        </p:cTn>
                                        <p:tgtEl>
                                          <p:spTgt spid="5453"/>
                                        </p:tgtEl>
                                        <p:attrNameLst>
                                          <p:attrName>style.visibility</p:attrName>
                                        </p:attrNameLst>
                                      </p:cBhvr>
                                      <p:to>
                                        <p:strVal val="hidden"/>
                                      </p:to>
                                    </p:set>
                                  </p:childTnLst>
                                </p:cTn>
                              </p:par>
                            </p:childTnLst>
                          </p:cTn>
                        </p:par>
                        <p:par>
                          <p:cTn id="1286" fill="hold">
                            <p:stCondLst>
                              <p:cond delay="10500"/>
                            </p:stCondLst>
                            <p:childTnLst>
                              <p:par>
                                <p:cTn id="1287" presetID="10" presetClass="entr" presetSubtype="0" fill="hold" nodeType="afterEffect">
                                  <p:stCondLst>
                                    <p:cond delay="0"/>
                                  </p:stCondLst>
                                  <p:childTnLst>
                                    <p:set>
                                      <p:cBhvr>
                                        <p:cTn id="1288" dur="1" fill="hold">
                                          <p:stCondLst>
                                            <p:cond delay="0"/>
                                          </p:stCondLst>
                                        </p:cTn>
                                        <p:tgtEl>
                                          <p:spTgt spid="5481"/>
                                        </p:tgtEl>
                                        <p:attrNameLst>
                                          <p:attrName>style.visibility</p:attrName>
                                        </p:attrNameLst>
                                      </p:cBhvr>
                                      <p:to>
                                        <p:strVal val="visible"/>
                                      </p:to>
                                    </p:set>
                                    <p:animEffect transition="in" filter="fade">
                                      <p:cBhvr>
                                        <p:cTn id="1289" dur="50"/>
                                        <p:tgtEl>
                                          <p:spTgt spid="5481"/>
                                        </p:tgtEl>
                                      </p:cBhvr>
                                    </p:animEffect>
                                  </p:childTnLst>
                                </p:cTn>
                              </p:par>
                              <p:par>
                                <p:cTn id="1290" presetID="1" presetClass="exit" presetSubtype="0" fill="hold" nodeType="withEffect">
                                  <p:stCondLst>
                                    <p:cond delay="0"/>
                                  </p:stCondLst>
                                  <p:childTnLst>
                                    <p:set>
                                      <p:cBhvr>
                                        <p:cTn id="1291" dur="1" fill="hold">
                                          <p:stCondLst>
                                            <p:cond delay="0"/>
                                          </p:stCondLst>
                                        </p:cTn>
                                        <p:tgtEl>
                                          <p:spTgt spid="5467"/>
                                        </p:tgtEl>
                                        <p:attrNameLst>
                                          <p:attrName>style.visibility</p:attrName>
                                        </p:attrNameLst>
                                      </p:cBhvr>
                                      <p:to>
                                        <p:strVal val="hidden"/>
                                      </p:to>
                                    </p:set>
                                  </p:childTnLst>
                                </p:cTn>
                              </p:par>
                            </p:childTnLst>
                          </p:cTn>
                        </p:par>
                        <p:par>
                          <p:cTn id="1292" fill="hold">
                            <p:stCondLst>
                              <p:cond delay="10550"/>
                            </p:stCondLst>
                            <p:childTnLst>
                              <p:par>
                                <p:cTn id="1293" presetID="10" presetClass="entr" presetSubtype="0" fill="hold" nodeType="afterEffect">
                                  <p:stCondLst>
                                    <p:cond delay="0"/>
                                  </p:stCondLst>
                                  <p:childTnLst>
                                    <p:set>
                                      <p:cBhvr>
                                        <p:cTn id="1294" dur="1" fill="hold">
                                          <p:stCondLst>
                                            <p:cond delay="0"/>
                                          </p:stCondLst>
                                        </p:cTn>
                                        <p:tgtEl>
                                          <p:spTgt spid="5519"/>
                                        </p:tgtEl>
                                        <p:attrNameLst>
                                          <p:attrName>style.visibility</p:attrName>
                                        </p:attrNameLst>
                                      </p:cBhvr>
                                      <p:to>
                                        <p:strVal val="visible"/>
                                      </p:to>
                                    </p:set>
                                    <p:animEffect transition="in" filter="fade">
                                      <p:cBhvr>
                                        <p:cTn id="1295" dur="50"/>
                                        <p:tgtEl>
                                          <p:spTgt spid="5519"/>
                                        </p:tgtEl>
                                      </p:cBhvr>
                                    </p:animEffect>
                                  </p:childTnLst>
                                </p:cTn>
                              </p:par>
                              <p:par>
                                <p:cTn id="1296" presetID="1" presetClass="exit" presetSubtype="0" fill="hold" nodeType="withEffect">
                                  <p:stCondLst>
                                    <p:cond delay="0"/>
                                  </p:stCondLst>
                                  <p:childTnLst>
                                    <p:set>
                                      <p:cBhvr>
                                        <p:cTn id="1297" dur="1" fill="hold">
                                          <p:stCondLst>
                                            <p:cond delay="0"/>
                                          </p:stCondLst>
                                        </p:cTn>
                                        <p:tgtEl>
                                          <p:spTgt spid="5481"/>
                                        </p:tgtEl>
                                        <p:attrNameLst>
                                          <p:attrName>style.visibility</p:attrName>
                                        </p:attrNameLst>
                                      </p:cBhvr>
                                      <p:to>
                                        <p:strVal val="hidden"/>
                                      </p:to>
                                    </p:set>
                                  </p:childTnLst>
                                </p:cTn>
                              </p:par>
                            </p:childTnLst>
                          </p:cTn>
                        </p:par>
                        <p:par>
                          <p:cTn id="1298" fill="hold">
                            <p:stCondLst>
                              <p:cond delay="10600"/>
                            </p:stCondLst>
                            <p:childTnLst>
                              <p:par>
                                <p:cTn id="1299" presetID="10" presetClass="entr" presetSubtype="0" fill="hold" nodeType="afterEffect">
                                  <p:stCondLst>
                                    <p:cond delay="0"/>
                                  </p:stCondLst>
                                  <p:childTnLst>
                                    <p:set>
                                      <p:cBhvr>
                                        <p:cTn id="1300" dur="1" fill="hold">
                                          <p:stCondLst>
                                            <p:cond delay="0"/>
                                          </p:stCondLst>
                                        </p:cTn>
                                        <p:tgtEl>
                                          <p:spTgt spid="5495"/>
                                        </p:tgtEl>
                                        <p:attrNameLst>
                                          <p:attrName>style.visibility</p:attrName>
                                        </p:attrNameLst>
                                      </p:cBhvr>
                                      <p:to>
                                        <p:strVal val="visible"/>
                                      </p:to>
                                    </p:set>
                                    <p:animEffect transition="in" filter="fade">
                                      <p:cBhvr>
                                        <p:cTn id="1301" dur="50"/>
                                        <p:tgtEl>
                                          <p:spTgt spid="5495"/>
                                        </p:tgtEl>
                                      </p:cBhvr>
                                    </p:animEffect>
                                  </p:childTnLst>
                                </p:cTn>
                              </p:par>
                              <p:par>
                                <p:cTn id="1302" presetID="1" presetClass="exit" presetSubtype="0" fill="hold" nodeType="withEffect">
                                  <p:stCondLst>
                                    <p:cond delay="0"/>
                                  </p:stCondLst>
                                  <p:childTnLst>
                                    <p:set>
                                      <p:cBhvr>
                                        <p:cTn id="1303" dur="1" fill="hold">
                                          <p:stCondLst>
                                            <p:cond delay="0"/>
                                          </p:stCondLst>
                                        </p:cTn>
                                        <p:tgtEl>
                                          <p:spTgt spid="5519"/>
                                        </p:tgtEl>
                                        <p:attrNameLst>
                                          <p:attrName>style.visibility</p:attrName>
                                        </p:attrNameLst>
                                      </p:cBhvr>
                                      <p:to>
                                        <p:strVal val="hidden"/>
                                      </p:to>
                                    </p:set>
                                  </p:childTnLst>
                                </p:cTn>
                              </p:par>
                            </p:childTnLst>
                          </p:cTn>
                        </p:par>
                        <p:par>
                          <p:cTn id="1304" fill="hold">
                            <p:stCondLst>
                              <p:cond delay="10650"/>
                            </p:stCondLst>
                            <p:childTnLst>
                              <p:par>
                                <p:cTn id="1305" presetID="10" presetClass="entr" presetSubtype="0" fill="hold" nodeType="afterEffect">
                                  <p:stCondLst>
                                    <p:cond delay="0"/>
                                  </p:stCondLst>
                                  <p:childTnLst>
                                    <p:set>
                                      <p:cBhvr>
                                        <p:cTn id="1306" dur="1" fill="hold">
                                          <p:stCondLst>
                                            <p:cond delay="0"/>
                                          </p:stCondLst>
                                        </p:cTn>
                                        <p:tgtEl>
                                          <p:spTgt spid="5508"/>
                                        </p:tgtEl>
                                        <p:attrNameLst>
                                          <p:attrName>style.visibility</p:attrName>
                                        </p:attrNameLst>
                                      </p:cBhvr>
                                      <p:to>
                                        <p:strVal val="visible"/>
                                      </p:to>
                                    </p:set>
                                    <p:animEffect transition="in" filter="fade">
                                      <p:cBhvr>
                                        <p:cTn id="1307" dur="50"/>
                                        <p:tgtEl>
                                          <p:spTgt spid="5508"/>
                                        </p:tgtEl>
                                      </p:cBhvr>
                                    </p:animEffect>
                                  </p:childTnLst>
                                </p:cTn>
                              </p:par>
                              <p:par>
                                <p:cTn id="1308" presetID="1" presetClass="exit" presetSubtype="0" fill="hold" nodeType="withEffect">
                                  <p:stCondLst>
                                    <p:cond delay="0"/>
                                  </p:stCondLst>
                                  <p:childTnLst>
                                    <p:set>
                                      <p:cBhvr>
                                        <p:cTn id="1309" dur="1" fill="hold">
                                          <p:stCondLst>
                                            <p:cond delay="0"/>
                                          </p:stCondLst>
                                        </p:cTn>
                                        <p:tgtEl>
                                          <p:spTgt spid="5495"/>
                                        </p:tgtEl>
                                        <p:attrNameLst>
                                          <p:attrName>style.visibility</p:attrName>
                                        </p:attrNameLst>
                                      </p:cBhvr>
                                      <p:to>
                                        <p:strVal val="hidden"/>
                                      </p:to>
                                    </p:set>
                                  </p:childTnLst>
                                </p:cTn>
                              </p:par>
                            </p:childTnLst>
                          </p:cTn>
                        </p:par>
                        <p:par>
                          <p:cTn id="1310" fill="hold">
                            <p:stCondLst>
                              <p:cond delay="10700"/>
                            </p:stCondLst>
                            <p:childTnLst>
                              <p:par>
                                <p:cTn id="1311" presetID="10" presetClass="entr" presetSubtype="0" fill="hold" nodeType="afterEffect">
                                  <p:stCondLst>
                                    <p:cond delay="0"/>
                                  </p:stCondLst>
                                  <p:childTnLst>
                                    <p:set>
                                      <p:cBhvr>
                                        <p:cTn id="1312" dur="1" fill="hold">
                                          <p:stCondLst>
                                            <p:cond delay="0"/>
                                          </p:stCondLst>
                                        </p:cTn>
                                        <p:tgtEl>
                                          <p:spTgt spid="5531"/>
                                        </p:tgtEl>
                                        <p:attrNameLst>
                                          <p:attrName>style.visibility</p:attrName>
                                        </p:attrNameLst>
                                      </p:cBhvr>
                                      <p:to>
                                        <p:strVal val="visible"/>
                                      </p:to>
                                    </p:set>
                                    <p:animEffect transition="in" filter="fade">
                                      <p:cBhvr>
                                        <p:cTn id="1313" dur="50"/>
                                        <p:tgtEl>
                                          <p:spTgt spid="5531"/>
                                        </p:tgtEl>
                                      </p:cBhvr>
                                    </p:animEffect>
                                  </p:childTnLst>
                                </p:cTn>
                              </p:par>
                              <p:par>
                                <p:cTn id="1314" presetID="1" presetClass="exit" presetSubtype="0" fill="hold" nodeType="withEffect">
                                  <p:stCondLst>
                                    <p:cond delay="0"/>
                                  </p:stCondLst>
                                  <p:childTnLst>
                                    <p:set>
                                      <p:cBhvr>
                                        <p:cTn id="1315" dur="1" fill="hold">
                                          <p:stCondLst>
                                            <p:cond delay="0"/>
                                          </p:stCondLst>
                                        </p:cTn>
                                        <p:tgtEl>
                                          <p:spTgt spid="5508"/>
                                        </p:tgtEl>
                                        <p:attrNameLst>
                                          <p:attrName>style.visibility</p:attrName>
                                        </p:attrNameLst>
                                      </p:cBhvr>
                                      <p:to>
                                        <p:strVal val="hidden"/>
                                      </p:to>
                                    </p:set>
                                  </p:childTnLst>
                                </p:cTn>
                              </p:par>
                            </p:childTnLst>
                          </p:cTn>
                        </p:par>
                        <p:par>
                          <p:cTn id="1316" fill="hold">
                            <p:stCondLst>
                              <p:cond delay="10750"/>
                            </p:stCondLst>
                            <p:childTnLst>
                              <p:par>
                                <p:cTn id="1317" presetID="10" presetClass="entr" presetSubtype="0" fill="hold" nodeType="afterEffect">
                                  <p:stCondLst>
                                    <p:cond delay="0"/>
                                  </p:stCondLst>
                                  <p:childTnLst>
                                    <p:set>
                                      <p:cBhvr>
                                        <p:cTn id="1318" dur="1" fill="hold">
                                          <p:stCondLst>
                                            <p:cond delay="0"/>
                                          </p:stCondLst>
                                        </p:cTn>
                                        <p:tgtEl>
                                          <p:spTgt spid="5433"/>
                                        </p:tgtEl>
                                        <p:attrNameLst>
                                          <p:attrName>style.visibility</p:attrName>
                                        </p:attrNameLst>
                                      </p:cBhvr>
                                      <p:to>
                                        <p:strVal val="visible"/>
                                      </p:to>
                                    </p:set>
                                    <p:animEffect transition="in" filter="fade">
                                      <p:cBhvr>
                                        <p:cTn id="1319" dur="50"/>
                                        <p:tgtEl>
                                          <p:spTgt spid="5433"/>
                                        </p:tgtEl>
                                      </p:cBhvr>
                                    </p:animEffect>
                                  </p:childTnLst>
                                </p:cTn>
                              </p:par>
                              <p:par>
                                <p:cTn id="1320" presetID="1" presetClass="exit" presetSubtype="0" fill="hold" nodeType="withEffect">
                                  <p:stCondLst>
                                    <p:cond delay="0"/>
                                  </p:stCondLst>
                                  <p:childTnLst>
                                    <p:set>
                                      <p:cBhvr>
                                        <p:cTn id="1321" dur="1" fill="hold">
                                          <p:stCondLst>
                                            <p:cond delay="0"/>
                                          </p:stCondLst>
                                        </p:cTn>
                                        <p:tgtEl>
                                          <p:spTgt spid="5531"/>
                                        </p:tgtEl>
                                        <p:attrNameLst>
                                          <p:attrName>style.visibility</p:attrName>
                                        </p:attrNameLst>
                                      </p:cBhvr>
                                      <p:to>
                                        <p:strVal val="hidden"/>
                                      </p:to>
                                    </p:set>
                                  </p:childTnLst>
                                </p:cTn>
                              </p:par>
                            </p:childTnLst>
                          </p:cTn>
                        </p:par>
                        <p:par>
                          <p:cTn id="1322" fill="hold">
                            <p:stCondLst>
                              <p:cond delay="10800"/>
                            </p:stCondLst>
                            <p:childTnLst>
                              <p:par>
                                <p:cTn id="1323" presetID="10" presetClass="entr" presetSubtype="0" fill="hold" nodeType="afterEffect">
                                  <p:stCondLst>
                                    <p:cond delay="0"/>
                                  </p:stCondLst>
                                  <p:childTnLst>
                                    <p:set>
                                      <p:cBhvr>
                                        <p:cTn id="1324" dur="1" fill="hold">
                                          <p:stCondLst>
                                            <p:cond delay="0"/>
                                          </p:stCondLst>
                                        </p:cTn>
                                        <p:tgtEl>
                                          <p:spTgt spid="5545"/>
                                        </p:tgtEl>
                                        <p:attrNameLst>
                                          <p:attrName>style.visibility</p:attrName>
                                        </p:attrNameLst>
                                      </p:cBhvr>
                                      <p:to>
                                        <p:strVal val="visible"/>
                                      </p:to>
                                    </p:set>
                                    <p:animEffect transition="in" filter="fade">
                                      <p:cBhvr>
                                        <p:cTn id="1325" dur="50"/>
                                        <p:tgtEl>
                                          <p:spTgt spid="5545"/>
                                        </p:tgtEl>
                                      </p:cBhvr>
                                    </p:animEffect>
                                  </p:childTnLst>
                                </p:cTn>
                              </p:par>
                              <p:par>
                                <p:cTn id="1326" presetID="1" presetClass="exit" presetSubtype="0" fill="hold" nodeType="withEffect">
                                  <p:stCondLst>
                                    <p:cond delay="0"/>
                                  </p:stCondLst>
                                  <p:childTnLst>
                                    <p:set>
                                      <p:cBhvr>
                                        <p:cTn id="1327" dur="1" fill="hold">
                                          <p:stCondLst>
                                            <p:cond delay="0"/>
                                          </p:stCondLst>
                                        </p:cTn>
                                        <p:tgtEl>
                                          <p:spTgt spid="5433"/>
                                        </p:tgtEl>
                                        <p:attrNameLst>
                                          <p:attrName>style.visibility</p:attrName>
                                        </p:attrNameLst>
                                      </p:cBhvr>
                                      <p:to>
                                        <p:strVal val="hidden"/>
                                      </p:to>
                                    </p:set>
                                  </p:childTnLst>
                                </p:cTn>
                              </p:par>
                            </p:childTnLst>
                          </p:cTn>
                        </p:par>
                        <p:par>
                          <p:cTn id="1328" fill="hold">
                            <p:stCondLst>
                              <p:cond delay="10850"/>
                            </p:stCondLst>
                            <p:childTnLst>
                              <p:par>
                                <p:cTn id="1329" presetID="10" presetClass="entr" presetSubtype="0" fill="hold" nodeType="afterEffect">
                                  <p:stCondLst>
                                    <p:cond delay="0"/>
                                  </p:stCondLst>
                                  <p:childTnLst>
                                    <p:set>
                                      <p:cBhvr>
                                        <p:cTn id="1330" dur="1" fill="hold">
                                          <p:stCondLst>
                                            <p:cond delay="0"/>
                                          </p:stCondLst>
                                        </p:cTn>
                                        <p:tgtEl>
                                          <p:spTgt spid="5559"/>
                                        </p:tgtEl>
                                        <p:attrNameLst>
                                          <p:attrName>style.visibility</p:attrName>
                                        </p:attrNameLst>
                                      </p:cBhvr>
                                      <p:to>
                                        <p:strVal val="visible"/>
                                      </p:to>
                                    </p:set>
                                    <p:animEffect transition="in" filter="fade">
                                      <p:cBhvr>
                                        <p:cTn id="1331" dur="50"/>
                                        <p:tgtEl>
                                          <p:spTgt spid="5559"/>
                                        </p:tgtEl>
                                      </p:cBhvr>
                                    </p:animEffect>
                                  </p:childTnLst>
                                </p:cTn>
                              </p:par>
                              <p:par>
                                <p:cTn id="1332" presetID="1" presetClass="exit" presetSubtype="0" fill="hold" nodeType="withEffect">
                                  <p:stCondLst>
                                    <p:cond delay="0"/>
                                  </p:stCondLst>
                                  <p:childTnLst>
                                    <p:set>
                                      <p:cBhvr>
                                        <p:cTn id="1333" dur="1" fill="hold">
                                          <p:stCondLst>
                                            <p:cond delay="0"/>
                                          </p:stCondLst>
                                        </p:cTn>
                                        <p:tgtEl>
                                          <p:spTgt spid="5545"/>
                                        </p:tgtEl>
                                        <p:attrNameLst>
                                          <p:attrName>style.visibility</p:attrName>
                                        </p:attrNameLst>
                                      </p:cBhvr>
                                      <p:to>
                                        <p:strVal val="hidden"/>
                                      </p:to>
                                    </p:set>
                                  </p:childTnLst>
                                </p:cTn>
                              </p:par>
                            </p:childTnLst>
                          </p:cTn>
                        </p:par>
                        <p:par>
                          <p:cTn id="1334" fill="hold">
                            <p:stCondLst>
                              <p:cond delay="10900"/>
                            </p:stCondLst>
                            <p:childTnLst>
                              <p:par>
                                <p:cTn id="1335" presetID="10" presetClass="entr" presetSubtype="0" fill="hold" nodeType="afterEffect">
                                  <p:stCondLst>
                                    <p:cond delay="0"/>
                                  </p:stCondLst>
                                  <p:childTnLst>
                                    <p:set>
                                      <p:cBhvr>
                                        <p:cTn id="1336" dur="1" fill="hold">
                                          <p:stCondLst>
                                            <p:cond delay="0"/>
                                          </p:stCondLst>
                                        </p:cTn>
                                        <p:tgtEl>
                                          <p:spTgt spid="5573"/>
                                        </p:tgtEl>
                                        <p:attrNameLst>
                                          <p:attrName>style.visibility</p:attrName>
                                        </p:attrNameLst>
                                      </p:cBhvr>
                                      <p:to>
                                        <p:strVal val="visible"/>
                                      </p:to>
                                    </p:set>
                                    <p:animEffect transition="in" filter="fade">
                                      <p:cBhvr>
                                        <p:cTn id="1337" dur="50"/>
                                        <p:tgtEl>
                                          <p:spTgt spid="5573"/>
                                        </p:tgtEl>
                                      </p:cBhvr>
                                    </p:animEffect>
                                  </p:childTnLst>
                                </p:cTn>
                              </p:par>
                              <p:par>
                                <p:cTn id="1338" presetID="1" presetClass="exit" presetSubtype="0" fill="hold" nodeType="withEffect">
                                  <p:stCondLst>
                                    <p:cond delay="0"/>
                                  </p:stCondLst>
                                  <p:childTnLst>
                                    <p:set>
                                      <p:cBhvr>
                                        <p:cTn id="1339" dur="1" fill="hold">
                                          <p:stCondLst>
                                            <p:cond delay="0"/>
                                          </p:stCondLst>
                                        </p:cTn>
                                        <p:tgtEl>
                                          <p:spTgt spid="5559"/>
                                        </p:tgtEl>
                                        <p:attrNameLst>
                                          <p:attrName>style.visibility</p:attrName>
                                        </p:attrNameLst>
                                      </p:cBhvr>
                                      <p:to>
                                        <p:strVal val="hidden"/>
                                      </p:to>
                                    </p:set>
                                  </p:childTnLst>
                                </p:cTn>
                              </p:par>
                            </p:childTnLst>
                          </p:cTn>
                        </p:par>
                        <p:par>
                          <p:cTn id="1340" fill="hold">
                            <p:stCondLst>
                              <p:cond delay="10950"/>
                            </p:stCondLst>
                            <p:childTnLst>
                              <p:par>
                                <p:cTn id="1341" presetID="10" presetClass="entr" presetSubtype="0" fill="hold" nodeType="afterEffect">
                                  <p:stCondLst>
                                    <p:cond delay="0"/>
                                  </p:stCondLst>
                                  <p:childTnLst>
                                    <p:set>
                                      <p:cBhvr>
                                        <p:cTn id="1342" dur="1" fill="hold">
                                          <p:stCondLst>
                                            <p:cond delay="0"/>
                                          </p:stCondLst>
                                        </p:cTn>
                                        <p:tgtEl>
                                          <p:spTgt spid="5587"/>
                                        </p:tgtEl>
                                        <p:attrNameLst>
                                          <p:attrName>style.visibility</p:attrName>
                                        </p:attrNameLst>
                                      </p:cBhvr>
                                      <p:to>
                                        <p:strVal val="visible"/>
                                      </p:to>
                                    </p:set>
                                    <p:animEffect transition="in" filter="fade">
                                      <p:cBhvr>
                                        <p:cTn id="1343" dur="50"/>
                                        <p:tgtEl>
                                          <p:spTgt spid="5587"/>
                                        </p:tgtEl>
                                      </p:cBhvr>
                                    </p:animEffect>
                                  </p:childTnLst>
                                </p:cTn>
                              </p:par>
                              <p:par>
                                <p:cTn id="1344" presetID="1" presetClass="exit" presetSubtype="0" fill="hold" nodeType="withEffect">
                                  <p:stCondLst>
                                    <p:cond delay="0"/>
                                  </p:stCondLst>
                                  <p:childTnLst>
                                    <p:set>
                                      <p:cBhvr>
                                        <p:cTn id="1345" dur="1" fill="hold">
                                          <p:stCondLst>
                                            <p:cond delay="0"/>
                                          </p:stCondLst>
                                        </p:cTn>
                                        <p:tgtEl>
                                          <p:spTgt spid="5573"/>
                                        </p:tgtEl>
                                        <p:attrNameLst>
                                          <p:attrName>style.visibility</p:attrName>
                                        </p:attrNameLst>
                                      </p:cBhvr>
                                      <p:to>
                                        <p:strVal val="hidden"/>
                                      </p:to>
                                    </p:set>
                                  </p:childTnLst>
                                </p:cTn>
                              </p:par>
                            </p:childTnLst>
                          </p:cTn>
                        </p:par>
                        <p:par>
                          <p:cTn id="1346" fill="hold">
                            <p:stCondLst>
                              <p:cond delay="11000"/>
                            </p:stCondLst>
                            <p:childTnLst>
                              <p:par>
                                <p:cTn id="1347" presetID="10" presetClass="entr" presetSubtype="0" fill="hold" nodeType="afterEffect">
                                  <p:stCondLst>
                                    <p:cond delay="0"/>
                                  </p:stCondLst>
                                  <p:childTnLst>
                                    <p:set>
                                      <p:cBhvr>
                                        <p:cTn id="1348" dur="1" fill="hold">
                                          <p:stCondLst>
                                            <p:cond delay="0"/>
                                          </p:stCondLst>
                                        </p:cTn>
                                        <p:tgtEl>
                                          <p:spTgt spid="5601"/>
                                        </p:tgtEl>
                                        <p:attrNameLst>
                                          <p:attrName>style.visibility</p:attrName>
                                        </p:attrNameLst>
                                      </p:cBhvr>
                                      <p:to>
                                        <p:strVal val="visible"/>
                                      </p:to>
                                    </p:set>
                                    <p:animEffect transition="in" filter="fade">
                                      <p:cBhvr>
                                        <p:cTn id="1349" dur="50"/>
                                        <p:tgtEl>
                                          <p:spTgt spid="5601"/>
                                        </p:tgtEl>
                                      </p:cBhvr>
                                    </p:animEffect>
                                  </p:childTnLst>
                                </p:cTn>
                              </p:par>
                              <p:par>
                                <p:cTn id="1350" presetID="1" presetClass="exit" presetSubtype="0" fill="hold" nodeType="withEffect">
                                  <p:stCondLst>
                                    <p:cond delay="0"/>
                                  </p:stCondLst>
                                  <p:childTnLst>
                                    <p:set>
                                      <p:cBhvr>
                                        <p:cTn id="1351" dur="1" fill="hold">
                                          <p:stCondLst>
                                            <p:cond delay="0"/>
                                          </p:stCondLst>
                                        </p:cTn>
                                        <p:tgtEl>
                                          <p:spTgt spid="5587"/>
                                        </p:tgtEl>
                                        <p:attrNameLst>
                                          <p:attrName>style.visibility</p:attrName>
                                        </p:attrNameLst>
                                      </p:cBhvr>
                                      <p:to>
                                        <p:strVal val="hidden"/>
                                      </p:to>
                                    </p:set>
                                  </p:childTnLst>
                                </p:cTn>
                              </p:par>
                            </p:childTnLst>
                          </p:cTn>
                        </p:par>
                        <p:par>
                          <p:cTn id="1352" fill="hold">
                            <p:stCondLst>
                              <p:cond delay="11050"/>
                            </p:stCondLst>
                            <p:childTnLst>
                              <p:par>
                                <p:cTn id="1353" presetID="10" presetClass="entr" presetSubtype="0" fill="hold" nodeType="afterEffect">
                                  <p:stCondLst>
                                    <p:cond delay="0"/>
                                  </p:stCondLst>
                                  <p:childTnLst>
                                    <p:set>
                                      <p:cBhvr>
                                        <p:cTn id="1354" dur="1" fill="hold">
                                          <p:stCondLst>
                                            <p:cond delay="0"/>
                                          </p:stCondLst>
                                        </p:cTn>
                                        <p:tgtEl>
                                          <p:spTgt spid="5621"/>
                                        </p:tgtEl>
                                        <p:attrNameLst>
                                          <p:attrName>style.visibility</p:attrName>
                                        </p:attrNameLst>
                                      </p:cBhvr>
                                      <p:to>
                                        <p:strVal val="visible"/>
                                      </p:to>
                                    </p:set>
                                    <p:animEffect transition="in" filter="fade">
                                      <p:cBhvr>
                                        <p:cTn id="1355" dur="50"/>
                                        <p:tgtEl>
                                          <p:spTgt spid="5621"/>
                                        </p:tgtEl>
                                      </p:cBhvr>
                                    </p:animEffect>
                                  </p:childTnLst>
                                </p:cTn>
                              </p:par>
                              <p:par>
                                <p:cTn id="1356" presetID="1" presetClass="exit" presetSubtype="0" fill="hold" nodeType="withEffect">
                                  <p:stCondLst>
                                    <p:cond delay="0"/>
                                  </p:stCondLst>
                                  <p:childTnLst>
                                    <p:set>
                                      <p:cBhvr>
                                        <p:cTn id="1357" dur="1" fill="hold">
                                          <p:stCondLst>
                                            <p:cond delay="0"/>
                                          </p:stCondLst>
                                        </p:cTn>
                                        <p:tgtEl>
                                          <p:spTgt spid="5601"/>
                                        </p:tgtEl>
                                        <p:attrNameLst>
                                          <p:attrName>style.visibility</p:attrName>
                                        </p:attrNameLst>
                                      </p:cBhvr>
                                      <p:to>
                                        <p:strVal val="hidden"/>
                                      </p:to>
                                    </p:set>
                                  </p:childTnLst>
                                </p:cTn>
                              </p:par>
                            </p:childTnLst>
                          </p:cTn>
                        </p:par>
                        <p:par>
                          <p:cTn id="1358" fill="hold">
                            <p:stCondLst>
                              <p:cond delay="11100"/>
                            </p:stCondLst>
                            <p:childTnLst>
                              <p:par>
                                <p:cTn id="1359" presetID="10" presetClass="entr" presetSubtype="0" fill="hold" nodeType="afterEffect">
                                  <p:stCondLst>
                                    <p:cond delay="0"/>
                                  </p:stCondLst>
                                  <p:childTnLst>
                                    <p:set>
                                      <p:cBhvr>
                                        <p:cTn id="1360" dur="1" fill="hold">
                                          <p:stCondLst>
                                            <p:cond delay="0"/>
                                          </p:stCondLst>
                                        </p:cTn>
                                        <p:tgtEl>
                                          <p:spTgt spid="5635"/>
                                        </p:tgtEl>
                                        <p:attrNameLst>
                                          <p:attrName>style.visibility</p:attrName>
                                        </p:attrNameLst>
                                      </p:cBhvr>
                                      <p:to>
                                        <p:strVal val="visible"/>
                                      </p:to>
                                    </p:set>
                                    <p:animEffect transition="in" filter="fade">
                                      <p:cBhvr>
                                        <p:cTn id="1361" dur="50"/>
                                        <p:tgtEl>
                                          <p:spTgt spid="5635"/>
                                        </p:tgtEl>
                                      </p:cBhvr>
                                    </p:animEffect>
                                  </p:childTnLst>
                                </p:cTn>
                              </p:par>
                              <p:par>
                                <p:cTn id="1362" presetID="1" presetClass="exit" presetSubtype="0" fill="hold" nodeType="withEffect">
                                  <p:stCondLst>
                                    <p:cond delay="0"/>
                                  </p:stCondLst>
                                  <p:childTnLst>
                                    <p:set>
                                      <p:cBhvr>
                                        <p:cTn id="1363" dur="1" fill="hold">
                                          <p:stCondLst>
                                            <p:cond delay="0"/>
                                          </p:stCondLst>
                                        </p:cTn>
                                        <p:tgtEl>
                                          <p:spTgt spid="5621"/>
                                        </p:tgtEl>
                                        <p:attrNameLst>
                                          <p:attrName>style.visibility</p:attrName>
                                        </p:attrNameLst>
                                      </p:cBhvr>
                                      <p:to>
                                        <p:strVal val="hidden"/>
                                      </p:to>
                                    </p:set>
                                  </p:childTnLst>
                                </p:cTn>
                              </p:par>
                            </p:childTnLst>
                          </p:cTn>
                        </p:par>
                        <p:par>
                          <p:cTn id="1364" fill="hold">
                            <p:stCondLst>
                              <p:cond delay="11150"/>
                            </p:stCondLst>
                            <p:childTnLst>
                              <p:par>
                                <p:cTn id="1365" presetID="10" presetClass="entr" presetSubtype="0" fill="hold" nodeType="afterEffect">
                                  <p:stCondLst>
                                    <p:cond delay="0"/>
                                  </p:stCondLst>
                                  <p:childTnLst>
                                    <p:set>
                                      <p:cBhvr>
                                        <p:cTn id="1366" dur="1" fill="hold">
                                          <p:stCondLst>
                                            <p:cond delay="0"/>
                                          </p:stCondLst>
                                        </p:cTn>
                                        <p:tgtEl>
                                          <p:spTgt spid="5649"/>
                                        </p:tgtEl>
                                        <p:attrNameLst>
                                          <p:attrName>style.visibility</p:attrName>
                                        </p:attrNameLst>
                                      </p:cBhvr>
                                      <p:to>
                                        <p:strVal val="visible"/>
                                      </p:to>
                                    </p:set>
                                    <p:animEffect transition="in" filter="fade">
                                      <p:cBhvr>
                                        <p:cTn id="1367" dur="50"/>
                                        <p:tgtEl>
                                          <p:spTgt spid="5649"/>
                                        </p:tgtEl>
                                      </p:cBhvr>
                                    </p:animEffect>
                                  </p:childTnLst>
                                </p:cTn>
                              </p:par>
                              <p:par>
                                <p:cTn id="1368" presetID="1" presetClass="exit" presetSubtype="0" fill="hold" nodeType="withEffect">
                                  <p:stCondLst>
                                    <p:cond delay="0"/>
                                  </p:stCondLst>
                                  <p:childTnLst>
                                    <p:set>
                                      <p:cBhvr>
                                        <p:cTn id="1369" dur="1" fill="hold">
                                          <p:stCondLst>
                                            <p:cond delay="0"/>
                                          </p:stCondLst>
                                        </p:cTn>
                                        <p:tgtEl>
                                          <p:spTgt spid="5635"/>
                                        </p:tgtEl>
                                        <p:attrNameLst>
                                          <p:attrName>style.visibility</p:attrName>
                                        </p:attrNameLst>
                                      </p:cBhvr>
                                      <p:to>
                                        <p:strVal val="hidden"/>
                                      </p:to>
                                    </p:set>
                                  </p:childTnLst>
                                </p:cTn>
                              </p:par>
                            </p:childTnLst>
                          </p:cTn>
                        </p:par>
                        <p:par>
                          <p:cTn id="1370" fill="hold">
                            <p:stCondLst>
                              <p:cond delay="11200"/>
                            </p:stCondLst>
                            <p:childTnLst>
                              <p:par>
                                <p:cTn id="1371" presetID="10" presetClass="entr" presetSubtype="0" fill="hold" nodeType="afterEffect">
                                  <p:stCondLst>
                                    <p:cond delay="0"/>
                                  </p:stCondLst>
                                  <p:childTnLst>
                                    <p:set>
                                      <p:cBhvr>
                                        <p:cTn id="1372" dur="1" fill="hold">
                                          <p:stCondLst>
                                            <p:cond delay="0"/>
                                          </p:stCondLst>
                                        </p:cTn>
                                        <p:tgtEl>
                                          <p:spTgt spid="5663"/>
                                        </p:tgtEl>
                                        <p:attrNameLst>
                                          <p:attrName>style.visibility</p:attrName>
                                        </p:attrNameLst>
                                      </p:cBhvr>
                                      <p:to>
                                        <p:strVal val="visible"/>
                                      </p:to>
                                    </p:set>
                                    <p:animEffect transition="in" filter="fade">
                                      <p:cBhvr>
                                        <p:cTn id="1373" dur="50"/>
                                        <p:tgtEl>
                                          <p:spTgt spid="5663"/>
                                        </p:tgtEl>
                                      </p:cBhvr>
                                    </p:animEffect>
                                  </p:childTnLst>
                                </p:cTn>
                              </p:par>
                              <p:par>
                                <p:cTn id="1374" presetID="1" presetClass="exit" presetSubtype="0" fill="hold" nodeType="withEffect">
                                  <p:stCondLst>
                                    <p:cond delay="0"/>
                                  </p:stCondLst>
                                  <p:childTnLst>
                                    <p:set>
                                      <p:cBhvr>
                                        <p:cTn id="1375" dur="1" fill="hold">
                                          <p:stCondLst>
                                            <p:cond delay="0"/>
                                          </p:stCondLst>
                                        </p:cTn>
                                        <p:tgtEl>
                                          <p:spTgt spid="5649"/>
                                        </p:tgtEl>
                                        <p:attrNameLst>
                                          <p:attrName>style.visibility</p:attrName>
                                        </p:attrNameLst>
                                      </p:cBhvr>
                                      <p:to>
                                        <p:strVal val="hidden"/>
                                      </p:to>
                                    </p:set>
                                  </p:childTnLst>
                                </p:cTn>
                              </p:par>
                            </p:childTnLst>
                          </p:cTn>
                        </p:par>
                        <p:par>
                          <p:cTn id="1376" fill="hold">
                            <p:stCondLst>
                              <p:cond delay="11250"/>
                            </p:stCondLst>
                            <p:childTnLst>
                              <p:par>
                                <p:cTn id="1377" presetID="10" presetClass="entr" presetSubtype="0" fill="hold" nodeType="afterEffect">
                                  <p:stCondLst>
                                    <p:cond delay="0"/>
                                  </p:stCondLst>
                                  <p:childTnLst>
                                    <p:set>
                                      <p:cBhvr>
                                        <p:cTn id="1378" dur="1" fill="hold">
                                          <p:stCondLst>
                                            <p:cond delay="0"/>
                                          </p:stCondLst>
                                        </p:cTn>
                                        <p:tgtEl>
                                          <p:spTgt spid="5701"/>
                                        </p:tgtEl>
                                        <p:attrNameLst>
                                          <p:attrName>style.visibility</p:attrName>
                                        </p:attrNameLst>
                                      </p:cBhvr>
                                      <p:to>
                                        <p:strVal val="visible"/>
                                      </p:to>
                                    </p:set>
                                    <p:animEffect transition="in" filter="fade">
                                      <p:cBhvr>
                                        <p:cTn id="1379" dur="50"/>
                                        <p:tgtEl>
                                          <p:spTgt spid="5701"/>
                                        </p:tgtEl>
                                      </p:cBhvr>
                                    </p:animEffect>
                                  </p:childTnLst>
                                </p:cTn>
                              </p:par>
                              <p:par>
                                <p:cTn id="1380" presetID="1" presetClass="exit" presetSubtype="0" fill="hold" nodeType="withEffect">
                                  <p:stCondLst>
                                    <p:cond delay="0"/>
                                  </p:stCondLst>
                                  <p:childTnLst>
                                    <p:set>
                                      <p:cBhvr>
                                        <p:cTn id="1381" dur="1" fill="hold">
                                          <p:stCondLst>
                                            <p:cond delay="0"/>
                                          </p:stCondLst>
                                        </p:cTn>
                                        <p:tgtEl>
                                          <p:spTgt spid="5663"/>
                                        </p:tgtEl>
                                        <p:attrNameLst>
                                          <p:attrName>style.visibility</p:attrName>
                                        </p:attrNameLst>
                                      </p:cBhvr>
                                      <p:to>
                                        <p:strVal val="hidden"/>
                                      </p:to>
                                    </p:set>
                                  </p:childTnLst>
                                </p:cTn>
                              </p:par>
                            </p:childTnLst>
                          </p:cTn>
                        </p:par>
                        <p:par>
                          <p:cTn id="1382" fill="hold">
                            <p:stCondLst>
                              <p:cond delay="11300"/>
                            </p:stCondLst>
                            <p:childTnLst>
                              <p:par>
                                <p:cTn id="1383" presetID="10" presetClass="entr" presetSubtype="0" fill="hold" nodeType="afterEffect">
                                  <p:stCondLst>
                                    <p:cond delay="0"/>
                                  </p:stCondLst>
                                  <p:childTnLst>
                                    <p:set>
                                      <p:cBhvr>
                                        <p:cTn id="1384" dur="1" fill="hold">
                                          <p:stCondLst>
                                            <p:cond delay="0"/>
                                          </p:stCondLst>
                                        </p:cTn>
                                        <p:tgtEl>
                                          <p:spTgt spid="5677"/>
                                        </p:tgtEl>
                                        <p:attrNameLst>
                                          <p:attrName>style.visibility</p:attrName>
                                        </p:attrNameLst>
                                      </p:cBhvr>
                                      <p:to>
                                        <p:strVal val="visible"/>
                                      </p:to>
                                    </p:set>
                                    <p:animEffect transition="in" filter="fade">
                                      <p:cBhvr>
                                        <p:cTn id="1385" dur="50"/>
                                        <p:tgtEl>
                                          <p:spTgt spid="5677"/>
                                        </p:tgtEl>
                                      </p:cBhvr>
                                    </p:animEffect>
                                  </p:childTnLst>
                                </p:cTn>
                              </p:par>
                              <p:par>
                                <p:cTn id="1386" presetID="1" presetClass="exit" presetSubtype="0" fill="hold" nodeType="withEffect">
                                  <p:stCondLst>
                                    <p:cond delay="0"/>
                                  </p:stCondLst>
                                  <p:childTnLst>
                                    <p:set>
                                      <p:cBhvr>
                                        <p:cTn id="1387" dur="1" fill="hold">
                                          <p:stCondLst>
                                            <p:cond delay="0"/>
                                          </p:stCondLst>
                                        </p:cTn>
                                        <p:tgtEl>
                                          <p:spTgt spid="5701"/>
                                        </p:tgtEl>
                                        <p:attrNameLst>
                                          <p:attrName>style.visibility</p:attrName>
                                        </p:attrNameLst>
                                      </p:cBhvr>
                                      <p:to>
                                        <p:strVal val="hidden"/>
                                      </p:to>
                                    </p:set>
                                  </p:childTnLst>
                                </p:cTn>
                              </p:par>
                            </p:childTnLst>
                          </p:cTn>
                        </p:par>
                        <p:par>
                          <p:cTn id="1388" fill="hold">
                            <p:stCondLst>
                              <p:cond delay="11350"/>
                            </p:stCondLst>
                            <p:childTnLst>
                              <p:par>
                                <p:cTn id="1389" presetID="10" presetClass="entr" presetSubtype="0" fill="hold" nodeType="afterEffect">
                                  <p:stCondLst>
                                    <p:cond delay="0"/>
                                  </p:stCondLst>
                                  <p:childTnLst>
                                    <p:set>
                                      <p:cBhvr>
                                        <p:cTn id="1390" dur="1" fill="hold">
                                          <p:stCondLst>
                                            <p:cond delay="0"/>
                                          </p:stCondLst>
                                        </p:cTn>
                                        <p:tgtEl>
                                          <p:spTgt spid="5690"/>
                                        </p:tgtEl>
                                        <p:attrNameLst>
                                          <p:attrName>style.visibility</p:attrName>
                                        </p:attrNameLst>
                                      </p:cBhvr>
                                      <p:to>
                                        <p:strVal val="visible"/>
                                      </p:to>
                                    </p:set>
                                    <p:animEffect transition="in" filter="fade">
                                      <p:cBhvr>
                                        <p:cTn id="1391" dur="50"/>
                                        <p:tgtEl>
                                          <p:spTgt spid="5690"/>
                                        </p:tgtEl>
                                      </p:cBhvr>
                                    </p:animEffect>
                                  </p:childTnLst>
                                </p:cTn>
                              </p:par>
                              <p:par>
                                <p:cTn id="1392" presetID="1" presetClass="exit" presetSubtype="0" fill="hold" nodeType="withEffect">
                                  <p:stCondLst>
                                    <p:cond delay="0"/>
                                  </p:stCondLst>
                                  <p:childTnLst>
                                    <p:set>
                                      <p:cBhvr>
                                        <p:cTn id="1393" dur="1" fill="hold">
                                          <p:stCondLst>
                                            <p:cond delay="0"/>
                                          </p:stCondLst>
                                        </p:cTn>
                                        <p:tgtEl>
                                          <p:spTgt spid="5677"/>
                                        </p:tgtEl>
                                        <p:attrNameLst>
                                          <p:attrName>style.visibility</p:attrName>
                                        </p:attrNameLst>
                                      </p:cBhvr>
                                      <p:to>
                                        <p:strVal val="hidden"/>
                                      </p:to>
                                    </p:set>
                                  </p:childTnLst>
                                </p:cTn>
                              </p:par>
                            </p:childTnLst>
                          </p:cTn>
                        </p:par>
                        <p:par>
                          <p:cTn id="1394" fill="hold">
                            <p:stCondLst>
                              <p:cond delay="11400"/>
                            </p:stCondLst>
                            <p:childTnLst>
                              <p:par>
                                <p:cTn id="1395" presetID="10" presetClass="entr" presetSubtype="0" fill="hold" nodeType="afterEffect">
                                  <p:stCondLst>
                                    <p:cond delay="0"/>
                                  </p:stCondLst>
                                  <p:childTnLst>
                                    <p:set>
                                      <p:cBhvr>
                                        <p:cTn id="1396" dur="1" fill="hold">
                                          <p:stCondLst>
                                            <p:cond delay="0"/>
                                          </p:stCondLst>
                                        </p:cTn>
                                        <p:tgtEl>
                                          <p:spTgt spid="5713"/>
                                        </p:tgtEl>
                                        <p:attrNameLst>
                                          <p:attrName>style.visibility</p:attrName>
                                        </p:attrNameLst>
                                      </p:cBhvr>
                                      <p:to>
                                        <p:strVal val="visible"/>
                                      </p:to>
                                    </p:set>
                                    <p:animEffect transition="in" filter="fade">
                                      <p:cBhvr>
                                        <p:cTn id="1397" dur="50"/>
                                        <p:tgtEl>
                                          <p:spTgt spid="5713"/>
                                        </p:tgtEl>
                                      </p:cBhvr>
                                    </p:animEffect>
                                  </p:childTnLst>
                                </p:cTn>
                              </p:par>
                              <p:par>
                                <p:cTn id="1398" presetID="1" presetClass="exit" presetSubtype="0" fill="hold" nodeType="withEffect">
                                  <p:stCondLst>
                                    <p:cond delay="0"/>
                                  </p:stCondLst>
                                  <p:childTnLst>
                                    <p:set>
                                      <p:cBhvr>
                                        <p:cTn id="1399" dur="1" fill="hold">
                                          <p:stCondLst>
                                            <p:cond delay="0"/>
                                          </p:stCondLst>
                                        </p:cTn>
                                        <p:tgtEl>
                                          <p:spTgt spid="5690"/>
                                        </p:tgtEl>
                                        <p:attrNameLst>
                                          <p:attrName>style.visibility</p:attrName>
                                        </p:attrNameLst>
                                      </p:cBhvr>
                                      <p:to>
                                        <p:strVal val="hidden"/>
                                      </p:to>
                                    </p:set>
                                  </p:childTnLst>
                                </p:cTn>
                              </p:par>
                            </p:childTnLst>
                          </p:cTn>
                        </p:par>
                        <p:par>
                          <p:cTn id="1400" fill="hold">
                            <p:stCondLst>
                              <p:cond delay="11450"/>
                            </p:stCondLst>
                            <p:childTnLst>
                              <p:par>
                                <p:cTn id="1401" presetID="10" presetClass="entr" presetSubtype="0" fill="hold" nodeType="afterEffect">
                                  <p:stCondLst>
                                    <p:cond delay="0"/>
                                  </p:stCondLst>
                                  <p:childTnLst>
                                    <p:set>
                                      <p:cBhvr>
                                        <p:cTn id="1402" dur="1" fill="hold">
                                          <p:stCondLst>
                                            <p:cond delay="0"/>
                                          </p:stCondLst>
                                        </p:cTn>
                                        <p:tgtEl>
                                          <p:spTgt spid="5615"/>
                                        </p:tgtEl>
                                        <p:attrNameLst>
                                          <p:attrName>style.visibility</p:attrName>
                                        </p:attrNameLst>
                                      </p:cBhvr>
                                      <p:to>
                                        <p:strVal val="visible"/>
                                      </p:to>
                                    </p:set>
                                    <p:animEffect transition="in" filter="fade">
                                      <p:cBhvr>
                                        <p:cTn id="1403" dur="50"/>
                                        <p:tgtEl>
                                          <p:spTgt spid="5615"/>
                                        </p:tgtEl>
                                      </p:cBhvr>
                                    </p:animEffect>
                                  </p:childTnLst>
                                </p:cTn>
                              </p:par>
                              <p:par>
                                <p:cTn id="1404" presetID="1" presetClass="exit" presetSubtype="0" fill="hold" nodeType="withEffect">
                                  <p:stCondLst>
                                    <p:cond delay="0"/>
                                  </p:stCondLst>
                                  <p:childTnLst>
                                    <p:set>
                                      <p:cBhvr>
                                        <p:cTn id="1405" dur="1" fill="hold">
                                          <p:stCondLst>
                                            <p:cond delay="0"/>
                                          </p:stCondLst>
                                        </p:cTn>
                                        <p:tgtEl>
                                          <p:spTgt spid="5713"/>
                                        </p:tgtEl>
                                        <p:attrNameLst>
                                          <p:attrName>style.visibility</p:attrName>
                                        </p:attrNameLst>
                                      </p:cBhvr>
                                      <p:to>
                                        <p:strVal val="hidden"/>
                                      </p:to>
                                    </p:set>
                                  </p:childTnLst>
                                </p:cTn>
                              </p:par>
                            </p:childTnLst>
                          </p:cTn>
                        </p:par>
                        <p:par>
                          <p:cTn id="1406" fill="hold">
                            <p:stCondLst>
                              <p:cond delay="11500"/>
                            </p:stCondLst>
                            <p:childTnLst>
                              <p:par>
                                <p:cTn id="1407" presetID="10" presetClass="entr" presetSubtype="0" fill="hold" nodeType="afterEffect">
                                  <p:stCondLst>
                                    <p:cond delay="0"/>
                                  </p:stCondLst>
                                  <p:childTnLst>
                                    <p:set>
                                      <p:cBhvr>
                                        <p:cTn id="1408" dur="1" fill="hold">
                                          <p:stCondLst>
                                            <p:cond delay="0"/>
                                          </p:stCondLst>
                                        </p:cTn>
                                        <p:tgtEl>
                                          <p:spTgt spid="5727"/>
                                        </p:tgtEl>
                                        <p:attrNameLst>
                                          <p:attrName>style.visibility</p:attrName>
                                        </p:attrNameLst>
                                      </p:cBhvr>
                                      <p:to>
                                        <p:strVal val="visible"/>
                                      </p:to>
                                    </p:set>
                                    <p:animEffect transition="in" filter="fade">
                                      <p:cBhvr>
                                        <p:cTn id="1409" dur="50"/>
                                        <p:tgtEl>
                                          <p:spTgt spid="5727"/>
                                        </p:tgtEl>
                                      </p:cBhvr>
                                    </p:animEffect>
                                  </p:childTnLst>
                                </p:cTn>
                              </p:par>
                              <p:par>
                                <p:cTn id="1410" presetID="1" presetClass="exit" presetSubtype="0" fill="hold" nodeType="withEffect">
                                  <p:stCondLst>
                                    <p:cond delay="0"/>
                                  </p:stCondLst>
                                  <p:childTnLst>
                                    <p:set>
                                      <p:cBhvr>
                                        <p:cTn id="1411" dur="1" fill="hold">
                                          <p:stCondLst>
                                            <p:cond delay="0"/>
                                          </p:stCondLst>
                                        </p:cTn>
                                        <p:tgtEl>
                                          <p:spTgt spid="5615"/>
                                        </p:tgtEl>
                                        <p:attrNameLst>
                                          <p:attrName>style.visibility</p:attrName>
                                        </p:attrNameLst>
                                      </p:cBhvr>
                                      <p:to>
                                        <p:strVal val="hidden"/>
                                      </p:to>
                                    </p:set>
                                  </p:childTnLst>
                                </p:cTn>
                              </p:par>
                            </p:childTnLst>
                          </p:cTn>
                        </p:par>
                        <p:par>
                          <p:cTn id="1412" fill="hold">
                            <p:stCondLst>
                              <p:cond delay="11550"/>
                            </p:stCondLst>
                            <p:childTnLst>
                              <p:par>
                                <p:cTn id="1413" presetID="10" presetClass="entr" presetSubtype="0" fill="hold" nodeType="afterEffect">
                                  <p:stCondLst>
                                    <p:cond delay="0"/>
                                  </p:stCondLst>
                                  <p:childTnLst>
                                    <p:set>
                                      <p:cBhvr>
                                        <p:cTn id="1414" dur="1" fill="hold">
                                          <p:stCondLst>
                                            <p:cond delay="0"/>
                                          </p:stCondLst>
                                        </p:cTn>
                                        <p:tgtEl>
                                          <p:spTgt spid="5741"/>
                                        </p:tgtEl>
                                        <p:attrNameLst>
                                          <p:attrName>style.visibility</p:attrName>
                                        </p:attrNameLst>
                                      </p:cBhvr>
                                      <p:to>
                                        <p:strVal val="visible"/>
                                      </p:to>
                                    </p:set>
                                    <p:animEffect transition="in" filter="fade">
                                      <p:cBhvr>
                                        <p:cTn id="1415" dur="50"/>
                                        <p:tgtEl>
                                          <p:spTgt spid="5741"/>
                                        </p:tgtEl>
                                      </p:cBhvr>
                                    </p:animEffect>
                                  </p:childTnLst>
                                </p:cTn>
                              </p:par>
                              <p:par>
                                <p:cTn id="1416" presetID="1" presetClass="exit" presetSubtype="0" fill="hold" nodeType="withEffect">
                                  <p:stCondLst>
                                    <p:cond delay="0"/>
                                  </p:stCondLst>
                                  <p:childTnLst>
                                    <p:set>
                                      <p:cBhvr>
                                        <p:cTn id="1417" dur="1" fill="hold">
                                          <p:stCondLst>
                                            <p:cond delay="0"/>
                                          </p:stCondLst>
                                        </p:cTn>
                                        <p:tgtEl>
                                          <p:spTgt spid="5727"/>
                                        </p:tgtEl>
                                        <p:attrNameLst>
                                          <p:attrName>style.visibility</p:attrName>
                                        </p:attrNameLst>
                                      </p:cBhvr>
                                      <p:to>
                                        <p:strVal val="hidden"/>
                                      </p:to>
                                    </p:set>
                                  </p:childTnLst>
                                </p:cTn>
                              </p:par>
                            </p:childTnLst>
                          </p:cTn>
                        </p:par>
                        <p:par>
                          <p:cTn id="1418" fill="hold">
                            <p:stCondLst>
                              <p:cond delay="11600"/>
                            </p:stCondLst>
                            <p:childTnLst>
                              <p:par>
                                <p:cTn id="1419" presetID="10" presetClass="entr" presetSubtype="0" fill="hold" nodeType="afterEffect">
                                  <p:stCondLst>
                                    <p:cond delay="0"/>
                                  </p:stCondLst>
                                  <p:childTnLst>
                                    <p:set>
                                      <p:cBhvr>
                                        <p:cTn id="1420" dur="1" fill="hold">
                                          <p:stCondLst>
                                            <p:cond delay="0"/>
                                          </p:stCondLst>
                                        </p:cTn>
                                        <p:tgtEl>
                                          <p:spTgt spid="5755"/>
                                        </p:tgtEl>
                                        <p:attrNameLst>
                                          <p:attrName>style.visibility</p:attrName>
                                        </p:attrNameLst>
                                      </p:cBhvr>
                                      <p:to>
                                        <p:strVal val="visible"/>
                                      </p:to>
                                    </p:set>
                                    <p:animEffect transition="in" filter="fade">
                                      <p:cBhvr>
                                        <p:cTn id="1421" dur="50"/>
                                        <p:tgtEl>
                                          <p:spTgt spid="5755"/>
                                        </p:tgtEl>
                                      </p:cBhvr>
                                    </p:animEffect>
                                  </p:childTnLst>
                                </p:cTn>
                              </p:par>
                              <p:par>
                                <p:cTn id="1422" presetID="1" presetClass="exit" presetSubtype="0" fill="hold" nodeType="withEffect">
                                  <p:stCondLst>
                                    <p:cond delay="0"/>
                                  </p:stCondLst>
                                  <p:childTnLst>
                                    <p:set>
                                      <p:cBhvr>
                                        <p:cTn id="1423" dur="1" fill="hold">
                                          <p:stCondLst>
                                            <p:cond delay="0"/>
                                          </p:stCondLst>
                                        </p:cTn>
                                        <p:tgtEl>
                                          <p:spTgt spid="5741"/>
                                        </p:tgtEl>
                                        <p:attrNameLst>
                                          <p:attrName>style.visibility</p:attrName>
                                        </p:attrNameLst>
                                      </p:cBhvr>
                                      <p:to>
                                        <p:strVal val="hidden"/>
                                      </p:to>
                                    </p:set>
                                  </p:childTnLst>
                                </p:cTn>
                              </p:par>
                            </p:childTnLst>
                          </p:cTn>
                        </p:par>
                        <p:par>
                          <p:cTn id="1424" fill="hold">
                            <p:stCondLst>
                              <p:cond delay="11650"/>
                            </p:stCondLst>
                            <p:childTnLst>
                              <p:par>
                                <p:cTn id="1425" presetID="10" presetClass="entr" presetSubtype="0" fill="hold" nodeType="afterEffect">
                                  <p:stCondLst>
                                    <p:cond delay="0"/>
                                  </p:stCondLst>
                                  <p:childTnLst>
                                    <p:set>
                                      <p:cBhvr>
                                        <p:cTn id="1426" dur="1" fill="hold">
                                          <p:stCondLst>
                                            <p:cond delay="0"/>
                                          </p:stCondLst>
                                        </p:cTn>
                                        <p:tgtEl>
                                          <p:spTgt spid="5769"/>
                                        </p:tgtEl>
                                        <p:attrNameLst>
                                          <p:attrName>style.visibility</p:attrName>
                                        </p:attrNameLst>
                                      </p:cBhvr>
                                      <p:to>
                                        <p:strVal val="visible"/>
                                      </p:to>
                                    </p:set>
                                    <p:animEffect transition="in" filter="fade">
                                      <p:cBhvr>
                                        <p:cTn id="1427" dur="50"/>
                                        <p:tgtEl>
                                          <p:spTgt spid="5769"/>
                                        </p:tgtEl>
                                      </p:cBhvr>
                                    </p:animEffect>
                                  </p:childTnLst>
                                </p:cTn>
                              </p:par>
                              <p:par>
                                <p:cTn id="1428" presetID="1" presetClass="exit" presetSubtype="0" fill="hold" nodeType="withEffect">
                                  <p:stCondLst>
                                    <p:cond delay="0"/>
                                  </p:stCondLst>
                                  <p:childTnLst>
                                    <p:set>
                                      <p:cBhvr>
                                        <p:cTn id="1429" dur="1" fill="hold">
                                          <p:stCondLst>
                                            <p:cond delay="0"/>
                                          </p:stCondLst>
                                        </p:cTn>
                                        <p:tgtEl>
                                          <p:spTgt spid="5755"/>
                                        </p:tgtEl>
                                        <p:attrNameLst>
                                          <p:attrName>style.visibility</p:attrName>
                                        </p:attrNameLst>
                                      </p:cBhvr>
                                      <p:to>
                                        <p:strVal val="hidden"/>
                                      </p:to>
                                    </p:set>
                                  </p:childTnLst>
                                </p:cTn>
                              </p:par>
                            </p:childTnLst>
                          </p:cTn>
                        </p:par>
                        <p:par>
                          <p:cTn id="1430" fill="hold">
                            <p:stCondLst>
                              <p:cond delay="11700"/>
                            </p:stCondLst>
                            <p:childTnLst>
                              <p:par>
                                <p:cTn id="1431" presetID="10" presetClass="entr" presetSubtype="0" fill="hold" nodeType="afterEffect">
                                  <p:stCondLst>
                                    <p:cond delay="0"/>
                                  </p:stCondLst>
                                  <p:childTnLst>
                                    <p:set>
                                      <p:cBhvr>
                                        <p:cTn id="1432" dur="1" fill="hold">
                                          <p:stCondLst>
                                            <p:cond delay="0"/>
                                          </p:stCondLst>
                                        </p:cTn>
                                        <p:tgtEl>
                                          <p:spTgt spid="5783"/>
                                        </p:tgtEl>
                                        <p:attrNameLst>
                                          <p:attrName>style.visibility</p:attrName>
                                        </p:attrNameLst>
                                      </p:cBhvr>
                                      <p:to>
                                        <p:strVal val="visible"/>
                                      </p:to>
                                    </p:set>
                                    <p:animEffect transition="in" filter="fade">
                                      <p:cBhvr>
                                        <p:cTn id="1433" dur="50"/>
                                        <p:tgtEl>
                                          <p:spTgt spid="5783"/>
                                        </p:tgtEl>
                                      </p:cBhvr>
                                    </p:animEffect>
                                  </p:childTnLst>
                                </p:cTn>
                              </p:par>
                              <p:par>
                                <p:cTn id="1434" presetID="1" presetClass="exit" presetSubtype="0" fill="hold" nodeType="withEffect">
                                  <p:stCondLst>
                                    <p:cond delay="0"/>
                                  </p:stCondLst>
                                  <p:childTnLst>
                                    <p:set>
                                      <p:cBhvr>
                                        <p:cTn id="1435" dur="1" fill="hold">
                                          <p:stCondLst>
                                            <p:cond delay="0"/>
                                          </p:stCondLst>
                                        </p:cTn>
                                        <p:tgtEl>
                                          <p:spTgt spid="5769"/>
                                        </p:tgtEl>
                                        <p:attrNameLst>
                                          <p:attrName>style.visibility</p:attrName>
                                        </p:attrNameLst>
                                      </p:cBhvr>
                                      <p:to>
                                        <p:strVal val="hidden"/>
                                      </p:to>
                                    </p:set>
                                  </p:childTnLst>
                                </p:cTn>
                              </p:par>
                            </p:childTnLst>
                          </p:cTn>
                        </p:par>
                        <p:par>
                          <p:cTn id="1436" fill="hold">
                            <p:stCondLst>
                              <p:cond delay="11750"/>
                            </p:stCondLst>
                            <p:childTnLst>
                              <p:par>
                                <p:cTn id="1437" presetID="1" presetClass="exit" presetSubtype="0" fill="hold" grpId="1" nodeType="afterEffect">
                                  <p:stCondLst>
                                    <p:cond delay="0"/>
                                  </p:stCondLst>
                                  <p:childTnLst>
                                    <p:set>
                                      <p:cBhvr>
                                        <p:cTn id="1438" dur="1" fill="hold">
                                          <p:stCondLst>
                                            <p:cond delay="0"/>
                                          </p:stCondLst>
                                        </p:cTn>
                                        <p:tgtEl>
                                          <p:spTgt spid="58"/>
                                        </p:tgtEl>
                                        <p:attrNameLst>
                                          <p:attrName>style.visibility</p:attrName>
                                        </p:attrNameLst>
                                      </p:cBhvr>
                                      <p:to>
                                        <p:strVal val="hidden"/>
                                      </p:to>
                                    </p:set>
                                  </p:childTnLst>
                                </p:cTn>
                              </p:par>
                              <p:par>
                                <p:cTn id="1439" presetID="1" presetClass="exit" presetSubtype="0" fill="hold" nodeType="withEffect">
                                  <p:stCondLst>
                                    <p:cond delay="0"/>
                                  </p:stCondLst>
                                  <p:childTnLst>
                                    <p:set>
                                      <p:cBhvr>
                                        <p:cTn id="1440" dur="1" fill="hold">
                                          <p:stCondLst>
                                            <p:cond delay="0"/>
                                          </p:stCondLst>
                                        </p:cTn>
                                        <p:tgtEl>
                                          <p:spTgt spid="5783"/>
                                        </p:tgtEl>
                                        <p:attrNameLst>
                                          <p:attrName>style.visibility</p:attrName>
                                        </p:attrNameLst>
                                      </p:cBhvr>
                                      <p:to>
                                        <p:strVal val="hidden"/>
                                      </p:to>
                                    </p:set>
                                  </p:childTnLst>
                                </p:cTn>
                              </p:par>
                              <p:par>
                                <p:cTn id="1441" presetID="10" presetClass="entr" presetSubtype="0" fill="hold" nodeType="withEffect">
                                  <p:stCondLst>
                                    <p:cond delay="0"/>
                                  </p:stCondLst>
                                  <p:childTnLst>
                                    <p:set>
                                      <p:cBhvr>
                                        <p:cTn id="1442" dur="1" fill="hold">
                                          <p:stCondLst>
                                            <p:cond delay="0"/>
                                          </p:stCondLst>
                                        </p:cTn>
                                        <p:tgtEl>
                                          <p:spTgt spid="5797"/>
                                        </p:tgtEl>
                                        <p:attrNameLst>
                                          <p:attrName>style.visibility</p:attrName>
                                        </p:attrNameLst>
                                      </p:cBhvr>
                                      <p:to>
                                        <p:strVal val="visible"/>
                                      </p:to>
                                    </p:set>
                                    <p:animEffect transition="in" filter="fade">
                                      <p:cBhvr>
                                        <p:cTn id="1443" dur="50"/>
                                        <p:tgtEl>
                                          <p:spTgt spid="5797"/>
                                        </p:tgtEl>
                                      </p:cBhvr>
                                    </p:animEffect>
                                  </p:childTnLst>
                                </p:cTn>
                              </p:par>
                              <p:par>
                                <p:cTn id="1444" presetID="1" presetClass="entr" presetSubtype="0" fill="hold" grpId="1" nodeType="withEffect">
                                  <p:stCondLst>
                                    <p:cond delay="0"/>
                                  </p:stCondLst>
                                  <p:childTnLst>
                                    <p:set>
                                      <p:cBhvr>
                                        <p:cTn id="1445" dur="1" fill="hold">
                                          <p:stCondLst>
                                            <p:cond delay="0"/>
                                          </p:stCondLst>
                                        </p:cTn>
                                        <p:tgtEl>
                                          <p:spTgt spid="1503"/>
                                        </p:tgtEl>
                                        <p:attrNameLst>
                                          <p:attrName>style.visibility</p:attrName>
                                        </p:attrNameLst>
                                      </p:cBhvr>
                                      <p:to>
                                        <p:strVal val="visible"/>
                                      </p:to>
                                    </p:set>
                                  </p:childTnLst>
                                </p:cTn>
                              </p:par>
                              <p:par>
                                <p:cTn id="1446" presetID="1" presetClass="exit" presetSubtype="0" fill="hold" grpId="2" nodeType="withEffect">
                                  <p:stCondLst>
                                    <p:cond delay="0"/>
                                  </p:stCondLst>
                                  <p:childTnLst>
                                    <p:set>
                                      <p:cBhvr>
                                        <p:cTn id="1447" dur="1" fill="hold">
                                          <p:stCondLst>
                                            <p:cond delay="0"/>
                                          </p:stCondLst>
                                        </p:cTn>
                                        <p:tgtEl>
                                          <p:spTgt spid="2077"/>
                                        </p:tgtEl>
                                        <p:attrNameLst>
                                          <p:attrName>style.visibility</p:attrName>
                                        </p:attrNameLst>
                                      </p:cBhvr>
                                      <p:to>
                                        <p:strVal val="hidden"/>
                                      </p:to>
                                    </p:set>
                                  </p:childTnLst>
                                </p:cTn>
                              </p:par>
                              <p:par>
                                <p:cTn id="1448" presetID="1" presetClass="exit" presetSubtype="0" fill="hold" grpId="2" nodeType="withEffect">
                                  <p:stCondLst>
                                    <p:cond delay="0"/>
                                  </p:stCondLst>
                                  <p:childTnLst>
                                    <p:set>
                                      <p:cBhvr>
                                        <p:cTn id="1449" dur="1" fill="hold">
                                          <p:stCondLst>
                                            <p:cond delay="0"/>
                                          </p:stCondLst>
                                        </p:cTn>
                                        <p:tgtEl>
                                          <p:spTgt spid="2078"/>
                                        </p:tgtEl>
                                        <p:attrNameLst>
                                          <p:attrName>style.visibility</p:attrName>
                                        </p:attrNameLst>
                                      </p:cBhvr>
                                      <p:to>
                                        <p:strVal val="hidden"/>
                                      </p:to>
                                    </p:set>
                                  </p:childTnLst>
                                </p:cTn>
                              </p:par>
                              <p:par>
                                <p:cTn id="1450" presetID="10" presetClass="exit" presetSubtype="0" fill="hold" grpId="1" nodeType="withEffect">
                                  <p:stCondLst>
                                    <p:cond delay="0"/>
                                  </p:stCondLst>
                                  <p:childTnLst>
                                    <p:animEffect transition="out" filter="fade">
                                      <p:cBhvr>
                                        <p:cTn id="1451" dur="500"/>
                                        <p:tgtEl>
                                          <p:spTgt spid="35"/>
                                        </p:tgtEl>
                                      </p:cBhvr>
                                    </p:animEffect>
                                    <p:set>
                                      <p:cBhvr>
                                        <p:cTn id="1452" dur="1" fill="hold">
                                          <p:stCondLst>
                                            <p:cond delay="499"/>
                                          </p:stCondLst>
                                        </p:cTn>
                                        <p:tgtEl>
                                          <p:spTgt spid="35"/>
                                        </p:tgtEl>
                                        <p:attrNameLst>
                                          <p:attrName>style.visibility</p:attrName>
                                        </p:attrNameLst>
                                      </p:cBhvr>
                                      <p:to>
                                        <p:strVal val="hidden"/>
                                      </p:to>
                                    </p:set>
                                  </p:childTnLst>
                                </p:cTn>
                              </p:par>
                            </p:childTnLst>
                          </p:cTn>
                        </p:par>
                      </p:childTnLst>
                    </p:cTn>
                  </p:par>
                </p:childTnLst>
              </p:cTn>
              <p:nextCondLst>
                <p:cond evt="onClick" delay="0">
                  <p:tgtEl>
                    <p:spTgt spid="1503"/>
                  </p:tgtEl>
                </p:cond>
              </p:nextCondLst>
            </p:seq>
            <p:seq concurrent="1" nextAc="seek">
              <p:cTn id="1453" restart="whenNotActive" fill="hold" evtFilter="cancelBubble" nodeType="interactiveSeq">
                <p:stCondLst>
                  <p:cond evt="onClick" delay="0">
                    <p:tgtEl>
                      <p:spTgt spid="2076"/>
                    </p:tgtEl>
                  </p:cond>
                </p:stCondLst>
                <p:endSync evt="end" delay="0">
                  <p:rtn val="all"/>
                </p:endSync>
                <p:childTnLst>
                  <p:par>
                    <p:cTn id="1454" fill="hold">
                      <p:stCondLst>
                        <p:cond delay="0"/>
                      </p:stCondLst>
                      <p:childTnLst>
                        <p:par>
                          <p:cTn id="1455" fill="hold">
                            <p:stCondLst>
                              <p:cond delay="0"/>
                            </p:stCondLst>
                            <p:childTnLst>
                              <p:par>
                                <p:cTn id="1456" presetID="1" presetClass="exit" presetSubtype="0" fill="hold" grpId="2" nodeType="withEffect">
                                  <p:stCondLst>
                                    <p:cond delay="0"/>
                                  </p:stCondLst>
                                  <p:iterate type="wd">
                                    <p:tmAbs val="0"/>
                                  </p:iterate>
                                  <p:childTnLst>
                                    <p:set>
                                      <p:cBhvr>
                                        <p:cTn id="1457" dur="1" fill="hold">
                                          <p:stCondLst>
                                            <p:cond delay="0"/>
                                          </p:stCondLst>
                                        </p:cTn>
                                        <p:tgtEl>
                                          <p:spTgt spid="2076"/>
                                        </p:tgtEl>
                                        <p:attrNameLst>
                                          <p:attrName>style.visibility</p:attrName>
                                        </p:attrNameLst>
                                      </p:cBhvr>
                                      <p:to>
                                        <p:strVal val="hidden"/>
                                      </p:to>
                                    </p:set>
                                  </p:childTnLst>
                                </p:cTn>
                              </p:par>
                              <p:par>
                                <p:cTn id="1458" presetID="10" presetClass="entr" presetSubtype="0" fill="hold" grpId="0" nodeType="withEffect">
                                  <p:stCondLst>
                                    <p:cond delay="0"/>
                                  </p:stCondLst>
                                  <p:childTnLst>
                                    <p:set>
                                      <p:cBhvr>
                                        <p:cTn id="1459" dur="1" fill="hold">
                                          <p:stCondLst>
                                            <p:cond delay="0"/>
                                          </p:stCondLst>
                                        </p:cTn>
                                        <p:tgtEl>
                                          <p:spTgt spid="1503"/>
                                        </p:tgtEl>
                                        <p:attrNameLst>
                                          <p:attrName>style.visibility</p:attrName>
                                        </p:attrNameLst>
                                      </p:cBhvr>
                                      <p:to>
                                        <p:strVal val="visible"/>
                                      </p:to>
                                    </p:set>
                                    <p:animEffect transition="in" filter="fade">
                                      <p:cBhvr>
                                        <p:cTn id="1460" dur="500"/>
                                        <p:tgtEl>
                                          <p:spTgt spid="1503"/>
                                        </p:tgtEl>
                                      </p:cBhvr>
                                    </p:animEffect>
                                  </p:childTnLst>
                                </p:cTn>
                              </p:par>
                              <p:par>
                                <p:cTn id="1461" presetID="8" presetClass="emph" presetSubtype="0" repeatCount="30000" fill="hold" nodeType="withEffect">
                                  <p:stCondLst>
                                    <p:cond delay="0"/>
                                  </p:stCondLst>
                                  <p:childTnLst>
                                    <p:animRot by="21600000">
                                      <p:cBhvr>
                                        <p:cTn id="1462" dur="2000" fill="hold"/>
                                        <p:tgtEl>
                                          <p:spTgt spid="42"/>
                                        </p:tgtEl>
                                        <p:attrNameLst>
                                          <p:attrName>r</p:attrName>
                                        </p:attrNameLst>
                                      </p:cBhvr>
                                    </p:animRot>
                                  </p:childTnLst>
                                </p:cTn>
                              </p:par>
                              <p:par>
                                <p:cTn id="1463" presetID="0" presetClass="path" presetSubtype="0" repeatCount="60000" fill="hold" grpId="0" nodeType="withEffect">
                                  <p:stCondLst>
                                    <p:cond delay="0"/>
                                  </p:stCondLst>
                                  <p:childTnLst>
                                    <p:animMotion origin="layout" path="M 2.77778E-7 -1.11111E-6 L -0.05 -0.00185 L -0.07639 -0.00926 L -0.09305 -0.02592 L -0.09861 -0.04815 L -0.09583 -0.07592 L -0.10694 -0.08704 L -0.14861 -0.08889 L -0.18611 -0.0963 L -0.19305 -0.10741 L -0.19305 -0.13333 " pathEditMode="relative" ptsTypes="AAAAAAAAAAA">
                                      <p:cBhvr>
                                        <p:cTn id="1464" dur="1000" fill="hold"/>
                                        <p:tgtEl>
                                          <p:spTgt spid="2077"/>
                                        </p:tgtEl>
                                        <p:attrNameLst>
                                          <p:attrName>ppt_x</p:attrName>
                                          <p:attrName>ppt_y</p:attrName>
                                        </p:attrNameLst>
                                      </p:cBhvr>
                                    </p:animMotion>
                                  </p:childTnLst>
                                </p:cTn>
                              </p:par>
                              <p:par>
                                <p:cTn id="1465" presetID="0" presetClass="path" presetSubtype="0" repeatCount="60000" fill="hold" grpId="0" nodeType="withEffect">
                                  <p:stCondLst>
                                    <p:cond delay="0"/>
                                  </p:stCondLst>
                                  <p:childTnLst>
                                    <p:animMotion origin="layout" path="M -3.05556E-6 -6.66667E-6 L 0.00278 -0.01853 L 0.01389 -0.02778 L 0.12917 -0.03149 L 0.19861 -0.02223 L 0.22084 -0.01482 L 0.22917 0.0111 L 0.23611 0.0611 L 0.23195 0.14073 L 0.21945 0.16296 L 0.19584 0.17407 " pathEditMode="relative" ptsTypes="AAAAAAAAAAA">
                                      <p:cBhvr>
                                        <p:cTn id="1466" dur="1000" fill="hold"/>
                                        <p:tgtEl>
                                          <p:spTgt spid="2078"/>
                                        </p:tgtEl>
                                        <p:attrNameLst>
                                          <p:attrName>ppt_x</p:attrName>
                                          <p:attrName>ppt_y</p:attrName>
                                        </p:attrNameLst>
                                      </p:cBhvr>
                                    </p:animMotion>
                                  </p:childTnLst>
                                </p:cTn>
                              </p:par>
                            </p:childTnLst>
                          </p:cTn>
                        </p:par>
                        <p:par>
                          <p:cTn id="1467" fill="hold">
                            <p:stCondLst>
                              <p:cond delay="60000"/>
                            </p:stCondLst>
                            <p:childTnLst>
                              <p:par>
                                <p:cTn id="1468" presetID="1" presetClass="entr" presetSubtype="0" fill="hold" grpId="1" nodeType="afterEffect">
                                  <p:stCondLst>
                                    <p:cond delay="0"/>
                                  </p:stCondLst>
                                  <p:iterate type="wd">
                                    <p:tmAbs val="0"/>
                                  </p:iterate>
                                  <p:childTnLst>
                                    <p:set>
                                      <p:cBhvr>
                                        <p:cTn id="1469" dur="1" fill="hold">
                                          <p:stCondLst>
                                            <p:cond delay="0"/>
                                          </p:stCondLst>
                                        </p:cTn>
                                        <p:tgtEl>
                                          <p:spTgt spid="2076"/>
                                        </p:tgtEl>
                                        <p:attrNameLst>
                                          <p:attrName>style.visibility</p:attrName>
                                        </p:attrNameLst>
                                      </p:cBhvr>
                                      <p:to>
                                        <p:strVal val="visible"/>
                                      </p:to>
                                    </p:set>
                                  </p:childTnLst>
                                </p:cTn>
                              </p:par>
                            </p:childTnLst>
                          </p:cTn>
                        </p:par>
                        <p:par>
                          <p:cTn id="1470" fill="hold">
                            <p:stCondLst>
                              <p:cond delay="60000"/>
                            </p:stCondLst>
                            <p:childTnLst>
                              <p:par>
                                <p:cTn id="1471" presetID="1" presetClass="exit" presetSubtype="0" fill="hold" grpId="4" nodeType="afterEffect">
                                  <p:stCondLst>
                                    <p:cond delay="0"/>
                                  </p:stCondLst>
                                  <p:childTnLst>
                                    <p:set>
                                      <p:cBhvr>
                                        <p:cTn id="1472" dur="1" fill="hold">
                                          <p:stCondLst>
                                            <p:cond delay="0"/>
                                          </p:stCondLst>
                                        </p:cTn>
                                        <p:tgtEl>
                                          <p:spTgt spid="1503"/>
                                        </p:tgtEl>
                                        <p:attrNameLst>
                                          <p:attrName>style.visibility</p:attrName>
                                        </p:attrNameLst>
                                      </p:cBhvr>
                                      <p:to>
                                        <p:strVal val="hidden"/>
                                      </p:to>
                                    </p:set>
                                  </p:childTnLst>
                                </p:cTn>
                              </p:par>
                            </p:childTnLst>
                          </p:cTn>
                        </p:par>
                      </p:childTnLst>
                    </p:cTn>
                  </p:par>
                </p:childTnLst>
              </p:cTn>
              <p:nextCondLst>
                <p:cond evt="onClick" delay="0">
                  <p:tgtEl>
                    <p:spTgt spid="2076"/>
                  </p:tgtEl>
                </p:cond>
              </p:nextCondLst>
            </p:seq>
          </p:childTnLst>
        </p:cTn>
      </p:par>
    </p:tnLst>
    <p:bldLst>
      <p:bldP spid="43" grpId="0" animBg="1"/>
      <p:bldP spid="1193" grpId="0" animBg="1"/>
      <p:bldP spid="2698" grpId="0" animBg="1"/>
      <p:bldP spid="2699" grpId="0" animBg="1"/>
      <p:bldP spid="1192" grpId="0" animBg="1"/>
      <p:bldP spid="2" grpId="0" animBg="1"/>
      <p:bldP spid="34" grpId="0" animBg="1"/>
      <p:bldP spid="35" grpId="0" animBg="1"/>
      <p:bldP spid="35" grpId="1" animBg="1"/>
      <p:bldP spid="58" grpId="0" animBg="1"/>
      <p:bldP spid="58" grpId="1" animBg="1"/>
      <p:bldP spid="58" grpId="2" animBg="1"/>
      <p:bldP spid="2077" grpId="0" animBg="1"/>
      <p:bldP spid="2077" grpId="1" animBg="1"/>
      <p:bldP spid="2077" grpId="2" animBg="1"/>
      <p:bldP spid="2078" grpId="0" animBg="1"/>
      <p:bldP spid="2078" grpId="1" animBg="1"/>
      <p:bldP spid="2078" grpId="2" animBg="1"/>
      <p:bldP spid="2079" grpId="0" animBg="1"/>
      <p:bldP spid="2080" grpId="0" animBg="1"/>
      <p:bldP spid="1503" grpId="0" animBg="1"/>
      <p:bldP spid="1503" grpId="1" animBg="1"/>
      <p:bldP spid="1503" grpId="2" animBg="1"/>
      <p:bldP spid="1503" grpId="3" animBg="1"/>
      <p:bldP spid="1503" grpId="4" animBg="1"/>
      <p:bldP spid="2076" grpId="0" animBg="1"/>
      <p:bldP spid="2076" grpId="1" animBg="1"/>
      <p:bldP spid="2076" grpId="2" animBg="1"/>
    </p:bldLst>
  </p:timing>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re 1"/>
          <p:cNvSpPr>
            <a:spLocks noGrp="1"/>
          </p:cNvSpPr>
          <p:nvPr>
            <p:ph type="ctrTitle"/>
            <p:custDataLst>
              <p:tags r:id="rId1"/>
            </p:custDataLst>
          </p:nvPr>
        </p:nvSpPr>
        <p:spPr>
          <a:xfrm>
            <a:off x="685800" y="173561"/>
            <a:ext cx="7772400" cy="1110952"/>
          </a:xfrm>
          <a:scene3d>
            <a:camera prst="orthographicFront"/>
            <a:lightRig rig="threePt" dir="t"/>
          </a:scene3d>
          <a:sp3d>
            <a:bevelT prst="relaxedInset"/>
          </a:sp3d>
        </p:spPr>
        <p:txBody>
          <a:bodyPr/>
          <a:lstStyle/>
          <a:p>
            <a:r>
              <a:rPr lang="fr-FR" dirty="0" smtClean="0"/>
              <a:t>Lois d’ohm </a:t>
            </a:r>
            <a:endParaRPr lang="fr-FR" dirty="0"/>
          </a:p>
        </p:txBody>
      </p:sp>
      <p:sp>
        <p:nvSpPr>
          <p:cNvPr id="3" name="Sous-titre 2"/>
          <p:cNvSpPr>
            <a:spLocks noGrp="1"/>
          </p:cNvSpPr>
          <p:nvPr>
            <p:ph type="subTitle" idx="1"/>
            <p:custDataLst>
              <p:tags r:id="rId2"/>
            </p:custDataLst>
          </p:nvPr>
        </p:nvSpPr>
        <p:spPr>
          <a:xfrm>
            <a:off x="39720" y="1371601"/>
            <a:ext cx="9058096" cy="2540143"/>
          </a:xfrm>
          <a:scene3d>
            <a:camera prst="orthographicFront"/>
            <a:lightRig rig="threePt" dir="t"/>
          </a:scene3d>
          <a:sp3d>
            <a:bevelT prst="relaxedInset"/>
          </a:sp3d>
        </p:spPr>
        <p:txBody>
          <a:bodyPr anchor="t">
            <a:normAutofit fontScale="92500" lnSpcReduction="20000"/>
          </a:bodyPr>
          <a:lstStyle/>
          <a:p>
            <a:pPr algn="l"/>
            <a:r>
              <a:rPr lang="fr-FR" sz="2000" dirty="0" smtClean="0">
                <a:effectLst>
                  <a:outerShdw blurRad="38100" dist="38100" dir="2700000" algn="tl">
                    <a:srgbClr val="000000">
                      <a:alpha val="43137"/>
                    </a:srgbClr>
                  </a:outerShdw>
                </a:effectLst>
              </a:rPr>
              <a:t>Pour le moteur en courant continu la tension E est générée dès la rotation du moteur, on l’appellera force </a:t>
            </a:r>
            <a:r>
              <a:rPr lang="fr-FR" sz="2000" dirty="0" smtClean="0">
                <a:effectLst>
                  <a:outerShdw blurRad="38100" dist="38100" dir="2700000" algn="tl">
                    <a:srgbClr val="000000">
                      <a:alpha val="43137"/>
                    </a:srgbClr>
                  </a:outerShdw>
                </a:effectLst>
              </a:rPr>
              <a:t>contre-électromotrice</a:t>
            </a:r>
            <a:r>
              <a:rPr lang="fr-FR" sz="2000" dirty="0" smtClean="0">
                <a:effectLst>
                  <a:outerShdw blurRad="38100" dist="38100" dir="2700000" algn="tl">
                    <a:srgbClr val="000000">
                      <a:alpha val="43137"/>
                    </a:srgbClr>
                  </a:outerShdw>
                </a:effectLst>
              </a:rPr>
              <a:t>:         </a:t>
            </a:r>
            <a:br>
              <a:rPr lang="fr-FR" sz="2000" dirty="0" smtClean="0">
                <a:effectLst>
                  <a:outerShdw blurRad="38100" dist="38100" dir="2700000" algn="tl">
                    <a:srgbClr val="000000">
                      <a:alpha val="43137"/>
                    </a:srgbClr>
                  </a:outerShdw>
                </a:effectLst>
              </a:rPr>
            </a:br>
            <a:r>
              <a:rPr lang="fr-FR" sz="2000" dirty="0" smtClean="0">
                <a:effectLst>
                  <a:outerShdw blurRad="38100" dist="38100" dir="2700000" algn="tl">
                    <a:srgbClr val="000000">
                      <a:alpha val="43137"/>
                    </a:srgbClr>
                  </a:outerShdw>
                </a:effectLst>
              </a:rPr>
              <a:t>                                            U = E +RI</a:t>
            </a:r>
          </a:p>
          <a:p>
            <a:pPr algn="l"/>
            <a:r>
              <a:rPr lang="fr-FR" sz="2000" dirty="0" smtClean="0">
                <a:effectLst>
                  <a:outerShdw blurRad="38100" dist="38100" dir="2700000" algn="tl">
                    <a:srgbClr val="000000">
                      <a:alpha val="43137"/>
                    </a:srgbClr>
                  </a:outerShdw>
                </a:effectLst>
              </a:rPr>
              <a:t>Attention au démarrage </a:t>
            </a:r>
            <a:br>
              <a:rPr lang="fr-FR" sz="2000" dirty="0" smtClean="0">
                <a:effectLst>
                  <a:outerShdw blurRad="38100" dist="38100" dir="2700000" algn="tl">
                    <a:srgbClr val="000000">
                      <a:alpha val="43137"/>
                    </a:srgbClr>
                  </a:outerShdw>
                </a:effectLst>
              </a:rPr>
            </a:br>
            <a:r>
              <a:rPr lang="fr-FR" sz="2000" dirty="0" smtClean="0">
                <a:effectLst>
                  <a:outerShdw blurRad="38100" dist="38100" dir="2700000" algn="tl">
                    <a:srgbClr val="000000">
                      <a:alpha val="43137"/>
                    </a:srgbClr>
                  </a:outerShdw>
                </a:effectLst>
              </a:rPr>
              <a:t>I n’est limité que par R (faible):</a:t>
            </a:r>
          </a:p>
          <a:p>
            <a:pPr algn="l"/>
            <a:r>
              <a:rPr lang="fr-FR" sz="2000" dirty="0" smtClean="0">
                <a:effectLst>
                  <a:outerShdw blurRad="38100" dist="38100" dir="2700000" algn="tl">
                    <a:srgbClr val="000000">
                      <a:alpha val="43137"/>
                    </a:srgbClr>
                  </a:outerShdw>
                </a:effectLst>
              </a:rPr>
              <a:t>             I = U/R </a:t>
            </a:r>
          </a:p>
          <a:p>
            <a:pPr algn="l"/>
            <a:r>
              <a:rPr lang="fr-FR" sz="2000" dirty="0" smtClean="0">
                <a:effectLst>
                  <a:outerShdw blurRad="38100" dist="38100" dir="2700000" algn="tl">
                    <a:srgbClr val="000000">
                      <a:alpha val="43137"/>
                    </a:srgbClr>
                  </a:outerShdw>
                </a:effectLst>
              </a:rPr>
              <a:t>Il faudra alors limiter U démarrage</a:t>
            </a:r>
          </a:p>
          <a:p>
            <a:pPr algn="l"/>
            <a:r>
              <a:rPr lang="fr-FR" sz="2000" dirty="0" smtClean="0">
                <a:effectLst>
                  <a:outerShdw blurRad="38100" dist="38100" dir="2700000" algn="tl">
                    <a:srgbClr val="000000">
                      <a:alpha val="43137"/>
                    </a:srgbClr>
                  </a:outerShdw>
                </a:effectLst>
              </a:rPr>
              <a:t>Par un Rhéostat,</a:t>
            </a:r>
            <a:br>
              <a:rPr lang="fr-FR" sz="2000" dirty="0" smtClean="0">
                <a:effectLst>
                  <a:outerShdw blurRad="38100" dist="38100" dir="2700000" algn="tl">
                    <a:srgbClr val="000000">
                      <a:alpha val="43137"/>
                    </a:srgbClr>
                  </a:outerShdw>
                </a:effectLst>
              </a:rPr>
            </a:br>
            <a:r>
              <a:rPr lang="fr-FR" sz="2000" dirty="0" smtClean="0">
                <a:effectLst>
                  <a:outerShdw blurRad="38100" dist="38100" dir="2700000" algn="tl">
                    <a:srgbClr val="000000">
                      <a:alpha val="43137"/>
                    </a:srgbClr>
                  </a:outerShdw>
                </a:effectLst>
              </a:rPr>
              <a:t>ou un démarreur électronique</a:t>
            </a:r>
            <a:endParaRPr lang="fr-FR" sz="2000" dirty="0">
              <a:effectLst>
                <a:outerShdw blurRad="38100" dist="38100" dir="2700000" algn="tl">
                  <a:srgbClr val="000000">
                    <a:alpha val="43137"/>
                  </a:srgbClr>
                </a:outerShdw>
              </a:effectLst>
            </a:endParaRPr>
          </a:p>
        </p:txBody>
      </p:sp>
      <p:sp>
        <p:nvSpPr>
          <p:cNvPr id="4" name="Sous-titre 2"/>
          <p:cNvSpPr txBox="1">
            <a:spLocks/>
          </p:cNvSpPr>
          <p:nvPr>
            <p:custDataLst>
              <p:tags r:id="rId3"/>
            </p:custDataLst>
          </p:nvPr>
        </p:nvSpPr>
        <p:spPr>
          <a:xfrm>
            <a:off x="39720" y="4318001"/>
            <a:ext cx="9018376" cy="2414142"/>
          </a:xfrm>
          <a:prstGeom prst="rect">
            <a:avLst/>
          </a:prstGeom>
          <a:solidFill>
            <a:schemeClr val="bg2">
              <a:lumMod val="10000"/>
              <a:alpha val="51000"/>
            </a:schemeClr>
          </a:solidFill>
          <a:effectLst>
            <a:softEdge rad="63500"/>
          </a:effectLst>
          <a:scene3d>
            <a:camera prst="orthographicFront"/>
            <a:lightRig rig="threePt" dir="t"/>
          </a:scene3d>
          <a:sp3d>
            <a:bevelT prst="relaxedInset"/>
          </a:sp3d>
        </p:spPr>
        <p:txBody>
          <a:bodyPr vert="horz" lIns="91440" tIns="45720" rIns="91440" bIns="45720" rtlCol="0" anchor="t">
            <a:noAutofit/>
          </a:bodyPr>
          <a:lstStyle>
            <a:lvl1pPr marL="0" indent="0" algn="ctr" defTabSz="914400" rtl="0" eaLnBrk="1" latinLnBrk="0" hangingPunct="1">
              <a:spcBef>
                <a:spcPct val="20000"/>
              </a:spcBef>
              <a:buFont typeface="Arial" panose="020B0604020202020204" pitchFamily="34" charset="0"/>
              <a:buNone/>
              <a:defRPr sz="3200" b="1" kern="1200">
                <a:solidFill>
                  <a:schemeClr val="bg1"/>
                </a:solidFill>
                <a:effectLst>
                  <a:outerShdw blurRad="38100" dist="38100" dir="2700000" algn="tl">
                    <a:srgbClr val="000000">
                      <a:alpha val="43137"/>
                    </a:srgbClr>
                  </a:outerShdw>
                </a:effectLst>
                <a:latin typeface="+mn-lt"/>
                <a:ea typeface="+mn-ea"/>
                <a:cs typeface="+mn-cs"/>
              </a:defRPr>
            </a:lvl1pPr>
            <a:lvl2pPr marL="457200" indent="0" algn="ctr" defTabSz="914400" rtl="0" eaLnBrk="1" latinLnBrk="0" hangingPunct="1">
              <a:spcBef>
                <a:spcPct val="20000"/>
              </a:spcBef>
              <a:buFont typeface="Arial" panose="020B0604020202020204" pitchFamily="34" charset="0"/>
              <a:buNone/>
              <a:defRPr sz="2800" b="1" kern="1200">
                <a:solidFill>
                  <a:schemeClr val="tx1">
                    <a:tint val="75000"/>
                  </a:schemeClr>
                </a:solidFill>
                <a:effectLst>
                  <a:outerShdw blurRad="38100" dist="38100" dir="2700000" algn="tl">
                    <a:srgbClr val="000000">
                      <a:alpha val="43137"/>
                    </a:srgbClr>
                  </a:outerShdw>
                </a:effectLst>
                <a:latin typeface="+mn-lt"/>
                <a:ea typeface="+mn-ea"/>
                <a:cs typeface="+mn-cs"/>
              </a:defRPr>
            </a:lvl2pPr>
            <a:lvl3pPr marL="914400" indent="0" algn="ctr" defTabSz="914400" rtl="0" eaLnBrk="1" latinLnBrk="0" hangingPunct="1">
              <a:spcBef>
                <a:spcPct val="20000"/>
              </a:spcBef>
              <a:buFont typeface="Arial" panose="020B0604020202020204" pitchFamily="34" charset="0"/>
              <a:buNone/>
              <a:defRPr sz="2400" b="1" kern="1200">
                <a:solidFill>
                  <a:schemeClr val="tx1">
                    <a:tint val="75000"/>
                  </a:schemeClr>
                </a:solidFill>
                <a:effectLst>
                  <a:outerShdw blurRad="38100" dist="38100" dir="2700000" algn="tl">
                    <a:srgbClr val="000000">
                      <a:alpha val="43137"/>
                    </a:srgbClr>
                  </a:outerShdw>
                </a:effectLst>
                <a:latin typeface="+mn-lt"/>
                <a:ea typeface="+mn-ea"/>
                <a:cs typeface="+mn-cs"/>
              </a:defRPr>
            </a:lvl3pPr>
            <a:lvl4pPr marL="1371600" indent="0" algn="ctr" defTabSz="914400" rtl="0" eaLnBrk="1" latinLnBrk="0" hangingPunct="1">
              <a:spcBef>
                <a:spcPct val="20000"/>
              </a:spcBef>
              <a:buFont typeface="Arial" panose="020B0604020202020204" pitchFamily="34" charset="0"/>
              <a:buNone/>
              <a:defRPr sz="2000" b="1" kern="1200">
                <a:solidFill>
                  <a:schemeClr val="tx1">
                    <a:tint val="75000"/>
                  </a:schemeClr>
                </a:solidFill>
                <a:effectLst>
                  <a:outerShdw blurRad="38100" dist="38100" dir="2700000" algn="tl">
                    <a:srgbClr val="000000">
                      <a:alpha val="43137"/>
                    </a:srgbClr>
                  </a:outerShdw>
                </a:effectLst>
                <a:latin typeface="+mn-lt"/>
                <a:ea typeface="+mn-ea"/>
                <a:cs typeface="+mn-cs"/>
              </a:defRPr>
            </a:lvl4pPr>
            <a:lvl5pPr marL="1828800" indent="0" algn="ctr" defTabSz="914400" rtl="0" eaLnBrk="1" latinLnBrk="0" hangingPunct="1">
              <a:spcBef>
                <a:spcPct val="20000"/>
              </a:spcBef>
              <a:buFont typeface="Arial" panose="020B0604020202020204" pitchFamily="34" charset="0"/>
              <a:buNone/>
              <a:defRPr sz="2000" b="1" kern="1200">
                <a:solidFill>
                  <a:schemeClr val="tx1">
                    <a:tint val="75000"/>
                  </a:schemeClr>
                </a:solidFill>
                <a:effectLst>
                  <a:outerShdw blurRad="38100" dist="38100" dir="2700000" algn="tl">
                    <a:srgbClr val="000000">
                      <a:alpha val="43137"/>
                    </a:srgbClr>
                  </a:outerShdw>
                </a:effectLst>
                <a:latin typeface="+mn-lt"/>
                <a:ea typeface="+mn-ea"/>
                <a:cs typeface="+mn-cs"/>
              </a:defRPr>
            </a:lvl5pPr>
            <a:lvl6pPr marL="22860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6pPr>
            <a:lvl7pPr marL="27432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7pPr>
            <a:lvl8pPr marL="32004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8pPr>
            <a:lvl9pPr marL="36576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9pPr>
          </a:lstStyle>
          <a:p>
            <a:pPr algn="r"/>
            <a:r>
              <a:rPr lang="fr-FR" sz="2000" dirty="0" smtClean="0">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rPr>
              <a:t>Pour la génératrice en courant continu la tension E est la force électromotrice, c’est elle qui alimente le circuit, </a:t>
            </a:r>
            <a:br>
              <a:rPr lang="fr-FR" sz="2000" dirty="0" smtClean="0">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rPr>
            </a:br>
            <a:r>
              <a:rPr lang="fr-FR" sz="2000" dirty="0" smtClean="0">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rPr>
              <a:t>qui impose le sens du courant: U = E-RI</a:t>
            </a:r>
            <a:endParaRPr lang="fr-FR" sz="2000" dirty="0">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endParaRPr>
          </a:p>
        </p:txBody>
      </p:sp>
      <p:grpSp>
        <p:nvGrpSpPr>
          <p:cNvPr id="10" name="Groupe 9"/>
          <p:cNvGrpSpPr/>
          <p:nvPr>
            <p:custDataLst>
              <p:tags r:id="rId4"/>
            </p:custDataLst>
          </p:nvPr>
        </p:nvGrpSpPr>
        <p:grpSpPr>
          <a:xfrm>
            <a:off x="5049183" y="2687469"/>
            <a:ext cx="3840882" cy="749300"/>
            <a:chOff x="1371600" y="3098800"/>
            <a:chExt cx="5182019" cy="1066800"/>
          </a:xfrm>
        </p:grpSpPr>
        <p:cxnSp>
          <p:nvCxnSpPr>
            <p:cNvPr id="9" name="Connecteur droit 8"/>
            <p:cNvCxnSpPr/>
            <p:nvPr/>
          </p:nvCxnSpPr>
          <p:spPr>
            <a:xfrm>
              <a:off x="1371600" y="3632200"/>
              <a:ext cx="5182019" cy="0"/>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sp useBgFill="1">
          <p:nvSpPr>
            <p:cNvPr id="6" name="Ellipse 5"/>
            <p:cNvSpPr/>
            <p:nvPr/>
          </p:nvSpPr>
          <p:spPr>
            <a:xfrm>
              <a:off x="2489199" y="3098800"/>
              <a:ext cx="1066800" cy="1066800"/>
            </a:xfrm>
            <a:prstGeom prst="ellipse">
              <a:avLst/>
            </a:prstGeom>
            <a:ln w="571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useBgFill="1">
          <p:nvSpPr>
            <p:cNvPr id="7" name="Rectangle 6"/>
            <p:cNvSpPr/>
            <p:nvPr/>
          </p:nvSpPr>
          <p:spPr>
            <a:xfrm>
              <a:off x="4254500" y="3397251"/>
              <a:ext cx="1650999" cy="469900"/>
            </a:xfrm>
            <a:prstGeom prst="rect">
              <a:avLst/>
            </a:prstGeom>
            <a:ln w="571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cxnSp>
        <p:nvCxnSpPr>
          <p:cNvPr id="12" name="Connecteur droit avec flèche 11"/>
          <p:cNvCxnSpPr/>
          <p:nvPr>
            <p:custDataLst>
              <p:tags r:id="rId5"/>
            </p:custDataLst>
          </p:nvPr>
        </p:nvCxnSpPr>
        <p:spPr>
          <a:xfrm flipH="1" flipV="1">
            <a:off x="5749556" y="3500269"/>
            <a:ext cx="1016000" cy="24757"/>
          </a:xfrm>
          <a:prstGeom prst="straightConnector1">
            <a:avLst/>
          </a:prstGeom>
          <a:ln w="38100">
            <a:solidFill>
              <a:schemeClr val="tx1"/>
            </a:solidFill>
            <a:tailEnd type="arrow"/>
          </a:ln>
        </p:spPr>
        <p:style>
          <a:lnRef idx="1">
            <a:schemeClr val="accent1"/>
          </a:lnRef>
          <a:fillRef idx="0">
            <a:schemeClr val="accent1"/>
          </a:fillRef>
          <a:effectRef idx="0">
            <a:schemeClr val="accent1"/>
          </a:effectRef>
          <a:fontRef idx="minor">
            <a:schemeClr val="tx1"/>
          </a:fontRef>
        </p:style>
      </p:cxnSp>
      <p:cxnSp>
        <p:nvCxnSpPr>
          <p:cNvPr id="14" name="Connecteur droit avec flèche 13"/>
          <p:cNvCxnSpPr/>
          <p:nvPr>
            <p:custDataLst>
              <p:tags r:id="rId6"/>
            </p:custDataLst>
          </p:nvPr>
        </p:nvCxnSpPr>
        <p:spPr>
          <a:xfrm flipH="1" flipV="1">
            <a:off x="7044956" y="3486283"/>
            <a:ext cx="1402826" cy="38744"/>
          </a:xfrm>
          <a:prstGeom prst="straightConnector1">
            <a:avLst/>
          </a:prstGeom>
          <a:ln w="38100">
            <a:solidFill>
              <a:schemeClr val="tx1"/>
            </a:solidFill>
            <a:tailEnd type="arrow"/>
          </a:ln>
        </p:spPr>
        <p:style>
          <a:lnRef idx="1">
            <a:schemeClr val="accent1"/>
          </a:lnRef>
          <a:fillRef idx="0">
            <a:schemeClr val="accent1"/>
          </a:fillRef>
          <a:effectRef idx="0">
            <a:schemeClr val="accent1"/>
          </a:effectRef>
          <a:fontRef idx="minor">
            <a:schemeClr val="tx1"/>
          </a:fontRef>
        </p:style>
      </p:cxnSp>
      <p:cxnSp>
        <p:nvCxnSpPr>
          <p:cNvPr id="16" name="Connecteur droit avec flèche 15"/>
          <p:cNvCxnSpPr/>
          <p:nvPr>
            <p:custDataLst>
              <p:tags r:id="rId7"/>
            </p:custDataLst>
          </p:nvPr>
        </p:nvCxnSpPr>
        <p:spPr>
          <a:xfrm flipH="1">
            <a:off x="5636571" y="2585226"/>
            <a:ext cx="2997200" cy="0"/>
          </a:xfrm>
          <a:prstGeom prst="straightConnector1">
            <a:avLst/>
          </a:prstGeom>
          <a:ln w="38100">
            <a:solidFill>
              <a:schemeClr val="tx1"/>
            </a:solidFill>
            <a:tailEnd type="arrow"/>
          </a:ln>
        </p:spPr>
        <p:style>
          <a:lnRef idx="1">
            <a:schemeClr val="accent1"/>
          </a:lnRef>
          <a:fillRef idx="0">
            <a:schemeClr val="accent1"/>
          </a:fillRef>
          <a:effectRef idx="0">
            <a:schemeClr val="accent1"/>
          </a:effectRef>
          <a:fontRef idx="minor">
            <a:schemeClr val="tx1"/>
          </a:fontRef>
        </p:style>
      </p:cxnSp>
      <p:sp>
        <p:nvSpPr>
          <p:cNvPr id="19" name="Rectangle 18"/>
          <p:cNvSpPr/>
          <p:nvPr>
            <p:custDataLst>
              <p:tags r:id="rId8"/>
            </p:custDataLst>
          </p:nvPr>
        </p:nvSpPr>
        <p:spPr>
          <a:xfrm>
            <a:off x="6744709" y="2225804"/>
            <a:ext cx="385042" cy="461665"/>
          </a:xfrm>
          <a:prstGeom prst="rect">
            <a:avLst/>
          </a:prstGeom>
        </p:spPr>
        <p:txBody>
          <a:bodyPr wrap="none">
            <a:spAutoFit/>
          </a:bodyPr>
          <a:lstStyle/>
          <a:p>
            <a:r>
              <a:rPr lang="fr-FR" sz="2400" b="1" dirty="0" smtClean="0">
                <a:solidFill>
                  <a:schemeClr val="bg1"/>
                </a:solidFill>
              </a:rPr>
              <a:t>U</a:t>
            </a:r>
            <a:endParaRPr lang="fr-FR" sz="2400" b="1" dirty="0">
              <a:solidFill>
                <a:schemeClr val="bg1"/>
              </a:solidFill>
            </a:endParaRPr>
          </a:p>
        </p:txBody>
      </p:sp>
      <p:sp>
        <p:nvSpPr>
          <p:cNvPr id="20" name="Rectangle 19"/>
          <p:cNvSpPr/>
          <p:nvPr>
            <p:custDataLst>
              <p:tags r:id="rId9"/>
            </p:custDataLst>
          </p:nvPr>
        </p:nvSpPr>
        <p:spPr>
          <a:xfrm>
            <a:off x="5761160" y="3486283"/>
            <a:ext cx="1103187" cy="461665"/>
          </a:xfrm>
          <a:prstGeom prst="rect">
            <a:avLst/>
          </a:prstGeom>
        </p:spPr>
        <p:txBody>
          <a:bodyPr wrap="none">
            <a:spAutoFit/>
          </a:bodyPr>
          <a:lstStyle/>
          <a:p>
            <a:r>
              <a:rPr lang="fr-FR" sz="2400" b="1" dirty="0" smtClean="0">
                <a:solidFill>
                  <a:schemeClr val="bg1"/>
                </a:solidFill>
                <a:effectLst>
                  <a:glow rad="228600">
                    <a:schemeClr val="accent3">
                      <a:satMod val="175000"/>
                      <a:alpha val="40000"/>
                    </a:schemeClr>
                  </a:glow>
                </a:effectLst>
              </a:rPr>
              <a:t>E=</a:t>
            </a:r>
            <a:r>
              <a:rPr lang="fr-FR" sz="2400" b="1" dirty="0" err="1" smtClean="0">
                <a:solidFill>
                  <a:schemeClr val="bg1"/>
                </a:solidFill>
                <a:effectLst>
                  <a:glow rad="228600">
                    <a:schemeClr val="accent3">
                      <a:satMod val="175000"/>
                      <a:alpha val="40000"/>
                    </a:schemeClr>
                  </a:glow>
                </a:effectLst>
              </a:rPr>
              <a:t>Nn</a:t>
            </a:r>
            <a:r>
              <a:rPr lang="el-GR" sz="2400" b="1" dirty="0" smtClean="0">
                <a:solidFill>
                  <a:schemeClr val="bg1"/>
                </a:solidFill>
                <a:effectLst>
                  <a:glow rad="228600">
                    <a:schemeClr val="accent3">
                      <a:satMod val="175000"/>
                      <a:alpha val="40000"/>
                    </a:schemeClr>
                  </a:glow>
                </a:effectLst>
              </a:rPr>
              <a:t>Φ</a:t>
            </a:r>
            <a:endParaRPr lang="fr-FR" sz="2400" b="1" dirty="0">
              <a:solidFill>
                <a:schemeClr val="bg1"/>
              </a:solidFill>
              <a:effectLst>
                <a:glow rad="228600">
                  <a:schemeClr val="accent3">
                    <a:satMod val="175000"/>
                    <a:alpha val="40000"/>
                  </a:schemeClr>
                </a:glow>
              </a:effectLst>
            </a:endParaRPr>
          </a:p>
        </p:txBody>
      </p:sp>
      <p:sp>
        <p:nvSpPr>
          <p:cNvPr id="21" name="Rectangle 20"/>
          <p:cNvSpPr/>
          <p:nvPr>
            <p:custDataLst>
              <p:tags r:id="rId10"/>
            </p:custDataLst>
          </p:nvPr>
        </p:nvSpPr>
        <p:spPr>
          <a:xfrm>
            <a:off x="7529764" y="3436769"/>
            <a:ext cx="439544" cy="461665"/>
          </a:xfrm>
          <a:prstGeom prst="rect">
            <a:avLst/>
          </a:prstGeom>
        </p:spPr>
        <p:txBody>
          <a:bodyPr wrap="none">
            <a:spAutoFit/>
          </a:bodyPr>
          <a:lstStyle/>
          <a:p>
            <a:r>
              <a:rPr lang="fr-FR" sz="2400" b="1" dirty="0" smtClean="0">
                <a:solidFill>
                  <a:schemeClr val="bg1"/>
                </a:solidFill>
                <a:effectLst>
                  <a:glow rad="228600">
                    <a:schemeClr val="accent3">
                      <a:satMod val="175000"/>
                      <a:alpha val="40000"/>
                    </a:schemeClr>
                  </a:glow>
                </a:effectLst>
              </a:rPr>
              <a:t>RI</a:t>
            </a:r>
            <a:endParaRPr lang="fr-FR" sz="2400" b="1" dirty="0">
              <a:solidFill>
                <a:schemeClr val="bg1"/>
              </a:solidFill>
              <a:effectLst>
                <a:glow rad="228600">
                  <a:schemeClr val="accent3">
                    <a:satMod val="175000"/>
                    <a:alpha val="40000"/>
                  </a:schemeClr>
                </a:glow>
              </a:effectLst>
            </a:endParaRPr>
          </a:p>
        </p:txBody>
      </p:sp>
      <p:grpSp>
        <p:nvGrpSpPr>
          <p:cNvPr id="22" name="Groupe 21"/>
          <p:cNvGrpSpPr/>
          <p:nvPr>
            <p:custDataLst>
              <p:tags r:id="rId11"/>
            </p:custDataLst>
          </p:nvPr>
        </p:nvGrpSpPr>
        <p:grpSpPr>
          <a:xfrm>
            <a:off x="240767" y="5515887"/>
            <a:ext cx="3823233" cy="749300"/>
            <a:chOff x="1371600" y="3098800"/>
            <a:chExt cx="5158208" cy="1066800"/>
          </a:xfrm>
        </p:grpSpPr>
        <p:cxnSp>
          <p:nvCxnSpPr>
            <p:cNvPr id="23" name="Connecteur droit 22"/>
            <p:cNvCxnSpPr/>
            <p:nvPr/>
          </p:nvCxnSpPr>
          <p:spPr>
            <a:xfrm>
              <a:off x="1371600" y="3632200"/>
              <a:ext cx="5158208" cy="0"/>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sp useBgFill="1">
          <p:nvSpPr>
            <p:cNvPr id="24" name="Ellipse 23"/>
            <p:cNvSpPr/>
            <p:nvPr/>
          </p:nvSpPr>
          <p:spPr>
            <a:xfrm>
              <a:off x="2489199" y="3098800"/>
              <a:ext cx="1066800" cy="1066800"/>
            </a:xfrm>
            <a:prstGeom prst="ellipse">
              <a:avLst/>
            </a:prstGeom>
            <a:ln w="571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useBgFill="1">
          <p:nvSpPr>
            <p:cNvPr id="25" name="Rectangle 24"/>
            <p:cNvSpPr/>
            <p:nvPr/>
          </p:nvSpPr>
          <p:spPr>
            <a:xfrm>
              <a:off x="3928944" y="3397251"/>
              <a:ext cx="1650999" cy="469900"/>
            </a:xfrm>
            <a:prstGeom prst="rect">
              <a:avLst/>
            </a:prstGeom>
            <a:ln w="571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cxnSp>
        <p:nvCxnSpPr>
          <p:cNvPr id="26" name="Connecteur droit avec flèche 25"/>
          <p:cNvCxnSpPr/>
          <p:nvPr>
            <p:custDataLst>
              <p:tags r:id="rId12"/>
            </p:custDataLst>
          </p:nvPr>
        </p:nvCxnSpPr>
        <p:spPr>
          <a:xfrm flipH="1" flipV="1">
            <a:off x="941140" y="6328687"/>
            <a:ext cx="1016000" cy="24757"/>
          </a:xfrm>
          <a:prstGeom prst="straightConnector1">
            <a:avLst/>
          </a:prstGeom>
          <a:ln w="38100">
            <a:solidFill>
              <a:schemeClr val="tx1"/>
            </a:solidFill>
            <a:tailEnd type="arrow"/>
          </a:ln>
        </p:spPr>
        <p:style>
          <a:lnRef idx="1">
            <a:schemeClr val="accent1"/>
          </a:lnRef>
          <a:fillRef idx="0">
            <a:schemeClr val="accent1"/>
          </a:fillRef>
          <a:effectRef idx="0">
            <a:schemeClr val="accent1"/>
          </a:effectRef>
          <a:fontRef idx="minor">
            <a:schemeClr val="tx1"/>
          </a:fontRef>
        </p:style>
      </p:cxnSp>
      <p:cxnSp>
        <p:nvCxnSpPr>
          <p:cNvPr id="27" name="Connecteur droit avec flèche 26"/>
          <p:cNvCxnSpPr/>
          <p:nvPr>
            <p:custDataLst>
              <p:tags r:id="rId13"/>
            </p:custDataLst>
          </p:nvPr>
        </p:nvCxnSpPr>
        <p:spPr>
          <a:xfrm flipV="1">
            <a:off x="2236540" y="6314701"/>
            <a:ext cx="1402826" cy="38744"/>
          </a:xfrm>
          <a:prstGeom prst="straightConnector1">
            <a:avLst/>
          </a:prstGeom>
          <a:ln w="38100">
            <a:solidFill>
              <a:schemeClr val="tx1"/>
            </a:solidFill>
            <a:tailEnd type="arrow"/>
          </a:ln>
        </p:spPr>
        <p:style>
          <a:lnRef idx="1">
            <a:schemeClr val="accent1"/>
          </a:lnRef>
          <a:fillRef idx="0">
            <a:schemeClr val="accent1"/>
          </a:fillRef>
          <a:effectRef idx="0">
            <a:schemeClr val="accent1"/>
          </a:effectRef>
          <a:fontRef idx="minor">
            <a:schemeClr val="tx1"/>
          </a:fontRef>
        </p:style>
      </p:cxnSp>
      <p:cxnSp>
        <p:nvCxnSpPr>
          <p:cNvPr id="28" name="Connecteur droit avec flèche 27"/>
          <p:cNvCxnSpPr/>
          <p:nvPr>
            <p:custDataLst>
              <p:tags r:id="rId14"/>
            </p:custDataLst>
          </p:nvPr>
        </p:nvCxnSpPr>
        <p:spPr>
          <a:xfrm flipH="1">
            <a:off x="828155" y="5413644"/>
            <a:ext cx="2640205" cy="0"/>
          </a:xfrm>
          <a:prstGeom prst="straightConnector1">
            <a:avLst/>
          </a:prstGeom>
          <a:ln w="38100">
            <a:solidFill>
              <a:schemeClr val="tx1"/>
            </a:solidFill>
            <a:tailEnd type="arrow"/>
          </a:ln>
        </p:spPr>
        <p:style>
          <a:lnRef idx="1">
            <a:schemeClr val="accent1"/>
          </a:lnRef>
          <a:fillRef idx="0">
            <a:schemeClr val="accent1"/>
          </a:fillRef>
          <a:effectRef idx="0">
            <a:schemeClr val="accent1"/>
          </a:effectRef>
          <a:fontRef idx="minor">
            <a:schemeClr val="tx1"/>
          </a:fontRef>
        </p:style>
      </p:cxnSp>
      <p:sp>
        <p:nvSpPr>
          <p:cNvPr id="29" name="Rectangle 28"/>
          <p:cNvSpPr/>
          <p:nvPr>
            <p:custDataLst>
              <p:tags r:id="rId15"/>
            </p:custDataLst>
          </p:nvPr>
        </p:nvSpPr>
        <p:spPr>
          <a:xfrm>
            <a:off x="1957140" y="4972694"/>
            <a:ext cx="385042" cy="461665"/>
          </a:xfrm>
          <a:prstGeom prst="rect">
            <a:avLst/>
          </a:prstGeom>
        </p:spPr>
        <p:txBody>
          <a:bodyPr wrap="none">
            <a:spAutoFit/>
          </a:bodyPr>
          <a:lstStyle/>
          <a:p>
            <a:r>
              <a:rPr lang="fr-FR" sz="2400" b="1" dirty="0" smtClean="0">
                <a:solidFill>
                  <a:schemeClr val="bg1"/>
                </a:solidFill>
              </a:rPr>
              <a:t>U</a:t>
            </a:r>
            <a:endParaRPr lang="fr-FR" sz="2400" b="1" dirty="0">
              <a:solidFill>
                <a:schemeClr val="bg1"/>
              </a:solidFill>
            </a:endParaRPr>
          </a:p>
        </p:txBody>
      </p:sp>
      <p:sp>
        <p:nvSpPr>
          <p:cNvPr id="30" name="Rectangle 29"/>
          <p:cNvSpPr/>
          <p:nvPr>
            <p:custDataLst>
              <p:tags r:id="rId16"/>
            </p:custDataLst>
          </p:nvPr>
        </p:nvSpPr>
        <p:spPr>
          <a:xfrm>
            <a:off x="952744" y="6314701"/>
            <a:ext cx="1103187" cy="461665"/>
          </a:xfrm>
          <a:prstGeom prst="rect">
            <a:avLst/>
          </a:prstGeom>
        </p:spPr>
        <p:txBody>
          <a:bodyPr wrap="none">
            <a:spAutoFit/>
          </a:bodyPr>
          <a:lstStyle/>
          <a:p>
            <a:r>
              <a:rPr lang="fr-FR" sz="2400" b="1" dirty="0" smtClean="0">
                <a:solidFill>
                  <a:schemeClr val="bg1"/>
                </a:solidFill>
                <a:effectLst>
                  <a:glow rad="228600">
                    <a:schemeClr val="accent3">
                      <a:satMod val="175000"/>
                      <a:alpha val="40000"/>
                    </a:schemeClr>
                  </a:glow>
                </a:effectLst>
              </a:rPr>
              <a:t>E=</a:t>
            </a:r>
            <a:r>
              <a:rPr lang="fr-FR" sz="2400" b="1" dirty="0" err="1" smtClean="0">
                <a:solidFill>
                  <a:schemeClr val="bg1"/>
                </a:solidFill>
                <a:effectLst>
                  <a:glow rad="228600">
                    <a:schemeClr val="accent3">
                      <a:satMod val="175000"/>
                      <a:alpha val="40000"/>
                    </a:schemeClr>
                  </a:glow>
                </a:effectLst>
              </a:rPr>
              <a:t>Nn</a:t>
            </a:r>
            <a:r>
              <a:rPr lang="el-GR" sz="2400" b="1" dirty="0" smtClean="0">
                <a:solidFill>
                  <a:schemeClr val="bg1"/>
                </a:solidFill>
                <a:effectLst>
                  <a:glow rad="228600">
                    <a:schemeClr val="accent3">
                      <a:satMod val="175000"/>
                      <a:alpha val="40000"/>
                    </a:schemeClr>
                  </a:glow>
                </a:effectLst>
              </a:rPr>
              <a:t>Φ</a:t>
            </a:r>
            <a:endParaRPr lang="fr-FR" sz="2400" b="1" dirty="0">
              <a:solidFill>
                <a:schemeClr val="bg1"/>
              </a:solidFill>
              <a:effectLst>
                <a:glow rad="228600">
                  <a:schemeClr val="accent3">
                    <a:satMod val="175000"/>
                    <a:alpha val="40000"/>
                  </a:schemeClr>
                </a:glow>
              </a:effectLst>
            </a:endParaRPr>
          </a:p>
        </p:txBody>
      </p:sp>
      <p:sp>
        <p:nvSpPr>
          <p:cNvPr id="31" name="Rectangle 30"/>
          <p:cNvSpPr/>
          <p:nvPr>
            <p:custDataLst>
              <p:tags r:id="rId17"/>
            </p:custDataLst>
          </p:nvPr>
        </p:nvSpPr>
        <p:spPr>
          <a:xfrm>
            <a:off x="2721348" y="6265187"/>
            <a:ext cx="439544" cy="461665"/>
          </a:xfrm>
          <a:prstGeom prst="rect">
            <a:avLst/>
          </a:prstGeom>
        </p:spPr>
        <p:txBody>
          <a:bodyPr wrap="none">
            <a:spAutoFit/>
          </a:bodyPr>
          <a:lstStyle/>
          <a:p>
            <a:r>
              <a:rPr lang="fr-FR" sz="2400" b="1" dirty="0" smtClean="0">
                <a:solidFill>
                  <a:schemeClr val="bg1"/>
                </a:solidFill>
                <a:effectLst>
                  <a:glow rad="228600">
                    <a:schemeClr val="accent3">
                      <a:satMod val="175000"/>
                      <a:alpha val="40000"/>
                    </a:schemeClr>
                  </a:glow>
                </a:effectLst>
              </a:rPr>
              <a:t>RI</a:t>
            </a:r>
            <a:endParaRPr lang="fr-FR" sz="2400" b="1" dirty="0">
              <a:solidFill>
                <a:schemeClr val="bg1"/>
              </a:solidFill>
              <a:effectLst>
                <a:glow rad="228600">
                  <a:schemeClr val="accent3">
                    <a:satMod val="175000"/>
                    <a:alpha val="40000"/>
                  </a:schemeClr>
                </a:glow>
              </a:effectLst>
            </a:endParaRPr>
          </a:p>
        </p:txBody>
      </p:sp>
      <p:cxnSp>
        <p:nvCxnSpPr>
          <p:cNvPr id="35" name="Connecteur droit avec flèche 34"/>
          <p:cNvCxnSpPr/>
          <p:nvPr>
            <p:custDataLst>
              <p:tags r:id="rId18"/>
            </p:custDataLst>
          </p:nvPr>
        </p:nvCxnSpPr>
        <p:spPr>
          <a:xfrm flipV="1">
            <a:off x="5421625" y="3039152"/>
            <a:ext cx="214946" cy="12377"/>
          </a:xfrm>
          <a:prstGeom prst="straightConnector1">
            <a:avLst/>
          </a:prstGeom>
          <a:ln w="50800">
            <a:solidFill>
              <a:schemeClr val="tx1"/>
            </a:solidFill>
            <a:tailEnd type="arrow"/>
          </a:ln>
        </p:spPr>
        <p:style>
          <a:lnRef idx="1">
            <a:schemeClr val="accent1"/>
          </a:lnRef>
          <a:fillRef idx="0">
            <a:schemeClr val="accent1"/>
          </a:fillRef>
          <a:effectRef idx="0">
            <a:schemeClr val="accent1"/>
          </a:effectRef>
          <a:fontRef idx="minor">
            <a:schemeClr val="tx1"/>
          </a:fontRef>
        </p:style>
      </p:cxnSp>
      <p:cxnSp>
        <p:nvCxnSpPr>
          <p:cNvPr id="37" name="Connecteur droit avec flèche 36"/>
          <p:cNvCxnSpPr/>
          <p:nvPr>
            <p:custDataLst>
              <p:tags r:id="rId19"/>
            </p:custDataLst>
          </p:nvPr>
        </p:nvCxnSpPr>
        <p:spPr>
          <a:xfrm flipH="1" flipV="1">
            <a:off x="737798" y="5890537"/>
            <a:ext cx="214946" cy="12377"/>
          </a:xfrm>
          <a:prstGeom prst="straightConnector1">
            <a:avLst/>
          </a:prstGeom>
          <a:ln w="50800">
            <a:solidFill>
              <a:schemeClr val="tx1"/>
            </a:solidFill>
            <a:tailEnd type="arrow"/>
          </a:ln>
        </p:spPr>
        <p:style>
          <a:lnRef idx="1">
            <a:schemeClr val="accent1"/>
          </a:lnRef>
          <a:fillRef idx="0">
            <a:schemeClr val="accent1"/>
          </a:fillRef>
          <a:effectRef idx="0">
            <a:schemeClr val="accent1"/>
          </a:effectRef>
          <a:fontRef idx="minor">
            <a:schemeClr val="tx1"/>
          </a:fontRef>
        </p:style>
      </p:cxnSp>
      <p:sp>
        <p:nvSpPr>
          <p:cNvPr id="38" name="Rectangle 37"/>
          <p:cNvSpPr/>
          <p:nvPr>
            <p:custDataLst>
              <p:tags r:id="rId20"/>
            </p:custDataLst>
          </p:nvPr>
        </p:nvSpPr>
        <p:spPr>
          <a:xfrm>
            <a:off x="5288415" y="2577487"/>
            <a:ext cx="266420" cy="461665"/>
          </a:xfrm>
          <a:prstGeom prst="rect">
            <a:avLst/>
          </a:prstGeom>
        </p:spPr>
        <p:txBody>
          <a:bodyPr wrap="none">
            <a:spAutoFit/>
          </a:bodyPr>
          <a:lstStyle/>
          <a:p>
            <a:r>
              <a:rPr lang="fr-FR" sz="2400" b="1" dirty="0" smtClean="0">
                <a:solidFill>
                  <a:schemeClr val="bg1"/>
                </a:solidFill>
              </a:rPr>
              <a:t>I</a:t>
            </a:r>
            <a:endParaRPr lang="fr-FR" sz="2400" b="1" dirty="0">
              <a:solidFill>
                <a:schemeClr val="bg1"/>
              </a:solidFill>
            </a:endParaRPr>
          </a:p>
        </p:txBody>
      </p:sp>
      <p:sp>
        <p:nvSpPr>
          <p:cNvPr id="40" name="Rectangle 39"/>
          <p:cNvSpPr/>
          <p:nvPr>
            <p:custDataLst>
              <p:tags r:id="rId21"/>
            </p:custDataLst>
          </p:nvPr>
        </p:nvSpPr>
        <p:spPr>
          <a:xfrm>
            <a:off x="674720" y="5902365"/>
            <a:ext cx="266420" cy="461665"/>
          </a:xfrm>
          <a:prstGeom prst="rect">
            <a:avLst/>
          </a:prstGeom>
        </p:spPr>
        <p:txBody>
          <a:bodyPr wrap="none">
            <a:spAutoFit/>
          </a:bodyPr>
          <a:lstStyle/>
          <a:p>
            <a:r>
              <a:rPr lang="fr-FR" sz="2400" b="1" dirty="0" smtClean="0">
                <a:solidFill>
                  <a:schemeClr val="bg1"/>
                </a:solidFill>
              </a:rPr>
              <a:t>I</a:t>
            </a:r>
            <a:endParaRPr lang="fr-FR" sz="2400" b="1" dirty="0">
              <a:solidFill>
                <a:schemeClr val="bg1"/>
              </a:solidFill>
            </a:endParaRPr>
          </a:p>
        </p:txBody>
      </p:sp>
      <p:sp>
        <p:nvSpPr>
          <p:cNvPr id="32" name="Rectangle 31"/>
          <p:cNvSpPr/>
          <p:nvPr/>
        </p:nvSpPr>
        <p:spPr>
          <a:xfrm>
            <a:off x="3669981" y="1876047"/>
            <a:ext cx="1507204" cy="290456"/>
          </a:xfrm>
          <a:prstGeom prst="rect">
            <a:avLst/>
          </a:prstGeom>
          <a:solidFill>
            <a:srgbClr val="33CC33">
              <a:alpha val="4000"/>
            </a:srgbClr>
          </a:solidFill>
          <a:ln>
            <a:no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3" name="Rectangle 32"/>
          <p:cNvSpPr/>
          <p:nvPr/>
        </p:nvSpPr>
        <p:spPr>
          <a:xfrm>
            <a:off x="1063143" y="2654811"/>
            <a:ext cx="1507204" cy="290456"/>
          </a:xfrm>
          <a:prstGeom prst="rect">
            <a:avLst/>
          </a:prstGeom>
          <a:solidFill>
            <a:srgbClr val="33CC33">
              <a:alpha val="4000"/>
            </a:srgbClr>
          </a:solidFill>
          <a:ln>
            <a:no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4" name="Rectangle 33"/>
          <p:cNvSpPr/>
          <p:nvPr/>
        </p:nvSpPr>
        <p:spPr>
          <a:xfrm>
            <a:off x="7702825" y="4992556"/>
            <a:ext cx="1507204" cy="290456"/>
          </a:xfrm>
          <a:prstGeom prst="rect">
            <a:avLst/>
          </a:prstGeom>
          <a:solidFill>
            <a:srgbClr val="33CC33">
              <a:alpha val="4000"/>
            </a:srgbClr>
          </a:solidFill>
          <a:ln>
            <a:no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dirty="0" smtClean="0"/>
              <a:t>1</a:t>
            </a:r>
            <a:endParaRPr lang="fr-FR" dirty="0"/>
          </a:p>
        </p:txBody>
      </p:sp>
    </p:spTree>
    <p:extLst>
      <p:ext uri="{BB962C8B-B14F-4D97-AF65-F5344CB8AC3E}">
        <p14:creationId xmlns:p14="http://schemas.microsoft.com/office/powerpoint/2010/main" val="375154885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0"/>
                                  </p:stCondLst>
                                  <p:iterate type="wd">
                                    <p:tmPct val="10000"/>
                                  </p:iterate>
                                  <p:childTnLst>
                                    <p:set>
                                      <p:cBhvr>
                                        <p:cTn id="6" dur="1" fill="hold">
                                          <p:stCondLst>
                                            <p:cond delay="0"/>
                                          </p:stCondLst>
                                        </p:cTn>
                                        <p:tgtEl>
                                          <p:spTgt spid="2"/>
                                        </p:tgtEl>
                                        <p:attrNameLst>
                                          <p:attrName>style.visibility</p:attrName>
                                        </p:attrNameLst>
                                      </p:cBhvr>
                                      <p:to>
                                        <p:strVal val="visible"/>
                                      </p:to>
                                    </p:set>
                                    <p:animEffect transition="in" filter="fade">
                                      <p:cBhvr>
                                        <p:cTn id="7" dur="500"/>
                                        <p:tgtEl>
                                          <p:spTgt spid="2"/>
                                        </p:tgtEl>
                                      </p:cBhvr>
                                    </p:animEffect>
                                  </p:childTnLst>
                                </p:cTn>
                              </p:par>
                            </p:childTnLst>
                          </p:cTn>
                        </p:par>
                        <p:par>
                          <p:cTn id="8" fill="hold">
                            <p:stCondLst>
                              <p:cond delay="550"/>
                            </p:stCondLst>
                            <p:childTnLst>
                              <p:par>
                                <p:cTn id="9" presetID="10" presetClass="entr" presetSubtype="0" fill="hold" grpId="0" nodeType="afterEffect">
                                  <p:stCondLst>
                                    <p:cond delay="0"/>
                                  </p:stCondLst>
                                  <p:childTnLst>
                                    <p:set>
                                      <p:cBhvr>
                                        <p:cTn id="10" dur="1" fill="hold">
                                          <p:stCondLst>
                                            <p:cond delay="0"/>
                                          </p:stCondLst>
                                        </p:cTn>
                                        <p:tgtEl>
                                          <p:spTgt spid="3">
                                            <p:bg/>
                                          </p:spTgt>
                                        </p:tgtEl>
                                        <p:attrNameLst>
                                          <p:attrName>style.visibility</p:attrName>
                                        </p:attrNameLst>
                                      </p:cBhvr>
                                      <p:to>
                                        <p:strVal val="visible"/>
                                      </p:to>
                                    </p:set>
                                    <p:animEffect transition="in" filter="fade">
                                      <p:cBhvr>
                                        <p:cTn id="11" dur="500"/>
                                        <p:tgtEl>
                                          <p:spTgt spid="3">
                                            <p:bg/>
                                          </p:spTgt>
                                        </p:tgtEl>
                                      </p:cBhvr>
                                    </p:animEffect>
                                  </p:childTnLst>
                                </p:cTn>
                              </p:par>
                            </p:childTnLst>
                          </p:cTn>
                        </p:par>
                        <p:par>
                          <p:cTn id="12" fill="hold">
                            <p:stCondLst>
                              <p:cond delay="1050"/>
                            </p:stCondLst>
                            <p:childTnLst>
                              <p:par>
                                <p:cTn id="13" presetID="10" presetClass="entr" presetSubtype="0" fill="hold" grpId="0" nodeType="afterEffect">
                                  <p:stCondLst>
                                    <p:cond delay="0"/>
                                  </p:stCondLst>
                                  <p:iterate type="wd">
                                    <p:tmPct val="10000"/>
                                  </p:iterate>
                                  <p:childTnLst>
                                    <p:set>
                                      <p:cBhvr>
                                        <p:cTn id="14" dur="1" fill="hold">
                                          <p:stCondLst>
                                            <p:cond delay="0"/>
                                          </p:stCondLst>
                                        </p:cTn>
                                        <p:tgtEl>
                                          <p:spTgt spid="3">
                                            <p:txEl>
                                              <p:pRg st="0" end="0"/>
                                            </p:txEl>
                                          </p:spTgt>
                                        </p:tgtEl>
                                        <p:attrNameLst>
                                          <p:attrName>style.visibility</p:attrName>
                                        </p:attrNameLst>
                                      </p:cBhvr>
                                      <p:to>
                                        <p:strVal val="visible"/>
                                      </p:to>
                                    </p:set>
                                    <p:animEffect transition="in" filter="fade">
                                      <p:cBhvr>
                                        <p:cTn id="15" dur="500"/>
                                        <p:tgtEl>
                                          <p:spTgt spid="3">
                                            <p:txEl>
                                              <p:pRg st="0" end="0"/>
                                            </p:txEl>
                                          </p:spTgt>
                                        </p:tgtEl>
                                      </p:cBhvr>
                                    </p:animEffect>
                                  </p:childTnLst>
                                </p:cTn>
                              </p:par>
                            </p:childTnLst>
                          </p:cTn>
                        </p:par>
                        <p:par>
                          <p:cTn id="16" fill="hold">
                            <p:stCondLst>
                              <p:cond delay="2900"/>
                            </p:stCondLst>
                            <p:childTnLst>
                              <p:par>
                                <p:cTn id="17" presetID="10" presetClass="entr" presetSubtype="0" fill="hold" grpId="0" nodeType="afterEffect">
                                  <p:stCondLst>
                                    <p:cond delay="0"/>
                                  </p:stCondLst>
                                  <p:childTnLst>
                                    <p:set>
                                      <p:cBhvr>
                                        <p:cTn id="18" dur="1" fill="hold">
                                          <p:stCondLst>
                                            <p:cond delay="0"/>
                                          </p:stCondLst>
                                        </p:cTn>
                                        <p:tgtEl>
                                          <p:spTgt spid="32"/>
                                        </p:tgtEl>
                                        <p:attrNameLst>
                                          <p:attrName>style.visibility</p:attrName>
                                        </p:attrNameLst>
                                      </p:cBhvr>
                                      <p:to>
                                        <p:strVal val="visible"/>
                                      </p:to>
                                    </p:set>
                                    <p:animEffect transition="in" filter="fade">
                                      <p:cBhvr>
                                        <p:cTn id="19" dur="500"/>
                                        <p:tgtEl>
                                          <p:spTgt spid="32"/>
                                        </p:tgtEl>
                                      </p:cBhvr>
                                    </p:animEffect>
                                  </p:childTnLst>
                                </p:cTn>
                              </p:par>
                            </p:childTnLst>
                          </p:cTn>
                        </p:par>
                        <p:par>
                          <p:cTn id="20" fill="hold">
                            <p:stCondLst>
                              <p:cond delay="3400"/>
                            </p:stCondLst>
                            <p:childTnLst>
                              <p:par>
                                <p:cTn id="21" presetID="22" presetClass="entr" presetSubtype="2" fill="hold" nodeType="afterEffect">
                                  <p:stCondLst>
                                    <p:cond delay="500"/>
                                  </p:stCondLst>
                                  <p:iterate type="wd">
                                    <p:tmPct val="10000"/>
                                  </p:iterate>
                                  <p:childTnLst>
                                    <p:set>
                                      <p:cBhvr>
                                        <p:cTn id="22" dur="1" fill="hold">
                                          <p:stCondLst>
                                            <p:cond delay="0"/>
                                          </p:stCondLst>
                                        </p:cTn>
                                        <p:tgtEl>
                                          <p:spTgt spid="10"/>
                                        </p:tgtEl>
                                        <p:attrNameLst>
                                          <p:attrName>style.visibility</p:attrName>
                                        </p:attrNameLst>
                                      </p:cBhvr>
                                      <p:to>
                                        <p:strVal val="visible"/>
                                      </p:to>
                                    </p:set>
                                    <p:animEffect transition="in" filter="wipe(right)">
                                      <p:cBhvr>
                                        <p:cTn id="23" dur="500"/>
                                        <p:tgtEl>
                                          <p:spTgt spid="10"/>
                                        </p:tgtEl>
                                      </p:cBhvr>
                                    </p:animEffect>
                                  </p:childTnLst>
                                </p:cTn>
                              </p:par>
                            </p:childTnLst>
                          </p:cTn>
                        </p:par>
                        <p:par>
                          <p:cTn id="24" fill="hold">
                            <p:stCondLst>
                              <p:cond delay="4400"/>
                            </p:stCondLst>
                            <p:childTnLst>
                              <p:par>
                                <p:cTn id="25" presetID="22" presetClass="entr" presetSubtype="2" fill="hold" nodeType="afterEffect">
                                  <p:stCondLst>
                                    <p:cond delay="0"/>
                                  </p:stCondLst>
                                  <p:iterate type="wd">
                                    <p:tmPct val="10000"/>
                                  </p:iterate>
                                  <p:childTnLst>
                                    <p:set>
                                      <p:cBhvr>
                                        <p:cTn id="26" dur="1" fill="hold">
                                          <p:stCondLst>
                                            <p:cond delay="0"/>
                                          </p:stCondLst>
                                        </p:cTn>
                                        <p:tgtEl>
                                          <p:spTgt spid="16"/>
                                        </p:tgtEl>
                                        <p:attrNameLst>
                                          <p:attrName>style.visibility</p:attrName>
                                        </p:attrNameLst>
                                      </p:cBhvr>
                                      <p:to>
                                        <p:strVal val="visible"/>
                                      </p:to>
                                    </p:set>
                                    <p:animEffect transition="in" filter="wipe(right)">
                                      <p:cBhvr>
                                        <p:cTn id="27" dur="500"/>
                                        <p:tgtEl>
                                          <p:spTgt spid="16"/>
                                        </p:tgtEl>
                                      </p:cBhvr>
                                    </p:animEffect>
                                  </p:childTnLst>
                                </p:cTn>
                              </p:par>
                            </p:childTnLst>
                          </p:cTn>
                        </p:par>
                        <p:par>
                          <p:cTn id="28" fill="hold">
                            <p:stCondLst>
                              <p:cond delay="4900"/>
                            </p:stCondLst>
                            <p:childTnLst>
                              <p:par>
                                <p:cTn id="29" presetID="10" presetClass="entr" presetSubtype="0" fill="hold" grpId="0" nodeType="afterEffect">
                                  <p:stCondLst>
                                    <p:cond delay="0"/>
                                  </p:stCondLst>
                                  <p:iterate type="wd">
                                    <p:tmPct val="10000"/>
                                  </p:iterate>
                                  <p:childTnLst>
                                    <p:set>
                                      <p:cBhvr>
                                        <p:cTn id="30" dur="1" fill="hold">
                                          <p:stCondLst>
                                            <p:cond delay="0"/>
                                          </p:stCondLst>
                                        </p:cTn>
                                        <p:tgtEl>
                                          <p:spTgt spid="19"/>
                                        </p:tgtEl>
                                        <p:attrNameLst>
                                          <p:attrName>style.visibility</p:attrName>
                                        </p:attrNameLst>
                                      </p:cBhvr>
                                      <p:to>
                                        <p:strVal val="visible"/>
                                      </p:to>
                                    </p:set>
                                    <p:animEffect transition="in" filter="fade">
                                      <p:cBhvr>
                                        <p:cTn id="31" dur="500"/>
                                        <p:tgtEl>
                                          <p:spTgt spid="19"/>
                                        </p:tgtEl>
                                      </p:cBhvr>
                                    </p:animEffect>
                                  </p:childTnLst>
                                </p:cTn>
                              </p:par>
                            </p:childTnLst>
                          </p:cTn>
                        </p:par>
                        <p:par>
                          <p:cTn id="32" fill="hold">
                            <p:stCondLst>
                              <p:cond delay="5400"/>
                            </p:stCondLst>
                            <p:childTnLst>
                              <p:par>
                                <p:cTn id="33" presetID="22" presetClass="entr" presetSubtype="8" fill="hold" nodeType="afterEffect">
                                  <p:stCondLst>
                                    <p:cond delay="0"/>
                                  </p:stCondLst>
                                  <p:iterate type="wd">
                                    <p:tmPct val="10000"/>
                                  </p:iterate>
                                  <p:childTnLst>
                                    <p:set>
                                      <p:cBhvr>
                                        <p:cTn id="34" dur="1" fill="hold">
                                          <p:stCondLst>
                                            <p:cond delay="0"/>
                                          </p:stCondLst>
                                        </p:cTn>
                                        <p:tgtEl>
                                          <p:spTgt spid="35"/>
                                        </p:tgtEl>
                                        <p:attrNameLst>
                                          <p:attrName>style.visibility</p:attrName>
                                        </p:attrNameLst>
                                      </p:cBhvr>
                                      <p:to>
                                        <p:strVal val="visible"/>
                                      </p:to>
                                    </p:set>
                                    <p:animEffect transition="in" filter="wipe(left)">
                                      <p:cBhvr>
                                        <p:cTn id="35" dur="500"/>
                                        <p:tgtEl>
                                          <p:spTgt spid="35"/>
                                        </p:tgtEl>
                                      </p:cBhvr>
                                    </p:animEffect>
                                  </p:childTnLst>
                                </p:cTn>
                              </p:par>
                            </p:childTnLst>
                          </p:cTn>
                        </p:par>
                        <p:par>
                          <p:cTn id="36" fill="hold">
                            <p:stCondLst>
                              <p:cond delay="5900"/>
                            </p:stCondLst>
                            <p:childTnLst>
                              <p:par>
                                <p:cTn id="37" presetID="10" presetClass="entr" presetSubtype="0" fill="hold" grpId="0" nodeType="afterEffect">
                                  <p:stCondLst>
                                    <p:cond delay="0"/>
                                  </p:stCondLst>
                                  <p:iterate type="wd">
                                    <p:tmPct val="10000"/>
                                  </p:iterate>
                                  <p:childTnLst>
                                    <p:set>
                                      <p:cBhvr>
                                        <p:cTn id="38" dur="1" fill="hold">
                                          <p:stCondLst>
                                            <p:cond delay="0"/>
                                          </p:stCondLst>
                                        </p:cTn>
                                        <p:tgtEl>
                                          <p:spTgt spid="38"/>
                                        </p:tgtEl>
                                        <p:attrNameLst>
                                          <p:attrName>style.visibility</p:attrName>
                                        </p:attrNameLst>
                                      </p:cBhvr>
                                      <p:to>
                                        <p:strVal val="visible"/>
                                      </p:to>
                                    </p:set>
                                    <p:animEffect transition="in" filter="fade">
                                      <p:cBhvr>
                                        <p:cTn id="39" dur="500"/>
                                        <p:tgtEl>
                                          <p:spTgt spid="38"/>
                                        </p:tgtEl>
                                      </p:cBhvr>
                                    </p:animEffect>
                                  </p:childTnLst>
                                </p:cTn>
                              </p:par>
                            </p:childTnLst>
                          </p:cTn>
                        </p:par>
                        <p:par>
                          <p:cTn id="40" fill="hold">
                            <p:stCondLst>
                              <p:cond delay="6400"/>
                            </p:stCondLst>
                            <p:childTnLst>
                              <p:par>
                                <p:cTn id="41" presetID="10" presetClass="entr" presetSubtype="0" fill="hold" grpId="0" nodeType="afterEffect">
                                  <p:stCondLst>
                                    <p:cond delay="0"/>
                                  </p:stCondLst>
                                  <p:iterate type="wd">
                                    <p:tmPct val="10000"/>
                                  </p:iterate>
                                  <p:childTnLst>
                                    <p:set>
                                      <p:cBhvr>
                                        <p:cTn id="42" dur="1" fill="hold">
                                          <p:stCondLst>
                                            <p:cond delay="0"/>
                                          </p:stCondLst>
                                        </p:cTn>
                                        <p:tgtEl>
                                          <p:spTgt spid="20"/>
                                        </p:tgtEl>
                                        <p:attrNameLst>
                                          <p:attrName>style.visibility</p:attrName>
                                        </p:attrNameLst>
                                      </p:cBhvr>
                                      <p:to>
                                        <p:strVal val="visible"/>
                                      </p:to>
                                    </p:set>
                                    <p:animEffect transition="in" filter="fade">
                                      <p:cBhvr>
                                        <p:cTn id="43" dur="500"/>
                                        <p:tgtEl>
                                          <p:spTgt spid="20"/>
                                        </p:tgtEl>
                                      </p:cBhvr>
                                    </p:animEffect>
                                  </p:childTnLst>
                                </p:cTn>
                              </p:par>
                            </p:childTnLst>
                          </p:cTn>
                        </p:par>
                        <p:par>
                          <p:cTn id="44" fill="hold">
                            <p:stCondLst>
                              <p:cond delay="6950"/>
                            </p:stCondLst>
                            <p:childTnLst>
                              <p:par>
                                <p:cTn id="45" presetID="22" presetClass="entr" presetSubtype="2" fill="hold" nodeType="afterEffect">
                                  <p:stCondLst>
                                    <p:cond delay="0"/>
                                  </p:stCondLst>
                                  <p:iterate type="wd">
                                    <p:tmPct val="10000"/>
                                  </p:iterate>
                                  <p:childTnLst>
                                    <p:set>
                                      <p:cBhvr>
                                        <p:cTn id="46" dur="1" fill="hold">
                                          <p:stCondLst>
                                            <p:cond delay="0"/>
                                          </p:stCondLst>
                                        </p:cTn>
                                        <p:tgtEl>
                                          <p:spTgt spid="12"/>
                                        </p:tgtEl>
                                        <p:attrNameLst>
                                          <p:attrName>style.visibility</p:attrName>
                                        </p:attrNameLst>
                                      </p:cBhvr>
                                      <p:to>
                                        <p:strVal val="visible"/>
                                      </p:to>
                                    </p:set>
                                    <p:animEffect transition="in" filter="wipe(right)">
                                      <p:cBhvr>
                                        <p:cTn id="47" dur="500"/>
                                        <p:tgtEl>
                                          <p:spTgt spid="12"/>
                                        </p:tgtEl>
                                      </p:cBhvr>
                                    </p:animEffect>
                                  </p:childTnLst>
                                </p:cTn>
                              </p:par>
                            </p:childTnLst>
                          </p:cTn>
                        </p:par>
                        <p:par>
                          <p:cTn id="48" fill="hold">
                            <p:stCondLst>
                              <p:cond delay="7450"/>
                            </p:stCondLst>
                            <p:childTnLst>
                              <p:par>
                                <p:cTn id="49" presetID="22" presetClass="entr" presetSubtype="2" fill="hold" nodeType="afterEffect">
                                  <p:stCondLst>
                                    <p:cond delay="0"/>
                                  </p:stCondLst>
                                  <p:iterate type="wd">
                                    <p:tmPct val="10000"/>
                                  </p:iterate>
                                  <p:childTnLst>
                                    <p:set>
                                      <p:cBhvr>
                                        <p:cTn id="50" dur="1" fill="hold">
                                          <p:stCondLst>
                                            <p:cond delay="0"/>
                                          </p:stCondLst>
                                        </p:cTn>
                                        <p:tgtEl>
                                          <p:spTgt spid="14"/>
                                        </p:tgtEl>
                                        <p:attrNameLst>
                                          <p:attrName>style.visibility</p:attrName>
                                        </p:attrNameLst>
                                      </p:cBhvr>
                                      <p:to>
                                        <p:strVal val="visible"/>
                                      </p:to>
                                    </p:set>
                                    <p:animEffect transition="in" filter="wipe(right)">
                                      <p:cBhvr>
                                        <p:cTn id="51" dur="500"/>
                                        <p:tgtEl>
                                          <p:spTgt spid="14"/>
                                        </p:tgtEl>
                                      </p:cBhvr>
                                    </p:animEffect>
                                  </p:childTnLst>
                                </p:cTn>
                              </p:par>
                            </p:childTnLst>
                          </p:cTn>
                        </p:par>
                        <p:par>
                          <p:cTn id="52" fill="hold">
                            <p:stCondLst>
                              <p:cond delay="7950"/>
                            </p:stCondLst>
                            <p:childTnLst>
                              <p:par>
                                <p:cTn id="53" presetID="10" presetClass="entr" presetSubtype="0" fill="hold" grpId="0" nodeType="afterEffect">
                                  <p:stCondLst>
                                    <p:cond delay="0"/>
                                  </p:stCondLst>
                                  <p:iterate type="wd">
                                    <p:tmPct val="10000"/>
                                  </p:iterate>
                                  <p:childTnLst>
                                    <p:set>
                                      <p:cBhvr>
                                        <p:cTn id="54" dur="1" fill="hold">
                                          <p:stCondLst>
                                            <p:cond delay="0"/>
                                          </p:stCondLst>
                                        </p:cTn>
                                        <p:tgtEl>
                                          <p:spTgt spid="21"/>
                                        </p:tgtEl>
                                        <p:attrNameLst>
                                          <p:attrName>style.visibility</p:attrName>
                                        </p:attrNameLst>
                                      </p:cBhvr>
                                      <p:to>
                                        <p:strVal val="visible"/>
                                      </p:to>
                                    </p:set>
                                    <p:animEffect transition="in" filter="fade">
                                      <p:cBhvr>
                                        <p:cTn id="55" dur="500"/>
                                        <p:tgtEl>
                                          <p:spTgt spid="21"/>
                                        </p:tgtEl>
                                      </p:cBhvr>
                                    </p:animEffect>
                                  </p:childTnLst>
                                </p:cTn>
                              </p:par>
                            </p:childTnLst>
                          </p:cTn>
                        </p:par>
                      </p:childTnLst>
                    </p:cTn>
                  </p:par>
                  <p:par>
                    <p:cTn id="56" fill="hold">
                      <p:stCondLst>
                        <p:cond delay="indefinite"/>
                      </p:stCondLst>
                      <p:childTnLst>
                        <p:par>
                          <p:cTn id="57" fill="hold">
                            <p:stCondLst>
                              <p:cond delay="0"/>
                            </p:stCondLst>
                            <p:childTnLst>
                              <p:par>
                                <p:cTn id="58" presetID="10" presetClass="entr" presetSubtype="0" fill="hold" grpId="0" nodeType="clickEffect">
                                  <p:stCondLst>
                                    <p:cond delay="0"/>
                                  </p:stCondLst>
                                  <p:iterate type="wd">
                                    <p:tmPct val="10000"/>
                                  </p:iterate>
                                  <p:childTnLst>
                                    <p:set>
                                      <p:cBhvr>
                                        <p:cTn id="59" dur="1" fill="hold">
                                          <p:stCondLst>
                                            <p:cond delay="0"/>
                                          </p:stCondLst>
                                        </p:cTn>
                                        <p:tgtEl>
                                          <p:spTgt spid="3">
                                            <p:txEl>
                                              <p:pRg st="1" end="1"/>
                                            </p:txEl>
                                          </p:spTgt>
                                        </p:tgtEl>
                                        <p:attrNameLst>
                                          <p:attrName>style.visibility</p:attrName>
                                        </p:attrNameLst>
                                      </p:cBhvr>
                                      <p:to>
                                        <p:strVal val="visible"/>
                                      </p:to>
                                    </p:set>
                                    <p:animEffect transition="in" filter="fade">
                                      <p:cBhvr>
                                        <p:cTn id="60" dur="500"/>
                                        <p:tgtEl>
                                          <p:spTgt spid="3">
                                            <p:txEl>
                                              <p:pRg st="1" end="1"/>
                                            </p:txEl>
                                          </p:spTgt>
                                        </p:tgtEl>
                                      </p:cBhvr>
                                    </p:animEffect>
                                  </p:childTnLst>
                                </p:cTn>
                              </p:par>
                            </p:childTnLst>
                          </p:cTn>
                        </p:par>
                        <p:par>
                          <p:cTn id="61" fill="hold">
                            <p:stCondLst>
                              <p:cond delay="1050"/>
                            </p:stCondLst>
                            <p:childTnLst>
                              <p:par>
                                <p:cTn id="62" presetID="10" presetClass="entr" presetSubtype="0" fill="hold" grpId="0" nodeType="afterEffect">
                                  <p:stCondLst>
                                    <p:cond delay="500"/>
                                  </p:stCondLst>
                                  <p:iterate type="wd">
                                    <p:tmPct val="10000"/>
                                  </p:iterate>
                                  <p:childTnLst>
                                    <p:set>
                                      <p:cBhvr>
                                        <p:cTn id="63" dur="1" fill="hold">
                                          <p:stCondLst>
                                            <p:cond delay="0"/>
                                          </p:stCondLst>
                                        </p:cTn>
                                        <p:tgtEl>
                                          <p:spTgt spid="3">
                                            <p:txEl>
                                              <p:pRg st="2" end="2"/>
                                            </p:txEl>
                                          </p:spTgt>
                                        </p:tgtEl>
                                        <p:attrNameLst>
                                          <p:attrName>style.visibility</p:attrName>
                                        </p:attrNameLst>
                                      </p:cBhvr>
                                      <p:to>
                                        <p:strVal val="visible"/>
                                      </p:to>
                                    </p:set>
                                    <p:animEffect transition="in" filter="fade">
                                      <p:cBhvr>
                                        <p:cTn id="64" dur="500"/>
                                        <p:tgtEl>
                                          <p:spTgt spid="3">
                                            <p:txEl>
                                              <p:pRg st="2" end="2"/>
                                            </p:txEl>
                                          </p:spTgt>
                                        </p:tgtEl>
                                      </p:cBhvr>
                                    </p:animEffect>
                                  </p:childTnLst>
                                </p:cTn>
                              </p:par>
                            </p:childTnLst>
                          </p:cTn>
                        </p:par>
                        <p:par>
                          <p:cTn id="65" fill="hold">
                            <p:stCondLst>
                              <p:cond delay="2200"/>
                            </p:stCondLst>
                            <p:childTnLst>
                              <p:par>
                                <p:cTn id="66" presetID="10" presetClass="entr" presetSubtype="0" fill="hold" grpId="0" nodeType="afterEffect">
                                  <p:stCondLst>
                                    <p:cond delay="0"/>
                                  </p:stCondLst>
                                  <p:childTnLst>
                                    <p:set>
                                      <p:cBhvr>
                                        <p:cTn id="67" dur="1" fill="hold">
                                          <p:stCondLst>
                                            <p:cond delay="0"/>
                                          </p:stCondLst>
                                        </p:cTn>
                                        <p:tgtEl>
                                          <p:spTgt spid="33"/>
                                        </p:tgtEl>
                                        <p:attrNameLst>
                                          <p:attrName>style.visibility</p:attrName>
                                        </p:attrNameLst>
                                      </p:cBhvr>
                                      <p:to>
                                        <p:strVal val="visible"/>
                                      </p:to>
                                    </p:set>
                                    <p:animEffect transition="in" filter="fade">
                                      <p:cBhvr>
                                        <p:cTn id="68" dur="500"/>
                                        <p:tgtEl>
                                          <p:spTgt spid="33"/>
                                        </p:tgtEl>
                                      </p:cBhvr>
                                    </p:animEffect>
                                  </p:childTnLst>
                                </p:cTn>
                              </p:par>
                            </p:childTnLst>
                          </p:cTn>
                        </p:par>
                      </p:childTnLst>
                    </p:cTn>
                  </p:par>
                  <p:par>
                    <p:cTn id="69" fill="hold">
                      <p:stCondLst>
                        <p:cond delay="indefinite"/>
                      </p:stCondLst>
                      <p:childTnLst>
                        <p:par>
                          <p:cTn id="70" fill="hold">
                            <p:stCondLst>
                              <p:cond delay="0"/>
                            </p:stCondLst>
                            <p:childTnLst>
                              <p:par>
                                <p:cTn id="71" presetID="10" presetClass="entr" presetSubtype="0" fill="hold" grpId="0" nodeType="clickEffect">
                                  <p:stCondLst>
                                    <p:cond delay="0"/>
                                  </p:stCondLst>
                                  <p:iterate type="wd">
                                    <p:tmPct val="10000"/>
                                  </p:iterate>
                                  <p:childTnLst>
                                    <p:set>
                                      <p:cBhvr>
                                        <p:cTn id="72" dur="1" fill="hold">
                                          <p:stCondLst>
                                            <p:cond delay="0"/>
                                          </p:stCondLst>
                                        </p:cTn>
                                        <p:tgtEl>
                                          <p:spTgt spid="3">
                                            <p:txEl>
                                              <p:pRg st="3" end="3"/>
                                            </p:txEl>
                                          </p:spTgt>
                                        </p:tgtEl>
                                        <p:attrNameLst>
                                          <p:attrName>style.visibility</p:attrName>
                                        </p:attrNameLst>
                                      </p:cBhvr>
                                      <p:to>
                                        <p:strVal val="visible"/>
                                      </p:to>
                                    </p:set>
                                    <p:animEffect transition="in" filter="fade">
                                      <p:cBhvr>
                                        <p:cTn id="73" dur="500"/>
                                        <p:tgtEl>
                                          <p:spTgt spid="3">
                                            <p:txEl>
                                              <p:pRg st="3" end="3"/>
                                            </p:txEl>
                                          </p:spTgt>
                                        </p:tgtEl>
                                      </p:cBhvr>
                                    </p:animEffect>
                                  </p:childTnLst>
                                </p:cTn>
                              </p:par>
                            </p:childTnLst>
                          </p:cTn>
                        </p:par>
                        <p:par>
                          <p:cTn id="74" fill="hold">
                            <p:stCondLst>
                              <p:cond delay="750"/>
                            </p:stCondLst>
                            <p:childTnLst>
                              <p:par>
                                <p:cTn id="75" presetID="10" presetClass="entr" presetSubtype="0" fill="hold" grpId="0" nodeType="afterEffect">
                                  <p:stCondLst>
                                    <p:cond delay="0"/>
                                  </p:stCondLst>
                                  <p:iterate type="wd">
                                    <p:tmPct val="10000"/>
                                  </p:iterate>
                                  <p:childTnLst>
                                    <p:set>
                                      <p:cBhvr>
                                        <p:cTn id="76" dur="1" fill="hold">
                                          <p:stCondLst>
                                            <p:cond delay="0"/>
                                          </p:stCondLst>
                                        </p:cTn>
                                        <p:tgtEl>
                                          <p:spTgt spid="3">
                                            <p:txEl>
                                              <p:pRg st="4" end="4"/>
                                            </p:txEl>
                                          </p:spTgt>
                                        </p:tgtEl>
                                        <p:attrNameLst>
                                          <p:attrName>style.visibility</p:attrName>
                                        </p:attrNameLst>
                                      </p:cBhvr>
                                      <p:to>
                                        <p:strVal val="visible"/>
                                      </p:to>
                                    </p:set>
                                    <p:animEffect transition="in" filter="fade">
                                      <p:cBhvr>
                                        <p:cTn id="77" dur="500"/>
                                        <p:tgtEl>
                                          <p:spTgt spid="3">
                                            <p:txEl>
                                              <p:pRg st="4" end="4"/>
                                            </p:txEl>
                                          </p:spTgt>
                                        </p:tgtEl>
                                      </p:cBhvr>
                                    </p:animEffect>
                                  </p:childTnLst>
                                </p:cTn>
                              </p:par>
                            </p:childTnLst>
                          </p:cTn>
                        </p:par>
                      </p:childTnLst>
                    </p:cTn>
                  </p:par>
                  <p:par>
                    <p:cTn id="78" fill="hold">
                      <p:stCondLst>
                        <p:cond delay="indefinite"/>
                      </p:stCondLst>
                      <p:childTnLst>
                        <p:par>
                          <p:cTn id="79" fill="hold">
                            <p:stCondLst>
                              <p:cond delay="0"/>
                            </p:stCondLst>
                            <p:childTnLst>
                              <p:par>
                                <p:cTn id="80" presetID="10" presetClass="entr" presetSubtype="0" fill="hold" grpId="0" nodeType="clickEffect">
                                  <p:stCondLst>
                                    <p:cond delay="0"/>
                                  </p:stCondLst>
                                  <p:iterate type="wd">
                                    <p:tmPct val="10000"/>
                                  </p:iterate>
                                  <p:childTnLst>
                                    <p:set>
                                      <p:cBhvr>
                                        <p:cTn id="81" dur="1" fill="hold">
                                          <p:stCondLst>
                                            <p:cond delay="0"/>
                                          </p:stCondLst>
                                        </p:cTn>
                                        <p:tgtEl>
                                          <p:spTgt spid="4"/>
                                        </p:tgtEl>
                                        <p:attrNameLst>
                                          <p:attrName>style.visibility</p:attrName>
                                        </p:attrNameLst>
                                      </p:cBhvr>
                                      <p:to>
                                        <p:strVal val="visible"/>
                                      </p:to>
                                    </p:set>
                                    <p:animEffect transition="in" filter="fade">
                                      <p:cBhvr>
                                        <p:cTn id="82" dur="500"/>
                                        <p:tgtEl>
                                          <p:spTgt spid="4"/>
                                        </p:tgtEl>
                                      </p:cBhvr>
                                    </p:animEffect>
                                  </p:childTnLst>
                                </p:cTn>
                              </p:par>
                            </p:childTnLst>
                          </p:cTn>
                        </p:par>
                        <p:par>
                          <p:cTn id="83" fill="hold">
                            <p:stCondLst>
                              <p:cond delay="2000"/>
                            </p:stCondLst>
                            <p:childTnLst>
                              <p:par>
                                <p:cTn id="84" presetID="10" presetClass="entr" presetSubtype="0" fill="hold" grpId="0" nodeType="afterEffect">
                                  <p:stCondLst>
                                    <p:cond delay="0"/>
                                  </p:stCondLst>
                                  <p:childTnLst>
                                    <p:set>
                                      <p:cBhvr>
                                        <p:cTn id="85" dur="1" fill="hold">
                                          <p:stCondLst>
                                            <p:cond delay="0"/>
                                          </p:stCondLst>
                                        </p:cTn>
                                        <p:tgtEl>
                                          <p:spTgt spid="34"/>
                                        </p:tgtEl>
                                        <p:attrNameLst>
                                          <p:attrName>style.visibility</p:attrName>
                                        </p:attrNameLst>
                                      </p:cBhvr>
                                      <p:to>
                                        <p:strVal val="visible"/>
                                      </p:to>
                                    </p:set>
                                    <p:animEffect transition="in" filter="fade">
                                      <p:cBhvr>
                                        <p:cTn id="86" dur="500"/>
                                        <p:tgtEl>
                                          <p:spTgt spid="34"/>
                                        </p:tgtEl>
                                      </p:cBhvr>
                                    </p:animEffect>
                                  </p:childTnLst>
                                </p:cTn>
                              </p:par>
                            </p:childTnLst>
                          </p:cTn>
                        </p:par>
                        <p:par>
                          <p:cTn id="87" fill="hold">
                            <p:stCondLst>
                              <p:cond delay="2500"/>
                            </p:stCondLst>
                            <p:childTnLst>
                              <p:par>
                                <p:cTn id="88" presetID="22" presetClass="entr" presetSubtype="2" fill="hold" nodeType="afterEffect">
                                  <p:stCondLst>
                                    <p:cond delay="250"/>
                                  </p:stCondLst>
                                  <p:childTnLst>
                                    <p:set>
                                      <p:cBhvr>
                                        <p:cTn id="89" dur="1" fill="hold">
                                          <p:stCondLst>
                                            <p:cond delay="0"/>
                                          </p:stCondLst>
                                        </p:cTn>
                                        <p:tgtEl>
                                          <p:spTgt spid="22"/>
                                        </p:tgtEl>
                                        <p:attrNameLst>
                                          <p:attrName>style.visibility</p:attrName>
                                        </p:attrNameLst>
                                      </p:cBhvr>
                                      <p:to>
                                        <p:strVal val="visible"/>
                                      </p:to>
                                    </p:set>
                                    <p:animEffect transition="in" filter="wipe(right)">
                                      <p:cBhvr>
                                        <p:cTn id="90" dur="500"/>
                                        <p:tgtEl>
                                          <p:spTgt spid="22"/>
                                        </p:tgtEl>
                                      </p:cBhvr>
                                    </p:animEffect>
                                  </p:childTnLst>
                                </p:cTn>
                              </p:par>
                            </p:childTnLst>
                          </p:cTn>
                        </p:par>
                        <p:par>
                          <p:cTn id="91" fill="hold">
                            <p:stCondLst>
                              <p:cond delay="3250"/>
                            </p:stCondLst>
                            <p:childTnLst>
                              <p:par>
                                <p:cTn id="92" presetID="22" presetClass="entr" presetSubtype="2" fill="hold" nodeType="afterEffect">
                                  <p:stCondLst>
                                    <p:cond delay="250"/>
                                  </p:stCondLst>
                                  <p:childTnLst>
                                    <p:set>
                                      <p:cBhvr>
                                        <p:cTn id="93" dur="1" fill="hold">
                                          <p:stCondLst>
                                            <p:cond delay="0"/>
                                          </p:stCondLst>
                                        </p:cTn>
                                        <p:tgtEl>
                                          <p:spTgt spid="26"/>
                                        </p:tgtEl>
                                        <p:attrNameLst>
                                          <p:attrName>style.visibility</p:attrName>
                                        </p:attrNameLst>
                                      </p:cBhvr>
                                      <p:to>
                                        <p:strVal val="visible"/>
                                      </p:to>
                                    </p:set>
                                    <p:animEffect transition="in" filter="wipe(right)">
                                      <p:cBhvr>
                                        <p:cTn id="94" dur="500"/>
                                        <p:tgtEl>
                                          <p:spTgt spid="26"/>
                                        </p:tgtEl>
                                      </p:cBhvr>
                                    </p:animEffect>
                                  </p:childTnLst>
                                </p:cTn>
                              </p:par>
                            </p:childTnLst>
                          </p:cTn>
                        </p:par>
                        <p:par>
                          <p:cTn id="95" fill="hold">
                            <p:stCondLst>
                              <p:cond delay="4000"/>
                            </p:stCondLst>
                            <p:childTnLst>
                              <p:par>
                                <p:cTn id="96" presetID="10" presetClass="entr" presetSubtype="0" fill="hold" grpId="0" nodeType="afterEffect">
                                  <p:stCondLst>
                                    <p:cond delay="250"/>
                                  </p:stCondLst>
                                  <p:childTnLst>
                                    <p:set>
                                      <p:cBhvr>
                                        <p:cTn id="97" dur="1" fill="hold">
                                          <p:stCondLst>
                                            <p:cond delay="0"/>
                                          </p:stCondLst>
                                        </p:cTn>
                                        <p:tgtEl>
                                          <p:spTgt spid="30"/>
                                        </p:tgtEl>
                                        <p:attrNameLst>
                                          <p:attrName>style.visibility</p:attrName>
                                        </p:attrNameLst>
                                      </p:cBhvr>
                                      <p:to>
                                        <p:strVal val="visible"/>
                                      </p:to>
                                    </p:set>
                                    <p:animEffect transition="in" filter="fade">
                                      <p:cBhvr>
                                        <p:cTn id="98" dur="500"/>
                                        <p:tgtEl>
                                          <p:spTgt spid="30"/>
                                        </p:tgtEl>
                                      </p:cBhvr>
                                    </p:animEffect>
                                  </p:childTnLst>
                                </p:cTn>
                              </p:par>
                            </p:childTnLst>
                          </p:cTn>
                        </p:par>
                        <p:par>
                          <p:cTn id="99" fill="hold">
                            <p:stCondLst>
                              <p:cond delay="4750"/>
                            </p:stCondLst>
                            <p:childTnLst>
                              <p:par>
                                <p:cTn id="100" presetID="22" presetClass="entr" presetSubtype="2" fill="hold" nodeType="afterEffect">
                                  <p:stCondLst>
                                    <p:cond delay="250"/>
                                  </p:stCondLst>
                                  <p:childTnLst>
                                    <p:set>
                                      <p:cBhvr>
                                        <p:cTn id="101" dur="1" fill="hold">
                                          <p:stCondLst>
                                            <p:cond delay="0"/>
                                          </p:stCondLst>
                                        </p:cTn>
                                        <p:tgtEl>
                                          <p:spTgt spid="37"/>
                                        </p:tgtEl>
                                        <p:attrNameLst>
                                          <p:attrName>style.visibility</p:attrName>
                                        </p:attrNameLst>
                                      </p:cBhvr>
                                      <p:to>
                                        <p:strVal val="visible"/>
                                      </p:to>
                                    </p:set>
                                    <p:animEffect transition="in" filter="wipe(right)">
                                      <p:cBhvr>
                                        <p:cTn id="102" dur="500"/>
                                        <p:tgtEl>
                                          <p:spTgt spid="37"/>
                                        </p:tgtEl>
                                      </p:cBhvr>
                                    </p:animEffect>
                                  </p:childTnLst>
                                </p:cTn>
                              </p:par>
                            </p:childTnLst>
                          </p:cTn>
                        </p:par>
                        <p:par>
                          <p:cTn id="103" fill="hold">
                            <p:stCondLst>
                              <p:cond delay="5500"/>
                            </p:stCondLst>
                            <p:childTnLst>
                              <p:par>
                                <p:cTn id="104" presetID="10" presetClass="entr" presetSubtype="0" fill="hold" grpId="0" nodeType="afterEffect">
                                  <p:stCondLst>
                                    <p:cond delay="250"/>
                                  </p:stCondLst>
                                  <p:childTnLst>
                                    <p:set>
                                      <p:cBhvr>
                                        <p:cTn id="105" dur="1" fill="hold">
                                          <p:stCondLst>
                                            <p:cond delay="0"/>
                                          </p:stCondLst>
                                        </p:cTn>
                                        <p:tgtEl>
                                          <p:spTgt spid="40"/>
                                        </p:tgtEl>
                                        <p:attrNameLst>
                                          <p:attrName>style.visibility</p:attrName>
                                        </p:attrNameLst>
                                      </p:cBhvr>
                                      <p:to>
                                        <p:strVal val="visible"/>
                                      </p:to>
                                    </p:set>
                                    <p:animEffect transition="in" filter="fade">
                                      <p:cBhvr>
                                        <p:cTn id="106" dur="500"/>
                                        <p:tgtEl>
                                          <p:spTgt spid="40"/>
                                        </p:tgtEl>
                                      </p:cBhvr>
                                    </p:animEffect>
                                  </p:childTnLst>
                                </p:cTn>
                              </p:par>
                            </p:childTnLst>
                          </p:cTn>
                        </p:par>
                        <p:par>
                          <p:cTn id="107" fill="hold">
                            <p:stCondLst>
                              <p:cond delay="6250"/>
                            </p:stCondLst>
                            <p:childTnLst>
                              <p:par>
                                <p:cTn id="108" presetID="22" presetClass="entr" presetSubtype="8" fill="hold" nodeType="afterEffect">
                                  <p:stCondLst>
                                    <p:cond delay="250"/>
                                  </p:stCondLst>
                                  <p:childTnLst>
                                    <p:set>
                                      <p:cBhvr>
                                        <p:cTn id="109" dur="1" fill="hold">
                                          <p:stCondLst>
                                            <p:cond delay="0"/>
                                          </p:stCondLst>
                                        </p:cTn>
                                        <p:tgtEl>
                                          <p:spTgt spid="27"/>
                                        </p:tgtEl>
                                        <p:attrNameLst>
                                          <p:attrName>style.visibility</p:attrName>
                                        </p:attrNameLst>
                                      </p:cBhvr>
                                      <p:to>
                                        <p:strVal val="visible"/>
                                      </p:to>
                                    </p:set>
                                    <p:animEffect transition="in" filter="wipe(left)">
                                      <p:cBhvr>
                                        <p:cTn id="110" dur="500"/>
                                        <p:tgtEl>
                                          <p:spTgt spid="27"/>
                                        </p:tgtEl>
                                      </p:cBhvr>
                                    </p:animEffect>
                                  </p:childTnLst>
                                </p:cTn>
                              </p:par>
                            </p:childTnLst>
                          </p:cTn>
                        </p:par>
                        <p:par>
                          <p:cTn id="111" fill="hold">
                            <p:stCondLst>
                              <p:cond delay="7000"/>
                            </p:stCondLst>
                            <p:childTnLst>
                              <p:par>
                                <p:cTn id="112" presetID="10" presetClass="entr" presetSubtype="0" fill="hold" grpId="0" nodeType="afterEffect">
                                  <p:stCondLst>
                                    <p:cond delay="250"/>
                                  </p:stCondLst>
                                  <p:childTnLst>
                                    <p:set>
                                      <p:cBhvr>
                                        <p:cTn id="113" dur="1" fill="hold">
                                          <p:stCondLst>
                                            <p:cond delay="0"/>
                                          </p:stCondLst>
                                        </p:cTn>
                                        <p:tgtEl>
                                          <p:spTgt spid="31"/>
                                        </p:tgtEl>
                                        <p:attrNameLst>
                                          <p:attrName>style.visibility</p:attrName>
                                        </p:attrNameLst>
                                      </p:cBhvr>
                                      <p:to>
                                        <p:strVal val="visible"/>
                                      </p:to>
                                    </p:set>
                                    <p:animEffect transition="in" filter="fade">
                                      <p:cBhvr>
                                        <p:cTn id="114" dur="500"/>
                                        <p:tgtEl>
                                          <p:spTgt spid="31"/>
                                        </p:tgtEl>
                                      </p:cBhvr>
                                    </p:animEffect>
                                  </p:childTnLst>
                                </p:cTn>
                              </p:par>
                            </p:childTnLst>
                          </p:cTn>
                        </p:par>
                        <p:par>
                          <p:cTn id="115" fill="hold">
                            <p:stCondLst>
                              <p:cond delay="7750"/>
                            </p:stCondLst>
                            <p:childTnLst>
                              <p:par>
                                <p:cTn id="116" presetID="22" presetClass="entr" presetSubtype="2" fill="hold" nodeType="afterEffect">
                                  <p:stCondLst>
                                    <p:cond delay="250"/>
                                  </p:stCondLst>
                                  <p:childTnLst>
                                    <p:set>
                                      <p:cBhvr>
                                        <p:cTn id="117" dur="1" fill="hold">
                                          <p:stCondLst>
                                            <p:cond delay="0"/>
                                          </p:stCondLst>
                                        </p:cTn>
                                        <p:tgtEl>
                                          <p:spTgt spid="28"/>
                                        </p:tgtEl>
                                        <p:attrNameLst>
                                          <p:attrName>style.visibility</p:attrName>
                                        </p:attrNameLst>
                                      </p:cBhvr>
                                      <p:to>
                                        <p:strVal val="visible"/>
                                      </p:to>
                                    </p:set>
                                    <p:animEffect transition="in" filter="wipe(right)">
                                      <p:cBhvr>
                                        <p:cTn id="118" dur="500"/>
                                        <p:tgtEl>
                                          <p:spTgt spid="28"/>
                                        </p:tgtEl>
                                      </p:cBhvr>
                                    </p:animEffect>
                                  </p:childTnLst>
                                </p:cTn>
                              </p:par>
                            </p:childTnLst>
                          </p:cTn>
                        </p:par>
                        <p:par>
                          <p:cTn id="119" fill="hold">
                            <p:stCondLst>
                              <p:cond delay="8500"/>
                            </p:stCondLst>
                            <p:childTnLst>
                              <p:par>
                                <p:cTn id="120" presetID="10" presetClass="entr" presetSubtype="0" fill="hold" grpId="0" nodeType="afterEffect">
                                  <p:stCondLst>
                                    <p:cond delay="250"/>
                                  </p:stCondLst>
                                  <p:childTnLst>
                                    <p:set>
                                      <p:cBhvr>
                                        <p:cTn id="121" dur="1" fill="hold">
                                          <p:stCondLst>
                                            <p:cond delay="0"/>
                                          </p:stCondLst>
                                        </p:cTn>
                                        <p:tgtEl>
                                          <p:spTgt spid="29"/>
                                        </p:tgtEl>
                                        <p:attrNameLst>
                                          <p:attrName>style.visibility</p:attrName>
                                        </p:attrNameLst>
                                      </p:cBhvr>
                                      <p:to>
                                        <p:strVal val="visible"/>
                                      </p:to>
                                    </p:set>
                                    <p:animEffect transition="in" filter="fade">
                                      <p:cBhvr>
                                        <p:cTn id="122" dur="500"/>
                                        <p:tgtEl>
                                          <p:spTgt spid="2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P spid="3" grpId="0" uiExpand="1" build="p" animBg="1"/>
      <p:bldP spid="4" grpId="0" animBg="1"/>
      <p:bldP spid="19" grpId="0"/>
      <p:bldP spid="20" grpId="0"/>
      <p:bldP spid="21" grpId="0"/>
      <p:bldP spid="29" grpId="0"/>
      <p:bldP spid="30" grpId="0"/>
      <p:bldP spid="31" grpId="0"/>
      <p:bldP spid="38" grpId="0"/>
      <p:bldP spid="40" grpId="0"/>
      <p:bldP spid="32" grpId="0" animBg="1"/>
      <p:bldP spid="33" grpId="0" animBg="1"/>
      <p:bldP spid="34" grpId="0" animBg="1"/>
    </p:bldLst>
  </p:timing>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re 1"/>
          <p:cNvSpPr>
            <a:spLocks noGrp="1"/>
          </p:cNvSpPr>
          <p:nvPr>
            <p:ph type="ctrTitle"/>
            <p:custDataLst>
              <p:tags r:id="rId1"/>
            </p:custDataLst>
          </p:nvPr>
        </p:nvSpPr>
        <p:spPr>
          <a:xfrm>
            <a:off x="685800" y="260649"/>
            <a:ext cx="7772400" cy="1110952"/>
          </a:xfrm>
          <a:scene3d>
            <a:camera prst="orthographicFront"/>
            <a:lightRig rig="threePt" dir="t"/>
          </a:scene3d>
          <a:sp3d>
            <a:bevelT prst="relaxedInset"/>
          </a:sp3d>
        </p:spPr>
        <p:txBody>
          <a:bodyPr>
            <a:normAutofit/>
          </a:bodyPr>
          <a:lstStyle/>
          <a:p>
            <a:r>
              <a:rPr lang="fr-FR" sz="3200" dirty="0" smtClean="0"/>
              <a:t>Vitesse(fréquence) de rotation</a:t>
            </a:r>
            <a:endParaRPr lang="fr-FR" sz="3200" dirty="0"/>
          </a:p>
        </p:txBody>
      </p:sp>
      <p:sp>
        <p:nvSpPr>
          <p:cNvPr id="3" name="Sous-titre 2"/>
          <p:cNvSpPr>
            <a:spLocks noGrp="1"/>
          </p:cNvSpPr>
          <p:nvPr>
            <p:ph type="subTitle" idx="1"/>
            <p:custDataLst>
              <p:tags r:id="rId2"/>
            </p:custDataLst>
          </p:nvPr>
        </p:nvSpPr>
        <p:spPr>
          <a:xfrm>
            <a:off x="39720" y="1564791"/>
            <a:ext cx="9058096" cy="2346953"/>
          </a:xfrm>
          <a:scene3d>
            <a:camera prst="orthographicFront"/>
            <a:lightRig rig="threePt" dir="t"/>
          </a:scene3d>
          <a:sp3d>
            <a:bevelT prst="relaxedInset"/>
          </a:sp3d>
        </p:spPr>
        <p:txBody>
          <a:bodyPr anchor="t">
            <a:normAutofit fontScale="92500"/>
          </a:bodyPr>
          <a:lstStyle/>
          <a:p>
            <a:r>
              <a:rPr lang="fr-FR" sz="2000" dirty="0" smtClean="0"/>
              <a:t>Des relations précédentes pour un moteur </a:t>
            </a:r>
            <a:br>
              <a:rPr lang="fr-FR" sz="2000" dirty="0" smtClean="0"/>
            </a:br>
            <a:r>
              <a:rPr lang="fr-FR" sz="2000" dirty="0" smtClean="0"/>
              <a:t>E </a:t>
            </a:r>
            <a:r>
              <a:rPr lang="fr-FR" sz="2000" dirty="0"/>
              <a:t>= </a:t>
            </a:r>
            <a:r>
              <a:rPr lang="fr-FR" sz="2000" dirty="0" err="1"/>
              <a:t>Nn</a:t>
            </a:r>
            <a:r>
              <a:rPr lang="el-GR" sz="2000" dirty="0"/>
              <a:t>Φ</a:t>
            </a:r>
            <a:r>
              <a:rPr lang="fr-FR" sz="2000" dirty="0"/>
              <a:t> </a:t>
            </a:r>
            <a:r>
              <a:rPr lang="fr-FR" sz="2000" dirty="0" smtClean="0"/>
              <a:t>                    U = E+RI</a:t>
            </a:r>
            <a:endParaRPr lang="fr-FR" sz="2000" dirty="0"/>
          </a:p>
          <a:p>
            <a:pPr algn="l"/>
            <a:r>
              <a:rPr lang="fr-FR" sz="2000" dirty="0" smtClean="0"/>
              <a:t>On en déduit la fréquence de rotation en tours par seconde:    </a:t>
            </a:r>
            <a:br>
              <a:rPr lang="fr-FR" sz="2000" dirty="0" smtClean="0"/>
            </a:br>
            <a:r>
              <a:rPr lang="fr-FR" sz="2000" dirty="0" smtClean="0"/>
              <a:t>                n = E / N</a:t>
            </a:r>
            <a:r>
              <a:rPr lang="el-GR" sz="2000" dirty="0" smtClean="0"/>
              <a:t>Φ</a:t>
            </a:r>
            <a:r>
              <a:rPr lang="fr-FR" sz="2000" dirty="0" smtClean="0"/>
              <a:t>  ou                </a:t>
            </a:r>
            <a:r>
              <a:rPr lang="fr-FR" sz="2000" dirty="0" smtClean="0">
                <a:effectLst>
                  <a:glow rad="228600">
                    <a:schemeClr val="accent3">
                      <a:satMod val="175000"/>
                      <a:alpha val="40000"/>
                    </a:schemeClr>
                  </a:glow>
                  <a:outerShdw blurRad="38100" dist="38100" dir="2700000" algn="tl">
                    <a:srgbClr val="000000">
                      <a:alpha val="43137"/>
                    </a:srgbClr>
                  </a:outerShdw>
                </a:effectLst>
              </a:rPr>
              <a:t>n = (U – RI)/N</a:t>
            </a:r>
            <a:r>
              <a:rPr lang="el-GR" sz="2000" dirty="0" smtClean="0">
                <a:effectLst>
                  <a:glow rad="228600">
                    <a:schemeClr val="accent3">
                      <a:satMod val="175000"/>
                      <a:alpha val="40000"/>
                    </a:schemeClr>
                  </a:glow>
                  <a:outerShdw blurRad="38100" dist="38100" dir="2700000" algn="tl">
                    <a:srgbClr val="000000">
                      <a:alpha val="43137"/>
                    </a:srgbClr>
                  </a:outerShdw>
                </a:effectLst>
              </a:rPr>
              <a:t>Φ</a:t>
            </a:r>
            <a:endParaRPr lang="fr-FR" sz="2000" dirty="0" smtClean="0">
              <a:effectLst>
                <a:glow rad="228600">
                  <a:schemeClr val="accent3">
                    <a:satMod val="175000"/>
                    <a:alpha val="40000"/>
                  </a:schemeClr>
                </a:glow>
                <a:outerShdw blurRad="38100" dist="38100" dir="2700000" algn="tl">
                  <a:srgbClr val="000000">
                    <a:alpha val="43137"/>
                  </a:srgbClr>
                </a:outerShdw>
              </a:effectLst>
            </a:endParaRPr>
          </a:p>
          <a:p>
            <a:r>
              <a:rPr lang="fr-FR" sz="2000" dirty="0" smtClean="0"/>
              <a:t>Pour augmenter la vitesse de rotation il suffira d’augmenter la tension d’induit, ou, sur un moteur avec circuit d’excitation à diminuer le courant dans le circuit d’excitation (diminution </a:t>
            </a:r>
            <a:r>
              <a:rPr lang="el-GR" sz="2000" dirty="0" smtClean="0"/>
              <a:t>Φ</a:t>
            </a:r>
            <a:r>
              <a:rPr lang="fr-FR" sz="2000" dirty="0" smtClean="0"/>
              <a:t>). </a:t>
            </a:r>
            <a:endParaRPr lang="fr-FR" sz="2000" dirty="0"/>
          </a:p>
        </p:txBody>
      </p:sp>
      <p:sp>
        <p:nvSpPr>
          <p:cNvPr id="4" name="Sous-titre 2"/>
          <p:cNvSpPr txBox="1">
            <a:spLocks/>
          </p:cNvSpPr>
          <p:nvPr>
            <p:custDataLst>
              <p:tags r:id="rId3"/>
            </p:custDataLst>
          </p:nvPr>
        </p:nvSpPr>
        <p:spPr>
          <a:xfrm>
            <a:off x="39720" y="4318001"/>
            <a:ext cx="9018376" cy="2414142"/>
          </a:xfrm>
          <a:prstGeom prst="rect">
            <a:avLst/>
          </a:prstGeom>
          <a:solidFill>
            <a:schemeClr val="bg2">
              <a:lumMod val="10000"/>
              <a:alpha val="51000"/>
            </a:schemeClr>
          </a:solidFill>
          <a:effectLst>
            <a:softEdge rad="63500"/>
          </a:effectLst>
          <a:scene3d>
            <a:camera prst="orthographicFront"/>
            <a:lightRig rig="threePt" dir="t"/>
          </a:scene3d>
          <a:sp3d>
            <a:bevelT prst="relaxedInset"/>
          </a:sp3d>
        </p:spPr>
        <p:txBody>
          <a:bodyPr vert="horz" lIns="91440" tIns="45720" rIns="91440" bIns="45720" rtlCol="0" anchor="t">
            <a:noAutofit/>
          </a:bodyPr>
          <a:lstStyle>
            <a:lvl1pPr marL="0" indent="0" algn="ctr" defTabSz="914400" rtl="0" eaLnBrk="1" latinLnBrk="0" hangingPunct="1">
              <a:spcBef>
                <a:spcPct val="20000"/>
              </a:spcBef>
              <a:buFont typeface="Arial" panose="020B0604020202020204" pitchFamily="34" charset="0"/>
              <a:buNone/>
              <a:defRPr sz="3200" b="1" kern="1200">
                <a:solidFill>
                  <a:schemeClr val="bg1"/>
                </a:solidFill>
                <a:effectLst>
                  <a:outerShdw blurRad="38100" dist="38100" dir="2700000" algn="tl">
                    <a:srgbClr val="000000">
                      <a:alpha val="43137"/>
                    </a:srgbClr>
                  </a:outerShdw>
                </a:effectLst>
                <a:latin typeface="+mn-lt"/>
                <a:ea typeface="+mn-ea"/>
                <a:cs typeface="+mn-cs"/>
              </a:defRPr>
            </a:lvl1pPr>
            <a:lvl2pPr marL="457200" indent="0" algn="ctr" defTabSz="914400" rtl="0" eaLnBrk="1" latinLnBrk="0" hangingPunct="1">
              <a:spcBef>
                <a:spcPct val="20000"/>
              </a:spcBef>
              <a:buFont typeface="Arial" panose="020B0604020202020204" pitchFamily="34" charset="0"/>
              <a:buNone/>
              <a:defRPr sz="2800" b="1" kern="1200">
                <a:solidFill>
                  <a:schemeClr val="tx1">
                    <a:tint val="75000"/>
                  </a:schemeClr>
                </a:solidFill>
                <a:effectLst>
                  <a:outerShdw blurRad="38100" dist="38100" dir="2700000" algn="tl">
                    <a:srgbClr val="000000">
                      <a:alpha val="43137"/>
                    </a:srgbClr>
                  </a:outerShdw>
                </a:effectLst>
                <a:latin typeface="+mn-lt"/>
                <a:ea typeface="+mn-ea"/>
                <a:cs typeface="+mn-cs"/>
              </a:defRPr>
            </a:lvl2pPr>
            <a:lvl3pPr marL="914400" indent="0" algn="ctr" defTabSz="914400" rtl="0" eaLnBrk="1" latinLnBrk="0" hangingPunct="1">
              <a:spcBef>
                <a:spcPct val="20000"/>
              </a:spcBef>
              <a:buFont typeface="Arial" panose="020B0604020202020204" pitchFamily="34" charset="0"/>
              <a:buNone/>
              <a:defRPr sz="2400" b="1" kern="1200">
                <a:solidFill>
                  <a:schemeClr val="tx1">
                    <a:tint val="75000"/>
                  </a:schemeClr>
                </a:solidFill>
                <a:effectLst>
                  <a:outerShdw blurRad="38100" dist="38100" dir="2700000" algn="tl">
                    <a:srgbClr val="000000">
                      <a:alpha val="43137"/>
                    </a:srgbClr>
                  </a:outerShdw>
                </a:effectLst>
                <a:latin typeface="+mn-lt"/>
                <a:ea typeface="+mn-ea"/>
                <a:cs typeface="+mn-cs"/>
              </a:defRPr>
            </a:lvl3pPr>
            <a:lvl4pPr marL="1371600" indent="0" algn="ctr" defTabSz="914400" rtl="0" eaLnBrk="1" latinLnBrk="0" hangingPunct="1">
              <a:spcBef>
                <a:spcPct val="20000"/>
              </a:spcBef>
              <a:buFont typeface="Arial" panose="020B0604020202020204" pitchFamily="34" charset="0"/>
              <a:buNone/>
              <a:defRPr sz="2000" b="1" kern="1200">
                <a:solidFill>
                  <a:schemeClr val="tx1">
                    <a:tint val="75000"/>
                  </a:schemeClr>
                </a:solidFill>
                <a:effectLst>
                  <a:outerShdw blurRad="38100" dist="38100" dir="2700000" algn="tl">
                    <a:srgbClr val="000000">
                      <a:alpha val="43137"/>
                    </a:srgbClr>
                  </a:outerShdw>
                </a:effectLst>
                <a:latin typeface="+mn-lt"/>
                <a:ea typeface="+mn-ea"/>
                <a:cs typeface="+mn-cs"/>
              </a:defRPr>
            </a:lvl4pPr>
            <a:lvl5pPr marL="1828800" indent="0" algn="ctr" defTabSz="914400" rtl="0" eaLnBrk="1" latinLnBrk="0" hangingPunct="1">
              <a:spcBef>
                <a:spcPct val="20000"/>
              </a:spcBef>
              <a:buFont typeface="Arial" panose="020B0604020202020204" pitchFamily="34" charset="0"/>
              <a:buNone/>
              <a:defRPr sz="2000" b="1" kern="1200">
                <a:solidFill>
                  <a:schemeClr val="tx1">
                    <a:tint val="75000"/>
                  </a:schemeClr>
                </a:solidFill>
                <a:effectLst>
                  <a:outerShdw blurRad="38100" dist="38100" dir="2700000" algn="tl">
                    <a:srgbClr val="000000">
                      <a:alpha val="43137"/>
                    </a:srgbClr>
                  </a:outerShdw>
                </a:effectLst>
                <a:latin typeface="+mn-lt"/>
                <a:ea typeface="+mn-ea"/>
                <a:cs typeface="+mn-cs"/>
              </a:defRPr>
            </a:lvl5pPr>
            <a:lvl6pPr marL="22860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6pPr>
            <a:lvl7pPr marL="27432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7pPr>
            <a:lvl8pPr marL="32004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8pPr>
            <a:lvl9pPr marL="36576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9pPr>
          </a:lstStyle>
          <a:p>
            <a:r>
              <a:rPr lang="fr-FR" sz="2000" dirty="0" smtClean="0">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rPr>
              <a:t>Cette relation montre aussi que si le flux tend vers « 0 » (coupure du circuit d’excitation) le moteur s’emballe.</a:t>
            </a:r>
          </a:p>
          <a:p>
            <a:r>
              <a:rPr lang="fr-FR" sz="2000" dirty="0" smtClean="0">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rPr>
              <a:t>On alimentera donc toujours le circuit d’excitation avant le circuit d’induit.</a:t>
            </a:r>
          </a:p>
          <a:p>
            <a:r>
              <a:rPr lang="fr-FR" sz="2000" dirty="0" smtClean="0">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rPr>
              <a:t>On coupera toujours le circuit d’induit avant de couper le circuit d’excitation.</a:t>
            </a:r>
            <a:endParaRPr lang="fr-FR" sz="2000" dirty="0">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endParaRPr>
          </a:p>
        </p:txBody>
      </p:sp>
      <p:sp>
        <p:nvSpPr>
          <p:cNvPr id="5" name="Rectangle 4"/>
          <p:cNvSpPr/>
          <p:nvPr/>
        </p:nvSpPr>
        <p:spPr>
          <a:xfrm>
            <a:off x="243335" y="5053551"/>
            <a:ext cx="8700968" cy="1368270"/>
          </a:xfrm>
          <a:prstGeom prst="rect">
            <a:avLst/>
          </a:prstGeom>
          <a:solidFill>
            <a:srgbClr val="33CC33">
              <a:alpha val="4000"/>
            </a:srgbClr>
          </a:solidFill>
          <a:ln>
            <a:noFill/>
          </a:ln>
          <a:effectLst>
            <a:glow rad="228600">
              <a:schemeClr val="accent3">
                <a:satMod val="175000"/>
                <a:alpha val="21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Tree>
    <p:extLst>
      <p:ext uri="{BB962C8B-B14F-4D97-AF65-F5344CB8AC3E}">
        <p14:creationId xmlns:p14="http://schemas.microsoft.com/office/powerpoint/2010/main" val="396842282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iterate type="wd">
                                    <p:tmPct val="10000"/>
                                  </p:iterate>
                                  <p:childTnLst>
                                    <p:set>
                                      <p:cBhvr>
                                        <p:cTn id="6" dur="1" fill="hold">
                                          <p:stCondLst>
                                            <p:cond delay="0"/>
                                          </p:stCondLst>
                                        </p:cTn>
                                        <p:tgtEl>
                                          <p:spTgt spid="2"/>
                                        </p:tgtEl>
                                        <p:attrNameLst>
                                          <p:attrName>style.visibility</p:attrName>
                                        </p:attrNameLst>
                                      </p:cBhvr>
                                      <p:to>
                                        <p:strVal val="visible"/>
                                      </p:to>
                                    </p:set>
                                    <p:animEffect transition="in" filter="fade">
                                      <p:cBhvr>
                                        <p:cTn id="7" dur="500"/>
                                        <p:tgtEl>
                                          <p:spTgt spid="2"/>
                                        </p:tgtEl>
                                      </p:cBhvr>
                                    </p:animEffect>
                                  </p:childTnLst>
                                </p:cTn>
                              </p:par>
                            </p:childTnLst>
                          </p:cTn>
                        </p:par>
                        <p:par>
                          <p:cTn id="8" fill="hold">
                            <p:stCondLst>
                              <p:cond delay="650"/>
                            </p:stCondLst>
                            <p:childTnLst>
                              <p:par>
                                <p:cTn id="9" presetID="10" presetClass="entr" presetSubtype="0" fill="hold" grpId="0" nodeType="afterEffect">
                                  <p:stCondLst>
                                    <p:cond delay="0"/>
                                  </p:stCondLst>
                                  <p:childTnLst>
                                    <p:set>
                                      <p:cBhvr>
                                        <p:cTn id="10" dur="1" fill="hold">
                                          <p:stCondLst>
                                            <p:cond delay="0"/>
                                          </p:stCondLst>
                                        </p:cTn>
                                        <p:tgtEl>
                                          <p:spTgt spid="3">
                                            <p:bg/>
                                          </p:spTgt>
                                        </p:tgtEl>
                                        <p:attrNameLst>
                                          <p:attrName>style.visibility</p:attrName>
                                        </p:attrNameLst>
                                      </p:cBhvr>
                                      <p:to>
                                        <p:strVal val="visible"/>
                                      </p:to>
                                    </p:set>
                                    <p:animEffect transition="in" filter="fade">
                                      <p:cBhvr>
                                        <p:cTn id="11" dur="500"/>
                                        <p:tgtEl>
                                          <p:spTgt spid="3">
                                            <p:bg/>
                                          </p:spTgt>
                                        </p:tgtEl>
                                      </p:cBhvr>
                                    </p:animEffect>
                                  </p:childTnLst>
                                </p:cTn>
                              </p:par>
                            </p:childTnLst>
                          </p:cTn>
                        </p:par>
                        <p:par>
                          <p:cTn id="12" fill="hold">
                            <p:stCondLst>
                              <p:cond delay="1150"/>
                            </p:stCondLst>
                            <p:childTnLst>
                              <p:par>
                                <p:cTn id="13" presetID="10" presetClass="entr" presetSubtype="0" fill="hold" grpId="0" nodeType="afterEffect">
                                  <p:stCondLst>
                                    <p:cond delay="0"/>
                                  </p:stCondLst>
                                  <p:iterate type="wd">
                                    <p:tmPct val="10000"/>
                                  </p:iterate>
                                  <p:childTnLst>
                                    <p:set>
                                      <p:cBhvr>
                                        <p:cTn id="14" dur="1" fill="hold">
                                          <p:stCondLst>
                                            <p:cond delay="0"/>
                                          </p:stCondLst>
                                        </p:cTn>
                                        <p:tgtEl>
                                          <p:spTgt spid="3">
                                            <p:txEl>
                                              <p:pRg st="0" end="0"/>
                                            </p:txEl>
                                          </p:spTgt>
                                        </p:tgtEl>
                                        <p:attrNameLst>
                                          <p:attrName>style.visibility</p:attrName>
                                        </p:attrNameLst>
                                      </p:cBhvr>
                                      <p:to>
                                        <p:strVal val="visible"/>
                                      </p:to>
                                    </p:set>
                                    <p:animEffect transition="in" filter="fade">
                                      <p:cBhvr>
                                        <p:cTn id="15" dur="500"/>
                                        <p:tgtEl>
                                          <p:spTgt spid="3">
                                            <p:txEl>
                                              <p:pRg st="0" end="0"/>
                                            </p:txEl>
                                          </p:spTgt>
                                        </p:tgtEl>
                                      </p:cBhvr>
                                    </p:animEffect>
                                  </p:childTnLst>
                                </p:cTn>
                              </p:par>
                            </p:childTnLst>
                          </p:cTn>
                        </p:par>
                        <p:par>
                          <p:cTn id="16" fill="hold">
                            <p:stCondLst>
                              <p:cond delay="2250"/>
                            </p:stCondLst>
                            <p:childTnLst>
                              <p:par>
                                <p:cTn id="17" presetID="10" presetClass="entr" presetSubtype="0" fill="hold" grpId="0" nodeType="afterEffect">
                                  <p:stCondLst>
                                    <p:cond delay="0"/>
                                  </p:stCondLst>
                                  <p:iterate type="wd">
                                    <p:tmPct val="10000"/>
                                  </p:iterate>
                                  <p:childTnLst>
                                    <p:set>
                                      <p:cBhvr>
                                        <p:cTn id="18" dur="1" fill="hold">
                                          <p:stCondLst>
                                            <p:cond delay="0"/>
                                          </p:stCondLst>
                                        </p:cTn>
                                        <p:tgtEl>
                                          <p:spTgt spid="3">
                                            <p:txEl>
                                              <p:pRg st="1" end="1"/>
                                            </p:txEl>
                                          </p:spTgt>
                                        </p:tgtEl>
                                        <p:attrNameLst>
                                          <p:attrName>style.visibility</p:attrName>
                                        </p:attrNameLst>
                                      </p:cBhvr>
                                      <p:to>
                                        <p:strVal val="visible"/>
                                      </p:to>
                                    </p:set>
                                    <p:animEffect transition="in" filter="fade">
                                      <p:cBhvr>
                                        <p:cTn id="19" dur="500"/>
                                        <p:tgtEl>
                                          <p:spTgt spid="3">
                                            <p:txEl>
                                              <p:pRg st="1" end="1"/>
                                            </p:txEl>
                                          </p:spTgt>
                                        </p:tgtEl>
                                      </p:cBhvr>
                                    </p:animEffect>
                                  </p:childTnLst>
                                </p:cTn>
                              </p:par>
                            </p:childTnLst>
                          </p:cTn>
                        </p:par>
                      </p:childTnLst>
                    </p:cTn>
                  </p:par>
                  <p:par>
                    <p:cTn id="20" fill="hold">
                      <p:stCondLst>
                        <p:cond delay="indefinite"/>
                      </p:stCondLst>
                      <p:childTnLst>
                        <p:par>
                          <p:cTn id="21" fill="hold">
                            <p:stCondLst>
                              <p:cond delay="0"/>
                            </p:stCondLst>
                            <p:childTnLst>
                              <p:par>
                                <p:cTn id="22" presetID="10" presetClass="entr" presetSubtype="0" fill="hold" grpId="0" nodeType="clickEffect">
                                  <p:stCondLst>
                                    <p:cond delay="0"/>
                                  </p:stCondLst>
                                  <p:iterate type="wd">
                                    <p:tmPct val="10000"/>
                                  </p:iterate>
                                  <p:childTnLst>
                                    <p:set>
                                      <p:cBhvr>
                                        <p:cTn id="23" dur="1" fill="hold">
                                          <p:stCondLst>
                                            <p:cond delay="0"/>
                                          </p:stCondLst>
                                        </p:cTn>
                                        <p:tgtEl>
                                          <p:spTgt spid="3">
                                            <p:txEl>
                                              <p:pRg st="2" end="2"/>
                                            </p:txEl>
                                          </p:spTgt>
                                        </p:tgtEl>
                                        <p:attrNameLst>
                                          <p:attrName>style.visibility</p:attrName>
                                        </p:attrNameLst>
                                      </p:cBhvr>
                                      <p:to>
                                        <p:strVal val="visible"/>
                                      </p:to>
                                    </p:set>
                                    <p:animEffect transition="in" filter="fade">
                                      <p:cBhvr>
                                        <p:cTn id="24" dur="500"/>
                                        <p:tgtEl>
                                          <p:spTgt spid="3">
                                            <p:txEl>
                                              <p:pRg st="2" end="2"/>
                                            </p:txEl>
                                          </p:spTgt>
                                        </p:tgtEl>
                                      </p:cBhvr>
                                    </p:animEffect>
                                  </p:childTnLst>
                                </p:cTn>
                              </p:par>
                            </p:childTnLst>
                          </p:cTn>
                        </p:par>
                      </p:childTnLst>
                    </p:cTn>
                  </p:par>
                  <p:par>
                    <p:cTn id="25" fill="hold">
                      <p:stCondLst>
                        <p:cond delay="indefinite"/>
                      </p:stCondLst>
                      <p:childTnLst>
                        <p:par>
                          <p:cTn id="26" fill="hold">
                            <p:stCondLst>
                              <p:cond delay="0"/>
                            </p:stCondLst>
                            <p:childTnLst>
                              <p:par>
                                <p:cTn id="27" presetID="10" presetClass="entr" presetSubtype="0" fill="hold" grpId="0" nodeType="clickEffect">
                                  <p:stCondLst>
                                    <p:cond delay="0"/>
                                  </p:stCondLst>
                                  <p:iterate type="wd">
                                    <p:tmPct val="10000"/>
                                  </p:iterate>
                                  <p:childTnLst>
                                    <p:set>
                                      <p:cBhvr>
                                        <p:cTn id="28" dur="1" fill="hold">
                                          <p:stCondLst>
                                            <p:cond delay="0"/>
                                          </p:stCondLst>
                                        </p:cTn>
                                        <p:tgtEl>
                                          <p:spTgt spid="4"/>
                                        </p:tgtEl>
                                        <p:attrNameLst>
                                          <p:attrName>style.visibility</p:attrName>
                                        </p:attrNameLst>
                                      </p:cBhvr>
                                      <p:to>
                                        <p:strVal val="visible"/>
                                      </p:to>
                                    </p:set>
                                    <p:animEffect transition="in" filter="fade">
                                      <p:cBhvr>
                                        <p:cTn id="29" dur="500"/>
                                        <p:tgtEl>
                                          <p:spTgt spid="4"/>
                                        </p:tgtEl>
                                      </p:cBhvr>
                                    </p:animEffect>
                                  </p:childTnLst>
                                </p:cTn>
                              </p:par>
                            </p:childTnLst>
                          </p:cTn>
                        </p:par>
                        <p:par>
                          <p:cTn id="30" fill="hold">
                            <p:stCondLst>
                              <p:cond delay="2850"/>
                            </p:stCondLst>
                            <p:childTnLst>
                              <p:par>
                                <p:cTn id="31" presetID="10" presetClass="entr" presetSubtype="0" fill="hold" grpId="0" nodeType="afterEffect">
                                  <p:stCondLst>
                                    <p:cond delay="0"/>
                                  </p:stCondLst>
                                  <p:childTnLst>
                                    <p:set>
                                      <p:cBhvr>
                                        <p:cTn id="32" dur="1" fill="hold">
                                          <p:stCondLst>
                                            <p:cond delay="0"/>
                                          </p:stCondLst>
                                        </p:cTn>
                                        <p:tgtEl>
                                          <p:spTgt spid="5"/>
                                        </p:tgtEl>
                                        <p:attrNameLst>
                                          <p:attrName>style.visibility</p:attrName>
                                        </p:attrNameLst>
                                      </p:cBhvr>
                                      <p:to>
                                        <p:strVal val="visible"/>
                                      </p:to>
                                    </p:set>
                                    <p:animEffect transition="in" filter="fade">
                                      <p:cBhvr>
                                        <p:cTn id="33" dur="500"/>
                                        <p:tgtEl>
                                          <p:spTgt spid="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P spid="3" grpId="0" uiExpand="1" build="p" animBg="1"/>
      <p:bldP spid="4" grpId="0" animBg="1"/>
      <p:bldP spid="5" grpId="0" animBg="1"/>
    </p:bldLst>
  </p:timing>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re 1"/>
          <p:cNvSpPr>
            <a:spLocks noGrp="1"/>
          </p:cNvSpPr>
          <p:nvPr>
            <p:ph type="ctrTitle"/>
            <p:custDataLst>
              <p:tags r:id="rId1"/>
            </p:custDataLst>
          </p:nvPr>
        </p:nvSpPr>
        <p:spPr>
          <a:xfrm>
            <a:off x="685800" y="278855"/>
            <a:ext cx="7772400" cy="1470025"/>
          </a:xfrm>
          <a:scene3d>
            <a:camera prst="orthographicFront"/>
            <a:lightRig rig="threePt" dir="t"/>
          </a:scene3d>
          <a:sp3d>
            <a:bevelT prst="relaxedInset"/>
          </a:sp3d>
        </p:spPr>
        <p:txBody>
          <a:bodyPr/>
          <a:lstStyle/>
          <a:p>
            <a:r>
              <a:rPr lang="fr-FR" dirty="0" smtClean="0"/>
              <a:t>Les différents schémas</a:t>
            </a:r>
            <a:br>
              <a:rPr lang="fr-FR" dirty="0" smtClean="0"/>
            </a:br>
            <a:r>
              <a:rPr lang="fr-FR" dirty="0" smtClean="0"/>
              <a:t>Moteur Courant Continu</a:t>
            </a:r>
            <a:endParaRPr lang="fr-FR" dirty="0"/>
          </a:p>
        </p:txBody>
      </p:sp>
      <p:grpSp>
        <p:nvGrpSpPr>
          <p:cNvPr id="5" name="Groupe 4"/>
          <p:cNvGrpSpPr/>
          <p:nvPr>
            <p:custDataLst>
              <p:tags r:id="rId2"/>
            </p:custDataLst>
          </p:nvPr>
        </p:nvGrpSpPr>
        <p:grpSpPr>
          <a:xfrm>
            <a:off x="393666" y="2112668"/>
            <a:ext cx="1282700" cy="1755209"/>
            <a:chOff x="261554" y="2489207"/>
            <a:chExt cx="1282700" cy="1755209"/>
          </a:xfrm>
        </p:grpSpPr>
        <p:grpSp>
          <p:nvGrpSpPr>
            <p:cNvPr id="12" name="Groupe 11"/>
            <p:cNvGrpSpPr/>
            <p:nvPr/>
          </p:nvGrpSpPr>
          <p:grpSpPr>
            <a:xfrm>
              <a:off x="261554" y="2489207"/>
              <a:ext cx="1282700" cy="1755209"/>
              <a:chOff x="812800" y="2616200"/>
              <a:chExt cx="1282700" cy="1755209"/>
            </a:xfrm>
          </p:grpSpPr>
          <p:sp>
            <p:nvSpPr>
              <p:cNvPr id="11" name="Forme libre 10"/>
              <p:cNvSpPr/>
              <p:nvPr/>
            </p:nvSpPr>
            <p:spPr>
              <a:xfrm>
                <a:off x="812800" y="2616200"/>
                <a:ext cx="1282700" cy="800100"/>
              </a:xfrm>
              <a:custGeom>
                <a:avLst/>
                <a:gdLst>
                  <a:gd name="connsiteX0" fmla="*/ 0 w 1282700"/>
                  <a:gd name="connsiteY0" fmla="*/ 12700 h 800100"/>
                  <a:gd name="connsiteX1" fmla="*/ 12700 w 1282700"/>
                  <a:gd name="connsiteY1" fmla="*/ 800100 h 800100"/>
                  <a:gd name="connsiteX2" fmla="*/ 1244600 w 1282700"/>
                  <a:gd name="connsiteY2" fmla="*/ 787400 h 800100"/>
                  <a:gd name="connsiteX3" fmla="*/ 1282700 w 1282700"/>
                  <a:gd name="connsiteY3" fmla="*/ 0 h 800100"/>
                </a:gdLst>
                <a:ahLst/>
                <a:cxnLst>
                  <a:cxn ang="0">
                    <a:pos x="connsiteX0" y="connsiteY0"/>
                  </a:cxn>
                  <a:cxn ang="0">
                    <a:pos x="connsiteX1" y="connsiteY1"/>
                  </a:cxn>
                  <a:cxn ang="0">
                    <a:pos x="connsiteX2" y="connsiteY2"/>
                  </a:cxn>
                  <a:cxn ang="0">
                    <a:pos x="connsiteX3" y="connsiteY3"/>
                  </a:cxn>
                </a:cxnLst>
                <a:rect l="l" t="t" r="r" b="b"/>
                <a:pathLst>
                  <a:path w="1282700" h="800100">
                    <a:moveTo>
                      <a:pt x="0" y="12700"/>
                    </a:moveTo>
                    <a:lnTo>
                      <a:pt x="12700" y="800100"/>
                    </a:lnTo>
                    <a:lnTo>
                      <a:pt x="1244600" y="787400"/>
                    </a:lnTo>
                    <a:lnTo>
                      <a:pt x="1282700" y="0"/>
                    </a:lnTo>
                  </a:path>
                </a:pathLst>
              </a:custGeom>
              <a:no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latin typeface="Verdana" panose="020B0604030504040204" pitchFamily="34" charset="0"/>
                  <a:ea typeface="Verdana" panose="020B0604030504040204" pitchFamily="34" charset="0"/>
                  <a:cs typeface="Verdana" panose="020B0604030504040204" pitchFamily="34" charset="0"/>
                </a:endParaRPr>
              </a:p>
            </p:txBody>
          </p:sp>
          <p:sp useBgFill="1">
            <p:nvSpPr>
              <p:cNvPr id="7" name="Ellipse 6"/>
              <p:cNvSpPr/>
              <p:nvPr/>
            </p:nvSpPr>
            <p:spPr>
              <a:xfrm>
                <a:off x="1058797" y="3052983"/>
                <a:ext cx="790706" cy="749300"/>
              </a:xfrm>
              <a:prstGeom prst="ellipse">
                <a:avLst/>
              </a:prstGeom>
              <a:ln w="571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latin typeface="Verdana" panose="020B0604030504040204" pitchFamily="34" charset="0"/>
                  <a:ea typeface="Verdana" panose="020B0604030504040204" pitchFamily="34" charset="0"/>
                  <a:cs typeface="Verdana" panose="020B0604030504040204" pitchFamily="34" charset="0"/>
                </a:endParaRPr>
              </a:p>
            </p:txBody>
          </p:sp>
          <p:grpSp>
            <p:nvGrpSpPr>
              <p:cNvPr id="10" name="Groupe 9"/>
              <p:cNvGrpSpPr/>
              <p:nvPr/>
            </p:nvGrpSpPr>
            <p:grpSpPr>
              <a:xfrm>
                <a:off x="842294" y="4202334"/>
                <a:ext cx="1223712" cy="169075"/>
                <a:chOff x="1757029" y="4303039"/>
                <a:chExt cx="1223712" cy="169075"/>
              </a:xfrm>
            </p:grpSpPr>
            <p:sp useBgFill="1">
              <p:nvSpPr>
                <p:cNvPr id="8" name="Rectangle 7"/>
                <p:cNvSpPr/>
                <p:nvPr/>
              </p:nvSpPr>
              <p:spPr>
                <a:xfrm>
                  <a:off x="1757030" y="4303039"/>
                  <a:ext cx="1223711" cy="82512"/>
                </a:xfrm>
                <a:prstGeom prst="rect">
                  <a:avLst/>
                </a:prstGeom>
                <a:ln w="571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latin typeface="Verdana" panose="020B0604030504040204" pitchFamily="34" charset="0"/>
                    <a:ea typeface="Verdana" panose="020B0604030504040204" pitchFamily="34" charset="0"/>
                    <a:cs typeface="Verdana" panose="020B0604030504040204" pitchFamily="34" charset="0"/>
                  </a:endParaRPr>
                </a:p>
              </p:txBody>
            </p:sp>
            <p:sp useBgFill="1">
              <p:nvSpPr>
                <p:cNvPr id="9" name="Rectangle 8"/>
                <p:cNvSpPr/>
                <p:nvPr/>
              </p:nvSpPr>
              <p:spPr>
                <a:xfrm>
                  <a:off x="1757029" y="4389602"/>
                  <a:ext cx="1223711" cy="82512"/>
                </a:xfrm>
                <a:prstGeom prst="rect">
                  <a:avLst/>
                </a:prstGeom>
                <a:ln w="571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latin typeface="Verdana" panose="020B0604030504040204" pitchFamily="34" charset="0"/>
                    <a:ea typeface="Verdana" panose="020B0604030504040204" pitchFamily="34" charset="0"/>
                    <a:cs typeface="Verdana" panose="020B0604030504040204" pitchFamily="34" charset="0"/>
                  </a:endParaRPr>
                </a:p>
              </p:txBody>
            </p:sp>
          </p:grpSp>
        </p:grpSp>
        <p:sp>
          <p:nvSpPr>
            <p:cNvPr id="77" name="Rectangle 76"/>
            <p:cNvSpPr/>
            <p:nvPr/>
          </p:nvSpPr>
          <p:spPr>
            <a:xfrm>
              <a:off x="481618" y="3051985"/>
              <a:ext cx="838691" cy="461665"/>
            </a:xfrm>
            <a:prstGeom prst="rect">
              <a:avLst/>
            </a:prstGeom>
          </p:spPr>
          <p:txBody>
            <a:bodyPr wrap="none">
              <a:spAutoFit/>
            </a:bodyPr>
            <a:lstStyle/>
            <a:p>
              <a:r>
                <a:rPr lang="fr-FR" sz="2400" b="1" dirty="0" err="1" smtClean="0">
                  <a:solidFill>
                    <a:schemeClr val="bg1"/>
                  </a:solidFill>
                  <a:latin typeface="Verdana" panose="020B0604030504040204" pitchFamily="34" charset="0"/>
                  <a:ea typeface="Verdana" panose="020B0604030504040204" pitchFamily="34" charset="0"/>
                  <a:cs typeface="Verdana" panose="020B0604030504040204" pitchFamily="34" charset="0"/>
                </a:rPr>
                <a:t>Mcc</a:t>
              </a:r>
              <a:endParaRPr lang="fr-FR" sz="2400" b="1" dirty="0">
                <a:solidFill>
                  <a:schemeClr val="bg1"/>
                </a:solidFill>
                <a:latin typeface="Verdana" panose="020B0604030504040204" pitchFamily="34" charset="0"/>
                <a:ea typeface="Verdana" panose="020B0604030504040204" pitchFamily="34" charset="0"/>
                <a:cs typeface="Verdana" panose="020B0604030504040204" pitchFamily="34" charset="0"/>
              </a:endParaRPr>
            </a:p>
          </p:txBody>
        </p:sp>
      </p:grpSp>
      <p:grpSp>
        <p:nvGrpSpPr>
          <p:cNvPr id="6" name="Groupe 5"/>
          <p:cNvGrpSpPr/>
          <p:nvPr>
            <p:custDataLst>
              <p:tags r:id="rId3"/>
            </p:custDataLst>
          </p:nvPr>
        </p:nvGrpSpPr>
        <p:grpSpPr>
          <a:xfrm>
            <a:off x="7206338" y="4663878"/>
            <a:ext cx="1511300" cy="1896477"/>
            <a:chOff x="1994142" y="2479191"/>
            <a:chExt cx="1511300" cy="1896477"/>
          </a:xfrm>
        </p:grpSpPr>
        <p:grpSp>
          <p:nvGrpSpPr>
            <p:cNvPr id="33" name="Groupe 32"/>
            <p:cNvGrpSpPr/>
            <p:nvPr/>
          </p:nvGrpSpPr>
          <p:grpSpPr>
            <a:xfrm>
              <a:off x="1994142" y="2479191"/>
              <a:ext cx="1511300" cy="1896477"/>
              <a:chOff x="2819400" y="2686088"/>
              <a:chExt cx="1511300" cy="1896477"/>
            </a:xfrm>
          </p:grpSpPr>
          <p:sp>
            <p:nvSpPr>
              <p:cNvPr id="14" name="Forme libre 13"/>
              <p:cNvSpPr/>
              <p:nvPr/>
            </p:nvSpPr>
            <p:spPr>
              <a:xfrm>
                <a:off x="2943242" y="2686088"/>
                <a:ext cx="1282700" cy="800100"/>
              </a:xfrm>
              <a:custGeom>
                <a:avLst/>
                <a:gdLst>
                  <a:gd name="connsiteX0" fmla="*/ 0 w 1282700"/>
                  <a:gd name="connsiteY0" fmla="*/ 12700 h 800100"/>
                  <a:gd name="connsiteX1" fmla="*/ 12700 w 1282700"/>
                  <a:gd name="connsiteY1" fmla="*/ 800100 h 800100"/>
                  <a:gd name="connsiteX2" fmla="*/ 1244600 w 1282700"/>
                  <a:gd name="connsiteY2" fmla="*/ 787400 h 800100"/>
                  <a:gd name="connsiteX3" fmla="*/ 1282700 w 1282700"/>
                  <a:gd name="connsiteY3" fmla="*/ 0 h 800100"/>
                </a:gdLst>
                <a:ahLst/>
                <a:cxnLst>
                  <a:cxn ang="0">
                    <a:pos x="connsiteX0" y="connsiteY0"/>
                  </a:cxn>
                  <a:cxn ang="0">
                    <a:pos x="connsiteX1" y="connsiteY1"/>
                  </a:cxn>
                  <a:cxn ang="0">
                    <a:pos x="connsiteX2" y="connsiteY2"/>
                  </a:cxn>
                  <a:cxn ang="0">
                    <a:pos x="connsiteX3" y="connsiteY3"/>
                  </a:cxn>
                </a:cxnLst>
                <a:rect l="l" t="t" r="r" b="b"/>
                <a:pathLst>
                  <a:path w="1282700" h="800100">
                    <a:moveTo>
                      <a:pt x="0" y="12700"/>
                    </a:moveTo>
                    <a:lnTo>
                      <a:pt x="12700" y="800100"/>
                    </a:lnTo>
                    <a:lnTo>
                      <a:pt x="1244600" y="787400"/>
                    </a:lnTo>
                    <a:lnTo>
                      <a:pt x="1282700" y="0"/>
                    </a:lnTo>
                  </a:path>
                </a:pathLst>
              </a:custGeom>
              <a:no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latin typeface="Verdana" panose="020B0604030504040204" pitchFamily="34" charset="0"/>
                  <a:ea typeface="Verdana" panose="020B0604030504040204" pitchFamily="34" charset="0"/>
                  <a:cs typeface="Verdana" panose="020B0604030504040204" pitchFamily="34" charset="0"/>
                </a:endParaRPr>
              </a:p>
            </p:txBody>
          </p:sp>
          <p:sp useBgFill="1">
            <p:nvSpPr>
              <p:cNvPr id="15" name="Ellipse 14"/>
              <p:cNvSpPr/>
              <p:nvPr/>
            </p:nvSpPr>
            <p:spPr>
              <a:xfrm>
                <a:off x="3189239" y="3122871"/>
                <a:ext cx="790706" cy="749300"/>
              </a:xfrm>
              <a:prstGeom prst="ellipse">
                <a:avLst/>
              </a:prstGeom>
              <a:ln w="571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latin typeface="Verdana" panose="020B0604030504040204" pitchFamily="34" charset="0"/>
                  <a:ea typeface="Verdana" panose="020B0604030504040204" pitchFamily="34" charset="0"/>
                  <a:cs typeface="Verdana" panose="020B0604030504040204" pitchFamily="34" charset="0"/>
                </a:endParaRPr>
              </a:p>
            </p:txBody>
          </p:sp>
          <p:grpSp>
            <p:nvGrpSpPr>
              <p:cNvPr id="19" name="Groupe 18"/>
              <p:cNvGrpSpPr/>
              <p:nvPr/>
            </p:nvGrpSpPr>
            <p:grpSpPr>
              <a:xfrm>
                <a:off x="2943242" y="4160253"/>
                <a:ext cx="1361932" cy="422312"/>
                <a:chOff x="380335" y="2924943"/>
                <a:chExt cx="5355986" cy="1152129"/>
              </a:xfrm>
            </p:grpSpPr>
            <p:grpSp>
              <p:nvGrpSpPr>
                <p:cNvPr id="20" name="Groupe 19"/>
                <p:cNvGrpSpPr/>
                <p:nvPr/>
              </p:nvGrpSpPr>
              <p:grpSpPr>
                <a:xfrm>
                  <a:off x="1259632" y="2924943"/>
                  <a:ext cx="3600400" cy="1152129"/>
                  <a:chOff x="1259632" y="2924943"/>
                  <a:chExt cx="3600400" cy="1152129"/>
                </a:xfrm>
              </p:grpSpPr>
              <p:sp>
                <p:nvSpPr>
                  <p:cNvPr id="23" name="Arc 22"/>
                  <p:cNvSpPr/>
                  <p:nvPr/>
                </p:nvSpPr>
                <p:spPr>
                  <a:xfrm rot="16200000">
                    <a:off x="1043608" y="3140967"/>
                    <a:ext cx="1152128" cy="720080"/>
                  </a:xfrm>
                  <a:prstGeom prst="arc">
                    <a:avLst>
                      <a:gd name="adj1" fmla="val 16200000"/>
                      <a:gd name="adj2" fmla="val 5123437"/>
                    </a:avLst>
                  </a:prstGeom>
                  <a:ln w="57150">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fr-FR">
                      <a:latin typeface="Verdana" panose="020B0604030504040204" pitchFamily="34" charset="0"/>
                      <a:ea typeface="Verdana" panose="020B0604030504040204" pitchFamily="34" charset="0"/>
                      <a:cs typeface="Verdana" panose="020B0604030504040204" pitchFamily="34" charset="0"/>
                    </a:endParaRPr>
                  </a:p>
                </p:txBody>
              </p:sp>
              <p:sp>
                <p:nvSpPr>
                  <p:cNvPr id="24" name="Arc 23"/>
                  <p:cNvSpPr/>
                  <p:nvPr/>
                </p:nvSpPr>
                <p:spPr>
                  <a:xfrm rot="16200000">
                    <a:off x="1763688" y="3140968"/>
                    <a:ext cx="1152128" cy="720080"/>
                  </a:xfrm>
                  <a:prstGeom prst="arc">
                    <a:avLst>
                      <a:gd name="adj1" fmla="val 16200000"/>
                      <a:gd name="adj2" fmla="val 5123437"/>
                    </a:avLst>
                  </a:prstGeom>
                  <a:ln w="57150">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fr-FR">
                      <a:latin typeface="Verdana" panose="020B0604030504040204" pitchFamily="34" charset="0"/>
                      <a:ea typeface="Verdana" panose="020B0604030504040204" pitchFamily="34" charset="0"/>
                      <a:cs typeface="Verdana" panose="020B0604030504040204" pitchFamily="34" charset="0"/>
                    </a:endParaRPr>
                  </a:p>
                </p:txBody>
              </p:sp>
              <p:sp>
                <p:nvSpPr>
                  <p:cNvPr id="25" name="Arc 24"/>
                  <p:cNvSpPr/>
                  <p:nvPr/>
                </p:nvSpPr>
                <p:spPr>
                  <a:xfrm rot="16200000">
                    <a:off x="2483768" y="3140968"/>
                    <a:ext cx="1152128" cy="720080"/>
                  </a:xfrm>
                  <a:prstGeom prst="arc">
                    <a:avLst>
                      <a:gd name="adj1" fmla="val 16200000"/>
                      <a:gd name="adj2" fmla="val 5123437"/>
                    </a:avLst>
                  </a:prstGeom>
                  <a:ln w="57150">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fr-FR">
                      <a:latin typeface="Verdana" panose="020B0604030504040204" pitchFamily="34" charset="0"/>
                      <a:ea typeface="Verdana" panose="020B0604030504040204" pitchFamily="34" charset="0"/>
                      <a:cs typeface="Verdana" panose="020B0604030504040204" pitchFamily="34" charset="0"/>
                    </a:endParaRPr>
                  </a:p>
                </p:txBody>
              </p:sp>
              <p:sp>
                <p:nvSpPr>
                  <p:cNvPr id="26" name="Arc 25"/>
                  <p:cNvSpPr/>
                  <p:nvPr/>
                </p:nvSpPr>
                <p:spPr>
                  <a:xfrm rot="16200000">
                    <a:off x="3203848" y="3140968"/>
                    <a:ext cx="1152128" cy="720080"/>
                  </a:xfrm>
                  <a:prstGeom prst="arc">
                    <a:avLst>
                      <a:gd name="adj1" fmla="val 16200000"/>
                      <a:gd name="adj2" fmla="val 5123437"/>
                    </a:avLst>
                  </a:prstGeom>
                  <a:ln w="57150">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fr-FR">
                      <a:latin typeface="Verdana" panose="020B0604030504040204" pitchFamily="34" charset="0"/>
                      <a:ea typeface="Verdana" panose="020B0604030504040204" pitchFamily="34" charset="0"/>
                      <a:cs typeface="Verdana" panose="020B0604030504040204" pitchFamily="34" charset="0"/>
                    </a:endParaRPr>
                  </a:p>
                </p:txBody>
              </p:sp>
              <p:sp>
                <p:nvSpPr>
                  <p:cNvPr id="27" name="Arc 26"/>
                  <p:cNvSpPr/>
                  <p:nvPr/>
                </p:nvSpPr>
                <p:spPr>
                  <a:xfrm rot="16200000">
                    <a:off x="3923928" y="3140967"/>
                    <a:ext cx="1152128" cy="720080"/>
                  </a:xfrm>
                  <a:prstGeom prst="arc">
                    <a:avLst>
                      <a:gd name="adj1" fmla="val 16200000"/>
                      <a:gd name="adj2" fmla="val 5123437"/>
                    </a:avLst>
                  </a:prstGeom>
                  <a:ln w="57150">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fr-FR">
                      <a:latin typeface="Verdana" panose="020B0604030504040204" pitchFamily="34" charset="0"/>
                      <a:ea typeface="Verdana" panose="020B0604030504040204" pitchFamily="34" charset="0"/>
                      <a:cs typeface="Verdana" panose="020B0604030504040204" pitchFamily="34" charset="0"/>
                    </a:endParaRPr>
                  </a:p>
                </p:txBody>
              </p:sp>
            </p:grpSp>
            <p:cxnSp>
              <p:nvCxnSpPr>
                <p:cNvPr id="21" name="Connecteur droit 20"/>
                <p:cNvCxnSpPr/>
                <p:nvPr/>
              </p:nvCxnSpPr>
              <p:spPr>
                <a:xfrm>
                  <a:off x="380335" y="3494656"/>
                  <a:ext cx="936105" cy="0"/>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 name="Connecteur droit 21"/>
                <p:cNvCxnSpPr/>
                <p:nvPr/>
              </p:nvCxnSpPr>
              <p:spPr>
                <a:xfrm>
                  <a:off x="4800216" y="3478637"/>
                  <a:ext cx="936105" cy="0"/>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30" name="Connecteur droit 29"/>
              <p:cNvCxnSpPr/>
              <p:nvPr/>
            </p:nvCxnSpPr>
            <p:spPr>
              <a:xfrm>
                <a:off x="2819400" y="4356100"/>
                <a:ext cx="347432" cy="1530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sp>
            <p:nvSpPr>
              <p:cNvPr id="31" name="Forme libre 30"/>
              <p:cNvSpPr/>
              <p:nvPr/>
            </p:nvSpPr>
            <p:spPr>
              <a:xfrm>
                <a:off x="2819400" y="4356100"/>
                <a:ext cx="1511300" cy="165100"/>
              </a:xfrm>
              <a:custGeom>
                <a:avLst/>
                <a:gdLst>
                  <a:gd name="connsiteX0" fmla="*/ 1562100 w 1790700"/>
                  <a:gd name="connsiteY0" fmla="*/ 0 h 165100"/>
                  <a:gd name="connsiteX1" fmla="*/ 1790700 w 1790700"/>
                  <a:gd name="connsiteY1" fmla="*/ 0 h 165100"/>
                  <a:gd name="connsiteX2" fmla="*/ 1778000 w 1790700"/>
                  <a:gd name="connsiteY2" fmla="*/ 165100 h 165100"/>
                  <a:gd name="connsiteX3" fmla="*/ 0 w 1790700"/>
                  <a:gd name="connsiteY3" fmla="*/ 127000 h 165100"/>
                  <a:gd name="connsiteX4" fmla="*/ 25400 w 1790700"/>
                  <a:gd name="connsiteY4" fmla="*/ 127000 h 165100"/>
                  <a:gd name="connsiteX5" fmla="*/ 25400 w 1790700"/>
                  <a:gd name="connsiteY5" fmla="*/ 127000 h 165100"/>
                  <a:gd name="connsiteX0" fmla="*/ 1562100 w 1790700"/>
                  <a:gd name="connsiteY0" fmla="*/ 0 h 165100"/>
                  <a:gd name="connsiteX1" fmla="*/ 1790700 w 1790700"/>
                  <a:gd name="connsiteY1" fmla="*/ 0 h 165100"/>
                  <a:gd name="connsiteX2" fmla="*/ 1778000 w 1790700"/>
                  <a:gd name="connsiteY2" fmla="*/ 165100 h 165100"/>
                  <a:gd name="connsiteX3" fmla="*/ 0 w 1790700"/>
                  <a:gd name="connsiteY3" fmla="*/ 127000 h 165100"/>
                  <a:gd name="connsiteX4" fmla="*/ 25400 w 1790700"/>
                  <a:gd name="connsiteY4" fmla="*/ 127000 h 165100"/>
                  <a:gd name="connsiteX0" fmla="*/ 1562100 w 1790700"/>
                  <a:gd name="connsiteY0" fmla="*/ 0 h 165100"/>
                  <a:gd name="connsiteX1" fmla="*/ 1790700 w 1790700"/>
                  <a:gd name="connsiteY1" fmla="*/ 0 h 165100"/>
                  <a:gd name="connsiteX2" fmla="*/ 1778000 w 1790700"/>
                  <a:gd name="connsiteY2" fmla="*/ 165100 h 165100"/>
                  <a:gd name="connsiteX3" fmla="*/ 0 w 1790700"/>
                  <a:gd name="connsiteY3" fmla="*/ 127000 h 165100"/>
                  <a:gd name="connsiteX4" fmla="*/ 342900 w 1790700"/>
                  <a:gd name="connsiteY4" fmla="*/ 127000 h 165100"/>
                  <a:gd name="connsiteX0" fmla="*/ 1562100 w 1790700"/>
                  <a:gd name="connsiteY0" fmla="*/ 0 h 165100"/>
                  <a:gd name="connsiteX1" fmla="*/ 1790700 w 1790700"/>
                  <a:gd name="connsiteY1" fmla="*/ 0 h 165100"/>
                  <a:gd name="connsiteX2" fmla="*/ 1778000 w 1790700"/>
                  <a:gd name="connsiteY2" fmla="*/ 165100 h 165100"/>
                  <a:gd name="connsiteX3" fmla="*/ 0 w 1790700"/>
                  <a:gd name="connsiteY3" fmla="*/ 127000 h 165100"/>
                  <a:gd name="connsiteX0" fmla="*/ 1282700 w 1511300"/>
                  <a:gd name="connsiteY0" fmla="*/ 0 h 165100"/>
                  <a:gd name="connsiteX1" fmla="*/ 1511300 w 1511300"/>
                  <a:gd name="connsiteY1" fmla="*/ 0 h 165100"/>
                  <a:gd name="connsiteX2" fmla="*/ 1498600 w 1511300"/>
                  <a:gd name="connsiteY2" fmla="*/ 165100 h 165100"/>
                  <a:gd name="connsiteX3" fmla="*/ 0 w 1511300"/>
                  <a:gd name="connsiteY3" fmla="*/ 152400 h 165100"/>
                </a:gdLst>
                <a:ahLst/>
                <a:cxnLst>
                  <a:cxn ang="0">
                    <a:pos x="connsiteX0" y="connsiteY0"/>
                  </a:cxn>
                  <a:cxn ang="0">
                    <a:pos x="connsiteX1" y="connsiteY1"/>
                  </a:cxn>
                  <a:cxn ang="0">
                    <a:pos x="connsiteX2" y="connsiteY2"/>
                  </a:cxn>
                  <a:cxn ang="0">
                    <a:pos x="connsiteX3" y="connsiteY3"/>
                  </a:cxn>
                </a:cxnLst>
                <a:rect l="l" t="t" r="r" b="b"/>
                <a:pathLst>
                  <a:path w="1511300" h="165100">
                    <a:moveTo>
                      <a:pt x="1282700" y="0"/>
                    </a:moveTo>
                    <a:lnTo>
                      <a:pt x="1511300" y="0"/>
                    </a:lnTo>
                    <a:lnTo>
                      <a:pt x="1498600" y="165100"/>
                    </a:lnTo>
                    <a:lnTo>
                      <a:pt x="0" y="152400"/>
                    </a:lnTo>
                  </a:path>
                </a:pathLst>
              </a:custGeom>
              <a:no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latin typeface="Verdana" panose="020B0604030504040204" pitchFamily="34" charset="0"/>
                  <a:ea typeface="Verdana" panose="020B0604030504040204" pitchFamily="34" charset="0"/>
                  <a:cs typeface="Verdana" panose="020B0604030504040204" pitchFamily="34" charset="0"/>
                </a:endParaRPr>
              </a:p>
            </p:txBody>
          </p:sp>
        </p:grpSp>
        <p:sp>
          <p:nvSpPr>
            <p:cNvPr id="79" name="Rectangle 78"/>
            <p:cNvSpPr/>
            <p:nvPr/>
          </p:nvSpPr>
          <p:spPr>
            <a:xfrm>
              <a:off x="2350640" y="3039061"/>
              <a:ext cx="838691" cy="461665"/>
            </a:xfrm>
            <a:prstGeom prst="rect">
              <a:avLst/>
            </a:prstGeom>
          </p:spPr>
          <p:txBody>
            <a:bodyPr wrap="none">
              <a:spAutoFit/>
            </a:bodyPr>
            <a:lstStyle/>
            <a:p>
              <a:r>
                <a:rPr lang="fr-FR" sz="2400" b="1" dirty="0" err="1" smtClean="0">
                  <a:solidFill>
                    <a:schemeClr val="bg1"/>
                  </a:solidFill>
                  <a:latin typeface="Verdana" panose="020B0604030504040204" pitchFamily="34" charset="0"/>
                  <a:ea typeface="Verdana" panose="020B0604030504040204" pitchFamily="34" charset="0"/>
                  <a:cs typeface="Verdana" panose="020B0604030504040204" pitchFamily="34" charset="0"/>
                </a:rPr>
                <a:t>Mcc</a:t>
              </a:r>
              <a:endParaRPr lang="fr-FR" sz="2400" b="1" dirty="0">
                <a:solidFill>
                  <a:schemeClr val="bg1"/>
                </a:solidFill>
                <a:latin typeface="Verdana" panose="020B0604030504040204" pitchFamily="34" charset="0"/>
                <a:ea typeface="Verdana" panose="020B0604030504040204" pitchFamily="34" charset="0"/>
                <a:cs typeface="Verdana" panose="020B0604030504040204" pitchFamily="34" charset="0"/>
              </a:endParaRPr>
            </a:p>
          </p:txBody>
        </p:sp>
      </p:grpSp>
      <p:sp>
        <p:nvSpPr>
          <p:cNvPr id="88" name="Rectangle 87"/>
          <p:cNvSpPr/>
          <p:nvPr>
            <p:custDataLst>
              <p:tags r:id="rId4"/>
            </p:custDataLst>
          </p:nvPr>
        </p:nvSpPr>
        <p:spPr>
          <a:xfrm>
            <a:off x="989981" y="2784119"/>
            <a:ext cx="7172691" cy="1015663"/>
          </a:xfrm>
          <a:prstGeom prst="rect">
            <a:avLst/>
          </a:prstGeom>
        </p:spPr>
        <p:txBody>
          <a:bodyPr wrap="square">
            <a:spAutoFit/>
          </a:bodyPr>
          <a:lstStyle/>
          <a:p>
            <a:pPr algn="ctr"/>
            <a:r>
              <a:rPr lang="fr-FR" sz="2400" b="1" dirty="0" smtClean="0">
                <a:solidFill>
                  <a:schemeClr val="bg1"/>
                </a:solidFill>
                <a:latin typeface="Verdana" panose="020B0604030504040204" pitchFamily="34" charset="0"/>
                <a:ea typeface="Verdana" panose="020B0604030504040204" pitchFamily="34" charset="0"/>
                <a:cs typeface="Verdana" panose="020B0604030504040204" pitchFamily="34" charset="0"/>
              </a:rPr>
              <a:t>Excitation permanente</a:t>
            </a:r>
            <a:r>
              <a:rPr lang="fr-FR" sz="2400" b="1" dirty="0">
                <a:solidFill>
                  <a:schemeClr val="bg1"/>
                </a:solidFill>
                <a:latin typeface="Verdana" panose="020B0604030504040204" pitchFamily="34" charset="0"/>
                <a:ea typeface="Verdana" panose="020B0604030504040204" pitchFamily="34" charset="0"/>
                <a:cs typeface="Verdana" panose="020B0604030504040204" pitchFamily="34" charset="0"/>
              </a:rPr>
              <a:t> </a:t>
            </a:r>
            <a:r>
              <a:rPr lang="fr-FR" sz="2400" b="1" dirty="0" smtClean="0">
                <a:solidFill>
                  <a:schemeClr val="bg1"/>
                </a:solidFill>
                <a:latin typeface="Verdana" panose="020B0604030504040204" pitchFamily="34" charset="0"/>
                <a:ea typeface="Verdana" panose="020B0604030504040204" pitchFamily="34" charset="0"/>
                <a:cs typeface="Verdana" panose="020B0604030504040204" pitchFamily="34" charset="0"/>
              </a:rPr>
              <a:t>(Aimants)</a:t>
            </a:r>
          </a:p>
          <a:p>
            <a:pPr algn="ctr"/>
            <a:r>
              <a:rPr lang="fr-FR" b="1" dirty="0" smtClean="0">
                <a:solidFill>
                  <a:schemeClr val="bg1"/>
                </a:solidFill>
                <a:latin typeface="Verdana" panose="020B0604030504040204" pitchFamily="34" charset="0"/>
                <a:ea typeface="Verdana" panose="020B0604030504040204" pitchFamily="34" charset="0"/>
                <a:cs typeface="Verdana" panose="020B0604030504040204" pitchFamily="34" charset="0"/>
              </a:rPr>
              <a:t>Changement de sens de rotation et de vitesse par action sur U induit.</a:t>
            </a:r>
            <a:endParaRPr lang="fr-FR" b="1" dirty="0">
              <a:solidFill>
                <a:schemeClr val="bg1"/>
              </a:solidFill>
              <a:latin typeface="Verdana" panose="020B0604030504040204" pitchFamily="34" charset="0"/>
              <a:ea typeface="Verdana" panose="020B0604030504040204" pitchFamily="34" charset="0"/>
              <a:cs typeface="Verdana" panose="020B0604030504040204" pitchFamily="34" charset="0"/>
            </a:endParaRPr>
          </a:p>
        </p:txBody>
      </p:sp>
      <p:sp>
        <p:nvSpPr>
          <p:cNvPr id="89" name="Rectangle 88"/>
          <p:cNvSpPr/>
          <p:nvPr>
            <p:custDataLst>
              <p:tags r:id="rId5"/>
            </p:custDataLst>
          </p:nvPr>
        </p:nvSpPr>
        <p:spPr>
          <a:xfrm>
            <a:off x="1347673" y="5048400"/>
            <a:ext cx="6457306" cy="1384995"/>
          </a:xfrm>
          <a:prstGeom prst="rect">
            <a:avLst/>
          </a:prstGeom>
        </p:spPr>
        <p:txBody>
          <a:bodyPr wrap="square">
            <a:spAutoFit/>
          </a:bodyPr>
          <a:lstStyle/>
          <a:p>
            <a:pPr algn="ctr"/>
            <a:r>
              <a:rPr lang="fr-FR" sz="2400" b="1" dirty="0" smtClean="0">
                <a:solidFill>
                  <a:schemeClr val="bg1"/>
                </a:solidFill>
                <a:latin typeface="Verdana" panose="020B0604030504040204" pitchFamily="34" charset="0"/>
                <a:ea typeface="Verdana" panose="020B0604030504040204" pitchFamily="34" charset="0"/>
                <a:cs typeface="Verdana" panose="020B0604030504040204" pitchFamily="34" charset="0"/>
              </a:rPr>
              <a:t>Excitation Séparée</a:t>
            </a:r>
            <a:r>
              <a:rPr lang="fr-FR" sz="2400" b="1" dirty="0">
                <a:solidFill>
                  <a:schemeClr val="bg1"/>
                </a:solidFill>
                <a:latin typeface="Verdana" panose="020B0604030504040204" pitchFamily="34" charset="0"/>
                <a:ea typeface="Verdana" panose="020B0604030504040204" pitchFamily="34" charset="0"/>
                <a:cs typeface="Verdana" panose="020B0604030504040204" pitchFamily="34" charset="0"/>
              </a:rPr>
              <a:t/>
            </a:r>
            <a:br>
              <a:rPr lang="fr-FR" sz="2400" b="1" dirty="0">
                <a:solidFill>
                  <a:schemeClr val="bg1"/>
                </a:solidFill>
                <a:latin typeface="Verdana" panose="020B0604030504040204" pitchFamily="34" charset="0"/>
                <a:ea typeface="Verdana" panose="020B0604030504040204" pitchFamily="34" charset="0"/>
                <a:cs typeface="Verdana" panose="020B0604030504040204" pitchFamily="34" charset="0"/>
              </a:rPr>
            </a:br>
            <a:r>
              <a:rPr lang="fr-FR" b="1" dirty="0">
                <a:solidFill>
                  <a:schemeClr val="bg1"/>
                </a:solidFill>
                <a:latin typeface="Verdana" panose="020B0604030504040204" pitchFamily="34" charset="0"/>
                <a:ea typeface="Verdana" panose="020B0604030504040204" pitchFamily="34" charset="0"/>
                <a:cs typeface="Verdana" panose="020B0604030504040204" pitchFamily="34" charset="0"/>
              </a:rPr>
              <a:t>Changement </a:t>
            </a:r>
            <a:r>
              <a:rPr lang="fr-FR" b="1" dirty="0" smtClean="0">
                <a:solidFill>
                  <a:schemeClr val="bg1"/>
                </a:solidFill>
                <a:latin typeface="Verdana" panose="020B0604030504040204" pitchFamily="34" charset="0"/>
                <a:ea typeface="Verdana" panose="020B0604030504040204" pitchFamily="34" charset="0"/>
                <a:cs typeface="Verdana" panose="020B0604030504040204" pitchFamily="34" charset="0"/>
              </a:rPr>
              <a:t>de </a:t>
            </a:r>
            <a:r>
              <a:rPr lang="fr-FR" b="1" dirty="0">
                <a:solidFill>
                  <a:schemeClr val="bg1"/>
                </a:solidFill>
                <a:latin typeface="Verdana" panose="020B0604030504040204" pitchFamily="34" charset="0"/>
                <a:ea typeface="Verdana" panose="020B0604030504040204" pitchFamily="34" charset="0"/>
                <a:cs typeface="Verdana" panose="020B0604030504040204" pitchFamily="34" charset="0"/>
              </a:rPr>
              <a:t>sens </a:t>
            </a:r>
            <a:r>
              <a:rPr lang="fr-FR" b="1" dirty="0" smtClean="0">
                <a:solidFill>
                  <a:schemeClr val="bg1"/>
                </a:solidFill>
                <a:latin typeface="Verdana" panose="020B0604030504040204" pitchFamily="34" charset="0"/>
                <a:ea typeface="Verdana" panose="020B0604030504040204" pitchFamily="34" charset="0"/>
                <a:cs typeface="Verdana" panose="020B0604030504040204" pitchFamily="34" charset="0"/>
              </a:rPr>
              <a:t>de rotation </a:t>
            </a:r>
            <a:r>
              <a:rPr lang="fr-FR" b="1" dirty="0">
                <a:solidFill>
                  <a:schemeClr val="bg1"/>
                </a:solidFill>
                <a:latin typeface="Verdana" panose="020B0604030504040204" pitchFamily="34" charset="0"/>
                <a:ea typeface="Verdana" panose="020B0604030504040204" pitchFamily="34" charset="0"/>
                <a:cs typeface="Verdana" panose="020B0604030504040204" pitchFamily="34" charset="0"/>
              </a:rPr>
              <a:t>et </a:t>
            </a:r>
            <a:r>
              <a:rPr lang="fr-FR" b="1" dirty="0" smtClean="0">
                <a:solidFill>
                  <a:schemeClr val="bg1"/>
                </a:solidFill>
                <a:latin typeface="Verdana" panose="020B0604030504040204" pitchFamily="34" charset="0"/>
                <a:ea typeface="Verdana" panose="020B0604030504040204" pitchFamily="34" charset="0"/>
                <a:cs typeface="Verdana" panose="020B0604030504040204" pitchFamily="34" charset="0"/>
              </a:rPr>
              <a:t>de vitesse par action </a:t>
            </a:r>
            <a:r>
              <a:rPr lang="fr-FR" b="1" dirty="0">
                <a:solidFill>
                  <a:schemeClr val="bg1"/>
                </a:solidFill>
                <a:latin typeface="Verdana" panose="020B0604030504040204" pitchFamily="34" charset="0"/>
                <a:ea typeface="Verdana" panose="020B0604030504040204" pitchFamily="34" charset="0"/>
                <a:cs typeface="Verdana" panose="020B0604030504040204" pitchFamily="34" charset="0"/>
              </a:rPr>
              <a:t>sur </a:t>
            </a:r>
            <a:r>
              <a:rPr lang="fr-FR" b="1" dirty="0" smtClean="0">
                <a:solidFill>
                  <a:schemeClr val="bg1"/>
                </a:solidFill>
                <a:latin typeface="Verdana" panose="020B0604030504040204" pitchFamily="34" charset="0"/>
                <a:ea typeface="Verdana" panose="020B0604030504040204" pitchFamily="34" charset="0"/>
                <a:cs typeface="Verdana" panose="020B0604030504040204" pitchFamily="34" charset="0"/>
              </a:rPr>
              <a:t>U ou </a:t>
            </a:r>
            <a:r>
              <a:rPr lang="fr-FR" b="1" dirty="0" err="1" smtClean="0">
                <a:solidFill>
                  <a:schemeClr val="bg1"/>
                </a:solidFill>
                <a:latin typeface="Verdana" panose="020B0604030504040204" pitchFamily="34" charset="0"/>
                <a:ea typeface="Verdana" panose="020B0604030504040204" pitchFamily="34" charset="0"/>
                <a:cs typeface="Verdana" panose="020B0604030504040204" pitchFamily="34" charset="0"/>
              </a:rPr>
              <a:t>Ie</a:t>
            </a:r>
            <a:endParaRPr lang="fr-FR" b="1" dirty="0">
              <a:solidFill>
                <a:schemeClr val="bg1"/>
              </a:solidFill>
              <a:latin typeface="Verdana" panose="020B0604030504040204" pitchFamily="34" charset="0"/>
              <a:ea typeface="Verdana" panose="020B0604030504040204" pitchFamily="34" charset="0"/>
              <a:cs typeface="Verdana" panose="020B0604030504040204" pitchFamily="34" charset="0"/>
            </a:endParaRPr>
          </a:p>
          <a:p>
            <a:pPr algn="ctr"/>
            <a:endParaRPr lang="fr-FR" sz="2400" b="1" dirty="0">
              <a:solidFill>
                <a:schemeClr val="bg1"/>
              </a:solidFill>
              <a:latin typeface="Verdana" panose="020B0604030504040204" pitchFamily="34" charset="0"/>
              <a:ea typeface="Verdana" panose="020B0604030504040204" pitchFamily="34" charset="0"/>
              <a:cs typeface="Verdana" panose="020B0604030504040204" pitchFamily="34" charset="0"/>
            </a:endParaRPr>
          </a:p>
        </p:txBody>
      </p:sp>
      <p:sp>
        <p:nvSpPr>
          <p:cNvPr id="95" name="Rectangle 94"/>
          <p:cNvSpPr/>
          <p:nvPr>
            <p:custDataLst>
              <p:tags r:id="rId6"/>
            </p:custDataLst>
          </p:nvPr>
        </p:nvSpPr>
        <p:spPr>
          <a:xfrm>
            <a:off x="817649" y="1795461"/>
            <a:ext cx="434734" cy="461665"/>
          </a:xfrm>
          <a:prstGeom prst="rect">
            <a:avLst/>
          </a:prstGeom>
        </p:spPr>
        <p:txBody>
          <a:bodyPr wrap="none">
            <a:spAutoFit/>
          </a:bodyPr>
          <a:lstStyle/>
          <a:p>
            <a:r>
              <a:rPr lang="fr-FR" sz="2400" b="1" dirty="0" smtClean="0">
                <a:solidFill>
                  <a:schemeClr val="bg1"/>
                </a:solidFill>
                <a:latin typeface="Verdana" panose="020B0604030504040204" pitchFamily="34" charset="0"/>
                <a:ea typeface="Verdana" panose="020B0604030504040204" pitchFamily="34" charset="0"/>
                <a:cs typeface="Verdana" panose="020B0604030504040204" pitchFamily="34" charset="0"/>
              </a:rPr>
              <a:t>U</a:t>
            </a:r>
            <a:endParaRPr lang="fr-FR" sz="2400" b="1" dirty="0">
              <a:solidFill>
                <a:schemeClr val="bg1"/>
              </a:solidFill>
              <a:latin typeface="Verdana" panose="020B0604030504040204" pitchFamily="34" charset="0"/>
              <a:ea typeface="Verdana" panose="020B0604030504040204" pitchFamily="34" charset="0"/>
              <a:cs typeface="Verdana" panose="020B0604030504040204" pitchFamily="34" charset="0"/>
            </a:endParaRPr>
          </a:p>
        </p:txBody>
      </p:sp>
      <p:cxnSp>
        <p:nvCxnSpPr>
          <p:cNvPr id="32" name="Connecteur droit avec flèche 31"/>
          <p:cNvCxnSpPr/>
          <p:nvPr>
            <p:custDataLst>
              <p:tags r:id="rId7"/>
            </p:custDataLst>
          </p:nvPr>
        </p:nvCxnSpPr>
        <p:spPr>
          <a:xfrm flipH="1">
            <a:off x="476724" y="2186238"/>
            <a:ext cx="1107087" cy="0"/>
          </a:xfrm>
          <a:prstGeom prst="straightConnector1">
            <a:avLst/>
          </a:prstGeom>
          <a:ln w="28575">
            <a:solidFill>
              <a:schemeClr val="bg1"/>
            </a:solidFill>
            <a:tailEnd type="arrow"/>
          </a:ln>
        </p:spPr>
        <p:style>
          <a:lnRef idx="1">
            <a:schemeClr val="accent1"/>
          </a:lnRef>
          <a:fillRef idx="0">
            <a:schemeClr val="accent1"/>
          </a:fillRef>
          <a:effectRef idx="0">
            <a:schemeClr val="accent1"/>
          </a:effectRef>
          <a:fontRef idx="minor">
            <a:schemeClr val="tx1"/>
          </a:fontRef>
        </p:style>
      </p:cxnSp>
      <p:sp>
        <p:nvSpPr>
          <p:cNvPr id="100" name="Rectangle 99"/>
          <p:cNvSpPr/>
          <p:nvPr>
            <p:custDataLst>
              <p:tags r:id="rId8"/>
            </p:custDataLst>
          </p:nvPr>
        </p:nvSpPr>
        <p:spPr>
          <a:xfrm>
            <a:off x="7758911" y="4203837"/>
            <a:ext cx="434734" cy="461665"/>
          </a:xfrm>
          <a:prstGeom prst="rect">
            <a:avLst/>
          </a:prstGeom>
        </p:spPr>
        <p:txBody>
          <a:bodyPr wrap="none">
            <a:spAutoFit/>
          </a:bodyPr>
          <a:lstStyle/>
          <a:p>
            <a:r>
              <a:rPr lang="fr-FR" sz="2400" b="1" dirty="0" smtClean="0">
                <a:solidFill>
                  <a:schemeClr val="bg1"/>
                </a:solidFill>
                <a:latin typeface="Verdana" panose="020B0604030504040204" pitchFamily="34" charset="0"/>
                <a:ea typeface="Verdana" panose="020B0604030504040204" pitchFamily="34" charset="0"/>
                <a:cs typeface="Verdana" panose="020B0604030504040204" pitchFamily="34" charset="0"/>
              </a:rPr>
              <a:t>U</a:t>
            </a:r>
            <a:endParaRPr lang="fr-FR" sz="2400" b="1" dirty="0">
              <a:solidFill>
                <a:schemeClr val="bg1"/>
              </a:solidFill>
              <a:latin typeface="Verdana" panose="020B0604030504040204" pitchFamily="34" charset="0"/>
              <a:ea typeface="Verdana" panose="020B0604030504040204" pitchFamily="34" charset="0"/>
              <a:cs typeface="Verdana" panose="020B0604030504040204" pitchFamily="34" charset="0"/>
            </a:endParaRPr>
          </a:p>
        </p:txBody>
      </p:sp>
      <p:cxnSp>
        <p:nvCxnSpPr>
          <p:cNvPr id="101" name="Connecteur droit avec flèche 100"/>
          <p:cNvCxnSpPr/>
          <p:nvPr>
            <p:custDataLst>
              <p:tags r:id="rId9"/>
            </p:custDataLst>
          </p:nvPr>
        </p:nvCxnSpPr>
        <p:spPr>
          <a:xfrm flipH="1">
            <a:off x="7417986" y="4757904"/>
            <a:ext cx="1107087" cy="0"/>
          </a:xfrm>
          <a:prstGeom prst="straightConnector1">
            <a:avLst/>
          </a:prstGeom>
          <a:ln w="28575">
            <a:solidFill>
              <a:schemeClr val="bg1"/>
            </a:solidFill>
            <a:tailEnd type="arrow"/>
          </a:ln>
        </p:spPr>
        <p:style>
          <a:lnRef idx="1">
            <a:schemeClr val="accent1"/>
          </a:lnRef>
          <a:fillRef idx="0">
            <a:schemeClr val="accent1"/>
          </a:fillRef>
          <a:effectRef idx="0">
            <a:schemeClr val="accent1"/>
          </a:effectRef>
          <a:fontRef idx="minor">
            <a:schemeClr val="tx1"/>
          </a:fontRef>
        </p:style>
      </p:cxnSp>
      <p:sp>
        <p:nvSpPr>
          <p:cNvPr id="102" name="Rectangle 101"/>
          <p:cNvSpPr/>
          <p:nvPr>
            <p:custDataLst>
              <p:tags r:id="rId10"/>
            </p:custDataLst>
          </p:nvPr>
        </p:nvSpPr>
        <p:spPr>
          <a:xfrm>
            <a:off x="7014377" y="5842073"/>
            <a:ext cx="558166" cy="461665"/>
          </a:xfrm>
          <a:prstGeom prst="rect">
            <a:avLst/>
          </a:prstGeom>
        </p:spPr>
        <p:txBody>
          <a:bodyPr wrap="none">
            <a:spAutoFit/>
          </a:bodyPr>
          <a:lstStyle/>
          <a:p>
            <a:r>
              <a:rPr lang="fr-FR" sz="2400" b="1" dirty="0" err="1" smtClean="0">
                <a:solidFill>
                  <a:schemeClr val="bg1"/>
                </a:solidFill>
                <a:latin typeface="Verdana" panose="020B0604030504040204" pitchFamily="34" charset="0"/>
                <a:ea typeface="Verdana" panose="020B0604030504040204" pitchFamily="34" charset="0"/>
                <a:cs typeface="Verdana" panose="020B0604030504040204" pitchFamily="34" charset="0"/>
              </a:rPr>
              <a:t>Ie</a:t>
            </a:r>
            <a:endParaRPr lang="fr-FR" sz="2400" b="1" dirty="0">
              <a:solidFill>
                <a:schemeClr val="bg1"/>
              </a:solidFill>
              <a:latin typeface="Verdana" panose="020B0604030504040204" pitchFamily="34" charset="0"/>
              <a:ea typeface="Verdana" panose="020B0604030504040204" pitchFamily="34" charset="0"/>
              <a:cs typeface="Verdana" panose="020B0604030504040204" pitchFamily="34" charset="0"/>
            </a:endParaRPr>
          </a:p>
        </p:txBody>
      </p:sp>
      <p:cxnSp>
        <p:nvCxnSpPr>
          <p:cNvPr id="103" name="Connecteur droit avec flèche 102"/>
          <p:cNvCxnSpPr/>
          <p:nvPr>
            <p:custDataLst>
              <p:tags r:id="rId11"/>
            </p:custDataLst>
          </p:nvPr>
        </p:nvCxnSpPr>
        <p:spPr>
          <a:xfrm>
            <a:off x="7384518" y="6341744"/>
            <a:ext cx="64593" cy="0"/>
          </a:xfrm>
          <a:prstGeom prst="straightConnector1">
            <a:avLst/>
          </a:prstGeom>
          <a:ln w="28575">
            <a:solidFill>
              <a:schemeClr val="bg1"/>
            </a:solidFill>
            <a:tailEnd type="arrow"/>
          </a:ln>
        </p:spPr>
        <p:style>
          <a:lnRef idx="1">
            <a:schemeClr val="accent1"/>
          </a:lnRef>
          <a:fillRef idx="0">
            <a:schemeClr val="accent1"/>
          </a:fillRef>
          <a:effectRef idx="0">
            <a:schemeClr val="accent1"/>
          </a:effectRef>
          <a:fontRef idx="minor">
            <a:schemeClr val="tx1"/>
          </a:fontRef>
        </p:style>
      </p:cxnSp>
      <p:grpSp>
        <p:nvGrpSpPr>
          <p:cNvPr id="105" name="Groupe 104"/>
          <p:cNvGrpSpPr/>
          <p:nvPr>
            <p:custDataLst>
              <p:tags r:id="rId12"/>
            </p:custDataLst>
          </p:nvPr>
        </p:nvGrpSpPr>
        <p:grpSpPr>
          <a:xfrm>
            <a:off x="7320640" y="2112668"/>
            <a:ext cx="1282700" cy="1755209"/>
            <a:chOff x="261554" y="2489207"/>
            <a:chExt cx="1282700" cy="1755209"/>
          </a:xfrm>
        </p:grpSpPr>
        <p:grpSp>
          <p:nvGrpSpPr>
            <p:cNvPr id="107" name="Groupe 106"/>
            <p:cNvGrpSpPr/>
            <p:nvPr/>
          </p:nvGrpSpPr>
          <p:grpSpPr>
            <a:xfrm>
              <a:off x="261554" y="2489207"/>
              <a:ext cx="1282700" cy="1755209"/>
              <a:chOff x="812800" y="2616200"/>
              <a:chExt cx="1282700" cy="1755209"/>
            </a:xfrm>
          </p:grpSpPr>
          <p:sp>
            <p:nvSpPr>
              <p:cNvPr id="130" name="Forme libre 129"/>
              <p:cNvSpPr/>
              <p:nvPr/>
            </p:nvSpPr>
            <p:spPr>
              <a:xfrm>
                <a:off x="812800" y="2616200"/>
                <a:ext cx="1282700" cy="800100"/>
              </a:xfrm>
              <a:custGeom>
                <a:avLst/>
                <a:gdLst>
                  <a:gd name="connsiteX0" fmla="*/ 0 w 1282700"/>
                  <a:gd name="connsiteY0" fmla="*/ 12700 h 800100"/>
                  <a:gd name="connsiteX1" fmla="*/ 12700 w 1282700"/>
                  <a:gd name="connsiteY1" fmla="*/ 800100 h 800100"/>
                  <a:gd name="connsiteX2" fmla="*/ 1244600 w 1282700"/>
                  <a:gd name="connsiteY2" fmla="*/ 787400 h 800100"/>
                  <a:gd name="connsiteX3" fmla="*/ 1282700 w 1282700"/>
                  <a:gd name="connsiteY3" fmla="*/ 0 h 800100"/>
                </a:gdLst>
                <a:ahLst/>
                <a:cxnLst>
                  <a:cxn ang="0">
                    <a:pos x="connsiteX0" y="connsiteY0"/>
                  </a:cxn>
                  <a:cxn ang="0">
                    <a:pos x="connsiteX1" y="connsiteY1"/>
                  </a:cxn>
                  <a:cxn ang="0">
                    <a:pos x="connsiteX2" y="connsiteY2"/>
                  </a:cxn>
                  <a:cxn ang="0">
                    <a:pos x="connsiteX3" y="connsiteY3"/>
                  </a:cxn>
                </a:cxnLst>
                <a:rect l="l" t="t" r="r" b="b"/>
                <a:pathLst>
                  <a:path w="1282700" h="800100">
                    <a:moveTo>
                      <a:pt x="0" y="12700"/>
                    </a:moveTo>
                    <a:lnTo>
                      <a:pt x="12700" y="800100"/>
                    </a:lnTo>
                    <a:lnTo>
                      <a:pt x="1244600" y="787400"/>
                    </a:lnTo>
                    <a:lnTo>
                      <a:pt x="1282700" y="0"/>
                    </a:lnTo>
                  </a:path>
                </a:pathLst>
              </a:custGeom>
              <a:no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latin typeface="Verdana" panose="020B0604030504040204" pitchFamily="34" charset="0"/>
                  <a:ea typeface="Verdana" panose="020B0604030504040204" pitchFamily="34" charset="0"/>
                  <a:cs typeface="Verdana" panose="020B0604030504040204" pitchFamily="34" charset="0"/>
                </a:endParaRPr>
              </a:p>
            </p:txBody>
          </p:sp>
          <p:sp useBgFill="1">
            <p:nvSpPr>
              <p:cNvPr id="132" name="Ellipse 131"/>
              <p:cNvSpPr/>
              <p:nvPr/>
            </p:nvSpPr>
            <p:spPr>
              <a:xfrm>
                <a:off x="1058797" y="3052983"/>
                <a:ext cx="790706" cy="749300"/>
              </a:xfrm>
              <a:prstGeom prst="ellipse">
                <a:avLst/>
              </a:prstGeom>
              <a:ln w="571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latin typeface="Verdana" panose="020B0604030504040204" pitchFamily="34" charset="0"/>
                  <a:ea typeface="Verdana" panose="020B0604030504040204" pitchFamily="34" charset="0"/>
                  <a:cs typeface="Verdana" panose="020B0604030504040204" pitchFamily="34" charset="0"/>
                </a:endParaRPr>
              </a:p>
            </p:txBody>
          </p:sp>
          <p:grpSp>
            <p:nvGrpSpPr>
              <p:cNvPr id="133" name="Groupe 132"/>
              <p:cNvGrpSpPr/>
              <p:nvPr/>
            </p:nvGrpSpPr>
            <p:grpSpPr>
              <a:xfrm>
                <a:off x="842294" y="4202334"/>
                <a:ext cx="1223712" cy="169075"/>
                <a:chOff x="1757029" y="4303039"/>
                <a:chExt cx="1223712" cy="169075"/>
              </a:xfrm>
            </p:grpSpPr>
            <p:sp useBgFill="1">
              <p:nvSpPr>
                <p:cNvPr id="134" name="Rectangle 133"/>
                <p:cNvSpPr/>
                <p:nvPr/>
              </p:nvSpPr>
              <p:spPr>
                <a:xfrm>
                  <a:off x="1757030" y="4303039"/>
                  <a:ext cx="1223711" cy="82512"/>
                </a:xfrm>
                <a:prstGeom prst="rect">
                  <a:avLst/>
                </a:prstGeom>
                <a:ln w="571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latin typeface="Verdana" panose="020B0604030504040204" pitchFamily="34" charset="0"/>
                    <a:ea typeface="Verdana" panose="020B0604030504040204" pitchFamily="34" charset="0"/>
                    <a:cs typeface="Verdana" panose="020B0604030504040204" pitchFamily="34" charset="0"/>
                  </a:endParaRPr>
                </a:p>
              </p:txBody>
            </p:sp>
            <p:sp useBgFill="1">
              <p:nvSpPr>
                <p:cNvPr id="135" name="Rectangle 134"/>
                <p:cNvSpPr/>
                <p:nvPr/>
              </p:nvSpPr>
              <p:spPr>
                <a:xfrm>
                  <a:off x="1757029" y="4389602"/>
                  <a:ext cx="1223711" cy="82512"/>
                </a:xfrm>
                <a:prstGeom prst="rect">
                  <a:avLst/>
                </a:prstGeom>
                <a:ln w="571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latin typeface="Verdana" panose="020B0604030504040204" pitchFamily="34" charset="0"/>
                    <a:ea typeface="Verdana" panose="020B0604030504040204" pitchFamily="34" charset="0"/>
                    <a:cs typeface="Verdana" panose="020B0604030504040204" pitchFamily="34" charset="0"/>
                  </a:endParaRPr>
                </a:p>
              </p:txBody>
            </p:sp>
          </p:grpSp>
        </p:grpSp>
        <p:sp>
          <p:nvSpPr>
            <p:cNvPr id="129" name="Rectangle 128"/>
            <p:cNvSpPr/>
            <p:nvPr/>
          </p:nvSpPr>
          <p:spPr>
            <a:xfrm>
              <a:off x="681308" y="2925865"/>
              <a:ext cx="582211" cy="830997"/>
            </a:xfrm>
            <a:prstGeom prst="rect">
              <a:avLst/>
            </a:prstGeom>
          </p:spPr>
          <p:txBody>
            <a:bodyPr wrap="none">
              <a:spAutoFit/>
            </a:bodyPr>
            <a:lstStyle/>
            <a:p>
              <a:r>
                <a:rPr lang="fr-FR" sz="2400" b="1" dirty="0" smtClean="0">
                  <a:solidFill>
                    <a:schemeClr val="bg1"/>
                  </a:solidFill>
                  <a:latin typeface="Verdana" panose="020B0604030504040204" pitchFamily="34" charset="0"/>
                  <a:ea typeface="Verdana" panose="020B0604030504040204" pitchFamily="34" charset="0"/>
                  <a:cs typeface="Verdana" panose="020B0604030504040204" pitchFamily="34" charset="0"/>
                </a:rPr>
                <a:t>M </a:t>
              </a:r>
              <a:br>
                <a:rPr lang="fr-FR" sz="2400" b="1" dirty="0" smtClean="0">
                  <a:solidFill>
                    <a:schemeClr val="bg1"/>
                  </a:solidFill>
                  <a:latin typeface="Verdana" panose="020B0604030504040204" pitchFamily="34" charset="0"/>
                  <a:ea typeface="Verdana" panose="020B0604030504040204" pitchFamily="34" charset="0"/>
                  <a:cs typeface="Verdana" panose="020B0604030504040204" pitchFamily="34" charset="0"/>
                </a:rPr>
              </a:br>
              <a:r>
                <a:rPr lang="fr-FR" sz="2400" b="1" dirty="0" smtClean="0">
                  <a:solidFill>
                    <a:schemeClr val="bg1"/>
                  </a:solidFill>
                  <a:latin typeface="Verdana" panose="020B0604030504040204" pitchFamily="34" charset="0"/>
                  <a:ea typeface="Verdana" panose="020B0604030504040204" pitchFamily="34" charset="0"/>
                  <a:cs typeface="Verdana" panose="020B0604030504040204" pitchFamily="34" charset="0"/>
                </a:rPr>
                <a:t>=</a:t>
              </a:r>
              <a:endParaRPr lang="fr-FR" sz="2400" b="1" dirty="0">
                <a:solidFill>
                  <a:schemeClr val="bg1"/>
                </a:solidFill>
                <a:latin typeface="Verdana" panose="020B0604030504040204" pitchFamily="34" charset="0"/>
                <a:ea typeface="Verdana" panose="020B0604030504040204" pitchFamily="34" charset="0"/>
                <a:cs typeface="Verdana" panose="020B0604030504040204" pitchFamily="34" charset="0"/>
              </a:endParaRPr>
            </a:p>
          </p:txBody>
        </p:sp>
      </p:grpSp>
      <p:sp>
        <p:nvSpPr>
          <p:cNvPr id="138" name="Rectangle 137"/>
          <p:cNvSpPr/>
          <p:nvPr>
            <p:custDataLst>
              <p:tags r:id="rId13"/>
            </p:custDataLst>
          </p:nvPr>
        </p:nvSpPr>
        <p:spPr>
          <a:xfrm>
            <a:off x="7749370" y="1792974"/>
            <a:ext cx="434734" cy="461665"/>
          </a:xfrm>
          <a:prstGeom prst="rect">
            <a:avLst/>
          </a:prstGeom>
        </p:spPr>
        <p:txBody>
          <a:bodyPr wrap="none">
            <a:spAutoFit/>
          </a:bodyPr>
          <a:lstStyle/>
          <a:p>
            <a:r>
              <a:rPr lang="fr-FR" sz="2400" b="1" dirty="0" smtClean="0">
                <a:solidFill>
                  <a:schemeClr val="bg1"/>
                </a:solidFill>
                <a:latin typeface="Verdana" panose="020B0604030504040204" pitchFamily="34" charset="0"/>
                <a:ea typeface="Verdana" panose="020B0604030504040204" pitchFamily="34" charset="0"/>
                <a:cs typeface="Verdana" panose="020B0604030504040204" pitchFamily="34" charset="0"/>
              </a:rPr>
              <a:t>U</a:t>
            </a:r>
            <a:endParaRPr lang="fr-FR" sz="2400" b="1" dirty="0">
              <a:solidFill>
                <a:schemeClr val="bg1"/>
              </a:solidFill>
              <a:latin typeface="Verdana" panose="020B0604030504040204" pitchFamily="34" charset="0"/>
              <a:ea typeface="Verdana" panose="020B0604030504040204" pitchFamily="34" charset="0"/>
              <a:cs typeface="Verdana" panose="020B0604030504040204" pitchFamily="34" charset="0"/>
            </a:endParaRPr>
          </a:p>
        </p:txBody>
      </p:sp>
      <p:cxnSp>
        <p:nvCxnSpPr>
          <p:cNvPr id="139" name="Connecteur droit avec flèche 138"/>
          <p:cNvCxnSpPr/>
          <p:nvPr>
            <p:custDataLst>
              <p:tags r:id="rId14"/>
            </p:custDataLst>
          </p:nvPr>
        </p:nvCxnSpPr>
        <p:spPr>
          <a:xfrm flipH="1">
            <a:off x="7408445" y="2183751"/>
            <a:ext cx="1107087" cy="0"/>
          </a:xfrm>
          <a:prstGeom prst="straightConnector1">
            <a:avLst/>
          </a:prstGeom>
          <a:ln w="28575">
            <a:solidFill>
              <a:schemeClr val="bg1"/>
            </a:solidFill>
            <a:tailEnd type="arrow"/>
          </a:ln>
        </p:spPr>
        <p:style>
          <a:lnRef idx="1">
            <a:schemeClr val="accent1"/>
          </a:lnRef>
          <a:fillRef idx="0">
            <a:schemeClr val="accent1"/>
          </a:fillRef>
          <a:effectRef idx="0">
            <a:schemeClr val="accent1"/>
          </a:effectRef>
          <a:fontRef idx="minor">
            <a:schemeClr val="tx1"/>
          </a:fontRef>
        </p:style>
      </p:cxnSp>
      <p:grpSp>
        <p:nvGrpSpPr>
          <p:cNvPr id="140" name="Groupe 139"/>
          <p:cNvGrpSpPr/>
          <p:nvPr>
            <p:custDataLst>
              <p:tags r:id="rId15"/>
            </p:custDataLst>
          </p:nvPr>
        </p:nvGrpSpPr>
        <p:grpSpPr>
          <a:xfrm>
            <a:off x="383152" y="4663878"/>
            <a:ext cx="1511300" cy="1896477"/>
            <a:chOff x="1994142" y="2479191"/>
            <a:chExt cx="1511300" cy="1896477"/>
          </a:xfrm>
        </p:grpSpPr>
        <p:grpSp>
          <p:nvGrpSpPr>
            <p:cNvPr id="141" name="Groupe 140"/>
            <p:cNvGrpSpPr/>
            <p:nvPr/>
          </p:nvGrpSpPr>
          <p:grpSpPr>
            <a:xfrm>
              <a:off x="1994142" y="2479191"/>
              <a:ext cx="1511300" cy="1896477"/>
              <a:chOff x="2819400" y="2686088"/>
              <a:chExt cx="1511300" cy="1896477"/>
            </a:xfrm>
          </p:grpSpPr>
          <p:sp>
            <p:nvSpPr>
              <p:cNvPr id="143" name="Forme libre 142"/>
              <p:cNvSpPr/>
              <p:nvPr/>
            </p:nvSpPr>
            <p:spPr>
              <a:xfrm>
                <a:off x="2943242" y="2686088"/>
                <a:ext cx="1282700" cy="800100"/>
              </a:xfrm>
              <a:custGeom>
                <a:avLst/>
                <a:gdLst>
                  <a:gd name="connsiteX0" fmla="*/ 0 w 1282700"/>
                  <a:gd name="connsiteY0" fmla="*/ 12700 h 800100"/>
                  <a:gd name="connsiteX1" fmla="*/ 12700 w 1282700"/>
                  <a:gd name="connsiteY1" fmla="*/ 800100 h 800100"/>
                  <a:gd name="connsiteX2" fmla="*/ 1244600 w 1282700"/>
                  <a:gd name="connsiteY2" fmla="*/ 787400 h 800100"/>
                  <a:gd name="connsiteX3" fmla="*/ 1282700 w 1282700"/>
                  <a:gd name="connsiteY3" fmla="*/ 0 h 800100"/>
                </a:gdLst>
                <a:ahLst/>
                <a:cxnLst>
                  <a:cxn ang="0">
                    <a:pos x="connsiteX0" y="connsiteY0"/>
                  </a:cxn>
                  <a:cxn ang="0">
                    <a:pos x="connsiteX1" y="connsiteY1"/>
                  </a:cxn>
                  <a:cxn ang="0">
                    <a:pos x="connsiteX2" y="connsiteY2"/>
                  </a:cxn>
                  <a:cxn ang="0">
                    <a:pos x="connsiteX3" y="connsiteY3"/>
                  </a:cxn>
                </a:cxnLst>
                <a:rect l="l" t="t" r="r" b="b"/>
                <a:pathLst>
                  <a:path w="1282700" h="800100">
                    <a:moveTo>
                      <a:pt x="0" y="12700"/>
                    </a:moveTo>
                    <a:lnTo>
                      <a:pt x="12700" y="800100"/>
                    </a:lnTo>
                    <a:lnTo>
                      <a:pt x="1244600" y="787400"/>
                    </a:lnTo>
                    <a:lnTo>
                      <a:pt x="1282700" y="0"/>
                    </a:lnTo>
                  </a:path>
                </a:pathLst>
              </a:custGeom>
              <a:no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latin typeface="Verdana" panose="020B0604030504040204" pitchFamily="34" charset="0"/>
                  <a:ea typeface="Verdana" panose="020B0604030504040204" pitchFamily="34" charset="0"/>
                  <a:cs typeface="Verdana" panose="020B0604030504040204" pitchFamily="34" charset="0"/>
                </a:endParaRPr>
              </a:p>
            </p:txBody>
          </p:sp>
          <p:sp useBgFill="1">
            <p:nvSpPr>
              <p:cNvPr id="144" name="Ellipse 143"/>
              <p:cNvSpPr/>
              <p:nvPr/>
            </p:nvSpPr>
            <p:spPr>
              <a:xfrm>
                <a:off x="3189239" y="3122871"/>
                <a:ext cx="790706" cy="749300"/>
              </a:xfrm>
              <a:prstGeom prst="ellipse">
                <a:avLst/>
              </a:prstGeom>
              <a:ln w="571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latin typeface="Verdana" panose="020B0604030504040204" pitchFamily="34" charset="0"/>
                  <a:ea typeface="Verdana" panose="020B0604030504040204" pitchFamily="34" charset="0"/>
                  <a:cs typeface="Verdana" panose="020B0604030504040204" pitchFamily="34" charset="0"/>
                </a:endParaRPr>
              </a:p>
            </p:txBody>
          </p:sp>
          <p:grpSp>
            <p:nvGrpSpPr>
              <p:cNvPr id="145" name="Groupe 144"/>
              <p:cNvGrpSpPr/>
              <p:nvPr/>
            </p:nvGrpSpPr>
            <p:grpSpPr>
              <a:xfrm>
                <a:off x="2943242" y="4160253"/>
                <a:ext cx="1361932" cy="422312"/>
                <a:chOff x="380335" y="2924943"/>
                <a:chExt cx="5355986" cy="1152129"/>
              </a:xfrm>
            </p:grpSpPr>
            <p:grpSp>
              <p:nvGrpSpPr>
                <p:cNvPr id="148" name="Groupe 147"/>
                <p:cNvGrpSpPr/>
                <p:nvPr/>
              </p:nvGrpSpPr>
              <p:grpSpPr>
                <a:xfrm>
                  <a:off x="1259632" y="2924943"/>
                  <a:ext cx="3600400" cy="1152129"/>
                  <a:chOff x="1259632" y="2924943"/>
                  <a:chExt cx="3600400" cy="1152129"/>
                </a:xfrm>
              </p:grpSpPr>
              <p:sp>
                <p:nvSpPr>
                  <p:cNvPr id="151" name="Arc 150"/>
                  <p:cNvSpPr/>
                  <p:nvPr/>
                </p:nvSpPr>
                <p:spPr>
                  <a:xfrm rot="16200000">
                    <a:off x="1043608" y="3140967"/>
                    <a:ext cx="1152128" cy="720080"/>
                  </a:xfrm>
                  <a:prstGeom prst="arc">
                    <a:avLst>
                      <a:gd name="adj1" fmla="val 16200000"/>
                      <a:gd name="adj2" fmla="val 5123437"/>
                    </a:avLst>
                  </a:prstGeom>
                  <a:ln w="57150">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fr-FR">
                      <a:latin typeface="Verdana" panose="020B0604030504040204" pitchFamily="34" charset="0"/>
                      <a:ea typeface="Verdana" panose="020B0604030504040204" pitchFamily="34" charset="0"/>
                      <a:cs typeface="Verdana" panose="020B0604030504040204" pitchFamily="34" charset="0"/>
                    </a:endParaRPr>
                  </a:p>
                </p:txBody>
              </p:sp>
              <p:sp>
                <p:nvSpPr>
                  <p:cNvPr id="152" name="Arc 151"/>
                  <p:cNvSpPr/>
                  <p:nvPr/>
                </p:nvSpPr>
                <p:spPr>
                  <a:xfrm rot="16200000">
                    <a:off x="1763688" y="3140968"/>
                    <a:ext cx="1152128" cy="720080"/>
                  </a:xfrm>
                  <a:prstGeom prst="arc">
                    <a:avLst>
                      <a:gd name="adj1" fmla="val 16200000"/>
                      <a:gd name="adj2" fmla="val 5123437"/>
                    </a:avLst>
                  </a:prstGeom>
                  <a:ln w="57150">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fr-FR">
                      <a:latin typeface="Verdana" panose="020B0604030504040204" pitchFamily="34" charset="0"/>
                      <a:ea typeface="Verdana" panose="020B0604030504040204" pitchFamily="34" charset="0"/>
                      <a:cs typeface="Verdana" panose="020B0604030504040204" pitchFamily="34" charset="0"/>
                    </a:endParaRPr>
                  </a:p>
                </p:txBody>
              </p:sp>
              <p:sp>
                <p:nvSpPr>
                  <p:cNvPr id="153" name="Arc 152"/>
                  <p:cNvSpPr/>
                  <p:nvPr/>
                </p:nvSpPr>
                <p:spPr>
                  <a:xfrm rot="16200000">
                    <a:off x="2483768" y="3140968"/>
                    <a:ext cx="1152128" cy="720080"/>
                  </a:xfrm>
                  <a:prstGeom prst="arc">
                    <a:avLst>
                      <a:gd name="adj1" fmla="val 16200000"/>
                      <a:gd name="adj2" fmla="val 5123437"/>
                    </a:avLst>
                  </a:prstGeom>
                  <a:ln w="57150">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fr-FR">
                      <a:latin typeface="Verdana" panose="020B0604030504040204" pitchFamily="34" charset="0"/>
                      <a:ea typeface="Verdana" panose="020B0604030504040204" pitchFamily="34" charset="0"/>
                      <a:cs typeface="Verdana" panose="020B0604030504040204" pitchFamily="34" charset="0"/>
                    </a:endParaRPr>
                  </a:p>
                </p:txBody>
              </p:sp>
              <p:sp>
                <p:nvSpPr>
                  <p:cNvPr id="154" name="Arc 153"/>
                  <p:cNvSpPr/>
                  <p:nvPr/>
                </p:nvSpPr>
                <p:spPr>
                  <a:xfrm rot="16200000">
                    <a:off x="3203848" y="3140968"/>
                    <a:ext cx="1152128" cy="720080"/>
                  </a:xfrm>
                  <a:prstGeom prst="arc">
                    <a:avLst>
                      <a:gd name="adj1" fmla="val 16200000"/>
                      <a:gd name="adj2" fmla="val 5123437"/>
                    </a:avLst>
                  </a:prstGeom>
                  <a:ln w="57150">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fr-FR">
                      <a:latin typeface="Verdana" panose="020B0604030504040204" pitchFamily="34" charset="0"/>
                      <a:ea typeface="Verdana" panose="020B0604030504040204" pitchFamily="34" charset="0"/>
                      <a:cs typeface="Verdana" panose="020B0604030504040204" pitchFamily="34" charset="0"/>
                    </a:endParaRPr>
                  </a:p>
                </p:txBody>
              </p:sp>
              <p:sp>
                <p:nvSpPr>
                  <p:cNvPr id="155" name="Arc 154"/>
                  <p:cNvSpPr/>
                  <p:nvPr/>
                </p:nvSpPr>
                <p:spPr>
                  <a:xfrm rot="16200000">
                    <a:off x="3923928" y="3140967"/>
                    <a:ext cx="1152128" cy="720080"/>
                  </a:xfrm>
                  <a:prstGeom prst="arc">
                    <a:avLst>
                      <a:gd name="adj1" fmla="val 16200000"/>
                      <a:gd name="adj2" fmla="val 5123437"/>
                    </a:avLst>
                  </a:prstGeom>
                  <a:ln w="57150">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fr-FR">
                      <a:latin typeface="Verdana" panose="020B0604030504040204" pitchFamily="34" charset="0"/>
                      <a:ea typeface="Verdana" panose="020B0604030504040204" pitchFamily="34" charset="0"/>
                      <a:cs typeface="Verdana" panose="020B0604030504040204" pitchFamily="34" charset="0"/>
                    </a:endParaRPr>
                  </a:p>
                </p:txBody>
              </p:sp>
            </p:grpSp>
            <p:cxnSp>
              <p:nvCxnSpPr>
                <p:cNvPr id="149" name="Connecteur droit 148"/>
                <p:cNvCxnSpPr/>
                <p:nvPr/>
              </p:nvCxnSpPr>
              <p:spPr>
                <a:xfrm>
                  <a:off x="380335" y="3494656"/>
                  <a:ext cx="936105" cy="0"/>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0" name="Connecteur droit 149"/>
                <p:cNvCxnSpPr/>
                <p:nvPr/>
              </p:nvCxnSpPr>
              <p:spPr>
                <a:xfrm>
                  <a:off x="4800216" y="3478637"/>
                  <a:ext cx="936105" cy="0"/>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46" name="Connecteur droit 145"/>
              <p:cNvCxnSpPr/>
              <p:nvPr/>
            </p:nvCxnSpPr>
            <p:spPr>
              <a:xfrm>
                <a:off x="2819400" y="4356100"/>
                <a:ext cx="347432" cy="1530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sp>
            <p:nvSpPr>
              <p:cNvPr id="147" name="Forme libre 146"/>
              <p:cNvSpPr/>
              <p:nvPr/>
            </p:nvSpPr>
            <p:spPr>
              <a:xfrm>
                <a:off x="2819400" y="4356100"/>
                <a:ext cx="1511300" cy="165100"/>
              </a:xfrm>
              <a:custGeom>
                <a:avLst/>
                <a:gdLst>
                  <a:gd name="connsiteX0" fmla="*/ 1562100 w 1790700"/>
                  <a:gd name="connsiteY0" fmla="*/ 0 h 165100"/>
                  <a:gd name="connsiteX1" fmla="*/ 1790700 w 1790700"/>
                  <a:gd name="connsiteY1" fmla="*/ 0 h 165100"/>
                  <a:gd name="connsiteX2" fmla="*/ 1778000 w 1790700"/>
                  <a:gd name="connsiteY2" fmla="*/ 165100 h 165100"/>
                  <a:gd name="connsiteX3" fmla="*/ 0 w 1790700"/>
                  <a:gd name="connsiteY3" fmla="*/ 127000 h 165100"/>
                  <a:gd name="connsiteX4" fmla="*/ 25400 w 1790700"/>
                  <a:gd name="connsiteY4" fmla="*/ 127000 h 165100"/>
                  <a:gd name="connsiteX5" fmla="*/ 25400 w 1790700"/>
                  <a:gd name="connsiteY5" fmla="*/ 127000 h 165100"/>
                  <a:gd name="connsiteX0" fmla="*/ 1562100 w 1790700"/>
                  <a:gd name="connsiteY0" fmla="*/ 0 h 165100"/>
                  <a:gd name="connsiteX1" fmla="*/ 1790700 w 1790700"/>
                  <a:gd name="connsiteY1" fmla="*/ 0 h 165100"/>
                  <a:gd name="connsiteX2" fmla="*/ 1778000 w 1790700"/>
                  <a:gd name="connsiteY2" fmla="*/ 165100 h 165100"/>
                  <a:gd name="connsiteX3" fmla="*/ 0 w 1790700"/>
                  <a:gd name="connsiteY3" fmla="*/ 127000 h 165100"/>
                  <a:gd name="connsiteX4" fmla="*/ 25400 w 1790700"/>
                  <a:gd name="connsiteY4" fmla="*/ 127000 h 165100"/>
                  <a:gd name="connsiteX0" fmla="*/ 1562100 w 1790700"/>
                  <a:gd name="connsiteY0" fmla="*/ 0 h 165100"/>
                  <a:gd name="connsiteX1" fmla="*/ 1790700 w 1790700"/>
                  <a:gd name="connsiteY1" fmla="*/ 0 h 165100"/>
                  <a:gd name="connsiteX2" fmla="*/ 1778000 w 1790700"/>
                  <a:gd name="connsiteY2" fmla="*/ 165100 h 165100"/>
                  <a:gd name="connsiteX3" fmla="*/ 0 w 1790700"/>
                  <a:gd name="connsiteY3" fmla="*/ 127000 h 165100"/>
                  <a:gd name="connsiteX4" fmla="*/ 342900 w 1790700"/>
                  <a:gd name="connsiteY4" fmla="*/ 127000 h 165100"/>
                  <a:gd name="connsiteX0" fmla="*/ 1562100 w 1790700"/>
                  <a:gd name="connsiteY0" fmla="*/ 0 h 165100"/>
                  <a:gd name="connsiteX1" fmla="*/ 1790700 w 1790700"/>
                  <a:gd name="connsiteY1" fmla="*/ 0 h 165100"/>
                  <a:gd name="connsiteX2" fmla="*/ 1778000 w 1790700"/>
                  <a:gd name="connsiteY2" fmla="*/ 165100 h 165100"/>
                  <a:gd name="connsiteX3" fmla="*/ 0 w 1790700"/>
                  <a:gd name="connsiteY3" fmla="*/ 127000 h 165100"/>
                  <a:gd name="connsiteX0" fmla="*/ 1282700 w 1511300"/>
                  <a:gd name="connsiteY0" fmla="*/ 0 h 165100"/>
                  <a:gd name="connsiteX1" fmla="*/ 1511300 w 1511300"/>
                  <a:gd name="connsiteY1" fmla="*/ 0 h 165100"/>
                  <a:gd name="connsiteX2" fmla="*/ 1498600 w 1511300"/>
                  <a:gd name="connsiteY2" fmla="*/ 165100 h 165100"/>
                  <a:gd name="connsiteX3" fmla="*/ 0 w 1511300"/>
                  <a:gd name="connsiteY3" fmla="*/ 152400 h 165100"/>
                </a:gdLst>
                <a:ahLst/>
                <a:cxnLst>
                  <a:cxn ang="0">
                    <a:pos x="connsiteX0" y="connsiteY0"/>
                  </a:cxn>
                  <a:cxn ang="0">
                    <a:pos x="connsiteX1" y="connsiteY1"/>
                  </a:cxn>
                  <a:cxn ang="0">
                    <a:pos x="connsiteX2" y="connsiteY2"/>
                  </a:cxn>
                  <a:cxn ang="0">
                    <a:pos x="connsiteX3" y="connsiteY3"/>
                  </a:cxn>
                </a:cxnLst>
                <a:rect l="l" t="t" r="r" b="b"/>
                <a:pathLst>
                  <a:path w="1511300" h="165100">
                    <a:moveTo>
                      <a:pt x="1282700" y="0"/>
                    </a:moveTo>
                    <a:lnTo>
                      <a:pt x="1511300" y="0"/>
                    </a:lnTo>
                    <a:lnTo>
                      <a:pt x="1498600" y="165100"/>
                    </a:lnTo>
                    <a:lnTo>
                      <a:pt x="0" y="152400"/>
                    </a:lnTo>
                  </a:path>
                </a:pathLst>
              </a:custGeom>
              <a:no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latin typeface="Verdana" panose="020B0604030504040204" pitchFamily="34" charset="0"/>
                  <a:ea typeface="Verdana" panose="020B0604030504040204" pitchFamily="34" charset="0"/>
                  <a:cs typeface="Verdana" panose="020B0604030504040204" pitchFamily="34" charset="0"/>
                </a:endParaRPr>
              </a:p>
            </p:txBody>
          </p:sp>
        </p:grpSp>
        <p:sp>
          <p:nvSpPr>
            <p:cNvPr id="142" name="Rectangle 141"/>
            <p:cNvSpPr/>
            <p:nvPr/>
          </p:nvSpPr>
          <p:spPr>
            <a:xfrm>
              <a:off x="2550330" y="2912941"/>
              <a:ext cx="476412" cy="830997"/>
            </a:xfrm>
            <a:prstGeom prst="rect">
              <a:avLst/>
            </a:prstGeom>
          </p:spPr>
          <p:txBody>
            <a:bodyPr wrap="none">
              <a:spAutoFit/>
            </a:bodyPr>
            <a:lstStyle/>
            <a:p>
              <a:r>
                <a:rPr lang="fr-FR" sz="2400" b="1" dirty="0" smtClean="0">
                  <a:solidFill>
                    <a:schemeClr val="bg1"/>
                  </a:solidFill>
                  <a:latin typeface="Verdana" panose="020B0604030504040204" pitchFamily="34" charset="0"/>
                  <a:ea typeface="Verdana" panose="020B0604030504040204" pitchFamily="34" charset="0"/>
                  <a:cs typeface="Verdana" panose="020B0604030504040204" pitchFamily="34" charset="0"/>
                </a:rPr>
                <a:t>M</a:t>
              </a:r>
              <a:br>
                <a:rPr lang="fr-FR" sz="2400" b="1" dirty="0" smtClean="0">
                  <a:solidFill>
                    <a:schemeClr val="bg1"/>
                  </a:solidFill>
                  <a:latin typeface="Verdana" panose="020B0604030504040204" pitchFamily="34" charset="0"/>
                  <a:ea typeface="Verdana" panose="020B0604030504040204" pitchFamily="34" charset="0"/>
                  <a:cs typeface="Verdana" panose="020B0604030504040204" pitchFamily="34" charset="0"/>
                </a:rPr>
              </a:br>
              <a:r>
                <a:rPr lang="fr-FR" sz="2400" b="1" dirty="0" smtClean="0">
                  <a:solidFill>
                    <a:schemeClr val="bg1"/>
                  </a:solidFill>
                  <a:latin typeface="Verdana" panose="020B0604030504040204" pitchFamily="34" charset="0"/>
                  <a:ea typeface="Verdana" panose="020B0604030504040204" pitchFamily="34" charset="0"/>
                  <a:cs typeface="Verdana" panose="020B0604030504040204" pitchFamily="34" charset="0"/>
                </a:rPr>
                <a:t>=</a:t>
              </a:r>
              <a:endParaRPr lang="fr-FR" sz="2400" b="1" dirty="0">
                <a:solidFill>
                  <a:schemeClr val="bg1"/>
                </a:solidFill>
                <a:latin typeface="Verdana" panose="020B0604030504040204" pitchFamily="34" charset="0"/>
                <a:ea typeface="Verdana" panose="020B0604030504040204" pitchFamily="34" charset="0"/>
                <a:cs typeface="Verdana" panose="020B0604030504040204" pitchFamily="34" charset="0"/>
              </a:endParaRPr>
            </a:p>
          </p:txBody>
        </p:sp>
      </p:grpSp>
      <p:sp>
        <p:nvSpPr>
          <p:cNvPr id="156" name="Rectangle 155"/>
          <p:cNvSpPr/>
          <p:nvPr>
            <p:custDataLst>
              <p:tags r:id="rId16"/>
            </p:custDataLst>
          </p:nvPr>
        </p:nvSpPr>
        <p:spPr>
          <a:xfrm>
            <a:off x="935725" y="4196103"/>
            <a:ext cx="434734" cy="461665"/>
          </a:xfrm>
          <a:prstGeom prst="rect">
            <a:avLst/>
          </a:prstGeom>
        </p:spPr>
        <p:txBody>
          <a:bodyPr wrap="none">
            <a:spAutoFit/>
          </a:bodyPr>
          <a:lstStyle/>
          <a:p>
            <a:r>
              <a:rPr lang="fr-FR" sz="2400" b="1" dirty="0" smtClean="0">
                <a:solidFill>
                  <a:schemeClr val="bg1"/>
                </a:solidFill>
                <a:latin typeface="Verdana" panose="020B0604030504040204" pitchFamily="34" charset="0"/>
                <a:ea typeface="Verdana" panose="020B0604030504040204" pitchFamily="34" charset="0"/>
                <a:cs typeface="Verdana" panose="020B0604030504040204" pitchFamily="34" charset="0"/>
              </a:rPr>
              <a:t>U</a:t>
            </a:r>
            <a:endParaRPr lang="fr-FR" sz="2400" b="1" dirty="0">
              <a:solidFill>
                <a:schemeClr val="bg1"/>
              </a:solidFill>
              <a:latin typeface="Verdana" panose="020B0604030504040204" pitchFamily="34" charset="0"/>
              <a:ea typeface="Verdana" panose="020B0604030504040204" pitchFamily="34" charset="0"/>
              <a:cs typeface="Verdana" panose="020B0604030504040204" pitchFamily="34" charset="0"/>
            </a:endParaRPr>
          </a:p>
        </p:txBody>
      </p:sp>
      <p:cxnSp>
        <p:nvCxnSpPr>
          <p:cNvPr id="157" name="Connecteur droit avec flèche 156"/>
          <p:cNvCxnSpPr/>
          <p:nvPr>
            <p:custDataLst>
              <p:tags r:id="rId17"/>
            </p:custDataLst>
          </p:nvPr>
        </p:nvCxnSpPr>
        <p:spPr>
          <a:xfrm flipH="1">
            <a:off x="594800" y="4750170"/>
            <a:ext cx="1107087" cy="0"/>
          </a:xfrm>
          <a:prstGeom prst="straightConnector1">
            <a:avLst/>
          </a:prstGeom>
          <a:ln w="28575">
            <a:solidFill>
              <a:schemeClr val="bg1"/>
            </a:solidFill>
            <a:tailEnd type="arrow"/>
          </a:ln>
        </p:spPr>
        <p:style>
          <a:lnRef idx="1">
            <a:schemeClr val="accent1"/>
          </a:lnRef>
          <a:fillRef idx="0">
            <a:schemeClr val="accent1"/>
          </a:fillRef>
          <a:effectRef idx="0">
            <a:schemeClr val="accent1"/>
          </a:effectRef>
          <a:fontRef idx="minor">
            <a:schemeClr val="tx1"/>
          </a:fontRef>
        </p:style>
      </p:cxnSp>
      <p:sp>
        <p:nvSpPr>
          <p:cNvPr id="158" name="Rectangle 157"/>
          <p:cNvSpPr/>
          <p:nvPr>
            <p:custDataLst>
              <p:tags r:id="rId18"/>
            </p:custDataLst>
          </p:nvPr>
        </p:nvSpPr>
        <p:spPr>
          <a:xfrm>
            <a:off x="197641" y="5843316"/>
            <a:ext cx="558166" cy="461665"/>
          </a:xfrm>
          <a:prstGeom prst="rect">
            <a:avLst/>
          </a:prstGeom>
        </p:spPr>
        <p:txBody>
          <a:bodyPr wrap="none">
            <a:spAutoFit/>
          </a:bodyPr>
          <a:lstStyle/>
          <a:p>
            <a:r>
              <a:rPr lang="fr-FR" sz="2400" b="1" dirty="0" err="1" smtClean="0">
                <a:solidFill>
                  <a:schemeClr val="bg1"/>
                </a:solidFill>
                <a:latin typeface="Verdana" panose="020B0604030504040204" pitchFamily="34" charset="0"/>
                <a:ea typeface="Verdana" panose="020B0604030504040204" pitchFamily="34" charset="0"/>
                <a:cs typeface="Verdana" panose="020B0604030504040204" pitchFamily="34" charset="0"/>
              </a:rPr>
              <a:t>Ie</a:t>
            </a:r>
            <a:endParaRPr lang="fr-FR" sz="2400" b="1" dirty="0">
              <a:solidFill>
                <a:schemeClr val="bg1"/>
              </a:solidFill>
              <a:latin typeface="Verdana" panose="020B0604030504040204" pitchFamily="34" charset="0"/>
              <a:ea typeface="Verdana" panose="020B0604030504040204" pitchFamily="34" charset="0"/>
              <a:cs typeface="Verdana" panose="020B0604030504040204" pitchFamily="34" charset="0"/>
            </a:endParaRPr>
          </a:p>
        </p:txBody>
      </p:sp>
      <p:cxnSp>
        <p:nvCxnSpPr>
          <p:cNvPr id="159" name="Connecteur droit avec flèche 158"/>
          <p:cNvCxnSpPr/>
          <p:nvPr>
            <p:custDataLst>
              <p:tags r:id="rId19"/>
            </p:custDataLst>
          </p:nvPr>
        </p:nvCxnSpPr>
        <p:spPr>
          <a:xfrm>
            <a:off x="567782" y="6342987"/>
            <a:ext cx="64593" cy="0"/>
          </a:xfrm>
          <a:prstGeom prst="straightConnector1">
            <a:avLst/>
          </a:prstGeom>
          <a:ln w="28575">
            <a:solidFill>
              <a:schemeClr val="bg1"/>
            </a:solidFill>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51993038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500"/>
                                  </p:stCondLst>
                                  <p:iterate type="wd">
                                    <p:tmPct val="10000"/>
                                  </p:iterate>
                                  <p:childTnLst>
                                    <p:set>
                                      <p:cBhvr>
                                        <p:cTn id="6" dur="1" fill="hold">
                                          <p:stCondLst>
                                            <p:cond delay="0"/>
                                          </p:stCondLst>
                                        </p:cTn>
                                        <p:tgtEl>
                                          <p:spTgt spid="2"/>
                                        </p:tgtEl>
                                        <p:attrNameLst>
                                          <p:attrName>style.visibility</p:attrName>
                                        </p:attrNameLst>
                                      </p:cBhvr>
                                      <p:to>
                                        <p:strVal val="visible"/>
                                      </p:to>
                                    </p:set>
                                    <p:animEffect transition="in" filter="fade">
                                      <p:cBhvr>
                                        <p:cTn id="7" dur="500"/>
                                        <p:tgtEl>
                                          <p:spTgt spid="2"/>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1" fill="hold" nodeType="clickEffect">
                                  <p:stCondLst>
                                    <p:cond delay="0"/>
                                  </p:stCondLst>
                                  <p:childTnLst>
                                    <p:set>
                                      <p:cBhvr>
                                        <p:cTn id="11" dur="1" fill="hold">
                                          <p:stCondLst>
                                            <p:cond delay="0"/>
                                          </p:stCondLst>
                                        </p:cTn>
                                        <p:tgtEl>
                                          <p:spTgt spid="5"/>
                                        </p:tgtEl>
                                        <p:attrNameLst>
                                          <p:attrName>style.visibility</p:attrName>
                                        </p:attrNameLst>
                                      </p:cBhvr>
                                      <p:to>
                                        <p:strVal val="visible"/>
                                      </p:to>
                                    </p:set>
                                    <p:animEffect transition="in" filter="wipe(up)">
                                      <p:cBhvr>
                                        <p:cTn id="12" dur="500"/>
                                        <p:tgtEl>
                                          <p:spTgt spid="5"/>
                                        </p:tgtEl>
                                      </p:cBhvr>
                                    </p:animEffect>
                                  </p:childTnLst>
                                </p:cTn>
                              </p:par>
                            </p:childTnLst>
                          </p:cTn>
                        </p:par>
                        <p:par>
                          <p:cTn id="13" fill="hold">
                            <p:stCondLst>
                              <p:cond delay="500"/>
                            </p:stCondLst>
                            <p:childTnLst>
                              <p:par>
                                <p:cTn id="14" presetID="22" presetClass="entr" presetSubtype="2" fill="hold" nodeType="afterEffect">
                                  <p:stCondLst>
                                    <p:cond delay="250"/>
                                  </p:stCondLst>
                                  <p:childTnLst>
                                    <p:set>
                                      <p:cBhvr>
                                        <p:cTn id="15" dur="1" fill="hold">
                                          <p:stCondLst>
                                            <p:cond delay="0"/>
                                          </p:stCondLst>
                                        </p:cTn>
                                        <p:tgtEl>
                                          <p:spTgt spid="32"/>
                                        </p:tgtEl>
                                        <p:attrNameLst>
                                          <p:attrName>style.visibility</p:attrName>
                                        </p:attrNameLst>
                                      </p:cBhvr>
                                      <p:to>
                                        <p:strVal val="visible"/>
                                      </p:to>
                                    </p:set>
                                    <p:animEffect transition="in" filter="wipe(right)">
                                      <p:cBhvr>
                                        <p:cTn id="16" dur="500"/>
                                        <p:tgtEl>
                                          <p:spTgt spid="32"/>
                                        </p:tgtEl>
                                      </p:cBhvr>
                                    </p:animEffect>
                                  </p:childTnLst>
                                </p:cTn>
                              </p:par>
                            </p:childTnLst>
                          </p:cTn>
                        </p:par>
                        <p:par>
                          <p:cTn id="17" fill="hold">
                            <p:stCondLst>
                              <p:cond delay="1250"/>
                            </p:stCondLst>
                            <p:childTnLst>
                              <p:par>
                                <p:cTn id="18" presetID="10" presetClass="entr" presetSubtype="0" fill="hold" grpId="0" nodeType="afterEffect">
                                  <p:stCondLst>
                                    <p:cond delay="250"/>
                                  </p:stCondLst>
                                  <p:childTnLst>
                                    <p:set>
                                      <p:cBhvr>
                                        <p:cTn id="19" dur="1" fill="hold">
                                          <p:stCondLst>
                                            <p:cond delay="0"/>
                                          </p:stCondLst>
                                        </p:cTn>
                                        <p:tgtEl>
                                          <p:spTgt spid="95"/>
                                        </p:tgtEl>
                                        <p:attrNameLst>
                                          <p:attrName>style.visibility</p:attrName>
                                        </p:attrNameLst>
                                      </p:cBhvr>
                                      <p:to>
                                        <p:strVal val="visible"/>
                                      </p:to>
                                    </p:set>
                                    <p:animEffect transition="in" filter="fade">
                                      <p:cBhvr>
                                        <p:cTn id="20" dur="500"/>
                                        <p:tgtEl>
                                          <p:spTgt spid="95"/>
                                        </p:tgtEl>
                                      </p:cBhvr>
                                    </p:animEffect>
                                  </p:childTnLst>
                                </p:cTn>
                              </p:par>
                            </p:childTnLst>
                          </p:cTn>
                        </p:par>
                        <p:par>
                          <p:cTn id="21" fill="hold">
                            <p:stCondLst>
                              <p:cond delay="2000"/>
                            </p:stCondLst>
                            <p:childTnLst>
                              <p:par>
                                <p:cTn id="22" presetID="10" presetClass="entr" presetSubtype="0" fill="hold" grpId="0" nodeType="afterEffect">
                                  <p:stCondLst>
                                    <p:cond delay="500"/>
                                  </p:stCondLst>
                                  <p:iterate type="wd">
                                    <p:tmPct val="10000"/>
                                  </p:iterate>
                                  <p:childTnLst>
                                    <p:set>
                                      <p:cBhvr>
                                        <p:cTn id="23" dur="1" fill="hold">
                                          <p:stCondLst>
                                            <p:cond delay="0"/>
                                          </p:stCondLst>
                                        </p:cTn>
                                        <p:tgtEl>
                                          <p:spTgt spid="88"/>
                                        </p:tgtEl>
                                        <p:attrNameLst>
                                          <p:attrName>style.visibility</p:attrName>
                                        </p:attrNameLst>
                                      </p:cBhvr>
                                      <p:to>
                                        <p:strVal val="visible"/>
                                      </p:to>
                                    </p:set>
                                    <p:animEffect transition="in" filter="fade">
                                      <p:cBhvr>
                                        <p:cTn id="24" dur="500"/>
                                        <p:tgtEl>
                                          <p:spTgt spid="88"/>
                                        </p:tgtEl>
                                      </p:cBhvr>
                                    </p:animEffect>
                                  </p:childTnLst>
                                </p:cTn>
                              </p:par>
                            </p:childTnLst>
                          </p:cTn>
                        </p:par>
                        <p:par>
                          <p:cTn id="25" fill="hold">
                            <p:stCondLst>
                              <p:cond delay="3900"/>
                            </p:stCondLst>
                            <p:childTnLst>
                              <p:par>
                                <p:cTn id="26" presetID="22" presetClass="entr" presetSubtype="1" fill="hold" nodeType="afterEffect">
                                  <p:stCondLst>
                                    <p:cond delay="0"/>
                                  </p:stCondLst>
                                  <p:childTnLst>
                                    <p:set>
                                      <p:cBhvr>
                                        <p:cTn id="27" dur="1" fill="hold">
                                          <p:stCondLst>
                                            <p:cond delay="0"/>
                                          </p:stCondLst>
                                        </p:cTn>
                                        <p:tgtEl>
                                          <p:spTgt spid="105"/>
                                        </p:tgtEl>
                                        <p:attrNameLst>
                                          <p:attrName>style.visibility</p:attrName>
                                        </p:attrNameLst>
                                      </p:cBhvr>
                                      <p:to>
                                        <p:strVal val="visible"/>
                                      </p:to>
                                    </p:set>
                                    <p:animEffect transition="in" filter="wipe(up)">
                                      <p:cBhvr>
                                        <p:cTn id="28" dur="500"/>
                                        <p:tgtEl>
                                          <p:spTgt spid="105"/>
                                        </p:tgtEl>
                                      </p:cBhvr>
                                    </p:animEffect>
                                  </p:childTnLst>
                                </p:cTn>
                              </p:par>
                            </p:childTnLst>
                          </p:cTn>
                        </p:par>
                        <p:par>
                          <p:cTn id="29" fill="hold">
                            <p:stCondLst>
                              <p:cond delay="4400"/>
                            </p:stCondLst>
                            <p:childTnLst>
                              <p:par>
                                <p:cTn id="30" presetID="22" presetClass="entr" presetSubtype="2" fill="hold" nodeType="afterEffect">
                                  <p:stCondLst>
                                    <p:cond delay="0"/>
                                  </p:stCondLst>
                                  <p:childTnLst>
                                    <p:set>
                                      <p:cBhvr>
                                        <p:cTn id="31" dur="1" fill="hold">
                                          <p:stCondLst>
                                            <p:cond delay="0"/>
                                          </p:stCondLst>
                                        </p:cTn>
                                        <p:tgtEl>
                                          <p:spTgt spid="139"/>
                                        </p:tgtEl>
                                        <p:attrNameLst>
                                          <p:attrName>style.visibility</p:attrName>
                                        </p:attrNameLst>
                                      </p:cBhvr>
                                      <p:to>
                                        <p:strVal val="visible"/>
                                      </p:to>
                                    </p:set>
                                    <p:animEffect transition="in" filter="wipe(right)">
                                      <p:cBhvr>
                                        <p:cTn id="32" dur="500"/>
                                        <p:tgtEl>
                                          <p:spTgt spid="139"/>
                                        </p:tgtEl>
                                      </p:cBhvr>
                                    </p:animEffect>
                                  </p:childTnLst>
                                </p:cTn>
                              </p:par>
                            </p:childTnLst>
                          </p:cTn>
                        </p:par>
                        <p:par>
                          <p:cTn id="33" fill="hold">
                            <p:stCondLst>
                              <p:cond delay="4900"/>
                            </p:stCondLst>
                            <p:childTnLst>
                              <p:par>
                                <p:cTn id="34" presetID="10" presetClass="entr" presetSubtype="0" fill="hold" grpId="0" nodeType="afterEffect">
                                  <p:stCondLst>
                                    <p:cond delay="0"/>
                                  </p:stCondLst>
                                  <p:childTnLst>
                                    <p:set>
                                      <p:cBhvr>
                                        <p:cTn id="35" dur="1" fill="hold">
                                          <p:stCondLst>
                                            <p:cond delay="0"/>
                                          </p:stCondLst>
                                        </p:cTn>
                                        <p:tgtEl>
                                          <p:spTgt spid="138"/>
                                        </p:tgtEl>
                                        <p:attrNameLst>
                                          <p:attrName>style.visibility</p:attrName>
                                        </p:attrNameLst>
                                      </p:cBhvr>
                                      <p:to>
                                        <p:strVal val="visible"/>
                                      </p:to>
                                    </p:set>
                                    <p:animEffect transition="in" filter="fade">
                                      <p:cBhvr>
                                        <p:cTn id="36" dur="500"/>
                                        <p:tgtEl>
                                          <p:spTgt spid="138"/>
                                        </p:tgtEl>
                                      </p:cBhvr>
                                    </p:animEffect>
                                  </p:childTnLst>
                                </p:cTn>
                              </p:par>
                            </p:childTnLst>
                          </p:cTn>
                        </p:par>
                      </p:childTnLst>
                    </p:cTn>
                  </p:par>
                  <p:par>
                    <p:cTn id="37" fill="hold">
                      <p:stCondLst>
                        <p:cond delay="indefinite"/>
                      </p:stCondLst>
                      <p:childTnLst>
                        <p:par>
                          <p:cTn id="38" fill="hold">
                            <p:stCondLst>
                              <p:cond delay="0"/>
                            </p:stCondLst>
                            <p:childTnLst>
                              <p:par>
                                <p:cTn id="39" presetID="22" presetClass="entr" presetSubtype="1" fill="hold" nodeType="clickEffect">
                                  <p:stCondLst>
                                    <p:cond delay="0"/>
                                  </p:stCondLst>
                                  <p:childTnLst>
                                    <p:set>
                                      <p:cBhvr>
                                        <p:cTn id="40" dur="1" fill="hold">
                                          <p:stCondLst>
                                            <p:cond delay="0"/>
                                          </p:stCondLst>
                                        </p:cTn>
                                        <p:tgtEl>
                                          <p:spTgt spid="140"/>
                                        </p:tgtEl>
                                        <p:attrNameLst>
                                          <p:attrName>style.visibility</p:attrName>
                                        </p:attrNameLst>
                                      </p:cBhvr>
                                      <p:to>
                                        <p:strVal val="visible"/>
                                      </p:to>
                                    </p:set>
                                    <p:animEffect transition="in" filter="wipe(up)">
                                      <p:cBhvr>
                                        <p:cTn id="41" dur="500"/>
                                        <p:tgtEl>
                                          <p:spTgt spid="140"/>
                                        </p:tgtEl>
                                      </p:cBhvr>
                                    </p:animEffect>
                                  </p:childTnLst>
                                </p:cTn>
                              </p:par>
                            </p:childTnLst>
                          </p:cTn>
                        </p:par>
                        <p:par>
                          <p:cTn id="42" fill="hold">
                            <p:stCondLst>
                              <p:cond delay="500"/>
                            </p:stCondLst>
                            <p:childTnLst>
                              <p:par>
                                <p:cTn id="43" presetID="10" presetClass="entr" presetSubtype="0" fill="hold" nodeType="afterEffect">
                                  <p:stCondLst>
                                    <p:cond delay="500"/>
                                  </p:stCondLst>
                                  <p:childTnLst>
                                    <p:set>
                                      <p:cBhvr>
                                        <p:cTn id="44" dur="1" fill="hold">
                                          <p:stCondLst>
                                            <p:cond delay="0"/>
                                          </p:stCondLst>
                                        </p:cTn>
                                        <p:tgtEl>
                                          <p:spTgt spid="159"/>
                                        </p:tgtEl>
                                        <p:attrNameLst>
                                          <p:attrName>style.visibility</p:attrName>
                                        </p:attrNameLst>
                                      </p:cBhvr>
                                      <p:to>
                                        <p:strVal val="visible"/>
                                      </p:to>
                                    </p:set>
                                    <p:animEffect transition="in" filter="fade">
                                      <p:cBhvr>
                                        <p:cTn id="45" dur="500"/>
                                        <p:tgtEl>
                                          <p:spTgt spid="159"/>
                                        </p:tgtEl>
                                      </p:cBhvr>
                                    </p:animEffect>
                                  </p:childTnLst>
                                </p:cTn>
                              </p:par>
                            </p:childTnLst>
                          </p:cTn>
                        </p:par>
                        <p:par>
                          <p:cTn id="46" fill="hold">
                            <p:stCondLst>
                              <p:cond delay="1500"/>
                            </p:stCondLst>
                            <p:childTnLst>
                              <p:par>
                                <p:cTn id="47" presetID="10" presetClass="entr" presetSubtype="0" fill="hold" grpId="0" nodeType="afterEffect">
                                  <p:stCondLst>
                                    <p:cond delay="500"/>
                                  </p:stCondLst>
                                  <p:childTnLst>
                                    <p:set>
                                      <p:cBhvr>
                                        <p:cTn id="48" dur="1" fill="hold">
                                          <p:stCondLst>
                                            <p:cond delay="0"/>
                                          </p:stCondLst>
                                        </p:cTn>
                                        <p:tgtEl>
                                          <p:spTgt spid="158"/>
                                        </p:tgtEl>
                                        <p:attrNameLst>
                                          <p:attrName>style.visibility</p:attrName>
                                        </p:attrNameLst>
                                      </p:cBhvr>
                                      <p:to>
                                        <p:strVal val="visible"/>
                                      </p:to>
                                    </p:set>
                                    <p:animEffect transition="in" filter="fade">
                                      <p:cBhvr>
                                        <p:cTn id="49" dur="500"/>
                                        <p:tgtEl>
                                          <p:spTgt spid="158"/>
                                        </p:tgtEl>
                                      </p:cBhvr>
                                    </p:animEffect>
                                  </p:childTnLst>
                                </p:cTn>
                              </p:par>
                            </p:childTnLst>
                          </p:cTn>
                        </p:par>
                        <p:par>
                          <p:cTn id="50" fill="hold">
                            <p:stCondLst>
                              <p:cond delay="2500"/>
                            </p:stCondLst>
                            <p:childTnLst>
                              <p:par>
                                <p:cTn id="51" presetID="22" presetClass="entr" presetSubtype="2" fill="hold" nodeType="afterEffect">
                                  <p:stCondLst>
                                    <p:cond delay="500"/>
                                  </p:stCondLst>
                                  <p:childTnLst>
                                    <p:set>
                                      <p:cBhvr>
                                        <p:cTn id="52" dur="1" fill="hold">
                                          <p:stCondLst>
                                            <p:cond delay="0"/>
                                          </p:stCondLst>
                                        </p:cTn>
                                        <p:tgtEl>
                                          <p:spTgt spid="157"/>
                                        </p:tgtEl>
                                        <p:attrNameLst>
                                          <p:attrName>style.visibility</p:attrName>
                                        </p:attrNameLst>
                                      </p:cBhvr>
                                      <p:to>
                                        <p:strVal val="visible"/>
                                      </p:to>
                                    </p:set>
                                    <p:animEffect transition="in" filter="wipe(right)">
                                      <p:cBhvr>
                                        <p:cTn id="53" dur="500"/>
                                        <p:tgtEl>
                                          <p:spTgt spid="157"/>
                                        </p:tgtEl>
                                      </p:cBhvr>
                                    </p:animEffect>
                                  </p:childTnLst>
                                </p:cTn>
                              </p:par>
                            </p:childTnLst>
                          </p:cTn>
                        </p:par>
                        <p:par>
                          <p:cTn id="54" fill="hold">
                            <p:stCondLst>
                              <p:cond delay="3500"/>
                            </p:stCondLst>
                            <p:childTnLst>
                              <p:par>
                                <p:cTn id="55" presetID="10" presetClass="entr" presetSubtype="0" fill="hold" grpId="0" nodeType="afterEffect">
                                  <p:stCondLst>
                                    <p:cond delay="500"/>
                                  </p:stCondLst>
                                  <p:childTnLst>
                                    <p:set>
                                      <p:cBhvr>
                                        <p:cTn id="56" dur="1" fill="hold">
                                          <p:stCondLst>
                                            <p:cond delay="0"/>
                                          </p:stCondLst>
                                        </p:cTn>
                                        <p:tgtEl>
                                          <p:spTgt spid="156"/>
                                        </p:tgtEl>
                                        <p:attrNameLst>
                                          <p:attrName>style.visibility</p:attrName>
                                        </p:attrNameLst>
                                      </p:cBhvr>
                                      <p:to>
                                        <p:strVal val="visible"/>
                                      </p:to>
                                    </p:set>
                                    <p:animEffect transition="in" filter="fade">
                                      <p:cBhvr>
                                        <p:cTn id="57" dur="500"/>
                                        <p:tgtEl>
                                          <p:spTgt spid="156"/>
                                        </p:tgtEl>
                                      </p:cBhvr>
                                    </p:animEffect>
                                  </p:childTnLst>
                                </p:cTn>
                              </p:par>
                            </p:childTnLst>
                          </p:cTn>
                        </p:par>
                        <p:par>
                          <p:cTn id="58" fill="hold">
                            <p:stCondLst>
                              <p:cond delay="4500"/>
                            </p:stCondLst>
                            <p:childTnLst>
                              <p:par>
                                <p:cTn id="59" presetID="10" presetClass="entr" presetSubtype="0" fill="hold" grpId="0" nodeType="afterEffect">
                                  <p:stCondLst>
                                    <p:cond delay="500"/>
                                  </p:stCondLst>
                                  <p:iterate type="wd">
                                    <p:tmPct val="10000"/>
                                  </p:iterate>
                                  <p:childTnLst>
                                    <p:set>
                                      <p:cBhvr>
                                        <p:cTn id="60" dur="1" fill="hold">
                                          <p:stCondLst>
                                            <p:cond delay="0"/>
                                          </p:stCondLst>
                                        </p:cTn>
                                        <p:tgtEl>
                                          <p:spTgt spid="89"/>
                                        </p:tgtEl>
                                        <p:attrNameLst>
                                          <p:attrName>style.visibility</p:attrName>
                                        </p:attrNameLst>
                                      </p:cBhvr>
                                      <p:to>
                                        <p:strVal val="visible"/>
                                      </p:to>
                                    </p:set>
                                    <p:animEffect transition="in" filter="fade">
                                      <p:cBhvr>
                                        <p:cTn id="61" dur="500"/>
                                        <p:tgtEl>
                                          <p:spTgt spid="89"/>
                                        </p:tgtEl>
                                      </p:cBhvr>
                                    </p:animEffect>
                                  </p:childTnLst>
                                </p:cTn>
                              </p:par>
                            </p:childTnLst>
                          </p:cTn>
                        </p:par>
                        <p:par>
                          <p:cTn id="62" fill="hold">
                            <p:stCondLst>
                              <p:cond delay="6250"/>
                            </p:stCondLst>
                            <p:childTnLst>
                              <p:par>
                                <p:cTn id="63" presetID="22" presetClass="entr" presetSubtype="1" fill="hold" nodeType="afterEffect">
                                  <p:stCondLst>
                                    <p:cond delay="250"/>
                                  </p:stCondLst>
                                  <p:childTnLst>
                                    <p:set>
                                      <p:cBhvr>
                                        <p:cTn id="64" dur="1" fill="hold">
                                          <p:stCondLst>
                                            <p:cond delay="0"/>
                                          </p:stCondLst>
                                        </p:cTn>
                                        <p:tgtEl>
                                          <p:spTgt spid="6"/>
                                        </p:tgtEl>
                                        <p:attrNameLst>
                                          <p:attrName>style.visibility</p:attrName>
                                        </p:attrNameLst>
                                      </p:cBhvr>
                                      <p:to>
                                        <p:strVal val="visible"/>
                                      </p:to>
                                    </p:set>
                                    <p:animEffect transition="in" filter="wipe(up)">
                                      <p:cBhvr>
                                        <p:cTn id="65" dur="500"/>
                                        <p:tgtEl>
                                          <p:spTgt spid="6"/>
                                        </p:tgtEl>
                                      </p:cBhvr>
                                    </p:animEffect>
                                  </p:childTnLst>
                                </p:cTn>
                              </p:par>
                            </p:childTnLst>
                          </p:cTn>
                        </p:par>
                        <p:par>
                          <p:cTn id="66" fill="hold">
                            <p:stCondLst>
                              <p:cond delay="7000"/>
                            </p:stCondLst>
                            <p:childTnLst>
                              <p:par>
                                <p:cTn id="67" presetID="10" presetClass="entr" presetSubtype="0" fill="hold" nodeType="afterEffect">
                                  <p:stCondLst>
                                    <p:cond delay="250"/>
                                  </p:stCondLst>
                                  <p:childTnLst>
                                    <p:set>
                                      <p:cBhvr>
                                        <p:cTn id="68" dur="1" fill="hold">
                                          <p:stCondLst>
                                            <p:cond delay="0"/>
                                          </p:stCondLst>
                                        </p:cTn>
                                        <p:tgtEl>
                                          <p:spTgt spid="103"/>
                                        </p:tgtEl>
                                        <p:attrNameLst>
                                          <p:attrName>style.visibility</p:attrName>
                                        </p:attrNameLst>
                                      </p:cBhvr>
                                      <p:to>
                                        <p:strVal val="visible"/>
                                      </p:to>
                                    </p:set>
                                    <p:animEffect transition="in" filter="fade">
                                      <p:cBhvr>
                                        <p:cTn id="69" dur="500"/>
                                        <p:tgtEl>
                                          <p:spTgt spid="103"/>
                                        </p:tgtEl>
                                      </p:cBhvr>
                                    </p:animEffect>
                                  </p:childTnLst>
                                </p:cTn>
                              </p:par>
                            </p:childTnLst>
                          </p:cTn>
                        </p:par>
                        <p:par>
                          <p:cTn id="70" fill="hold">
                            <p:stCondLst>
                              <p:cond delay="7750"/>
                            </p:stCondLst>
                            <p:childTnLst>
                              <p:par>
                                <p:cTn id="71" presetID="10" presetClass="entr" presetSubtype="0" fill="hold" grpId="0" nodeType="afterEffect">
                                  <p:stCondLst>
                                    <p:cond delay="250"/>
                                  </p:stCondLst>
                                  <p:childTnLst>
                                    <p:set>
                                      <p:cBhvr>
                                        <p:cTn id="72" dur="1" fill="hold">
                                          <p:stCondLst>
                                            <p:cond delay="0"/>
                                          </p:stCondLst>
                                        </p:cTn>
                                        <p:tgtEl>
                                          <p:spTgt spid="102"/>
                                        </p:tgtEl>
                                        <p:attrNameLst>
                                          <p:attrName>style.visibility</p:attrName>
                                        </p:attrNameLst>
                                      </p:cBhvr>
                                      <p:to>
                                        <p:strVal val="visible"/>
                                      </p:to>
                                    </p:set>
                                    <p:animEffect transition="in" filter="fade">
                                      <p:cBhvr>
                                        <p:cTn id="73" dur="500"/>
                                        <p:tgtEl>
                                          <p:spTgt spid="102"/>
                                        </p:tgtEl>
                                      </p:cBhvr>
                                    </p:animEffect>
                                  </p:childTnLst>
                                </p:cTn>
                              </p:par>
                            </p:childTnLst>
                          </p:cTn>
                        </p:par>
                        <p:par>
                          <p:cTn id="74" fill="hold">
                            <p:stCondLst>
                              <p:cond delay="8500"/>
                            </p:stCondLst>
                            <p:childTnLst>
                              <p:par>
                                <p:cTn id="75" presetID="22" presetClass="entr" presetSubtype="2" fill="hold" nodeType="afterEffect">
                                  <p:stCondLst>
                                    <p:cond delay="250"/>
                                  </p:stCondLst>
                                  <p:childTnLst>
                                    <p:set>
                                      <p:cBhvr>
                                        <p:cTn id="76" dur="1" fill="hold">
                                          <p:stCondLst>
                                            <p:cond delay="0"/>
                                          </p:stCondLst>
                                        </p:cTn>
                                        <p:tgtEl>
                                          <p:spTgt spid="101"/>
                                        </p:tgtEl>
                                        <p:attrNameLst>
                                          <p:attrName>style.visibility</p:attrName>
                                        </p:attrNameLst>
                                      </p:cBhvr>
                                      <p:to>
                                        <p:strVal val="visible"/>
                                      </p:to>
                                    </p:set>
                                    <p:animEffect transition="in" filter="wipe(right)">
                                      <p:cBhvr>
                                        <p:cTn id="77" dur="500"/>
                                        <p:tgtEl>
                                          <p:spTgt spid="101"/>
                                        </p:tgtEl>
                                      </p:cBhvr>
                                    </p:animEffect>
                                  </p:childTnLst>
                                </p:cTn>
                              </p:par>
                            </p:childTnLst>
                          </p:cTn>
                        </p:par>
                        <p:par>
                          <p:cTn id="78" fill="hold">
                            <p:stCondLst>
                              <p:cond delay="9250"/>
                            </p:stCondLst>
                            <p:childTnLst>
                              <p:par>
                                <p:cTn id="79" presetID="10" presetClass="entr" presetSubtype="0" fill="hold" grpId="0" nodeType="afterEffect">
                                  <p:stCondLst>
                                    <p:cond delay="250"/>
                                  </p:stCondLst>
                                  <p:childTnLst>
                                    <p:set>
                                      <p:cBhvr>
                                        <p:cTn id="80" dur="1" fill="hold">
                                          <p:stCondLst>
                                            <p:cond delay="0"/>
                                          </p:stCondLst>
                                        </p:cTn>
                                        <p:tgtEl>
                                          <p:spTgt spid="100"/>
                                        </p:tgtEl>
                                        <p:attrNameLst>
                                          <p:attrName>style.visibility</p:attrName>
                                        </p:attrNameLst>
                                      </p:cBhvr>
                                      <p:to>
                                        <p:strVal val="visible"/>
                                      </p:to>
                                    </p:set>
                                    <p:animEffect transition="in" filter="fade">
                                      <p:cBhvr>
                                        <p:cTn id="81" dur="500"/>
                                        <p:tgtEl>
                                          <p:spTgt spid="10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P spid="88" grpId="0"/>
      <p:bldP spid="89" grpId="0"/>
      <p:bldP spid="95" grpId="0"/>
      <p:bldP spid="100" grpId="0"/>
      <p:bldP spid="102" grpId="0"/>
      <p:bldP spid="138" grpId="0"/>
      <p:bldP spid="156" grpId="0"/>
      <p:bldP spid="158" grpId="0"/>
    </p:bldLst>
  </p:timing>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re 1"/>
          <p:cNvSpPr>
            <a:spLocks noGrp="1"/>
          </p:cNvSpPr>
          <p:nvPr>
            <p:ph type="ctrTitle"/>
            <p:custDataLst>
              <p:tags r:id="rId1"/>
            </p:custDataLst>
          </p:nvPr>
        </p:nvSpPr>
        <p:spPr>
          <a:xfrm>
            <a:off x="685800" y="226305"/>
            <a:ext cx="7772400" cy="1470025"/>
          </a:xfrm>
          <a:scene3d>
            <a:camera prst="orthographicFront"/>
            <a:lightRig rig="threePt" dir="t"/>
          </a:scene3d>
          <a:sp3d>
            <a:bevelT prst="relaxedInset"/>
          </a:sp3d>
        </p:spPr>
        <p:txBody>
          <a:bodyPr/>
          <a:lstStyle/>
          <a:p>
            <a:r>
              <a:rPr lang="fr-FR" dirty="0" smtClean="0"/>
              <a:t>Les différents schémas</a:t>
            </a:r>
            <a:br>
              <a:rPr lang="fr-FR" dirty="0" smtClean="0"/>
            </a:br>
            <a:r>
              <a:rPr lang="fr-FR" dirty="0" smtClean="0"/>
              <a:t>Moteur Courant Continu</a:t>
            </a:r>
            <a:endParaRPr lang="fr-FR" dirty="0"/>
          </a:p>
        </p:txBody>
      </p:sp>
      <p:grpSp>
        <p:nvGrpSpPr>
          <p:cNvPr id="13" name="Groupe 12"/>
          <p:cNvGrpSpPr/>
          <p:nvPr>
            <p:custDataLst>
              <p:tags r:id="rId2"/>
            </p:custDataLst>
          </p:nvPr>
        </p:nvGrpSpPr>
        <p:grpSpPr>
          <a:xfrm>
            <a:off x="414217" y="1829717"/>
            <a:ext cx="1361932" cy="1888278"/>
            <a:chOff x="3969028" y="2462237"/>
            <a:chExt cx="1361932" cy="1888278"/>
          </a:xfrm>
        </p:grpSpPr>
        <p:grpSp>
          <p:nvGrpSpPr>
            <p:cNvPr id="60" name="Groupe 59"/>
            <p:cNvGrpSpPr/>
            <p:nvPr/>
          </p:nvGrpSpPr>
          <p:grpSpPr>
            <a:xfrm>
              <a:off x="3969028" y="2462237"/>
              <a:ext cx="1361932" cy="1888278"/>
              <a:chOff x="5381642" y="2803005"/>
              <a:chExt cx="1361932" cy="1888278"/>
            </a:xfrm>
          </p:grpSpPr>
          <p:grpSp>
            <p:nvGrpSpPr>
              <p:cNvPr id="37" name="Groupe 36"/>
              <p:cNvGrpSpPr/>
              <p:nvPr/>
            </p:nvGrpSpPr>
            <p:grpSpPr>
              <a:xfrm>
                <a:off x="5381642" y="4268971"/>
                <a:ext cx="1361932" cy="422312"/>
                <a:chOff x="380335" y="2924943"/>
                <a:chExt cx="5355986" cy="1152129"/>
              </a:xfrm>
            </p:grpSpPr>
            <p:grpSp>
              <p:nvGrpSpPr>
                <p:cNvPr id="40" name="Groupe 39"/>
                <p:cNvGrpSpPr/>
                <p:nvPr/>
              </p:nvGrpSpPr>
              <p:grpSpPr>
                <a:xfrm>
                  <a:off x="1259632" y="2924943"/>
                  <a:ext cx="3600400" cy="1152129"/>
                  <a:chOff x="1259632" y="2924943"/>
                  <a:chExt cx="3600400" cy="1152129"/>
                </a:xfrm>
              </p:grpSpPr>
              <p:sp>
                <p:nvSpPr>
                  <p:cNvPr id="43" name="Arc 42"/>
                  <p:cNvSpPr/>
                  <p:nvPr/>
                </p:nvSpPr>
                <p:spPr>
                  <a:xfrm rot="16200000">
                    <a:off x="1043608" y="3140967"/>
                    <a:ext cx="1152128" cy="720080"/>
                  </a:xfrm>
                  <a:prstGeom prst="arc">
                    <a:avLst>
                      <a:gd name="adj1" fmla="val 16200000"/>
                      <a:gd name="adj2" fmla="val 5123437"/>
                    </a:avLst>
                  </a:prstGeom>
                  <a:ln w="57150">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fr-FR">
                      <a:latin typeface="Verdana" panose="020B0604030504040204" pitchFamily="34" charset="0"/>
                      <a:ea typeface="Verdana" panose="020B0604030504040204" pitchFamily="34" charset="0"/>
                      <a:cs typeface="Verdana" panose="020B0604030504040204" pitchFamily="34" charset="0"/>
                    </a:endParaRPr>
                  </a:p>
                </p:txBody>
              </p:sp>
              <p:sp>
                <p:nvSpPr>
                  <p:cNvPr id="44" name="Arc 43"/>
                  <p:cNvSpPr/>
                  <p:nvPr/>
                </p:nvSpPr>
                <p:spPr>
                  <a:xfrm rot="16200000">
                    <a:off x="1763688" y="3140968"/>
                    <a:ext cx="1152128" cy="720080"/>
                  </a:xfrm>
                  <a:prstGeom prst="arc">
                    <a:avLst>
                      <a:gd name="adj1" fmla="val 16200000"/>
                      <a:gd name="adj2" fmla="val 5123437"/>
                    </a:avLst>
                  </a:prstGeom>
                  <a:ln w="57150">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fr-FR">
                      <a:latin typeface="Verdana" panose="020B0604030504040204" pitchFamily="34" charset="0"/>
                      <a:ea typeface="Verdana" panose="020B0604030504040204" pitchFamily="34" charset="0"/>
                      <a:cs typeface="Verdana" panose="020B0604030504040204" pitchFamily="34" charset="0"/>
                    </a:endParaRPr>
                  </a:p>
                </p:txBody>
              </p:sp>
              <p:sp>
                <p:nvSpPr>
                  <p:cNvPr id="45" name="Arc 44"/>
                  <p:cNvSpPr/>
                  <p:nvPr/>
                </p:nvSpPr>
                <p:spPr>
                  <a:xfrm rot="16200000">
                    <a:off x="2483768" y="3140968"/>
                    <a:ext cx="1152128" cy="720080"/>
                  </a:xfrm>
                  <a:prstGeom prst="arc">
                    <a:avLst>
                      <a:gd name="adj1" fmla="val 16200000"/>
                      <a:gd name="adj2" fmla="val 5123437"/>
                    </a:avLst>
                  </a:prstGeom>
                  <a:ln w="57150">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fr-FR">
                      <a:latin typeface="Verdana" panose="020B0604030504040204" pitchFamily="34" charset="0"/>
                      <a:ea typeface="Verdana" panose="020B0604030504040204" pitchFamily="34" charset="0"/>
                      <a:cs typeface="Verdana" panose="020B0604030504040204" pitchFamily="34" charset="0"/>
                    </a:endParaRPr>
                  </a:p>
                </p:txBody>
              </p:sp>
              <p:sp>
                <p:nvSpPr>
                  <p:cNvPr id="46" name="Arc 45"/>
                  <p:cNvSpPr/>
                  <p:nvPr/>
                </p:nvSpPr>
                <p:spPr>
                  <a:xfrm rot="16200000">
                    <a:off x="3203848" y="3140968"/>
                    <a:ext cx="1152128" cy="720080"/>
                  </a:xfrm>
                  <a:prstGeom prst="arc">
                    <a:avLst>
                      <a:gd name="adj1" fmla="val 16200000"/>
                      <a:gd name="adj2" fmla="val 5123437"/>
                    </a:avLst>
                  </a:prstGeom>
                  <a:ln w="57150">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fr-FR">
                      <a:latin typeface="Verdana" panose="020B0604030504040204" pitchFamily="34" charset="0"/>
                      <a:ea typeface="Verdana" panose="020B0604030504040204" pitchFamily="34" charset="0"/>
                      <a:cs typeface="Verdana" panose="020B0604030504040204" pitchFamily="34" charset="0"/>
                    </a:endParaRPr>
                  </a:p>
                </p:txBody>
              </p:sp>
              <p:sp>
                <p:nvSpPr>
                  <p:cNvPr id="47" name="Arc 46"/>
                  <p:cNvSpPr/>
                  <p:nvPr/>
                </p:nvSpPr>
                <p:spPr>
                  <a:xfrm rot="16200000">
                    <a:off x="3923928" y="3140967"/>
                    <a:ext cx="1152128" cy="720080"/>
                  </a:xfrm>
                  <a:prstGeom prst="arc">
                    <a:avLst>
                      <a:gd name="adj1" fmla="val 16200000"/>
                      <a:gd name="adj2" fmla="val 5123437"/>
                    </a:avLst>
                  </a:prstGeom>
                  <a:ln w="57150">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fr-FR">
                      <a:latin typeface="Verdana" panose="020B0604030504040204" pitchFamily="34" charset="0"/>
                      <a:ea typeface="Verdana" panose="020B0604030504040204" pitchFamily="34" charset="0"/>
                      <a:cs typeface="Verdana" panose="020B0604030504040204" pitchFamily="34" charset="0"/>
                    </a:endParaRPr>
                  </a:p>
                </p:txBody>
              </p:sp>
            </p:grpSp>
            <p:cxnSp>
              <p:nvCxnSpPr>
                <p:cNvPr id="41" name="Connecteur droit 40"/>
                <p:cNvCxnSpPr/>
                <p:nvPr/>
              </p:nvCxnSpPr>
              <p:spPr>
                <a:xfrm>
                  <a:off x="380335" y="3494656"/>
                  <a:ext cx="936105" cy="0"/>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2" name="Connecteur droit 41"/>
                <p:cNvCxnSpPr/>
                <p:nvPr/>
              </p:nvCxnSpPr>
              <p:spPr>
                <a:xfrm>
                  <a:off x="4800216" y="3478637"/>
                  <a:ext cx="936105" cy="0"/>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50" name="Connecteur droit 49"/>
              <p:cNvCxnSpPr/>
              <p:nvPr/>
            </p:nvCxnSpPr>
            <p:spPr>
              <a:xfrm flipH="1">
                <a:off x="5394342" y="2803005"/>
                <a:ext cx="12700" cy="1677121"/>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1" name="Connecteur droit 50"/>
              <p:cNvCxnSpPr/>
              <p:nvPr/>
            </p:nvCxnSpPr>
            <p:spPr>
              <a:xfrm>
                <a:off x="6715016" y="2803005"/>
                <a:ext cx="0" cy="1677121"/>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8" name="Connecteur droit 57"/>
              <p:cNvCxnSpPr/>
              <p:nvPr/>
            </p:nvCxnSpPr>
            <p:spPr>
              <a:xfrm flipH="1">
                <a:off x="5394342" y="3606239"/>
                <a:ext cx="1336532" cy="0"/>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sp useBgFill="1">
            <p:nvSpPr>
              <p:cNvPr id="36" name="Ellipse 35"/>
              <p:cNvSpPr/>
              <p:nvPr/>
            </p:nvSpPr>
            <p:spPr>
              <a:xfrm>
                <a:off x="5677765" y="3231589"/>
                <a:ext cx="790706" cy="749300"/>
              </a:xfrm>
              <a:prstGeom prst="ellipse">
                <a:avLst/>
              </a:prstGeom>
              <a:ln w="571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latin typeface="Verdana" panose="020B0604030504040204" pitchFamily="34" charset="0"/>
                  <a:ea typeface="Verdana" panose="020B0604030504040204" pitchFamily="34" charset="0"/>
                  <a:cs typeface="Verdana" panose="020B0604030504040204" pitchFamily="34" charset="0"/>
                </a:endParaRPr>
              </a:p>
            </p:txBody>
          </p:sp>
        </p:grpSp>
        <p:sp>
          <p:nvSpPr>
            <p:cNvPr id="80" name="Rectangle 79"/>
            <p:cNvSpPr/>
            <p:nvPr/>
          </p:nvSpPr>
          <p:spPr>
            <a:xfrm>
              <a:off x="4261326" y="3051985"/>
              <a:ext cx="838691" cy="461665"/>
            </a:xfrm>
            <a:prstGeom prst="rect">
              <a:avLst/>
            </a:prstGeom>
          </p:spPr>
          <p:txBody>
            <a:bodyPr wrap="none">
              <a:spAutoFit/>
            </a:bodyPr>
            <a:lstStyle/>
            <a:p>
              <a:r>
                <a:rPr lang="fr-FR" sz="2400" b="1" dirty="0" err="1" smtClean="0">
                  <a:solidFill>
                    <a:schemeClr val="bg1"/>
                  </a:solidFill>
                  <a:latin typeface="Verdana" panose="020B0604030504040204" pitchFamily="34" charset="0"/>
                  <a:ea typeface="Verdana" panose="020B0604030504040204" pitchFamily="34" charset="0"/>
                  <a:cs typeface="Verdana" panose="020B0604030504040204" pitchFamily="34" charset="0"/>
                </a:rPr>
                <a:t>Mcc</a:t>
              </a:r>
              <a:endParaRPr lang="fr-FR" sz="2400" b="1" dirty="0">
                <a:solidFill>
                  <a:schemeClr val="bg1"/>
                </a:solidFill>
                <a:latin typeface="Verdana" panose="020B0604030504040204" pitchFamily="34" charset="0"/>
                <a:ea typeface="Verdana" panose="020B0604030504040204" pitchFamily="34" charset="0"/>
                <a:cs typeface="Verdana" panose="020B0604030504040204" pitchFamily="34" charset="0"/>
              </a:endParaRPr>
            </a:p>
          </p:txBody>
        </p:sp>
      </p:grpSp>
      <p:grpSp>
        <p:nvGrpSpPr>
          <p:cNvPr id="16" name="Groupe 15"/>
          <p:cNvGrpSpPr/>
          <p:nvPr>
            <p:custDataLst>
              <p:tags r:id="rId3"/>
            </p:custDataLst>
          </p:nvPr>
        </p:nvGrpSpPr>
        <p:grpSpPr>
          <a:xfrm>
            <a:off x="311690" y="4710739"/>
            <a:ext cx="1547687" cy="2031766"/>
            <a:chOff x="5673187" y="2489207"/>
            <a:chExt cx="1547687" cy="2031766"/>
          </a:xfrm>
        </p:grpSpPr>
        <p:grpSp>
          <p:nvGrpSpPr>
            <p:cNvPr id="104" name="Groupe 103"/>
            <p:cNvGrpSpPr/>
            <p:nvPr/>
          </p:nvGrpSpPr>
          <p:grpSpPr>
            <a:xfrm>
              <a:off x="5673187" y="2489207"/>
              <a:ext cx="1547687" cy="2031766"/>
              <a:chOff x="6798563" y="2588870"/>
              <a:chExt cx="1547687" cy="2031766"/>
            </a:xfrm>
          </p:grpSpPr>
          <p:cxnSp>
            <p:nvCxnSpPr>
              <p:cNvPr id="63" name="Connecteur droit 62"/>
              <p:cNvCxnSpPr/>
              <p:nvPr/>
            </p:nvCxnSpPr>
            <p:spPr>
              <a:xfrm flipH="1">
                <a:off x="7009718" y="3784964"/>
                <a:ext cx="12700" cy="481027"/>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90" name="Groupe 89"/>
              <p:cNvGrpSpPr/>
              <p:nvPr/>
            </p:nvGrpSpPr>
            <p:grpSpPr>
              <a:xfrm>
                <a:off x="6798563" y="2588870"/>
                <a:ext cx="1547687" cy="2031766"/>
                <a:chOff x="6798563" y="2588870"/>
                <a:chExt cx="1547687" cy="2031766"/>
              </a:xfrm>
            </p:grpSpPr>
            <p:grpSp>
              <p:nvGrpSpPr>
                <p:cNvPr id="62" name="Groupe 61"/>
                <p:cNvGrpSpPr/>
                <p:nvPr/>
              </p:nvGrpSpPr>
              <p:grpSpPr>
                <a:xfrm rot="5400000">
                  <a:off x="6328752" y="3100759"/>
                  <a:ext cx="1361933" cy="422312"/>
                  <a:chOff x="380333" y="2924943"/>
                  <a:chExt cx="5355988" cy="1152129"/>
                </a:xfrm>
              </p:grpSpPr>
              <p:grpSp>
                <p:nvGrpSpPr>
                  <p:cNvPr id="67" name="Groupe 66"/>
                  <p:cNvGrpSpPr/>
                  <p:nvPr/>
                </p:nvGrpSpPr>
                <p:grpSpPr>
                  <a:xfrm>
                    <a:off x="1259632" y="2924943"/>
                    <a:ext cx="3600400" cy="1152129"/>
                    <a:chOff x="1259632" y="2924943"/>
                    <a:chExt cx="3600400" cy="1152129"/>
                  </a:xfrm>
                </p:grpSpPr>
                <p:sp>
                  <p:nvSpPr>
                    <p:cNvPr id="70" name="Arc 69"/>
                    <p:cNvSpPr/>
                    <p:nvPr/>
                  </p:nvSpPr>
                  <p:spPr>
                    <a:xfrm rot="16200000">
                      <a:off x="1043608" y="3140967"/>
                      <a:ext cx="1152128" cy="720080"/>
                    </a:xfrm>
                    <a:prstGeom prst="arc">
                      <a:avLst>
                        <a:gd name="adj1" fmla="val 16200000"/>
                        <a:gd name="adj2" fmla="val 5123437"/>
                      </a:avLst>
                    </a:prstGeom>
                    <a:ln w="57150">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fr-FR">
                        <a:latin typeface="Verdana" panose="020B0604030504040204" pitchFamily="34" charset="0"/>
                        <a:ea typeface="Verdana" panose="020B0604030504040204" pitchFamily="34" charset="0"/>
                        <a:cs typeface="Verdana" panose="020B0604030504040204" pitchFamily="34" charset="0"/>
                      </a:endParaRPr>
                    </a:p>
                  </p:txBody>
                </p:sp>
                <p:sp>
                  <p:nvSpPr>
                    <p:cNvPr id="71" name="Arc 70"/>
                    <p:cNvSpPr/>
                    <p:nvPr/>
                  </p:nvSpPr>
                  <p:spPr>
                    <a:xfrm rot="16200000">
                      <a:off x="1763688" y="3140968"/>
                      <a:ext cx="1152128" cy="720080"/>
                    </a:xfrm>
                    <a:prstGeom prst="arc">
                      <a:avLst>
                        <a:gd name="adj1" fmla="val 16200000"/>
                        <a:gd name="adj2" fmla="val 5123437"/>
                      </a:avLst>
                    </a:prstGeom>
                    <a:ln w="57150">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fr-FR">
                        <a:latin typeface="Verdana" panose="020B0604030504040204" pitchFamily="34" charset="0"/>
                        <a:ea typeface="Verdana" panose="020B0604030504040204" pitchFamily="34" charset="0"/>
                        <a:cs typeface="Verdana" panose="020B0604030504040204" pitchFamily="34" charset="0"/>
                      </a:endParaRPr>
                    </a:p>
                  </p:txBody>
                </p:sp>
                <p:sp>
                  <p:nvSpPr>
                    <p:cNvPr id="72" name="Arc 71"/>
                    <p:cNvSpPr/>
                    <p:nvPr/>
                  </p:nvSpPr>
                  <p:spPr>
                    <a:xfrm rot="16200000">
                      <a:off x="2483768" y="3140968"/>
                      <a:ext cx="1152128" cy="720080"/>
                    </a:xfrm>
                    <a:prstGeom prst="arc">
                      <a:avLst>
                        <a:gd name="adj1" fmla="val 16200000"/>
                        <a:gd name="adj2" fmla="val 5123437"/>
                      </a:avLst>
                    </a:prstGeom>
                    <a:ln w="57150">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fr-FR">
                        <a:latin typeface="Verdana" panose="020B0604030504040204" pitchFamily="34" charset="0"/>
                        <a:ea typeface="Verdana" panose="020B0604030504040204" pitchFamily="34" charset="0"/>
                        <a:cs typeface="Verdana" panose="020B0604030504040204" pitchFamily="34" charset="0"/>
                      </a:endParaRPr>
                    </a:p>
                  </p:txBody>
                </p:sp>
                <p:sp>
                  <p:nvSpPr>
                    <p:cNvPr id="73" name="Arc 72"/>
                    <p:cNvSpPr/>
                    <p:nvPr/>
                  </p:nvSpPr>
                  <p:spPr>
                    <a:xfrm rot="16200000">
                      <a:off x="3203848" y="3140968"/>
                      <a:ext cx="1152128" cy="720080"/>
                    </a:xfrm>
                    <a:prstGeom prst="arc">
                      <a:avLst>
                        <a:gd name="adj1" fmla="val 16200000"/>
                        <a:gd name="adj2" fmla="val 5123437"/>
                      </a:avLst>
                    </a:prstGeom>
                    <a:ln w="57150">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fr-FR">
                        <a:latin typeface="Verdana" panose="020B0604030504040204" pitchFamily="34" charset="0"/>
                        <a:ea typeface="Verdana" panose="020B0604030504040204" pitchFamily="34" charset="0"/>
                        <a:cs typeface="Verdana" panose="020B0604030504040204" pitchFamily="34" charset="0"/>
                      </a:endParaRPr>
                    </a:p>
                  </p:txBody>
                </p:sp>
                <p:sp>
                  <p:nvSpPr>
                    <p:cNvPr id="74" name="Arc 73"/>
                    <p:cNvSpPr/>
                    <p:nvPr/>
                  </p:nvSpPr>
                  <p:spPr>
                    <a:xfrm rot="16200000">
                      <a:off x="3923928" y="3140967"/>
                      <a:ext cx="1152128" cy="720080"/>
                    </a:xfrm>
                    <a:prstGeom prst="arc">
                      <a:avLst>
                        <a:gd name="adj1" fmla="val 16200000"/>
                        <a:gd name="adj2" fmla="val 5123437"/>
                      </a:avLst>
                    </a:prstGeom>
                    <a:ln w="57150">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fr-FR">
                        <a:latin typeface="Verdana" panose="020B0604030504040204" pitchFamily="34" charset="0"/>
                        <a:ea typeface="Verdana" panose="020B0604030504040204" pitchFamily="34" charset="0"/>
                        <a:cs typeface="Verdana" panose="020B0604030504040204" pitchFamily="34" charset="0"/>
                      </a:endParaRPr>
                    </a:p>
                  </p:txBody>
                </p:sp>
              </p:grpSp>
              <p:cxnSp>
                <p:nvCxnSpPr>
                  <p:cNvPr id="68" name="Connecteur droit 67"/>
                  <p:cNvCxnSpPr/>
                  <p:nvPr/>
                </p:nvCxnSpPr>
                <p:spPr>
                  <a:xfrm>
                    <a:off x="380333" y="3464956"/>
                    <a:ext cx="936106" cy="0"/>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9" name="Connecteur droit 68"/>
                  <p:cNvCxnSpPr/>
                  <p:nvPr/>
                </p:nvCxnSpPr>
                <p:spPr>
                  <a:xfrm>
                    <a:off x="4800216" y="3477611"/>
                    <a:ext cx="936105" cy="0"/>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64" name="Connecteur droit 63"/>
                <p:cNvCxnSpPr/>
                <p:nvPr/>
              </p:nvCxnSpPr>
              <p:spPr>
                <a:xfrm>
                  <a:off x="8330392" y="2588870"/>
                  <a:ext cx="0" cy="1677121"/>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5" name="Connecteur droit 64"/>
                <p:cNvCxnSpPr/>
                <p:nvPr/>
              </p:nvCxnSpPr>
              <p:spPr>
                <a:xfrm flipH="1">
                  <a:off x="7009718" y="4245986"/>
                  <a:ext cx="1336532" cy="0"/>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sp useBgFill="1">
              <p:nvSpPr>
                <p:cNvPr id="66" name="Ellipse 65"/>
                <p:cNvSpPr/>
                <p:nvPr/>
              </p:nvSpPr>
              <p:spPr>
                <a:xfrm>
                  <a:off x="7282631" y="3871336"/>
                  <a:ext cx="790706" cy="749300"/>
                </a:xfrm>
                <a:prstGeom prst="ellipse">
                  <a:avLst/>
                </a:prstGeom>
                <a:ln w="571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latin typeface="Verdana" panose="020B0604030504040204" pitchFamily="34" charset="0"/>
                    <a:ea typeface="Verdana" panose="020B0604030504040204" pitchFamily="34" charset="0"/>
                    <a:cs typeface="Verdana" panose="020B0604030504040204" pitchFamily="34" charset="0"/>
                  </a:endParaRPr>
                </a:p>
              </p:txBody>
            </p:sp>
          </p:grpSp>
        </p:grpSp>
        <p:sp>
          <p:nvSpPr>
            <p:cNvPr id="81" name="Rectangle 80"/>
            <p:cNvSpPr/>
            <p:nvPr/>
          </p:nvSpPr>
          <p:spPr>
            <a:xfrm>
              <a:off x="6157255" y="3920838"/>
              <a:ext cx="838691" cy="461665"/>
            </a:xfrm>
            <a:prstGeom prst="rect">
              <a:avLst/>
            </a:prstGeom>
          </p:spPr>
          <p:txBody>
            <a:bodyPr wrap="none">
              <a:spAutoFit/>
            </a:bodyPr>
            <a:lstStyle/>
            <a:p>
              <a:r>
                <a:rPr lang="fr-FR" sz="2400" b="1" dirty="0" err="1" smtClean="0">
                  <a:solidFill>
                    <a:schemeClr val="bg1"/>
                  </a:solidFill>
                  <a:latin typeface="Verdana" panose="020B0604030504040204" pitchFamily="34" charset="0"/>
                  <a:ea typeface="Verdana" panose="020B0604030504040204" pitchFamily="34" charset="0"/>
                  <a:cs typeface="Verdana" panose="020B0604030504040204" pitchFamily="34" charset="0"/>
                </a:rPr>
                <a:t>Mcc</a:t>
              </a:r>
              <a:endParaRPr lang="fr-FR" sz="2400" b="1" dirty="0">
                <a:solidFill>
                  <a:schemeClr val="bg1"/>
                </a:solidFill>
                <a:latin typeface="Verdana" panose="020B0604030504040204" pitchFamily="34" charset="0"/>
                <a:ea typeface="Verdana" panose="020B0604030504040204" pitchFamily="34" charset="0"/>
                <a:cs typeface="Verdana" panose="020B0604030504040204" pitchFamily="34" charset="0"/>
              </a:endParaRPr>
            </a:p>
          </p:txBody>
        </p:sp>
      </p:grpSp>
      <p:grpSp>
        <p:nvGrpSpPr>
          <p:cNvPr id="17" name="Groupe 16"/>
          <p:cNvGrpSpPr/>
          <p:nvPr>
            <p:custDataLst>
              <p:tags r:id="rId4"/>
            </p:custDataLst>
          </p:nvPr>
        </p:nvGrpSpPr>
        <p:grpSpPr>
          <a:xfrm>
            <a:off x="7206441" y="4908036"/>
            <a:ext cx="1533498" cy="2070454"/>
            <a:chOff x="7394930" y="2479191"/>
            <a:chExt cx="1533498" cy="2070454"/>
          </a:xfrm>
        </p:grpSpPr>
        <p:grpSp>
          <p:nvGrpSpPr>
            <p:cNvPr id="131" name="Groupe 130"/>
            <p:cNvGrpSpPr/>
            <p:nvPr/>
          </p:nvGrpSpPr>
          <p:grpSpPr>
            <a:xfrm>
              <a:off x="7394930" y="2479191"/>
              <a:ext cx="1533498" cy="2070454"/>
              <a:chOff x="1729656" y="5039679"/>
              <a:chExt cx="1533498" cy="2070454"/>
            </a:xfrm>
          </p:grpSpPr>
          <p:cxnSp>
            <p:nvCxnSpPr>
              <p:cNvPr id="106" name="Connecteur droit 105"/>
              <p:cNvCxnSpPr/>
              <p:nvPr/>
            </p:nvCxnSpPr>
            <p:spPr>
              <a:xfrm flipH="1">
                <a:off x="1928202" y="6235773"/>
                <a:ext cx="6350" cy="622227"/>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08" name="Groupe 107"/>
              <p:cNvGrpSpPr/>
              <p:nvPr/>
            </p:nvGrpSpPr>
            <p:grpSpPr>
              <a:xfrm rot="5400000">
                <a:off x="1356155" y="5439961"/>
                <a:ext cx="1169313" cy="422312"/>
                <a:chOff x="380335" y="2924943"/>
                <a:chExt cx="5572416" cy="1152129"/>
              </a:xfrm>
            </p:grpSpPr>
            <p:grpSp>
              <p:nvGrpSpPr>
                <p:cNvPr id="112" name="Groupe 111"/>
                <p:cNvGrpSpPr/>
                <p:nvPr/>
              </p:nvGrpSpPr>
              <p:grpSpPr>
                <a:xfrm>
                  <a:off x="1259632" y="2924943"/>
                  <a:ext cx="3600400" cy="1152129"/>
                  <a:chOff x="1259632" y="2924943"/>
                  <a:chExt cx="3600400" cy="1152129"/>
                </a:xfrm>
              </p:grpSpPr>
              <p:sp>
                <p:nvSpPr>
                  <p:cNvPr id="115" name="Arc 114"/>
                  <p:cNvSpPr/>
                  <p:nvPr/>
                </p:nvSpPr>
                <p:spPr>
                  <a:xfrm rot="16200000">
                    <a:off x="1043608" y="3140967"/>
                    <a:ext cx="1152128" cy="720080"/>
                  </a:xfrm>
                  <a:prstGeom prst="arc">
                    <a:avLst>
                      <a:gd name="adj1" fmla="val 16200000"/>
                      <a:gd name="adj2" fmla="val 5123437"/>
                    </a:avLst>
                  </a:prstGeom>
                  <a:ln w="57150">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fr-FR">
                      <a:latin typeface="Verdana" panose="020B0604030504040204" pitchFamily="34" charset="0"/>
                      <a:ea typeface="Verdana" panose="020B0604030504040204" pitchFamily="34" charset="0"/>
                      <a:cs typeface="Verdana" panose="020B0604030504040204" pitchFamily="34" charset="0"/>
                    </a:endParaRPr>
                  </a:p>
                </p:txBody>
              </p:sp>
              <p:sp>
                <p:nvSpPr>
                  <p:cNvPr id="116" name="Arc 115"/>
                  <p:cNvSpPr/>
                  <p:nvPr/>
                </p:nvSpPr>
                <p:spPr>
                  <a:xfrm rot="16200000">
                    <a:off x="1763688" y="3140968"/>
                    <a:ext cx="1152128" cy="720080"/>
                  </a:xfrm>
                  <a:prstGeom prst="arc">
                    <a:avLst>
                      <a:gd name="adj1" fmla="val 16200000"/>
                      <a:gd name="adj2" fmla="val 5123437"/>
                    </a:avLst>
                  </a:prstGeom>
                  <a:ln w="57150">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fr-FR">
                      <a:latin typeface="Verdana" panose="020B0604030504040204" pitchFamily="34" charset="0"/>
                      <a:ea typeface="Verdana" panose="020B0604030504040204" pitchFamily="34" charset="0"/>
                      <a:cs typeface="Verdana" panose="020B0604030504040204" pitchFamily="34" charset="0"/>
                    </a:endParaRPr>
                  </a:p>
                </p:txBody>
              </p:sp>
              <p:sp>
                <p:nvSpPr>
                  <p:cNvPr id="117" name="Arc 116"/>
                  <p:cNvSpPr/>
                  <p:nvPr/>
                </p:nvSpPr>
                <p:spPr>
                  <a:xfrm rot="16200000">
                    <a:off x="2483768" y="3140968"/>
                    <a:ext cx="1152128" cy="720080"/>
                  </a:xfrm>
                  <a:prstGeom prst="arc">
                    <a:avLst>
                      <a:gd name="adj1" fmla="val 16200000"/>
                      <a:gd name="adj2" fmla="val 5123437"/>
                    </a:avLst>
                  </a:prstGeom>
                  <a:ln w="57150">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fr-FR">
                      <a:latin typeface="Verdana" panose="020B0604030504040204" pitchFamily="34" charset="0"/>
                      <a:ea typeface="Verdana" panose="020B0604030504040204" pitchFamily="34" charset="0"/>
                      <a:cs typeface="Verdana" panose="020B0604030504040204" pitchFamily="34" charset="0"/>
                    </a:endParaRPr>
                  </a:p>
                </p:txBody>
              </p:sp>
              <p:sp>
                <p:nvSpPr>
                  <p:cNvPr id="118" name="Arc 117"/>
                  <p:cNvSpPr/>
                  <p:nvPr/>
                </p:nvSpPr>
                <p:spPr>
                  <a:xfrm rot="16200000">
                    <a:off x="3203848" y="3140968"/>
                    <a:ext cx="1152128" cy="720080"/>
                  </a:xfrm>
                  <a:prstGeom prst="arc">
                    <a:avLst>
                      <a:gd name="adj1" fmla="val 16200000"/>
                      <a:gd name="adj2" fmla="val 5123437"/>
                    </a:avLst>
                  </a:prstGeom>
                  <a:ln w="57150">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fr-FR">
                      <a:latin typeface="Verdana" panose="020B0604030504040204" pitchFamily="34" charset="0"/>
                      <a:ea typeface="Verdana" panose="020B0604030504040204" pitchFamily="34" charset="0"/>
                      <a:cs typeface="Verdana" panose="020B0604030504040204" pitchFamily="34" charset="0"/>
                    </a:endParaRPr>
                  </a:p>
                </p:txBody>
              </p:sp>
              <p:sp>
                <p:nvSpPr>
                  <p:cNvPr id="119" name="Arc 118"/>
                  <p:cNvSpPr/>
                  <p:nvPr/>
                </p:nvSpPr>
                <p:spPr>
                  <a:xfrm rot="16200000">
                    <a:off x="3923928" y="3140967"/>
                    <a:ext cx="1152128" cy="720080"/>
                  </a:xfrm>
                  <a:prstGeom prst="arc">
                    <a:avLst>
                      <a:gd name="adj1" fmla="val 16200000"/>
                      <a:gd name="adj2" fmla="val 5123437"/>
                    </a:avLst>
                  </a:prstGeom>
                  <a:ln w="57150">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fr-FR">
                      <a:latin typeface="Verdana" panose="020B0604030504040204" pitchFamily="34" charset="0"/>
                      <a:ea typeface="Verdana" panose="020B0604030504040204" pitchFamily="34" charset="0"/>
                      <a:cs typeface="Verdana" panose="020B0604030504040204" pitchFamily="34" charset="0"/>
                    </a:endParaRPr>
                  </a:p>
                </p:txBody>
              </p:sp>
            </p:grpSp>
            <p:cxnSp>
              <p:nvCxnSpPr>
                <p:cNvPr id="113" name="Connecteur droit 112"/>
                <p:cNvCxnSpPr/>
                <p:nvPr/>
              </p:nvCxnSpPr>
              <p:spPr>
                <a:xfrm>
                  <a:off x="380335" y="3494656"/>
                  <a:ext cx="936105" cy="0"/>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4" name="Connecteur droit 113"/>
                <p:cNvCxnSpPr/>
                <p:nvPr/>
              </p:nvCxnSpPr>
              <p:spPr>
                <a:xfrm rot="16200000">
                  <a:off x="5376484" y="2902368"/>
                  <a:ext cx="0" cy="1152534"/>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09" name="Connecteur droit 108"/>
              <p:cNvCxnSpPr/>
              <p:nvPr/>
            </p:nvCxnSpPr>
            <p:spPr>
              <a:xfrm>
                <a:off x="3242526" y="5039679"/>
                <a:ext cx="15858" cy="1859298"/>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0" name="Connecteur droit 109"/>
              <p:cNvCxnSpPr/>
              <p:nvPr/>
            </p:nvCxnSpPr>
            <p:spPr>
              <a:xfrm flipH="1">
                <a:off x="1921852" y="6226895"/>
                <a:ext cx="1336532" cy="0"/>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sp useBgFill="1">
            <p:nvSpPr>
              <p:cNvPr id="111" name="Ellipse 110"/>
              <p:cNvSpPr/>
              <p:nvPr/>
            </p:nvSpPr>
            <p:spPr>
              <a:xfrm>
                <a:off x="2194765" y="5852245"/>
                <a:ext cx="790706" cy="749300"/>
              </a:xfrm>
              <a:prstGeom prst="ellipse">
                <a:avLst/>
              </a:prstGeom>
              <a:ln w="571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latin typeface="Verdana" panose="020B0604030504040204" pitchFamily="34" charset="0"/>
                  <a:ea typeface="Verdana" panose="020B0604030504040204" pitchFamily="34" charset="0"/>
                  <a:cs typeface="Verdana" panose="020B0604030504040204" pitchFamily="34" charset="0"/>
                </a:endParaRPr>
              </a:p>
            </p:txBody>
          </p:sp>
          <p:grpSp>
            <p:nvGrpSpPr>
              <p:cNvPr id="120" name="Groupe 119"/>
              <p:cNvGrpSpPr/>
              <p:nvPr/>
            </p:nvGrpSpPr>
            <p:grpSpPr>
              <a:xfrm>
                <a:off x="1912108" y="6687821"/>
                <a:ext cx="1351046" cy="422312"/>
                <a:chOff x="423146" y="2924943"/>
                <a:chExt cx="5313175" cy="1152129"/>
              </a:xfrm>
            </p:grpSpPr>
            <p:grpSp>
              <p:nvGrpSpPr>
                <p:cNvPr id="121" name="Groupe 120"/>
                <p:cNvGrpSpPr/>
                <p:nvPr/>
              </p:nvGrpSpPr>
              <p:grpSpPr>
                <a:xfrm>
                  <a:off x="1259632" y="2924943"/>
                  <a:ext cx="3600400" cy="1152129"/>
                  <a:chOff x="1259632" y="2924943"/>
                  <a:chExt cx="3600400" cy="1152129"/>
                </a:xfrm>
              </p:grpSpPr>
              <p:sp>
                <p:nvSpPr>
                  <p:cNvPr id="124" name="Arc 123"/>
                  <p:cNvSpPr/>
                  <p:nvPr/>
                </p:nvSpPr>
                <p:spPr>
                  <a:xfrm rot="16200000">
                    <a:off x="1043608" y="3140967"/>
                    <a:ext cx="1152128" cy="720080"/>
                  </a:xfrm>
                  <a:prstGeom prst="arc">
                    <a:avLst>
                      <a:gd name="adj1" fmla="val 16200000"/>
                      <a:gd name="adj2" fmla="val 5123437"/>
                    </a:avLst>
                  </a:prstGeom>
                  <a:ln w="57150">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fr-FR">
                      <a:latin typeface="Verdana" panose="020B0604030504040204" pitchFamily="34" charset="0"/>
                      <a:ea typeface="Verdana" panose="020B0604030504040204" pitchFamily="34" charset="0"/>
                      <a:cs typeface="Verdana" panose="020B0604030504040204" pitchFamily="34" charset="0"/>
                    </a:endParaRPr>
                  </a:p>
                </p:txBody>
              </p:sp>
              <p:sp>
                <p:nvSpPr>
                  <p:cNvPr id="125" name="Arc 124"/>
                  <p:cNvSpPr/>
                  <p:nvPr/>
                </p:nvSpPr>
                <p:spPr>
                  <a:xfrm rot="16200000">
                    <a:off x="1763688" y="3140968"/>
                    <a:ext cx="1152128" cy="720080"/>
                  </a:xfrm>
                  <a:prstGeom prst="arc">
                    <a:avLst>
                      <a:gd name="adj1" fmla="val 16200000"/>
                      <a:gd name="adj2" fmla="val 5123437"/>
                    </a:avLst>
                  </a:prstGeom>
                  <a:ln w="57150">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fr-FR">
                      <a:latin typeface="Verdana" panose="020B0604030504040204" pitchFamily="34" charset="0"/>
                      <a:ea typeface="Verdana" panose="020B0604030504040204" pitchFamily="34" charset="0"/>
                      <a:cs typeface="Verdana" panose="020B0604030504040204" pitchFamily="34" charset="0"/>
                    </a:endParaRPr>
                  </a:p>
                </p:txBody>
              </p:sp>
              <p:sp>
                <p:nvSpPr>
                  <p:cNvPr id="126" name="Arc 125"/>
                  <p:cNvSpPr/>
                  <p:nvPr/>
                </p:nvSpPr>
                <p:spPr>
                  <a:xfrm rot="16200000">
                    <a:off x="2483768" y="3140968"/>
                    <a:ext cx="1152128" cy="720080"/>
                  </a:xfrm>
                  <a:prstGeom prst="arc">
                    <a:avLst>
                      <a:gd name="adj1" fmla="val 16200000"/>
                      <a:gd name="adj2" fmla="val 5123437"/>
                    </a:avLst>
                  </a:prstGeom>
                  <a:ln w="57150">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fr-FR">
                      <a:latin typeface="Verdana" panose="020B0604030504040204" pitchFamily="34" charset="0"/>
                      <a:ea typeface="Verdana" panose="020B0604030504040204" pitchFamily="34" charset="0"/>
                      <a:cs typeface="Verdana" panose="020B0604030504040204" pitchFamily="34" charset="0"/>
                    </a:endParaRPr>
                  </a:p>
                </p:txBody>
              </p:sp>
              <p:sp>
                <p:nvSpPr>
                  <p:cNvPr id="127" name="Arc 126"/>
                  <p:cNvSpPr/>
                  <p:nvPr/>
                </p:nvSpPr>
                <p:spPr>
                  <a:xfrm rot="16200000">
                    <a:off x="3203848" y="3140968"/>
                    <a:ext cx="1152128" cy="720080"/>
                  </a:xfrm>
                  <a:prstGeom prst="arc">
                    <a:avLst>
                      <a:gd name="adj1" fmla="val 16200000"/>
                      <a:gd name="adj2" fmla="val 5123437"/>
                    </a:avLst>
                  </a:prstGeom>
                  <a:ln w="57150">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fr-FR">
                      <a:latin typeface="Verdana" panose="020B0604030504040204" pitchFamily="34" charset="0"/>
                      <a:ea typeface="Verdana" panose="020B0604030504040204" pitchFamily="34" charset="0"/>
                      <a:cs typeface="Verdana" panose="020B0604030504040204" pitchFamily="34" charset="0"/>
                    </a:endParaRPr>
                  </a:p>
                </p:txBody>
              </p:sp>
              <p:sp>
                <p:nvSpPr>
                  <p:cNvPr id="128" name="Arc 127"/>
                  <p:cNvSpPr/>
                  <p:nvPr/>
                </p:nvSpPr>
                <p:spPr>
                  <a:xfrm rot="16200000">
                    <a:off x="3923928" y="3140967"/>
                    <a:ext cx="1152128" cy="720080"/>
                  </a:xfrm>
                  <a:prstGeom prst="arc">
                    <a:avLst>
                      <a:gd name="adj1" fmla="val 16200000"/>
                      <a:gd name="adj2" fmla="val 5123437"/>
                    </a:avLst>
                  </a:prstGeom>
                  <a:ln w="57150">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fr-FR">
                      <a:latin typeface="Verdana" panose="020B0604030504040204" pitchFamily="34" charset="0"/>
                      <a:ea typeface="Verdana" panose="020B0604030504040204" pitchFamily="34" charset="0"/>
                      <a:cs typeface="Verdana" panose="020B0604030504040204" pitchFamily="34" charset="0"/>
                    </a:endParaRPr>
                  </a:p>
                </p:txBody>
              </p:sp>
            </p:grpSp>
            <p:cxnSp>
              <p:nvCxnSpPr>
                <p:cNvPr id="122" name="Connecteur droit 121"/>
                <p:cNvCxnSpPr/>
                <p:nvPr/>
              </p:nvCxnSpPr>
              <p:spPr>
                <a:xfrm>
                  <a:off x="423146" y="3437311"/>
                  <a:ext cx="936106" cy="0"/>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3" name="Connecteur droit 122"/>
                <p:cNvCxnSpPr/>
                <p:nvPr/>
              </p:nvCxnSpPr>
              <p:spPr>
                <a:xfrm>
                  <a:off x="4800215" y="3449964"/>
                  <a:ext cx="936106" cy="0"/>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grpSp>
        <p:sp>
          <p:nvSpPr>
            <p:cNvPr id="82" name="Rectangle 81"/>
            <p:cNvSpPr/>
            <p:nvPr/>
          </p:nvSpPr>
          <p:spPr>
            <a:xfrm>
              <a:off x="7843418" y="3431554"/>
              <a:ext cx="838691" cy="461665"/>
            </a:xfrm>
            <a:prstGeom prst="rect">
              <a:avLst/>
            </a:prstGeom>
          </p:spPr>
          <p:txBody>
            <a:bodyPr wrap="none">
              <a:spAutoFit/>
            </a:bodyPr>
            <a:lstStyle/>
            <a:p>
              <a:r>
                <a:rPr lang="fr-FR" sz="2400" b="1" dirty="0" err="1" smtClean="0">
                  <a:solidFill>
                    <a:schemeClr val="bg1"/>
                  </a:solidFill>
                  <a:latin typeface="Verdana" panose="020B0604030504040204" pitchFamily="34" charset="0"/>
                  <a:ea typeface="Verdana" panose="020B0604030504040204" pitchFamily="34" charset="0"/>
                  <a:cs typeface="Verdana" panose="020B0604030504040204" pitchFamily="34" charset="0"/>
                </a:rPr>
                <a:t>Mcc</a:t>
              </a:r>
              <a:endParaRPr lang="fr-FR" sz="2400" b="1" dirty="0">
                <a:solidFill>
                  <a:schemeClr val="bg1"/>
                </a:solidFill>
                <a:latin typeface="Verdana" panose="020B0604030504040204" pitchFamily="34" charset="0"/>
                <a:ea typeface="Verdana" panose="020B0604030504040204" pitchFamily="34" charset="0"/>
                <a:cs typeface="Verdana" panose="020B0604030504040204" pitchFamily="34" charset="0"/>
              </a:endParaRPr>
            </a:p>
          </p:txBody>
        </p:sp>
      </p:grpSp>
      <p:sp>
        <p:nvSpPr>
          <p:cNvPr id="91" name="Rectangle 90"/>
          <p:cNvSpPr/>
          <p:nvPr>
            <p:custDataLst>
              <p:tags r:id="rId5"/>
            </p:custDataLst>
          </p:nvPr>
        </p:nvSpPr>
        <p:spPr>
          <a:xfrm>
            <a:off x="1704399" y="1986620"/>
            <a:ext cx="6372799" cy="1292662"/>
          </a:xfrm>
          <a:prstGeom prst="rect">
            <a:avLst/>
          </a:prstGeom>
        </p:spPr>
        <p:txBody>
          <a:bodyPr wrap="square">
            <a:spAutoFit/>
          </a:bodyPr>
          <a:lstStyle/>
          <a:p>
            <a:pPr algn="ctr"/>
            <a:r>
              <a:rPr lang="fr-FR" sz="2400" b="1" dirty="0" smtClean="0">
                <a:solidFill>
                  <a:schemeClr val="bg1"/>
                </a:solidFill>
                <a:latin typeface="Verdana" panose="020B0604030504040204" pitchFamily="34" charset="0"/>
                <a:ea typeface="Verdana" panose="020B0604030504040204" pitchFamily="34" charset="0"/>
                <a:cs typeface="Verdana" panose="020B0604030504040204" pitchFamily="34" charset="0"/>
              </a:rPr>
              <a:t>Excitation parallèle</a:t>
            </a:r>
          </a:p>
          <a:p>
            <a:pPr algn="ctr"/>
            <a:r>
              <a:rPr lang="fr-FR" b="1" dirty="0" smtClean="0">
                <a:solidFill>
                  <a:schemeClr val="bg1"/>
                </a:solidFill>
                <a:latin typeface="Verdana" panose="020B0604030504040204" pitchFamily="34" charset="0"/>
                <a:ea typeface="Verdana" panose="020B0604030504040204" pitchFamily="34" charset="0"/>
                <a:cs typeface="Verdana" panose="020B0604030504040204" pitchFamily="34" charset="0"/>
              </a:rPr>
              <a:t>Changement de </a:t>
            </a:r>
            <a:r>
              <a:rPr lang="fr-FR" b="1" dirty="0">
                <a:solidFill>
                  <a:schemeClr val="bg1"/>
                </a:solidFill>
                <a:latin typeface="Verdana" panose="020B0604030504040204" pitchFamily="34" charset="0"/>
                <a:ea typeface="Verdana" panose="020B0604030504040204" pitchFamily="34" charset="0"/>
                <a:cs typeface="Verdana" panose="020B0604030504040204" pitchFamily="34" charset="0"/>
              </a:rPr>
              <a:t>sens </a:t>
            </a:r>
            <a:r>
              <a:rPr lang="fr-FR" b="1" dirty="0" smtClean="0">
                <a:solidFill>
                  <a:schemeClr val="bg1"/>
                </a:solidFill>
                <a:latin typeface="Verdana" panose="020B0604030504040204" pitchFamily="34" charset="0"/>
                <a:ea typeface="Verdana" panose="020B0604030504040204" pitchFamily="34" charset="0"/>
                <a:cs typeface="Verdana" panose="020B0604030504040204" pitchFamily="34" charset="0"/>
              </a:rPr>
              <a:t>de rotation </a:t>
            </a:r>
            <a:r>
              <a:rPr lang="fr-FR" b="1" dirty="0">
                <a:solidFill>
                  <a:schemeClr val="bg1"/>
                </a:solidFill>
                <a:latin typeface="Verdana" panose="020B0604030504040204" pitchFamily="34" charset="0"/>
                <a:ea typeface="Verdana" panose="020B0604030504040204" pitchFamily="34" charset="0"/>
                <a:cs typeface="Verdana" panose="020B0604030504040204" pitchFamily="34" charset="0"/>
              </a:rPr>
              <a:t>et </a:t>
            </a:r>
            <a:r>
              <a:rPr lang="fr-FR" b="1" dirty="0" smtClean="0">
                <a:solidFill>
                  <a:schemeClr val="bg1"/>
                </a:solidFill>
                <a:latin typeface="Verdana" panose="020B0604030504040204" pitchFamily="34" charset="0"/>
                <a:ea typeface="Verdana" panose="020B0604030504040204" pitchFamily="34" charset="0"/>
                <a:cs typeface="Verdana" panose="020B0604030504040204" pitchFamily="34" charset="0"/>
              </a:rPr>
              <a:t>de vitesse par action sur les connexions internes.</a:t>
            </a:r>
          </a:p>
          <a:p>
            <a:pPr algn="ctr"/>
            <a:r>
              <a:rPr lang="fr-FR" b="1" dirty="0" smtClean="0">
                <a:solidFill>
                  <a:schemeClr val="bg1"/>
                </a:solidFill>
                <a:latin typeface="Verdana" panose="020B0604030504040204" pitchFamily="34" charset="0"/>
                <a:ea typeface="Verdana" panose="020B0604030504040204" pitchFamily="34" charset="0"/>
                <a:cs typeface="Verdana" panose="020B0604030504040204" pitchFamily="34" charset="0"/>
              </a:rPr>
              <a:t>Pas de risque d’emballement</a:t>
            </a:r>
            <a:endParaRPr lang="fr-FR" b="1" dirty="0">
              <a:solidFill>
                <a:schemeClr val="bg1"/>
              </a:solidFill>
              <a:latin typeface="Verdana" panose="020B0604030504040204" pitchFamily="34" charset="0"/>
              <a:ea typeface="Verdana" panose="020B0604030504040204" pitchFamily="34" charset="0"/>
              <a:cs typeface="Verdana" panose="020B0604030504040204" pitchFamily="34" charset="0"/>
            </a:endParaRPr>
          </a:p>
        </p:txBody>
      </p:sp>
      <p:sp>
        <p:nvSpPr>
          <p:cNvPr id="92" name="Rectangle 91"/>
          <p:cNvSpPr/>
          <p:nvPr>
            <p:custDataLst>
              <p:tags r:id="rId6"/>
            </p:custDataLst>
          </p:nvPr>
        </p:nvSpPr>
        <p:spPr>
          <a:xfrm>
            <a:off x="99417" y="3756457"/>
            <a:ext cx="5318948" cy="1569660"/>
          </a:xfrm>
          <a:prstGeom prst="rect">
            <a:avLst/>
          </a:prstGeom>
        </p:spPr>
        <p:txBody>
          <a:bodyPr wrap="square">
            <a:spAutoFit/>
          </a:bodyPr>
          <a:lstStyle/>
          <a:p>
            <a:pPr algn="r"/>
            <a:r>
              <a:rPr lang="fr-FR" sz="2400" b="1" dirty="0" smtClean="0">
                <a:solidFill>
                  <a:schemeClr val="bg1"/>
                </a:solidFill>
                <a:latin typeface="Verdana" panose="020B0604030504040204" pitchFamily="34" charset="0"/>
                <a:ea typeface="Verdana" panose="020B0604030504040204" pitchFamily="34" charset="0"/>
                <a:cs typeface="Verdana" panose="020B0604030504040204" pitchFamily="34" charset="0"/>
              </a:rPr>
              <a:t>Excitation série (Shunt)</a:t>
            </a:r>
          </a:p>
          <a:p>
            <a:pPr algn="r"/>
            <a:r>
              <a:rPr lang="fr-FR" b="1" dirty="0">
                <a:solidFill>
                  <a:schemeClr val="bg1"/>
                </a:solidFill>
                <a:latin typeface="Verdana" panose="020B0604030504040204" pitchFamily="34" charset="0"/>
                <a:ea typeface="Verdana" panose="020B0604030504040204" pitchFamily="34" charset="0"/>
                <a:cs typeface="Verdana" panose="020B0604030504040204" pitchFamily="34" charset="0"/>
              </a:rPr>
              <a:t>Changement </a:t>
            </a:r>
            <a:r>
              <a:rPr lang="fr-FR" b="1" dirty="0" smtClean="0">
                <a:solidFill>
                  <a:schemeClr val="bg1"/>
                </a:solidFill>
                <a:latin typeface="Verdana" panose="020B0604030504040204" pitchFamily="34" charset="0"/>
                <a:ea typeface="Verdana" panose="020B0604030504040204" pitchFamily="34" charset="0"/>
                <a:cs typeface="Verdana" panose="020B0604030504040204" pitchFamily="34" charset="0"/>
              </a:rPr>
              <a:t>de </a:t>
            </a:r>
            <a:r>
              <a:rPr lang="fr-FR" b="1" dirty="0">
                <a:solidFill>
                  <a:schemeClr val="bg1"/>
                </a:solidFill>
                <a:latin typeface="Verdana" panose="020B0604030504040204" pitchFamily="34" charset="0"/>
                <a:ea typeface="Verdana" panose="020B0604030504040204" pitchFamily="34" charset="0"/>
                <a:cs typeface="Verdana" panose="020B0604030504040204" pitchFamily="34" charset="0"/>
              </a:rPr>
              <a:t>sens de </a:t>
            </a:r>
            <a:r>
              <a:rPr lang="fr-FR" b="1" dirty="0" smtClean="0">
                <a:solidFill>
                  <a:schemeClr val="bg1"/>
                </a:solidFill>
                <a:latin typeface="Verdana" panose="020B0604030504040204" pitchFamily="34" charset="0"/>
                <a:ea typeface="Verdana" panose="020B0604030504040204" pitchFamily="34" charset="0"/>
                <a:cs typeface="Verdana" panose="020B0604030504040204" pitchFamily="34" charset="0"/>
              </a:rPr>
              <a:t>rotation par action </a:t>
            </a:r>
            <a:r>
              <a:rPr lang="fr-FR" b="1" dirty="0">
                <a:solidFill>
                  <a:schemeClr val="bg1"/>
                </a:solidFill>
                <a:latin typeface="Verdana" panose="020B0604030504040204" pitchFamily="34" charset="0"/>
                <a:ea typeface="Verdana" panose="020B0604030504040204" pitchFamily="34" charset="0"/>
                <a:cs typeface="Verdana" panose="020B0604030504040204" pitchFamily="34" charset="0"/>
              </a:rPr>
              <a:t>sur les </a:t>
            </a:r>
            <a:r>
              <a:rPr lang="fr-FR" b="1" dirty="0" smtClean="0">
                <a:solidFill>
                  <a:schemeClr val="bg1"/>
                </a:solidFill>
                <a:latin typeface="Verdana" panose="020B0604030504040204" pitchFamily="34" charset="0"/>
                <a:ea typeface="Verdana" panose="020B0604030504040204" pitchFamily="34" charset="0"/>
                <a:cs typeface="Verdana" panose="020B0604030504040204" pitchFamily="34" charset="0"/>
              </a:rPr>
              <a:t>connexions internes. </a:t>
            </a:r>
            <a:br>
              <a:rPr lang="fr-FR" b="1" dirty="0" smtClean="0">
                <a:solidFill>
                  <a:schemeClr val="bg1"/>
                </a:solidFill>
                <a:latin typeface="Verdana" panose="020B0604030504040204" pitchFamily="34" charset="0"/>
                <a:ea typeface="Verdana" panose="020B0604030504040204" pitchFamily="34" charset="0"/>
                <a:cs typeface="Verdana" panose="020B0604030504040204" pitchFamily="34" charset="0"/>
              </a:rPr>
            </a:br>
            <a:r>
              <a:rPr lang="fr-FR" b="1" dirty="0" smtClean="0">
                <a:solidFill>
                  <a:schemeClr val="bg1"/>
                </a:solidFill>
                <a:latin typeface="Verdana" panose="020B0604030504040204" pitchFamily="34" charset="0"/>
                <a:ea typeface="Verdana" panose="020B0604030504040204" pitchFamily="34" charset="0"/>
                <a:cs typeface="Verdana" panose="020B0604030504040204" pitchFamily="34" charset="0"/>
              </a:rPr>
              <a:t>Variation de vitesse par U</a:t>
            </a:r>
          </a:p>
          <a:p>
            <a:pPr algn="r"/>
            <a:r>
              <a:rPr lang="fr-FR" b="1" dirty="0" smtClean="0">
                <a:solidFill>
                  <a:schemeClr val="bg1"/>
                </a:solidFill>
                <a:latin typeface="Verdana" panose="020B0604030504040204" pitchFamily="34" charset="0"/>
                <a:ea typeface="Verdana" panose="020B0604030504040204" pitchFamily="34" charset="0"/>
                <a:cs typeface="Verdana" panose="020B0604030504040204" pitchFamily="34" charset="0"/>
              </a:rPr>
              <a:t>Bon couple de démarrage </a:t>
            </a:r>
            <a:endParaRPr lang="fr-FR" b="1" dirty="0">
              <a:solidFill>
                <a:schemeClr val="bg1"/>
              </a:solidFill>
              <a:latin typeface="Verdana" panose="020B0604030504040204" pitchFamily="34" charset="0"/>
              <a:ea typeface="Verdana" panose="020B0604030504040204" pitchFamily="34" charset="0"/>
              <a:cs typeface="Verdana" panose="020B0604030504040204" pitchFamily="34" charset="0"/>
            </a:endParaRPr>
          </a:p>
        </p:txBody>
      </p:sp>
      <p:sp>
        <p:nvSpPr>
          <p:cNvPr id="93" name="Rectangle 92"/>
          <p:cNvSpPr/>
          <p:nvPr>
            <p:custDataLst>
              <p:tags r:id="rId7"/>
            </p:custDataLst>
          </p:nvPr>
        </p:nvSpPr>
        <p:spPr>
          <a:xfrm>
            <a:off x="6678260" y="3499282"/>
            <a:ext cx="2465740" cy="1384995"/>
          </a:xfrm>
          <a:prstGeom prst="rect">
            <a:avLst/>
          </a:prstGeom>
        </p:spPr>
        <p:txBody>
          <a:bodyPr wrap="none">
            <a:spAutoFit/>
          </a:bodyPr>
          <a:lstStyle/>
          <a:p>
            <a:pPr algn="ctr"/>
            <a:r>
              <a:rPr lang="fr-FR" sz="2400" b="1" dirty="0" smtClean="0">
                <a:solidFill>
                  <a:schemeClr val="bg1"/>
                </a:solidFill>
                <a:latin typeface="Verdana" panose="020B0604030504040204" pitchFamily="34" charset="0"/>
                <a:ea typeface="Verdana" panose="020B0604030504040204" pitchFamily="34" charset="0"/>
                <a:cs typeface="Verdana" panose="020B0604030504040204" pitchFamily="34" charset="0"/>
              </a:rPr>
              <a:t>Excitation </a:t>
            </a:r>
            <a:br>
              <a:rPr lang="fr-FR" sz="2400" b="1" dirty="0" smtClean="0">
                <a:solidFill>
                  <a:schemeClr val="bg1"/>
                </a:solidFill>
                <a:latin typeface="Verdana" panose="020B0604030504040204" pitchFamily="34" charset="0"/>
                <a:ea typeface="Verdana" panose="020B0604030504040204" pitchFamily="34" charset="0"/>
                <a:cs typeface="Verdana" panose="020B0604030504040204" pitchFamily="34" charset="0"/>
              </a:rPr>
            </a:br>
            <a:r>
              <a:rPr lang="fr-FR" sz="2400" b="1" dirty="0" smtClean="0">
                <a:solidFill>
                  <a:schemeClr val="bg1"/>
                </a:solidFill>
                <a:latin typeface="Verdana" panose="020B0604030504040204" pitchFamily="34" charset="0"/>
                <a:ea typeface="Verdana" panose="020B0604030504040204" pitchFamily="34" charset="0"/>
                <a:cs typeface="Verdana" panose="020B0604030504040204" pitchFamily="34" charset="0"/>
              </a:rPr>
              <a:t>compound</a:t>
            </a:r>
          </a:p>
          <a:p>
            <a:pPr algn="ctr"/>
            <a:r>
              <a:rPr lang="fr-FR" b="1" dirty="0" smtClean="0">
                <a:solidFill>
                  <a:schemeClr val="bg1"/>
                </a:solidFill>
                <a:latin typeface="Verdana" panose="020B0604030504040204" pitchFamily="34" charset="0"/>
                <a:ea typeface="Verdana" panose="020B0604030504040204" pitchFamily="34" charset="0"/>
                <a:cs typeface="Verdana" panose="020B0604030504040204" pitchFamily="34" charset="0"/>
              </a:rPr>
              <a:t>Avantages du </a:t>
            </a:r>
            <a:br>
              <a:rPr lang="fr-FR" b="1" dirty="0" smtClean="0">
                <a:solidFill>
                  <a:schemeClr val="bg1"/>
                </a:solidFill>
                <a:latin typeface="Verdana" panose="020B0604030504040204" pitchFamily="34" charset="0"/>
                <a:ea typeface="Verdana" panose="020B0604030504040204" pitchFamily="34" charset="0"/>
                <a:cs typeface="Verdana" panose="020B0604030504040204" pitchFamily="34" charset="0"/>
              </a:rPr>
            </a:br>
            <a:r>
              <a:rPr lang="fr-FR" b="1" dirty="0" smtClean="0">
                <a:solidFill>
                  <a:schemeClr val="bg1"/>
                </a:solidFill>
                <a:latin typeface="Verdana" panose="020B0604030504040204" pitchFamily="34" charset="0"/>
                <a:ea typeface="Verdana" panose="020B0604030504040204" pitchFamily="34" charset="0"/>
                <a:cs typeface="Verdana" panose="020B0604030504040204" pitchFamily="34" charset="0"/>
              </a:rPr>
              <a:t>série et du shunt.</a:t>
            </a:r>
            <a:endParaRPr lang="fr-FR" b="1" dirty="0">
              <a:solidFill>
                <a:schemeClr val="bg1"/>
              </a:solidFill>
              <a:latin typeface="Verdana" panose="020B0604030504040204" pitchFamily="34" charset="0"/>
              <a:ea typeface="Verdana" panose="020B0604030504040204" pitchFamily="34" charset="0"/>
              <a:cs typeface="Verdana" panose="020B0604030504040204" pitchFamily="34" charset="0"/>
            </a:endParaRPr>
          </a:p>
        </p:txBody>
      </p:sp>
      <p:sp>
        <p:nvSpPr>
          <p:cNvPr id="18" name="Rectangle 17"/>
          <p:cNvSpPr/>
          <p:nvPr>
            <p:custDataLst>
              <p:tags r:id="rId8"/>
            </p:custDataLst>
          </p:nvPr>
        </p:nvSpPr>
        <p:spPr>
          <a:xfrm>
            <a:off x="2118821" y="5490698"/>
            <a:ext cx="3612131" cy="1200329"/>
          </a:xfrm>
          <a:prstGeom prst="rect">
            <a:avLst/>
          </a:prstGeom>
        </p:spPr>
        <p:txBody>
          <a:bodyPr wrap="square">
            <a:spAutoFit/>
          </a:bodyPr>
          <a:lstStyle/>
          <a:p>
            <a:pPr algn="ctr"/>
            <a:r>
              <a:rPr lang="fr-FR" b="1" dirty="0">
                <a:solidFill>
                  <a:schemeClr val="bg1"/>
                </a:solidFill>
                <a:latin typeface="Verdana" panose="020B0604030504040204" pitchFamily="34" charset="0"/>
                <a:ea typeface="Verdana" panose="020B0604030504040204" pitchFamily="34" charset="0"/>
                <a:cs typeface="Verdana" panose="020B0604030504040204" pitchFamily="34" charset="0"/>
              </a:rPr>
              <a:t>Utilisation en </a:t>
            </a:r>
            <a:r>
              <a:rPr lang="fr-FR" b="1" dirty="0" smtClean="0">
                <a:solidFill>
                  <a:schemeClr val="bg1"/>
                </a:solidFill>
                <a:latin typeface="Verdana" panose="020B0604030504040204" pitchFamily="34" charset="0"/>
                <a:ea typeface="Verdana" panose="020B0604030504040204" pitchFamily="34" charset="0"/>
                <a:cs typeface="Verdana" panose="020B0604030504040204" pitchFamily="34" charset="0"/>
              </a:rPr>
              <a:t/>
            </a:r>
            <a:br>
              <a:rPr lang="fr-FR" b="1" dirty="0" smtClean="0">
                <a:solidFill>
                  <a:schemeClr val="bg1"/>
                </a:solidFill>
                <a:latin typeface="Verdana" panose="020B0604030504040204" pitchFamily="34" charset="0"/>
                <a:ea typeface="Verdana" panose="020B0604030504040204" pitchFamily="34" charset="0"/>
                <a:cs typeface="Verdana" panose="020B0604030504040204" pitchFamily="34" charset="0"/>
              </a:rPr>
            </a:br>
            <a:r>
              <a:rPr lang="fr-FR" b="1" dirty="0" smtClean="0">
                <a:solidFill>
                  <a:schemeClr val="bg1"/>
                </a:solidFill>
                <a:latin typeface="Verdana" panose="020B0604030504040204" pitchFamily="34" charset="0"/>
                <a:ea typeface="Verdana" panose="020B0604030504040204" pitchFamily="34" charset="0"/>
                <a:cs typeface="Verdana" panose="020B0604030504040204" pitchFamily="34" charset="0"/>
              </a:rPr>
              <a:t>moteur </a:t>
            </a:r>
            <a:r>
              <a:rPr lang="fr-FR" b="1" dirty="0">
                <a:solidFill>
                  <a:schemeClr val="bg1"/>
                </a:solidFill>
                <a:latin typeface="Verdana" panose="020B0604030504040204" pitchFamily="34" charset="0"/>
                <a:ea typeface="Verdana" panose="020B0604030504040204" pitchFamily="34" charset="0"/>
                <a:cs typeface="Verdana" panose="020B0604030504040204" pitchFamily="34" charset="0"/>
              </a:rPr>
              <a:t>universel </a:t>
            </a:r>
            <a:r>
              <a:rPr lang="fr-FR" b="1" dirty="0" smtClean="0">
                <a:solidFill>
                  <a:schemeClr val="bg1"/>
                </a:solidFill>
                <a:latin typeface="Verdana" panose="020B0604030504040204" pitchFamily="34" charset="0"/>
                <a:ea typeface="Verdana" panose="020B0604030504040204" pitchFamily="34" charset="0"/>
                <a:cs typeface="Verdana" panose="020B0604030504040204" pitchFamily="34" charset="0"/>
              </a:rPr>
              <a:t/>
            </a:r>
            <a:br>
              <a:rPr lang="fr-FR" b="1" dirty="0" smtClean="0">
                <a:solidFill>
                  <a:schemeClr val="bg1"/>
                </a:solidFill>
                <a:latin typeface="Verdana" panose="020B0604030504040204" pitchFamily="34" charset="0"/>
                <a:ea typeface="Verdana" panose="020B0604030504040204" pitchFamily="34" charset="0"/>
                <a:cs typeface="Verdana" panose="020B0604030504040204" pitchFamily="34" charset="0"/>
              </a:rPr>
            </a:br>
            <a:r>
              <a:rPr lang="fr-FR" b="1" dirty="0" smtClean="0">
                <a:solidFill>
                  <a:schemeClr val="bg1"/>
                </a:solidFill>
                <a:latin typeface="Verdana" panose="020B0604030504040204" pitchFamily="34" charset="0"/>
                <a:ea typeface="Verdana" panose="020B0604030504040204" pitchFamily="34" charset="0"/>
                <a:cs typeface="Verdana" panose="020B0604030504040204" pitchFamily="34" charset="0"/>
              </a:rPr>
              <a:t>en électroménager </a:t>
            </a:r>
            <a:br>
              <a:rPr lang="fr-FR" b="1" dirty="0" smtClean="0">
                <a:solidFill>
                  <a:schemeClr val="bg1"/>
                </a:solidFill>
                <a:latin typeface="Verdana" panose="020B0604030504040204" pitchFamily="34" charset="0"/>
                <a:ea typeface="Verdana" panose="020B0604030504040204" pitchFamily="34" charset="0"/>
                <a:cs typeface="Verdana" panose="020B0604030504040204" pitchFamily="34" charset="0"/>
              </a:rPr>
            </a:br>
            <a:r>
              <a:rPr lang="fr-FR" b="1" dirty="0" smtClean="0">
                <a:solidFill>
                  <a:schemeClr val="bg1"/>
                </a:solidFill>
                <a:latin typeface="Verdana" panose="020B0604030504040204" pitchFamily="34" charset="0"/>
                <a:ea typeface="Verdana" panose="020B0604030504040204" pitchFamily="34" charset="0"/>
                <a:cs typeface="Verdana" panose="020B0604030504040204" pitchFamily="34" charset="0"/>
              </a:rPr>
              <a:t>(</a:t>
            </a:r>
            <a:r>
              <a:rPr lang="fr-FR" b="1" dirty="0">
                <a:solidFill>
                  <a:schemeClr val="bg1"/>
                </a:solidFill>
                <a:latin typeface="Verdana" panose="020B0604030504040204" pitchFamily="34" charset="0"/>
                <a:ea typeface="Verdana" panose="020B0604030504040204" pitchFamily="34" charset="0"/>
                <a:cs typeface="Verdana" panose="020B0604030504040204" pitchFamily="34" charset="0"/>
              </a:rPr>
              <a:t>alternatif)</a:t>
            </a:r>
          </a:p>
        </p:txBody>
      </p:sp>
      <p:sp>
        <p:nvSpPr>
          <p:cNvPr id="94" name="Rectangle 93"/>
          <p:cNvSpPr/>
          <p:nvPr>
            <p:custDataLst>
              <p:tags r:id="rId9"/>
            </p:custDataLst>
          </p:nvPr>
        </p:nvSpPr>
        <p:spPr>
          <a:xfrm>
            <a:off x="912259" y="1688066"/>
            <a:ext cx="434734" cy="461665"/>
          </a:xfrm>
          <a:prstGeom prst="rect">
            <a:avLst/>
          </a:prstGeom>
        </p:spPr>
        <p:txBody>
          <a:bodyPr wrap="none">
            <a:spAutoFit/>
          </a:bodyPr>
          <a:lstStyle/>
          <a:p>
            <a:r>
              <a:rPr lang="fr-FR" sz="2400" b="1" dirty="0" smtClean="0">
                <a:solidFill>
                  <a:schemeClr val="bg1"/>
                </a:solidFill>
                <a:latin typeface="Verdana" panose="020B0604030504040204" pitchFamily="34" charset="0"/>
                <a:ea typeface="Verdana" panose="020B0604030504040204" pitchFamily="34" charset="0"/>
                <a:cs typeface="Verdana" panose="020B0604030504040204" pitchFamily="34" charset="0"/>
              </a:rPr>
              <a:t>U</a:t>
            </a:r>
            <a:endParaRPr lang="fr-FR" sz="2400" b="1" dirty="0">
              <a:solidFill>
                <a:schemeClr val="bg1"/>
              </a:solidFill>
              <a:latin typeface="Verdana" panose="020B0604030504040204" pitchFamily="34" charset="0"/>
              <a:ea typeface="Verdana" panose="020B0604030504040204" pitchFamily="34" charset="0"/>
              <a:cs typeface="Verdana" panose="020B0604030504040204" pitchFamily="34" charset="0"/>
            </a:endParaRPr>
          </a:p>
        </p:txBody>
      </p:sp>
      <p:cxnSp>
        <p:nvCxnSpPr>
          <p:cNvPr id="95" name="Connecteur droit avec flèche 94"/>
          <p:cNvCxnSpPr/>
          <p:nvPr>
            <p:custDataLst>
              <p:tags r:id="rId10"/>
            </p:custDataLst>
          </p:nvPr>
        </p:nvCxnSpPr>
        <p:spPr>
          <a:xfrm flipH="1">
            <a:off x="571334" y="2078843"/>
            <a:ext cx="1107087" cy="0"/>
          </a:xfrm>
          <a:prstGeom prst="straightConnector1">
            <a:avLst/>
          </a:prstGeom>
          <a:ln w="28575">
            <a:solidFill>
              <a:schemeClr val="bg1"/>
            </a:solidFill>
            <a:tailEnd type="arrow"/>
          </a:ln>
        </p:spPr>
        <p:style>
          <a:lnRef idx="1">
            <a:schemeClr val="accent1"/>
          </a:lnRef>
          <a:fillRef idx="0">
            <a:schemeClr val="accent1"/>
          </a:fillRef>
          <a:effectRef idx="0">
            <a:schemeClr val="accent1"/>
          </a:effectRef>
          <a:fontRef idx="minor">
            <a:schemeClr val="tx1"/>
          </a:fontRef>
        </p:style>
      </p:cxnSp>
      <p:sp>
        <p:nvSpPr>
          <p:cNvPr id="96" name="Rectangle 95"/>
          <p:cNvSpPr/>
          <p:nvPr>
            <p:custDataLst>
              <p:tags r:id="rId11"/>
            </p:custDataLst>
          </p:nvPr>
        </p:nvSpPr>
        <p:spPr>
          <a:xfrm>
            <a:off x="978492" y="4823310"/>
            <a:ext cx="434734" cy="461665"/>
          </a:xfrm>
          <a:prstGeom prst="rect">
            <a:avLst/>
          </a:prstGeom>
        </p:spPr>
        <p:txBody>
          <a:bodyPr wrap="none">
            <a:spAutoFit/>
          </a:bodyPr>
          <a:lstStyle/>
          <a:p>
            <a:r>
              <a:rPr lang="fr-FR" sz="2400" b="1" dirty="0" smtClean="0">
                <a:solidFill>
                  <a:schemeClr val="bg1"/>
                </a:solidFill>
                <a:latin typeface="Verdana" panose="020B0604030504040204" pitchFamily="34" charset="0"/>
                <a:ea typeface="Verdana" panose="020B0604030504040204" pitchFamily="34" charset="0"/>
                <a:cs typeface="Verdana" panose="020B0604030504040204" pitchFamily="34" charset="0"/>
              </a:rPr>
              <a:t>U</a:t>
            </a:r>
            <a:endParaRPr lang="fr-FR" sz="2400" b="1" dirty="0">
              <a:solidFill>
                <a:schemeClr val="bg1"/>
              </a:solidFill>
              <a:latin typeface="Verdana" panose="020B0604030504040204" pitchFamily="34" charset="0"/>
              <a:ea typeface="Verdana" panose="020B0604030504040204" pitchFamily="34" charset="0"/>
              <a:cs typeface="Verdana" panose="020B0604030504040204" pitchFamily="34" charset="0"/>
            </a:endParaRPr>
          </a:p>
        </p:txBody>
      </p:sp>
      <p:cxnSp>
        <p:nvCxnSpPr>
          <p:cNvPr id="97" name="Connecteur droit avec flèche 96"/>
          <p:cNvCxnSpPr/>
          <p:nvPr>
            <p:custDataLst>
              <p:tags r:id="rId12"/>
            </p:custDataLst>
          </p:nvPr>
        </p:nvCxnSpPr>
        <p:spPr>
          <a:xfrm flipH="1">
            <a:off x="637567" y="4835727"/>
            <a:ext cx="1107087" cy="0"/>
          </a:xfrm>
          <a:prstGeom prst="straightConnector1">
            <a:avLst/>
          </a:prstGeom>
          <a:ln w="28575">
            <a:solidFill>
              <a:schemeClr val="bg1"/>
            </a:solidFill>
            <a:tailEnd type="arrow"/>
          </a:ln>
        </p:spPr>
        <p:style>
          <a:lnRef idx="1">
            <a:schemeClr val="accent1"/>
          </a:lnRef>
          <a:fillRef idx="0">
            <a:schemeClr val="accent1"/>
          </a:fillRef>
          <a:effectRef idx="0">
            <a:schemeClr val="accent1"/>
          </a:effectRef>
          <a:fontRef idx="minor">
            <a:schemeClr val="tx1"/>
          </a:fontRef>
        </p:style>
      </p:cxnSp>
      <p:sp>
        <p:nvSpPr>
          <p:cNvPr id="98" name="Rectangle 97"/>
          <p:cNvSpPr/>
          <p:nvPr>
            <p:custDataLst>
              <p:tags r:id="rId13"/>
            </p:custDataLst>
          </p:nvPr>
        </p:nvSpPr>
        <p:spPr>
          <a:xfrm>
            <a:off x="7846737" y="4943905"/>
            <a:ext cx="434734" cy="461665"/>
          </a:xfrm>
          <a:prstGeom prst="rect">
            <a:avLst/>
          </a:prstGeom>
        </p:spPr>
        <p:txBody>
          <a:bodyPr wrap="none">
            <a:spAutoFit/>
          </a:bodyPr>
          <a:lstStyle/>
          <a:p>
            <a:r>
              <a:rPr lang="fr-FR" sz="2400" b="1" dirty="0" smtClean="0">
                <a:solidFill>
                  <a:schemeClr val="bg1"/>
                </a:solidFill>
                <a:latin typeface="Verdana" panose="020B0604030504040204" pitchFamily="34" charset="0"/>
                <a:ea typeface="Verdana" panose="020B0604030504040204" pitchFamily="34" charset="0"/>
                <a:cs typeface="Verdana" panose="020B0604030504040204" pitchFamily="34" charset="0"/>
              </a:rPr>
              <a:t>U</a:t>
            </a:r>
            <a:endParaRPr lang="fr-FR" sz="2400" b="1" dirty="0">
              <a:solidFill>
                <a:schemeClr val="bg1"/>
              </a:solidFill>
              <a:latin typeface="Verdana" panose="020B0604030504040204" pitchFamily="34" charset="0"/>
              <a:ea typeface="Verdana" panose="020B0604030504040204" pitchFamily="34" charset="0"/>
              <a:cs typeface="Verdana" panose="020B0604030504040204" pitchFamily="34" charset="0"/>
            </a:endParaRPr>
          </a:p>
        </p:txBody>
      </p:sp>
      <p:cxnSp>
        <p:nvCxnSpPr>
          <p:cNvPr id="99" name="Connecteur droit avec flèche 98"/>
          <p:cNvCxnSpPr/>
          <p:nvPr>
            <p:custDataLst>
              <p:tags r:id="rId14"/>
            </p:custDataLst>
          </p:nvPr>
        </p:nvCxnSpPr>
        <p:spPr>
          <a:xfrm flipH="1">
            <a:off x="7505812" y="4956322"/>
            <a:ext cx="1107087" cy="0"/>
          </a:xfrm>
          <a:prstGeom prst="straightConnector1">
            <a:avLst/>
          </a:prstGeom>
          <a:ln w="28575">
            <a:solidFill>
              <a:schemeClr val="bg1"/>
            </a:solidFill>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96886132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1" fill="hold" nodeType="withEffect">
                                  <p:stCondLst>
                                    <p:cond delay="0"/>
                                  </p:stCondLst>
                                  <p:childTnLst>
                                    <p:set>
                                      <p:cBhvr>
                                        <p:cTn id="6" dur="1" fill="hold">
                                          <p:stCondLst>
                                            <p:cond delay="0"/>
                                          </p:stCondLst>
                                        </p:cTn>
                                        <p:tgtEl>
                                          <p:spTgt spid="13"/>
                                        </p:tgtEl>
                                        <p:attrNameLst>
                                          <p:attrName>style.visibility</p:attrName>
                                        </p:attrNameLst>
                                      </p:cBhvr>
                                      <p:to>
                                        <p:strVal val="visible"/>
                                      </p:to>
                                    </p:set>
                                    <p:animEffect transition="in" filter="wipe(up)">
                                      <p:cBhvr>
                                        <p:cTn id="7" dur="500"/>
                                        <p:tgtEl>
                                          <p:spTgt spid="13"/>
                                        </p:tgtEl>
                                      </p:cBhvr>
                                    </p:animEffect>
                                  </p:childTnLst>
                                </p:cTn>
                              </p:par>
                            </p:childTnLst>
                          </p:cTn>
                        </p:par>
                        <p:par>
                          <p:cTn id="8" fill="hold">
                            <p:stCondLst>
                              <p:cond delay="500"/>
                            </p:stCondLst>
                            <p:childTnLst>
                              <p:par>
                                <p:cTn id="9" presetID="22" presetClass="entr" presetSubtype="2" fill="hold" nodeType="afterEffect">
                                  <p:stCondLst>
                                    <p:cond delay="250"/>
                                  </p:stCondLst>
                                  <p:childTnLst>
                                    <p:set>
                                      <p:cBhvr>
                                        <p:cTn id="10" dur="1" fill="hold">
                                          <p:stCondLst>
                                            <p:cond delay="0"/>
                                          </p:stCondLst>
                                        </p:cTn>
                                        <p:tgtEl>
                                          <p:spTgt spid="95"/>
                                        </p:tgtEl>
                                        <p:attrNameLst>
                                          <p:attrName>style.visibility</p:attrName>
                                        </p:attrNameLst>
                                      </p:cBhvr>
                                      <p:to>
                                        <p:strVal val="visible"/>
                                      </p:to>
                                    </p:set>
                                    <p:animEffect transition="in" filter="wipe(right)">
                                      <p:cBhvr>
                                        <p:cTn id="11" dur="500"/>
                                        <p:tgtEl>
                                          <p:spTgt spid="95"/>
                                        </p:tgtEl>
                                      </p:cBhvr>
                                    </p:animEffect>
                                  </p:childTnLst>
                                </p:cTn>
                              </p:par>
                            </p:childTnLst>
                          </p:cTn>
                        </p:par>
                        <p:par>
                          <p:cTn id="12" fill="hold">
                            <p:stCondLst>
                              <p:cond delay="1250"/>
                            </p:stCondLst>
                            <p:childTnLst>
                              <p:par>
                                <p:cTn id="13" presetID="10" presetClass="entr" presetSubtype="0" fill="hold" grpId="0" nodeType="afterEffect">
                                  <p:stCondLst>
                                    <p:cond delay="250"/>
                                  </p:stCondLst>
                                  <p:childTnLst>
                                    <p:set>
                                      <p:cBhvr>
                                        <p:cTn id="14" dur="1" fill="hold">
                                          <p:stCondLst>
                                            <p:cond delay="0"/>
                                          </p:stCondLst>
                                        </p:cTn>
                                        <p:tgtEl>
                                          <p:spTgt spid="94"/>
                                        </p:tgtEl>
                                        <p:attrNameLst>
                                          <p:attrName>style.visibility</p:attrName>
                                        </p:attrNameLst>
                                      </p:cBhvr>
                                      <p:to>
                                        <p:strVal val="visible"/>
                                      </p:to>
                                    </p:set>
                                    <p:animEffect transition="in" filter="fade">
                                      <p:cBhvr>
                                        <p:cTn id="15" dur="500"/>
                                        <p:tgtEl>
                                          <p:spTgt spid="94"/>
                                        </p:tgtEl>
                                      </p:cBhvr>
                                    </p:animEffect>
                                  </p:childTnLst>
                                </p:cTn>
                              </p:par>
                            </p:childTnLst>
                          </p:cTn>
                        </p:par>
                        <p:par>
                          <p:cTn id="16" fill="hold">
                            <p:stCondLst>
                              <p:cond delay="2000"/>
                            </p:stCondLst>
                            <p:childTnLst>
                              <p:par>
                                <p:cTn id="17" presetID="10" presetClass="entr" presetSubtype="0" fill="hold" grpId="0" nodeType="afterEffect">
                                  <p:stCondLst>
                                    <p:cond delay="250"/>
                                  </p:stCondLst>
                                  <p:iterate type="wd">
                                    <p:tmPct val="10000"/>
                                  </p:iterate>
                                  <p:childTnLst>
                                    <p:set>
                                      <p:cBhvr>
                                        <p:cTn id="18" dur="1" fill="hold">
                                          <p:stCondLst>
                                            <p:cond delay="0"/>
                                          </p:stCondLst>
                                        </p:cTn>
                                        <p:tgtEl>
                                          <p:spTgt spid="91"/>
                                        </p:tgtEl>
                                        <p:attrNameLst>
                                          <p:attrName>style.visibility</p:attrName>
                                        </p:attrNameLst>
                                      </p:cBhvr>
                                      <p:to>
                                        <p:strVal val="visible"/>
                                      </p:to>
                                    </p:set>
                                    <p:animEffect transition="in" filter="fade">
                                      <p:cBhvr>
                                        <p:cTn id="19" dur="500"/>
                                        <p:tgtEl>
                                          <p:spTgt spid="91"/>
                                        </p:tgtEl>
                                      </p:cBhvr>
                                    </p:animEffect>
                                  </p:childTnLst>
                                </p:cTn>
                              </p:par>
                            </p:childTnLst>
                          </p:cTn>
                        </p:par>
                      </p:childTnLst>
                    </p:cTn>
                  </p:par>
                  <p:par>
                    <p:cTn id="20" fill="hold">
                      <p:stCondLst>
                        <p:cond delay="indefinite"/>
                      </p:stCondLst>
                      <p:childTnLst>
                        <p:par>
                          <p:cTn id="21" fill="hold">
                            <p:stCondLst>
                              <p:cond delay="0"/>
                            </p:stCondLst>
                            <p:childTnLst>
                              <p:par>
                                <p:cTn id="22" presetID="22" presetClass="entr" presetSubtype="1" fill="hold" nodeType="clickEffect">
                                  <p:stCondLst>
                                    <p:cond delay="0"/>
                                  </p:stCondLst>
                                  <p:childTnLst>
                                    <p:set>
                                      <p:cBhvr>
                                        <p:cTn id="23" dur="1" fill="hold">
                                          <p:stCondLst>
                                            <p:cond delay="0"/>
                                          </p:stCondLst>
                                        </p:cTn>
                                        <p:tgtEl>
                                          <p:spTgt spid="16"/>
                                        </p:tgtEl>
                                        <p:attrNameLst>
                                          <p:attrName>style.visibility</p:attrName>
                                        </p:attrNameLst>
                                      </p:cBhvr>
                                      <p:to>
                                        <p:strVal val="visible"/>
                                      </p:to>
                                    </p:set>
                                    <p:animEffect transition="in" filter="wipe(up)">
                                      <p:cBhvr>
                                        <p:cTn id="24" dur="500"/>
                                        <p:tgtEl>
                                          <p:spTgt spid="16"/>
                                        </p:tgtEl>
                                      </p:cBhvr>
                                    </p:animEffect>
                                  </p:childTnLst>
                                </p:cTn>
                              </p:par>
                            </p:childTnLst>
                          </p:cTn>
                        </p:par>
                        <p:par>
                          <p:cTn id="25" fill="hold">
                            <p:stCondLst>
                              <p:cond delay="500"/>
                            </p:stCondLst>
                            <p:childTnLst>
                              <p:par>
                                <p:cTn id="26" presetID="22" presetClass="entr" presetSubtype="2" fill="hold" nodeType="afterEffect">
                                  <p:stCondLst>
                                    <p:cond delay="250"/>
                                  </p:stCondLst>
                                  <p:childTnLst>
                                    <p:set>
                                      <p:cBhvr>
                                        <p:cTn id="27" dur="1" fill="hold">
                                          <p:stCondLst>
                                            <p:cond delay="0"/>
                                          </p:stCondLst>
                                        </p:cTn>
                                        <p:tgtEl>
                                          <p:spTgt spid="97"/>
                                        </p:tgtEl>
                                        <p:attrNameLst>
                                          <p:attrName>style.visibility</p:attrName>
                                        </p:attrNameLst>
                                      </p:cBhvr>
                                      <p:to>
                                        <p:strVal val="visible"/>
                                      </p:to>
                                    </p:set>
                                    <p:animEffect transition="in" filter="wipe(right)">
                                      <p:cBhvr>
                                        <p:cTn id="28" dur="500"/>
                                        <p:tgtEl>
                                          <p:spTgt spid="97"/>
                                        </p:tgtEl>
                                      </p:cBhvr>
                                    </p:animEffect>
                                  </p:childTnLst>
                                </p:cTn>
                              </p:par>
                            </p:childTnLst>
                          </p:cTn>
                        </p:par>
                        <p:par>
                          <p:cTn id="29" fill="hold">
                            <p:stCondLst>
                              <p:cond delay="1250"/>
                            </p:stCondLst>
                            <p:childTnLst>
                              <p:par>
                                <p:cTn id="30" presetID="10" presetClass="entr" presetSubtype="0" fill="hold" grpId="0" nodeType="afterEffect">
                                  <p:stCondLst>
                                    <p:cond delay="250"/>
                                  </p:stCondLst>
                                  <p:childTnLst>
                                    <p:set>
                                      <p:cBhvr>
                                        <p:cTn id="31" dur="1" fill="hold">
                                          <p:stCondLst>
                                            <p:cond delay="0"/>
                                          </p:stCondLst>
                                        </p:cTn>
                                        <p:tgtEl>
                                          <p:spTgt spid="96"/>
                                        </p:tgtEl>
                                        <p:attrNameLst>
                                          <p:attrName>style.visibility</p:attrName>
                                        </p:attrNameLst>
                                      </p:cBhvr>
                                      <p:to>
                                        <p:strVal val="visible"/>
                                      </p:to>
                                    </p:set>
                                    <p:animEffect transition="in" filter="fade">
                                      <p:cBhvr>
                                        <p:cTn id="32" dur="500"/>
                                        <p:tgtEl>
                                          <p:spTgt spid="96"/>
                                        </p:tgtEl>
                                      </p:cBhvr>
                                    </p:animEffect>
                                  </p:childTnLst>
                                </p:cTn>
                              </p:par>
                            </p:childTnLst>
                          </p:cTn>
                        </p:par>
                        <p:par>
                          <p:cTn id="33" fill="hold">
                            <p:stCondLst>
                              <p:cond delay="2000"/>
                            </p:stCondLst>
                            <p:childTnLst>
                              <p:par>
                                <p:cTn id="34" presetID="10" presetClass="entr" presetSubtype="0" fill="hold" grpId="0" nodeType="afterEffect">
                                  <p:stCondLst>
                                    <p:cond delay="250"/>
                                  </p:stCondLst>
                                  <p:iterate type="wd">
                                    <p:tmPct val="10000"/>
                                  </p:iterate>
                                  <p:childTnLst>
                                    <p:set>
                                      <p:cBhvr>
                                        <p:cTn id="35" dur="1" fill="hold">
                                          <p:stCondLst>
                                            <p:cond delay="0"/>
                                          </p:stCondLst>
                                        </p:cTn>
                                        <p:tgtEl>
                                          <p:spTgt spid="92"/>
                                        </p:tgtEl>
                                        <p:attrNameLst>
                                          <p:attrName>style.visibility</p:attrName>
                                        </p:attrNameLst>
                                      </p:cBhvr>
                                      <p:to>
                                        <p:strVal val="visible"/>
                                      </p:to>
                                    </p:set>
                                    <p:animEffect transition="in" filter="fade">
                                      <p:cBhvr>
                                        <p:cTn id="36" dur="500"/>
                                        <p:tgtEl>
                                          <p:spTgt spid="92"/>
                                        </p:tgtEl>
                                      </p:cBhvr>
                                    </p:animEffect>
                                  </p:childTnLst>
                                </p:cTn>
                              </p:par>
                            </p:childTnLst>
                          </p:cTn>
                        </p:par>
                        <p:par>
                          <p:cTn id="37" fill="hold">
                            <p:stCondLst>
                              <p:cond delay="4000"/>
                            </p:stCondLst>
                            <p:childTnLst>
                              <p:par>
                                <p:cTn id="38" presetID="10" presetClass="entr" presetSubtype="0" fill="hold" grpId="0" nodeType="afterEffect">
                                  <p:stCondLst>
                                    <p:cond delay="250"/>
                                  </p:stCondLst>
                                  <p:iterate type="wd">
                                    <p:tmPct val="10000"/>
                                  </p:iterate>
                                  <p:childTnLst>
                                    <p:set>
                                      <p:cBhvr>
                                        <p:cTn id="39" dur="1" fill="hold">
                                          <p:stCondLst>
                                            <p:cond delay="0"/>
                                          </p:stCondLst>
                                        </p:cTn>
                                        <p:tgtEl>
                                          <p:spTgt spid="18"/>
                                        </p:tgtEl>
                                        <p:attrNameLst>
                                          <p:attrName>style.visibility</p:attrName>
                                        </p:attrNameLst>
                                      </p:cBhvr>
                                      <p:to>
                                        <p:strVal val="visible"/>
                                      </p:to>
                                    </p:set>
                                    <p:animEffect transition="in" filter="fade">
                                      <p:cBhvr>
                                        <p:cTn id="40" dur="500"/>
                                        <p:tgtEl>
                                          <p:spTgt spid="18"/>
                                        </p:tgtEl>
                                      </p:cBhvr>
                                    </p:animEffect>
                                  </p:childTnLst>
                                </p:cTn>
                              </p:par>
                            </p:childTnLst>
                          </p:cTn>
                        </p:par>
                      </p:childTnLst>
                    </p:cTn>
                  </p:par>
                  <p:par>
                    <p:cTn id="41" fill="hold">
                      <p:stCondLst>
                        <p:cond delay="indefinite"/>
                      </p:stCondLst>
                      <p:childTnLst>
                        <p:par>
                          <p:cTn id="42" fill="hold">
                            <p:stCondLst>
                              <p:cond delay="0"/>
                            </p:stCondLst>
                            <p:childTnLst>
                              <p:par>
                                <p:cTn id="43" presetID="10" presetClass="entr" presetSubtype="0" fill="hold" grpId="0" nodeType="clickEffect">
                                  <p:stCondLst>
                                    <p:cond delay="0"/>
                                  </p:stCondLst>
                                  <p:iterate type="wd">
                                    <p:tmPct val="10000"/>
                                  </p:iterate>
                                  <p:childTnLst>
                                    <p:set>
                                      <p:cBhvr>
                                        <p:cTn id="44" dur="1" fill="hold">
                                          <p:stCondLst>
                                            <p:cond delay="0"/>
                                          </p:stCondLst>
                                        </p:cTn>
                                        <p:tgtEl>
                                          <p:spTgt spid="93"/>
                                        </p:tgtEl>
                                        <p:attrNameLst>
                                          <p:attrName>style.visibility</p:attrName>
                                        </p:attrNameLst>
                                      </p:cBhvr>
                                      <p:to>
                                        <p:strVal val="visible"/>
                                      </p:to>
                                    </p:set>
                                    <p:animEffect transition="in" filter="fade">
                                      <p:cBhvr>
                                        <p:cTn id="45" dur="500"/>
                                        <p:tgtEl>
                                          <p:spTgt spid="93"/>
                                        </p:tgtEl>
                                      </p:cBhvr>
                                    </p:animEffect>
                                  </p:childTnLst>
                                </p:cTn>
                              </p:par>
                            </p:childTnLst>
                          </p:cTn>
                        </p:par>
                        <p:par>
                          <p:cTn id="46" fill="hold">
                            <p:stCondLst>
                              <p:cond delay="900"/>
                            </p:stCondLst>
                            <p:childTnLst>
                              <p:par>
                                <p:cTn id="47" presetID="22" presetClass="entr" presetSubtype="1" fill="hold" nodeType="afterEffect">
                                  <p:stCondLst>
                                    <p:cond delay="250"/>
                                  </p:stCondLst>
                                  <p:childTnLst>
                                    <p:set>
                                      <p:cBhvr>
                                        <p:cTn id="48" dur="1" fill="hold">
                                          <p:stCondLst>
                                            <p:cond delay="0"/>
                                          </p:stCondLst>
                                        </p:cTn>
                                        <p:tgtEl>
                                          <p:spTgt spid="17"/>
                                        </p:tgtEl>
                                        <p:attrNameLst>
                                          <p:attrName>style.visibility</p:attrName>
                                        </p:attrNameLst>
                                      </p:cBhvr>
                                      <p:to>
                                        <p:strVal val="visible"/>
                                      </p:to>
                                    </p:set>
                                    <p:animEffect transition="in" filter="wipe(up)">
                                      <p:cBhvr>
                                        <p:cTn id="49" dur="500"/>
                                        <p:tgtEl>
                                          <p:spTgt spid="17"/>
                                        </p:tgtEl>
                                      </p:cBhvr>
                                    </p:animEffect>
                                  </p:childTnLst>
                                </p:cTn>
                              </p:par>
                            </p:childTnLst>
                          </p:cTn>
                        </p:par>
                        <p:par>
                          <p:cTn id="50" fill="hold">
                            <p:stCondLst>
                              <p:cond delay="1650"/>
                            </p:stCondLst>
                            <p:childTnLst>
                              <p:par>
                                <p:cTn id="51" presetID="22" presetClass="entr" presetSubtype="2" fill="hold" nodeType="afterEffect">
                                  <p:stCondLst>
                                    <p:cond delay="250"/>
                                  </p:stCondLst>
                                  <p:childTnLst>
                                    <p:set>
                                      <p:cBhvr>
                                        <p:cTn id="52" dur="1" fill="hold">
                                          <p:stCondLst>
                                            <p:cond delay="0"/>
                                          </p:stCondLst>
                                        </p:cTn>
                                        <p:tgtEl>
                                          <p:spTgt spid="99"/>
                                        </p:tgtEl>
                                        <p:attrNameLst>
                                          <p:attrName>style.visibility</p:attrName>
                                        </p:attrNameLst>
                                      </p:cBhvr>
                                      <p:to>
                                        <p:strVal val="visible"/>
                                      </p:to>
                                    </p:set>
                                    <p:animEffect transition="in" filter="wipe(right)">
                                      <p:cBhvr>
                                        <p:cTn id="53" dur="500"/>
                                        <p:tgtEl>
                                          <p:spTgt spid="99"/>
                                        </p:tgtEl>
                                      </p:cBhvr>
                                    </p:animEffect>
                                  </p:childTnLst>
                                </p:cTn>
                              </p:par>
                            </p:childTnLst>
                          </p:cTn>
                        </p:par>
                        <p:par>
                          <p:cTn id="54" fill="hold">
                            <p:stCondLst>
                              <p:cond delay="2400"/>
                            </p:stCondLst>
                            <p:childTnLst>
                              <p:par>
                                <p:cTn id="55" presetID="10" presetClass="entr" presetSubtype="0" fill="hold" nodeType="afterEffect">
                                  <p:stCondLst>
                                    <p:cond delay="250"/>
                                  </p:stCondLst>
                                  <p:childTnLst>
                                    <p:set>
                                      <p:cBhvr>
                                        <p:cTn id="56" dur="1" fill="hold">
                                          <p:stCondLst>
                                            <p:cond delay="0"/>
                                          </p:stCondLst>
                                        </p:cTn>
                                        <p:tgtEl>
                                          <p:spTgt spid="98">
                                            <p:txEl>
                                              <p:pRg st="0" end="0"/>
                                            </p:txEl>
                                          </p:spTgt>
                                        </p:tgtEl>
                                        <p:attrNameLst>
                                          <p:attrName>style.visibility</p:attrName>
                                        </p:attrNameLst>
                                      </p:cBhvr>
                                      <p:to>
                                        <p:strVal val="visible"/>
                                      </p:to>
                                    </p:set>
                                    <p:animEffect transition="in" filter="fade">
                                      <p:cBhvr>
                                        <p:cTn id="57" dur="500"/>
                                        <p:tgtEl>
                                          <p:spTgt spid="98">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1" grpId="0"/>
      <p:bldP spid="92" grpId="0"/>
      <p:bldP spid="93" grpId="0"/>
      <p:bldP spid="18" grpId="0"/>
      <p:bldP spid="94" grpId="0"/>
      <p:bldP spid="96" grpId="0"/>
    </p:bldLst>
  </p:timing>
</p:sld>
</file>

<file path=ppt/slides/slide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re 1"/>
          <p:cNvSpPr>
            <a:spLocks noGrp="1"/>
          </p:cNvSpPr>
          <p:nvPr>
            <p:ph type="ctrTitle"/>
            <p:custDataLst>
              <p:tags r:id="rId1"/>
            </p:custDataLst>
          </p:nvPr>
        </p:nvSpPr>
        <p:spPr>
          <a:xfrm>
            <a:off x="685800" y="352425"/>
            <a:ext cx="7772400" cy="1470025"/>
          </a:xfrm>
          <a:scene3d>
            <a:camera prst="orthographicFront"/>
            <a:lightRig rig="threePt" dir="t"/>
          </a:scene3d>
          <a:sp3d>
            <a:bevelT prst="relaxedInset"/>
          </a:sp3d>
        </p:spPr>
        <p:txBody>
          <a:bodyPr/>
          <a:lstStyle/>
          <a:p>
            <a:r>
              <a:rPr lang="fr-FR" dirty="0" smtClean="0"/>
              <a:t>Le rendement, </a:t>
            </a:r>
            <a:br>
              <a:rPr lang="fr-FR" dirty="0" smtClean="0"/>
            </a:br>
            <a:r>
              <a:rPr lang="fr-FR" dirty="0" smtClean="0"/>
              <a:t>les pertes</a:t>
            </a:r>
            <a:endParaRPr lang="fr-FR" dirty="0"/>
          </a:p>
        </p:txBody>
      </p:sp>
      <p:sp>
        <p:nvSpPr>
          <p:cNvPr id="5" name="Rectangle 4"/>
          <p:cNvSpPr/>
          <p:nvPr>
            <p:custDataLst>
              <p:tags r:id="rId2"/>
            </p:custDataLst>
          </p:nvPr>
        </p:nvSpPr>
        <p:spPr>
          <a:xfrm>
            <a:off x="29936" y="2114550"/>
            <a:ext cx="9046029" cy="1015663"/>
          </a:xfrm>
          <a:prstGeom prst="rect">
            <a:avLst/>
          </a:prstGeom>
          <a:solidFill>
            <a:schemeClr val="bg2">
              <a:lumMod val="10000"/>
              <a:alpha val="78000"/>
            </a:schemeClr>
          </a:solidFill>
          <a:scene3d>
            <a:camera prst="orthographicFront"/>
            <a:lightRig rig="threePt" dir="t"/>
          </a:scene3d>
          <a:sp3d>
            <a:bevelT prst="relaxedInset"/>
          </a:sp3d>
        </p:spPr>
        <p:txBody>
          <a:bodyPr wrap="square">
            <a:spAutoFit/>
          </a:bodyPr>
          <a:lstStyle/>
          <a:p>
            <a:pPr algn="ctr"/>
            <a:r>
              <a:rPr lang="fr-FR" sz="2000" b="1" dirty="0" smtClean="0">
                <a:solidFill>
                  <a:schemeClr val="bg1"/>
                </a:solidFill>
                <a:latin typeface="Verdana" panose="020B0604030504040204" pitchFamily="34" charset="0"/>
                <a:ea typeface="Verdana" panose="020B0604030504040204" pitchFamily="34" charset="0"/>
                <a:cs typeface="Verdana" panose="020B0604030504040204" pitchFamily="34" charset="0"/>
              </a:rPr>
              <a:t>Tout système consomme de l’énergie et la transforme en une énergie différente, « utile ».</a:t>
            </a:r>
          </a:p>
          <a:p>
            <a:pPr algn="ctr"/>
            <a:r>
              <a:rPr lang="fr-FR" sz="2000" b="1" dirty="0" smtClean="0">
                <a:solidFill>
                  <a:schemeClr val="bg1"/>
                </a:solidFill>
                <a:latin typeface="Verdana" panose="020B0604030504040204" pitchFamily="34" charset="0"/>
                <a:ea typeface="Verdana" panose="020B0604030504040204" pitchFamily="34" charset="0"/>
                <a:cs typeface="Verdana" panose="020B0604030504040204" pitchFamily="34" charset="0"/>
              </a:rPr>
              <a:t>Cette transformation  s’accompagne, très souvent de pertes.</a:t>
            </a:r>
            <a:endParaRPr lang="fr-FR" sz="2000" b="1" dirty="0">
              <a:solidFill>
                <a:schemeClr val="bg1"/>
              </a:solidFill>
              <a:latin typeface="Verdana" panose="020B0604030504040204" pitchFamily="34" charset="0"/>
              <a:ea typeface="Verdana" panose="020B0604030504040204" pitchFamily="34" charset="0"/>
              <a:cs typeface="Verdana" panose="020B0604030504040204" pitchFamily="34" charset="0"/>
            </a:endParaRPr>
          </a:p>
        </p:txBody>
      </p:sp>
      <p:sp>
        <p:nvSpPr>
          <p:cNvPr id="6" name="Rectangle 5"/>
          <p:cNvSpPr/>
          <p:nvPr>
            <p:custDataLst>
              <p:tags r:id="rId3"/>
            </p:custDataLst>
          </p:nvPr>
        </p:nvSpPr>
        <p:spPr>
          <a:xfrm>
            <a:off x="29936" y="3288215"/>
            <a:ext cx="9046029" cy="1015663"/>
          </a:xfrm>
          <a:prstGeom prst="rect">
            <a:avLst/>
          </a:prstGeom>
          <a:solidFill>
            <a:schemeClr val="bg2">
              <a:lumMod val="10000"/>
              <a:alpha val="78000"/>
            </a:schemeClr>
          </a:solidFill>
          <a:scene3d>
            <a:camera prst="orthographicFront"/>
            <a:lightRig rig="threePt" dir="t"/>
          </a:scene3d>
          <a:sp3d>
            <a:bevelT prst="relaxedInset"/>
          </a:sp3d>
        </p:spPr>
        <p:txBody>
          <a:bodyPr wrap="square">
            <a:spAutoFit/>
          </a:bodyPr>
          <a:lstStyle/>
          <a:p>
            <a:pPr algn="ctr"/>
            <a:r>
              <a:rPr lang="fr-FR" sz="2000" b="1" dirty="0" smtClean="0">
                <a:solidFill>
                  <a:schemeClr val="bg1"/>
                </a:solidFill>
                <a:latin typeface="Verdana" panose="020B0604030504040204" pitchFamily="34" charset="0"/>
                <a:ea typeface="Verdana" panose="020B0604030504040204" pitchFamily="34" charset="0"/>
                <a:cs typeface="Verdana" panose="020B0604030504040204" pitchFamily="34" charset="0"/>
              </a:rPr>
              <a:t>Ces pertes sont liées </a:t>
            </a:r>
            <a:r>
              <a:rPr lang="fr-FR" sz="2000" b="1" dirty="0" smtClean="0">
                <a:solidFill>
                  <a:schemeClr val="bg1"/>
                </a:solidFill>
                <a:latin typeface="Verdana" panose="020B0604030504040204" pitchFamily="34" charset="0"/>
                <a:ea typeface="Verdana" panose="020B0604030504040204" pitchFamily="34" charset="0"/>
                <a:cs typeface="Verdana" panose="020B0604030504040204" pitchFamily="34" charset="0"/>
              </a:rPr>
              <a:t>aux </a:t>
            </a:r>
            <a:r>
              <a:rPr lang="fr-FR" sz="2000" b="1" dirty="0" smtClean="0">
                <a:solidFill>
                  <a:schemeClr val="bg1"/>
                </a:solidFill>
                <a:latin typeface="Verdana" panose="020B0604030504040204" pitchFamily="34" charset="0"/>
                <a:ea typeface="Verdana" panose="020B0604030504040204" pitchFamily="34" charset="0"/>
                <a:cs typeface="Verdana" panose="020B0604030504040204" pitchFamily="34" charset="0"/>
              </a:rPr>
              <a:t>défauts du système étudié:</a:t>
            </a:r>
          </a:p>
          <a:p>
            <a:pPr algn="ctr"/>
            <a:r>
              <a:rPr lang="fr-FR" sz="2000" b="1" dirty="0" smtClean="0">
                <a:solidFill>
                  <a:schemeClr val="bg1"/>
                </a:solidFill>
                <a:latin typeface="Verdana" panose="020B0604030504040204" pitchFamily="34" charset="0"/>
                <a:ea typeface="Verdana" panose="020B0604030504040204" pitchFamily="34" charset="0"/>
                <a:cs typeface="Verdana" panose="020B0604030504040204" pitchFamily="34" charset="0"/>
              </a:rPr>
              <a:t>Dans notre cas le moteur est un système transformant de l’énergie électrique en énergie mécanique.</a:t>
            </a:r>
            <a:endParaRPr lang="fr-FR" sz="2000" b="1" dirty="0">
              <a:solidFill>
                <a:schemeClr val="bg1"/>
              </a:solidFill>
              <a:latin typeface="Verdana" panose="020B0604030504040204" pitchFamily="34" charset="0"/>
              <a:ea typeface="Verdana" panose="020B0604030504040204" pitchFamily="34" charset="0"/>
              <a:cs typeface="Verdana" panose="020B0604030504040204" pitchFamily="34" charset="0"/>
            </a:endParaRPr>
          </a:p>
        </p:txBody>
      </p:sp>
      <p:sp>
        <p:nvSpPr>
          <p:cNvPr id="7" name="Rectangle 6"/>
          <p:cNvSpPr/>
          <p:nvPr>
            <p:custDataLst>
              <p:tags r:id="rId4"/>
            </p:custDataLst>
          </p:nvPr>
        </p:nvSpPr>
        <p:spPr>
          <a:xfrm>
            <a:off x="55337" y="4634696"/>
            <a:ext cx="9046028" cy="2246769"/>
          </a:xfrm>
          <a:prstGeom prst="rect">
            <a:avLst/>
          </a:prstGeom>
          <a:solidFill>
            <a:schemeClr val="bg2">
              <a:lumMod val="10000"/>
              <a:alpha val="78000"/>
            </a:schemeClr>
          </a:solidFill>
          <a:scene3d>
            <a:camera prst="orthographicFront"/>
            <a:lightRig rig="threePt" dir="t"/>
          </a:scene3d>
          <a:sp3d>
            <a:bevelT prst="relaxedInset"/>
          </a:sp3d>
        </p:spPr>
        <p:txBody>
          <a:bodyPr wrap="square">
            <a:spAutoFit/>
          </a:bodyPr>
          <a:lstStyle/>
          <a:p>
            <a:r>
              <a:rPr lang="fr-FR" sz="2000" b="1" dirty="0" smtClean="0">
                <a:solidFill>
                  <a:schemeClr val="bg1"/>
                </a:solidFill>
                <a:latin typeface="Verdana" panose="020B0604030504040204" pitchFamily="34" charset="0"/>
                <a:ea typeface="Verdana" panose="020B0604030504040204" pitchFamily="34" charset="0"/>
                <a:cs typeface="Verdana" panose="020B0604030504040204" pitchFamily="34" charset="0"/>
              </a:rPr>
              <a:t>Ces défauts seront donc de deux ordres,</a:t>
            </a:r>
            <a:br>
              <a:rPr lang="fr-FR" sz="2000" b="1" dirty="0" smtClean="0">
                <a:solidFill>
                  <a:schemeClr val="bg1"/>
                </a:solidFill>
                <a:latin typeface="Verdana" panose="020B0604030504040204" pitchFamily="34" charset="0"/>
                <a:ea typeface="Verdana" panose="020B0604030504040204" pitchFamily="34" charset="0"/>
                <a:cs typeface="Verdana" panose="020B0604030504040204" pitchFamily="34" charset="0"/>
              </a:rPr>
            </a:br>
            <a:r>
              <a:rPr lang="fr-FR" sz="2000" b="1" dirty="0" smtClean="0">
                <a:solidFill>
                  <a:schemeClr val="bg1"/>
                </a:solidFill>
                <a:latin typeface="Verdana" panose="020B0604030504040204" pitchFamily="34" charset="0"/>
                <a:ea typeface="Verdana" panose="020B0604030504040204" pitchFamily="34" charset="0"/>
                <a:cs typeface="Verdana" panose="020B0604030504040204" pitchFamily="34" charset="0"/>
              </a:rPr>
              <a:t> </a:t>
            </a:r>
            <a:endParaRPr lang="fr-FR" sz="1000" b="1" dirty="0" smtClean="0">
              <a:solidFill>
                <a:schemeClr val="bg1"/>
              </a:solidFill>
              <a:latin typeface="Verdana" panose="020B0604030504040204" pitchFamily="34" charset="0"/>
              <a:ea typeface="Verdana" panose="020B0604030504040204" pitchFamily="34" charset="0"/>
              <a:cs typeface="Verdana" panose="020B0604030504040204" pitchFamily="34" charset="0"/>
            </a:endParaRPr>
          </a:p>
          <a:p>
            <a:pPr algn="ctr"/>
            <a:r>
              <a:rPr lang="fr-FR" sz="2000" b="1" dirty="0" smtClean="0">
                <a:solidFill>
                  <a:schemeClr val="bg1"/>
                </a:solidFill>
                <a:latin typeface="Verdana" panose="020B0604030504040204" pitchFamily="34" charset="0"/>
                <a:ea typeface="Verdana" panose="020B0604030504040204" pitchFamily="34" charset="0"/>
                <a:cs typeface="Verdana" panose="020B0604030504040204" pitchFamily="34" charset="0"/>
              </a:rPr>
              <a:t>Mécaniques: les frottements.</a:t>
            </a:r>
          </a:p>
          <a:p>
            <a:pPr algn="ctr"/>
            <a:r>
              <a:rPr lang="fr-FR" sz="2000" b="1" dirty="0" smtClean="0">
                <a:solidFill>
                  <a:schemeClr val="bg1"/>
                </a:solidFill>
                <a:latin typeface="Verdana" panose="020B0604030504040204" pitchFamily="34" charset="0"/>
                <a:ea typeface="Verdana" panose="020B0604030504040204" pitchFamily="34" charset="0"/>
                <a:cs typeface="Verdana" panose="020B0604030504040204" pitchFamily="34" charset="0"/>
              </a:rPr>
              <a:t>Électriques: </a:t>
            </a:r>
            <a:r>
              <a:rPr lang="fr-FR" sz="2000" b="1" dirty="0">
                <a:solidFill>
                  <a:schemeClr val="bg1"/>
                </a:solidFill>
                <a:latin typeface="Verdana" panose="020B0604030504040204" pitchFamily="34" charset="0"/>
                <a:ea typeface="Verdana" panose="020B0604030504040204" pitchFamily="34" charset="0"/>
                <a:cs typeface="Verdana" panose="020B0604030504040204" pitchFamily="34" charset="0"/>
              </a:rPr>
              <a:t/>
            </a:r>
            <a:br>
              <a:rPr lang="fr-FR" sz="2000" b="1" dirty="0">
                <a:solidFill>
                  <a:schemeClr val="bg1"/>
                </a:solidFill>
                <a:latin typeface="Verdana" panose="020B0604030504040204" pitchFamily="34" charset="0"/>
                <a:ea typeface="Verdana" panose="020B0604030504040204" pitchFamily="34" charset="0"/>
                <a:cs typeface="Verdana" panose="020B0604030504040204" pitchFamily="34" charset="0"/>
              </a:rPr>
            </a:br>
            <a:r>
              <a:rPr lang="fr-FR" sz="2000" b="1" dirty="0" smtClean="0">
                <a:solidFill>
                  <a:schemeClr val="bg1"/>
                </a:solidFill>
                <a:latin typeface="Verdana" panose="020B0604030504040204" pitchFamily="34" charset="0"/>
                <a:ea typeface="Verdana" panose="020B0604030504040204" pitchFamily="34" charset="0"/>
                <a:cs typeface="Verdana" panose="020B0604030504040204" pitchFamily="34" charset="0"/>
              </a:rPr>
              <a:t>les pertes par effet joule (résistances des bobinages) et </a:t>
            </a:r>
            <a:br>
              <a:rPr lang="fr-FR" sz="2000" b="1" dirty="0" smtClean="0">
                <a:solidFill>
                  <a:schemeClr val="bg1"/>
                </a:solidFill>
                <a:latin typeface="Verdana" panose="020B0604030504040204" pitchFamily="34" charset="0"/>
                <a:ea typeface="Verdana" panose="020B0604030504040204" pitchFamily="34" charset="0"/>
                <a:cs typeface="Verdana" panose="020B0604030504040204" pitchFamily="34" charset="0"/>
              </a:rPr>
            </a:br>
            <a:r>
              <a:rPr lang="fr-FR" sz="2000" b="1" dirty="0" smtClean="0">
                <a:solidFill>
                  <a:schemeClr val="bg1"/>
                </a:solidFill>
                <a:latin typeface="Verdana" panose="020B0604030504040204" pitchFamily="34" charset="0"/>
                <a:ea typeface="Verdana" panose="020B0604030504040204" pitchFamily="34" charset="0"/>
                <a:cs typeface="Verdana" panose="020B0604030504040204" pitchFamily="34" charset="0"/>
              </a:rPr>
              <a:t>les pertes    ‘fer’  (champs magnétiques créés dans les circuits magnétiques)</a:t>
            </a:r>
            <a:endParaRPr lang="fr-FR" sz="2000" b="1" dirty="0">
              <a:solidFill>
                <a:schemeClr val="bg1"/>
              </a:solidFill>
              <a:latin typeface="Verdana" panose="020B0604030504040204" pitchFamily="34" charset="0"/>
              <a:ea typeface="Verdana" panose="020B0604030504040204" pitchFamily="34" charset="0"/>
              <a:cs typeface="Verdana" panose="020B0604030504040204" pitchFamily="34" charset="0"/>
            </a:endParaRPr>
          </a:p>
        </p:txBody>
      </p:sp>
    </p:spTree>
    <p:extLst>
      <p:ext uri="{BB962C8B-B14F-4D97-AF65-F5344CB8AC3E}">
        <p14:creationId xmlns:p14="http://schemas.microsoft.com/office/powerpoint/2010/main" val="121403758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500"/>
                                  </p:stCondLst>
                                  <p:iterate type="wd">
                                    <p:tmPct val="10000"/>
                                  </p:iterate>
                                  <p:childTnLst>
                                    <p:set>
                                      <p:cBhvr>
                                        <p:cTn id="6" dur="1" fill="hold">
                                          <p:stCondLst>
                                            <p:cond delay="0"/>
                                          </p:stCondLst>
                                        </p:cTn>
                                        <p:tgtEl>
                                          <p:spTgt spid="2"/>
                                        </p:tgtEl>
                                        <p:attrNameLst>
                                          <p:attrName>style.visibility</p:attrName>
                                        </p:attrNameLst>
                                      </p:cBhvr>
                                      <p:to>
                                        <p:strVal val="visible"/>
                                      </p:to>
                                    </p:set>
                                    <p:animEffect transition="in" filter="fade">
                                      <p:cBhvr>
                                        <p:cTn id="7" dur="500"/>
                                        <p:tgtEl>
                                          <p:spTgt spid="2"/>
                                        </p:tgtEl>
                                      </p:cBhvr>
                                    </p:animEffect>
                                  </p:childTnLst>
                                </p:cTn>
                              </p:par>
                            </p:childTnLst>
                          </p:cTn>
                        </p:par>
                        <p:par>
                          <p:cTn id="8" fill="hold">
                            <p:stCondLst>
                              <p:cond delay="1200"/>
                            </p:stCondLst>
                            <p:childTnLst>
                              <p:par>
                                <p:cTn id="9" presetID="10" presetClass="entr" presetSubtype="0" fill="hold" grpId="0" nodeType="afterEffect">
                                  <p:stCondLst>
                                    <p:cond delay="500"/>
                                  </p:stCondLst>
                                  <p:iterate type="wd">
                                    <p:tmPct val="10000"/>
                                  </p:iterate>
                                  <p:childTnLst>
                                    <p:set>
                                      <p:cBhvr>
                                        <p:cTn id="10" dur="1" fill="hold">
                                          <p:stCondLst>
                                            <p:cond delay="0"/>
                                          </p:stCondLst>
                                        </p:cTn>
                                        <p:tgtEl>
                                          <p:spTgt spid="5"/>
                                        </p:tgtEl>
                                        <p:attrNameLst>
                                          <p:attrName>style.visibility</p:attrName>
                                        </p:attrNameLst>
                                      </p:cBhvr>
                                      <p:to>
                                        <p:strVal val="visible"/>
                                      </p:to>
                                    </p:set>
                                    <p:animEffect transition="in" filter="fade">
                                      <p:cBhvr>
                                        <p:cTn id="11" dur="500"/>
                                        <p:tgtEl>
                                          <p:spTgt spid="5"/>
                                        </p:tgtEl>
                                      </p:cBhvr>
                                    </p:animEffect>
                                  </p:childTnLst>
                                </p:cTn>
                              </p:par>
                            </p:childTnLst>
                          </p:cTn>
                        </p:par>
                        <p:par>
                          <p:cTn id="12" fill="hold">
                            <p:stCondLst>
                              <p:cond delay="3400"/>
                            </p:stCondLst>
                            <p:childTnLst>
                              <p:par>
                                <p:cTn id="13" presetID="10" presetClass="entr" presetSubtype="0" fill="hold" grpId="0" nodeType="afterEffect">
                                  <p:stCondLst>
                                    <p:cond delay="500"/>
                                  </p:stCondLst>
                                  <p:iterate type="wd">
                                    <p:tmPct val="10000"/>
                                  </p:iterate>
                                  <p:childTnLst>
                                    <p:set>
                                      <p:cBhvr>
                                        <p:cTn id="14" dur="1" fill="hold">
                                          <p:stCondLst>
                                            <p:cond delay="0"/>
                                          </p:stCondLst>
                                        </p:cTn>
                                        <p:tgtEl>
                                          <p:spTgt spid="6"/>
                                        </p:tgtEl>
                                        <p:attrNameLst>
                                          <p:attrName>style.visibility</p:attrName>
                                        </p:attrNameLst>
                                      </p:cBhvr>
                                      <p:to>
                                        <p:strVal val="visible"/>
                                      </p:to>
                                    </p:set>
                                    <p:animEffect transition="in" filter="fade">
                                      <p:cBhvr>
                                        <p:cTn id="15" dur="500"/>
                                        <p:tgtEl>
                                          <p:spTgt spid="6"/>
                                        </p:tgtEl>
                                      </p:cBhvr>
                                    </p:animEffect>
                                  </p:childTnLst>
                                </p:cTn>
                              </p:par>
                            </p:childTnLst>
                          </p:cTn>
                        </p:par>
                      </p:childTnLst>
                    </p:cTn>
                  </p:par>
                  <p:par>
                    <p:cTn id="16" fill="hold">
                      <p:stCondLst>
                        <p:cond delay="indefinite"/>
                      </p:stCondLst>
                      <p:childTnLst>
                        <p:par>
                          <p:cTn id="17" fill="hold">
                            <p:stCondLst>
                              <p:cond delay="0"/>
                            </p:stCondLst>
                            <p:childTnLst>
                              <p:par>
                                <p:cTn id="18" presetID="10" presetClass="entr" presetSubtype="0" fill="hold" grpId="0" nodeType="clickEffect">
                                  <p:stCondLst>
                                    <p:cond delay="0"/>
                                  </p:stCondLst>
                                  <p:iterate type="wd">
                                    <p:tmPct val="10000"/>
                                  </p:iterate>
                                  <p:childTnLst>
                                    <p:set>
                                      <p:cBhvr>
                                        <p:cTn id="19" dur="1" fill="hold">
                                          <p:stCondLst>
                                            <p:cond delay="0"/>
                                          </p:stCondLst>
                                        </p:cTn>
                                        <p:tgtEl>
                                          <p:spTgt spid="7"/>
                                        </p:tgtEl>
                                        <p:attrNameLst>
                                          <p:attrName>style.visibility</p:attrName>
                                        </p:attrNameLst>
                                      </p:cBhvr>
                                      <p:to>
                                        <p:strVal val="visible"/>
                                      </p:to>
                                    </p:set>
                                    <p:animEffect transition="in" filter="fade">
                                      <p:cBhvr>
                                        <p:cTn id="20" dur="500"/>
                                        <p:tgtEl>
                                          <p:spTgt spid="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P spid="5" grpId="0" animBg="1"/>
      <p:bldP spid="6" grpId="0" animBg="1"/>
      <p:bldP spid="7" grpId="0" animBg="1"/>
    </p:bldLst>
  </p:timing>
</p:sld>
</file>

<file path=ppt/slides/slide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re 1"/>
          <p:cNvSpPr>
            <a:spLocks noGrp="1"/>
          </p:cNvSpPr>
          <p:nvPr>
            <p:ph type="ctrTitle"/>
            <p:custDataLst>
              <p:tags r:id="rId1"/>
            </p:custDataLst>
          </p:nvPr>
        </p:nvSpPr>
        <p:spPr>
          <a:xfrm>
            <a:off x="685800" y="352425"/>
            <a:ext cx="7772400" cy="1470025"/>
          </a:xfrm>
          <a:scene3d>
            <a:camera prst="orthographicFront"/>
            <a:lightRig rig="threePt" dir="t"/>
          </a:scene3d>
          <a:sp3d>
            <a:bevelT prst="relaxedInset"/>
          </a:sp3d>
        </p:spPr>
        <p:txBody>
          <a:bodyPr/>
          <a:lstStyle/>
          <a:p>
            <a:r>
              <a:rPr lang="fr-FR" dirty="0" smtClean="0"/>
              <a:t>Le rendement, </a:t>
            </a:r>
            <a:br>
              <a:rPr lang="fr-FR" dirty="0" smtClean="0"/>
            </a:br>
            <a:r>
              <a:rPr lang="fr-FR" dirty="0" smtClean="0"/>
              <a:t>les pertes</a:t>
            </a:r>
            <a:endParaRPr lang="fr-FR" dirty="0"/>
          </a:p>
        </p:txBody>
      </p:sp>
      <p:sp>
        <p:nvSpPr>
          <p:cNvPr id="5" name="Rectangle 4"/>
          <p:cNvSpPr/>
          <p:nvPr>
            <p:custDataLst>
              <p:tags r:id="rId2"/>
            </p:custDataLst>
          </p:nvPr>
        </p:nvSpPr>
        <p:spPr>
          <a:xfrm>
            <a:off x="48986" y="1822450"/>
            <a:ext cx="9046029" cy="923330"/>
          </a:xfrm>
          <a:prstGeom prst="rect">
            <a:avLst/>
          </a:prstGeom>
          <a:solidFill>
            <a:schemeClr val="bg2">
              <a:lumMod val="10000"/>
              <a:alpha val="74000"/>
            </a:schemeClr>
          </a:solidFill>
          <a:scene3d>
            <a:camera prst="orthographicFront"/>
            <a:lightRig rig="threePt" dir="t"/>
          </a:scene3d>
          <a:sp3d>
            <a:bevelT prst="relaxedInset"/>
          </a:sp3d>
        </p:spPr>
        <p:txBody>
          <a:bodyPr wrap="square">
            <a:spAutoFit/>
          </a:bodyPr>
          <a:lstStyle/>
          <a:p>
            <a:pPr algn="ctr"/>
            <a:r>
              <a:rPr lang="fr-FR" b="1" dirty="0" smtClean="0">
                <a:solidFill>
                  <a:schemeClr val="bg1"/>
                </a:solidFill>
                <a:latin typeface="Verdana" panose="020B0604030504040204" pitchFamily="34" charset="0"/>
                <a:ea typeface="Verdana" panose="020B0604030504040204" pitchFamily="34" charset="0"/>
                <a:cs typeface="Verdana" panose="020B0604030504040204" pitchFamily="34" charset="0"/>
              </a:rPr>
              <a:t>On représente les pertes dans un moteur sous forme d’un dessin faisant apparaitre les différentes puissances d’alimentation, et les différentes puissances perdues et utiles.</a:t>
            </a:r>
            <a:endParaRPr lang="fr-FR" b="1" dirty="0">
              <a:solidFill>
                <a:schemeClr val="bg1"/>
              </a:solidFill>
              <a:latin typeface="Verdana" panose="020B0604030504040204" pitchFamily="34" charset="0"/>
              <a:ea typeface="Verdana" panose="020B0604030504040204" pitchFamily="34" charset="0"/>
              <a:cs typeface="Verdana" panose="020B0604030504040204" pitchFamily="34" charset="0"/>
            </a:endParaRPr>
          </a:p>
        </p:txBody>
      </p:sp>
      <p:sp>
        <p:nvSpPr>
          <p:cNvPr id="6" name="Rectangle 5"/>
          <p:cNvSpPr/>
          <p:nvPr>
            <p:custDataLst>
              <p:tags r:id="rId3"/>
            </p:custDataLst>
          </p:nvPr>
        </p:nvSpPr>
        <p:spPr>
          <a:xfrm>
            <a:off x="48986" y="5165229"/>
            <a:ext cx="9046029" cy="1692771"/>
          </a:xfrm>
          <a:prstGeom prst="rect">
            <a:avLst/>
          </a:prstGeom>
          <a:solidFill>
            <a:schemeClr val="bg2">
              <a:lumMod val="10000"/>
              <a:alpha val="74000"/>
            </a:schemeClr>
          </a:solidFill>
          <a:scene3d>
            <a:camera prst="orthographicFront"/>
            <a:lightRig rig="threePt" dir="t"/>
          </a:scene3d>
          <a:sp3d>
            <a:bevelT prst="relaxedInset"/>
          </a:sp3d>
        </p:spPr>
        <p:txBody>
          <a:bodyPr wrap="square">
            <a:spAutoFit/>
          </a:bodyPr>
          <a:lstStyle/>
          <a:p>
            <a:pPr algn="ctr"/>
            <a:r>
              <a:rPr lang="fr-FR" b="1" dirty="0" smtClean="0">
                <a:solidFill>
                  <a:schemeClr val="bg1"/>
                </a:solidFill>
                <a:latin typeface="Verdana" panose="020B0604030504040204" pitchFamily="34" charset="0"/>
                <a:ea typeface="Verdana" panose="020B0604030504040204" pitchFamily="34" charset="0"/>
                <a:cs typeface="Verdana" panose="020B0604030504040204" pitchFamily="34" charset="0"/>
              </a:rPr>
              <a:t>On traduit cette grandeur par le rapport de la puissance utile marquée sur la plaque signalétique du moteur  (puissance mécanique disponible sur l’axe du moteur) divisée par la puissance électrique absorbée. Le résultat </a:t>
            </a:r>
            <a:r>
              <a:rPr lang="fr-FR" b="1" dirty="0" smtClean="0">
                <a:solidFill>
                  <a:schemeClr val="bg1"/>
                </a:solidFill>
                <a:latin typeface="Verdana" panose="020B0604030504040204" pitchFamily="34" charset="0"/>
                <a:ea typeface="Verdana" panose="020B0604030504040204" pitchFamily="34" charset="0"/>
                <a:cs typeface="Verdana" panose="020B0604030504040204" pitchFamily="34" charset="0"/>
              </a:rPr>
              <a:t>s’appelle </a:t>
            </a:r>
            <a:r>
              <a:rPr lang="fr-FR" b="1" dirty="0" smtClean="0">
                <a:solidFill>
                  <a:schemeClr val="bg1"/>
                </a:solidFill>
                <a:latin typeface="Verdana" panose="020B0604030504040204" pitchFamily="34" charset="0"/>
                <a:ea typeface="Verdana" panose="020B0604030504040204" pitchFamily="34" charset="0"/>
                <a:cs typeface="Verdana" panose="020B0604030504040204" pitchFamily="34" charset="0"/>
              </a:rPr>
              <a:t>le rendement </a:t>
            </a:r>
            <a:r>
              <a:rPr lang="fr-FR" b="1" dirty="0">
                <a:solidFill>
                  <a:schemeClr val="bg1"/>
                </a:solidFill>
                <a:latin typeface="Verdana" panose="020B0604030504040204" pitchFamily="34" charset="0"/>
                <a:ea typeface="Verdana" panose="020B0604030504040204" pitchFamily="34" charset="0"/>
                <a:cs typeface="Verdana" panose="020B0604030504040204" pitchFamily="34" charset="0"/>
                <a:sym typeface="Symbol"/>
              </a:rPr>
              <a:t> </a:t>
            </a:r>
            <a:r>
              <a:rPr lang="fr-FR" b="1" dirty="0" smtClean="0">
                <a:solidFill>
                  <a:schemeClr val="bg1"/>
                </a:solidFill>
                <a:latin typeface="Verdana" panose="020B0604030504040204" pitchFamily="34" charset="0"/>
                <a:ea typeface="Verdana" panose="020B0604030504040204" pitchFamily="34" charset="0"/>
                <a:cs typeface="Verdana" panose="020B0604030504040204" pitchFamily="34" charset="0"/>
              </a:rPr>
              <a:t>:</a:t>
            </a:r>
          </a:p>
          <a:p>
            <a:pPr algn="ctr"/>
            <a:r>
              <a:rPr lang="fr-FR" sz="3200" b="1" dirty="0" smtClean="0">
                <a:solidFill>
                  <a:schemeClr val="bg1"/>
                </a:solidFill>
                <a:latin typeface="Verdana" panose="020B0604030504040204" pitchFamily="34" charset="0"/>
                <a:ea typeface="Verdana" panose="020B0604030504040204" pitchFamily="34" charset="0"/>
                <a:cs typeface="Verdana" panose="020B0604030504040204" pitchFamily="34" charset="0"/>
                <a:sym typeface="Symbol"/>
              </a:rPr>
              <a:t> = Pu/Pa</a:t>
            </a:r>
            <a:endParaRPr lang="fr-FR" sz="3200" b="1" dirty="0">
              <a:solidFill>
                <a:schemeClr val="bg1"/>
              </a:solidFill>
              <a:latin typeface="Verdana" panose="020B0604030504040204" pitchFamily="34" charset="0"/>
              <a:ea typeface="Verdana" panose="020B0604030504040204" pitchFamily="34" charset="0"/>
              <a:cs typeface="Verdana" panose="020B0604030504040204" pitchFamily="34" charset="0"/>
            </a:endParaRPr>
          </a:p>
        </p:txBody>
      </p:sp>
      <p:sp>
        <p:nvSpPr>
          <p:cNvPr id="9" name="Forme libre 8"/>
          <p:cNvSpPr/>
          <p:nvPr>
            <p:custDataLst>
              <p:tags r:id="rId4"/>
            </p:custDataLst>
          </p:nvPr>
        </p:nvSpPr>
        <p:spPr>
          <a:xfrm>
            <a:off x="388488" y="2747089"/>
            <a:ext cx="8526912" cy="2435728"/>
          </a:xfrm>
          <a:custGeom>
            <a:avLst/>
            <a:gdLst>
              <a:gd name="connsiteX0" fmla="*/ 0 w 7572834"/>
              <a:gd name="connsiteY0" fmla="*/ 230996 h 2307256"/>
              <a:gd name="connsiteX1" fmla="*/ 1338943 w 7572834"/>
              <a:gd name="connsiteY1" fmla="*/ 241882 h 2307256"/>
              <a:gd name="connsiteX2" fmla="*/ 2656114 w 7572834"/>
              <a:gd name="connsiteY2" fmla="*/ 2396 h 2307256"/>
              <a:gd name="connsiteX3" fmla="*/ 3320143 w 7572834"/>
              <a:gd name="connsiteY3" fmla="*/ 133025 h 2307256"/>
              <a:gd name="connsiteX4" fmla="*/ 3200400 w 7572834"/>
              <a:gd name="connsiteY4" fmla="*/ 361625 h 2307256"/>
              <a:gd name="connsiteX5" fmla="*/ 4724400 w 7572834"/>
              <a:gd name="connsiteY5" fmla="*/ 416053 h 2307256"/>
              <a:gd name="connsiteX6" fmla="*/ 5355771 w 7572834"/>
              <a:gd name="connsiteY6" fmla="*/ 187453 h 2307256"/>
              <a:gd name="connsiteX7" fmla="*/ 5976257 w 7572834"/>
              <a:gd name="connsiteY7" fmla="*/ 78596 h 2307256"/>
              <a:gd name="connsiteX8" fmla="*/ 5823857 w 7572834"/>
              <a:gd name="connsiteY8" fmla="*/ 437825 h 2307256"/>
              <a:gd name="connsiteX9" fmla="*/ 5540829 w 7572834"/>
              <a:gd name="connsiteY9" fmla="*/ 688196 h 2307256"/>
              <a:gd name="connsiteX10" fmla="*/ 6879771 w 7572834"/>
              <a:gd name="connsiteY10" fmla="*/ 677311 h 2307256"/>
              <a:gd name="connsiteX11" fmla="*/ 7543800 w 7572834"/>
              <a:gd name="connsiteY11" fmla="*/ 1167168 h 2307256"/>
              <a:gd name="connsiteX12" fmla="*/ 6977743 w 7572834"/>
              <a:gd name="connsiteY12" fmla="*/ 1537282 h 2307256"/>
              <a:gd name="connsiteX13" fmla="*/ 2993571 w 7572834"/>
              <a:gd name="connsiteY13" fmla="*/ 1515511 h 2307256"/>
              <a:gd name="connsiteX14" fmla="*/ 3701143 w 7572834"/>
              <a:gd name="connsiteY14" fmla="*/ 1896511 h 2307256"/>
              <a:gd name="connsiteX15" fmla="*/ 3907971 w 7572834"/>
              <a:gd name="connsiteY15" fmla="*/ 2255739 h 2307256"/>
              <a:gd name="connsiteX16" fmla="*/ 3113314 w 7572834"/>
              <a:gd name="connsiteY16" fmla="*/ 2277511 h 2307256"/>
              <a:gd name="connsiteX17" fmla="*/ 1273629 w 7572834"/>
              <a:gd name="connsiteY17" fmla="*/ 1994482 h 2307256"/>
              <a:gd name="connsiteX18" fmla="*/ 54429 w 7572834"/>
              <a:gd name="connsiteY18" fmla="*/ 1929168 h 2307256"/>
              <a:gd name="connsiteX0" fmla="*/ 40604 w 7613438"/>
              <a:gd name="connsiteY0" fmla="*/ 230996 h 2307256"/>
              <a:gd name="connsiteX1" fmla="*/ 1379547 w 7613438"/>
              <a:gd name="connsiteY1" fmla="*/ 241882 h 2307256"/>
              <a:gd name="connsiteX2" fmla="*/ 2696718 w 7613438"/>
              <a:gd name="connsiteY2" fmla="*/ 2396 h 2307256"/>
              <a:gd name="connsiteX3" fmla="*/ 3360747 w 7613438"/>
              <a:gd name="connsiteY3" fmla="*/ 133025 h 2307256"/>
              <a:gd name="connsiteX4" fmla="*/ 3241004 w 7613438"/>
              <a:gd name="connsiteY4" fmla="*/ 361625 h 2307256"/>
              <a:gd name="connsiteX5" fmla="*/ 4765004 w 7613438"/>
              <a:gd name="connsiteY5" fmla="*/ 416053 h 2307256"/>
              <a:gd name="connsiteX6" fmla="*/ 5396375 w 7613438"/>
              <a:gd name="connsiteY6" fmla="*/ 187453 h 2307256"/>
              <a:gd name="connsiteX7" fmla="*/ 6016861 w 7613438"/>
              <a:gd name="connsiteY7" fmla="*/ 78596 h 2307256"/>
              <a:gd name="connsiteX8" fmla="*/ 5864461 w 7613438"/>
              <a:gd name="connsiteY8" fmla="*/ 437825 h 2307256"/>
              <a:gd name="connsiteX9" fmla="*/ 5581433 w 7613438"/>
              <a:gd name="connsiteY9" fmla="*/ 688196 h 2307256"/>
              <a:gd name="connsiteX10" fmla="*/ 6920375 w 7613438"/>
              <a:gd name="connsiteY10" fmla="*/ 677311 h 2307256"/>
              <a:gd name="connsiteX11" fmla="*/ 7584404 w 7613438"/>
              <a:gd name="connsiteY11" fmla="*/ 1167168 h 2307256"/>
              <a:gd name="connsiteX12" fmla="*/ 7018347 w 7613438"/>
              <a:gd name="connsiteY12" fmla="*/ 1537282 h 2307256"/>
              <a:gd name="connsiteX13" fmla="*/ 3034175 w 7613438"/>
              <a:gd name="connsiteY13" fmla="*/ 1515511 h 2307256"/>
              <a:gd name="connsiteX14" fmla="*/ 3741747 w 7613438"/>
              <a:gd name="connsiteY14" fmla="*/ 1896511 h 2307256"/>
              <a:gd name="connsiteX15" fmla="*/ 3948575 w 7613438"/>
              <a:gd name="connsiteY15" fmla="*/ 2255739 h 2307256"/>
              <a:gd name="connsiteX16" fmla="*/ 3153918 w 7613438"/>
              <a:gd name="connsiteY16" fmla="*/ 2277511 h 2307256"/>
              <a:gd name="connsiteX17" fmla="*/ 1314233 w 7613438"/>
              <a:gd name="connsiteY17" fmla="*/ 1994482 h 2307256"/>
              <a:gd name="connsiteX18" fmla="*/ 0 w 7613438"/>
              <a:gd name="connsiteY18" fmla="*/ 2047961 h 2307256"/>
              <a:gd name="connsiteX0" fmla="*/ 40604 w 7613438"/>
              <a:gd name="connsiteY0" fmla="*/ 230996 h 2290964"/>
              <a:gd name="connsiteX1" fmla="*/ 1379547 w 7613438"/>
              <a:gd name="connsiteY1" fmla="*/ 241882 h 2290964"/>
              <a:gd name="connsiteX2" fmla="*/ 2696718 w 7613438"/>
              <a:gd name="connsiteY2" fmla="*/ 2396 h 2290964"/>
              <a:gd name="connsiteX3" fmla="*/ 3360747 w 7613438"/>
              <a:gd name="connsiteY3" fmla="*/ 133025 h 2290964"/>
              <a:gd name="connsiteX4" fmla="*/ 3241004 w 7613438"/>
              <a:gd name="connsiteY4" fmla="*/ 361625 h 2290964"/>
              <a:gd name="connsiteX5" fmla="*/ 4765004 w 7613438"/>
              <a:gd name="connsiteY5" fmla="*/ 416053 h 2290964"/>
              <a:gd name="connsiteX6" fmla="*/ 5396375 w 7613438"/>
              <a:gd name="connsiteY6" fmla="*/ 187453 h 2290964"/>
              <a:gd name="connsiteX7" fmla="*/ 6016861 w 7613438"/>
              <a:gd name="connsiteY7" fmla="*/ 78596 h 2290964"/>
              <a:gd name="connsiteX8" fmla="*/ 5864461 w 7613438"/>
              <a:gd name="connsiteY8" fmla="*/ 437825 h 2290964"/>
              <a:gd name="connsiteX9" fmla="*/ 5581433 w 7613438"/>
              <a:gd name="connsiteY9" fmla="*/ 688196 h 2290964"/>
              <a:gd name="connsiteX10" fmla="*/ 6920375 w 7613438"/>
              <a:gd name="connsiteY10" fmla="*/ 677311 h 2290964"/>
              <a:gd name="connsiteX11" fmla="*/ 7584404 w 7613438"/>
              <a:gd name="connsiteY11" fmla="*/ 1167168 h 2290964"/>
              <a:gd name="connsiteX12" fmla="*/ 7018347 w 7613438"/>
              <a:gd name="connsiteY12" fmla="*/ 1537282 h 2290964"/>
              <a:gd name="connsiteX13" fmla="*/ 3034175 w 7613438"/>
              <a:gd name="connsiteY13" fmla="*/ 1515511 h 2290964"/>
              <a:gd name="connsiteX14" fmla="*/ 3741747 w 7613438"/>
              <a:gd name="connsiteY14" fmla="*/ 1896511 h 2290964"/>
              <a:gd name="connsiteX15" fmla="*/ 3948575 w 7613438"/>
              <a:gd name="connsiteY15" fmla="*/ 2255739 h 2290964"/>
              <a:gd name="connsiteX16" fmla="*/ 3153918 w 7613438"/>
              <a:gd name="connsiteY16" fmla="*/ 2277511 h 2290964"/>
              <a:gd name="connsiteX17" fmla="*/ 1242958 w 7613438"/>
              <a:gd name="connsiteY17" fmla="*/ 2255824 h 2290964"/>
              <a:gd name="connsiteX18" fmla="*/ 0 w 7613438"/>
              <a:gd name="connsiteY18" fmla="*/ 2047961 h 2290964"/>
              <a:gd name="connsiteX0" fmla="*/ 100001 w 7672835"/>
              <a:gd name="connsiteY0" fmla="*/ 230996 h 2290964"/>
              <a:gd name="connsiteX1" fmla="*/ 1438944 w 7672835"/>
              <a:gd name="connsiteY1" fmla="*/ 241882 h 2290964"/>
              <a:gd name="connsiteX2" fmla="*/ 2756115 w 7672835"/>
              <a:gd name="connsiteY2" fmla="*/ 2396 h 2290964"/>
              <a:gd name="connsiteX3" fmla="*/ 3420144 w 7672835"/>
              <a:gd name="connsiteY3" fmla="*/ 133025 h 2290964"/>
              <a:gd name="connsiteX4" fmla="*/ 3300401 w 7672835"/>
              <a:gd name="connsiteY4" fmla="*/ 361625 h 2290964"/>
              <a:gd name="connsiteX5" fmla="*/ 4824401 w 7672835"/>
              <a:gd name="connsiteY5" fmla="*/ 416053 h 2290964"/>
              <a:gd name="connsiteX6" fmla="*/ 5455772 w 7672835"/>
              <a:gd name="connsiteY6" fmla="*/ 187453 h 2290964"/>
              <a:gd name="connsiteX7" fmla="*/ 6076258 w 7672835"/>
              <a:gd name="connsiteY7" fmla="*/ 78596 h 2290964"/>
              <a:gd name="connsiteX8" fmla="*/ 5923858 w 7672835"/>
              <a:gd name="connsiteY8" fmla="*/ 437825 h 2290964"/>
              <a:gd name="connsiteX9" fmla="*/ 5640830 w 7672835"/>
              <a:gd name="connsiteY9" fmla="*/ 688196 h 2290964"/>
              <a:gd name="connsiteX10" fmla="*/ 6979772 w 7672835"/>
              <a:gd name="connsiteY10" fmla="*/ 677311 h 2290964"/>
              <a:gd name="connsiteX11" fmla="*/ 7643801 w 7672835"/>
              <a:gd name="connsiteY11" fmla="*/ 1167168 h 2290964"/>
              <a:gd name="connsiteX12" fmla="*/ 7077744 w 7672835"/>
              <a:gd name="connsiteY12" fmla="*/ 1537282 h 2290964"/>
              <a:gd name="connsiteX13" fmla="*/ 3093572 w 7672835"/>
              <a:gd name="connsiteY13" fmla="*/ 1515511 h 2290964"/>
              <a:gd name="connsiteX14" fmla="*/ 3801144 w 7672835"/>
              <a:gd name="connsiteY14" fmla="*/ 1896511 h 2290964"/>
              <a:gd name="connsiteX15" fmla="*/ 4007972 w 7672835"/>
              <a:gd name="connsiteY15" fmla="*/ 2255739 h 2290964"/>
              <a:gd name="connsiteX16" fmla="*/ 3213315 w 7672835"/>
              <a:gd name="connsiteY16" fmla="*/ 2277511 h 2290964"/>
              <a:gd name="connsiteX17" fmla="*/ 1302355 w 7672835"/>
              <a:gd name="connsiteY17" fmla="*/ 2255824 h 2290964"/>
              <a:gd name="connsiteX18" fmla="*/ 0 w 7672835"/>
              <a:gd name="connsiteY18" fmla="*/ 2214271 h 2290964"/>
              <a:gd name="connsiteX0" fmla="*/ 100001 w 7672835"/>
              <a:gd name="connsiteY0" fmla="*/ 230996 h 2287306"/>
              <a:gd name="connsiteX1" fmla="*/ 1438944 w 7672835"/>
              <a:gd name="connsiteY1" fmla="*/ 241882 h 2287306"/>
              <a:gd name="connsiteX2" fmla="*/ 2756115 w 7672835"/>
              <a:gd name="connsiteY2" fmla="*/ 2396 h 2287306"/>
              <a:gd name="connsiteX3" fmla="*/ 3420144 w 7672835"/>
              <a:gd name="connsiteY3" fmla="*/ 133025 h 2287306"/>
              <a:gd name="connsiteX4" fmla="*/ 3300401 w 7672835"/>
              <a:gd name="connsiteY4" fmla="*/ 361625 h 2287306"/>
              <a:gd name="connsiteX5" fmla="*/ 4824401 w 7672835"/>
              <a:gd name="connsiteY5" fmla="*/ 416053 h 2287306"/>
              <a:gd name="connsiteX6" fmla="*/ 5455772 w 7672835"/>
              <a:gd name="connsiteY6" fmla="*/ 187453 h 2287306"/>
              <a:gd name="connsiteX7" fmla="*/ 6076258 w 7672835"/>
              <a:gd name="connsiteY7" fmla="*/ 78596 h 2287306"/>
              <a:gd name="connsiteX8" fmla="*/ 5923858 w 7672835"/>
              <a:gd name="connsiteY8" fmla="*/ 437825 h 2287306"/>
              <a:gd name="connsiteX9" fmla="*/ 5640830 w 7672835"/>
              <a:gd name="connsiteY9" fmla="*/ 688196 h 2287306"/>
              <a:gd name="connsiteX10" fmla="*/ 6979772 w 7672835"/>
              <a:gd name="connsiteY10" fmla="*/ 677311 h 2287306"/>
              <a:gd name="connsiteX11" fmla="*/ 7643801 w 7672835"/>
              <a:gd name="connsiteY11" fmla="*/ 1167168 h 2287306"/>
              <a:gd name="connsiteX12" fmla="*/ 7077744 w 7672835"/>
              <a:gd name="connsiteY12" fmla="*/ 1537282 h 2287306"/>
              <a:gd name="connsiteX13" fmla="*/ 3093572 w 7672835"/>
              <a:gd name="connsiteY13" fmla="*/ 1515511 h 2287306"/>
              <a:gd name="connsiteX14" fmla="*/ 3801144 w 7672835"/>
              <a:gd name="connsiteY14" fmla="*/ 1896511 h 2287306"/>
              <a:gd name="connsiteX15" fmla="*/ 4245558 w 7672835"/>
              <a:gd name="connsiteY15" fmla="*/ 2089430 h 2287306"/>
              <a:gd name="connsiteX16" fmla="*/ 3213315 w 7672835"/>
              <a:gd name="connsiteY16" fmla="*/ 2277511 h 2287306"/>
              <a:gd name="connsiteX17" fmla="*/ 1302355 w 7672835"/>
              <a:gd name="connsiteY17" fmla="*/ 2255824 h 2287306"/>
              <a:gd name="connsiteX18" fmla="*/ 0 w 7672835"/>
              <a:gd name="connsiteY18" fmla="*/ 2214271 h 2287306"/>
              <a:gd name="connsiteX0" fmla="*/ 100001 w 7672835"/>
              <a:gd name="connsiteY0" fmla="*/ 230996 h 2287306"/>
              <a:gd name="connsiteX1" fmla="*/ 1438944 w 7672835"/>
              <a:gd name="connsiteY1" fmla="*/ 241882 h 2287306"/>
              <a:gd name="connsiteX2" fmla="*/ 2756115 w 7672835"/>
              <a:gd name="connsiteY2" fmla="*/ 2396 h 2287306"/>
              <a:gd name="connsiteX3" fmla="*/ 3420144 w 7672835"/>
              <a:gd name="connsiteY3" fmla="*/ 133025 h 2287306"/>
              <a:gd name="connsiteX4" fmla="*/ 3300401 w 7672835"/>
              <a:gd name="connsiteY4" fmla="*/ 361625 h 2287306"/>
              <a:gd name="connsiteX5" fmla="*/ 4824401 w 7672835"/>
              <a:gd name="connsiteY5" fmla="*/ 416053 h 2287306"/>
              <a:gd name="connsiteX6" fmla="*/ 5455772 w 7672835"/>
              <a:gd name="connsiteY6" fmla="*/ 187453 h 2287306"/>
              <a:gd name="connsiteX7" fmla="*/ 6076258 w 7672835"/>
              <a:gd name="connsiteY7" fmla="*/ 78596 h 2287306"/>
              <a:gd name="connsiteX8" fmla="*/ 5923858 w 7672835"/>
              <a:gd name="connsiteY8" fmla="*/ 437825 h 2287306"/>
              <a:gd name="connsiteX9" fmla="*/ 5640830 w 7672835"/>
              <a:gd name="connsiteY9" fmla="*/ 688196 h 2287306"/>
              <a:gd name="connsiteX10" fmla="*/ 6979772 w 7672835"/>
              <a:gd name="connsiteY10" fmla="*/ 677311 h 2287306"/>
              <a:gd name="connsiteX11" fmla="*/ 7643801 w 7672835"/>
              <a:gd name="connsiteY11" fmla="*/ 1167168 h 2287306"/>
              <a:gd name="connsiteX12" fmla="*/ 7077744 w 7672835"/>
              <a:gd name="connsiteY12" fmla="*/ 1537282 h 2287306"/>
              <a:gd name="connsiteX13" fmla="*/ 3093572 w 7672835"/>
              <a:gd name="connsiteY13" fmla="*/ 1515511 h 2287306"/>
              <a:gd name="connsiteX14" fmla="*/ 3801144 w 7672835"/>
              <a:gd name="connsiteY14" fmla="*/ 1896511 h 2287306"/>
              <a:gd name="connsiteX15" fmla="*/ 4245558 w 7672835"/>
              <a:gd name="connsiteY15" fmla="*/ 2089430 h 2287306"/>
              <a:gd name="connsiteX16" fmla="*/ 3213315 w 7672835"/>
              <a:gd name="connsiteY16" fmla="*/ 2277511 h 2287306"/>
              <a:gd name="connsiteX17" fmla="*/ 1302355 w 7672835"/>
              <a:gd name="connsiteY17" fmla="*/ 2255824 h 2287306"/>
              <a:gd name="connsiteX18" fmla="*/ 0 w 7672835"/>
              <a:gd name="connsiteY18" fmla="*/ 2214271 h 2287306"/>
              <a:gd name="connsiteX0" fmla="*/ 100001 w 7672835"/>
              <a:gd name="connsiteY0" fmla="*/ 230996 h 2287306"/>
              <a:gd name="connsiteX1" fmla="*/ 1438944 w 7672835"/>
              <a:gd name="connsiteY1" fmla="*/ 241882 h 2287306"/>
              <a:gd name="connsiteX2" fmla="*/ 2756115 w 7672835"/>
              <a:gd name="connsiteY2" fmla="*/ 2396 h 2287306"/>
              <a:gd name="connsiteX3" fmla="*/ 3420144 w 7672835"/>
              <a:gd name="connsiteY3" fmla="*/ 133025 h 2287306"/>
              <a:gd name="connsiteX4" fmla="*/ 3300401 w 7672835"/>
              <a:gd name="connsiteY4" fmla="*/ 361625 h 2287306"/>
              <a:gd name="connsiteX5" fmla="*/ 4824401 w 7672835"/>
              <a:gd name="connsiteY5" fmla="*/ 416053 h 2287306"/>
              <a:gd name="connsiteX6" fmla="*/ 5455772 w 7672835"/>
              <a:gd name="connsiteY6" fmla="*/ 187453 h 2287306"/>
              <a:gd name="connsiteX7" fmla="*/ 6076258 w 7672835"/>
              <a:gd name="connsiteY7" fmla="*/ 78596 h 2287306"/>
              <a:gd name="connsiteX8" fmla="*/ 5923858 w 7672835"/>
              <a:gd name="connsiteY8" fmla="*/ 437825 h 2287306"/>
              <a:gd name="connsiteX9" fmla="*/ 5640830 w 7672835"/>
              <a:gd name="connsiteY9" fmla="*/ 688196 h 2287306"/>
              <a:gd name="connsiteX10" fmla="*/ 6979772 w 7672835"/>
              <a:gd name="connsiteY10" fmla="*/ 677311 h 2287306"/>
              <a:gd name="connsiteX11" fmla="*/ 7643801 w 7672835"/>
              <a:gd name="connsiteY11" fmla="*/ 1167168 h 2287306"/>
              <a:gd name="connsiteX12" fmla="*/ 7077744 w 7672835"/>
              <a:gd name="connsiteY12" fmla="*/ 1537282 h 2287306"/>
              <a:gd name="connsiteX13" fmla="*/ 3093572 w 7672835"/>
              <a:gd name="connsiteY13" fmla="*/ 1515511 h 2287306"/>
              <a:gd name="connsiteX14" fmla="*/ 3801144 w 7672835"/>
              <a:gd name="connsiteY14" fmla="*/ 1896511 h 2287306"/>
              <a:gd name="connsiteX15" fmla="*/ 4245558 w 7672835"/>
              <a:gd name="connsiteY15" fmla="*/ 2089430 h 2287306"/>
              <a:gd name="connsiteX16" fmla="*/ 3213315 w 7672835"/>
              <a:gd name="connsiteY16" fmla="*/ 2277511 h 2287306"/>
              <a:gd name="connsiteX17" fmla="*/ 1302355 w 7672835"/>
              <a:gd name="connsiteY17" fmla="*/ 2255824 h 2287306"/>
              <a:gd name="connsiteX18" fmla="*/ 0 w 7672835"/>
              <a:gd name="connsiteY18" fmla="*/ 2214271 h 2287306"/>
              <a:gd name="connsiteX0" fmla="*/ 100001 w 7657213"/>
              <a:gd name="connsiteY0" fmla="*/ 230996 h 2287306"/>
              <a:gd name="connsiteX1" fmla="*/ 1438944 w 7657213"/>
              <a:gd name="connsiteY1" fmla="*/ 241882 h 2287306"/>
              <a:gd name="connsiteX2" fmla="*/ 2756115 w 7657213"/>
              <a:gd name="connsiteY2" fmla="*/ 2396 h 2287306"/>
              <a:gd name="connsiteX3" fmla="*/ 3420144 w 7657213"/>
              <a:gd name="connsiteY3" fmla="*/ 133025 h 2287306"/>
              <a:gd name="connsiteX4" fmla="*/ 3300401 w 7657213"/>
              <a:gd name="connsiteY4" fmla="*/ 361625 h 2287306"/>
              <a:gd name="connsiteX5" fmla="*/ 4824401 w 7657213"/>
              <a:gd name="connsiteY5" fmla="*/ 416053 h 2287306"/>
              <a:gd name="connsiteX6" fmla="*/ 5455772 w 7657213"/>
              <a:gd name="connsiteY6" fmla="*/ 187453 h 2287306"/>
              <a:gd name="connsiteX7" fmla="*/ 6076258 w 7657213"/>
              <a:gd name="connsiteY7" fmla="*/ 78596 h 2287306"/>
              <a:gd name="connsiteX8" fmla="*/ 5923858 w 7657213"/>
              <a:gd name="connsiteY8" fmla="*/ 437825 h 2287306"/>
              <a:gd name="connsiteX9" fmla="*/ 5640830 w 7657213"/>
              <a:gd name="connsiteY9" fmla="*/ 688196 h 2287306"/>
              <a:gd name="connsiteX10" fmla="*/ 6979772 w 7657213"/>
              <a:gd name="connsiteY10" fmla="*/ 677311 h 2287306"/>
              <a:gd name="connsiteX11" fmla="*/ 7643801 w 7657213"/>
              <a:gd name="connsiteY11" fmla="*/ 1167168 h 2287306"/>
              <a:gd name="connsiteX12" fmla="*/ 7077744 w 7657213"/>
              <a:gd name="connsiteY12" fmla="*/ 1537282 h 2287306"/>
              <a:gd name="connsiteX13" fmla="*/ 3592501 w 7657213"/>
              <a:gd name="connsiteY13" fmla="*/ 1622424 h 2287306"/>
              <a:gd name="connsiteX14" fmla="*/ 3801144 w 7657213"/>
              <a:gd name="connsiteY14" fmla="*/ 1896511 h 2287306"/>
              <a:gd name="connsiteX15" fmla="*/ 4245558 w 7657213"/>
              <a:gd name="connsiteY15" fmla="*/ 2089430 h 2287306"/>
              <a:gd name="connsiteX16" fmla="*/ 3213315 w 7657213"/>
              <a:gd name="connsiteY16" fmla="*/ 2277511 h 2287306"/>
              <a:gd name="connsiteX17" fmla="*/ 1302355 w 7657213"/>
              <a:gd name="connsiteY17" fmla="*/ 2255824 h 2287306"/>
              <a:gd name="connsiteX18" fmla="*/ 0 w 7657213"/>
              <a:gd name="connsiteY18" fmla="*/ 2214271 h 2287306"/>
              <a:gd name="connsiteX0" fmla="*/ 100001 w 7657213"/>
              <a:gd name="connsiteY0" fmla="*/ 230996 h 2287306"/>
              <a:gd name="connsiteX1" fmla="*/ 1438944 w 7657213"/>
              <a:gd name="connsiteY1" fmla="*/ 241882 h 2287306"/>
              <a:gd name="connsiteX2" fmla="*/ 2756115 w 7657213"/>
              <a:gd name="connsiteY2" fmla="*/ 2396 h 2287306"/>
              <a:gd name="connsiteX3" fmla="*/ 3420144 w 7657213"/>
              <a:gd name="connsiteY3" fmla="*/ 133025 h 2287306"/>
              <a:gd name="connsiteX4" fmla="*/ 3300401 w 7657213"/>
              <a:gd name="connsiteY4" fmla="*/ 361625 h 2287306"/>
              <a:gd name="connsiteX5" fmla="*/ 4824401 w 7657213"/>
              <a:gd name="connsiteY5" fmla="*/ 416053 h 2287306"/>
              <a:gd name="connsiteX6" fmla="*/ 5455772 w 7657213"/>
              <a:gd name="connsiteY6" fmla="*/ 187453 h 2287306"/>
              <a:gd name="connsiteX7" fmla="*/ 6076258 w 7657213"/>
              <a:gd name="connsiteY7" fmla="*/ 78596 h 2287306"/>
              <a:gd name="connsiteX8" fmla="*/ 5923858 w 7657213"/>
              <a:gd name="connsiteY8" fmla="*/ 437825 h 2287306"/>
              <a:gd name="connsiteX9" fmla="*/ 5640830 w 7657213"/>
              <a:gd name="connsiteY9" fmla="*/ 688196 h 2287306"/>
              <a:gd name="connsiteX10" fmla="*/ 6979772 w 7657213"/>
              <a:gd name="connsiteY10" fmla="*/ 677311 h 2287306"/>
              <a:gd name="connsiteX11" fmla="*/ 7643801 w 7657213"/>
              <a:gd name="connsiteY11" fmla="*/ 1167168 h 2287306"/>
              <a:gd name="connsiteX12" fmla="*/ 7077744 w 7657213"/>
              <a:gd name="connsiteY12" fmla="*/ 1537282 h 2287306"/>
              <a:gd name="connsiteX13" fmla="*/ 3592501 w 7657213"/>
              <a:gd name="connsiteY13" fmla="*/ 1622424 h 2287306"/>
              <a:gd name="connsiteX14" fmla="*/ 3836781 w 7657213"/>
              <a:gd name="connsiteY14" fmla="*/ 1860872 h 2287306"/>
              <a:gd name="connsiteX15" fmla="*/ 4245558 w 7657213"/>
              <a:gd name="connsiteY15" fmla="*/ 2089430 h 2287306"/>
              <a:gd name="connsiteX16" fmla="*/ 3213315 w 7657213"/>
              <a:gd name="connsiteY16" fmla="*/ 2277511 h 2287306"/>
              <a:gd name="connsiteX17" fmla="*/ 1302355 w 7657213"/>
              <a:gd name="connsiteY17" fmla="*/ 2255824 h 2287306"/>
              <a:gd name="connsiteX18" fmla="*/ 0 w 7657213"/>
              <a:gd name="connsiteY18" fmla="*/ 2214271 h 2287306"/>
              <a:gd name="connsiteX0" fmla="*/ 100001 w 7660325"/>
              <a:gd name="connsiteY0" fmla="*/ 230996 h 2287306"/>
              <a:gd name="connsiteX1" fmla="*/ 1438944 w 7660325"/>
              <a:gd name="connsiteY1" fmla="*/ 241882 h 2287306"/>
              <a:gd name="connsiteX2" fmla="*/ 2756115 w 7660325"/>
              <a:gd name="connsiteY2" fmla="*/ 2396 h 2287306"/>
              <a:gd name="connsiteX3" fmla="*/ 3420144 w 7660325"/>
              <a:gd name="connsiteY3" fmla="*/ 133025 h 2287306"/>
              <a:gd name="connsiteX4" fmla="*/ 3300401 w 7660325"/>
              <a:gd name="connsiteY4" fmla="*/ 361625 h 2287306"/>
              <a:gd name="connsiteX5" fmla="*/ 4824401 w 7660325"/>
              <a:gd name="connsiteY5" fmla="*/ 416053 h 2287306"/>
              <a:gd name="connsiteX6" fmla="*/ 5455772 w 7660325"/>
              <a:gd name="connsiteY6" fmla="*/ 187453 h 2287306"/>
              <a:gd name="connsiteX7" fmla="*/ 6076258 w 7660325"/>
              <a:gd name="connsiteY7" fmla="*/ 78596 h 2287306"/>
              <a:gd name="connsiteX8" fmla="*/ 5923858 w 7660325"/>
              <a:gd name="connsiteY8" fmla="*/ 437825 h 2287306"/>
              <a:gd name="connsiteX9" fmla="*/ 5640830 w 7660325"/>
              <a:gd name="connsiteY9" fmla="*/ 688196 h 2287306"/>
              <a:gd name="connsiteX10" fmla="*/ 6979772 w 7660325"/>
              <a:gd name="connsiteY10" fmla="*/ 677311 h 2287306"/>
              <a:gd name="connsiteX11" fmla="*/ 7643801 w 7660325"/>
              <a:gd name="connsiteY11" fmla="*/ 1167168 h 2287306"/>
              <a:gd name="connsiteX12" fmla="*/ 7077744 w 7660325"/>
              <a:gd name="connsiteY12" fmla="*/ 1537282 h 2287306"/>
              <a:gd name="connsiteX13" fmla="*/ 3473709 w 7660325"/>
              <a:gd name="connsiteY13" fmla="*/ 1741218 h 2287306"/>
              <a:gd name="connsiteX14" fmla="*/ 3836781 w 7660325"/>
              <a:gd name="connsiteY14" fmla="*/ 1860872 h 2287306"/>
              <a:gd name="connsiteX15" fmla="*/ 4245558 w 7660325"/>
              <a:gd name="connsiteY15" fmla="*/ 2089430 h 2287306"/>
              <a:gd name="connsiteX16" fmla="*/ 3213315 w 7660325"/>
              <a:gd name="connsiteY16" fmla="*/ 2277511 h 2287306"/>
              <a:gd name="connsiteX17" fmla="*/ 1302355 w 7660325"/>
              <a:gd name="connsiteY17" fmla="*/ 2255824 h 2287306"/>
              <a:gd name="connsiteX18" fmla="*/ 0 w 7660325"/>
              <a:gd name="connsiteY18" fmla="*/ 2214271 h 2287306"/>
              <a:gd name="connsiteX0" fmla="*/ 100001 w 7660325"/>
              <a:gd name="connsiteY0" fmla="*/ 230996 h 2287306"/>
              <a:gd name="connsiteX1" fmla="*/ 1438944 w 7660325"/>
              <a:gd name="connsiteY1" fmla="*/ 241882 h 2287306"/>
              <a:gd name="connsiteX2" fmla="*/ 2756115 w 7660325"/>
              <a:gd name="connsiteY2" fmla="*/ 2396 h 2287306"/>
              <a:gd name="connsiteX3" fmla="*/ 3420144 w 7660325"/>
              <a:gd name="connsiteY3" fmla="*/ 133025 h 2287306"/>
              <a:gd name="connsiteX4" fmla="*/ 3300401 w 7660325"/>
              <a:gd name="connsiteY4" fmla="*/ 361625 h 2287306"/>
              <a:gd name="connsiteX5" fmla="*/ 4824401 w 7660325"/>
              <a:gd name="connsiteY5" fmla="*/ 416053 h 2287306"/>
              <a:gd name="connsiteX6" fmla="*/ 5455772 w 7660325"/>
              <a:gd name="connsiteY6" fmla="*/ 187453 h 2287306"/>
              <a:gd name="connsiteX7" fmla="*/ 6076258 w 7660325"/>
              <a:gd name="connsiteY7" fmla="*/ 78596 h 2287306"/>
              <a:gd name="connsiteX8" fmla="*/ 5923858 w 7660325"/>
              <a:gd name="connsiteY8" fmla="*/ 437825 h 2287306"/>
              <a:gd name="connsiteX9" fmla="*/ 5640830 w 7660325"/>
              <a:gd name="connsiteY9" fmla="*/ 688196 h 2287306"/>
              <a:gd name="connsiteX10" fmla="*/ 6979772 w 7660325"/>
              <a:gd name="connsiteY10" fmla="*/ 677311 h 2287306"/>
              <a:gd name="connsiteX11" fmla="*/ 7643801 w 7660325"/>
              <a:gd name="connsiteY11" fmla="*/ 1167168 h 2287306"/>
              <a:gd name="connsiteX12" fmla="*/ 7077744 w 7660325"/>
              <a:gd name="connsiteY12" fmla="*/ 1537282 h 2287306"/>
              <a:gd name="connsiteX13" fmla="*/ 3473709 w 7660325"/>
              <a:gd name="connsiteY13" fmla="*/ 1741218 h 2287306"/>
              <a:gd name="connsiteX14" fmla="*/ 3765506 w 7660325"/>
              <a:gd name="connsiteY14" fmla="*/ 1944027 h 2287306"/>
              <a:gd name="connsiteX15" fmla="*/ 4245558 w 7660325"/>
              <a:gd name="connsiteY15" fmla="*/ 2089430 h 2287306"/>
              <a:gd name="connsiteX16" fmla="*/ 3213315 w 7660325"/>
              <a:gd name="connsiteY16" fmla="*/ 2277511 h 2287306"/>
              <a:gd name="connsiteX17" fmla="*/ 1302355 w 7660325"/>
              <a:gd name="connsiteY17" fmla="*/ 2255824 h 2287306"/>
              <a:gd name="connsiteX18" fmla="*/ 0 w 7660325"/>
              <a:gd name="connsiteY18" fmla="*/ 2214271 h 2287306"/>
              <a:gd name="connsiteX0" fmla="*/ 100001 w 7660325"/>
              <a:gd name="connsiteY0" fmla="*/ 230996 h 2280835"/>
              <a:gd name="connsiteX1" fmla="*/ 1438944 w 7660325"/>
              <a:gd name="connsiteY1" fmla="*/ 241882 h 2280835"/>
              <a:gd name="connsiteX2" fmla="*/ 2756115 w 7660325"/>
              <a:gd name="connsiteY2" fmla="*/ 2396 h 2280835"/>
              <a:gd name="connsiteX3" fmla="*/ 3420144 w 7660325"/>
              <a:gd name="connsiteY3" fmla="*/ 133025 h 2280835"/>
              <a:gd name="connsiteX4" fmla="*/ 3300401 w 7660325"/>
              <a:gd name="connsiteY4" fmla="*/ 361625 h 2280835"/>
              <a:gd name="connsiteX5" fmla="*/ 4824401 w 7660325"/>
              <a:gd name="connsiteY5" fmla="*/ 416053 h 2280835"/>
              <a:gd name="connsiteX6" fmla="*/ 5455772 w 7660325"/>
              <a:gd name="connsiteY6" fmla="*/ 187453 h 2280835"/>
              <a:gd name="connsiteX7" fmla="*/ 6076258 w 7660325"/>
              <a:gd name="connsiteY7" fmla="*/ 78596 h 2280835"/>
              <a:gd name="connsiteX8" fmla="*/ 5923858 w 7660325"/>
              <a:gd name="connsiteY8" fmla="*/ 437825 h 2280835"/>
              <a:gd name="connsiteX9" fmla="*/ 5640830 w 7660325"/>
              <a:gd name="connsiteY9" fmla="*/ 688196 h 2280835"/>
              <a:gd name="connsiteX10" fmla="*/ 6979772 w 7660325"/>
              <a:gd name="connsiteY10" fmla="*/ 677311 h 2280835"/>
              <a:gd name="connsiteX11" fmla="*/ 7643801 w 7660325"/>
              <a:gd name="connsiteY11" fmla="*/ 1167168 h 2280835"/>
              <a:gd name="connsiteX12" fmla="*/ 7077744 w 7660325"/>
              <a:gd name="connsiteY12" fmla="*/ 1537282 h 2280835"/>
              <a:gd name="connsiteX13" fmla="*/ 3473709 w 7660325"/>
              <a:gd name="connsiteY13" fmla="*/ 1741218 h 2280835"/>
              <a:gd name="connsiteX14" fmla="*/ 3765506 w 7660325"/>
              <a:gd name="connsiteY14" fmla="*/ 1944027 h 2280835"/>
              <a:gd name="connsiteX15" fmla="*/ 4411868 w 7660325"/>
              <a:gd name="connsiteY15" fmla="*/ 2184464 h 2280835"/>
              <a:gd name="connsiteX16" fmla="*/ 3213315 w 7660325"/>
              <a:gd name="connsiteY16" fmla="*/ 2277511 h 2280835"/>
              <a:gd name="connsiteX17" fmla="*/ 1302355 w 7660325"/>
              <a:gd name="connsiteY17" fmla="*/ 2255824 h 2280835"/>
              <a:gd name="connsiteX18" fmla="*/ 0 w 7660325"/>
              <a:gd name="connsiteY18" fmla="*/ 2214271 h 2280835"/>
              <a:gd name="connsiteX0" fmla="*/ 100001 w 7660325"/>
              <a:gd name="connsiteY0" fmla="*/ 230996 h 2280835"/>
              <a:gd name="connsiteX1" fmla="*/ 1438944 w 7660325"/>
              <a:gd name="connsiteY1" fmla="*/ 241882 h 2280835"/>
              <a:gd name="connsiteX2" fmla="*/ 2756115 w 7660325"/>
              <a:gd name="connsiteY2" fmla="*/ 2396 h 2280835"/>
              <a:gd name="connsiteX3" fmla="*/ 3420144 w 7660325"/>
              <a:gd name="connsiteY3" fmla="*/ 133025 h 2280835"/>
              <a:gd name="connsiteX4" fmla="*/ 3300401 w 7660325"/>
              <a:gd name="connsiteY4" fmla="*/ 361625 h 2280835"/>
              <a:gd name="connsiteX5" fmla="*/ 4824401 w 7660325"/>
              <a:gd name="connsiteY5" fmla="*/ 416053 h 2280835"/>
              <a:gd name="connsiteX6" fmla="*/ 5455772 w 7660325"/>
              <a:gd name="connsiteY6" fmla="*/ 187453 h 2280835"/>
              <a:gd name="connsiteX7" fmla="*/ 6076258 w 7660325"/>
              <a:gd name="connsiteY7" fmla="*/ 78596 h 2280835"/>
              <a:gd name="connsiteX8" fmla="*/ 5923858 w 7660325"/>
              <a:gd name="connsiteY8" fmla="*/ 437825 h 2280835"/>
              <a:gd name="connsiteX9" fmla="*/ 5640830 w 7660325"/>
              <a:gd name="connsiteY9" fmla="*/ 688196 h 2280835"/>
              <a:gd name="connsiteX10" fmla="*/ 6979772 w 7660325"/>
              <a:gd name="connsiteY10" fmla="*/ 677311 h 2280835"/>
              <a:gd name="connsiteX11" fmla="*/ 7643801 w 7660325"/>
              <a:gd name="connsiteY11" fmla="*/ 1167168 h 2280835"/>
              <a:gd name="connsiteX12" fmla="*/ 7077744 w 7660325"/>
              <a:gd name="connsiteY12" fmla="*/ 1537282 h 2280835"/>
              <a:gd name="connsiteX13" fmla="*/ 3473709 w 7660325"/>
              <a:gd name="connsiteY13" fmla="*/ 1741218 h 2280835"/>
              <a:gd name="connsiteX14" fmla="*/ 3765506 w 7660325"/>
              <a:gd name="connsiteY14" fmla="*/ 1944027 h 2280835"/>
              <a:gd name="connsiteX15" fmla="*/ 4411868 w 7660325"/>
              <a:gd name="connsiteY15" fmla="*/ 2184464 h 2280835"/>
              <a:gd name="connsiteX16" fmla="*/ 3213315 w 7660325"/>
              <a:gd name="connsiteY16" fmla="*/ 2277511 h 2280835"/>
              <a:gd name="connsiteX17" fmla="*/ 1302355 w 7660325"/>
              <a:gd name="connsiteY17" fmla="*/ 2255824 h 2280835"/>
              <a:gd name="connsiteX18" fmla="*/ 0 w 7660325"/>
              <a:gd name="connsiteY18" fmla="*/ 2214271 h 2280835"/>
              <a:gd name="connsiteX0" fmla="*/ 100001 w 7660325"/>
              <a:gd name="connsiteY0" fmla="*/ 230996 h 2280835"/>
              <a:gd name="connsiteX1" fmla="*/ 1438944 w 7660325"/>
              <a:gd name="connsiteY1" fmla="*/ 241882 h 2280835"/>
              <a:gd name="connsiteX2" fmla="*/ 2756115 w 7660325"/>
              <a:gd name="connsiteY2" fmla="*/ 2396 h 2280835"/>
              <a:gd name="connsiteX3" fmla="*/ 3420144 w 7660325"/>
              <a:gd name="connsiteY3" fmla="*/ 133025 h 2280835"/>
              <a:gd name="connsiteX4" fmla="*/ 3300401 w 7660325"/>
              <a:gd name="connsiteY4" fmla="*/ 361625 h 2280835"/>
              <a:gd name="connsiteX5" fmla="*/ 4824401 w 7660325"/>
              <a:gd name="connsiteY5" fmla="*/ 416053 h 2280835"/>
              <a:gd name="connsiteX6" fmla="*/ 5455772 w 7660325"/>
              <a:gd name="connsiteY6" fmla="*/ 187453 h 2280835"/>
              <a:gd name="connsiteX7" fmla="*/ 6076258 w 7660325"/>
              <a:gd name="connsiteY7" fmla="*/ 78596 h 2280835"/>
              <a:gd name="connsiteX8" fmla="*/ 5923858 w 7660325"/>
              <a:gd name="connsiteY8" fmla="*/ 437825 h 2280835"/>
              <a:gd name="connsiteX9" fmla="*/ 5640830 w 7660325"/>
              <a:gd name="connsiteY9" fmla="*/ 688196 h 2280835"/>
              <a:gd name="connsiteX10" fmla="*/ 6979772 w 7660325"/>
              <a:gd name="connsiteY10" fmla="*/ 677311 h 2280835"/>
              <a:gd name="connsiteX11" fmla="*/ 7643801 w 7660325"/>
              <a:gd name="connsiteY11" fmla="*/ 1167168 h 2280835"/>
              <a:gd name="connsiteX12" fmla="*/ 7077744 w 7660325"/>
              <a:gd name="connsiteY12" fmla="*/ 1537282 h 2280835"/>
              <a:gd name="connsiteX13" fmla="*/ 3473709 w 7660325"/>
              <a:gd name="connsiteY13" fmla="*/ 1741218 h 2280835"/>
              <a:gd name="connsiteX14" fmla="*/ 3765506 w 7660325"/>
              <a:gd name="connsiteY14" fmla="*/ 1944027 h 2280835"/>
              <a:gd name="connsiteX15" fmla="*/ 4411868 w 7660325"/>
              <a:gd name="connsiteY15" fmla="*/ 2184464 h 2280835"/>
              <a:gd name="connsiteX16" fmla="*/ 3213315 w 7660325"/>
              <a:gd name="connsiteY16" fmla="*/ 2277511 h 2280835"/>
              <a:gd name="connsiteX17" fmla="*/ 1302355 w 7660325"/>
              <a:gd name="connsiteY17" fmla="*/ 2255824 h 2280835"/>
              <a:gd name="connsiteX18" fmla="*/ 0 w 7660325"/>
              <a:gd name="connsiteY18" fmla="*/ 2214271 h 2280835"/>
              <a:gd name="connsiteX0" fmla="*/ 100001 w 7660325"/>
              <a:gd name="connsiteY0" fmla="*/ 230996 h 2280835"/>
              <a:gd name="connsiteX1" fmla="*/ 1438944 w 7660325"/>
              <a:gd name="connsiteY1" fmla="*/ 241882 h 2280835"/>
              <a:gd name="connsiteX2" fmla="*/ 2756115 w 7660325"/>
              <a:gd name="connsiteY2" fmla="*/ 2396 h 2280835"/>
              <a:gd name="connsiteX3" fmla="*/ 3420144 w 7660325"/>
              <a:gd name="connsiteY3" fmla="*/ 133025 h 2280835"/>
              <a:gd name="connsiteX4" fmla="*/ 3300401 w 7660325"/>
              <a:gd name="connsiteY4" fmla="*/ 361625 h 2280835"/>
              <a:gd name="connsiteX5" fmla="*/ 4824401 w 7660325"/>
              <a:gd name="connsiteY5" fmla="*/ 416053 h 2280835"/>
              <a:gd name="connsiteX6" fmla="*/ 5455772 w 7660325"/>
              <a:gd name="connsiteY6" fmla="*/ 187453 h 2280835"/>
              <a:gd name="connsiteX7" fmla="*/ 6076258 w 7660325"/>
              <a:gd name="connsiteY7" fmla="*/ 78596 h 2280835"/>
              <a:gd name="connsiteX8" fmla="*/ 5923858 w 7660325"/>
              <a:gd name="connsiteY8" fmla="*/ 437825 h 2280835"/>
              <a:gd name="connsiteX9" fmla="*/ 5640830 w 7660325"/>
              <a:gd name="connsiteY9" fmla="*/ 688196 h 2280835"/>
              <a:gd name="connsiteX10" fmla="*/ 6979772 w 7660325"/>
              <a:gd name="connsiteY10" fmla="*/ 677311 h 2280835"/>
              <a:gd name="connsiteX11" fmla="*/ 7643801 w 7660325"/>
              <a:gd name="connsiteY11" fmla="*/ 1167168 h 2280835"/>
              <a:gd name="connsiteX12" fmla="*/ 7077744 w 7660325"/>
              <a:gd name="connsiteY12" fmla="*/ 1537282 h 2280835"/>
              <a:gd name="connsiteX13" fmla="*/ 3473709 w 7660325"/>
              <a:gd name="connsiteY13" fmla="*/ 1741218 h 2280835"/>
              <a:gd name="connsiteX14" fmla="*/ 3765506 w 7660325"/>
              <a:gd name="connsiteY14" fmla="*/ 1944027 h 2280835"/>
              <a:gd name="connsiteX15" fmla="*/ 4411868 w 7660325"/>
              <a:gd name="connsiteY15" fmla="*/ 2184464 h 2280835"/>
              <a:gd name="connsiteX16" fmla="*/ 3213315 w 7660325"/>
              <a:gd name="connsiteY16" fmla="*/ 2277511 h 2280835"/>
              <a:gd name="connsiteX17" fmla="*/ 1302355 w 7660325"/>
              <a:gd name="connsiteY17" fmla="*/ 2255824 h 2280835"/>
              <a:gd name="connsiteX18" fmla="*/ 0 w 7660325"/>
              <a:gd name="connsiteY18" fmla="*/ 2214271 h 2280835"/>
              <a:gd name="connsiteX0" fmla="*/ 100001 w 7660325"/>
              <a:gd name="connsiteY0" fmla="*/ 230996 h 2280835"/>
              <a:gd name="connsiteX1" fmla="*/ 1438944 w 7660325"/>
              <a:gd name="connsiteY1" fmla="*/ 241882 h 2280835"/>
              <a:gd name="connsiteX2" fmla="*/ 2756115 w 7660325"/>
              <a:gd name="connsiteY2" fmla="*/ 2396 h 2280835"/>
              <a:gd name="connsiteX3" fmla="*/ 3420144 w 7660325"/>
              <a:gd name="connsiteY3" fmla="*/ 133025 h 2280835"/>
              <a:gd name="connsiteX4" fmla="*/ 3300401 w 7660325"/>
              <a:gd name="connsiteY4" fmla="*/ 361625 h 2280835"/>
              <a:gd name="connsiteX5" fmla="*/ 4824401 w 7660325"/>
              <a:gd name="connsiteY5" fmla="*/ 416053 h 2280835"/>
              <a:gd name="connsiteX6" fmla="*/ 5455772 w 7660325"/>
              <a:gd name="connsiteY6" fmla="*/ 187453 h 2280835"/>
              <a:gd name="connsiteX7" fmla="*/ 6076258 w 7660325"/>
              <a:gd name="connsiteY7" fmla="*/ 78596 h 2280835"/>
              <a:gd name="connsiteX8" fmla="*/ 5923858 w 7660325"/>
              <a:gd name="connsiteY8" fmla="*/ 437825 h 2280835"/>
              <a:gd name="connsiteX9" fmla="*/ 5640830 w 7660325"/>
              <a:gd name="connsiteY9" fmla="*/ 688196 h 2280835"/>
              <a:gd name="connsiteX10" fmla="*/ 6979772 w 7660325"/>
              <a:gd name="connsiteY10" fmla="*/ 677311 h 2280835"/>
              <a:gd name="connsiteX11" fmla="*/ 7643801 w 7660325"/>
              <a:gd name="connsiteY11" fmla="*/ 1167168 h 2280835"/>
              <a:gd name="connsiteX12" fmla="*/ 7077744 w 7660325"/>
              <a:gd name="connsiteY12" fmla="*/ 1537282 h 2280835"/>
              <a:gd name="connsiteX13" fmla="*/ 3473709 w 7660325"/>
              <a:gd name="connsiteY13" fmla="*/ 1741218 h 2280835"/>
              <a:gd name="connsiteX14" fmla="*/ 3765506 w 7660325"/>
              <a:gd name="connsiteY14" fmla="*/ 1944027 h 2280835"/>
              <a:gd name="connsiteX15" fmla="*/ 4411868 w 7660325"/>
              <a:gd name="connsiteY15" fmla="*/ 2184464 h 2280835"/>
              <a:gd name="connsiteX16" fmla="*/ 3213315 w 7660325"/>
              <a:gd name="connsiteY16" fmla="*/ 2277511 h 2280835"/>
              <a:gd name="connsiteX17" fmla="*/ 1302355 w 7660325"/>
              <a:gd name="connsiteY17" fmla="*/ 2255824 h 2280835"/>
              <a:gd name="connsiteX18" fmla="*/ 0 w 7660325"/>
              <a:gd name="connsiteY18" fmla="*/ 2214271 h 2280835"/>
              <a:gd name="connsiteX0" fmla="*/ 100001 w 7660325"/>
              <a:gd name="connsiteY0" fmla="*/ 230996 h 2280835"/>
              <a:gd name="connsiteX1" fmla="*/ 1438944 w 7660325"/>
              <a:gd name="connsiteY1" fmla="*/ 241882 h 2280835"/>
              <a:gd name="connsiteX2" fmla="*/ 2756115 w 7660325"/>
              <a:gd name="connsiteY2" fmla="*/ 2396 h 2280835"/>
              <a:gd name="connsiteX3" fmla="*/ 3420144 w 7660325"/>
              <a:gd name="connsiteY3" fmla="*/ 133025 h 2280835"/>
              <a:gd name="connsiteX4" fmla="*/ 3300401 w 7660325"/>
              <a:gd name="connsiteY4" fmla="*/ 361625 h 2280835"/>
              <a:gd name="connsiteX5" fmla="*/ 4824401 w 7660325"/>
              <a:gd name="connsiteY5" fmla="*/ 416053 h 2280835"/>
              <a:gd name="connsiteX6" fmla="*/ 5455772 w 7660325"/>
              <a:gd name="connsiteY6" fmla="*/ 187453 h 2280835"/>
              <a:gd name="connsiteX7" fmla="*/ 6076258 w 7660325"/>
              <a:gd name="connsiteY7" fmla="*/ 78596 h 2280835"/>
              <a:gd name="connsiteX8" fmla="*/ 5923858 w 7660325"/>
              <a:gd name="connsiteY8" fmla="*/ 437825 h 2280835"/>
              <a:gd name="connsiteX9" fmla="*/ 5640830 w 7660325"/>
              <a:gd name="connsiteY9" fmla="*/ 688196 h 2280835"/>
              <a:gd name="connsiteX10" fmla="*/ 6979772 w 7660325"/>
              <a:gd name="connsiteY10" fmla="*/ 677311 h 2280835"/>
              <a:gd name="connsiteX11" fmla="*/ 7643801 w 7660325"/>
              <a:gd name="connsiteY11" fmla="*/ 1167168 h 2280835"/>
              <a:gd name="connsiteX12" fmla="*/ 7077744 w 7660325"/>
              <a:gd name="connsiteY12" fmla="*/ 1537282 h 2280835"/>
              <a:gd name="connsiteX13" fmla="*/ 3473709 w 7660325"/>
              <a:gd name="connsiteY13" fmla="*/ 1741218 h 2280835"/>
              <a:gd name="connsiteX14" fmla="*/ 3765506 w 7660325"/>
              <a:gd name="connsiteY14" fmla="*/ 1944027 h 2280835"/>
              <a:gd name="connsiteX15" fmla="*/ 4411082 w 7660325"/>
              <a:gd name="connsiteY15" fmla="*/ 1992502 h 2280835"/>
              <a:gd name="connsiteX16" fmla="*/ 4411868 w 7660325"/>
              <a:gd name="connsiteY16" fmla="*/ 2184464 h 2280835"/>
              <a:gd name="connsiteX17" fmla="*/ 3213315 w 7660325"/>
              <a:gd name="connsiteY17" fmla="*/ 2277511 h 2280835"/>
              <a:gd name="connsiteX18" fmla="*/ 1302355 w 7660325"/>
              <a:gd name="connsiteY18" fmla="*/ 2255824 h 2280835"/>
              <a:gd name="connsiteX19" fmla="*/ 0 w 7660325"/>
              <a:gd name="connsiteY19" fmla="*/ 2214271 h 2280835"/>
              <a:gd name="connsiteX0" fmla="*/ 100001 w 7660325"/>
              <a:gd name="connsiteY0" fmla="*/ 230996 h 2280835"/>
              <a:gd name="connsiteX1" fmla="*/ 1438944 w 7660325"/>
              <a:gd name="connsiteY1" fmla="*/ 241882 h 2280835"/>
              <a:gd name="connsiteX2" fmla="*/ 2756115 w 7660325"/>
              <a:gd name="connsiteY2" fmla="*/ 2396 h 2280835"/>
              <a:gd name="connsiteX3" fmla="*/ 3420144 w 7660325"/>
              <a:gd name="connsiteY3" fmla="*/ 133025 h 2280835"/>
              <a:gd name="connsiteX4" fmla="*/ 3300401 w 7660325"/>
              <a:gd name="connsiteY4" fmla="*/ 361625 h 2280835"/>
              <a:gd name="connsiteX5" fmla="*/ 4824401 w 7660325"/>
              <a:gd name="connsiteY5" fmla="*/ 416053 h 2280835"/>
              <a:gd name="connsiteX6" fmla="*/ 5455772 w 7660325"/>
              <a:gd name="connsiteY6" fmla="*/ 187453 h 2280835"/>
              <a:gd name="connsiteX7" fmla="*/ 6076258 w 7660325"/>
              <a:gd name="connsiteY7" fmla="*/ 78596 h 2280835"/>
              <a:gd name="connsiteX8" fmla="*/ 5923858 w 7660325"/>
              <a:gd name="connsiteY8" fmla="*/ 437825 h 2280835"/>
              <a:gd name="connsiteX9" fmla="*/ 5640830 w 7660325"/>
              <a:gd name="connsiteY9" fmla="*/ 688196 h 2280835"/>
              <a:gd name="connsiteX10" fmla="*/ 6979772 w 7660325"/>
              <a:gd name="connsiteY10" fmla="*/ 677311 h 2280835"/>
              <a:gd name="connsiteX11" fmla="*/ 7643801 w 7660325"/>
              <a:gd name="connsiteY11" fmla="*/ 1167168 h 2280835"/>
              <a:gd name="connsiteX12" fmla="*/ 7077744 w 7660325"/>
              <a:gd name="connsiteY12" fmla="*/ 1537282 h 2280835"/>
              <a:gd name="connsiteX13" fmla="*/ 3473709 w 7660325"/>
              <a:gd name="connsiteY13" fmla="*/ 1741218 h 2280835"/>
              <a:gd name="connsiteX14" fmla="*/ 3765506 w 7660325"/>
              <a:gd name="connsiteY14" fmla="*/ 1944027 h 2280835"/>
              <a:gd name="connsiteX15" fmla="*/ 4411082 w 7660325"/>
              <a:gd name="connsiteY15" fmla="*/ 1992502 h 2280835"/>
              <a:gd name="connsiteX16" fmla="*/ 4411868 w 7660325"/>
              <a:gd name="connsiteY16" fmla="*/ 2184464 h 2280835"/>
              <a:gd name="connsiteX17" fmla="*/ 3213315 w 7660325"/>
              <a:gd name="connsiteY17" fmla="*/ 2277511 h 2280835"/>
              <a:gd name="connsiteX18" fmla="*/ 1302355 w 7660325"/>
              <a:gd name="connsiteY18" fmla="*/ 2255824 h 2280835"/>
              <a:gd name="connsiteX19" fmla="*/ 0 w 7660325"/>
              <a:gd name="connsiteY19" fmla="*/ 2214271 h 2280835"/>
              <a:gd name="connsiteX0" fmla="*/ 100001 w 7660325"/>
              <a:gd name="connsiteY0" fmla="*/ 230996 h 2280835"/>
              <a:gd name="connsiteX1" fmla="*/ 1438944 w 7660325"/>
              <a:gd name="connsiteY1" fmla="*/ 241882 h 2280835"/>
              <a:gd name="connsiteX2" fmla="*/ 2756115 w 7660325"/>
              <a:gd name="connsiteY2" fmla="*/ 2396 h 2280835"/>
              <a:gd name="connsiteX3" fmla="*/ 3420144 w 7660325"/>
              <a:gd name="connsiteY3" fmla="*/ 133025 h 2280835"/>
              <a:gd name="connsiteX4" fmla="*/ 3300401 w 7660325"/>
              <a:gd name="connsiteY4" fmla="*/ 361625 h 2280835"/>
              <a:gd name="connsiteX5" fmla="*/ 4824401 w 7660325"/>
              <a:gd name="connsiteY5" fmla="*/ 416053 h 2280835"/>
              <a:gd name="connsiteX6" fmla="*/ 5455772 w 7660325"/>
              <a:gd name="connsiteY6" fmla="*/ 187453 h 2280835"/>
              <a:gd name="connsiteX7" fmla="*/ 6076258 w 7660325"/>
              <a:gd name="connsiteY7" fmla="*/ 78596 h 2280835"/>
              <a:gd name="connsiteX8" fmla="*/ 5923858 w 7660325"/>
              <a:gd name="connsiteY8" fmla="*/ 437825 h 2280835"/>
              <a:gd name="connsiteX9" fmla="*/ 5640830 w 7660325"/>
              <a:gd name="connsiteY9" fmla="*/ 688196 h 2280835"/>
              <a:gd name="connsiteX10" fmla="*/ 6979772 w 7660325"/>
              <a:gd name="connsiteY10" fmla="*/ 677311 h 2280835"/>
              <a:gd name="connsiteX11" fmla="*/ 7643801 w 7660325"/>
              <a:gd name="connsiteY11" fmla="*/ 1167168 h 2280835"/>
              <a:gd name="connsiteX12" fmla="*/ 7077744 w 7660325"/>
              <a:gd name="connsiteY12" fmla="*/ 1537282 h 2280835"/>
              <a:gd name="connsiteX13" fmla="*/ 3473709 w 7660325"/>
              <a:gd name="connsiteY13" fmla="*/ 1741218 h 2280835"/>
              <a:gd name="connsiteX14" fmla="*/ 3765506 w 7660325"/>
              <a:gd name="connsiteY14" fmla="*/ 1944027 h 2280835"/>
              <a:gd name="connsiteX15" fmla="*/ 4411082 w 7660325"/>
              <a:gd name="connsiteY15" fmla="*/ 1992502 h 2280835"/>
              <a:gd name="connsiteX16" fmla="*/ 4411868 w 7660325"/>
              <a:gd name="connsiteY16" fmla="*/ 2184464 h 2280835"/>
              <a:gd name="connsiteX17" fmla="*/ 3213315 w 7660325"/>
              <a:gd name="connsiteY17" fmla="*/ 2277511 h 2280835"/>
              <a:gd name="connsiteX18" fmla="*/ 1302355 w 7660325"/>
              <a:gd name="connsiteY18" fmla="*/ 2255824 h 2280835"/>
              <a:gd name="connsiteX19" fmla="*/ 0 w 7660325"/>
              <a:gd name="connsiteY19" fmla="*/ 2214271 h 2280835"/>
              <a:gd name="connsiteX0" fmla="*/ 100001 w 7660325"/>
              <a:gd name="connsiteY0" fmla="*/ 230996 h 2280835"/>
              <a:gd name="connsiteX1" fmla="*/ 1438944 w 7660325"/>
              <a:gd name="connsiteY1" fmla="*/ 241882 h 2280835"/>
              <a:gd name="connsiteX2" fmla="*/ 2756115 w 7660325"/>
              <a:gd name="connsiteY2" fmla="*/ 2396 h 2280835"/>
              <a:gd name="connsiteX3" fmla="*/ 3420144 w 7660325"/>
              <a:gd name="connsiteY3" fmla="*/ 133025 h 2280835"/>
              <a:gd name="connsiteX4" fmla="*/ 3300401 w 7660325"/>
              <a:gd name="connsiteY4" fmla="*/ 361625 h 2280835"/>
              <a:gd name="connsiteX5" fmla="*/ 4824401 w 7660325"/>
              <a:gd name="connsiteY5" fmla="*/ 416053 h 2280835"/>
              <a:gd name="connsiteX6" fmla="*/ 5455772 w 7660325"/>
              <a:gd name="connsiteY6" fmla="*/ 187453 h 2280835"/>
              <a:gd name="connsiteX7" fmla="*/ 6076258 w 7660325"/>
              <a:gd name="connsiteY7" fmla="*/ 78596 h 2280835"/>
              <a:gd name="connsiteX8" fmla="*/ 5923858 w 7660325"/>
              <a:gd name="connsiteY8" fmla="*/ 437825 h 2280835"/>
              <a:gd name="connsiteX9" fmla="*/ 5640830 w 7660325"/>
              <a:gd name="connsiteY9" fmla="*/ 688196 h 2280835"/>
              <a:gd name="connsiteX10" fmla="*/ 6979772 w 7660325"/>
              <a:gd name="connsiteY10" fmla="*/ 677311 h 2280835"/>
              <a:gd name="connsiteX11" fmla="*/ 7643801 w 7660325"/>
              <a:gd name="connsiteY11" fmla="*/ 1167168 h 2280835"/>
              <a:gd name="connsiteX12" fmla="*/ 7077744 w 7660325"/>
              <a:gd name="connsiteY12" fmla="*/ 1537282 h 2280835"/>
              <a:gd name="connsiteX13" fmla="*/ 3473709 w 7660325"/>
              <a:gd name="connsiteY13" fmla="*/ 1741218 h 2280835"/>
              <a:gd name="connsiteX14" fmla="*/ 3765506 w 7660325"/>
              <a:gd name="connsiteY14" fmla="*/ 1944027 h 2280835"/>
              <a:gd name="connsiteX15" fmla="*/ 4411082 w 7660325"/>
              <a:gd name="connsiteY15" fmla="*/ 1992502 h 2280835"/>
              <a:gd name="connsiteX16" fmla="*/ 4411868 w 7660325"/>
              <a:gd name="connsiteY16" fmla="*/ 2184464 h 2280835"/>
              <a:gd name="connsiteX17" fmla="*/ 3213315 w 7660325"/>
              <a:gd name="connsiteY17" fmla="*/ 2277511 h 2280835"/>
              <a:gd name="connsiteX18" fmla="*/ 1302355 w 7660325"/>
              <a:gd name="connsiteY18" fmla="*/ 2255824 h 2280835"/>
              <a:gd name="connsiteX19" fmla="*/ 0 w 7660325"/>
              <a:gd name="connsiteY19" fmla="*/ 2214271 h 2280835"/>
              <a:gd name="connsiteX0" fmla="*/ 100001 w 7660325"/>
              <a:gd name="connsiteY0" fmla="*/ 230996 h 2280835"/>
              <a:gd name="connsiteX1" fmla="*/ 1438944 w 7660325"/>
              <a:gd name="connsiteY1" fmla="*/ 241882 h 2280835"/>
              <a:gd name="connsiteX2" fmla="*/ 2756115 w 7660325"/>
              <a:gd name="connsiteY2" fmla="*/ 2396 h 2280835"/>
              <a:gd name="connsiteX3" fmla="*/ 3420144 w 7660325"/>
              <a:gd name="connsiteY3" fmla="*/ 133025 h 2280835"/>
              <a:gd name="connsiteX4" fmla="*/ 3300401 w 7660325"/>
              <a:gd name="connsiteY4" fmla="*/ 361625 h 2280835"/>
              <a:gd name="connsiteX5" fmla="*/ 4824401 w 7660325"/>
              <a:gd name="connsiteY5" fmla="*/ 416053 h 2280835"/>
              <a:gd name="connsiteX6" fmla="*/ 5455772 w 7660325"/>
              <a:gd name="connsiteY6" fmla="*/ 187453 h 2280835"/>
              <a:gd name="connsiteX7" fmla="*/ 6076258 w 7660325"/>
              <a:gd name="connsiteY7" fmla="*/ 78596 h 2280835"/>
              <a:gd name="connsiteX8" fmla="*/ 5923858 w 7660325"/>
              <a:gd name="connsiteY8" fmla="*/ 437825 h 2280835"/>
              <a:gd name="connsiteX9" fmla="*/ 5640830 w 7660325"/>
              <a:gd name="connsiteY9" fmla="*/ 688196 h 2280835"/>
              <a:gd name="connsiteX10" fmla="*/ 6979772 w 7660325"/>
              <a:gd name="connsiteY10" fmla="*/ 677311 h 2280835"/>
              <a:gd name="connsiteX11" fmla="*/ 7643801 w 7660325"/>
              <a:gd name="connsiteY11" fmla="*/ 1167168 h 2280835"/>
              <a:gd name="connsiteX12" fmla="*/ 7077744 w 7660325"/>
              <a:gd name="connsiteY12" fmla="*/ 1537282 h 2280835"/>
              <a:gd name="connsiteX13" fmla="*/ 3473709 w 7660325"/>
              <a:gd name="connsiteY13" fmla="*/ 1741218 h 2280835"/>
              <a:gd name="connsiteX14" fmla="*/ 3765506 w 7660325"/>
              <a:gd name="connsiteY14" fmla="*/ 1944027 h 2280835"/>
              <a:gd name="connsiteX15" fmla="*/ 4411082 w 7660325"/>
              <a:gd name="connsiteY15" fmla="*/ 1992502 h 2280835"/>
              <a:gd name="connsiteX16" fmla="*/ 4411868 w 7660325"/>
              <a:gd name="connsiteY16" fmla="*/ 2184464 h 2280835"/>
              <a:gd name="connsiteX17" fmla="*/ 3213315 w 7660325"/>
              <a:gd name="connsiteY17" fmla="*/ 2277511 h 2280835"/>
              <a:gd name="connsiteX18" fmla="*/ 1302355 w 7660325"/>
              <a:gd name="connsiteY18" fmla="*/ 2255824 h 2280835"/>
              <a:gd name="connsiteX19" fmla="*/ 0 w 7660325"/>
              <a:gd name="connsiteY19" fmla="*/ 2214271 h 2280835"/>
              <a:gd name="connsiteX0" fmla="*/ 100001 w 7643801"/>
              <a:gd name="connsiteY0" fmla="*/ 230996 h 2280835"/>
              <a:gd name="connsiteX1" fmla="*/ 1438944 w 7643801"/>
              <a:gd name="connsiteY1" fmla="*/ 241882 h 2280835"/>
              <a:gd name="connsiteX2" fmla="*/ 2756115 w 7643801"/>
              <a:gd name="connsiteY2" fmla="*/ 2396 h 2280835"/>
              <a:gd name="connsiteX3" fmla="*/ 3420144 w 7643801"/>
              <a:gd name="connsiteY3" fmla="*/ 133025 h 2280835"/>
              <a:gd name="connsiteX4" fmla="*/ 3300401 w 7643801"/>
              <a:gd name="connsiteY4" fmla="*/ 361625 h 2280835"/>
              <a:gd name="connsiteX5" fmla="*/ 4824401 w 7643801"/>
              <a:gd name="connsiteY5" fmla="*/ 416053 h 2280835"/>
              <a:gd name="connsiteX6" fmla="*/ 5455772 w 7643801"/>
              <a:gd name="connsiteY6" fmla="*/ 187453 h 2280835"/>
              <a:gd name="connsiteX7" fmla="*/ 6076258 w 7643801"/>
              <a:gd name="connsiteY7" fmla="*/ 78596 h 2280835"/>
              <a:gd name="connsiteX8" fmla="*/ 5923858 w 7643801"/>
              <a:gd name="connsiteY8" fmla="*/ 437825 h 2280835"/>
              <a:gd name="connsiteX9" fmla="*/ 5640830 w 7643801"/>
              <a:gd name="connsiteY9" fmla="*/ 688196 h 2280835"/>
              <a:gd name="connsiteX10" fmla="*/ 6979772 w 7643801"/>
              <a:gd name="connsiteY10" fmla="*/ 677311 h 2280835"/>
              <a:gd name="connsiteX11" fmla="*/ 7643801 w 7643801"/>
              <a:gd name="connsiteY11" fmla="*/ 1167168 h 2280835"/>
              <a:gd name="connsiteX12" fmla="*/ 7077744 w 7643801"/>
              <a:gd name="connsiteY12" fmla="*/ 1537282 h 2280835"/>
              <a:gd name="connsiteX13" fmla="*/ 3473709 w 7643801"/>
              <a:gd name="connsiteY13" fmla="*/ 1741218 h 2280835"/>
              <a:gd name="connsiteX14" fmla="*/ 3765506 w 7643801"/>
              <a:gd name="connsiteY14" fmla="*/ 1944027 h 2280835"/>
              <a:gd name="connsiteX15" fmla="*/ 4411082 w 7643801"/>
              <a:gd name="connsiteY15" fmla="*/ 1992502 h 2280835"/>
              <a:gd name="connsiteX16" fmla="*/ 4411868 w 7643801"/>
              <a:gd name="connsiteY16" fmla="*/ 2184464 h 2280835"/>
              <a:gd name="connsiteX17" fmla="*/ 3213315 w 7643801"/>
              <a:gd name="connsiteY17" fmla="*/ 2277511 h 2280835"/>
              <a:gd name="connsiteX18" fmla="*/ 1302355 w 7643801"/>
              <a:gd name="connsiteY18" fmla="*/ 2255824 h 2280835"/>
              <a:gd name="connsiteX19" fmla="*/ 0 w 7643801"/>
              <a:gd name="connsiteY19" fmla="*/ 2214271 h 2280835"/>
              <a:gd name="connsiteX0" fmla="*/ 100001 w 7643801"/>
              <a:gd name="connsiteY0" fmla="*/ 230996 h 2280835"/>
              <a:gd name="connsiteX1" fmla="*/ 1438944 w 7643801"/>
              <a:gd name="connsiteY1" fmla="*/ 241882 h 2280835"/>
              <a:gd name="connsiteX2" fmla="*/ 2756115 w 7643801"/>
              <a:gd name="connsiteY2" fmla="*/ 2396 h 2280835"/>
              <a:gd name="connsiteX3" fmla="*/ 3420144 w 7643801"/>
              <a:gd name="connsiteY3" fmla="*/ 133025 h 2280835"/>
              <a:gd name="connsiteX4" fmla="*/ 3300401 w 7643801"/>
              <a:gd name="connsiteY4" fmla="*/ 361625 h 2280835"/>
              <a:gd name="connsiteX5" fmla="*/ 4824401 w 7643801"/>
              <a:gd name="connsiteY5" fmla="*/ 416053 h 2280835"/>
              <a:gd name="connsiteX6" fmla="*/ 5455772 w 7643801"/>
              <a:gd name="connsiteY6" fmla="*/ 187453 h 2280835"/>
              <a:gd name="connsiteX7" fmla="*/ 6076258 w 7643801"/>
              <a:gd name="connsiteY7" fmla="*/ 78596 h 2280835"/>
              <a:gd name="connsiteX8" fmla="*/ 5923858 w 7643801"/>
              <a:gd name="connsiteY8" fmla="*/ 437825 h 2280835"/>
              <a:gd name="connsiteX9" fmla="*/ 5640830 w 7643801"/>
              <a:gd name="connsiteY9" fmla="*/ 688196 h 2280835"/>
              <a:gd name="connsiteX10" fmla="*/ 6979772 w 7643801"/>
              <a:gd name="connsiteY10" fmla="*/ 677311 h 2280835"/>
              <a:gd name="connsiteX11" fmla="*/ 7643801 w 7643801"/>
              <a:gd name="connsiteY11" fmla="*/ 1167168 h 2280835"/>
              <a:gd name="connsiteX12" fmla="*/ 6792643 w 7643801"/>
              <a:gd name="connsiteY12" fmla="*/ 1561041 h 2280835"/>
              <a:gd name="connsiteX13" fmla="*/ 3473709 w 7643801"/>
              <a:gd name="connsiteY13" fmla="*/ 1741218 h 2280835"/>
              <a:gd name="connsiteX14" fmla="*/ 3765506 w 7643801"/>
              <a:gd name="connsiteY14" fmla="*/ 1944027 h 2280835"/>
              <a:gd name="connsiteX15" fmla="*/ 4411082 w 7643801"/>
              <a:gd name="connsiteY15" fmla="*/ 1992502 h 2280835"/>
              <a:gd name="connsiteX16" fmla="*/ 4411868 w 7643801"/>
              <a:gd name="connsiteY16" fmla="*/ 2184464 h 2280835"/>
              <a:gd name="connsiteX17" fmla="*/ 3213315 w 7643801"/>
              <a:gd name="connsiteY17" fmla="*/ 2277511 h 2280835"/>
              <a:gd name="connsiteX18" fmla="*/ 1302355 w 7643801"/>
              <a:gd name="connsiteY18" fmla="*/ 2255824 h 2280835"/>
              <a:gd name="connsiteX19" fmla="*/ 0 w 7643801"/>
              <a:gd name="connsiteY19" fmla="*/ 2214271 h 2280835"/>
              <a:gd name="connsiteX0" fmla="*/ 100001 w 7643801"/>
              <a:gd name="connsiteY0" fmla="*/ 230996 h 2280835"/>
              <a:gd name="connsiteX1" fmla="*/ 1438944 w 7643801"/>
              <a:gd name="connsiteY1" fmla="*/ 241882 h 2280835"/>
              <a:gd name="connsiteX2" fmla="*/ 2756115 w 7643801"/>
              <a:gd name="connsiteY2" fmla="*/ 2396 h 2280835"/>
              <a:gd name="connsiteX3" fmla="*/ 3420144 w 7643801"/>
              <a:gd name="connsiteY3" fmla="*/ 133025 h 2280835"/>
              <a:gd name="connsiteX4" fmla="*/ 3300401 w 7643801"/>
              <a:gd name="connsiteY4" fmla="*/ 361625 h 2280835"/>
              <a:gd name="connsiteX5" fmla="*/ 4824401 w 7643801"/>
              <a:gd name="connsiteY5" fmla="*/ 416053 h 2280835"/>
              <a:gd name="connsiteX6" fmla="*/ 5455772 w 7643801"/>
              <a:gd name="connsiteY6" fmla="*/ 187453 h 2280835"/>
              <a:gd name="connsiteX7" fmla="*/ 6076258 w 7643801"/>
              <a:gd name="connsiteY7" fmla="*/ 78596 h 2280835"/>
              <a:gd name="connsiteX8" fmla="*/ 5923858 w 7643801"/>
              <a:gd name="connsiteY8" fmla="*/ 437825 h 2280835"/>
              <a:gd name="connsiteX9" fmla="*/ 5640830 w 7643801"/>
              <a:gd name="connsiteY9" fmla="*/ 688196 h 2280835"/>
              <a:gd name="connsiteX10" fmla="*/ 6979772 w 7643801"/>
              <a:gd name="connsiteY10" fmla="*/ 677311 h 2280835"/>
              <a:gd name="connsiteX11" fmla="*/ 7643801 w 7643801"/>
              <a:gd name="connsiteY11" fmla="*/ 1167168 h 2280835"/>
              <a:gd name="connsiteX12" fmla="*/ 6792643 w 7643801"/>
              <a:gd name="connsiteY12" fmla="*/ 1561041 h 2280835"/>
              <a:gd name="connsiteX13" fmla="*/ 3473709 w 7643801"/>
              <a:gd name="connsiteY13" fmla="*/ 1741218 h 2280835"/>
              <a:gd name="connsiteX14" fmla="*/ 3765506 w 7643801"/>
              <a:gd name="connsiteY14" fmla="*/ 1944027 h 2280835"/>
              <a:gd name="connsiteX15" fmla="*/ 4411082 w 7643801"/>
              <a:gd name="connsiteY15" fmla="*/ 1992502 h 2280835"/>
              <a:gd name="connsiteX16" fmla="*/ 4411868 w 7643801"/>
              <a:gd name="connsiteY16" fmla="*/ 2184464 h 2280835"/>
              <a:gd name="connsiteX17" fmla="*/ 3213315 w 7643801"/>
              <a:gd name="connsiteY17" fmla="*/ 2277511 h 2280835"/>
              <a:gd name="connsiteX18" fmla="*/ 1302355 w 7643801"/>
              <a:gd name="connsiteY18" fmla="*/ 2255824 h 2280835"/>
              <a:gd name="connsiteX19" fmla="*/ 0 w 7643801"/>
              <a:gd name="connsiteY19" fmla="*/ 2214271 h 2280835"/>
              <a:gd name="connsiteX0" fmla="*/ 100001 w 7643801"/>
              <a:gd name="connsiteY0" fmla="*/ 230996 h 2280835"/>
              <a:gd name="connsiteX1" fmla="*/ 1438944 w 7643801"/>
              <a:gd name="connsiteY1" fmla="*/ 241882 h 2280835"/>
              <a:gd name="connsiteX2" fmla="*/ 2756115 w 7643801"/>
              <a:gd name="connsiteY2" fmla="*/ 2396 h 2280835"/>
              <a:gd name="connsiteX3" fmla="*/ 3420144 w 7643801"/>
              <a:gd name="connsiteY3" fmla="*/ 133025 h 2280835"/>
              <a:gd name="connsiteX4" fmla="*/ 3300401 w 7643801"/>
              <a:gd name="connsiteY4" fmla="*/ 361625 h 2280835"/>
              <a:gd name="connsiteX5" fmla="*/ 4824401 w 7643801"/>
              <a:gd name="connsiteY5" fmla="*/ 416053 h 2280835"/>
              <a:gd name="connsiteX6" fmla="*/ 5455772 w 7643801"/>
              <a:gd name="connsiteY6" fmla="*/ 187453 h 2280835"/>
              <a:gd name="connsiteX7" fmla="*/ 6076258 w 7643801"/>
              <a:gd name="connsiteY7" fmla="*/ 78596 h 2280835"/>
              <a:gd name="connsiteX8" fmla="*/ 5923858 w 7643801"/>
              <a:gd name="connsiteY8" fmla="*/ 437825 h 2280835"/>
              <a:gd name="connsiteX9" fmla="*/ 5640830 w 7643801"/>
              <a:gd name="connsiteY9" fmla="*/ 688196 h 2280835"/>
              <a:gd name="connsiteX10" fmla="*/ 6979772 w 7643801"/>
              <a:gd name="connsiteY10" fmla="*/ 677311 h 2280835"/>
              <a:gd name="connsiteX11" fmla="*/ 7643801 w 7643801"/>
              <a:gd name="connsiteY11" fmla="*/ 1167168 h 2280835"/>
              <a:gd name="connsiteX12" fmla="*/ 6792643 w 7643801"/>
              <a:gd name="connsiteY12" fmla="*/ 1561041 h 2280835"/>
              <a:gd name="connsiteX13" fmla="*/ 3473709 w 7643801"/>
              <a:gd name="connsiteY13" fmla="*/ 1741218 h 2280835"/>
              <a:gd name="connsiteX14" fmla="*/ 3765506 w 7643801"/>
              <a:gd name="connsiteY14" fmla="*/ 1944027 h 2280835"/>
              <a:gd name="connsiteX15" fmla="*/ 4411082 w 7643801"/>
              <a:gd name="connsiteY15" fmla="*/ 1992502 h 2280835"/>
              <a:gd name="connsiteX16" fmla="*/ 4411868 w 7643801"/>
              <a:gd name="connsiteY16" fmla="*/ 2184464 h 2280835"/>
              <a:gd name="connsiteX17" fmla="*/ 3213315 w 7643801"/>
              <a:gd name="connsiteY17" fmla="*/ 2277511 h 2280835"/>
              <a:gd name="connsiteX18" fmla="*/ 1302355 w 7643801"/>
              <a:gd name="connsiteY18" fmla="*/ 2255824 h 2280835"/>
              <a:gd name="connsiteX19" fmla="*/ 0 w 7643801"/>
              <a:gd name="connsiteY19" fmla="*/ 2214271 h 2280835"/>
              <a:gd name="connsiteX0" fmla="*/ 100001 w 7643801"/>
              <a:gd name="connsiteY0" fmla="*/ 230996 h 2280835"/>
              <a:gd name="connsiteX1" fmla="*/ 1438944 w 7643801"/>
              <a:gd name="connsiteY1" fmla="*/ 241882 h 2280835"/>
              <a:gd name="connsiteX2" fmla="*/ 2756115 w 7643801"/>
              <a:gd name="connsiteY2" fmla="*/ 2396 h 2280835"/>
              <a:gd name="connsiteX3" fmla="*/ 3420144 w 7643801"/>
              <a:gd name="connsiteY3" fmla="*/ 133025 h 2280835"/>
              <a:gd name="connsiteX4" fmla="*/ 3300401 w 7643801"/>
              <a:gd name="connsiteY4" fmla="*/ 361625 h 2280835"/>
              <a:gd name="connsiteX5" fmla="*/ 4824401 w 7643801"/>
              <a:gd name="connsiteY5" fmla="*/ 416053 h 2280835"/>
              <a:gd name="connsiteX6" fmla="*/ 5455772 w 7643801"/>
              <a:gd name="connsiteY6" fmla="*/ 187453 h 2280835"/>
              <a:gd name="connsiteX7" fmla="*/ 6076258 w 7643801"/>
              <a:gd name="connsiteY7" fmla="*/ 78596 h 2280835"/>
              <a:gd name="connsiteX8" fmla="*/ 5923858 w 7643801"/>
              <a:gd name="connsiteY8" fmla="*/ 437825 h 2280835"/>
              <a:gd name="connsiteX9" fmla="*/ 5640830 w 7643801"/>
              <a:gd name="connsiteY9" fmla="*/ 688196 h 2280835"/>
              <a:gd name="connsiteX10" fmla="*/ 6979772 w 7643801"/>
              <a:gd name="connsiteY10" fmla="*/ 677311 h 2280835"/>
              <a:gd name="connsiteX11" fmla="*/ 7643801 w 7643801"/>
              <a:gd name="connsiteY11" fmla="*/ 1167168 h 2280835"/>
              <a:gd name="connsiteX12" fmla="*/ 6709489 w 7643801"/>
              <a:gd name="connsiteY12" fmla="*/ 1572921 h 2280835"/>
              <a:gd name="connsiteX13" fmla="*/ 3473709 w 7643801"/>
              <a:gd name="connsiteY13" fmla="*/ 1741218 h 2280835"/>
              <a:gd name="connsiteX14" fmla="*/ 3765506 w 7643801"/>
              <a:gd name="connsiteY14" fmla="*/ 1944027 h 2280835"/>
              <a:gd name="connsiteX15" fmla="*/ 4411082 w 7643801"/>
              <a:gd name="connsiteY15" fmla="*/ 1992502 h 2280835"/>
              <a:gd name="connsiteX16" fmla="*/ 4411868 w 7643801"/>
              <a:gd name="connsiteY16" fmla="*/ 2184464 h 2280835"/>
              <a:gd name="connsiteX17" fmla="*/ 3213315 w 7643801"/>
              <a:gd name="connsiteY17" fmla="*/ 2277511 h 2280835"/>
              <a:gd name="connsiteX18" fmla="*/ 1302355 w 7643801"/>
              <a:gd name="connsiteY18" fmla="*/ 2255824 h 2280835"/>
              <a:gd name="connsiteX19" fmla="*/ 0 w 7643801"/>
              <a:gd name="connsiteY19" fmla="*/ 2214271 h 2280835"/>
              <a:gd name="connsiteX0" fmla="*/ 100001 w 7643801"/>
              <a:gd name="connsiteY0" fmla="*/ 230996 h 2280835"/>
              <a:gd name="connsiteX1" fmla="*/ 1438944 w 7643801"/>
              <a:gd name="connsiteY1" fmla="*/ 241882 h 2280835"/>
              <a:gd name="connsiteX2" fmla="*/ 2756115 w 7643801"/>
              <a:gd name="connsiteY2" fmla="*/ 2396 h 2280835"/>
              <a:gd name="connsiteX3" fmla="*/ 3420144 w 7643801"/>
              <a:gd name="connsiteY3" fmla="*/ 133025 h 2280835"/>
              <a:gd name="connsiteX4" fmla="*/ 3300401 w 7643801"/>
              <a:gd name="connsiteY4" fmla="*/ 361625 h 2280835"/>
              <a:gd name="connsiteX5" fmla="*/ 4824401 w 7643801"/>
              <a:gd name="connsiteY5" fmla="*/ 416053 h 2280835"/>
              <a:gd name="connsiteX6" fmla="*/ 5455772 w 7643801"/>
              <a:gd name="connsiteY6" fmla="*/ 187453 h 2280835"/>
              <a:gd name="connsiteX7" fmla="*/ 6076258 w 7643801"/>
              <a:gd name="connsiteY7" fmla="*/ 78596 h 2280835"/>
              <a:gd name="connsiteX8" fmla="*/ 5923858 w 7643801"/>
              <a:gd name="connsiteY8" fmla="*/ 437825 h 2280835"/>
              <a:gd name="connsiteX9" fmla="*/ 5640830 w 7643801"/>
              <a:gd name="connsiteY9" fmla="*/ 688196 h 2280835"/>
              <a:gd name="connsiteX10" fmla="*/ 6979772 w 7643801"/>
              <a:gd name="connsiteY10" fmla="*/ 677311 h 2280835"/>
              <a:gd name="connsiteX11" fmla="*/ 7643801 w 7643801"/>
              <a:gd name="connsiteY11" fmla="*/ 1167168 h 2280835"/>
              <a:gd name="connsiteX12" fmla="*/ 6709489 w 7643801"/>
              <a:gd name="connsiteY12" fmla="*/ 1572921 h 2280835"/>
              <a:gd name="connsiteX13" fmla="*/ 3473709 w 7643801"/>
              <a:gd name="connsiteY13" fmla="*/ 1741218 h 2280835"/>
              <a:gd name="connsiteX14" fmla="*/ 3765506 w 7643801"/>
              <a:gd name="connsiteY14" fmla="*/ 1944027 h 2280835"/>
              <a:gd name="connsiteX15" fmla="*/ 4411082 w 7643801"/>
              <a:gd name="connsiteY15" fmla="*/ 1992502 h 2280835"/>
              <a:gd name="connsiteX16" fmla="*/ 4411868 w 7643801"/>
              <a:gd name="connsiteY16" fmla="*/ 2184464 h 2280835"/>
              <a:gd name="connsiteX17" fmla="*/ 3213315 w 7643801"/>
              <a:gd name="connsiteY17" fmla="*/ 2277511 h 2280835"/>
              <a:gd name="connsiteX18" fmla="*/ 1302355 w 7643801"/>
              <a:gd name="connsiteY18" fmla="*/ 2255824 h 2280835"/>
              <a:gd name="connsiteX19" fmla="*/ 0 w 7643801"/>
              <a:gd name="connsiteY19" fmla="*/ 2214271 h 2280835"/>
              <a:gd name="connsiteX0" fmla="*/ 100001 w 7643801"/>
              <a:gd name="connsiteY0" fmla="*/ 230996 h 2280835"/>
              <a:gd name="connsiteX1" fmla="*/ 1438944 w 7643801"/>
              <a:gd name="connsiteY1" fmla="*/ 241882 h 2280835"/>
              <a:gd name="connsiteX2" fmla="*/ 2756115 w 7643801"/>
              <a:gd name="connsiteY2" fmla="*/ 2396 h 2280835"/>
              <a:gd name="connsiteX3" fmla="*/ 3420144 w 7643801"/>
              <a:gd name="connsiteY3" fmla="*/ 133025 h 2280835"/>
              <a:gd name="connsiteX4" fmla="*/ 3300401 w 7643801"/>
              <a:gd name="connsiteY4" fmla="*/ 361625 h 2280835"/>
              <a:gd name="connsiteX5" fmla="*/ 4824401 w 7643801"/>
              <a:gd name="connsiteY5" fmla="*/ 416053 h 2280835"/>
              <a:gd name="connsiteX6" fmla="*/ 5455772 w 7643801"/>
              <a:gd name="connsiteY6" fmla="*/ 187453 h 2280835"/>
              <a:gd name="connsiteX7" fmla="*/ 6076258 w 7643801"/>
              <a:gd name="connsiteY7" fmla="*/ 78596 h 2280835"/>
              <a:gd name="connsiteX8" fmla="*/ 5923858 w 7643801"/>
              <a:gd name="connsiteY8" fmla="*/ 437825 h 2280835"/>
              <a:gd name="connsiteX9" fmla="*/ 5640830 w 7643801"/>
              <a:gd name="connsiteY9" fmla="*/ 688196 h 2280835"/>
              <a:gd name="connsiteX10" fmla="*/ 6979772 w 7643801"/>
              <a:gd name="connsiteY10" fmla="*/ 677311 h 2280835"/>
              <a:gd name="connsiteX11" fmla="*/ 7643801 w 7643801"/>
              <a:gd name="connsiteY11" fmla="*/ 1167168 h 2280835"/>
              <a:gd name="connsiteX12" fmla="*/ 6709489 w 7643801"/>
              <a:gd name="connsiteY12" fmla="*/ 1572921 h 2280835"/>
              <a:gd name="connsiteX13" fmla="*/ 3473709 w 7643801"/>
              <a:gd name="connsiteY13" fmla="*/ 1741218 h 2280835"/>
              <a:gd name="connsiteX14" fmla="*/ 3765506 w 7643801"/>
              <a:gd name="connsiteY14" fmla="*/ 1944027 h 2280835"/>
              <a:gd name="connsiteX15" fmla="*/ 4411082 w 7643801"/>
              <a:gd name="connsiteY15" fmla="*/ 1992502 h 2280835"/>
              <a:gd name="connsiteX16" fmla="*/ 4411868 w 7643801"/>
              <a:gd name="connsiteY16" fmla="*/ 2184464 h 2280835"/>
              <a:gd name="connsiteX17" fmla="*/ 3213315 w 7643801"/>
              <a:gd name="connsiteY17" fmla="*/ 2277511 h 2280835"/>
              <a:gd name="connsiteX18" fmla="*/ 1302355 w 7643801"/>
              <a:gd name="connsiteY18" fmla="*/ 2255824 h 2280835"/>
              <a:gd name="connsiteX19" fmla="*/ 0 w 7643801"/>
              <a:gd name="connsiteY19" fmla="*/ 2214271 h 2280835"/>
              <a:gd name="connsiteX0" fmla="*/ 100001 w 7643801"/>
              <a:gd name="connsiteY0" fmla="*/ 230996 h 2280835"/>
              <a:gd name="connsiteX1" fmla="*/ 1438944 w 7643801"/>
              <a:gd name="connsiteY1" fmla="*/ 241882 h 2280835"/>
              <a:gd name="connsiteX2" fmla="*/ 2756115 w 7643801"/>
              <a:gd name="connsiteY2" fmla="*/ 2396 h 2280835"/>
              <a:gd name="connsiteX3" fmla="*/ 3420144 w 7643801"/>
              <a:gd name="connsiteY3" fmla="*/ 133025 h 2280835"/>
              <a:gd name="connsiteX4" fmla="*/ 3300401 w 7643801"/>
              <a:gd name="connsiteY4" fmla="*/ 361625 h 2280835"/>
              <a:gd name="connsiteX5" fmla="*/ 4824401 w 7643801"/>
              <a:gd name="connsiteY5" fmla="*/ 416053 h 2280835"/>
              <a:gd name="connsiteX6" fmla="*/ 5455772 w 7643801"/>
              <a:gd name="connsiteY6" fmla="*/ 187453 h 2280835"/>
              <a:gd name="connsiteX7" fmla="*/ 6076258 w 7643801"/>
              <a:gd name="connsiteY7" fmla="*/ 78596 h 2280835"/>
              <a:gd name="connsiteX8" fmla="*/ 5923858 w 7643801"/>
              <a:gd name="connsiteY8" fmla="*/ 437825 h 2280835"/>
              <a:gd name="connsiteX9" fmla="*/ 5640830 w 7643801"/>
              <a:gd name="connsiteY9" fmla="*/ 688196 h 2280835"/>
              <a:gd name="connsiteX10" fmla="*/ 6979772 w 7643801"/>
              <a:gd name="connsiteY10" fmla="*/ 677311 h 2280835"/>
              <a:gd name="connsiteX11" fmla="*/ 7643801 w 7643801"/>
              <a:gd name="connsiteY11" fmla="*/ 1167168 h 2280835"/>
              <a:gd name="connsiteX12" fmla="*/ 6685732 w 7643801"/>
              <a:gd name="connsiteY12" fmla="*/ 1644196 h 2280835"/>
              <a:gd name="connsiteX13" fmla="*/ 3473709 w 7643801"/>
              <a:gd name="connsiteY13" fmla="*/ 1741218 h 2280835"/>
              <a:gd name="connsiteX14" fmla="*/ 3765506 w 7643801"/>
              <a:gd name="connsiteY14" fmla="*/ 1944027 h 2280835"/>
              <a:gd name="connsiteX15" fmla="*/ 4411082 w 7643801"/>
              <a:gd name="connsiteY15" fmla="*/ 1992502 h 2280835"/>
              <a:gd name="connsiteX16" fmla="*/ 4411868 w 7643801"/>
              <a:gd name="connsiteY16" fmla="*/ 2184464 h 2280835"/>
              <a:gd name="connsiteX17" fmla="*/ 3213315 w 7643801"/>
              <a:gd name="connsiteY17" fmla="*/ 2277511 h 2280835"/>
              <a:gd name="connsiteX18" fmla="*/ 1302355 w 7643801"/>
              <a:gd name="connsiteY18" fmla="*/ 2255824 h 2280835"/>
              <a:gd name="connsiteX19" fmla="*/ 0 w 7643801"/>
              <a:gd name="connsiteY19" fmla="*/ 2214271 h 2280835"/>
              <a:gd name="connsiteX0" fmla="*/ 100001 w 7643801"/>
              <a:gd name="connsiteY0" fmla="*/ 230996 h 2280835"/>
              <a:gd name="connsiteX1" fmla="*/ 1438944 w 7643801"/>
              <a:gd name="connsiteY1" fmla="*/ 241882 h 2280835"/>
              <a:gd name="connsiteX2" fmla="*/ 2756115 w 7643801"/>
              <a:gd name="connsiteY2" fmla="*/ 2396 h 2280835"/>
              <a:gd name="connsiteX3" fmla="*/ 3420144 w 7643801"/>
              <a:gd name="connsiteY3" fmla="*/ 133025 h 2280835"/>
              <a:gd name="connsiteX4" fmla="*/ 3300401 w 7643801"/>
              <a:gd name="connsiteY4" fmla="*/ 361625 h 2280835"/>
              <a:gd name="connsiteX5" fmla="*/ 4824401 w 7643801"/>
              <a:gd name="connsiteY5" fmla="*/ 416053 h 2280835"/>
              <a:gd name="connsiteX6" fmla="*/ 5455772 w 7643801"/>
              <a:gd name="connsiteY6" fmla="*/ 187453 h 2280835"/>
              <a:gd name="connsiteX7" fmla="*/ 6076258 w 7643801"/>
              <a:gd name="connsiteY7" fmla="*/ 78596 h 2280835"/>
              <a:gd name="connsiteX8" fmla="*/ 5923858 w 7643801"/>
              <a:gd name="connsiteY8" fmla="*/ 437825 h 2280835"/>
              <a:gd name="connsiteX9" fmla="*/ 5640830 w 7643801"/>
              <a:gd name="connsiteY9" fmla="*/ 688196 h 2280835"/>
              <a:gd name="connsiteX10" fmla="*/ 6979772 w 7643801"/>
              <a:gd name="connsiteY10" fmla="*/ 677311 h 2280835"/>
              <a:gd name="connsiteX11" fmla="*/ 7643801 w 7643801"/>
              <a:gd name="connsiteY11" fmla="*/ 1167168 h 2280835"/>
              <a:gd name="connsiteX12" fmla="*/ 6685732 w 7643801"/>
              <a:gd name="connsiteY12" fmla="*/ 1644196 h 2280835"/>
              <a:gd name="connsiteX13" fmla="*/ 3473709 w 7643801"/>
              <a:gd name="connsiteY13" fmla="*/ 1741218 h 2280835"/>
              <a:gd name="connsiteX14" fmla="*/ 3765506 w 7643801"/>
              <a:gd name="connsiteY14" fmla="*/ 1944027 h 2280835"/>
              <a:gd name="connsiteX15" fmla="*/ 4411082 w 7643801"/>
              <a:gd name="connsiteY15" fmla="*/ 1992502 h 2280835"/>
              <a:gd name="connsiteX16" fmla="*/ 4411868 w 7643801"/>
              <a:gd name="connsiteY16" fmla="*/ 2184464 h 2280835"/>
              <a:gd name="connsiteX17" fmla="*/ 3213315 w 7643801"/>
              <a:gd name="connsiteY17" fmla="*/ 2277511 h 2280835"/>
              <a:gd name="connsiteX18" fmla="*/ 1302355 w 7643801"/>
              <a:gd name="connsiteY18" fmla="*/ 2255824 h 2280835"/>
              <a:gd name="connsiteX19" fmla="*/ 0 w 7643801"/>
              <a:gd name="connsiteY19" fmla="*/ 2214271 h 2280835"/>
              <a:gd name="connsiteX0" fmla="*/ 100001 w 7643801"/>
              <a:gd name="connsiteY0" fmla="*/ 230996 h 2280835"/>
              <a:gd name="connsiteX1" fmla="*/ 1438944 w 7643801"/>
              <a:gd name="connsiteY1" fmla="*/ 241882 h 2280835"/>
              <a:gd name="connsiteX2" fmla="*/ 2756115 w 7643801"/>
              <a:gd name="connsiteY2" fmla="*/ 2396 h 2280835"/>
              <a:gd name="connsiteX3" fmla="*/ 3420144 w 7643801"/>
              <a:gd name="connsiteY3" fmla="*/ 133025 h 2280835"/>
              <a:gd name="connsiteX4" fmla="*/ 3300401 w 7643801"/>
              <a:gd name="connsiteY4" fmla="*/ 361625 h 2280835"/>
              <a:gd name="connsiteX5" fmla="*/ 4824401 w 7643801"/>
              <a:gd name="connsiteY5" fmla="*/ 416053 h 2280835"/>
              <a:gd name="connsiteX6" fmla="*/ 5455772 w 7643801"/>
              <a:gd name="connsiteY6" fmla="*/ 187453 h 2280835"/>
              <a:gd name="connsiteX7" fmla="*/ 6076258 w 7643801"/>
              <a:gd name="connsiteY7" fmla="*/ 78596 h 2280835"/>
              <a:gd name="connsiteX8" fmla="*/ 5923858 w 7643801"/>
              <a:gd name="connsiteY8" fmla="*/ 437825 h 2280835"/>
              <a:gd name="connsiteX9" fmla="*/ 5640830 w 7643801"/>
              <a:gd name="connsiteY9" fmla="*/ 688196 h 2280835"/>
              <a:gd name="connsiteX10" fmla="*/ 6979772 w 7643801"/>
              <a:gd name="connsiteY10" fmla="*/ 677311 h 2280835"/>
              <a:gd name="connsiteX11" fmla="*/ 7643801 w 7643801"/>
              <a:gd name="connsiteY11" fmla="*/ 1167168 h 2280835"/>
              <a:gd name="connsiteX12" fmla="*/ 6685732 w 7643801"/>
              <a:gd name="connsiteY12" fmla="*/ 1644196 h 2280835"/>
              <a:gd name="connsiteX13" fmla="*/ 3473709 w 7643801"/>
              <a:gd name="connsiteY13" fmla="*/ 1741218 h 2280835"/>
              <a:gd name="connsiteX14" fmla="*/ 3765506 w 7643801"/>
              <a:gd name="connsiteY14" fmla="*/ 1944027 h 2280835"/>
              <a:gd name="connsiteX15" fmla="*/ 4411082 w 7643801"/>
              <a:gd name="connsiteY15" fmla="*/ 1992502 h 2280835"/>
              <a:gd name="connsiteX16" fmla="*/ 4411868 w 7643801"/>
              <a:gd name="connsiteY16" fmla="*/ 2184464 h 2280835"/>
              <a:gd name="connsiteX17" fmla="*/ 3213315 w 7643801"/>
              <a:gd name="connsiteY17" fmla="*/ 2277511 h 2280835"/>
              <a:gd name="connsiteX18" fmla="*/ 1302355 w 7643801"/>
              <a:gd name="connsiteY18" fmla="*/ 2255824 h 2280835"/>
              <a:gd name="connsiteX19" fmla="*/ 0 w 7643801"/>
              <a:gd name="connsiteY19" fmla="*/ 2214271 h 2280835"/>
              <a:gd name="connsiteX0" fmla="*/ 100001 w 7643801"/>
              <a:gd name="connsiteY0" fmla="*/ 230996 h 2280835"/>
              <a:gd name="connsiteX1" fmla="*/ 1438944 w 7643801"/>
              <a:gd name="connsiteY1" fmla="*/ 241882 h 2280835"/>
              <a:gd name="connsiteX2" fmla="*/ 2756115 w 7643801"/>
              <a:gd name="connsiteY2" fmla="*/ 2396 h 2280835"/>
              <a:gd name="connsiteX3" fmla="*/ 3420144 w 7643801"/>
              <a:gd name="connsiteY3" fmla="*/ 133025 h 2280835"/>
              <a:gd name="connsiteX4" fmla="*/ 3300401 w 7643801"/>
              <a:gd name="connsiteY4" fmla="*/ 361625 h 2280835"/>
              <a:gd name="connsiteX5" fmla="*/ 4824401 w 7643801"/>
              <a:gd name="connsiteY5" fmla="*/ 416053 h 2280835"/>
              <a:gd name="connsiteX6" fmla="*/ 5455772 w 7643801"/>
              <a:gd name="connsiteY6" fmla="*/ 187453 h 2280835"/>
              <a:gd name="connsiteX7" fmla="*/ 6171292 w 7643801"/>
              <a:gd name="connsiteY7" fmla="*/ 149872 h 2280835"/>
              <a:gd name="connsiteX8" fmla="*/ 5923858 w 7643801"/>
              <a:gd name="connsiteY8" fmla="*/ 437825 h 2280835"/>
              <a:gd name="connsiteX9" fmla="*/ 5640830 w 7643801"/>
              <a:gd name="connsiteY9" fmla="*/ 688196 h 2280835"/>
              <a:gd name="connsiteX10" fmla="*/ 6979772 w 7643801"/>
              <a:gd name="connsiteY10" fmla="*/ 677311 h 2280835"/>
              <a:gd name="connsiteX11" fmla="*/ 7643801 w 7643801"/>
              <a:gd name="connsiteY11" fmla="*/ 1167168 h 2280835"/>
              <a:gd name="connsiteX12" fmla="*/ 6685732 w 7643801"/>
              <a:gd name="connsiteY12" fmla="*/ 1644196 h 2280835"/>
              <a:gd name="connsiteX13" fmla="*/ 3473709 w 7643801"/>
              <a:gd name="connsiteY13" fmla="*/ 1741218 h 2280835"/>
              <a:gd name="connsiteX14" fmla="*/ 3765506 w 7643801"/>
              <a:gd name="connsiteY14" fmla="*/ 1944027 h 2280835"/>
              <a:gd name="connsiteX15" fmla="*/ 4411082 w 7643801"/>
              <a:gd name="connsiteY15" fmla="*/ 1992502 h 2280835"/>
              <a:gd name="connsiteX16" fmla="*/ 4411868 w 7643801"/>
              <a:gd name="connsiteY16" fmla="*/ 2184464 h 2280835"/>
              <a:gd name="connsiteX17" fmla="*/ 3213315 w 7643801"/>
              <a:gd name="connsiteY17" fmla="*/ 2277511 h 2280835"/>
              <a:gd name="connsiteX18" fmla="*/ 1302355 w 7643801"/>
              <a:gd name="connsiteY18" fmla="*/ 2255824 h 2280835"/>
              <a:gd name="connsiteX19" fmla="*/ 0 w 7643801"/>
              <a:gd name="connsiteY19" fmla="*/ 2214271 h 2280835"/>
              <a:gd name="connsiteX0" fmla="*/ 100001 w 7643801"/>
              <a:gd name="connsiteY0" fmla="*/ 230996 h 2280835"/>
              <a:gd name="connsiteX1" fmla="*/ 1438944 w 7643801"/>
              <a:gd name="connsiteY1" fmla="*/ 241882 h 2280835"/>
              <a:gd name="connsiteX2" fmla="*/ 2756115 w 7643801"/>
              <a:gd name="connsiteY2" fmla="*/ 2396 h 2280835"/>
              <a:gd name="connsiteX3" fmla="*/ 3420144 w 7643801"/>
              <a:gd name="connsiteY3" fmla="*/ 133025 h 2280835"/>
              <a:gd name="connsiteX4" fmla="*/ 3300401 w 7643801"/>
              <a:gd name="connsiteY4" fmla="*/ 361625 h 2280835"/>
              <a:gd name="connsiteX5" fmla="*/ 4824401 w 7643801"/>
              <a:gd name="connsiteY5" fmla="*/ 416053 h 2280835"/>
              <a:gd name="connsiteX6" fmla="*/ 5455772 w 7643801"/>
              <a:gd name="connsiteY6" fmla="*/ 187453 h 2280835"/>
              <a:gd name="connsiteX7" fmla="*/ 6171292 w 7643801"/>
              <a:gd name="connsiteY7" fmla="*/ 149872 h 2280835"/>
              <a:gd name="connsiteX8" fmla="*/ 5876342 w 7643801"/>
              <a:gd name="connsiteY8" fmla="*/ 461584 h 2280835"/>
              <a:gd name="connsiteX9" fmla="*/ 5640830 w 7643801"/>
              <a:gd name="connsiteY9" fmla="*/ 688196 h 2280835"/>
              <a:gd name="connsiteX10" fmla="*/ 6979772 w 7643801"/>
              <a:gd name="connsiteY10" fmla="*/ 677311 h 2280835"/>
              <a:gd name="connsiteX11" fmla="*/ 7643801 w 7643801"/>
              <a:gd name="connsiteY11" fmla="*/ 1167168 h 2280835"/>
              <a:gd name="connsiteX12" fmla="*/ 6685732 w 7643801"/>
              <a:gd name="connsiteY12" fmla="*/ 1644196 h 2280835"/>
              <a:gd name="connsiteX13" fmla="*/ 3473709 w 7643801"/>
              <a:gd name="connsiteY13" fmla="*/ 1741218 h 2280835"/>
              <a:gd name="connsiteX14" fmla="*/ 3765506 w 7643801"/>
              <a:gd name="connsiteY14" fmla="*/ 1944027 h 2280835"/>
              <a:gd name="connsiteX15" fmla="*/ 4411082 w 7643801"/>
              <a:gd name="connsiteY15" fmla="*/ 1992502 h 2280835"/>
              <a:gd name="connsiteX16" fmla="*/ 4411868 w 7643801"/>
              <a:gd name="connsiteY16" fmla="*/ 2184464 h 2280835"/>
              <a:gd name="connsiteX17" fmla="*/ 3213315 w 7643801"/>
              <a:gd name="connsiteY17" fmla="*/ 2277511 h 2280835"/>
              <a:gd name="connsiteX18" fmla="*/ 1302355 w 7643801"/>
              <a:gd name="connsiteY18" fmla="*/ 2255824 h 2280835"/>
              <a:gd name="connsiteX19" fmla="*/ 0 w 7643801"/>
              <a:gd name="connsiteY19" fmla="*/ 2214271 h 2280835"/>
              <a:gd name="connsiteX0" fmla="*/ 100001 w 7643801"/>
              <a:gd name="connsiteY0" fmla="*/ 230996 h 2280835"/>
              <a:gd name="connsiteX1" fmla="*/ 1438944 w 7643801"/>
              <a:gd name="connsiteY1" fmla="*/ 241882 h 2280835"/>
              <a:gd name="connsiteX2" fmla="*/ 2756115 w 7643801"/>
              <a:gd name="connsiteY2" fmla="*/ 2396 h 2280835"/>
              <a:gd name="connsiteX3" fmla="*/ 3420144 w 7643801"/>
              <a:gd name="connsiteY3" fmla="*/ 133025 h 2280835"/>
              <a:gd name="connsiteX4" fmla="*/ 3300401 w 7643801"/>
              <a:gd name="connsiteY4" fmla="*/ 361625 h 2280835"/>
              <a:gd name="connsiteX5" fmla="*/ 4824401 w 7643801"/>
              <a:gd name="connsiteY5" fmla="*/ 416053 h 2280835"/>
              <a:gd name="connsiteX6" fmla="*/ 5598323 w 7643801"/>
              <a:gd name="connsiteY6" fmla="*/ 92418 h 2280835"/>
              <a:gd name="connsiteX7" fmla="*/ 6171292 w 7643801"/>
              <a:gd name="connsiteY7" fmla="*/ 149872 h 2280835"/>
              <a:gd name="connsiteX8" fmla="*/ 5876342 w 7643801"/>
              <a:gd name="connsiteY8" fmla="*/ 461584 h 2280835"/>
              <a:gd name="connsiteX9" fmla="*/ 5640830 w 7643801"/>
              <a:gd name="connsiteY9" fmla="*/ 688196 h 2280835"/>
              <a:gd name="connsiteX10" fmla="*/ 6979772 w 7643801"/>
              <a:gd name="connsiteY10" fmla="*/ 677311 h 2280835"/>
              <a:gd name="connsiteX11" fmla="*/ 7643801 w 7643801"/>
              <a:gd name="connsiteY11" fmla="*/ 1167168 h 2280835"/>
              <a:gd name="connsiteX12" fmla="*/ 6685732 w 7643801"/>
              <a:gd name="connsiteY12" fmla="*/ 1644196 h 2280835"/>
              <a:gd name="connsiteX13" fmla="*/ 3473709 w 7643801"/>
              <a:gd name="connsiteY13" fmla="*/ 1741218 h 2280835"/>
              <a:gd name="connsiteX14" fmla="*/ 3765506 w 7643801"/>
              <a:gd name="connsiteY14" fmla="*/ 1944027 h 2280835"/>
              <a:gd name="connsiteX15" fmla="*/ 4411082 w 7643801"/>
              <a:gd name="connsiteY15" fmla="*/ 1992502 h 2280835"/>
              <a:gd name="connsiteX16" fmla="*/ 4411868 w 7643801"/>
              <a:gd name="connsiteY16" fmla="*/ 2184464 h 2280835"/>
              <a:gd name="connsiteX17" fmla="*/ 3213315 w 7643801"/>
              <a:gd name="connsiteY17" fmla="*/ 2277511 h 2280835"/>
              <a:gd name="connsiteX18" fmla="*/ 1302355 w 7643801"/>
              <a:gd name="connsiteY18" fmla="*/ 2255824 h 2280835"/>
              <a:gd name="connsiteX19" fmla="*/ 0 w 7643801"/>
              <a:gd name="connsiteY19" fmla="*/ 2214271 h 2280835"/>
              <a:gd name="connsiteX0" fmla="*/ 100001 w 7643801"/>
              <a:gd name="connsiteY0" fmla="*/ 259364 h 2309203"/>
              <a:gd name="connsiteX1" fmla="*/ 1438944 w 7643801"/>
              <a:gd name="connsiteY1" fmla="*/ 270250 h 2309203"/>
              <a:gd name="connsiteX2" fmla="*/ 2756115 w 7643801"/>
              <a:gd name="connsiteY2" fmla="*/ 30764 h 2309203"/>
              <a:gd name="connsiteX3" fmla="*/ 3740884 w 7643801"/>
              <a:gd name="connsiteY3" fmla="*/ 42600 h 2309203"/>
              <a:gd name="connsiteX4" fmla="*/ 3300401 w 7643801"/>
              <a:gd name="connsiteY4" fmla="*/ 389993 h 2309203"/>
              <a:gd name="connsiteX5" fmla="*/ 4824401 w 7643801"/>
              <a:gd name="connsiteY5" fmla="*/ 444421 h 2309203"/>
              <a:gd name="connsiteX6" fmla="*/ 5598323 w 7643801"/>
              <a:gd name="connsiteY6" fmla="*/ 120786 h 2309203"/>
              <a:gd name="connsiteX7" fmla="*/ 6171292 w 7643801"/>
              <a:gd name="connsiteY7" fmla="*/ 178240 h 2309203"/>
              <a:gd name="connsiteX8" fmla="*/ 5876342 w 7643801"/>
              <a:gd name="connsiteY8" fmla="*/ 489952 h 2309203"/>
              <a:gd name="connsiteX9" fmla="*/ 5640830 w 7643801"/>
              <a:gd name="connsiteY9" fmla="*/ 716564 h 2309203"/>
              <a:gd name="connsiteX10" fmla="*/ 6979772 w 7643801"/>
              <a:gd name="connsiteY10" fmla="*/ 705679 h 2309203"/>
              <a:gd name="connsiteX11" fmla="*/ 7643801 w 7643801"/>
              <a:gd name="connsiteY11" fmla="*/ 1195536 h 2309203"/>
              <a:gd name="connsiteX12" fmla="*/ 6685732 w 7643801"/>
              <a:gd name="connsiteY12" fmla="*/ 1672564 h 2309203"/>
              <a:gd name="connsiteX13" fmla="*/ 3473709 w 7643801"/>
              <a:gd name="connsiteY13" fmla="*/ 1769586 h 2309203"/>
              <a:gd name="connsiteX14" fmla="*/ 3765506 w 7643801"/>
              <a:gd name="connsiteY14" fmla="*/ 1972395 h 2309203"/>
              <a:gd name="connsiteX15" fmla="*/ 4411082 w 7643801"/>
              <a:gd name="connsiteY15" fmla="*/ 2020870 h 2309203"/>
              <a:gd name="connsiteX16" fmla="*/ 4411868 w 7643801"/>
              <a:gd name="connsiteY16" fmla="*/ 2212832 h 2309203"/>
              <a:gd name="connsiteX17" fmla="*/ 3213315 w 7643801"/>
              <a:gd name="connsiteY17" fmla="*/ 2305879 h 2309203"/>
              <a:gd name="connsiteX18" fmla="*/ 1302355 w 7643801"/>
              <a:gd name="connsiteY18" fmla="*/ 2284192 h 2309203"/>
              <a:gd name="connsiteX19" fmla="*/ 0 w 7643801"/>
              <a:gd name="connsiteY19" fmla="*/ 2242639 h 2309203"/>
              <a:gd name="connsiteX0" fmla="*/ 100001 w 7643801"/>
              <a:gd name="connsiteY0" fmla="*/ 259364 h 2309203"/>
              <a:gd name="connsiteX1" fmla="*/ 1438944 w 7643801"/>
              <a:gd name="connsiteY1" fmla="*/ 270250 h 2309203"/>
              <a:gd name="connsiteX2" fmla="*/ 2756115 w 7643801"/>
              <a:gd name="connsiteY2" fmla="*/ 30764 h 2309203"/>
              <a:gd name="connsiteX3" fmla="*/ 3740884 w 7643801"/>
              <a:gd name="connsiteY3" fmla="*/ 42600 h 2309203"/>
              <a:gd name="connsiteX4" fmla="*/ 3300401 w 7643801"/>
              <a:gd name="connsiteY4" fmla="*/ 389993 h 2309203"/>
              <a:gd name="connsiteX5" fmla="*/ 4824401 w 7643801"/>
              <a:gd name="connsiteY5" fmla="*/ 444421 h 2309203"/>
              <a:gd name="connsiteX6" fmla="*/ 5598323 w 7643801"/>
              <a:gd name="connsiteY6" fmla="*/ 120786 h 2309203"/>
              <a:gd name="connsiteX7" fmla="*/ 6171292 w 7643801"/>
              <a:gd name="connsiteY7" fmla="*/ 178240 h 2309203"/>
              <a:gd name="connsiteX8" fmla="*/ 5876342 w 7643801"/>
              <a:gd name="connsiteY8" fmla="*/ 489952 h 2309203"/>
              <a:gd name="connsiteX9" fmla="*/ 5640830 w 7643801"/>
              <a:gd name="connsiteY9" fmla="*/ 716564 h 2309203"/>
              <a:gd name="connsiteX10" fmla="*/ 6979772 w 7643801"/>
              <a:gd name="connsiteY10" fmla="*/ 705679 h 2309203"/>
              <a:gd name="connsiteX11" fmla="*/ 7643801 w 7643801"/>
              <a:gd name="connsiteY11" fmla="*/ 1195536 h 2309203"/>
              <a:gd name="connsiteX12" fmla="*/ 6685732 w 7643801"/>
              <a:gd name="connsiteY12" fmla="*/ 1672564 h 2309203"/>
              <a:gd name="connsiteX13" fmla="*/ 3473709 w 7643801"/>
              <a:gd name="connsiteY13" fmla="*/ 1769586 h 2309203"/>
              <a:gd name="connsiteX14" fmla="*/ 3765506 w 7643801"/>
              <a:gd name="connsiteY14" fmla="*/ 1972395 h 2309203"/>
              <a:gd name="connsiteX15" fmla="*/ 4411082 w 7643801"/>
              <a:gd name="connsiteY15" fmla="*/ 2020870 h 2309203"/>
              <a:gd name="connsiteX16" fmla="*/ 4411868 w 7643801"/>
              <a:gd name="connsiteY16" fmla="*/ 2212832 h 2309203"/>
              <a:gd name="connsiteX17" fmla="*/ 3213315 w 7643801"/>
              <a:gd name="connsiteY17" fmla="*/ 2305879 h 2309203"/>
              <a:gd name="connsiteX18" fmla="*/ 1302355 w 7643801"/>
              <a:gd name="connsiteY18" fmla="*/ 2284192 h 2309203"/>
              <a:gd name="connsiteX19" fmla="*/ 0 w 7643801"/>
              <a:gd name="connsiteY19" fmla="*/ 2242639 h 2309203"/>
              <a:gd name="connsiteX0" fmla="*/ 100001 w 7643801"/>
              <a:gd name="connsiteY0" fmla="*/ 259364 h 2309203"/>
              <a:gd name="connsiteX1" fmla="*/ 1438944 w 7643801"/>
              <a:gd name="connsiteY1" fmla="*/ 270250 h 2309203"/>
              <a:gd name="connsiteX2" fmla="*/ 2756115 w 7643801"/>
              <a:gd name="connsiteY2" fmla="*/ 30764 h 2309203"/>
              <a:gd name="connsiteX3" fmla="*/ 3740884 w 7643801"/>
              <a:gd name="connsiteY3" fmla="*/ 42600 h 2309203"/>
              <a:gd name="connsiteX4" fmla="*/ 3300401 w 7643801"/>
              <a:gd name="connsiteY4" fmla="*/ 389993 h 2309203"/>
              <a:gd name="connsiteX5" fmla="*/ 4824401 w 7643801"/>
              <a:gd name="connsiteY5" fmla="*/ 444421 h 2309203"/>
              <a:gd name="connsiteX6" fmla="*/ 5598323 w 7643801"/>
              <a:gd name="connsiteY6" fmla="*/ 120786 h 2309203"/>
              <a:gd name="connsiteX7" fmla="*/ 6171292 w 7643801"/>
              <a:gd name="connsiteY7" fmla="*/ 178240 h 2309203"/>
              <a:gd name="connsiteX8" fmla="*/ 5876342 w 7643801"/>
              <a:gd name="connsiteY8" fmla="*/ 489952 h 2309203"/>
              <a:gd name="connsiteX9" fmla="*/ 5640830 w 7643801"/>
              <a:gd name="connsiteY9" fmla="*/ 716564 h 2309203"/>
              <a:gd name="connsiteX10" fmla="*/ 6979772 w 7643801"/>
              <a:gd name="connsiteY10" fmla="*/ 705679 h 2309203"/>
              <a:gd name="connsiteX11" fmla="*/ 7643801 w 7643801"/>
              <a:gd name="connsiteY11" fmla="*/ 1195536 h 2309203"/>
              <a:gd name="connsiteX12" fmla="*/ 6685732 w 7643801"/>
              <a:gd name="connsiteY12" fmla="*/ 1672564 h 2309203"/>
              <a:gd name="connsiteX13" fmla="*/ 3473709 w 7643801"/>
              <a:gd name="connsiteY13" fmla="*/ 1769586 h 2309203"/>
              <a:gd name="connsiteX14" fmla="*/ 3765506 w 7643801"/>
              <a:gd name="connsiteY14" fmla="*/ 1972395 h 2309203"/>
              <a:gd name="connsiteX15" fmla="*/ 4411082 w 7643801"/>
              <a:gd name="connsiteY15" fmla="*/ 2020870 h 2309203"/>
              <a:gd name="connsiteX16" fmla="*/ 4411868 w 7643801"/>
              <a:gd name="connsiteY16" fmla="*/ 2212832 h 2309203"/>
              <a:gd name="connsiteX17" fmla="*/ 3213315 w 7643801"/>
              <a:gd name="connsiteY17" fmla="*/ 2305879 h 2309203"/>
              <a:gd name="connsiteX18" fmla="*/ 1302355 w 7643801"/>
              <a:gd name="connsiteY18" fmla="*/ 2284192 h 2309203"/>
              <a:gd name="connsiteX19" fmla="*/ 0 w 7643801"/>
              <a:gd name="connsiteY19" fmla="*/ 2242639 h 2309203"/>
              <a:gd name="connsiteX0" fmla="*/ 100001 w 7643801"/>
              <a:gd name="connsiteY0" fmla="*/ 273498 h 2323337"/>
              <a:gd name="connsiteX1" fmla="*/ 1438944 w 7643801"/>
              <a:gd name="connsiteY1" fmla="*/ 284384 h 2323337"/>
              <a:gd name="connsiteX2" fmla="*/ 2756115 w 7643801"/>
              <a:gd name="connsiteY2" fmla="*/ 44898 h 2323337"/>
              <a:gd name="connsiteX3" fmla="*/ 3740884 w 7643801"/>
              <a:gd name="connsiteY3" fmla="*/ 56734 h 2323337"/>
              <a:gd name="connsiteX4" fmla="*/ 3300401 w 7643801"/>
              <a:gd name="connsiteY4" fmla="*/ 404127 h 2323337"/>
              <a:gd name="connsiteX5" fmla="*/ 4824401 w 7643801"/>
              <a:gd name="connsiteY5" fmla="*/ 458555 h 2323337"/>
              <a:gd name="connsiteX6" fmla="*/ 5598323 w 7643801"/>
              <a:gd name="connsiteY6" fmla="*/ 134920 h 2323337"/>
              <a:gd name="connsiteX7" fmla="*/ 6171292 w 7643801"/>
              <a:gd name="connsiteY7" fmla="*/ 192374 h 2323337"/>
              <a:gd name="connsiteX8" fmla="*/ 5876342 w 7643801"/>
              <a:gd name="connsiteY8" fmla="*/ 504086 h 2323337"/>
              <a:gd name="connsiteX9" fmla="*/ 5640830 w 7643801"/>
              <a:gd name="connsiteY9" fmla="*/ 730698 h 2323337"/>
              <a:gd name="connsiteX10" fmla="*/ 6979772 w 7643801"/>
              <a:gd name="connsiteY10" fmla="*/ 719813 h 2323337"/>
              <a:gd name="connsiteX11" fmla="*/ 7643801 w 7643801"/>
              <a:gd name="connsiteY11" fmla="*/ 1209670 h 2323337"/>
              <a:gd name="connsiteX12" fmla="*/ 6685732 w 7643801"/>
              <a:gd name="connsiteY12" fmla="*/ 1686698 h 2323337"/>
              <a:gd name="connsiteX13" fmla="*/ 3473709 w 7643801"/>
              <a:gd name="connsiteY13" fmla="*/ 1783720 h 2323337"/>
              <a:gd name="connsiteX14" fmla="*/ 3765506 w 7643801"/>
              <a:gd name="connsiteY14" fmla="*/ 1986529 h 2323337"/>
              <a:gd name="connsiteX15" fmla="*/ 4411082 w 7643801"/>
              <a:gd name="connsiteY15" fmla="*/ 2035004 h 2323337"/>
              <a:gd name="connsiteX16" fmla="*/ 4411868 w 7643801"/>
              <a:gd name="connsiteY16" fmla="*/ 2226966 h 2323337"/>
              <a:gd name="connsiteX17" fmla="*/ 3213315 w 7643801"/>
              <a:gd name="connsiteY17" fmla="*/ 2320013 h 2323337"/>
              <a:gd name="connsiteX18" fmla="*/ 1302355 w 7643801"/>
              <a:gd name="connsiteY18" fmla="*/ 2298326 h 2323337"/>
              <a:gd name="connsiteX19" fmla="*/ 0 w 7643801"/>
              <a:gd name="connsiteY19" fmla="*/ 2256773 h 2323337"/>
              <a:gd name="connsiteX0" fmla="*/ 100001 w 7643801"/>
              <a:gd name="connsiteY0" fmla="*/ 273498 h 2323337"/>
              <a:gd name="connsiteX1" fmla="*/ 1438944 w 7643801"/>
              <a:gd name="connsiteY1" fmla="*/ 284384 h 2323337"/>
              <a:gd name="connsiteX2" fmla="*/ 2874908 w 7643801"/>
              <a:gd name="connsiteY2" fmla="*/ 44898 h 2323337"/>
              <a:gd name="connsiteX3" fmla="*/ 3740884 w 7643801"/>
              <a:gd name="connsiteY3" fmla="*/ 56734 h 2323337"/>
              <a:gd name="connsiteX4" fmla="*/ 3300401 w 7643801"/>
              <a:gd name="connsiteY4" fmla="*/ 404127 h 2323337"/>
              <a:gd name="connsiteX5" fmla="*/ 4824401 w 7643801"/>
              <a:gd name="connsiteY5" fmla="*/ 458555 h 2323337"/>
              <a:gd name="connsiteX6" fmla="*/ 5598323 w 7643801"/>
              <a:gd name="connsiteY6" fmla="*/ 134920 h 2323337"/>
              <a:gd name="connsiteX7" fmla="*/ 6171292 w 7643801"/>
              <a:gd name="connsiteY7" fmla="*/ 192374 h 2323337"/>
              <a:gd name="connsiteX8" fmla="*/ 5876342 w 7643801"/>
              <a:gd name="connsiteY8" fmla="*/ 504086 h 2323337"/>
              <a:gd name="connsiteX9" fmla="*/ 5640830 w 7643801"/>
              <a:gd name="connsiteY9" fmla="*/ 730698 h 2323337"/>
              <a:gd name="connsiteX10" fmla="*/ 6979772 w 7643801"/>
              <a:gd name="connsiteY10" fmla="*/ 719813 h 2323337"/>
              <a:gd name="connsiteX11" fmla="*/ 7643801 w 7643801"/>
              <a:gd name="connsiteY11" fmla="*/ 1209670 h 2323337"/>
              <a:gd name="connsiteX12" fmla="*/ 6685732 w 7643801"/>
              <a:gd name="connsiteY12" fmla="*/ 1686698 h 2323337"/>
              <a:gd name="connsiteX13" fmla="*/ 3473709 w 7643801"/>
              <a:gd name="connsiteY13" fmla="*/ 1783720 h 2323337"/>
              <a:gd name="connsiteX14" fmla="*/ 3765506 w 7643801"/>
              <a:gd name="connsiteY14" fmla="*/ 1986529 h 2323337"/>
              <a:gd name="connsiteX15" fmla="*/ 4411082 w 7643801"/>
              <a:gd name="connsiteY15" fmla="*/ 2035004 h 2323337"/>
              <a:gd name="connsiteX16" fmla="*/ 4411868 w 7643801"/>
              <a:gd name="connsiteY16" fmla="*/ 2226966 h 2323337"/>
              <a:gd name="connsiteX17" fmla="*/ 3213315 w 7643801"/>
              <a:gd name="connsiteY17" fmla="*/ 2320013 h 2323337"/>
              <a:gd name="connsiteX18" fmla="*/ 1302355 w 7643801"/>
              <a:gd name="connsiteY18" fmla="*/ 2298326 h 2323337"/>
              <a:gd name="connsiteX19" fmla="*/ 0 w 7643801"/>
              <a:gd name="connsiteY19" fmla="*/ 2256773 h 2323337"/>
              <a:gd name="connsiteX0" fmla="*/ 100001 w 7643801"/>
              <a:gd name="connsiteY0" fmla="*/ 273498 h 2323337"/>
              <a:gd name="connsiteX1" fmla="*/ 1438944 w 7643801"/>
              <a:gd name="connsiteY1" fmla="*/ 284384 h 2323337"/>
              <a:gd name="connsiteX2" fmla="*/ 2874908 w 7643801"/>
              <a:gd name="connsiteY2" fmla="*/ 44898 h 2323337"/>
              <a:gd name="connsiteX3" fmla="*/ 3740884 w 7643801"/>
              <a:gd name="connsiteY3" fmla="*/ 56734 h 2323337"/>
              <a:gd name="connsiteX4" fmla="*/ 3241005 w 7643801"/>
              <a:gd name="connsiteY4" fmla="*/ 487282 h 2323337"/>
              <a:gd name="connsiteX5" fmla="*/ 4824401 w 7643801"/>
              <a:gd name="connsiteY5" fmla="*/ 458555 h 2323337"/>
              <a:gd name="connsiteX6" fmla="*/ 5598323 w 7643801"/>
              <a:gd name="connsiteY6" fmla="*/ 134920 h 2323337"/>
              <a:gd name="connsiteX7" fmla="*/ 6171292 w 7643801"/>
              <a:gd name="connsiteY7" fmla="*/ 192374 h 2323337"/>
              <a:gd name="connsiteX8" fmla="*/ 5876342 w 7643801"/>
              <a:gd name="connsiteY8" fmla="*/ 504086 h 2323337"/>
              <a:gd name="connsiteX9" fmla="*/ 5640830 w 7643801"/>
              <a:gd name="connsiteY9" fmla="*/ 730698 h 2323337"/>
              <a:gd name="connsiteX10" fmla="*/ 6979772 w 7643801"/>
              <a:gd name="connsiteY10" fmla="*/ 719813 h 2323337"/>
              <a:gd name="connsiteX11" fmla="*/ 7643801 w 7643801"/>
              <a:gd name="connsiteY11" fmla="*/ 1209670 h 2323337"/>
              <a:gd name="connsiteX12" fmla="*/ 6685732 w 7643801"/>
              <a:gd name="connsiteY12" fmla="*/ 1686698 h 2323337"/>
              <a:gd name="connsiteX13" fmla="*/ 3473709 w 7643801"/>
              <a:gd name="connsiteY13" fmla="*/ 1783720 h 2323337"/>
              <a:gd name="connsiteX14" fmla="*/ 3765506 w 7643801"/>
              <a:gd name="connsiteY14" fmla="*/ 1986529 h 2323337"/>
              <a:gd name="connsiteX15" fmla="*/ 4411082 w 7643801"/>
              <a:gd name="connsiteY15" fmla="*/ 2035004 h 2323337"/>
              <a:gd name="connsiteX16" fmla="*/ 4411868 w 7643801"/>
              <a:gd name="connsiteY16" fmla="*/ 2226966 h 2323337"/>
              <a:gd name="connsiteX17" fmla="*/ 3213315 w 7643801"/>
              <a:gd name="connsiteY17" fmla="*/ 2320013 h 2323337"/>
              <a:gd name="connsiteX18" fmla="*/ 1302355 w 7643801"/>
              <a:gd name="connsiteY18" fmla="*/ 2298326 h 2323337"/>
              <a:gd name="connsiteX19" fmla="*/ 0 w 7643801"/>
              <a:gd name="connsiteY19" fmla="*/ 2256773 h 2323337"/>
              <a:gd name="connsiteX0" fmla="*/ 100001 w 7643801"/>
              <a:gd name="connsiteY0" fmla="*/ 273498 h 2323337"/>
              <a:gd name="connsiteX1" fmla="*/ 1438944 w 7643801"/>
              <a:gd name="connsiteY1" fmla="*/ 284384 h 2323337"/>
              <a:gd name="connsiteX2" fmla="*/ 2874908 w 7643801"/>
              <a:gd name="connsiteY2" fmla="*/ 44898 h 2323337"/>
              <a:gd name="connsiteX3" fmla="*/ 3740884 w 7643801"/>
              <a:gd name="connsiteY3" fmla="*/ 56734 h 2323337"/>
              <a:gd name="connsiteX4" fmla="*/ 3241005 w 7643801"/>
              <a:gd name="connsiteY4" fmla="*/ 487282 h 2323337"/>
              <a:gd name="connsiteX5" fmla="*/ 4824401 w 7643801"/>
              <a:gd name="connsiteY5" fmla="*/ 458555 h 2323337"/>
              <a:gd name="connsiteX6" fmla="*/ 5574564 w 7643801"/>
              <a:gd name="connsiteY6" fmla="*/ 170559 h 2323337"/>
              <a:gd name="connsiteX7" fmla="*/ 6171292 w 7643801"/>
              <a:gd name="connsiteY7" fmla="*/ 192374 h 2323337"/>
              <a:gd name="connsiteX8" fmla="*/ 5876342 w 7643801"/>
              <a:gd name="connsiteY8" fmla="*/ 504086 h 2323337"/>
              <a:gd name="connsiteX9" fmla="*/ 5640830 w 7643801"/>
              <a:gd name="connsiteY9" fmla="*/ 730698 h 2323337"/>
              <a:gd name="connsiteX10" fmla="*/ 6979772 w 7643801"/>
              <a:gd name="connsiteY10" fmla="*/ 719813 h 2323337"/>
              <a:gd name="connsiteX11" fmla="*/ 7643801 w 7643801"/>
              <a:gd name="connsiteY11" fmla="*/ 1209670 h 2323337"/>
              <a:gd name="connsiteX12" fmla="*/ 6685732 w 7643801"/>
              <a:gd name="connsiteY12" fmla="*/ 1686698 h 2323337"/>
              <a:gd name="connsiteX13" fmla="*/ 3473709 w 7643801"/>
              <a:gd name="connsiteY13" fmla="*/ 1783720 h 2323337"/>
              <a:gd name="connsiteX14" fmla="*/ 3765506 w 7643801"/>
              <a:gd name="connsiteY14" fmla="*/ 1986529 h 2323337"/>
              <a:gd name="connsiteX15" fmla="*/ 4411082 w 7643801"/>
              <a:gd name="connsiteY15" fmla="*/ 2035004 h 2323337"/>
              <a:gd name="connsiteX16" fmla="*/ 4411868 w 7643801"/>
              <a:gd name="connsiteY16" fmla="*/ 2226966 h 2323337"/>
              <a:gd name="connsiteX17" fmla="*/ 3213315 w 7643801"/>
              <a:gd name="connsiteY17" fmla="*/ 2320013 h 2323337"/>
              <a:gd name="connsiteX18" fmla="*/ 1302355 w 7643801"/>
              <a:gd name="connsiteY18" fmla="*/ 2298326 h 2323337"/>
              <a:gd name="connsiteX19" fmla="*/ 0 w 7643801"/>
              <a:gd name="connsiteY19" fmla="*/ 2256773 h 2323337"/>
              <a:gd name="connsiteX0" fmla="*/ 100024 w 7643824"/>
              <a:gd name="connsiteY0" fmla="*/ 273498 h 2323337"/>
              <a:gd name="connsiteX1" fmla="*/ 98940 w 7643824"/>
              <a:gd name="connsiteY1" fmla="*/ 264997 h 2323337"/>
              <a:gd name="connsiteX2" fmla="*/ 1438967 w 7643824"/>
              <a:gd name="connsiteY2" fmla="*/ 284384 h 2323337"/>
              <a:gd name="connsiteX3" fmla="*/ 2874931 w 7643824"/>
              <a:gd name="connsiteY3" fmla="*/ 44898 h 2323337"/>
              <a:gd name="connsiteX4" fmla="*/ 3740907 w 7643824"/>
              <a:gd name="connsiteY4" fmla="*/ 56734 h 2323337"/>
              <a:gd name="connsiteX5" fmla="*/ 3241028 w 7643824"/>
              <a:gd name="connsiteY5" fmla="*/ 487282 h 2323337"/>
              <a:gd name="connsiteX6" fmla="*/ 4824424 w 7643824"/>
              <a:gd name="connsiteY6" fmla="*/ 458555 h 2323337"/>
              <a:gd name="connsiteX7" fmla="*/ 5574587 w 7643824"/>
              <a:gd name="connsiteY7" fmla="*/ 170559 h 2323337"/>
              <a:gd name="connsiteX8" fmla="*/ 6171315 w 7643824"/>
              <a:gd name="connsiteY8" fmla="*/ 192374 h 2323337"/>
              <a:gd name="connsiteX9" fmla="*/ 5876365 w 7643824"/>
              <a:gd name="connsiteY9" fmla="*/ 504086 h 2323337"/>
              <a:gd name="connsiteX10" fmla="*/ 5640853 w 7643824"/>
              <a:gd name="connsiteY10" fmla="*/ 730698 h 2323337"/>
              <a:gd name="connsiteX11" fmla="*/ 6979795 w 7643824"/>
              <a:gd name="connsiteY11" fmla="*/ 719813 h 2323337"/>
              <a:gd name="connsiteX12" fmla="*/ 7643824 w 7643824"/>
              <a:gd name="connsiteY12" fmla="*/ 1209670 h 2323337"/>
              <a:gd name="connsiteX13" fmla="*/ 6685755 w 7643824"/>
              <a:gd name="connsiteY13" fmla="*/ 1686698 h 2323337"/>
              <a:gd name="connsiteX14" fmla="*/ 3473732 w 7643824"/>
              <a:gd name="connsiteY14" fmla="*/ 1783720 h 2323337"/>
              <a:gd name="connsiteX15" fmla="*/ 3765529 w 7643824"/>
              <a:gd name="connsiteY15" fmla="*/ 1986529 h 2323337"/>
              <a:gd name="connsiteX16" fmla="*/ 4411105 w 7643824"/>
              <a:gd name="connsiteY16" fmla="*/ 2035004 h 2323337"/>
              <a:gd name="connsiteX17" fmla="*/ 4411891 w 7643824"/>
              <a:gd name="connsiteY17" fmla="*/ 2226966 h 2323337"/>
              <a:gd name="connsiteX18" fmla="*/ 3213338 w 7643824"/>
              <a:gd name="connsiteY18" fmla="*/ 2320013 h 2323337"/>
              <a:gd name="connsiteX19" fmla="*/ 1302378 w 7643824"/>
              <a:gd name="connsiteY19" fmla="*/ 2298326 h 2323337"/>
              <a:gd name="connsiteX20" fmla="*/ 23 w 7643824"/>
              <a:gd name="connsiteY20" fmla="*/ 2256773 h 2323337"/>
              <a:gd name="connsiteX0" fmla="*/ 100001 w 7643801"/>
              <a:gd name="connsiteY0" fmla="*/ 273498 h 2323337"/>
              <a:gd name="connsiteX1" fmla="*/ 407778 w 7643801"/>
              <a:gd name="connsiteY1" fmla="*/ 276877 h 2323337"/>
              <a:gd name="connsiteX2" fmla="*/ 1438944 w 7643801"/>
              <a:gd name="connsiteY2" fmla="*/ 284384 h 2323337"/>
              <a:gd name="connsiteX3" fmla="*/ 2874908 w 7643801"/>
              <a:gd name="connsiteY3" fmla="*/ 44898 h 2323337"/>
              <a:gd name="connsiteX4" fmla="*/ 3740884 w 7643801"/>
              <a:gd name="connsiteY4" fmla="*/ 56734 h 2323337"/>
              <a:gd name="connsiteX5" fmla="*/ 3241005 w 7643801"/>
              <a:gd name="connsiteY5" fmla="*/ 487282 h 2323337"/>
              <a:gd name="connsiteX6" fmla="*/ 4824401 w 7643801"/>
              <a:gd name="connsiteY6" fmla="*/ 458555 h 2323337"/>
              <a:gd name="connsiteX7" fmla="*/ 5574564 w 7643801"/>
              <a:gd name="connsiteY7" fmla="*/ 170559 h 2323337"/>
              <a:gd name="connsiteX8" fmla="*/ 6171292 w 7643801"/>
              <a:gd name="connsiteY8" fmla="*/ 192374 h 2323337"/>
              <a:gd name="connsiteX9" fmla="*/ 5876342 w 7643801"/>
              <a:gd name="connsiteY9" fmla="*/ 504086 h 2323337"/>
              <a:gd name="connsiteX10" fmla="*/ 5640830 w 7643801"/>
              <a:gd name="connsiteY10" fmla="*/ 730698 h 2323337"/>
              <a:gd name="connsiteX11" fmla="*/ 6979772 w 7643801"/>
              <a:gd name="connsiteY11" fmla="*/ 719813 h 2323337"/>
              <a:gd name="connsiteX12" fmla="*/ 7643801 w 7643801"/>
              <a:gd name="connsiteY12" fmla="*/ 1209670 h 2323337"/>
              <a:gd name="connsiteX13" fmla="*/ 6685732 w 7643801"/>
              <a:gd name="connsiteY13" fmla="*/ 1686698 h 2323337"/>
              <a:gd name="connsiteX14" fmla="*/ 3473709 w 7643801"/>
              <a:gd name="connsiteY14" fmla="*/ 1783720 h 2323337"/>
              <a:gd name="connsiteX15" fmla="*/ 3765506 w 7643801"/>
              <a:gd name="connsiteY15" fmla="*/ 1986529 h 2323337"/>
              <a:gd name="connsiteX16" fmla="*/ 4411082 w 7643801"/>
              <a:gd name="connsiteY16" fmla="*/ 2035004 h 2323337"/>
              <a:gd name="connsiteX17" fmla="*/ 4411868 w 7643801"/>
              <a:gd name="connsiteY17" fmla="*/ 2226966 h 2323337"/>
              <a:gd name="connsiteX18" fmla="*/ 3213315 w 7643801"/>
              <a:gd name="connsiteY18" fmla="*/ 2320013 h 2323337"/>
              <a:gd name="connsiteX19" fmla="*/ 1302355 w 7643801"/>
              <a:gd name="connsiteY19" fmla="*/ 2298326 h 2323337"/>
              <a:gd name="connsiteX20" fmla="*/ 0 w 7643801"/>
              <a:gd name="connsiteY20" fmla="*/ 2256773 h 2323337"/>
              <a:gd name="connsiteX0" fmla="*/ 0 w 7650713"/>
              <a:gd name="connsiteY0" fmla="*/ 2257333 h 2323337"/>
              <a:gd name="connsiteX1" fmla="*/ 414690 w 7650713"/>
              <a:gd name="connsiteY1" fmla="*/ 276877 h 2323337"/>
              <a:gd name="connsiteX2" fmla="*/ 1445856 w 7650713"/>
              <a:gd name="connsiteY2" fmla="*/ 284384 h 2323337"/>
              <a:gd name="connsiteX3" fmla="*/ 2881820 w 7650713"/>
              <a:gd name="connsiteY3" fmla="*/ 44898 h 2323337"/>
              <a:gd name="connsiteX4" fmla="*/ 3747796 w 7650713"/>
              <a:gd name="connsiteY4" fmla="*/ 56734 h 2323337"/>
              <a:gd name="connsiteX5" fmla="*/ 3247917 w 7650713"/>
              <a:gd name="connsiteY5" fmla="*/ 487282 h 2323337"/>
              <a:gd name="connsiteX6" fmla="*/ 4831313 w 7650713"/>
              <a:gd name="connsiteY6" fmla="*/ 458555 h 2323337"/>
              <a:gd name="connsiteX7" fmla="*/ 5581476 w 7650713"/>
              <a:gd name="connsiteY7" fmla="*/ 170559 h 2323337"/>
              <a:gd name="connsiteX8" fmla="*/ 6178204 w 7650713"/>
              <a:gd name="connsiteY8" fmla="*/ 192374 h 2323337"/>
              <a:gd name="connsiteX9" fmla="*/ 5883254 w 7650713"/>
              <a:gd name="connsiteY9" fmla="*/ 504086 h 2323337"/>
              <a:gd name="connsiteX10" fmla="*/ 5647742 w 7650713"/>
              <a:gd name="connsiteY10" fmla="*/ 730698 h 2323337"/>
              <a:gd name="connsiteX11" fmla="*/ 6986684 w 7650713"/>
              <a:gd name="connsiteY11" fmla="*/ 719813 h 2323337"/>
              <a:gd name="connsiteX12" fmla="*/ 7650713 w 7650713"/>
              <a:gd name="connsiteY12" fmla="*/ 1209670 h 2323337"/>
              <a:gd name="connsiteX13" fmla="*/ 6692644 w 7650713"/>
              <a:gd name="connsiteY13" fmla="*/ 1686698 h 2323337"/>
              <a:gd name="connsiteX14" fmla="*/ 3480621 w 7650713"/>
              <a:gd name="connsiteY14" fmla="*/ 1783720 h 2323337"/>
              <a:gd name="connsiteX15" fmla="*/ 3772418 w 7650713"/>
              <a:gd name="connsiteY15" fmla="*/ 1986529 h 2323337"/>
              <a:gd name="connsiteX16" fmla="*/ 4417994 w 7650713"/>
              <a:gd name="connsiteY16" fmla="*/ 2035004 h 2323337"/>
              <a:gd name="connsiteX17" fmla="*/ 4418780 w 7650713"/>
              <a:gd name="connsiteY17" fmla="*/ 2226966 h 2323337"/>
              <a:gd name="connsiteX18" fmla="*/ 3220227 w 7650713"/>
              <a:gd name="connsiteY18" fmla="*/ 2320013 h 2323337"/>
              <a:gd name="connsiteX19" fmla="*/ 1309267 w 7650713"/>
              <a:gd name="connsiteY19" fmla="*/ 2298326 h 2323337"/>
              <a:gd name="connsiteX20" fmla="*/ 6912 w 7650713"/>
              <a:gd name="connsiteY20" fmla="*/ 2256773 h 2323337"/>
              <a:gd name="connsiteX0" fmla="*/ 6846 w 7657559"/>
              <a:gd name="connsiteY0" fmla="*/ 2257333 h 2323337"/>
              <a:gd name="connsiteX1" fmla="*/ 172072 w 7657559"/>
              <a:gd name="connsiteY1" fmla="*/ 253119 h 2323337"/>
              <a:gd name="connsiteX2" fmla="*/ 1452702 w 7657559"/>
              <a:gd name="connsiteY2" fmla="*/ 284384 h 2323337"/>
              <a:gd name="connsiteX3" fmla="*/ 2888666 w 7657559"/>
              <a:gd name="connsiteY3" fmla="*/ 44898 h 2323337"/>
              <a:gd name="connsiteX4" fmla="*/ 3754642 w 7657559"/>
              <a:gd name="connsiteY4" fmla="*/ 56734 h 2323337"/>
              <a:gd name="connsiteX5" fmla="*/ 3254763 w 7657559"/>
              <a:gd name="connsiteY5" fmla="*/ 487282 h 2323337"/>
              <a:gd name="connsiteX6" fmla="*/ 4838159 w 7657559"/>
              <a:gd name="connsiteY6" fmla="*/ 458555 h 2323337"/>
              <a:gd name="connsiteX7" fmla="*/ 5588322 w 7657559"/>
              <a:gd name="connsiteY7" fmla="*/ 170559 h 2323337"/>
              <a:gd name="connsiteX8" fmla="*/ 6185050 w 7657559"/>
              <a:gd name="connsiteY8" fmla="*/ 192374 h 2323337"/>
              <a:gd name="connsiteX9" fmla="*/ 5890100 w 7657559"/>
              <a:gd name="connsiteY9" fmla="*/ 504086 h 2323337"/>
              <a:gd name="connsiteX10" fmla="*/ 5654588 w 7657559"/>
              <a:gd name="connsiteY10" fmla="*/ 730698 h 2323337"/>
              <a:gd name="connsiteX11" fmla="*/ 6993530 w 7657559"/>
              <a:gd name="connsiteY11" fmla="*/ 719813 h 2323337"/>
              <a:gd name="connsiteX12" fmla="*/ 7657559 w 7657559"/>
              <a:gd name="connsiteY12" fmla="*/ 1209670 h 2323337"/>
              <a:gd name="connsiteX13" fmla="*/ 6699490 w 7657559"/>
              <a:gd name="connsiteY13" fmla="*/ 1686698 h 2323337"/>
              <a:gd name="connsiteX14" fmla="*/ 3487467 w 7657559"/>
              <a:gd name="connsiteY14" fmla="*/ 1783720 h 2323337"/>
              <a:gd name="connsiteX15" fmla="*/ 3779264 w 7657559"/>
              <a:gd name="connsiteY15" fmla="*/ 1986529 h 2323337"/>
              <a:gd name="connsiteX16" fmla="*/ 4424840 w 7657559"/>
              <a:gd name="connsiteY16" fmla="*/ 2035004 h 2323337"/>
              <a:gd name="connsiteX17" fmla="*/ 4425626 w 7657559"/>
              <a:gd name="connsiteY17" fmla="*/ 2226966 h 2323337"/>
              <a:gd name="connsiteX18" fmla="*/ 3227073 w 7657559"/>
              <a:gd name="connsiteY18" fmla="*/ 2320013 h 2323337"/>
              <a:gd name="connsiteX19" fmla="*/ 1316113 w 7657559"/>
              <a:gd name="connsiteY19" fmla="*/ 2298326 h 2323337"/>
              <a:gd name="connsiteX20" fmla="*/ 13758 w 7657559"/>
              <a:gd name="connsiteY20" fmla="*/ 2256773 h 2323337"/>
              <a:gd name="connsiteX0" fmla="*/ 0 w 7650713"/>
              <a:gd name="connsiteY0" fmla="*/ 2257333 h 2323337"/>
              <a:gd name="connsiteX1" fmla="*/ 165226 w 7650713"/>
              <a:gd name="connsiteY1" fmla="*/ 253119 h 2323337"/>
              <a:gd name="connsiteX2" fmla="*/ 1445856 w 7650713"/>
              <a:gd name="connsiteY2" fmla="*/ 284384 h 2323337"/>
              <a:gd name="connsiteX3" fmla="*/ 2881820 w 7650713"/>
              <a:gd name="connsiteY3" fmla="*/ 44898 h 2323337"/>
              <a:gd name="connsiteX4" fmla="*/ 3747796 w 7650713"/>
              <a:gd name="connsiteY4" fmla="*/ 56734 h 2323337"/>
              <a:gd name="connsiteX5" fmla="*/ 3247917 w 7650713"/>
              <a:gd name="connsiteY5" fmla="*/ 487282 h 2323337"/>
              <a:gd name="connsiteX6" fmla="*/ 4831313 w 7650713"/>
              <a:gd name="connsiteY6" fmla="*/ 458555 h 2323337"/>
              <a:gd name="connsiteX7" fmla="*/ 5581476 w 7650713"/>
              <a:gd name="connsiteY7" fmla="*/ 170559 h 2323337"/>
              <a:gd name="connsiteX8" fmla="*/ 6178204 w 7650713"/>
              <a:gd name="connsiteY8" fmla="*/ 192374 h 2323337"/>
              <a:gd name="connsiteX9" fmla="*/ 5883254 w 7650713"/>
              <a:gd name="connsiteY9" fmla="*/ 504086 h 2323337"/>
              <a:gd name="connsiteX10" fmla="*/ 5647742 w 7650713"/>
              <a:gd name="connsiteY10" fmla="*/ 730698 h 2323337"/>
              <a:gd name="connsiteX11" fmla="*/ 6986684 w 7650713"/>
              <a:gd name="connsiteY11" fmla="*/ 719813 h 2323337"/>
              <a:gd name="connsiteX12" fmla="*/ 7650713 w 7650713"/>
              <a:gd name="connsiteY12" fmla="*/ 1209670 h 2323337"/>
              <a:gd name="connsiteX13" fmla="*/ 6692644 w 7650713"/>
              <a:gd name="connsiteY13" fmla="*/ 1686698 h 2323337"/>
              <a:gd name="connsiteX14" fmla="*/ 3480621 w 7650713"/>
              <a:gd name="connsiteY14" fmla="*/ 1783720 h 2323337"/>
              <a:gd name="connsiteX15" fmla="*/ 3772418 w 7650713"/>
              <a:gd name="connsiteY15" fmla="*/ 1986529 h 2323337"/>
              <a:gd name="connsiteX16" fmla="*/ 4417994 w 7650713"/>
              <a:gd name="connsiteY16" fmla="*/ 2035004 h 2323337"/>
              <a:gd name="connsiteX17" fmla="*/ 4418780 w 7650713"/>
              <a:gd name="connsiteY17" fmla="*/ 2226966 h 2323337"/>
              <a:gd name="connsiteX18" fmla="*/ 3220227 w 7650713"/>
              <a:gd name="connsiteY18" fmla="*/ 2320013 h 2323337"/>
              <a:gd name="connsiteX19" fmla="*/ 1309267 w 7650713"/>
              <a:gd name="connsiteY19" fmla="*/ 2298326 h 2323337"/>
              <a:gd name="connsiteX20" fmla="*/ 6912 w 7650713"/>
              <a:gd name="connsiteY20" fmla="*/ 2256773 h 2323337"/>
              <a:gd name="connsiteX0" fmla="*/ 0 w 7650713"/>
              <a:gd name="connsiteY0" fmla="*/ 2257333 h 2323337"/>
              <a:gd name="connsiteX1" fmla="*/ 34555 w 7650713"/>
              <a:gd name="connsiteY1" fmla="*/ 253119 h 2323337"/>
              <a:gd name="connsiteX2" fmla="*/ 1445856 w 7650713"/>
              <a:gd name="connsiteY2" fmla="*/ 284384 h 2323337"/>
              <a:gd name="connsiteX3" fmla="*/ 2881820 w 7650713"/>
              <a:gd name="connsiteY3" fmla="*/ 44898 h 2323337"/>
              <a:gd name="connsiteX4" fmla="*/ 3747796 w 7650713"/>
              <a:gd name="connsiteY4" fmla="*/ 56734 h 2323337"/>
              <a:gd name="connsiteX5" fmla="*/ 3247917 w 7650713"/>
              <a:gd name="connsiteY5" fmla="*/ 487282 h 2323337"/>
              <a:gd name="connsiteX6" fmla="*/ 4831313 w 7650713"/>
              <a:gd name="connsiteY6" fmla="*/ 458555 h 2323337"/>
              <a:gd name="connsiteX7" fmla="*/ 5581476 w 7650713"/>
              <a:gd name="connsiteY7" fmla="*/ 170559 h 2323337"/>
              <a:gd name="connsiteX8" fmla="*/ 6178204 w 7650713"/>
              <a:gd name="connsiteY8" fmla="*/ 192374 h 2323337"/>
              <a:gd name="connsiteX9" fmla="*/ 5883254 w 7650713"/>
              <a:gd name="connsiteY9" fmla="*/ 504086 h 2323337"/>
              <a:gd name="connsiteX10" fmla="*/ 5647742 w 7650713"/>
              <a:gd name="connsiteY10" fmla="*/ 730698 h 2323337"/>
              <a:gd name="connsiteX11" fmla="*/ 6986684 w 7650713"/>
              <a:gd name="connsiteY11" fmla="*/ 719813 h 2323337"/>
              <a:gd name="connsiteX12" fmla="*/ 7650713 w 7650713"/>
              <a:gd name="connsiteY12" fmla="*/ 1209670 h 2323337"/>
              <a:gd name="connsiteX13" fmla="*/ 6692644 w 7650713"/>
              <a:gd name="connsiteY13" fmla="*/ 1686698 h 2323337"/>
              <a:gd name="connsiteX14" fmla="*/ 3480621 w 7650713"/>
              <a:gd name="connsiteY14" fmla="*/ 1783720 h 2323337"/>
              <a:gd name="connsiteX15" fmla="*/ 3772418 w 7650713"/>
              <a:gd name="connsiteY15" fmla="*/ 1986529 h 2323337"/>
              <a:gd name="connsiteX16" fmla="*/ 4417994 w 7650713"/>
              <a:gd name="connsiteY16" fmla="*/ 2035004 h 2323337"/>
              <a:gd name="connsiteX17" fmla="*/ 4418780 w 7650713"/>
              <a:gd name="connsiteY17" fmla="*/ 2226966 h 2323337"/>
              <a:gd name="connsiteX18" fmla="*/ 3220227 w 7650713"/>
              <a:gd name="connsiteY18" fmla="*/ 2320013 h 2323337"/>
              <a:gd name="connsiteX19" fmla="*/ 1309267 w 7650713"/>
              <a:gd name="connsiteY19" fmla="*/ 2298326 h 2323337"/>
              <a:gd name="connsiteX20" fmla="*/ 6912 w 7650713"/>
              <a:gd name="connsiteY20" fmla="*/ 2256773 h 2323337"/>
              <a:gd name="connsiteX0" fmla="*/ 0 w 7650713"/>
              <a:gd name="connsiteY0" fmla="*/ 2257333 h 2323337"/>
              <a:gd name="connsiteX1" fmla="*/ 34555 w 7650713"/>
              <a:gd name="connsiteY1" fmla="*/ 253119 h 2323337"/>
              <a:gd name="connsiteX2" fmla="*/ 1445856 w 7650713"/>
              <a:gd name="connsiteY2" fmla="*/ 284384 h 2323337"/>
              <a:gd name="connsiteX3" fmla="*/ 2881820 w 7650713"/>
              <a:gd name="connsiteY3" fmla="*/ 44898 h 2323337"/>
              <a:gd name="connsiteX4" fmla="*/ 3747796 w 7650713"/>
              <a:gd name="connsiteY4" fmla="*/ 56734 h 2323337"/>
              <a:gd name="connsiteX5" fmla="*/ 3247917 w 7650713"/>
              <a:gd name="connsiteY5" fmla="*/ 487282 h 2323337"/>
              <a:gd name="connsiteX6" fmla="*/ 4831313 w 7650713"/>
              <a:gd name="connsiteY6" fmla="*/ 458555 h 2323337"/>
              <a:gd name="connsiteX7" fmla="*/ 5581476 w 7650713"/>
              <a:gd name="connsiteY7" fmla="*/ 170559 h 2323337"/>
              <a:gd name="connsiteX8" fmla="*/ 6178204 w 7650713"/>
              <a:gd name="connsiteY8" fmla="*/ 192374 h 2323337"/>
              <a:gd name="connsiteX9" fmla="*/ 5883254 w 7650713"/>
              <a:gd name="connsiteY9" fmla="*/ 504086 h 2323337"/>
              <a:gd name="connsiteX10" fmla="*/ 5647742 w 7650713"/>
              <a:gd name="connsiteY10" fmla="*/ 730698 h 2323337"/>
              <a:gd name="connsiteX11" fmla="*/ 6986684 w 7650713"/>
              <a:gd name="connsiteY11" fmla="*/ 719813 h 2323337"/>
              <a:gd name="connsiteX12" fmla="*/ 7650713 w 7650713"/>
              <a:gd name="connsiteY12" fmla="*/ 1209670 h 2323337"/>
              <a:gd name="connsiteX13" fmla="*/ 6692644 w 7650713"/>
              <a:gd name="connsiteY13" fmla="*/ 1686698 h 2323337"/>
              <a:gd name="connsiteX14" fmla="*/ 3480621 w 7650713"/>
              <a:gd name="connsiteY14" fmla="*/ 1783720 h 2323337"/>
              <a:gd name="connsiteX15" fmla="*/ 3772418 w 7650713"/>
              <a:gd name="connsiteY15" fmla="*/ 1986529 h 2323337"/>
              <a:gd name="connsiteX16" fmla="*/ 4417994 w 7650713"/>
              <a:gd name="connsiteY16" fmla="*/ 2035004 h 2323337"/>
              <a:gd name="connsiteX17" fmla="*/ 4418780 w 7650713"/>
              <a:gd name="connsiteY17" fmla="*/ 2226966 h 2323337"/>
              <a:gd name="connsiteX18" fmla="*/ 3220227 w 7650713"/>
              <a:gd name="connsiteY18" fmla="*/ 2320013 h 2323337"/>
              <a:gd name="connsiteX19" fmla="*/ 1309267 w 7650713"/>
              <a:gd name="connsiteY19" fmla="*/ 2298326 h 2323337"/>
              <a:gd name="connsiteX20" fmla="*/ 6912 w 7650713"/>
              <a:gd name="connsiteY20" fmla="*/ 2256773 h 2323337"/>
              <a:gd name="connsiteX21" fmla="*/ 0 w 7650713"/>
              <a:gd name="connsiteY21" fmla="*/ 2257333 h 2323337"/>
              <a:gd name="connsiteX0" fmla="*/ 0 w 7650713"/>
              <a:gd name="connsiteY0" fmla="*/ 2257333 h 2323337"/>
              <a:gd name="connsiteX1" fmla="*/ 34555 w 7650713"/>
              <a:gd name="connsiteY1" fmla="*/ 253119 h 2323337"/>
              <a:gd name="connsiteX2" fmla="*/ 1445856 w 7650713"/>
              <a:gd name="connsiteY2" fmla="*/ 284384 h 2323337"/>
              <a:gd name="connsiteX3" fmla="*/ 2881820 w 7650713"/>
              <a:gd name="connsiteY3" fmla="*/ 44898 h 2323337"/>
              <a:gd name="connsiteX4" fmla="*/ 3747796 w 7650713"/>
              <a:gd name="connsiteY4" fmla="*/ 56734 h 2323337"/>
              <a:gd name="connsiteX5" fmla="*/ 3247917 w 7650713"/>
              <a:gd name="connsiteY5" fmla="*/ 487282 h 2323337"/>
              <a:gd name="connsiteX6" fmla="*/ 4831313 w 7650713"/>
              <a:gd name="connsiteY6" fmla="*/ 458555 h 2323337"/>
              <a:gd name="connsiteX7" fmla="*/ 5581476 w 7650713"/>
              <a:gd name="connsiteY7" fmla="*/ 170559 h 2323337"/>
              <a:gd name="connsiteX8" fmla="*/ 6178204 w 7650713"/>
              <a:gd name="connsiteY8" fmla="*/ 192374 h 2323337"/>
              <a:gd name="connsiteX9" fmla="*/ 5883254 w 7650713"/>
              <a:gd name="connsiteY9" fmla="*/ 504086 h 2323337"/>
              <a:gd name="connsiteX10" fmla="*/ 5647742 w 7650713"/>
              <a:gd name="connsiteY10" fmla="*/ 730698 h 2323337"/>
              <a:gd name="connsiteX11" fmla="*/ 6927289 w 7650713"/>
              <a:gd name="connsiteY11" fmla="*/ 779210 h 2323337"/>
              <a:gd name="connsiteX12" fmla="*/ 7650713 w 7650713"/>
              <a:gd name="connsiteY12" fmla="*/ 1209670 h 2323337"/>
              <a:gd name="connsiteX13" fmla="*/ 6692644 w 7650713"/>
              <a:gd name="connsiteY13" fmla="*/ 1686698 h 2323337"/>
              <a:gd name="connsiteX14" fmla="*/ 3480621 w 7650713"/>
              <a:gd name="connsiteY14" fmla="*/ 1783720 h 2323337"/>
              <a:gd name="connsiteX15" fmla="*/ 3772418 w 7650713"/>
              <a:gd name="connsiteY15" fmla="*/ 1986529 h 2323337"/>
              <a:gd name="connsiteX16" fmla="*/ 4417994 w 7650713"/>
              <a:gd name="connsiteY16" fmla="*/ 2035004 h 2323337"/>
              <a:gd name="connsiteX17" fmla="*/ 4418780 w 7650713"/>
              <a:gd name="connsiteY17" fmla="*/ 2226966 h 2323337"/>
              <a:gd name="connsiteX18" fmla="*/ 3220227 w 7650713"/>
              <a:gd name="connsiteY18" fmla="*/ 2320013 h 2323337"/>
              <a:gd name="connsiteX19" fmla="*/ 1309267 w 7650713"/>
              <a:gd name="connsiteY19" fmla="*/ 2298326 h 2323337"/>
              <a:gd name="connsiteX20" fmla="*/ 6912 w 7650713"/>
              <a:gd name="connsiteY20" fmla="*/ 2256773 h 2323337"/>
              <a:gd name="connsiteX21" fmla="*/ 0 w 7650713"/>
              <a:gd name="connsiteY21" fmla="*/ 2257333 h 2323337"/>
              <a:gd name="connsiteX0" fmla="*/ 0 w 7650713"/>
              <a:gd name="connsiteY0" fmla="*/ 2256694 h 2322698"/>
              <a:gd name="connsiteX1" fmla="*/ 34555 w 7650713"/>
              <a:gd name="connsiteY1" fmla="*/ 252480 h 2322698"/>
              <a:gd name="connsiteX2" fmla="*/ 1350822 w 7650713"/>
              <a:gd name="connsiteY2" fmla="*/ 271865 h 2322698"/>
              <a:gd name="connsiteX3" fmla="*/ 2881820 w 7650713"/>
              <a:gd name="connsiteY3" fmla="*/ 44259 h 2322698"/>
              <a:gd name="connsiteX4" fmla="*/ 3747796 w 7650713"/>
              <a:gd name="connsiteY4" fmla="*/ 56095 h 2322698"/>
              <a:gd name="connsiteX5" fmla="*/ 3247917 w 7650713"/>
              <a:gd name="connsiteY5" fmla="*/ 486643 h 2322698"/>
              <a:gd name="connsiteX6" fmla="*/ 4831313 w 7650713"/>
              <a:gd name="connsiteY6" fmla="*/ 457916 h 2322698"/>
              <a:gd name="connsiteX7" fmla="*/ 5581476 w 7650713"/>
              <a:gd name="connsiteY7" fmla="*/ 169920 h 2322698"/>
              <a:gd name="connsiteX8" fmla="*/ 6178204 w 7650713"/>
              <a:gd name="connsiteY8" fmla="*/ 191735 h 2322698"/>
              <a:gd name="connsiteX9" fmla="*/ 5883254 w 7650713"/>
              <a:gd name="connsiteY9" fmla="*/ 503447 h 2322698"/>
              <a:gd name="connsiteX10" fmla="*/ 5647742 w 7650713"/>
              <a:gd name="connsiteY10" fmla="*/ 730059 h 2322698"/>
              <a:gd name="connsiteX11" fmla="*/ 6927289 w 7650713"/>
              <a:gd name="connsiteY11" fmla="*/ 778571 h 2322698"/>
              <a:gd name="connsiteX12" fmla="*/ 7650713 w 7650713"/>
              <a:gd name="connsiteY12" fmla="*/ 1209031 h 2322698"/>
              <a:gd name="connsiteX13" fmla="*/ 6692644 w 7650713"/>
              <a:gd name="connsiteY13" fmla="*/ 1686059 h 2322698"/>
              <a:gd name="connsiteX14" fmla="*/ 3480621 w 7650713"/>
              <a:gd name="connsiteY14" fmla="*/ 1783081 h 2322698"/>
              <a:gd name="connsiteX15" fmla="*/ 3772418 w 7650713"/>
              <a:gd name="connsiteY15" fmla="*/ 1985890 h 2322698"/>
              <a:gd name="connsiteX16" fmla="*/ 4417994 w 7650713"/>
              <a:gd name="connsiteY16" fmla="*/ 2034365 h 2322698"/>
              <a:gd name="connsiteX17" fmla="*/ 4418780 w 7650713"/>
              <a:gd name="connsiteY17" fmla="*/ 2226327 h 2322698"/>
              <a:gd name="connsiteX18" fmla="*/ 3220227 w 7650713"/>
              <a:gd name="connsiteY18" fmla="*/ 2319374 h 2322698"/>
              <a:gd name="connsiteX19" fmla="*/ 1309267 w 7650713"/>
              <a:gd name="connsiteY19" fmla="*/ 2297687 h 2322698"/>
              <a:gd name="connsiteX20" fmla="*/ 6912 w 7650713"/>
              <a:gd name="connsiteY20" fmla="*/ 2256134 h 2322698"/>
              <a:gd name="connsiteX21" fmla="*/ 0 w 7650713"/>
              <a:gd name="connsiteY21" fmla="*/ 2256694 h 2322698"/>
              <a:gd name="connsiteX0" fmla="*/ 0 w 7650713"/>
              <a:gd name="connsiteY0" fmla="*/ 2245446 h 2311450"/>
              <a:gd name="connsiteX1" fmla="*/ 34555 w 7650713"/>
              <a:gd name="connsiteY1" fmla="*/ 241232 h 2311450"/>
              <a:gd name="connsiteX2" fmla="*/ 1350822 w 7650713"/>
              <a:gd name="connsiteY2" fmla="*/ 23032 h 2311450"/>
              <a:gd name="connsiteX3" fmla="*/ 2881820 w 7650713"/>
              <a:gd name="connsiteY3" fmla="*/ 33011 h 2311450"/>
              <a:gd name="connsiteX4" fmla="*/ 3747796 w 7650713"/>
              <a:gd name="connsiteY4" fmla="*/ 44847 h 2311450"/>
              <a:gd name="connsiteX5" fmla="*/ 3247917 w 7650713"/>
              <a:gd name="connsiteY5" fmla="*/ 475395 h 2311450"/>
              <a:gd name="connsiteX6" fmla="*/ 4831313 w 7650713"/>
              <a:gd name="connsiteY6" fmla="*/ 446668 h 2311450"/>
              <a:gd name="connsiteX7" fmla="*/ 5581476 w 7650713"/>
              <a:gd name="connsiteY7" fmla="*/ 158672 h 2311450"/>
              <a:gd name="connsiteX8" fmla="*/ 6178204 w 7650713"/>
              <a:gd name="connsiteY8" fmla="*/ 180487 h 2311450"/>
              <a:gd name="connsiteX9" fmla="*/ 5883254 w 7650713"/>
              <a:gd name="connsiteY9" fmla="*/ 492199 h 2311450"/>
              <a:gd name="connsiteX10" fmla="*/ 5647742 w 7650713"/>
              <a:gd name="connsiteY10" fmla="*/ 718811 h 2311450"/>
              <a:gd name="connsiteX11" fmla="*/ 6927289 w 7650713"/>
              <a:gd name="connsiteY11" fmla="*/ 767323 h 2311450"/>
              <a:gd name="connsiteX12" fmla="*/ 7650713 w 7650713"/>
              <a:gd name="connsiteY12" fmla="*/ 1197783 h 2311450"/>
              <a:gd name="connsiteX13" fmla="*/ 6692644 w 7650713"/>
              <a:gd name="connsiteY13" fmla="*/ 1674811 h 2311450"/>
              <a:gd name="connsiteX14" fmla="*/ 3480621 w 7650713"/>
              <a:gd name="connsiteY14" fmla="*/ 1771833 h 2311450"/>
              <a:gd name="connsiteX15" fmla="*/ 3772418 w 7650713"/>
              <a:gd name="connsiteY15" fmla="*/ 1974642 h 2311450"/>
              <a:gd name="connsiteX16" fmla="*/ 4417994 w 7650713"/>
              <a:gd name="connsiteY16" fmla="*/ 2023117 h 2311450"/>
              <a:gd name="connsiteX17" fmla="*/ 4418780 w 7650713"/>
              <a:gd name="connsiteY17" fmla="*/ 2215079 h 2311450"/>
              <a:gd name="connsiteX18" fmla="*/ 3220227 w 7650713"/>
              <a:gd name="connsiteY18" fmla="*/ 2308126 h 2311450"/>
              <a:gd name="connsiteX19" fmla="*/ 1309267 w 7650713"/>
              <a:gd name="connsiteY19" fmla="*/ 2286439 h 2311450"/>
              <a:gd name="connsiteX20" fmla="*/ 6912 w 7650713"/>
              <a:gd name="connsiteY20" fmla="*/ 2244886 h 2311450"/>
              <a:gd name="connsiteX21" fmla="*/ 0 w 7650713"/>
              <a:gd name="connsiteY21" fmla="*/ 2245446 h 2311450"/>
              <a:gd name="connsiteX0" fmla="*/ 0 w 7650713"/>
              <a:gd name="connsiteY0" fmla="*/ 2245446 h 2311450"/>
              <a:gd name="connsiteX1" fmla="*/ 63759 w 7650713"/>
              <a:gd name="connsiteY1" fmla="*/ 39285 h 2311450"/>
              <a:gd name="connsiteX2" fmla="*/ 1350822 w 7650713"/>
              <a:gd name="connsiteY2" fmla="*/ 23032 h 2311450"/>
              <a:gd name="connsiteX3" fmla="*/ 2881820 w 7650713"/>
              <a:gd name="connsiteY3" fmla="*/ 33011 h 2311450"/>
              <a:gd name="connsiteX4" fmla="*/ 3747796 w 7650713"/>
              <a:gd name="connsiteY4" fmla="*/ 44847 h 2311450"/>
              <a:gd name="connsiteX5" fmla="*/ 3247917 w 7650713"/>
              <a:gd name="connsiteY5" fmla="*/ 475395 h 2311450"/>
              <a:gd name="connsiteX6" fmla="*/ 4831313 w 7650713"/>
              <a:gd name="connsiteY6" fmla="*/ 446668 h 2311450"/>
              <a:gd name="connsiteX7" fmla="*/ 5581476 w 7650713"/>
              <a:gd name="connsiteY7" fmla="*/ 158672 h 2311450"/>
              <a:gd name="connsiteX8" fmla="*/ 6178204 w 7650713"/>
              <a:gd name="connsiteY8" fmla="*/ 180487 h 2311450"/>
              <a:gd name="connsiteX9" fmla="*/ 5883254 w 7650713"/>
              <a:gd name="connsiteY9" fmla="*/ 492199 h 2311450"/>
              <a:gd name="connsiteX10" fmla="*/ 5647742 w 7650713"/>
              <a:gd name="connsiteY10" fmla="*/ 718811 h 2311450"/>
              <a:gd name="connsiteX11" fmla="*/ 6927289 w 7650713"/>
              <a:gd name="connsiteY11" fmla="*/ 767323 h 2311450"/>
              <a:gd name="connsiteX12" fmla="*/ 7650713 w 7650713"/>
              <a:gd name="connsiteY12" fmla="*/ 1197783 h 2311450"/>
              <a:gd name="connsiteX13" fmla="*/ 6692644 w 7650713"/>
              <a:gd name="connsiteY13" fmla="*/ 1674811 h 2311450"/>
              <a:gd name="connsiteX14" fmla="*/ 3480621 w 7650713"/>
              <a:gd name="connsiteY14" fmla="*/ 1771833 h 2311450"/>
              <a:gd name="connsiteX15" fmla="*/ 3772418 w 7650713"/>
              <a:gd name="connsiteY15" fmla="*/ 1974642 h 2311450"/>
              <a:gd name="connsiteX16" fmla="*/ 4417994 w 7650713"/>
              <a:gd name="connsiteY16" fmla="*/ 2023117 h 2311450"/>
              <a:gd name="connsiteX17" fmla="*/ 4418780 w 7650713"/>
              <a:gd name="connsiteY17" fmla="*/ 2215079 h 2311450"/>
              <a:gd name="connsiteX18" fmla="*/ 3220227 w 7650713"/>
              <a:gd name="connsiteY18" fmla="*/ 2308126 h 2311450"/>
              <a:gd name="connsiteX19" fmla="*/ 1309267 w 7650713"/>
              <a:gd name="connsiteY19" fmla="*/ 2286439 h 2311450"/>
              <a:gd name="connsiteX20" fmla="*/ 6912 w 7650713"/>
              <a:gd name="connsiteY20" fmla="*/ 2244886 h 2311450"/>
              <a:gd name="connsiteX21" fmla="*/ 0 w 7650713"/>
              <a:gd name="connsiteY21" fmla="*/ 2245446 h 2311450"/>
              <a:gd name="connsiteX0" fmla="*/ 0 w 7650713"/>
              <a:gd name="connsiteY0" fmla="*/ 2245446 h 2368056"/>
              <a:gd name="connsiteX1" fmla="*/ 63759 w 7650713"/>
              <a:gd name="connsiteY1" fmla="*/ 39285 h 2368056"/>
              <a:gd name="connsiteX2" fmla="*/ 1350822 w 7650713"/>
              <a:gd name="connsiteY2" fmla="*/ 23032 h 2368056"/>
              <a:gd name="connsiteX3" fmla="*/ 2881820 w 7650713"/>
              <a:gd name="connsiteY3" fmla="*/ 33011 h 2368056"/>
              <a:gd name="connsiteX4" fmla="*/ 3747796 w 7650713"/>
              <a:gd name="connsiteY4" fmla="*/ 44847 h 2368056"/>
              <a:gd name="connsiteX5" fmla="*/ 3247917 w 7650713"/>
              <a:gd name="connsiteY5" fmla="*/ 475395 h 2368056"/>
              <a:gd name="connsiteX6" fmla="*/ 4831313 w 7650713"/>
              <a:gd name="connsiteY6" fmla="*/ 446668 h 2368056"/>
              <a:gd name="connsiteX7" fmla="*/ 5581476 w 7650713"/>
              <a:gd name="connsiteY7" fmla="*/ 158672 h 2368056"/>
              <a:gd name="connsiteX8" fmla="*/ 6178204 w 7650713"/>
              <a:gd name="connsiteY8" fmla="*/ 180487 h 2368056"/>
              <a:gd name="connsiteX9" fmla="*/ 5883254 w 7650713"/>
              <a:gd name="connsiteY9" fmla="*/ 492199 h 2368056"/>
              <a:gd name="connsiteX10" fmla="*/ 5647742 w 7650713"/>
              <a:gd name="connsiteY10" fmla="*/ 718811 h 2368056"/>
              <a:gd name="connsiteX11" fmla="*/ 6927289 w 7650713"/>
              <a:gd name="connsiteY11" fmla="*/ 767323 h 2368056"/>
              <a:gd name="connsiteX12" fmla="*/ 7650713 w 7650713"/>
              <a:gd name="connsiteY12" fmla="*/ 1197783 h 2368056"/>
              <a:gd name="connsiteX13" fmla="*/ 6692644 w 7650713"/>
              <a:gd name="connsiteY13" fmla="*/ 1674811 h 2368056"/>
              <a:gd name="connsiteX14" fmla="*/ 3480621 w 7650713"/>
              <a:gd name="connsiteY14" fmla="*/ 1771833 h 2368056"/>
              <a:gd name="connsiteX15" fmla="*/ 3772418 w 7650713"/>
              <a:gd name="connsiteY15" fmla="*/ 1974642 h 2368056"/>
              <a:gd name="connsiteX16" fmla="*/ 4417994 w 7650713"/>
              <a:gd name="connsiteY16" fmla="*/ 2023117 h 2368056"/>
              <a:gd name="connsiteX17" fmla="*/ 4438249 w 7650713"/>
              <a:gd name="connsiteY17" fmla="*/ 2345750 h 2368056"/>
              <a:gd name="connsiteX18" fmla="*/ 3220227 w 7650713"/>
              <a:gd name="connsiteY18" fmla="*/ 2308126 h 2368056"/>
              <a:gd name="connsiteX19" fmla="*/ 1309267 w 7650713"/>
              <a:gd name="connsiteY19" fmla="*/ 2286439 h 2368056"/>
              <a:gd name="connsiteX20" fmla="*/ 6912 w 7650713"/>
              <a:gd name="connsiteY20" fmla="*/ 2244886 h 2368056"/>
              <a:gd name="connsiteX21" fmla="*/ 0 w 7650713"/>
              <a:gd name="connsiteY21" fmla="*/ 2245446 h 2368056"/>
              <a:gd name="connsiteX0" fmla="*/ 0 w 7650713"/>
              <a:gd name="connsiteY0" fmla="*/ 2245446 h 2368056"/>
              <a:gd name="connsiteX1" fmla="*/ 63759 w 7650713"/>
              <a:gd name="connsiteY1" fmla="*/ 39285 h 2368056"/>
              <a:gd name="connsiteX2" fmla="*/ 1350822 w 7650713"/>
              <a:gd name="connsiteY2" fmla="*/ 23032 h 2368056"/>
              <a:gd name="connsiteX3" fmla="*/ 2881820 w 7650713"/>
              <a:gd name="connsiteY3" fmla="*/ 33011 h 2368056"/>
              <a:gd name="connsiteX4" fmla="*/ 3747796 w 7650713"/>
              <a:gd name="connsiteY4" fmla="*/ 44847 h 2368056"/>
              <a:gd name="connsiteX5" fmla="*/ 3247917 w 7650713"/>
              <a:gd name="connsiteY5" fmla="*/ 475395 h 2368056"/>
              <a:gd name="connsiteX6" fmla="*/ 4831313 w 7650713"/>
              <a:gd name="connsiteY6" fmla="*/ 446668 h 2368056"/>
              <a:gd name="connsiteX7" fmla="*/ 5581476 w 7650713"/>
              <a:gd name="connsiteY7" fmla="*/ 158672 h 2368056"/>
              <a:gd name="connsiteX8" fmla="*/ 6178204 w 7650713"/>
              <a:gd name="connsiteY8" fmla="*/ 180487 h 2368056"/>
              <a:gd name="connsiteX9" fmla="*/ 5883254 w 7650713"/>
              <a:gd name="connsiteY9" fmla="*/ 492199 h 2368056"/>
              <a:gd name="connsiteX10" fmla="*/ 5647742 w 7650713"/>
              <a:gd name="connsiteY10" fmla="*/ 718811 h 2368056"/>
              <a:gd name="connsiteX11" fmla="*/ 6927289 w 7650713"/>
              <a:gd name="connsiteY11" fmla="*/ 767323 h 2368056"/>
              <a:gd name="connsiteX12" fmla="*/ 7650713 w 7650713"/>
              <a:gd name="connsiteY12" fmla="*/ 1197783 h 2368056"/>
              <a:gd name="connsiteX13" fmla="*/ 6692644 w 7650713"/>
              <a:gd name="connsiteY13" fmla="*/ 1674811 h 2368056"/>
              <a:gd name="connsiteX14" fmla="*/ 3480621 w 7650713"/>
              <a:gd name="connsiteY14" fmla="*/ 1771833 h 2368056"/>
              <a:gd name="connsiteX15" fmla="*/ 3772418 w 7650713"/>
              <a:gd name="connsiteY15" fmla="*/ 1974642 h 2368056"/>
              <a:gd name="connsiteX16" fmla="*/ 4437464 w 7650713"/>
              <a:gd name="connsiteY16" fmla="*/ 2094392 h 2368056"/>
              <a:gd name="connsiteX17" fmla="*/ 4438249 w 7650713"/>
              <a:gd name="connsiteY17" fmla="*/ 2345750 h 2368056"/>
              <a:gd name="connsiteX18" fmla="*/ 3220227 w 7650713"/>
              <a:gd name="connsiteY18" fmla="*/ 2308126 h 2368056"/>
              <a:gd name="connsiteX19" fmla="*/ 1309267 w 7650713"/>
              <a:gd name="connsiteY19" fmla="*/ 2286439 h 2368056"/>
              <a:gd name="connsiteX20" fmla="*/ 6912 w 7650713"/>
              <a:gd name="connsiteY20" fmla="*/ 2244886 h 2368056"/>
              <a:gd name="connsiteX21" fmla="*/ 0 w 7650713"/>
              <a:gd name="connsiteY21" fmla="*/ 2245446 h 2368056"/>
              <a:gd name="connsiteX0" fmla="*/ 0 w 7650713"/>
              <a:gd name="connsiteY0" fmla="*/ 2283630 h 2406240"/>
              <a:gd name="connsiteX1" fmla="*/ 63759 w 7650713"/>
              <a:gd name="connsiteY1" fmla="*/ 77469 h 2406240"/>
              <a:gd name="connsiteX2" fmla="*/ 1350822 w 7650713"/>
              <a:gd name="connsiteY2" fmla="*/ 61216 h 2406240"/>
              <a:gd name="connsiteX3" fmla="*/ 2881820 w 7650713"/>
              <a:gd name="connsiteY3" fmla="*/ 71195 h 2406240"/>
              <a:gd name="connsiteX4" fmla="*/ 3786736 w 7650713"/>
              <a:gd name="connsiteY4" fmla="*/ 35514 h 2406240"/>
              <a:gd name="connsiteX5" fmla="*/ 3247917 w 7650713"/>
              <a:gd name="connsiteY5" fmla="*/ 513579 h 2406240"/>
              <a:gd name="connsiteX6" fmla="*/ 4831313 w 7650713"/>
              <a:gd name="connsiteY6" fmla="*/ 484852 h 2406240"/>
              <a:gd name="connsiteX7" fmla="*/ 5581476 w 7650713"/>
              <a:gd name="connsiteY7" fmla="*/ 196856 h 2406240"/>
              <a:gd name="connsiteX8" fmla="*/ 6178204 w 7650713"/>
              <a:gd name="connsiteY8" fmla="*/ 218671 h 2406240"/>
              <a:gd name="connsiteX9" fmla="*/ 5883254 w 7650713"/>
              <a:gd name="connsiteY9" fmla="*/ 530383 h 2406240"/>
              <a:gd name="connsiteX10" fmla="*/ 5647742 w 7650713"/>
              <a:gd name="connsiteY10" fmla="*/ 756995 h 2406240"/>
              <a:gd name="connsiteX11" fmla="*/ 6927289 w 7650713"/>
              <a:gd name="connsiteY11" fmla="*/ 805507 h 2406240"/>
              <a:gd name="connsiteX12" fmla="*/ 7650713 w 7650713"/>
              <a:gd name="connsiteY12" fmla="*/ 1235967 h 2406240"/>
              <a:gd name="connsiteX13" fmla="*/ 6692644 w 7650713"/>
              <a:gd name="connsiteY13" fmla="*/ 1712995 h 2406240"/>
              <a:gd name="connsiteX14" fmla="*/ 3480621 w 7650713"/>
              <a:gd name="connsiteY14" fmla="*/ 1810017 h 2406240"/>
              <a:gd name="connsiteX15" fmla="*/ 3772418 w 7650713"/>
              <a:gd name="connsiteY15" fmla="*/ 2012826 h 2406240"/>
              <a:gd name="connsiteX16" fmla="*/ 4437464 w 7650713"/>
              <a:gd name="connsiteY16" fmla="*/ 2132576 h 2406240"/>
              <a:gd name="connsiteX17" fmla="*/ 4438249 w 7650713"/>
              <a:gd name="connsiteY17" fmla="*/ 2383934 h 2406240"/>
              <a:gd name="connsiteX18" fmla="*/ 3220227 w 7650713"/>
              <a:gd name="connsiteY18" fmla="*/ 2346310 h 2406240"/>
              <a:gd name="connsiteX19" fmla="*/ 1309267 w 7650713"/>
              <a:gd name="connsiteY19" fmla="*/ 2324623 h 2406240"/>
              <a:gd name="connsiteX20" fmla="*/ 6912 w 7650713"/>
              <a:gd name="connsiteY20" fmla="*/ 2283070 h 2406240"/>
              <a:gd name="connsiteX21" fmla="*/ 0 w 7650713"/>
              <a:gd name="connsiteY21" fmla="*/ 2283630 h 2406240"/>
              <a:gd name="connsiteX0" fmla="*/ 1 w 7650714"/>
              <a:gd name="connsiteY0" fmla="*/ 2476169 h 2598779"/>
              <a:gd name="connsiteX1" fmla="*/ 25279 w 7650714"/>
              <a:gd name="connsiteY1" fmla="*/ 0 h 2598779"/>
              <a:gd name="connsiteX2" fmla="*/ 1350823 w 7650714"/>
              <a:gd name="connsiteY2" fmla="*/ 253755 h 2598779"/>
              <a:gd name="connsiteX3" fmla="*/ 2881821 w 7650714"/>
              <a:gd name="connsiteY3" fmla="*/ 263734 h 2598779"/>
              <a:gd name="connsiteX4" fmla="*/ 3786737 w 7650714"/>
              <a:gd name="connsiteY4" fmla="*/ 228053 h 2598779"/>
              <a:gd name="connsiteX5" fmla="*/ 3247918 w 7650714"/>
              <a:gd name="connsiteY5" fmla="*/ 706118 h 2598779"/>
              <a:gd name="connsiteX6" fmla="*/ 4831314 w 7650714"/>
              <a:gd name="connsiteY6" fmla="*/ 677391 h 2598779"/>
              <a:gd name="connsiteX7" fmla="*/ 5581477 w 7650714"/>
              <a:gd name="connsiteY7" fmla="*/ 389395 h 2598779"/>
              <a:gd name="connsiteX8" fmla="*/ 6178205 w 7650714"/>
              <a:gd name="connsiteY8" fmla="*/ 411210 h 2598779"/>
              <a:gd name="connsiteX9" fmla="*/ 5883255 w 7650714"/>
              <a:gd name="connsiteY9" fmla="*/ 722922 h 2598779"/>
              <a:gd name="connsiteX10" fmla="*/ 5647743 w 7650714"/>
              <a:gd name="connsiteY10" fmla="*/ 949534 h 2598779"/>
              <a:gd name="connsiteX11" fmla="*/ 6927290 w 7650714"/>
              <a:gd name="connsiteY11" fmla="*/ 998046 h 2598779"/>
              <a:gd name="connsiteX12" fmla="*/ 7650714 w 7650714"/>
              <a:gd name="connsiteY12" fmla="*/ 1428506 h 2598779"/>
              <a:gd name="connsiteX13" fmla="*/ 6692645 w 7650714"/>
              <a:gd name="connsiteY13" fmla="*/ 1905534 h 2598779"/>
              <a:gd name="connsiteX14" fmla="*/ 3480622 w 7650714"/>
              <a:gd name="connsiteY14" fmla="*/ 2002556 h 2598779"/>
              <a:gd name="connsiteX15" fmla="*/ 3772419 w 7650714"/>
              <a:gd name="connsiteY15" fmla="*/ 2205365 h 2598779"/>
              <a:gd name="connsiteX16" fmla="*/ 4437465 w 7650714"/>
              <a:gd name="connsiteY16" fmla="*/ 2325115 h 2598779"/>
              <a:gd name="connsiteX17" fmla="*/ 4438250 w 7650714"/>
              <a:gd name="connsiteY17" fmla="*/ 2576473 h 2598779"/>
              <a:gd name="connsiteX18" fmla="*/ 3220228 w 7650714"/>
              <a:gd name="connsiteY18" fmla="*/ 2538849 h 2598779"/>
              <a:gd name="connsiteX19" fmla="*/ 1309268 w 7650714"/>
              <a:gd name="connsiteY19" fmla="*/ 2517162 h 2598779"/>
              <a:gd name="connsiteX20" fmla="*/ 6913 w 7650714"/>
              <a:gd name="connsiteY20" fmla="*/ 2475609 h 2598779"/>
              <a:gd name="connsiteX21" fmla="*/ 1 w 7650714"/>
              <a:gd name="connsiteY21" fmla="*/ 2476169 h 2598779"/>
              <a:gd name="connsiteX0" fmla="*/ 1 w 7650714"/>
              <a:gd name="connsiteY0" fmla="*/ 2476169 h 2598779"/>
              <a:gd name="connsiteX1" fmla="*/ 25279 w 7650714"/>
              <a:gd name="connsiteY1" fmla="*/ 0 h 2598779"/>
              <a:gd name="connsiteX2" fmla="*/ 1389305 w 7650714"/>
              <a:gd name="connsiteY2" fmla="*/ 18965 h 2598779"/>
              <a:gd name="connsiteX3" fmla="*/ 2881821 w 7650714"/>
              <a:gd name="connsiteY3" fmla="*/ 263734 h 2598779"/>
              <a:gd name="connsiteX4" fmla="*/ 3786737 w 7650714"/>
              <a:gd name="connsiteY4" fmla="*/ 228053 h 2598779"/>
              <a:gd name="connsiteX5" fmla="*/ 3247918 w 7650714"/>
              <a:gd name="connsiteY5" fmla="*/ 706118 h 2598779"/>
              <a:gd name="connsiteX6" fmla="*/ 4831314 w 7650714"/>
              <a:gd name="connsiteY6" fmla="*/ 677391 h 2598779"/>
              <a:gd name="connsiteX7" fmla="*/ 5581477 w 7650714"/>
              <a:gd name="connsiteY7" fmla="*/ 389395 h 2598779"/>
              <a:gd name="connsiteX8" fmla="*/ 6178205 w 7650714"/>
              <a:gd name="connsiteY8" fmla="*/ 411210 h 2598779"/>
              <a:gd name="connsiteX9" fmla="*/ 5883255 w 7650714"/>
              <a:gd name="connsiteY9" fmla="*/ 722922 h 2598779"/>
              <a:gd name="connsiteX10" fmla="*/ 5647743 w 7650714"/>
              <a:gd name="connsiteY10" fmla="*/ 949534 h 2598779"/>
              <a:gd name="connsiteX11" fmla="*/ 6927290 w 7650714"/>
              <a:gd name="connsiteY11" fmla="*/ 998046 h 2598779"/>
              <a:gd name="connsiteX12" fmla="*/ 7650714 w 7650714"/>
              <a:gd name="connsiteY12" fmla="*/ 1428506 h 2598779"/>
              <a:gd name="connsiteX13" fmla="*/ 6692645 w 7650714"/>
              <a:gd name="connsiteY13" fmla="*/ 1905534 h 2598779"/>
              <a:gd name="connsiteX14" fmla="*/ 3480622 w 7650714"/>
              <a:gd name="connsiteY14" fmla="*/ 2002556 h 2598779"/>
              <a:gd name="connsiteX15" fmla="*/ 3772419 w 7650714"/>
              <a:gd name="connsiteY15" fmla="*/ 2205365 h 2598779"/>
              <a:gd name="connsiteX16" fmla="*/ 4437465 w 7650714"/>
              <a:gd name="connsiteY16" fmla="*/ 2325115 h 2598779"/>
              <a:gd name="connsiteX17" fmla="*/ 4438250 w 7650714"/>
              <a:gd name="connsiteY17" fmla="*/ 2576473 h 2598779"/>
              <a:gd name="connsiteX18" fmla="*/ 3220228 w 7650714"/>
              <a:gd name="connsiteY18" fmla="*/ 2538849 h 2598779"/>
              <a:gd name="connsiteX19" fmla="*/ 1309268 w 7650714"/>
              <a:gd name="connsiteY19" fmla="*/ 2517162 h 2598779"/>
              <a:gd name="connsiteX20" fmla="*/ 6913 w 7650714"/>
              <a:gd name="connsiteY20" fmla="*/ 2475609 h 2598779"/>
              <a:gd name="connsiteX21" fmla="*/ 1 w 7650714"/>
              <a:gd name="connsiteY21" fmla="*/ 2476169 h 2598779"/>
              <a:gd name="connsiteX0" fmla="*/ 1 w 7650714"/>
              <a:gd name="connsiteY0" fmla="*/ 2476169 h 2598779"/>
              <a:gd name="connsiteX1" fmla="*/ 25279 w 7650714"/>
              <a:gd name="connsiteY1" fmla="*/ 0 h 2598779"/>
              <a:gd name="connsiteX2" fmla="*/ 1389305 w 7650714"/>
              <a:gd name="connsiteY2" fmla="*/ 18965 h 2598779"/>
              <a:gd name="connsiteX3" fmla="*/ 2881821 w 7650714"/>
              <a:gd name="connsiteY3" fmla="*/ 52422 h 2598779"/>
              <a:gd name="connsiteX4" fmla="*/ 3786737 w 7650714"/>
              <a:gd name="connsiteY4" fmla="*/ 228053 h 2598779"/>
              <a:gd name="connsiteX5" fmla="*/ 3247918 w 7650714"/>
              <a:gd name="connsiteY5" fmla="*/ 706118 h 2598779"/>
              <a:gd name="connsiteX6" fmla="*/ 4831314 w 7650714"/>
              <a:gd name="connsiteY6" fmla="*/ 677391 h 2598779"/>
              <a:gd name="connsiteX7" fmla="*/ 5581477 w 7650714"/>
              <a:gd name="connsiteY7" fmla="*/ 389395 h 2598779"/>
              <a:gd name="connsiteX8" fmla="*/ 6178205 w 7650714"/>
              <a:gd name="connsiteY8" fmla="*/ 411210 h 2598779"/>
              <a:gd name="connsiteX9" fmla="*/ 5883255 w 7650714"/>
              <a:gd name="connsiteY9" fmla="*/ 722922 h 2598779"/>
              <a:gd name="connsiteX10" fmla="*/ 5647743 w 7650714"/>
              <a:gd name="connsiteY10" fmla="*/ 949534 h 2598779"/>
              <a:gd name="connsiteX11" fmla="*/ 6927290 w 7650714"/>
              <a:gd name="connsiteY11" fmla="*/ 998046 h 2598779"/>
              <a:gd name="connsiteX12" fmla="*/ 7650714 w 7650714"/>
              <a:gd name="connsiteY12" fmla="*/ 1428506 h 2598779"/>
              <a:gd name="connsiteX13" fmla="*/ 6692645 w 7650714"/>
              <a:gd name="connsiteY13" fmla="*/ 1905534 h 2598779"/>
              <a:gd name="connsiteX14" fmla="*/ 3480622 w 7650714"/>
              <a:gd name="connsiteY14" fmla="*/ 2002556 h 2598779"/>
              <a:gd name="connsiteX15" fmla="*/ 3772419 w 7650714"/>
              <a:gd name="connsiteY15" fmla="*/ 2205365 h 2598779"/>
              <a:gd name="connsiteX16" fmla="*/ 4437465 w 7650714"/>
              <a:gd name="connsiteY16" fmla="*/ 2325115 h 2598779"/>
              <a:gd name="connsiteX17" fmla="*/ 4438250 w 7650714"/>
              <a:gd name="connsiteY17" fmla="*/ 2576473 h 2598779"/>
              <a:gd name="connsiteX18" fmla="*/ 3220228 w 7650714"/>
              <a:gd name="connsiteY18" fmla="*/ 2538849 h 2598779"/>
              <a:gd name="connsiteX19" fmla="*/ 1309268 w 7650714"/>
              <a:gd name="connsiteY19" fmla="*/ 2517162 h 2598779"/>
              <a:gd name="connsiteX20" fmla="*/ 6913 w 7650714"/>
              <a:gd name="connsiteY20" fmla="*/ 2475609 h 2598779"/>
              <a:gd name="connsiteX21" fmla="*/ 1 w 7650714"/>
              <a:gd name="connsiteY21" fmla="*/ 2476169 h 2598779"/>
              <a:gd name="connsiteX0" fmla="*/ 1 w 7650714"/>
              <a:gd name="connsiteY0" fmla="*/ 2476169 h 2598779"/>
              <a:gd name="connsiteX1" fmla="*/ 25279 w 7650714"/>
              <a:gd name="connsiteY1" fmla="*/ 0 h 2598779"/>
              <a:gd name="connsiteX2" fmla="*/ 1389305 w 7650714"/>
              <a:gd name="connsiteY2" fmla="*/ 18965 h 2598779"/>
              <a:gd name="connsiteX3" fmla="*/ 2881821 w 7650714"/>
              <a:gd name="connsiteY3" fmla="*/ 52422 h 2598779"/>
              <a:gd name="connsiteX4" fmla="*/ 3767496 w 7650714"/>
              <a:gd name="connsiteY4" fmla="*/ 98919 h 2598779"/>
              <a:gd name="connsiteX5" fmla="*/ 3247918 w 7650714"/>
              <a:gd name="connsiteY5" fmla="*/ 706118 h 2598779"/>
              <a:gd name="connsiteX6" fmla="*/ 4831314 w 7650714"/>
              <a:gd name="connsiteY6" fmla="*/ 677391 h 2598779"/>
              <a:gd name="connsiteX7" fmla="*/ 5581477 w 7650714"/>
              <a:gd name="connsiteY7" fmla="*/ 389395 h 2598779"/>
              <a:gd name="connsiteX8" fmla="*/ 6178205 w 7650714"/>
              <a:gd name="connsiteY8" fmla="*/ 411210 h 2598779"/>
              <a:gd name="connsiteX9" fmla="*/ 5883255 w 7650714"/>
              <a:gd name="connsiteY9" fmla="*/ 722922 h 2598779"/>
              <a:gd name="connsiteX10" fmla="*/ 5647743 w 7650714"/>
              <a:gd name="connsiteY10" fmla="*/ 949534 h 2598779"/>
              <a:gd name="connsiteX11" fmla="*/ 6927290 w 7650714"/>
              <a:gd name="connsiteY11" fmla="*/ 998046 h 2598779"/>
              <a:gd name="connsiteX12" fmla="*/ 7650714 w 7650714"/>
              <a:gd name="connsiteY12" fmla="*/ 1428506 h 2598779"/>
              <a:gd name="connsiteX13" fmla="*/ 6692645 w 7650714"/>
              <a:gd name="connsiteY13" fmla="*/ 1905534 h 2598779"/>
              <a:gd name="connsiteX14" fmla="*/ 3480622 w 7650714"/>
              <a:gd name="connsiteY14" fmla="*/ 2002556 h 2598779"/>
              <a:gd name="connsiteX15" fmla="*/ 3772419 w 7650714"/>
              <a:gd name="connsiteY15" fmla="*/ 2205365 h 2598779"/>
              <a:gd name="connsiteX16" fmla="*/ 4437465 w 7650714"/>
              <a:gd name="connsiteY16" fmla="*/ 2325115 h 2598779"/>
              <a:gd name="connsiteX17" fmla="*/ 4438250 w 7650714"/>
              <a:gd name="connsiteY17" fmla="*/ 2576473 h 2598779"/>
              <a:gd name="connsiteX18" fmla="*/ 3220228 w 7650714"/>
              <a:gd name="connsiteY18" fmla="*/ 2538849 h 2598779"/>
              <a:gd name="connsiteX19" fmla="*/ 1309268 w 7650714"/>
              <a:gd name="connsiteY19" fmla="*/ 2517162 h 2598779"/>
              <a:gd name="connsiteX20" fmla="*/ 6913 w 7650714"/>
              <a:gd name="connsiteY20" fmla="*/ 2475609 h 2598779"/>
              <a:gd name="connsiteX21" fmla="*/ 1 w 7650714"/>
              <a:gd name="connsiteY21" fmla="*/ 2476169 h 2598779"/>
              <a:gd name="connsiteX0" fmla="*/ 1 w 7650714"/>
              <a:gd name="connsiteY0" fmla="*/ 2476169 h 2598779"/>
              <a:gd name="connsiteX1" fmla="*/ 25279 w 7650714"/>
              <a:gd name="connsiteY1" fmla="*/ 0 h 2598779"/>
              <a:gd name="connsiteX2" fmla="*/ 1389305 w 7650714"/>
              <a:gd name="connsiteY2" fmla="*/ 18965 h 2598779"/>
              <a:gd name="connsiteX3" fmla="*/ 2881821 w 7650714"/>
              <a:gd name="connsiteY3" fmla="*/ 52422 h 2598779"/>
              <a:gd name="connsiteX4" fmla="*/ 3767496 w 7650714"/>
              <a:gd name="connsiteY4" fmla="*/ 98919 h 2598779"/>
              <a:gd name="connsiteX5" fmla="*/ 3247918 w 7650714"/>
              <a:gd name="connsiteY5" fmla="*/ 706118 h 2598779"/>
              <a:gd name="connsiteX6" fmla="*/ 4831314 w 7650714"/>
              <a:gd name="connsiteY6" fmla="*/ 677391 h 2598779"/>
              <a:gd name="connsiteX7" fmla="*/ 5581477 w 7650714"/>
              <a:gd name="connsiteY7" fmla="*/ 389395 h 2598779"/>
              <a:gd name="connsiteX8" fmla="*/ 6178205 w 7650714"/>
              <a:gd name="connsiteY8" fmla="*/ 411210 h 2598779"/>
              <a:gd name="connsiteX9" fmla="*/ 5883255 w 7650714"/>
              <a:gd name="connsiteY9" fmla="*/ 722922 h 2598779"/>
              <a:gd name="connsiteX10" fmla="*/ 5647743 w 7650714"/>
              <a:gd name="connsiteY10" fmla="*/ 949534 h 2598779"/>
              <a:gd name="connsiteX11" fmla="*/ 6927290 w 7650714"/>
              <a:gd name="connsiteY11" fmla="*/ 998046 h 2598779"/>
              <a:gd name="connsiteX12" fmla="*/ 7650714 w 7650714"/>
              <a:gd name="connsiteY12" fmla="*/ 1428506 h 2598779"/>
              <a:gd name="connsiteX13" fmla="*/ 6692645 w 7650714"/>
              <a:gd name="connsiteY13" fmla="*/ 1905534 h 2598779"/>
              <a:gd name="connsiteX14" fmla="*/ 3480622 w 7650714"/>
              <a:gd name="connsiteY14" fmla="*/ 2002556 h 2598779"/>
              <a:gd name="connsiteX15" fmla="*/ 3772419 w 7650714"/>
              <a:gd name="connsiteY15" fmla="*/ 2205365 h 2598779"/>
              <a:gd name="connsiteX16" fmla="*/ 4437465 w 7650714"/>
              <a:gd name="connsiteY16" fmla="*/ 2325115 h 2598779"/>
              <a:gd name="connsiteX17" fmla="*/ 4438250 w 7650714"/>
              <a:gd name="connsiteY17" fmla="*/ 2576473 h 2598779"/>
              <a:gd name="connsiteX18" fmla="*/ 3220228 w 7650714"/>
              <a:gd name="connsiteY18" fmla="*/ 2538849 h 2598779"/>
              <a:gd name="connsiteX19" fmla="*/ 1309268 w 7650714"/>
              <a:gd name="connsiteY19" fmla="*/ 2517162 h 2598779"/>
              <a:gd name="connsiteX20" fmla="*/ 6913 w 7650714"/>
              <a:gd name="connsiteY20" fmla="*/ 2475609 h 2598779"/>
              <a:gd name="connsiteX21" fmla="*/ 1 w 7650714"/>
              <a:gd name="connsiteY21" fmla="*/ 2476169 h 2598779"/>
              <a:gd name="connsiteX0" fmla="*/ 1 w 7650714"/>
              <a:gd name="connsiteY0" fmla="*/ 2476169 h 2598779"/>
              <a:gd name="connsiteX1" fmla="*/ 25279 w 7650714"/>
              <a:gd name="connsiteY1" fmla="*/ 0 h 2598779"/>
              <a:gd name="connsiteX2" fmla="*/ 1389305 w 7650714"/>
              <a:gd name="connsiteY2" fmla="*/ 18965 h 2598779"/>
              <a:gd name="connsiteX3" fmla="*/ 2881821 w 7650714"/>
              <a:gd name="connsiteY3" fmla="*/ 52422 h 2598779"/>
              <a:gd name="connsiteX4" fmla="*/ 3767496 w 7650714"/>
              <a:gd name="connsiteY4" fmla="*/ 98919 h 2598779"/>
              <a:gd name="connsiteX5" fmla="*/ 3247918 w 7650714"/>
              <a:gd name="connsiteY5" fmla="*/ 706118 h 2598779"/>
              <a:gd name="connsiteX6" fmla="*/ 4831314 w 7650714"/>
              <a:gd name="connsiteY6" fmla="*/ 677391 h 2598779"/>
              <a:gd name="connsiteX7" fmla="*/ 5581477 w 7650714"/>
              <a:gd name="connsiteY7" fmla="*/ 389395 h 2598779"/>
              <a:gd name="connsiteX8" fmla="*/ 6178205 w 7650714"/>
              <a:gd name="connsiteY8" fmla="*/ 411210 h 2598779"/>
              <a:gd name="connsiteX9" fmla="*/ 5883255 w 7650714"/>
              <a:gd name="connsiteY9" fmla="*/ 722922 h 2598779"/>
              <a:gd name="connsiteX10" fmla="*/ 5647743 w 7650714"/>
              <a:gd name="connsiteY10" fmla="*/ 949534 h 2598779"/>
              <a:gd name="connsiteX11" fmla="*/ 6927290 w 7650714"/>
              <a:gd name="connsiteY11" fmla="*/ 998046 h 2598779"/>
              <a:gd name="connsiteX12" fmla="*/ 7650714 w 7650714"/>
              <a:gd name="connsiteY12" fmla="*/ 1428506 h 2598779"/>
              <a:gd name="connsiteX13" fmla="*/ 6692645 w 7650714"/>
              <a:gd name="connsiteY13" fmla="*/ 1905534 h 2598779"/>
              <a:gd name="connsiteX14" fmla="*/ 3480622 w 7650714"/>
              <a:gd name="connsiteY14" fmla="*/ 2002556 h 2598779"/>
              <a:gd name="connsiteX15" fmla="*/ 3772419 w 7650714"/>
              <a:gd name="connsiteY15" fmla="*/ 2205365 h 2598779"/>
              <a:gd name="connsiteX16" fmla="*/ 4601011 w 7650714"/>
              <a:gd name="connsiteY16" fmla="*/ 2372072 h 2598779"/>
              <a:gd name="connsiteX17" fmla="*/ 4438250 w 7650714"/>
              <a:gd name="connsiteY17" fmla="*/ 2576473 h 2598779"/>
              <a:gd name="connsiteX18" fmla="*/ 3220228 w 7650714"/>
              <a:gd name="connsiteY18" fmla="*/ 2538849 h 2598779"/>
              <a:gd name="connsiteX19" fmla="*/ 1309268 w 7650714"/>
              <a:gd name="connsiteY19" fmla="*/ 2517162 h 2598779"/>
              <a:gd name="connsiteX20" fmla="*/ 6913 w 7650714"/>
              <a:gd name="connsiteY20" fmla="*/ 2475609 h 2598779"/>
              <a:gd name="connsiteX21" fmla="*/ 1 w 7650714"/>
              <a:gd name="connsiteY21" fmla="*/ 2476169 h 2598779"/>
              <a:gd name="connsiteX0" fmla="*/ 1 w 7650714"/>
              <a:gd name="connsiteY0" fmla="*/ 2476169 h 2598779"/>
              <a:gd name="connsiteX1" fmla="*/ 25279 w 7650714"/>
              <a:gd name="connsiteY1" fmla="*/ 0 h 2598779"/>
              <a:gd name="connsiteX2" fmla="*/ 1389305 w 7650714"/>
              <a:gd name="connsiteY2" fmla="*/ 18965 h 2598779"/>
              <a:gd name="connsiteX3" fmla="*/ 2881821 w 7650714"/>
              <a:gd name="connsiteY3" fmla="*/ 52422 h 2598779"/>
              <a:gd name="connsiteX4" fmla="*/ 3767496 w 7650714"/>
              <a:gd name="connsiteY4" fmla="*/ 98919 h 2598779"/>
              <a:gd name="connsiteX5" fmla="*/ 3247918 w 7650714"/>
              <a:gd name="connsiteY5" fmla="*/ 706118 h 2598779"/>
              <a:gd name="connsiteX6" fmla="*/ 4831314 w 7650714"/>
              <a:gd name="connsiteY6" fmla="*/ 677391 h 2598779"/>
              <a:gd name="connsiteX7" fmla="*/ 5581477 w 7650714"/>
              <a:gd name="connsiteY7" fmla="*/ 389395 h 2598779"/>
              <a:gd name="connsiteX8" fmla="*/ 6178205 w 7650714"/>
              <a:gd name="connsiteY8" fmla="*/ 411210 h 2598779"/>
              <a:gd name="connsiteX9" fmla="*/ 5883255 w 7650714"/>
              <a:gd name="connsiteY9" fmla="*/ 722922 h 2598779"/>
              <a:gd name="connsiteX10" fmla="*/ 5647743 w 7650714"/>
              <a:gd name="connsiteY10" fmla="*/ 949534 h 2598779"/>
              <a:gd name="connsiteX11" fmla="*/ 6927290 w 7650714"/>
              <a:gd name="connsiteY11" fmla="*/ 998046 h 2598779"/>
              <a:gd name="connsiteX12" fmla="*/ 7650714 w 7650714"/>
              <a:gd name="connsiteY12" fmla="*/ 1428506 h 2598779"/>
              <a:gd name="connsiteX13" fmla="*/ 6692645 w 7650714"/>
              <a:gd name="connsiteY13" fmla="*/ 1905534 h 2598779"/>
              <a:gd name="connsiteX14" fmla="*/ 3480622 w 7650714"/>
              <a:gd name="connsiteY14" fmla="*/ 2002556 h 2598779"/>
              <a:gd name="connsiteX15" fmla="*/ 3772419 w 7650714"/>
              <a:gd name="connsiteY15" fmla="*/ 2205365 h 2598779"/>
              <a:gd name="connsiteX16" fmla="*/ 4601011 w 7650714"/>
              <a:gd name="connsiteY16" fmla="*/ 2372072 h 2598779"/>
              <a:gd name="connsiteX17" fmla="*/ 4438250 w 7650714"/>
              <a:gd name="connsiteY17" fmla="*/ 2576473 h 2598779"/>
              <a:gd name="connsiteX18" fmla="*/ 3220228 w 7650714"/>
              <a:gd name="connsiteY18" fmla="*/ 2538849 h 2598779"/>
              <a:gd name="connsiteX19" fmla="*/ 1309268 w 7650714"/>
              <a:gd name="connsiteY19" fmla="*/ 2517162 h 2598779"/>
              <a:gd name="connsiteX20" fmla="*/ 6913 w 7650714"/>
              <a:gd name="connsiteY20" fmla="*/ 2475609 h 2598779"/>
              <a:gd name="connsiteX21" fmla="*/ 1 w 7650714"/>
              <a:gd name="connsiteY21" fmla="*/ 2476169 h 2598779"/>
              <a:gd name="connsiteX0" fmla="*/ 1 w 7650714"/>
              <a:gd name="connsiteY0" fmla="*/ 2476169 h 2598779"/>
              <a:gd name="connsiteX1" fmla="*/ 25279 w 7650714"/>
              <a:gd name="connsiteY1" fmla="*/ 0 h 2598779"/>
              <a:gd name="connsiteX2" fmla="*/ 1389305 w 7650714"/>
              <a:gd name="connsiteY2" fmla="*/ 18965 h 2598779"/>
              <a:gd name="connsiteX3" fmla="*/ 2881821 w 7650714"/>
              <a:gd name="connsiteY3" fmla="*/ 52422 h 2598779"/>
              <a:gd name="connsiteX4" fmla="*/ 3767496 w 7650714"/>
              <a:gd name="connsiteY4" fmla="*/ 98919 h 2598779"/>
              <a:gd name="connsiteX5" fmla="*/ 3247918 w 7650714"/>
              <a:gd name="connsiteY5" fmla="*/ 706118 h 2598779"/>
              <a:gd name="connsiteX6" fmla="*/ 4831314 w 7650714"/>
              <a:gd name="connsiteY6" fmla="*/ 677391 h 2598779"/>
              <a:gd name="connsiteX7" fmla="*/ 5581477 w 7650714"/>
              <a:gd name="connsiteY7" fmla="*/ 389395 h 2598779"/>
              <a:gd name="connsiteX8" fmla="*/ 6178205 w 7650714"/>
              <a:gd name="connsiteY8" fmla="*/ 411210 h 2598779"/>
              <a:gd name="connsiteX9" fmla="*/ 5883255 w 7650714"/>
              <a:gd name="connsiteY9" fmla="*/ 722922 h 2598779"/>
              <a:gd name="connsiteX10" fmla="*/ 5647743 w 7650714"/>
              <a:gd name="connsiteY10" fmla="*/ 949534 h 2598779"/>
              <a:gd name="connsiteX11" fmla="*/ 6927290 w 7650714"/>
              <a:gd name="connsiteY11" fmla="*/ 998046 h 2598779"/>
              <a:gd name="connsiteX12" fmla="*/ 7650714 w 7650714"/>
              <a:gd name="connsiteY12" fmla="*/ 1428506 h 2598779"/>
              <a:gd name="connsiteX13" fmla="*/ 6692645 w 7650714"/>
              <a:gd name="connsiteY13" fmla="*/ 1905534 h 2598779"/>
              <a:gd name="connsiteX14" fmla="*/ 3480622 w 7650714"/>
              <a:gd name="connsiteY14" fmla="*/ 2002556 h 2598779"/>
              <a:gd name="connsiteX15" fmla="*/ 3772419 w 7650714"/>
              <a:gd name="connsiteY15" fmla="*/ 2205365 h 2598779"/>
              <a:gd name="connsiteX16" fmla="*/ 4658734 w 7650714"/>
              <a:gd name="connsiteY16" fmla="*/ 2430769 h 2598779"/>
              <a:gd name="connsiteX17" fmla="*/ 4438250 w 7650714"/>
              <a:gd name="connsiteY17" fmla="*/ 2576473 h 2598779"/>
              <a:gd name="connsiteX18" fmla="*/ 3220228 w 7650714"/>
              <a:gd name="connsiteY18" fmla="*/ 2538849 h 2598779"/>
              <a:gd name="connsiteX19" fmla="*/ 1309268 w 7650714"/>
              <a:gd name="connsiteY19" fmla="*/ 2517162 h 2598779"/>
              <a:gd name="connsiteX20" fmla="*/ 6913 w 7650714"/>
              <a:gd name="connsiteY20" fmla="*/ 2475609 h 2598779"/>
              <a:gd name="connsiteX21" fmla="*/ 1 w 7650714"/>
              <a:gd name="connsiteY21" fmla="*/ 2476169 h 2598779"/>
              <a:gd name="connsiteX0" fmla="*/ 1 w 7650714"/>
              <a:gd name="connsiteY0" fmla="*/ 2476169 h 2598779"/>
              <a:gd name="connsiteX1" fmla="*/ 25279 w 7650714"/>
              <a:gd name="connsiteY1" fmla="*/ 0 h 2598779"/>
              <a:gd name="connsiteX2" fmla="*/ 1389305 w 7650714"/>
              <a:gd name="connsiteY2" fmla="*/ 18965 h 2598779"/>
              <a:gd name="connsiteX3" fmla="*/ 2881821 w 7650714"/>
              <a:gd name="connsiteY3" fmla="*/ 52422 h 2598779"/>
              <a:gd name="connsiteX4" fmla="*/ 3767496 w 7650714"/>
              <a:gd name="connsiteY4" fmla="*/ 98919 h 2598779"/>
              <a:gd name="connsiteX5" fmla="*/ 3247918 w 7650714"/>
              <a:gd name="connsiteY5" fmla="*/ 706118 h 2598779"/>
              <a:gd name="connsiteX6" fmla="*/ 4831314 w 7650714"/>
              <a:gd name="connsiteY6" fmla="*/ 677391 h 2598779"/>
              <a:gd name="connsiteX7" fmla="*/ 5581477 w 7650714"/>
              <a:gd name="connsiteY7" fmla="*/ 389395 h 2598779"/>
              <a:gd name="connsiteX8" fmla="*/ 6178205 w 7650714"/>
              <a:gd name="connsiteY8" fmla="*/ 411210 h 2598779"/>
              <a:gd name="connsiteX9" fmla="*/ 5883255 w 7650714"/>
              <a:gd name="connsiteY9" fmla="*/ 722922 h 2598779"/>
              <a:gd name="connsiteX10" fmla="*/ 5647743 w 7650714"/>
              <a:gd name="connsiteY10" fmla="*/ 949534 h 2598779"/>
              <a:gd name="connsiteX11" fmla="*/ 6927290 w 7650714"/>
              <a:gd name="connsiteY11" fmla="*/ 998046 h 2598779"/>
              <a:gd name="connsiteX12" fmla="*/ 7650714 w 7650714"/>
              <a:gd name="connsiteY12" fmla="*/ 1428506 h 2598779"/>
              <a:gd name="connsiteX13" fmla="*/ 6692645 w 7650714"/>
              <a:gd name="connsiteY13" fmla="*/ 1905534 h 2598779"/>
              <a:gd name="connsiteX14" fmla="*/ 3480622 w 7650714"/>
              <a:gd name="connsiteY14" fmla="*/ 2002556 h 2598779"/>
              <a:gd name="connsiteX15" fmla="*/ 3772419 w 7650714"/>
              <a:gd name="connsiteY15" fmla="*/ 2205365 h 2598779"/>
              <a:gd name="connsiteX16" fmla="*/ 4658734 w 7650714"/>
              <a:gd name="connsiteY16" fmla="*/ 2430769 h 2598779"/>
              <a:gd name="connsiteX17" fmla="*/ 4438250 w 7650714"/>
              <a:gd name="connsiteY17" fmla="*/ 2576473 h 2598779"/>
              <a:gd name="connsiteX18" fmla="*/ 3220228 w 7650714"/>
              <a:gd name="connsiteY18" fmla="*/ 2538849 h 2598779"/>
              <a:gd name="connsiteX19" fmla="*/ 1309268 w 7650714"/>
              <a:gd name="connsiteY19" fmla="*/ 2517162 h 2598779"/>
              <a:gd name="connsiteX20" fmla="*/ 6913 w 7650714"/>
              <a:gd name="connsiteY20" fmla="*/ 2475609 h 2598779"/>
              <a:gd name="connsiteX21" fmla="*/ 1 w 7650714"/>
              <a:gd name="connsiteY21" fmla="*/ 2476169 h 2598779"/>
              <a:gd name="connsiteX0" fmla="*/ 1 w 7650714"/>
              <a:gd name="connsiteY0" fmla="*/ 2476169 h 2598779"/>
              <a:gd name="connsiteX1" fmla="*/ 25279 w 7650714"/>
              <a:gd name="connsiteY1" fmla="*/ 0 h 2598779"/>
              <a:gd name="connsiteX2" fmla="*/ 1389305 w 7650714"/>
              <a:gd name="connsiteY2" fmla="*/ 18965 h 2598779"/>
              <a:gd name="connsiteX3" fmla="*/ 2881821 w 7650714"/>
              <a:gd name="connsiteY3" fmla="*/ 52422 h 2598779"/>
              <a:gd name="connsiteX4" fmla="*/ 3767496 w 7650714"/>
              <a:gd name="connsiteY4" fmla="*/ 98919 h 2598779"/>
              <a:gd name="connsiteX5" fmla="*/ 3247918 w 7650714"/>
              <a:gd name="connsiteY5" fmla="*/ 706118 h 2598779"/>
              <a:gd name="connsiteX6" fmla="*/ 4831314 w 7650714"/>
              <a:gd name="connsiteY6" fmla="*/ 677391 h 2598779"/>
              <a:gd name="connsiteX7" fmla="*/ 5581477 w 7650714"/>
              <a:gd name="connsiteY7" fmla="*/ 389395 h 2598779"/>
              <a:gd name="connsiteX8" fmla="*/ 6178205 w 7650714"/>
              <a:gd name="connsiteY8" fmla="*/ 411210 h 2598779"/>
              <a:gd name="connsiteX9" fmla="*/ 5883255 w 7650714"/>
              <a:gd name="connsiteY9" fmla="*/ 722922 h 2598779"/>
              <a:gd name="connsiteX10" fmla="*/ 5647743 w 7650714"/>
              <a:gd name="connsiteY10" fmla="*/ 949534 h 2598779"/>
              <a:gd name="connsiteX11" fmla="*/ 6927290 w 7650714"/>
              <a:gd name="connsiteY11" fmla="*/ 998046 h 2598779"/>
              <a:gd name="connsiteX12" fmla="*/ 7650714 w 7650714"/>
              <a:gd name="connsiteY12" fmla="*/ 1428506 h 2598779"/>
              <a:gd name="connsiteX13" fmla="*/ 6692645 w 7650714"/>
              <a:gd name="connsiteY13" fmla="*/ 1905534 h 2598779"/>
              <a:gd name="connsiteX14" fmla="*/ 3480622 w 7650714"/>
              <a:gd name="connsiteY14" fmla="*/ 2002556 h 2598779"/>
              <a:gd name="connsiteX15" fmla="*/ 3772419 w 7650714"/>
              <a:gd name="connsiteY15" fmla="*/ 2205365 h 2598779"/>
              <a:gd name="connsiteX16" fmla="*/ 4658734 w 7650714"/>
              <a:gd name="connsiteY16" fmla="*/ 2430769 h 2598779"/>
              <a:gd name="connsiteX17" fmla="*/ 4438250 w 7650714"/>
              <a:gd name="connsiteY17" fmla="*/ 2576473 h 2598779"/>
              <a:gd name="connsiteX18" fmla="*/ 3220228 w 7650714"/>
              <a:gd name="connsiteY18" fmla="*/ 2538849 h 2598779"/>
              <a:gd name="connsiteX19" fmla="*/ 1309268 w 7650714"/>
              <a:gd name="connsiteY19" fmla="*/ 2517162 h 2598779"/>
              <a:gd name="connsiteX20" fmla="*/ 6913 w 7650714"/>
              <a:gd name="connsiteY20" fmla="*/ 2475609 h 2598779"/>
              <a:gd name="connsiteX21" fmla="*/ 1 w 7650714"/>
              <a:gd name="connsiteY21" fmla="*/ 2476169 h 2598779"/>
              <a:gd name="connsiteX0" fmla="*/ 1 w 7650714"/>
              <a:gd name="connsiteY0" fmla="*/ 2476169 h 2658035"/>
              <a:gd name="connsiteX1" fmla="*/ 25279 w 7650714"/>
              <a:gd name="connsiteY1" fmla="*/ 0 h 2658035"/>
              <a:gd name="connsiteX2" fmla="*/ 1389305 w 7650714"/>
              <a:gd name="connsiteY2" fmla="*/ 18965 h 2658035"/>
              <a:gd name="connsiteX3" fmla="*/ 2881821 w 7650714"/>
              <a:gd name="connsiteY3" fmla="*/ 52422 h 2658035"/>
              <a:gd name="connsiteX4" fmla="*/ 3767496 w 7650714"/>
              <a:gd name="connsiteY4" fmla="*/ 98919 h 2658035"/>
              <a:gd name="connsiteX5" fmla="*/ 3247918 w 7650714"/>
              <a:gd name="connsiteY5" fmla="*/ 706118 h 2658035"/>
              <a:gd name="connsiteX6" fmla="*/ 4831314 w 7650714"/>
              <a:gd name="connsiteY6" fmla="*/ 677391 h 2658035"/>
              <a:gd name="connsiteX7" fmla="*/ 5581477 w 7650714"/>
              <a:gd name="connsiteY7" fmla="*/ 389395 h 2658035"/>
              <a:gd name="connsiteX8" fmla="*/ 6178205 w 7650714"/>
              <a:gd name="connsiteY8" fmla="*/ 411210 h 2658035"/>
              <a:gd name="connsiteX9" fmla="*/ 5883255 w 7650714"/>
              <a:gd name="connsiteY9" fmla="*/ 722922 h 2658035"/>
              <a:gd name="connsiteX10" fmla="*/ 5647743 w 7650714"/>
              <a:gd name="connsiteY10" fmla="*/ 949534 h 2658035"/>
              <a:gd name="connsiteX11" fmla="*/ 6927290 w 7650714"/>
              <a:gd name="connsiteY11" fmla="*/ 998046 h 2658035"/>
              <a:gd name="connsiteX12" fmla="*/ 7650714 w 7650714"/>
              <a:gd name="connsiteY12" fmla="*/ 1428506 h 2658035"/>
              <a:gd name="connsiteX13" fmla="*/ 6692645 w 7650714"/>
              <a:gd name="connsiteY13" fmla="*/ 1905534 h 2658035"/>
              <a:gd name="connsiteX14" fmla="*/ 3480622 w 7650714"/>
              <a:gd name="connsiteY14" fmla="*/ 2002556 h 2658035"/>
              <a:gd name="connsiteX15" fmla="*/ 3772419 w 7650714"/>
              <a:gd name="connsiteY15" fmla="*/ 2205365 h 2658035"/>
              <a:gd name="connsiteX16" fmla="*/ 4658734 w 7650714"/>
              <a:gd name="connsiteY16" fmla="*/ 2430769 h 2658035"/>
              <a:gd name="connsiteX17" fmla="*/ 4438250 w 7650714"/>
              <a:gd name="connsiteY17" fmla="*/ 2576473 h 2658035"/>
              <a:gd name="connsiteX18" fmla="*/ 3220228 w 7650714"/>
              <a:gd name="connsiteY18" fmla="*/ 2538849 h 2658035"/>
              <a:gd name="connsiteX19" fmla="*/ 1328508 w 7650714"/>
              <a:gd name="connsiteY19" fmla="*/ 2658035 h 2658035"/>
              <a:gd name="connsiteX20" fmla="*/ 6913 w 7650714"/>
              <a:gd name="connsiteY20" fmla="*/ 2475609 h 2658035"/>
              <a:gd name="connsiteX21" fmla="*/ 1 w 7650714"/>
              <a:gd name="connsiteY21" fmla="*/ 2476169 h 2658035"/>
              <a:gd name="connsiteX0" fmla="*/ 1 w 7650714"/>
              <a:gd name="connsiteY0" fmla="*/ 2476169 h 2658035"/>
              <a:gd name="connsiteX1" fmla="*/ 25279 w 7650714"/>
              <a:gd name="connsiteY1" fmla="*/ 0 h 2658035"/>
              <a:gd name="connsiteX2" fmla="*/ 1389305 w 7650714"/>
              <a:gd name="connsiteY2" fmla="*/ 18965 h 2658035"/>
              <a:gd name="connsiteX3" fmla="*/ 2881821 w 7650714"/>
              <a:gd name="connsiteY3" fmla="*/ 52422 h 2658035"/>
              <a:gd name="connsiteX4" fmla="*/ 3767496 w 7650714"/>
              <a:gd name="connsiteY4" fmla="*/ 98919 h 2658035"/>
              <a:gd name="connsiteX5" fmla="*/ 3247918 w 7650714"/>
              <a:gd name="connsiteY5" fmla="*/ 706118 h 2658035"/>
              <a:gd name="connsiteX6" fmla="*/ 4831314 w 7650714"/>
              <a:gd name="connsiteY6" fmla="*/ 677391 h 2658035"/>
              <a:gd name="connsiteX7" fmla="*/ 5581477 w 7650714"/>
              <a:gd name="connsiteY7" fmla="*/ 389395 h 2658035"/>
              <a:gd name="connsiteX8" fmla="*/ 6178205 w 7650714"/>
              <a:gd name="connsiteY8" fmla="*/ 411210 h 2658035"/>
              <a:gd name="connsiteX9" fmla="*/ 5883255 w 7650714"/>
              <a:gd name="connsiteY9" fmla="*/ 722922 h 2658035"/>
              <a:gd name="connsiteX10" fmla="*/ 5647743 w 7650714"/>
              <a:gd name="connsiteY10" fmla="*/ 949534 h 2658035"/>
              <a:gd name="connsiteX11" fmla="*/ 6927290 w 7650714"/>
              <a:gd name="connsiteY11" fmla="*/ 998046 h 2658035"/>
              <a:gd name="connsiteX12" fmla="*/ 7650714 w 7650714"/>
              <a:gd name="connsiteY12" fmla="*/ 1428506 h 2658035"/>
              <a:gd name="connsiteX13" fmla="*/ 6692645 w 7650714"/>
              <a:gd name="connsiteY13" fmla="*/ 1905534 h 2658035"/>
              <a:gd name="connsiteX14" fmla="*/ 3480622 w 7650714"/>
              <a:gd name="connsiteY14" fmla="*/ 2002556 h 2658035"/>
              <a:gd name="connsiteX15" fmla="*/ 3772419 w 7650714"/>
              <a:gd name="connsiteY15" fmla="*/ 2205365 h 2658035"/>
              <a:gd name="connsiteX16" fmla="*/ 4658734 w 7650714"/>
              <a:gd name="connsiteY16" fmla="*/ 2430769 h 2658035"/>
              <a:gd name="connsiteX17" fmla="*/ 4438250 w 7650714"/>
              <a:gd name="connsiteY17" fmla="*/ 2576473 h 2658035"/>
              <a:gd name="connsiteX18" fmla="*/ 3191368 w 7650714"/>
              <a:gd name="connsiteY18" fmla="*/ 2609286 h 2658035"/>
              <a:gd name="connsiteX19" fmla="*/ 1328508 w 7650714"/>
              <a:gd name="connsiteY19" fmla="*/ 2658035 h 2658035"/>
              <a:gd name="connsiteX20" fmla="*/ 6913 w 7650714"/>
              <a:gd name="connsiteY20" fmla="*/ 2475609 h 2658035"/>
              <a:gd name="connsiteX21" fmla="*/ 1 w 7650714"/>
              <a:gd name="connsiteY21" fmla="*/ 2476169 h 2658035"/>
              <a:gd name="connsiteX0" fmla="*/ 0 w 7660333"/>
              <a:gd name="connsiteY0" fmla="*/ 2652261 h 2658035"/>
              <a:gd name="connsiteX1" fmla="*/ 34898 w 7660333"/>
              <a:gd name="connsiteY1" fmla="*/ 0 h 2658035"/>
              <a:gd name="connsiteX2" fmla="*/ 1398924 w 7660333"/>
              <a:gd name="connsiteY2" fmla="*/ 18965 h 2658035"/>
              <a:gd name="connsiteX3" fmla="*/ 2891440 w 7660333"/>
              <a:gd name="connsiteY3" fmla="*/ 52422 h 2658035"/>
              <a:gd name="connsiteX4" fmla="*/ 3777115 w 7660333"/>
              <a:gd name="connsiteY4" fmla="*/ 98919 h 2658035"/>
              <a:gd name="connsiteX5" fmla="*/ 3257537 w 7660333"/>
              <a:gd name="connsiteY5" fmla="*/ 706118 h 2658035"/>
              <a:gd name="connsiteX6" fmla="*/ 4840933 w 7660333"/>
              <a:gd name="connsiteY6" fmla="*/ 677391 h 2658035"/>
              <a:gd name="connsiteX7" fmla="*/ 5591096 w 7660333"/>
              <a:gd name="connsiteY7" fmla="*/ 389395 h 2658035"/>
              <a:gd name="connsiteX8" fmla="*/ 6187824 w 7660333"/>
              <a:gd name="connsiteY8" fmla="*/ 411210 h 2658035"/>
              <a:gd name="connsiteX9" fmla="*/ 5892874 w 7660333"/>
              <a:gd name="connsiteY9" fmla="*/ 722922 h 2658035"/>
              <a:gd name="connsiteX10" fmla="*/ 5657362 w 7660333"/>
              <a:gd name="connsiteY10" fmla="*/ 949534 h 2658035"/>
              <a:gd name="connsiteX11" fmla="*/ 6936909 w 7660333"/>
              <a:gd name="connsiteY11" fmla="*/ 998046 h 2658035"/>
              <a:gd name="connsiteX12" fmla="*/ 7660333 w 7660333"/>
              <a:gd name="connsiteY12" fmla="*/ 1428506 h 2658035"/>
              <a:gd name="connsiteX13" fmla="*/ 6702264 w 7660333"/>
              <a:gd name="connsiteY13" fmla="*/ 1905534 h 2658035"/>
              <a:gd name="connsiteX14" fmla="*/ 3490241 w 7660333"/>
              <a:gd name="connsiteY14" fmla="*/ 2002556 h 2658035"/>
              <a:gd name="connsiteX15" fmla="*/ 3782038 w 7660333"/>
              <a:gd name="connsiteY15" fmla="*/ 2205365 h 2658035"/>
              <a:gd name="connsiteX16" fmla="*/ 4668353 w 7660333"/>
              <a:gd name="connsiteY16" fmla="*/ 2430769 h 2658035"/>
              <a:gd name="connsiteX17" fmla="*/ 4447869 w 7660333"/>
              <a:gd name="connsiteY17" fmla="*/ 2576473 h 2658035"/>
              <a:gd name="connsiteX18" fmla="*/ 3200987 w 7660333"/>
              <a:gd name="connsiteY18" fmla="*/ 2609286 h 2658035"/>
              <a:gd name="connsiteX19" fmla="*/ 1338127 w 7660333"/>
              <a:gd name="connsiteY19" fmla="*/ 2658035 h 2658035"/>
              <a:gd name="connsiteX20" fmla="*/ 16532 w 7660333"/>
              <a:gd name="connsiteY20" fmla="*/ 2475609 h 2658035"/>
              <a:gd name="connsiteX21" fmla="*/ 0 w 7660333"/>
              <a:gd name="connsiteY21" fmla="*/ 2652261 h 2658035"/>
              <a:gd name="connsiteX0" fmla="*/ 0 w 7643801"/>
              <a:gd name="connsiteY0" fmla="*/ 2475609 h 2658035"/>
              <a:gd name="connsiteX1" fmla="*/ 18366 w 7643801"/>
              <a:gd name="connsiteY1" fmla="*/ 0 h 2658035"/>
              <a:gd name="connsiteX2" fmla="*/ 1382392 w 7643801"/>
              <a:gd name="connsiteY2" fmla="*/ 18965 h 2658035"/>
              <a:gd name="connsiteX3" fmla="*/ 2874908 w 7643801"/>
              <a:gd name="connsiteY3" fmla="*/ 52422 h 2658035"/>
              <a:gd name="connsiteX4" fmla="*/ 3760583 w 7643801"/>
              <a:gd name="connsiteY4" fmla="*/ 98919 h 2658035"/>
              <a:gd name="connsiteX5" fmla="*/ 3241005 w 7643801"/>
              <a:gd name="connsiteY5" fmla="*/ 706118 h 2658035"/>
              <a:gd name="connsiteX6" fmla="*/ 4824401 w 7643801"/>
              <a:gd name="connsiteY6" fmla="*/ 677391 h 2658035"/>
              <a:gd name="connsiteX7" fmla="*/ 5574564 w 7643801"/>
              <a:gd name="connsiteY7" fmla="*/ 389395 h 2658035"/>
              <a:gd name="connsiteX8" fmla="*/ 6171292 w 7643801"/>
              <a:gd name="connsiteY8" fmla="*/ 411210 h 2658035"/>
              <a:gd name="connsiteX9" fmla="*/ 5876342 w 7643801"/>
              <a:gd name="connsiteY9" fmla="*/ 722922 h 2658035"/>
              <a:gd name="connsiteX10" fmla="*/ 5640830 w 7643801"/>
              <a:gd name="connsiteY10" fmla="*/ 949534 h 2658035"/>
              <a:gd name="connsiteX11" fmla="*/ 6920377 w 7643801"/>
              <a:gd name="connsiteY11" fmla="*/ 998046 h 2658035"/>
              <a:gd name="connsiteX12" fmla="*/ 7643801 w 7643801"/>
              <a:gd name="connsiteY12" fmla="*/ 1428506 h 2658035"/>
              <a:gd name="connsiteX13" fmla="*/ 6685732 w 7643801"/>
              <a:gd name="connsiteY13" fmla="*/ 1905534 h 2658035"/>
              <a:gd name="connsiteX14" fmla="*/ 3473709 w 7643801"/>
              <a:gd name="connsiteY14" fmla="*/ 2002556 h 2658035"/>
              <a:gd name="connsiteX15" fmla="*/ 3765506 w 7643801"/>
              <a:gd name="connsiteY15" fmla="*/ 2205365 h 2658035"/>
              <a:gd name="connsiteX16" fmla="*/ 4651821 w 7643801"/>
              <a:gd name="connsiteY16" fmla="*/ 2430769 h 2658035"/>
              <a:gd name="connsiteX17" fmla="*/ 4431337 w 7643801"/>
              <a:gd name="connsiteY17" fmla="*/ 2576473 h 2658035"/>
              <a:gd name="connsiteX18" fmla="*/ 3184455 w 7643801"/>
              <a:gd name="connsiteY18" fmla="*/ 2609286 h 2658035"/>
              <a:gd name="connsiteX19" fmla="*/ 1321595 w 7643801"/>
              <a:gd name="connsiteY19" fmla="*/ 2658035 h 2658035"/>
              <a:gd name="connsiteX20" fmla="*/ 0 w 7643801"/>
              <a:gd name="connsiteY20" fmla="*/ 2475609 h 2658035"/>
              <a:gd name="connsiteX0" fmla="*/ 0 w 7663041"/>
              <a:gd name="connsiteY0" fmla="*/ 2628222 h 2658035"/>
              <a:gd name="connsiteX1" fmla="*/ 37606 w 7663041"/>
              <a:gd name="connsiteY1" fmla="*/ 0 h 2658035"/>
              <a:gd name="connsiteX2" fmla="*/ 1401632 w 7663041"/>
              <a:gd name="connsiteY2" fmla="*/ 18965 h 2658035"/>
              <a:gd name="connsiteX3" fmla="*/ 2894148 w 7663041"/>
              <a:gd name="connsiteY3" fmla="*/ 52422 h 2658035"/>
              <a:gd name="connsiteX4" fmla="*/ 3779823 w 7663041"/>
              <a:gd name="connsiteY4" fmla="*/ 98919 h 2658035"/>
              <a:gd name="connsiteX5" fmla="*/ 3260245 w 7663041"/>
              <a:gd name="connsiteY5" fmla="*/ 706118 h 2658035"/>
              <a:gd name="connsiteX6" fmla="*/ 4843641 w 7663041"/>
              <a:gd name="connsiteY6" fmla="*/ 677391 h 2658035"/>
              <a:gd name="connsiteX7" fmla="*/ 5593804 w 7663041"/>
              <a:gd name="connsiteY7" fmla="*/ 389395 h 2658035"/>
              <a:gd name="connsiteX8" fmla="*/ 6190532 w 7663041"/>
              <a:gd name="connsiteY8" fmla="*/ 411210 h 2658035"/>
              <a:gd name="connsiteX9" fmla="*/ 5895582 w 7663041"/>
              <a:gd name="connsiteY9" fmla="*/ 722922 h 2658035"/>
              <a:gd name="connsiteX10" fmla="*/ 5660070 w 7663041"/>
              <a:gd name="connsiteY10" fmla="*/ 949534 h 2658035"/>
              <a:gd name="connsiteX11" fmla="*/ 6939617 w 7663041"/>
              <a:gd name="connsiteY11" fmla="*/ 998046 h 2658035"/>
              <a:gd name="connsiteX12" fmla="*/ 7663041 w 7663041"/>
              <a:gd name="connsiteY12" fmla="*/ 1428506 h 2658035"/>
              <a:gd name="connsiteX13" fmla="*/ 6704972 w 7663041"/>
              <a:gd name="connsiteY13" fmla="*/ 1905534 h 2658035"/>
              <a:gd name="connsiteX14" fmla="*/ 3492949 w 7663041"/>
              <a:gd name="connsiteY14" fmla="*/ 2002556 h 2658035"/>
              <a:gd name="connsiteX15" fmla="*/ 3784746 w 7663041"/>
              <a:gd name="connsiteY15" fmla="*/ 2205365 h 2658035"/>
              <a:gd name="connsiteX16" fmla="*/ 4671061 w 7663041"/>
              <a:gd name="connsiteY16" fmla="*/ 2430769 h 2658035"/>
              <a:gd name="connsiteX17" fmla="*/ 4450577 w 7663041"/>
              <a:gd name="connsiteY17" fmla="*/ 2576473 h 2658035"/>
              <a:gd name="connsiteX18" fmla="*/ 3203695 w 7663041"/>
              <a:gd name="connsiteY18" fmla="*/ 2609286 h 2658035"/>
              <a:gd name="connsiteX19" fmla="*/ 1340835 w 7663041"/>
              <a:gd name="connsiteY19" fmla="*/ 2658035 h 2658035"/>
              <a:gd name="connsiteX20" fmla="*/ 0 w 7663041"/>
              <a:gd name="connsiteY20" fmla="*/ 2628222 h 2658035"/>
              <a:gd name="connsiteX0" fmla="*/ 10495 w 7625435"/>
              <a:gd name="connsiteY0" fmla="*/ 2628223 h 2658035"/>
              <a:gd name="connsiteX1" fmla="*/ 0 w 7625435"/>
              <a:gd name="connsiteY1" fmla="*/ 0 h 2658035"/>
              <a:gd name="connsiteX2" fmla="*/ 1364026 w 7625435"/>
              <a:gd name="connsiteY2" fmla="*/ 18965 h 2658035"/>
              <a:gd name="connsiteX3" fmla="*/ 2856542 w 7625435"/>
              <a:gd name="connsiteY3" fmla="*/ 52422 h 2658035"/>
              <a:gd name="connsiteX4" fmla="*/ 3742217 w 7625435"/>
              <a:gd name="connsiteY4" fmla="*/ 98919 h 2658035"/>
              <a:gd name="connsiteX5" fmla="*/ 3222639 w 7625435"/>
              <a:gd name="connsiteY5" fmla="*/ 706118 h 2658035"/>
              <a:gd name="connsiteX6" fmla="*/ 4806035 w 7625435"/>
              <a:gd name="connsiteY6" fmla="*/ 677391 h 2658035"/>
              <a:gd name="connsiteX7" fmla="*/ 5556198 w 7625435"/>
              <a:gd name="connsiteY7" fmla="*/ 389395 h 2658035"/>
              <a:gd name="connsiteX8" fmla="*/ 6152926 w 7625435"/>
              <a:gd name="connsiteY8" fmla="*/ 411210 h 2658035"/>
              <a:gd name="connsiteX9" fmla="*/ 5857976 w 7625435"/>
              <a:gd name="connsiteY9" fmla="*/ 722922 h 2658035"/>
              <a:gd name="connsiteX10" fmla="*/ 5622464 w 7625435"/>
              <a:gd name="connsiteY10" fmla="*/ 949534 h 2658035"/>
              <a:gd name="connsiteX11" fmla="*/ 6902011 w 7625435"/>
              <a:gd name="connsiteY11" fmla="*/ 998046 h 2658035"/>
              <a:gd name="connsiteX12" fmla="*/ 7625435 w 7625435"/>
              <a:gd name="connsiteY12" fmla="*/ 1428506 h 2658035"/>
              <a:gd name="connsiteX13" fmla="*/ 6667366 w 7625435"/>
              <a:gd name="connsiteY13" fmla="*/ 1905534 h 2658035"/>
              <a:gd name="connsiteX14" fmla="*/ 3455343 w 7625435"/>
              <a:gd name="connsiteY14" fmla="*/ 2002556 h 2658035"/>
              <a:gd name="connsiteX15" fmla="*/ 3747140 w 7625435"/>
              <a:gd name="connsiteY15" fmla="*/ 2205365 h 2658035"/>
              <a:gd name="connsiteX16" fmla="*/ 4633455 w 7625435"/>
              <a:gd name="connsiteY16" fmla="*/ 2430769 h 2658035"/>
              <a:gd name="connsiteX17" fmla="*/ 4412971 w 7625435"/>
              <a:gd name="connsiteY17" fmla="*/ 2576473 h 2658035"/>
              <a:gd name="connsiteX18" fmla="*/ 3166089 w 7625435"/>
              <a:gd name="connsiteY18" fmla="*/ 2609286 h 2658035"/>
              <a:gd name="connsiteX19" fmla="*/ 1303229 w 7625435"/>
              <a:gd name="connsiteY19" fmla="*/ 2658035 h 2658035"/>
              <a:gd name="connsiteX20" fmla="*/ 10495 w 7625435"/>
              <a:gd name="connsiteY20" fmla="*/ 2628223 h 2658035"/>
              <a:gd name="connsiteX0" fmla="*/ 10495 w 7625435"/>
              <a:gd name="connsiteY0" fmla="*/ 2628223 h 2658035"/>
              <a:gd name="connsiteX1" fmla="*/ 0 w 7625435"/>
              <a:gd name="connsiteY1" fmla="*/ 0 h 2658035"/>
              <a:gd name="connsiteX2" fmla="*/ 1364026 w 7625435"/>
              <a:gd name="connsiteY2" fmla="*/ 18965 h 2658035"/>
              <a:gd name="connsiteX3" fmla="*/ 2856542 w 7625435"/>
              <a:gd name="connsiteY3" fmla="*/ 52422 h 2658035"/>
              <a:gd name="connsiteX4" fmla="*/ 3742217 w 7625435"/>
              <a:gd name="connsiteY4" fmla="*/ 98919 h 2658035"/>
              <a:gd name="connsiteX5" fmla="*/ 3184158 w 7625435"/>
              <a:gd name="connsiteY5" fmla="*/ 612201 h 2658035"/>
              <a:gd name="connsiteX6" fmla="*/ 4806035 w 7625435"/>
              <a:gd name="connsiteY6" fmla="*/ 677391 h 2658035"/>
              <a:gd name="connsiteX7" fmla="*/ 5556198 w 7625435"/>
              <a:gd name="connsiteY7" fmla="*/ 389395 h 2658035"/>
              <a:gd name="connsiteX8" fmla="*/ 6152926 w 7625435"/>
              <a:gd name="connsiteY8" fmla="*/ 411210 h 2658035"/>
              <a:gd name="connsiteX9" fmla="*/ 5857976 w 7625435"/>
              <a:gd name="connsiteY9" fmla="*/ 722922 h 2658035"/>
              <a:gd name="connsiteX10" fmla="*/ 5622464 w 7625435"/>
              <a:gd name="connsiteY10" fmla="*/ 949534 h 2658035"/>
              <a:gd name="connsiteX11" fmla="*/ 6902011 w 7625435"/>
              <a:gd name="connsiteY11" fmla="*/ 998046 h 2658035"/>
              <a:gd name="connsiteX12" fmla="*/ 7625435 w 7625435"/>
              <a:gd name="connsiteY12" fmla="*/ 1428506 h 2658035"/>
              <a:gd name="connsiteX13" fmla="*/ 6667366 w 7625435"/>
              <a:gd name="connsiteY13" fmla="*/ 1905534 h 2658035"/>
              <a:gd name="connsiteX14" fmla="*/ 3455343 w 7625435"/>
              <a:gd name="connsiteY14" fmla="*/ 2002556 h 2658035"/>
              <a:gd name="connsiteX15" fmla="*/ 3747140 w 7625435"/>
              <a:gd name="connsiteY15" fmla="*/ 2205365 h 2658035"/>
              <a:gd name="connsiteX16" fmla="*/ 4633455 w 7625435"/>
              <a:gd name="connsiteY16" fmla="*/ 2430769 h 2658035"/>
              <a:gd name="connsiteX17" fmla="*/ 4412971 w 7625435"/>
              <a:gd name="connsiteY17" fmla="*/ 2576473 h 2658035"/>
              <a:gd name="connsiteX18" fmla="*/ 3166089 w 7625435"/>
              <a:gd name="connsiteY18" fmla="*/ 2609286 h 2658035"/>
              <a:gd name="connsiteX19" fmla="*/ 1303229 w 7625435"/>
              <a:gd name="connsiteY19" fmla="*/ 2658035 h 2658035"/>
              <a:gd name="connsiteX20" fmla="*/ 10495 w 7625435"/>
              <a:gd name="connsiteY20" fmla="*/ 2628223 h 2658035"/>
              <a:gd name="connsiteX0" fmla="*/ 10495 w 7625435"/>
              <a:gd name="connsiteY0" fmla="*/ 2628223 h 2658035"/>
              <a:gd name="connsiteX1" fmla="*/ 0 w 7625435"/>
              <a:gd name="connsiteY1" fmla="*/ 0 h 2658035"/>
              <a:gd name="connsiteX2" fmla="*/ 1364026 w 7625435"/>
              <a:gd name="connsiteY2" fmla="*/ 18965 h 2658035"/>
              <a:gd name="connsiteX3" fmla="*/ 2856542 w 7625435"/>
              <a:gd name="connsiteY3" fmla="*/ 52422 h 2658035"/>
              <a:gd name="connsiteX4" fmla="*/ 3742217 w 7625435"/>
              <a:gd name="connsiteY4" fmla="*/ 98919 h 2658035"/>
              <a:gd name="connsiteX5" fmla="*/ 3184158 w 7625435"/>
              <a:gd name="connsiteY5" fmla="*/ 612201 h 2658035"/>
              <a:gd name="connsiteX6" fmla="*/ 4806035 w 7625435"/>
              <a:gd name="connsiteY6" fmla="*/ 677391 h 2658035"/>
              <a:gd name="connsiteX7" fmla="*/ 5556198 w 7625435"/>
              <a:gd name="connsiteY7" fmla="*/ 389395 h 2658035"/>
              <a:gd name="connsiteX8" fmla="*/ 6152926 w 7625435"/>
              <a:gd name="connsiteY8" fmla="*/ 411210 h 2658035"/>
              <a:gd name="connsiteX9" fmla="*/ 5857976 w 7625435"/>
              <a:gd name="connsiteY9" fmla="*/ 722922 h 2658035"/>
              <a:gd name="connsiteX10" fmla="*/ 5622464 w 7625435"/>
              <a:gd name="connsiteY10" fmla="*/ 949534 h 2658035"/>
              <a:gd name="connsiteX11" fmla="*/ 6902011 w 7625435"/>
              <a:gd name="connsiteY11" fmla="*/ 998046 h 2658035"/>
              <a:gd name="connsiteX12" fmla="*/ 7625435 w 7625435"/>
              <a:gd name="connsiteY12" fmla="*/ 1428506 h 2658035"/>
              <a:gd name="connsiteX13" fmla="*/ 6667366 w 7625435"/>
              <a:gd name="connsiteY13" fmla="*/ 1905534 h 2658035"/>
              <a:gd name="connsiteX14" fmla="*/ 3455343 w 7625435"/>
              <a:gd name="connsiteY14" fmla="*/ 2002556 h 2658035"/>
              <a:gd name="connsiteX15" fmla="*/ 3747140 w 7625435"/>
              <a:gd name="connsiteY15" fmla="*/ 2205365 h 2658035"/>
              <a:gd name="connsiteX16" fmla="*/ 4633455 w 7625435"/>
              <a:gd name="connsiteY16" fmla="*/ 2430769 h 2658035"/>
              <a:gd name="connsiteX17" fmla="*/ 4412971 w 7625435"/>
              <a:gd name="connsiteY17" fmla="*/ 2576473 h 2658035"/>
              <a:gd name="connsiteX18" fmla="*/ 3166089 w 7625435"/>
              <a:gd name="connsiteY18" fmla="*/ 2609286 h 2658035"/>
              <a:gd name="connsiteX19" fmla="*/ 1303229 w 7625435"/>
              <a:gd name="connsiteY19" fmla="*/ 2658035 h 2658035"/>
              <a:gd name="connsiteX20" fmla="*/ 10495 w 7625435"/>
              <a:gd name="connsiteY20" fmla="*/ 2628223 h 2658035"/>
              <a:gd name="connsiteX0" fmla="*/ 10495 w 7625435"/>
              <a:gd name="connsiteY0" fmla="*/ 2628223 h 2658035"/>
              <a:gd name="connsiteX1" fmla="*/ 0 w 7625435"/>
              <a:gd name="connsiteY1" fmla="*/ 0 h 2658035"/>
              <a:gd name="connsiteX2" fmla="*/ 1364026 w 7625435"/>
              <a:gd name="connsiteY2" fmla="*/ 18965 h 2658035"/>
              <a:gd name="connsiteX3" fmla="*/ 2856542 w 7625435"/>
              <a:gd name="connsiteY3" fmla="*/ 52422 h 2658035"/>
              <a:gd name="connsiteX4" fmla="*/ 3742217 w 7625435"/>
              <a:gd name="connsiteY4" fmla="*/ 98919 h 2658035"/>
              <a:gd name="connsiteX5" fmla="*/ 3184158 w 7625435"/>
              <a:gd name="connsiteY5" fmla="*/ 612201 h 2658035"/>
              <a:gd name="connsiteX6" fmla="*/ 4873377 w 7625435"/>
              <a:gd name="connsiteY6" fmla="*/ 407383 h 2658035"/>
              <a:gd name="connsiteX7" fmla="*/ 5556198 w 7625435"/>
              <a:gd name="connsiteY7" fmla="*/ 389395 h 2658035"/>
              <a:gd name="connsiteX8" fmla="*/ 6152926 w 7625435"/>
              <a:gd name="connsiteY8" fmla="*/ 411210 h 2658035"/>
              <a:gd name="connsiteX9" fmla="*/ 5857976 w 7625435"/>
              <a:gd name="connsiteY9" fmla="*/ 722922 h 2658035"/>
              <a:gd name="connsiteX10" fmla="*/ 5622464 w 7625435"/>
              <a:gd name="connsiteY10" fmla="*/ 949534 h 2658035"/>
              <a:gd name="connsiteX11" fmla="*/ 6902011 w 7625435"/>
              <a:gd name="connsiteY11" fmla="*/ 998046 h 2658035"/>
              <a:gd name="connsiteX12" fmla="*/ 7625435 w 7625435"/>
              <a:gd name="connsiteY12" fmla="*/ 1428506 h 2658035"/>
              <a:gd name="connsiteX13" fmla="*/ 6667366 w 7625435"/>
              <a:gd name="connsiteY13" fmla="*/ 1905534 h 2658035"/>
              <a:gd name="connsiteX14" fmla="*/ 3455343 w 7625435"/>
              <a:gd name="connsiteY14" fmla="*/ 2002556 h 2658035"/>
              <a:gd name="connsiteX15" fmla="*/ 3747140 w 7625435"/>
              <a:gd name="connsiteY15" fmla="*/ 2205365 h 2658035"/>
              <a:gd name="connsiteX16" fmla="*/ 4633455 w 7625435"/>
              <a:gd name="connsiteY16" fmla="*/ 2430769 h 2658035"/>
              <a:gd name="connsiteX17" fmla="*/ 4412971 w 7625435"/>
              <a:gd name="connsiteY17" fmla="*/ 2576473 h 2658035"/>
              <a:gd name="connsiteX18" fmla="*/ 3166089 w 7625435"/>
              <a:gd name="connsiteY18" fmla="*/ 2609286 h 2658035"/>
              <a:gd name="connsiteX19" fmla="*/ 1303229 w 7625435"/>
              <a:gd name="connsiteY19" fmla="*/ 2658035 h 2658035"/>
              <a:gd name="connsiteX20" fmla="*/ 10495 w 7625435"/>
              <a:gd name="connsiteY20" fmla="*/ 2628223 h 2658035"/>
              <a:gd name="connsiteX0" fmla="*/ 10495 w 7625435"/>
              <a:gd name="connsiteY0" fmla="*/ 2628223 h 2658035"/>
              <a:gd name="connsiteX1" fmla="*/ 0 w 7625435"/>
              <a:gd name="connsiteY1" fmla="*/ 0 h 2658035"/>
              <a:gd name="connsiteX2" fmla="*/ 1364026 w 7625435"/>
              <a:gd name="connsiteY2" fmla="*/ 18965 h 2658035"/>
              <a:gd name="connsiteX3" fmla="*/ 2856542 w 7625435"/>
              <a:gd name="connsiteY3" fmla="*/ 52422 h 2658035"/>
              <a:gd name="connsiteX4" fmla="*/ 3742217 w 7625435"/>
              <a:gd name="connsiteY4" fmla="*/ 98919 h 2658035"/>
              <a:gd name="connsiteX5" fmla="*/ 3164917 w 7625435"/>
              <a:gd name="connsiteY5" fmla="*/ 530025 h 2658035"/>
              <a:gd name="connsiteX6" fmla="*/ 4873377 w 7625435"/>
              <a:gd name="connsiteY6" fmla="*/ 407383 h 2658035"/>
              <a:gd name="connsiteX7" fmla="*/ 5556198 w 7625435"/>
              <a:gd name="connsiteY7" fmla="*/ 389395 h 2658035"/>
              <a:gd name="connsiteX8" fmla="*/ 6152926 w 7625435"/>
              <a:gd name="connsiteY8" fmla="*/ 411210 h 2658035"/>
              <a:gd name="connsiteX9" fmla="*/ 5857976 w 7625435"/>
              <a:gd name="connsiteY9" fmla="*/ 722922 h 2658035"/>
              <a:gd name="connsiteX10" fmla="*/ 5622464 w 7625435"/>
              <a:gd name="connsiteY10" fmla="*/ 949534 h 2658035"/>
              <a:gd name="connsiteX11" fmla="*/ 6902011 w 7625435"/>
              <a:gd name="connsiteY11" fmla="*/ 998046 h 2658035"/>
              <a:gd name="connsiteX12" fmla="*/ 7625435 w 7625435"/>
              <a:gd name="connsiteY12" fmla="*/ 1428506 h 2658035"/>
              <a:gd name="connsiteX13" fmla="*/ 6667366 w 7625435"/>
              <a:gd name="connsiteY13" fmla="*/ 1905534 h 2658035"/>
              <a:gd name="connsiteX14" fmla="*/ 3455343 w 7625435"/>
              <a:gd name="connsiteY14" fmla="*/ 2002556 h 2658035"/>
              <a:gd name="connsiteX15" fmla="*/ 3747140 w 7625435"/>
              <a:gd name="connsiteY15" fmla="*/ 2205365 h 2658035"/>
              <a:gd name="connsiteX16" fmla="*/ 4633455 w 7625435"/>
              <a:gd name="connsiteY16" fmla="*/ 2430769 h 2658035"/>
              <a:gd name="connsiteX17" fmla="*/ 4412971 w 7625435"/>
              <a:gd name="connsiteY17" fmla="*/ 2576473 h 2658035"/>
              <a:gd name="connsiteX18" fmla="*/ 3166089 w 7625435"/>
              <a:gd name="connsiteY18" fmla="*/ 2609286 h 2658035"/>
              <a:gd name="connsiteX19" fmla="*/ 1303229 w 7625435"/>
              <a:gd name="connsiteY19" fmla="*/ 2658035 h 2658035"/>
              <a:gd name="connsiteX20" fmla="*/ 10495 w 7625435"/>
              <a:gd name="connsiteY20" fmla="*/ 2628223 h 2658035"/>
              <a:gd name="connsiteX0" fmla="*/ 10495 w 7625435"/>
              <a:gd name="connsiteY0" fmla="*/ 2628223 h 2658035"/>
              <a:gd name="connsiteX1" fmla="*/ 0 w 7625435"/>
              <a:gd name="connsiteY1" fmla="*/ 0 h 2658035"/>
              <a:gd name="connsiteX2" fmla="*/ 1364026 w 7625435"/>
              <a:gd name="connsiteY2" fmla="*/ 18965 h 2658035"/>
              <a:gd name="connsiteX3" fmla="*/ 2856542 w 7625435"/>
              <a:gd name="connsiteY3" fmla="*/ 52422 h 2658035"/>
              <a:gd name="connsiteX4" fmla="*/ 3742217 w 7625435"/>
              <a:gd name="connsiteY4" fmla="*/ 98919 h 2658035"/>
              <a:gd name="connsiteX5" fmla="*/ 3164917 w 7625435"/>
              <a:gd name="connsiteY5" fmla="*/ 530025 h 2658035"/>
              <a:gd name="connsiteX6" fmla="*/ 4873377 w 7625435"/>
              <a:gd name="connsiteY6" fmla="*/ 407383 h 2658035"/>
              <a:gd name="connsiteX7" fmla="*/ 5556198 w 7625435"/>
              <a:gd name="connsiteY7" fmla="*/ 389395 h 2658035"/>
              <a:gd name="connsiteX8" fmla="*/ 6152926 w 7625435"/>
              <a:gd name="connsiteY8" fmla="*/ 411210 h 2658035"/>
              <a:gd name="connsiteX9" fmla="*/ 5857976 w 7625435"/>
              <a:gd name="connsiteY9" fmla="*/ 722922 h 2658035"/>
              <a:gd name="connsiteX10" fmla="*/ 5622464 w 7625435"/>
              <a:gd name="connsiteY10" fmla="*/ 949534 h 2658035"/>
              <a:gd name="connsiteX11" fmla="*/ 6902011 w 7625435"/>
              <a:gd name="connsiteY11" fmla="*/ 998046 h 2658035"/>
              <a:gd name="connsiteX12" fmla="*/ 7625435 w 7625435"/>
              <a:gd name="connsiteY12" fmla="*/ 1428506 h 2658035"/>
              <a:gd name="connsiteX13" fmla="*/ 6667366 w 7625435"/>
              <a:gd name="connsiteY13" fmla="*/ 1905534 h 2658035"/>
              <a:gd name="connsiteX14" fmla="*/ 3455343 w 7625435"/>
              <a:gd name="connsiteY14" fmla="*/ 2002556 h 2658035"/>
              <a:gd name="connsiteX15" fmla="*/ 3747140 w 7625435"/>
              <a:gd name="connsiteY15" fmla="*/ 2205365 h 2658035"/>
              <a:gd name="connsiteX16" fmla="*/ 4633455 w 7625435"/>
              <a:gd name="connsiteY16" fmla="*/ 2430769 h 2658035"/>
              <a:gd name="connsiteX17" fmla="*/ 4412971 w 7625435"/>
              <a:gd name="connsiteY17" fmla="*/ 2576473 h 2658035"/>
              <a:gd name="connsiteX18" fmla="*/ 3166089 w 7625435"/>
              <a:gd name="connsiteY18" fmla="*/ 2609286 h 2658035"/>
              <a:gd name="connsiteX19" fmla="*/ 1303229 w 7625435"/>
              <a:gd name="connsiteY19" fmla="*/ 2658035 h 2658035"/>
              <a:gd name="connsiteX20" fmla="*/ 10495 w 7625435"/>
              <a:gd name="connsiteY20" fmla="*/ 2628223 h 2658035"/>
              <a:gd name="connsiteX0" fmla="*/ 10495 w 7625435"/>
              <a:gd name="connsiteY0" fmla="*/ 2628223 h 2658035"/>
              <a:gd name="connsiteX1" fmla="*/ 0 w 7625435"/>
              <a:gd name="connsiteY1" fmla="*/ 0 h 2658035"/>
              <a:gd name="connsiteX2" fmla="*/ 1364026 w 7625435"/>
              <a:gd name="connsiteY2" fmla="*/ 18965 h 2658035"/>
              <a:gd name="connsiteX3" fmla="*/ 2856542 w 7625435"/>
              <a:gd name="connsiteY3" fmla="*/ 52422 h 2658035"/>
              <a:gd name="connsiteX4" fmla="*/ 3742217 w 7625435"/>
              <a:gd name="connsiteY4" fmla="*/ 98919 h 2658035"/>
              <a:gd name="connsiteX5" fmla="*/ 3155297 w 7625435"/>
              <a:gd name="connsiteY5" fmla="*/ 459588 h 2658035"/>
              <a:gd name="connsiteX6" fmla="*/ 4873377 w 7625435"/>
              <a:gd name="connsiteY6" fmla="*/ 407383 h 2658035"/>
              <a:gd name="connsiteX7" fmla="*/ 5556198 w 7625435"/>
              <a:gd name="connsiteY7" fmla="*/ 389395 h 2658035"/>
              <a:gd name="connsiteX8" fmla="*/ 6152926 w 7625435"/>
              <a:gd name="connsiteY8" fmla="*/ 411210 h 2658035"/>
              <a:gd name="connsiteX9" fmla="*/ 5857976 w 7625435"/>
              <a:gd name="connsiteY9" fmla="*/ 722922 h 2658035"/>
              <a:gd name="connsiteX10" fmla="*/ 5622464 w 7625435"/>
              <a:gd name="connsiteY10" fmla="*/ 949534 h 2658035"/>
              <a:gd name="connsiteX11" fmla="*/ 6902011 w 7625435"/>
              <a:gd name="connsiteY11" fmla="*/ 998046 h 2658035"/>
              <a:gd name="connsiteX12" fmla="*/ 7625435 w 7625435"/>
              <a:gd name="connsiteY12" fmla="*/ 1428506 h 2658035"/>
              <a:gd name="connsiteX13" fmla="*/ 6667366 w 7625435"/>
              <a:gd name="connsiteY13" fmla="*/ 1905534 h 2658035"/>
              <a:gd name="connsiteX14" fmla="*/ 3455343 w 7625435"/>
              <a:gd name="connsiteY14" fmla="*/ 2002556 h 2658035"/>
              <a:gd name="connsiteX15" fmla="*/ 3747140 w 7625435"/>
              <a:gd name="connsiteY15" fmla="*/ 2205365 h 2658035"/>
              <a:gd name="connsiteX16" fmla="*/ 4633455 w 7625435"/>
              <a:gd name="connsiteY16" fmla="*/ 2430769 h 2658035"/>
              <a:gd name="connsiteX17" fmla="*/ 4412971 w 7625435"/>
              <a:gd name="connsiteY17" fmla="*/ 2576473 h 2658035"/>
              <a:gd name="connsiteX18" fmla="*/ 3166089 w 7625435"/>
              <a:gd name="connsiteY18" fmla="*/ 2609286 h 2658035"/>
              <a:gd name="connsiteX19" fmla="*/ 1303229 w 7625435"/>
              <a:gd name="connsiteY19" fmla="*/ 2658035 h 2658035"/>
              <a:gd name="connsiteX20" fmla="*/ 10495 w 7625435"/>
              <a:gd name="connsiteY20" fmla="*/ 2628223 h 2658035"/>
              <a:gd name="connsiteX0" fmla="*/ 10495 w 7625435"/>
              <a:gd name="connsiteY0" fmla="*/ 2628223 h 2658035"/>
              <a:gd name="connsiteX1" fmla="*/ 0 w 7625435"/>
              <a:gd name="connsiteY1" fmla="*/ 0 h 2658035"/>
              <a:gd name="connsiteX2" fmla="*/ 1364026 w 7625435"/>
              <a:gd name="connsiteY2" fmla="*/ 18965 h 2658035"/>
              <a:gd name="connsiteX3" fmla="*/ 2856542 w 7625435"/>
              <a:gd name="connsiteY3" fmla="*/ 52422 h 2658035"/>
              <a:gd name="connsiteX4" fmla="*/ 3742217 w 7625435"/>
              <a:gd name="connsiteY4" fmla="*/ 98919 h 2658035"/>
              <a:gd name="connsiteX5" fmla="*/ 3155297 w 7625435"/>
              <a:gd name="connsiteY5" fmla="*/ 459588 h 2658035"/>
              <a:gd name="connsiteX6" fmla="*/ 4873377 w 7625435"/>
              <a:gd name="connsiteY6" fmla="*/ 407383 h 2658035"/>
              <a:gd name="connsiteX7" fmla="*/ 5556198 w 7625435"/>
              <a:gd name="connsiteY7" fmla="*/ 389395 h 2658035"/>
              <a:gd name="connsiteX8" fmla="*/ 6152926 w 7625435"/>
              <a:gd name="connsiteY8" fmla="*/ 411210 h 2658035"/>
              <a:gd name="connsiteX9" fmla="*/ 5857976 w 7625435"/>
              <a:gd name="connsiteY9" fmla="*/ 722922 h 2658035"/>
              <a:gd name="connsiteX10" fmla="*/ 5622464 w 7625435"/>
              <a:gd name="connsiteY10" fmla="*/ 949534 h 2658035"/>
              <a:gd name="connsiteX11" fmla="*/ 6902011 w 7625435"/>
              <a:gd name="connsiteY11" fmla="*/ 998046 h 2658035"/>
              <a:gd name="connsiteX12" fmla="*/ 7625435 w 7625435"/>
              <a:gd name="connsiteY12" fmla="*/ 1428506 h 2658035"/>
              <a:gd name="connsiteX13" fmla="*/ 6667366 w 7625435"/>
              <a:gd name="connsiteY13" fmla="*/ 1905534 h 2658035"/>
              <a:gd name="connsiteX14" fmla="*/ 3455343 w 7625435"/>
              <a:gd name="connsiteY14" fmla="*/ 2002556 h 2658035"/>
              <a:gd name="connsiteX15" fmla="*/ 3747140 w 7625435"/>
              <a:gd name="connsiteY15" fmla="*/ 2205365 h 2658035"/>
              <a:gd name="connsiteX16" fmla="*/ 4633455 w 7625435"/>
              <a:gd name="connsiteY16" fmla="*/ 2430769 h 2658035"/>
              <a:gd name="connsiteX17" fmla="*/ 4412971 w 7625435"/>
              <a:gd name="connsiteY17" fmla="*/ 2576473 h 2658035"/>
              <a:gd name="connsiteX18" fmla="*/ 3166089 w 7625435"/>
              <a:gd name="connsiteY18" fmla="*/ 2609286 h 2658035"/>
              <a:gd name="connsiteX19" fmla="*/ 1303229 w 7625435"/>
              <a:gd name="connsiteY19" fmla="*/ 2658035 h 2658035"/>
              <a:gd name="connsiteX20" fmla="*/ 10495 w 7625435"/>
              <a:gd name="connsiteY20" fmla="*/ 2628223 h 2658035"/>
              <a:gd name="connsiteX0" fmla="*/ 10495 w 7625435"/>
              <a:gd name="connsiteY0" fmla="*/ 2628223 h 2658035"/>
              <a:gd name="connsiteX1" fmla="*/ 0 w 7625435"/>
              <a:gd name="connsiteY1" fmla="*/ 0 h 2658035"/>
              <a:gd name="connsiteX2" fmla="*/ 1364026 w 7625435"/>
              <a:gd name="connsiteY2" fmla="*/ 18965 h 2658035"/>
              <a:gd name="connsiteX3" fmla="*/ 2856542 w 7625435"/>
              <a:gd name="connsiteY3" fmla="*/ 52422 h 2658035"/>
              <a:gd name="connsiteX4" fmla="*/ 3742217 w 7625435"/>
              <a:gd name="connsiteY4" fmla="*/ 98919 h 2658035"/>
              <a:gd name="connsiteX5" fmla="*/ 3155297 w 7625435"/>
              <a:gd name="connsiteY5" fmla="*/ 459588 h 2658035"/>
              <a:gd name="connsiteX6" fmla="*/ 4873377 w 7625435"/>
              <a:gd name="connsiteY6" fmla="*/ 407383 h 2658035"/>
              <a:gd name="connsiteX7" fmla="*/ 5556198 w 7625435"/>
              <a:gd name="connsiteY7" fmla="*/ 389395 h 2658035"/>
              <a:gd name="connsiteX8" fmla="*/ 6152926 w 7625435"/>
              <a:gd name="connsiteY8" fmla="*/ 411210 h 2658035"/>
              <a:gd name="connsiteX9" fmla="*/ 5857976 w 7625435"/>
              <a:gd name="connsiteY9" fmla="*/ 722922 h 2658035"/>
              <a:gd name="connsiteX10" fmla="*/ 5622464 w 7625435"/>
              <a:gd name="connsiteY10" fmla="*/ 949534 h 2658035"/>
              <a:gd name="connsiteX11" fmla="*/ 6902011 w 7625435"/>
              <a:gd name="connsiteY11" fmla="*/ 998046 h 2658035"/>
              <a:gd name="connsiteX12" fmla="*/ 7625435 w 7625435"/>
              <a:gd name="connsiteY12" fmla="*/ 1428506 h 2658035"/>
              <a:gd name="connsiteX13" fmla="*/ 6667366 w 7625435"/>
              <a:gd name="connsiteY13" fmla="*/ 1905534 h 2658035"/>
              <a:gd name="connsiteX14" fmla="*/ 3455343 w 7625435"/>
              <a:gd name="connsiteY14" fmla="*/ 2002556 h 2658035"/>
              <a:gd name="connsiteX15" fmla="*/ 3747140 w 7625435"/>
              <a:gd name="connsiteY15" fmla="*/ 2205365 h 2658035"/>
              <a:gd name="connsiteX16" fmla="*/ 4633455 w 7625435"/>
              <a:gd name="connsiteY16" fmla="*/ 2430769 h 2658035"/>
              <a:gd name="connsiteX17" fmla="*/ 4412971 w 7625435"/>
              <a:gd name="connsiteY17" fmla="*/ 2576473 h 2658035"/>
              <a:gd name="connsiteX18" fmla="*/ 3166089 w 7625435"/>
              <a:gd name="connsiteY18" fmla="*/ 2609286 h 2658035"/>
              <a:gd name="connsiteX19" fmla="*/ 1303229 w 7625435"/>
              <a:gd name="connsiteY19" fmla="*/ 2658035 h 2658035"/>
              <a:gd name="connsiteX20" fmla="*/ 10495 w 7625435"/>
              <a:gd name="connsiteY20" fmla="*/ 2628223 h 2658035"/>
              <a:gd name="connsiteX0" fmla="*/ 10495 w 7625435"/>
              <a:gd name="connsiteY0" fmla="*/ 2628223 h 2658035"/>
              <a:gd name="connsiteX1" fmla="*/ 0 w 7625435"/>
              <a:gd name="connsiteY1" fmla="*/ 0 h 2658035"/>
              <a:gd name="connsiteX2" fmla="*/ 1364026 w 7625435"/>
              <a:gd name="connsiteY2" fmla="*/ 18965 h 2658035"/>
              <a:gd name="connsiteX3" fmla="*/ 2856542 w 7625435"/>
              <a:gd name="connsiteY3" fmla="*/ 52422 h 2658035"/>
              <a:gd name="connsiteX4" fmla="*/ 3742217 w 7625435"/>
              <a:gd name="connsiteY4" fmla="*/ 98919 h 2658035"/>
              <a:gd name="connsiteX5" fmla="*/ 3155297 w 7625435"/>
              <a:gd name="connsiteY5" fmla="*/ 459588 h 2658035"/>
              <a:gd name="connsiteX6" fmla="*/ 4873377 w 7625435"/>
              <a:gd name="connsiteY6" fmla="*/ 407383 h 2658035"/>
              <a:gd name="connsiteX7" fmla="*/ 5556198 w 7625435"/>
              <a:gd name="connsiteY7" fmla="*/ 389395 h 2658035"/>
              <a:gd name="connsiteX8" fmla="*/ 6152926 w 7625435"/>
              <a:gd name="connsiteY8" fmla="*/ 411210 h 2658035"/>
              <a:gd name="connsiteX9" fmla="*/ 5857976 w 7625435"/>
              <a:gd name="connsiteY9" fmla="*/ 722922 h 2658035"/>
              <a:gd name="connsiteX10" fmla="*/ 5622464 w 7625435"/>
              <a:gd name="connsiteY10" fmla="*/ 949534 h 2658035"/>
              <a:gd name="connsiteX11" fmla="*/ 6902011 w 7625435"/>
              <a:gd name="connsiteY11" fmla="*/ 998046 h 2658035"/>
              <a:gd name="connsiteX12" fmla="*/ 7625435 w 7625435"/>
              <a:gd name="connsiteY12" fmla="*/ 1428506 h 2658035"/>
              <a:gd name="connsiteX13" fmla="*/ 6667366 w 7625435"/>
              <a:gd name="connsiteY13" fmla="*/ 1905534 h 2658035"/>
              <a:gd name="connsiteX14" fmla="*/ 3455343 w 7625435"/>
              <a:gd name="connsiteY14" fmla="*/ 2002556 h 2658035"/>
              <a:gd name="connsiteX15" fmla="*/ 3747140 w 7625435"/>
              <a:gd name="connsiteY15" fmla="*/ 2205365 h 2658035"/>
              <a:gd name="connsiteX16" fmla="*/ 4633455 w 7625435"/>
              <a:gd name="connsiteY16" fmla="*/ 2430769 h 2658035"/>
              <a:gd name="connsiteX17" fmla="*/ 4412971 w 7625435"/>
              <a:gd name="connsiteY17" fmla="*/ 2576473 h 2658035"/>
              <a:gd name="connsiteX18" fmla="*/ 3166089 w 7625435"/>
              <a:gd name="connsiteY18" fmla="*/ 2609286 h 2658035"/>
              <a:gd name="connsiteX19" fmla="*/ 1303229 w 7625435"/>
              <a:gd name="connsiteY19" fmla="*/ 2658035 h 2658035"/>
              <a:gd name="connsiteX20" fmla="*/ 10495 w 7625435"/>
              <a:gd name="connsiteY20" fmla="*/ 2628223 h 2658035"/>
              <a:gd name="connsiteX0" fmla="*/ 10495 w 7625435"/>
              <a:gd name="connsiteY0" fmla="*/ 2628223 h 2658035"/>
              <a:gd name="connsiteX1" fmla="*/ 0 w 7625435"/>
              <a:gd name="connsiteY1" fmla="*/ 0 h 2658035"/>
              <a:gd name="connsiteX2" fmla="*/ 1364026 w 7625435"/>
              <a:gd name="connsiteY2" fmla="*/ 18965 h 2658035"/>
              <a:gd name="connsiteX3" fmla="*/ 2856542 w 7625435"/>
              <a:gd name="connsiteY3" fmla="*/ 52422 h 2658035"/>
              <a:gd name="connsiteX4" fmla="*/ 3742217 w 7625435"/>
              <a:gd name="connsiteY4" fmla="*/ 98919 h 2658035"/>
              <a:gd name="connsiteX5" fmla="*/ 3155297 w 7625435"/>
              <a:gd name="connsiteY5" fmla="*/ 459588 h 2658035"/>
              <a:gd name="connsiteX6" fmla="*/ 4873377 w 7625435"/>
              <a:gd name="connsiteY6" fmla="*/ 407383 h 2658035"/>
              <a:gd name="connsiteX7" fmla="*/ 5556198 w 7625435"/>
              <a:gd name="connsiteY7" fmla="*/ 389395 h 2658035"/>
              <a:gd name="connsiteX8" fmla="*/ 6152926 w 7625435"/>
              <a:gd name="connsiteY8" fmla="*/ 411210 h 2658035"/>
              <a:gd name="connsiteX9" fmla="*/ 5857976 w 7625435"/>
              <a:gd name="connsiteY9" fmla="*/ 722922 h 2658035"/>
              <a:gd name="connsiteX10" fmla="*/ 5622464 w 7625435"/>
              <a:gd name="connsiteY10" fmla="*/ 949534 h 2658035"/>
              <a:gd name="connsiteX11" fmla="*/ 6902011 w 7625435"/>
              <a:gd name="connsiteY11" fmla="*/ 998046 h 2658035"/>
              <a:gd name="connsiteX12" fmla="*/ 7625435 w 7625435"/>
              <a:gd name="connsiteY12" fmla="*/ 1428506 h 2658035"/>
              <a:gd name="connsiteX13" fmla="*/ 6667366 w 7625435"/>
              <a:gd name="connsiteY13" fmla="*/ 1905534 h 2658035"/>
              <a:gd name="connsiteX14" fmla="*/ 3455343 w 7625435"/>
              <a:gd name="connsiteY14" fmla="*/ 2002556 h 2658035"/>
              <a:gd name="connsiteX15" fmla="*/ 3747140 w 7625435"/>
              <a:gd name="connsiteY15" fmla="*/ 2205365 h 2658035"/>
              <a:gd name="connsiteX16" fmla="*/ 4633455 w 7625435"/>
              <a:gd name="connsiteY16" fmla="*/ 2430769 h 2658035"/>
              <a:gd name="connsiteX17" fmla="*/ 4412971 w 7625435"/>
              <a:gd name="connsiteY17" fmla="*/ 2576473 h 2658035"/>
              <a:gd name="connsiteX18" fmla="*/ 3166089 w 7625435"/>
              <a:gd name="connsiteY18" fmla="*/ 2609286 h 2658035"/>
              <a:gd name="connsiteX19" fmla="*/ 1303229 w 7625435"/>
              <a:gd name="connsiteY19" fmla="*/ 2658035 h 2658035"/>
              <a:gd name="connsiteX20" fmla="*/ 10495 w 7625435"/>
              <a:gd name="connsiteY20" fmla="*/ 2628223 h 2658035"/>
              <a:gd name="connsiteX0" fmla="*/ 10495 w 7625435"/>
              <a:gd name="connsiteY0" fmla="*/ 2628223 h 2658035"/>
              <a:gd name="connsiteX1" fmla="*/ 0 w 7625435"/>
              <a:gd name="connsiteY1" fmla="*/ 0 h 2658035"/>
              <a:gd name="connsiteX2" fmla="*/ 1364026 w 7625435"/>
              <a:gd name="connsiteY2" fmla="*/ 18965 h 2658035"/>
              <a:gd name="connsiteX3" fmla="*/ 2856542 w 7625435"/>
              <a:gd name="connsiteY3" fmla="*/ 52422 h 2658035"/>
              <a:gd name="connsiteX4" fmla="*/ 3742217 w 7625435"/>
              <a:gd name="connsiteY4" fmla="*/ 98919 h 2658035"/>
              <a:gd name="connsiteX5" fmla="*/ 3116815 w 7625435"/>
              <a:gd name="connsiteY5" fmla="*/ 377412 h 2658035"/>
              <a:gd name="connsiteX6" fmla="*/ 4873377 w 7625435"/>
              <a:gd name="connsiteY6" fmla="*/ 407383 h 2658035"/>
              <a:gd name="connsiteX7" fmla="*/ 5556198 w 7625435"/>
              <a:gd name="connsiteY7" fmla="*/ 389395 h 2658035"/>
              <a:gd name="connsiteX8" fmla="*/ 6152926 w 7625435"/>
              <a:gd name="connsiteY8" fmla="*/ 411210 h 2658035"/>
              <a:gd name="connsiteX9" fmla="*/ 5857976 w 7625435"/>
              <a:gd name="connsiteY9" fmla="*/ 722922 h 2658035"/>
              <a:gd name="connsiteX10" fmla="*/ 5622464 w 7625435"/>
              <a:gd name="connsiteY10" fmla="*/ 949534 h 2658035"/>
              <a:gd name="connsiteX11" fmla="*/ 6902011 w 7625435"/>
              <a:gd name="connsiteY11" fmla="*/ 998046 h 2658035"/>
              <a:gd name="connsiteX12" fmla="*/ 7625435 w 7625435"/>
              <a:gd name="connsiteY12" fmla="*/ 1428506 h 2658035"/>
              <a:gd name="connsiteX13" fmla="*/ 6667366 w 7625435"/>
              <a:gd name="connsiteY13" fmla="*/ 1905534 h 2658035"/>
              <a:gd name="connsiteX14" fmla="*/ 3455343 w 7625435"/>
              <a:gd name="connsiteY14" fmla="*/ 2002556 h 2658035"/>
              <a:gd name="connsiteX15" fmla="*/ 3747140 w 7625435"/>
              <a:gd name="connsiteY15" fmla="*/ 2205365 h 2658035"/>
              <a:gd name="connsiteX16" fmla="*/ 4633455 w 7625435"/>
              <a:gd name="connsiteY16" fmla="*/ 2430769 h 2658035"/>
              <a:gd name="connsiteX17" fmla="*/ 4412971 w 7625435"/>
              <a:gd name="connsiteY17" fmla="*/ 2576473 h 2658035"/>
              <a:gd name="connsiteX18" fmla="*/ 3166089 w 7625435"/>
              <a:gd name="connsiteY18" fmla="*/ 2609286 h 2658035"/>
              <a:gd name="connsiteX19" fmla="*/ 1303229 w 7625435"/>
              <a:gd name="connsiteY19" fmla="*/ 2658035 h 2658035"/>
              <a:gd name="connsiteX20" fmla="*/ 10495 w 7625435"/>
              <a:gd name="connsiteY20" fmla="*/ 2628223 h 2658035"/>
              <a:gd name="connsiteX0" fmla="*/ 10495 w 7625435"/>
              <a:gd name="connsiteY0" fmla="*/ 2628223 h 2658035"/>
              <a:gd name="connsiteX1" fmla="*/ 0 w 7625435"/>
              <a:gd name="connsiteY1" fmla="*/ 0 h 2658035"/>
              <a:gd name="connsiteX2" fmla="*/ 1364026 w 7625435"/>
              <a:gd name="connsiteY2" fmla="*/ 18965 h 2658035"/>
              <a:gd name="connsiteX3" fmla="*/ 2856542 w 7625435"/>
              <a:gd name="connsiteY3" fmla="*/ 52422 h 2658035"/>
              <a:gd name="connsiteX4" fmla="*/ 3742217 w 7625435"/>
              <a:gd name="connsiteY4" fmla="*/ 98919 h 2658035"/>
              <a:gd name="connsiteX5" fmla="*/ 3097574 w 7625435"/>
              <a:gd name="connsiteY5" fmla="*/ 424370 h 2658035"/>
              <a:gd name="connsiteX6" fmla="*/ 4873377 w 7625435"/>
              <a:gd name="connsiteY6" fmla="*/ 407383 h 2658035"/>
              <a:gd name="connsiteX7" fmla="*/ 5556198 w 7625435"/>
              <a:gd name="connsiteY7" fmla="*/ 389395 h 2658035"/>
              <a:gd name="connsiteX8" fmla="*/ 6152926 w 7625435"/>
              <a:gd name="connsiteY8" fmla="*/ 411210 h 2658035"/>
              <a:gd name="connsiteX9" fmla="*/ 5857976 w 7625435"/>
              <a:gd name="connsiteY9" fmla="*/ 722922 h 2658035"/>
              <a:gd name="connsiteX10" fmla="*/ 5622464 w 7625435"/>
              <a:gd name="connsiteY10" fmla="*/ 949534 h 2658035"/>
              <a:gd name="connsiteX11" fmla="*/ 6902011 w 7625435"/>
              <a:gd name="connsiteY11" fmla="*/ 998046 h 2658035"/>
              <a:gd name="connsiteX12" fmla="*/ 7625435 w 7625435"/>
              <a:gd name="connsiteY12" fmla="*/ 1428506 h 2658035"/>
              <a:gd name="connsiteX13" fmla="*/ 6667366 w 7625435"/>
              <a:gd name="connsiteY13" fmla="*/ 1905534 h 2658035"/>
              <a:gd name="connsiteX14" fmla="*/ 3455343 w 7625435"/>
              <a:gd name="connsiteY14" fmla="*/ 2002556 h 2658035"/>
              <a:gd name="connsiteX15" fmla="*/ 3747140 w 7625435"/>
              <a:gd name="connsiteY15" fmla="*/ 2205365 h 2658035"/>
              <a:gd name="connsiteX16" fmla="*/ 4633455 w 7625435"/>
              <a:gd name="connsiteY16" fmla="*/ 2430769 h 2658035"/>
              <a:gd name="connsiteX17" fmla="*/ 4412971 w 7625435"/>
              <a:gd name="connsiteY17" fmla="*/ 2576473 h 2658035"/>
              <a:gd name="connsiteX18" fmla="*/ 3166089 w 7625435"/>
              <a:gd name="connsiteY18" fmla="*/ 2609286 h 2658035"/>
              <a:gd name="connsiteX19" fmla="*/ 1303229 w 7625435"/>
              <a:gd name="connsiteY19" fmla="*/ 2658035 h 2658035"/>
              <a:gd name="connsiteX20" fmla="*/ 10495 w 7625435"/>
              <a:gd name="connsiteY20" fmla="*/ 2628223 h 2658035"/>
              <a:gd name="connsiteX0" fmla="*/ 10495 w 7625435"/>
              <a:gd name="connsiteY0" fmla="*/ 2628223 h 2658035"/>
              <a:gd name="connsiteX1" fmla="*/ 0 w 7625435"/>
              <a:gd name="connsiteY1" fmla="*/ 0 h 2658035"/>
              <a:gd name="connsiteX2" fmla="*/ 1364026 w 7625435"/>
              <a:gd name="connsiteY2" fmla="*/ 18965 h 2658035"/>
              <a:gd name="connsiteX3" fmla="*/ 2856542 w 7625435"/>
              <a:gd name="connsiteY3" fmla="*/ 52422 h 2658035"/>
              <a:gd name="connsiteX4" fmla="*/ 3742217 w 7625435"/>
              <a:gd name="connsiteY4" fmla="*/ 98919 h 2658035"/>
              <a:gd name="connsiteX5" fmla="*/ 3068713 w 7625435"/>
              <a:gd name="connsiteY5" fmla="*/ 353932 h 2658035"/>
              <a:gd name="connsiteX6" fmla="*/ 4873377 w 7625435"/>
              <a:gd name="connsiteY6" fmla="*/ 407383 h 2658035"/>
              <a:gd name="connsiteX7" fmla="*/ 5556198 w 7625435"/>
              <a:gd name="connsiteY7" fmla="*/ 389395 h 2658035"/>
              <a:gd name="connsiteX8" fmla="*/ 6152926 w 7625435"/>
              <a:gd name="connsiteY8" fmla="*/ 411210 h 2658035"/>
              <a:gd name="connsiteX9" fmla="*/ 5857976 w 7625435"/>
              <a:gd name="connsiteY9" fmla="*/ 722922 h 2658035"/>
              <a:gd name="connsiteX10" fmla="*/ 5622464 w 7625435"/>
              <a:gd name="connsiteY10" fmla="*/ 949534 h 2658035"/>
              <a:gd name="connsiteX11" fmla="*/ 6902011 w 7625435"/>
              <a:gd name="connsiteY11" fmla="*/ 998046 h 2658035"/>
              <a:gd name="connsiteX12" fmla="*/ 7625435 w 7625435"/>
              <a:gd name="connsiteY12" fmla="*/ 1428506 h 2658035"/>
              <a:gd name="connsiteX13" fmla="*/ 6667366 w 7625435"/>
              <a:gd name="connsiteY13" fmla="*/ 1905534 h 2658035"/>
              <a:gd name="connsiteX14" fmla="*/ 3455343 w 7625435"/>
              <a:gd name="connsiteY14" fmla="*/ 2002556 h 2658035"/>
              <a:gd name="connsiteX15" fmla="*/ 3747140 w 7625435"/>
              <a:gd name="connsiteY15" fmla="*/ 2205365 h 2658035"/>
              <a:gd name="connsiteX16" fmla="*/ 4633455 w 7625435"/>
              <a:gd name="connsiteY16" fmla="*/ 2430769 h 2658035"/>
              <a:gd name="connsiteX17" fmla="*/ 4412971 w 7625435"/>
              <a:gd name="connsiteY17" fmla="*/ 2576473 h 2658035"/>
              <a:gd name="connsiteX18" fmla="*/ 3166089 w 7625435"/>
              <a:gd name="connsiteY18" fmla="*/ 2609286 h 2658035"/>
              <a:gd name="connsiteX19" fmla="*/ 1303229 w 7625435"/>
              <a:gd name="connsiteY19" fmla="*/ 2658035 h 2658035"/>
              <a:gd name="connsiteX20" fmla="*/ 10495 w 7625435"/>
              <a:gd name="connsiteY20" fmla="*/ 2628223 h 26580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7625435" h="2658035">
                <a:moveTo>
                  <a:pt x="10495" y="2628223"/>
                </a:moveTo>
                <a:cubicBezTo>
                  <a:pt x="6997" y="1752149"/>
                  <a:pt x="3498" y="876074"/>
                  <a:pt x="0" y="0"/>
                </a:cubicBezTo>
                <a:lnTo>
                  <a:pt x="1364026" y="18965"/>
                </a:lnTo>
                <a:lnTo>
                  <a:pt x="2856542" y="52422"/>
                </a:lnTo>
                <a:cubicBezTo>
                  <a:pt x="3262528" y="48138"/>
                  <a:pt x="3425799" y="3410"/>
                  <a:pt x="3742217" y="98919"/>
                </a:cubicBezTo>
                <a:cubicBezTo>
                  <a:pt x="3614003" y="406298"/>
                  <a:pt x="3226519" y="243824"/>
                  <a:pt x="3068713" y="353932"/>
                </a:cubicBezTo>
                <a:cubicBezTo>
                  <a:pt x="3218759" y="440561"/>
                  <a:pt x="4458796" y="401473"/>
                  <a:pt x="4873377" y="407383"/>
                </a:cubicBezTo>
                <a:cubicBezTo>
                  <a:pt x="5287958" y="413294"/>
                  <a:pt x="5342940" y="388757"/>
                  <a:pt x="5556198" y="389395"/>
                </a:cubicBezTo>
                <a:cubicBezTo>
                  <a:pt x="5769456" y="390033"/>
                  <a:pt x="6074912" y="369481"/>
                  <a:pt x="6152926" y="411210"/>
                </a:cubicBezTo>
                <a:cubicBezTo>
                  <a:pt x="6124028" y="559852"/>
                  <a:pt x="5946386" y="633201"/>
                  <a:pt x="5857976" y="722922"/>
                </a:cubicBezTo>
                <a:cubicBezTo>
                  <a:pt x="5769566" y="812643"/>
                  <a:pt x="5448458" y="903680"/>
                  <a:pt x="5622464" y="949534"/>
                </a:cubicBezTo>
                <a:cubicBezTo>
                  <a:pt x="5796470" y="995388"/>
                  <a:pt x="6639457" y="906339"/>
                  <a:pt x="6902011" y="998046"/>
                </a:cubicBezTo>
                <a:cubicBezTo>
                  <a:pt x="7164565" y="1089753"/>
                  <a:pt x="7502194" y="1261422"/>
                  <a:pt x="7625435" y="1428506"/>
                </a:cubicBezTo>
                <a:cubicBezTo>
                  <a:pt x="7487334" y="1571835"/>
                  <a:pt x="7386139" y="1821739"/>
                  <a:pt x="6667366" y="1905534"/>
                </a:cubicBezTo>
                <a:cubicBezTo>
                  <a:pt x="5948593" y="1989329"/>
                  <a:pt x="3942047" y="1952584"/>
                  <a:pt x="3455343" y="2002556"/>
                </a:cubicBezTo>
                <a:cubicBezTo>
                  <a:pt x="2968639" y="2052528"/>
                  <a:pt x="3550788" y="2133996"/>
                  <a:pt x="3747140" y="2205365"/>
                </a:cubicBezTo>
                <a:cubicBezTo>
                  <a:pt x="3943492" y="2276734"/>
                  <a:pt x="4381422" y="2214604"/>
                  <a:pt x="4633455" y="2430769"/>
                </a:cubicBezTo>
                <a:cubicBezTo>
                  <a:pt x="4529535" y="2600395"/>
                  <a:pt x="4624480" y="2467595"/>
                  <a:pt x="4412971" y="2576473"/>
                </a:cubicBezTo>
                <a:cubicBezTo>
                  <a:pt x="4315000" y="2639973"/>
                  <a:pt x="3687586" y="2619171"/>
                  <a:pt x="3166089" y="2609286"/>
                </a:cubicBezTo>
                <a:lnTo>
                  <a:pt x="1303229" y="2658035"/>
                </a:lnTo>
                <a:lnTo>
                  <a:pt x="10495" y="2628223"/>
                </a:lnTo>
                <a:close/>
              </a:path>
            </a:pathLst>
          </a:custGeom>
          <a:gradFill>
            <a:gsLst>
              <a:gs pos="0">
                <a:srgbClr val="FF0000"/>
              </a:gs>
              <a:gs pos="57000">
                <a:srgbClr val="33CC33"/>
              </a:gs>
              <a:gs pos="100000">
                <a:srgbClr val="FF0000"/>
              </a:gs>
            </a:gsLst>
            <a:lin ang="5400000" scaled="0"/>
          </a:gradFill>
          <a:ln w="57150">
            <a:solidFill>
              <a:schemeClr val="tx1"/>
            </a:solidFill>
          </a:ln>
          <a:effectLst>
            <a:outerShdw blurRad="50800" dist="38100" dir="2700000" algn="tl" rotWithShape="0">
              <a:prstClr val="black">
                <a:alpha val="40000"/>
              </a:prstClr>
            </a:outerShdw>
          </a:effectLst>
          <a:scene3d>
            <a:camera prst="orthographicFront"/>
            <a:lightRig rig="threePt" dir="t"/>
          </a:scene3d>
          <a:sp3d>
            <a:bevelT w="114300" prst="hardEdg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b="1" dirty="0">
              <a:solidFill>
                <a:schemeClr val="bg1"/>
              </a:solidFill>
              <a:latin typeface="Verdana" panose="020B0604030504040204" pitchFamily="34" charset="0"/>
              <a:ea typeface="Verdana" panose="020B0604030504040204" pitchFamily="34" charset="0"/>
              <a:cs typeface="Verdana" panose="020B0604030504040204" pitchFamily="34" charset="0"/>
            </a:endParaRPr>
          </a:p>
        </p:txBody>
      </p:sp>
      <p:sp>
        <p:nvSpPr>
          <p:cNvPr id="10" name="Rectangle 9"/>
          <p:cNvSpPr/>
          <p:nvPr>
            <p:custDataLst>
              <p:tags r:id="rId5"/>
            </p:custDataLst>
          </p:nvPr>
        </p:nvSpPr>
        <p:spPr>
          <a:xfrm>
            <a:off x="323117" y="3689259"/>
            <a:ext cx="3493322" cy="646331"/>
          </a:xfrm>
          <a:prstGeom prst="rect">
            <a:avLst/>
          </a:prstGeom>
        </p:spPr>
        <p:txBody>
          <a:bodyPr wrap="square">
            <a:spAutoFit/>
          </a:bodyPr>
          <a:lstStyle/>
          <a:p>
            <a:pPr algn="ctr"/>
            <a:r>
              <a:rPr lang="fr-FR" b="1" dirty="0" smtClean="0">
                <a:solidFill>
                  <a:schemeClr val="bg1"/>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sym typeface="Symbol"/>
              </a:rPr>
              <a:t>Pa = </a:t>
            </a:r>
            <a:r>
              <a:rPr lang="fr-FR" b="1" dirty="0" err="1" smtClean="0">
                <a:solidFill>
                  <a:schemeClr val="bg1"/>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sym typeface="Symbol"/>
              </a:rPr>
              <a:t>Pinduit</a:t>
            </a:r>
            <a:r>
              <a:rPr lang="fr-FR" b="1" dirty="0" smtClean="0">
                <a:solidFill>
                  <a:schemeClr val="bg1"/>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sym typeface="Symbol"/>
              </a:rPr>
              <a:t> +</a:t>
            </a:r>
            <a:r>
              <a:rPr lang="fr-FR" b="1" dirty="0" err="1" smtClean="0">
                <a:solidFill>
                  <a:schemeClr val="bg1"/>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sym typeface="Symbol"/>
              </a:rPr>
              <a:t>Pinducteur</a:t>
            </a:r>
            <a:endParaRPr lang="fr-FR" b="1" dirty="0">
              <a:solidFill>
                <a:schemeClr val="bg1"/>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sym typeface="Symbol"/>
            </a:endParaRPr>
          </a:p>
          <a:p>
            <a:r>
              <a:rPr lang="fr-FR" b="1" dirty="0" smtClean="0">
                <a:solidFill>
                  <a:schemeClr val="bg1"/>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sym typeface="Symbol"/>
              </a:rPr>
              <a:t>Pa=</a:t>
            </a:r>
            <a:r>
              <a:rPr lang="fr-FR" b="1" dirty="0" err="1" smtClean="0">
                <a:solidFill>
                  <a:schemeClr val="bg1"/>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sym typeface="Symbol"/>
              </a:rPr>
              <a:t>U.I+Ue.Ie</a:t>
            </a:r>
            <a:r>
              <a:rPr lang="fr-FR" b="1" dirty="0" smtClean="0">
                <a:solidFill>
                  <a:schemeClr val="bg1"/>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sym typeface="Symbol"/>
              </a:rPr>
              <a:t> </a:t>
            </a:r>
            <a:endParaRPr lang="fr-FR" b="1" dirty="0">
              <a:solidFill>
                <a:schemeClr val="bg1"/>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endParaRPr>
          </a:p>
        </p:txBody>
      </p:sp>
      <p:sp>
        <p:nvSpPr>
          <p:cNvPr id="12" name="Rectangle 11"/>
          <p:cNvSpPr/>
          <p:nvPr>
            <p:custDataLst>
              <p:tags r:id="rId6"/>
            </p:custDataLst>
          </p:nvPr>
        </p:nvSpPr>
        <p:spPr>
          <a:xfrm>
            <a:off x="1366403" y="4788123"/>
            <a:ext cx="3854041" cy="369332"/>
          </a:xfrm>
          <a:prstGeom prst="rect">
            <a:avLst/>
          </a:prstGeom>
        </p:spPr>
        <p:txBody>
          <a:bodyPr wrap="square">
            <a:spAutoFit/>
          </a:bodyPr>
          <a:lstStyle/>
          <a:p>
            <a:pPr algn="ctr"/>
            <a:r>
              <a:rPr lang="fr-FR" b="1" dirty="0" err="1" smtClean="0">
                <a:solidFill>
                  <a:schemeClr val="bg1"/>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sym typeface="Symbol"/>
              </a:rPr>
              <a:t>Pj</a:t>
            </a:r>
            <a:r>
              <a:rPr lang="fr-FR" b="1" dirty="0" smtClean="0">
                <a:solidFill>
                  <a:schemeClr val="bg1"/>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sym typeface="Symbol"/>
              </a:rPr>
              <a:t> inducteur=re.Ie</a:t>
            </a:r>
            <a:r>
              <a:rPr lang="fr-FR" b="1" baseline="30000" dirty="0" smtClean="0">
                <a:solidFill>
                  <a:schemeClr val="bg1"/>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sym typeface="Symbol"/>
              </a:rPr>
              <a:t>2</a:t>
            </a:r>
            <a:r>
              <a:rPr lang="fr-FR" b="1" dirty="0" smtClean="0">
                <a:solidFill>
                  <a:schemeClr val="bg1"/>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sym typeface="Symbol"/>
              </a:rPr>
              <a:t> =</a:t>
            </a:r>
            <a:r>
              <a:rPr lang="fr-FR" b="1" dirty="0" err="1" smtClean="0">
                <a:solidFill>
                  <a:schemeClr val="bg1"/>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sym typeface="Symbol"/>
              </a:rPr>
              <a:t>Ue.Ie</a:t>
            </a:r>
            <a:r>
              <a:rPr lang="fr-FR" b="1" dirty="0" smtClean="0">
                <a:solidFill>
                  <a:schemeClr val="bg1"/>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sym typeface="Symbol"/>
              </a:rPr>
              <a:t> </a:t>
            </a:r>
            <a:endParaRPr lang="fr-FR" b="1" dirty="0">
              <a:solidFill>
                <a:schemeClr val="bg1"/>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endParaRPr>
          </a:p>
        </p:txBody>
      </p:sp>
      <p:sp>
        <p:nvSpPr>
          <p:cNvPr id="13" name="Rectangle 12"/>
          <p:cNvSpPr/>
          <p:nvPr>
            <p:custDataLst>
              <p:tags r:id="rId7"/>
            </p:custDataLst>
          </p:nvPr>
        </p:nvSpPr>
        <p:spPr>
          <a:xfrm>
            <a:off x="1595249" y="2727508"/>
            <a:ext cx="3047999" cy="369332"/>
          </a:xfrm>
          <a:prstGeom prst="rect">
            <a:avLst/>
          </a:prstGeom>
        </p:spPr>
        <p:txBody>
          <a:bodyPr wrap="square">
            <a:spAutoFit/>
          </a:bodyPr>
          <a:lstStyle/>
          <a:p>
            <a:pPr algn="ctr"/>
            <a:r>
              <a:rPr lang="fr-FR" b="1" dirty="0" err="1" smtClean="0">
                <a:solidFill>
                  <a:schemeClr val="bg1"/>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sym typeface="Symbol"/>
              </a:rPr>
              <a:t>Pj</a:t>
            </a:r>
            <a:r>
              <a:rPr lang="fr-FR" b="1" dirty="0" smtClean="0">
                <a:solidFill>
                  <a:schemeClr val="bg1"/>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sym typeface="Symbol"/>
              </a:rPr>
              <a:t> induit =R.I</a:t>
            </a:r>
            <a:r>
              <a:rPr lang="fr-FR" b="1" baseline="30000" dirty="0" smtClean="0">
                <a:solidFill>
                  <a:schemeClr val="bg1"/>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sym typeface="Symbol"/>
              </a:rPr>
              <a:t>2</a:t>
            </a:r>
            <a:r>
              <a:rPr lang="fr-FR" b="1" dirty="0" smtClean="0">
                <a:solidFill>
                  <a:schemeClr val="bg1"/>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sym typeface="Symbol"/>
              </a:rPr>
              <a:t> </a:t>
            </a:r>
            <a:endParaRPr lang="fr-FR" b="1" dirty="0">
              <a:solidFill>
                <a:schemeClr val="bg1"/>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endParaRPr>
          </a:p>
        </p:txBody>
      </p:sp>
      <p:sp>
        <p:nvSpPr>
          <p:cNvPr id="14" name="Rectangle 13"/>
          <p:cNvSpPr/>
          <p:nvPr>
            <p:custDataLst>
              <p:tags r:id="rId8"/>
            </p:custDataLst>
          </p:nvPr>
        </p:nvSpPr>
        <p:spPr>
          <a:xfrm>
            <a:off x="3665126" y="3057841"/>
            <a:ext cx="4572003" cy="646331"/>
          </a:xfrm>
          <a:prstGeom prst="rect">
            <a:avLst/>
          </a:prstGeom>
        </p:spPr>
        <p:txBody>
          <a:bodyPr wrap="square">
            <a:spAutoFit/>
          </a:bodyPr>
          <a:lstStyle/>
          <a:p>
            <a:pPr algn="ctr"/>
            <a:r>
              <a:rPr lang="fr-FR" b="1" dirty="0" err="1" smtClean="0">
                <a:solidFill>
                  <a:schemeClr val="bg1"/>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sym typeface="Symbol"/>
              </a:rPr>
              <a:t>Pcollectives</a:t>
            </a:r>
            <a:r>
              <a:rPr lang="fr-FR" b="1" dirty="0" smtClean="0">
                <a:solidFill>
                  <a:schemeClr val="bg1"/>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sym typeface="Symbol"/>
              </a:rPr>
              <a:t>=</a:t>
            </a:r>
            <a:r>
              <a:rPr lang="fr-FR" b="1" dirty="0" err="1" smtClean="0">
                <a:solidFill>
                  <a:schemeClr val="bg1"/>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sym typeface="Symbol"/>
              </a:rPr>
              <a:t>Pfer+Pmécaniques</a:t>
            </a:r>
            <a:endParaRPr lang="fr-FR" b="1" dirty="0" smtClean="0">
              <a:solidFill>
                <a:schemeClr val="bg1"/>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sym typeface="Symbol"/>
            </a:endParaRPr>
          </a:p>
          <a:p>
            <a:pPr algn="ctr"/>
            <a:r>
              <a:rPr lang="fr-FR" b="1" dirty="0" smtClean="0">
                <a:solidFill>
                  <a:schemeClr val="bg1"/>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sym typeface="Symbol"/>
              </a:rPr>
              <a:t>Pc=</a:t>
            </a:r>
            <a:r>
              <a:rPr lang="fr-FR" b="1" dirty="0" err="1" smtClean="0">
                <a:solidFill>
                  <a:schemeClr val="bg1"/>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sym typeface="Symbol"/>
              </a:rPr>
              <a:t>Pf+Pm</a:t>
            </a:r>
            <a:r>
              <a:rPr lang="fr-FR" b="1" dirty="0" smtClean="0">
                <a:solidFill>
                  <a:schemeClr val="bg1"/>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sym typeface="Symbol"/>
              </a:rPr>
              <a:t> </a:t>
            </a:r>
            <a:endParaRPr lang="fr-FR" b="1" dirty="0">
              <a:solidFill>
                <a:schemeClr val="bg1"/>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endParaRPr>
          </a:p>
        </p:txBody>
      </p:sp>
      <p:sp>
        <p:nvSpPr>
          <p:cNvPr id="15" name="Rectangle 14"/>
          <p:cNvSpPr/>
          <p:nvPr>
            <p:custDataLst>
              <p:tags r:id="rId9"/>
            </p:custDataLst>
          </p:nvPr>
        </p:nvSpPr>
        <p:spPr>
          <a:xfrm>
            <a:off x="6499769" y="3881625"/>
            <a:ext cx="2644234" cy="369332"/>
          </a:xfrm>
          <a:prstGeom prst="rect">
            <a:avLst/>
          </a:prstGeom>
        </p:spPr>
        <p:txBody>
          <a:bodyPr wrap="square">
            <a:spAutoFit/>
          </a:bodyPr>
          <a:lstStyle/>
          <a:p>
            <a:pPr algn="ctr"/>
            <a:r>
              <a:rPr lang="fr-FR" b="1" dirty="0" err="1" smtClean="0">
                <a:solidFill>
                  <a:schemeClr val="bg1"/>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sym typeface="Symbol"/>
              </a:rPr>
              <a:t>Putile</a:t>
            </a:r>
            <a:r>
              <a:rPr lang="fr-FR" b="1" dirty="0" smtClean="0">
                <a:solidFill>
                  <a:schemeClr val="bg1"/>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sym typeface="Symbol"/>
              </a:rPr>
              <a:t> = Pa.</a:t>
            </a:r>
            <a:r>
              <a:rPr lang="fr-FR" b="1" dirty="0">
                <a:solidFill>
                  <a:schemeClr val="bg1"/>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sym typeface="Symbol"/>
              </a:rPr>
              <a:t> </a:t>
            </a:r>
            <a:r>
              <a:rPr lang="fr-FR" b="1" dirty="0" smtClean="0">
                <a:solidFill>
                  <a:schemeClr val="bg1"/>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sym typeface="Symbol"/>
              </a:rPr>
              <a:t></a:t>
            </a:r>
            <a:endParaRPr lang="fr-FR" b="1" dirty="0">
              <a:solidFill>
                <a:schemeClr val="bg1"/>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endParaRPr>
          </a:p>
        </p:txBody>
      </p:sp>
    </p:spTree>
    <p:extLst>
      <p:ext uri="{BB962C8B-B14F-4D97-AF65-F5344CB8AC3E}">
        <p14:creationId xmlns:p14="http://schemas.microsoft.com/office/powerpoint/2010/main" val="38280121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0"/>
                                  </p:stCondLst>
                                  <p:iterate type="wd">
                                    <p:tmPct val="10000"/>
                                  </p:iterate>
                                  <p:childTnLst>
                                    <p:set>
                                      <p:cBhvr>
                                        <p:cTn id="6" dur="1" fill="hold">
                                          <p:stCondLst>
                                            <p:cond delay="0"/>
                                          </p:stCondLst>
                                        </p:cTn>
                                        <p:tgtEl>
                                          <p:spTgt spid="5"/>
                                        </p:tgtEl>
                                        <p:attrNameLst>
                                          <p:attrName>style.visibility</p:attrName>
                                        </p:attrNameLst>
                                      </p:cBhvr>
                                      <p:to>
                                        <p:strVal val="visible"/>
                                      </p:to>
                                    </p:set>
                                    <p:animEffect transition="in" filter="fade">
                                      <p:cBhvr>
                                        <p:cTn id="7" dur="500"/>
                                        <p:tgtEl>
                                          <p:spTgt spid="5"/>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8" fill="hold" grpId="0" nodeType="clickEffect">
                                  <p:stCondLst>
                                    <p:cond delay="0"/>
                                  </p:stCondLst>
                                  <p:childTnLst>
                                    <p:set>
                                      <p:cBhvr>
                                        <p:cTn id="11" dur="1" fill="hold">
                                          <p:stCondLst>
                                            <p:cond delay="0"/>
                                          </p:stCondLst>
                                        </p:cTn>
                                        <p:tgtEl>
                                          <p:spTgt spid="9"/>
                                        </p:tgtEl>
                                        <p:attrNameLst>
                                          <p:attrName>style.visibility</p:attrName>
                                        </p:attrNameLst>
                                      </p:cBhvr>
                                      <p:to>
                                        <p:strVal val="visible"/>
                                      </p:to>
                                    </p:set>
                                    <p:animEffect transition="in" filter="wipe(left)">
                                      <p:cBhvr>
                                        <p:cTn id="12" dur="4000"/>
                                        <p:tgtEl>
                                          <p:spTgt spid="9"/>
                                        </p:tgtEl>
                                      </p:cBhvr>
                                    </p:animEffect>
                                  </p:childTnLst>
                                </p:cTn>
                              </p:par>
                              <p:par>
                                <p:cTn id="13" presetID="10" presetClass="entr" presetSubtype="0" fill="hold" grpId="0" nodeType="withEffect">
                                  <p:stCondLst>
                                    <p:cond delay="0"/>
                                  </p:stCondLst>
                                  <p:childTnLst>
                                    <p:set>
                                      <p:cBhvr>
                                        <p:cTn id="14" dur="1" fill="hold">
                                          <p:stCondLst>
                                            <p:cond delay="0"/>
                                          </p:stCondLst>
                                        </p:cTn>
                                        <p:tgtEl>
                                          <p:spTgt spid="10"/>
                                        </p:tgtEl>
                                        <p:attrNameLst>
                                          <p:attrName>style.visibility</p:attrName>
                                        </p:attrNameLst>
                                      </p:cBhvr>
                                      <p:to>
                                        <p:strVal val="visible"/>
                                      </p:to>
                                    </p:set>
                                    <p:animEffect transition="in" filter="fade">
                                      <p:cBhvr>
                                        <p:cTn id="15" dur="500"/>
                                        <p:tgtEl>
                                          <p:spTgt spid="10"/>
                                        </p:tgtEl>
                                      </p:cBhvr>
                                    </p:animEffect>
                                  </p:childTnLst>
                                </p:cTn>
                              </p:par>
                              <p:par>
                                <p:cTn id="16" presetID="10" presetClass="entr" presetSubtype="0" fill="hold" grpId="0" nodeType="withEffect">
                                  <p:stCondLst>
                                    <p:cond delay="750"/>
                                  </p:stCondLst>
                                  <p:childTnLst>
                                    <p:set>
                                      <p:cBhvr>
                                        <p:cTn id="17" dur="1" fill="hold">
                                          <p:stCondLst>
                                            <p:cond delay="0"/>
                                          </p:stCondLst>
                                        </p:cTn>
                                        <p:tgtEl>
                                          <p:spTgt spid="13"/>
                                        </p:tgtEl>
                                        <p:attrNameLst>
                                          <p:attrName>style.visibility</p:attrName>
                                        </p:attrNameLst>
                                      </p:cBhvr>
                                      <p:to>
                                        <p:strVal val="visible"/>
                                      </p:to>
                                    </p:set>
                                    <p:animEffect transition="in" filter="fade">
                                      <p:cBhvr>
                                        <p:cTn id="18" dur="500"/>
                                        <p:tgtEl>
                                          <p:spTgt spid="13"/>
                                        </p:tgtEl>
                                      </p:cBhvr>
                                    </p:animEffect>
                                  </p:childTnLst>
                                </p:cTn>
                              </p:par>
                              <p:par>
                                <p:cTn id="19" presetID="10" presetClass="entr" presetSubtype="0" fill="hold" grpId="0" nodeType="withEffect">
                                  <p:stCondLst>
                                    <p:cond delay="1250"/>
                                  </p:stCondLst>
                                  <p:childTnLst>
                                    <p:set>
                                      <p:cBhvr>
                                        <p:cTn id="20" dur="1" fill="hold">
                                          <p:stCondLst>
                                            <p:cond delay="0"/>
                                          </p:stCondLst>
                                        </p:cTn>
                                        <p:tgtEl>
                                          <p:spTgt spid="12"/>
                                        </p:tgtEl>
                                        <p:attrNameLst>
                                          <p:attrName>style.visibility</p:attrName>
                                        </p:attrNameLst>
                                      </p:cBhvr>
                                      <p:to>
                                        <p:strVal val="visible"/>
                                      </p:to>
                                    </p:set>
                                    <p:animEffect transition="in" filter="fade">
                                      <p:cBhvr>
                                        <p:cTn id="21" dur="500"/>
                                        <p:tgtEl>
                                          <p:spTgt spid="12"/>
                                        </p:tgtEl>
                                      </p:cBhvr>
                                    </p:animEffect>
                                  </p:childTnLst>
                                </p:cTn>
                              </p:par>
                              <p:par>
                                <p:cTn id="22" presetID="10" presetClass="entr" presetSubtype="0" fill="hold" grpId="0" nodeType="withEffect">
                                  <p:stCondLst>
                                    <p:cond delay="2500"/>
                                  </p:stCondLst>
                                  <p:childTnLst>
                                    <p:set>
                                      <p:cBhvr>
                                        <p:cTn id="23" dur="1" fill="hold">
                                          <p:stCondLst>
                                            <p:cond delay="0"/>
                                          </p:stCondLst>
                                        </p:cTn>
                                        <p:tgtEl>
                                          <p:spTgt spid="14"/>
                                        </p:tgtEl>
                                        <p:attrNameLst>
                                          <p:attrName>style.visibility</p:attrName>
                                        </p:attrNameLst>
                                      </p:cBhvr>
                                      <p:to>
                                        <p:strVal val="visible"/>
                                      </p:to>
                                    </p:set>
                                    <p:animEffect transition="in" filter="fade">
                                      <p:cBhvr>
                                        <p:cTn id="24" dur="500"/>
                                        <p:tgtEl>
                                          <p:spTgt spid="14"/>
                                        </p:tgtEl>
                                      </p:cBhvr>
                                    </p:animEffect>
                                  </p:childTnLst>
                                </p:cTn>
                              </p:par>
                              <p:par>
                                <p:cTn id="25" presetID="10" presetClass="entr" presetSubtype="0" fill="hold" grpId="0" nodeType="withEffect">
                                  <p:stCondLst>
                                    <p:cond delay="3250"/>
                                  </p:stCondLst>
                                  <p:childTnLst>
                                    <p:set>
                                      <p:cBhvr>
                                        <p:cTn id="26" dur="1" fill="hold">
                                          <p:stCondLst>
                                            <p:cond delay="0"/>
                                          </p:stCondLst>
                                        </p:cTn>
                                        <p:tgtEl>
                                          <p:spTgt spid="15"/>
                                        </p:tgtEl>
                                        <p:attrNameLst>
                                          <p:attrName>style.visibility</p:attrName>
                                        </p:attrNameLst>
                                      </p:cBhvr>
                                      <p:to>
                                        <p:strVal val="visible"/>
                                      </p:to>
                                    </p:set>
                                    <p:animEffect transition="in" filter="fade">
                                      <p:cBhvr>
                                        <p:cTn id="27" dur="500"/>
                                        <p:tgtEl>
                                          <p:spTgt spid="15"/>
                                        </p:tgtEl>
                                      </p:cBhvr>
                                    </p:animEffect>
                                  </p:childTnLst>
                                </p:cTn>
                              </p:par>
                            </p:childTnLst>
                          </p:cTn>
                        </p:par>
                      </p:childTnLst>
                    </p:cTn>
                  </p:par>
                  <p:par>
                    <p:cTn id="28" fill="hold">
                      <p:stCondLst>
                        <p:cond delay="indefinite"/>
                      </p:stCondLst>
                      <p:childTnLst>
                        <p:par>
                          <p:cTn id="29" fill="hold">
                            <p:stCondLst>
                              <p:cond delay="0"/>
                            </p:stCondLst>
                            <p:childTnLst>
                              <p:par>
                                <p:cTn id="30" presetID="10" presetClass="entr" presetSubtype="0" fill="hold" grpId="0" nodeType="clickEffect">
                                  <p:stCondLst>
                                    <p:cond delay="0"/>
                                  </p:stCondLst>
                                  <p:iterate type="wd">
                                    <p:tmPct val="10000"/>
                                  </p:iterate>
                                  <p:childTnLst>
                                    <p:set>
                                      <p:cBhvr>
                                        <p:cTn id="31" dur="1" fill="hold">
                                          <p:stCondLst>
                                            <p:cond delay="0"/>
                                          </p:stCondLst>
                                        </p:cTn>
                                        <p:tgtEl>
                                          <p:spTgt spid="6"/>
                                        </p:tgtEl>
                                        <p:attrNameLst>
                                          <p:attrName>style.visibility</p:attrName>
                                        </p:attrNameLst>
                                      </p:cBhvr>
                                      <p:to>
                                        <p:strVal val="visible"/>
                                      </p:to>
                                    </p:set>
                                    <p:animEffect transition="in" filter="fade">
                                      <p:cBhvr>
                                        <p:cTn id="32" dur="500"/>
                                        <p:tgtEl>
                                          <p:spTgt spid="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P spid="6" grpId="0" animBg="1"/>
      <p:bldP spid="9" grpId="0" animBg="1"/>
      <p:bldP spid="10" grpId="0"/>
      <p:bldP spid="12" grpId="0"/>
      <p:bldP spid="13" grpId="0"/>
      <p:bldP spid="14" grpId="0"/>
      <p:bldP spid="15" grpId="0"/>
    </p:bldLst>
  </p:timing>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Espace réservé du contenu 2"/>
          <p:cNvSpPr txBox="1">
            <a:spLocks/>
          </p:cNvSpPr>
          <p:nvPr>
            <p:custDataLst>
              <p:tags r:id="rId1"/>
            </p:custDataLst>
          </p:nvPr>
        </p:nvSpPr>
        <p:spPr>
          <a:xfrm>
            <a:off x="-1" y="3645024"/>
            <a:ext cx="8075307" cy="720080"/>
          </a:xfrm>
          <a:prstGeom prst="rect">
            <a:avLst/>
          </a:prstGeom>
          <a:solidFill>
            <a:schemeClr val="bg2">
              <a:lumMod val="10000"/>
              <a:alpha val="51000"/>
            </a:schemeClr>
          </a:solidFill>
          <a:effectLst>
            <a:softEdge rad="63500"/>
          </a:effectLst>
          <a:scene3d>
            <a:camera prst="orthographicFront"/>
            <a:lightRig rig="threePt" dir="t"/>
          </a:scene3d>
          <a:sp3d>
            <a:bevelT prst="relaxedInset"/>
          </a:sp3d>
        </p:spPr>
        <p:txBody>
          <a:bodyPr vert="horz" lIns="91440" tIns="45720" rIns="91440" bIns="45720" rtlCol="0" anchor="t">
            <a:noAutofit/>
          </a:bodyPr>
          <a:lstStyle>
            <a:lvl1pPr marL="342900" indent="-342900" algn="l" defTabSz="914400" rtl="0" eaLnBrk="1" latinLnBrk="0" hangingPunct="1">
              <a:spcBef>
                <a:spcPct val="20000"/>
              </a:spcBef>
              <a:buFont typeface="Arial" panose="020B0604020202020204" pitchFamily="34" charset="0"/>
              <a:buChar char="•"/>
              <a:defRPr sz="3200" b="1" kern="1200">
                <a:solidFill>
                  <a:schemeClr val="bg1"/>
                </a:solidFill>
                <a:effectLst>
                  <a:outerShdw blurRad="38100" dist="38100" dir="2700000" algn="tl">
                    <a:srgbClr val="000000">
                      <a:alpha val="43137"/>
                    </a:srgbClr>
                  </a:outerShdw>
                </a:effectLst>
                <a:latin typeface="+mn-lt"/>
                <a:ea typeface="+mn-ea"/>
                <a:cs typeface="+mn-cs"/>
              </a:defRPr>
            </a:lvl1pPr>
            <a:lvl2pPr marL="742950" indent="-285750" algn="l" defTabSz="914400" rtl="0" eaLnBrk="1" latinLnBrk="0" hangingPunct="1">
              <a:spcBef>
                <a:spcPct val="20000"/>
              </a:spcBef>
              <a:buFont typeface="Arial" panose="020B0604020202020204" pitchFamily="34" charset="0"/>
              <a:buChar char="–"/>
              <a:defRPr sz="2800" b="1" kern="1200">
                <a:solidFill>
                  <a:schemeClr val="bg1"/>
                </a:solidFill>
                <a:effectLst>
                  <a:outerShdw blurRad="38100" dist="38100" dir="2700000" algn="tl">
                    <a:srgbClr val="000000">
                      <a:alpha val="43137"/>
                    </a:srgbClr>
                  </a:outerShdw>
                </a:effectLst>
                <a:latin typeface="+mn-lt"/>
                <a:ea typeface="+mn-ea"/>
                <a:cs typeface="+mn-cs"/>
              </a:defRPr>
            </a:lvl2pPr>
            <a:lvl3pPr marL="1143000" indent="-228600" algn="l" defTabSz="914400" rtl="0" eaLnBrk="1" latinLnBrk="0" hangingPunct="1">
              <a:spcBef>
                <a:spcPct val="20000"/>
              </a:spcBef>
              <a:buFont typeface="Arial" panose="020B0604020202020204" pitchFamily="34" charset="0"/>
              <a:buChar char="•"/>
              <a:defRPr sz="2400" b="1" kern="1200">
                <a:solidFill>
                  <a:schemeClr val="bg1"/>
                </a:solidFill>
                <a:effectLst>
                  <a:outerShdw blurRad="38100" dist="38100" dir="2700000" algn="tl">
                    <a:srgbClr val="000000">
                      <a:alpha val="43137"/>
                    </a:srgbClr>
                  </a:outerShdw>
                </a:effectLst>
                <a:latin typeface="+mn-lt"/>
                <a:ea typeface="+mn-ea"/>
                <a:cs typeface="+mn-cs"/>
              </a:defRPr>
            </a:lvl3pPr>
            <a:lvl4pPr marL="1600200" indent="-228600" algn="l" defTabSz="914400" rtl="0" eaLnBrk="1" latinLnBrk="0" hangingPunct="1">
              <a:spcBef>
                <a:spcPct val="20000"/>
              </a:spcBef>
              <a:buFont typeface="Arial" panose="020B0604020202020204" pitchFamily="34" charset="0"/>
              <a:buChar char="–"/>
              <a:defRPr sz="2000" b="1" kern="1200">
                <a:solidFill>
                  <a:schemeClr val="bg1"/>
                </a:solidFill>
                <a:effectLst>
                  <a:outerShdw blurRad="38100" dist="38100" dir="2700000" algn="tl">
                    <a:srgbClr val="000000">
                      <a:alpha val="43137"/>
                    </a:srgbClr>
                  </a:outerShdw>
                </a:effectLst>
                <a:latin typeface="+mn-lt"/>
                <a:ea typeface="+mn-ea"/>
                <a:cs typeface="+mn-cs"/>
              </a:defRPr>
            </a:lvl4pPr>
            <a:lvl5pPr marL="2057400" indent="-228600" algn="l" defTabSz="914400" rtl="0" eaLnBrk="1" latinLnBrk="0" hangingPunct="1">
              <a:spcBef>
                <a:spcPct val="20000"/>
              </a:spcBef>
              <a:buFont typeface="Arial" panose="020B0604020202020204" pitchFamily="34" charset="0"/>
              <a:buChar char="»"/>
              <a:defRPr sz="2000" b="1" kern="1200">
                <a:solidFill>
                  <a:schemeClr val="bg1"/>
                </a:solidFill>
                <a:effectLst>
                  <a:outerShdw blurRad="38100" dist="38100" dir="2700000" algn="tl">
                    <a:srgbClr val="000000">
                      <a:alpha val="43137"/>
                    </a:srgbClr>
                  </a:outerShdw>
                </a:effectLst>
                <a:latin typeface="+mn-lt"/>
                <a:ea typeface="+mn-ea"/>
                <a:cs typeface="+mn-cs"/>
              </a:defRPr>
            </a:lvl5pPr>
            <a:lvl6pPr marL="25146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buFont typeface="Arial" panose="020B0604020202020204" pitchFamily="34" charset="0"/>
              <a:buNone/>
              <a:tabLst>
                <a:tab pos="144000" algn="l"/>
              </a:tabLst>
            </a:pPr>
            <a:r>
              <a:rPr lang="fr-FR" sz="2000" dirty="0" smtClean="0">
                <a:latin typeface="Verdana" panose="020B0604030504040204" pitchFamily="34" charset="0"/>
                <a:ea typeface="Verdana" panose="020B0604030504040204" pitchFamily="34" charset="0"/>
                <a:cs typeface="Verdana" panose="020B0604030504040204" pitchFamily="34" charset="0"/>
              </a:rPr>
              <a:t>Le </a:t>
            </a:r>
            <a:r>
              <a:rPr lang="fr-FR" sz="2000" dirty="0" smtClean="0">
                <a:latin typeface="Verdana" panose="020B0604030504040204" pitchFamily="34" charset="0"/>
                <a:ea typeface="Verdana" panose="020B0604030504040204" pitchFamily="34" charset="0"/>
                <a:cs typeface="Verdana" panose="020B0604030504040204" pitchFamily="34" charset="0"/>
              </a:rPr>
              <a:t>déplacement est orienté suivant la règle des </a:t>
            </a:r>
            <a:br>
              <a:rPr lang="fr-FR" sz="2000" dirty="0" smtClean="0">
                <a:latin typeface="Verdana" panose="020B0604030504040204" pitchFamily="34" charset="0"/>
                <a:ea typeface="Verdana" panose="020B0604030504040204" pitchFamily="34" charset="0"/>
                <a:cs typeface="Verdana" panose="020B0604030504040204" pitchFamily="34" charset="0"/>
              </a:rPr>
            </a:br>
            <a:r>
              <a:rPr lang="fr-FR" sz="2000" dirty="0" smtClean="0">
                <a:latin typeface="Verdana" panose="020B0604030504040204" pitchFamily="34" charset="0"/>
                <a:ea typeface="Verdana" panose="020B0604030504040204" pitchFamily="34" charset="0"/>
                <a:cs typeface="Verdana" panose="020B0604030504040204" pitchFamily="34" charset="0"/>
              </a:rPr>
              <a:t>trois doigts de la main droite.</a:t>
            </a:r>
          </a:p>
          <a:p>
            <a:pPr marL="0" indent="0">
              <a:buFont typeface="Arial" panose="020B0604020202020204" pitchFamily="34" charset="0"/>
              <a:buNone/>
              <a:tabLst>
                <a:tab pos="144000" algn="l"/>
              </a:tabLst>
            </a:pPr>
            <a:endParaRPr lang="fr-FR" sz="900" dirty="0" smtClean="0">
              <a:latin typeface="Verdana" panose="020B0604030504040204" pitchFamily="34" charset="0"/>
              <a:ea typeface="Verdana" panose="020B0604030504040204" pitchFamily="34" charset="0"/>
              <a:cs typeface="Verdana" panose="020B0604030504040204" pitchFamily="34" charset="0"/>
            </a:endParaRPr>
          </a:p>
          <a:p>
            <a:pPr marL="0" indent="0">
              <a:buFont typeface="Arial" panose="020B0604020202020204" pitchFamily="34" charset="0"/>
              <a:buNone/>
              <a:tabLst>
                <a:tab pos="144000" algn="l"/>
              </a:tabLst>
            </a:pPr>
            <a:endParaRPr lang="fr-FR" sz="2000" dirty="0" smtClean="0">
              <a:latin typeface="Verdana" panose="020B0604030504040204" pitchFamily="34" charset="0"/>
              <a:ea typeface="Verdana" panose="020B0604030504040204" pitchFamily="34" charset="0"/>
              <a:cs typeface="Verdana" panose="020B0604030504040204" pitchFamily="34" charset="0"/>
            </a:endParaRPr>
          </a:p>
          <a:p>
            <a:pPr marL="0" indent="0">
              <a:buFont typeface="Arial" panose="020B0604020202020204" pitchFamily="34" charset="0"/>
              <a:buNone/>
              <a:tabLst>
                <a:tab pos="144000" algn="l"/>
              </a:tabLst>
            </a:pPr>
            <a:endParaRPr lang="fr-FR" sz="2000" dirty="0" smtClean="0">
              <a:latin typeface="Verdana" panose="020B0604030504040204" pitchFamily="34" charset="0"/>
              <a:ea typeface="Verdana" panose="020B0604030504040204" pitchFamily="34" charset="0"/>
              <a:cs typeface="Verdana" panose="020B0604030504040204" pitchFamily="34" charset="0"/>
            </a:endParaRPr>
          </a:p>
        </p:txBody>
      </p:sp>
      <p:sp>
        <p:nvSpPr>
          <p:cNvPr id="2" name="Titre 1"/>
          <p:cNvSpPr>
            <a:spLocks noGrp="1"/>
          </p:cNvSpPr>
          <p:nvPr>
            <p:ph type="title"/>
            <p:custDataLst>
              <p:tags r:id="rId2"/>
            </p:custDataLst>
          </p:nvPr>
        </p:nvSpPr>
        <p:spPr>
          <a:xfrm>
            <a:off x="0" y="180000"/>
            <a:ext cx="9144000" cy="720000"/>
          </a:xfrm>
        </p:spPr>
        <p:txBody>
          <a:bodyPr>
            <a:normAutofit fontScale="90000"/>
          </a:bodyPr>
          <a:lstStyle/>
          <a:p>
            <a:r>
              <a:rPr lang="fr-FR" dirty="0" smtClean="0"/>
              <a:t>Les moteurs Courant Continu</a:t>
            </a:r>
            <a:endParaRPr lang="fr-FR" dirty="0"/>
          </a:p>
        </p:txBody>
      </p:sp>
      <p:sp>
        <p:nvSpPr>
          <p:cNvPr id="3" name="Espace réservé du contenu 2"/>
          <p:cNvSpPr>
            <a:spLocks noGrp="1"/>
          </p:cNvSpPr>
          <p:nvPr>
            <p:ph idx="1"/>
            <p:custDataLst>
              <p:tags r:id="rId3"/>
            </p:custDataLst>
          </p:nvPr>
        </p:nvSpPr>
        <p:spPr>
          <a:xfrm>
            <a:off x="0" y="1080000"/>
            <a:ext cx="9144000" cy="1361986"/>
          </a:xfrm>
        </p:spPr>
        <p:txBody>
          <a:bodyPr lIns="0" rIns="0" anchor="t">
            <a:noAutofit/>
          </a:bodyPr>
          <a:lstStyle/>
          <a:p>
            <a:pPr marL="0" indent="0" algn="ctr">
              <a:buNone/>
            </a:pPr>
            <a:r>
              <a:rPr lang="fr-FR" sz="2000" dirty="0" smtClean="0"/>
              <a:t>Principe de fonctionnement du moteur courant continu.</a:t>
            </a:r>
          </a:p>
          <a:p>
            <a:pPr marL="0" indent="0" algn="ctr">
              <a:buNone/>
            </a:pPr>
            <a:r>
              <a:rPr lang="fr-FR" sz="2000" dirty="0" smtClean="0"/>
              <a:t>Un conducteur parcouru par un courant, </a:t>
            </a:r>
            <a:r>
              <a:rPr lang="fr-FR" sz="2000" dirty="0" smtClean="0"/>
              <a:t>et, </a:t>
            </a:r>
            <a:r>
              <a:rPr lang="fr-FR" sz="2000" dirty="0" smtClean="0"/>
              <a:t>soumis à un champ magnétique est  le siège d’une force qui tend à le déplacer. </a:t>
            </a:r>
            <a:br>
              <a:rPr lang="fr-FR" sz="2000" dirty="0" smtClean="0"/>
            </a:br>
            <a:r>
              <a:rPr lang="fr-FR" sz="2000" dirty="0" smtClean="0"/>
              <a:t>C’est la loi de Laplace.</a:t>
            </a:r>
          </a:p>
          <a:p>
            <a:pPr marL="0" indent="0" algn="ctr">
              <a:buNone/>
            </a:pPr>
            <a:endParaRPr lang="fr-FR" sz="1800" dirty="0" smtClean="0"/>
          </a:p>
        </p:txBody>
      </p:sp>
      <p:sp>
        <p:nvSpPr>
          <p:cNvPr id="9" name="Espace réservé du contenu 2"/>
          <p:cNvSpPr txBox="1">
            <a:spLocks/>
          </p:cNvSpPr>
          <p:nvPr>
            <p:custDataLst>
              <p:tags r:id="rId4"/>
            </p:custDataLst>
          </p:nvPr>
        </p:nvSpPr>
        <p:spPr>
          <a:xfrm>
            <a:off x="-1" y="2509297"/>
            <a:ext cx="9144000" cy="814816"/>
          </a:xfrm>
          <a:prstGeom prst="rect">
            <a:avLst/>
          </a:prstGeom>
          <a:solidFill>
            <a:schemeClr val="bg2">
              <a:lumMod val="10000"/>
              <a:alpha val="51000"/>
            </a:schemeClr>
          </a:solidFill>
          <a:effectLst>
            <a:softEdge rad="63500"/>
          </a:effectLst>
          <a:scene3d>
            <a:camera prst="orthographicFront"/>
            <a:lightRig rig="threePt" dir="t"/>
          </a:scene3d>
          <a:sp3d>
            <a:bevelT prst="relaxedInset"/>
          </a:sp3d>
        </p:spPr>
        <p:txBody>
          <a:bodyPr vert="horz" lIns="0" tIns="45720" rIns="0" bIns="45720" rtlCol="0" anchor="t">
            <a:noAutofit/>
          </a:bodyPr>
          <a:lstStyle>
            <a:lvl1pPr marL="342900" indent="-342900" algn="l" defTabSz="914400" rtl="0" eaLnBrk="1" latinLnBrk="0" hangingPunct="1">
              <a:spcBef>
                <a:spcPct val="20000"/>
              </a:spcBef>
              <a:buFont typeface="Arial" panose="020B0604020202020204" pitchFamily="34" charset="0"/>
              <a:buChar char="•"/>
              <a:defRPr sz="3200" b="1" kern="1200">
                <a:solidFill>
                  <a:schemeClr val="bg1"/>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1pPr>
            <a:lvl2pPr marL="742950" indent="-285750" algn="l" defTabSz="914400" rtl="0" eaLnBrk="1" latinLnBrk="0" hangingPunct="1">
              <a:spcBef>
                <a:spcPct val="20000"/>
              </a:spcBef>
              <a:buFont typeface="Arial" panose="020B0604020202020204" pitchFamily="34" charset="0"/>
              <a:buChar char="–"/>
              <a:defRPr sz="2800" b="1" kern="1200">
                <a:solidFill>
                  <a:schemeClr val="bg1"/>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2pPr>
            <a:lvl3pPr marL="1143000" indent="-228600" algn="l" defTabSz="914400" rtl="0" eaLnBrk="1" latinLnBrk="0" hangingPunct="1">
              <a:spcBef>
                <a:spcPct val="20000"/>
              </a:spcBef>
              <a:buFont typeface="Arial" panose="020B0604020202020204" pitchFamily="34" charset="0"/>
              <a:buChar char="•"/>
              <a:defRPr sz="2400" b="1" kern="1200">
                <a:solidFill>
                  <a:schemeClr val="bg1"/>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3pPr>
            <a:lvl4pPr marL="1600200" indent="-228600" algn="l" defTabSz="914400" rtl="0" eaLnBrk="1" latinLnBrk="0" hangingPunct="1">
              <a:spcBef>
                <a:spcPct val="20000"/>
              </a:spcBef>
              <a:buFont typeface="Arial" panose="020B0604020202020204" pitchFamily="34" charset="0"/>
              <a:buChar char="–"/>
              <a:defRPr sz="2000" b="1" kern="1200">
                <a:solidFill>
                  <a:schemeClr val="bg1"/>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4pPr>
            <a:lvl5pPr marL="2057400" indent="-228600" algn="l" defTabSz="914400" rtl="0" eaLnBrk="1" latinLnBrk="0" hangingPunct="1">
              <a:spcBef>
                <a:spcPct val="20000"/>
              </a:spcBef>
              <a:buFont typeface="Arial" panose="020B0604020202020204" pitchFamily="34" charset="0"/>
              <a:buChar char="»"/>
              <a:defRPr sz="2000" b="1" kern="1200">
                <a:solidFill>
                  <a:schemeClr val="bg1"/>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5pPr>
            <a:lvl6pPr marL="25146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gn="ctr">
              <a:buFont typeface="Arial" panose="020B0604020202020204" pitchFamily="34" charset="0"/>
              <a:buNone/>
            </a:pPr>
            <a:r>
              <a:rPr lang="fr-FR" sz="2400" dirty="0" smtClean="0">
                <a:effectLst>
                  <a:glow rad="228600">
                    <a:schemeClr val="accent5">
                      <a:satMod val="175000"/>
                      <a:alpha val="40000"/>
                    </a:schemeClr>
                  </a:glow>
                  <a:outerShdw blurRad="38100" dist="38100" dir="2700000" algn="tl">
                    <a:srgbClr val="000000">
                      <a:alpha val="43137"/>
                    </a:srgbClr>
                  </a:outerShdw>
                </a:effectLst>
              </a:rPr>
              <a:t>F </a:t>
            </a:r>
            <a:r>
              <a:rPr lang="fr-FR" sz="2400" dirty="0" smtClean="0">
                <a:effectLst>
                  <a:glow rad="228600">
                    <a:schemeClr val="accent4">
                      <a:satMod val="175000"/>
                      <a:alpha val="40000"/>
                    </a:schemeClr>
                  </a:glow>
                  <a:outerShdw blurRad="38100" dist="38100" dir="2700000" algn="tl">
                    <a:srgbClr val="000000">
                      <a:alpha val="43137"/>
                    </a:srgbClr>
                  </a:outerShdw>
                </a:effectLst>
              </a:rPr>
              <a:t>=</a:t>
            </a:r>
            <a:r>
              <a:rPr lang="fr-FR" sz="2400" dirty="0" smtClean="0">
                <a:effectLst>
                  <a:glow rad="228600">
                    <a:schemeClr val="accent5">
                      <a:satMod val="175000"/>
                      <a:alpha val="40000"/>
                    </a:schemeClr>
                  </a:glow>
                  <a:outerShdw blurRad="38100" dist="38100" dir="2700000" algn="tl">
                    <a:srgbClr val="000000">
                      <a:alpha val="43137"/>
                    </a:srgbClr>
                  </a:outerShdw>
                </a:effectLst>
              </a:rPr>
              <a:t> </a:t>
            </a:r>
            <a:r>
              <a:rPr lang="fr-FR" sz="2400" dirty="0" smtClean="0">
                <a:effectLst>
                  <a:glow rad="228600">
                    <a:srgbClr val="FFFF00">
                      <a:alpha val="40000"/>
                    </a:srgbClr>
                  </a:glow>
                  <a:outerShdw blurRad="38100" dist="38100" dir="2700000" algn="tl">
                    <a:srgbClr val="000000">
                      <a:alpha val="43137"/>
                    </a:srgbClr>
                  </a:outerShdw>
                </a:effectLst>
              </a:rPr>
              <a:t>B</a:t>
            </a:r>
            <a:r>
              <a:rPr lang="fr-FR" sz="2400" dirty="0" smtClean="0">
                <a:effectLst>
                  <a:glow rad="228600">
                    <a:schemeClr val="accent4">
                      <a:satMod val="175000"/>
                      <a:alpha val="40000"/>
                    </a:schemeClr>
                  </a:glow>
                  <a:outerShdw blurRad="38100" dist="38100" dir="2700000" algn="tl">
                    <a:srgbClr val="000000">
                      <a:alpha val="43137"/>
                    </a:srgbClr>
                  </a:outerShdw>
                </a:effectLst>
              </a:rPr>
              <a:t> . </a:t>
            </a:r>
            <a:r>
              <a:rPr lang="fr-FR" sz="2400" dirty="0" smtClean="0">
                <a:effectLst>
                  <a:glow rad="228600">
                    <a:schemeClr val="accent2">
                      <a:satMod val="175000"/>
                      <a:alpha val="40000"/>
                    </a:schemeClr>
                  </a:glow>
                  <a:outerShdw blurRad="38100" dist="38100" dir="2700000" algn="tl">
                    <a:srgbClr val="000000">
                      <a:alpha val="43137"/>
                    </a:srgbClr>
                  </a:outerShdw>
                </a:effectLst>
              </a:rPr>
              <a:t>I </a:t>
            </a:r>
            <a:r>
              <a:rPr lang="fr-FR" sz="2400" dirty="0" smtClean="0">
                <a:effectLst>
                  <a:glow rad="228600">
                    <a:schemeClr val="accent4">
                      <a:satMod val="175000"/>
                      <a:alpha val="40000"/>
                    </a:schemeClr>
                  </a:glow>
                  <a:outerShdw blurRad="38100" dist="38100" dir="2700000" algn="tl">
                    <a:srgbClr val="000000">
                      <a:alpha val="43137"/>
                    </a:srgbClr>
                  </a:outerShdw>
                </a:effectLst>
              </a:rPr>
              <a:t>.</a:t>
            </a:r>
            <a:r>
              <a:rPr lang="fr-FR" sz="2400" dirty="0" smtClean="0">
                <a:effectLst>
                  <a:glow rad="228600">
                    <a:schemeClr val="accent5">
                      <a:satMod val="175000"/>
                      <a:alpha val="40000"/>
                    </a:schemeClr>
                  </a:glow>
                  <a:outerShdw blurRad="38100" dist="38100" dir="2700000" algn="tl">
                    <a:srgbClr val="000000">
                      <a:alpha val="43137"/>
                    </a:srgbClr>
                  </a:outerShdw>
                </a:effectLst>
              </a:rPr>
              <a:t> </a:t>
            </a:r>
            <a:r>
              <a:rPr lang="fr-FR" sz="2400" dirty="0" smtClean="0">
                <a:effectLst>
                  <a:glow rad="228600">
                    <a:schemeClr val="accent4">
                      <a:satMod val="175000"/>
                      <a:alpha val="40000"/>
                    </a:schemeClr>
                  </a:glow>
                  <a:outerShdw blurRad="38100" dist="38100" dir="2700000" algn="tl">
                    <a:srgbClr val="000000">
                      <a:alpha val="43137"/>
                    </a:srgbClr>
                  </a:outerShdw>
                </a:effectLst>
              </a:rPr>
              <a:t>L</a:t>
            </a:r>
            <a:r>
              <a:rPr lang="fr-FR" sz="2400" dirty="0" smtClean="0">
                <a:effectLst>
                  <a:glow rad="228600">
                    <a:schemeClr val="accent5">
                      <a:satMod val="175000"/>
                      <a:alpha val="40000"/>
                    </a:schemeClr>
                  </a:glow>
                  <a:outerShdw blurRad="38100" dist="38100" dir="2700000" algn="tl">
                    <a:srgbClr val="000000">
                      <a:alpha val="43137"/>
                    </a:srgbClr>
                  </a:outerShdw>
                </a:effectLst>
              </a:rPr>
              <a:t>    </a:t>
            </a:r>
            <a:br>
              <a:rPr lang="fr-FR" sz="2400" dirty="0" smtClean="0">
                <a:effectLst>
                  <a:glow rad="228600">
                    <a:schemeClr val="accent5">
                      <a:satMod val="175000"/>
                      <a:alpha val="40000"/>
                    </a:schemeClr>
                  </a:glow>
                  <a:outerShdw blurRad="38100" dist="38100" dir="2700000" algn="tl">
                    <a:srgbClr val="000000">
                      <a:alpha val="43137"/>
                    </a:srgbClr>
                  </a:outerShdw>
                </a:effectLst>
              </a:rPr>
            </a:br>
            <a:r>
              <a:rPr lang="fr-FR" sz="1800" dirty="0" smtClean="0">
                <a:effectLst>
                  <a:glow rad="228600">
                    <a:schemeClr val="accent5">
                      <a:satMod val="175000"/>
                      <a:alpha val="40000"/>
                    </a:schemeClr>
                  </a:glow>
                  <a:outerShdw blurRad="38100" dist="38100" dir="2700000" algn="tl">
                    <a:srgbClr val="000000">
                      <a:alpha val="43137"/>
                    </a:srgbClr>
                  </a:outerShdw>
                </a:effectLst>
              </a:rPr>
              <a:t>F en Newtons (N) ; </a:t>
            </a:r>
            <a:r>
              <a:rPr lang="fr-FR" sz="1800" dirty="0" smtClean="0">
                <a:effectLst>
                  <a:glow rad="228600">
                    <a:srgbClr val="FFFF00">
                      <a:alpha val="40000"/>
                    </a:srgbClr>
                  </a:glow>
                  <a:outerShdw blurRad="38100" dist="38100" dir="2700000" algn="tl">
                    <a:srgbClr val="000000">
                      <a:alpha val="43137"/>
                    </a:srgbClr>
                  </a:outerShdw>
                </a:effectLst>
              </a:rPr>
              <a:t>B en teslas (T);</a:t>
            </a:r>
            <a:r>
              <a:rPr lang="fr-FR" sz="1800" dirty="0" smtClean="0">
                <a:effectLst>
                  <a:glow rad="228600">
                    <a:schemeClr val="accent5">
                      <a:satMod val="175000"/>
                      <a:alpha val="40000"/>
                    </a:schemeClr>
                  </a:glow>
                  <a:outerShdw blurRad="38100" dist="38100" dir="2700000" algn="tl">
                    <a:srgbClr val="000000">
                      <a:alpha val="43137"/>
                    </a:srgbClr>
                  </a:outerShdw>
                </a:effectLst>
              </a:rPr>
              <a:t> </a:t>
            </a:r>
            <a:r>
              <a:rPr lang="fr-FR" sz="1800" dirty="0" smtClean="0">
                <a:effectLst>
                  <a:glow rad="228600">
                    <a:schemeClr val="accent2">
                      <a:satMod val="175000"/>
                      <a:alpha val="40000"/>
                    </a:schemeClr>
                  </a:glow>
                  <a:outerShdw blurRad="38100" dist="38100" dir="2700000" algn="tl">
                    <a:srgbClr val="000000">
                      <a:alpha val="43137"/>
                    </a:srgbClr>
                  </a:outerShdw>
                </a:effectLst>
              </a:rPr>
              <a:t>I en Ampères (A); </a:t>
            </a:r>
            <a:r>
              <a:rPr lang="fr-FR" sz="1800" dirty="0" smtClean="0">
                <a:effectLst>
                  <a:glow rad="228600">
                    <a:schemeClr val="accent4">
                      <a:satMod val="175000"/>
                      <a:alpha val="40000"/>
                    </a:schemeClr>
                  </a:glow>
                  <a:outerShdw blurRad="38100" dist="38100" dir="2700000" algn="tl">
                    <a:srgbClr val="000000">
                      <a:alpha val="43137"/>
                    </a:srgbClr>
                  </a:outerShdw>
                </a:effectLst>
              </a:rPr>
              <a:t>L en mètres (m) </a:t>
            </a:r>
          </a:p>
          <a:p>
            <a:pPr marL="0" indent="0" algn="ctr">
              <a:buFont typeface="Arial" panose="020B0604020202020204" pitchFamily="34" charset="0"/>
              <a:buNone/>
            </a:pPr>
            <a:endParaRPr lang="fr-FR" sz="1800" dirty="0" smtClean="0"/>
          </a:p>
          <a:p>
            <a:pPr marL="0" indent="0" algn="ctr">
              <a:buFont typeface="Arial" panose="020B0604020202020204" pitchFamily="34" charset="0"/>
              <a:buNone/>
            </a:pPr>
            <a:endParaRPr lang="fr-FR" sz="1800" dirty="0" smtClean="0"/>
          </a:p>
        </p:txBody>
      </p:sp>
      <p:sp>
        <p:nvSpPr>
          <p:cNvPr id="11" name="Espace réservé du contenu 2"/>
          <p:cNvSpPr txBox="1">
            <a:spLocks/>
          </p:cNvSpPr>
          <p:nvPr>
            <p:custDataLst>
              <p:tags r:id="rId5"/>
            </p:custDataLst>
          </p:nvPr>
        </p:nvSpPr>
        <p:spPr>
          <a:xfrm>
            <a:off x="0" y="4533917"/>
            <a:ext cx="8075307" cy="434120"/>
          </a:xfrm>
          <a:prstGeom prst="rect">
            <a:avLst/>
          </a:prstGeom>
          <a:solidFill>
            <a:schemeClr val="bg2">
              <a:lumMod val="10000"/>
              <a:alpha val="51000"/>
            </a:schemeClr>
          </a:solidFill>
          <a:effectLst>
            <a:softEdge rad="63500"/>
          </a:effectLst>
          <a:scene3d>
            <a:camera prst="orthographicFront"/>
            <a:lightRig rig="threePt" dir="t"/>
          </a:scene3d>
          <a:sp3d>
            <a:bevelT prst="relaxedInset"/>
          </a:sp3d>
        </p:spPr>
        <p:txBody>
          <a:bodyPr vert="horz" lIns="91440" tIns="45720" rIns="91440" bIns="45720" rtlCol="0" anchor="t">
            <a:noAutofit/>
          </a:bodyPr>
          <a:lstStyle>
            <a:lvl1pPr marL="342900" indent="-342900" algn="l" defTabSz="914400" rtl="0" eaLnBrk="1" latinLnBrk="0" hangingPunct="1">
              <a:spcBef>
                <a:spcPct val="20000"/>
              </a:spcBef>
              <a:buFont typeface="Arial" panose="020B0604020202020204" pitchFamily="34" charset="0"/>
              <a:buChar char="•"/>
              <a:defRPr sz="3200" b="1" kern="1200">
                <a:solidFill>
                  <a:schemeClr val="bg1"/>
                </a:solidFill>
                <a:effectLst>
                  <a:outerShdw blurRad="38100" dist="38100" dir="2700000" algn="tl">
                    <a:srgbClr val="000000">
                      <a:alpha val="43137"/>
                    </a:srgbClr>
                  </a:outerShdw>
                </a:effectLst>
                <a:latin typeface="+mn-lt"/>
                <a:ea typeface="+mn-ea"/>
                <a:cs typeface="+mn-cs"/>
              </a:defRPr>
            </a:lvl1pPr>
            <a:lvl2pPr marL="742950" indent="-285750" algn="l" defTabSz="914400" rtl="0" eaLnBrk="1" latinLnBrk="0" hangingPunct="1">
              <a:spcBef>
                <a:spcPct val="20000"/>
              </a:spcBef>
              <a:buFont typeface="Arial" panose="020B0604020202020204" pitchFamily="34" charset="0"/>
              <a:buChar char="–"/>
              <a:defRPr sz="2800" b="1" kern="1200">
                <a:solidFill>
                  <a:schemeClr val="bg1"/>
                </a:solidFill>
                <a:effectLst>
                  <a:outerShdw blurRad="38100" dist="38100" dir="2700000" algn="tl">
                    <a:srgbClr val="000000">
                      <a:alpha val="43137"/>
                    </a:srgbClr>
                  </a:outerShdw>
                </a:effectLst>
                <a:latin typeface="+mn-lt"/>
                <a:ea typeface="+mn-ea"/>
                <a:cs typeface="+mn-cs"/>
              </a:defRPr>
            </a:lvl2pPr>
            <a:lvl3pPr marL="1143000" indent="-228600" algn="l" defTabSz="914400" rtl="0" eaLnBrk="1" latinLnBrk="0" hangingPunct="1">
              <a:spcBef>
                <a:spcPct val="20000"/>
              </a:spcBef>
              <a:buFont typeface="Arial" panose="020B0604020202020204" pitchFamily="34" charset="0"/>
              <a:buChar char="•"/>
              <a:defRPr sz="2400" b="1" kern="1200">
                <a:solidFill>
                  <a:schemeClr val="bg1"/>
                </a:solidFill>
                <a:effectLst>
                  <a:outerShdw blurRad="38100" dist="38100" dir="2700000" algn="tl">
                    <a:srgbClr val="000000">
                      <a:alpha val="43137"/>
                    </a:srgbClr>
                  </a:outerShdw>
                </a:effectLst>
                <a:latin typeface="+mn-lt"/>
                <a:ea typeface="+mn-ea"/>
                <a:cs typeface="+mn-cs"/>
              </a:defRPr>
            </a:lvl3pPr>
            <a:lvl4pPr marL="1600200" indent="-228600" algn="l" defTabSz="914400" rtl="0" eaLnBrk="1" latinLnBrk="0" hangingPunct="1">
              <a:spcBef>
                <a:spcPct val="20000"/>
              </a:spcBef>
              <a:buFont typeface="Arial" panose="020B0604020202020204" pitchFamily="34" charset="0"/>
              <a:buChar char="–"/>
              <a:defRPr sz="2000" b="1" kern="1200">
                <a:solidFill>
                  <a:schemeClr val="bg1"/>
                </a:solidFill>
                <a:effectLst>
                  <a:outerShdw blurRad="38100" dist="38100" dir="2700000" algn="tl">
                    <a:srgbClr val="000000">
                      <a:alpha val="43137"/>
                    </a:srgbClr>
                  </a:outerShdw>
                </a:effectLst>
                <a:latin typeface="+mn-lt"/>
                <a:ea typeface="+mn-ea"/>
                <a:cs typeface="+mn-cs"/>
              </a:defRPr>
            </a:lvl4pPr>
            <a:lvl5pPr marL="2057400" indent="-228600" algn="l" defTabSz="914400" rtl="0" eaLnBrk="1" latinLnBrk="0" hangingPunct="1">
              <a:spcBef>
                <a:spcPct val="20000"/>
              </a:spcBef>
              <a:buFont typeface="Arial" panose="020B0604020202020204" pitchFamily="34" charset="0"/>
              <a:buChar char="»"/>
              <a:defRPr sz="2000" b="1" kern="1200">
                <a:solidFill>
                  <a:schemeClr val="bg1"/>
                </a:solidFill>
                <a:effectLst>
                  <a:outerShdw blurRad="38100" dist="38100" dir="2700000" algn="tl">
                    <a:srgbClr val="000000">
                      <a:alpha val="43137"/>
                    </a:srgbClr>
                  </a:outerShdw>
                </a:effectLst>
                <a:latin typeface="+mn-lt"/>
                <a:ea typeface="+mn-ea"/>
                <a:cs typeface="+mn-cs"/>
              </a:defRPr>
            </a:lvl5pPr>
            <a:lvl6pPr marL="25146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buFont typeface="Arial" panose="020B0604020202020204" pitchFamily="34" charset="0"/>
              <a:buNone/>
              <a:tabLst>
                <a:tab pos="144000" algn="l"/>
              </a:tabLst>
            </a:pPr>
            <a:r>
              <a:rPr lang="fr-FR" sz="2000" dirty="0" smtClean="0">
                <a:effectLst>
                  <a:glow rad="228600">
                    <a:schemeClr val="accent2">
                      <a:satMod val="175000"/>
                      <a:alpha val="40000"/>
                    </a:schemeClr>
                  </a:glow>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rPr>
              <a:t>L’Index </a:t>
            </a:r>
            <a:r>
              <a:rPr lang="fr-FR" sz="2000" dirty="0" smtClean="0">
                <a:effectLst>
                  <a:glow rad="228600">
                    <a:schemeClr val="accent2">
                      <a:satMod val="175000"/>
                      <a:alpha val="40000"/>
                    </a:schemeClr>
                  </a:glow>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rPr>
              <a:t>dans le sens du courant (I).</a:t>
            </a:r>
          </a:p>
          <a:p>
            <a:pPr marL="0" indent="0">
              <a:buFont typeface="Arial" panose="020B0604020202020204" pitchFamily="34" charset="0"/>
              <a:buNone/>
              <a:tabLst>
                <a:tab pos="144000" algn="l"/>
              </a:tabLst>
            </a:pPr>
            <a:endParaRPr lang="fr-FR" sz="2000" dirty="0" smtClean="0">
              <a:latin typeface="Verdana" panose="020B0604030504040204" pitchFamily="34" charset="0"/>
              <a:ea typeface="Verdana" panose="020B0604030504040204" pitchFamily="34" charset="0"/>
              <a:cs typeface="Verdana" panose="020B0604030504040204" pitchFamily="34" charset="0"/>
            </a:endParaRPr>
          </a:p>
        </p:txBody>
      </p:sp>
      <p:sp>
        <p:nvSpPr>
          <p:cNvPr id="13" name="Espace réservé du contenu 2"/>
          <p:cNvSpPr txBox="1">
            <a:spLocks/>
          </p:cNvSpPr>
          <p:nvPr>
            <p:custDataLst>
              <p:tags r:id="rId6"/>
            </p:custDataLst>
          </p:nvPr>
        </p:nvSpPr>
        <p:spPr>
          <a:xfrm>
            <a:off x="0" y="5411087"/>
            <a:ext cx="8075307" cy="699246"/>
          </a:xfrm>
          <a:prstGeom prst="rect">
            <a:avLst/>
          </a:prstGeom>
          <a:solidFill>
            <a:schemeClr val="bg2">
              <a:lumMod val="10000"/>
              <a:alpha val="51000"/>
            </a:schemeClr>
          </a:solidFill>
          <a:effectLst>
            <a:softEdge rad="63500"/>
          </a:effectLst>
          <a:scene3d>
            <a:camera prst="orthographicFront"/>
            <a:lightRig rig="threePt" dir="t"/>
          </a:scene3d>
          <a:sp3d>
            <a:bevelT prst="relaxedInset"/>
          </a:sp3d>
        </p:spPr>
        <p:txBody>
          <a:bodyPr vert="horz" lIns="91440" tIns="45720" rIns="91440" bIns="45720" rtlCol="0" anchor="t">
            <a:noAutofit/>
          </a:bodyPr>
          <a:lstStyle>
            <a:lvl1pPr marL="342900" indent="-342900" algn="l" defTabSz="914400" rtl="0" eaLnBrk="1" latinLnBrk="0" hangingPunct="1">
              <a:spcBef>
                <a:spcPct val="20000"/>
              </a:spcBef>
              <a:buFont typeface="Arial" panose="020B0604020202020204" pitchFamily="34" charset="0"/>
              <a:buChar char="•"/>
              <a:defRPr sz="3200" b="1" kern="1200">
                <a:solidFill>
                  <a:schemeClr val="bg1"/>
                </a:solidFill>
                <a:effectLst>
                  <a:outerShdw blurRad="38100" dist="38100" dir="2700000" algn="tl">
                    <a:srgbClr val="000000">
                      <a:alpha val="43137"/>
                    </a:srgbClr>
                  </a:outerShdw>
                </a:effectLst>
                <a:latin typeface="+mn-lt"/>
                <a:ea typeface="+mn-ea"/>
                <a:cs typeface="+mn-cs"/>
              </a:defRPr>
            </a:lvl1pPr>
            <a:lvl2pPr marL="742950" indent="-285750" algn="l" defTabSz="914400" rtl="0" eaLnBrk="1" latinLnBrk="0" hangingPunct="1">
              <a:spcBef>
                <a:spcPct val="20000"/>
              </a:spcBef>
              <a:buFont typeface="Arial" panose="020B0604020202020204" pitchFamily="34" charset="0"/>
              <a:buChar char="–"/>
              <a:defRPr sz="2800" b="1" kern="1200">
                <a:solidFill>
                  <a:schemeClr val="bg1"/>
                </a:solidFill>
                <a:effectLst>
                  <a:outerShdw blurRad="38100" dist="38100" dir="2700000" algn="tl">
                    <a:srgbClr val="000000">
                      <a:alpha val="43137"/>
                    </a:srgbClr>
                  </a:outerShdw>
                </a:effectLst>
                <a:latin typeface="+mn-lt"/>
                <a:ea typeface="+mn-ea"/>
                <a:cs typeface="+mn-cs"/>
              </a:defRPr>
            </a:lvl2pPr>
            <a:lvl3pPr marL="1143000" indent="-228600" algn="l" defTabSz="914400" rtl="0" eaLnBrk="1" latinLnBrk="0" hangingPunct="1">
              <a:spcBef>
                <a:spcPct val="20000"/>
              </a:spcBef>
              <a:buFont typeface="Arial" panose="020B0604020202020204" pitchFamily="34" charset="0"/>
              <a:buChar char="•"/>
              <a:defRPr sz="2400" b="1" kern="1200">
                <a:solidFill>
                  <a:schemeClr val="bg1"/>
                </a:solidFill>
                <a:effectLst>
                  <a:outerShdw blurRad="38100" dist="38100" dir="2700000" algn="tl">
                    <a:srgbClr val="000000">
                      <a:alpha val="43137"/>
                    </a:srgbClr>
                  </a:outerShdw>
                </a:effectLst>
                <a:latin typeface="+mn-lt"/>
                <a:ea typeface="+mn-ea"/>
                <a:cs typeface="+mn-cs"/>
              </a:defRPr>
            </a:lvl3pPr>
            <a:lvl4pPr marL="1600200" indent="-228600" algn="l" defTabSz="914400" rtl="0" eaLnBrk="1" latinLnBrk="0" hangingPunct="1">
              <a:spcBef>
                <a:spcPct val="20000"/>
              </a:spcBef>
              <a:buFont typeface="Arial" panose="020B0604020202020204" pitchFamily="34" charset="0"/>
              <a:buChar char="–"/>
              <a:defRPr sz="2000" b="1" kern="1200">
                <a:solidFill>
                  <a:schemeClr val="bg1"/>
                </a:solidFill>
                <a:effectLst>
                  <a:outerShdw blurRad="38100" dist="38100" dir="2700000" algn="tl">
                    <a:srgbClr val="000000">
                      <a:alpha val="43137"/>
                    </a:srgbClr>
                  </a:outerShdw>
                </a:effectLst>
                <a:latin typeface="+mn-lt"/>
                <a:ea typeface="+mn-ea"/>
                <a:cs typeface="+mn-cs"/>
              </a:defRPr>
            </a:lvl4pPr>
            <a:lvl5pPr marL="2057400" indent="-228600" algn="l" defTabSz="914400" rtl="0" eaLnBrk="1" latinLnBrk="0" hangingPunct="1">
              <a:spcBef>
                <a:spcPct val="20000"/>
              </a:spcBef>
              <a:buFont typeface="Arial" panose="020B0604020202020204" pitchFamily="34" charset="0"/>
              <a:buChar char="»"/>
              <a:defRPr sz="2000" b="1" kern="1200">
                <a:solidFill>
                  <a:schemeClr val="bg1"/>
                </a:solidFill>
                <a:effectLst>
                  <a:outerShdw blurRad="38100" dist="38100" dir="2700000" algn="tl">
                    <a:srgbClr val="000000">
                      <a:alpha val="43137"/>
                    </a:srgbClr>
                  </a:outerShdw>
                </a:effectLst>
                <a:latin typeface="+mn-lt"/>
                <a:ea typeface="+mn-ea"/>
                <a:cs typeface="+mn-cs"/>
              </a:defRPr>
            </a:lvl5pPr>
            <a:lvl6pPr marL="25146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buFont typeface="Arial" panose="020B0604020202020204" pitchFamily="34" charset="0"/>
              <a:buNone/>
              <a:tabLst>
                <a:tab pos="144000" algn="l"/>
              </a:tabLst>
            </a:pPr>
            <a:r>
              <a:rPr lang="fr-FR" sz="2000" dirty="0" smtClean="0">
                <a:effectLst>
                  <a:glow rad="228600">
                    <a:schemeClr val="accent5">
                      <a:satMod val="175000"/>
                      <a:alpha val="40000"/>
                    </a:schemeClr>
                  </a:glow>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rPr>
              <a:t>Le </a:t>
            </a:r>
            <a:r>
              <a:rPr lang="fr-FR" sz="2000" dirty="0" smtClean="0">
                <a:effectLst>
                  <a:glow rad="228600">
                    <a:schemeClr val="accent5">
                      <a:satMod val="175000"/>
                      <a:alpha val="40000"/>
                    </a:schemeClr>
                  </a:glow>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rPr>
              <a:t>pouce indiquera le sens du déplacement </a:t>
            </a:r>
            <a:br>
              <a:rPr lang="fr-FR" sz="2000" dirty="0" smtClean="0">
                <a:effectLst>
                  <a:glow rad="228600">
                    <a:schemeClr val="accent5">
                      <a:satMod val="175000"/>
                      <a:alpha val="40000"/>
                    </a:schemeClr>
                  </a:glow>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rPr>
            </a:br>
            <a:r>
              <a:rPr lang="fr-FR" sz="2000" dirty="0" smtClean="0">
                <a:effectLst>
                  <a:glow rad="228600">
                    <a:schemeClr val="accent5">
                      <a:satMod val="175000"/>
                      <a:alpha val="40000"/>
                    </a:schemeClr>
                  </a:glow>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rPr>
              <a:t>(le plus fort des doigts pour la force).</a:t>
            </a:r>
            <a:r>
              <a:rPr lang="fr-FR" sz="2000" dirty="0" smtClean="0">
                <a:latin typeface="Verdana" panose="020B0604030504040204" pitchFamily="34" charset="0"/>
                <a:ea typeface="Verdana" panose="020B0604030504040204" pitchFamily="34" charset="0"/>
                <a:cs typeface="Verdana" panose="020B0604030504040204" pitchFamily="34" charset="0"/>
              </a:rPr>
              <a:t> </a:t>
            </a:r>
          </a:p>
        </p:txBody>
      </p:sp>
      <p:sp>
        <p:nvSpPr>
          <p:cNvPr id="14" name="Espace réservé du contenu 2"/>
          <p:cNvSpPr txBox="1">
            <a:spLocks/>
          </p:cNvSpPr>
          <p:nvPr>
            <p:custDataLst>
              <p:tags r:id="rId7"/>
            </p:custDataLst>
          </p:nvPr>
        </p:nvSpPr>
        <p:spPr>
          <a:xfrm>
            <a:off x="0" y="4982570"/>
            <a:ext cx="8075307" cy="428516"/>
          </a:xfrm>
          <a:prstGeom prst="rect">
            <a:avLst/>
          </a:prstGeom>
          <a:solidFill>
            <a:schemeClr val="bg2">
              <a:lumMod val="10000"/>
              <a:alpha val="51000"/>
            </a:schemeClr>
          </a:solidFill>
          <a:effectLst>
            <a:softEdge rad="63500"/>
          </a:effectLst>
          <a:scene3d>
            <a:camera prst="orthographicFront"/>
            <a:lightRig rig="threePt" dir="t"/>
          </a:scene3d>
          <a:sp3d>
            <a:bevelT prst="relaxedInset"/>
          </a:sp3d>
        </p:spPr>
        <p:txBody>
          <a:bodyPr vert="horz" lIns="91440" tIns="45720" rIns="91440" bIns="45720" rtlCol="0" anchor="t">
            <a:noAutofit/>
          </a:bodyPr>
          <a:lstStyle>
            <a:lvl1pPr marL="342900" indent="-342900" algn="l" defTabSz="914400" rtl="0" eaLnBrk="1" latinLnBrk="0" hangingPunct="1">
              <a:spcBef>
                <a:spcPct val="20000"/>
              </a:spcBef>
              <a:buFont typeface="Arial" panose="020B0604020202020204" pitchFamily="34" charset="0"/>
              <a:buChar char="•"/>
              <a:defRPr sz="3200" b="1" kern="1200">
                <a:solidFill>
                  <a:schemeClr val="bg1"/>
                </a:solidFill>
                <a:effectLst>
                  <a:outerShdw blurRad="38100" dist="38100" dir="2700000" algn="tl">
                    <a:srgbClr val="000000">
                      <a:alpha val="43137"/>
                    </a:srgbClr>
                  </a:outerShdw>
                </a:effectLst>
                <a:latin typeface="+mn-lt"/>
                <a:ea typeface="+mn-ea"/>
                <a:cs typeface="+mn-cs"/>
              </a:defRPr>
            </a:lvl1pPr>
            <a:lvl2pPr marL="742950" indent="-285750" algn="l" defTabSz="914400" rtl="0" eaLnBrk="1" latinLnBrk="0" hangingPunct="1">
              <a:spcBef>
                <a:spcPct val="20000"/>
              </a:spcBef>
              <a:buFont typeface="Arial" panose="020B0604020202020204" pitchFamily="34" charset="0"/>
              <a:buChar char="–"/>
              <a:defRPr sz="2800" b="1" kern="1200">
                <a:solidFill>
                  <a:schemeClr val="bg1"/>
                </a:solidFill>
                <a:effectLst>
                  <a:outerShdw blurRad="38100" dist="38100" dir="2700000" algn="tl">
                    <a:srgbClr val="000000">
                      <a:alpha val="43137"/>
                    </a:srgbClr>
                  </a:outerShdw>
                </a:effectLst>
                <a:latin typeface="+mn-lt"/>
                <a:ea typeface="+mn-ea"/>
                <a:cs typeface="+mn-cs"/>
              </a:defRPr>
            </a:lvl2pPr>
            <a:lvl3pPr marL="1143000" indent="-228600" algn="l" defTabSz="914400" rtl="0" eaLnBrk="1" latinLnBrk="0" hangingPunct="1">
              <a:spcBef>
                <a:spcPct val="20000"/>
              </a:spcBef>
              <a:buFont typeface="Arial" panose="020B0604020202020204" pitchFamily="34" charset="0"/>
              <a:buChar char="•"/>
              <a:defRPr sz="2400" b="1" kern="1200">
                <a:solidFill>
                  <a:schemeClr val="bg1"/>
                </a:solidFill>
                <a:effectLst>
                  <a:outerShdw blurRad="38100" dist="38100" dir="2700000" algn="tl">
                    <a:srgbClr val="000000">
                      <a:alpha val="43137"/>
                    </a:srgbClr>
                  </a:outerShdw>
                </a:effectLst>
                <a:latin typeface="+mn-lt"/>
                <a:ea typeface="+mn-ea"/>
                <a:cs typeface="+mn-cs"/>
              </a:defRPr>
            </a:lvl3pPr>
            <a:lvl4pPr marL="1600200" indent="-228600" algn="l" defTabSz="914400" rtl="0" eaLnBrk="1" latinLnBrk="0" hangingPunct="1">
              <a:spcBef>
                <a:spcPct val="20000"/>
              </a:spcBef>
              <a:buFont typeface="Arial" panose="020B0604020202020204" pitchFamily="34" charset="0"/>
              <a:buChar char="–"/>
              <a:defRPr sz="2000" b="1" kern="1200">
                <a:solidFill>
                  <a:schemeClr val="bg1"/>
                </a:solidFill>
                <a:effectLst>
                  <a:outerShdw blurRad="38100" dist="38100" dir="2700000" algn="tl">
                    <a:srgbClr val="000000">
                      <a:alpha val="43137"/>
                    </a:srgbClr>
                  </a:outerShdw>
                </a:effectLst>
                <a:latin typeface="+mn-lt"/>
                <a:ea typeface="+mn-ea"/>
                <a:cs typeface="+mn-cs"/>
              </a:defRPr>
            </a:lvl4pPr>
            <a:lvl5pPr marL="2057400" indent="-228600" algn="l" defTabSz="914400" rtl="0" eaLnBrk="1" latinLnBrk="0" hangingPunct="1">
              <a:spcBef>
                <a:spcPct val="20000"/>
              </a:spcBef>
              <a:buFont typeface="Arial" panose="020B0604020202020204" pitchFamily="34" charset="0"/>
              <a:buChar char="»"/>
              <a:defRPr sz="2000" b="1" kern="1200">
                <a:solidFill>
                  <a:schemeClr val="bg1"/>
                </a:solidFill>
                <a:effectLst>
                  <a:outerShdw blurRad="38100" dist="38100" dir="2700000" algn="tl">
                    <a:srgbClr val="000000">
                      <a:alpha val="43137"/>
                    </a:srgbClr>
                  </a:outerShdw>
                </a:effectLst>
                <a:latin typeface="+mn-lt"/>
                <a:ea typeface="+mn-ea"/>
                <a:cs typeface="+mn-cs"/>
              </a:defRPr>
            </a:lvl5pPr>
            <a:lvl6pPr marL="25146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buFont typeface="Arial" panose="020B0604020202020204" pitchFamily="34" charset="0"/>
              <a:buNone/>
              <a:tabLst>
                <a:tab pos="144000" algn="l"/>
              </a:tabLst>
            </a:pPr>
            <a:r>
              <a:rPr lang="fr-FR" sz="2000" dirty="0" smtClean="0">
                <a:effectLst>
                  <a:glow rad="228600">
                    <a:srgbClr val="FFFF00">
                      <a:alpha val="40000"/>
                    </a:srgbClr>
                  </a:glow>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rPr>
              <a:t>Le </a:t>
            </a:r>
            <a:r>
              <a:rPr lang="fr-FR" sz="2000" dirty="0" smtClean="0">
                <a:effectLst>
                  <a:glow rad="228600">
                    <a:srgbClr val="FFFF00">
                      <a:alpha val="40000"/>
                    </a:srgbClr>
                  </a:glow>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rPr>
              <a:t>Majeur dans le sens du champ Magnétique (M).</a:t>
            </a:r>
          </a:p>
          <a:p>
            <a:pPr marL="0" indent="0">
              <a:buFont typeface="Arial" panose="020B0604020202020204" pitchFamily="34" charset="0"/>
              <a:buNone/>
              <a:tabLst>
                <a:tab pos="144000" algn="l"/>
              </a:tabLst>
            </a:pPr>
            <a:endParaRPr lang="fr-FR" sz="2000" dirty="0" smtClean="0">
              <a:latin typeface="Verdana" panose="020B0604030504040204" pitchFamily="34" charset="0"/>
              <a:ea typeface="Verdana" panose="020B0604030504040204" pitchFamily="34" charset="0"/>
              <a:cs typeface="Verdana" panose="020B0604030504040204" pitchFamily="34" charset="0"/>
            </a:endParaRPr>
          </a:p>
          <a:p>
            <a:pPr marL="0" indent="0">
              <a:buFont typeface="Arial" panose="020B0604020202020204" pitchFamily="34" charset="0"/>
              <a:buNone/>
              <a:tabLst>
                <a:tab pos="144000" algn="l"/>
              </a:tabLst>
            </a:pPr>
            <a:endParaRPr lang="fr-FR" sz="2000" dirty="0" smtClean="0">
              <a:latin typeface="Verdana" panose="020B0604030504040204" pitchFamily="34" charset="0"/>
              <a:ea typeface="Verdana" panose="020B0604030504040204" pitchFamily="34" charset="0"/>
              <a:cs typeface="Verdana" panose="020B0604030504040204" pitchFamily="34" charset="0"/>
            </a:endParaRPr>
          </a:p>
        </p:txBody>
      </p:sp>
      <p:sp>
        <p:nvSpPr>
          <p:cNvPr id="15" name="Espace réservé du contenu 2"/>
          <p:cNvSpPr txBox="1">
            <a:spLocks/>
          </p:cNvSpPr>
          <p:nvPr>
            <p:custDataLst>
              <p:tags r:id="rId8"/>
            </p:custDataLst>
          </p:nvPr>
        </p:nvSpPr>
        <p:spPr>
          <a:xfrm>
            <a:off x="0" y="6219485"/>
            <a:ext cx="8075307" cy="493288"/>
          </a:xfrm>
          <a:prstGeom prst="rect">
            <a:avLst/>
          </a:prstGeom>
          <a:solidFill>
            <a:schemeClr val="bg2">
              <a:lumMod val="10000"/>
              <a:alpha val="51000"/>
            </a:schemeClr>
          </a:solidFill>
          <a:effectLst>
            <a:softEdge rad="63500"/>
          </a:effectLst>
          <a:scene3d>
            <a:camera prst="orthographicFront"/>
            <a:lightRig rig="threePt" dir="t"/>
          </a:scene3d>
          <a:sp3d>
            <a:bevelT prst="relaxedInset"/>
          </a:sp3d>
        </p:spPr>
        <p:txBody>
          <a:bodyPr vert="horz" lIns="91440" tIns="45720" rIns="91440" bIns="45720" rtlCol="0" anchor="t">
            <a:noAutofit/>
          </a:bodyPr>
          <a:lstStyle>
            <a:lvl1pPr marL="342900" indent="-342900" algn="l" defTabSz="914400" rtl="0" eaLnBrk="1" latinLnBrk="0" hangingPunct="1">
              <a:spcBef>
                <a:spcPct val="20000"/>
              </a:spcBef>
              <a:buFont typeface="Arial" panose="020B0604020202020204" pitchFamily="34" charset="0"/>
              <a:buChar char="•"/>
              <a:defRPr sz="3200" b="1" kern="1200">
                <a:solidFill>
                  <a:schemeClr val="bg1"/>
                </a:solidFill>
                <a:effectLst>
                  <a:outerShdw blurRad="38100" dist="38100" dir="2700000" algn="tl">
                    <a:srgbClr val="000000">
                      <a:alpha val="43137"/>
                    </a:srgbClr>
                  </a:outerShdw>
                </a:effectLst>
                <a:latin typeface="+mn-lt"/>
                <a:ea typeface="+mn-ea"/>
                <a:cs typeface="+mn-cs"/>
              </a:defRPr>
            </a:lvl1pPr>
            <a:lvl2pPr marL="742950" indent="-285750" algn="l" defTabSz="914400" rtl="0" eaLnBrk="1" latinLnBrk="0" hangingPunct="1">
              <a:spcBef>
                <a:spcPct val="20000"/>
              </a:spcBef>
              <a:buFont typeface="Arial" panose="020B0604020202020204" pitchFamily="34" charset="0"/>
              <a:buChar char="–"/>
              <a:defRPr sz="2800" b="1" kern="1200">
                <a:solidFill>
                  <a:schemeClr val="bg1"/>
                </a:solidFill>
                <a:effectLst>
                  <a:outerShdw blurRad="38100" dist="38100" dir="2700000" algn="tl">
                    <a:srgbClr val="000000">
                      <a:alpha val="43137"/>
                    </a:srgbClr>
                  </a:outerShdw>
                </a:effectLst>
                <a:latin typeface="+mn-lt"/>
                <a:ea typeface="+mn-ea"/>
                <a:cs typeface="+mn-cs"/>
              </a:defRPr>
            </a:lvl2pPr>
            <a:lvl3pPr marL="1143000" indent="-228600" algn="l" defTabSz="914400" rtl="0" eaLnBrk="1" latinLnBrk="0" hangingPunct="1">
              <a:spcBef>
                <a:spcPct val="20000"/>
              </a:spcBef>
              <a:buFont typeface="Arial" panose="020B0604020202020204" pitchFamily="34" charset="0"/>
              <a:buChar char="•"/>
              <a:defRPr sz="2400" b="1" kern="1200">
                <a:solidFill>
                  <a:schemeClr val="bg1"/>
                </a:solidFill>
                <a:effectLst>
                  <a:outerShdw blurRad="38100" dist="38100" dir="2700000" algn="tl">
                    <a:srgbClr val="000000">
                      <a:alpha val="43137"/>
                    </a:srgbClr>
                  </a:outerShdw>
                </a:effectLst>
                <a:latin typeface="+mn-lt"/>
                <a:ea typeface="+mn-ea"/>
                <a:cs typeface="+mn-cs"/>
              </a:defRPr>
            </a:lvl3pPr>
            <a:lvl4pPr marL="1600200" indent="-228600" algn="l" defTabSz="914400" rtl="0" eaLnBrk="1" latinLnBrk="0" hangingPunct="1">
              <a:spcBef>
                <a:spcPct val="20000"/>
              </a:spcBef>
              <a:buFont typeface="Arial" panose="020B0604020202020204" pitchFamily="34" charset="0"/>
              <a:buChar char="–"/>
              <a:defRPr sz="2000" b="1" kern="1200">
                <a:solidFill>
                  <a:schemeClr val="bg1"/>
                </a:solidFill>
                <a:effectLst>
                  <a:outerShdw blurRad="38100" dist="38100" dir="2700000" algn="tl">
                    <a:srgbClr val="000000">
                      <a:alpha val="43137"/>
                    </a:srgbClr>
                  </a:outerShdw>
                </a:effectLst>
                <a:latin typeface="+mn-lt"/>
                <a:ea typeface="+mn-ea"/>
                <a:cs typeface="+mn-cs"/>
              </a:defRPr>
            </a:lvl4pPr>
            <a:lvl5pPr marL="2057400" indent="-228600" algn="l" defTabSz="914400" rtl="0" eaLnBrk="1" latinLnBrk="0" hangingPunct="1">
              <a:spcBef>
                <a:spcPct val="20000"/>
              </a:spcBef>
              <a:buFont typeface="Arial" panose="020B0604020202020204" pitchFamily="34" charset="0"/>
              <a:buChar char="»"/>
              <a:defRPr sz="2000" b="1" kern="1200">
                <a:solidFill>
                  <a:schemeClr val="bg1"/>
                </a:solidFill>
                <a:effectLst>
                  <a:outerShdw blurRad="38100" dist="38100" dir="2700000" algn="tl">
                    <a:srgbClr val="000000">
                      <a:alpha val="43137"/>
                    </a:srgbClr>
                  </a:outerShdw>
                </a:effectLst>
                <a:latin typeface="+mn-lt"/>
                <a:ea typeface="+mn-ea"/>
                <a:cs typeface="+mn-cs"/>
              </a:defRPr>
            </a:lvl5pPr>
            <a:lvl6pPr marL="25146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buFont typeface="Arial" panose="020B0604020202020204" pitchFamily="34" charset="0"/>
              <a:buNone/>
              <a:tabLst>
                <a:tab pos="144000" algn="l"/>
              </a:tabLst>
            </a:pPr>
            <a:r>
              <a:rPr lang="fr-FR" sz="2000" dirty="0" smtClean="0">
                <a:latin typeface="Verdana" panose="020B0604030504040204" pitchFamily="34" charset="0"/>
                <a:ea typeface="Verdana" panose="020B0604030504040204" pitchFamily="34" charset="0"/>
                <a:cs typeface="Verdana" panose="020B0604030504040204" pitchFamily="34" charset="0"/>
              </a:rPr>
              <a:t>Les </a:t>
            </a:r>
            <a:r>
              <a:rPr lang="fr-FR" sz="2000" dirty="0" smtClean="0">
                <a:latin typeface="Verdana" panose="020B0604030504040204" pitchFamily="34" charset="0"/>
                <a:ea typeface="Verdana" panose="020B0604030504040204" pitchFamily="34" charset="0"/>
                <a:cs typeface="Verdana" panose="020B0604030504040204" pitchFamily="34" charset="0"/>
              </a:rPr>
              <a:t>trois doigts sont disposés à 90° les uns des autres.</a:t>
            </a:r>
          </a:p>
          <a:p>
            <a:pPr marL="0" indent="0">
              <a:buFont typeface="Arial" panose="020B0604020202020204" pitchFamily="34" charset="0"/>
              <a:buNone/>
              <a:tabLst>
                <a:tab pos="144000" algn="l"/>
              </a:tabLst>
            </a:pPr>
            <a:endParaRPr lang="fr-FR" sz="2000" dirty="0" smtClean="0">
              <a:latin typeface="Verdana" panose="020B0604030504040204" pitchFamily="34" charset="0"/>
              <a:ea typeface="Verdana" panose="020B0604030504040204" pitchFamily="34" charset="0"/>
              <a:cs typeface="Verdana" panose="020B0604030504040204" pitchFamily="34" charset="0"/>
            </a:endParaRPr>
          </a:p>
          <a:p>
            <a:pPr marL="0" indent="0">
              <a:buFont typeface="Arial" panose="020B0604020202020204" pitchFamily="34" charset="0"/>
              <a:buNone/>
              <a:tabLst>
                <a:tab pos="144000" algn="l"/>
              </a:tabLst>
            </a:pPr>
            <a:endParaRPr lang="fr-FR" sz="2000" dirty="0" smtClean="0">
              <a:latin typeface="Verdana" panose="020B0604030504040204" pitchFamily="34" charset="0"/>
              <a:ea typeface="Verdana" panose="020B0604030504040204" pitchFamily="34" charset="0"/>
              <a:cs typeface="Verdana" panose="020B0604030504040204" pitchFamily="34" charset="0"/>
            </a:endParaRPr>
          </a:p>
        </p:txBody>
      </p:sp>
      <p:pic>
        <p:nvPicPr>
          <p:cNvPr id="4" name="Image 3"/>
          <p:cNvPicPr>
            <a:picLocks noChangeAspect="1"/>
          </p:cNvPicPr>
          <p:nvPr>
            <p:custDataLst>
              <p:tags r:id="rId9"/>
            </p:custDataLst>
          </p:nvPr>
        </p:nvPicPr>
        <p:blipFill>
          <a:blip r:embed="rId15" cstate="print">
            <a:extLst>
              <a:ext uri="{BEBA8EAE-BF5A-486C-A8C5-ECC9F3942E4B}">
                <a14:imgProps xmlns:a14="http://schemas.microsoft.com/office/drawing/2010/main">
                  <a14:imgLayer r:embed="rId16">
                    <a14:imgEffect>
                      <a14:backgroundRemoval t="0" b="99758" l="10000" r="90000">
                        <a14:foregroundMark x1="42273" y1="16963" x2="42727" y2="18498"/>
                        <a14:foregroundMark x1="46182" y1="19548" x2="46909" y2="21002"/>
                        <a14:foregroundMark x1="38318" y1="20355" x2="22727" y2="31826"/>
                        <a14:foregroundMark x1="33818" y1="21002" x2="26091" y2="18659"/>
                        <a14:foregroundMark x1="21682" y1="28837" x2="15227" y2="22456"/>
                        <a14:foregroundMark x1="23591" y1="54200" x2="14409" y2="49596"/>
                        <a14:foregroundMark x1="13682" y1="45315" x2="12636" y2="13813"/>
                        <a14:backgroundMark x1="58818" y1="22698" x2="61091" y2="34733"/>
                        <a14:backgroundMark x1="23455" y1="14620" x2="44045" y2="3473"/>
                        <a14:backgroundMark x1="26909" y1="16559" x2="33682" y2="13570"/>
                        <a14:backgroundMark x1="34773" y1="14863" x2="44273" y2="11309"/>
                        <a14:backgroundMark x1="24773" y1="15913" x2="22136" y2="15509"/>
                        <a14:backgroundMark x1="18818" y1="12116" x2="22500" y2="17851"/>
                        <a14:backgroundMark x1="46409" y1="17447" x2="45818" y2="9370"/>
                        <a14:backgroundMark x1="47364" y1="19063" x2="46545" y2="15913"/>
                        <a14:backgroundMark x1="48091" y1="20194" x2="47500" y2="18013"/>
                        <a14:backgroundMark x1="32636" y1="81987" x2="41409" y2="97819"/>
                        <a14:backgroundMark x1="54636" y1="96527" x2="60955" y2="81099"/>
                        <a14:backgroundMark x1="21509" y1="5991" x2="6902" y2="6134"/>
                        <a14:backgroundMark x1="45907" y1="8131" x2="47432" y2="143"/>
                      </a14:backgroundRemoval>
                    </a14:imgEffect>
                  </a14:imgLayer>
                </a14:imgProps>
              </a:ext>
              <a:ext uri="{28A0092B-C50C-407E-A947-70E740481C1C}">
                <a14:useLocalDpi xmlns:a14="http://schemas.microsoft.com/office/drawing/2010/main" val="0"/>
              </a:ext>
            </a:extLst>
          </a:blip>
          <a:stretch>
            <a:fillRect/>
          </a:stretch>
        </p:blipFill>
        <p:spPr>
          <a:xfrm rot="11762808">
            <a:off x="5043479" y="3584896"/>
            <a:ext cx="5179115" cy="2913252"/>
          </a:xfrm>
          <a:prstGeom prst="rect">
            <a:avLst/>
          </a:prstGeom>
          <a:effectLst>
            <a:glow rad="228600">
              <a:srgbClr val="FFFF00">
                <a:alpha val="40000"/>
              </a:srgbClr>
            </a:glow>
          </a:effectLst>
        </p:spPr>
      </p:pic>
      <p:cxnSp>
        <p:nvCxnSpPr>
          <p:cNvPr id="7" name="Connecteur droit avec flèche 6"/>
          <p:cNvCxnSpPr/>
          <p:nvPr>
            <p:custDataLst>
              <p:tags r:id="rId10"/>
            </p:custDataLst>
          </p:nvPr>
        </p:nvCxnSpPr>
        <p:spPr>
          <a:xfrm flipH="1" flipV="1">
            <a:off x="5266048" y="4318336"/>
            <a:ext cx="2427472" cy="740887"/>
          </a:xfrm>
          <a:prstGeom prst="straightConnector1">
            <a:avLst/>
          </a:prstGeom>
          <a:ln w="38100">
            <a:solidFill>
              <a:srgbClr val="FF0000"/>
            </a:solidFill>
            <a:tailEnd type="arrow"/>
          </a:ln>
          <a:effectLst>
            <a:glow rad="228600">
              <a:schemeClr val="accent4">
                <a:satMod val="175000"/>
                <a:alpha val="40000"/>
              </a:schemeClr>
            </a:glow>
          </a:effectLst>
        </p:spPr>
        <p:style>
          <a:lnRef idx="1">
            <a:schemeClr val="accent1"/>
          </a:lnRef>
          <a:fillRef idx="0">
            <a:schemeClr val="accent1"/>
          </a:fillRef>
          <a:effectRef idx="0">
            <a:schemeClr val="accent1"/>
          </a:effectRef>
          <a:fontRef idx="minor">
            <a:schemeClr val="tx1"/>
          </a:fontRef>
        </p:style>
      </p:cxnSp>
      <p:cxnSp>
        <p:nvCxnSpPr>
          <p:cNvPr id="10" name="Connecteur droit avec flèche 9"/>
          <p:cNvCxnSpPr/>
          <p:nvPr>
            <p:custDataLst>
              <p:tags r:id="rId11"/>
            </p:custDataLst>
          </p:nvPr>
        </p:nvCxnSpPr>
        <p:spPr>
          <a:xfrm flipV="1">
            <a:off x="7693520" y="2564904"/>
            <a:ext cx="381786" cy="2508915"/>
          </a:xfrm>
          <a:prstGeom prst="straightConnector1">
            <a:avLst/>
          </a:prstGeom>
          <a:ln w="38100">
            <a:solidFill>
              <a:srgbClr val="00B0F0"/>
            </a:solidFill>
            <a:tailEnd type="arrow"/>
          </a:ln>
          <a:effectLst>
            <a:glow rad="228600">
              <a:schemeClr val="accent4">
                <a:satMod val="175000"/>
                <a:alpha val="40000"/>
              </a:schemeClr>
            </a:glow>
          </a:effectLst>
        </p:spPr>
        <p:style>
          <a:lnRef idx="1">
            <a:schemeClr val="accent1"/>
          </a:lnRef>
          <a:fillRef idx="0">
            <a:schemeClr val="accent1"/>
          </a:fillRef>
          <a:effectRef idx="0">
            <a:schemeClr val="accent1"/>
          </a:effectRef>
          <a:fontRef idx="minor">
            <a:schemeClr val="tx1"/>
          </a:fontRef>
        </p:style>
      </p:cxnSp>
      <p:cxnSp>
        <p:nvCxnSpPr>
          <p:cNvPr id="12" name="Connecteur droit avec flèche 11"/>
          <p:cNvCxnSpPr/>
          <p:nvPr>
            <p:custDataLst>
              <p:tags r:id="rId12"/>
            </p:custDataLst>
          </p:nvPr>
        </p:nvCxnSpPr>
        <p:spPr>
          <a:xfrm flipH="1">
            <a:off x="6895652" y="5073819"/>
            <a:ext cx="751893" cy="1757341"/>
          </a:xfrm>
          <a:prstGeom prst="straightConnector1">
            <a:avLst/>
          </a:prstGeom>
          <a:ln w="38100">
            <a:solidFill>
              <a:srgbClr val="FFFF00"/>
            </a:solidFill>
            <a:tailEnd type="arrow"/>
          </a:ln>
          <a:effectLst>
            <a:glow rad="228600">
              <a:schemeClr val="accent4">
                <a:satMod val="175000"/>
                <a:alpha val="40000"/>
              </a:schemeClr>
            </a:glow>
          </a:effectLst>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06768625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500"/>
                                  </p:stCondLst>
                                  <p:iterate type="wd">
                                    <p:tmPct val="10000"/>
                                  </p:iterate>
                                  <p:childTnLst>
                                    <p:set>
                                      <p:cBhvr>
                                        <p:cTn id="6" dur="1" fill="hold">
                                          <p:stCondLst>
                                            <p:cond delay="0"/>
                                          </p:stCondLst>
                                        </p:cTn>
                                        <p:tgtEl>
                                          <p:spTgt spid="2"/>
                                        </p:tgtEl>
                                        <p:attrNameLst>
                                          <p:attrName>style.visibility</p:attrName>
                                        </p:attrNameLst>
                                      </p:cBhvr>
                                      <p:to>
                                        <p:strVal val="visible"/>
                                      </p:to>
                                    </p:set>
                                    <p:animEffect transition="in" filter="fade">
                                      <p:cBhvr>
                                        <p:cTn id="7" dur="500"/>
                                        <p:tgtEl>
                                          <p:spTgt spid="2"/>
                                        </p:tgtEl>
                                      </p:cBhvr>
                                    </p:animEffect>
                                  </p:childTnLst>
                                </p:cTn>
                              </p:par>
                            </p:childTnLst>
                          </p:cTn>
                        </p:par>
                        <p:par>
                          <p:cTn id="8" fill="hold">
                            <p:stCondLst>
                              <p:cond delay="1150"/>
                            </p:stCondLst>
                            <p:childTnLst>
                              <p:par>
                                <p:cTn id="9" presetID="10" presetClass="entr" presetSubtype="0" fill="hold" grpId="0" nodeType="afterEffect">
                                  <p:stCondLst>
                                    <p:cond delay="0"/>
                                  </p:stCondLst>
                                  <p:iterate type="wd">
                                    <p:tmPct val="10000"/>
                                  </p:iterate>
                                  <p:childTnLst>
                                    <p:set>
                                      <p:cBhvr>
                                        <p:cTn id="10" dur="1" fill="hold">
                                          <p:stCondLst>
                                            <p:cond delay="0"/>
                                          </p:stCondLst>
                                        </p:cTn>
                                        <p:tgtEl>
                                          <p:spTgt spid="3"/>
                                        </p:tgtEl>
                                        <p:attrNameLst>
                                          <p:attrName>style.visibility</p:attrName>
                                        </p:attrNameLst>
                                      </p:cBhvr>
                                      <p:to>
                                        <p:strVal val="visible"/>
                                      </p:to>
                                    </p:set>
                                    <p:animEffect transition="in" filter="fade">
                                      <p:cBhvr>
                                        <p:cTn id="11" dur="500"/>
                                        <p:tgtEl>
                                          <p:spTgt spid="3"/>
                                        </p:tgtEl>
                                      </p:cBhvr>
                                    </p:animEffect>
                                  </p:childTnLst>
                                </p:cTn>
                              </p:par>
                            </p:childTnLst>
                          </p:cTn>
                        </p:par>
                      </p:childTnLst>
                    </p:cTn>
                  </p:par>
                  <p:par>
                    <p:cTn id="12" fill="hold">
                      <p:stCondLst>
                        <p:cond delay="indefinite"/>
                      </p:stCondLst>
                      <p:childTnLst>
                        <p:par>
                          <p:cTn id="13" fill="hold">
                            <p:stCondLst>
                              <p:cond delay="0"/>
                            </p:stCondLst>
                            <p:childTnLst>
                              <p:par>
                                <p:cTn id="14" presetID="10" presetClass="entr" presetSubtype="0" fill="hold" grpId="0" nodeType="clickEffect">
                                  <p:stCondLst>
                                    <p:cond delay="0"/>
                                  </p:stCondLst>
                                  <p:iterate type="wd">
                                    <p:tmPct val="10000"/>
                                  </p:iterate>
                                  <p:childTnLst>
                                    <p:set>
                                      <p:cBhvr>
                                        <p:cTn id="15" dur="1" fill="hold">
                                          <p:stCondLst>
                                            <p:cond delay="0"/>
                                          </p:stCondLst>
                                        </p:cTn>
                                        <p:tgtEl>
                                          <p:spTgt spid="9"/>
                                        </p:tgtEl>
                                        <p:attrNameLst>
                                          <p:attrName>style.visibility</p:attrName>
                                        </p:attrNameLst>
                                      </p:cBhvr>
                                      <p:to>
                                        <p:strVal val="visible"/>
                                      </p:to>
                                    </p:set>
                                    <p:animEffect transition="in" filter="fade">
                                      <p:cBhvr>
                                        <p:cTn id="16" dur="500"/>
                                        <p:tgtEl>
                                          <p:spTgt spid="9"/>
                                        </p:tgtEl>
                                      </p:cBhvr>
                                    </p:animEffect>
                                  </p:childTnLst>
                                </p:cTn>
                              </p:par>
                            </p:childTnLst>
                          </p:cTn>
                        </p:par>
                      </p:childTnLst>
                    </p:cTn>
                  </p:par>
                  <p:par>
                    <p:cTn id="17" fill="hold">
                      <p:stCondLst>
                        <p:cond delay="indefinite"/>
                      </p:stCondLst>
                      <p:childTnLst>
                        <p:par>
                          <p:cTn id="18" fill="hold">
                            <p:stCondLst>
                              <p:cond delay="0"/>
                            </p:stCondLst>
                            <p:childTnLst>
                              <p:par>
                                <p:cTn id="19" presetID="10" presetClass="entr" presetSubtype="0" fill="hold" grpId="0" nodeType="clickEffect">
                                  <p:stCondLst>
                                    <p:cond delay="0"/>
                                  </p:stCondLst>
                                  <p:iterate type="wd">
                                    <p:tmPct val="10000"/>
                                  </p:iterate>
                                  <p:childTnLst>
                                    <p:set>
                                      <p:cBhvr>
                                        <p:cTn id="20" dur="1" fill="hold">
                                          <p:stCondLst>
                                            <p:cond delay="0"/>
                                          </p:stCondLst>
                                        </p:cTn>
                                        <p:tgtEl>
                                          <p:spTgt spid="5"/>
                                        </p:tgtEl>
                                        <p:attrNameLst>
                                          <p:attrName>style.visibility</p:attrName>
                                        </p:attrNameLst>
                                      </p:cBhvr>
                                      <p:to>
                                        <p:strVal val="visible"/>
                                      </p:to>
                                    </p:set>
                                    <p:animEffect transition="in" filter="fade">
                                      <p:cBhvr>
                                        <p:cTn id="21" dur="500"/>
                                        <p:tgtEl>
                                          <p:spTgt spid="5"/>
                                        </p:tgtEl>
                                      </p:cBhvr>
                                    </p:animEffect>
                                  </p:childTnLst>
                                </p:cTn>
                              </p:par>
                            </p:childTnLst>
                          </p:cTn>
                        </p:par>
                        <p:par>
                          <p:cTn id="22" fill="hold">
                            <p:stCondLst>
                              <p:cond delay="500"/>
                            </p:stCondLst>
                            <p:childTnLst>
                              <p:par>
                                <p:cTn id="23" presetID="10" presetClass="entr" presetSubtype="0" fill="hold" nodeType="afterEffect">
                                  <p:stCondLst>
                                    <p:cond delay="500"/>
                                  </p:stCondLst>
                                  <p:childTnLst>
                                    <p:set>
                                      <p:cBhvr>
                                        <p:cTn id="24" dur="1" fill="hold">
                                          <p:stCondLst>
                                            <p:cond delay="0"/>
                                          </p:stCondLst>
                                        </p:cTn>
                                        <p:tgtEl>
                                          <p:spTgt spid="4"/>
                                        </p:tgtEl>
                                        <p:attrNameLst>
                                          <p:attrName>style.visibility</p:attrName>
                                        </p:attrNameLst>
                                      </p:cBhvr>
                                      <p:to>
                                        <p:strVal val="visible"/>
                                      </p:to>
                                    </p:set>
                                    <p:animEffect transition="in" filter="fade">
                                      <p:cBhvr>
                                        <p:cTn id="25" dur="500"/>
                                        <p:tgtEl>
                                          <p:spTgt spid="4"/>
                                        </p:tgtEl>
                                      </p:cBhvr>
                                    </p:animEffect>
                                  </p:childTnLst>
                                </p:cTn>
                              </p:par>
                            </p:childTnLst>
                          </p:cTn>
                        </p:par>
                      </p:childTnLst>
                    </p:cTn>
                  </p:par>
                  <p:par>
                    <p:cTn id="26" fill="hold">
                      <p:stCondLst>
                        <p:cond delay="indefinite"/>
                      </p:stCondLst>
                      <p:childTnLst>
                        <p:par>
                          <p:cTn id="27" fill="hold">
                            <p:stCondLst>
                              <p:cond delay="0"/>
                            </p:stCondLst>
                            <p:childTnLst>
                              <p:par>
                                <p:cTn id="28" presetID="10" presetClass="entr" presetSubtype="0" fill="hold" grpId="0" nodeType="clickEffect">
                                  <p:stCondLst>
                                    <p:cond delay="0"/>
                                  </p:stCondLst>
                                  <p:iterate type="wd">
                                    <p:tmPct val="10000"/>
                                  </p:iterate>
                                  <p:childTnLst>
                                    <p:set>
                                      <p:cBhvr>
                                        <p:cTn id="29" dur="1" fill="hold">
                                          <p:stCondLst>
                                            <p:cond delay="0"/>
                                          </p:stCondLst>
                                        </p:cTn>
                                        <p:tgtEl>
                                          <p:spTgt spid="11"/>
                                        </p:tgtEl>
                                        <p:attrNameLst>
                                          <p:attrName>style.visibility</p:attrName>
                                        </p:attrNameLst>
                                      </p:cBhvr>
                                      <p:to>
                                        <p:strVal val="visible"/>
                                      </p:to>
                                    </p:set>
                                    <p:animEffect transition="in" filter="fade">
                                      <p:cBhvr>
                                        <p:cTn id="30" dur="500"/>
                                        <p:tgtEl>
                                          <p:spTgt spid="11"/>
                                        </p:tgtEl>
                                      </p:cBhvr>
                                    </p:animEffect>
                                  </p:childTnLst>
                                </p:cTn>
                              </p:par>
                            </p:childTnLst>
                          </p:cTn>
                        </p:par>
                        <p:par>
                          <p:cTn id="31" fill="hold">
                            <p:stCondLst>
                              <p:cond delay="900"/>
                            </p:stCondLst>
                            <p:childTnLst>
                              <p:par>
                                <p:cTn id="32" presetID="22" presetClass="entr" presetSubtype="2" fill="hold" nodeType="afterEffect">
                                  <p:stCondLst>
                                    <p:cond delay="0"/>
                                  </p:stCondLst>
                                  <p:childTnLst>
                                    <p:set>
                                      <p:cBhvr>
                                        <p:cTn id="33" dur="1" fill="hold">
                                          <p:stCondLst>
                                            <p:cond delay="0"/>
                                          </p:stCondLst>
                                        </p:cTn>
                                        <p:tgtEl>
                                          <p:spTgt spid="7"/>
                                        </p:tgtEl>
                                        <p:attrNameLst>
                                          <p:attrName>style.visibility</p:attrName>
                                        </p:attrNameLst>
                                      </p:cBhvr>
                                      <p:to>
                                        <p:strVal val="visible"/>
                                      </p:to>
                                    </p:set>
                                    <p:animEffect transition="in" filter="wipe(right)">
                                      <p:cBhvr>
                                        <p:cTn id="34" dur="500"/>
                                        <p:tgtEl>
                                          <p:spTgt spid="7"/>
                                        </p:tgtEl>
                                      </p:cBhvr>
                                    </p:animEffect>
                                  </p:childTnLst>
                                </p:cTn>
                              </p:par>
                            </p:childTnLst>
                          </p:cTn>
                        </p:par>
                      </p:childTnLst>
                    </p:cTn>
                  </p:par>
                  <p:par>
                    <p:cTn id="35" fill="hold">
                      <p:stCondLst>
                        <p:cond delay="indefinite"/>
                      </p:stCondLst>
                      <p:childTnLst>
                        <p:par>
                          <p:cTn id="36" fill="hold">
                            <p:stCondLst>
                              <p:cond delay="0"/>
                            </p:stCondLst>
                            <p:childTnLst>
                              <p:par>
                                <p:cTn id="37" presetID="10" presetClass="entr" presetSubtype="0" fill="hold" grpId="0" nodeType="clickEffect">
                                  <p:stCondLst>
                                    <p:cond delay="0"/>
                                  </p:stCondLst>
                                  <p:iterate type="wd">
                                    <p:tmPct val="10000"/>
                                  </p:iterate>
                                  <p:childTnLst>
                                    <p:set>
                                      <p:cBhvr>
                                        <p:cTn id="38" dur="1" fill="hold">
                                          <p:stCondLst>
                                            <p:cond delay="0"/>
                                          </p:stCondLst>
                                        </p:cTn>
                                        <p:tgtEl>
                                          <p:spTgt spid="14"/>
                                        </p:tgtEl>
                                        <p:attrNameLst>
                                          <p:attrName>style.visibility</p:attrName>
                                        </p:attrNameLst>
                                      </p:cBhvr>
                                      <p:to>
                                        <p:strVal val="visible"/>
                                      </p:to>
                                    </p:set>
                                    <p:animEffect transition="in" filter="fade">
                                      <p:cBhvr>
                                        <p:cTn id="39" dur="500"/>
                                        <p:tgtEl>
                                          <p:spTgt spid="14"/>
                                        </p:tgtEl>
                                      </p:cBhvr>
                                    </p:animEffect>
                                  </p:childTnLst>
                                </p:cTn>
                              </p:par>
                            </p:childTnLst>
                          </p:cTn>
                        </p:par>
                        <p:par>
                          <p:cTn id="40" fill="hold">
                            <p:stCondLst>
                              <p:cond delay="1000"/>
                            </p:stCondLst>
                            <p:childTnLst>
                              <p:par>
                                <p:cTn id="41" presetID="22" presetClass="entr" presetSubtype="1" fill="hold" nodeType="afterEffect">
                                  <p:stCondLst>
                                    <p:cond delay="0"/>
                                  </p:stCondLst>
                                  <p:childTnLst>
                                    <p:set>
                                      <p:cBhvr>
                                        <p:cTn id="42" dur="1" fill="hold">
                                          <p:stCondLst>
                                            <p:cond delay="0"/>
                                          </p:stCondLst>
                                        </p:cTn>
                                        <p:tgtEl>
                                          <p:spTgt spid="12"/>
                                        </p:tgtEl>
                                        <p:attrNameLst>
                                          <p:attrName>style.visibility</p:attrName>
                                        </p:attrNameLst>
                                      </p:cBhvr>
                                      <p:to>
                                        <p:strVal val="visible"/>
                                      </p:to>
                                    </p:set>
                                    <p:animEffect transition="in" filter="wipe(up)">
                                      <p:cBhvr>
                                        <p:cTn id="43" dur="500"/>
                                        <p:tgtEl>
                                          <p:spTgt spid="12"/>
                                        </p:tgtEl>
                                      </p:cBhvr>
                                    </p:animEffect>
                                  </p:childTnLst>
                                </p:cTn>
                              </p:par>
                            </p:childTnLst>
                          </p:cTn>
                        </p:par>
                      </p:childTnLst>
                    </p:cTn>
                  </p:par>
                  <p:par>
                    <p:cTn id="44" fill="hold">
                      <p:stCondLst>
                        <p:cond delay="indefinite"/>
                      </p:stCondLst>
                      <p:childTnLst>
                        <p:par>
                          <p:cTn id="45" fill="hold">
                            <p:stCondLst>
                              <p:cond delay="0"/>
                            </p:stCondLst>
                            <p:childTnLst>
                              <p:par>
                                <p:cTn id="46" presetID="10" presetClass="entr" presetSubtype="0" fill="hold" grpId="0" nodeType="clickEffect">
                                  <p:stCondLst>
                                    <p:cond delay="0"/>
                                  </p:stCondLst>
                                  <p:iterate type="wd">
                                    <p:tmPct val="10000"/>
                                  </p:iterate>
                                  <p:childTnLst>
                                    <p:set>
                                      <p:cBhvr>
                                        <p:cTn id="47" dur="1" fill="hold">
                                          <p:stCondLst>
                                            <p:cond delay="0"/>
                                          </p:stCondLst>
                                        </p:cTn>
                                        <p:tgtEl>
                                          <p:spTgt spid="13"/>
                                        </p:tgtEl>
                                        <p:attrNameLst>
                                          <p:attrName>style.visibility</p:attrName>
                                        </p:attrNameLst>
                                      </p:cBhvr>
                                      <p:to>
                                        <p:strVal val="visible"/>
                                      </p:to>
                                    </p:set>
                                    <p:animEffect transition="in" filter="fade">
                                      <p:cBhvr>
                                        <p:cTn id="48" dur="500"/>
                                        <p:tgtEl>
                                          <p:spTgt spid="13"/>
                                        </p:tgtEl>
                                      </p:cBhvr>
                                    </p:animEffect>
                                  </p:childTnLst>
                                </p:cTn>
                              </p:par>
                            </p:childTnLst>
                          </p:cTn>
                        </p:par>
                        <p:par>
                          <p:cTn id="49" fill="hold">
                            <p:stCondLst>
                              <p:cond delay="1300"/>
                            </p:stCondLst>
                            <p:childTnLst>
                              <p:par>
                                <p:cTn id="50" presetID="22" presetClass="entr" presetSubtype="4" fill="hold" nodeType="afterEffect">
                                  <p:stCondLst>
                                    <p:cond delay="0"/>
                                  </p:stCondLst>
                                  <p:childTnLst>
                                    <p:set>
                                      <p:cBhvr>
                                        <p:cTn id="51" dur="1" fill="hold">
                                          <p:stCondLst>
                                            <p:cond delay="0"/>
                                          </p:stCondLst>
                                        </p:cTn>
                                        <p:tgtEl>
                                          <p:spTgt spid="10"/>
                                        </p:tgtEl>
                                        <p:attrNameLst>
                                          <p:attrName>style.visibility</p:attrName>
                                        </p:attrNameLst>
                                      </p:cBhvr>
                                      <p:to>
                                        <p:strVal val="visible"/>
                                      </p:to>
                                    </p:set>
                                    <p:animEffect transition="in" filter="wipe(down)">
                                      <p:cBhvr>
                                        <p:cTn id="52" dur="500"/>
                                        <p:tgtEl>
                                          <p:spTgt spid="10"/>
                                        </p:tgtEl>
                                      </p:cBhvr>
                                    </p:animEffect>
                                  </p:childTnLst>
                                </p:cTn>
                              </p:par>
                            </p:childTnLst>
                          </p:cTn>
                        </p:par>
                      </p:childTnLst>
                    </p:cTn>
                  </p:par>
                  <p:par>
                    <p:cTn id="53" fill="hold">
                      <p:stCondLst>
                        <p:cond delay="indefinite"/>
                      </p:stCondLst>
                      <p:childTnLst>
                        <p:par>
                          <p:cTn id="54" fill="hold">
                            <p:stCondLst>
                              <p:cond delay="0"/>
                            </p:stCondLst>
                            <p:childTnLst>
                              <p:par>
                                <p:cTn id="55" presetID="10" presetClass="entr" presetSubtype="0" fill="hold" grpId="0" nodeType="clickEffect">
                                  <p:stCondLst>
                                    <p:cond delay="0"/>
                                  </p:stCondLst>
                                  <p:iterate type="wd">
                                    <p:tmPct val="10000"/>
                                  </p:iterate>
                                  <p:childTnLst>
                                    <p:set>
                                      <p:cBhvr>
                                        <p:cTn id="56" dur="1" fill="hold">
                                          <p:stCondLst>
                                            <p:cond delay="0"/>
                                          </p:stCondLst>
                                        </p:cTn>
                                        <p:tgtEl>
                                          <p:spTgt spid="15"/>
                                        </p:tgtEl>
                                        <p:attrNameLst>
                                          <p:attrName>style.visibility</p:attrName>
                                        </p:attrNameLst>
                                      </p:cBhvr>
                                      <p:to>
                                        <p:strVal val="visible"/>
                                      </p:to>
                                    </p:set>
                                    <p:animEffect transition="in" filter="fade">
                                      <p:cBhvr>
                                        <p:cTn id="57" dur="500"/>
                                        <p:tgtEl>
                                          <p:spTgt spid="1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uiExpand="1" animBg="1"/>
      <p:bldP spid="2" grpId="0" animBg="1"/>
      <p:bldP spid="3" grpId="0" animBg="1"/>
      <p:bldP spid="9" grpId="0" animBg="1"/>
      <p:bldP spid="11" grpId="0" animBg="1"/>
      <p:bldP spid="13" grpId="0" animBg="1"/>
      <p:bldP spid="14" grpId="0" animBg="1"/>
      <p:bldP spid="15" grpId="0" animBg="1"/>
    </p:bldLst>
  </p:timing>
</p:sld>
</file>

<file path=ppt/slides/slide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re 1"/>
          <p:cNvSpPr>
            <a:spLocks noGrp="1"/>
          </p:cNvSpPr>
          <p:nvPr>
            <p:ph type="title"/>
            <p:custDataLst>
              <p:tags r:id="rId1"/>
            </p:custDataLst>
          </p:nvPr>
        </p:nvSpPr>
        <p:spPr>
          <a:xfrm>
            <a:off x="-4889" y="-14406"/>
            <a:ext cx="9153779" cy="932329"/>
          </a:xfrm>
        </p:spPr>
        <p:txBody>
          <a:bodyPr/>
          <a:lstStyle/>
          <a:p>
            <a:r>
              <a:rPr lang="fr-FR" dirty="0" smtClean="0"/>
              <a:t>Plaque signalétique</a:t>
            </a:r>
            <a:endParaRPr lang="fr-FR" dirty="0"/>
          </a:p>
        </p:txBody>
      </p:sp>
      <p:pic>
        <p:nvPicPr>
          <p:cNvPr id="1026" name="Picture 2" descr="Afficher l'image d'origine"/>
          <p:cNvPicPr>
            <a:picLocks noChangeAspect="1" noChangeArrowheads="1"/>
          </p:cNvPicPr>
          <p:nvPr>
            <p:custDataLst>
              <p:tags r:id="rId2"/>
            </p:custDataLst>
          </p:nvPr>
        </p:nvPicPr>
        <p:blipFill>
          <a:blip r:embed="rId26">
            <a:extLst>
              <a:ext uri="{28A0092B-C50C-407E-A947-70E740481C1C}">
                <a14:useLocalDpi xmlns:a14="http://schemas.microsoft.com/office/drawing/2010/main" val="0"/>
              </a:ext>
            </a:extLst>
          </a:blip>
          <a:srcRect/>
          <a:stretch>
            <a:fillRect/>
          </a:stretch>
        </p:blipFill>
        <p:spPr bwMode="auto">
          <a:xfrm>
            <a:off x="1111908" y="1041636"/>
            <a:ext cx="7029473" cy="4414344"/>
          </a:xfrm>
          <a:prstGeom prst="rect">
            <a:avLst/>
          </a:prstGeom>
          <a:noFill/>
          <a:extLst>
            <a:ext uri="{909E8E84-426E-40DD-AFC4-6F175D3DCCD1}">
              <a14:hiddenFill xmlns:a14="http://schemas.microsoft.com/office/drawing/2010/main">
                <a:solidFill>
                  <a:srgbClr val="FFFFFF"/>
                </a:solidFill>
              </a14:hiddenFill>
            </a:ext>
          </a:extLst>
        </p:spPr>
      </p:pic>
      <p:sp>
        <p:nvSpPr>
          <p:cNvPr id="5" name="Ellipse 4"/>
          <p:cNvSpPr/>
          <p:nvPr>
            <p:custDataLst>
              <p:tags r:id="rId3"/>
            </p:custDataLst>
          </p:nvPr>
        </p:nvSpPr>
        <p:spPr>
          <a:xfrm>
            <a:off x="5444359" y="2954518"/>
            <a:ext cx="977462" cy="388883"/>
          </a:xfrm>
          <a:prstGeom prst="ellipse">
            <a:avLst/>
          </a:prstGeom>
          <a:solidFill>
            <a:srgbClr val="33CC33">
              <a:alpha val="24000"/>
            </a:srgbClr>
          </a:solidFill>
          <a:ln w="57150">
            <a:solidFill>
              <a:srgbClr val="33CC3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7" name="Légende encadrée 2 6"/>
          <p:cNvSpPr/>
          <p:nvPr>
            <p:custDataLst>
              <p:tags r:id="rId4"/>
            </p:custDataLst>
          </p:nvPr>
        </p:nvSpPr>
        <p:spPr>
          <a:xfrm>
            <a:off x="7074217" y="860441"/>
            <a:ext cx="1671145" cy="630621"/>
          </a:xfrm>
          <a:prstGeom prst="borderCallout2">
            <a:avLst>
              <a:gd name="adj1" fmla="val 27381"/>
              <a:gd name="adj2" fmla="val 2741"/>
              <a:gd name="adj3" fmla="val 48095"/>
              <a:gd name="adj4" fmla="val -11456"/>
              <a:gd name="adj5" fmla="val 332381"/>
              <a:gd name="adj6" fmla="val -62756"/>
            </a:avLst>
          </a:prstGeom>
          <a:solidFill>
            <a:srgbClr val="33CC33"/>
          </a:solidFill>
          <a:ln w="57150">
            <a:solidFill>
              <a:srgbClr val="33CC33"/>
            </a:solidFill>
            <a:headEnd type="none" w="med" len="med"/>
            <a:tailEnd type="triangle" w="med"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b="1" dirty="0" smtClean="0">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rPr>
              <a:t>Indice de protection</a:t>
            </a:r>
            <a:endParaRPr lang="fr-FR" b="1" dirty="0">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endParaRPr>
          </a:p>
        </p:txBody>
      </p:sp>
      <p:sp>
        <p:nvSpPr>
          <p:cNvPr id="9" name="Ellipse 8"/>
          <p:cNvSpPr/>
          <p:nvPr>
            <p:custDataLst>
              <p:tags r:id="rId5"/>
            </p:custDataLst>
          </p:nvPr>
        </p:nvSpPr>
        <p:spPr>
          <a:xfrm>
            <a:off x="2201918" y="3811111"/>
            <a:ext cx="977462" cy="388883"/>
          </a:xfrm>
          <a:prstGeom prst="ellipse">
            <a:avLst/>
          </a:prstGeom>
          <a:solidFill>
            <a:srgbClr val="33CC33">
              <a:alpha val="24000"/>
            </a:srgbClr>
          </a:solidFill>
          <a:ln w="57150">
            <a:solidFill>
              <a:srgbClr val="33CC3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1" name="Légende encadrée 2 10"/>
          <p:cNvSpPr/>
          <p:nvPr>
            <p:custDataLst>
              <p:tags r:id="rId6"/>
            </p:custDataLst>
          </p:nvPr>
        </p:nvSpPr>
        <p:spPr>
          <a:xfrm>
            <a:off x="-84083" y="840679"/>
            <a:ext cx="1671145" cy="630621"/>
          </a:xfrm>
          <a:prstGeom prst="borderCallout2">
            <a:avLst>
              <a:gd name="adj1" fmla="val 38750"/>
              <a:gd name="adj2" fmla="val 101730"/>
              <a:gd name="adj3" fmla="val 62084"/>
              <a:gd name="adj4" fmla="val 125471"/>
              <a:gd name="adj5" fmla="val 480833"/>
              <a:gd name="adj6" fmla="val 152405"/>
            </a:avLst>
          </a:prstGeom>
          <a:solidFill>
            <a:srgbClr val="33CC33"/>
          </a:solidFill>
          <a:ln w="57150">
            <a:solidFill>
              <a:srgbClr val="33CC33"/>
            </a:solidFill>
            <a:headEnd type="none" w="med" len="med"/>
            <a:tailEnd type="triangle" w="med"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b="1" dirty="0" smtClean="0">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rPr>
              <a:t>Puissance Utile</a:t>
            </a:r>
            <a:endParaRPr lang="fr-FR" b="1" dirty="0">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endParaRPr>
          </a:p>
        </p:txBody>
      </p:sp>
      <p:sp>
        <p:nvSpPr>
          <p:cNvPr id="12" name="Ellipse 11"/>
          <p:cNvSpPr/>
          <p:nvPr>
            <p:custDataLst>
              <p:tags r:id="rId7"/>
            </p:custDataLst>
          </p:nvPr>
        </p:nvSpPr>
        <p:spPr>
          <a:xfrm>
            <a:off x="3184636" y="3811111"/>
            <a:ext cx="977462" cy="388883"/>
          </a:xfrm>
          <a:prstGeom prst="ellipse">
            <a:avLst/>
          </a:prstGeom>
          <a:solidFill>
            <a:srgbClr val="33CC33">
              <a:alpha val="24000"/>
            </a:srgbClr>
          </a:solidFill>
          <a:ln w="57150">
            <a:solidFill>
              <a:srgbClr val="33CC3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3" name="Légende encadrée 2 12"/>
          <p:cNvSpPr/>
          <p:nvPr>
            <p:custDataLst>
              <p:tags r:id="rId8"/>
            </p:custDataLst>
          </p:nvPr>
        </p:nvSpPr>
        <p:spPr>
          <a:xfrm>
            <a:off x="2349063" y="849930"/>
            <a:ext cx="1671145" cy="630621"/>
          </a:xfrm>
          <a:prstGeom prst="borderCallout2">
            <a:avLst>
              <a:gd name="adj1" fmla="val 103750"/>
              <a:gd name="adj2" fmla="val 67768"/>
              <a:gd name="adj3" fmla="val 212084"/>
              <a:gd name="adj4" fmla="val 107861"/>
              <a:gd name="adj5" fmla="val 485833"/>
              <a:gd name="adj6" fmla="val 98946"/>
            </a:avLst>
          </a:prstGeom>
          <a:solidFill>
            <a:srgbClr val="33CC33"/>
          </a:solidFill>
          <a:ln w="57150">
            <a:solidFill>
              <a:srgbClr val="33CC33"/>
            </a:solidFill>
            <a:headEnd type="none" w="med" len="med"/>
            <a:tailEnd type="triangle" w="med"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b="1" dirty="0" smtClean="0">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rPr>
              <a:t>Vitesse de rotation</a:t>
            </a:r>
            <a:endParaRPr lang="fr-FR" b="1" dirty="0">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endParaRPr>
          </a:p>
        </p:txBody>
      </p:sp>
      <p:sp>
        <p:nvSpPr>
          <p:cNvPr id="14" name="Ellipse 13"/>
          <p:cNvSpPr/>
          <p:nvPr>
            <p:custDataLst>
              <p:tags r:id="rId9"/>
            </p:custDataLst>
          </p:nvPr>
        </p:nvSpPr>
        <p:spPr>
          <a:xfrm>
            <a:off x="4162098" y="3811111"/>
            <a:ext cx="977462" cy="388883"/>
          </a:xfrm>
          <a:prstGeom prst="ellipse">
            <a:avLst/>
          </a:prstGeom>
          <a:solidFill>
            <a:srgbClr val="33CC33">
              <a:alpha val="24000"/>
            </a:srgbClr>
          </a:solidFill>
          <a:ln w="57150">
            <a:solidFill>
              <a:srgbClr val="33CC3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5" name="Ellipse 14"/>
          <p:cNvSpPr/>
          <p:nvPr>
            <p:custDataLst>
              <p:tags r:id="rId10"/>
            </p:custDataLst>
          </p:nvPr>
        </p:nvSpPr>
        <p:spPr>
          <a:xfrm>
            <a:off x="5139560" y="3811110"/>
            <a:ext cx="977462" cy="388883"/>
          </a:xfrm>
          <a:prstGeom prst="ellipse">
            <a:avLst/>
          </a:prstGeom>
          <a:solidFill>
            <a:srgbClr val="33CC33">
              <a:alpha val="24000"/>
            </a:srgbClr>
          </a:solidFill>
          <a:ln w="57150">
            <a:solidFill>
              <a:srgbClr val="33CC3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6" name="Ellipse 15"/>
          <p:cNvSpPr/>
          <p:nvPr>
            <p:custDataLst>
              <p:tags r:id="rId11"/>
            </p:custDataLst>
          </p:nvPr>
        </p:nvSpPr>
        <p:spPr>
          <a:xfrm>
            <a:off x="6138044" y="3811109"/>
            <a:ext cx="977462" cy="388883"/>
          </a:xfrm>
          <a:prstGeom prst="ellipse">
            <a:avLst/>
          </a:prstGeom>
          <a:solidFill>
            <a:srgbClr val="33CC33">
              <a:alpha val="24000"/>
            </a:srgbClr>
          </a:solidFill>
          <a:ln w="57150">
            <a:solidFill>
              <a:srgbClr val="33CC3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7" name="Ellipse 16"/>
          <p:cNvSpPr/>
          <p:nvPr>
            <p:custDataLst>
              <p:tags r:id="rId12"/>
            </p:custDataLst>
          </p:nvPr>
        </p:nvSpPr>
        <p:spPr>
          <a:xfrm>
            <a:off x="7110251" y="3790086"/>
            <a:ext cx="977462" cy="388883"/>
          </a:xfrm>
          <a:prstGeom prst="ellipse">
            <a:avLst/>
          </a:prstGeom>
          <a:solidFill>
            <a:srgbClr val="33CC33">
              <a:alpha val="24000"/>
            </a:srgbClr>
          </a:solidFill>
          <a:ln w="57150">
            <a:solidFill>
              <a:srgbClr val="33CC3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8" name="Légende encadrée 2 17"/>
          <p:cNvSpPr/>
          <p:nvPr>
            <p:custDataLst>
              <p:tags r:id="rId13"/>
            </p:custDataLst>
          </p:nvPr>
        </p:nvSpPr>
        <p:spPr>
          <a:xfrm>
            <a:off x="4172608" y="860441"/>
            <a:ext cx="1671145" cy="630621"/>
          </a:xfrm>
          <a:prstGeom prst="borderCallout2">
            <a:avLst>
              <a:gd name="adj1" fmla="val 103750"/>
              <a:gd name="adj2" fmla="val 67768"/>
              <a:gd name="adj3" fmla="val 237084"/>
              <a:gd name="adj4" fmla="val 40565"/>
              <a:gd name="adj5" fmla="val 460833"/>
              <a:gd name="adj6" fmla="val 29764"/>
            </a:avLst>
          </a:prstGeom>
          <a:solidFill>
            <a:srgbClr val="33CC33"/>
          </a:solidFill>
          <a:ln w="57150">
            <a:solidFill>
              <a:srgbClr val="33CC33"/>
            </a:solidFill>
            <a:headEnd type="none" w="med" len="med"/>
            <a:tailEnd type="triangle" w="med"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b="1" dirty="0" smtClean="0">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rPr>
              <a:t>Tension induit</a:t>
            </a:r>
            <a:endParaRPr lang="fr-FR" b="1" dirty="0">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endParaRPr>
          </a:p>
        </p:txBody>
      </p:sp>
      <p:sp>
        <p:nvSpPr>
          <p:cNvPr id="19" name="Légende encadrée 2 18"/>
          <p:cNvSpPr/>
          <p:nvPr>
            <p:custDataLst>
              <p:tags r:id="rId14"/>
            </p:custDataLst>
          </p:nvPr>
        </p:nvSpPr>
        <p:spPr>
          <a:xfrm>
            <a:off x="1973370" y="4788558"/>
            <a:ext cx="1671145" cy="630621"/>
          </a:xfrm>
          <a:prstGeom prst="borderCallout2">
            <a:avLst>
              <a:gd name="adj1" fmla="val 103750"/>
              <a:gd name="adj2" fmla="val 67768"/>
              <a:gd name="adj3" fmla="val 21965"/>
              <a:gd name="adj4" fmla="val 148876"/>
              <a:gd name="adj5" fmla="val -99939"/>
              <a:gd name="adj6" fmla="val 211458"/>
            </a:avLst>
          </a:prstGeom>
          <a:solidFill>
            <a:srgbClr val="33CC33"/>
          </a:solidFill>
          <a:ln w="57150">
            <a:solidFill>
              <a:srgbClr val="33CC33"/>
            </a:solidFill>
            <a:headEnd type="none" w="med" len="med"/>
            <a:tailEnd type="triangle" w="med"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b="1" dirty="0" smtClean="0">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rPr>
              <a:t>Courant induit</a:t>
            </a:r>
            <a:endParaRPr lang="fr-FR" b="1" dirty="0">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endParaRPr>
          </a:p>
        </p:txBody>
      </p:sp>
      <p:sp>
        <p:nvSpPr>
          <p:cNvPr id="20" name="Légende encadrée 2 19"/>
          <p:cNvSpPr/>
          <p:nvPr>
            <p:custDataLst>
              <p:tags r:id="rId15"/>
            </p:custDataLst>
          </p:nvPr>
        </p:nvSpPr>
        <p:spPr>
          <a:xfrm>
            <a:off x="7472855" y="2833648"/>
            <a:ext cx="1671145" cy="630621"/>
          </a:xfrm>
          <a:prstGeom prst="borderCallout2">
            <a:avLst>
              <a:gd name="adj1" fmla="val 103750"/>
              <a:gd name="adj2" fmla="val 67768"/>
              <a:gd name="adj3" fmla="val 128989"/>
              <a:gd name="adj4" fmla="val 63544"/>
              <a:gd name="adj5" fmla="val 172739"/>
              <a:gd name="adj6" fmla="val 34706"/>
            </a:avLst>
          </a:prstGeom>
          <a:solidFill>
            <a:srgbClr val="33CC33"/>
          </a:solidFill>
          <a:ln w="57150">
            <a:solidFill>
              <a:srgbClr val="33CC33"/>
            </a:solidFill>
            <a:headEnd type="none" w="med" len="med"/>
            <a:tailEnd type="triangle" w="med"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b="1" dirty="0" smtClean="0">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rPr>
              <a:t>Courant inducteur</a:t>
            </a:r>
            <a:endParaRPr lang="fr-FR" b="1" dirty="0">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endParaRPr>
          </a:p>
        </p:txBody>
      </p:sp>
      <p:sp>
        <p:nvSpPr>
          <p:cNvPr id="21" name="Légende encadrée 2 20"/>
          <p:cNvSpPr/>
          <p:nvPr>
            <p:custDataLst>
              <p:tags r:id="rId16"/>
            </p:custDataLst>
          </p:nvPr>
        </p:nvSpPr>
        <p:spPr>
          <a:xfrm>
            <a:off x="7382393" y="4473248"/>
            <a:ext cx="1671145" cy="630621"/>
          </a:xfrm>
          <a:prstGeom prst="borderCallout2">
            <a:avLst>
              <a:gd name="adj1" fmla="val 103750"/>
              <a:gd name="adj2" fmla="val 67768"/>
              <a:gd name="adj3" fmla="val 18513"/>
              <a:gd name="adj4" fmla="val -6155"/>
              <a:gd name="adj5" fmla="val -55476"/>
              <a:gd name="adj6" fmla="val -28323"/>
            </a:avLst>
          </a:prstGeom>
          <a:solidFill>
            <a:srgbClr val="33CC33"/>
          </a:solidFill>
          <a:ln w="57150">
            <a:solidFill>
              <a:srgbClr val="33CC33"/>
            </a:solidFill>
            <a:headEnd type="none" w="med" len="med"/>
            <a:tailEnd type="triangle" w="med"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b="1" dirty="0" smtClean="0">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rPr>
              <a:t>Tension inducteur</a:t>
            </a:r>
            <a:endParaRPr lang="fr-FR" b="1" dirty="0">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endParaRPr>
          </a:p>
        </p:txBody>
      </p:sp>
      <p:sp>
        <p:nvSpPr>
          <p:cNvPr id="8" name="Rectangle 7"/>
          <p:cNvSpPr/>
          <p:nvPr>
            <p:custDataLst>
              <p:tags r:id="rId17"/>
            </p:custDataLst>
          </p:nvPr>
        </p:nvSpPr>
        <p:spPr>
          <a:xfrm>
            <a:off x="30298" y="5397407"/>
            <a:ext cx="774571" cy="584775"/>
          </a:xfrm>
          <a:prstGeom prst="rect">
            <a:avLst/>
          </a:prstGeom>
        </p:spPr>
        <p:txBody>
          <a:bodyPr wrap="none">
            <a:spAutoFit/>
          </a:bodyPr>
          <a:lstStyle/>
          <a:p>
            <a:pPr algn="ctr"/>
            <a:r>
              <a:rPr lang="fr-FR" sz="3200" b="1" dirty="0">
                <a:solidFill>
                  <a:schemeClr val="bg1"/>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sym typeface="Symbol"/>
              </a:rPr>
              <a:t> </a:t>
            </a:r>
            <a:r>
              <a:rPr lang="fr-FR" b="1" dirty="0" smtClean="0">
                <a:solidFill>
                  <a:schemeClr val="bg1"/>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sym typeface="Symbol"/>
              </a:rPr>
              <a:t>=</a:t>
            </a:r>
            <a:endParaRPr lang="fr-FR" b="1" dirty="0">
              <a:solidFill>
                <a:schemeClr val="bg1"/>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endParaRPr>
          </a:p>
        </p:txBody>
      </p:sp>
      <p:sp>
        <p:nvSpPr>
          <p:cNvPr id="23" name="Rectangle 22"/>
          <p:cNvSpPr/>
          <p:nvPr>
            <p:custDataLst>
              <p:tags r:id="rId18"/>
            </p:custDataLst>
          </p:nvPr>
        </p:nvSpPr>
        <p:spPr>
          <a:xfrm>
            <a:off x="0" y="5939964"/>
            <a:ext cx="8923283" cy="369332"/>
          </a:xfrm>
          <a:prstGeom prst="rect">
            <a:avLst/>
          </a:prstGeom>
        </p:spPr>
        <p:txBody>
          <a:bodyPr wrap="square">
            <a:spAutoFit/>
          </a:bodyPr>
          <a:lstStyle/>
          <a:p>
            <a:r>
              <a:rPr lang="fr-FR" b="1" dirty="0" smtClean="0">
                <a:solidFill>
                  <a:schemeClr val="bg1"/>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sym typeface="Symbol"/>
              </a:rPr>
              <a:t>À 1720 tours/mn </a:t>
            </a:r>
            <a:r>
              <a:rPr lang="fr-FR" b="1" dirty="0" err="1" smtClean="0">
                <a:solidFill>
                  <a:schemeClr val="bg1"/>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sym typeface="Symbol"/>
              </a:rPr>
              <a:t>Ie</a:t>
            </a:r>
            <a:r>
              <a:rPr lang="fr-FR" b="1" dirty="0" smtClean="0">
                <a:solidFill>
                  <a:schemeClr val="bg1"/>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sym typeface="Symbol"/>
              </a:rPr>
              <a:t> =</a:t>
            </a:r>
            <a:endParaRPr lang="fr-FR" b="1" dirty="0">
              <a:solidFill>
                <a:schemeClr val="bg1"/>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sym typeface="Symbol"/>
            </a:endParaRPr>
          </a:p>
        </p:txBody>
      </p:sp>
      <p:sp>
        <p:nvSpPr>
          <p:cNvPr id="24" name="Rectangle 23"/>
          <p:cNvSpPr/>
          <p:nvPr>
            <p:custDataLst>
              <p:tags r:id="rId19"/>
            </p:custDataLst>
          </p:nvPr>
        </p:nvSpPr>
        <p:spPr>
          <a:xfrm>
            <a:off x="721687" y="5558420"/>
            <a:ext cx="1281120" cy="369332"/>
          </a:xfrm>
          <a:prstGeom prst="rect">
            <a:avLst/>
          </a:prstGeom>
        </p:spPr>
        <p:txBody>
          <a:bodyPr wrap="none">
            <a:spAutoFit/>
          </a:bodyPr>
          <a:lstStyle/>
          <a:p>
            <a:pPr algn="ctr"/>
            <a:r>
              <a:rPr lang="fr-FR" b="1" dirty="0" smtClean="0">
                <a:solidFill>
                  <a:schemeClr val="bg1"/>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sym typeface="Symbol"/>
              </a:rPr>
              <a:t>Pu/Pa =</a:t>
            </a:r>
            <a:endParaRPr lang="fr-FR" b="1" dirty="0">
              <a:solidFill>
                <a:schemeClr val="bg1"/>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endParaRPr>
          </a:p>
        </p:txBody>
      </p:sp>
      <p:sp>
        <p:nvSpPr>
          <p:cNvPr id="25" name="Rectangle 24"/>
          <p:cNvSpPr/>
          <p:nvPr>
            <p:custDataLst>
              <p:tags r:id="rId20"/>
            </p:custDataLst>
          </p:nvPr>
        </p:nvSpPr>
        <p:spPr>
          <a:xfrm>
            <a:off x="1860913" y="5558420"/>
            <a:ext cx="3837910" cy="369332"/>
          </a:xfrm>
          <a:prstGeom prst="rect">
            <a:avLst/>
          </a:prstGeom>
        </p:spPr>
        <p:txBody>
          <a:bodyPr wrap="none">
            <a:spAutoFit/>
          </a:bodyPr>
          <a:lstStyle/>
          <a:p>
            <a:pPr algn="ctr"/>
            <a:r>
              <a:rPr lang="fr-FR" b="1" dirty="0" smtClean="0">
                <a:solidFill>
                  <a:schemeClr val="bg1"/>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sym typeface="Symbol"/>
              </a:rPr>
              <a:t>36300/(</a:t>
            </a:r>
            <a:r>
              <a:rPr lang="fr-FR" b="1" dirty="0" smtClean="0">
                <a:solidFill>
                  <a:schemeClr val="bg1"/>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sym typeface="Symbol"/>
              </a:rPr>
              <a:t>440x95,5+360x3</a:t>
            </a:r>
            <a:r>
              <a:rPr lang="fr-FR" b="1" dirty="0" smtClean="0">
                <a:solidFill>
                  <a:schemeClr val="bg1"/>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sym typeface="Symbol"/>
              </a:rPr>
              <a:t>)=</a:t>
            </a:r>
            <a:endParaRPr lang="fr-FR" b="1" dirty="0">
              <a:solidFill>
                <a:schemeClr val="bg1"/>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endParaRPr>
          </a:p>
        </p:txBody>
      </p:sp>
      <p:sp>
        <p:nvSpPr>
          <p:cNvPr id="26" name="Rectangle 25"/>
          <p:cNvSpPr/>
          <p:nvPr>
            <p:custDataLst>
              <p:tags r:id="rId21"/>
            </p:custDataLst>
          </p:nvPr>
        </p:nvSpPr>
        <p:spPr>
          <a:xfrm>
            <a:off x="5491919" y="5558420"/>
            <a:ext cx="1859803" cy="369332"/>
          </a:xfrm>
          <a:prstGeom prst="rect">
            <a:avLst/>
          </a:prstGeom>
        </p:spPr>
        <p:txBody>
          <a:bodyPr wrap="none">
            <a:spAutoFit/>
          </a:bodyPr>
          <a:lstStyle/>
          <a:p>
            <a:pPr algn="ctr"/>
            <a:r>
              <a:rPr lang="fr-FR" b="1" dirty="0" smtClean="0">
                <a:solidFill>
                  <a:schemeClr val="bg1"/>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sym typeface="Symbol"/>
              </a:rPr>
              <a:t>0,84 ou 84%</a:t>
            </a:r>
            <a:endParaRPr lang="fr-FR" b="1" dirty="0">
              <a:solidFill>
                <a:schemeClr val="bg1"/>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endParaRPr>
          </a:p>
        </p:txBody>
      </p:sp>
      <p:sp>
        <p:nvSpPr>
          <p:cNvPr id="27" name="Rectangle 26"/>
          <p:cNvSpPr/>
          <p:nvPr>
            <p:custDataLst>
              <p:tags r:id="rId22"/>
            </p:custDataLst>
          </p:nvPr>
        </p:nvSpPr>
        <p:spPr>
          <a:xfrm>
            <a:off x="1488405" y="6267318"/>
            <a:ext cx="5291959" cy="369332"/>
          </a:xfrm>
          <a:prstGeom prst="rect">
            <a:avLst/>
          </a:prstGeom>
        </p:spPr>
        <p:txBody>
          <a:bodyPr wrap="square">
            <a:spAutoFit/>
          </a:bodyPr>
          <a:lstStyle/>
          <a:p>
            <a:pPr algn="ctr"/>
            <a:r>
              <a:rPr lang="fr-FR" b="1" dirty="0" err="1" smtClean="0">
                <a:solidFill>
                  <a:schemeClr val="bg1"/>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sym typeface="Symbol"/>
              </a:rPr>
              <a:t>Re</a:t>
            </a:r>
            <a:r>
              <a:rPr lang="fr-FR" b="1" dirty="0" smtClean="0">
                <a:solidFill>
                  <a:schemeClr val="bg1"/>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sym typeface="Symbol"/>
              </a:rPr>
              <a:t>= </a:t>
            </a:r>
            <a:r>
              <a:rPr lang="fr-FR" b="1" dirty="0" err="1" smtClean="0">
                <a:solidFill>
                  <a:schemeClr val="bg1"/>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sym typeface="Symbol"/>
              </a:rPr>
              <a:t>Ue</a:t>
            </a:r>
            <a:r>
              <a:rPr lang="fr-FR" b="1" dirty="0" smtClean="0">
                <a:solidFill>
                  <a:schemeClr val="bg1"/>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sym typeface="Symbol"/>
              </a:rPr>
              <a:t>/</a:t>
            </a:r>
            <a:r>
              <a:rPr lang="fr-FR" b="1" dirty="0" err="1" smtClean="0">
                <a:solidFill>
                  <a:schemeClr val="bg1"/>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sym typeface="Symbol"/>
              </a:rPr>
              <a:t>Ie</a:t>
            </a:r>
            <a:r>
              <a:rPr lang="fr-FR" b="1" dirty="0" smtClean="0">
                <a:solidFill>
                  <a:schemeClr val="bg1"/>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sym typeface="Symbol"/>
              </a:rPr>
              <a:t> =360/3=120 ohms</a:t>
            </a:r>
          </a:p>
        </p:txBody>
      </p:sp>
      <p:sp>
        <p:nvSpPr>
          <p:cNvPr id="28" name="Rectangle 27"/>
          <p:cNvSpPr/>
          <p:nvPr>
            <p:custDataLst>
              <p:tags r:id="rId23"/>
            </p:custDataLst>
          </p:nvPr>
        </p:nvSpPr>
        <p:spPr>
          <a:xfrm>
            <a:off x="5491919" y="6488668"/>
            <a:ext cx="3736163" cy="369332"/>
          </a:xfrm>
          <a:prstGeom prst="rect">
            <a:avLst/>
          </a:prstGeom>
        </p:spPr>
        <p:txBody>
          <a:bodyPr wrap="square">
            <a:spAutoFit/>
          </a:bodyPr>
          <a:lstStyle/>
          <a:p>
            <a:pPr algn="ctr"/>
            <a:r>
              <a:rPr lang="fr-FR" b="1" dirty="0" err="1" smtClean="0">
                <a:solidFill>
                  <a:schemeClr val="bg1"/>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sym typeface="Symbol"/>
              </a:rPr>
              <a:t>Ie</a:t>
            </a:r>
            <a:r>
              <a:rPr lang="fr-FR" b="1" dirty="0" smtClean="0">
                <a:solidFill>
                  <a:schemeClr val="bg1"/>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sym typeface="Symbol"/>
              </a:rPr>
              <a:t> = </a:t>
            </a:r>
            <a:r>
              <a:rPr lang="fr-FR" b="1" dirty="0" err="1" smtClean="0">
                <a:solidFill>
                  <a:schemeClr val="bg1"/>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sym typeface="Symbol"/>
              </a:rPr>
              <a:t>Ue</a:t>
            </a:r>
            <a:r>
              <a:rPr lang="fr-FR" b="1" dirty="0" smtClean="0">
                <a:solidFill>
                  <a:schemeClr val="bg1"/>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sym typeface="Symbol"/>
              </a:rPr>
              <a:t>/</a:t>
            </a:r>
            <a:r>
              <a:rPr lang="fr-FR" b="1" dirty="0" err="1" smtClean="0">
                <a:solidFill>
                  <a:schemeClr val="bg1"/>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sym typeface="Symbol"/>
              </a:rPr>
              <a:t>Re</a:t>
            </a:r>
            <a:r>
              <a:rPr lang="fr-FR" b="1" dirty="0" smtClean="0">
                <a:solidFill>
                  <a:schemeClr val="bg1"/>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sym typeface="Symbol"/>
              </a:rPr>
              <a:t>=240/120=2A</a:t>
            </a:r>
          </a:p>
        </p:txBody>
      </p:sp>
    </p:spTree>
    <p:extLst>
      <p:ext uri="{BB962C8B-B14F-4D97-AF65-F5344CB8AC3E}">
        <p14:creationId xmlns:p14="http://schemas.microsoft.com/office/powerpoint/2010/main" val="344414533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0"/>
                                  </p:stCondLst>
                                  <p:iterate type="wd">
                                    <p:tmPct val="10000"/>
                                  </p:iterate>
                                  <p:childTnLst>
                                    <p:set>
                                      <p:cBhvr>
                                        <p:cTn id="6" dur="1" fill="hold">
                                          <p:stCondLst>
                                            <p:cond delay="0"/>
                                          </p:stCondLst>
                                        </p:cTn>
                                        <p:tgtEl>
                                          <p:spTgt spid="2"/>
                                        </p:tgtEl>
                                        <p:attrNameLst>
                                          <p:attrName>style.visibility</p:attrName>
                                        </p:attrNameLst>
                                      </p:cBhvr>
                                      <p:to>
                                        <p:strVal val="visible"/>
                                      </p:to>
                                    </p:set>
                                    <p:animEffect transition="in" filter="fade">
                                      <p:cBhvr>
                                        <p:cTn id="7" dur="500"/>
                                        <p:tgtEl>
                                          <p:spTgt spid="2"/>
                                        </p:tgtEl>
                                      </p:cBhvr>
                                    </p:animEffect>
                                  </p:childTnLst>
                                </p:cTn>
                              </p:par>
                            </p:childTnLst>
                          </p:cTn>
                        </p:par>
                        <p:par>
                          <p:cTn id="8" fill="hold">
                            <p:stCondLst>
                              <p:cond delay="550"/>
                            </p:stCondLst>
                            <p:childTnLst>
                              <p:par>
                                <p:cTn id="9" presetID="10" presetClass="entr" presetSubtype="0" fill="hold" nodeType="afterEffect">
                                  <p:stCondLst>
                                    <p:cond delay="0"/>
                                  </p:stCondLst>
                                  <p:childTnLst>
                                    <p:set>
                                      <p:cBhvr>
                                        <p:cTn id="10" dur="1" fill="hold">
                                          <p:stCondLst>
                                            <p:cond delay="0"/>
                                          </p:stCondLst>
                                        </p:cTn>
                                        <p:tgtEl>
                                          <p:spTgt spid="1026"/>
                                        </p:tgtEl>
                                        <p:attrNameLst>
                                          <p:attrName>style.visibility</p:attrName>
                                        </p:attrNameLst>
                                      </p:cBhvr>
                                      <p:to>
                                        <p:strVal val="visible"/>
                                      </p:to>
                                    </p:set>
                                    <p:animEffect transition="in" filter="fade">
                                      <p:cBhvr>
                                        <p:cTn id="11" dur="1000"/>
                                        <p:tgtEl>
                                          <p:spTgt spid="1026"/>
                                        </p:tgtEl>
                                      </p:cBhvr>
                                    </p:animEffect>
                                  </p:childTnLst>
                                </p:cTn>
                              </p:par>
                            </p:childTnLst>
                          </p:cTn>
                        </p:par>
                      </p:childTnLst>
                    </p:cTn>
                  </p:par>
                  <p:par>
                    <p:cTn id="12" fill="hold">
                      <p:stCondLst>
                        <p:cond delay="indefinite"/>
                      </p:stCondLst>
                      <p:childTnLst>
                        <p:par>
                          <p:cTn id="13" fill="hold">
                            <p:stCondLst>
                              <p:cond delay="0"/>
                            </p:stCondLst>
                            <p:childTnLst>
                              <p:par>
                                <p:cTn id="14" presetID="10" presetClass="entr" presetSubtype="0" fill="hold" grpId="0" nodeType="clickEffect">
                                  <p:stCondLst>
                                    <p:cond delay="0"/>
                                  </p:stCondLst>
                                  <p:childTnLst>
                                    <p:set>
                                      <p:cBhvr>
                                        <p:cTn id="15" dur="1" fill="hold">
                                          <p:stCondLst>
                                            <p:cond delay="0"/>
                                          </p:stCondLst>
                                        </p:cTn>
                                        <p:tgtEl>
                                          <p:spTgt spid="5"/>
                                        </p:tgtEl>
                                        <p:attrNameLst>
                                          <p:attrName>style.visibility</p:attrName>
                                        </p:attrNameLst>
                                      </p:cBhvr>
                                      <p:to>
                                        <p:strVal val="visible"/>
                                      </p:to>
                                    </p:set>
                                    <p:animEffect transition="in" filter="fade">
                                      <p:cBhvr>
                                        <p:cTn id="16" dur="500"/>
                                        <p:tgtEl>
                                          <p:spTgt spid="5"/>
                                        </p:tgtEl>
                                      </p:cBhvr>
                                    </p:animEffect>
                                  </p:childTnLst>
                                </p:cTn>
                              </p:par>
                            </p:childTnLst>
                          </p:cTn>
                        </p:par>
                      </p:childTnLst>
                    </p:cTn>
                  </p:par>
                  <p:par>
                    <p:cTn id="17" fill="hold">
                      <p:stCondLst>
                        <p:cond delay="indefinite"/>
                      </p:stCondLst>
                      <p:childTnLst>
                        <p:par>
                          <p:cTn id="18" fill="hold">
                            <p:stCondLst>
                              <p:cond delay="0"/>
                            </p:stCondLst>
                            <p:childTnLst>
                              <p:par>
                                <p:cTn id="19" presetID="10" presetClass="entr" presetSubtype="0" fill="hold" grpId="0" nodeType="clickEffect">
                                  <p:stCondLst>
                                    <p:cond delay="0"/>
                                  </p:stCondLst>
                                  <p:childTnLst>
                                    <p:set>
                                      <p:cBhvr>
                                        <p:cTn id="20" dur="1" fill="hold">
                                          <p:stCondLst>
                                            <p:cond delay="0"/>
                                          </p:stCondLst>
                                        </p:cTn>
                                        <p:tgtEl>
                                          <p:spTgt spid="7"/>
                                        </p:tgtEl>
                                        <p:attrNameLst>
                                          <p:attrName>style.visibility</p:attrName>
                                        </p:attrNameLst>
                                      </p:cBhvr>
                                      <p:to>
                                        <p:strVal val="visible"/>
                                      </p:to>
                                    </p:set>
                                    <p:animEffect transition="in" filter="fade">
                                      <p:cBhvr>
                                        <p:cTn id="21" dur="500"/>
                                        <p:tgtEl>
                                          <p:spTgt spid="7"/>
                                        </p:tgtEl>
                                      </p:cBhvr>
                                    </p:animEffect>
                                  </p:childTnLst>
                                </p:cTn>
                              </p:par>
                            </p:childTnLst>
                          </p:cTn>
                        </p:par>
                      </p:childTnLst>
                    </p:cTn>
                  </p:par>
                  <p:par>
                    <p:cTn id="22" fill="hold">
                      <p:stCondLst>
                        <p:cond delay="indefinite"/>
                      </p:stCondLst>
                      <p:childTnLst>
                        <p:par>
                          <p:cTn id="23" fill="hold">
                            <p:stCondLst>
                              <p:cond delay="0"/>
                            </p:stCondLst>
                            <p:childTnLst>
                              <p:par>
                                <p:cTn id="24" presetID="10" presetClass="entr" presetSubtype="0" fill="hold" grpId="0" nodeType="clickEffect">
                                  <p:stCondLst>
                                    <p:cond delay="0"/>
                                  </p:stCondLst>
                                  <p:childTnLst>
                                    <p:set>
                                      <p:cBhvr>
                                        <p:cTn id="25" dur="1" fill="hold">
                                          <p:stCondLst>
                                            <p:cond delay="0"/>
                                          </p:stCondLst>
                                        </p:cTn>
                                        <p:tgtEl>
                                          <p:spTgt spid="9"/>
                                        </p:tgtEl>
                                        <p:attrNameLst>
                                          <p:attrName>style.visibility</p:attrName>
                                        </p:attrNameLst>
                                      </p:cBhvr>
                                      <p:to>
                                        <p:strVal val="visible"/>
                                      </p:to>
                                    </p:set>
                                    <p:animEffect transition="in" filter="fade">
                                      <p:cBhvr>
                                        <p:cTn id="26" dur="500"/>
                                        <p:tgtEl>
                                          <p:spTgt spid="9"/>
                                        </p:tgtEl>
                                      </p:cBhvr>
                                    </p:animEffect>
                                  </p:childTnLst>
                                </p:cTn>
                              </p:par>
                            </p:childTnLst>
                          </p:cTn>
                        </p:par>
                      </p:childTnLst>
                    </p:cTn>
                  </p:par>
                  <p:par>
                    <p:cTn id="27" fill="hold">
                      <p:stCondLst>
                        <p:cond delay="indefinite"/>
                      </p:stCondLst>
                      <p:childTnLst>
                        <p:par>
                          <p:cTn id="28" fill="hold">
                            <p:stCondLst>
                              <p:cond delay="0"/>
                            </p:stCondLst>
                            <p:childTnLst>
                              <p:par>
                                <p:cTn id="29" presetID="10" presetClass="entr" presetSubtype="0" fill="hold" grpId="0" nodeType="clickEffect">
                                  <p:stCondLst>
                                    <p:cond delay="0"/>
                                  </p:stCondLst>
                                  <p:childTnLst>
                                    <p:set>
                                      <p:cBhvr>
                                        <p:cTn id="30" dur="1" fill="hold">
                                          <p:stCondLst>
                                            <p:cond delay="0"/>
                                          </p:stCondLst>
                                        </p:cTn>
                                        <p:tgtEl>
                                          <p:spTgt spid="11"/>
                                        </p:tgtEl>
                                        <p:attrNameLst>
                                          <p:attrName>style.visibility</p:attrName>
                                        </p:attrNameLst>
                                      </p:cBhvr>
                                      <p:to>
                                        <p:strVal val="visible"/>
                                      </p:to>
                                    </p:set>
                                    <p:animEffect transition="in" filter="fade">
                                      <p:cBhvr>
                                        <p:cTn id="31" dur="500"/>
                                        <p:tgtEl>
                                          <p:spTgt spid="11"/>
                                        </p:tgtEl>
                                      </p:cBhvr>
                                    </p:animEffect>
                                  </p:childTnLst>
                                </p:cTn>
                              </p:par>
                            </p:childTnLst>
                          </p:cTn>
                        </p:par>
                      </p:childTnLst>
                    </p:cTn>
                  </p:par>
                  <p:par>
                    <p:cTn id="32" fill="hold">
                      <p:stCondLst>
                        <p:cond delay="indefinite"/>
                      </p:stCondLst>
                      <p:childTnLst>
                        <p:par>
                          <p:cTn id="33" fill="hold">
                            <p:stCondLst>
                              <p:cond delay="0"/>
                            </p:stCondLst>
                            <p:childTnLst>
                              <p:par>
                                <p:cTn id="34" presetID="10" presetClass="entr" presetSubtype="0" fill="hold" grpId="0" nodeType="clickEffect">
                                  <p:stCondLst>
                                    <p:cond delay="0"/>
                                  </p:stCondLst>
                                  <p:childTnLst>
                                    <p:set>
                                      <p:cBhvr>
                                        <p:cTn id="35" dur="1" fill="hold">
                                          <p:stCondLst>
                                            <p:cond delay="0"/>
                                          </p:stCondLst>
                                        </p:cTn>
                                        <p:tgtEl>
                                          <p:spTgt spid="12"/>
                                        </p:tgtEl>
                                        <p:attrNameLst>
                                          <p:attrName>style.visibility</p:attrName>
                                        </p:attrNameLst>
                                      </p:cBhvr>
                                      <p:to>
                                        <p:strVal val="visible"/>
                                      </p:to>
                                    </p:set>
                                    <p:animEffect transition="in" filter="fade">
                                      <p:cBhvr>
                                        <p:cTn id="36" dur="500"/>
                                        <p:tgtEl>
                                          <p:spTgt spid="12"/>
                                        </p:tgtEl>
                                      </p:cBhvr>
                                    </p:animEffect>
                                  </p:childTnLst>
                                </p:cTn>
                              </p:par>
                            </p:childTnLst>
                          </p:cTn>
                        </p:par>
                      </p:childTnLst>
                    </p:cTn>
                  </p:par>
                  <p:par>
                    <p:cTn id="37" fill="hold">
                      <p:stCondLst>
                        <p:cond delay="indefinite"/>
                      </p:stCondLst>
                      <p:childTnLst>
                        <p:par>
                          <p:cTn id="38" fill="hold">
                            <p:stCondLst>
                              <p:cond delay="0"/>
                            </p:stCondLst>
                            <p:childTnLst>
                              <p:par>
                                <p:cTn id="39" presetID="10" presetClass="entr" presetSubtype="0" fill="hold" grpId="0" nodeType="clickEffect">
                                  <p:stCondLst>
                                    <p:cond delay="0"/>
                                  </p:stCondLst>
                                  <p:childTnLst>
                                    <p:set>
                                      <p:cBhvr>
                                        <p:cTn id="40" dur="1" fill="hold">
                                          <p:stCondLst>
                                            <p:cond delay="0"/>
                                          </p:stCondLst>
                                        </p:cTn>
                                        <p:tgtEl>
                                          <p:spTgt spid="13"/>
                                        </p:tgtEl>
                                        <p:attrNameLst>
                                          <p:attrName>style.visibility</p:attrName>
                                        </p:attrNameLst>
                                      </p:cBhvr>
                                      <p:to>
                                        <p:strVal val="visible"/>
                                      </p:to>
                                    </p:set>
                                    <p:animEffect transition="in" filter="fade">
                                      <p:cBhvr>
                                        <p:cTn id="41" dur="500"/>
                                        <p:tgtEl>
                                          <p:spTgt spid="13"/>
                                        </p:tgtEl>
                                      </p:cBhvr>
                                    </p:animEffect>
                                  </p:childTnLst>
                                </p:cTn>
                              </p:par>
                            </p:childTnLst>
                          </p:cTn>
                        </p:par>
                      </p:childTnLst>
                    </p:cTn>
                  </p:par>
                  <p:par>
                    <p:cTn id="42" fill="hold">
                      <p:stCondLst>
                        <p:cond delay="indefinite"/>
                      </p:stCondLst>
                      <p:childTnLst>
                        <p:par>
                          <p:cTn id="43" fill="hold">
                            <p:stCondLst>
                              <p:cond delay="0"/>
                            </p:stCondLst>
                            <p:childTnLst>
                              <p:par>
                                <p:cTn id="44" presetID="10" presetClass="entr" presetSubtype="0" fill="hold" grpId="0" nodeType="clickEffect">
                                  <p:stCondLst>
                                    <p:cond delay="0"/>
                                  </p:stCondLst>
                                  <p:childTnLst>
                                    <p:set>
                                      <p:cBhvr>
                                        <p:cTn id="45" dur="1" fill="hold">
                                          <p:stCondLst>
                                            <p:cond delay="0"/>
                                          </p:stCondLst>
                                        </p:cTn>
                                        <p:tgtEl>
                                          <p:spTgt spid="14"/>
                                        </p:tgtEl>
                                        <p:attrNameLst>
                                          <p:attrName>style.visibility</p:attrName>
                                        </p:attrNameLst>
                                      </p:cBhvr>
                                      <p:to>
                                        <p:strVal val="visible"/>
                                      </p:to>
                                    </p:set>
                                    <p:animEffect transition="in" filter="fade">
                                      <p:cBhvr>
                                        <p:cTn id="46" dur="500"/>
                                        <p:tgtEl>
                                          <p:spTgt spid="14"/>
                                        </p:tgtEl>
                                      </p:cBhvr>
                                    </p:animEffect>
                                  </p:childTnLst>
                                </p:cTn>
                              </p:par>
                            </p:childTnLst>
                          </p:cTn>
                        </p:par>
                      </p:childTnLst>
                    </p:cTn>
                  </p:par>
                  <p:par>
                    <p:cTn id="47" fill="hold">
                      <p:stCondLst>
                        <p:cond delay="indefinite"/>
                      </p:stCondLst>
                      <p:childTnLst>
                        <p:par>
                          <p:cTn id="48" fill="hold">
                            <p:stCondLst>
                              <p:cond delay="0"/>
                            </p:stCondLst>
                            <p:childTnLst>
                              <p:par>
                                <p:cTn id="49" presetID="10" presetClass="entr" presetSubtype="0" fill="hold" grpId="0" nodeType="clickEffect">
                                  <p:stCondLst>
                                    <p:cond delay="0"/>
                                  </p:stCondLst>
                                  <p:childTnLst>
                                    <p:set>
                                      <p:cBhvr>
                                        <p:cTn id="50" dur="1" fill="hold">
                                          <p:stCondLst>
                                            <p:cond delay="0"/>
                                          </p:stCondLst>
                                        </p:cTn>
                                        <p:tgtEl>
                                          <p:spTgt spid="18"/>
                                        </p:tgtEl>
                                        <p:attrNameLst>
                                          <p:attrName>style.visibility</p:attrName>
                                        </p:attrNameLst>
                                      </p:cBhvr>
                                      <p:to>
                                        <p:strVal val="visible"/>
                                      </p:to>
                                    </p:set>
                                    <p:animEffect transition="in" filter="fade">
                                      <p:cBhvr>
                                        <p:cTn id="51" dur="500"/>
                                        <p:tgtEl>
                                          <p:spTgt spid="18"/>
                                        </p:tgtEl>
                                      </p:cBhvr>
                                    </p:animEffect>
                                  </p:childTnLst>
                                </p:cTn>
                              </p:par>
                            </p:childTnLst>
                          </p:cTn>
                        </p:par>
                      </p:childTnLst>
                    </p:cTn>
                  </p:par>
                  <p:par>
                    <p:cTn id="52" fill="hold">
                      <p:stCondLst>
                        <p:cond delay="indefinite"/>
                      </p:stCondLst>
                      <p:childTnLst>
                        <p:par>
                          <p:cTn id="53" fill="hold">
                            <p:stCondLst>
                              <p:cond delay="0"/>
                            </p:stCondLst>
                            <p:childTnLst>
                              <p:par>
                                <p:cTn id="54" presetID="10" presetClass="entr" presetSubtype="0" fill="hold" grpId="0" nodeType="clickEffect">
                                  <p:stCondLst>
                                    <p:cond delay="0"/>
                                  </p:stCondLst>
                                  <p:childTnLst>
                                    <p:set>
                                      <p:cBhvr>
                                        <p:cTn id="55" dur="1" fill="hold">
                                          <p:stCondLst>
                                            <p:cond delay="0"/>
                                          </p:stCondLst>
                                        </p:cTn>
                                        <p:tgtEl>
                                          <p:spTgt spid="15"/>
                                        </p:tgtEl>
                                        <p:attrNameLst>
                                          <p:attrName>style.visibility</p:attrName>
                                        </p:attrNameLst>
                                      </p:cBhvr>
                                      <p:to>
                                        <p:strVal val="visible"/>
                                      </p:to>
                                    </p:set>
                                    <p:animEffect transition="in" filter="fade">
                                      <p:cBhvr>
                                        <p:cTn id="56" dur="500"/>
                                        <p:tgtEl>
                                          <p:spTgt spid="15"/>
                                        </p:tgtEl>
                                      </p:cBhvr>
                                    </p:animEffect>
                                  </p:childTnLst>
                                </p:cTn>
                              </p:par>
                            </p:childTnLst>
                          </p:cTn>
                        </p:par>
                      </p:childTnLst>
                    </p:cTn>
                  </p:par>
                  <p:par>
                    <p:cTn id="57" fill="hold">
                      <p:stCondLst>
                        <p:cond delay="indefinite"/>
                      </p:stCondLst>
                      <p:childTnLst>
                        <p:par>
                          <p:cTn id="58" fill="hold">
                            <p:stCondLst>
                              <p:cond delay="0"/>
                            </p:stCondLst>
                            <p:childTnLst>
                              <p:par>
                                <p:cTn id="59" presetID="10" presetClass="entr" presetSubtype="0" fill="hold" grpId="0" nodeType="clickEffect">
                                  <p:stCondLst>
                                    <p:cond delay="0"/>
                                  </p:stCondLst>
                                  <p:childTnLst>
                                    <p:set>
                                      <p:cBhvr>
                                        <p:cTn id="60" dur="1" fill="hold">
                                          <p:stCondLst>
                                            <p:cond delay="0"/>
                                          </p:stCondLst>
                                        </p:cTn>
                                        <p:tgtEl>
                                          <p:spTgt spid="19"/>
                                        </p:tgtEl>
                                        <p:attrNameLst>
                                          <p:attrName>style.visibility</p:attrName>
                                        </p:attrNameLst>
                                      </p:cBhvr>
                                      <p:to>
                                        <p:strVal val="visible"/>
                                      </p:to>
                                    </p:set>
                                    <p:animEffect transition="in" filter="fade">
                                      <p:cBhvr>
                                        <p:cTn id="61" dur="500"/>
                                        <p:tgtEl>
                                          <p:spTgt spid="19"/>
                                        </p:tgtEl>
                                      </p:cBhvr>
                                    </p:animEffect>
                                  </p:childTnLst>
                                </p:cTn>
                              </p:par>
                            </p:childTnLst>
                          </p:cTn>
                        </p:par>
                      </p:childTnLst>
                    </p:cTn>
                  </p:par>
                  <p:par>
                    <p:cTn id="62" fill="hold">
                      <p:stCondLst>
                        <p:cond delay="indefinite"/>
                      </p:stCondLst>
                      <p:childTnLst>
                        <p:par>
                          <p:cTn id="63" fill="hold">
                            <p:stCondLst>
                              <p:cond delay="0"/>
                            </p:stCondLst>
                            <p:childTnLst>
                              <p:par>
                                <p:cTn id="64" presetID="10" presetClass="entr" presetSubtype="0" fill="hold" grpId="0" nodeType="clickEffect">
                                  <p:stCondLst>
                                    <p:cond delay="0"/>
                                  </p:stCondLst>
                                  <p:childTnLst>
                                    <p:set>
                                      <p:cBhvr>
                                        <p:cTn id="65" dur="1" fill="hold">
                                          <p:stCondLst>
                                            <p:cond delay="0"/>
                                          </p:stCondLst>
                                        </p:cTn>
                                        <p:tgtEl>
                                          <p:spTgt spid="16"/>
                                        </p:tgtEl>
                                        <p:attrNameLst>
                                          <p:attrName>style.visibility</p:attrName>
                                        </p:attrNameLst>
                                      </p:cBhvr>
                                      <p:to>
                                        <p:strVal val="visible"/>
                                      </p:to>
                                    </p:set>
                                    <p:animEffect transition="in" filter="fade">
                                      <p:cBhvr>
                                        <p:cTn id="66" dur="500"/>
                                        <p:tgtEl>
                                          <p:spTgt spid="16"/>
                                        </p:tgtEl>
                                      </p:cBhvr>
                                    </p:animEffect>
                                  </p:childTnLst>
                                </p:cTn>
                              </p:par>
                            </p:childTnLst>
                          </p:cTn>
                        </p:par>
                      </p:childTnLst>
                    </p:cTn>
                  </p:par>
                  <p:par>
                    <p:cTn id="67" fill="hold">
                      <p:stCondLst>
                        <p:cond delay="indefinite"/>
                      </p:stCondLst>
                      <p:childTnLst>
                        <p:par>
                          <p:cTn id="68" fill="hold">
                            <p:stCondLst>
                              <p:cond delay="0"/>
                            </p:stCondLst>
                            <p:childTnLst>
                              <p:par>
                                <p:cTn id="69" presetID="10" presetClass="entr" presetSubtype="0" fill="hold" grpId="0" nodeType="clickEffect">
                                  <p:stCondLst>
                                    <p:cond delay="0"/>
                                  </p:stCondLst>
                                  <p:childTnLst>
                                    <p:set>
                                      <p:cBhvr>
                                        <p:cTn id="70" dur="1" fill="hold">
                                          <p:stCondLst>
                                            <p:cond delay="0"/>
                                          </p:stCondLst>
                                        </p:cTn>
                                        <p:tgtEl>
                                          <p:spTgt spid="21"/>
                                        </p:tgtEl>
                                        <p:attrNameLst>
                                          <p:attrName>style.visibility</p:attrName>
                                        </p:attrNameLst>
                                      </p:cBhvr>
                                      <p:to>
                                        <p:strVal val="visible"/>
                                      </p:to>
                                    </p:set>
                                    <p:animEffect transition="in" filter="fade">
                                      <p:cBhvr>
                                        <p:cTn id="71" dur="500"/>
                                        <p:tgtEl>
                                          <p:spTgt spid="21"/>
                                        </p:tgtEl>
                                      </p:cBhvr>
                                    </p:animEffect>
                                  </p:childTnLst>
                                </p:cTn>
                              </p:par>
                            </p:childTnLst>
                          </p:cTn>
                        </p:par>
                      </p:childTnLst>
                    </p:cTn>
                  </p:par>
                  <p:par>
                    <p:cTn id="72" fill="hold">
                      <p:stCondLst>
                        <p:cond delay="indefinite"/>
                      </p:stCondLst>
                      <p:childTnLst>
                        <p:par>
                          <p:cTn id="73" fill="hold">
                            <p:stCondLst>
                              <p:cond delay="0"/>
                            </p:stCondLst>
                            <p:childTnLst>
                              <p:par>
                                <p:cTn id="74" presetID="10" presetClass="entr" presetSubtype="0" fill="hold" grpId="0" nodeType="clickEffect">
                                  <p:stCondLst>
                                    <p:cond delay="0"/>
                                  </p:stCondLst>
                                  <p:childTnLst>
                                    <p:set>
                                      <p:cBhvr>
                                        <p:cTn id="75" dur="1" fill="hold">
                                          <p:stCondLst>
                                            <p:cond delay="0"/>
                                          </p:stCondLst>
                                        </p:cTn>
                                        <p:tgtEl>
                                          <p:spTgt spid="17"/>
                                        </p:tgtEl>
                                        <p:attrNameLst>
                                          <p:attrName>style.visibility</p:attrName>
                                        </p:attrNameLst>
                                      </p:cBhvr>
                                      <p:to>
                                        <p:strVal val="visible"/>
                                      </p:to>
                                    </p:set>
                                    <p:animEffect transition="in" filter="fade">
                                      <p:cBhvr>
                                        <p:cTn id="76" dur="500"/>
                                        <p:tgtEl>
                                          <p:spTgt spid="17"/>
                                        </p:tgtEl>
                                      </p:cBhvr>
                                    </p:animEffect>
                                  </p:childTnLst>
                                </p:cTn>
                              </p:par>
                            </p:childTnLst>
                          </p:cTn>
                        </p:par>
                      </p:childTnLst>
                    </p:cTn>
                  </p:par>
                  <p:par>
                    <p:cTn id="77" fill="hold">
                      <p:stCondLst>
                        <p:cond delay="indefinite"/>
                      </p:stCondLst>
                      <p:childTnLst>
                        <p:par>
                          <p:cTn id="78" fill="hold">
                            <p:stCondLst>
                              <p:cond delay="0"/>
                            </p:stCondLst>
                            <p:childTnLst>
                              <p:par>
                                <p:cTn id="79" presetID="10" presetClass="entr" presetSubtype="0" fill="hold" grpId="0" nodeType="clickEffect">
                                  <p:stCondLst>
                                    <p:cond delay="0"/>
                                  </p:stCondLst>
                                  <p:childTnLst>
                                    <p:set>
                                      <p:cBhvr>
                                        <p:cTn id="80" dur="1" fill="hold">
                                          <p:stCondLst>
                                            <p:cond delay="0"/>
                                          </p:stCondLst>
                                        </p:cTn>
                                        <p:tgtEl>
                                          <p:spTgt spid="20"/>
                                        </p:tgtEl>
                                        <p:attrNameLst>
                                          <p:attrName>style.visibility</p:attrName>
                                        </p:attrNameLst>
                                      </p:cBhvr>
                                      <p:to>
                                        <p:strVal val="visible"/>
                                      </p:to>
                                    </p:set>
                                    <p:animEffect transition="in" filter="fade">
                                      <p:cBhvr>
                                        <p:cTn id="81" dur="500"/>
                                        <p:tgtEl>
                                          <p:spTgt spid="20"/>
                                        </p:tgtEl>
                                      </p:cBhvr>
                                    </p:animEffect>
                                  </p:childTnLst>
                                </p:cTn>
                              </p:par>
                            </p:childTnLst>
                          </p:cTn>
                        </p:par>
                      </p:childTnLst>
                    </p:cTn>
                  </p:par>
                  <p:par>
                    <p:cTn id="82" fill="hold">
                      <p:stCondLst>
                        <p:cond delay="indefinite"/>
                      </p:stCondLst>
                      <p:childTnLst>
                        <p:par>
                          <p:cTn id="83" fill="hold">
                            <p:stCondLst>
                              <p:cond delay="0"/>
                            </p:stCondLst>
                            <p:childTnLst>
                              <p:par>
                                <p:cTn id="84" presetID="10" presetClass="entr" presetSubtype="0" fill="hold" grpId="0" nodeType="clickEffect">
                                  <p:stCondLst>
                                    <p:cond delay="0"/>
                                  </p:stCondLst>
                                  <p:childTnLst>
                                    <p:set>
                                      <p:cBhvr>
                                        <p:cTn id="85" dur="1" fill="hold">
                                          <p:stCondLst>
                                            <p:cond delay="0"/>
                                          </p:stCondLst>
                                        </p:cTn>
                                        <p:tgtEl>
                                          <p:spTgt spid="8"/>
                                        </p:tgtEl>
                                        <p:attrNameLst>
                                          <p:attrName>style.visibility</p:attrName>
                                        </p:attrNameLst>
                                      </p:cBhvr>
                                      <p:to>
                                        <p:strVal val="visible"/>
                                      </p:to>
                                    </p:set>
                                    <p:animEffect transition="in" filter="fade">
                                      <p:cBhvr>
                                        <p:cTn id="86" dur="500"/>
                                        <p:tgtEl>
                                          <p:spTgt spid="8"/>
                                        </p:tgtEl>
                                      </p:cBhvr>
                                    </p:animEffect>
                                  </p:childTnLst>
                                </p:cTn>
                              </p:par>
                            </p:childTnLst>
                          </p:cTn>
                        </p:par>
                      </p:childTnLst>
                    </p:cTn>
                  </p:par>
                  <p:par>
                    <p:cTn id="87" fill="hold">
                      <p:stCondLst>
                        <p:cond delay="indefinite"/>
                      </p:stCondLst>
                      <p:childTnLst>
                        <p:par>
                          <p:cTn id="88" fill="hold">
                            <p:stCondLst>
                              <p:cond delay="0"/>
                            </p:stCondLst>
                            <p:childTnLst>
                              <p:par>
                                <p:cTn id="89" presetID="10" presetClass="entr" presetSubtype="0" fill="hold" grpId="0" nodeType="clickEffect">
                                  <p:stCondLst>
                                    <p:cond delay="0"/>
                                  </p:stCondLst>
                                  <p:childTnLst>
                                    <p:set>
                                      <p:cBhvr>
                                        <p:cTn id="90" dur="1" fill="hold">
                                          <p:stCondLst>
                                            <p:cond delay="0"/>
                                          </p:stCondLst>
                                        </p:cTn>
                                        <p:tgtEl>
                                          <p:spTgt spid="24"/>
                                        </p:tgtEl>
                                        <p:attrNameLst>
                                          <p:attrName>style.visibility</p:attrName>
                                        </p:attrNameLst>
                                      </p:cBhvr>
                                      <p:to>
                                        <p:strVal val="visible"/>
                                      </p:to>
                                    </p:set>
                                    <p:animEffect transition="in" filter="fade">
                                      <p:cBhvr>
                                        <p:cTn id="91" dur="500"/>
                                        <p:tgtEl>
                                          <p:spTgt spid="24"/>
                                        </p:tgtEl>
                                      </p:cBhvr>
                                    </p:animEffect>
                                  </p:childTnLst>
                                </p:cTn>
                              </p:par>
                            </p:childTnLst>
                          </p:cTn>
                        </p:par>
                      </p:childTnLst>
                    </p:cTn>
                  </p:par>
                  <p:par>
                    <p:cTn id="92" fill="hold">
                      <p:stCondLst>
                        <p:cond delay="indefinite"/>
                      </p:stCondLst>
                      <p:childTnLst>
                        <p:par>
                          <p:cTn id="93" fill="hold">
                            <p:stCondLst>
                              <p:cond delay="0"/>
                            </p:stCondLst>
                            <p:childTnLst>
                              <p:par>
                                <p:cTn id="94" presetID="10" presetClass="entr" presetSubtype="0" fill="hold" grpId="0" nodeType="clickEffect">
                                  <p:stCondLst>
                                    <p:cond delay="0"/>
                                  </p:stCondLst>
                                  <p:childTnLst>
                                    <p:set>
                                      <p:cBhvr>
                                        <p:cTn id="95" dur="1" fill="hold">
                                          <p:stCondLst>
                                            <p:cond delay="0"/>
                                          </p:stCondLst>
                                        </p:cTn>
                                        <p:tgtEl>
                                          <p:spTgt spid="25"/>
                                        </p:tgtEl>
                                        <p:attrNameLst>
                                          <p:attrName>style.visibility</p:attrName>
                                        </p:attrNameLst>
                                      </p:cBhvr>
                                      <p:to>
                                        <p:strVal val="visible"/>
                                      </p:to>
                                    </p:set>
                                    <p:animEffect transition="in" filter="fade">
                                      <p:cBhvr>
                                        <p:cTn id="96" dur="500"/>
                                        <p:tgtEl>
                                          <p:spTgt spid="25"/>
                                        </p:tgtEl>
                                      </p:cBhvr>
                                    </p:animEffect>
                                  </p:childTnLst>
                                </p:cTn>
                              </p:par>
                            </p:childTnLst>
                          </p:cTn>
                        </p:par>
                      </p:childTnLst>
                    </p:cTn>
                  </p:par>
                  <p:par>
                    <p:cTn id="97" fill="hold">
                      <p:stCondLst>
                        <p:cond delay="indefinite"/>
                      </p:stCondLst>
                      <p:childTnLst>
                        <p:par>
                          <p:cTn id="98" fill="hold">
                            <p:stCondLst>
                              <p:cond delay="0"/>
                            </p:stCondLst>
                            <p:childTnLst>
                              <p:par>
                                <p:cTn id="99" presetID="10" presetClass="entr" presetSubtype="0" fill="hold" grpId="0" nodeType="clickEffect">
                                  <p:stCondLst>
                                    <p:cond delay="0"/>
                                  </p:stCondLst>
                                  <p:childTnLst>
                                    <p:set>
                                      <p:cBhvr>
                                        <p:cTn id="100" dur="1" fill="hold">
                                          <p:stCondLst>
                                            <p:cond delay="0"/>
                                          </p:stCondLst>
                                        </p:cTn>
                                        <p:tgtEl>
                                          <p:spTgt spid="26"/>
                                        </p:tgtEl>
                                        <p:attrNameLst>
                                          <p:attrName>style.visibility</p:attrName>
                                        </p:attrNameLst>
                                      </p:cBhvr>
                                      <p:to>
                                        <p:strVal val="visible"/>
                                      </p:to>
                                    </p:set>
                                    <p:animEffect transition="in" filter="fade">
                                      <p:cBhvr>
                                        <p:cTn id="101" dur="500"/>
                                        <p:tgtEl>
                                          <p:spTgt spid="26"/>
                                        </p:tgtEl>
                                      </p:cBhvr>
                                    </p:animEffect>
                                  </p:childTnLst>
                                </p:cTn>
                              </p:par>
                            </p:childTnLst>
                          </p:cTn>
                        </p:par>
                      </p:childTnLst>
                    </p:cTn>
                  </p:par>
                  <p:par>
                    <p:cTn id="102" fill="hold">
                      <p:stCondLst>
                        <p:cond delay="indefinite"/>
                      </p:stCondLst>
                      <p:childTnLst>
                        <p:par>
                          <p:cTn id="103" fill="hold">
                            <p:stCondLst>
                              <p:cond delay="0"/>
                            </p:stCondLst>
                            <p:childTnLst>
                              <p:par>
                                <p:cTn id="104" presetID="10" presetClass="entr" presetSubtype="0" fill="hold" grpId="0" nodeType="clickEffect">
                                  <p:stCondLst>
                                    <p:cond delay="0"/>
                                  </p:stCondLst>
                                  <p:childTnLst>
                                    <p:set>
                                      <p:cBhvr>
                                        <p:cTn id="105" dur="1" fill="hold">
                                          <p:stCondLst>
                                            <p:cond delay="0"/>
                                          </p:stCondLst>
                                        </p:cTn>
                                        <p:tgtEl>
                                          <p:spTgt spid="23"/>
                                        </p:tgtEl>
                                        <p:attrNameLst>
                                          <p:attrName>style.visibility</p:attrName>
                                        </p:attrNameLst>
                                      </p:cBhvr>
                                      <p:to>
                                        <p:strVal val="visible"/>
                                      </p:to>
                                    </p:set>
                                    <p:animEffect transition="in" filter="fade">
                                      <p:cBhvr>
                                        <p:cTn id="106" dur="500"/>
                                        <p:tgtEl>
                                          <p:spTgt spid="23"/>
                                        </p:tgtEl>
                                      </p:cBhvr>
                                    </p:animEffect>
                                  </p:childTnLst>
                                </p:cTn>
                              </p:par>
                            </p:childTnLst>
                          </p:cTn>
                        </p:par>
                      </p:childTnLst>
                    </p:cTn>
                  </p:par>
                  <p:par>
                    <p:cTn id="107" fill="hold">
                      <p:stCondLst>
                        <p:cond delay="indefinite"/>
                      </p:stCondLst>
                      <p:childTnLst>
                        <p:par>
                          <p:cTn id="108" fill="hold">
                            <p:stCondLst>
                              <p:cond delay="0"/>
                            </p:stCondLst>
                            <p:childTnLst>
                              <p:par>
                                <p:cTn id="109" presetID="10" presetClass="entr" presetSubtype="0" fill="hold" grpId="0" nodeType="clickEffect">
                                  <p:stCondLst>
                                    <p:cond delay="0"/>
                                  </p:stCondLst>
                                  <p:childTnLst>
                                    <p:set>
                                      <p:cBhvr>
                                        <p:cTn id="110" dur="1" fill="hold">
                                          <p:stCondLst>
                                            <p:cond delay="0"/>
                                          </p:stCondLst>
                                        </p:cTn>
                                        <p:tgtEl>
                                          <p:spTgt spid="27"/>
                                        </p:tgtEl>
                                        <p:attrNameLst>
                                          <p:attrName>style.visibility</p:attrName>
                                        </p:attrNameLst>
                                      </p:cBhvr>
                                      <p:to>
                                        <p:strVal val="visible"/>
                                      </p:to>
                                    </p:set>
                                    <p:animEffect transition="in" filter="fade">
                                      <p:cBhvr>
                                        <p:cTn id="111" dur="500"/>
                                        <p:tgtEl>
                                          <p:spTgt spid="27"/>
                                        </p:tgtEl>
                                      </p:cBhvr>
                                    </p:animEffect>
                                  </p:childTnLst>
                                </p:cTn>
                              </p:par>
                            </p:childTnLst>
                          </p:cTn>
                        </p:par>
                      </p:childTnLst>
                    </p:cTn>
                  </p:par>
                  <p:par>
                    <p:cTn id="112" fill="hold">
                      <p:stCondLst>
                        <p:cond delay="indefinite"/>
                      </p:stCondLst>
                      <p:childTnLst>
                        <p:par>
                          <p:cTn id="113" fill="hold">
                            <p:stCondLst>
                              <p:cond delay="0"/>
                            </p:stCondLst>
                            <p:childTnLst>
                              <p:par>
                                <p:cTn id="114" presetID="10" presetClass="entr" presetSubtype="0" fill="hold" grpId="0" nodeType="clickEffect">
                                  <p:stCondLst>
                                    <p:cond delay="0"/>
                                  </p:stCondLst>
                                  <p:childTnLst>
                                    <p:set>
                                      <p:cBhvr>
                                        <p:cTn id="115" dur="1" fill="hold">
                                          <p:stCondLst>
                                            <p:cond delay="0"/>
                                          </p:stCondLst>
                                        </p:cTn>
                                        <p:tgtEl>
                                          <p:spTgt spid="28"/>
                                        </p:tgtEl>
                                        <p:attrNameLst>
                                          <p:attrName>style.visibility</p:attrName>
                                        </p:attrNameLst>
                                      </p:cBhvr>
                                      <p:to>
                                        <p:strVal val="visible"/>
                                      </p:to>
                                    </p:set>
                                    <p:animEffect transition="in" filter="fade">
                                      <p:cBhvr>
                                        <p:cTn id="116" dur="500"/>
                                        <p:tgtEl>
                                          <p:spTgt spid="2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P spid="5" grpId="0" animBg="1"/>
      <p:bldP spid="7" grpId="0" animBg="1"/>
      <p:bldP spid="9" grpId="0" animBg="1"/>
      <p:bldP spid="11" grpId="0" animBg="1"/>
      <p:bldP spid="12" grpId="0" animBg="1"/>
      <p:bldP spid="13" grpId="0" animBg="1"/>
      <p:bldP spid="14" grpId="0" animBg="1"/>
      <p:bldP spid="15" grpId="0" animBg="1"/>
      <p:bldP spid="16" grpId="0" animBg="1"/>
      <p:bldP spid="17" grpId="0" animBg="1"/>
      <p:bldP spid="18" grpId="0" animBg="1"/>
      <p:bldP spid="19" grpId="0" animBg="1"/>
      <p:bldP spid="20" grpId="0" animBg="1"/>
      <p:bldP spid="21" grpId="0" animBg="1"/>
      <p:bldP spid="8" grpId="0"/>
      <p:bldP spid="23" grpId="0"/>
      <p:bldP spid="24" grpId="0"/>
      <p:bldP spid="25" grpId="0"/>
      <p:bldP spid="26" grpId="0"/>
      <p:bldP spid="27" grpId="0"/>
      <p:bldP spid="28" grpId="0"/>
    </p:bldLst>
  </p:timing>
</p:sld>
</file>

<file path=ppt/slides/slide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re 1"/>
          <p:cNvSpPr>
            <a:spLocks noGrp="1"/>
          </p:cNvSpPr>
          <p:nvPr>
            <p:ph type="title"/>
            <p:custDataLst>
              <p:tags r:id="rId1"/>
            </p:custDataLst>
          </p:nvPr>
        </p:nvSpPr>
        <p:spPr>
          <a:xfrm>
            <a:off x="1589317" y="48986"/>
            <a:ext cx="7554683" cy="749800"/>
          </a:xfrm>
        </p:spPr>
        <p:txBody>
          <a:bodyPr>
            <a:normAutofit fontScale="90000"/>
          </a:bodyPr>
          <a:lstStyle/>
          <a:p>
            <a:r>
              <a:rPr lang="fr-FR" sz="3600" dirty="0" smtClean="0"/>
              <a:t>Plaque à borne (raccordement)</a:t>
            </a:r>
            <a:endParaRPr lang="fr-FR" sz="3600" dirty="0"/>
          </a:p>
        </p:txBody>
      </p:sp>
      <p:pic>
        <p:nvPicPr>
          <p:cNvPr id="6" name="Image 5"/>
          <p:cNvPicPr>
            <a:picLocks noChangeAspect="1"/>
          </p:cNvPicPr>
          <p:nvPr>
            <p:custDataLst>
              <p:tags r:id="rId2"/>
            </p:custDataLst>
          </p:nvPr>
        </p:nvPicPr>
        <p:blipFill>
          <a:blip r:embed="rId32" cstate="print">
            <a:extLst>
              <a:ext uri="{28A0092B-C50C-407E-A947-70E740481C1C}">
                <a14:useLocalDpi xmlns:a14="http://schemas.microsoft.com/office/drawing/2010/main" val="0"/>
              </a:ext>
            </a:extLst>
          </a:blip>
          <a:stretch>
            <a:fillRect/>
          </a:stretch>
        </p:blipFill>
        <p:spPr>
          <a:xfrm>
            <a:off x="4025458" y="3978822"/>
            <a:ext cx="5118539" cy="2879178"/>
          </a:xfrm>
          <a:prstGeom prst="rect">
            <a:avLst/>
          </a:prstGeom>
        </p:spPr>
      </p:pic>
      <p:pic>
        <p:nvPicPr>
          <p:cNvPr id="5" name="Image 4"/>
          <p:cNvPicPr>
            <a:picLocks noChangeAspect="1"/>
          </p:cNvPicPr>
          <p:nvPr>
            <p:custDataLst>
              <p:tags r:id="rId3"/>
            </p:custDataLst>
          </p:nvPr>
        </p:nvPicPr>
        <p:blipFill rotWithShape="1">
          <a:blip r:embed="rId33" cstate="print">
            <a:extLst>
              <a:ext uri="{28A0092B-C50C-407E-A947-70E740481C1C}">
                <a14:useLocalDpi xmlns:a14="http://schemas.microsoft.com/office/drawing/2010/main" val="0"/>
              </a:ext>
            </a:extLst>
          </a:blip>
          <a:srcRect l="14914" t="1571" r="21983" b="8110"/>
          <a:stretch/>
        </p:blipFill>
        <p:spPr>
          <a:xfrm rot="5400000">
            <a:off x="-291367" y="2170973"/>
            <a:ext cx="5039120" cy="4056994"/>
          </a:xfrm>
          <a:prstGeom prst="rect">
            <a:avLst/>
          </a:prstGeom>
        </p:spPr>
      </p:pic>
      <p:sp>
        <p:nvSpPr>
          <p:cNvPr id="7" name="Rectangle 6"/>
          <p:cNvSpPr/>
          <p:nvPr>
            <p:custDataLst>
              <p:tags r:id="rId4"/>
            </p:custDataLst>
          </p:nvPr>
        </p:nvSpPr>
        <p:spPr>
          <a:xfrm>
            <a:off x="1752601" y="803126"/>
            <a:ext cx="6264856" cy="369332"/>
          </a:xfrm>
          <a:prstGeom prst="rect">
            <a:avLst/>
          </a:prstGeom>
          <a:solidFill>
            <a:schemeClr val="bg2">
              <a:lumMod val="10000"/>
              <a:alpha val="69000"/>
            </a:schemeClr>
          </a:solidFill>
          <a:scene3d>
            <a:camera prst="orthographicFront"/>
            <a:lightRig rig="threePt" dir="t"/>
          </a:scene3d>
          <a:sp3d>
            <a:bevelT prst="convex"/>
          </a:sp3d>
        </p:spPr>
        <p:txBody>
          <a:bodyPr wrap="none">
            <a:spAutoFit/>
          </a:bodyPr>
          <a:lstStyle/>
          <a:p>
            <a:pPr algn="ctr"/>
            <a:r>
              <a:rPr lang="fr-FR" b="1" dirty="0" smtClean="0">
                <a:solidFill>
                  <a:schemeClr val="bg1"/>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sym typeface="Symbol"/>
              </a:rPr>
              <a:t>Quelles bornes </a:t>
            </a:r>
            <a:r>
              <a:rPr lang="fr-FR" b="1" dirty="0" smtClean="0">
                <a:solidFill>
                  <a:schemeClr val="bg1"/>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sym typeface="Symbol"/>
              </a:rPr>
              <a:t>doit-on </a:t>
            </a:r>
            <a:r>
              <a:rPr lang="fr-FR" b="1" dirty="0" smtClean="0">
                <a:solidFill>
                  <a:schemeClr val="bg1"/>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sym typeface="Symbol"/>
              </a:rPr>
              <a:t>alimenter en premier ?</a:t>
            </a:r>
            <a:endParaRPr lang="fr-FR" b="1" dirty="0">
              <a:solidFill>
                <a:schemeClr val="bg1"/>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endParaRPr>
          </a:p>
        </p:txBody>
      </p:sp>
      <p:sp>
        <p:nvSpPr>
          <p:cNvPr id="8" name="Rectangle 7"/>
          <p:cNvSpPr/>
          <p:nvPr>
            <p:custDataLst>
              <p:tags r:id="rId5"/>
            </p:custDataLst>
          </p:nvPr>
        </p:nvSpPr>
        <p:spPr>
          <a:xfrm>
            <a:off x="1531891" y="1482863"/>
            <a:ext cx="7685689" cy="646331"/>
          </a:xfrm>
          <a:prstGeom prst="rect">
            <a:avLst/>
          </a:prstGeom>
          <a:solidFill>
            <a:schemeClr val="bg2">
              <a:lumMod val="10000"/>
              <a:alpha val="69000"/>
            </a:schemeClr>
          </a:solidFill>
          <a:scene3d>
            <a:camera prst="orthographicFront"/>
            <a:lightRig rig="threePt" dir="t"/>
          </a:scene3d>
          <a:sp3d>
            <a:bevelT prst="convex"/>
          </a:sp3d>
        </p:spPr>
        <p:txBody>
          <a:bodyPr wrap="square">
            <a:spAutoFit/>
          </a:bodyPr>
          <a:lstStyle/>
          <a:p>
            <a:pPr algn="ctr"/>
            <a:r>
              <a:rPr lang="fr-FR" b="1" dirty="0" smtClean="0">
                <a:solidFill>
                  <a:schemeClr val="bg1"/>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sym typeface="Symbol"/>
              </a:rPr>
              <a:t>Quel type de raccordement </a:t>
            </a:r>
            <a:r>
              <a:rPr lang="fr-FR" b="1" dirty="0" smtClean="0">
                <a:solidFill>
                  <a:schemeClr val="bg1"/>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sym typeface="Symbol"/>
              </a:rPr>
              <a:t>peut-on </a:t>
            </a:r>
            <a:r>
              <a:rPr lang="fr-FR" b="1" dirty="0" smtClean="0">
                <a:solidFill>
                  <a:schemeClr val="bg1"/>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sym typeface="Symbol"/>
              </a:rPr>
              <a:t>faire avec ce moteur ?</a:t>
            </a:r>
            <a:endParaRPr lang="fr-FR" b="1" dirty="0">
              <a:solidFill>
                <a:schemeClr val="bg1"/>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endParaRPr>
          </a:p>
        </p:txBody>
      </p:sp>
      <p:sp>
        <p:nvSpPr>
          <p:cNvPr id="9" name="Rectangle 8"/>
          <p:cNvSpPr/>
          <p:nvPr>
            <p:custDataLst>
              <p:tags r:id="rId6"/>
            </p:custDataLst>
          </p:nvPr>
        </p:nvSpPr>
        <p:spPr>
          <a:xfrm>
            <a:off x="4229356" y="2469964"/>
            <a:ext cx="4914640" cy="1477328"/>
          </a:xfrm>
          <a:prstGeom prst="rect">
            <a:avLst/>
          </a:prstGeom>
          <a:solidFill>
            <a:schemeClr val="bg2">
              <a:lumMod val="10000"/>
              <a:alpha val="69000"/>
            </a:schemeClr>
          </a:solidFill>
          <a:scene3d>
            <a:camera prst="orthographicFront"/>
            <a:lightRig rig="threePt" dir="t"/>
          </a:scene3d>
          <a:sp3d>
            <a:bevelT prst="convex"/>
          </a:sp3d>
        </p:spPr>
        <p:txBody>
          <a:bodyPr wrap="square">
            <a:spAutoFit/>
          </a:bodyPr>
          <a:lstStyle/>
          <a:p>
            <a:pPr algn="ctr"/>
            <a:r>
              <a:rPr lang="fr-FR" b="1" dirty="0" smtClean="0">
                <a:solidFill>
                  <a:schemeClr val="bg1"/>
                </a:solidFill>
                <a:latin typeface="Verdana" panose="020B0604030504040204" pitchFamily="34" charset="0"/>
                <a:ea typeface="Verdana" panose="020B0604030504040204" pitchFamily="34" charset="0"/>
                <a:cs typeface="Verdana" panose="020B0604030504040204" pitchFamily="34" charset="0"/>
                <a:sym typeface="Symbol"/>
              </a:rPr>
              <a:t>Effectuez le raccordement du moteur </a:t>
            </a:r>
            <a:r>
              <a:rPr lang="fr-FR" b="1" dirty="0" smtClean="0">
                <a:solidFill>
                  <a:schemeClr val="bg1"/>
                </a:solidFill>
                <a:latin typeface="Verdana" panose="020B0604030504040204" pitchFamily="34" charset="0"/>
                <a:ea typeface="Verdana" panose="020B0604030504040204" pitchFamily="34" charset="0"/>
                <a:cs typeface="Verdana" panose="020B0604030504040204" pitchFamily="34" charset="0"/>
                <a:sym typeface="Symbol"/>
              </a:rPr>
              <a:t>à </a:t>
            </a:r>
            <a:r>
              <a:rPr lang="fr-FR" b="1" dirty="0" smtClean="0">
                <a:solidFill>
                  <a:schemeClr val="bg1"/>
                </a:solidFill>
                <a:latin typeface="Verdana" panose="020B0604030504040204" pitchFamily="34" charset="0"/>
                <a:ea typeface="Verdana" panose="020B0604030504040204" pitchFamily="34" charset="0"/>
                <a:cs typeface="Verdana" panose="020B0604030504040204" pitchFamily="34" charset="0"/>
                <a:sym typeface="Symbol"/>
              </a:rPr>
              <a:t>partir de l’alimentation + et moins sur les bornes en haut </a:t>
            </a:r>
            <a:br>
              <a:rPr lang="fr-FR" b="1" dirty="0" smtClean="0">
                <a:solidFill>
                  <a:schemeClr val="bg1"/>
                </a:solidFill>
                <a:latin typeface="Verdana" panose="020B0604030504040204" pitchFamily="34" charset="0"/>
                <a:ea typeface="Verdana" panose="020B0604030504040204" pitchFamily="34" charset="0"/>
                <a:cs typeface="Verdana" panose="020B0604030504040204" pitchFamily="34" charset="0"/>
                <a:sym typeface="Symbol"/>
              </a:rPr>
            </a:br>
            <a:r>
              <a:rPr lang="fr-FR" b="1" dirty="0" smtClean="0">
                <a:solidFill>
                  <a:schemeClr val="bg1"/>
                </a:solidFill>
                <a:latin typeface="Verdana" panose="020B0604030504040204" pitchFamily="34" charset="0"/>
                <a:ea typeface="Verdana" panose="020B0604030504040204" pitchFamily="34" charset="0"/>
                <a:cs typeface="Verdana" panose="020B0604030504040204" pitchFamily="34" charset="0"/>
                <a:sym typeface="Symbol"/>
              </a:rPr>
              <a:t>puis cliquez sur les bornes correspondantes </a:t>
            </a:r>
            <a:endParaRPr lang="fr-FR" b="1" dirty="0">
              <a:solidFill>
                <a:schemeClr val="bg1"/>
              </a:solidFill>
              <a:latin typeface="Verdana" panose="020B0604030504040204" pitchFamily="34" charset="0"/>
              <a:ea typeface="Verdana" panose="020B0604030504040204" pitchFamily="34" charset="0"/>
              <a:cs typeface="Verdana" panose="020B0604030504040204" pitchFamily="34" charset="0"/>
            </a:endParaRPr>
          </a:p>
        </p:txBody>
      </p:sp>
      <p:sp>
        <p:nvSpPr>
          <p:cNvPr id="11" name="Ellipse 10"/>
          <p:cNvSpPr/>
          <p:nvPr>
            <p:custDataLst>
              <p:tags r:id="rId7"/>
            </p:custDataLst>
          </p:nvPr>
        </p:nvSpPr>
        <p:spPr>
          <a:xfrm>
            <a:off x="155791" y="914766"/>
            <a:ext cx="522515" cy="533400"/>
          </a:xfrm>
          <a:prstGeom prst="ellipse">
            <a:avLst/>
          </a:prstGeom>
          <a:solidFill>
            <a:srgbClr val="FF0000"/>
          </a:solidFill>
          <a:ln>
            <a:solidFill>
              <a:schemeClr val="tx1"/>
            </a:solidFill>
          </a:ln>
          <a:scene3d>
            <a:camera prst="orthographicFront"/>
            <a:lightRig rig="threePt" dir="t"/>
          </a:scene3d>
          <a:sp3d>
            <a:bevelT prst="convex"/>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3600" b="1" dirty="0" smtClean="0"/>
              <a:t>+</a:t>
            </a:r>
            <a:endParaRPr lang="fr-FR" sz="3600" b="1" dirty="0"/>
          </a:p>
        </p:txBody>
      </p:sp>
      <p:sp>
        <p:nvSpPr>
          <p:cNvPr id="14" name="Forme libre 13"/>
          <p:cNvSpPr/>
          <p:nvPr>
            <p:custDataLst>
              <p:tags r:id="rId8"/>
            </p:custDataLst>
          </p:nvPr>
        </p:nvSpPr>
        <p:spPr>
          <a:xfrm>
            <a:off x="394485" y="1172655"/>
            <a:ext cx="563458" cy="1570546"/>
          </a:xfrm>
          <a:custGeom>
            <a:avLst/>
            <a:gdLst>
              <a:gd name="connsiteX0" fmla="*/ 372287 w 524687"/>
              <a:gd name="connsiteY0" fmla="*/ 0 h 1654629"/>
              <a:gd name="connsiteX1" fmla="*/ 339630 w 524687"/>
              <a:gd name="connsiteY1" fmla="*/ 359229 h 1654629"/>
              <a:gd name="connsiteX2" fmla="*/ 2173 w 524687"/>
              <a:gd name="connsiteY2" fmla="*/ 1251858 h 1654629"/>
              <a:gd name="connsiteX3" fmla="*/ 524687 w 524687"/>
              <a:gd name="connsiteY3" fmla="*/ 1654629 h 1654629"/>
              <a:gd name="connsiteX0" fmla="*/ 0 w 530772"/>
              <a:gd name="connsiteY0" fmla="*/ 0 h 1570546"/>
              <a:gd name="connsiteX1" fmla="*/ 345715 w 530772"/>
              <a:gd name="connsiteY1" fmla="*/ 275146 h 1570546"/>
              <a:gd name="connsiteX2" fmla="*/ 8258 w 530772"/>
              <a:gd name="connsiteY2" fmla="*/ 1167775 h 1570546"/>
              <a:gd name="connsiteX3" fmla="*/ 530772 w 530772"/>
              <a:gd name="connsiteY3" fmla="*/ 1570546 h 1570546"/>
              <a:gd name="connsiteX0" fmla="*/ 32686 w 563458"/>
              <a:gd name="connsiteY0" fmla="*/ 0 h 1570546"/>
              <a:gd name="connsiteX1" fmla="*/ 28 w 563458"/>
              <a:gd name="connsiteY1" fmla="*/ 558926 h 1570546"/>
              <a:gd name="connsiteX2" fmla="*/ 40944 w 563458"/>
              <a:gd name="connsiteY2" fmla="*/ 1167775 h 1570546"/>
              <a:gd name="connsiteX3" fmla="*/ 563458 w 563458"/>
              <a:gd name="connsiteY3" fmla="*/ 1570546 h 1570546"/>
            </a:gdLst>
            <a:ahLst/>
            <a:cxnLst>
              <a:cxn ang="0">
                <a:pos x="connsiteX0" y="connsiteY0"/>
              </a:cxn>
              <a:cxn ang="0">
                <a:pos x="connsiteX1" y="connsiteY1"/>
              </a:cxn>
              <a:cxn ang="0">
                <a:pos x="connsiteX2" y="connsiteY2"/>
              </a:cxn>
              <a:cxn ang="0">
                <a:pos x="connsiteX3" y="connsiteY3"/>
              </a:cxn>
            </a:cxnLst>
            <a:rect l="l" t="t" r="r" b="b"/>
            <a:pathLst>
              <a:path w="563458" h="1570546">
                <a:moveTo>
                  <a:pt x="32686" y="0"/>
                </a:moveTo>
                <a:cubicBezTo>
                  <a:pt x="47200" y="75293"/>
                  <a:pt x="-1348" y="364297"/>
                  <a:pt x="28" y="558926"/>
                </a:cubicBezTo>
                <a:cubicBezTo>
                  <a:pt x="1404" y="753555"/>
                  <a:pt x="10101" y="951875"/>
                  <a:pt x="40944" y="1167775"/>
                </a:cubicBezTo>
                <a:cubicBezTo>
                  <a:pt x="71787" y="1383675"/>
                  <a:pt x="317622" y="1477110"/>
                  <a:pt x="563458" y="1570546"/>
                </a:cubicBezTo>
              </a:path>
            </a:pathLst>
          </a:custGeom>
          <a:noFill/>
          <a:ln w="76200">
            <a:solidFill>
              <a:srgbClr val="FF0000"/>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6" name="Forme libre 15"/>
          <p:cNvSpPr/>
          <p:nvPr>
            <p:custDataLst>
              <p:tags r:id="rId9"/>
            </p:custDataLst>
          </p:nvPr>
        </p:nvSpPr>
        <p:spPr>
          <a:xfrm>
            <a:off x="118876" y="1214322"/>
            <a:ext cx="795524" cy="4076136"/>
          </a:xfrm>
          <a:custGeom>
            <a:avLst/>
            <a:gdLst>
              <a:gd name="connsiteX0" fmla="*/ 631577 w 793404"/>
              <a:gd name="connsiteY0" fmla="*/ 0 h 4266395"/>
              <a:gd name="connsiteX1" fmla="*/ 457406 w 793404"/>
              <a:gd name="connsiteY1" fmla="*/ 903514 h 4266395"/>
              <a:gd name="connsiteX2" fmla="*/ 315891 w 793404"/>
              <a:gd name="connsiteY2" fmla="*/ 1349828 h 4266395"/>
              <a:gd name="connsiteX3" fmla="*/ 207034 w 793404"/>
              <a:gd name="connsiteY3" fmla="*/ 1611085 h 4266395"/>
              <a:gd name="connsiteX4" fmla="*/ 43749 w 793404"/>
              <a:gd name="connsiteY4" fmla="*/ 2286000 h 4266395"/>
              <a:gd name="connsiteX5" fmla="*/ 65520 w 793404"/>
              <a:gd name="connsiteY5" fmla="*/ 3494314 h 4266395"/>
              <a:gd name="connsiteX6" fmla="*/ 751320 w 793404"/>
              <a:gd name="connsiteY6" fmla="*/ 4212771 h 4266395"/>
              <a:gd name="connsiteX7" fmla="*/ 718663 w 793404"/>
              <a:gd name="connsiteY7" fmla="*/ 4212771 h 4266395"/>
              <a:gd name="connsiteX8" fmla="*/ 718663 w 793404"/>
              <a:gd name="connsiteY8" fmla="*/ 4201885 h 4266395"/>
              <a:gd name="connsiteX0" fmla="*/ 631577 w 793404"/>
              <a:gd name="connsiteY0" fmla="*/ 0 h 4266395"/>
              <a:gd name="connsiteX1" fmla="*/ 457406 w 793404"/>
              <a:gd name="connsiteY1" fmla="*/ 903514 h 4266395"/>
              <a:gd name="connsiteX2" fmla="*/ 315891 w 793404"/>
              <a:gd name="connsiteY2" fmla="*/ 1349828 h 4266395"/>
              <a:gd name="connsiteX3" fmla="*/ 207034 w 793404"/>
              <a:gd name="connsiteY3" fmla="*/ 1611085 h 4266395"/>
              <a:gd name="connsiteX4" fmla="*/ 43749 w 793404"/>
              <a:gd name="connsiteY4" fmla="*/ 2286000 h 4266395"/>
              <a:gd name="connsiteX5" fmla="*/ 65520 w 793404"/>
              <a:gd name="connsiteY5" fmla="*/ 3494314 h 4266395"/>
              <a:gd name="connsiteX6" fmla="*/ 751320 w 793404"/>
              <a:gd name="connsiteY6" fmla="*/ 4212771 h 4266395"/>
              <a:gd name="connsiteX7" fmla="*/ 718663 w 793404"/>
              <a:gd name="connsiteY7" fmla="*/ 4212771 h 4266395"/>
              <a:gd name="connsiteX0" fmla="*/ 631577 w 751320"/>
              <a:gd name="connsiteY0" fmla="*/ 0 h 4212771"/>
              <a:gd name="connsiteX1" fmla="*/ 457406 w 751320"/>
              <a:gd name="connsiteY1" fmla="*/ 903514 h 4212771"/>
              <a:gd name="connsiteX2" fmla="*/ 315891 w 751320"/>
              <a:gd name="connsiteY2" fmla="*/ 1349828 h 4212771"/>
              <a:gd name="connsiteX3" fmla="*/ 207034 w 751320"/>
              <a:gd name="connsiteY3" fmla="*/ 1611085 h 4212771"/>
              <a:gd name="connsiteX4" fmla="*/ 43749 w 751320"/>
              <a:gd name="connsiteY4" fmla="*/ 2286000 h 4212771"/>
              <a:gd name="connsiteX5" fmla="*/ 65520 w 751320"/>
              <a:gd name="connsiteY5" fmla="*/ 3494314 h 4212771"/>
              <a:gd name="connsiteX6" fmla="*/ 751320 w 751320"/>
              <a:gd name="connsiteY6" fmla="*/ 4212771 h 4212771"/>
              <a:gd name="connsiteX0" fmla="*/ 686835 w 806578"/>
              <a:gd name="connsiteY0" fmla="*/ 0 h 4212771"/>
              <a:gd name="connsiteX1" fmla="*/ 512664 w 806578"/>
              <a:gd name="connsiteY1" fmla="*/ 903514 h 4212771"/>
              <a:gd name="connsiteX2" fmla="*/ 371149 w 806578"/>
              <a:gd name="connsiteY2" fmla="*/ 1349828 h 4212771"/>
              <a:gd name="connsiteX3" fmla="*/ 262292 w 806578"/>
              <a:gd name="connsiteY3" fmla="*/ 1611085 h 4212771"/>
              <a:gd name="connsiteX4" fmla="*/ 11921 w 806578"/>
              <a:gd name="connsiteY4" fmla="*/ 2438400 h 4212771"/>
              <a:gd name="connsiteX5" fmla="*/ 120778 w 806578"/>
              <a:gd name="connsiteY5" fmla="*/ 3494314 h 4212771"/>
              <a:gd name="connsiteX6" fmla="*/ 806578 w 806578"/>
              <a:gd name="connsiteY6" fmla="*/ 4212771 h 4212771"/>
              <a:gd name="connsiteX0" fmla="*/ 686835 w 806578"/>
              <a:gd name="connsiteY0" fmla="*/ 0 h 4212771"/>
              <a:gd name="connsiteX1" fmla="*/ 512664 w 806578"/>
              <a:gd name="connsiteY1" fmla="*/ 903514 h 4212771"/>
              <a:gd name="connsiteX2" fmla="*/ 382034 w 806578"/>
              <a:gd name="connsiteY2" fmla="*/ 1415142 h 4212771"/>
              <a:gd name="connsiteX3" fmla="*/ 262292 w 806578"/>
              <a:gd name="connsiteY3" fmla="*/ 1611085 h 4212771"/>
              <a:gd name="connsiteX4" fmla="*/ 11921 w 806578"/>
              <a:gd name="connsiteY4" fmla="*/ 2438400 h 4212771"/>
              <a:gd name="connsiteX5" fmla="*/ 120778 w 806578"/>
              <a:gd name="connsiteY5" fmla="*/ 3494314 h 4212771"/>
              <a:gd name="connsiteX6" fmla="*/ 806578 w 806578"/>
              <a:gd name="connsiteY6" fmla="*/ 4212771 h 4212771"/>
              <a:gd name="connsiteX0" fmla="*/ 686835 w 806578"/>
              <a:gd name="connsiteY0" fmla="*/ 0 h 4212771"/>
              <a:gd name="connsiteX1" fmla="*/ 512664 w 806578"/>
              <a:gd name="connsiteY1" fmla="*/ 903514 h 4212771"/>
              <a:gd name="connsiteX2" fmla="*/ 262292 w 806578"/>
              <a:gd name="connsiteY2" fmla="*/ 1611085 h 4212771"/>
              <a:gd name="connsiteX3" fmla="*/ 11921 w 806578"/>
              <a:gd name="connsiteY3" fmla="*/ 2438400 h 4212771"/>
              <a:gd name="connsiteX4" fmla="*/ 120778 w 806578"/>
              <a:gd name="connsiteY4" fmla="*/ 3494314 h 4212771"/>
              <a:gd name="connsiteX5" fmla="*/ 806578 w 806578"/>
              <a:gd name="connsiteY5" fmla="*/ 4212771 h 4212771"/>
              <a:gd name="connsiteX0" fmla="*/ 297952 w 806578"/>
              <a:gd name="connsiteY0" fmla="*/ 0 h 4076136"/>
              <a:gd name="connsiteX1" fmla="*/ 512664 w 806578"/>
              <a:gd name="connsiteY1" fmla="*/ 766879 h 4076136"/>
              <a:gd name="connsiteX2" fmla="*/ 262292 w 806578"/>
              <a:gd name="connsiteY2" fmla="*/ 1474450 h 4076136"/>
              <a:gd name="connsiteX3" fmla="*/ 11921 w 806578"/>
              <a:gd name="connsiteY3" fmla="*/ 2301765 h 4076136"/>
              <a:gd name="connsiteX4" fmla="*/ 120778 w 806578"/>
              <a:gd name="connsiteY4" fmla="*/ 3357679 h 4076136"/>
              <a:gd name="connsiteX5" fmla="*/ 806578 w 806578"/>
              <a:gd name="connsiteY5" fmla="*/ 4076136 h 4076136"/>
              <a:gd name="connsiteX0" fmla="*/ 297952 w 806578"/>
              <a:gd name="connsiteY0" fmla="*/ 0 h 4076136"/>
              <a:gd name="connsiteX1" fmla="*/ 134292 w 806578"/>
              <a:gd name="connsiteY1" fmla="*/ 945555 h 4076136"/>
              <a:gd name="connsiteX2" fmla="*/ 262292 w 806578"/>
              <a:gd name="connsiteY2" fmla="*/ 1474450 h 4076136"/>
              <a:gd name="connsiteX3" fmla="*/ 11921 w 806578"/>
              <a:gd name="connsiteY3" fmla="*/ 2301765 h 4076136"/>
              <a:gd name="connsiteX4" fmla="*/ 120778 w 806578"/>
              <a:gd name="connsiteY4" fmla="*/ 3357679 h 4076136"/>
              <a:gd name="connsiteX5" fmla="*/ 806578 w 806578"/>
              <a:gd name="connsiteY5" fmla="*/ 4076136 h 4076136"/>
              <a:gd name="connsiteX0" fmla="*/ 286513 w 795139"/>
              <a:gd name="connsiteY0" fmla="*/ 0 h 4076136"/>
              <a:gd name="connsiteX1" fmla="*/ 122853 w 795139"/>
              <a:gd name="connsiteY1" fmla="*/ 945555 h 4076136"/>
              <a:gd name="connsiteX2" fmla="*/ 93198 w 795139"/>
              <a:gd name="connsiteY2" fmla="*/ 1495471 h 4076136"/>
              <a:gd name="connsiteX3" fmla="*/ 482 w 795139"/>
              <a:gd name="connsiteY3" fmla="*/ 2301765 h 4076136"/>
              <a:gd name="connsiteX4" fmla="*/ 109339 w 795139"/>
              <a:gd name="connsiteY4" fmla="*/ 3357679 h 4076136"/>
              <a:gd name="connsiteX5" fmla="*/ 795139 w 795139"/>
              <a:gd name="connsiteY5" fmla="*/ 4076136 h 4076136"/>
              <a:gd name="connsiteX0" fmla="*/ 286898 w 795524"/>
              <a:gd name="connsiteY0" fmla="*/ 0 h 4076136"/>
              <a:gd name="connsiteX1" fmla="*/ 123238 w 795524"/>
              <a:gd name="connsiteY1" fmla="*/ 945555 h 4076136"/>
              <a:gd name="connsiteX2" fmla="*/ 62052 w 795524"/>
              <a:gd name="connsiteY2" fmla="*/ 1495471 h 4076136"/>
              <a:gd name="connsiteX3" fmla="*/ 867 w 795524"/>
              <a:gd name="connsiteY3" fmla="*/ 2301765 h 4076136"/>
              <a:gd name="connsiteX4" fmla="*/ 109724 w 795524"/>
              <a:gd name="connsiteY4" fmla="*/ 3357679 h 4076136"/>
              <a:gd name="connsiteX5" fmla="*/ 795524 w 795524"/>
              <a:gd name="connsiteY5" fmla="*/ 4076136 h 40761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95524" h="4076136">
                <a:moveTo>
                  <a:pt x="286898" y="0"/>
                </a:moveTo>
                <a:cubicBezTo>
                  <a:pt x="226119" y="339271"/>
                  <a:pt x="160712" y="696310"/>
                  <a:pt x="123238" y="945555"/>
                </a:cubicBezTo>
                <a:cubicBezTo>
                  <a:pt x="85764" y="1194800"/>
                  <a:pt x="82447" y="1269436"/>
                  <a:pt x="62052" y="1495471"/>
                </a:cubicBezTo>
                <a:cubicBezTo>
                  <a:pt x="41657" y="1721506"/>
                  <a:pt x="-7078" y="1991397"/>
                  <a:pt x="867" y="2301765"/>
                </a:cubicBezTo>
                <a:cubicBezTo>
                  <a:pt x="8812" y="2612133"/>
                  <a:pt x="-22719" y="3061950"/>
                  <a:pt x="109724" y="3357679"/>
                </a:cubicBezTo>
                <a:cubicBezTo>
                  <a:pt x="242167" y="3653408"/>
                  <a:pt x="686667" y="3956393"/>
                  <a:pt x="795524" y="4076136"/>
                </a:cubicBezTo>
              </a:path>
            </a:pathLst>
          </a:custGeom>
          <a:noFill/>
          <a:ln w="76200">
            <a:solidFill>
              <a:srgbClr val="FF0000"/>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7" name="Ellipse 16"/>
          <p:cNvSpPr/>
          <p:nvPr>
            <p:custDataLst>
              <p:tags r:id="rId10"/>
            </p:custDataLst>
          </p:nvPr>
        </p:nvSpPr>
        <p:spPr>
          <a:xfrm>
            <a:off x="1356206" y="893746"/>
            <a:ext cx="522515" cy="533400"/>
          </a:xfrm>
          <a:prstGeom prst="ellipse">
            <a:avLst/>
          </a:prstGeom>
          <a:solidFill>
            <a:schemeClr val="tx1">
              <a:lumMod val="50000"/>
              <a:lumOff val="50000"/>
            </a:schemeClr>
          </a:solidFill>
          <a:ln>
            <a:solidFill>
              <a:schemeClr val="tx1"/>
            </a:solidFill>
          </a:ln>
          <a:scene3d>
            <a:camera prst="orthographicFront"/>
            <a:lightRig rig="threePt" dir="t"/>
          </a:scene3d>
          <a:sp3d>
            <a:bevelT prst="convex"/>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3600" b="1" dirty="0" smtClean="0"/>
              <a:t>-</a:t>
            </a:r>
            <a:endParaRPr lang="fr-FR" sz="3600" b="1" dirty="0"/>
          </a:p>
        </p:txBody>
      </p:sp>
      <p:sp>
        <p:nvSpPr>
          <p:cNvPr id="21" name="Forme libre 20"/>
          <p:cNvSpPr/>
          <p:nvPr>
            <p:custDataLst>
              <p:tags r:id="rId11"/>
            </p:custDataLst>
          </p:nvPr>
        </p:nvSpPr>
        <p:spPr>
          <a:xfrm>
            <a:off x="1547495" y="1077686"/>
            <a:ext cx="1946819" cy="1654628"/>
          </a:xfrm>
          <a:custGeom>
            <a:avLst/>
            <a:gdLst>
              <a:gd name="connsiteX0" fmla="*/ 327 w 2003298"/>
              <a:gd name="connsiteY0" fmla="*/ 0 h 1654628"/>
              <a:gd name="connsiteX1" fmla="*/ 218041 w 2003298"/>
              <a:gd name="connsiteY1" fmla="*/ 348343 h 1654628"/>
              <a:gd name="connsiteX2" fmla="*/ 1328384 w 2003298"/>
              <a:gd name="connsiteY2" fmla="*/ 794657 h 1654628"/>
              <a:gd name="connsiteX3" fmla="*/ 2003298 w 2003298"/>
              <a:gd name="connsiteY3" fmla="*/ 1654628 h 1654628"/>
              <a:gd name="connsiteX0" fmla="*/ 4996 w 2007967"/>
              <a:gd name="connsiteY0" fmla="*/ 0 h 1654628"/>
              <a:gd name="connsiteX1" fmla="*/ 179243 w 2007967"/>
              <a:gd name="connsiteY1" fmla="*/ 1031516 h 1654628"/>
              <a:gd name="connsiteX2" fmla="*/ 1333053 w 2007967"/>
              <a:gd name="connsiteY2" fmla="*/ 794657 h 1654628"/>
              <a:gd name="connsiteX3" fmla="*/ 2007967 w 2007967"/>
              <a:gd name="connsiteY3" fmla="*/ 1654628 h 1654628"/>
              <a:gd name="connsiteX0" fmla="*/ 3719 w 2006690"/>
              <a:gd name="connsiteY0" fmla="*/ 0 h 1654628"/>
              <a:gd name="connsiteX1" fmla="*/ 177966 w 2006690"/>
              <a:gd name="connsiteY1" fmla="*/ 1031516 h 1654628"/>
              <a:gd name="connsiteX2" fmla="*/ 1288310 w 2006690"/>
              <a:gd name="connsiteY2" fmla="*/ 983843 h 1654628"/>
              <a:gd name="connsiteX3" fmla="*/ 2006690 w 2006690"/>
              <a:gd name="connsiteY3" fmla="*/ 1654628 h 1654628"/>
              <a:gd name="connsiteX0" fmla="*/ 3719 w 2006690"/>
              <a:gd name="connsiteY0" fmla="*/ 0 h 1654628"/>
              <a:gd name="connsiteX1" fmla="*/ 177966 w 2006690"/>
              <a:gd name="connsiteY1" fmla="*/ 1031516 h 1654628"/>
              <a:gd name="connsiteX2" fmla="*/ 1288310 w 2006690"/>
              <a:gd name="connsiteY2" fmla="*/ 983843 h 1654628"/>
              <a:gd name="connsiteX3" fmla="*/ 2006690 w 2006690"/>
              <a:gd name="connsiteY3" fmla="*/ 1654628 h 1654628"/>
              <a:gd name="connsiteX0" fmla="*/ 3719 w 2006690"/>
              <a:gd name="connsiteY0" fmla="*/ 0 h 1654628"/>
              <a:gd name="connsiteX1" fmla="*/ 177966 w 2006690"/>
              <a:gd name="connsiteY1" fmla="*/ 1031516 h 1654628"/>
              <a:gd name="connsiteX2" fmla="*/ 1288310 w 2006690"/>
              <a:gd name="connsiteY2" fmla="*/ 983843 h 1654628"/>
              <a:gd name="connsiteX3" fmla="*/ 2006690 w 2006690"/>
              <a:gd name="connsiteY3" fmla="*/ 1654628 h 1654628"/>
              <a:gd name="connsiteX0" fmla="*/ 9800 w 2012771"/>
              <a:gd name="connsiteY0" fmla="*/ 0 h 1654628"/>
              <a:gd name="connsiteX1" fmla="*/ 184047 w 2012771"/>
              <a:gd name="connsiteY1" fmla="*/ 1031516 h 1654628"/>
              <a:gd name="connsiteX2" fmla="*/ 1468254 w 2012771"/>
              <a:gd name="connsiteY2" fmla="*/ 1088946 h 1654628"/>
              <a:gd name="connsiteX3" fmla="*/ 2012771 w 2012771"/>
              <a:gd name="connsiteY3" fmla="*/ 1654628 h 1654628"/>
            </a:gdLst>
            <a:ahLst/>
            <a:cxnLst>
              <a:cxn ang="0">
                <a:pos x="connsiteX0" y="connsiteY0"/>
              </a:cxn>
              <a:cxn ang="0">
                <a:pos x="connsiteX1" y="connsiteY1"/>
              </a:cxn>
              <a:cxn ang="0">
                <a:pos x="connsiteX2" y="connsiteY2"/>
              </a:cxn>
              <a:cxn ang="0">
                <a:pos x="connsiteX3" y="connsiteY3"/>
              </a:cxn>
            </a:cxnLst>
            <a:rect l="l" t="t" r="r" b="b"/>
            <a:pathLst>
              <a:path w="2012771" h="1654628">
                <a:moveTo>
                  <a:pt x="9800" y="0"/>
                </a:moveTo>
                <a:cubicBezTo>
                  <a:pt x="7985" y="107950"/>
                  <a:pt x="-59029" y="850025"/>
                  <a:pt x="184047" y="1031516"/>
                </a:cubicBezTo>
                <a:cubicBezTo>
                  <a:pt x="427123" y="1213007"/>
                  <a:pt x="1105513" y="997356"/>
                  <a:pt x="1468254" y="1088946"/>
                </a:cubicBezTo>
                <a:cubicBezTo>
                  <a:pt x="1928793" y="1264618"/>
                  <a:pt x="1824085" y="1333499"/>
                  <a:pt x="2012771" y="1654628"/>
                </a:cubicBezTo>
              </a:path>
            </a:pathLst>
          </a:custGeom>
          <a:noFill/>
          <a:ln w="76200">
            <a:solidFill>
              <a:schemeClr val="tx1">
                <a:lumMod val="85000"/>
                <a:lumOff val="1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2" name="Forme libre 21"/>
          <p:cNvSpPr/>
          <p:nvPr>
            <p:custDataLst>
              <p:tags r:id="rId12"/>
            </p:custDataLst>
          </p:nvPr>
        </p:nvSpPr>
        <p:spPr>
          <a:xfrm>
            <a:off x="1545772" y="1143000"/>
            <a:ext cx="2594706" cy="4114800"/>
          </a:xfrm>
          <a:custGeom>
            <a:avLst/>
            <a:gdLst>
              <a:gd name="connsiteX0" fmla="*/ 0 w 2683585"/>
              <a:gd name="connsiteY0" fmla="*/ 0 h 4114800"/>
              <a:gd name="connsiteX1" fmla="*/ 620486 w 2683585"/>
              <a:gd name="connsiteY1" fmla="*/ 478971 h 4114800"/>
              <a:gd name="connsiteX2" fmla="*/ 2340429 w 2683585"/>
              <a:gd name="connsiteY2" fmla="*/ 903514 h 4114800"/>
              <a:gd name="connsiteX3" fmla="*/ 2656115 w 2683585"/>
              <a:gd name="connsiteY3" fmla="*/ 2416629 h 4114800"/>
              <a:gd name="connsiteX4" fmla="*/ 1926772 w 2683585"/>
              <a:gd name="connsiteY4" fmla="*/ 4114800 h 4114800"/>
              <a:gd name="connsiteX0" fmla="*/ 0 w 2691392"/>
              <a:gd name="connsiteY0" fmla="*/ 0 h 4114800"/>
              <a:gd name="connsiteX1" fmla="*/ 336707 w 2691392"/>
              <a:gd name="connsiteY1" fmla="*/ 867854 h 4114800"/>
              <a:gd name="connsiteX2" fmla="*/ 2340429 w 2691392"/>
              <a:gd name="connsiteY2" fmla="*/ 903514 h 4114800"/>
              <a:gd name="connsiteX3" fmla="*/ 2656115 w 2691392"/>
              <a:gd name="connsiteY3" fmla="*/ 2416629 h 4114800"/>
              <a:gd name="connsiteX4" fmla="*/ 1926772 w 2691392"/>
              <a:gd name="connsiteY4" fmla="*/ 4114800 h 4114800"/>
              <a:gd name="connsiteX0" fmla="*/ 0 w 2693080"/>
              <a:gd name="connsiteY0" fmla="*/ 0 h 4114800"/>
              <a:gd name="connsiteX1" fmla="*/ 284156 w 2693080"/>
              <a:gd name="connsiteY1" fmla="*/ 909895 h 4114800"/>
              <a:gd name="connsiteX2" fmla="*/ 2340429 w 2693080"/>
              <a:gd name="connsiteY2" fmla="*/ 903514 h 4114800"/>
              <a:gd name="connsiteX3" fmla="*/ 2656115 w 2693080"/>
              <a:gd name="connsiteY3" fmla="*/ 2416629 h 4114800"/>
              <a:gd name="connsiteX4" fmla="*/ 1926772 w 2693080"/>
              <a:gd name="connsiteY4" fmla="*/ 4114800 h 4114800"/>
              <a:gd name="connsiteX0" fmla="*/ 0 w 2672496"/>
              <a:gd name="connsiteY0" fmla="*/ 0 h 4114800"/>
              <a:gd name="connsiteX1" fmla="*/ 284156 w 2672496"/>
              <a:gd name="connsiteY1" fmla="*/ 909895 h 4114800"/>
              <a:gd name="connsiteX2" fmla="*/ 2182774 w 2672496"/>
              <a:gd name="connsiteY2" fmla="*/ 924535 h 4114800"/>
              <a:gd name="connsiteX3" fmla="*/ 2656115 w 2672496"/>
              <a:gd name="connsiteY3" fmla="*/ 2416629 h 4114800"/>
              <a:gd name="connsiteX4" fmla="*/ 1926772 w 2672496"/>
              <a:gd name="connsiteY4" fmla="*/ 4114800 h 4114800"/>
              <a:gd name="connsiteX0" fmla="*/ 0 w 2594706"/>
              <a:gd name="connsiteY0" fmla="*/ 0 h 4114800"/>
              <a:gd name="connsiteX1" fmla="*/ 284156 w 2594706"/>
              <a:gd name="connsiteY1" fmla="*/ 909895 h 4114800"/>
              <a:gd name="connsiteX2" fmla="*/ 2182774 w 2594706"/>
              <a:gd name="connsiteY2" fmla="*/ 924535 h 4114800"/>
              <a:gd name="connsiteX3" fmla="*/ 2572033 w 2594706"/>
              <a:gd name="connsiteY3" fmla="*/ 2458670 h 4114800"/>
              <a:gd name="connsiteX4" fmla="*/ 1926772 w 2594706"/>
              <a:gd name="connsiteY4" fmla="*/ 4114800 h 4114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94706" h="4114800">
                <a:moveTo>
                  <a:pt x="0" y="0"/>
                </a:moveTo>
                <a:cubicBezTo>
                  <a:pt x="115207" y="164192"/>
                  <a:pt x="-79640" y="755806"/>
                  <a:pt x="284156" y="909895"/>
                </a:cubicBezTo>
                <a:cubicBezTo>
                  <a:pt x="647952" y="1063984"/>
                  <a:pt x="1801461" y="666406"/>
                  <a:pt x="2182774" y="924535"/>
                </a:cubicBezTo>
                <a:cubicBezTo>
                  <a:pt x="2564087" y="1182664"/>
                  <a:pt x="2640976" y="1923456"/>
                  <a:pt x="2572033" y="2458670"/>
                </a:cubicBezTo>
                <a:cubicBezTo>
                  <a:pt x="2503090" y="2993884"/>
                  <a:pt x="2256972" y="3533321"/>
                  <a:pt x="1926772" y="4114800"/>
                </a:cubicBezTo>
              </a:path>
            </a:pathLst>
          </a:custGeom>
          <a:noFill/>
          <a:ln w="76200">
            <a:solidFill>
              <a:schemeClr val="tx1">
                <a:lumMod val="75000"/>
                <a:lumOff val="2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3" name="Ellipse 22"/>
          <p:cNvSpPr/>
          <p:nvPr>
            <p:custDataLst>
              <p:tags r:id="rId13"/>
            </p:custDataLst>
          </p:nvPr>
        </p:nvSpPr>
        <p:spPr>
          <a:xfrm>
            <a:off x="798039" y="179615"/>
            <a:ext cx="522515" cy="533400"/>
          </a:xfrm>
          <a:prstGeom prst="ellipse">
            <a:avLst/>
          </a:prstGeom>
          <a:gradFill>
            <a:gsLst>
              <a:gs pos="0">
                <a:srgbClr val="33CC33"/>
              </a:gs>
              <a:gs pos="50000">
                <a:srgbClr val="FFFF00"/>
              </a:gs>
              <a:gs pos="100000">
                <a:srgbClr val="33CC33"/>
              </a:gs>
            </a:gsLst>
            <a:lin ang="5400000" scaled="0"/>
          </a:gradFill>
          <a:ln>
            <a:solidFill>
              <a:schemeClr val="tx1"/>
            </a:solidFill>
          </a:ln>
          <a:scene3d>
            <a:camera prst="orthographicFront"/>
            <a:lightRig rig="threePt" dir="t"/>
          </a:scene3d>
          <a:sp3d>
            <a:bevelT prst="convex"/>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3600" b="1" dirty="0"/>
          </a:p>
        </p:txBody>
      </p:sp>
      <p:grpSp>
        <p:nvGrpSpPr>
          <p:cNvPr id="4" name="Groupe 3"/>
          <p:cNvGrpSpPr/>
          <p:nvPr>
            <p:custDataLst>
              <p:tags r:id="rId14"/>
            </p:custDataLst>
          </p:nvPr>
        </p:nvGrpSpPr>
        <p:grpSpPr>
          <a:xfrm>
            <a:off x="1032566" y="489857"/>
            <a:ext cx="1800566" cy="5758600"/>
            <a:chOff x="1032566" y="489857"/>
            <a:chExt cx="1800566" cy="5758600"/>
          </a:xfrm>
        </p:grpSpPr>
        <p:sp>
          <p:nvSpPr>
            <p:cNvPr id="24" name="Forme libre 23"/>
            <p:cNvSpPr/>
            <p:nvPr/>
          </p:nvSpPr>
          <p:spPr>
            <a:xfrm>
              <a:off x="1051033" y="489857"/>
              <a:ext cx="1779546" cy="5758543"/>
            </a:xfrm>
            <a:custGeom>
              <a:avLst/>
              <a:gdLst>
                <a:gd name="connsiteX0" fmla="*/ 0 w 1666634"/>
                <a:gd name="connsiteY0" fmla="*/ 0 h 5758543"/>
                <a:gd name="connsiteX1" fmla="*/ 141515 w 1666634"/>
                <a:gd name="connsiteY1" fmla="*/ 2928257 h 5758543"/>
                <a:gd name="connsiteX2" fmla="*/ 772886 w 1666634"/>
                <a:gd name="connsiteY2" fmla="*/ 3701143 h 5758543"/>
                <a:gd name="connsiteX3" fmla="*/ 1524000 w 1666634"/>
                <a:gd name="connsiteY3" fmla="*/ 4746172 h 5758543"/>
                <a:gd name="connsiteX4" fmla="*/ 1665515 w 1666634"/>
                <a:gd name="connsiteY4" fmla="*/ 5758543 h 5758543"/>
                <a:gd name="connsiteX0" fmla="*/ 0 w 1665740"/>
                <a:gd name="connsiteY0" fmla="*/ 0 h 5758543"/>
                <a:gd name="connsiteX1" fmla="*/ 141515 w 1665740"/>
                <a:gd name="connsiteY1" fmla="*/ 2928257 h 5758543"/>
                <a:gd name="connsiteX2" fmla="*/ 1034143 w 1665740"/>
                <a:gd name="connsiteY2" fmla="*/ 3831771 h 5758543"/>
                <a:gd name="connsiteX3" fmla="*/ 1524000 w 1665740"/>
                <a:gd name="connsiteY3" fmla="*/ 4746172 h 5758543"/>
                <a:gd name="connsiteX4" fmla="*/ 1665515 w 1665740"/>
                <a:gd name="connsiteY4" fmla="*/ 5758543 h 5758543"/>
                <a:gd name="connsiteX0" fmla="*/ 0 w 1827658"/>
                <a:gd name="connsiteY0" fmla="*/ 0 h 5758543"/>
                <a:gd name="connsiteX1" fmla="*/ 303433 w 1827658"/>
                <a:gd name="connsiteY1" fmla="*/ 2928257 h 5758543"/>
                <a:gd name="connsiteX2" fmla="*/ 1196061 w 1827658"/>
                <a:gd name="connsiteY2" fmla="*/ 3831771 h 5758543"/>
                <a:gd name="connsiteX3" fmla="*/ 1685918 w 1827658"/>
                <a:gd name="connsiteY3" fmla="*/ 4746172 h 5758543"/>
                <a:gd name="connsiteX4" fmla="*/ 1827433 w 1827658"/>
                <a:gd name="connsiteY4" fmla="*/ 5758543 h 5758543"/>
                <a:gd name="connsiteX0" fmla="*/ 0 w 1827658"/>
                <a:gd name="connsiteY0" fmla="*/ 0 h 5758543"/>
                <a:gd name="connsiteX1" fmla="*/ 303433 w 1827658"/>
                <a:gd name="connsiteY1" fmla="*/ 2928257 h 5758543"/>
                <a:gd name="connsiteX2" fmla="*/ 1196061 w 1827658"/>
                <a:gd name="connsiteY2" fmla="*/ 3831771 h 5758543"/>
                <a:gd name="connsiteX3" fmla="*/ 1685918 w 1827658"/>
                <a:gd name="connsiteY3" fmla="*/ 4746172 h 5758543"/>
                <a:gd name="connsiteX4" fmla="*/ 1827433 w 1827658"/>
                <a:gd name="connsiteY4" fmla="*/ 5758543 h 57585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27658" h="5758543">
                  <a:moveTo>
                    <a:pt x="0" y="0"/>
                  </a:moveTo>
                  <a:cubicBezTo>
                    <a:pt x="71117" y="1134679"/>
                    <a:pt x="104090" y="2289629"/>
                    <a:pt x="303433" y="2928257"/>
                  </a:cubicBezTo>
                  <a:cubicBezTo>
                    <a:pt x="502776" y="3566885"/>
                    <a:pt x="965647" y="3528785"/>
                    <a:pt x="1196061" y="3831771"/>
                  </a:cubicBezTo>
                  <a:cubicBezTo>
                    <a:pt x="1426475" y="4134757"/>
                    <a:pt x="1580689" y="4425043"/>
                    <a:pt x="1685918" y="4746172"/>
                  </a:cubicBezTo>
                  <a:cubicBezTo>
                    <a:pt x="1791147" y="5067301"/>
                    <a:pt x="1831061" y="5423807"/>
                    <a:pt x="1827433" y="5758543"/>
                  </a:cubicBezTo>
                </a:path>
              </a:pathLst>
            </a:custGeom>
            <a:noFill/>
            <a:ln w="76200">
              <a:solidFill>
                <a:srgbClr val="FFFF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5" name="Forme libre 24"/>
            <p:cNvSpPr/>
            <p:nvPr/>
          </p:nvSpPr>
          <p:spPr>
            <a:xfrm>
              <a:off x="1032566" y="489914"/>
              <a:ext cx="1800566" cy="5758543"/>
            </a:xfrm>
            <a:custGeom>
              <a:avLst/>
              <a:gdLst>
                <a:gd name="connsiteX0" fmla="*/ 0 w 1666634"/>
                <a:gd name="connsiteY0" fmla="*/ 0 h 5758543"/>
                <a:gd name="connsiteX1" fmla="*/ 141515 w 1666634"/>
                <a:gd name="connsiteY1" fmla="*/ 2928257 h 5758543"/>
                <a:gd name="connsiteX2" fmla="*/ 772886 w 1666634"/>
                <a:gd name="connsiteY2" fmla="*/ 3701143 h 5758543"/>
                <a:gd name="connsiteX3" fmla="*/ 1524000 w 1666634"/>
                <a:gd name="connsiteY3" fmla="*/ 4746172 h 5758543"/>
                <a:gd name="connsiteX4" fmla="*/ 1665515 w 1666634"/>
                <a:gd name="connsiteY4" fmla="*/ 5758543 h 5758543"/>
                <a:gd name="connsiteX0" fmla="*/ 0 w 1665740"/>
                <a:gd name="connsiteY0" fmla="*/ 0 h 5758543"/>
                <a:gd name="connsiteX1" fmla="*/ 141515 w 1665740"/>
                <a:gd name="connsiteY1" fmla="*/ 2928257 h 5758543"/>
                <a:gd name="connsiteX2" fmla="*/ 1034143 w 1665740"/>
                <a:gd name="connsiteY2" fmla="*/ 3831771 h 5758543"/>
                <a:gd name="connsiteX3" fmla="*/ 1524000 w 1665740"/>
                <a:gd name="connsiteY3" fmla="*/ 4746172 h 5758543"/>
                <a:gd name="connsiteX4" fmla="*/ 1665515 w 1665740"/>
                <a:gd name="connsiteY4" fmla="*/ 5758543 h 5758543"/>
                <a:gd name="connsiteX0" fmla="*/ 0 w 1849247"/>
                <a:gd name="connsiteY0" fmla="*/ 0 h 5758543"/>
                <a:gd name="connsiteX1" fmla="*/ 325022 w 1849247"/>
                <a:gd name="connsiteY1" fmla="*/ 2928257 h 5758543"/>
                <a:gd name="connsiteX2" fmla="*/ 1217650 w 1849247"/>
                <a:gd name="connsiteY2" fmla="*/ 3831771 h 5758543"/>
                <a:gd name="connsiteX3" fmla="*/ 1707507 w 1849247"/>
                <a:gd name="connsiteY3" fmla="*/ 4746172 h 5758543"/>
                <a:gd name="connsiteX4" fmla="*/ 1849022 w 1849247"/>
                <a:gd name="connsiteY4" fmla="*/ 5758543 h 5758543"/>
                <a:gd name="connsiteX0" fmla="*/ 0 w 1849247"/>
                <a:gd name="connsiteY0" fmla="*/ 0 h 5758543"/>
                <a:gd name="connsiteX1" fmla="*/ 325022 w 1849247"/>
                <a:gd name="connsiteY1" fmla="*/ 2928257 h 5758543"/>
                <a:gd name="connsiteX2" fmla="*/ 1217650 w 1849247"/>
                <a:gd name="connsiteY2" fmla="*/ 3831771 h 5758543"/>
                <a:gd name="connsiteX3" fmla="*/ 1707507 w 1849247"/>
                <a:gd name="connsiteY3" fmla="*/ 4746172 h 5758543"/>
                <a:gd name="connsiteX4" fmla="*/ 1849022 w 1849247"/>
                <a:gd name="connsiteY4" fmla="*/ 5758543 h 57585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49247" h="5758543">
                  <a:moveTo>
                    <a:pt x="0" y="0"/>
                  </a:moveTo>
                  <a:cubicBezTo>
                    <a:pt x="125090" y="1019066"/>
                    <a:pt x="122080" y="2289628"/>
                    <a:pt x="325022" y="2928257"/>
                  </a:cubicBezTo>
                  <a:cubicBezTo>
                    <a:pt x="527964" y="3566886"/>
                    <a:pt x="987236" y="3528785"/>
                    <a:pt x="1217650" y="3831771"/>
                  </a:cubicBezTo>
                  <a:cubicBezTo>
                    <a:pt x="1448064" y="4134757"/>
                    <a:pt x="1602278" y="4425043"/>
                    <a:pt x="1707507" y="4746172"/>
                  </a:cubicBezTo>
                  <a:cubicBezTo>
                    <a:pt x="1812736" y="5067301"/>
                    <a:pt x="1852650" y="5423807"/>
                    <a:pt x="1849022" y="5758543"/>
                  </a:cubicBezTo>
                </a:path>
              </a:pathLst>
            </a:custGeom>
            <a:noFill/>
            <a:ln w="76200">
              <a:solidFill>
                <a:srgbClr val="33CC33"/>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sp>
        <p:nvSpPr>
          <p:cNvPr id="27" name="Rectangle 26"/>
          <p:cNvSpPr/>
          <p:nvPr>
            <p:custDataLst>
              <p:tags r:id="rId15"/>
            </p:custDataLst>
          </p:nvPr>
        </p:nvSpPr>
        <p:spPr>
          <a:xfrm>
            <a:off x="6756442" y="1134529"/>
            <a:ext cx="2345514" cy="369332"/>
          </a:xfrm>
          <a:prstGeom prst="rect">
            <a:avLst/>
          </a:prstGeom>
          <a:solidFill>
            <a:schemeClr val="accent3">
              <a:lumMod val="50000"/>
            </a:schemeClr>
          </a:solidFill>
          <a:scene3d>
            <a:camera prst="orthographicFront"/>
            <a:lightRig rig="threePt" dir="t"/>
          </a:scene3d>
          <a:sp3d>
            <a:bevelT prst="relaxedInset"/>
          </a:sp3d>
        </p:spPr>
        <p:txBody>
          <a:bodyPr wrap="none">
            <a:spAutoFit/>
          </a:bodyPr>
          <a:lstStyle/>
          <a:p>
            <a:pPr algn="ctr"/>
            <a:r>
              <a:rPr lang="fr-FR" b="1" dirty="0" smtClean="0">
                <a:solidFill>
                  <a:schemeClr val="bg1"/>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sym typeface="Symbol"/>
              </a:rPr>
              <a:t>les bornes 7 et 8</a:t>
            </a:r>
            <a:endParaRPr lang="fr-FR" b="1" dirty="0">
              <a:solidFill>
                <a:schemeClr val="bg1"/>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endParaRPr>
          </a:p>
        </p:txBody>
      </p:sp>
      <p:sp>
        <p:nvSpPr>
          <p:cNvPr id="28" name="Rectangle 27"/>
          <p:cNvSpPr/>
          <p:nvPr>
            <p:custDataLst>
              <p:tags r:id="rId16"/>
            </p:custDataLst>
          </p:nvPr>
        </p:nvSpPr>
        <p:spPr>
          <a:xfrm>
            <a:off x="6426418" y="1854452"/>
            <a:ext cx="2696572" cy="369332"/>
          </a:xfrm>
          <a:prstGeom prst="rect">
            <a:avLst/>
          </a:prstGeom>
          <a:solidFill>
            <a:schemeClr val="accent3">
              <a:lumMod val="50000"/>
            </a:schemeClr>
          </a:solidFill>
          <a:scene3d>
            <a:camera prst="orthographicFront"/>
            <a:lightRig rig="threePt" dir="t"/>
          </a:scene3d>
          <a:sp3d>
            <a:bevelT prst="relaxedInset"/>
          </a:sp3d>
        </p:spPr>
        <p:txBody>
          <a:bodyPr wrap="none">
            <a:spAutoFit/>
          </a:bodyPr>
          <a:lstStyle/>
          <a:p>
            <a:pPr algn="ctr"/>
            <a:r>
              <a:rPr lang="fr-FR" b="1" dirty="0" smtClean="0">
                <a:solidFill>
                  <a:schemeClr val="bg1"/>
                </a:solidFill>
                <a:latin typeface="Verdana" panose="020B0604030504040204" pitchFamily="34" charset="0"/>
                <a:ea typeface="Verdana" panose="020B0604030504040204" pitchFamily="34" charset="0"/>
                <a:cs typeface="Verdana" panose="020B0604030504040204" pitchFamily="34" charset="0"/>
                <a:sym typeface="Symbol"/>
              </a:rPr>
              <a:t>Séparé ou parallèle</a:t>
            </a:r>
            <a:endParaRPr lang="fr-FR" b="1" dirty="0">
              <a:solidFill>
                <a:schemeClr val="bg1"/>
              </a:solidFill>
              <a:latin typeface="Verdana" panose="020B0604030504040204" pitchFamily="34" charset="0"/>
              <a:ea typeface="Verdana" panose="020B0604030504040204" pitchFamily="34" charset="0"/>
              <a:cs typeface="Verdana" panose="020B0604030504040204" pitchFamily="34" charset="0"/>
            </a:endParaRPr>
          </a:p>
        </p:txBody>
      </p:sp>
      <p:sp>
        <p:nvSpPr>
          <p:cNvPr id="34" name="Rectangle 33">
            <a:hlinkClick r:id="rId34" action="ppaction://hlinksldjump"/>
          </p:cNvPr>
          <p:cNvSpPr/>
          <p:nvPr>
            <p:custDataLst>
              <p:tags r:id="rId17"/>
            </p:custDataLst>
          </p:nvPr>
        </p:nvSpPr>
        <p:spPr>
          <a:xfrm>
            <a:off x="0" y="37510"/>
            <a:ext cx="9144000" cy="6809013"/>
          </a:xfrm>
          <a:prstGeom prst="rect">
            <a:avLst/>
          </a:prstGeom>
          <a:solidFill>
            <a:schemeClr val="accent1">
              <a:alpha val="1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5" name="Rectangle 34">
            <a:hlinkClick r:id="rId34" action="ppaction://hlinksldjump"/>
          </p:cNvPr>
          <p:cNvSpPr/>
          <p:nvPr>
            <p:custDataLst>
              <p:tags r:id="rId18"/>
            </p:custDataLst>
          </p:nvPr>
        </p:nvSpPr>
        <p:spPr>
          <a:xfrm>
            <a:off x="0" y="37510"/>
            <a:ext cx="9144000" cy="6809013"/>
          </a:xfrm>
          <a:prstGeom prst="rect">
            <a:avLst/>
          </a:prstGeom>
          <a:solidFill>
            <a:schemeClr val="accent1">
              <a:alpha val="1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6" name="Rectangle 35">
            <a:hlinkClick r:id="rId34" action="ppaction://hlinksldjump"/>
          </p:cNvPr>
          <p:cNvSpPr/>
          <p:nvPr>
            <p:custDataLst>
              <p:tags r:id="rId19"/>
            </p:custDataLst>
          </p:nvPr>
        </p:nvSpPr>
        <p:spPr>
          <a:xfrm>
            <a:off x="0" y="37510"/>
            <a:ext cx="9144000" cy="6809013"/>
          </a:xfrm>
          <a:prstGeom prst="rect">
            <a:avLst/>
          </a:prstGeom>
          <a:solidFill>
            <a:schemeClr val="accent1">
              <a:alpha val="1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2" name="Rectangle 11"/>
          <p:cNvSpPr/>
          <p:nvPr>
            <p:custDataLst>
              <p:tags r:id="rId20"/>
            </p:custDataLst>
          </p:nvPr>
        </p:nvSpPr>
        <p:spPr>
          <a:xfrm>
            <a:off x="457200" y="2244302"/>
            <a:ext cx="1099458" cy="1111066"/>
          </a:xfrm>
          <a:prstGeom prst="rect">
            <a:avLst/>
          </a:prstGeom>
          <a:solidFill>
            <a:schemeClr val="accent1">
              <a:alpha val="1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5" name="Rectangle 14"/>
          <p:cNvSpPr/>
          <p:nvPr>
            <p:custDataLst>
              <p:tags r:id="rId21"/>
            </p:custDataLst>
          </p:nvPr>
        </p:nvSpPr>
        <p:spPr>
          <a:xfrm>
            <a:off x="408214" y="4726245"/>
            <a:ext cx="1099458" cy="1111066"/>
          </a:xfrm>
          <a:prstGeom prst="rect">
            <a:avLst/>
          </a:prstGeom>
          <a:solidFill>
            <a:schemeClr val="accent1">
              <a:alpha val="1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8" name="Rectangle 17"/>
          <p:cNvSpPr/>
          <p:nvPr>
            <p:custDataLst>
              <p:tags r:id="rId22"/>
            </p:custDataLst>
          </p:nvPr>
        </p:nvSpPr>
        <p:spPr>
          <a:xfrm>
            <a:off x="2926000" y="2187667"/>
            <a:ext cx="1099458" cy="1111066"/>
          </a:xfrm>
          <a:prstGeom prst="rect">
            <a:avLst/>
          </a:prstGeom>
          <a:solidFill>
            <a:schemeClr val="accent1">
              <a:alpha val="1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9" name="Rectangle 18"/>
          <p:cNvSpPr/>
          <p:nvPr>
            <p:custDataLst>
              <p:tags r:id="rId23"/>
            </p:custDataLst>
          </p:nvPr>
        </p:nvSpPr>
        <p:spPr>
          <a:xfrm>
            <a:off x="2926000" y="4726245"/>
            <a:ext cx="1099458" cy="1111066"/>
          </a:xfrm>
          <a:prstGeom prst="rect">
            <a:avLst/>
          </a:prstGeom>
          <a:solidFill>
            <a:schemeClr val="accent1">
              <a:alpha val="1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0" name="Rectangle 19"/>
          <p:cNvSpPr/>
          <p:nvPr>
            <p:custDataLst>
              <p:tags r:id="rId24"/>
            </p:custDataLst>
          </p:nvPr>
        </p:nvSpPr>
        <p:spPr>
          <a:xfrm>
            <a:off x="2228193" y="5607964"/>
            <a:ext cx="1099458" cy="1111066"/>
          </a:xfrm>
          <a:prstGeom prst="rect">
            <a:avLst/>
          </a:prstGeom>
          <a:solidFill>
            <a:schemeClr val="accent1">
              <a:alpha val="1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9" name="Rectangle 28"/>
          <p:cNvSpPr/>
          <p:nvPr>
            <p:custDataLst>
              <p:tags r:id="rId25"/>
            </p:custDataLst>
          </p:nvPr>
        </p:nvSpPr>
        <p:spPr>
          <a:xfrm>
            <a:off x="-132681" y="862774"/>
            <a:ext cx="1099458" cy="1111066"/>
          </a:xfrm>
          <a:prstGeom prst="rect">
            <a:avLst/>
          </a:prstGeom>
          <a:solidFill>
            <a:schemeClr val="accent1">
              <a:alpha val="1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0" name="Rectangle 29"/>
          <p:cNvSpPr/>
          <p:nvPr>
            <p:custDataLst>
              <p:tags r:id="rId26"/>
            </p:custDataLst>
          </p:nvPr>
        </p:nvSpPr>
        <p:spPr>
          <a:xfrm>
            <a:off x="382121" y="-175308"/>
            <a:ext cx="1099458" cy="1111066"/>
          </a:xfrm>
          <a:prstGeom prst="rect">
            <a:avLst/>
          </a:prstGeom>
          <a:solidFill>
            <a:schemeClr val="accent1">
              <a:alpha val="1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1" name="Rectangle 30"/>
          <p:cNvSpPr/>
          <p:nvPr>
            <p:custDataLst>
              <p:tags r:id="rId27"/>
            </p:custDataLst>
          </p:nvPr>
        </p:nvSpPr>
        <p:spPr>
          <a:xfrm>
            <a:off x="1196598" y="803126"/>
            <a:ext cx="1099458" cy="1111066"/>
          </a:xfrm>
          <a:prstGeom prst="rect">
            <a:avLst/>
          </a:prstGeom>
          <a:solidFill>
            <a:schemeClr val="accent1">
              <a:alpha val="1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2" name="Rectangle 31"/>
          <p:cNvSpPr/>
          <p:nvPr>
            <p:custDataLst>
              <p:tags r:id="rId28"/>
            </p:custDataLst>
          </p:nvPr>
        </p:nvSpPr>
        <p:spPr>
          <a:xfrm>
            <a:off x="-245562" y="774399"/>
            <a:ext cx="1099458" cy="1111066"/>
          </a:xfrm>
          <a:prstGeom prst="rect">
            <a:avLst/>
          </a:prstGeom>
          <a:solidFill>
            <a:schemeClr val="accent1">
              <a:alpha val="1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3" name="Rectangle 32"/>
          <p:cNvSpPr/>
          <p:nvPr>
            <p:custDataLst>
              <p:tags r:id="rId29"/>
            </p:custDataLst>
          </p:nvPr>
        </p:nvSpPr>
        <p:spPr>
          <a:xfrm>
            <a:off x="1128735" y="705643"/>
            <a:ext cx="1099458" cy="1111066"/>
          </a:xfrm>
          <a:prstGeom prst="rect">
            <a:avLst/>
          </a:prstGeom>
          <a:solidFill>
            <a:schemeClr val="accent1">
              <a:alpha val="1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Tree>
    <p:extLst>
      <p:ext uri="{BB962C8B-B14F-4D97-AF65-F5344CB8AC3E}">
        <p14:creationId xmlns:p14="http://schemas.microsoft.com/office/powerpoint/2010/main" val="85795566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iterate type="wd">
                                    <p:tmPct val="10000"/>
                                  </p:iterate>
                                  <p:childTnLst>
                                    <p:set>
                                      <p:cBhvr>
                                        <p:cTn id="6" dur="1" fill="hold">
                                          <p:stCondLst>
                                            <p:cond delay="0"/>
                                          </p:stCondLst>
                                        </p:cTn>
                                        <p:tgtEl>
                                          <p:spTgt spid="2"/>
                                        </p:tgtEl>
                                        <p:attrNameLst>
                                          <p:attrName>style.visibility</p:attrName>
                                        </p:attrNameLst>
                                      </p:cBhvr>
                                      <p:to>
                                        <p:strVal val="visible"/>
                                      </p:to>
                                    </p:set>
                                    <p:animEffect transition="in" filter="fade">
                                      <p:cBhvr>
                                        <p:cTn id="7" dur="500"/>
                                        <p:tgtEl>
                                          <p:spTgt spid="2"/>
                                        </p:tgtEl>
                                      </p:cBhvr>
                                    </p:animEffect>
                                  </p:childTnLst>
                                </p:cTn>
                              </p:par>
                            </p:childTnLst>
                          </p:cTn>
                        </p:par>
                        <p:par>
                          <p:cTn id="8" fill="hold">
                            <p:stCondLst>
                              <p:cond delay="750"/>
                            </p:stCondLst>
                            <p:childTnLst>
                              <p:par>
                                <p:cTn id="9" presetID="10" presetClass="entr" presetSubtype="0" fill="hold" nodeType="afterEffect">
                                  <p:stCondLst>
                                    <p:cond delay="250"/>
                                  </p:stCondLst>
                                  <p:childTnLst>
                                    <p:set>
                                      <p:cBhvr>
                                        <p:cTn id="10" dur="1" fill="hold">
                                          <p:stCondLst>
                                            <p:cond delay="0"/>
                                          </p:stCondLst>
                                        </p:cTn>
                                        <p:tgtEl>
                                          <p:spTgt spid="5"/>
                                        </p:tgtEl>
                                        <p:attrNameLst>
                                          <p:attrName>style.visibility</p:attrName>
                                        </p:attrNameLst>
                                      </p:cBhvr>
                                      <p:to>
                                        <p:strVal val="visible"/>
                                      </p:to>
                                    </p:set>
                                    <p:animEffect transition="in" filter="fade">
                                      <p:cBhvr>
                                        <p:cTn id="11" dur="1000"/>
                                        <p:tgtEl>
                                          <p:spTgt spid="5"/>
                                        </p:tgtEl>
                                      </p:cBhvr>
                                    </p:animEffect>
                                  </p:childTnLst>
                                </p:cTn>
                              </p:par>
                            </p:childTnLst>
                          </p:cTn>
                        </p:par>
                        <p:par>
                          <p:cTn id="12" fill="hold">
                            <p:stCondLst>
                              <p:cond delay="2000"/>
                            </p:stCondLst>
                            <p:childTnLst>
                              <p:par>
                                <p:cTn id="13" presetID="10" presetClass="entr" presetSubtype="0" fill="hold" nodeType="afterEffect">
                                  <p:stCondLst>
                                    <p:cond delay="250"/>
                                  </p:stCondLst>
                                  <p:childTnLst>
                                    <p:set>
                                      <p:cBhvr>
                                        <p:cTn id="14" dur="1" fill="hold">
                                          <p:stCondLst>
                                            <p:cond delay="0"/>
                                          </p:stCondLst>
                                        </p:cTn>
                                        <p:tgtEl>
                                          <p:spTgt spid="6"/>
                                        </p:tgtEl>
                                        <p:attrNameLst>
                                          <p:attrName>style.visibility</p:attrName>
                                        </p:attrNameLst>
                                      </p:cBhvr>
                                      <p:to>
                                        <p:strVal val="visible"/>
                                      </p:to>
                                    </p:set>
                                    <p:animEffect transition="in" filter="fade">
                                      <p:cBhvr>
                                        <p:cTn id="15" dur="1000"/>
                                        <p:tgtEl>
                                          <p:spTgt spid="6"/>
                                        </p:tgtEl>
                                      </p:cBhvr>
                                    </p:animEffect>
                                  </p:childTnLst>
                                </p:cTn>
                              </p:par>
                            </p:childTnLst>
                          </p:cTn>
                        </p:par>
                      </p:childTnLst>
                    </p:cTn>
                  </p:par>
                  <p:par>
                    <p:cTn id="16" fill="hold">
                      <p:stCondLst>
                        <p:cond delay="indefinite"/>
                      </p:stCondLst>
                      <p:childTnLst>
                        <p:par>
                          <p:cTn id="17" fill="hold">
                            <p:stCondLst>
                              <p:cond delay="0"/>
                            </p:stCondLst>
                            <p:childTnLst>
                              <p:par>
                                <p:cTn id="18" presetID="10" presetClass="entr" presetSubtype="0" fill="hold" grpId="0" nodeType="clickEffect">
                                  <p:stCondLst>
                                    <p:cond delay="0"/>
                                  </p:stCondLst>
                                  <p:iterate type="wd">
                                    <p:tmPct val="10000"/>
                                  </p:iterate>
                                  <p:childTnLst>
                                    <p:set>
                                      <p:cBhvr>
                                        <p:cTn id="19" dur="1" fill="hold">
                                          <p:stCondLst>
                                            <p:cond delay="0"/>
                                          </p:stCondLst>
                                        </p:cTn>
                                        <p:tgtEl>
                                          <p:spTgt spid="7"/>
                                        </p:tgtEl>
                                        <p:attrNameLst>
                                          <p:attrName>style.visibility</p:attrName>
                                        </p:attrNameLst>
                                      </p:cBhvr>
                                      <p:to>
                                        <p:strVal val="visible"/>
                                      </p:to>
                                    </p:set>
                                    <p:animEffect transition="in" filter="fade">
                                      <p:cBhvr>
                                        <p:cTn id="20" dur="500"/>
                                        <p:tgtEl>
                                          <p:spTgt spid="7"/>
                                        </p:tgtEl>
                                      </p:cBhvr>
                                    </p:animEffect>
                                  </p:childTnLst>
                                </p:cTn>
                              </p:par>
                            </p:childTnLst>
                          </p:cTn>
                        </p:par>
                      </p:childTnLst>
                    </p:cTn>
                  </p:par>
                  <p:par>
                    <p:cTn id="21" fill="hold">
                      <p:stCondLst>
                        <p:cond delay="indefinite"/>
                      </p:stCondLst>
                      <p:childTnLst>
                        <p:par>
                          <p:cTn id="22" fill="hold">
                            <p:stCondLst>
                              <p:cond delay="0"/>
                            </p:stCondLst>
                            <p:childTnLst>
                              <p:par>
                                <p:cTn id="23" presetID="10" presetClass="entr" presetSubtype="0" fill="hold" grpId="0" nodeType="clickEffect">
                                  <p:stCondLst>
                                    <p:cond delay="0"/>
                                  </p:stCondLst>
                                  <p:iterate type="wd">
                                    <p:tmPct val="10000"/>
                                  </p:iterate>
                                  <p:childTnLst>
                                    <p:set>
                                      <p:cBhvr>
                                        <p:cTn id="24" dur="1" fill="hold">
                                          <p:stCondLst>
                                            <p:cond delay="0"/>
                                          </p:stCondLst>
                                        </p:cTn>
                                        <p:tgtEl>
                                          <p:spTgt spid="27"/>
                                        </p:tgtEl>
                                        <p:attrNameLst>
                                          <p:attrName>style.visibility</p:attrName>
                                        </p:attrNameLst>
                                      </p:cBhvr>
                                      <p:to>
                                        <p:strVal val="visible"/>
                                      </p:to>
                                    </p:set>
                                    <p:animEffect transition="in" filter="fade">
                                      <p:cBhvr>
                                        <p:cTn id="25" dur="500"/>
                                        <p:tgtEl>
                                          <p:spTgt spid="27"/>
                                        </p:tgtEl>
                                      </p:cBhvr>
                                    </p:animEffect>
                                  </p:childTnLst>
                                </p:cTn>
                              </p:par>
                            </p:childTnLst>
                          </p:cTn>
                        </p:par>
                      </p:childTnLst>
                    </p:cTn>
                  </p:par>
                  <p:par>
                    <p:cTn id="26" fill="hold">
                      <p:stCondLst>
                        <p:cond delay="indefinite"/>
                      </p:stCondLst>
                      <p:childTnLst>
                        <p:par>
                          <p:cTn id="27" fill="hold">
                            <p:stCondLst>
                              <p:cond delay="0"/>
                            </p:stCondLst>
                            <p:childTnLst>
                              <p:par>
                                <p:cTn id="28" presetID="10" presetClass="entr" presetSubtype="0" fill="hold" grpId="0" nodeType="clickEffect">
                                  <p:stCondLst>
                                    <p:cond delay="0"/>
                                  </p:stCondLst>
                                  <p:iterate type="wd">
                                    <p:tmPct val="10000"/>
                                  </p:iterate>
                                  <p:childTnLst>
                                    <p:set>
                                      <p:cBhvr>
                                        <p:cTn id="29" dur="1" fill="hold">
                                          <p:stCondLst>
                                            <p:cond delay="0"/>
                                          </p:stCondLst>
                                        </p:cTn>
                                        <p:tgtEl>
                                          <p:spTgt spid="8"/>
                                        </p:tgtEl>
                                        <p:attrNameLst>
                                          <p:attrName>style.visibility</p:attrName>
                                        </p:attrNameLst>
                                      </p:cBhvr>
                                      <p:to>
                                        <p:strVal val="visible"/>
                                      </p:to>
                                    </p:set>
                                    <p:animEffect transition="in" filter="fade">
                                      <p:cBhvr>
                                        <p:cTn id="30" dur="500"/>
                                        <p:tgtEl>
                                          <p:spTgt spid="8"/>
                                        </p:tgtEl>
                                      </p:cBhvr>
                                    </p:animEffect>
                                  </p:childTnLst>
                                </p:cTn>
                              </p:par>
                            </p:childTnLst>
                          </p:cTn>
                        </p:par>
                      </p:childTnLst>
                    </p:cTn>
                  </p:par>
                  <p:par>
                    <p:cTn id="31" fill="hold">
                      <p:stCondLst>
                        <p:cond delay="indefinite"/>
                      </p:stCondLst>
                      <p:childTnLst>
                        <p:par>
                          <p:cTn id="32" fill="hold">
                            <p:stCondLst>
                              <p:cond delay="0"/>
                            </p:stCondLst>
                            <p:childTnLst>
                              <p:par>
                                <p:cTn id="33" presetID="10" presetClass="entr" presetSubtype="0" fill="hold" grpId="0" nodeType="clickEffect">
                                  <p:stCondLst>
                                    <p:cond delay="0"/>
                                  </p:stCondLst>
                                  <p:iterate type="wd">
                                    <p:tmPct val="10000"/>
                                  </p:iterate>
                                  <p:childTnLst>
                                    <p:set>
                                      <p:cBhvr>
                                        <p:cTn id="34" dur="1" fill="hold">
                                          <p:stCondLst>
                                            <p:cond delay="0"/>
                                          </p:stCondLst>
                                        </p:cTn>
                                        <p:tgtEl>
                                          <p:spTgt spid="28"/>
                                        </p:tgtEl>
                                        <p:attrNameLst>
                                          <p:attrName>style.visibility</p:attrName>
                                        </p:attrNameLst>
                                      </p:cBhvr>
                                      <p:to>
                                        <p:strVal val="visible"/>
                                      </p:to>
                                    </p:set>
                                    <p:animEffect transition="in" filter="fade">
                                      <p:cBhvr>
                                        <p:cTn id="35" dur="500"/>
                                        <p:tgtEl>
                                          <p:spTgt spid="28"/>
                                        </p:tgtEl>
                                      </p:cBhvr>
                                    </p:animEffect>
                                  </p:childTnLst>
                                </p:cTn>
                              </p:par>
                            </p:childTnLst>
                          </p:cTn>
                        </p:par>
                      </p:childTnLst>
                    </p:cTn>
                  </p:par>
                  <p:par>
                    <p:cTn id="36" fill="hold">
                      <p:stCondLst>
                        <p:cond delay="indefinite"/>
                      </p:stCondLst>
                      <p:childTnLst>
                        <p:par>
                          <p:cTn id="37" fill="hold">
                            <p:stCondLst>
                              <p:cond delay="0"/>
                            </p:stCondLst>
                            <p:childTnLst>
                              <p:par>
                                <p:cTn id="38" presetID="10" presetClass="entr" presetSubtype="0" fill="hold" grpId="0" nodeType="clickEffect">
                                  <p:stCondLst>
                                    <p:cond delay="0"/>
                                  </p:stCondLst>
                                  <p:iterate type="wd">
                                    <p:tmPct val="10000"/>
                                  </p:iterate>
                                  <p:childTnLst>
                                    <p:set>
                                      <p:cBhvr>
                                        <p:cTn id="39" dur="1" fill="hold">
                                          <p:stCondLst>
                                            <p:cond delay="0"/>
                                          </p:stCondLst>
                                        </p:cTn>
                                        <p:tgtEl>
                                          <p:spTgt spid="9"/>
                                        </p:tgtEl>
                                        <p:attrNameLst>
                                          <p:attrName>style.visibility</p:attrName>
                                        </p:attrNameLst>
                                      </p:cBhvr>
                                      <p:to>
                                        <p:strVal val="visible"/>
                                      </p:to>
                                    </p:set>
                                    <p:animEffect transition="in" filter="fade">
                                      <p:cBhvr>
                                        <p:cTn id="40" dur="500"/>
                                        <p:tgtEl>
                                          <p:spTgt spid="9"/>
                                        </p:tgtEl>
                                      </p:cBhvr>
                                    </p:animEffect>
                                  </p:childTnLst>
                                </p:cTn>
                              </p:par>
                              <p:par>
                                <p:cTn id="41" presetID="10" presetClass="entr" presetSubtype="0" fill="hold" grpId="0" nodeType="withEffect">
                                  <p:stCondLst>
                                    <p:cond delay="0"/>
                                  </p:stCondLst>
                                  <p:childTnLst>
                                    <p:set>
                                      <p:cBhvr>
                                        <p:cTn id="42" dur="1" fill="hold">
                                          <p:stCondLst>
                                            <p:cond delay="0"/>
                                          </p:stCondLst>
                                        </p:cTn>
                                        <p:tgtEl>
                                          <p:spTgt spid="34"/>
                                        </p:tgtEl>
                                        <p:attrNameLst>
                                          <p:attrName>style.visibility</p:attrName>
                                        </p:attrNameLst>
                                      </p:cBhvr>
                                      <p:to>
                                        <p:strVal val="visible"/>
                                      </p:to>
                                    </p:set>
                                    <p:animEffect transition="in" filter="fade">
                                      <p:cBhvr>
                                        <p:cTn id="43" dur="500"/>
                                        <p:tgtEl>
                                          <p:spTgt spid="34"/>
                                        </p:tgtEl>
                                      </p:cBhvr>
                                    </p:animEffect>
                                  </p:childTnLst>
                                </p:cTn>
                              </p:par>
                              <p:par>
                                <p:cTn id="44" presetID="10" presetClass="entr" presetSubtype="0" fill="hold" grpId="0" nodeType="withEffect">
                                  <p:stCondLst>
                                    <p:cond delay="0"/>
                                  </p:stCondLst>
                                  <p:childTnLst>
                                    <p:set>
                                      <p:cBhvr>
                                        <p:cTn id="45" dur="1" fill="hold">
                                          <p:stCondLst>
                                            <p:cond delay="0"/>
                                          </p:stCondLst>
                                        </p:cTn>
                                        <p:tgtEl>
                                          <p:spTgt spid="35"/>
                                        </p:tgtEl>
                                        <p:attrNameLst>
                                          <p:attrName>style.visibility</p:attrName>
                                        </p:attrNameLst>
                                      </p:cBhvr>
                                      <p:to>
                                        <p:strVal val="visible"/>
                                      </p:to>
                                    </p:set>
                                    <p:animEffect transition="in" filter="fade">
                                      <p:cBhvr>
                                        <p:cTn id="46" dur="500"/>
                                        <p:tgtEl>
                                          <p:spTgt spid="35"/>
                                        </p:tgtEl>
                                      </p:cBhvr>
                                    </p:animEffect>
                                  </p:childTnLst>
                                </p:cTn>
                              </p:par>
                              <p:par>
                                <p:cTn id="47" presetID="10" presetClass="entr" presetSubtype="0" fill="hold" grpId="0" nodeType="withEffect">
                                  <p:stCondLst>
                                    <p:cond delay="0"/>
                                  </p:stCondLst>
                                  <p:childTnLst>
                                    <p:set>
                                      <p:cBhvr>
                                        <p:cTn id="48" dur="1" fill="hold">
                                          <p:stCondLst>
                                            <p:cond delay="0"/>
                                          </p:stCondLst>
                                        </p:cTn>
                                        <p:tgtEl>
                                          <p:spTgt spid="36"/>
                                        </p:tgtEl>
                                        <p:attrNameLst>
                                          <p:attrName>style.visibility</p:attrName>
                                        </p:attrNameLst>
                                      </p:cBhvr>
                                      <p:to>
                                        <p:strVal val="visible"/>
                                      </p:to>
                                    </p:set>
                                    <p:animEffect transition="in" filter="fade">
                                      <p:cBhvr>
                                        <p:cTn id="49" dur="500"/>
                                        <p:tgtEl>
                                          <p:spTgt spid="36"/>
                                        </p:tgtEl>
                                      </p:cBhvr>
                                    </p:animEffect>
                                  </p:childTnLst>
                                </p:cTn>
                              </p:par>
                            </p:childTnLst>
                          </p:cTn>
                        </p:par>
                        <p:par>
                          <p:cTn id="50" fill="hold">
                            <p:stCondLst>
                              <p:cond delay="1600"/>
                            </p:stCondLst>
                            <p:childTnLst>
                              <p:par>
                                <p:cTn id="51" presetID="53" presetClass="entr" presetSubtype="16" fill="hold" grpId="0" nodeType="afterEffect">
                                  <p:stCondLst>
                                    <p:cond delay="0"/>
                                  </p:stCondLst>
                                  <p:childTnLst>
                                    <p:set>
                                      <p:cBhvr>
                                        <p:cTn id="52" dur="1" fill="hold">
                                          <p:stCondLst>
                                            <p:cond delay="0"/>
                                          </p:stCondLst>
                                        </p:cTn>
                                        <p:tgtEl>
                                          <p:spTgt spid="11"/>
                                        </p:tgtEl>
                                        <p:attrNameLst>
                                          <p:attrName>style.visibility</p:attrName>
                                        </p:attrNameLst>
                                      </p:cBhvr>
                                      <p:to>
                                        <p:strVal val="visible"/>
                                      </p:to>
                                    </p:set>
                                    <p:anim calcmode="lin" valueType="num">
                                      <p:cBhvr>
                                        <p:cTn id="53" dur="500" fill="hold"/>
                                        <p:tgtEl>
                                          <p:spTgt spid="11"/>
                                        </p:tgtEl>
                                        <p:attrNameLst>
                                          <p:attrName>ppt_w</p:attrName>
                                        </p:attrNameLst>
                                      </p:cBhvr>
                                      <p:tavLst>
                                        <p:tav tm="0">
                                          <p:val>
                                            <p:fltVal val="0"/>
                                          </p:val>
                                        </p:tav>
                                        <p:tav tm="100000">
                                          <p:val>
                                            <p:strVal val="#ppt_w"/>
                                          </p:val>
                                        </p:tav>
                                      </p:tavLst>
                                    </p:anim>
                                    <p:anim calcmode="lin" valueType="num">
                                      <p:cBhvr>
                                        <p:cTn id="54" dur="500" fill="hold"/>
                                        <p:tgtEl>
                                          <p:spTgt spid="11"/>
                                        </p:tgtEl>
                                        <p:attrNameLst>
                                          <p:attrName>ppt_h</p:attrName>
                                        </p:attrNameLst>
                                      </p:cBhvr>
                                      <p:tavLst>
                                        <p:tav tm="0">
                                          <p:val>
                                            <p:fltVal val="0"/>
                                          </p:val>
                                        </p:tav>
                                        <p:tav tm="100000">
                                          <p:val>
                                            <p:strVal val="#ppt_h"/>
                                          </p:val>
                                        </p:tav>
                                      </p:tavLst>
                                    </p:anim>
                                    <p:animEffect transition="in" filter="fade">
                                      <p:cBhvr>
                                        <p:cTn id="55" dur="500"/>
                                        <p:tgtEl>
                                          <p:spTgt spid="11"/>
                                        </p:tgtEl>
                                      </p:cBhvr>
                                    </p:animEffect>
                                  </p:childTnLst>
                                </p:cTn>
                              </p:par>
                            </p:childTnLst>
                          </p:cTn>
                        </p:par>
                        <p:par>
                          <p:cTn id="56" fill="hold">
                            <p:stCondLst>
                              <p:cond delay="2100"/>
                            </p:stCondLst>
                            <p:childTnLst>
                              <p:par>
                                <p:cTn id="57" presetID="53" presetClass="entr" presetSubtype="16" fill="hold" grpId="0" nodeType="afterEffect">
                                  <p:stCondLst>
                                    <p:cond delay="0"/>
                                  </p:stCondLst>
                                  <p:childTnLst>
                                    <p:set>
                                      <p:cBhvr>
                                        <p:cTn id="58" dur="1" fill="hold">
                                          <p:stCondLst>
                                            <p:cond delay="0"/>
                                          </p:stCondLst>
                                        </p:cTn>
                                        <p:tgtEl>
                                          <p:spTgt spid="23"/>
                                        </p:tgtEl>
                                        <p:attrNameLst>
                                          <p:attrName>style.visibility</p:attrName>
                                        </p:attrNameLst>
                                      </p:cBhvr>
                                      <p:to>
                                        <p:strVal val="visible"/>
                                      </p:to>
                                    </p:set>
                                    <p:anim calcmode="lin" valueType="num">
                                      <p:cBhvr>
                                        <p:cTn id="59" dur="500" fill="hold"/>
                                        <p:tgtEl>
                                          <p:spTgt spid="23"/>
                                        </p:tgtEl>
                                        <p:attrNameLst>
                                          <p:attrName>ppt_w</p:attrName>
                                        </p:attrNameLst>
                                      </p:cBhvr>
                                      <p:tavLst>
                                        <p:tav tm="0">
                                          <p:val>
                                            <p:fltVal val="0"/>
                                          </p:val>
                                        </p:tav>
                                        <p:tav tm="100000">
                                          <p:val>
                                            <p:strVal val="#ppt_w"/>
                                          </p:val>
                                        </p:tav>
                                      </p:tavLst>
                                    </p:anim>
                                    <p:anim calcmode="lin" valueType="num">
                                      <p:cBhvr>
                                        <p:cTn id="60" dur="500" fill="hold"/>
                                        <p:tgtEl>
                                          <p:spTgt spid="23"/>
                                        </p:tgtEl>
                                        <p:attrNameLst>
                                          <p:attrName>ppt_h</p:attrName>
                                        </p:attrNameLst>
                                      </p:cBhvr>
                                      <p:tavLst>
                                        <p:tav tm="0">
                                          <p:val>
                                            <p:fltVal val="0"/>
                                          </p:val>
                                        </p:tav>
                                        <p:tav tm="100000">
                                          <p:val>
                                            <p:strVal val="#ppt_h"/>
                                          </p:val>
                                        </p:tav>
                                      </p:tavLst>
                                    </p:anim>
                                    <p:animEffect transition="in" filter="fade">
                                      <p:cBhvr>
                                        <p:cTn id="61" dur="500"/>
                                        <p:tgtEl>
                                          <p:spTgt spid="23"/>
                                        </p:tgtEl>
                                      </p:cBhvr>
                                    </p:animEffect>
                                  </p:childTnLst>
                                </p:cTn>
                              </p:par>
                            </p:childTnLst>
                          </p:cTn>
                        </p:par>
                        <p:par>
                          <p:cTn id="62" fill="hold">
                            <p:stCondLst>
                              <p:cond delay="2600"/>
                            </p:stCondLst>
                            <p:childTnLst>
                              <p:par>
                                <p:cTn id="63" presetID="53" presetClass="entr" presetSubtype="16" fill="hold" grpId="0" nodeType="afterEffect">
                                  <p:stCondLst>
                                    <p:cond delay="0"/>
                                  </p:stCondLst>
                                  <p:childTnLst>
                                    <p:set>
                                      <p:cBhvr>
                                        <p:cTn id="64" dur="1" fill="hold">
                                          <p:stCondLst>
                                            <p:cond delay="0"/>
                                          </p:stCondLst>
                                        </p:cTn>
                                        <p:tgtEl>
                                          <p:spTgt spid="17"/>
                                        </p:tgtEl>
                                        <p:attrNameLst>
                                          <p:attrName>style.visibility</p:attrName>
                                        </p:attrNameLst>
                                      </p:cBhvr>
                                      <p:to>
                                        <p:strVal val="visible"/>
                                      </p:to>
                                    </p:set>
                                    <p:anim calcmode="lin" valueType="num">
                                      <p:cBhvr>
                                        <p:cTn id="65" dur="500" fill="hold"/>
                                        <p:tgtEl>
                                          <p:spTgt spid="17"/>
                                        </p:tgtEl>
                                        <p:attrNameLst>
                                          <p:attrName>ppt_w</p:attrName>
                                        </p:attrNameLst>
                                      </p:cBhvr>
                                      <p:tavLst>
                                        <p:tav tm="0">
                                          <p:val>
                                            <p:fltVal val="0"/>
                                          </p:val>
                                        </p:tav>
                                        <p:tav tm="100000">
                                          <p:val>
                                            <p:strVal val="#ppt_w"/>
                                          </p:val>
                                        </p:tav>
                                      </p:tavLst>
                                    </p:anim>
                                    <p:anim calcmode="lin" valueType="num">
                                      <p:cBhvr>
                                        <p:cTn id="66" dur="500" fill="hold"/>
                                        <p:tgtEl>
                                          <p:spTgt spid="17"/>
                                        </p:tgtEl>
                                        <p:attrNameLst>
                                          <p:attrName>ppt_h</p:attrName>
                                        </p:attrNameLst>
                                      </p:cBhvr>
                                      <p:tavLst>
                                        <p:tav tm="0">
                                          <p:val>
                                            <p:fltVal val="0"/>
                                          </p:val>
                                        </p:tav>
                                        <p:tav tm="100000">
                                          <p:val>
                                            <p:strVal val="#ppt_h"/>
                                          </p:val>
                                        </p:tav>
                                      </p:tavLst>
                                    </p:anim>
                                    <p:animEffect transition="in" filter="fade">
                                      <p:cBhvr>
                                        <p:cTn id="67" dur="500"/>
                                        <p:tgtEl>
                                          <p:spTgt spid="17"/>
                                        </p:tgtEl>
                                      </p:cBhvr>
                                    </p:animEffect>
                                  </p:childTnLst>
                                </p:cTn>
                              </p:par>
                              <p:par>
                                <p:cTn id="68" presetID="10" presetClass="entr" presetSubtype="0" fill="hold" grpId="0" nodeType="withEffect">
                                  <p:stCondLst>
                                    <p:cond delay="0"/>
                                  </p:stCondLst>
                                  <p:childTnLst>
                                    <p:set>
                                      <p:cBhvr>
                                        <p:cTn id="69" dur="1" fill="hold">
                                          <p:stCondLst>
                                            <p:cond delay="0"/>
                                          </p:stCondLst>
                                        </p:cTn>
                                        <p:tgtEl>
                                          <p:spTgt spid="29"/>
                                        </p:tgtEl>
                                        <p:attrNameLst>
                                          <p:attrName>style.visibility</p:attrName>
                                        </p:attrNameLst>
                                      </p:cBhvr>
                                      <p:to>
                                        <p:strVal val="visible"/>
                                      </p:to>
                                    </p:set>
                                    <p:animEffect transition="in" filter="fade">
                                      <p:cBhvr>
                                        <p:cTn id="70" dur="500"/>
                                        <p:tgtEl>
                                          <p:spTgt spid="29"/>
                                        </p:tgtEl>
                                      </p:cBhvr>
                                    </p:animEffect>
                                  </p:childTnLst>
                                </p:cTn>
                              </p:par>
                              <p:par>
                                <p:cTn id="71" presetID="10" presetClass="entr" presetSubtype="0" fill="hold" grpId="0" nodeType="withEffect">
                                  <p:stCondLst>
                                    <p:cond delay="0"/>
                                  </p:stCondLst>
                                  <p:childTnLst>
                                    <p:set>
                                      <p:cBhvr>
                                        <p:cTn id="72" dur="1" fill="hold">
                                          <p:stCondLst>
                                            <p:cond delay="0"/>
                                          </p:stCondLst>
                                        </p:cTn>
                                        <p:tgtEl>
                                          <p:spTgt spid="30"/>
                                        </p:tgtEl>
                                        <p:attrNameLst>
                                          <p:attrName>style.visibility</p:attrName>
                                        </p:attrNameLst>
                                      </p:cBhvr>
                                      <p:to>
                                        <p:strVal val="visible"/>
                                      </p:to>
                                    </p:set>
                                    <p:animEffect transition="in" filter="fade">
                                      <p:cBhvr>
                                        <p:cTn id="73" dur="500"/>
                                        <p:tgtEl>
                                          <p:spTgt spid="30"/>
                                        </p:tgtEl>
                                      </p:cBhvr>
                                    </p:animEffect>
                                  </p:childTnLst>
                                </p:cTn>
                              </p:par>
                              <p:par>
                                <p:cTn id="74" presetID="10" presetClass="entr" presetSubtype="0" fill="hold" grpId="0" nodeType="withEffect">
                                  <p:stCondLst>
                                    <p:cond delay="0"/>
                                  </p:stCondLst>
                                  <p:childTnLst>
                                    <p:set>
                                      <p:cBhvr>
                                        <p:cTn id="75" dur="1" fill="hold">
                                          <p:stCondLst>
                                            <p:cond delay="0"/>
                                          </p:stCondLst>
                                        </p:cTn>
                                        <p:tgtEl>
                                          <p:spTgt spid="31"/>
                                        </p:tgtEl>
                                        <p:attrNameLst>
                                          <p:attrName>style.visibility</p:attrName>
                                        </p:attrNameLst>
                                      </p:cBhvr>
                                      <p:to>
                                        <p:strVal val="visible"/>
                                      </p:to>
                                    </p:set>
                                    <p:animEffect transition="in" filter="fade">
                                      <p:cBhvr>
                                        <p:cTn id="76" dur="500"/>
                                        <p:tgtEl>
                                          <p:spTgt spid="31"/>
                                        </p:tgtEl>
                                      </p:cBhvr>
                                    </p:animEffect>
                                  </p:childTnLst>
                                </p:cTn>
                              </p:par>
                            </p:childTnLst>
                          </p:cTn>
                        </p:par>
                      </p:childTnLst>
                    </p:cTn>
                  </p:par>
                </p:childTnLst>
              </p:cTn>
              <p:prevCondLst>
                <p:cond evt="onPrev" delay="0">
                  <p:tgtEl>
                    <p:sldTgt/>
                  </p:tgtEl>
                </p:cond>
              </p:prevCondLst>
              <p:nextCondLst>
                <p:cond evt="onNext" delay="0">
                  <p:tgtEl>
                    <p:sldTgt/>
                  </p:tgtEl>
                </p:cond>
              </p:nextCondLst>
            </p:seq>
            <p:seq concurrent="1" nextAc="seek">
              <p:cTn id="77" restart="whenNotActive" fill="hold" evtFilter="cancelBubble" nodeType="interactiveSeq">
                <p:stCondLst>
                  <p:cond evt="onClick" delay="0">
                    <p:tgtEl>
                      <p:spTgt spid="29"/>
                    </p:tgtEl>
                  </p:cond>
                </p:stCondLst>
                <p:endSync evt="end" delay="0">
                  <p:rtn val="all"/>
                </p:endSync>
                <p:childTnLst>
                  <p:par>
                    <p:cTn id="78" fill="hold">
                      <p:stCondLst>
                        <p:cond delay="0"/>
                      </p:stCondLst>
                      <p:childTnLst>
                        <p:par>
                          <p:cTn id="79" fill="hold">
                            <p:stCondLst>
                              <p:cond delay="0"/>
                            </p:stCondLst>
                            <p:childTnLst>
                              <p:par>
                                <p:cTn id="80" presetID="10" presetClass="entr" presetSubtype="0" fill="hold" grpId="0" nodeType="afterEffect">
                                  <p:stCondLst>
                                    <p:cond delay="0"/>
                                  </p:stCondLst>
                                  <p:childTnLst>
                                    <p:set>
                                      <p:cBhvr>
                                        <p:cTn id="81" dur="1" fill="hold">
                                          <p:stCondLst>
                                            <p:cond delay="0"/>
                                          </p:stCondLst>
                                        </p:cTn>
                                        <p:tgtEl>
                                          <p:spTgt spid="12"/>
                                        </p:tgtEl>
                                        <p:attrNameLst>
                                          <p:attrName>style.visibility</p:attrName>
                                        </p:attrNameLst>
                                      </p:cBhvr>
                                      <p:to>
                                        <p:strVal val="visible"/>
                                      </p:to>
                                    </p:set>
                                    <p:animEffect transition="in" filter="fade">
                                      <p:cBhvr>
                                        <p:cTn id="82" dur="500"/>
                                        <p:tgtEl>
                                          <p:spTgt spid="12"/>
                                        </p:tgtEl>
                                      </p:cBhvr>
                                    </p:animEffect>
                                  </p:childTnLst>
                                </p:cTn>
                              </p:par>
                            </p:childTnLst>
                          </p:cTn>
                        </p:par>
                      </p:childTnLst>
                    </p:cTn>
                  </p:par>
                </p:childTnLst>
              </p:cTn>
              <p:nextCondLst>
                <p:cond evt="onClick" delay="0">
                  <p:tgtEl>
                    <p:spTgt spid="29"/>
                  </p:tgtEl>
                </p:cond>
              </p:nextCondLst>
            </p:seq>
            <p:seq concurrent="1" nextAc="seek">
              <p:cTn id="83" restart="whenNotActive" fill="hold" evtFilter="cancelBubble" nodeType="interactiveSeq">
                <p:stCondLst>
                  <p:cond evt="onClick" delay="0">
                    <p:tgtEl>
                      <p:spTgt spid="12"/>
                    </p:tgtEl>
                  </p:cond>
                </p:stCondLst>
                <p:endSync evt="end" delay="0">
                  <p:rtn val="all"/>
                </p:endSync>
                <p:childTnLst>
                  <p:par>
                    <p:cTn id="84" fill="hold">
                      <p:stCondLst>
                        <p:cond delay="0"/>
                      </p:stCondLst>
                      <p:childTnLst>
                        <p:par>
                          <p:cTn id="85" fill="hold">
                            <p:stCondLst>
                              <p:cond delay="0"/>
                            </p:stCondLst>
                            <p:childTnLst>
                              <p:par>
                                <p:cTn id="86" presetID="22" presetClass="entr" presetSubtype="1" fill="hold" grpId="0" nodeType="afterEffect">
                                  <p:stCondLst>
                                    <p:cond delay="0"/>
                                  </p:stCondLst>
                                  <p:childTnLst>
                                    <p:set>
                                      <p:cBhvr>
                                        <p:cTn id="87" dur="1" fill="hold">
                                          <p:stCondLst>
                                            <p:cond delay="0"/>
                                          </p:stCondLst>
                                        </p:cTn>
                                        <p:tgtEl>
                                          <p:spTgt spid="14"/>
                                        </p:tgtEl>
                                        <p:attrNameLst>
                                          <p:attrName>style.visibility</p:attrName>
                                        </p:attrNameLst>
                                      </p:cBhvr>
                                      <p:to>
                                        <p:strVal val="visible"/>
                                      </p:to>
                                    </p:set>
                                    <p:animEffect transition="in" filter="wipe(up)">
                                      <p:cBhvr>
                                        <p:cTn id="88" dur="500"/>
                                        <p:tgtEl>
                                          <p:spTgt spid="14"/>
                                        </p:tgtEl>
                                      </p:cBhvr>
                                    </p:animEffect>
                                  </p:childTnLst>
                                </p:cTn>
                              </p:par>
                              <p:par>
                                <p:cTn id="89" presetID="1" presetClass="exit" presetSubtype="0" fill="hold" grpId="1" nodeType="withEffect">
                                  <p:stCondLst>
                                    <p:cond delay="0"/>
                                  </p:stCondLst>
                                  <p:childTnLst>
                                    <p:set>
                                      <p:cBhvr>
                                        <p:cTn id="90" dur="1" fill="hold">
                                          <p:stCondLst>
                                            <p:cond delay="0"/>
                                          </p:stCondLst>
                                        </p:cTn>
                                        <p:tgtEl>
                                          <p:spTgt spid="12"/>
                                        </p:tgtEl>
                                        <p:attrNameLst>
                                          <p:attrName>style.visibility</p:attrName>
                                        </p:attrNameLst>
                                      </p:cBhvr>
                                      <p:to>
                                        <p:strVal val="hidden"/>
                                      </p:to>
                                    </p:set>
                                  </p:childTnLst>
                                </p:cTn>
                              </p:par>
                              <p:par>
                                <p:cTn id="91" presetID="1" presetClass="exit" presetSubtype="0" fill="hold" grpId="1" nodeType="withEffect">
                                  <p:stCondLst>
                                    <p:cond delay="0"/>
                                  </p:stCondLst>
                                  <p:childTnLst>
                                    <p:set>
                                      <p:cBhvr>
                                        <p:cTn id="92" dur="1" fill="hold">
                                          <p:stCondLst>
                                            <p:cond delay="0"/>
                                          </p:stCondLst>
                                        </p:cTn>
                                        <p:tgtEl>
                                          <p:spTgt spid="29"/>
                                        </p:tgtEl>
                                        <p:attrNameLst>
                                          <p:attrName>style.visibility</p:attrName>
                                        </p:attrNameLst>
                                      </p:cBhvr>
                                      <p:to>
                                        <p:strVal val="hidden"/>
                                      </p:to>
                                    </p:set>
                                  </p:childTnLst>
                                </p:cTn>
                              </p:par>
                              <p:par>
                                <p:cTn id="93" presetID="10" presetClass="entr" presetSubtype="0" fill="hold" grpId="0" nodeType="withEffect">
                                  <p:stCondLst>
                                    <p:cond delay="0"/>
                                  </p:stCondLst>
                                  <p:childTnLst>
                                    <p:set>
                                      <p:cBhvr>
                                        <p:cTn id="94" dur="1" fill="hold">
                                          <p:stCondLst>
                                            <p:cond delay="0"/>
                                          </p:stCondLst>
                                        </p:cTn>
                                        <p:tgtEl>
                                          <p:spTgt spid="32"/>
                                        </p:tgtEl>
                                        <p:attrNameLst>
                                          <p:attrName>style.visibility</p:attrName>
                                        </p:attrNameLst>
                                      </p:cBhvr>
                                      <p:to>
                                        <p:strVal val="visible"/>
                                      </p:to>
                                    </p:set>
                                    <p:animEffect transition="in" filter="fade">
                                      <p:cBhvr>
                                        <p:cTn id="95" dur="500"/>
                                        <p:tgtEl>
                                          <p:spTgt spid="32"/>
                                        </p:tgtEl>
                                      </p:cBhvr>
                                    </p:animEffect>
                                  </p:childTnLst>
                                </p:cTn>
                              </p:par>
                            </p:childTnLst>
                          </p:cTn>
                        </p:par>
                      </p:childTnLst>
                    </p:cTn>
                  </p:par>
                </p:childTnLst>
              </p:cTn>
              <p:nextCondLst>
                <p:cond evt="onClick" delay="0">
                  <p:tgtEl>
                    <p:spTgt spid="12"/>
                  </p:tgtEl>
                </p:cond>
              </p:nextCondLst>
            </p:seq>
            <p:seq concurrent="1" nextAc="seek">
              <p:cTn id="96" restart="whenNotActive" fill="hold" evtFilter="cancelBubble" nodeType="interactiveSeq">
                <p:stCondLst>
                  <p:cond evt="onClick" delay="0">
                    <p:tgtEl>
                      <p:spTgt spid="32"/>
                    </p:tgtEl>
                  </p:cond>
                </p:stCondLst>
                <p:endSync evt="end" delay="0">
                  <p:rtn val="all"/>
                </p:endSync>
                <p:childTnLst>
                  <p:par>
                    <p:cTn id="97" fill="hold">
                      <p:stCondLst>
                        <p:cond delay="0"/>
                      </p:stCondLst>
                      <p:childTnLst>
                        <p:par>
                          <p:cTn id="98" fill="hold">
                            <p:stCondLst>
                              <p:cond delay="0"/>
                            </p:stCondLst>
                            <p:childTnLst>
                              <p:par>
                                <p:cTn id="99" presetID="10" presetClass="entr" presetSubtype="0" fill="hold" grpId="0" nodeType="withEffect">
                                  <p:stCondLst>
                                    <p:cond delay="0"/>
                                  </p:stCondLst>
                                  <p:childTnLst>
                                    <p:set>
                                      <p:cBhvr>
                                        <p:cTn id="100" dur="1" fill="hold">
                                          <p:stCondLst>
                                            <p:cond delay="0"/>
                                          </p:stCondLst>
                                        </p:cTn>
                                        <p:tgtEl>
                                          <p:spTgt spid="15"/>
                                        </p:tgtEl>
                                        <p:attrNameLst>
                                          <p:attrName>style.visibility</p:attrName>
                                        </p:attrNameLst>
                                      </p:cBhvr>
                                      <p:to>
                                        <p:strVal val="visible"/>
                                      </p:to>
                                    </p:set>
                                    <p:animEffect transition="in" filter="fade">
                                      <p:cBhvr>
                                        <p:cTn id="101" dur="500"/>
                                        <p:tgtEl>
                                          <p:spTgt spid="15"/>
                                        </p:tgtEl>
                                      </p:cBhvr>
                                    </p:animEffect>
                                  </p:childTnLst>
                                </p:cTn>
                              </p:par>
                            </p:childTnLst>
                          </p:cTn>
                        </p:par>
                      </p:childTnLst>
                    </p:cTn>
                  </p:par>
                </p:childTnLst>
              </p:cTn>
              <p:nextCondLst>
                <p:cond evt="onClick" delay="0">
                  <p:tgtEl>
                    <p:spTgt spid="32"/>
                  </p:tgtEl>
                </p:cond>
              </p:nextCondLst>
            </p:seq>
            <p:seq concurrent="1" nextAc="seek">
              <p:cTn id="102" restart="whenNotActive" fill="hold" evtFilter="cancelBubble" nodeType="interactiveSeq">
                <p:stCondLst>
                  <p:cond evt="onClick" delay="0">
                    <p:tgtEl>
                      <p:spTgt spid="15"/>
                    </p:tgtEl>
                  </p:cond>
                </p:stCondLst>
                <p:endSync evt="end" delay="0">
                  <p:rtn val="all"/>
                </p:endSync>
                <p:childTnLst>
                  <p:par>
                    <p:cTn id="103" fill="hold">
                      <p:stCondLst>
                        <p:cond delay="0"/>
                      </p:stCondLst>
                      <p:childTnLst>
                        <p:par>
                          <p:cTn id="104" fill="hold">
                            <p:stCondLst>
                              <p:cond delay="0"/>
                            </p:stCondLst>
                            <p:childTnLst>
                              <p:par>
                                <p:cTn id="105" presetID="22" presetClass="entr" presetSubtype="1" fill="hold" grpId="0" nodeType="withEffect">
                                  <p:stCondLst>
                                    <p:cond delay="0"/>
                                  </p:stCondLst>
                                  <p:childTnLst>
                                    <p:set>
                                      <p:cBhvr>
                                        <p:cTn id="106" dur="1" fill="hold">
                                          <p:stCondLst>
                                            <p:cond delay="0"/>
                                          </p:stCondLst>
                                        </p:cTn>
                                        <p:tgtEl>
                                          <p:spTgt spid="16"/>
                                        </p:tgtEl>
                                        <p:attrNameLst>
                                          <p:attrName>style.visibility</p:attrName>
                                        </p:attrNameLst>
                                      </p:cBhvr>
                                      <p:to>
                                        <p:strVal val="visible"/>
                                      </p:to>
                                    </p:set>
                                    <p:animEffect transition="in" filter="wipe(up)">
                                      <p:cBhvr>
                                        <p:cTn id="107" dur="500"/>
                                        <p:tgtEl>
                                          <p:spTgt spid="16"/>
                                        </p:tgtEl>
                                      </p:cBhvr>
                                    </p:animEffect>
                                  </p:childTnLst>
                                </p:cTn>
                              </p:par>
                              <p:par>
                                <p:cTn id="108" presetID="1" presetClass="exit" presetSubtype="0" fill="hold" grpId="1" nodeType="withEffect">
                                  <p:stCondLst>
                                    <p:cond delay="0"/>
                                  </p:stCondLst>
                                  <p:childTnLst>
                                    <p:set>
                                      <p:cBhvr>
                                        <p:cTn id="109" dur="1" fill="hold">
                                          <p:stCondLst>
                                            <p:cond delay="0"/>
                                          </p:stCondLst>
                                        </p:cTn>
                                        <p:tgtEl>
                                          <p:spTgt spid="15"/>
                                        </p:tgtEl>
                                        <p:attrNameLst>
                                          <p:attrName>style.visibility</p:attrName>
                                        </p:attrNameLst>
                                      </p:cBhvr>
                                      <p:to>
                                        <p:strVal val="hidden"/>
                                      </p:to>
                                    </p:set>
                                  </p:childTnLst>
                                </p:cTn>
                              </p:par>
                              <p:par>
                                <p:cTn id="110" presetID="1" presetClass="exit" presetSubtype="0" fill="hold" grpId="1" nodeType="withEffect">
                                  <p:stCondLst>
                                    <p:cond delay="0"/>
                                  </p:stCondLst>
                                  <p:childTnLst>
                                    <p:set>
                                      <p:cBhvr>
                                        <p:cTn id="111" dur="1" fill="hold">
                                          <p:stCondLst>
                                            <p:cond delay="0"/>
                                          </p:stCondLst>
                                        </p:cTn>
                                        <p:tgtEl>
                                          <p:spTgt spid="34"/>
                                        </p:tgtEl>
                                        <p:attrNameLst>
                                          <p:attrName>style.visibility</p:attrName>
                                        </p:attrNameLst>
                                      </p:cBhvr>
                                      <p:to>
                                        <p:strVal val="hidden"/>
                                      </p:to>
                                    </p:set>
                                  </p:childTnLst>
                                </p:cTn>
                              </p:par>
                            </p:childTnLst>
                          </p:cTn>
                        </p:par>
                      </p:childTnLst>
                    </p:cTn>
                  </p:par>
                </p:childTnLst>
              </p:cTn>
              <p:nextCondLst>
                <p:cond evt="onClick" delay="0">
                  <p:tgtEl>
                    <p:spTgt spid="15"/>
                  </p:tgtEl>
                </p:cond>
              </p:nextCondLst>
            </p:seq>
            <p:seq concurrent="1" nextAc="seek">
              <p:cTn id="112" restart="whenNotActive" fill="hold" evtFilter="cancelBubble" nodeType="interactiveSeq">
                <p:stCondLst>
                  <p:cond evt="onClick" delay="0">
                    <p:tgtEl>
                      <p:spTgt spid="30"/>
                    </p:tgtEl>
                  </p:cond>
                </p:stCondLst>
                <p:endSync evt="end" delay="0">
                  <p:rtn val="all"/>
                </p:endSync>
                <p:childTnLst>
                  <p:par>
                    <p:cTn id="113" fill="hold">
                      <p:stCondLst>
                        <p:cond delay="0"/>
                      </p:stCondLst>
                      <p:childTnLst>
                        <p:par>
                          <p:cTn id="114" fill="hold">
                            <p:stCondLst>
                              <p:cond delay="0"/>
                            </p:stCondLst>
                            <p:childTnLst>
                              <p:par>
                                <p:cTn id="115" presetID="10" presetClass="entr" presetSubtype="0" fill="hold" grpId="0" nodeType="withEffect">
                                  <p:stCondLst>
                                    <p:cond delay="0"/>
                                  </p:stCondLst>
                                  <p:childTnLst>
                                    <p:set>
                                      <p:cBhvr>
                                        <p:cTn id="116" dur="1" fill="hold">
                                          <p:stCondLst>
                                            <p:cond delay="0"/>
                                          </p:stCondLst>
                                        </p:cTn>
                                        <p:tgtEl>
                                          <p:spTgt spid="20"/>
                                        </p:tgtEl>
                                        <p:attrNameLst>
                                          <p:attrName>style.visibility</p:attrName>
                                        </p:attrNameLst>
                                      </p:cBhvr>
                                      <p:to>
                                        <p:strVal val="visible"/>
                                      </p:to>
                                    </p:set>
                                    <p:animEffect transition="in" filter="fade">
                                      <p:cBhvr>
                                        <p:cTn id="117" dur="500"/>
                                        <p:tgtEl>
                                          <p:spTgt spid="20"/>
                                        </p:tgtEl>
                                      </p:cBhvr>
                                    </p:animEffect>
                                  </p:childTnLst>
                                </p:cTn>
                              </p:par>
                            </p:childTnLst>
                          </p:cTn>
                        </p:par>
                      </p:childTnLst>
                    </p:cTn>
                  </p:par>
                </p:childTnLst>
              </p:cTn>
              <p:nextCondLst>
                <p:cond evt="onClick" delay="0">
                  <p:tgtEl>
                    <p:spTgt spid="30"/>
                  </p:tgtEl>
                </p:cond>
              </p:nextCondLst>
            </p:seq>
            <p:seq concurrent="1" nextAc="seek">
              <p:cTn id="118" restart="whenNotActive" fill="hold" evtFilter="cancelBubble" nodeType="interactiveSeq">
                <p:stCondLst>
                  <p:cond evt="onClick" delay="0">
                    <p:tgtEl>
                      <p:spTgt spid="20"/>
                    </p:tgtEl>
                  </p:cond>
                </p:stCondLst>
                <p:endSync evt="end" delay="0">
                  <p:rtn val="all"/>
                </p:endSync>
                <p:childTnLst>
                  <p:par>
                    <p:cTn id="119" fill="hold">
                      <p:stCondLst>
                        <p:cond delay="0"/>
                      </p:stCondLst>
                      <p:childTnLst>
                        <p:par>
                          <p:cTn id="120" fill="hold">
                            <p:stCondLst>
                              <p:cond delay="0"/>
                            </p:stCondLst>
                            <p:childTnLst>
                              <p:par>
                                <p:cTn id="121" presetID="22" presetClass="entr" presetSubtype="1" fill="hold" nodeType="withEffect">
                                  <p:stCondLst>
                                    <p:cond delay="0"/>
                                  </p:stCondLst>
                                  <p:childTnLst>
                                    <p:set>
                                      <p:cBhvr>
                                        <p:cTn id="122" dur="1" fill="hold">
                                          <p:stCondLst>
                                            <p:cond delay="0"/>
                                          </p:stCondLst>
                                        </p:cTn>
                                        <p:tgtEl>
                                          <p:spTgt spid="4"/>
                                        </p:tgtEl>
                                        <p:attrNameLst>
                                          <p:attrName>style.visibility</p:attrName>
                                        </p:attrNameLst>
                                      </p:cBhvr>
                                      <p:to>
                                        <p:strVal val="visible"/>
                                      </p:to>
                                    </p:set>
                                    <p:animEffect transition="in" filter="wipe(up)">
                                      <p:cBhvr>
                                        <p:cTn id="123" dur="500"/>
                                        <p:tgtEl>
                                          <p:spTgt spid="4"/>
                                        </p:tgtEl>
                                      </p:cBhvr>
                                    </p:animEffect>
                                  </p:childTnLst>
                                </p:cTn>
                              </p:par>
                              <p:par>
                                <p:cTn id="124" presetID="1" presetClass="exit" presetSubtype="0" fill="hold" grpId="1" nodeType="withEffect">
                                  <p:stCondLst>
                                    <p:cond delay="0"/>
                                  </p:stCondLst>
                                  <p:childTnLst>
                                    <p:set>
                                      <p:cBhvr>
                                        <p:cTn id="125" dur="1" fill="hold">
                                          <p:stCondLst>
                                            <p:cond delay="0"/>
                                          </p:stCondLst>
                                        </p:cTn>
                                        <p:tgtEl>
                                          <p:spTgt spid="20"/>
                                        </p:tgtEl>
                                        <p:attrNameLst>
                                          <p:attrName>style.visibility</p:attrName>
                                        </p:attrNameLst>
                                      </p:cBhvr>
                                      <p:to>
                                        <p:strVal val="hidden"/>
                                      </p:to>
                                    </p:set>
                                  </p:childTnLst>
                                </p:cTn>
                              </p:par>
                              <p:par>
                                <p:cTn id="126" presetID="1" presetClass="exit" presetSubtype="0" fill="hold" grpId="1" nodeType="withEffect">
                                  <p:stCondLst>
                                    <p:cond delay="0"/>
                                  </p:stCondLst>
                                  <p:childTnLst>
                                    <p:set>
                                      <p:cBhvr>
                                        <p:cTn id="127" dur="1" fill="hold">
                                          <p:stCondLst>
                                            <p:cond delay="0"/>
                                          </p:stCondLst>
                                        </p:cTn>
                                        <p:tgtEl>
                                          <p:spTgt spid="30"/>
                                        </p:tgtEl>
                                        <p:attrNameLst>
                                          <p:attrName>style.visibility</p:attrName>
                                        </p:attrNameLst>
                                      </p:cBhvr>
                                      <p:to>
                                        <p:strVal val="hidden"/>
                                      </p:to>
                                    </p:set>
                                  </p:childTnLst>
                                </p:cTn>
                              </p:par>
                              <p:par>
                                <p:cTn id="128" presetID="1" presetClass="exit" presetSubtype="0" fill="hold" grpId="1" nodeType="withEffect">
                                  <p:stCondLst>
                                    <p:cond delay="0"/>
                                  </p:stCondLst>
                                  <p:childTnLst>
                                    <p:set>
                                      <p:cBhvr>
                                        <p:cTn id="129" dur="1" fill="hold">
                                          <p:stCondLst>
                                            <p:cond delay="0"/>
                                          </p:stCondLst>
                                        </p:cTn>
                                        <p:tgtEl>
                                          <p:spTgt spid="35"/>
                                        </p:tgtEl>
                                        <p:attrNameLst>
                                          <p:attrName>style.visibility</p:attrName>
                                        </p:attrNameLst>
                                      </p:cBhvr>
                                      <p:to>
                                        <p:strVal val="hidden"/>
                                      </p:to>
                                    </p:set>
                                  </p:childTnLst>
                                </p:cTn>
                              </p:par>
                            </p:childTnLst>
                          </p:cTn>
                        </p:par>
                      </p:childTnLst>
                    </p:cTn>
                  </p:par>
                </p:childTnLst>
              </p:cTn>
              <p:nextCondLst>
                <p:cond evt="onClick" delay="0">
                  <p:tgtEl>
                    <p:spTgt spid="20"/>
                  </p:tgtEl>
                </p:cond>
              </p:nextCondLst>
            </p:seq>
            <p:seq concurrent="1" nextAc="seek">
              <p:cTn id="130" restart="whenNotActive" fill="hold" evtFilter="cancelBubble" nodeType="interactiveSeq">
                <p:stCondLst>
                  <p:cond evt="onClick" delay="0">
                    <p:tgtEl>
                      <p:spTgt spid="31"/>
                    </p:tgtEl>
                  </p:cond>
                </p:stCondLst>
                <p:endSync evt="end" delay="0">
                  <p:rtn val="all"/>
                </p:endSync>
                <p:childTnLst>
                  <p:par>
                    <p:cTn id="131" fill="hold">
                      <p:stCondLst>
                        <p:cond delay="0"/>
                      </p:stCondLst>
                      <p:childTnLst>
                        <p:par>
                          <p:cTn id="132" fill="hold">
                            <p:stCondLst>
                              <p:cond delay="0"/>
                            </p:stCondLst>
                            <p:childTnLst>
                              <p:par>
                                <p:cTn id="133" presetID="10" presetClass="entr" presetSubtype="0" fill="hold" grpId="0" nodeType="withEffect">
                                  <p:stCondLst>
                                    <p:cond delay="0"/>
                                  </p:stCondLst>
                                  <p:childTnLst>
                                    <p:set>
                                      <p:cBhvr>
                                        <p:cTn id="134" dur="1" fill="hold">
                                          <p:stCondLst>
                                            <p:cond delay="0"/>
                                          </p:stCondLst>
                                        </p:cTn>
                                        <p:tgtEl>
                                          <p:spTgt spid="18"/>
                                        </p:tgtEl>
                                        <p:attrNameLst>
                                          <p:attrName>style.visibility</p:attrName>
                                        </p:attrNameLst>
                                      </p:cBhvr>
                                      <p:to>
                                        <p:strVal val="visible"/>
                                      </p:to>
                                    </p:set>
                                    <p:animEffect transition="in" filter="fade">
                                      <p:cBhvr>
                                        <p:cTn id="135" dur="500"/>
                                        <p:tgtEl>
                                          <p:spTgt spid="18"/>
                                        </p:tgtEl>
                                      </p:cBhvr>
                                    </p:animEffect>
                                  </p:childTnLst>
                                </p:cTn>
                              </p:par>
                            </p:childTnLst>
                          </p:cTn>
                        </p:par>
                      </p:childTnLst>
                    </p:cTn>
                  </p:par>
                </p:childTnLst>
              </p:cTn>
              <p:nextCondLst>
                <p:cond evt="onClick" delay="0">
                  <p:tgtEl>
                    <p:spTgt spid="31"/>
                  </p:tgtEl>
                </p:cond>
              </p:nextCondLst>
            </p:seq>
            <p:seq concurrent="1" nextAc="seek">
              <p:cTn id="136" restart="whenNotActive" fill="hold" evtFilter="cancelBubble" nodeType="interactiveSeq">
                <p:stCondLst>
                  <p:cond evt="onClick" delay="0">
                    <p:tgtEl>
                      <p:spTgt spid="18"/>
                    </p:tgtEl>
                  </p:cond>
                </p:stCondLst>
                <p:endSync evt="end" delay="0">
                  <p:rtn val="all"/>
                </p:endSync>
                <p:childTnLst>
                  <p:par>
                    <p:cTn id="137" fill="hold">
                      <p:stCondLst>
                        <p:cond delay="0"/>
                      </p:stCondLst>
                      <p:childTnLst>
                        <p:par>
                          <p:cTn id="138" fill="hold">
                            <p:stCondLst>
                              <p:cond delay="0"/>
                            </p:stCondLst>
                            <p:childTnLst>
                              <p:par>
                                <p:cTn id="139" presetID="22" presetClass="entr" presetSubtype="1" fill="hold" grpId="0" nodeType="withEffect">
                                  <p:stCondLst>
                                    <p:cond delay="0"/>
                                  </p:stCondLst>
                                  <p:childTnLst>
                                    <p:set>
                                      <p:cBhvr>
                                        <p:cTn id="140" dur="1" fill="hold">
                                          <p:stCondLst>
                                            <p:cond delay="0"/>
                                          </p:stCondLst>
                                        </p:cTn>
                                        <p:tgtEl>
                                          <p:spTgt spid="21"/>
                                        </p:tgtEl>
                                        <p:attrNameLst>
                                          <p:attrName>style.visibility</p:attrName>
                                        </p:attrNameLst>
                                      </p:cBhvr>
                                      <p:to>
                                        <p:strVal val="visible"/>
                                      </p:to>
                                    </p:set>
                                    <p:animEffect transition="in" filter="wipe(up)">
                                      <p:cBhvr>
                                        <p:cTn id="141" dur="500"/>
                                        <p:tgtEl>
                                          <p:spTgt spid="21"/>
                                        </p:tgtEl>
                                      </p:cBhvr>
                                    </p:animEffect>
                                  </p:childTnLst>
                                </p:cTn>
                              </p:par>
                              <p:par>
                                <p:cTn id="142" presetID="1" presetClass="exit" presetSubtype="0" fill="hold" grpId="1" nodeType="withEffect">
                                  <p:stCondLst>
                                    <p:cond delay="0"/>
                                  </p:stCondLst>
                                  <p:childTnLst>
                                    <p:set>
                                      <p:cBhvr>
                                        <p:cTn id="143" dur="1" fill="hold">
                                          <p:stCondLst>
                                            <p:cond delay="0"/>
                                          </p:stCondLst>
                                        </p:cTn>
                                        <p:tgtEl>
                                          <p:spTgt spid="31"/>
                                        </p:tgtEl>
                                        <p:attrNameLst>
                                          <p:attrName>style.visibility</p:attrName>
                                        </p:attrNameLst>
                                      </p:cBhvr>
                                      <p:to>
                                        <p:strVal val="hidden"/>
                                      </p:to>
                                    </p:set>
                                  </p:childTnLst>
                                </p:cTn>
                              </p:par>
                              <p:par>
                                <p:cTn id="144" presetID="1" presetClass="exit" presetSubtype="0" fill="hold" grpId="1" nodeType="withEffect">
                                  <p:stCondLst>
                                    <p:cond delay="0"/>
                                  </p:stCondLst>
                                  <p:childTnLst>
                                    <p:set>
                                      <p:cBhvr>
                                        <p:cTn id="145" dur="1" fill="hold">
                                          <p:stCondLst>
                                            <p:cond delay="0"/>
                                          </p:stCondLst>
                                        </p:cTn>
                                        <p:tgtEl>
                                          <p:spTgt spid="18"/>
                                        </p:tgtEl>
                                        <p:attrNameLst>
                                          <p:attrName>style.visibility</p:attrName>
                                        </p:attrNameLst>
                                      </p:cBhvr>
                                      <p:to>
                                        <p:strVal val="hidden"/>
                                      </p:to>
                                    </p:set>
                                  </p:childTnLst>
                                </p:cTn>
                              </p:par>
                              <p:par>
                                <p:cTn id="146" presetID="10" presetClass="entr" presetSubtype="0" fill="hold" grpId="0" nodeType="withEffect">
                                  <p:stCondLst>
                                    <p:cond delay="0"/>
                                  </p:stCondLst>
                                  <p:childTnLst>
                                    <p:set>
                                      <p:cBhvr>
                                        <p:cTn id="147" dur="1" fill="hold">
                                          <p:stCondLst>
                                            <p:cond delay="0"/>
                                          </p:stCondLst>
                                        </p:cTn>
                                        <p:tgtEl>
                                          <p:spTgt spid="33"/>
                                        </p:tgtEl>
                                        <p:attrNameLst>
                                          <p:attrName>style.visibility</p:attrName>
                                        </p:attrNameLst>
                                      </p:cBhvr>
                                      <p:to>
                                        <p:strVal val="visible"/>
                                      </p:to>
                                    </p:set>
                                    <p:animEffect transition="in" filter="fade">
                                      <p:cBhvr>
                                        <p:cTn id="148" dur="500"/>
                                        <p:tgtEl>
                                          <p:spTgt spid="33"/>
                                        </p:tgtEl>
                                      </p:cBhvr>
                                    </p:animEffect>
                                  </p:childTnLst>
                                </p:cTn>
                              </p:par>
                            </p:childTnLst>
                          </p:cTn>
                        </p:par>
                      </p:childTnLst>
                    </p:cTn>
                  </p:par>
                </p:childTnLst>
              </p:cTn>
              <p:nextCondLst>
                <p:cond evt="onClick" delay="0">
                  <p:tgtEl>
                    <p:spTgt spid="18"/>
                  </p:tgtEl>
                </p:cond>
              </p:nextCondLst>
            </p:seq>
            <p:seq concurrent="1" nextAc="seek">
              <p:cTn id="149" restart="whenNotActive" fill="hold" evtFilter="cancelBubble" nodeType="interactiveSeq">
                <p:stCondLst>
                  <p:cond evt="onClick" delay="0">
                    <p:tgtEl>
                      <p:spTgt spid="33"/>
                    </p:tgtEl>
                  </p:cond>
                </p:stCondLst>
                <p:endSync evt="end" delay="0">
                  <p:rtn val="all"/>
                </p:endSync>
                <p:childTnLst>
                  <p:par>
                    <p:cTn id="150" fill="hold">
                      <p:stCondLst>
                        <p:cond delay="0"/>
                      </p:stCondLst>
                      <p:childTnLst>
                        <p:par>
                          <p:cTn id="151" fill="hold">
                            <p:stCondLst>
                              <p:cond delay="0"/>
                            </p:stCondLst>
                            <p:childTnLst>
                              <p:par>
                                <p:cTn id="152" presetID="10" presetClass="entr" presetSubtype="0" fill="hold" grpId="0" nodeType="withEffect">
                                  <p:stCondLst>
                                    <p:cond delay="0"/>
                                  </p:stCondLst>
                                  <p:childTnLst>
                                    <p:set>
                                      <p:cBhvr>
                                        <p:cTn id="153" dur="1" fill="hold">
                                          <p:stCondLst>
                                            <p:cond delay="0"/>
                                          </p:stCondLst>
                                        </p:cTn>
                                        <p:tgtEl>
                                          <p:spTgt spid="19"/>
                                        </p:tgtEl>
                                        <p:attrNameLst>
                                          <p:attrName>style.visibility</p:attrName>
                                        </p:attrNameLst>
                                      </p:cBhvr>
                                      <p:to>
                                        <p:strVal val="visible"/>
                                      </p:to>
                                    </p:set>
                                    <p:animEffect transition="in" filter="fade">
                                      <p:cBhvr>
                                        <p:cTn id="154" dur="500"/>
                                        <p:tgtEl>
                                          <p:spTgt spid="19"/>
                                        </p:tgtEl>
                                      </p:cBhvr>
                                    </p:animEffect>
                                  </p:childTnLst>
                                </p:cTn>
                              </p:par>
                            </p:childTnLst>
                          </p:cTn>
                        </p:par>
                      </p:childTnLst>
                    </p:cTn>
                  </p:par>
                </p:childTnLst>
              </p:cTn>
              <p:nextCondLst>
                <p:cond evt="onClick" delay="0">
                  <p:tgtEl>
                    <p:spTgt spid="33"/>
                  </p:tgtEl>
                </p:cond>
              </p:nextCondLst>
            </p:seq>
            <p:seq concurrent="1" nextAc="seek">
              <p:cTn id="155" restart="whenNotActive" fill="hold" evtFilter="cancelBubble" nodeType="interactiveSeq">
                <p:stCondLst>
                  <p:cond evt="onClick" delay="0">
                    <p:tgtEl>
                      <p:spTgt spid="19"/>
                    </p:tgtEl>
                  </p:cond>
                </p:stCondLst>
                <p:endSync evt="end" delay="0">
                  <p:rtn val="all"/>
                </p:endSync>
                <p:childTnLst>
                  <p:par>
                    <p:cTn id="156" fill="hold">
                      <p:stCondLst>
                        <p:cond delay="0"/>
                      </p:stCondLst>
                      <p:childTnLst>
                        <p:par>
                          <p:cTn id="157" fill="hold">
                            <p:stCondLst>
                              <p:cond delay="0"/>
                            </p:stCondLst>
                            <p:childTnLst>
                              <p:par>
                                <p:cTn id="158" presetID="22" presetClass="entr" presetSubtype="1" fill="hold" grpId="0" nodeType="withEffect">
                                  <p:stCondLst>
                                    <p:cond delay="0"/>
                                  </p:stCondLst>
                                  <p:childTnLst>
                                    <p:set>
                                      <p:cBhvr>
                                        <p:cTn id="159" dur="1" fill="hold">
                                          <p:stCondLst>
                                            <p:cond delay="0"/>
                                          </p:stCondLst>
                                        </p:cTn>
                                        <p:tgtEl>
                                          <p:spTgt spid="22"/>
                                        </p:tgtEl>
                                        <p:attrNameLst>
                                          <p:attrName>style.visibility</p:attrName>
                                        </p:attrNameLst>
                                      </p:cBhvr>
                                      <p:to>
                                        <p:strVal val="visible"/>
                                      </p:to>
                                    </p:set>
                                    <p:animEffect transition="in" filter="wipe(up)">
                                      <p:cBhvr>
                                        <p:cTn id="160" dur="500"/>
                                        <p:tgtEl>
                                          <p:spTgt spid="22"/>
                                        </p:tgtEl>
                                      </p:cBhvr>
                                    </p:animEffect>
                                  </p:childTnLst>
                                </p:cTn>
                              </p:par>
                              <p:par>
                                <p:cTn id="161" presetID="1" presetClass="exit" presetSubtype="0" fill="hold" grpId="1" nodeType="withEffect">
                                  <p:stCondLst>
                                    <p:cond delay="0"/>
                                  </p:stCondLst>
                                  <p:childTnLst>
                                    <p:set>
                                      <p:cBhvr>
                                        <p:cTn id="162" dur="1" fill="hold">
                                          <p:stCondLst>
                                            <p:cond delay="0"/>
                                          </p:stCondLst>
                                        </p:cTn>
                                        <p:tgtEl>
                                          <p:spTgt spid="33"/>
                                        </p:tgtEl>
                                        <p:attrNameLst>
                                          <p:attrName>style.visibility</p:attrName>
                                        </p:attrNameLst>
                                      </p:cBhvr>
                                      <p:to>
                                        <p:strVal val="hidden"/>
                                      </p:to>
                                    </p:set>
                                  </p:childTnLst>
                                </p:cTn>
                              </p:par>
                              <p:par>
                                <p:cTn id="163" presetID="1" presetClass="exit" presetSubtype="0" fill="hold" grpId="1" nodeType="withEffect">
                                  <p:stCondLst>
                                    <p:cond delay="0"/>
                                  </p:stCondLst>
                                  <p:childTnLst>
                                    <p:set>
                                      <p:cBhvr>
                                        <p:cTn id="164" dur="1" fill="hold">
                                          <p:stCondLst>
                                            <p:cond delay="0"/>
                                          </p:stCondLst>
                                        </p:cTn>
                                        <p:tgtEl>
                                          <p:spTgt spid="19"/>
                                        </p:tgtEl>
                                        <p:attrNameLst>
                                          <p:attrName>style.visibility</p:attrName>
                                        </p:attrNameLst>
                                      </p:cBhvr>
                                      <p:to>
                                        <p:strVal val="hidden"/>
                                      </p:to>
                                    </p:set>
                                  </p:childTnLst>
                                </p:cTn>
                              </p:par>
                              <p:par>
                                <p:cTn id="165" presetID="1" presetClass="exit" presetSubtype="0" fill="hold" grpId="1" nodeType="withEffect">
                                  <p:stCondLst>
                                    <p:cond delay="0"/>
                                  </p:stCondLst>
                                  <p:childTnLst>
                                    <p:set>
                                      <p:cBhvr>
                                        <p:cTn id="166" dur="1" fill="hold">
                                          <p:stCondLst>
                                            <p:cond delay="0"/>
                                          </p:stCondLst>
                                        </p:cTn>
                                        <p:tgtEl>
                                          <p:spTgt spid="36"/>
                                        </p:tgtEl>
                                        <p:attrNameLst>
                                          <p:attrName>style.visibility</p:attrName>
                                        </p:attrNameLst>
                                      </p:cBhvr>
                                      <p:to>
                                        <p:strVal val="hidden"/>
                                      </p:to>
                                    </p:set>
                                  </p:childTnLst>
                                </p:cTn>
                              </p:par>
                            </p:childTnLst>
                          </p:cTn>
                        </p:par>
                      </p:childTnLst>
                    </p:cTn>
                  </p:par>
                </p:childTnLst>
              </p:cTn>
              <p:nextCondLst>
                <p:cond evt="onClick" delay="0">
                  <p:tgtEl>
                    <p:spTgt spid="19"/>
                  </p:tgtEl>
                </p:cond>
              </p:nextCondLst>
            </p:seq>
          </p:childTnLst>
        </p:cTn>
      </p:par>
    </p:tnLst>
    <p:bldLst>
      <p:bldP spid="2" grpId="0" animBg="1"/>
      <p:bldP spid="7" grpId="0" animBg="1"/>
      <p:bldP spid="8" grpId="0" animBg="1"/>
      <p:bldP spid="9" grpId="0" animBg="1"/>
      <p:bldP spid="11" grpId="0" animBg="1"/>
      <p:bldP spid="14" grpId="0" animBg="1"/>
      <p:bldP spid="16" grpId="0" animBg="1"/>
      <p:bldP spid="17" grpId="0" animBg="1"/>
      <p:bldP spid="21" grpId="0" animBg="1"/>
      <p:bldP spid="22" grpId="0" animBg="1"/>
      <p:bldP spid="23" grpId="0" animBg="1"/>
      <p:bldP spid="27" grpId="0" animBg="1"/>
      <p:bldP spid="28" grpId="0" animBg="1"/>
      <p:bldP spid="34" grpId="0" animBg="1"/>
      <p:bldP spid="34" grpId="1" animBg="1"/>
      <p:bldP spid="35" grpId="0" animBg="1"/>
      <p:bldP spid="35" grpId="1" animBg="1"/>
      <p:bldP spid="36" grpId="0" animBg="1"/>
      <p:bldP spid="36" grpId="1" animBg="1"/>
      <p:bldP spid="12" grpId="0" animBg="1"/>
      <p:bldP spid="12" grpId="1" animBg="1"/>
      <p:bldP spid="15" grpId="0" animBg="1"/>
      <p:bldP spid="15" grpId="1" animBg="1"/>
      <p:bldP spid="18" grpId="0" animBg="1"/>
      <p:bldP spid="18" grpId="1" animBg="1"/>
      <p:bldP spid="19" grpId="0" animBg="1"/>
      <p:bldP spid="19" grpId="1" animBg="1"/>
      <p:bldP spid="20" grpId="0" animBg="1"/>
      <p:bldP spid="20" grpId="1" animBg="1"/>
      <p:bldP spid="29" grpId="0" animBg="1"/>
      <p:bldP spid="29" grpId="1" animBg="1"/>
      <p:bldP spid="30" grpId="0" animBg="1"/>
      <p:bldP spid="30" grpId="1" animBg="1"/>
      <p:bldP spid="31" grpId="0" animBg="1"/>
      <p:bldP spid="31" grpId="1" animBg="1"/>
      <p:bldP spid="32" grpId="0" animBg="1"/>
      <p:bldP spid="33" grpId="0" animBg="1"/>
      <p:bldP spid="33" grpId="1" animBg="1"/>
    </p:bldLst>
  </p:timing>
</p:sld>
</file>

<file path=ppt/slides/slide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re 1"/>
          <p:cNvSpPr>
            <a:spLocks noGrp="1"/>
          </p:cNvSpPr>
          <p:nvPr>
            <p:ph type="title"/>
            <p:custDataLst>
              <p:tags r:id="rId1"/>
            </p:custDataLst>
          </p:nvPr>
        </p:nvSpPr>
        <p:spPr>
          <a:xfrm>
            <a:off x="457200" y="2738139"/>
            <a:ext cx="8229600" cy="1143000"/>
          </a:xfrm>
        </p:spPr>
        <p:txBody>
          <a:bodyPr/>
          <a:lstStyle/>
          <a:p>
            <a:r>
              <a:rPr lang="fr-FR" dirty="0" smtClean="0"/>
              <a:t>Fin</a:t>
            </a:r>
            <a:endParaRPr lang="fr-FR" dirty="0"/>
          </a:p>
        </p:txBody>
      </p:sp>
    </p:spTree>
    <p:extLst>
      <p:ext uri="{BB962C8B-B14F-4D97-AF65-F5344CB8AC3E}">
        <p14:creationId xmlns:p14="http://schemas.microsoft.com/office/powerpoint/2010/main" val="56829749"/>
      </p:ext>
    </p:extLst>
  </p:cSld>
  <p:clrMapOvr>
    <a:masterClrMapping/>
  </p:clrMapOvr>
  <p:timing>
    <p:tnLst>
      <p:par>
        <p:cTn id="1" dur="indefinite" restart="never" nodeType="tmRoot"/>
      </p:par>
    </p:tnLst>
  </p:timing>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59" name="Connecteur droit 58"/>
          <p:cNvCxnSpPr/>
          <p:nvPr>
            <p:custDataLst>
              <p:tags r:id="rId1"/>
            </p:custDataLst>
          </p:nvPr>
        </p:nvCxnSpPr>
        <p:spPr>
          <a:xfrm flipH="1" flipV="1">
            <a:off x="1187624" y="4672300"/>
            <a:ext cx="1843464" cy="36877"/>
          </a:xfrm>
          <a:prstGeom prst="line">
            <a:avLst/>
          </a:prstGeom>
          <a:ln w="57150">
            <a:solidFill>
              <a:srgbClr val="7030A0"/>
            </a:solidFill>
          </a:ln>
          <a:effectLst>
            <a:outerShdw blurRad="50800" dist="38100" dir="2700000" algn="tl" rotWithShape="0">
              <a:prstClr val="black">
                <a:alpha val="40000"/>
              </a:prstClr>
            </a:outerShdw>
          </a:effectLst>
        </p:spPr>
        <p:style>
          <a:lnRef idx="1">
            <a:schemeClr val="accent1"/>
          </a:lnRef>
          <a:fillRef idx="0">
            <a:schemeClr val="accent1"/>
          </a:fillRef>
          <a:effectRef idx="0">
            <a:schemeClr val="accent1"/>
          </a:effectRef>
          <a:fontRef idx="minor">
            <a:schemeClr val="tx1"/>
          </a:fontRef>
        </p:style>
      </p:cxnSp>
      <p:sp>
        <p:nvSpPr>
          <p:cNvPr id="60" name="Forme libre 59"/>
          <p:cNvSpPr/>
          <p:nvPr>
            <p:custDataLst>
              <p:tags r:id="rId2"/>
            </p:custDataLst>
          </p:nvPr>
        </p:nvSpPr>
        <p:spPr>
          <a:xfrm>
            <a:off x="7668344" y="4748003"/>
            <a:ext cx="767035" cy="1382287"/>
          </a:xfrm>
          <a:custGeom>
            <a:avLst/>
            <a:gdLst>
              <a:gd name="connsiteX0" fmla="*/ 0 w 771212"/>
              <a:gd name="connsiteY0" fmla="*/ 4943 h 1380353"/>
              <a:gd name="connsiteX1" fmla="*/ 358140 w 771212"/>
              <a:gd name="connsiteY1" fmla="*/ 27803 h 1380353"/>
              <a:gd name="connsiteX2" fmla="*/ 704850 w 771212"/>
              <a:gd name="connsiteY2" fmla="*/ 218303 h 1380353"/>
              <a:gd name="connsiteX3" fmla="*/ 765810 w 771212"/>
              <a:gd name="connsiteY3" fmla="*/ 854573 h 1380353"/>
              <a:gd name="connsiteX4" fmla="*/ 628650 w 771212"/>
              <a:gd name="connsiteY4" fmla="*/ 1201283 h 1380353"/>
              <a:gd name="connsiteX5" fmla="*/ 243840 w 771212"/>
              <a:gd name="connsiteY5" fmla="*/ 1380353 h 1380353"/>
              <a:gd name="connsiteX0" fmla="*/ 0 w 771212"/>
              <a:gd name="connsiteY0" fmla="*/ 2502 h 1377912"/>
              <a:gd name="connsiteX1" fmla="*/ 358140 w 771212"/>
              <a:gd name="connsiteY1" fmla="*/ 25362 h 1377912"/>
              <a:gd name="connsiteX2" fmla="*/ 704850 w 771212"/>
              <a:gd name="connsiteY2" fmla="*/ 215862 h 1377912"/>
              <a:gd name="connsiteX3" fmla="*/ 765810 w 771212"/>
              <a:gd name="connsiteY3" fmla="*/ 852132 h 1377912"/>
              <a:gd name="connsiteX4" fmla="*/ 628650 w 771212"/>
              <a:gd name="connsiteY4" fmla="*/ 1198842 h 1377912"/>
              <a:gd name="connsiteX5" fmla="*/ 243840 w 771212"/>
              <a:gd name="connsiteY5" fmla="*/ 1377912 h 1377912"/>
              <a:gd name="connsiteX0" fmla="*/ 0 w 770349"/>
              <a:gd name="connsiteY0" fmla="*/ 6877 h 1382287"/>
              <a:gd name="connsiteX1" fmla="*/ 358140 w 770349"/>
              <a:gd name="connsiteY1" fmla="*/ 29737 h 1382287"/>
              <a:gd name="connsiteX2" fmla="*/ 701040 w 770349"/>
              <a:gd name="connsiteY2" fmla="*/ 258337 h 1382287"/>
              <a:gd name="connsiteX3" fmla="*/ 765810 w 770349"/>
              <a:gd name="connsiteY3" fmla="*/ 856507 h 1382287"/>
              <a:gd name="connsiteX4" fmla="*/ 628650 w 770349"/>
              <a:gd name="connsiteY4" fmla="*/ 1203217 h 1382287"/>
              <a:gd name="connsiteX5" fmla="*/ 243840 w 770349"/>
              <a:gd name="connsiteY5" fmla="*/ 1382287 h 1382287"/>
              <a:gd name="connsiteX0" fmla="*/ 0 w 787279"/>
              <a:gd name="connsiteY0" fmla="*/ 6877 h 1382287"/>
              <a:gd name="connsiteX1" fmla="*/ 358140 w 787279"/>
              <a:gd name="connsiteY1" fmla="*/ 29737 h 1382287"/>
              <a:gd name="connsiteX2" fmla="*/ 701040 w 787279"/>
              <a:gd name="connsiteY2" fmla="*/ 258337 h 1382287"/>
              <a:gd name="connsiteX3" fmla="*/ 765810 w 787279"/>
              <a:gd name="connsiteY3" fmla="*/ 856507 h 1382287"/>
              <a:gd name="connsiteX4" fmla="*/ 777241 w 787279"/>
              <a:gd name="connsiteY4" fmla="*/ 932707 h 1382287"/>
              <a:gd name="connsiteX5" fmla="*/ 628650 w 787279"/>
              <a:gd name="connsiteY5" fmla="*/ 1203217 h 1382287"/>
              <a:gd name="connsiteX6" fmla="*/ 243840 w 787279"/>
              <a:gd name="connsiteY6" fmla="*/ 1382287 h 1382287"/>
              <a:gd name="connsiteX0" fmla="*/ 0 w 770349"/>
              <a:gd name="connsiteY0" fmla="*/ 6877 h 1382287"/>
              <a:gd name="connsiteX1" fmla="*/ 358140 w 770349"/>
              <a:gd name="connsiteY1" fmla="*/ 29737 h 1382287"/>
              <a:gd name="connsiteX2" fmla="*/ 701040 w 770349"/>
              <a:gd name="connsiteY2" fmla="*/ 258337 h 1382287"/>
              <a:gd name="connsiteX3" fmla="*/ 765810 w 770349"/>
              <a:gd name="connsiteY3" fmla="*/ 856507 h 1382287"/>
              <a:gd name="connsiteX4" fmla="*/ 628650 w 770349"/>
              <a:gd name="connsiteY4" fmla="*/ 1203217 h 1382287"/>
              <a:gd name="connsiteX5" fmla="*/ 243840 w 770349"/>
              <a:gd name="connsiteY5" fmla="*/ 1382287 h 1382287"/>
              <a:gd name="connsiteX0" fmla="*/ 0 w 767035"/>
              <a:gd name="connsiteY0" fmla="*/ 6877 h 1382287"/>
              <a:gd name="connsiteX1" fmla="*/ 358140 w 767035"/>
              <a:gd name="connsiteY1" fmla="*/ 29737 h 1382287"/>
              <a:gd name="connsiteX2" fmla="*/ 701040 w 767035"/>
              <a:gd name="connsiteY2" fmla="*/ 258337 h 1382287"/>
              <a:gd name="connsiteX3" fmla="*/ 762000 w 767035"/>
              <a:gd name="connsiteY3" fmla="*/ 886987 h 1382287"/>
              <a:gd name="connsiteX4" fmla="*/ 628650 w 767035"/>
              <a:gd name="connsiteY4" fmla="*/ 1203217 h 1382287"/>
              <a:gd name="connsiteX5" fmla="*/ 243840 w 767035"/>
              <a:gd name="connsiteY5" fmla="*/ 1382287 h 1382287"/>
              <a:gd name="connsiteX0" fmla="*/ 0 w 767035"/>
              <a:gd name="connsiteY0" fmla="*/ 6877 h 1382287"/>
              <a:gd name="connsiteX1" fmla="*/ 358140 w 767035"/>
              <a:gd name="connsiteY1" fmla="*/ 29737 h 1382287"/>
              <a:gd name="connsiteX2" fmla="*/ 701040 w 767035"/>
              <a:gd name="connsiteY2" fmla="*/ 258337 h 1382287"/>
              <a:gd name="connsiteX3" fmla="*/ 762000 w 767035"/>
              <a:gd name="connsiteY3" fmla="*/ 886987 h 1382287"/>
              <a:gd name="connsiteX4" fmla="*/ 628650 w 767035"/>
              <a:gd name="connsiteY4" fmla="*/ 1252747 h 1382287"/>
              <a:gd name="connsiteX5" fmla="*/ 243840 w 767035"/>
              <a:gd name="connsiteY5" fmla="*/ 1382287 h 13822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67035" h="1382287">
                <a:moveTo>
                  <a:pt x="0" y="6877"/>
                </a:moveTo>
                <a:cubicBezTo>
                  <a:pt x="120332" y="527"/>
                  <a:pt x="241300" y="-12173"/>
                  <a:pt x="358140" y="29737"/>
                </a:cubicBezTo>
                <a:cubicBezTo>
                  <a:pt x="474980" y="71647"/>
                  <a:pt x="633730" y="115462"/>
                  <a:pt x="701040" y="258337"/>
                </a:cubicBezTo>
                <a:cubicBezTo>
                  <a:pt x="768350" y="401212"/>
                  <a:pt x="774065" y="721252"/>
                  <a:pt x="762000" y="886987"/>
                </a:cubicBezTo>
                <a:cubicBezTo>
                  <a:pt x="749935" y="1052722"/>
                  <a:pt x="715010" y="1170197"/>
                  <a:pt x="628650" y="1252747"/>
                </a:cubicBezTo>
                <a:cubicBezTo>
                  <a:pt x="542290" y="1335297"/>
                  <a:pt x="392747" y="1336567"/>
                  <a:pt x="243840" y="1382287"/>
                </a:cubicBezTo>
              </a:path>
            </a:pathLst>
          </a:custGeom>
          <a:noFill/>
          <a:ln w="104775">
            <a:solidFill>
              <a:schemeClr val="tx1"/>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 name="Titre 1"/>
          <p:cNvSpPr>
            <a:spLocks noGrp="1"/>
          </p:cNvSpPr>
          <p:nvPr>
            <p:ph type="title"/>
            <p:custDataLst>
              <p:tags r:id="rId3"/>
            </p:custDataLst>
          </p:nvPr>
        </p:nvSpPr>
        <p:spPr>
          <a:xfrm>
            <a:off x="0" y="180000"/>
            <a:ext cx="9144000" cy="720000"/>
          </a:xfrm>
        </p:spPr>
        <p:txBody>
          <a:bodyPr>
            <a:normAutofit fontScale="90000"/>
          </a:bodyPr>
          <a:lstStyle/>
          <a:p>
            <a:r>
              <a:rPr lang="fr-FR" dirty="0" smtClean="0"/>
              <a:t>Les moteurs Courant Continu</a:t>
            </a:r>
            <a:endParaRPr lang="fr-FR" dirty="0"/>
          </a:p>
        </p:txBody>
      </p:sp>
      <p:sp>
        <p:nvSpPr>
          <p:cNvPr id="3" name="Espace réservé du contenu 2"/>
          <p:cNvSpPr>
            <a:spLocks noGrp="1"/>
          </p:cNvSpPr>
          <p:nvPr>
            <p:ph idx="1"/>
            <p:custDataLst>
              <p:tags r:id="rId4"/>
            </p:custDataLst>
          </p:nvPr>
        </p:nvSpPr>
        <p:spPr>
          <a:xfrm>
            <a:off x="0" y="1080000"/>
            <a:ext cx="9144000" cy="2340000"/>
          </a:xfrm>
        </p:spPr>
        <p:txBody>
          <a:bodyPr lIns="0" rIns="0" anchor="t">
            <a:noAutofit/>
          </a:bodyPr>
          <a:lstStyle/>
          <a:p>
            <a:pPr marL="0" indent="0" algn="ctr">
              <a:buNone/>
            </a:pPr>
            <a:r>
              <a:rPr lang="fr-FR" sz="2000" dirty="0" smtClean="0"/>
              <a:t>Principe de fonctionnement du moteur courant continu.</a:t>
            </a:r>
          </a:p>
          <a:p>
            <a:pPr marL="0" indent="0" algn="ctr">
              <a:buNone/>
            </a:pPr>
            <a:r>
              <a:rPr lang="fr-FR" sz="2000" dirty="0" smtClean="0"/>
              <a:t>Un conducteur parcouru par un courant, </a:t>
            </a:r>
            <a:r>
              <a:rPr lang="fr-FR" sz="2000" dirty="0" smtClean="0"/>
              <a:t>et, </a:t>
            </a:r>
            <a:r>
              <a:rPr lang="fr-FR" sz="2000" dirty="0" smtClean="0"/>
              <a:t>soumis à un champ magnétique est le siège d’une force qui tend à le déplacer.</a:t>
            </a:r>
          </a:p>
          <a:p>
            <a:pPr marL="0" indent="0" algn="ctr">
              <a:buNone/>
            </a:pPr>
            <a:r>
              <a:rPr lang="fr-FR" sz="2000" dirty="0" smtClean="0"/>
              <a:t>C’est la loi de Laplace .</a:t>
            </a:r>
          </a:p>
          <a:p>
            <a:pPr marL="0" indent="0" algn="ctr">
              <a:buNone/>
            </a:pPr>
            <a:r>
              <a:rPr lang="fr-FR" sz="2400" dirty="0">
                <a:effectLst>
                  <a:glow rad="228600">
                    <a:schemeClr val="accent5">
                      <a:satMod val="175000"/>
                      <a:alpha val="40000"/>
                    </a:schemeClr>
                  </a:glow>
                  <a:outerShdw blurRad="38100" dist="38100" dir="2700000" algn="tl">
                    <a:srgbClr val="000000">
                      <a:alpha val="43137"/>
                    </a:srgbClr>
                  </a:outerShdw>
                </a:effectLst>
              </a:rPr>
              <a:t>F </a:t>
            </a:r>
            <a:r>
              <a:rPr lang="fr-FR" sz="2400" dirty="0">
                <a:effectLst>
                  <a:glow rad="228600">
                    <a:schemeClr val="accent4">
                      <a:satMod val="175000"/>
                      <a:alpha val="40000"/>
                    </a:schemeClr>
                  </a:glow>
                  <a:outerShdw blurRad="38100" dist="38100" dir="2700000" algn="tl">
                    <a:srgbClr val="000000">
                      <a:alpha val="43137"/>
                    </a:srgbClr>
                  </a:outerShdw>
                </a:effectLst>
              </a:rPr>
              <a:t>=</a:t>
            </a:r>
            <a:r>
              <a:rPr lang="fr-FR" sz="2400" dirty="0">
                <a:effectLst>
                  <a:glow rad="228600">
                    <a:schemeClr val="accent5">
                      <a:satMod val="175000"/>
                      <a:alpha val="40000"/>
                    </a:schemeClr>
                  </a:glow>
                  <a:outerShdw blurRad="38100" dist="38100" dir="2700000" algn="tl">
                    <a:srgbClr val="000000">
                      <a:alpha val="43137"/>
                    </a:srgbClr>
                  </a:outerShdw>
                </a:effectLst>
              </a:rPr>
              <a:t> </a:t>
            </a:r>
            <a:r>
              <a:rPr lang="fr-FR" sz="2400" dirty="0">
                <a:effectLst>
                  <a:glow rad="228600">
                    <a:srgbClr val="FFFF00">
                      <a:alpha val="40000"/>
                    </a:srgbClr>
                  </a:glow>
                  <a:outerShdw blurRad="38100" dist="38100" dir="2700000" algn="tl">
                    <a:srgbClr val="000000">
                      <a:alpha val="43137"/>
                    </a:srgbClr>
                  </a:outerShdw>
                </a:effectLst>
              </a:rPr>
              <a:t>B</a:t>
            </a:r>
            <a:r>
              <a:rPr lang="fr-FR" sz="2400" dirty="0">
                <a:effectLst>
                  <a:glow rad="228600">
                    <a:schemeClr val="accent4">
                      <a:satMod val="175000"/>
                      <a:alpha val="40000"/>
                    </a:schemeClr>
                  </a:glow>
                  <a:outerShdw blurRad="38100" dist="38100" dir="2700000" algn="tl">
                    <a:srgbClr val="000000">
                      <a:alpha val="43137"/>
                    </a:srgbClr>
                  </a:outerShdw>
                </a:effectLst>
              </a:rPr>
              <a:t> . </a:t>
            </a:r>
            <a:r>
              <a:rPr lang="fr-FR" sz="2400" dirty="0">
                <a:effectLst>
                  <a:glow rad="228600">
                    <a:schemeClr val="accent2">
                      <a:satMod val="175000"/>
                      <a:alpha val="40000"/>
                    </a:schemeClr>
                  </a:glow>
                  <a:outerShdw blurRad="38100" dist="38100" dir="2700000" algn="tl">
                    <a:srgbClr val="000000">
                      <a:alpha val="43137"/>
                    </a:srgbClr>
                  </a:outerShdw>
                </a:effectLst>
              </a:rPr>
              <a:t>I </a:t>
            </a:r>
            <a:r>
              <a:rPr lang="fr-FR" sz="2400" dirty="0">
                <a:effectLst>
                  <a:glow rad="228600">
                    <a:schemeClr val="accent4">
                      <a:satMod val="175000"/>
                      <a:alpha val="40000"/>
                    </a:schemeClr>
                  </a:glow>
                  <a:outerShdw blurRad="38100" dist="38100" dir="2700000" algn="tl">
                    <a:srgbClr val="000000">
                      <a:alpha val="43137"/>
                    </a:srgbClr>
                  </a:outerShdw>
                </a:effectLst>
              </a:rPr>
              <a:t>.</a:t>
            </a:r>
            <a:r>
              <a:rPr lang="fr-FR" sz="2400" dirty="0">
                <a:effectLst>
                  <a:glow rad="228600">
                    <a:schemeClr val="accent5">
                      <a:satMod val="175000"/>
                      <a:alpha val="40000"/>
                    </a:schemeClr>
                  </a:glow>
                  <a:outerShdw blurRad="38100" dist="38100" dir="2700000" algn="tl">
                    <a:srgbClr val="000000">
                      <a:alpha val="43137"/>
                    </a:srgbClr>
                  </a:outerShdw>
                </a:effectLst>
              </a:rPr>
              <a:t> </a:t>
            </a:r>
            <a:r>
              <a:rPr lang="fr-FR" sz="2400" dirty="0">
                <a:effectLst>
                  <a:glow rad="228600">
                    <a:schemeClr val="accent4">
                      <a:satMod val="175000"/>
                      <a:alpha val="40000"/>
                    </a:schemeClr>
                  </a:glow>
                  <a:outerShdw blurRad="38100" dist="38100" dir="2700000" algn="tl">
                    <a:srgbClr val="000000">
                      <a:alpha val="43137"/>
                    </a:srgbClr>
                  </a:outerShdw>
                </a:effectLst>
              </a:rPr>
              <a:t>L</a:t>
            </a:r>
            <a:r>
              <a:rPr lang="fr-FR" sz="2400" dirty="0">
                <a:effectLst>
                  <a:glow rad="228600">
                    <a:schemeClr val="accent5">
                      <a:satMod val="175000"/>
                      <a:alpha val="40000"/>
                    </a:schemeClr>
                  </a:glow>
                  <a:outerShdw blurRad="38100" dist="38100" dir="2700000" algn="tl">
                    <a:srgbClr val="000000">
                      <a:alpha val="43137"/>
                    </a:srgbClr>
                  </a:outerShdw>
                </a:effectLst>
              </a:rPr>
              <a:t>    </a:t>
            </a:r>
            <a:endParaRPr lang="fr-FR" sz="2400" dirty="0" smtClean="0">
              <a:effectLst>
                <a:glow rad="228600">
                  <a:schemeClr val="accent5">
                    <a:satMod val="175000"/>
                    <a:alpha val="40000"/>
                  </a:schemeClr>
                </a:glow>
                <a:outerShdw blurRad="38100" dist="38100" dir="2700000" algn="tl">
                  <a:srgbClr val="000000">
                    <a:alpha val="43137"/>
                  </a:srgbClr>
                </a:outerShdw>
              </a:effectLst>
            </a:endParaRPr>
          </a:p>
          <a:p>
            <a:pPr marL="0" indent="0" algn="ctr">
              <a:spcBef>
                <a:spcPts val="1200"/>
              </a:spcBef>
              <a:buNone/>
            </a:pPr>
            <a:r>
              <a:rPr lang="fr-FR" sz="1800" dirty="0" smtClean="0">
                <a:effectLst>
                  <a:glow rad="228600">
                    <a:schemeClr val="accent5">
                      <a:satMod val="175000"/>
                      <a:alpha val="40000"/>
                    </a:schemeClr>
                  </a:glow>
                  <a:outerShdw blurRad="38100" dist="38100" dir="2700000" algn="tl">
                    <a:srgbClr val="000000">
                      <a:alpha val="43137"/>
                    </a:srgbClr>
                  </a:outerShdw>
                </a:effectLst>
              </a:rPr>
              <a:t>F </a:t>
            </a:r>
            <a:r>
              <a:rPr lang="fr-FR" sz="1800" dirty="0">
                <a:effectLst>
                  <a:glow rad="228600">
                    <a:schemeClr val="accent5">
                      <a:satMod val="175000"/>
                      <a:alpha val="40000"/>
                    </a:schemeClr>
                  </a:glow>
                  <a:outerShdw blurRad="38100" dist="38100" dir="2700000" algn="tl">
                    <a:srgbClr val="000000">
                      <a:alpha val="43137"/>
                    </a:srgbClr>
                  </a:outerShdw>
                </a:effectLst>
              </a:rPr>
              <a:t>en Newtons (N) ; </a:t>
            </a:r>
            <a:r>
              <a:rPr lang="fr-FR" sz="1800" dirty="0">
                <a:effectLst>
                  <a:glow rad="228600">
                    <a:srgbClr val="FFFF00">
                      <a:alpha val="40000"/>
                    </a:srgbClr>
                  </a:glow>
                  <a:outerShdw blurRad="38100" dist="38100" dir="2700000" algn="tl">
                    <a:srgbClr val="000000">
                      <a:alpha val="43137"/>
                    </a:srgbClr>
                  </a:outerShdw>
                </a:effectLst>
              </a:rPr>
              <a:t>B en teslas (T);</a:t>
            </a:r>
            <a:r>
              <a:rPr lang="fr-FR" sz="1800" dirty="0">
                <a:effectLst>
                  <a:glow rad="228600">
                    <a:schemeClr val="accent5">
                      <a:satMod val="175000"/>
                      <a:alpha val="40000"/>
                    </a:schemeClr>
                  </a:glow>
                  <a:outerShdw blurRad="38100" dist="38100" dir="2700000" algn="tl">
                    <a:srgbClr val="000000">
                      <a:alpha val="43137"/>
                    </a:srgbClr>
                  </a:outerShdw>
                </a:effectLst>
              </a:rPr>
              <a:t> </a:t>
            </a:r>
            <a:r>
              <a:rPr lang="fr-FR" sz="1800" dirty="0">
                <a:effectLst>
                  <a:glow rad="228600">
                    <a:schemeClr val="accent2">
                      <a:satMod val="175000"/>
                      <a:alpha val="40000"/>
                    </a:schemeClr>
                  </a:glow>
                  <a:outerShdw blurRad="38100" dist="38100" dir="2700000" algn="tl">
                    <a:srgbClr val="000000">
                      <a:alpha val="43137"/>
                    </a:srgbClr>
                  </a:outerShdw>
                </a:effectLst>
              </a:rPr>
              <a:t>I en Ampères (A); </a:t>
            </a:r>
            <a:r>
              <a:rPr lang="fr-FR" sz="1800" dirty="0">
                <a:effectLst>
                  <a:glow rad="228600">
                    <a:schemeClr val="accent4">
                      <a:satMod val="175000"/>
                      <a:alpha val="40000"/>
                    </a:schemeClr>
                  </a:glow>
                  <a:outerShdw blurRad="38100" dist="38100" dir="2700000" algn="tl">
                    <a:srgbClr val="000000">
                      <a:alpha val="43137"/>
                    </a:srgbClr>
                  </a:outerShdw>
                </a:effectLst>
              </a:rPr>
              <a:t>L en mètres (m) </a:t>
            </a:r>
            <a:r>
              <a:rPr lang="fr-FR" sz="1800" dirty="0" smtClean="0"/>
              <a:t> </a:t>
            </a:r>
          </a:p>
          <a:p>
            <a:pPr marL="0" indent="0" algn="ctr">
              <a:buNone/>
            </a:pPr>
            <a:endParaRPr lang="fr-FR" sz="2000" dirty="0" smtClean="0"/>
          </a:p>
        </p:txBody>
      </p:sp>
      <p:grpSp>
        <p:nvGrpSpPr>
          <p:cNvPr id="4" name="Groupe 3"/>
          <p:cNvGrpSpPr/>
          <p:nvPr>
            <p:custDataLst>
              <p:tags r:id="rId5"/>
            </p:custDataLst>
          </p:nvPr>
        </p:nvGrpSpPr>
        <p:grpSpPr>
          <a:xfrm>
            <a:off x="1259632" y="3508829"/>
            <a:ext cx="4913682" cy="2749607"/>
            <a:chOff x="143508" y="3596868"/>
            <a:chExt cx="3257498" cy="2028376"/>
          </a:xfrm>
        </p:grpSpPr>
        <p:sp>
          <p:nvSpPr>
            <p:cNvPr id="18" name="Arc plein 17"/>
            <p:cNvSpPr/>
            <p:nvPr/>
          </p:nvSpPr>
          <p:spPr>
            <a:xfrm rot="16200000">
              <a:off x="359532" y="3491605"/>
              <a:ext cx="1872208" cy="2088232"/>
            </a:xfrm>
            <a:prstGeom prst="blockArc">
              <a:avLst>
                <a:gd name="adj1" fmla="val 10787833"/>
                <a:gd name="adj2" fmla="val 0"/>
                <a:gd name="adj3" fmla="val 25000"/>
              </a:avLst>
            </a:prstGeom>
            <a:solidFill>
              <a:srgbClr val="645D3A"/>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sp>
          <p:nvSpPr>
            <p:cNvPr id="15" name="Arc plein 14"/>
            <p:cNvSpPr/>
            <p:nvPr/>
          </p:nvSpPr>
          <p:spPr>
            <a:xfrm rot="16200000">
              <a:off x="251520" y="3645024"/>
              <a:ext cx="1872208" cy="2088232"/>
            </a:xfrm>
            <a:prstGeom prst="blockArc">
              <a:avLst/>
            </a:prstGeom>
            <a:gradFill>
              <a:gsLst>
                <a:gs pos="16000">
                  <a:schemeClr val="bg2">
                    <a:lumMod val="25000"/>
                  </a:schemeClr>
                </a:gs>
                <a:gs pos="50000">
                  <a:schemeClr val="bg2">
                    <a:lumMod val="25000"/>
                  </a:schemeClr>
                </a:gs>
              </a:gsLst>
              <a:lin ang="0" scaled="0"/>
            </a:gra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sp>
          <p:nvSpPr>
            <p:cNvPr id="17" name="Cube 16"/>
            <p:cNvSpPr/>
            <p:nvPr/>
          </p:nvSpPr>
          <p:spPr>
            <a:xfrm>
              <a:off x="1168757" y="5010912"/>
              <a:ext cx="2232249" cy="614332"/>
            </a:xfrm>
            <a:prstGeom prst="cube">
              <a:avLst/>
            </a:prstGeom>
            <a:gradFill flip="none" rotWithShape="1">
              <a:gsLst>
                <a:gs pos="16000">
                  <a:schemeClr val="bg2">
                    <a:lumMod val="25000"/>
                  </a:schemeClr>
                </a:gs>
                <a:gs pos="50000">
                  <a:schemeClr val="bg2">
                    <a:lumMod val="25000"/>
                  </a:schemeClr>
                </a:gs>
                <a:gs pos="98000">
                  <a:schemeClr val="tx2">
                    <a:lumMod val="50000"/>
                  </a:schemeClr>
                </a:gs>
              </a:gsLst>
              <a:lin ang="0" scaled="0"/>
              <a:tileRect/>
            </a:gra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6" name="Cube 15"/>
            <p:cNvSpPr/>
            <p:nvPr/>
          </p:nvSpPr>
          <p:spPr>
            <a:xfrm>
              <a:off x="1155072" y="3596868"/>
              <a:ext cx="2232249" cy="624547"/>
            </a:xfrm>
            <a:prstGeom prst="cube">
              <a:avLst/>
            </a:prstGeom>
            <a:gradFill>
              <a:gsLst>
                <a:gs pos="98333">
                  <a:srgbClr val="C00000"/>
                </a:gs>
                <a:gs pos="16000">
                  <a:schemeClr val="bg2">
                    <a:lumMod val="25000"/>
                  </a:schemeClr>
                </a:gs>
                <a:gs pos="50000">
                  <a:schemeClr val="bg2">
                    <a:lumMod val="25000"/>
                  </a:schemeClr>
                </a:gs>
              </a:gsLst>
              <a:lin ang="0" scaled="0"/>
            </a:gra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9" name="Rectangle 18"/>
            <p:cNvSpPr/>
            <p:nvPr/>
          </p:nvSpPr>
          <p:spPr>
            <a:xfrm>
              <a:off x="1152666" y="5173840"/>
              <a:ext cx="39315" cy="444000"/>
            </a:xfrm>
            <a:prstGeom prst="rect">
              <a:avLst/>
            </a:prstGeom>
            <a:solidFill>
              <a:schemeClr val="bg2">
                <a:lumMod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0" name="Rectangle 19"/>
            <p:cNvSpPr/>
            <p:nvPr/>
          </p:nvSpPr>
          <p:spPr>
            <a:xfrm>
              <a:off x="1120875" y="3768183"/>
              <a:ext cx="61483" cy="445048"/>
            </a:xfrm>
            <a:prstGeom prst="rect">
              <a:avLst/>
            </a:prstGeom>
            <a:solidFill>
              <a:schemeClr val="bg2">
                <a:lumMod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cxnSp>
        <p:nvCxnSpPr>
          <p:cNvPr id="6" name="Connecteur droit 5"/>
          <p:cNvCxnSpPr/>
          <p:nvPr>
            <p:custDataLst>
              <p:tags r:id="rId6"/>
            </p:custDataLst>
          </p:nvPr>
        </p:nvCxnSpPr>
        <p:spPr>
          <a:xfrm>
            <a:off x="1836192" y="5483612"/>
            <a:ext cx="5184080" cy="97399"/>
          </a:xfrm>
          <a:prstGeom prst="line">
            <a:avLst/>
          </a:prstGeom>
          <a:ln w="104775">
            <a:solidFill>
              <a:schemeClr val="accent6">
                <a:lumMod val="75000"/>
              </a:schemeClr>
            </a:solidFill>
          </a:ln>
          <a:scene3d>
            <a:camera prst="orthographicFront"/>
            <a:lightRig rig="threePt" dir="t"/>
          </a:scene3d>
          <a:sp3d>
            <a:bevelT/>
          </a:sp3d>
        </p:spPr>
        <p:style>
          <a:lnRef idx="1">
            <a:schemeClr val="accent1"/>
          </a:lnRef>
          <a:fillRef idx="0">
            <a:schemeClr val="accent1"/>
          </a:fillRef>
          <a:effectRef idx="0">
            <a:schemeClr val="accent1"/>
          </a:effectRef>
          <a:fontRef idx="minor">
            <a:schemeClr val="tx1"/>
          </a:fontRef>
        </p:style>
      </p:cxnSp>
      <p:cxnSp>
        <p:nvCxnSpPr>
          <p:cNvPr id="23" name="Connecteur droit 22"/>
          <p:cNvCxnSpPr/>
          <p:nvPr>
            <p:custDataLst>
              <p:tags r:id="rId7"/>
            </p:custDataLst>
          </p:nvPr>
        </p:nvCxnSpPr>
        <p:spPr>
          <a:xfrm>
            <a:off x="2987562" y="4701835"/>
            <a:ext cx="4752790" cy="48699"/>
          </a:xfrm>
          <a:prstGeom prst="line">
            <a:avLst/>
          </a:prstGeom>
          <a:ln w="104775">
            <a:solidFill>
              <a:schemeClr val="accent6">
                <a:lumMod val="75000"/>
              </a:schemeClr>
            </a:solidFill>
          </a:ln>
          <a:scene3d>
            <a:camera prst="orthographicFront"/>
            <a:lightRig rig="threePt" dir="t"/>
          </a:scene3d>
          <a:sp3d>
            <a:bevelT/>
          </a:sp3d>
        </p:spPr>
        <p:style>
          <a:lnRef idx="1">
            <a:schemeClr val="accent1"/>
          </a:lnRef>
          <a:fillRef idx="0">
            <a:schemeClr val="accent1"/>
          </a:fillRef>
          <a:effectRef idx="0">
            <a:schemeClr val="accent1"/>
          </a:effectRef>
          <a:fontRef idx="minor">
            <a:schemeClr val="tx1"/>
          </a:fontRef>
        </p:style>
      </p:cxnSp>
      <p:cxnSp>
        <p:nvCxnSpPr>
          <p:cNvPr id="24" name="Connecteur droit 23"/>
          <p:cNvCxnSpPr/>
          <p:nvPr>
            <p:custDataLst>
              <p:tags r:id="rId8"/>
            </p:custDataLst>
          </p:nvPr>
        </p:nvCxnSpPr>
        <p:spPr>
          <a:xfrm flipV="1">
            <a:off x="4448706" y="4506982"/>
            <a:ext cx="1647304" cy="1226274"/>
          </a:xfrm>
          <a:prstGeom prst="line">
            <a:avLst/>
          </a:prstGeom>
          <a:ln w="104775">
            <a:solidFill>
              <a:schemeClr val="accent6">
                <a:lumMod val="75000"/>
              </a:schemeClr>
            </a:solidFill>
          </a:ln>
          <a:scene3d>
            <a:camera prst="orthographicFront"/>
            <a:lightRig rig="threePt" dir="t"/>
          </a:scene3d>
          <a:sp3d>
            <a:bevelT/>
          </a:sp3d>
        </p:spPr>
        <p:style>
          <a:lnRef idx="1">
            <a:schemeClr val="accent1"/>
          </a:lnRef>
          <a:fillRef idx="0">
            <a:schemeClr val="accent1"/>
          </a:fillRef>
          <a:effectRef idx="0">
            <a:schemeClr val="accent1"/>
          </a:effectRef>
          <a:fontRef idx="minor">
            <a:schemeClr val="tx1"/>
          </a:fontRef>
        </p:style>
      </p:cxnSp>
      <p:cxnSp>
        <p:nvCxnSpPr>
          <p:cNvPr id="36" name="Connecteur droit avec flèche 35"/>
          <p:cNvCxnSpPr/>
          <p:nvPr>
            <p:custDataLst>
              <p:tags r:id="rId9"/>
            </p:custDataLst>
          </p:nvPr>
        </p:nvCxnSpPr>
        <p:spPr>
          <a:xfrm>
            <a:off x="6732240" y="4732305"/>
            <a:ext cx="216024" cy="0"/>
          </a:xfrm>
          <a:prstGeom prst="straightConnector1">
            <a:avLst/>
          </a:prstGeom>
          <a:ln w="69850">
            <a:solidFill>
              <a:srgbClr val="FF0000"/>
            </a:solidFill>
            <a:tailEnd type="stealth" w="lg" len="lg"/>
          </a:ln>
        </p:spPr>
        <p:style>
          <a:lnRef idx="1">
            <a:schemeClr val="accent1"/>
          </a:lnRef>
          <a:fillRef idx="0">
            <a:schemeClr val="accent1"/>
          </a:fillRef>
          <a:effectRef idx="0">
            <a:schemeClr val="accent1"/>
          </a:effectRef>
          <a:fontRef idx="minor">
            <a:schemeClr val="tx1"/>
          </a:fontRef>
        </p:style>
      </p:cxnSp>
      <p:cxnSp>
        <p:nvCxnSpPr>
          <p:cNvPr id="43" name="Connecteur droit avec flèche 42"/>
          <p:cNvCxnSpPr/>
          <p:nvPr>
            <p:custDataLst>
              <p:tags r:id="rId10"/>
            </p:custDataLst>
          </p:nvPr>
        </p:nvCxnSpPr>
        <p:spPr>
          <a:xfrm>
            <a:off x="5148064" y="4355447"/>
            <a:ext cx="0" cy="634033"/>
          </a:xfrm>
          <a:prstGeom prst="straightConnector1">
            <a:avLst/>
          </a:prstGeom>
          <a:ln w="38100">
            <a:solidFill>
              <a:srgbClr val="FFFF00"/>
            </a:solidFill>
            <a:prstDash val="sysDash"/>
            <a:tailEnd type="arrow"/>
          </a:ln>
          <a:effectLst>
            <a:outerShdw blurRad="50800" dist="38100" dir="2700000" algn="tl" rotWithShape="0">
              <a:prstClr val="black">
                <a:alpha val="40000"/>
              </a:prstClr>
            </a:outerShdw>
          </a:effectLst>
        </p:spPr>
        <p:style>
          <a:lnRef idx="1">
            <a:schemeClr val="accent1"/>
          </a:lnRef>
          <a:fillRef idx="0">
            <a:schemeClr val="accent1"/>
          </a:fillRef>
          <a:effectRef idx="0">
            <a:schemeClr val="accent1"/>
          </a:effectRef>
          <a:fontRef idx="minor">
            <a:schemeClr val="tx1"/>
          </a:fontRef>
        </p:style>
      </p:cxnSp>
      <p:cxnSp>
        <p:nvCxnSpPr>
          <p:cNvPr id="44" name="Connecteur droit avec flèche 43"/>
          <p:cNvCxnSpPr/>
          <p:nvPr>
            <p:custDataLst>
              <p:tags r:id="rId11"/>
            </p:custDataLst>
          </p:nvPr>
        </p:nvCxnSpPr>
        <p:spPr>
          <a:xfrm>
            <a:off x="5436096" y="4464893"/>
            <a:ext cx="0" cy="634033"/>
          </a:xfrm>
          <a:prstGeom prst="straightConnector1">
            <a:avLst/>
          </a:prstGeom>
          <a:ln w="38100">
            <a:solidFill>
              <a:srgbClr val="FFFF00"/>
            </a:solidFill>
            <a:prstDash val="sysDash"/>
            <a:tailEnd type="arrow"/>
          </a:ln>
          <a:effectLst>
            <a:outerShdw blurRad="50800" dist="38100" dir="2700000" algn="tl" rotWithShape="0">
              <a:prstClr val="black">
                <a:alpha val="40000"/>
              </a:prstClr>
            </a:outerShdw>
          </a:effectLst>
        </p:spPr>
        <p:style>
          <a:lnRef idx="1">
            <a:schemeClr val="accent1"/>
          </a:lnRef>
          <a:fillRef idx="0">
            <a:schemeClr val="accent1"/>
          </a:fillRef>
          <a:effectRef idx="0">
            <a:schemeClr val="accent1"/>
          </a:effectRef>
          <a:fontRef idx="minor">
            <a:schemeClr val="tx1"/>
          </a:fontRef>
        </p:style>
      </p:cxnSp>
      <p:cxnSp>
        <p:nvCxnSpPr>
          <p:cNvPr id="45" name="Connecteur droit avec flèche 44"/>
          <p:cNvCxnSpPr/>
          <p:nvPr>
            <p:custDataLst>
              <p:tags r:id="rId12"/>
            </p:custDataLst>
          </p:nvPr>
        </p:nvCxnSpPr>
        <p:spPr>
          <a:xfrm>
            <a:off x="4716016" y="4464493"/>
            <a:ext cx="0" cy="634033"/>
          </a:xfrm>
          <a:prstGeom prst="straightConnector1">
            <a:avLst/>
          </a:prstGeom>
          <a:ln w="38100">
            <a:solidFill>
              <a:srgbClr val="FFFF00"/>
            </a:solidFill>
            <a:prstDash val="sysDash"/>
            <a:tailEnd type="arrow"/>
          </a:ln>
          <a:effectLst>
            <a:outerShdw blurRad="50800" dist="38100" dir="2700000" algn="tl" rotWithShape="0">
              <a:prstClr val="black">
                <a:alpha val="40000"/>
              </a:prstClr>
            </a:outerShdw>
          </a:effectLst>
        </p:spPr>
        <p:style>
          <a:lnRef idx="1">
            <a:schemeClr val="accent1"/>
          </a:lnRef>
          <a:fillRef idx="0">
            <a:schemeClr val="accent1"/>
          </a:fillRef>
          <a:effectRef idx="0">
            <a:schemeClr val="accent1"/>
          </a:effectRef>
          <a:fontRef idx="minor">
            <a:schemeClr val="tx1"/>
          </a:fontRef>
        </p:style>
      </p:cxnSp>
      <p:cxnSp>
        <p:nvCxnSpPr>
          <p:cNvPr id="46" name="Connecteur droit avec flèche 45"/>
          <p:cNvCxnSpPr/>
          <p:nvPr>
            <p:custDataLst>
              <p:tags r:id="rId13"/>
            </p:custDataLst>
          </p:nvPr>
        </p:nvCxnSpPr>
        <p:spPr>
          <a:xfrm>
            <a:off x="4283968" y="4365104"/>
            <a:ext cx="0" cy="634033"/>
          </a:xfrm>
          <a:prstGeom prst="straightConnector1">
            <a:avLst/>
          </a:prstGeom>
          <a:ln w="38100">
            <a:solidFill>
              <a:srgbClr val="FFFF00"/>
            </a:solidFill>
            <a:prstDash val="sysDash"/>
            <a:tailEnd type="arrow"/>
          </a:ln>
          <a:effectLst>
            <a:outerShdw blurRad="50800" dist="38100" dir="2700000" algn="tl" rotWithShape="0">
              <a:prstClr val="black">
                <a:alpha val="40000"/>
              </a:prstClr>
            </a:outerShdw>
          </a:effectLst>
        </p:spPr>
        <p:style>
          <a:lnRef idx="1">
            <a:schemeClr val="accent1"/>
          </a:lnRef>
          <a:fillRef idx="0">
            <a:schemeClr val="accent1"/>
          </a:fillRef>
          <a:effectRef idx="0">
            <a:schemeClr val="accent1"/>
          </a:effectRef>
          <a:fontRef idx="minor">
            <a:schemeClr val="tx1"/>
          </a:fontRef>
        </p:style>
      </p:cxnSp>
      <p:cxnSp>
        <p:nvCxnSpPr>
          <p:cNvPr id="47" name="Connecteur droit avec flèche 46"/>
          <p:cNvCxnSpPr/>
          <p:nvPr>
            <p:custDataLst>
              <p:tags r:id="rId14"/>
            </p:custDataLst>
          </p:nvPr>
        </p:nvCxnSpPr>
        <p:spPr>
          <a:xfrm>
            <a:off x="3995936" y="4559393"/>
            <a:ext cx="0" cy="634033"/>
          </a:xfrm>
          <a:prstGeom prst="straightConnector1">
            <a:avLst/>
          </a:prstGeom>
          <a:ln w="38100">
            <a:solidFill>
              <a:srgbClr val="FFFF00"/>
            </a:solidFill>
            <a:prstDash val="sysDash"/>
            <a:tailEnd type="arrow"/>
          </a:ln>
          <a:effectLst>
            <a:outerShdw blurRad="50800" dist="38100" dir="2700000" algn="tl" rotWithShape="0">
              <a:prstClr val="black">
                <a:alpha val="40000"/>
              </a:prstClr>
            </a:outerShdw>
          </a:effectLst>
        </p:spPr>
        <p:style>
          <a:lnRef idx="1">
            <a:schemeClr val="accent1"/>
          </a:lnRef>
          <a:fillRef idx="0">
            <a:schemeClr val="accent1"/>
          </a:fillRef>
          <a:effectRef idx="0">
            <a:schemeClr val="accent1"/>
          </a:effectRef>
          <a:fontRef idx="minor">
            <a:schemeClr val="tx1"/>
          </a:fontRef>
        </p:style>
      </p:cxnSp>
      <p:cxnSp>
        <p:nvCxnSpPr>
          <p:cNvPr id="48" name="Connecteur droit avec flèche 47"/>
          <p:cNvCxnSpPr/>
          <p:nvPr>
            <p:custDataLst>
              <p:tags r:id="rId15"/>
            </p:custDataLst>
          </p:nvPr>
        </p:nvCxnSpPr>
        <p:spPr>
          <a:xfrm>
            <a:off x="5724128" y="4559393"/>
            <a:ext cx="0" cy="634033"/>
          </a:xfrm>
          <a:prstGeom prst="straightConnector1">
            <a:avLst/>
          </a:prstGeom>
          <a:ln w="38100">
            <a:solidFill>
              <a:srgbClr val="FFFF00"/>
            </a:solidFill>
            <a:prstDash val="sysDash"/>
            <a:tailEnd type="arrow"/>
          </a:ln>
          <a:effectLst>
            <a:outerShdw blurRad="50800" dist="38100" dir="2700000" algn="tl" rotWithShape="0">
              <a:prstClr val="black">
                <a:alpha val="40000"/>
              </a:prstClr>
            </a:outerShdw>
          </a:effectLst>
        </p:spPr>
        <p:style>
          <a:lnRef idx="1">
            <a:schemeClr val="accent1"/>
          </a:lnRef>
          <a:fillRef idx="0">
            <a:schemeClr val="accent1"/>
          </a:fillRef>
          <a:effectRef idx="0">
            <a:schemeClr val="accent1"/>
          </a:effectRef>
          <a:fontRef idx="minor">
            <a:schemeClr val="tx1"/>
          </a:fontRef>
        </p:style>
      </p:cxnSp>
      <p:sp>
        <p:nvSpPr>
          <p:cNvPr id="61" name="Forme libre 60"/>
          <p:cNvSpPr/>
          <p:nvPr>
            <p:custDataLst>
              <p:tags r:id="rId16"/>
            </p:custDataLst>
          </p:nvPr>
        </p:nvSpPr>
        <p:spPr>
          <a:xfrm>
            <a:off x="6881936" y="5578689"/>
            <a:ext cx="777240" cy="566483"/>
          </a:xfrm>
          <a:custGeom>
            <a:avLst/>
            <a:gdLst>
              <a:gd name="connsiteX0" fmla="*/ 0 w 777240"/>
              <a:gd name="connsiteY0" fmla="*/ 5684 h 599890"/>
              <a:gd name="connsiteX1" fmla="*/ 213360 w 777240"/>
              <a:gd name="connsiteY1" fmla="*/ 43784 h 599890"/>
              <a:gd name="connsiteX2" fmla="*/ 358140 w 777240"/>
              <a:gd name="connsiteY2" fmla="*/ 329534 h 599890"/>
              <a:gd name="connsiteX3" fmla="*/ 453390 w 777240"/>
              <a:gd name="connsiteY3" fmla="*/ 569564 h 599890"/>
              <a:gd name="connsiteX4" fmla="*/ 777240 w 777240"/>
              <a:gd name="connsiteY4" fmla="*/ 588614 h 599890"/>
              <a:gd name="connsiteX0" fmla="*/ 0 w 777240"/>
              <a:gd name="connsiteY0" fmla="*/ 8931 h 599518"/>
              <a:gd name="connsiteX1" fmla="*/ 213360 w 777240"/>
              <a:gd name="connsiteY1" fmla="*/ 47031 h 599518"/>
              <a:gd name="connsiteX2" fmla="*/ 247650 w 777240"/>
              <a:gd name="connsiteY2" fmla="*/ 401361 h 599518"/>
              <a:gd name="connsiteX3" fmla="*/ 453390 w 777240"/>
              <a:gd name="connsiteY3" fmla="*/ 572811 h 599518"/>
              <a:gd name="connsiteX4" fmla="*/ 777240 w 777240"/>
              <a:gd name="connsiteY4" fmla="*/ 591861 h 599518"/>
              <a:gd name="connsiteX0" fmla="*/ 0 w 777240"/>
              <a:gd name="connsiteY0" fmla="*/ 3625 h 594212"/>
              <a:gd name="connsiteX1" fmla="*/ 255270 w 777240"/>
              <a:gd name="connsiteY1" fmla="*/ 60775 h 594212"/>
              <a:gd name="connsiteX2" fmla="*/ 247650 w 777240"/>
              <a:gd name="connsiteY2" fmla="*/ 396055 h 594212"/>
              <a:gd name="connsiteX3" fmla="*/ 453390 w 777240"/>
              <a:gd name="connsiteY3" fmla="*/ 567505 h 594212"/>
              <a:gd name="connsiteX4" fmla="*/ 777240 w 777240"/>
              <a:gd name="connsiteY4" fmla="*/ 586555 h 594212"/>
              <a:gd name="connsiteX0" fmla="*/ 0 w 777240"/>
              <a:gd name="connsiteY0" fmla="*/ 4249 h 593840"/>
              <a:gd name="connsiteX1" fmla="*/ 255270 w 777240"/>
              <a:gd name="connsiteY1" fmla="*/ 61399 h 593840"/>
              <a:gd name="connsiteX2" fmla="*/ 247650 w 777240"/>
              <a:gd name="connsiteY2" fmla="*/ 419539 h 593840"/>
              <a:gd name="connsiteX3" fmla="*/ 453390 w 777240"/>
              <a:gd name="connsiteY3" fmla="*/ 568129 h 593840"/>
              <a:gd name="connsiteX4" fmla="*/ 777240 w 777240"/>
              <a:gd name="connsiteY4" fmla="*/ 587179 h 593840"/>
              <a:gd name="connsiteX0" fmla="*/ 0 w 777240"/>
              <a:gd name="connsiteY0" fmla="*/ 4249 h 598371"/>
              <a:gd name="connsiteX1" fmla="*/ 255270 w 777240"/>
              <a:gd name="connsiteY1" fmla="*/ 61399 h 598371"/>
              <a:gd name="connsiteX2" fmla="*/ 247650 w 777240"/>
              <a:gd name="connsiteY2" fmla="*/ 419539 h 598371"/>
              <a:gd name="connsiteX3" fmla="*/ 445770 w 777240"/>
              <a:gd name="connsiteY3" fmla="*/ 579559 h 598371"/>
              <a:gd name="connsiteX4" fmla="*/ 777240 w 777240"/>
              <a:gd name="connsiteY4" fmla="*/ 587179 h 59837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77240" h="598371">
                <a:moveTo>
                  <a:pt x="0" y="4249"/>
                </a:moveTo>
                <a:cubicBezTo>
                  <a:pt x="76835" y="-3689"/>
                  <a:pt x="213995" y="-7816"/>
                  <a:pt x="255270" y="61399"/>
                </a:cubicBezTo>
                <a:cubicBezTo>
                  <a:pt x="296545" y="130614"/>
                  <a:pt x="215900" y="333179"/>
                  <a:pt x="247650" y="419539"/>
                </a:cubicBezTo>
                <a:cubicBezTo>
                  <a:pt x="279400" y="505899"/>
                  <a:pt x="357505" y="551619"/>
                  <a:pt x="445770" y="579559"/>
                </a:cubicBezTo>
                <a:cubicBezTo>
                  <a:pt x="534035" y="607499"/>
                  <a:pt x="650240" y="599244"/>
                  <a:pt x="777240" y="587179"/>
                </a:cubicBezTo>
              </a:path>
            </a:pathLst>
          </a:custGeom>
          <a:noFill/>
          <a:ln w="104775">
            <a:solidFill>
              <a:srgbClr val="C00000"/>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30" name="Groupe 29"/>
          <p:cNvGrpSpPr/>
          <p:nvPr>
            <p:custDataLst>
              <p:tags r:id="rId17"/>
            </p:custDataLst>
          </p:nvPr>
        </p:nvGrpSpPr>
        <p:grpSpPr>
          <a:xfrm>
            <a:off x="7668343" y="5770043"/>
            <a:ext cx="269523" cy="755301"/>
            <a:chOff x="7740352" y="5842051"/>
            <a:chExt cx="181252" cy="611285"/>
          </a:xfrm>
        </p:grpSpPr>
        <p:sp useBgFill="1">
          <p:nvSpPr>
            <p:cNvPr id="29" name="Rectangle 28"/>
            <p:cNvSpPr/>
            <p:nvPr/>
          </p:nvSpPr>
          <p:spPr>
            <a:xfrm>
              <a:off x="7740352" y="5842051"/>
              <a:ext cx="181252" cy="61128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cxnSp>
          <p:nvCxnSpPr>
            <p:cNvPr id="26" name="Connecteur droit 25"/>
            <p:cNvCxnSpPr/>
            <p:nvPr/>
          </p:nvCxnSpPr>
          <p:spPr>
            <a:xfrm>
              <a:off x="7740352" y="5842051"/>
              <a:ext cx="0" cy="611285"/>
            </a:xfrm>
            <a:prstGeom prst="line">
              <a:avLst/>
            </a:prstGeom>
            <a:ln w="76200">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27" name="Connecteur droit 26"/>
            <p:cNvCxnSpPr/>
            <p:nvPr/>
          </p:nvCxnSpPr>
          <p:spPr>
            <a:xfrm>
              <a:off x="7892752" y="5994872"/>
              <a:ext cx="0" cy="305642"/>
            </a:xfrm>
            <a:prstGeom prst="line">
              <a:avLst/>
            </a:prstGeom>
            <a:ln w="7620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66" name="Ellipse 65"/>
          <p:cNvSpPr/>
          <p:nvPr>
            <p:custDataLst>
              <p:tags r:id="rId18"/>
            </p:custDataLst>
          </p:nvPr>
        </p:nvSpPr>
        <p:spPr>
          <a:xfrm>
            <a:off x="7570029" y="6096890"/>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67" name="Ellipse 66"/>
          <p:cNvSpPr/>
          <p:nvPr>
            <p:custDataLst>
              <p:tags r:id="rId19"/>
            </p:custDataLst>
          </p:nvPr>
        </p:nvSpPr>
        <p:spPr>
          <a:xfrm>
            <a:off x="4704120" y="5483612"/>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68" name="Ellipse 67"/>
          <p:cNvSpPr/>
          <p:nvPr>
            <p:custDataLst>
              <p:tags r:id="rId20"/>
            </p:custDataLst>
          </p:nvPr>
        </p:nvSpPr>
        <p:spPr>
          <a:xfrm>
            <a:off x="5940152" y="472873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70" name="Ellipse 69"/>
          <p:cNvSpPr/>
          <p:nvPr>
            <p:custDataLst>
              <p:tags r:id="rId21"/>
            </p:custDataLst>
          </p:nvPr>
        </p:nvSpPr>
        <p:spPr>
          <a:xfrm>
            <a:off x="4447097" y="5475045"/>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71" name="Ellipse 70"/>
          <p:cNvSpPr/>
          <p:nvPr>
            <p:custDataLst>
              <p:tags r:id="rId22"/>
            </p:custDataLst>
          </p:nvPr>
        </p:nvSpPr>
        <p:spPr>
          <a:xfrm>
            <a:off x="3383868" y="5473213"/>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72" name="Ellipse 71"/>
          <p:cNvSpPr/>
          <p:nvPr>
            <p:custDataLst>
              <p:tags r:id="rId23"/>
            </p:custDataLst>
          </p:nvPr>
        </p:nvSpPr>
        <p:spPr>
          <a:xfrm>
            <a:off x="2411760" y="5456895"/>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75" name="Groupe 74"/>
          <p:cNvGrpSpPr/>
          <p:nvPr>
            <p:custDataLst>
              <p:tags r:id="rId24"/>
            </p:custDataLst>
          </p:nvPr>
        </p:nvGrpSpPr>
        <p:grpSpPr>
          <a:xfrm>
            <a:off x="4355976" y="4942909"/>
            <a:ext cx="634033" cy="646331"/>
            <a:chOff x="4428231" y="6526686"/>
            <a:chExt cx="634033" cy="646331"/>
          </a:xfrm>
          <a:effectLst>
            <a:outerShdw blurRad="50800" dist="38100" dir="2700000" algn="tl" rotWithShape="0">
              <a:prstClr val="black">
                <a:alpha val="40000"/>
              </a:prstClr>
            </a:outerShdw>
          </a:effectLst>
        </p:grpSpPr>
        <p:cxnSp>
          <p:nvCxnSpPr>
            <p:cNvPr id="73" name="Connecteur droit avec flèche 72"/>
            <p:cNvCxnSpPr/>
            <p:nvPr/>
          </p:nvCxnSpPr>
          <p:spPr>
            <a:xfrm rot="5400000">
              <a:off x="4745248" y="6279936"/>
              <a:ext cx="0" cy="634033"/>
            </a:xfrm>
            <a:prstGeom prst="straightConnector1">
              <a:avLst/>
            </a:prstGeom>
            <a:ln w="57150">
              <a:solidFill>
                <a:srgbClr val="00B0F0"/>
              </a:solidFill>
              <a:prstDash val="solid"/>
              <a:tailEnd type="arrow"/>
            </a:ln>
          </p:spPr>
          <p:style>
            <a:lnRef idx="1">
              <a:schemeClr val="accent1"/>
            </a:lnRef>
            <a:fillRef idx="0">
              <a:schemeClr val="accent1"/>
            </a:fillRef>
            <a:effectRef idx="0">
              <a:schemeClr val="accent1"/>
            </a:effectRef>
            <a:fontRef idx="minor">
              <a:schemeClr val="tx1"/>
            </a:fontRef>
          </p:style>
        </p:cxnSp>
        <p:sp>
          <p:nvSpPr>
            <p:cNvPr id="74" name="ZoneTexte 73"/>
            <p:cNvSpPr txBox="1"/>
            <p:nvPr/>
          </p:nvSpPr>
          <p:spPr>
            <a:xfrm>
              <a:off x="4644255" y="6526686"/>
              <a:ext cx="396262" cy="646331"/>
            </a:xfrm>
            <a:prstGeom prst="rect">
              <a:avLst/>
            </a:prstGeom>
            <a:noFill/>
            <a:ln>
              <a:noFill/>
            </a:ln>
          </p:spPr>
          <p:txBody>
            <a:bodyPr wrap="none" rtlCol="0">
              <a:spAutoFit/>
            </a:bodyPr>
            <a:lstStyle/>
            <a:p>
              <a:r>
                <a:rPr lang="fr-FR" sz="3600" b="1" dirty="0" smtClean="0">
                  <a:solidFill>
                    <a:srgbClr val="00B0F0"/>
                  </a:solidFill>
                  <a:effectLst>
                    <a:outerShdw blurRad="50800" dist="38100" dir="2700000" algn="tl" rotWithShape="0">
                      <a:prstClr val="black">
                        <a:alpha val="40000"/>
                      </a:prstClr>
                    </a:outerShdw>
                  </a:effectLst>
                </a:rPr>
                <a:t>F</a:t>
              </a:r>
              <a:endParaRPr lang="fr-FR" sz="3600" b="1" dirty="0">
                <a:solidFill>
                  <a:srgbClr val="00B0F0"/>
                </a:solidFill>
                <a:effectLst>
                  <a:outerShdw blurRad="50800" dist="38100" dir="2700000" algn="tl" rotWithShape="0">
                    <a:prstClr val="black">
                      <a:alpha val="40000"/>
                    </a:prstClr>
                  </a:outerShdw>
                </a:effectLst>
              </a:endParaRPr>
            </a:p>
          </p:txBody>
        </p:sp>
      </p:grpSp>
      <p:sp>
        <p:nvSpPr>
          <p:cNvPr id="76" name="ZoneTexte 75"/>
          <p:cNvSpPr txBox="1"/>
          <p:nvPr>
            <p:custDataLst>
              <p:tags r:id="rId25"/>
            </p:custDataLst>
          </p:nvPr>
        </p:nvSpPr>
        <p:spPr>
          <a:xfrm>
            <a:off x="6626741" y="4149080"/>
            <a:ext cx="280846" cy="523220"/>
          </a:xfrm>
          <a:prstGeom prst="rect">
            <a:avLst/>
          </a:prstGeom>
          <a:noFill/>
        </p:spPr>
        <p:txBody>
          <a:bodyPr wrap="none" rtlCol="0">
            <a:spAutoFit/>
          </a:bodyPr>
          <a:lstStyle/>
          <a:p>
            <a:r>
              <a:rPr lang="fr-FR" sz="2800" b="1" dirty="0" smtClean="0">
                <a:solidFill>
                  <a:srgbClr val="FF0000"/>
                </a:solidFill>
              </a:rPr>
              <a:t>I</a:t>
            </a:r>
            <a:endParaRPr lang="fr-FR" sz="2800" b="1" dirty="0">
              <a:solidFill>
                <a:srgbClr val="FF0000"/>
              </a:solidFill>
            </a:endParaRPr>
          </a:p>
        </p:txBody>
      </p:sp>
      <p:sp>
        <p:nvSpPr>
          <p:cNvPr id="77" name="ZoneTexte 76"/>
          <p:cNvSpPr txBox="1"/>
          <p:nvPr>
            <p:custDataLst>
              <p:tags r:id="rId26"/>
            </p:custDataLst>
          </p:nvPr>
        </p:nvSpPr>
        <p:spPr>
          <a:xfrm>
            <a:off x="4317476" y="3933056"/>
            <a:ext cx="442750" cy="646331"/>
          </a:xfrm>
          <a:prstGeom prst="rect">
            <a:avLst/>
          </a:prstGeom>
          <a:noFill/>
          <a:ln>
            <a:noFill/>
          </a:ln>
        </p:spPr>
        <p:txBody>
          <a:bodyPr wrap="none" rtlCol="0">
            <a:spAutoFit/>
          </a:bodyPr>
          <a:lstStyle/>
          <a:p>
            <a:r>
              <a:rPr lang="fr-FR" sz="3600" b="1" dirty="0" smtClean="0">
                <a:solidFill>
                  <a:srgbClr val="FFFF00"/>
                </a:solidFill>
                <a:effectLst>
                  <a:outerShdw blurRad="50800" dist="38100" dir="2700000" algn="tl" rotWithShape="0">
                    <a:prstClr val="black">
                      <a:alpha val="40000"/>
                    </a:prstClr>
                  </a:outerShdw>
                </a:effectLst>
              </a:rPr>
              <a:t>B</a:t>
            </a:r>
            <a:endParaRPr lang="fr-FR" sz="3600" b="1" dirty="0">
              <a:solidFill>
                <a:srgbClr val="FFFF00"/>
              </a:solidFill>
              <a:effectLst>
                <a:outerShdw blurRad="50800" dist="38100" dir="2700000" algn="tl" rotWithShape="0">
                  <a:prstClr val="black">
                    <a:alpha val="40000"/>
                  </a:prstClr>
                </a:outerShdw>
              </a:effectLst>
            </a:endParaRPr>
          </a:p>
        </p:txBody>
      </p:sp>
      <p:sp>
        <p:nvSpPr>
          <p:cNvPr id="78" name="Ellipse 77"/>
          <p:cNvSpPr/>
          <p:nvPr>
            <p:custDataLst>
              <p:tags r:id="rId27"/>
            </p:custDataLst>
          </p:nvPr>
        </p:nvSpPr>
        <p:spPr>
          <a:xfrm>
            <a:off x="7570029" y="6096890"/>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79" name="Ellipse 78"/>
          <p:cNvSpPr/>
          <p:nvPr>
            <p:custDataLst>
              <p:tags r:id="rId28"/>
            </p:custDataLst>
          </p:nvPr>
        </p:nvSpPr>
        <p:spPr>
          <a:xfrm>
            <a:off x="7570029" y="6096890"/>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80" name="Ellipse 79"/>
          <p:cNvSpPr/>
          <p:nvPr>
            <p:custDataLst>
              <p:tags r:id="rId29"/>
            </p:custDataLst>
          </p:nvPr>
        </p:nvSpPr>
        <p:spPr>
          <a:xfrm>
            <a:off x="7570029" y="6096890"/>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81" name="Ellipse 80"/>
          <p:cNvSpPr/>
          <p:nvPr>
            <p:custDataLst>
              <p:tags r:id="rId30"/>
            </p:custDataLst>
          </p:nvPr>
        </p:nvSpPr>
        <p:spPr>
          <a:xfrm>
            <a:off x="4932040" y="4725144"/>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82" name="Ellipse 81"/>
          <p:cNvSpPr/>
          <p:nvPr>
            <p:custDataLst>
              <p:tags r:id="rId31"/>
            </p:custDataLst>
          </p:nvPr>
        </p:nvSpPr>
        <p:spPr>
          <a:xfrm>
            <a:off x="5436096" y="4725144"/>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83" name="Ellipse 82"/>
          <p:cNvSpPr/>
          <p:nvPr>
            <p:custDataLst>
              <p:tags r:id="rId32"/>
            </p:custDataLst>
          </p:nvPr>
        </p:nvSpPr>
        <p:spPr>
          <a:xfrm>
            <a:off x="4355976" y="472873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cxnSp>
        <p:nvCxnSpPr>
          <p:cNvPr id="35" name="Connecteur droit avec flèche 34"/>
          <p:cNvCxnSpPr/>
          <p:nvPr>
            <p:custDataLst>
              <p:tags r:id="rId33"/>
            </p:custDataLst>
          </p:nvPr>
        </p:nvCxnSpPr>
        <p:spPr>
          <a:xfrm flipH="1">
            <a:off x="5598978" y="5532311"/>
            <a:ext cx="216024" cy="0"/>
          </a:xfrm>
          <a:prstGeom prst="straightConnector1">
            <a:avLst/>
          </a:prstGeom>
          <a:ln w="69850">
            <a:solidFill>
              <a:srgbClr val="FF0000"/>
            </a:solidFill>
            <a:tailEnd type="stealth" w="lg" len="lg"/>
          </a:ln>
        </p:spPr>
        <p:style>
          <a:lnRef idx="1">
            <a:schemeClr val="accent1"/>
          </a:lnRef>
          <a:fillRef idx="0">
            <a:schemeClr val="accent1"/>
          </a:fillRef>
          <a:effectRef idx="0">
            <a:schemeClr val="accent1"/>
          </a:effectRef>
          <a:fontRef idx="minor">
            <a:schemeClr val="tx1"/>
          </a:fontRef>
        </p:style>
      </p:cxnSp>
      <p:cxnSp>
        <p:nvCxnSpPr>
          <p:cNvPr id="37" name="Connecteur droit avec flèche 36"/>
          <p:cNvCxnSpPr/>
          <p:nvPr>
            <p:custDataLst>
              <p:tags r:id="rId34"/>
            </p:custDataLst>
          </p:nvPr>
        </p:nvCxnSpPr>
        <p:spPr>
          <a:xfrm rot="900000" flipV="1">
            <a:off x="5371559" y="4885183"/>
            <a:ext cx="139139" cy="164561"/>
          </a:xfrm>
          <a:prstGeom prst="straightConnector1">
            <a:avLst/>
          </a:prstGeom>
          <a:ln w="69850">
            <a:solidFill>
              <a:srgbClr val="FF0000"/>
            </a:solidFill>
            <a:tailEnd type="stealth" w="lg" len="lg"/>
          </a:ln>
        </p:spPr>
        <p:style>
          <a:lnRef idx="1">
            <a:schemeClr val="accent1"/>
          </a:lnRef>
          <a:fillRef idx="0">
            <a:schemeClr val="accent1"/>
          </a:fillRef>
          <a:effectRef idx="0">
            <a:schemeClr val="accent1"/>
          </a:effectRef>
          <a:fontRef idx="minor">
            <a:schemeClr val="tx1"/>
          </a:fontRef>
        </p:style>
      </p:cxnSp>
      <p:grpSp>
        <p:nvGrpSpPr>
          <p:cNvPr id="9" name="Groupe 8"/>
          <p:cNvGrpSpPr/>
          <p:nvPr>
            <p:custDataLst>
              <p:tags r:id="rId35"/>
            </p:custDataLst>
          </p:nvPr>
        </p:nvGrpSpPr>
        <p:grpSpPr>
          <a:xfrm>
            <a:off x="6294897" y="5491102"/>
            <a:ext cx="732080" cy="370828"/>
            <a:chOff x="6294897" y="5491102"/>
            <a:chExt cx="732080" cy="370828"/>
          </a:xfrm>
        </p:grpSpPr>
        <p:sp useBgFill="1">
          <p:nvSpPr>
            <p:cNvPr id="52" name="Rectangle 51"/>
            <p:cNvSpPr/>
            <p:nvPr/>
          </p:nvSpPr>
          <p:spPr>
            <a:xfrm>
              <a:off x="6294897" y="5491102"/>
              <a:ext cx="653367" cy="370828"/>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cxnSp>
          <p:nvCxnSpPr>
            <p:cNvPr id="49" name="Connecteur droit 48"/>
            <p:cNvCxnSpPr/>
            <p:nvPr/>
          </p:nvCxnSpPr>
          <p:spPr>
            <a:xfrm flipV="1">
              <a:off x="6300192" y="5562257"/>
              <a:ext cx="726785" cy="279794"/>
            </a:xfrm>
            <a:prstGeom prst="line">
              <a:avLst/>
            </a:prstGeom>
            <a:ln w="104775">
              <a:solidFill>
                <a:schemeClr val="accent6">
                  <a:lumMod val="75000"/>
                </a:schemeClr>
              </a:solidFill>
            </a:ln>
            <a:scene3d>
              <a:camera prst="orthographicFront"/>
              <a:lightRig rig="threePt" dir="t"/>
            </a:scene3d>
            <a:sp3d>
              <a:bevelT/>
            </a:sp3d>
          </p:spPr>
          <p:style>
            <a:lnRef idx="1">
              <a:schemeClr val="accent1"/>
            </a:lnRef>
            <a:fillRef idx="0">
              <a:schemeClr val="accent1"/>
            </a:fillRef>
            <a:effectRef idx="0">
              <a:schemeClr val="accent1"/>
            </a:effectRef>
            <a:fontRef idx="minor">
              <a:schemeClr val="tx1"/>
            </a:fontRef>
          </p:style>
        </p:cxnSp>
      </p:grpSp>
      <p:grpSp>
        <p:nvGrpSpPr>
          <p:cNvPr id="54" name="Groupe 53"/>
          <p:cNvGrpSpPr/>
          <p:nvPr>
            <p:custDataLst>
              <p:tags r:id="rId36"/>
            </p:custDataLst>
          </p:nvPr>
        </p:nvGrpSpPr>
        <p:grpSpPr>
          <a:xfrm>
            <a:off x="6237332" y="5506444"/>
            <a:ext cx="778818" cy="370828"/>
            <a:chOff x="6248159" y="5491102"/>
            <a:chExt cx="778818" cy="370828"/>
          </a:xfrm>
        </p:grpSpPr>
        <p:sp useBgFill="1">
          <p:nvSpPr>
            <p:cNvPr id="55" name="Rectangle 54"/>
            <p:cNvSpPr/>
            <p:nvPr/>
          </p:nvSpPr>
          <p:spPr>
            <a:xfrm>
              <a:off x="6294897" y="5491102"/>
              <a:ext cx="653367" cy="370828"/>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cxnSp>
          <p:nvCxnSpPr>
            <p:cNvPr id="56" name="Connecteur droit 55"/>
            <p:cNvCxnSpPr/>
            <p:nvPr/>
          </p:nvCxnSpPr>
          <p:spPr>
            <a:xfrm flipV="1">
              <a:off x="6248159" y="5562258"/>
              <a:ext cx="778818" cy="39804"/>
            </a:xfrm>
            <a:prstGeom prst="line">
              <a:avLst/>
            </a:prstGeom>
            <a:ln w="104775">
              <a:solidFill>
                <a:schemeClr val="accent6">
                  <a:lumMod val="75000"/>
                </a:schemeClr>
              </a:solidFill>
            </a:ln>
            <a:scene3d>
              <a:camera prst="orthographicFront"/>
              <a:lightRig rig="threePt" dir="t"/>
            </a:scene3d>
            <a:sp3d>
              <a:bevelT/>
            </a:sp3d>
          </p:spPr>
          <p:style>
            <a:lnRef idx="1">
              <a:schemeClr val="accent1"/>
            </a:lnRef>
            <a:fillRef idx="0">
              <a:schemeClr val="accent1"/>
            </a:fillRef>
            <a:effectRef idx="0">
              <a:schemeClr val="accent1"/>
            </a:effectRef>
            <a:fontRef idx="minor">
              <a:schemeClr val="tx1"/>
            </a:fontRef>
          </p:style>
        </p:cxnSp>
      </p:grpSp>
      <p:sp>
        <p:nvSpPr>
          <p:cNvPr id="5" name="ZoneTexte 4"/>
          <p:cNvSpPr txBox="1"/>
          <p:nvPr>
            <p:custDataLst>
              <p:tags r:id="rId37"/>
            </p:custDataLst>
          </p:nvPr>
        </p:nvSpPr>
        <p:spPr>
          <a:xfrm>
            <a:off x="5009496" y="3858040"/>
            <a:ext cx="949299" cy="369332"/>
          </a:xfrm>
          <a:prstGeom prst="rect">
            <a:avLst/>
          </a:prstGeom>
          <a:noFill/>
        </p:spPr>
        <p:txBody>
          <a:bodyPr wrap="none" rtlCol="0">
            <a:spAutoFit/>
          </a:bodyPr>
          <a:lstStyle/>
          <a:p>
            <a:r>
              <a:rPr lang="fr-FR" b="1" dirty="0" smtClean="0">
                <a:solidFill>
                  <a:schemeClr val="bg1"/>
                </a:solidFill>
                <a:latin typeface="Verdana" panose="020B0604030504040204" pitchFamily="34" charset="0"/>
                <a:ea typeface="Verdana" panose="020B0604030504040204" pitchFamily="34" charset="0"/>
                <a:cs typeface="Verdana" panose="020B0604030504040204" pitchFamily="34" charset="0"/>
              </a:rPr>
              <a:t>NORD</a:t>
            </a:r>
            <a:endParaRPr lang="fr-FR" b="1" dirty="0">
              <a:solidFill>
                <a:schemeClr val="bg1"/>
              </a:solidFill>
              <a:latin typeface="Verdana" panose="020B0604030504040204" pitchFamily="34" charset="0"/>
              <a:ea typeface="Verdana" panose="020B0604030504040204" pitchFamily="34" charset="0"/>
              <a:cs typeface="Verdana" panose="020B0604030504040204" pitchFamily="34" charset="0"/>
            </a:endParaRPr>
          </a:p>
        </p:txBody>
      </p:sp>
      <p:sp>
        <p:nvSpPr>
          <p:cNvPr id="57" name="ZoneTexte 56"/>
          <p:cNvSpPr txBox="1"/>
          <p:nvPr>
            <p:custDataLst>
              <p:tags r:id="rId38"/>
            </p:custDataLst>
          </p:nvPr>
        </p:nvSpPr>
        <p:spPr>
          <a:xfrm>
            <a:off x="5230711" y="5839291"/>
            <a:ext cx="728084" cy="369332"/>
          </a:xfrm>
          <a:prstGeom prst="rect">
            <a:avLst/>
          </a:prstGeom>
          <a:noFill/>
        </p:spPr>
        <p:txBody>
          <a:bodyPr wrap="none" rtlCol="0">
            <a:spAutoFit/>
          </a:bodyPr>
          <a:lstStyle/>
          <a:p>
            <a:r>
              <a:rPr lang="fr-FR" b="1" dirty="0" smtClean="0">
                <a:solidFill>
                  <a:schemeClr val="bg1"/>
                </a:solidFill>
                <a:latin typeface="Verdana" panose="020B0604030504040204" pitchFamily="34" charset="0"/>
                <a:ea typeface="Verdana" panose="020B0604030504040204" pitchFamily="34" charset="0"/>
                <a:cs typeface="Verdana" panose="020B0604030504040204" pitchFamily="34" charset="0"/>
              </a:rPr>
              <a:t>SUD</a:t>
            </a:r>
            <a:endParaRPr lang="fr-FR" b="1" dirty="0">
              <a:solidFill>
                <a:schemeClr val="bg1"/>
              </a:solidFill>
              <a:latin typeface="Verdana" panose="020B0604030504040204" pitchFamily="34" charset="0"/>
              <a:ea typeface="Verdana" panose="020B0604030504040204" pitchFamily="34" charset="0"/>
              <a:cs typeface="Verdana" panose="020B0604030504040204" pitchFamily="34" charset="0"/>
            </a:endParaRPr>
          </a:p>
        </p:txBody>
      </p:sp>
      <p:cxnSp>
        <p:nvCxnSpPr>
          <p:cNvPr id="58" name="Connecteur droit 57"/>
          <p:cNvCxnSpPr/>
          <p:nvPr>
            <p:custDataLst>
              <p:tags r:id="rId39"/>
            </p:custDataLst>
          </p:nvPr>
        </p:nvCxnSpPr>
        <p:spPr>
          <a:xfrm flipH="1" flipV="1">
            <a:off x="683568" y="5447034"/>
            <a:ext cx="1410750" cy="26180"/>
          </a:xfrm>
          <a:prstGeom prst="line">
            <a:avLst/>
          </a:prstGeom>
          <a:ln w="57150">
            <a:solidFill>
              <a:srgbClr val="7030A0"/>
            </a:solidFill>
          </a:ln>
          <a:effectLst>
            <a:outerShdw blurRad="50800" dist="38100" dir="2700000" algn="tl" rotWithShape="0">
              <a:prstClr val="black">
                <a:alpha val="40000"/>
              </a:prstClr>
            </a:outerShdw>
          </a:effectLst>
        </p:spPr>
        <p:style>
          <a:lnRef idx="1">
            <a:schemeClr val="accent1"/>
          </a:lnRef>
          <a:fillRef idx="0">
            <a:schemeClr val="accent1"/>
          </a:fillRef>
          <a:effectRef idx="0">
            <a:schemeClr val="accent1"/>
          </a:effectRef>
          <a:fontRef idx="minor">
            <a:schemeClr val="tx1"/>
          </a:fontRef>
        </p:style>
      </p:cxnSp>
      <p:cxnSp>
        <p:nvCxnSpPr>
          <p:cNvPr id="62" name="Connecteur droit 61"/>
          <p:cNvCxnSpPr/>
          <p:nvPr>
            <p:custDataLst>
              <p:tags r:id="rId40"/>
            </p:custDataLst>
          </p:nvPr>
        </p:nvCxnSpPr>
        <p:spPr>
          <a:xfrm flipH="1">
            <a:off x="1252636" y="4726184"/>
            <a:ext cx="903539" cy="699482"/>
          </a:xfrm>
          <a:prstGeom prst="line">
            <a:avLst/>
          </a:prstGeom>
          <a:ln w="57150">
            <a:solidFill>
              <a:srgbClr val="7030A0"/>
            </a:solidFill>
            <a:headEnd type="triangle" w="med" len="med"/>
            <a:tailEnd type="triangle" w="med" len="med"/>
          </a:ln>
          <a:effectLst>
            <a:outerShdw blurRad="50800" dist="38100" dir="2700000" algn="tl" rotWithShape="0">
              <a:prstClr val="black">
                <a:alpha val="40000"/>
              </a:prstClr>
            </a:outerShdw>
          </a:effectLst>
        </p:spPr>
        <p:style>
          <a:lnRef idx="1">
            <a:schemeClr val="accent1"/>
          </a:lnRef>
          <a:fillRef idx="0">
            <a:schemeClr val="accent1"/>
          </a:fillRef>
          <a:effectRef idx="0">
            <a:schemeClr val="accent1"/>
          </a:effectRef>
          <a:fontRef idx="minor">
            <a:schemeClr val="tx1"/>
          </a:fontRef>
        </p:style>
      </p:cxnSp>
      <p:sp>
        <p:nvSpPr>
          <p:cNvPr id="65" name="ZoneTexte 64"/>
          <p:cNvSpPr txBox="1"/>
          <p:nvPr>
            <p:custDataLst>
              <p:tags r:id="rId41"/>
            </p:custDataLst>
          </p:nvPr>
        </p:nvSpPr>
        <p:spPr>
          <a:xfrm>
            <a:off x="1239440" y="4582869"/>
            <a:ext cx="380232" cy="646331"/>
          </a:xfrm>
          <a:prstGeom prst="rect">
            <a:avLst/>
          </a:prstGeom>
          <a:noFill/>
        </p:spPr>
        <p:txBody>
          <a:bodyPr wrap="none" rtlCol="0">
            <a:spAutoFit/>
          </a:bodyPr>
          <a:lstStyle/>
          <a:p>
            <a:r>
              <a:rPr lang="fr-FR" sz="3600" b="1" dirty="0">
                <a:solidFill>
                  <a:srgbClr val="7030A0"/>
                </a:solidFill>
                <a:effectLst>
                  <a:outerShdw blurRad="50800" dist="38100" dir="2700000" algn="tl" rotWithShape="0">
                    <a:prstClr val="black">
                      <a:alpha val="40000"/>
                    </a:prstClr>
                  </a:outerShdw>
                </a:effectLst>
              </a:rPr>
              <a:t>L</a:t>
            </a:r>
          </a:p>
        </p:txBody>
      </p:sp>
      <p:sp>
        <p:nvSpPr>
          <p:cNvPr id="12" name="Rectangle 11"/>
          <p:cNvSpPr/>
          <p:nvPr>
            <p:custDataLst>
              <p:tags r:id="rId42"/>
            </p:custDataLst>
          </p:nvPr>
        </p:nvSpPr>
        <p:spPr>
          <a:xfrm>
            <a:off x="-42061" y="3573016"/>
            <a:ext cx="9122332" cy="3268104"/>
          </a:xfrm>
          <a:custGeom>
            <a:avLst/>
            <a:gdLst>
              <a:gd name="connsiteX0" fmla="*/ 0 w 5112072"/>
              <a:gd name="connsiteY0" fmla="*/ 0 h 3137475"/>
              <a:gd name="connsiteX1" fmla="*/ 5112072 w 5112072"/>
              <a:gd name="connsiteY1" fmla="*/ 0 h 3137475"/>
              <a:gd name="connsiteX2" fmla="*/ 5112072 w 5112072"/>
              <a:gd name="connsiteY2" fmla="*/ 3137475 h 3137475"/>
              <a:gd name="connsiteX3" fmla="*/ 0 w 5112072"/>
              <a:gd name="connsiteY3" fmla="*/ 3137475 h 3137475"/>
              <a:gd name="connsiteX4" fmla="*/ 0 w 5112072"/>
              <a:gd name="connsiteY4" fmla="*/ 0 h 3137475"/>
              <a:gd name="connsiteX0" fmla="*/ 0 w 7285256"/>
              <a:gd name="connsiteY0" fmla="*/ 106878 h 3244353"/>
              <a:gd name="connsiteX1" fmla="*/ 7285256 w 7285256"/>
              <a:gd name="connsiteY1" fmla="*/ 0 h 3244353"/>
              <a:gd name="connsiteX2" fmla="*/ 5112072 w 7285256"/>
              <a:gd name="connsiteY2" fmla="*/ 3244353 h 3244353"/>
              <a:gd name="connsiteX3" fmla="*/ 0 w 7285256"/>
              <a:gd name="connsiteY3" fmla="*/ 3244353 h 3244353"/>
              <a:gd name="connsiteX4" fmla="*/ 0 w 7285256"/>
              <a:gd name="connsiteY4" fmla="*/ 106878 h 3244353"/>
              <a:gd name="connsiteX0" fmla="*/ 0 w 9114056"/>
              <a:gd name="connsiteY0" fmla="*/ 0 h 3268104"/>
              <a:gd name="connsiteX1" fmla="*/ 9114056 w 9114056"/>
              <a:gd name="connsiteY1" fmla="*/ 23751 h 3268104"/>
              <a:gd name="connsiteX2" fmla="*/ 6940872 w 9114056"/>
              <a:gd name="connsiteY2" fmla="*/ 3268104 h 3268104"/>
              <a:gd name="connsiteX3" fmla="*/ 1828800 w 9114056"/>
              <a:gd name="connsiteY3" fmla="*/ 3268104 h 3268104"/>
              <a:gd name="connsiteX4" fmla="*/ 0 w 9114056"/>
              <a:gd name="connsiteY4" fmla="*/ 0 h 3268104"/>
              <a:gd name="connsiteX0" fmla="*/ 0 w 9114056"/>
              <a:gd name="connsiteY0" fmla="*/ 0 h 3268104"/>
              <a:gd name="connsiteX1" fmla="*/ 9114056 w 9114056"/>
              <a:gd name="connsiteY1" fmla="*/ 23751 h 3268104"/>
              <a:gd name="connsiteX2" fmla="*/ 6940872 w 9114056"/>
              <a:gd name="connsiteY2" fmla="*/ 3268104 h 3268104"/>
              <a:gd name="connsiteX3" fmla="*/ 1828800 w 9114056"/>
              <a:gd name="connsiteY3" fmla="*/ 3268104 h 3268104"/>
              <a:gd name="connsiteX4" fmla="*/ 0 w 9114056"/>
              <a:gd name="connsiteY4" fmla="*/ 0 h 3268104"/>
              <a:gd name="connsiteX0" fmla="*/ 686600 w 9800656"/>
              <a:gd name="connsiteY0" fmla="*/ 0 h 3268104"/>
              <a:gd name="connsiteX1" fmla="*/ 9800656 w 9800656"/>
              <a:gd name="connsiteY1" fmla="*/ 23751 h 3268104"/>
              <a:gd name="connsiteX2" fmla="*/ 7627472 w 9800656"/>
              <a:gd name="connsiteY2" fmla="*/ 3268104 h 3268104"/>
              <a:gd name="connsiteX3" fmla="*/ 2515400 w 9800656"/>
              <a:gd name="connsiteY3" fmla="*/ 3268104 h 3268104"/>
              <a:gd name="connsiteX4" fmla="*/ 762335 w 9800656"/>
              <a:gd name="connsiteY4" fmla="*/ 1419370 h 3268104"/>
              <a:gd name="connsiteX5" fmla="*/ 686600 w 9800656"/>
              <a:gd name="connsiteY5" fmla="*/ 0 h 3268104"/>
              <a:gd name="connsiteX0" fmla="*/ 80959 w 9195015"/>
              <a:gd name="connsiteY0" fmla="*/ 0 h 3268104"/>
              <a:gd name="connsiteX1" fmla="*/ 9195015 w 9195015"/>
              <a:gd name="connsiteY1" fmla="*/ 23751 h 3268104"/>
              <a:gd name="connsiteX2" fmla="*/ 7021831 w 9195015"/>
              <a:gd name="connsiteY2" fmla="*/ 3268104 h 3268104"/>
              <a:gd name="connsiteX3" fmla="*/ 1909759 w 9195015"/>
              <a:gd name="connsiteY3" fmla="*/ 3268104 h 3268104"/>
              <a:gd name="connsiteX4" fmla="*/ 156694 w 9195015"/>
              <a:gd name="connsiteY4" fmla="*/ 1419370 h 3268104"/>
              <a:gd name="connsiteX5" fmla="*/ 80959 w 9195015"/>
              <a:gd name="connsiteY5" fmla="*/ 0 h 3268104"/>
              <a:gd name="connsiteX0" fmla="*/ 0 w 9114056"/>
              <a:gd name="connsiteY0" fmla="*/ 0 h 3268104"/>
              <a:gd name="connsiteX1" fmla="*/ 9114056 w 9114056"/>
              <a:gd name="connsiteY1" fmla="*/ 23751 h 3268104"/>
              <a:gd name="connsiteX2" fmla="*/ 6940872 w 9114056"/>
              <a:gd name="connsiteY2" fmla="*/ 3268104 h 3268104"/>
              <a:gd name="connsiteX3" fmla="*/ 1828800 w 9114056"/>
              <a:gd name="connsiteY3" fmla="*/ 3268104 h 3268104"/>
              <a:gd name="connsiteX4" fmla="*/ 75735 w 9114056"/>
              <a:gd name="connsiteY4" fmla="*/ 1419370 h 3268104"/>
              <a:gd name="connsiteX5" fmla="*/ 0 w 9114056"/>
              <a:gd name="connsiteY5" fmla="*/ 0 h 3268104"/>
              <a:gd name="connsiteX0" fmla="*/ 0 w 9114056"/>
              <a:gd name="connsiteY0" fmla="*/ 0 h 3268104"/>
              <a:gd name="connsiteX1" fmla="*/ 9114056 w 9114056"/>
              <a:gd name="connsiteY1" fmla="*/ 23751 h 3268104"/>
              <a:gd name="connsiteX2" fmla="*/ 6940872 w 9114056"/>
              <a:gd name="connsiteY2" fmla="*/ 3268104 h 3268104"/>
              <a:gd name="connsiteX3" fmla="*/ 1828800 w 9114056"/>
              <a:gd name="connsiteY3" fmla="*/ 3268104 h 3268104"/>
              <a:gd name="connsiteX4" fmla="*/ 75735 w 9114056"/>
              <a:gd name="connsiteY4" fmla="*/ 1419370 h 3268104"/>
              <a:gd name="connsiteX5" fmla="*/ 0 w 9114056"/>
              <a:gd name="connsiteY5" fmla="*/ 0 h 3268104"/>
              <a:gd name="connsiteX0" fmla="*/ 0 w 9114056"/>
              <a:gd name="connsiteY0" fmla="*/ 0 h 3268104"/>
              <a:gd name="connsiteX1" fmla="*/ 9114056 w 9114056"/>
              <a:gd name="connsiteY1" fmla="*/ 23751 h 3268104"/>
              <a:gd name="connsiteX2" fmla="*/ 6940872 w 9114056"/>
              <a:gd name="connsiteY2" fmla="*/ 3268104 h 3268104"/>
              <a:gd name="connsiteX3" fmla="*/ 1828800 w 9114056"/>
              <a:gd name="connsiteY3" fmla="*/ 3268104 h 3268104"/>
              <a:gd name="connsiteX4" fmla="*/ 28234 w 9114056"/>
              <a:gd name="connsiteY4" fmla="*/ 1443120 h 3268104"/>
              <a:gd name="connsiteX5" fmla="*/ 0 w 9114056"/>
              <a:gd name="connsiteY5" fmla="*/ 0 h 3268104"/>
              <a:gd name="connsiteX0" fmla="*/ 0 w 9114056"/>
              <a:gd name="connsiteY0" fmla="*/ 0 h 3268104"/>
              <a:gd name="connsiteX1" fmla="*/ 9114056 w 9114056"/>
              <a:gd name="connsiteY1" fmla="*/ 23751 h 3268104"/>
              <a:gd name="connsiteX2" fmla="*/ 6940872 w 9114056"/>
              <a:gd name="connsiteY2" fmla="*/ 3268104 h 3268104"/>
              <a:gd name="connsiteX3" fmla="*/ 1828800 w 9114056"/>
              <a:gd name="connsiteY3" fmla="*/ 3268104 h 3268104"/>
              <a:gd name="connsiteX4" fmla="*/ 28234 w 9114056"/>
              <a:gd name="connsiteY4" fmla="*/ 1443120 h 3268104"/>
              <a:gd name="connsiteX5" fmla="*/ 0 w 9114056"/>
              <a:gd name="connsiteY5" fmla="*/ 0 h 3268104"/>
              <a:gd name="connsiteX0" fmla="*/ 0 w 9114056"/>
              <a:gd name="connsiteY0" fmla="*/ 0 h 3268104"/>
              <a:gd name="connsiteX1" fmla="*/ 9114056 w 9114056"/>
              <a:gd name="connsiteY1" fmla="*/ 23751 h 3268104"/>
              <a:gd name="connsiteX2" fmla="*/ 6940872 w 9114056"/>
              <a:gd name="connsiteY2" fmla="*/ 3268104 h 3268104"/>
              <a:gd name="connsiteX3" fmla="*/ 1828800 w 9114056"/>
              <a:gd name="connsiteY3" fmla="*/ 3268104 h 3268104"/>
              <a:gd name="connsiteX4" fmla="*/ 1833282 w 9114056"/>
              <a:gd name="connsiteY4" fmla="*/ 1597500 h 3268104"/>
              <a:gd name="connsiteX5" fmla="*/ 28234 w 9114056"/>
              <a:gd name="connsiteY5" fmla="*/ 1443120 h 3268104"/>
              <a:gd name="connsiteX6" fmla="*/ 0 w 9114056"/>
              <a:gd name="connsiteY6" fmla="*/ 0 h 3268104"/>
              <a:gd name="connsiteX0" fmla="*/ 0 w 9114056"/>
              <a:gd name="connsiteY0" fmla="*/ 0 h 3268104"/>
              <a:gd name="connsiteX1" fmla="*/ 9114056 w 9114056"/>
              <a:gd name="connsiteY1" fmla="*/ 23751 h 3268104"/>
              <a:gd name="connsiteX2" fmla="*/ 6940872 w 9114056"/>
              <a:gd name="connsiteY2" fmla="*/ 3268104 h 3268104"/>
              <a:gd name="connsiteX3" fmla="*/ 1828800 w 9114056"/>
              <a:gd name="connsiteY3" fmla="*/ 3268104 h 3268104"/>
              <a:gd name="connsiteX4" fmla="*/ 1833282 w 9114056"/>
              <a:gd name="connsiteY4" fmla="*/ 1597500 h 3268104"/>
              <a:gd name="connsiteX5" fmla="*/ 28234 w 9114056"/>
              <a:gd name="connsiteY5" fmla="*/ 1443120 h 3268104"/>
              <a:gd name="connsiteX6" fmla="*/ 0 w 9114056"/>
              <a:gd name="connsiteY6" fmla="*/ 0 h 3268104"/>
              <a:gd name="connsiteX0" fmla="*/ 0 w 9114056"/>
              <a:gd name="connsiteY0" fmla="*/ 0 h 3268104"/>
              <a:gd name="connsiteX1" fmla="*/ 9114056 w 9114056"/>
              <a:gd name="connsiteY1" fmla="*/ 23751 h 3268104"/>
              <a:gd name="connsiteX2" fmla="*/ 6940872 w 9114056"/>
              <a:gd name="connsiteY2" fmla="*/ 3268104 h 3268104"/>
              <a:gd name="connsiteX3" fmla="*/ 1828800 w 9114056"/>
              <a:gd name="connsiteY3" fmla="*/ 3268104 h 3268104"/>
              <a:gd name="connsiteX4" fmla="*/ 1833282 w 9114056"/>
              <a:gd name="connsiteY4" fmla="*/ 1597500 h 3268104"/>
              <a:gd name="connsiteX5" fmla="*/ 28234 w 9114056"/>
              <a:gd name="connsiteY5" fmla="*/ 1443120 h 3268104"/>
              <a:gd name="connsiteX6" fmla="*/ 0 w 9114056"/>
              <a:gd name="connsiteY6" fmla="*/ 0 h 3268104"/>
              <a:gd name="connsiteX0" fmla="*/ 0 w 9114056"/>
              <a:gd name="connsiteY0" fmla="*/ 0 h 3268104"/>
              <a:gd name="connsiteX1" fmla="*/ 9114056 w 9114056"/>
              <a:gd name="connsiteY1" fmla="*/ 23751 h 3268104"/>
              <a:gd name="connsiteX2" fmla="*/ 6940872 w 9114056"/>
              <a:gd name="connsiteY2" fmla="*/ 3268104 h 3268104"/>
              <a:gd name="connsiteX3" fmla="*/ 1828800 w 9114056"/>
              <a:gd name="connsiteY3" fmla="*/ 3268104 h 3268104"/>
              <a:gd name="connsiteX4" fmla="*/ 1833282 w 9114056"/>
              <a:gd name="connsiteY4" fmla="*/ 1597500 h 3268104"/>
              <a:gd name="connsiteX5" fmla="*/ 28234 w 9114056"/>
              <a:gd name="connsiteY5" fmla="*/ 1443120 h 3268104"/>
              <a:gd name="connsiteX6" fmla="*/ 0 w 9114056"/>
              <a:gd name="connsiteY6" fmla="*/ 0 h 3268104"/>
              <a:gd name="connsiteX0" fmla="*/ 0 w 9114056"/>
              <a:gd name="connsiteY0" fmla="*/ 0 h 3268104"/>
              <a:gd name="connsiteX1" fmla="*/ 9114056 w 9114056"/>
              <a:gd name="connsiteY1" fmla="*/ 23751 h 3268104"/>
              <a:gd name="connsiteX2" fmla="*/ 6940872 w 9114056"/>
              <a:gd name="connsiteY2" fmla="*/ 3268104 h 3268104"/>
              <a:gd name="connsiteX3" fmla="*/ 1828800 w 9114056"/>
              <a:gd name="connsiteY3" fmla="*/ 3268104 h 3268104"/>
              <a:gd name="connsiteX4" fmla="*/ 1821406 w 9114056"/>
              <a:gd name="connsiteY4" fmla="*/ 1526248 h 3268104"/>
              <a:gd name="connsiteX5" fmla="*/ 28234 w 9114056"/>
              <a:gd name="connsiteY5" fmla="*/ 1443120 h 3268104"/>
              <a:gd name="connsiteX6" fmla="*/ 0 w 9114056"/>
              <a:gd name="connsiteY6" fmla="*/ 0 h 3268104"/>
              <a:gd name="connsiteX0" fmla="*/ 0 w 9114056"/>
              <a:gd name="connsiteY0" fmla="*/ 0 h 3268104"/>
              <a:gd name="connsiteX1" fmla="*/ 9114056 w 9114056"/>
              <a:gd name="connsiteY1" fmla="*/ 23751 h 3268104"/>
              <a:gd name="connsiteX2" fmla="*/ 6940872 w 9114056"/>
              <a:gd name="connsiteY2" fmla="*/ 3268104 h 3268104"/>
              <a:gd name="connsiteX3" fmla="*/ 1828800 w 9114056"/>
              <a:gd name="connsiteY3" fmla="*/ 3268104 h 3268104"/>
              <a:gd name="connsiteX4" fmla="*/ 1821406 w 9114056"/>
              <a:gd name="connsiteY4" fmla="*/ 1526248 h 3268104"/>
              <a:gd name="connsiteX5" fmla="*/ 28234 w 9114056"/>
              <a:gd name="connsiteY5" fmla="*/ 1443120 h 3268104"/>
              <a:gd name="connsiteX6" fmla="*/ 0 w 9114056"/>
              <a:gd name="connsiteY6" fmla="*/ 0 h 3268104"/>
              <a:gd name="connsiteX0" fmla="*/ 0 w 9114056"/>
              <a:gd name="connsiteY0" fmla="*/ 0 h 3268104"/>
              <a:gd name="connsiteX1" fmla="*/ 9114056 w 9114056"/>
              <a:gd name="connsiteY1" fmla="*/ 23751 h 3268104"/>
              <a:gd name="connsiteX2" fmla="*/ 6940872 w 9114056"/>
              <a:gd name="connsiteY2" fmla="*/ 3268104 h 3268104"/>
              <a:gd name="connsiteX3" fmla="*/ 1828800 w 9114056"/>
              <a:gd name="connsiteY3" fmla="*/ 3268104 h 3268104"/>
              <a:gd name="connsiteX4" fmla="*/ 1857032 w 9114056"/>
              <a:gd name="connsiteY4" fmla="*/ 1466871 h 3268104"/>
              <a:gd name="connsiteX5" fmla="*/ 28234 w 9114056"/>
              <a:gd name="connsiteY5" fmla="*/ 1443120 h 3268104"/>
              <a:gd name="connsiteX6" fmla="*/ 0 w 9114056"/>
              <a:gd name="connsiteY6" fmla="*/ 0 h 3268104"/>
              <a:gd name="connsiteX0" fmla="*/ 0 w 9114056"/>
              <a:gd name="connsiteY0" fmla="*/ 0 h 3268104"/>
              <a:gd name="connsiteX1" fmla="*/ 9114056 w 9114056"/>
              <a:gd name="connsiteY1" fmla="*/ 23751 h 3268104"/>
              <a:gd name="connsiteX2" fmla="*/ 6951547 w 9114056"/>
              <a:gd name="connsiteY2" fmla="*/ 1371868 h 3268104"/>
              <a:gd name="connsiteX3" fmla="*/ 6940872 w 9114056"/>
              <a:gd name="connsiteY3" fmla="*/ 3268104 h 3268104"/>
              <a:gd name="connsiteX4" fmla="*/ 1828800 w 9114056"/>
              <a:gd name="connsiteY4" fmla="*/ 3268104 h 3268104"/>
              <a:gd name="connsiteX5" fmla="*/ 1857032 w 9114056"/>
              <a:gd name="connsiteY5" fmla="*/ 1466871 h 3268104"/>
              <a:gd name="connsiteX6" fmla="*/ 28234 w 9114056"/>
              <a:gd name="connsiteY6" fmla="*/ 1443120 h 3268104"/>
              <a:gd name="connsiteX7" fmla="*/ 0 w 9114056"/>
              <a:gd name="connsiteY7" fmla="*/ 0 h 3268104"/>
              <a:gd name="connsiteX0" fmla="*/ 0 w 9838636"/>
              <a:gd name="connsiteY0" fmla="*/ 0 h 3268104"/>
              <a:gd name="connsiteX1" fmla="*/ 9114056 w 9838636"/>
              <a:gd name="connsiteY1" fmla="*/ 23751 h 3268104"/>
              <a:gd name="connsiteX2" fmla="*/ 9136607 w 9838636"/>
              <a:gd name="connsiteY2" fmla="*/ 1134362 h 3268104"/>
              <a:gd name="connsiteX3" fmla="*/ 6951547 w 9838636"/>
              <a:gd name="connsiteY3" fmla="*/ 1371868 h 3268104"/>
              <a:gd name="connsiteX4" fmla="*/ 6940872 w 9838636"/>
              <a:gd name="connsiteY4" fmla="*/ 3268104 h 3268104"/>
              <a:gd name="connsiteX5" fmla="*/ 1828800 w 9838636"/>
              <a:gd name="connsiteY5" fmla="*/ 3268104 h 3268104"/>
              <a:gd name="connsiteX6" fmla="*/ 1857032 w 9838636"/>
              <a:gd name="connsiteY6" fmla="*/ 1466871 h 3268104"/>
              <a:gd name="connsiteX7" fmla="*/ 28234 w 9838636"/>
              <a:gd name="connsiteY7" fmla="*/ 1443120 h 3268104"/>
              <a:gd name="connsiteX8" fmla="*/ 0 w 9838636"/>
              <a:gd name="connsiteY8" fmla="*/ 0 h 3268104"/>
              <a:gd name="connsiteX0" fmla="*/ 0 w 9744839"/>
              <a:gd name="connsiteY0" fmla="*/ 0 h 3268104"/>
              <a:gd name="connsiteX1" fmla="*/ 9114056 w 9744839"/>
              <a:gd name="connsiteY1" fmla="*/ 23751 h 3268104"/>
              <a:gd name="connsiteX2" fmla="*/ 9136607 w 9744839"/>
              <a:gd name="connsiteY2" fmla="*/ 1134362 h 3268104"/>
              <a:gd name="connsiteX3" fmla="*/ 6951547 w 9744839"/>
              <a:gd name="connsiteY3" fmla="*/ 1371868 h 3268104"/>
              <a:gd name="connsiteX4" fmla="*/ 6940872 w 9744839"/>
              <a:gd name="connsiteY4" fmla="*/ 3268104 h 3268104"/>
              <a:gd name="connsiteX5" fmla="*/ 1828800 w 9744839"/>
              <a:gd name="connsiteY5" fmla="*/ 3268104 h 3268104"/>
              <a:gd name="connsiteX6" fmla="*/ 1857032 w 9744839"/>
              <a:gd name="connsiteY6" fmla="*/ 1466871 h 3268104"/>
              <a:gd name="connsiteX7" fmla="*/ 28234 w 9744839"/>
              <a:gd name="connsiteY7" fmla="*/ 1443120 h 3268104"/>
              <a:gd name="connsiteX8" fmla="*/ 0 w 9744839"/>
              <a:gd name="connsiteY8" fmla="*/ 0 h 3268104"/>
              <a:gd name="connsiteX0" fmla="*/ 0 w 9136607"/>
              <a:gd name="connsiteY0" fmla="*/ 0 h 3268104"/>
              <a:gd name="connsiteX1" fmla="*/ 9114056 w 9136607"/>
              <a:gd name="connsiteY1" fmla="*/ 23751 h 3268104"/>
              <a:gd name="connsiteX2" fmla="*/ 9136607 w 9136607"/>
              <a:gd name="connsiteY2" fmla="*/ 1134362 h 3268104"/>
              <a:gd name="connsiteX3" fmla="*/ 6951547 w 9136607"/>
              <a:gd name="connsiteY3" fmla="*/ 1371868 h 3268104"/>
              <a:gd name="connsiteX4" fmla="*/ 6940872 w 9136607"/>
              <a:gd name="connsiteY4" fmla="*/ 3268104 h 3268104"/>
              <a:gd name="connsiteX5" fmla="*/ 1828800 w 9136607"/>
              <a:gd name="connsiteY5" fmla="*/ 3268104 h 3268104"/>
              <a:gd name="connsiteX6" fmla="*/ 1857032 w 9136607"/>
              <a:gd name="connsiteY6" fmla="*/ 1466871 h 3268104"/>
              <a:gd name="connsiteX7" fmla="*/ 28234 w 9136607"/>
              <a:gd name="connsiteY7" fmla="*/ 1443120 h 3268104"/>
              <a:gd name="connsiteX8" fmla="*/ 0 w 9136607"/>
              <a:gd name="connsiteY8" fmla="*/ 0 h 3268104"/>
              <a:gd name="connsiteX0" fmla="*/ 0 w 9136607"/>
              <a:gd name="connsiteY0" fmla="*/ 0 h 3268104"/>
              <a:gd name="connsiteX1" fmla="*/ 9114056 w 9136607"/>
              <a:gd name="connsiteY1" fmla="*/ 23751 h 3268104"/>
              <a:gd name="connsiteX2" fmla="*/ 9136607 w 9136607"/>
              <a:gd name="connsiteY2" fmla="*/ 1134362 h 3268104"/>
              <a:gd name="connsiteX3" fmla="*/ 6951547 w 9136607"/>
              <a:gd name="connsiteY3" fmla="*/ 1371868 h 3268104"/>
              <a:gd name="connsiteX4" fmla="*/ 6940872 w 9136607"/>
              <a:gd name="connsiteY4" fmla="*/ 3268104 h 3268104"/>
              <a:gd name="connsiteX5" fmla="*/ 1828800 w 9136607"/>
              <a:gd name="connsiteY5" fmla="*/ 3268104 h 3268104"/>
              <a:gd name="connsiteX6" fmla="*/ 1857032 w 9136607"/>
              <a:gd name="connsiteY6" fmla="*/ 1466871 h 3268104"/>
              <a:gd name="connsiteX7" fmla="*/ 28234 w 9136607"/>
              <a:gd name="connsiteY7" fmla="*/ 1443120 h 3268104"/>
              <a:gd name="connsiteX8" fmla="*/ 0 w 9136607"/>
              <a:gd name="connsiteY8" fmla="*/ 0 h 3268104"/>
              <a:gd name="connsiteX0" fmla="*/ 0 w 9136607"/>
              <a:gd name="connsiteY0" fmla="*/ 0 h 3268104"/>
              <a:gd name="connsiteX1" fmla="*/ 9114056 w 9136607"/>
              <a:gd name="connsiteY1" fmla="*/ 23751 h 3268104"/>
              <a:gd name="connsiteX2" fmla="*/ 9136607 w 9136607"/>
              <a:gd name="connsiteY2" fmla="*/ 1134362 h 3268104"/>
              <a:gd name="connsiteX3" fmla="*/ 6951547 w 9136607"/>
              <a:gd name="connsiteY3" fmla="*/ 1431245 h 3268104"/>
              <a:gd name="connsiteX4" fmla="*/ 6940872 w 9136607"/>
              <a:gd name="connsiteY4" fmla="*/ 3268104 h 3268104"/>
              <a:gd name="connsiteX5" fmla="*/ 1828800 w 9136607"/>
              <a:gd name="connsiteY5" fmla="*/ 3268104 h 3268104"/>
              <a:gd name="connsiteX6" fmla="*/ 1857032 w 9136607"/>
              <a:gd name="connsiteY6" fmla="*/ 1466871 h 3268104"/>
              <a:gd name="connsiteX7" fmla="*/ 28234 w 9136607"/>
              <a:gd name="connsiteY7" fmla="*/ 1443120 h 3268104"/>
              <a:gd name="connsiteX8" fmla="*/ 0 w 9136607"/>
              <a:gd name="connsiteY8" fmla="*/ 0 h 3268104"/>
              <a:gd name="connsiteX0" fmla="*/ 0 w 9124732"/>
              <a:gd name="connsiteY0" fmla="*/ 0 h 3268104"/>
              <a:gd name="connsiteX1" fmla="*/ 9114056 w 9124732"/>
              <a:gd name="connsiteY1" fmla="*/ 23751 h 3268104"/>
              <a:gd name="connsiteX2" fmla="*/ 9124732 w 9124732"/>
              <a:gd name="connsiteY2" fmla="*/ 1395619 h 3268104"/>
              <a:gd name="connsiteX3" fmla="*/ 6951547 w 9124732"/>
              <a:gd name="connsiteY3" fmla="*/ 1431245 h 3268104"/>
              <a:gd name="connsiteX4" fmla="*/ 6940872 w 9124732"/>
              <a:gd name="connsiteY4" fmla="*/ 3268104 h 3268104"/>
              <a:gd name="connsiteX5" fmla="*/ 1828800 w 9124732"/>
              <a:gd name="connsiteY5" fmla="*/ 3268104 h 3268104"/>
              <a:gd name="connsiteX6" fmla="*/ 1857032 w 9124732"/>
              <a:gd name="connsiteY6" fmla="*/ 1466871 h 3268104"/>
              <a:gd name="connsiteX7" fmla="*/ 28234 w 9124732"/>
              <a:gd name="connsiteY7" fmla="*/ 1443120 h 3268104"/>
              <a:gd name="connsiteX8" fmla="*/ 0 w 9124732"/>
              <a:gd name="connsiteY8" fmla="*/ 0 h 3268104"/>
              <a:gd name="connsiteX0" fmla="*/ 0 w 9124732"/>
              <a:gd name="connsiteY0" fmla="*/ 0 h 3268104"/>
              <a:gd name="connsiteX1" fmla="*/ 9114056 w 9124732"/>
              <a:gd name="connsiteY1" fmla="*/ 23751 h 3268104"/>
              <a:gd name="connsiteX2" fmla="*/ 9124732 w 9124732"/>
              <a:gd name="connsiteY2" fmla="*/ 1395619 h 3268104"/>
              <a:gd name="connsiteX3" fmla="*/ 6951547 w 9124732"/>
              <a:gd name="connsiteY3" fmla="*/ 1431245 h 3268104"/>
              <a:gd name="connsiteX4" fmla="*/ 6940872 w 9124732"/>
              <a:gd name="connsiteY4" fmla="*/ 3268104 h 3268104"/>
              <a:gd name="connsiteX5" fmla="*/ 1828800 w 9124732"/>
              <a:gd name="connsiteY5" fmla="*/ 3268104 h 3268104"/>
              <a:gd name="connsiteX6" fmla="*/ 1857032 w 9124732"/>
              <a:gd name="connsiteY6" fmla="*/ 1466871 h 3268104"/>
              <a:gd name="connsiteX7" fmla="*/ 28234 w 9124732"/>
              <a:gd name="connsiteY7" fmla="*/ 1443120 h 3268104"/>
              <a:gd name="connsiteX8" fmla="*/ 0 w 9124732"/>
              <a:gd name="connsiteY8" fmla="*/ 0 h 3268104"/>
              <a:gd name="connsiteX0" fmla="*/ 0 w 9122332"/>
              <a:gd name="connsiteY0" fmla="*/ 0 h 3268104"/>
              <a:gd name="connsiteX1" fmla="*/ 9114056 w 9122332"/>
              <a:gd name="connsiteY1" fmla="*/ 23751 h 3268104"/>
              <a:gd name="connsiteX2" fmla="*/ 9112856 w 9122332"/>
              <a:gd name="connsiteY2" fmla="*/ 1478746 h 3268104"/>
              <a:gd name="connsiteX3" fmla="*/ 6951547 w 9122332"/>
              <a:gd name="connsiteY3" fmla="*/ 1431245 h 3268104"/>
              <a:gd name="connsiteX4" fmla="*/ 6940872 w 9122332"/>
              <a:gd name="connsiteY4" fmla="*/ 3268104 h 3268104"/>
              <a:gd name="connsiteX5" fmla="*/ 1828800 w 9122332"/>
              <a:gd name="connsiteY5" fmla="*/ 3268104 h 3268104"/>
              <a:gd name="connsiteX6" fmla="*/ 1857032 w 9122332"/>
              <a:gd name="connsiteY6" fmla="*/ 1466871 h 3268104"/>
              <a:gd name="connsiteX7" fmla="*/ 28234 w 9122332"/>
              <a:gd name="connsiteY7" fmla="*/ 1443120 h 3268104"/>
              <a:gd name="connsiteX8" fmla="*/ 0 w 9122332"/>
              <a:gd name="connsiteY8" fmla="*/ 0 h 3268104"/>
              <a:gd name="connsiteX0" fmla="*/ 0 w 9122332"/>
              <a:gd name="connsiteY0" fmla="*/ 0 h 3268104"/>
              <a:gd name="connsiteX1" fmla="*/ 9114056 w 9122332"/>
              <a:gd name="connsiteY1" fmla="*/ 23751 h 3268104"/>
              <a:gd name="connsiteX2" fmla="*/ 9112856 w 9122332"/>
              <a:gd name="connsiteY2" fmla="*/ 1478746 h 3268104"/>
              <a:gd name="connsiteX3" fmla="*/ 6963422 w 9122332"/>
              <a:gd name="connsiteY3" fmla="*/ 1621250 h 3268104"/>
              <a:gd name="connsiteX4" fmla="*/ 6940872 w 9122332"/>
              <a:gd name="connsiteY4" fmla="*/ 3268104 h 3268104"/>
              <a:gd name="connsiteX5" fmla="*/ 1828800 w 9122332"/>
              <a:gd name="connsiteY5" fmla="*/ 3268104 h 3268104"/>
              <a:gd name="connsiteX6" fmla="*/ 1857032 w 9122332"/>
              <a:gd name="connsiteY6" fmla="*/ 1466871 h 3268104"/>
              <a:gd name="connsiteX7" fmla="*/ 28234 w 9122332"/>
              <a:gd name="connsiteY7" fmla="*/ 1443120 h 3268104"/>
              <a:gd name="connsiteX8" fmla="*/ 0 w 9122332"/>
              <a:gd name="connsiteY8" fmla="*/ 0 h 3268104"/>
              <a:gd name="connsiteX0" fmla="*/ 0 w 9122332"/>
              <a:gd name="connsiteY0" fmla="*/ 0 h 3268104"/>
              <a:gd name="connsiteX1" fmla="*/ 9114056 w 9122332"/>
              <a:gd name="connsiteY1" fmla="*/ 23751 h 3268104"/>
              <a:gd name="connsiteX2" fmla="*/ 9112856 w 9122332"/>
              <a:gd name="connsiteY2" fmla="*/ 1609375 h 3268104"/>
              <a:gd name="connsiteX3" fmla="*/ 6963422 w 9122332"/>
              <a:gd name="connsiteY3" fmla="*/ 1621250 h 3268104"/>
              <a:gd name="connsiteX4" fmla="*/ 6940872 w 9122332"/>
              <a:gd name="connsiteY4" fmla="*/ 3268104 h 3268104"/>
              <a:gd name="connsiteX5" fmla="*/ 1828800 w 9122332"/>
              <a:gd name="connsiteY5" fmla="*/ 3268104 h 3268104"/>
              <a:gd name="connsiteX6" fmla="*/ 1857032 w 9122332"/>
              <a:gd name="connsiteY6" fmla="*/ 1466871 h 3268104"/>
              <a:gd name="connsiteX7" fmla="*/ 28234 w 9122332"/>
              <a:gd name="connsiteY7" fmla="*/ 1443120 h 3268104"/>
              <a:gd name="connsiteX8" fmla="*/ 0 w 9122332"/>
              <a:gd name="connsiteY8" fmla="*/ 0 h 3268104"/>
              <a:gd name="connsiteX0" fmla="*/ 0 w 9122332"/>
              <a:gd name="connsiteY0" fmla="*/ 0 h 3268104"/>
              <a:gd name="connsiteX1" fmla="*/ 9114056 w 9122332"/>
              <a:gd name="connsiteY1" fmla="*/ 23751 h 3268104"/>
              <a:gd name="connsiteX2" fmla="*/ 9112856 w 9122332"/>
              <a:gd name="connsiteY2" fmla="*/ 1609375 h 3268104"/>
              <a:gd name="connsiteX3" fmla="*/ 6939672 w 9122332"/>
              <a:gd name="connsiteY3" fmla="*/ 1680626 h 3268104"/>
              <a:gd name="connsiteX4" fmla="*/ 6940872 w 9122332"/>
              <a:gd name="connsiteY4" fmla="*/ 3268104 h 3268104"/>
              <a:gd name="connsiteX5" fmla="*/ 1828800 w 9122332"/>
              <a:gd name="connsiteY5" fmla="*/ 3268104 h 3268104"/>
              <a:gd name="connsiteX6" fmla="*/ 1857032 w 9122332"/>
              <a:gd name="connsiteY6" fmla="*/ 1466871 h 3268104"/>
              <a:gd name="connsiteX7" fmla="*/ 28234 w 9122332"/>
              <a:gd name="connsiteY7" fmla="*/ 1443120 h 3268104"/>
              <a:gd name="connsiteX8" fmla="*/ 0 w 9122332"/>
              <a:gd name="connsiteY8" fmla="*/ 0 h 3268104"/>
              <a:gd name="connsiteX0" fmla="*/ 0 w 9122332"/>
              <a:gd name="connsiteY0" fmla="*/ 0 h 3268104"/>
              <a:gd name="connsiteX1" fmla="*/ 9114056 w 9122332"/>
              <a:gd name="connsiteY1" fmla="*/ 23751 h 3268104"/>
              <a:gd name="connsiteX2" fmla="*/ 9112856 w 9122332"/>
              <a:gd name="connsiteY2" fmla="*/ 1609375 h 3268104"/>
              <a:gd name="connsiteX3" fmla="*/ 6939672 w 9122332"/>
              <a:gd name="connsiteY3" fmla="*/ 1680626 h 3268104"/>
              <a:gd name="connsiteX4" fmla="*/ 6940872 w 9122332"/>
              <a:gd name="connsiteY4" fmla="*/ 3268104 h 3268104"/>
              <a:gd name="connsiteX5" fmla="*/ 1828800 w 9122332"/>
              <a:gd name="connsiteY5" fmla="*/ 3268104 h 3268104"/>
              <a:gd name="connsiteX6" fmla="*/ 1857032 w 9122332"/>
              <a:gd name="connsiteY6" fmla="*/ 1466871 h 3268104"/>
              <a:gd name="connsiteX7" fmla="*/ 28234 w 9122332"/>
              <a:gd name="connsiteY7" fmla="*/ 1443120 h 3268104"/>
              <a:gd name="connsiteX8" fmla="*/ 0 w 9122332"/>
              <a:gd name="connsiteY8" fmla="*/ 0 h 32681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122332" h="3268104">
                <a:moveTo>
                  <a:pt x="0" y="0"/>
                </a:moveTo>
                <a:lnTo>
                  <a:pt x="9114056" y="23751"/>
                </a:lnTo>
                <a:cubicBezTo>
                  <a:pt x="9140533" y="709595"/>
                  <a:pt x="9093264" y="1242185"/>
                  <a:pt x="9112856" y="1609375"/>
                </a:cubicBezTo>
                <a:cubicBezTo>
                  <a:pt x="8633684" y="1632180"/>
                  <a:pt x="7555009" y="1643657"/>
                  <a:pt x="6939672" y="1680626"/>
                </a:cubicBezTo>
                <a:cubicBezTo>
                  <a:pt x="6936114" y="2312705"/>
                  <a:pt x="6944430" y="2636025"/>
                  <a:pt x="6940872" y="3268104"/>
                </a:cubicBezTo>
                <a:lnTo>
                  <a:pt x="1828800" y="3268104"/>
                </a:lnTo>
                <a:cubicBezTo>
                  <a:pt x="1848392" y="2605701"/>
                  <a:pt x="1854791" y="2302173"/>
                  <a:pt x="1857032" y="1466871"/>
                </a:cubicBezTo>
                <a:cubicBezTo>
                  <a:pt x="1390684" y="1471465"/>
                  <a:pt x="575246" y="1467905"/>
                  <a:pt x="28234" y="1443120"/>
                </a:cubicBezTo>
                <a:cubicBezTo>
                  <a:pt x="44067" y="862811"/>
                  <a:pt x="5739" y="891683"/>
                  <a:pt x="0" y="0"/>
                </a:cubicBezTo>
                <a:close/>
              </a:path>
            </a:pathLst>
          </a:custGeom>
          <a:solidFill>
            <a:schemeClr val="accent1">
              <a:alpha val="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b"/>
          <a:lstStyle/>
          <a:p>
            <a:pPr algn="ctr"/>
            <a:r>
              <a:rPr lang="fr-FR" dirty="0" smtClean="0"/>
              <a:t>click</a:t>
            </a:r>
            <a:endParaRPr lang="fr-FR" b="1" dirty="0"/>
          </a:p>
        </p:txBody>
      </p:sp>
      <p:sp>
        <p:nvSpPr>
          <p:cNvPr id="63" name="Rectangle 62">
            <a:hlinkClick r:id="rId47" action="ppaction://hlinksldjump"/>
          </p:cNvPr>
          <p:cNvSpPr/>
          <p:nvPr>
            <p:custDataLst>
              <p:tags r:id="rId43"/>
            </p:custDataLst>
          </p:nvPr>
        </p:nvSpPr>
        <p:spPr>
          <a:xfrm>
            <a:off x="28104" y="4941988"/>
            <a:ext cx="1836192" cy="1871388"/>
          </a:xfrm>
          <a:prstGeom prst="rect">
            <a:avLst/>
          </a:prstGeom>
          <a:solidFill>
            <a:schemeClr val="accent1">
              <a:alpha val="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b"/>
          <a:lstStyle/>
          <a:p>
            <a:pPr algn="ctr"/>
            <a:endParaRPr lang="fr-FR" dirty="0" smtClean="0"/>
          </a:p>
          <a:p>
            <a:pPr algn="ctr"/>
            <a:endParaRPr lang="fr-FR" dirty="0"/>
          </a:p>
          <a:p>
            <a:pPr algn="ctr"/>
            <a:r>
              <a:rPr lang="fr-FR" dirty="0" smtClean="0"/>
              <a:t>Inverser le champ magnétique</a:t>
            </a:r>
          </a:p>
          <a:p>
            <a:pPr algn="ctr"/>
            <a:endParaRPr lang="fr-FR" dirty="0" smtClean="0"/>
          </a:p>
          <a:p>
            <a:pPr algn="ctr"/>
            <a:endParaRPr lang="fr-FR" dirty="0"/>
          </a:p>
          <a:p>
            <a:pPr algn="ctr"/>
            <a:r>
              <a:rPr lang="fr-FR" dirty="0" smtClean="0"/>
              <a:t>click</a:t>
            </a:r>
            <a:endParaRPr lang="fr-FR" dirty="0"/>
          </a:p>
        </p:txBody>
      </p:sp>
      <p:sp>
        <p:nvSpPr>
          <p:cNvPr id="64" name="Rectangle 63">
            <a:hlinkClick r:id="rId48" action="ppaction://hlinksldjump"/>
          </p:cNvPr>
          <p:cNvSpPr/>
          <p:nvPr>
            <p:custDataLst>
              <p:tags r:id="rId44"/>
            </p:custDataLst>
          </p:nvPr>
        </p:nvSpPr>
        <p:spPr>
          <a:xfrm>
            <a:off x="7192392" y="5057800"/>
            <a:ext cx="1873444" cy="1748298"/>
          </a:xfrm>
          <a:prstGeom prst="rect">
            <a:avLst/>
          </a:prstGeom>
          <a:solidFill>
            <a:schemeClr val="accent1">
              <a:alpha val="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b"/>
          <a:lstStyle/>
          <a:p>
            <a:r>
              <a:rPr lang="fr-FR" dirty="0" smtClean="0"/>
              <a:t>Inverser le</a:t>
            </a:r>
            <a:br>
              <a:rPr lang="fr-FR" dirty="0" smtClean="0"/>
            </a:br>
            <a:r>
              <a:rPr lang="fr-FR" dirty="0" smtClean="0"/>
              <a:t>  courant</a:t>
            </a:r>
          </a:p>
          <a:p>
            <a:endParaRPr lang="fr-FR" dirty="0" smtClean="0"/>
          </a:p>
          <a:p>
            <a:endParaRPr lang="fr-FR" dirty="0"/>
          </a:p>
          <a:p>
            <a:endParaRPr lang="fr-FR" dirty="0" smtClean="0"/>
          </a:p>
          <a:p>
            <a:r>
              <a:rPr lang="fr-FR" dirty="0" smtClean="0"/>
              <a:t>            click</a:t>
            </a:r>
            <a:endParaRPr lang="fr-FR" dirty="0"/>
          </a:p>
        </p:txBody>
      </p:sp>
    </p:spTree>
    <p:extLst>
      <p:ext uri="{BB962C8B-B14F-4D97-AF65-F5344CB8AC3E}">
        <p14:creationId xmlns:p14="http://schemas.microsoft.com/office/powerpoint/2010/main" val="354306514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4" fill="hold" nodeType="withEffect">
                                  <p:stCondLst>
                                    <p:cond delay="0"/>
                                  </p:stCondLst>
                                  <p:childTnLst>
                                    <p:set>
                                      <p:cBhvr>
                                        <p:cTn id="6" dur="1" fill="hold">
                                          <p:stCondLst>
                                            <p:cond delay="0"/>
                                          </p:stCondLst>
                                        </p:cTn>
                                        <p:tgtEl>
                                          <p:spTgt spid="24"/>
                                        </p:tgtEl>
                                        <p:attrNameLst>
                                          <p:attrName>style.visibility</p:attrName>
                                        </p:attrNameLst>
                                      </p:cBhvr>
                                      <p:to>
                                        <p:strVal val="visible"/>
                                      </p:to>
                                    </p:set>
                                    <p:animEffect transition="in" filter="wipe(down)">
                                      <p:cBhvr>
                                        <p:cTn id="7" dur="500"/>
                                        <p:tgtEl>
                                          <p:spTgt spid="24"/>
                                        </p:tgtEl>
                                      </p:cBhvr>
                                    </p:animEffect>
                                  </p:childTnLst>
                                </p:cTn>
                              </p:par>
                            </p:childTnLst>
                          </p:cTn>
                        </p:par>
                        <p:par>
                          <p:cTn id="8" fill="hold">
                            <p:stCondLst>
                              <p:cond delay="500"/>
                            </p:stCondLst>
                            <p:childTnLst>
                              <p:par>
                                <p:cTn id="9" presetID="22" presetClass="entr" presetSubtype="8" fill="hold" nodeType="afterEffect">
                                  <p:stCondLst>
                                    <p:cond delay="0"/>
                                  </p:stCondLst>
                                  <p:childTnLst>
                                    <p:set>
                                      <p:cBhvr>
                                        <p:cTn id="10" dur="1" fill="hold">
                                          <p:stCondLst>
                                            <p:cond delay="0"/>
                                          </p:stCondLst>
                                        </p:cTn>
                                        <p:tgtEl>
                                          <p:spTgt spid="23"/>
                                        </p:tgtEl>
                                        <p:attrNameLst>
                                          <p:attrName>style.visibility</p:attrName>
                                        </p:attrNameLst>
                                      </p:cBhvr>
                                      <p:to>
                                        <p:strVal val="visible"/>
                                      </p:to>
                                    </p:set>
                                    <p:animEffect transition="in" filter="wipe(left)">
                                      <p:cBhvr>
                                        <p:cTn id="11" dur="500"/>
                                        <p:tgtEl>
                                          <p:spTgt spid="23"/>
                                        </p:tgtEl>
                                      </p:cBhvr>
                                    </p:animEffect>
                                  </p:childTnLst>
                                </p:cTn>
                              </p:par>
                            </p:childTnLst>
                          </p:cTn>
                        </p:par>
                        <p:par>
                          <p:cTn id="12" fill="hold">
                            <p:stCondLst>
                              <p:cond delay="1000"/>
                            </p:stCondLst>
                            <p:childTnLst>
                              <p:par>
                                <p:cTn id="13" presetID="22" presetClass="entr" presetSubtype="8" fill="hold" nodeType="afterEffect">
                                  <p:stCondLst>
                                    <p:cond delay="0"/>
                                  </p:stCondLst>
                                  <p:childTnLst>
                                    <p:set>
                                      <p:cBhvr>
                                        <p:cTn id="14" dur="1" fill="hold">
                                          <p:stCondLst>
                                            <p:cond delay="0"/>
                                          </p:stCondLst>
                                        </p:cTn>
                                        <p:tgtEl>
                                          <p:spTgt spid="6"/>
                                        </p:tgtEl>
                                        <p:attrNameLst>
                                          <p:attrName>style.visibility</p:attrName>
                                        </p:attrNameLst>
                                      </p:cBhvr>
                                      <p:to>
                                        <p:strVal val="visible"/>
                                      </p:to>
                                    </p:set>
                                    <p:animEffect transition="in" filter="wipe(left)">
                                      <p:cBhvr>
                                        <p:cTn id="15" dur="500"/>
                                        <p:tgtEl>
                                          <p:spTgt spid="6"/>
                                        </p:tgtEl>
                                      </p:cBhvr>
                                    </p:animEffect>
                                  </p:childTnLst>
                                </p:cTn>
                              </p:par>
                            </p:childTnLst>
                          </p:cTn>
                        </p:par>
                        <p:par>
                          <p:cTn id="16" fill="hold">
                            <p:stCondLst>
                              <p:cond delay="1500"/>
                            </p:stCondLst>
                            <p:childTnLst>
                              <p:par>
                                <p:cTn id="17" presetID="10" presetClass="entr" presetSubtype="0" fill="hold" nodeType="afterEffect">
                                  <p:stCondLst>
                                    <p:cond delay="0"/>
                                  </p:stCondLst>
                                  <p:childTnLst>
                                    <p:set>
                                      <p:cBhvr>
                                        <p:cTn id="18" dur="1" fill="hold">
                                          <p:stCondLst>
                                            <p:cond delay="0"/>
                                          </p:stCondLst>
                                        </p:cTn>
                                        <p:tgtEl>
                                          <p:spTgt spid="9"/>
                                        </p:tgtEl>
                                        <p:attrNameLst>
                                          <p:attrName>style.visibility</p:attrName>
                                        </p:attrNameLst>
                                      </p:cBhvr>
                                      <p:to>
                                        <p:strVal val="visible"/>
                                      </p:to>
                                    </p:set>
                                    <p:animEffect transition="in" filter="fade">
                                      <p:cBhvr>
                                        <p:cTn id="19" dur="500"/>
                                        <p:tgtEl>
                                          <p:spTgt spid="9"/>
                                        </p:tgtEl>
                                      </p:cBhvr>
                                    </p:animEffect>
                                  </p:childTnLst>
                                </p:cTn>
                              </p:par>
                            </p:childTnLst>
                          </p:cTn>
                        </p:par>
                        <p:par>
                          <p:cTn id="20" fill="hold">
                            <p:stCondLst>
                              <p:cond delay="2000"/>
                            </p:stCondLst>
                            <p:childTnLst>
                              <p:par>
                                <p:cTn id="21" presetID="22" presetClass="entr" presetSubtype="1" fill="hold" grpId="0" nodeType="afterEffect">
                                  <p:stCondLst>
                                    <p:cond delay="0"/>
                                  </p:stCondLst>
                                  <p:childTnLst>
                                    <p:set>
                                      <p:cBhvr>
                                        <p:cTn id="22" dur="1" fill="hold">
                                          <p:stCondLst>
                                            <p:cond delay="0"/>
                                          </p:stCondLst>
                                        </p:cTn>
                                        <p:tgtEl>
                                          <p:spTgt spid="60"/>
                                        </p:tgtEl>
                                        <p:attrNameLst>
                                          <p:attrName>style.visibility</p:attrName>
                                        </p:attrNameLst>
                                      </p:cBhvr>
                                      <p:to>
                                        <p:strVal val="visible"/>
                                      </p:to>
                                    </p:set>
                                    <p:animEffect transition="in" filter="wipe(up)">
                                      <p:cBhvr>
                                        <p:cTn id="23" dur="500"/>
                                        <p:tgtEl>
                                          <p:spTgt spid="60"/>
                                        </p:tgtEl>
                                      </p:cBhvr>
                                    </p:animEffect>
                                  </p:childTnLst>
                                </p:cTn>
                              </p:par>
                            </p:childTnLst>
                          </p:cTn>
                        </p:par>
                        <p:par>
                          <p:cTn id="24" fill="hold">
                            <p:stCondLst>
                              <p:cond delay="2500"/>
                            </p:stCondLst>
                            <p:childTnLst>
                              <p:par>
                                <p:cTn id="25" presetID="22" presetClass="entr" presetSubtype="2" fill="hold" grpId="0" nodeType="afterEffect">
                                  <p:stCondLst>
                                    <p:cond delay="0"/>
                                  </p:stCondLst>
                                  <p:childTnLst>
                                    <p:set>
                                      <p:cBhvr>
                                        <p:cTn id="26" dur="1" fill="hold">
                                          <p:stCondLst>
                                            <p:cond delay="0"/>
                                          </p:stCondLst>
                                        </p:cTn>
                                        <p:tgtEl>
                                          <p:spTgt spid="61"/>
                                        </p:tgtEl>
                                        <p:attrNameLst>
                                          <p:attrName>style.visibility</p:attrName>
                                        </p:attrNameLst>
                                      </p:cBhvr>
                                      <p:to>
                                        <p:strVal val="visible"/>
                                      </p:to>
                                    </p:set>
                                    <p:animEffect transition="in" filter="wipe(right)">
                                      <p:cBhvr>
                                        <p:cTn id="27" dur="500"/>
                                        <p:tgtEl>
                                          <p:spTgt spid="61"/>
                                        </p:tgtEl>
                                      </p:cBhvr>
                                    </p:animEffect>
                                  </p:childTnLst>
                                </p:cTn>
                              </p:par>
                            </p:childTnLst>
                          </p:cTn>
                        </p:par>
                        <p:par>
                          <p:cTn id="28" fill="hold">
                            <p:stCondLst>
                              <p:cond delay="3000"/>
                            </p:stCondLst>
                            <p:childTnLst>
                              <p:par>
                                <p:cTn id="29" presetID="10" presetClass="entr" presetSubtype="0" fill="hold" nodeType="afterEffect">
                                  <p:stCondLst>
                                    <p:cond delay="0"/>
                                  </p:stCondLst>
                                  <p:childTnLst>
                                    <p:set>
                                      <p:cBhvr>
                                        <p:cTn id="30" dur="1" fill="hold">
                                          <p:stCondLst>
                                            <p:cond delay="0"/>
                                          </p:stCondLst>
                                        </p:cTn>
                                        <p:tgtEl>
                                          <p:spTgt spid="30"/>
                                        </p:tgtEl>
                                        <p:attrNameLst>
                                          <p:attrName>style.visibility</p:attrName>
                                        </p:attrNameLst>
                                      </p:cBhvr>
                                      <p:to>
                                        <p:strVal val="visible"/>
                                      </p:to>
                                    </p:set>
                                    <p:animEffect transition="in" filter="fade">
                                      <p:cBhvr>
                                        <p:cTn id="31" dur="500"/>
                                        <p:tgtEl>
                                          <p:spTgt spid="30"/>
                                        </p:tgtEl>
                                      </p:cBhvr>
                                    </p:animEffect>
                                  </p:childTnLst>
                                </p:cTn>
                              </p:par>
                            </p:childTnLst>
                          </p:cTn>
                        </p:par>
                        <p:par>
                          <p:cTn id="32" fill="hold">
                            <p:stCondLst>
                              <p:cond delay="3500"/>
                            </p:stCondLst>
                            <p:childTnLst>
                              <p:par>
                                <p:cTn id="33" presetID="10" presetClass="entr" presetSubtype="0" fill="hold" nodeType="afterEffect">
                                  <p:stCondLst>
                                    <p:cond delay="0"/>
                                  </p:stCondLst>
                                  <p:childTnLst>
                                    <p:set>
                                      <p:cBhvr>
                                        <p:cTn id="34" dur="1" fill="hold">
                                          <p:stCondLst>
                                            <p:cond delay="0"/>
                                          </p:stCondLst>
                                        </p:cTn>
                                        <p:tgtEl>
                                          <p:spTgt spid="4"/>
                                        </p:tgtEl>
                                        <p:attrNameLst>
                                          <p:attrName>style.visibility</p:attrName>
                                        </p:attrNameLst>
                                      </p:cBhvr>
                                      <p:to>
                                        <p:strVal val="visible"/>
                                      </p:to>
                                    </p:set>
                                    <p:animEffect transition="in" filter="fade">
                                      <p:cBhvr>
                                        <p:cTn id="35" dur="500"/>
                                        <p:tgtEl>
                                          <p:spTgt spid="4"/>
                                        </p:tgtEl>
                                      </p:cBhvr>
                                    </p:animEffect>
                                  </p:childTnLst>
                                </p:cTn>
                              </p:par>
                            </p:childTnLst>
                          </p:cTn>
                        </p:par>
                        <p:par>
                          <p:cTn id="36" fill="hold">
                            <p:stCondLst>
                              <p:cond delay="4000"/>
                            </p:stCondLst>
                            <p:childTnLst>
                              <p:par>
                                <p:cTn id="37" presetID="10" presetClass="entr" presetSubtype="0" fill="hold" grpId="0" nodeType="afterEffect">
                                  <p:stCondLst>
                                    <p:cond delay="0"/>
                                  </p:stCondLst>
                                  <p:childTnLst>
                                    <p:set>
                                      <p:cBhvr>
                                        <p:cTn id="38" dur="1" fill="hold">
                                          <p:stCondLst>
                                            <p:cond delay="0"/>
                                          </p:stCondLst>
                                        </p:cTn>
                                        <p:tgtEl>
                                          <p:spTgt spid="5"/>
                                        </p:tgtEl>
                                        <p:attrNameLst>
                                          <p:attrName>style.visibility</p:attrName>
                                        </p:attrNameLst>
                                      </p:cBhvr>
                                      <p:to>
                                        <p:strVal val="visible"/>
                                      </p:to>
                                    </p:set>
                                    <p:animEffect transition="in" filter="fade">
                                      <p:cBhvr>
                                        <p:cTn id="39" dur="500"/>
                                        <p:tgtEl>
                                          <p:spTgt spid="5"/>
                                        </p:tgtEl>
                                      </p:cBhvr>
                                    </p:animEffect>
                                  </p:childTnLst>
                                </p:cTn>
                              </p:par>
                            </p:childTnLst>
                          </p:cTn>
                        </p:par>
                        <p:par>
                          <p:cTn id="40" fill="hold">
                            <p:stCondLst>
                              <p:cond delay="4500"/>
                            </p:stCondLst>
                            <p:childTnLst>
                              <p:par>
                                <p:cTn id="41" presetID="10" presetClass="entr" presetSubtype="0" fill="hold" grpId="0" nodeType="afterEffect">
                                  <p:stCondLst>
                                    <p:cond delay="0"/>
                                  </p:stCondLst>
                                  <p:childTnLst>
                                    <p:set>
                                      <p:cBhvr>
                                        <p:cTn id="42" dur="1" fill="hold">
                                          <p:stCondLst>
                                            <p:cond delay="0"/>
                                          </p:stCondLst>
                                        </p:cTn>
                                        <p:tgtEl>
                                          <p:spTgt spid="57"/>
                                        </p:tgtEl>
                                        <p:attrNameLst>
                                          <p:attrName>style.visibility</p:attrName>
                                        </p:attrNameLst>
                                      </p:cBhvr>
                                      <p:to>
                                        <p:strVal val="visible"/>
                                      </p:to>
                                    </p:set>
                                    <p:animEffect transition="in" filter="fade">
                                      <p:cBhvr>
                                        <p:cTn id="43" dur="500"/>
                                        <p:tgtEl>
                                          <p:spTgt spid="57"/>
                                        </p:tgtEl>
                                      </p:cBhvr>
                                    </p:animEffect>
                                  </p:childTnLst>
                                </p:cTn>
                              </p:par>
                            </p:childTnLst>
                          </p:cTn>
                        </p:par>
                        <p:par>
                          <p:cTn id="44" fill="hold">
                            <p:stCondLst>
                              <p:cond delay="5000"/>
                            </p:stCondLst>
                            <p:childTnLst>
                              <p:par>
                                <p:cTn id="45" presetID="10" presetClass="entr" presetSubtype="0" fill="hold" grpId="0" nodeType="afterEffect">
                                  <p:stCondLst>
                                    <p:cond delay="0"/>
                                  </p:stCondLst>
                                  <p:childTnLst>
                                    <p:set>
                                      <p:cBhvr>
                                        <p:cTn id="46" dur="1" fill="hold">
                                          <p:stCondLst>
                                            <p:cond delay="0"/>
                                          </p:stCondLst>
                                        </p:cTn>
                                        <p:tgtEl>
                                          <p:spTgt spid="77"/>
                                        </p:tgtEl>
                                        <p:attrNameLst>
                                          <p:attrName>style.visibility</p:attrName>
                                        </p:attrNameLst>
                                      </p:cBhvr>
                                      <p:to>
                                        <p:strVal val="visible"/>
                                      </p:to>
                                    </p:set>
                                    <p:animEffect transition="in" filter="fade">
                                      <p:cBhvr>
                                        <p:cTn id="47" dur="500"/>
                                        <p:tgtEl>
                                          <p:spTgt spid="77"/>
                                        </p:tgtEl>
                                      </p:cBhvr>
                                    </p:animEffect>
                                  </p:childTnLst>
                                </p:cTn>
                              </p:par>
                            </p:childTnLst>
                          </p:cTn>
                        </p:par>
                        <p:par>
                          <p:cTn id="48" fill="hold">
                            <p:stCondLst>
                              <p:cond delay="5500"/>
                            </p:stCondLst>
                            <p:childTnLst>
                              <p:par>
                                <p:cTn id="49" presetID="22" presetClass="entr" presetSubtype="1" fill="hold" nodeType="afterEffect">
                                  <p:stCondLst>
                                    <p:cond delay="250"/>
                                  </p:stCondLst>
                                  <p:childTnLst>
                                    <p:set>
                                      <p:cBhvr>
                                        <p:cTn id="50" dur="1" fill="hold">
                                          <p:stCondLst>
                                            <p:cond delay="0"/>
                                          </p:stCondLst>
                                        </p:cTn>
                                        <p:tgtEl>
                                          <p:spTgt spid="43"/>
                                        </p:tgtEl>
                                        <p:attrNameLst>
                                          <p:attrName>style.visibility</p:attrName>
                                        </p:attrNameLst>
                                      </p:cBhvr>
                                      <p:to>
                                        <p:strVal val="visible"/>
                                      </p:to>
                                    </p:set>
                                    <p:animEffect transition="in" filter="wipe(up)">
                                      <p:cBhvr>
                                        <p:cTn id="51" dur="500"/>
                                        <p:tgtEl>
                                          <p:spTgt spid="43"/>
                                        </p:tgtEl>
                                      </p:cBhvr>
                                    </p:animEffect>
                                  </p:childTnLst>
                                </p:cTn>
                              </p:par>
                            </p:childTnLst>
                          </p:cTn>
                        </p:par>
                        <p:par>
                          <p:cTn id="52" fill="hold">
                            <p:stCondLst>
                              <p:cond delay="6250"/>
                            </p:stCondLst>
                            <p:childTnLst>
                              <p:par>
                                <p:cTn id="53" presetID="22" presetClass="entr" presetSubtype="1" fill="hold" nodeType="afterEffect">
                                  <p:stCondLst>
                                    <p:cond delay="250"/>
                                  </p:stCondLst>
                                  <p:childTnLst>
                                    <p:set>
                                      <p:cBhvr>
                                        <p:cTn id="54" dur="1" fill="hold">
                                          <p:stCondLst>
                                            <p:cond delay="0"/>
                                          </p:stCondLst>
                                        </p:cTn>
                                        <p:tgtEl>
                                          <p:spTgt spid="44"/>
                                        </p:tgtEl>
                                        <p:attrNameLst>
                                          <p:attrName>style.visibility</p:attrName>
                                        </p:attrNameLst>
                                      </p:cBhvr>
                                      <p:to>
                                        <p:strVal val="visible"/>
                                      </p:to>
                                    </p:set>
                                    <p:animEffect transition="in" filter="wipe(up)">
                                      <p:cBhvr>
                                        <p:cTn id="55" dur="500"/>
                                        <p:tgtEl>
                                          <p:spTgt spid="44"/>
                                        </p:tgtEl>
                                      </p:cBhvr>
                                    </p:animEffect>
                                  </p:childTnLst>
                                </p:cTn>
                              </p:par>
                            </p:childTnLst>
                          </p:cTn>
                        </p:par>
                        <p:par>
                          <p:cTn id="56" fill="hold">
                            <p:stCondLst>
                              <p:cond delay="7000"/>
                            </p:stCondLst>
                            <p:childTnLst>
                              <p:par>
                                <p:cTn id="57" presetID="22" presetClass="entr" presetSubtype="1" fill="hold" nodeType="afterEffect">
                                  <p:stCondLst>
                                    <p:cond delay="250"/>
                                  </p:stCondLst>
                                  <p:childTnLst>
                                    <p:set>
                                      <p:cBhvr>
                                        <p:cTn id="58" dur="1" fill="hold">
                                          <p:stCondLst>
                                            <p:cond delay="0"/>
                                          </p:stCondLst>
                                        </p:cTn>
                                        <p:tgtEl>
                                          <p:spTgt spid="48"/>
                                        </p:tgtEl>
                                        <p:attrNameLst>
                                          <p:attrName>style.visibility</p:attrName>
                                        </p:attrNameLst>
                                      </p:cBhvr>
                                      <p:to>
                                        <p:strVal val="visible"/>
                                      </p:to>
                                    </p:set>
                                    <p:animEffect transition="in" filter="wipe(up)">
                                      <p:cBhvr>
                                        <p:cTn id="59" dur="500"/>
                                        <p:tgtEl>
                                          <p:spTgt spid="48"/>
                                        </p:tgtEl>
                                      </p:cBhvr>
                                    </p:animEffect>
                                  </p:childTnLst>
                                </p:cTn>
                              </p:par>
                            </p:childTnLst>
                          </p:cTn>
                        </p:par>
                        <p:par>
                          <p:cTn id="60" fill="hold">
                            <p:stCondLst>
                              <p:cond delay="7750"/>
                            </p:stCondLst>
                            <p:childTnLst>
                              <p:par>
                                <p:cTn id="61" presetID="22" presetClass="entr" presetSubtype="1" fill="hold" nodeType="afterEffect">
                                  <p:stCondLst>
                                    <p:cond delay="250"/>
                                  </p:stCondLst>
                                  <p:childTnLst>
                                    <p:set>
                                      <p:cBhvr>
                                        <p:cTn id="62" dur="1" fill="hold">
                                          <p:stCondLst>
                                            <p:cond delay="0"/>
                                          </p:stCondLst>
                                        </p:cTn>
                                        <p:tgtEl>
                                          <p:spTgt spid="45"/>
                                        </p:tgtEl>
                                        <p:attrNameLst>
                                          <p:attrName>style.visibility</p:attrName>
                                        </p:attrNameLst>
                                      </p:cBhvr>
                                      <p:to>
                                        <p:strVal val="visible"/>
                                      </p:to>
                                    </p:set>
                                    <p:animEffect transition="in" filter="wipe(up)">
                                      <p:cBhvr>
                                        <p:cTn id="63" dur="500"/>
                                        <p:tgtEl>
                                          <p:spTgt spid="45"/>
                                        </p:tgtEl>
                                      </p:cBhvr>
                                    </p:animEffect>
                                  </p:childTnLst>
                                </p:cTn>
                              </p:par>
                            </p:childTnLst>
                          </p:cTn>
                        </p:par>
                        <p:par>
                          <p:cTn id="64" fill="hold">
                            <p:stCondLst>
                              <p:cond delay="8500"/>
                            </p:stCondLst>
                            <p:childTnLst>
                              <p:par>
                                <p:cTn id="65" presetID="22" presetClass="entr" presetSubtype="1" fill="hold" nodeType="afterEffect">
                                  <p:stCondLst>
                                    <p:cond delay="250"/>
                                  </p:stCondLst>
                                  <p:childTnLst>
                                    <p:set>
                                      <p:cBhvr>
                                        <p:cTn id="66" dur="1" fill="hold">
                                          <p:stCondLst>
                                            <p:cond delay="0"/>
                                          </p:stCondLst>
                                        </p:cTn>
                                        <p:tgtEl>
                                          <p:spTgt spid="46"/>
                                        </p:tgtEl>
                                        <p:attrNameLst>
                                          <p:attrName>style.visibility</p:attrName>
                                        </p:attrNameLst>
                                      </p:cBhvr>
                                      <p:to>
                                        <p:strVal val="visible"/>
                                      </p:to>
                                    </p:set>
                                    <p:animEffect transition="in" filter="wipe(up)">
                                      <p:cBhvr>
                                        <p:cTn id="67" dur="500"/>
                                        <p:tgtEl>
                                          <p:spTgt spid="46"/>
                                        </p:tgtEl>
                                      </p:cBhvr>
                                    </p:animEffect>
                                  </p:childTnLst>
                                </p:cTn>
                              </p:par>
                            </p:childTnLst>
                          </p:cTn>
                        </p:par>
                        <p:par>
                          <p:cTn id="68" fill="hold">
                            <p:stCondLst>
                              <p:cond delay="9250"/>
                            </p:stCondLst>
                            <p:childTnLst>
                              <p:par>
                                <p:cTn id="69" presetID="22" presetClass="entr" presetSubtype="1" fill="hold" nodeType="afterEffect">
                                  <p:stCondLst>
                                    <p:cond delay="250"/>
                                  </p:stCondLst>
                                  <p:childTnLst>
                                    <p:set>
                                      <p:cBhvr>
                                        <p:cTn id="70" dur="1" fill="hold">
                                          <p:stCondLst>
                                            <p:cond delay="0"/>
                                          </p:stCondLst>
                                        </p:cTn>
                                        <p:tgtEl>
                                          <p:spTgt spid="47"/>
                                        </p:tgtEl>
                                        <p:attrNameLst>
                                          <p:attrName>style.visibility</p:attrName>
                                        </p:attrNameLst>
                                      </p:cBhvr>
                                      <p:to>
                                        <p:strVal val="visible"/>
                                      </p:to>
                                    </p:set>
                                    <p:animEffect transition="in" filter="wipe(up)">
                                      <p:cBhvr>
                                        <p:cTn id="71" dur="500"/>
                                        <p:tgtEl>
                                          <p:spTgt spid="47"/>
                                        </p:tgtEl>
                                      </p:cBhvr>
                                    </p:animEffect>
                                  </p:childTnLst>
                                </p:cTn>
                              </p:par>
                            </p:childTnLst>
                          </p:cTn>
                        </p:par>
                        <p:par>
                          <p:cTn id="72" fill="hold">
                            <p:stCondLst>
                              <p:cond delay="10000"/>
                            </p:stCondLst>
                            <p:childTnLst>
                              <p:par>
                                <p:cTn id="73" presetID="22" presetClass="entr" presetSubtype="2" fill="hold" nodeType="afterEffect">
                                  <p:stCondLst>
                                    <p:cond delay="0"/>
                                  </p:stCondLst>
                                  <p:childTnLst>
                                    <p:set>
                                      <p:cBhvr>
                                        <p:cTn id="74" dur="1" fill="hold">
                                          <p:stCondLst>
                                            <p:cond delay="0"/>
                                          </p:stCondLst>
                                        </p:cTn>
                                        <p:tgtEl>
                                          <p:spTgt spid="59"/>
                                        </p:tgtEl>
                                        <p:attrNameLst>
                                          <p:attrName>style.visibility</p:attrName>
                                        </p:attrNameLst>
                                      </p:cBhvr>
                                      <p:to>
                                        <p:strVal val="visible"/>
                                      </p:to>
                                    </p:set>
                                    <p:animEffect transition="in" filter="wipe(right)">
                                      <p:cBhvr>
                                        <p:cTn id="75" dur="500"/>
                                        <p:tgtEl>
                                          <p:spTgt spid="59"/>
                                        </p:tgtEl>
                                      </p:cBhvr>
                                    </p:animEffect>
                                  </p:childTnLst>
                                </p:cTn>
                              </p:par>
                            </p:childTnLst>
                          </p:cTn>
                        </p:par>
                        <p:par>
                          <p:cTn id="76" fill="hold">
                            <p:stCondLst>
                              <p:cond delay="10500"/>
                            </p:stCondLst>
                            <p:childTnLst>
                              <p:par>
                                <p:cTn id="77" presetID="22" presetClass="entr" presetSubtype="2" fill="hold" nodeType="afterEffect">
                                  <p:stCondLst>
                                    <p:cond delay="0"/>
                                  </p:stCondLst>
                                  <p:childTnLst>
                                    <p:set>
                                      <p:cBhvr>
                                        <p:cTn id="78" dur="1" fill="hold">
                                          <p:stCondLst>
                                            <p:cond delay="0"/>
                                          </p:stCondLst>
                                        </p:cTn>
                                        <p:tgtEl>
                                          <p:spTgt spid="58"/>
                                        </p:tgtEl>
                                        <p:attrNameLst>
                                          <p:attrName>style.visibility</p:attrName>
                                        </p:attrNameLst>
                                      </p:cBhvr>
                                      <p:to>
                                        <p:strVal val="visible"/>
                                      </p:to>
                                    </p:set>
                                    <p:animEffect transition="in" filter="wipe(right)">
                                      <p:cBhvr>
                                        <p:cTn id="79" dur="500"/>
                                        <p:tgtEl>
                                          <p:spTgt spid="58"/>
                                        </p:tgtEl>
                                      </p:cBhvr>
                                    </p:animEffect>
                                  </p:childTnLst>
                                </p:cTn>
                              </p:par>
                            </p:childTnLst>
                          </p:cTn>
                        </p:par>
                        <p:par>
                          <p:cTn id="80" fill="hold">
                            <p:stCondLst>
                              <p:cond delay="11000"/>
                            </p:stCondLst>
                            <p:childTnLst>
                              <p:par>
                                <p:cTn id="81" presetID="22" presetClass="entr" presetSubtype="4" fill="hold" nodeType="afterEffect">
                                  <p:stCondLst>
                                    <p:cond delay="0"/>
                                  </p:stCondLst>
                                  <p:childTnLst>
                                    <p:set>
                                      <p:cBhvr>
                                        <p:cTn id="82" dur="1" fill="hold">
                                          <p:stCondLst>
                                            <p:cond delay="0"/>
                                          </p:stCondLst>
                                        </p:cTn>
                                        <p:tgtEl>
                                          <p:spTgt spid="62"/>
                                        </p:tgtEl>
                                        <p:attrNameLst>
                                          <p:attrName>style.visibility</p:attrName>
                                        </p:attrNameLst>
                                      </p:cBhvr>
                                      <p:to>
                                        <p:strVal val="visible"/>
                                      </p:to>
                                    </p:set>
                                    <p:animEffect transition="in" filter="wipe(down)">
                                      <p:cBhvr>
                                        <p:cTn id="83" dur="500"/>
                                        <p:tgtEl>
                                          <p:spTgt spid="62"/>
                                        </p:tgtEl>
                                      </p:cBhvr>
                                    </p:animEffect>
                                  </p:childTnLst>
                                </p:cTn>
                              </p:par>
                            </p:childTnLst>
                          </p:cTn>
                        </p:par>
                        <p:par>
                          <p:cTn id="84" fill="hold">
                            <p:stCondLst>
                              <p:cond delay="11500"/>
                            </p:stCondLst>
                            <p:childTnLst>
                              <p:par>
                                <p:cTn id="85" presetID="10" presetClass="entr" presetSubtype="0" fill="hold" grpId="0" nodeType="afterEffect">
                                  <p:stCondLst>
                                    <p:cond delay="0"/>
                                  </p:stCondLst>
                                  <p:childTnLst>
                                    <p:set>
                                      <p:cBhvr>
                                        <p:cTn id="86" dur="1" fill="hold">
                                          <p:stCondLst>
                                            <p:cond delay="0"/>
                                          </p:stCondLst>
                                        </p:cTn>
                                        <p:tgtEl>
                                          <p:spTgt spid="65"/>
                                        </p:tgtEl>
                                        <p:attrNameLst>
                                          <p:attrName>style.visibility</p:attrName>
                                        </p:attrNameLst>
                                      </p:cBhvr>
                                      <p:to>
                                        <p:strVal val="visible"/>
                                      </p:to>
                                    </p:set>
                                    <p:animEffect transition="in" filter="fade">
                                      <p:cBhvr>
                                        <p:cTn id="87" dur="500"/>
                                        <p:tgtEl>
                                          <p:spTgt spid="65"/>
                                        </p:tgtEl>
                                      </p:cBhvr>
                                    </p:animEffect>
                                  </p:childTnLst>
                                </p:cTn>
                              </p:par>
                            </p:childTnLst>
                          </p:cTn>
                        </p:par>
                        <p:par>
                          <p:cTn id="88" fill="hold">
                            <p:stCondLst>
                              <p:cond delay="12000"/>
                            </p:stCondLst>
                            <p:childTnLst>
                              <p:par>
                                <p:cTn id="89" presetID="10" presetClass="entr" presetSubtype="0" fill="hold" grpId="0" nodeType="afterEffect">
                                  <p:stCondLst>
                                    <p:cond delay="0"/>
                                  </p:stCondLst>
                                  <p:childTnLst>
                                    <p:set>
                                      <p:cBhvr>
                                        <p:cTn id="90" dur="1" fill="hold">
                                          <p:stCondLst>
                                            <p:cond delay="0"/>
                                          </p:stCondLst>
                                        </p:cTn>
                                        <p:tgtEl>
                                          <p:spTgt spid="12"/>
                                        </p:tgtEl>
                                        <p:attrNameLst>
                                          <p:attrName>style.visibility</p:attrName>
                                        </p:attrNameLst>
                                      </p:cBhvr>
                                      <p:to>
                                        <p:strVal val="visible"/>
                                      </p:to>
                                    </p:set>
                                    <p:animEffect transition="in" filter="fade">
                                      <p:cBhvr>
                                        <p:cTn id="91" dur="500"/>
                                        <p:tgtEl>
                                          <p:spTgt spid="12"/>
                                        </p:tgtEl>
                                      </p:cBhvr>
                                    </p:animEffect>
                                  </p:childTnLst>
                                </p:cTn>
                              </p:par>
                              <p:par>
                                <p:cTn id="92" presetID="10" presetClass="entr" presetSubtype="0" fill="hold" grpId="0" nodeType="withEffect">
                                  <p:stCondLst>
                                    <p:cond delay="0"/>
                                  </p:stCondLst>
                                  <p:childTnLst>
                                    <p:set>
                                      <p:cBhvr>
                                        <p:cTn id="93" dur="1" fill="hold">
                                          <p:stCondLst>
                                            <p:cond delay="0"/>
                                          </p:stCondLst>
                                        </p:cTn>
                                        <p:tgtEl>
                                          <p:spTgt spid="63"/>
                                        </p:tgtEl>
                                        <p:attrNameLst>
                                          <p:attrName>style.visibility</p:attrName>
                                        </p:attrNameLst>
                                      </p:cBhvr>
                                      <p:to>
                                        <p:strVal val="visible"/>
                                      </p:to>
                                    </p:set>
                                    <p:animEffect transition="in" filter="fade">
                                      <p:cBhvr>
                                        <p:cTn id="94" dur="500"/>
                                        <p:tgtEl>
                                          <p:spTgt spid="63"/>
                                        </p:tgtEl>
                                      </p:cBhvr>
                                    </p:animEffect>
                                  </p:childTnLst>
                                </p:cTn>
                              </p:par>
                              <p:par>
                                <p:cTn id="95" presetID="10" presetClass="entr" presetSubtype="0" fill="hold" grpId="0" nodeType="withEffect">
                                  <p:stCondLst>
                                    <p:cond delay="0"/>
                                  </p:stCondLst>
                                  <p:childTnLst>
                                    <p:set>
                                      <p:cBhvr>
                                        <p:cTn id="96" dur="1" fill="hold">
                                          <p:stCondLst>
                                            <p:cond delay="0"/>
                                          </p:stCondLst>
                                        </p:cTn>
                                        <p:tgtEl>
                                          <p:spTgt spid="64"/>
                                        </p:tgtEl>
                                        <p:attrNameLst>
                                          <p:attrName>style.visibility</p:attrName>
                                        </p:attrNameLst>
                                      </p:cBhvr>
                                      <p:to>
                                        <p:strVal val="visible"/>
                                      </p:to>
                                    </p:set>
                                    <p:animEffect transition="in" filter="fade">
                                      <p:cBhvr>
                                        <p:cTn id="97" dur="500"/>
                                        <p:tgtEl>
                                          <p:spTgt spid="64"/>
                                        </p:tgtEl>
                                      </p:cBhvr>
                                    </p:animEffect>
                                  </p:childTnLst>
                                </p:cTn>
                              </p:par>
                            </p:childTnLst>
                          </p:cTn>
                        </p:par>
                      </p:childTnLst>
                    </p:cTn>
                  </p:par>
                </p:childTnLst>
              </p:cTn>
              <p:prevCondLst>
                <p:cond evt="onPrev" delay="0">
                  <p:tgtEl>
                    <p:sldTgt/>
                  </p:tgtEl>
                </p:cond>
              </p:prevCondLst>
              <p:nextCondLst>
                <p:cond evt="onNext" delay="0">
                  <p:tgtEl>
                    <p:sldTgt/>
                  </p:tgtEl>
                </p:cond>
              </p:nextCondLst>
            </p:seq>
            <p:seq concurrent="1" nextAc="seek">
              <p:cTn id="98" restart="whenNotActive" fill="hold" evtFilter="cancelBubble" nodeType="interactiveSeq">
                <p:stCondLst>
                  <p:cond evt="onClick" delay="0">
                    <p:tgtEl>
                      <p:spTgt spid="12"/>
                    </p:tgtEl>
                  </p:cond>
                </p:stCondLst>
                <p:endSync evt="end" delay="0">
                  <p:rtn val="all"/>
                </p:endSync>
                <p:childTnLst>
                  <p:par>
                    <p:cTn id="99" fill="hold">
                      <p:stCondLst>
                        <p:cond delay="0"/>
                      </p:stCondLst>
                      <p:childTnLst>
                        <p:par>
                          <p:cTn id="100" fill="hold">
                            <p:stCondLst>
                              <p:cond delay="0"/>
                            </p:stCondLst>
                            <p:childTnLst>
                              <p:par>
                                <p:cTn id="101" presetID="10" presetClass="entr" presetSubtype="0" fill="hold" nodeType="withEffect">
                                  <p:stCondLst>
                                    <p:cond delay="0"/>
                                  </p:stCondLst>
                                  <p:childTnLst>
                                    <p:set>
                                      <p:cBhvr>
                                        <p:cTn id="102" dur="1" fill="hold">
                                          <p:stCondLst>
                                            <p:cond delay="0"/>
                                          </p:stCondLst>
                                        </p:cTn>
                                        <p:tgtEl>
                                          <p:spTgt spid="54"/>
                                        </p:tgtEl>
                                        <p:attrNameLst>
                                          <p:attrName>style.visibility</p:attrName>
                                        </p:attrNameLst>
                                      </p:cBhvr>
                                      <p:to>
                                        <p:strVal val="visible"/>
                                      </p:to>
                                    </p:set>
                                    <p:animEffect transition="in" filter="fade">
                                      <p:cBhvr>
                                        <p:cTn id="103" dur="500"/>
                                        <p:tgtEl>
                                          <p:spTgt spid="54"/>
                                        </p:tgtEl>
                                      </p:cBhvr>
                                    </p:animEffect>
                                  </p:childTnLst>
                                </p:cTn>
                              </p:par>
                              <p:par>
                                <p:cTn id="104" presetID="1" presetClass="exit" presetSubtype="0" fill="hold" nodeType="withEffect">
                                  <p:stCondLst>
                                    <p:cond delay="0"/>
                                  </p:stCondLst>
                                  <p:childTnLst>
                                    <p:set>
                                      <p:cBhvr>
                                        <p:cTn id="105" dur="1" fill="hold">
                                          <p:stCondLst>
                                            <p:cond delay="0"/>
                                          </p:stCondLst>
                                        </p:cTn>
                                        <p:tgtEl>
                                          <p:spTgt spid="9"/>
                                        </p:tgtEl>
                                        <p:attrNameLst>
                                          <p:attrName>style.visibility</p:attrName>
                                        </p:attrNameLst>
                                      </p:cBhvr>
                                      <p:to>
                                        <p:strVal val="hidden"/>
                                      </p:to>
                                    </p:set>
                                  </p:childTnLst>
                                </p:cTn>
                              </p:par>
                              <p:par>
                                <p:cTn id="106" presetID="22" presetClass="entr" presetSubtype="8" fill="hold" nodeType="withEffect">
                                  <p:stCondLst>
                                    <p:cond delay="0"/>
                                  </p:stCondLst>
                                  <p:childTnLst>
                                    <p:set>
                                      <p:cBhvr>
                                        <p:cTn id="107" dur="1" fill="hold">
                                          <p:stCondLst>
                                            <p:cond delay="0"/>
                                          </p:stCondLst>
                                        </p:cTn>
                                        <p:tgtEl>
                                          <p:spTgt spid="36"/>
                                        </p:tgtEl>
                                        <p:attrNameLst>
                                          <p:attrName>style.visibility</p:attrName>
                                        </p:attrNameLst>
                                      </p:cBhvr>
                                      <p:to>
                                        <p:strVal val="visible"/>
                                      </p:to>
                                    </p:set>
                                    <p:animEffect transition="in" filter="wipe(left)">
                                      <p:cBhvr>
                                        <p:cTn id="108" dur="500"/>
                                        <p:tgtEl>
                                          <p:spTgt spid="36"/>
                                        </p:tgtEl>
                                      </p:cBhvr>
                                    </p:animEffect>
                                  </p:childTnLst>
                                </p:cTn>
                              </p:par>
                              <p:par>
                                <p:cTn id="109" presetID="10" presetClass="entr" presetSubtype="0" fill="hold" grpId="0" nodeType="withEffect">
                                  <p:stCondLst>
                                    <p:cond delay="0"/>
                                  </p:stCondLst>
                                  <p:childTnLst>
                                    <p:set>
                                      <p:cBhvr>
                                        <p:cTn id="110" dur="1" fill="hold">
                                          <p:stCondLst>
                                            <p:cond delay="0"/>
                                          </p:stCondLst>
                                        </p:cTn>
                                        <p:tgtEl>
                                          <p:spTgt spid="76"/>
                                        </p:tgtEl>
                                        <p:attrNameLst>
                                          <p:attrName>style.visibility</p:attrName>
                                        </p:attrNameLst>
                                      </p:cBhvr>
                                      <p:to>
                                        <p:strVal val="visible"/>
                                      </p:to>
                                    </p:set>
                                    <p:animEffect transition="in" filter="fade">
                                      <p:cBhvr>
                                        <p:cTn id="111" dur="500"/>
                                        <p:tgtEl>
                                          <p:spTgt spid="76"/>
                                        </p:tgtEl>
                                      </p:cBhvr>
                                    </p:animEffect>
                                  </p:childTnLst>
                                </p:cTn>
                              </p:par>
                              <p:par>
                                <p:cTn id="112" presetID="22" presetClass="entr" presetSubtype="4" fill="hold" nodeType="withEffect">
                                  <p:stCondLst>
                                    <p:cond delay="0"/>
                                  </p:stCondLst>
                                  <p:childTnLst>
                                    <p:set>
                                      <p:cBhvr>
                                        <p:cTn id="113" dur="1" fill="hold">
                                          <p:stCondLst>
                                            <p:cond delay="0"/>
                                          </p:stCondLst>
                                        </p:cTn>
                                        <p:tgtEl>
                                          <p:spTgt spid="37"/>
                                        </p:tgtEl>
                                        <p:attrNameLst>
                                          <p:attrName>style.visibility</p:attrName>
                                        </p:attrNameLst>
                                      </p:cBhvr>
                                      <p:to>
                                        <p:strVal val="visible"/>
                                      </p:to>
                                    </p:set>
                                    <p:animEffect transition="in" filter="wipe(down)">
                                      <p:cBhvr>
                                        <p:cTn id="114" dur="500"/>
                                        <p:tgtEl>
                                          <p:spTgt spid="37"/>
                                        </p:tgtEl>
                                      </p:cBhvr>
                                    </p:animEffect>
                                  </p:childTnLst>
                                </p:cTn>
                              </p:par>
                              <p:par>
                                <p:cTn id="115" presetID="22" presetClass="entr" presetSubtype="2" fill="hold" nodeType="withEffect">
                                  <p:stCondLst>
                                    <p:cond delay="0"/>
                                  </p:stCondLst>
                                  <p:childTnLst>
                                    <p:set>
                                      <p:cBhvr>
                                        <p:cTn id="116" dur="1" fill="hold">
                                          <p:stCondLst>
                                            <p:cond delay="0"/>
                                          </p:stCondLst>
                                        </p:cTn>
                                        <p:tgtEl>
                                          <p:spTgt spid="35"/>
                                        </p:tgtEl>
                                        <p:attrNameLst>
                                          <p:attrName>style.visibility</p:attrName>
                                        </p:attrNameLst>
                                      </p:cBhvr>
                                      <p:to>
                                        <p:strVal val="visible"/>
                                      </p:to>
                                    </p:set>
                                    <p:animEffect transition="in" filter="wipe(right)">
                                      <p:cBhvr>
                                        <p:cTn id="117" dur="500"/>
                                        <p:tgtEl>
                                          <p:spTgt spid="35"/>
                                        </p:tgtEl>
                                      </p:cBhvr>
                                    </p:animEffect>
                                  </p:childTnLst>
                                </p:cTn>
                              </p:par>
                              <p:par>
                                <p:cTn id="118" presetID="22" presetClass="entr" presetSubtype="2" fill="hold" nodeType="withEffect">
                                  <p:stCondLst>
                                    <p:cond delay="0"/>
                                  </p:stCondLst>
                                  <p:childTnLst>
                                    <p:set>
                                      <p:cBhvr>
                                        <p:cTn id="119" dur="1" fill="hold">
                                          <p:stCondLst>
                                            <p:cond delay="0"/>
                                          </p:stCondLst>
                                        </p:cTn>
                                        <p:tgtEl>
                                          <p:spTgt spid="75"/>
                                        </p:tgtEl>
                                        <p:attrNameLst>
                                          <p:attrName>style.visibility</p:attrName>
                                        </p:attrNameLst>
                                      </p:cBhvr>
                                      <p:to>
                                        <p:strVal val="visible"/>
                                      </p:to>
                                    </p:set>
                                    <p:animEffect transition="in" filter="wipe(right)">
                                      <p:cBhvr>
                                        <p:cTn id="120" dur="500"/>
                                        <p:tgtEl>
                                          <p:spTgt spid="75"/>
                                        </p:tgtEl>
                                      </p:cBhvr>
                                    </p:animEffect>
                                  </p:childTnLst>
                                </p:cTn>
                              </p:par>
                              <p:par>
                                <p:cTn id="121" presetID="1" presetClass="entr" presetSubtype="0" fill="hold" grpId="1" nodeType="withEffect">
                                  <p:stCondLst>
                                    <p:cond delay="0"/>
                                  </p:stCondLst>
                                  <p:childTnLst>
                                    <p:set>
                                      <p:cBhvr>
                                        <p:cTn id="122" dur="1" fill="hold">
                                          <p:stCondLst>
                                            <p:cond delay="0"/>
                                          </p:stCondLst>
                                        </p:cTn>
                                        <p:tgtEl>
                                          <p:spTgt spid="66"/>
                                        </p:tgtEl>
                                        <p:attrNameLst>
                                          <p:attrName>style.visibility</p:attrName>
                                        </p:attrNameLst>
                                      </p:cBhvr>
                                      <p:to>
                                        <p:strVal val="visible"/>
                                      </p:to>
                                    </p:set>
                                  </p:childTnLst>
                                </p:cTn>
                              </p:par>
                              <p:par>
                                <p:cTn id="123" presetID="0" presetClass="path" presetSubtype="0" fill="hold" grpId="0" nodeType="withEffect">
                                  <p:stCondLst>
                                    <p:cond delay="0"/>
                                  </p:stCondLst>
                                  <p:childTnLst>
                                    <p:animMotion origin="layout" path="M -6.38889E-6 -1.85185E-6 L -0.03091 -1.85185E-6 L -0.04879 -0.0125 L -0.05226 -0.03333 L -0.05001 -0.05857 L -0.05001 -0.0713 L -0.05834 -0.08241 L -0.28924 -0.08727 " pathEditMode="relative" ptsTypes="AAAAAAAA">
                                      <p:cBhvr>
                                        <p:cTn id="124" dur="500" fill="hold"/>
                                        <p:tgtEl>
                                          <p:spTgt spid="66"/>
                                        </p:tgtEl>
                                        <p:attrNameLst>
                                          <p:attrName>ppt_x</p:attrName>
                                          <p:attrName>ppt_y</p:attrName>
                                        </p:attrNameLst>
                                      </p:cBhvr>
                                    </p:animMotion>
                                  </p:childTnLst>
                                </p:cTn>
                              </p:par>
                              <p:par>
                                <p:cTn id="125" presetID="1" presetClass="exit" presetSubtype="0" fill="hold" grpId="2" nodeType="withEffect">
                                  <p:stCondLst>
                                    <p:cond delay="500"/>
                                  </p:stCondLst>
                                  <p:childTnLst>
                                    <p:set>
                                      <p:cBhvr>
                                        <p:cTn id="126" dur="1" fill="hold">
                                          <p:stCondLst>
                                            <p:cond delay="0"/>
                                          </p:stCondLst>
                                        </p:cTn>
                                        <p:tgtEl>
                                          <p:spTgt spid="66"/>
                                        </p:tgtEl>
                                        <p:attrNameLst>
                                          <p:attrName>style.visibility</p:attrName>
                                        </p:attrNameLst>
                                      </p:cBhvr>
                                      <p:to>
                                        <p:strVal val="hidden"/>
                                      </p:to>
                                    </p:set>
                                  </p:childTnLst>
                                </p:cTn>
                              </p:par>
                              <p:par>
                                <p:cTn id="127" presetID="1" presetClass="entr" presetSubtype="0" fill="hold" grpId="1" nodeType="withEffect">
                                  <p:stCondLst>
                                    <p:cond delay="0"/>
                                  </p:stCondLst>
                                  <p:childTnLst>
                                    <p:set>
                                      <p:cBhvr>
                                        <p:cTn id="128" dur="1" fill="hold">
                                          <p:stCondLst>
                                            <p:cond delay="0"/>
                                          </p:stCondLst>
                                        </p:cTn>
                                        <p:tgtEl>
                                          <p:spTgt spid="68"/>
                                        </p:tgtEl>
                                        <p:attrNameLst>
                                          <p:attrName>style.visibility</p:attrName>
                                        </p:attrNameLst>
                                      </p:cBhvr>
                                      <p:to>
                                        <p:strVal val="visible"/>
                                      </p:to>
                                    </p:set>
                                  </p:childTnLst>
                                </p:cTn>
                              </p:par>
                              <p:par>
                                <p:cTn id="129" presetID="0" presetClass="path" presetSubtype="0" fill="hold" grpId="0" nodeType="withEffect">
                                  <p:stCondLst>
                                    <p:cond delay="0"/>
                                  </p:stCondLst>
                                  <p:childTnLst>
                                    <p:animMotion origin="layout" path="M 1.66667E-6 5.55556E-6 L 0.20955 -0.00138 L 0.23333 0.00163 L 0.2559 0.01922 L 0.26667 0.03658 L 0.27257 0.08103 L 0.27014 0.14306 L 0.26059 0.17154 L 0.25 0.18751 L 0.22969 0.19538 L 0.21181 0.197 " pathEditMode="relative" ptsTypes="AAAAAAAAAAA">
                                      <p:cBhvr>
                                        <p:cTn id="130" dur="500" fill="hold"/>
                                        <p:tgtEl>
                                          <p:spTgt spid="68"/>
                                        </p:tgtEl>
                                        <p:attrNameLst>
                                          <p:attrName>ppt_x</p:attrName>
                                          <p:attrName>ppt_y</p:attrName>
                                        </p:attrNameLst>
                                      </p:cBhvr>
                                    </p:animMotion>
                                  </p:childTnLst>
                                </p:cTn>
                              </p:par>
                              <p:par>
                                <p:cTn id="131" presetID="1" presetClass="exit" presetSubtype="0" fill="hold" grpId="2" nodeType="withEffect">
                                  <p:stCondLst>
                                    <p:cond delay="500"/>
                                  </p:stCondLst>
                                  <p:childTnLst>
                                    <p:set>
                                      <p:cBhvr>
                                        <p:cTn id="132" dur="1" fill="hold">
                                          <p:stCondLst>
                                            <p:cond delay="0"/>
                                          </p:stCondLst>
                                        </p:cTn>
                                        <p:tgtEl>
                                          <p:spTgt spid="68"/>
                                        </p:tgtEl>
                                        <p:attrNameLst>
                                          <p:attrName>style.visibility</p:attrName>
                                        </p:attrNameLst>
                                      </p:cBhvr>
                                      <p:to>
                                        <p:strVal val="hidden"/>
                                      </p:to>
                                    </p:set>
                                  </p:childTnLst>
                                </p:cTn>
                              </p:par>
                              <p:par>
                                <p:cTn id="133" presetID="0" presetClass="path" presetSubtype="0" accel="50000" decel="50000" fill="hold" nodeType="withEffect">
                                  <p:stCondLst>
                                    <p:cond delay="0"/>
                                  </p:stCondLst>
                                  <p:childTnLst>
                                    <p:animMotion origin="layout" path="M -2.5E-6 4.98959E-6 L -0.25764 -0.0051 " pathEditMode="relative" rAng="0" ptsTypes="AA">
                                      <p:cBhvr>
                                        <p:cTn id="134" dur="2000" fill="hold"/>
                                        <p:tgtEl>
                                          <p:spTgt spid="24"/>
                                        </p:tgtEl>
                                        <p:attrNameLst>
                                          <p:attrName>ppt_x</p:attrName>
                                          <p:attrName>ppt_y</p:attrName>
                                        </p:attrNameLst>
                                      </p:cBhvr>
                                      <p:rCtr x="-12882" y="-255"/>
                                    </p:animMotion>
                                  </p:childTnLst>
                                </p:cTn>
                              </p:par>
                              <p:par>
                                <p:cTn id="135" presetID="0" presetClass="path" presetSubtype="0" accel="50000" decel="50000" fill="hold" nodeType="withEffect">
                                  <p:stCondLst>
                                    <p:cond delay="0"/>
                                  </p:stCondLst>
                                  <p:childTnLst>
                                    <p:animMotion origin="layout" path="M -2.5E-6 4.98959E-6 L -0.25764 -0.0051 " pathEditMode="relative" rAng="0" ptsTypes="AA">
                                      <p:cBhvr>
                                        <p:cTn id="136" dur="2000" fill="hold"/>
                                        <p:tgtEl>
                                          <p:spTgt spid="75"/>
                                        </p:tgtEl>
                                        <p:attrNameLst>
                                          <p:attrName>ppt_x</p:attrName>
                                          <p:attrName>ppt_y</p:attrName>
                                        </p:attrNameLst>
                                      </p:cBhvr>
                                      <p:rCtr x="-12882" y="-255"/>
                                    </p:animMotion>
                                  </p:childTnLst>
                                </p:cTn>
                              </p:par>
                              <p:par>
                                <p:cTn id="137" presetID="0" presetClass="path" presetSubtype="0" accel="50000" decel="50000" fill="hold" nodeType="withEffect">
                                  <p:stCondLst>
                                    <p:cond delay="0"/>
                                  </p:stCondLst>
                                  <p:childTnLst>
                                    <p:animMotion origin="layout" path="M -2.5E-6 4.98959E-6 L -0.25764 -0.0051 " pathEditMode="relative" rAng="0" ptsTypes="AA">
                                      <p:cBhvr>
                                        <p:cTn id="138" dur="2000" fill="hold"/>
                                        <p:tgtEl>
                                          <p:spTgt spid="37"/>
                                        </p:tgtEl>
                                        <p:attrNameLst>
                                          <p:attrName>ppt_x</p:attrName>
                                          <p:attrName>ppt_y</p:attrName>
                                        </p:attrNameLst>
                                      </p:cBhvr>
                                      <p:rCtr x="-12882" y="-255"/>
                                    </p:animMotion>
                                  </p:childTnLst>
                                </p:cTn>
                              </p:par>
                              <p:par>
                                <p:cTn id="139" presetID="1" presetClass="entr" presetSubtype="0" fill="hold" grpId="1" nodeType="withEffect">
                                  <p:stCondLst>
                                    <p:cond delay="0"/>
                                  </p:stCondLst>
                                  <p:childTnLst>
                                    <p:set>
                                      <p:cBhvr>
                                        <p:cTn id="140" dur="1" fill="hold">
                                          <p:stCondLst>
                                            <p:cond delay="0"/>
                                          </p:stCondLst>
                                        </p:cTn>
                                        <p:tgtEl>
                                          <p:spTgt spid="67"/>
                                        </p:tgtEl>
                                        <p:attrNameLst>
                                          <p:attrName>style.visibility</p:attrName>
                                        </p:attrNameLst>
                                      </p:cBhvr>
                                      <p:to>
                                        <p:strVal val="visible"/>
                                      </p:to>
                                    </p:set>
                                  </p:childTnLst>
                                </p:cTn>
                              </p:par>
                              <p:par>
                                <p:cTn id="141" presetID="0" presetClass="path" presetSubtype="0" fill="hold" grpId="0" nodeType="withEffect">
                                  <p:stCondLst>
                                    <p:cond delay="0"/>
                                  </p:stCondLst>
                                  <p:childTnLst>
                                    <p:animMotion origin="layout" path="M -2.77778E-6 -1.98797E-6 L 0.09184 -0.11548 " pathEditMode="relative" rAng="0" ptsTypes="AA">
                                      <p:cBhvr>
                                        <p:cTn id="142" dur="500" fill="hold"/>
                                        <p:tgtEl>
                                          <p:spTgt spid="67"/>
                                        </p:tgtEl>
                                        <p:attrNameLst>
                                          <p:attrName>ppt_x</p:attrName>
                                          <p:attrName>ppt_y</p:attrName>
                                        </p:attrNameLst>
                                      </p:cBhvr>
                                      <p:rCtr x="4583" y="-5786"/>
                                    </p:animMotion>
                                  </p:childTnLst>
                                </p:cTn>
                              </p:par>
                              <p:par>
                                <p:cTn id="143" presetID="1" presetClass="exit" presetSubtype="0" fill="hold" grpId="2" nodeType="withEffect">
                                  <p:stCondLst>
                                    <p:cond delay="500"/>
                                  </p:stCondLst>
                                  <p:childTnLst>
                                    <p:set>
                                      <p:cBhvr>
                                        <p:cTn id="144" dur="1" fill="hold">
                                          <p:stCondLst>
                                            <p:cond delay="0"/>
                                          </p:stCondLst>
                                        </p:cTn>
                                        <p:tgtEl>
                                          <p:spTgt spid="67"/>
                                        </p:tgtEl>
                                        <p:attrNameLst>
                                          <p:attrName>style.visibility</p:attrName>
                                        </p:attrNameLst>
                                      </p:cBhvr>
                                      <p:to>
                                        <p:strVal val="hidden"/>
                                      </p:to>
                                    </p:set>
                                  </p:childTnLst>
                                </p:cTn>
                              </p:par>
                              <p:par>
                                <p:cTn id="145" presetID="1" presetClass="entr" presetSubtype="0" fill="hold" grpId="1" nodeType="withEffect">
                                  <p:stCondLst>
                                    <p:cond delay="500"/>
                                  </p:stCondLst>
                                  <p:childTnLst>
                                    <p:set>
                                      <p:cBhvr>
                                        <p:cTn id="146" dur="1" fill="hold">
                                          <p:stCondLst>
                                            <p:cond delay="0"/>
                                          </p:stCondLst>
                                        </p:cTn>
                                        <p:tgtEl>
                                          <p:spTgt spid="70"/>
                                        </p:tgtEl>
                                        <p:attrNameLst>
                                          <p:attrName>style.visibility</p:attrName>
                                        </p:attrNameLst>
                                      </p:cBhvr>
                                      <p:to>
                                        <p:strVal val="visible"/>
                                      </p:to>
                                    </p:set>
                                  </p:childTnLst>
                                </p:cTn>
                              </p:par>
                              <p:par>
                                <p:cTn id="147" presetID="0" presetClass="path" presetSubtype="0" fill="hold" grpId="0" nodeType="withEffect">
                                  <p:stCondLst>
                                    <p:cond delay="500"/>
                                  </p:stCondLst>
                                  <p:childTnLst>
                                    <p:animMotion origin="layout" path="M 2.22222E-6 -4.84841E-6 L 0.01753 -0.11432 " pathEditMode="relative" rAng="0" ptsTypes="AA">
                                      <p:cBhvr>
                                        <p:cTn id="148" dur="500" fill="hold"/>
                                        <p:tgtEl>
                                          <p:spTgt spid="70"/>
                                        </p:tgtEl>
                                        <p:attrNameLst>
                                          <p:attrName>ppt_x</p:attrName>
                                          <p:attrName>ppt_y</p:attrName>
                                        </p:attrNameLst>
                                      </p:cBhvr>
                                      <p:rCtr x="868" y="-5716"/>
                                    </p:animMotion>
                                  </p:childTnLst>
                                </p:cTn>
                              </p:par>
                              <p:par>
                                <p:cTn id="149" presetID="1" presetClass="exit" presetSubtype="0" fill="hold" grpId="2" nodeType="withEffect">
                                  <p:stCondLst>
                                    <p:cond delay="1000"/>
                                  </p:stCondLst>
                                  <p:childTnLst>
                                    <p:set>
                                      <p:cBhvr>
                                        <p:cTn id="150" dur="1" fill="hold">
                                          <p:stCondLst>
                                            <p:cond delay="0"/>
                                          </p:stCondLst>
                                        </p:cTn>
                                        <p:tgtEl>
                                          <p:spTgt spid="70"/>
                                        </p:tgtEl>
                                        <p:attrNameLst>
                                          <p:attrName>style.visibility</p:attrName>
                                        </p:attrNameLst>
                                      </p:cBhvr>
                                      <p:to>
                                        <p:strVal val="hidden"/>
                                      </p:to>
                                    </p:set>
                                  </p:childTnLst>
                                </p:cTn>
                              </p:par>
                              <p:par>
                                <p:cTn id="151" presetID="1" presetClass="entr" presetSubtype="0" fill="hold" grpId="1" nodeType="withEffect">
                                  <p:stCondLst>
                                    <p:cond delay="1000"/>
                                  </p:stCondLst>
                                  <p:childTnLst>
                                    <p:set>
                                      <p:cBhvr>
                                        <p:cTn id="152" dur="1" fill="hold">
                                          <p:stCondLst>
                                            <p:cond delay="0"/>
                                          </p:stCondLst>
                                        </p:cTn>
                                        <p:tgtEl>
                                          <p:spTgt spid="71"/>
                                        </p:tgtEl>
                                        <p:attrNameLst>
                                          <p:attrName>style.visibility</p:attrName>
                                        </p:attrNameLst>
                                      </p:cBhvr>
                                      <p:to>
                                        <p:strVal val="visible"/>
                                      </p:to>
                                    </p:set>
                                  </p:childTnLst>
                                </p:cTn>
                              </p:par>
                              <p:par>
                                <p:cTn id="153" presetID="0" presetClass="path" presetSubtype="0" fill="hold" grpId="0" nodeType="withEffect">
                                  <p:stCondLst>
                                    <p:cond delay="1000"/>
                                  </p:stCondLst>
                                  <p:childTnLst>
                                    <p:animMotion origin="layout" path="M 1.66667E-6 -3.4205E-6 L 0.02361 -0.11409 " pathEditMode="relative" rAng="0" ptsTypes="AA">
                                      <p:cBhvr>
                                        <p:cTn id="154" dur="500" fill="hold"/>
                                        <p:tgtEl>
                                          <p:spTgt spid="71"/>
                                        </p:tgtEl>
                                        <p:attrNameLst>
                                          <p:attrName>ppt_x</p:attrName>
                                          <p:attrName>ppt_y</p:attrName>
                                        </p:attrNameLst>
                                      </p:cBhvr>
                                      <p:rCtr x="1181" y="-5716"/>
                                    </p:animMotion>
                                  </p:childTnLst>
                                </p:cTn>
                              </p:par>
                              <p:par>
                                <p:cTn id="155" presetID="1" presetClass="exit" presetSubtype="0" fill="hold" grpId="2" nodeType="withEffect">
                                  <p:stCondLst>
                                    <p:cond delay="1500"/>
                                  </p:stCondLst>
                                  <p:childTnLst>
                                    <p:set>
                                      <p:cBhvr>
                                        <p:cTn id="156" dur="1" fill="hold">
                                          <p:stCondLst>
                                            <p:cond delay="0"/>
                                          </p:stCondLst>
                                        </p:cTn>
                                        <p:tgtEl>
                                          <p:spTgt spid="71"/>
                                        </p:tgtEl>
                                        <p:attrNameLst>
                                          <p:attrName>style.visibility</p:attrName>
                                        </p:attrNameLst>
                                      </p:cBhvr>
                                      <p:to>
                                        <p:strVal val="hidden"/>
                                      </p:to>
                                    </p:set>
                                  </p:childTnLst>
                                </p:cTn>
                              </p:par>
                              <p:par>
                                <p:cTn id="157" presetID="1" presetClass="entr" presetSubtype="0" fill="hold" grpId="1" nodeType="withEffect">
                                  <p:stCondLst>
                                    <p:cond delay="1500"/>
                                  </p:stCondLst>
                                  <p:childTnLst>
                                    <p:set>
                                      <p:cBhvr>
                                        <p:cTn id="158" dur="1" fill="hold">
                                          <p:stCondLst>
                                            <p:cond delay="0"/>
                                          </p:stCondLst>
                                        </p:cTn>
                                        <p:tgtEl>
                                          <p:spTgt spid="72"/>
                                        </p:tgtEl>
                                        <p:attrNameLst>
                                          <p:attrName>style.visibility</p:attrName>
                                        </p:attrNameLst>
                                      </p:cBhvr>
                                      <p:to>
                                        <p:strVal val="visible"/>
                                      </p:to>
                                    </p:set>
                                  </p:childTnLst>
                                </p:cTn>
                              </p:par>
                              <p:par>
                                <p:cTn id="159" presetID="0" presetClass="path" presetSubtype="0" repeatCount="2000" fill="hold" grpId="0" nodeType="withEffect">
                                  <p:stCondLst>
                                    <p:cond delay="1500"/>
                                  </p:stCondLst>
                                  <p:childTnLst>
                                    <p:animMotion origin="layout" path="M 1.66667E-6 8.58598E-7 L 0.09844 -0.11178 " pathEditMode="relative" rAng="0" ptsTypes="AA">
                                      <p:cBhvr>
                                        <p:cTn id="160" dur="500" fill="hold"/>
                                        <p:tgtEl>
                                          <p:spTgt spid="72"/>
                                        </p:tgtEl>
                                        <p:attrNameLst>
                                          <p:attrName>ppt_x</p:attrName>
                                          <p:attrName>ppt_y</p:attrName>
                                        </p:attrNameLst>
                                      </p:cBhvr>
                                      <p:rCtr x="4913" y="-5601"/>
                                    </p:animMotion>
                                  </p:childTnLst>
                                </p:cTn>
                              </p:par>
                              <p:par>
                                <p:cTn id="161" presetID="1" presetClass="exit" presetSubtype="0" fill="hold" grpId="2" nodeType="withEffect">
                                  <p:stCondLst>
                                    <p:cond delay="2500"/>
                                  </p:stCondLst>
                                  <p:childTnLst>
                                    <p:set>
                                      <p:cBhvr>
                                        <p:cTn id="162" dur="1" fill="hold">
                                          <p:stCondLst>
                                            <p:cond delay="0"/>
                                          </p:stCondLst>
                                        </p:cTn>
                                        <p:tgtEl>
                                          <p:spTgt spid="72"/>
                                        </p:tgtEl>
                                        <p:attrNameLst>
                                          <p:attrName>style.visibility</p:attrName>
                                        </p:attrNameLst>
                                      </p:cBhvr>
                                      <p:to>
                                        <p:strVal val="hidden"/>
                                      </p:to>
                                    </p:set>
                                  </p:childTnLst>
                                </p:cTn>
                              </p:par>
                              <p:par>
                                <p:cTn id="163" presetID="1" presetClass="entr" presetSubtype="0" fill="hold" grpId="1" nodeType="withEffect">
                                  <p:stCondLst>
                                    <p:cond delay="500"/>
                                  </p:stCondLst>
                                  <p:childTnLst>
                                    <p:set>
                                      <p:cBhvr>
                                        <p:cTn id="164" dur="1" fill="hold">
                                          <p:stCondLst>
                                            <p:cond delay="0"/>
                                          </p:stCondLst>
                                        </p:cTn>
                                        <p:tgtEl>
                                          <p:spTgt spid="78"/>
                                        </p:tgtEl>
                                        <p:attrNameLst>
                                          <p:attrName>style.visibility</p:attrName>
                                        </p:attrNameLst>
                                      </p:cBhvr>
                                      <p:to>
                                        <p:strVal val="visible"/>
                                      </p:to>
                                    </p:set>
                                  </p:childTnLst>
                                </p:cTn>
                              </p:par>
                              <p:par>
                                <p:cTn id="165" presetID="0" presetClass="path" presetSubtype="0" fill="hold" grpId="0" nodeType="withEffect">
                                  <p:stCondLst>
                                    <p:cond delay="500"/>
                                  </p:stCondLst>
                                  <p:childTnLst>
                                    <p:animMotion origin="layout" path="M 2.5E-6 2.10733E-6 L -0.03091 2.10733E-6 L -0.04879 -0.01249 L -0.05226 -0.03331 L -0.05 -0.05853 L -0.05 -0.07125 L -0.05834 -0.08235 L -0.39341 -0.09068 " pathEditMode="relative" rAng="0" ptsTypes="AAAAAAAA">
                                      <p:cBhvr>
                                        <p:cTn id="166" dur="500" fill="hold"/>
                                        <p:tgtEl>
                                          <p:spTgt spid="78"/>
                                        </p:tgtEl>
                                        <p:attrNameLst>
                                          <p:attrName>ppt_x</p:attrName>
                                          <p:attrName>ppt_y</p:attrName>
                                        </p:attrNameLst>
                                      </p:cBhvr>
                                      <p:rCtr x="-19670" y="-4534"/>
                                    </p:animMotion>
                                  </p:childTnLst>
                                </p:cTn>
                              </p:par>
                              <p:par>
                                <p:cTn id="167" presetID="1" presetClass="exit" presetSubtype="0" fill="hold" grpId="2" nodeType="withEffect">
                                  <p:stCondLst>
                                    <p:cond delay="1000"/>
                                  </p:stCondLst>
                                  <p:childTnLst>
                                    <p:set>
                                      <p:cBhvr>
                                        <p:cTn id="168" dur="1" fill="hold">
                                          <p:stCondLst>
                                            <p:cond delay="0"/>
                                          </p:stCondLst>
                                        </p:cTn>
                                        <p:tgtEl>
                                          <p:spTgt spid="78"/>
                                        </p:tgtEl>
                                        <p:attrNameLst>
                                          <p:attrName>style.visibility</p:attrName>
                                        </p:attrNameLst>
                                      </p:cBhvr>
                                      <p:to>
                                        <p:strVal val="hidden"/>
                                      </p:to>
                                    </p:set>
                                  </p:childTnLst>
                                </p:cTn>
                              </p:par>
                              <p:par>
                                <p:cTn id="169" presetID="1" presetClass="entr" presetSubtype="0" fill="hold" grpId="1" nodeType="withEffect">
                                  <p:stCondLst>
                                    <p:cond delay="1000"/>
                                  </p:stCondLst>
                                  <p:childTnLst>
                                    <p:set>
                                      <p:cBhvr>
                                        <p:cTn id="170" dur="1" fill="hold">
                                          <p:stCondLst>
                                            <p:cond delay="0"/>
                                          </p:stCondLst>
                                        </p:cTn>
                                        <p:tgtEl>
                                          <p:spTgt spid="79"/>
                                        </p:tgtEl>
                                        <p:attrNameLst>
                                          <p:attrName>style.visibility</p:attrName>
                                        </p:attrNameLst>
                                      </p:cBhvr>
                                      <p:to>
                                        <p:strVal val="visible"/>
                                      </p:to>
                                    </p:set>
                                  </p:childTnLst>
                                </p:cTn>
                              </p:par>
                              <p:par>
                                <p:cTn id="171" presetID="0" presetClass="path" presetSubtype="0" fill="hold" grpId="0" nodeType="withEffect">
                                  <p:stCondLst>
                                    <p:cond delay="1000"/>
                                  </p:stCondLst>
                                  <p:childTnLst>
                                    <p:animMotion origin="layout" path="M -4.16667E-6 -4.6935E-6 L -0.0309 -4.6935E-6 L -0.04878 -0.01249 L -0.05225 -0.03331 L -0.05 -0.05852 L -0.05 -0.07124 L -0.05833 -0.08235 L -0.48194 -0.09345 " pathEditMode="relative" rAng="0" ptsTypes="AAAAAAAA">
                                      <p:cBhvr>
                                        <p:cTn id="172" dur="500" fill="hold"/>
                                        <p:tgtEl>
                                          <p:spTgt spid="79"/>
                                        </p:tgtEl>
                                        <p:attrNameLst>
                                          <p:attrName>ppt_x</p:attrName>
                                          <p:attrName>ppt_y</p:attrName>
                                        </p:attrNameLst>
                                      </p:cBhvr>
                                      <p:rCtr x="-24097" y="-4673"/>
                                    </p:animMotion>
                                  </p:childTnLst>
                                </p:cTn>
                              </p:par>
                              <p:par>
                                <p:cTn id="173" presetID="1" presetClass="exit" presetSubtype="0" fill="hold" grpId="2" nodeType="withEffect">
                                  <p:stCondLst>
                                    <p:cond delay="1500"/>
                                  </p:stCondLst>
                                  <p:childTnLst>
                                    <p:set>
                                      <p:cBhvr>
                                        <p:cTn id="174" dur="1" fill="hold">
                                          <p:stCondLst>
                                            <p:cond delay="0"/>
                                          </p:stCondLst>
                                        </p:cTn>
                                        <p:tgtEl>
                                          <p:spTgt spid="79"/>
                                        </p:tgtEl>
                                        <p:attrNameLst>
                                          <p:attrName>style.visibility</p:attrName>
                                        </p:attrNameLst>
                                      </p:cBhvr>
                                      <p:to>
                                        <p:strVal val="hidden"/>
                                      </p:to>
                                    </p:set>
                                  </p:childTnLst>
                                </p:cTn>
                              </p:par>
                              <p:par>
                                <p:cTn id="175" presetID="1" presetClass="entr" presetSubtype="0" fill="hold" grpId="1" nodeType="withEffect">
                                  <p:stCondLst>
                                    <p:cond delay="1500"/>
                                  </p:stCondLst>
                                  <p:childTnLst>
                                    <p:set>
                                      <p:cBhvr>
                                        <p:cTn id="176" dur="1" fill="hold">
                                          <p:stCondLst>
                                            <p:cond delay="0"/>
                                          </p:stCondLst>
                                        </p:cTn>
                                        <p:tgtEl>
                                          <p:spTgt spid="80"/>
                                        </p:tgtEl>
                                        <p:attrNameLst>
                                          <p:attrName>style.visibility</p:attrName>
                                        </p:attrNameLst>
                                      </p:cBhvr>
                                      <p:to>
                                        <p:strVal val="visible"/>
                                      </p:to>
                                    </p:set>
                                  </p:childTnLst>
                                </p:cTn>
                              </p:par>
                              <p:par>
                                <p:cTn id="177" presetID="0" presetClass="path" presetSubtype="0" repeatCount="2000" fill="hold" grpId="0" nodeType="withEffect">
                                  <p:stCondLst>
                                    <p:cond delay="1500"/>
                                  </p:stCondLst>
                                  <p:childTnLst>
                                    <p:animMotion origin="layout" path="M -8.33333E-7 -1.49433E-6 L -0.0309 -1.49433E-6 L -0.04878 -0.01249 L -0.05226 -0.03331 L -0.05 -0.05852 L -0.05 -0.07125 L -0.05833 -0.08235 L -0.56719 -0.09461 " pathEditMode="relative" rAng="0" ptsTypes="AAAAAAAA">
                                      <p:cBhvr>
                                        <p:cTn id="178" dur="500" fill="hold"/>
                                        <p:tgtEl>
                                          <p:spTgt spid="80"/>
                                        </p:tgtEl>
                                        <p:attrNameLst>
                                          <p:attrName>ppt_x</p:attrName>
                                          <p:attrName>ppt_y</p:attrName>
                                        </p:attrNameLst>
                                      </p:cBhvr>
                                      <p:rCtr x="-28368" y="-4742"/>
                                    </p:animMotion>
                                  </p:childTnLst>
                                </p:cTn>
                              </p:par>
                              <p:par>
                                <p:cTn id="179" presetID="1" presetClass="exit" presetSubtype="0" fill="hold" grpId="2" nodeType="withEffect">
                                  <p:stCondLst>
                                    <p:cond delay="2500"/>
                                  </p:stCondLst>
                                  <p:childTnLst>
                                    <p:set>
                                      <p:cBhvr>
                                        <p:cTn id="180" dur="1" fill="hold">
                                          <p:stCondLst>
                                            <p:cond delay="0"/>
                                          </p:stCondLst>
                                        </p:cTn>
                                        <p:tgtEl>
                                          <p:spTgt spid="80"/>
                                        </p:tgtEl>
                                        <p:attrNameLst>
                                          <p:attrName>style.visibility</p:attrName>
                                        </p:attrNameLst>
                                      </p:cBhvr>
                                      <p:to>
                                        <p:strVal val="hidden"/>
                                      </p:to>
                                    </p:set>
                                  </p:childTnLst>
                                </p:cTn>
                              </p:par>
                              <p:par>
                                <p:cTn id="181" presetID="1" presetClass="entr" presetSubtype="0" fill="hold" grpId="1" nodeType="withEffect">
                                  <p:stCondLst>
                                    <p:cond delay="500"/>
                                  </p:stCondLst>
                                  <p:childTnLst>
                                    <p:set>
                                      <p:cBhvr>
                                        <p:cTn id="182" dur="1" fill="hold">
                                          <p:stCondLst>
                                            <p:cond delay="0"/>
                                          </p:stCondLst>
                                        </p:cTn>
                                        <p:tgtEl>
                                          <p:spTgt spid="82"/>
                                        </p:tgtEl>
                                        <p:attrNameLst>
                                          <p:attrName>style.visibility</p:attrName>
                                        </p:attrNameLst>
                                      </p:cBhvr>
                                      <p:to>
                                        <p:strVal val="visible"/>
                                      </p:to>
                                    </p:set>
                                  </p:childTnLst>
                                </p:cTn>
                              </p:par>
                              <p:par>
                                <p:cTn id="183" presetID="0" presetClass="path" presetSubtype="0" fill="hold" grpId="0" nodeType="withEffect">
                                  <p:stCondLst>
                                    <p:cond delay="500"/>
                                  </p:stCondLst>
                                  <p:childTnLst>
                                    <p:animMotion origin="layout" path="M 0.00156 -0.00185 L 0.26197 -0.00139 L 0.28576 0.00162 L 0.30833 0.0192 L 0.31909 0.03654 L 0.325 0.08096 L 0.32257 0.14295 L 0.31302 0.17164 L 0.30243 0.1876 L 0.28211 0.19546 L 0.26423 0.19708 " pathEditMode="relative" rAng="0" ptsTypes="AAAAAAAAAAA">
                                      <p:cBhvr>
                                        <p:cTn id="184" dur="500" fill="hold"/>
                                        <p:tgtEl>
                                          <p:spTgt spid="82"/>
                                        </p:tgtEl>
                                        <p:attrNameLst>
                                          <p:attrName>ppt_x</p:attrName>
                                          <p:attrName>ppt_y</p:attrName>
                                        </p:attrNameLst>
                                      </p:cBhvr>
                                      <p:rCtr x="16163" y="9947"/>
                                    </p:animMotion>
                                  </p:childTnLst>
                                </p:cTn>
                              </p:par>
                              <p:par>
                                <p:cTn id="185" presetID="1" presetClass="exit" presetSubtype="0" fill="hold" grpId="2" nodeType="withEffect">
                                  <p:stCondLst>
                                    <p:cond delay="1000"/>
                                  </p:stCondLst>
                                  <p:childTnLst>
                                    <p:set>
                                      <p:cBhvr>
                                        <p:cTn id="186" dur="1" fill="hold">
                                          <p:stCondLst>
                                            <p:cond delay="0"/>
                                          </p:stCondLst>
                                        </p:cTn>
                                        <p:tgtEl>
                                          <p:spTgt spid="82"/>
                                        </p:tgtEl>
                                        <p:attrNameLst>
                                          <p:attrName>style.visibility</p:attrName>
                                        </p:attrNameLst>
                                      </p:cBhvr>
                                      <p:to>
                                        <p:strVal val="hidden"/>
                                      </p:to>
                                    </p:set>
                                  </p:childTnLst>
                                </p:cTn>
                              </p:par>
                              <p:par>
                                <p:cTn id="187" presetID="1" presetClass="entr" presetSubtype="0" fill="hold" grpId="1" nodeType="withEffect">
                                  <p:stCondLst>
                                    <p:cond delay="1000"/>
                                  </p:stCondLst>
                                  <p:childTnLst>
                                    <p:set>
                                      <p:cBhvr>
                                        <p:cTn id="188" dur="1" fill="hold">
                                          <p:stCondLst>
                                            <p:cond delay="0"/>
                                          </p:stCondLst>
                                        </p:cTn>
                                        <p:tgtEl>
                                          <p:spTgt spid="81"/>
                                        </p:tgtEl>
                                        <p:attrNameLst>
                                          <p:attrName>style.visibility</p:attrName>
                                        </p:attrNameLst>
                                      </p:cBhvr>
                                      <p:to>
                                        <p:strVal val="visible"/>
                                      </p:to>
                                    </p:set>
                                  </p:childTnLst>
                                </p:cTn>
                              </p:par>
                              <p:par>
                                <p:cTn id="189" presetID="0" presetClass="path" presetSubtype="0" fill="hold" grpId="0" nodeType="withEffect">
                                  <p:stCondLst>
                                    <p:cond delay="1000"/>
                                  </p:stCondLst>
                                  <p:childTnLst>
                                    <p:animMotion origin="layout" path="M 0.00121 -0.00208 L 0.31805 -0.00139 L 0.34184 0.00162 L 0.36441 0.0192 L 0.37517 0.03655 L 0.38108 0.08096 L 0.37864 0.14296 L 0.3691 0.17164 L 0.35851 0.1876 L 0.33819 0.19547 L 0.32031 0.19708 " pathEditMode="relative" rAng="0" ptsTypes="AAAAAAAAAAA">
                                      <p:cBhvr>
                                        <p:cTn id="190" dur="500" fill="hold"/>
                                        <p:tgtEl>
                                          <p:spTgt spid="81"/>
                                        </p:tgtEl>
                                        <p:attrNameLst>
                                          <p:attrName>ppt_x</p:attrName>
                                          <p:attrName>ppt_y</p:attrName>
                                        </p:attrNameLst>
                                      </p:cBhvr>
                                      <p:rCtr x="18993" y="9947"/>
                                    </p:animMotion>
                                  </p:childTnLst>
                                </p:cTn>
                              </p:par>
                              <p:par>
                                <p:cTn id="191" presetID="1" presetClass="exit" presetSubtype="0" fill="hold" grpId="2" nodeType="withEffect">
                                  <p:stCondLst>
                                    <p:cond delay="1500"/>
                                  </p:stCondLst>
                                  <p:childTnLst>
                                    <p:set>
                                      <p:cBhvr>
                                        <p:cTn id="192" dur="1" fill="hold">
                                          <p:stCondLst>
                                            <p:cond delay="0"/>
                                          </p:stCondLst>
                                        </p:cTn>
                                        <p:tgtEl>
                                          <p:spTgt spid="81"/>
                                        </p:tgtEl>
                                        <p:attrNameLst>
                                          <p:attrName>style.visibility</p:attrName>
                                        </p:attrNameLst>
                                      </p:cBhvr>
                                      <p:to>
                                        <p:strVal val="hidden"/>
                                      </p:to>
                                    </p:set>
                                  </p:childTnLst>
                                </p:cTn>
                              </p:par>
                              <p:par>
                                <p:cTn id="193" presetID="1" presetClass="entr" presetSubtype="0" fill="hold" grpId="1" nodeType="withEffect">
                                  <p:stCondLst>
                                    <p:cond delay="1500"/>
                                  </p:stCondLst>
                                  <p:childTnLst>
                                    <p:set>
                                      <p:cBhvr>
                                        <p:cTn id="194" dur="1" fill="hold">
                                          <p:stCondLst>
                                            <p:cond delay="0"/>
                                          </p:stCondLst>
                                        </p:cTn>
                                        <p:tgtEl>
                                          <p:spTgt spid="83"/>
                                        </p:tgtEl>
                                        <p:attrNameLst>
                                          <p:attrName>style.visibility</p:attrName>
                                        </p:attrNameLst>
                                      </p:cBhvr>
                                      <p:to>
                                        <p:strVal val="visible"/>
                                      </p:to>
                                    </p:set>
                                  </p:childTnLst>
                                </p:cTn>
                              </p:par>
                              <p:par>
                                <p:cTn id="195" presetID="0" presetClass="path" presetSubtype="0" repeatCount="2000" fill="hold" grpId="0" nodeType="withEffect">
                                  <p:stCondLst>
                                    <p:cond delay="1500"/>
                                  </p:stCondLst>
                                  <p:childTnLst>
                                    <p:animMotion origin="layout" path="M 0.00209 -2.92852E-6 L 0.38507 -0.00138 L 0.40886 0.00162 L 0.43143 0.0192 L 0.44219 0.03655 L 0.44809 0.08097 L 0.44566 0.14296 L 0.43611 0.17164 L 0.42552 0.1876 L 0.40521 0.19547 L 0.38733 0.19709 " pathEditMode="relative" rAng="0" ptsTypes="AAAAAAAAAAA">
                                      <p:cBhvr>
                                        <p:cTn id="196" dur="500" fill="hold"/>
                                        <p:tgtEl>
                                          <p:spTgt spid="83"/>
                                        </p:tgtEl>
                                        <p:attrNameLst>
                                          <p:attrName>ppt_x</p:attrName>
                                          <p:attrName>ppt_y</p:attrName>
                                        </p:attrNameLst>
                                      </p:cBhvr>
                                      <p:rCtr x="22292" y="9785"/>
                                    </p:animMotion>
                                  </p:childTnLst>
                                </p:cTn>
                              </p:par>
                              <p:par>
                                <p:cTn id="197" presetID="1" presetClass="exit" presetSubtype="0" fill="hold" grpId="2" nodeType="withEffect">
                                  <p:stCondLst>
                                    <p:cond delay="2500"/>
                                  </p:stCondLst>
                                  <p:childTnLst>
                                    <p:set>
                                      <p:cBhvr>
                                        <p:cTn id="198" dur="1" fill="hold">
                                          <p:stCondLst>
                                            <p:cond delay="0"/>
                                          </p:stCondLst>
                                        </p:cTn>
                                        <p:tgtEl>
                                          <p:spTgt spid="83"/>
                                        </p:tgtEl>
                                        <p:attrNameLst>
                                          <p:attrName>style.visibility</p:attrName>
                                        </p:attrNameLst>
                                      </p:cBhvr>
                                      <p:to>
                                        <p:strVal val="hidden"/>
                                      </p:to>
                                    </p:set>
                                  </p:childTnLst>
                                </p:cTn>
                              </p:par>
                              <p:par>
                                <p:cTn id="199" presetID="26" presetClass="emph" presetSubtype="0" repeatCount="5000" fill="hold" nodeType="withEffect">
                                  <p:stCondLst>
                                    <p:cond delay="0"/>
                                  </p:stCondLst>
                                  <p:childTnLst>
                                    <p:animEffect transition="out" filter="fade">
                                      <p:cBhvr>
                                        <p:cTn id="200" dur="500" tmFilter="0, 0; .2, .5; .8, .5; 1, 0"/>
                                        <p:tgtEl>
                                          <p:spTgt spid="43"/>
                                        </p:tgtEl>
                                      </p:cBhvr>
                                    </p:animEffect>
                                    <p:animScale>
                                      <p:cBhvr>
                                        <p:cTn id="201" dur="250" autoRev="1" fill="hold"/>
                                        <p:tgtEl>
                                          <p:spTgt spid="43"/>
                                        </p:tgtEl>
                                      </p:cBhvr>
                                      <p:by x="105000" y="105000"/>
                                    </p:animScale>
                                  </p:childTnLst>
                                </p:cTn>
                              </p:par>
                              <p:par>
                                <p:cTn id="202" presetID="26" presetClass="emph" presetSubtype="0" repeatCount="5000" fill="hold" nodeType="withEffect">
                                  <p:stCondLst>
                                    <p:cond delay="0"/>
                                  </p:stCondLst>
                                  <p:childTnLst>
                                    <p:animEffect transition="out" filter="fade">
                                      <p:cBhvr>
                                        <p:cTn id="203" dur="500" tmFilter="0, 0; .2, .5; .8, .5; 1, 0"/>
                                        <p:tgtEl>
                                          <p:spTgt spid="44"/>
                                        </p:tgtEl>
                                      </p:cBhvr>
                                    </p:animEffect>
                                    <p:animScale>
                                      <p:cBhvr>
                                        <p:cTn id="204" dur="250" autoRev="1" fill="hold"/>
                                        <p:tgtEl>
                                          <p:spTgt spid="44"/>
                                        </p:tgtEl>
                                      </p:cBhvr>
                                      <p:by x="105000" y="105000"/>
                                    </p:animScale>
                                  </p:childTnLst>
                                </p:cTn>
                              </p:par>
                              <p:par>
                                <p:cTn id="205" presetID="26" presetClass="emph" presetSubtype="0" repeatCount="5000" fill="hold" nodeType="withEffect">
                                  <p:stCondLst>
                                    <p:cond delay="0"/>
                                  </p:stCondLst>
                                  <p:childTnLst>
                                    <p:animEffect transition="out" filter="fade">
                                      <p:cBhvr>
                                        <p:cTn id="206" dur="500" tmFilter="0, 0; .2, .5; .8, .5; 1, 0"/>
                                        <p:tgtEl>
                                          <p:spTgt spid="48"/>
                                        </p:tgtEl>
                                      </p:cBhvr>
                                    </p:animEffect>
                                    <p:animScale>
                                      <p:cBhvr>
                                        <p:cTn id="207" dur="250" autoRev="1" fill="hold"/>
                                        <p:tgtEl>
                                          <p:spTgt spid="48"/>
                                        </p:tgtEl>
                                      </p:cBhvr>
                                      <p:by x="105000" y="105000"/>
                                    </p:animScale>
                                  </p:childTnLst>
                                </p:cTn>
                              </p:par>
                              <p:par>
                                <p:cTn id="208" presetID="26" presetClass="emph" presetSubtype="0" repeatCount="5000" fill="hold" nodeType="withEffect">
                                  <p:stCondLst>
                                    <p:cond delay="0"/>
                                  </p:stCondLst>
                                  <p:childTnLst>
                                    <p:animEffect transition="out" filter="fade">
                                      <p:cBhvr>
                                        <p:cTn id="209" dur="500" tmFilter="0, 0; .2, .5; .8, .5; 1, 0"/>
                                        <p:tgtEl>
                                          <p:spTgt spid="45"/>
                                        </p:tgtEl>
                                      </p:cBhvr>
                                    </p:animEffect>
                                    <p:animScale>
                                      <p:cBhvr>
                                        <p:cTn id="210" dur="250" autoRev="1" fill="hold"/>
                                        <p:tgtEl>
                                          <p:spTgt spid="45"/>
                                        </p:tgtEl>
                                      </p:cBhvr>
                                      <p:by x="105000" y="105000"/>
                                    </p:animScale>
                                  </p:childTnLst>
                                </p:cTn>
                              </p:par>
                              <p:par>
                                <p:cTn id="211" presetID="26" presetClass="emph" presetSubtype="0" repeatCount="5000" fill="hold" nodeType="withEffect">
                                  <p:stCondLst>
                                    <p:cond delay="0"/>
                                  </p:stCondLst>
                                  <p:childTnLst>
                                    <p:animEffect transition="out" filter="fade">
                                      <p:cBhvr>
                                        <p:cTn id="212" dur="500" tmFilter="0, 0; .2, .5; .8, .5; 1, 0"/>
                                        <p:tgtEl>
                                          <p:spTgt spid="46"/>
                                        </p:tgtEl>
                                      </p:cBhvr>
                                    </p:animEffect>
                                    <p:animScale>
                                      <p:cBhvr>
                                        <p:cTn id="213" dur="250" autoRev="1" fill="hold"/>
                                        <p:tgtEl>
                                          <p:spTgt spid="46"/>
                                        </p:tgtEl>
                                      </p:cBhvr>
                                      <p:by x="105000" y="105000"/>
                                    </p:animScale>
                                  </p:childTnLst>
                                </p:cTn>
                              </p:par>
                              <p:par>
                                <p:cTn id="214" presetID="26" presetClass="emph" presetSubtype="0" repeatCount="5000" fill="hold" nodeType="withEffect">
                                  <p:stCondLst>
                                    <p:cond delay="0"/>
                                  </p:stCondLst>
                                  <p:childTnLst>
                                    <p:animEffect transition="out" filter="fade">
                                      <p:cBhvr>
                                        <p:cTn id="215" dur="500" tmFilter="0, 0; .2, .5; .8, .5; 1, 0"/>
                                        <p:tgtEl>
                                          <p:spTgt spid="47"/>
                                        </p:tgtEl>
                                      </p:cBhvr>
                                    </p:animEffect>
                                    <p:animScale>
                                      <p:cBhvr>
                                        <p:cTn id="216" dur="250" autoRev="1" fill="hold"/>
                                        <p:tgtEl>
                                          <p:spTgt spid="47"/>
                                        </p:tgtEl>
                                      </p:cBhvr>
                                      <p:by x="105000" y="105000"/>
                                    </p:animScale>
                                  </p:childTnLst>
                                </p:cTn>
                              </p:par>
                            </p:childTnLst>
                          </p:cTn>
                        </p:par>
                        <p:par>
                          <p:cTn id="217" fill="hold">
                            <p:stCondLst>
                              <p:cond delay="2500"/>
                            </p:stCondLst>
                            <p:childTnLst>
                              <p:par>
                                <p:cTn id="218" presetID="1" presetClass="exit" presetSubtype="0" fill="hold" grpId="1" nodeType="afterEffect">
                                  <p:stCondLst>
                                    <p:cond delay="0"/>
                                  </p:stCondLst>
                                  <p:childTnLst>
                                    <p:set>
                                      <p:cBhvr>
                                        <p:cTn id="219" dur="1" fill="hold">
                                          <p:stCondLst>
                                            <p:cond delay="0"/>
                                          </p:stCondLst>
                                        </p:cTn>
                                        <p:tgtEl>
                                          <p:spTgt spid="76"/>
                                        </p:tgtEl>
                                        <p:attrNameLst>
                                          <p:attrName>style.visibility</p:attrName>
                                        </p:attrNameLst>
                                      </p:cBhvr>
                                      <p:to>
                                        <p:strVal val="hidden"/>
                                      </p:to>
                                    </p:set>
                                  </p:childTnLst>
                                </p:cTn>
                              </p:par>
                              <p:par>
                                <p:cTn id="220" presetID="1" presetClass="exit" presetSubtype="0" fill="hold" nodeType="withEffect">
                                  <p:stCondLst>
                                    <p:cond delay="0"/>
                                  </p:stCondLst>
                                  <p:childTnLst>
                                    <p:set>
                                      <p:cBhvr>
                                        <p:cTn id="221" dur="1" fill="hold">
                                          <p:stCondLst>
                                            <p:cond delay="0"/>
                                          </p:stCondLst>
                                        </p:cTn>
                                        <p:tgtEl>
                                          <p:spTgt spid="36"/>
                                        </p:tgtEl>
                                        <p:attrNameLst>
                                          <p:attrName>style.visibility</p:attrName>
                                        </p:attrNameLst>
                                      </p:cBhvr>
                                      <p:to>
                                        <p:strVal val="hidden"/>
                                      </p:to>
                                    </p:set>
                                  </p:childTnLst>
                                </p:cTn>
                              </p:par>
                              <p:par>
                                <p:cTn id="222" presetID="1" presetClass="exit" presetSubtype="0" fill="hold" nodeType="withEffect">
                                  <p:stCondLst>
                                    <p:cond delay="0"/>
                                  </p:stCondLst>
                                  <p:childTnLst>
                                    <p:set>
                                      <p:cBhvr>
                                        <p:cTn id="223" dur="1" fill="hold">
                                          <p:stCondLst>
                                            <p:cond delay="0"/>
                                          </p:stCondLst>
                                        </p:cTn>
                                        <p:tgtEl>
                                          <p:spTgt spid="37"/>
                                        </p:tgtEl>
                                        <p:attrNameLst>
                                          <p:attrName>style.visibility</p:attrName>
                                        </p:attrNameLst>
                                      </p:cBhvr>
                                      <p:to>
                                        <p:strVal val="hidden"/>
                                      </p:to>
                                    </p:set>
                                  </p:childTnLst>
                                </p:cTn>
                              </p:par>
                              <p:par>
                                <p:cTn id="224" presetID="1" presetClass="exit" presetSubtype="0" fill="hold" nodeType="withEffect">
                                  <p:stCondLst>
                                    <p:cond delay="0"/>
                                  </p:stCondLst>
                                  <p:childTnLst>
                                    <p:set>
                                      <p:cBhvr>
                                        <p:cTn id="225" dur="1" fill="hold">
                                          <p:stCondLst>
                                            <p:cond delay="0"/>
                                          </p:stCondLst>
                                        </p:cTn>
                                        <p:tgtEl>
                                          <p:spTgt spid="35"/>
                                        </p:tgtEl>
                                        <p:attrNameLst>
                                          <p:attrName>style.visibility</p:attrName>
                                        </p:attrNameLst>
                                      </p:cBhvr>
                                      <p:to>
                                        <p:strVal val="hidden"/>
                                      </p:to>
                                    </p:set>
                                  </p:childTnLst>
                                </p:cTn>
                              </p:par>
                              <p:par>
                                <p:cTn id="226" presetID="10" presetClass="entr" presetSubtype="0" fill="hold" nodeType="withEffect">
                                  <p:stCondLst>
                                    <p:cond delay="0"/>
                                  </p:stCondLst>
                                  <p:childTnLst>
                                    <p:set>
                                      <p:cBhvr>
                                        <p:cTn id="227" dur="1" fill="hold">
                                          <p:stCondLst>
                                            <p:cond delay="0"/>
                                          </p:stCondLst>
                                        </p:cTn>
                                        <p:tgtEl>
                                          <p:spTgt spid="9"/>
                                        </p:tgtEl>
                                        <p:attrNameLst>
                                          <p:attrName>style.visibility</p:attrName>
                                        </p:attrNameLst>
                                      </p:cBhvr>
                                      <p:to>
                                        <p:strVal val="visible"/>
                                      </p:to>
                                    </p:set>
                                    <p:animEffect transition="in" filter="fade">
                                      <p:cBhvr>
                                        <p:cTn id="228" dur="500"/>
                                        <p:tgtEl>
                                          <p:spTgt spid="9"/>
                                        </p:tgtEl>
                                      </p:cBhvr>
                                    </p:animEffect>
                                  </p:childTnLst>
                                </p:cTn>
                              </p:par>
                              <p:par>
                                <p:cTn id="229" presetID="1" presetClass="exit" presetSubtype="0" fill="hold" nodeType="withEffect">
                                  <p:stCondLst>
                                    <p:cond delay="0"/>
                                  </p:stCondLst>
                                  <p:childTnLst>
                                    <p:set>
                                      <p:cBhvr>
                                        <p:cTn id="230" dur="1" fill="hold">
                                          <p:stCondLst>
                                            <p:cond delay="0"/>
                                          </p:stCondLst>
                                        </p:cTn>
                                        <p:tgtEl>
                                          <p:spTgt spid="54"/>
                                        </p:tgtEl>
                                        <p:attrNameLst>
                                          <p:attrName>style.visibility</p:attrName>
                                        </p:attrNameLst>
                                      </p:cBhvr>
                                      <p:to>
                                        <p:strVal val="hidden"/>
                                      </p:to>
                                    </p:set>
                                  </p:childTnLst>
                                </p:cTn>
                              </p:par>
                            </p:childTnLst>
                          </p:cTn>
                        </p:par>
                      </p:childTnLst>
                    </p:cTn>
                  </p:par>
                </p:childTnLst>
              </p:cTn>
              <p:nextCondLst>
                <p:cond evt="onClick" delay="0">
                  <p:tgtEl>
                    <p:spTgt spid="12"/>
                  </p:tgtEl>
                </p:cond>
              </p:nextCondLst>
            </p:seq>
          </p:childTnLst>
        </p:cTn>
      </p:par>
    </p:tnLst>
    <p:bldLst>
      <p:bldP spid="60" grpId="0" animBg="1"/>
      <p:bldP spid="61" grpId="0" animBg="1"/>
      <p:bldP spid="66" grpId="0" animBg="1"/>
      <p:bldP spid="66" grpId="1" animBg="1"/>
      <p:bldP spid="66" grpId="2" animBg="1"/>
      <p:bldP spid="67" grpId="0" animBg="1"/>
      <p:bldP spid="67" grpId="1" animBg="1"/>
      <p:bldP spid="67" grpId="2" animBg="1"/>
      <p:bldP spid="68" grpId="0" animBg="1"/>
      <p:bldP spid="68" grpId="1" animBg="1"/>
      <p:bldP spid="68" grpId="2" animBg="1"/>
      <p:bldP spid="70" grpId="0" animBg="1"/>
      <p:bldP spid="70" grpId="1" animBg="1"/>
      <p:bldP spid="70" grpId="2" animBg="1"/>
      <p:bldP spid="71" grpId="0" animBg="1"/>
      <p:bldP spid="71" grpId="1" animBg="1"/>
      <p:bldP spid="71" grpId="2" animBg="1"/>
      <p:bldP spid="72" grpId="0" animBg="1"/>
      <p:bldP spid="72" grpId="1" animBg="1"/>
      <p:bldP spid="72" grpId="2" animBg="1"/>
      <p:bldP spid="76" grpId="0"/>
      <p:bldP spid="76" grpId="1"/>
      <p:bldP spid="77" grpId="0"/>
      <p:bldP spid="78" grpId="0" animBg="1"/>
      <p:bldP spid="78" grpId="1" animBg="1"/>
      <p:bldP spid="78" grpId="2" animBg="1"/>
      <p:bldP spid="79" grpId="0" animBg="1"/>
      <p:bldP spid="79" grpId="1" animBg="1"/>
      <p:bldP spid="79" grpId="2" animBg="1"/>
      <p:bldP spid="80" grpId="0" animBg="1"/>
      <p:bldP spid="80" grpId="1" animBg="1"/>
      <p:bldP spid="80" grpId="2" animBg="1"/>
      <p:bldP spid="81" grpId="0" animBg="1"/>
      <p:bldP spid="81" grpId="1" animBg="1"/>
      <p:bldP spid="81" grpId="2" animBg="1"/>
      <p:bldP spid="82" grpId="0" animBg="1"/>
      <p:bldP spid="82" grpId="1" animBg="1"/>
      <p:bldP spid="82" grpId="2" animBg="1"/>
      <p:bldP spid="83" grpId="0" animBg="1"/>
      <p:bldP spid="83" grpId="1" animBg="1"/>
      <p:bldP spid="83" grpId="2" animBg="1"/>
      <p:bldP spid="5" grpId="0"/>
      <p:bldP spid="57" grpId="0"/>
      <p:bldP spid="65" grpId="0"/>
      <p:bldP spid="12" grpId="0" animBg="1"/>
      <p:bldP spid="63" grpId="0" animBg="1"/>
      <p:bldP spid="64" grpId="0" animBg="1"/>
    </p:bldLst>
  </p:timing>
</p:sld>
</file>

<file path=ppt/slides/slide5.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cxnSp>
        <p:nvCxnSpPr>
          <p:cNvPr id="63" name="Connecteur droit 62"/>
          <p:cNvCxnSpPr/>
          <p:nvPr>
            <p:custDataLst>
              <p:tags r:id="rId1"/>
            </p:custDataLst>
          </p:nvPr>
        </p:nvCxnSpPr>
        <p:spPr>
          <a:xfrm flipH="1" flipV="1">
            <a:off x="1115616" y="4662274"/>
            <a:ext cx="1986814" cy="46903"/>
          </a:xfrm>
          <a:prstGeom prst="line">
            <a:avLst/>
          </a:prstGeom>
          <a:ln w="57150">
            <a:solidFill>
              <a:srgbClr val="7030A0"/>
            </a:solidFill>
          </a:ln>
          <a:effectLst>
            <a:outerShdw blurRad="50800" dist="38100" dir="2700000" algn="tl" rotWithShape="0">
              <a:prstClr val="black">
                <a:alpha val="40000"/>
              </a:prstClr>
            </a:outerShdw>
          </a:effectLst>
        </p:spPr>
        <p:style>
          <a:lnRef idx="1">
            <a:schemeClr val="accent1"/>
          </a:lnRef>
          <a:fillRef idx="0">
            <a:schemeClr val="accent1"/>
          </a:fillRef>
          <a:effectRef idx="0">
            <a:schemeClr val="accent1"/>
          </a:effectRef>
          <a:fontRef idx="minor">
            <a:schemeClr val="tx1"/>
          </a:fontRef>
        </p:style>
      </p:cxnSp>
      <p:sp>
        <p:nvSpPr>
          <p:cNvPr id="60" name="Forme libre 59"/>
          <p:cNvSpPr/>
          <p:nvPr>
            <p:custDataLst>
              <p:tags r:id="rId2"/>
            </p:custDataLst>
          </p:nvPr>
        </p:nvSpPr>
        <p:spPr>
          <a:xfrm>
            <a:off x="7668344" y="4748003"/>
            <a:ext cx="767035" cy="1382287"/>
          </a:xfrm>
          <a:custGeom>
            <a:avLst/>
            <a:gdLst>
              <a:gd name="connsiteX0" fmla="*/ 0 w 771212"/>
              <a:gd name="connsiteY0" fmla="*/ 4943 h 1380353"/>
              <a:gd name="connsiteX1" fmla="*/ 358140 w 771212"/>
              <a:gd name="connsiteY1" fmla="*/ 27803 h 1380353"/>
              <a:gd name="connsiteX2" fmla="*/ 704850 w 771212"/>
              <a:gd name="connsiteY2" fmla="*/ 218303 h 1380353"/>
              <a:gd name="connsiteX3" fmla="*/ 765810 w 771212"/>
              <a:gd name="connsiteY3" fmla="*/ 854573 h 1380353"/>
              <a:gd name="connsiteX4" fmla="*/ 628650 w 771212"/>
              <a:gd name="connsiteY4" fmla="*/ 1201283 h 1380353"/>
              <a:gd name="connsiteX5" fmla="*/ 243840 w 771212"/>
              <a:gd name="connsiteY5" fmla="*/ 1380353 h 1380353"/>
              <a:gd name="connsiteX0" fmla="*/ 0 w 771212"/>
              <a:gd name="connsiteY0" fmla="*/ 2502 h 1377912"/>
              <a:gd name="connsiteX1" fmla="*/ 358140 w 771212"/>
              <a:gd name="connsiteY1" fmla="*/ 25362 h 1377912"/>
              <a:gd name="connsiteX2" fmla="*/ 704850 w 771212"/>
              <a:gd name="connsiteY2" fmla="*/ 215862 h 1377912"/>
              <a:gd name="connsiteX3" fmla="*/ 765810 w 771212"/>
              <a:gd name="connsiteY3" fmla="*/ 852132 h 1377912"/>
              <a:gd name="connsiteX4" fmla="*/ 628650 w 771212"/>
              <a:gd name="connsiteY4" fmla="*/ 1198842 h 1377912"/>
              <a:gd name="connsiteX5" fmla="*/ 243840 w 771212"/>
              <a:gd name="connsiteY5" fmla="*/ 1377912 h 1377912"/>
              <a:gd name="connsiteX0" fmla="*/ 0 w 770349"/>
              <a:gd name="connsiteY0" fmla="*/ 6877 h 1382287"/>
              <a:gd name="connsiteX1" fmla="*/ 358140 w 770349"/>
              <a:gd name="connsiteY1" fmla="*/ 29737 h 1382287"/>
              <a:gd name="connsiteX2" fmla="*/ 701040 w 770349"/>
              <a:gd name="connsiteY2" fmla="*/ 258337 h 1382287"/>
              <a:gd name="connsiteX3" fmla="*/ 765810 w 770349"/>
              <a:gd name="connsiteY3" fmla="*/ 856507 h 1382287"/>
              <a:gd name="connsiteX4" fmla="*/ 628650 w 770349"/>
              <a:gd name="connsiteY4" fmla="*/ 1203217 h 1382287"/>
              <a:gd name="connsiteX5" fmla="*/ 243840 w 770349"/>
              <a:gd name="connsiteY5" fmla="*/ 1382287 h 1382287"/>
              <a:gd name="connsiteX0" fmla="*/ 0 w 787279"/>
              <a:gd name="connsiteY0" fmla="*/ 6877 h 1382287"/>
              <a:gd name="connsiteX1" fmla="*/ 358140 w 787279"/>
              <a:gd name="connsiteY1" fmla="*/ 29737 h 1382287"/>
              <a:gd name="connsiteX2" fmla="*/ 701040 w 787279"/>
              <a:gd name="connsiteY2" fmla="*/ 258337 h 1382287"/>
              <a:gd name="connsiteX3" fmla="*/ 765810 w 787279"/>
              <a:gd name="connsiteY3" fmla="*/ 856507 h 1382287"/>
              <a:gd name="connsiteX4" fmla="*/ 777241 w 787279"/>
              <a:gd name="connsiteY4" fmla="*/ 932707 h 1382287"/>
              <a:gd name="connsiteX5" fmla="*/ 628650 w 787279"/>
              <a:gd name="connsiteY5" fmla="*/ 1203217 h 1382287"/>
              <a:gd name="connsiteX6" fmla="*/ 243840 w 787279"/>
              <a:gd name="connsiteY6" fmla="*/ 1382287 h 1382287"/>
              <a:gd name="connsiteX0" fmla="*/ 0 w 770349"/>
              <a:gd name="connsiteY0" fmla="*/ 6877 h 1382287"/>
              <a:gd name="connsiteX1" fmla="*/ 358140 w 770349"/>
              <a:gd name="connsiteY1" fmla="*/ 29737 h 1382287"/>
              <a:gd name="connsiteX2" fmla="*/ 701040 w 770349"/>
              <a:gd name="connsiteY2" fmla="*/ 258337 h 1382287"/>
              <a:gd name="connsiteX3" fmla="*/ 765810 w 770349"/>
              <a:gd name="connsiteY3" fmla="*/ 856507 h 1382287"/>
              <a:gd name="connsiteX4" fmla="*/ 628650 w 770349"/>
              <a:gd name="connsiteY4" fmla="*/ 1203217 h 1382287"/>
              <a:gd name="connsiteX5" fmla="*/ 243840 w 770349"/>
              <a:gd name="connsiteY5" fmla="*/ 1382287 h 1382287"/>
              <a:gd name="connsiteX0" fmla="*/ 0 w 767035"/>
              <a:gd name="connsiteY0" fmla="*/ 6877 h 1382287"/>
              <a:gd name="connsiteX1" fmla="*/ 358140 w 767035"/>
              <a:gd name="connsiteY1" fmla="*/ 29737 h 1382287"/>
              <a:gd name="connsiteX2" fmla="*/ 701040 w 767035"/>
              <a:gd name="connsiteY2" fmla="*/ 258337 h 1382287"/>
              <a:gd name="connsiteX3" fmla="*/ 762000 w 767035"/>
              <a:gd name="connsiteY3" fmla="*/ 886987 h 1382287"/>
              <a:gd name="connsiteX4" fmla="*/ 628650 w 767035"/>
              <a:gd name="connsiteY4" fmla="*/ 1203217 h 1382287"/>
              <a:gd name="connsiteX5" fmla="*/ 243840 w 767035"/>
              <a:gd name="connsiteY5" fmla="*/ 1382287 h 1382287"/>
              <a:gd name="connsiteX0" fmla="*/ 0 w 767035"/>
              <a:gd name="connsiteY0" fmla="*/ 6877 h 1382287"/>
              <a:gd name="connsiteX1" fmla="*/ 358140 w 767035"/>
              <a:gd name="connsiteY1" fmla="*/ 29737 h 1382287"/>
              <a:gd name="connsiteX2" fmla="*/ 701040 w 767035"/>
              <a:gd name="connsiteY2" fmla="*/ 258337 h 1382287"/>
              <a:gd name="connsiteX3" fmla="*/ 762000 w 767035"/>
              <a:gd name="connsiteY3" fmla="*/ 886987 h 1382287"/>
              <a:gd name="connsiteX4" fmla="*/ 628650 w 767035"/>
              <a:gd name="connsiteY4" fmla="*/ 1252747 h 1382287"/>
              <a:gd name="connsiteX5" fmla="*/ 243840 w 767035"/>
              <a:gd name="connsiteY5" fmla="*/ 1382287 h 13822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67035" h="1382287">
                <a:moveTo>
                  <a:pt x="0" y="6877"/>
                </a:moveTo>
                <a:cubicBezTo>
                  <a:pt x="120332" y="527"/>
                  <a:pt x="241300" y="-12173"/>
                  <a:pt x="358140" y="29737"/>
                </a:cubicBezTo>
                <a:cubicBezTo>
                  <a:pt x="474980" y="71647"/>
                  <a:pt x="633730" y="115462"/>
                  <a:pt x="701040" y="258337"/>
                </a:cubicBezTo>
                <a:cubicBezTo>
                  <a:pt x="768350" y="401212"/>
                  <a:pt x="774065" y="721252"/>
                  <a:pt x="762000" y="886987"/>
                </a:cubicBezTo>
                <a:cubicBezTo>
                  <a:pt x="749935" y="1052722"/>
                  <a:pt x="715010" y="1170197"/>
                  <a:pt x="628650" y="1252747"/>
                </a:cubicBezTo>
                <a:cubicBezTo>
                  <a:pt x="542290" y="1335297"/>
                  <a:pt x="392747" y="1336567"/>
                  <a:pt x="243840" y="1382287"/>
                </a:cubicBezTo>
              </a:path>
            </a:pathLst>
          </a:custGeom>
          <a:noFill/>
          <a:ln w="104775">
            <a:solidFill>
              <a:srgbClr val="C00000"/>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 name="Titre 1"/>
          <p:cNvSpPr>
            <a:spLocks noGrp="1"/>
          </p:cNvSpPr>
          <p:nvPr>
            <p:ph type="title"/>
            <p:custDataLst>
              <p:tags r:id="rId3"/>
            </p:custDataLst>
          </p:nvPr>
        </p:nvSpPr>
        <p:spPr>
          <a:xfrm>
            <a:off x="0" y="180000"/>
            <a:ext cx="9108504" cy="720000"/>
          </a:xfrm>
        </p:spPr>
        <p:txBody>
          <a:bodyPr>
            <a:normAutofit fontScale="90000"/>
          </a:bodyPr>
          <a:lstStyle/>
          <a:p>
            <a:r>
              <a:rPr lang="fr-FR" dirty="0" smtClean="0"/>
              <a:t>Les moteurs Courant Continu</a:t>
            </a:r>
            <a:endParaRPr lang="fr-FR" dirty="0"/>
          </a:p>
        </p:txBody>
      </p:sp>
      <p:sp>
        <p:nvSpPr>
          <p:cNvPr id="3" name="Espace réservé du contenu 2"/>
          <p:cNvSpPr>
            <a:spLocks noGrp="1"/>
          </p:cNvSpPr>
          <p:nvPr>
            <p:ph idx="1"/>
            <p:custDataLst>
              <p:tags r:id="rId4"/>
            </p:custDataLst>
          </p:nvPr>
        </p:nvSpPr>
        <p:spPr>
          <a:xfrm>
            <a:off x="0" y="1079999"/>
            <a:ext cx="9144000" cy="2340000"/>
          </a:xfrm>
        </p:spPr>
        <p:txBody>
          <a:bodyPr lIns="36000" rIns="36000" anchor="t">
            <a:noAutofit/>
          </a:bodyPr>
          <a:lstStyle/>
          <a:p>
            <a:pPr marL="0" indent="0" algn="ctr">
              <a:buNone/>
            </a:pPr>
            <a:r>
              <a:rPr lang="fr-FR" sz="2000" dirty="0" smtClean="0"/>
              <a:t>Principe </a:t>
            </a:r>
            <a:r>
              <a:rPr lang="fr-FR" sz="2000" dirty="0"/>
              <a:t>de fonctionnement du moteur courant continu.</a:t>
            </a:r>
          </a:p>
          <a:p>
            <a:pPr marL="0" indent="0" algn="ctr">
              <a:buNone/>
            </a:pPr>
            <a:r>
              <a:rPr lang="fr-FR" sz="2000" dirty="0">
                <a:effectLst/>
              </a:rPr>
              <a:t>Un conducteur parcouru par un courant</a:t>
            </a:r>
            <a:r>
              <a:rPr lang="fr-FR" sz="2000">
                <a:effectLst/>
              </a:rPr>
              <a:t>, </a:t>
            </a:r>
            <a:r>
              <a:rPr lang="fr-FR" sz="2000" smtClean="0">
                <a:effectLst/>
              </a:rPr>
              <a:t>et, </a:t>
            </a:r>
            <a:r>
              <a:rPr lang="fr-FR" sz="2000" dirty="0">
                <a:effectLst/>
              </a:rPr>
              <a:t>soumis à un champ magnétique est le siège d’une force qui tend à le déplacer</a:t>
            </a:r>
            <a:r>
              <a:rPr lang="fr-FR" sz="2000" dirty="0" smtClean="0">
                <a:effectLst/>
              </a:rPr>
              <a:t>.</a:t>
            </a:r>
          </a:p>
          <a:p>
            <a:pPr marL="0" indent="0" algn="ctr">
              <a:buNone/>
            </a:pPr>
            <a:r>
              <a:rPr lang="fr-FR" sz="2000" dirty="0" smtClean="0">
                <a:effectLst/>
              </a:rPr>
              <a:t>C’est </a:t>
            </a:r>
            <a:r>
              <a:rPr lang="fr-FR" sz="2000" dirty="0">
                <a:effectLst/>
              </a:rPr>
              <a:t>la loi de Laplace .</a:t>
            </a:r>
          </a:p>
          <a:p>
            <a:pPr marL="0" indent="0" algn="ctr">
              <a:buNone/>
            </a:pPr>
            <a:r>
              <a:rPr lang="fr-FR" sz="2400" dirty="0">
                <a:effectLst>
                  <a:glow rad="228600">
                    <a:schemeClr val="accent5">
                      <a:satMod val="175000"/>
                      <a:alpha val="40000"/>
                    </a:schemeClr>
                  </a:glow>
                  <a:outerShdw blurRad="38100" dist="38100" dir="2700000" algn="tl">
                    <a:srgbClr val="000000">
                      <a:alpha val="43137"/>
                    </a:srgbClr>
                  </a:outerShdw>
                </a:effectLst>
              </a:rPr>
              <a:t>F </a:t>
            </a:r>
            <a:r>
              <a:rPr lang="fr-FR" sz="2400" dirty="0">
                <a:effectLst>
                  <a:glow rad="228600">
                    <a:schemeClr val="accent4">
                      <a:satMod val="175000"/>
                      <a:alpha val="40000"/>
                    </a:schemeClr>
                  </a:glow>
                  <a:outerShdw blurRad="38100" dist="38100" dir="2700000" algn="tl">
                    <a:srgbClr val="000000">
                      <a:alpha val="43137"/>
                    </a:srgbClr>
                  </a:outerShdw>
                </a:effectLst>
              </a:rPr>
              <a:t>=</a:t>
            </a:r>
            <a:r>
              <a:rPr lang="fr-FR" sz="2400" dirty="0">
                <a:effectLst>
                  <a:glow rad="228600">
                    <a:schemeClr val="accent5">
                      <a:satMod val="175000"/>
                      <a:alpha val="40000"/>
                    </a:schemeClr>
                  </a:glow>
                  <a:outerShdw blurRad="38100" dist="38100" dir="2700000" algn="tl">
                    <a:srgbClr val="000000">
                      <a:alpha val="43137"/>
                    </a:srgbClr>
                  </a:outerShdw>
                </a:effectLst>
              </a:rPr>
              <a:t> </a:t>
            </a:r>
            <a:r>
              <a:rPr lang="fr-FR" sz="2400" dirty="0">
                <a:effectLst>
                  <a:glow rad="228600">
                    <a:srgbClr val="FFFF00">
                      <a:alpha val="40000"/>
                    </a:srgbClr>
                  </a:glow>
                  <a:outerShdw blurRad="38100" dist="38100" dir="2700000" algn="tl">
                    <a:srgbClr val="000000">
                      <a:alpha val="43137"/>
                    </a:srgbClr>
                  </a:outerShdw>
                </a:effectLst>
              </a:rPr>
              <a:t>B</a:t>
            </a:r>
            <a:r>
              <a:rPr lang="fr-FR" sz="2400" dirty="0">
                <a:effectLst>
                  <a:glow rad="228600">
                    <a:schemeClr val="accent4">
                      <a:satMod val="175000"/>
                      <a:alpha val="40000"/>
                    </a:schemeClr>
                  </a:glow>
                  <a:outerShdw blurRad="38100" dist="38100" dir="2700000" algn="tl">
                    <a:srgbClr val="000000">
                      <a:alpha val="43137"/>
                    </a:srgbClr>
                  </a:outerShdw>
                </a:effectLst>
              </a:rPr>
              <a:t> . </a:t>
            </a:r>
            <a:r>
              <a:rPr lang="fr-FR" sz="2400" dirty="0">
                <a:effectLst>
                  <a:glow rad="228600">
                    <a:schemeClr val="accent2">
                      <a:satMod val="175000"/>
                      <a:alpha val="40000"/>
                    </a:schemeClr>
                  </a:glow>
                  <a:outerShdw blurRad="38100" dist="38100" dir="2700000" algn="tl">
                    <a:srgbClr val="000000">
                      <a:alpha val="43137"/>
                    </a:srgbClr>
                  </a:outerShdw>
                </a:effectLst>
              </a:rPr>
              <a:t>I </a:t>
            </a:r>
            <a:r>
              <a:rPr lang="fr-FR" sz="2400" dirty="0">
                <a:effectLst>
                  <a:glow rad="228600">
                    <a:schemeClr val="accent4">
                      <a:satMod val="175000"/>
                      <a:alpha val="40000"/>
                    </a:schemeClr>
                  </a:glow>
                  <a:outerShdw blurRad="38100" dist="38100" dir="2700000" algn="tl">
                    <a:srgbClr val="000000">
                      <a:alpha val="43137"/>
                    </a:srgbClr>
                  </a:outerShdw>
                </a:effectLst>
              </a:rPr>
              <a:t>.</a:t>
            </a:r>
            <a:r>
              <a:rPr lang="fr-FR" sz="2400" dirty="0">
                <a:effectLst>
                  <a:glow rad="228600">
                    <a:schemeClr val="accent5">
                      <a:satMod val="175000"/>
                      <a:alpha val="40000"/>
                    </a:schemeClr>
                  </a:glow>
                  <a:outerShdw blurRad="38100" dist="38100" dir="2700000" algn="tl">
                    <a:srgbClr val="000000">
                      <a:alpha val="43137"/>
                    </a:srgbClr>
                  </a:outerShdw>
                </a:effectLst>
              </a:rPr>
              <a:t> </a:t>
            </a:r>
            <a:r>
              <a:rPr lang="fr-FR" sz="2400" dirty="0" smtClean="0">
                <a:effectLst>
                  <a:glow rad="228600">
                    <a:schemeClr val="accent4">
                      <a:satMod val="175000"/>
                      <a:alpha val="40000"/>
                    </a:schemeClr>
                  </a:glow>
                  <a:outerShdw blurRad="38100" dist="38100" dir="2700000" algn="tl">
                    <a:srgbClr val="000000">
                      <a:alpha val="43137"/>
                    </a:srgbClr>
                  </a:outerShdw>
                </a:effectLst>
              </a:rPr>
              <a:t>L</a:t>
            </a:r>
          </a:p>
          <a:p>
            <a:pPr marL="0" indent="0" algn="ctr">
              <a:spcBef>
                <a:spcPts val="1200"/>
              </a:spcBef>
              <a:buNone/>
            </a:pPr>
            <a:r>
              <a:rPr lang="fr-FR" sz="1800" dirty="0" smtClean="0">
                <a:effectLst>
                  <a:glow rad="228600">
                    <a:schemeClr val="accent5">
                      <a:satMod val="175000"/>
                      <a:alpha val="40000"/>
                    </a:schemeClr>
                  </a:glow>
                  <a:outerShdw blurRad="38100" dist="38100" dir="2700000" algn="tl">
                    <a:srgbClr val="000000">
                      <a:alpha val="43137"/>
                    </a:srgbClr>
                  </a:outerShdw>
                </a:effectLst>
              </a:rPr>
              <a:t>F </a:t>
            </a:r>
            <a:r>
              <a:rPr lang="fr-FR" sz="1800" dirty="0">
                <a:effectLst>
                  <a:glow rad="228600">
                    <a:schemeClr val="accent5">
                      <a:satMod val="175000"/>
                      <a:alpha val="40000"/>
                    </a:schemeClr>
                  </a:glow>
                  <a:outerShdw blurRad="38100" dist="38100" dir="2700000" algn="tl">
                    <a:srgbClr val="000000">
                      <a:alpha val="43137"/>
                    </a:srgbClr>
                  </a:outerShdw>
                </a:effectLst>
              </a:rPr>
              <a:t>en Newtons (N) ; </a:t>
            </a:r>
            <a:r>
              <a:rPr lang="fr-FR" sz="1800" dirty="0">
                <a:effectLst>
                  <a:glow rad="228600">
                    <a:srgbClr val="FFFF00">
                      <a:alpha val="40000"/>
                    </a:srgbClr>
                  </a:glow>
                  <a:outerShdw blurRad="38100" dist="38100" dir="2700000" algn="tl">
                    <a:srgbClr val="000000">
                      <a:alpha val="43137"/>
                    </a:srgbClr>
                  </a:outerShdw>
                </a:effectLst>
              </a:rPr>
              <a:t>B en teslas (T);</a:t>
            </a:r>
            <a:r>
              <a:rPr lang="fr-FR" sz="1800" dirty="0">
                <a:effectLst>
                  <a:glow rad="228600">
                    <a:schemeClr val="accent5">
                      <a:satMod val="175000"/>
                      <a:alpha val="40000"/>
                    </a:schemeClr>
                  </a:glow>
                  <a:outerShdw blurRad="38100" dist="38100" dir="2700000" algn="tl">
                    <a:srgbClr val="000000">
                      <a:alpha val="43137"/>
                    </a:srgbClr>
                  </a:outerShdw>
                </a:effectLst>
              </a:rPr>
              <a:t> </a:t>
            </a:r>
            <a:r>
              <a:rPr lang="fr-FR" sz="1800" dirty="0">
                <a:effectLst>
                  <a:glow rad="228600">
                    <a:schemeClr val="accent2">
                      <a:satMod val="175000"/>
                      <a:alpha val="40000"/>
                    </a:schemeClr>
                  </a:glow>
                  <a:outerShdw blurRad="38100" dist="38100" dir="2700000" algn="tl">
                    <a:srgbClr val="000000">
                      <a:alpha val="43137"/>
                    </a:srgbClr>
                  </a:outerShdw>
                </a:effectLst>
              </a:rPr>
              <a:t>I en Ampères (A);</a:t>
            </a:r>
            <a:r>
              <a:rPr lang="fr-FR" sz="1800" dirty="0">
                <a:effectLst>
                  <a:glow rad="228600">
                    <a:srgbClr val="FFC000">
                      <a:alpha val="40000"/>
                    </a:srgbClr>
                  </a:glow>
                  <a:outerShdw blurRad="38100" dist="38100" dir="2700000" algn="tl">
                    <a:srgbClr val="000000">
                      <a:alpha val="43137"/>
                    </a:srgbClr>
                  </a:outerShdw>
                </a:effectLst>
              </a:rPr>
              <a:t> </a:t>
            </a:r>
            <a:r>
              <a:rPr lang="fr-FR" sz="1800" dirty="0">
                <a:effectLst>
                  <a:glow rad="228600">
                    <a:schemeClr val="accent4">
                      <a:satMod val="175000"/>
                      <a:alpha val="40000"/>
                    </a:schemeClr>
                  </a:glow>
                  <a:outerShdw blurRad="38100" dist="38100" dir="2700000" algn="tl">
                    <a:srgbClr val="000000">
                      <a:alpha val="43137"/>
                    </a:srgbClr>
                  </a:outerShdw>
                </a:effectLst>
              </a:rPr>
              <a:t>L en mètres (m</a:t>
            </a:r>
            <a:r>
              <a:rPr lang="fr-FR" sz="1800" dirty="0" smtClean="0">
                <a:effectLst>
                  <a:glow rad="228600">
                    <a:schemeClr val="accent4">
                      <a:satMod val="175000"/>
                      <a:alpha val="40000"/>
                    </a:schemeClr>
                  </a:glow>
                  <a:outerShdw blurRad="38100" dist="38100" dir="2700000" algn="tl">
                    <a:srgbClr val="000000">
                      <a:alpha val="43137"/>
                    </a:srgbClr>
                  </a:outerShdw>
                </a:effectLst>
              </a:rPr>
              <a:t>)</a:t>
            </a:r>
            <a:endParaRPr lang="fr-FR" sz="1800" dirty="0"/>
          </a:p>
        </p:txBody>
      </p:sp>
      <p:grpSp>
        <p:nvGrpSpPr>
          <p:cNvPr id="4" name="Groupe 3"/>
          <p:cNvGrpSpPr/>
          <p:nvPr>
            <p:custDataLst>
              <p:tags r:id="rId5"/>
            </p:custDataLst>
          </p:nvPr>
        </p:nvGrpSpPr>
        <p:grpSpPr>
          <a:xfrm>
            <a:off x="1259632" y="3508829"/>
            <a:ext cx="4913682" cy="2749607"/>
            <a:chOff x="143508" y="3596868"/>
            <a:chExt cx="3257498" cy="2028376"/>
          </a:xfrm>
        </p:grpSpPr>
        <p:sp>
          <p:nvSpPr>
            <p:cNvPr id="18" name="Arc plein 17"/>
            <p:cNvSpPr/>
            <p:nvPr/>
          </p:nvSpPr>
          <p:spPr>
            <a:xfrm rot="16200000">
              <a:off x="359532" y="3491605"/>
              <a:ext cx="1872208" cy="2088232"/>
            </a:xfrm>
            <a:prstGeom prst="blockArc">
              <a:avLst>
                <a:gd name="adj1" fmla="val 10787833"/>
                <a:gd name="adj2" fmla="val 0"/>
                <a:gd name="adj3" fmla="val 25000"/>
              </a:avLst>
            </a:prstGeom>
            <a:solidFill>
              <a:srgbClr val="645D3A"/>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sp>
          <p:nvSpPr>
            <p:cNvPr id="15" name="Arc plein 14"/>
            <p:cNvSpPr/>
            <p:nvPr/>
          </p:nvSpPr>
          <p:spPr>
            <a:xfrm rot="16200000">
              <a:off x="251520" y="3645024"/>
              <a:ext cx="1872208" cy="2088232"/>
            </a:xfrm>
            <a:prstGeom prst="blockArc">
              <a:avLst/>
            </a:prstGeom>
            <a:gradFill>
              <a:gsLst>
                <a:gs pos="16000">
                  <a:schemeClr val="bg2">
                    <a:lumMod val="25000"/>
                  </a:schemeClr>
                </a:gs>
                <a:gs pos="50000">
                  <a:schemeClr val="bg2">
                    <a:lumMod val="25000"/>
                  </a:schemeClr>
                </a:gs>
              </a:gsLst>
              <a:lin ang="0" scaled="0"/>
            </a:gra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sp>
          <p:nvSpPr>
            <p:cNvPr id="17" name="Cube 16"/>
            <p:cNvSpPr/>
            <p:nvPr/>
          </p:nvSpPr>
          <p:spPr>
            <a:xfrm>
              <a:off x="1168757" y="5010912"/>
              <a:ext cx="2232249" cy="614332"/>
            </a:xfrm>
            <a:prstGeom prst="cube">
              <a:avLst/>
            </a:prstGeom>
            <a:gradFill flip="none" rotWithShape="1">
              <a:gsLst>
                <a:gs pos="16000">
                  <a:schemeClr val="bg2">
                    <a:lumMod val="25000"/>
                  </a:schemeClr>
                </a:gs>
                <a:gs pos="50000">
                  <a:schemeClr val="bg2">
                    <a:lumMod val="25000"/>
                  </a:schemeClr>
                </a:gs>
                <a:gs pos="98000">
                  <a:srgbClr val="C00000"/>
                </a:gs>
              </a:gsLst>
              <a:lin ang="0" scaled="0"/>
              <a:tileRect/>
            </a:gra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6" name="Cube 15"/>
            <p:cNvSpPr/>
            <p:nvPr/>
          </p:nvSpPr>
          <p:spPr>
            <a:xfrm>
              <a:off x="1155072" y="3596868"/>
              <a:ext cx="2232249" cy="624547"/>
            </a:xfrm>
            <a:prstGeom prst="cube">
              <a:avLst/>
            </a:prstGeom>
            <a:gradFill>
              <a:gsLst>
                <a:gs pos="98333">
                  <a:srgbClr val="002060"/>
                </a:gs>
                <a:gs pos="16000">
                  <a:schemeClr val="bg2">
                    <a:lumMod val="25000"/>
                  </a:schemeClr>
                </a:gs>
                <a:gs pos="50000">
                  <a:schemeClr val="bg2">
                    <a:lumMod val="25000"/>
                  </a:schemeClr>
                </a:gs>
              </a:gsLst>
              <a:lin ang="0" scaled="0"/>
            </a:gra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9" name="Rectangle 18"/>
            <p:cNvSpPr/>
            <p:nvPr/>
          </p:nvSpPr>
          <p:spPr>
            <a:xfrm>
              <a:off x="1152666" y="5173840"/>
              <a:ext cx="39315" cy="444000"/>
            </a:xfrm>
            <a:prstGeom prst="rect">
              <a:avLst/>
            </a:prstGeom>
            <a:solidFill>
              <a:schemeClr val="bg2">
                <a:lumMod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0" name="Rectangle 19"/>
            <p:cNvSpPr/>
            <p:nvPr/>
          </p:nvSpPr>
          <p:spPr>
            <a:xfrm>
              <a:off x="1120875" y="3768183"/>
              <a:ext cx="61483" cy="445048"/>
            </a:xfrm>
            <a:prstGeom prst="rect">
              <a:avLst/>
            </a:prstGeom>
            <a:solidFill>
              <a:schemeClr val="bg2">
                <a:lumMod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cxnSp>
        <p:nvCxnSpPr>
          <p:cNvPr id="6" name="Connecteur droit 5"/>
          <p:cNvCxnSpPr/>
          <p:nvPr>
            <p:custDataLst>
              <p:tags r:id="rId6"/>
            </p:custDataLst>
          </p:nvPr>
        </p:nvCxnSpPr>
        <p:spPr>
          <a:xfrm>
            <a:off x="1836192" y="5483612"/>
            <a:ext cx="5184080" cy="97399"/>
          </a:xfrm>
          <a:prstGeom prst="line">
            <a:avLst/>
          </a:prstGeom>
          <a:ln w="104775">
            <a:solidFill>
              <a:schemeClr val="accent6">
                <a:lumMod val="75000"/>
              </a:schemeClr>
            </a:solidFill>
          </a:ln>
          <a:scene3d>
            <a:camera prst="orthographicFront"/>
            <a:lightRig rig="threePt" dir="t"/>
          </a:scene3d>
          <a:sp3d>
            <a:bevelT/>
          </a:sp3d>
        </p:spPr>
        <p:style>
          <a:lnRef idx="1">
            <a:schemeClr val="accent1"/>
          </a:lnRef>
          <a:fillRef idx="0">
            <a:schemeClr val="accent1"/>
          </a:fillRef>
          <a:effectRef idx="0">
            <a:schemeClr val="accent1"/>
          </a:effectRef>
          <a:fontRef idx="minor">
            <a:schemeClr val="tx1"/>
          </a:fontRef>
        </p:style>
      </p:cxnSp>
      <p:cxnSp>
        <p:nvCxnSpPr>
          <p:cNvPr id="23" name="Connecteur droit 22"/>
          <p:cNvCxnSpPr/>
          <p:nvPr>
            <p:custDataLst>
              <p:tags r:id="rId7"/>
            </p:custDataLst>
          </p:nvPr>
        </p:nvCxnSpPr>
        <p:spPr>
          <a:xfrm>
            <a:off x="2987562" y="4701835"/>
            <a:ext cx="4752790" cy="48699"/>
          </a:xfrm>
          <a:prstGeom prst="line">
            <a:avLst/>
          </a:prstGeom>
          <a:ln w="104775">
            <a:solidFill>
              <a:schemeClr val="accent6">
                <a:lumMod val="75000"/>
              </a:schemeClr>
            </a:solidFill>
          </a:ln>
          <a:scene3d>
            <a:camera prst="orthographicFront"/>
            <a:lightRig rig="threePt" dir="t"/>
          </a:scene3d>
          <a:sp3d>
            <a:bevelT/>
          </a:sp3d>
        </p:spPr>
        <p:style>
          <a:lnRef idx="1">
            <a:schemeClr val="accent1"/>
          </a:lnRef>
          <a:fillRef idx="0">
            <a:schemeClr val="accent1"/>
          </a:fillRef>
          <a:effectRef idx="0">
            <a:schemeClr val="accent1"/>
          </a:effectRef>
          <a:fontRef idx="minor">
            <a:schemeClr val="tx1"/>
          </a:fontRef>
        </p:style>
      </p:cxnSp>
      <p:cxnSp>
        <p:nvCxnSpPr>
          <p:cNvPr id="24" name="Connecteur droit 23"/>
          <p:cNvCxnSpPr/>
          <p:nvPr>
            <p:custDataLst>
              <p:tags r:id="rId8"/>
            </p:custDataLst>
          </p:nvPr>
        </p:nvCxnSpPr>
        <p:spPr>
          <a:xfrm flipV="1">
            <a:off x="4448706" y="4506982"/>
            <a:ext cx="1647304" cy="1226274"/>
          </a:xfrm>
          <a:prstGeom prst="line">
            <a:avLst/>
          </a:prstGeom>
          <a:ln w="104775">
            <a:solidFill>
              <a:schemeClr val="accent6">
                <a:lumMod val="75000"/>
              </a:schemeClr>
            </a:solidFill>
          </a:ln>
          <a:scene3d>
            <a:camera prst="orthographicFront"/>
            <a:lightRig rig="threePt" dir="t"/>
          </a:scene3d>
          <a:sp3d>
            <a:bevelT/>
          </a:sp3d>
        </p:spPr>
        <p:style>
          <a:lnRef idx="1">
            <a:schemeClr val="accent1"/>
          </a:lnRef>
          <a:fillRef idx="0">
            <a:schemeClr val="accent1"/>
          </a:fillRef>
          <a:effectRef idx="0">
            <a:schemeClr val="accent1"/>
          </a:effectRef>
          <a:fontRef idx="minor">
            <a:schemeClr val="tx1"/>
          </a:fontRef>
        </p:style>
      </p:cxnSp>
      <p:cxnSp>
        <p:nvCxnSpPr>
          <p:cNvPr id="36" name="Connecteur droit avec flèche 35"/>
          <p:cNvCxnSpPr/>
          <p:nvPr>
            <p:custDataLst>
              <p:tags r:id="rId9"/>
            </p:custDataLst>
          </p:nvPr>
        </p:nvCxnSpPr>
        <p:spPr>
          <a:xfrm flipH="1">
            <a:off x="6732240" y="4732305"/>
            <a:ext cx="216024" cy="0"/>
          </a:xfrm>
          <a:prstGeom prst="straightConnector1">
            <a:avLst/>
          </a:prstGeom>
          <a:ln w="69850">
            <a:solidFill>
              <a:srgbClr val="FF0000"/>
            </a:solidFill>
            <a:tailEnd type="stealth" w="lg" len="lg"/>
          </a:ln>
        </p:spPr>
        <p:style>
          <a:lnRef idx="1">
            <a:schemeClr val="accent1"/>
          </a:lnRef>
          <a:fillRef idx="0">
            <a:schemeClr val="accent1"/>
          </a:fillRef>
          <a:effectRef idx="0">
            <a:schemeClr val="accent1"/>
          </a:effectRef>
          <a:fontRef idx="minor">
            <a:schemeClr val="tx1"/>
          </a:fontRef>
        </p:style>
      </p:cxnSp>
      <p:cxnSp>
        <p:nvCxnSpPr>
          <p:cNvPr id="43" name="Connecteur droit avec flèche 42"/>
          <p:cNvCxnSpPr/>
          <p:nvPr>
            <p:custDataLst>
              <p:tags r:id="rId10"/>
            </p:custDataLst>
          </p:nvPr>
        </p:nvCxnSpPr>
        <p:spPr>
          <a:xfrm flipV="1">
            <a:off x="5148064" y="4355447"/>
            <a:ext cx="0" cy="634033"/>
          </a:xfrm>
          <a:prstGeom prst="straightConnector1">
            <a:avLst/>
          </a:prstGeom>
          <a:ln w="38100">
            <a:solidFill>
              <a:srgbClr val="FFFF00"/>
            </a:solidFill>
            <a:prstDash val="sysDash"/>
            <a:tailEnd type="arrow"/>
          </a:ln>
        </p:spPr>
        <p:style>
          <a:lnRef idx="1">
            <a:schemeClr val="accent1"/>
          </a:lnRef>
          <a:fillRef idx="0">
            <a:schemeClr val="accent1"/>
          </a:fillRef>
          <a:effectRef idx="0">
            <a:schemeClr val="accent1"/>
          </a:effectRef>
          <a:fontRef idx="minor">
            <a:schemeClr val="tx1"/>
          </a:fontRef>
        </p:style>
      </p:cxnSp>
      <p:cxnSp>
        <p:nvCxnSpPr>
          <p:cNvPr id="44" name="Connecteur droit avec flèche 43"/>
          <p:cNvCxnSpPr/>
          <p:nvPr>
            <p:custDataLst>
              <p:tags r:id="rId11"/>
            </p:custDataLst>
          </p:nvPr>
        </p:nvCxnSpPr>
        <p:spPr>
          <a:xfrm flipV="1">
            <a:off x="5436096" y="4464893"/>
            <a:ext cx="0" cy="634033"/>
          </a:xfrm>
          <a:prstGeom prst="straightConnector1">
            <a:avLst/>
          </a:prstGeom>
          <a:ln w="38100">
            <a:solidFill>
              <a:srgbClr val="FFFF00"/>
            </a:solidFill>
            <a:prstDash val="sysDash"/>
            <a:tailEnd type="arrow"/>
          </a:ln>
        </p:spPr>
        <p:style>
          <a:lnRef idx="1">
            <a:schemeClr val="accent1"/>
          </a:lnRef>
          <a:fillRef idx="0">
            <a:schemeClr val="accent1"/>
          </a:fillRef>
          <a:effectRef idx="0">
            <a:schemeClr val="accent1"/>
          </a:effectRef>
          <a:fontRef idx="minor">
            <a:schemeClr val="tx1"/>
          </a:fontRef>
        </p:style>
      </p:cxnSp>
      <p:cxnSp>
        <p:nvCxnSpPr>
          <p:cNvPr id="45" name="Connecteur droit avec flèche 44"/>
          <p:cNvCxnSpPr/>
          <p:nvPr>
            <p:custDataLst>
              <p:tags r:id="rId12"/>
            </p:custDataLst>
          </p:nvPr>
        </p:nvCxnSpPr>
        <p:spPr>
          <a:xfrm flipV="1">
            <a:off x="4716016" y="4464493"/>
            <a:ext cx="0" cy="634033"/>
          </a:xfrm>
          <a:prstGeom prst="straightConnector1">
            <a:avLst/>
          </a:prstGeom>
          <a:ln w="38100">
            <a:solidFill>
              <a:srgbClr val="FFFF00"/>
            </a:solidFill>
            <a:prstDash val="sysDash"/>
            <a:tailEnd type="arrow"/>
          </a:ln>
        </p:spPr>
        <p:style>
          <a:lnRef idx="1">
            <a:schemeClr val="accent1"/>
          </a:lnRef>
          <a:fillRef idx="0">
            <a:schemeClr val="accent1"/>
          </a:fillRef>
          <a:effectRef idx="0">
            <a:schemeClr val="accent1"/>
          </a:effectRef>
          <a:fontRef idx="minor">
            <a:schemeClr val="tx1"/>
          </a:fontRef>
        </p:style>
      </p:cxnSp>
      <p:cxnSp>
        <p:nvCxnSpPr>
          <p:cNvPr id="46" name="Connecteur droit avec flèche 45"/>
          <p:cNvCxnSpPr/>
          <p:nvPr>
            <p:custDataLst>
              <p:tags r:id="rId13"/>
            </p:custDataLst>
          </p:nvPr>
        </p:nvCxnSpPr>
        <p:spPr>
          <a:xfrm flipV="1">
            <a:off x="4283968" y="4365104"/>
            <a:ext cx="0" cy="634033"/>
          </a:xfrm>
          <a:prstGeom prst="straightConnector1">
            <a:avLst/>
          </a:prstGeom>
          <a:ln w="38100">
            <a:solidFill>
              <a:srgbClr val="FFFF00"/>
            </a:solidFill>
            <a:prstDash val="sysDash"/>
            <a:tailEnd type="arrow"/>
          </a:ln>
        </p:spPr>
        <p:style>
          <a:lnRef idx="1">
            <a:schemeClr val="accent1"/>
          </a:lnRef>
          <a:fillRef idx="0">
            <a:schemeClr val="accent1"/>
          </a:fillRef>
          <a:effectRef idx="0">
            <a:schemeClr val="accent1"/>
          </a:effectRef>
          <a:fontRef idx="minor">
            <a:schemeClr val="tx1"/>
          </a:fontRef>
        </p:style>
      </p:cxnSp>
      <p:cxnSp>
        <p:nvCxnSpPr>
          <p:cNvPr id="47" name="Connecteur droit avec flèche 46"/>
          <p:cNvCxnSpPr/>
          <p:nvPr>
            <p:custDataLst>
              <p:tags r:id="rId14"/>
            </p:custDataLst>
          </p:nvPr>
        </p:nvCxnSpPr>
        <p:spPr>
          <a:xfrm flipV="1">
            <a:off x="3995936" y="4559393"/>
            <a:ext cx="0" cy="634033"/>
          </a:xfrm>
          <a:prstGeom prst="straightConnector1">
            <a:avLst/>
          </a:prstGeom>
          <a:ln w="38100">
            <a:solidFill>
              <a:srgbClr val="FFFF00"/>
            </a:solidFill>
            <a:prstDash val="sysDash"/>
            <a:tailEnd type="arrow"/>
          </a:ln>
        </p:spPr>
        <p:style>
          <a:lnRef idx="1">
            <a:schemeClr val="accent1"/>
          </a:lnRef>
          <a:fillRef idx="0">
            <a:schemeClr val="accent1"/>
          </a:fillRef>
          <a:effectRef idx="0">
            <a:schemeClr val="accent1"/>
          </a:effectRef>
          <a:fontRef idx="minor">
            <a:schemeClr val="tx1"/>
          </a:fontRef>
        </p:style>
      </p:cxnSp>
      <p:cxnSp>
        <p:nvCxnSpPr>
          <p:cNvPr id="48" name="Connecteur droit avec flèche 47"/>
          <p:cNvCxnSpPr/>
          <p:nvPr>
            <p:custDataLst>
              <p:tags r:id="rId15"/>
            </p:custDataLst>
          </p:nvPr>
        </p:nvCxnSpPr>
        <p:spPr>
          <a:xfrm flipV="1">
            <a:off x="5724128" y="4559393"/>
            <a:ext cx="0" cy="634033"/>
          </a:xfrm>
          <a:prstGeom prst="straightConnector1">
            <a:avLst/>
          </a:prstGeom>
          <a:ln w="38100">
            <a:solidFill>
              <a:srgbClr val="FFFF00"/>
            </a:solidFill>
            <a:prstDash val="sysDash"/>
            <a:tailEnd type="arrow"/>
          </a:ln>
        </p:spPr>
        <p:style>
          <a:lnRef idx="1">
            <a:schemeClr val="accent1"/>
          </a:lnRef>
          <a:fillRef idx="0">
            <a:schemeClr val="accent1"/>
          </a:fillRef>
          <a:effectRef idx="0">
            <a:schemeClr val="accent1"/>
          </a:effectRef>
          <a:fontRef idx="minor">
            <a:schemeClr val="tx1"/>
          </a:fontRef>
        </p:style>
      </p:cxnSp>
      <p:sp>
        <p:nvSpPr>
          <p:cNvPr id="61" name="Forme libre 60"/>
          <p:cNvSpPr/>
          <p:nvPr>
            <p:custDataLst>
              <p:tags r:id="rId16"/>
            </p:custDataLst>
          </p:nvPr>
        </p:nvSpPr>
        <p:spPr>
          <a:xfrm>
            <a:off x="6891104" y="5578689"/>
            <a:ext cx="777240" cy="566483"/>
          </a:xfrm>
          <a:custGeom>
            <a:avLst/>
            <a:gdLst>
              <a:gd name="connsiteX0" fmla="*/ 0 w 777240"/>
              <a:gd name="connsiteY0" fmla="*/ 5684 h 599890"/>
              <a:gd name="connsiteX1" fmla="*/ 213360 w 777240"/>
              <a:gd name="connsiteY1" fmla="*/ 43784 h 599890"/>
              <a:gd name="connsiteX2" fmla="*/ 358140 w 777240"/>
              <a:gd name="connsiteY2" fmla="*/ 329534 h 599890"/>
              <a:gd name="connsiteX3" fmla="*/ 453390 w 777240"/>
              <a:gd name="connsiteY3" fmla="*/ 569564 h 599890"/>
              <a:gd name="connsiteX4" fmla="*/ 777240 w 777240"/>
              <a:gd name="connsiteY4" fmla="*/ 588614 h 599890"/>
              <a:gd name="connsiteX0" fmla="*/ 0 w 777240"/>
              <a:gd name="connsiteY0" fmla="*/ 8931 h 599518"/>
              <a:gd name="connsiteX1" fmla="*/ 213360 w 777240"/>
              <a:gd name="connsiteY1" fmla="*/ 47031 h 599518"/>
              <a:gd name="connsiteX2" fmla="*/ 247650 w 777240"/>
              <a:gd name="connsiteY2" fmla="*/ 401361 h 599518"/>
              <a:gd name="connsiteX3" fmla="*/ 453390 w 777240"/>
              <a:gd name="connsiteY3" fmla="*/ 572811 h 599518"/>
              <a:gd name="connsiteX4" fmla="*/ 777240 w 777240"/>
              <a:gd name="connsiteY4" fmla="*/ 591861 h 599518"/>
              <a:gd name="connsiteX0" fmla="*/ 0 w 777240"/>
              <a:gd name="connsiteY0" fmla="*/ 3625 h 594212"/>
              <a:gd name="connsiteX1" fmla="*/ 255270 w 777240"/>
              <a:gd name="connsiteY1" fmla="*/ 60775 h 594212"/>
              <a:gd name="connsiteX2" fmla="*/ 247650 w 777240"/>
              <a:gd name="connsiteY2" fmla="*/ 396055 h 594212"/>
              <a:gd name="connsiteX3" fmla="*/ 453390 w 777240"/>
              <a:gd name="connsiteY3" fmla="*/ 567505 h 594212"/>
              <a:gd name="connsiteX4" fmla="*/ 777240 w 777240"/>
              <a:gd name="connsiteY4" fmla="*/ 586555 h 594212"/>
              <a:gd name="connsiteX0" fmla="*/ 0 w 777240"/>
              <a:gd name="connsiteY0" fmla="*/ 4249 h 593840"/>
              <a:gd name="connsiteX1" fmla="*/ 255270 w 777240"/>
              <a:gd name="connsiteY1" fmla="*/ 61399 h 593840"/>
              <a:gd name="connsiteX2" fmla="*/ 247650 w 777240"/>
              <a:gd name="connsiteY2" fmla="*/ 419539 h 593840"/>
              <a:gd name="connsiteX3" fmla="*/ 453390 w 777240"/>
              <a:gd name="connsiteY3" fmla="*/ 568129 h 593840"/>
              <a:gd name="connsiteX4" fmla="*/ 777240 w 777240"/>
              <a:gd name="connsiteY4" fmla="*/ 587179 h 593840"/>
              <a:gd name="connsiteX0" fmla="*/ 0 w 777240"/>
              <a:gd name="connsiteY0" fmla="*/ 4249 h 598371"/>
              <a:gd name="connsiteX1" fmla="*/ 255270 w 777240"/>
              <a:gd name="connsiteY1" fmla="*/ 61399 h 598371"/>
              <a:gd name="connsiteX2" fmla="*/ 247650 w 777240"/>
              <a:gd name="connsiteY2" fmla="*/ 419539 h 598371"/>
              <a:gd name="connsiteX3" fmla="*/ 445770 w 777240"/>
              <a:gd name="connsiteY3" fmla="*/ 579559 h 598371"/>
              <a:gd name="connsiteX4" fmla="*/ 777240 w 777240"/>
              <a:gd name="connsiteY4" fmla="*/ 587179 h 59837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77240" h="598371">
                <a:moveTo>
                  <a:pt x="0" y="4249"/>
                </a:moveTo>
                <a:cubicBezTo>
                  <a:pt x="76835" y="-3689"/>
                  <a:pt x="213995" y="-7816"/>
                  <a:pt x="255270" y="61399"/>
                </a:cubicBezTo>
                <a:cubicBezTo>
                  <a:pt x="296545" y="130614"/>
                  <a:pt x="215900" y="333179"/>
                  <a:pt x="247650" y="419539"/>
                </a:cubicBezTo>
                <a:cubicBezTo>
                  <a:pt x="279400" y="505899"/>
                  <a:pt x="357505" y="551619"/>
                  <a:pt x="445770" y="579559"/>
                </a:cubicBezTo>
                <a:cubicBezTo>
                  <a:pt x="534035" y="607499"/>
                  <a:pt x="650240" y="599244"/>
                  <a:pt x="777240" y="587179"/>
                </a:cubicBezTo>
              </a:path>
            </a:pathLst>
          </a:custGeom>
          <a:noFill/>
          <a:ln w="104775">
            <a:solidFill>
              <a:schemeClr val="tx1"/>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30" name="Groupe 29"/>
          <p:cNvGrpSpPr/>
          <p:nvPr>
            <p:custDataLst>
              <p:tags r:id="rId17"/>
            </p:custDataLst>
          </p:nvPr>
        </p:nvGrpSpPr>
        <p:grpSpPr>
          <a:xfrm flipH="1">
            <a:off x="7668343" y="5770043"/>
            <a:ext cx="269523" cy="755301"/>
            <a:chOff x="7740352" y="5842051"/>
            <a:chExt cx="181252" cy="611285"/>
          </a:xfrm>
        </p:grpSpPr>
        <p:sp useBgFill="1">
          <p:nvSpPr>
            <p:cNvPr id="29" name="Rectangle 28"/>
            <p:cNvSpPr/>
            <p:nvPr/>
          </p:nvSpPr>
          <p:spPr>
            <a:xfrm>
              <a:off x="7740352" y="5842051"/>
              <a:ext cx="181252" cy="61128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cxnSp>
          <p:nvCxnSpPr>
            <p:cNvPr id="26" name="Connecteur droit 25"/>
            <p:cNvCxnSpPr/>
            <p:nvPr/>
          </p:nvCxnSpPr>
          <p:spPr>
            <a:xfrm>
              <a:off x="7740352" y="5842051"/>
              <a:ext cx="0" cy="611285"/>
            </a:xfrm>
            <a:prstGeom prst="line">
              <a:avLst/>
            </a:prstGeom>
            <a:ln w="76200">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27" name="Connecteur droit 26"/>
            <p:cNvCxnSpPr/>
            <p:nvPr/>
          </p:nvCxnSpPr>
          <p:spPr>
            <a:xfrm>
              <a:off x="7892752" y="5994872"/>
              <a:ext cx="0" cy="305642"/>
            </a:xfrm>
            <a:prstGeom prst="line">
              <a:avLst/>
            </a:prstGeom>
            <a:ln w="7620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66" name="Ellipse 65"/>
          <p:cNvSpPr/>
          <p:nvPr>
            <p:custDataLst>
              <p:tags r:id="rId18"/>
            </p:custDataLst>
          </p:nvPr>
        </p:nvSpPr>
        <p:spPr>
          <a:xfrm>
            <a:off x="7570029" y="6096890"/>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67" name="Ellipse 66"/>
          <p:cNvSpPr/>
          <p:nvPr>
            <p:custDataLst>
              <p:tags r:id="rId19"/>
            </p:custDataLst>
          </p:nvPr>
        </p:nvSpPr>
        <p:spPr>
          <a:xfrm>
            <a:off x="4704120" y="5483612"/>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68" name="Ellipse 67"/>
          <p:cNvSpPr/>
          <p:nvPr>
            <p:custDataLst>
              <p:tags r:id="rId20"/>
            </p:custDataLst>
          </p:nvPr>
        </p:nvSpPr>
        <p:spPr>
          <a:xfrm>
            <a:off x="5940152" y="472873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70" name="Ellipse 69"/>
          <p:cNvSpPr/>
          <p:nvPr>
            <p:custDataLst>
              <p:tags r:id="rId21"/>
            </p:custDataLst>
          </p:nvPr>
        </p:nvSpPr>
        <p:spPr>
          <a:xfrm>
            <a:off x="3635896" y="5473213"/>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71" name="Ellipse 70"/>
          <p:cNvSpPr/>
          <p:nvPr>
            <p:custDataLst>
              <p:tags r:id="rId22"/>
            </p:custDataLst>
          </p:nvPr>
        </p:nvSpPr>
        <p:spPr>
          <a:xfrm>
            <a:off x="2555776" y="5473213"/>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72" name="Ellipse 71"/>
          <p:cNvSpPr/>
          <p:nvPr>
            <p:custDataLst>
              <p:tags r:id="rId23"/>
            </p:custDataLst>
          </p:nvPr>
        </p:nvSpPr>
        <p:spPr>
          <a:xfrm>
            <a:off x="2411760" y="5456895"/>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75" name="Groupe 74"/>
          <p:cNvGrpSpPr/>
          <p:nvPr>
            <p:custDataLst>
              <p:tags r:id="rId24"/>
            </p:custDataLst>
          </p:nvPr>
        </p:nvGrpSpPr>
        <p:grpSpPr>
          <a:xfrm>
            <a:off x="4370015" y="4941168"/>
            <a:ext cx="634033" cy="646331"/>
            <a:chOff x="4428231" y="6526686"/>
            <a:chExt cx="634033" cy="646331"/>
          </a:xfrm>
        </p:grpSpPr>
        <p:cxnSp>
          <p:nvCxnSpPr>
            <p:cNvPr id="73" name="Connecteur droit avec flèche 72"/>
            <p:cNvCxnSpPr/>
            <p:nvPr/>
          </p:nvCxnSpPr>
          <p:spPr>
            <a:xfrm rot="5400000">
              <a:off x="4745248" y="6280335"/>
              <a:ext cx="0" cy="634033"/>
            </a:xfrm>
            <a:prstGeom prst="straightConnector1">
              <a:avLst/>
            </a:prstGeom>
            <a:ln w="57150">
              <a:solidFill>
                <a:srgbClr val="00B0F0"/>
              </a:solidFill>
              <a:prstDash val="solid"/>
              <a:tailEnd type="arrow"/>
            </a:ln>
            <a:effectLst>
              <a:outerShdw blurRad="50800" dist="38100" dir="2700000" algn="tl" rotWithShape="0">
                <a:prstClr val="black">
                  <a:alpha val="40000"/>
                </a:prstClr>
              </a:outerShdw>
            </a:effectLst>
          </p:spPr>
          <p:style>
            <a:lnRef idx="1">
              <a:schemeClr val="accent1"/>
            </a:lnRef>
            <a:fillRef idx="0">
              <a:schemeClr val="accent1"/>
            </a:fillRef>
            <a:effectRef idx="0">
              <a:schemeClr val="accent1"/>
            </a:effectRef>
            <a:fontRef idx="minor">
              <a:schemeClr val="tx1"/>
            </a:fontRef>
          </p:style>
        </p:cxnSp>
        <p:sp>
          <p:nvSpPr>
            <p:cNvPr id="74" name="ZoneTexte 73"/>
            <p:cNvSpPr txBox="1"/>
            <p:nvPr/>
          </p:nvSpPr>
          <p:spPr>
            <a:xfrm>
              <a:off x="4644255" y="6526686"/>
              <a:ext cx="396262" cy="646331"/>
            </a:xfrm>
            <a:prstGeom prst="rect">
              <a:avLst/>
            </a:prstGeom>
            <a:noFill/>
          </p:spPr>
          <p:txBody>
            <a:bodyPr wrap="none" rtlCol="0">
              <a:spAutoFit/>
            </a:bodyPr>
            <a:lstStyle/>
            <a:p>
              <a:r>
                <a:rPr lang="fr-FR" sz="3600" b="1" dirty="0" smtClean="0">
                  <a:solidFill>
                    <a:srgbClr val="00B0F0"/>
                  </a:solidFill>
                  <a:effectLst>
                    <a:outerShdw blurRad="50800" dist="38100" dir="2700000" algn="tl" rotWithShape="0">
                      <a:prstClr val="black">
                        <a:alpha val="40000"/>
                      </a:prstClr>
                    </a:outerShdw>
                  </a:effectLst>
                </a:rPr>
                <a:t>F</a:t>
              </a:r>
              <a:endParaRPr lang="fr-FR" sz="3600" b="1" dirty="0">
                <a:solidFill>
                  <a:srgbClr val="00B0F0"/>
                </a:solidFill>
                <a:effectLst>
                  <a:outerShdw blurRad="50800" dist="38100" dir="2700000" algn="tl" rotWithShape="0">
                    <a:prstClr val="black">
                      <a:alpha val="40000"/>
                    </a:prstClr>
                  </a:outerShdw>
                </a:effectLst>
              </a:endParaRPr>
            </a:p>
          </p:txBody>
        </p:sp>
      </p:grpSp>
      <p:sp>
        <p:nvSpPr>
          <p:cNvPr id="76" name="ZoneTexte 75"/>
          <p:cNvSpPr txBox="1"/>
          <p:nvPr>
            <p:custDataLst>
              <p:tags r:id="rId25"/>
            </p:custDataLst>
          </p:nvPr>
        </p:nvSpPr>
        <p:spPr>
          <a:xfrm>
            <a:off x="6626741" y="4149080"/>
            <a:ext cx="280846" cy="523220"/>
          </a:xfrm>
          <a:prstGeom prst="rect">
            <a:avLst/>
          </a:prstGeom>
          <a:noFill/>
        </p:spPr>
        <p:txBody>
          <a:bodyPr wrap="none" rtlCol="0">
            <a:spAutoFit/>
          </a:bodyPr>
          <a:lstStyle/>
          <a:p>
            <a:r>
              <a:rPr lang="fr-FR" sz="2800" b="1" dirty="0" smtClean="0">
                <a:solidFill>
                  <a:srgbClr val="FF0000"/>
                </a:solidFill>
              </a:rPr>
              <a:t>I</a:t>
            </a:r>
            <a:endParaRPr lang="fr-FR" sz="2800" b="1" dirty="0">
              <a:solidFill>
                <a:srgbClr val="FF0000"/>
              </a:solidFill>
            </a:endParaRPr>
          </a:p>
        </p:txBody>
      </p:sp>
      <p:sp>
        <p:nvSpPr>
          <p:cNvPr id="77" name="ZoneTexte 76"/>
          <p:cNvSpPr txBox="1"/>
          <p:nvPr>
            <p:custDataLst>
              <p:tags r:id="rId26"/>
            </p:custDataLst>
          </p:nvPr>
        </p:nvSpPr>
        <p:spPr>
          <a:xfrm>
            <a:off x="4355976" y="3968250"/>
            <a:ext cx="442750" cy="646331"/>
          </a:xfrm>
          <a:prstGeom prst="rect">
            <a:avLst/>
          </a:prstGeom>
          <a:noFill/>
        </p:spPr>
        <p:txBody>
          <a:bodyPr wrap="none" rtlCol="0">
            <a:spAutoFit/>
          </a:bodyPr>
          <a:lstStyle/>
          <a:p>
            <a:r>
              <a:rPr lang="fr-FR" sz="3600" b="1" dirty="0" smtClean="0">
                <a:solidFill>
                  <a:srgbClr val="FFFF00"/>
                </a:solidFill>
              </a:rPr>
              <a:t>B</a:t>
            </a:r>
            <a:endParaRPr lang="fr-FR" sz="3600" b="1" dirty="0">
              <a:solidFill>
                <a:srgbClr val="FFFF00"/>
              </a:solidFill>
            </a:endParaRPr>
          </a:p>
        </p:txBody>
      </p:sp>
      <p:sp>
        <p:nvSpPr>
          <p:cNvPr id="78" name="Ellipse 77"/>
          <p:cNvSpPr/>
          <p:nvPr>
            <p:custDataLst>
              <p:tags r:id="rId27"/>
            </p:custDataLst>
          </p:nvPr>
        </p:nvSpPr>
        <p:spPr>
          <a:xfrm>
            <a:off x="7570029" y="6096890"/>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79" name="Ellipse 78"/>
          <p:cNvSpPr/>
          <p:nvPr>
            <p:custDataLst>
              <p:tags r:id="rId28"/>
            </p:custDataLst>
          </p:nvPr>
        </p:nvSpPr>
        <p:spPr>
          <a:xfrm>
            <a:off x="7570029" y="6096890"/>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80" name="Ellipse 79"/>
          <p:cNvSpPr/>
          <p:nvPr>
            <p:custDataLst>
              <p:tags r:id="rId29"/>
            </p:custDataLst>
          </p:nvPr>
        </p:nvSpPr>
        <p:spPr>
          <a:xfrm>
            <a:off x="7570029" y="6096890"/>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81" name="Ellipse 80"/>
          <p:cNvSpPr/>
          <p:nvPr>
            <p:custDataLst>
              <p:tags r:id="rId30"/>
            </p:custDataLst>
          </p:nvPr>
        </p:nvSpPr>
        <p:spPr>
          <a:xfrm>
            <a:off x="4932040" y="4725144"/>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82" name="Ellipse 81"/>
          <p:cNvSpPr/>
          <p:nvPr>
            <p:custDataLst>
              <p:tags r:id="rId31"/>
            </p:custDataLst>
          </p:nvPr>
        </p:nvSpPr>
        <p:spPr>
          <a:xfrm>
            <a:off x="5436096" y="4725144"/>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83" name="Ellipse 82"/>
          <p:cNvSpPr/>
          <p:nvPr>
            <p:custDataLst>
              <p:tags r:id="rId32"/>
            </p:custDataLst>
          </p:nvPr>
        </p:nvSpPr>
        <p:spPr>
          <a:xfrm>
            <a:off x="4339617" y="4684645"/>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cxnSp>
        <p:nvCxnSpPr>
          <p:cNvPr id="35" name="Connecteur droit avec flèche 34"/>
          <p:cNvCxnSpPr/>
          <p:nvPr>
            <p:custDataLst>
              <p:tags r:id="rId33"/>
            </p:custDataLst>
          </p:nvPr>
        </p:nvCxnSpPr>
        <p:spPr>
          <a:xfrm>
            <a:off x="5598978" y="5532311"/>
            <a:ext cx="216024" cy="0"/>
          </a:xfrm>
          <a:prstGeom prst="straightConnector1">
            <a:avLst/>
          </a:prstGeom>
          <a:ln w="69850">
            <a:solidFill>
              <a:srgbClr val="FF0000"/>
            </a:solidFill>
            <a:tailEnd type="stealth" w="lg" len="lg"/>
          </a:ln>
        </p:spPr>
        <p:style>
          <a:lnRef idx="1">
            <a:schemeClr val="accent1"/>
          </a:lnRef>
          <a:fillRef idx="0">
            <a:schemeClr val="accent1"/>
          </a:fillRef>
          <a:effectRef idx="0">
            <a:schemeClr val="accent1"/>
          </a:effectRef>
          <a:fontRef idx="minor">
            <a:schemeClr val="tx1"/>
          </a:fontRef>
        </p:style>
      </p:cxnSp>
      <p:cxnSp>
        <p:nvCxnSpPr>
          <p:cNvPr id="37" name="Connecteur droit avec flèche 36"/>
          <p:cNvCxnSpPr/>
          <p:nvPr>
            <p:custDataLst>
              <p:tags r:id="rId34"/>
            </p:custDataLst>
          </p:nvPr>
        </p:nvCxnSpPr>
        <p:spPr>
          <a:xfrm rot="11460000" flipV="1">
            <a:off x="5371559" y="4885183"/>
            <a:ext cx="139139" cy="164561"/>
          </a:xfrm>
          <a:prstGeom prst="straightConnector1">
            <a:avLst/>
          </a:prstGeom>
          <a:ln w="69850">
            <a:solidFill>
              <a:srgbClr val="FF0000"/>
            </a:solidFill>
            <a:tailEnd type="stealth" w="lg" len="lg"/>
          </a:ln>
        </p:spPr>
        <p:style>
          <a:lnRef idx="1">
            <a:schemeClr val="accent1"/>
          </a:lnRef>
          <a:fillRef idx="0">
            <a:schemeClr val="accent1"/>
          </a:fillRef>
          <a:effectRef idx="0">
            <a:schemeClr val="accent1"/>
          </a:effectRef>
          <a:fontRef idx="minor">
            <a:schemeClr val="tx1"/>
          </a:fontRef>
        </p:style>
      </p:cxnSp>
      <p:grpSp>
        <p:nvGrpSpPr>
          <p:cNvPr id="9" name="Groupe 8"/>
          <p:cNvGrpSpPr/>
          <p:nvPr>
            <p:custDataLst>
              <p:tags r:id="rId35"/>
            </p:custDataLst>
          </p:nvPr>
        </p:nvGrpSpPr>
        <p:grpSpPr>
          <a:xfrm>
            <a:off x="7071527" y="4662274"/>
            <a:ext cx="732080" cy="370828"/>
            <a:chOff x="6294897" y="5491102"/>
            <a:chExt cx="732080" cy="370828"/>
          </a:xfrm>
        </p:grpSpPr>
        <p:sp useBgFill="1">
          <p:nvSpPr>
            <p:cNvPr id="52" name="Rectangle 51"/>
            <p:cNvSpPr/>
            <p:nvPr/>
          </p:nvSpPr>
          <p:spPr>
            <a:xfrm>
              <a:off x="6294897" y="5491102"/>
              <a:ext cx="653367" cy="370828"/>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cxnSp>
          <p:nvCxnSpPr>
            <p:cNvPr id="49" name="Connecteur droit 48"/>
            <p:cNvCxnSpPr/>
            <p:nvPr/>
          </p:nvCxnSpPr>
          <p:spPr>
            <a:xfrm flipV="1">
              <a:off x="6300192" y="5562257"/>
              <a:ext cx="726785" cy="279794"/>
            </a:xfrm>
            <a:prstGeom prst="line">
              <a:avLst/>
            </a:prstGeom>
            <a:ln w="104775">
              <a:solidFill>
                <a:schemeClr val="accent6">
                  <a:lumMod val="75000"/>
                </a:schemeClr>
              </a:solidFill>
            </a:ln>
            <a:scene3d>
              <a:camera prst="orthographicFront"/>
              <a:lightRig rig="threePt" dir="t"/>
            </a:scene3d>
            <a:sp3d>
              <a:bevelT/>
            </a:sp3d>
          </p:spPr>
          <p:style>
            <a:lnRef idx="1">
              <a:schemeClr val="accent1"/>
            </a:lnRef>
            <a:fillRef idx="0">
              <a:schemeClr val="accent1"/>
            </a:fillRef>
            <a:effectRef idx="0">
              <a:schemeClr val="accent1"/>
            </a:effectRef>
            <a:fontRef idx="minor">
              <a:schemeClr val="tx1"/>
            </a:fontRef>
          </p:style>
        </p:cxnSp>
      </p:grpSp>
      <p:grpSp>
        <p:nvGrpSpPr>
          <p:cNvPr id="54" name="Groupe 53"/>
          <p:cNvGrpSpPr/>
          <p:nvPr>
            <p:custDataLst>
              <p:tags r:id="rId36"/>
            </p:custDataLst>
          </p:nvPr>
        </p:nvGrpSpPr>
        <p:grpSpPr>
          <a:xfrm>
            <a:off x="7013962" y="4677616"/>
            <a:ext cx="778818" cy="370828"/>
            <a:chOff x="6248159" y="5491102"/>
            <a:chExt cx="778818" cy="370828"/>
          </a:xfrm>
        </p:grpSpPr>
        <p:sp useBgFill="1">
          <p:nvSpPr>
            <p:cNvPr id="55" name="Rectangle 54"/>
            <p:cNvSpPr/>
            <p:nvPr/>
          </p:nvSpPr>
          <p:spPr>
            <a:xfrm>
              <a:off x="6294897" y="5491102"/>
              <a:ext cx="653367" cy="370828"/>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cxnSp>
          <p:nvCxnSpPr>
            <p:cNvPr id="56" name="Connecteur droit 55"/>
            <p:cNvCxnSpPr/>
            <p:nvPr/>
          </p:nvCxnSpPr>
          <p:spPr>
            <a:xfrm flipV="1">
              <a:off x="6248159" y="5562258"/>
              <a:ext cx="778818" cy="39804"/>
            </a:xfrm>
            <a:prstGeom prst="line">
              <a:avLst/>
            </a:prstGeom>
            <a:ln w="104775">
              <a:solidFill>
                <a:schemeClr val="accent6">
                  <a:lumMod val="75000"/>
                </a:schemeClr>
              </a:solidFill>
            </a:ln>
            <a:scene3d>
              <a:camera prst="orthographicFront"/>
              <a:lightRig rig="threePt" dir="t"/>
            </a:scene3d>
            <a:sp3d>
              <a:bevelT/>
            </a:sp3d>
          </p:spPr>
          <p:style>
            <a:lnRef idx="1">
              <a:schemeClr val="accent1"/>
            </a:lnRef>
            <a:fillRef idx="0">
              <a:schemeClr val="accent1"/>
            </a:fillRef>
            <a:effectRef idx="0">
              <a:schemeClr val="accent1"/>
            </a:effectRef>
            <a:fontRef idx="minor">
              <a:schemeClr val="tx1"/>
            </a:fontRef>
          </p:style>
        </p:cxnSp>
      </p:grpSp>
      <p:sp>
        <p:nvSpPr>
          <p:cNvPr id="58" name="ZoneTexte 57"/>
          <p:cNvSpPr txBox="1"/>
          <p:nvPr>
            <p:custDataLst>
              <p:tags r:id="rId37"/>
            </p:custDataLst>
          </p:nvPr>
        </p:nvSpPr>
        <p:spPr>
          <a:xfrm>
            <a:off x="5009496" y="5867980"/>
            <a:ext cx="949299" cy="369332"/>
          </a:xfrm>
          <a:prstGeom prst="rect">
            <a:avLst/>
          </a:prstGeom>
          <a:noFill/>
        </p:spPr>
        <p:txBody>
          <a:bodyPr wrap="none" rtlCol="0">
            <a:spAutoFit/>
          </a:bodyPr>
          <a:lstStyle/>
          <a:p>
            <a:r>
              <a:rPr lang="fr-FR" b="1" dirty="0" smtClean="0">
                <a:solidFill>
                  <a:schemeClr val="bg1"/>
                </a:solidFill>
                <a:latin typeface="Verdana" panose="020B0604030504040204" pitchFamily="34" charset="0"/>
                <a:ea typeface="Verdana" panose="020B0604030504040204" pitchFamily="34" charset="0"/>
                <a:cs typeface="Verdana" panose="020B0604030504040204" pitchFamily="34" charset="0"/>
              </a:rPr>
              <a:t>NORD</a:t>
            </a:r>
            <a:endParaRPr lang="fr-FR" b="1" dirty="0">
              <a:solidFill>
                <a:schemeClr val="bg1"/>
              </a:solidFill>
              <a:latin typeface="Verdana" panose="020B0604030504040204" pitchFamily="34" charset="0"/>
              <a:ea typeface="Verdana" panose="020B0604030504040204" pitchFamily="34" charset="0"/>
              <a:cs typeface="Verdana" panose="020B0604030504040204" pitchFamily="34" charset="0"/>
            </a:endParaRPr>
          </a:p>
        </p:txBody>
      </p:sp>
      <p:sp>
        <p:nvSpPr>
          <p:cNvPr id="59" name="ZoneTexte 58"/>
          <p:cNvSpPr txBox="1"/>
          <p:nvPr>
            <p:custDataLst>
              <p:tags r:id="rId38"/>
            </p:custDataLst>
          </p:nvPr>
        </p:nvSpPr>
        <p:spPr>
          <a:xfrm>
            <a:off x="5230711" y="3779748"/>
            <a:ext cx="728084" cy="369332"/>
          </a:xfrm>
          <a:prstGeom prst="rect">
            <a:avLst/>
          </a:prstGeom>
          <a:noFill/>
        </p:spPr>
        <p:txBody>
          <a:bodyPr wrap="none" rtlCol="0">
            <a:spAutoFit/>
          </a:bodyPr>
          <a:lstStyle/>
          <a:p>
            <a:r>
              <a:rPr lang="fr-FR" b="1" dirty="0" smtClean="0">
                <a:solidFill>
                  <a:schemeClr val="bg1"/>
                </a:solidFill>
                <a:latin typeface="Verdana" panose="020B0604030504040204" pitchFamily="34" charset="0"/>
                <a:ea typeface="Verdana" panose="020B0604030504040204" pitchFamily="34" charset="0"/>
                <a:cs typeface="Verdana" panose="020B0604030504040204" pitchFamily="34" charset="0"/>
              </a:rPr>
              <a:t>SUD</a:t>
            </a:r>
            <a:endParaRPr lang="fr-FR" b="1" dirty="0">
              <a:solidFill>
                <a:schemeClr val="bg1"/>
              </a:solidFill>
              <a:latin typeface="Verdana" panose="020B0604030504040204" pitchFamily="34" charset="0"/>
              <a:ea typeface="Verdana" panose="020B0604030504040204" pitchFamily="34" charset="0"/>
              <a:cs typeface="Verdana" panose="020B0604030504040204" pitchFamily="34" charset="0"/>
            </a:endParaRPr>
          </a:p>
        </p:txBody>
      </p:sp>
      <p:cxnSp>
        <p:nvCxnSpPr>
          <p:cNvPr id="62" name="Connecteur droit 61"/>
          <p:cNvCxnSpPr/>
          <p:nvPr>
            <p:custDataLst>
              <p:tags r:id="rId39"/>
            </p:custDataLst>
          </p:nvPr>
        </p:nvCxnSpPr>
        <p:spPr>
          <a:xfrm flipH="1" flipV="1">
            <a:off x="611560" y="5425666"/>
            <a:ext cx="1536262" cy="47548"/>
          </a:xfrm>
          <a:prstGeom prst="line">
            <a:avLst/>
          </a:prstGeom>
          <a:ln w="57150">
            <a:solidFill>
              <a:srgbClr val="7030A0"/>
            </a:solidFill>
          </a:ln>
          <a:effectLst>
            <a:outerShdw blurRad="50800" dist="38100" dir="2700000" algn="tl" rotWithShape="0">
              <a:prstClr val="black">
                <a:alpha val="40000"/>
              </a:prstClr>
            </a:outerShdw>
          </a:effectLst>
        </p:spPr>
        <p:style>
          <a:lnRef idx="1">
            <a:schemeClr val="accent1"/>
          </a:lnRef>
          <a:fillRef idx="0">
            <a:schemeClr val="accent1"/>
          </a:fillRef>
          <a:effectRef idx="0">
            <a:schemeClr val="accent1"/>
          </a:effectRef>
          <a:fontRef idx="minor">
            <a:schemeClr val="tx1"/>
          </a:fontRef>
        </p:style>
      </p:cxnSp>
      <p:cxnSp>
        <p:nvCxnSpPr>
          <p:cNvPr id="64" name="Connecteur droit 63"/>
          <p:cNvCxnSpPr/>
          <p:nvPr>
            <p:custDataLst>
              <p:tags r:id="rId40"/>
            </p:custDataLst>
          </p:nvPr>
        </p:nvCxnSpPr>
        <p:spPr>
          <a:xfrm flipH="1">
            <a:off x="1403648" y="4726184"/>
            <a:ext cx="903539" cy="699482"/>
          </a:xfrm>
          <a:prstGeom prst="line">
            <a:avLst/>
          </a:prstGeom>
          <a:ln w="57150">
            <a:solidFill>
              <a:srgbClr val="7030A0"/>
            </a:solidFill>
            <a:headEnd type="triangle" w="med" len="med"/>
            <a:tailEnd type="triangle" w="med" len="med"/>
          </a:ln>
          <a:effectLst>
            <a:outerShdw blurRad="50800" dist="38100" dir="2700000" algn="tl" rotWithShape="0">
              <a:prstClr val="black">
                <a:alpha val="40000"/>
              </a:prstClr>
            </a:outerShdw>
          </a:effectLst>
        </p:spPr>
        <p:style>
          <a:lnRef idx="1">
            <a:schemeClr val="accent1"/>
          </a:lnRef>
          <a:fillRef idx="0">
            <a:schemeClr val="accent1"/>
          </a:fillRef>
          <a:effectRef idx="0">
            <a:schemeClr val="accent1"/>
          </a:effectRef>
          <a:fontRef idx="minor">
            <a:schemeClr val="tx1"/>
          </a:fontRef>
        </p:style>
      </p:cxnSp>
      <p:sp>
        <p:nvSpPr>
          <p:cNvPr id="65" name="ZoneTexte 64"/>
          <p:cNvSpPr txBox="1"/>
          <p:nvPr>
            <p:custDataLst>
              <p:tags r:id="rId41"/>
            </p:custDataLst>
          </p:nvPr>
        </p:nvSpPr>
        <p:spPr>
          <a:xfrm>
            <a:off x="1422559" y="4529903"/>
            <a:ext cx="380232" cy="646331"/>
          </a:xfrm>
          <a:prstGeom prst="rect">
            <a:avLst/>
          </a:prstGeom>
          <a:noFill/>
        </p:spPr>
        <p:txBody>
          <a:bodyPr wrap="none" rtlCol="0">
            <a:spAutoFit/>
          </a:bodyPr>
          <a:lstStyle/>
          <a:p>
            <a:r>
              <a:rPr lang="fr-FR" sz="3600" b="1" dirty="0">
                <a:solidFill>
                  <a:srgbClr val="7030A0"/>
                </a:solidFill>
                <a:effectLst>
                  <a:outerShdw blurRad="50800" dist="38100" dir="2700000" algn="tl" rotWithShape="0">
                    <a:prstClr val="black">
                      <a:alpha val="40000"/>
                    </a:prstClr>
                  </a:outerShdw>
                </a:effectLst>
              </a:rPr>
              <a:t>L</a:t>
            </a:r>
          </a:p>
        </p:txBody>
      </p:sp>
      <p:sp>
        <p:nvSpPr>
          <p:cNvPr id="12" name="Rectangle 11"/>
          <p:cNvSpPr/>
          <p:nvPr>
            <p:custDataLst>
              <p:tags r:id="rId42"/>
            </p:custDataLst>
          </p:nvPr>
        </p:nvSpPr>
        <p:spPr>
          <a:xfrm>
            <a:off x="35496" y="3429000"/>
            <a:ext cx="9132127" cy="3446233"/>
          </a:xfrm>
          <a:custGeom>
            <a:avLst/>
            <a:gdLst>
              <a:gd name="connsiteX0" fmla="*/ 0 w 5054913"/>
              <a:gd name="connsiteY0" fmla="*/ 0 h 3137475"/>
              <a:gd name="connsiteX1" fmla="*/ 5054913 w 5054913"/>
              <a:gd name="connsiteY1" fmla="*/ 0 h 3137475"/>
              <a:gd name="connsiteX2" fmla="*/ 5054913 w 5054913"/>
              <a:gd name="connsiteY2" fmla="*/ 3137475 h 3137475"/>
              <a:gd name="connsiteX3" fmla="*/ 0 w 5054913"/>
              <a:gd name="connsiteY3" fmla="*/ 3137475 h 3137475"/>
              <a:gd name="connsiteX4" fmla="*/ 0 w 5054913"/>
              <a:gd name="connsiteY4" fmla="*/ 0 h 3137475"/>
              <a:gd name="connsiteX0" fmla="*/ 0 w 6859963"/>
              <a:gd name="connsiteY0" fmla="*/ 0 h 3410607"/>
              <a:gd name="connsiteX1" fmla="*/ 6859963 w 6859963"/>
              <a:gd name="connsiteY1" fmla="*/ 273132 h 3410607"/>
              <a:gd name="connsiteX2" fmla="*/ 6859963 w 6859963"/>
              <a:gd name="connsiteY2" fmla="*/ 3410607 h 3410607"/>
              <a:gd name="connsiteX3" fmla="*/ 1805050 w 6859963"/>
              <a:gd name="connsiteY3" fmla="*/ 3410607 h 3410607"/>
              <a:gd name="connsiteX4" fmla="*/ 0 w 6859963"/>
              <a:gd name="connsiteY4" fmla="*/ 0 h 3410607"/>
              <a:gd name="connsiteX0" fmla="*/ 0 w 9080649"/>
              <a:gd name="connsiteY0" fmla="*/ 0 h 3410607"/>
              <a:gd name="connsiteX1" fmla="*/ 9080649 w 9080649"/>
              <a:gd name="connsiteY1" fmla="*/ 35626 h 3410607"/>
              <a:gd name="connsiteX2" fmla="*/ 6859963 w 9080649"/>
              <a:gd name="connsiteY2" fmla="*/ 3410607 h 3410607"/>
              <a:gd name="connsiteX3" fmla="*/ 1805050 w 9080649"/>
              <a:gd name="connsiteY3" fmla="*/ 3410607 h 3410607"/>
              <a:gd name="connsiteX4" fmla="*/ 0 w 9080649"/>
              <a:gd name="connsiteY4" fmla="*/ 0 h 3410607"/>
              <a:gd name="connsiteX0" fmla="*/ 0 w 9127838"/>
              <a:gd name="connsiteY0" fmla="*/ 0 h 3410607"/>
              <a:gd name="connsiteX1" fmla="*/ 9080649 w 9127838"/>
              <a:gd name="connsiteY1" fmla="*/ 35626 h 3410607"/>
              <a:gd name="connsiteX2" fmla="*/ 9041607 w 9127838"/>
              <a:gd name="connsiteY2" fmla="*/ 1644244 h 3410607"/>
              <a:gd name="connsiteX3" fmla="*/ 6859963 w 9127838"/>
              <a:gd name="connsiteY3" fmla="*/ 3410607 h 3410607"/>
              <a:gd name="connsiteX4" fmla="*/ 1805050 w 9127838"/>
              <a:gd name="connsiteY4" fmla="*/ 3410607 h 3410607"/>
              <a:gd name="connsiteX5" fmla="*/ 0 w 9127838"/>
              <a:gd name="connsiteY5" fmla="*/ 0 h 3410607"/>
              <a:gd name="connsiteX0" fmla="*/ 0 w 9127838"/>
              <a:gd name="connsiteY0" fmla="*/ 0 h 3410607"/>
              <a:gd name="connsiteX1" fmla="*/ 9080649 w 9127838"/>
              <a:gd name="connsiteY1" fmla="*/ 35626 h 3410607"/>
              <a:gd name="connsiteX2" fmla="*/ 9041607 w 9127838"/>
              <a:gd name="connsiteY2" fmla="*/ 1644244 h 3410607"/>
              <a:gd name="connsiteX3" fmla="*/ 6844671 w 9127838"/>
              <a:gd name="connsiteY3" fmla="*/ 1762997 h 3410607"/>
              <a:gd name="connsiteX4" fmla="*/ 6859963 w 9127838"/>
              <a:gd name="connsiteY4" fmla="*/ 3410607 h 3410607"/>
              <a:gd name="connsiteX5" fmla="*/ 1805050 w 9127838"/>
              <a:gd name="connsiteY5" fmla="*/ 3410607 h 3410607"/>
              <a:gd name="connsiteX6" fmla="*/ 0 w 9127838"/>
              <a:gd name="connsiteY6" fmla="*/ 0 h 3410607"/>
              <a:gd name="connsiteX0" fmla="*/ 0 w 9127838"/>
              <a:gd name="connsiteY0" fmla="*/ 0 h 3410607"/>
              <a:gd name="connsiteX1" fmla="*/ 9080649 w 9127838"/>
              <a:gd name="connsiteY1" fmla="*/ 35626 h 3410607"/>
              <a:gd name="connsiteX2" fmla="*/ 9041607 w 9127838"/>
              <a:gd name="connsiteY2" fmla="*/ 1644244 h 3410607"/>
              <a:gd name="connsiteX3" fmla="*/ 6844671 w 9127838"/>
              <a:gd name="connsiteY3" fmla="*/ 1762997 h 3410607"/>
              <a:gd name="connsiteX4" fmla="*/ 6859963 w 9127838"/>
              <a:gd name="connsiteY4" fmla="*/ 3410607 h 3410607"/>
              <a:gd name="connsiteX5" fmla="*/ 1805050 w 9127838"/>
              <a:gd name="connsiteY5" fmla="*/ 3410607 h 3410607"/>
              <a:gd name="connsiteX6" fmla="*/ 0 w 9127838"/>
              <a:gd name="connsiteY6" fmla="*/ 0 h 3410607"/>
              <a:gd name="connsiteX0" fmla="*/ 0 w 9127838"/>
              <a:gd name="connsiteY0" fmla="*/ 0 h 3410607"/>
              <a:gd name="connsiteX1" fmla="*/ 9080649 w 9127838"/>
              <a:gd name="connsiteY1" fmla="*/ 35626 h 3410607"/>
              <a:gd name="connsiteX2" fmla="*/ 9041607 w 9127838"/>
              <a:gd name="connsiteY2" fmla="*/ 1644244 h 3410607"/>
              <a:gd name="connsiteX3" fmla="*/ 6856546 w 9127838"/>
              <a:gd name="connsiteY3" fmla="*/ 1667995 h 3410607"/>
              <a:gd name="connsiteX4" fmla="*/ 6859963 w 9127838"/>
              <a:gd name="connsiteY4" fmla="*/ 3410607 h 3410607"/>
              <a:gd name="connsiteX5" fmla="*/ 1805050 w 9127838"/>
              <a:gd name="connsiteY5" fmla="*/ 3410607 h 3410607"/>
              <a:gd name="connsiteX6" fmla="*/ 0 w 9127838"/>
              <a:gd name="connsiteY6" fmla="*/ 0 h 3410607"/>
              <a:gd name="connsiteX0" fmla="*/ 0 w 9127838"/>
              <a:gd name="connsiteY0" fmla="*/ 0 h 3410607"/>
              <a:gd name="connsiteX1" fmla="*/ 9080649 w 9127838"/>
              <a:gd name="connsiteY1" fmla="*/ 35626 h 3410607"/>
              <a:gd name="connsiteX2" fmla="*/ 9041607 w 9127838"/>
              <a:gd name="connsiteY2" fmla="*/ 1644244 h 3410607"/>
              <a:gd name="connsiteX3" fmla="*/ 6856546 w 9127838"/>
              <a:gd name="connsiteY3" fmla="*/ 1667995 h 3410607"/>
              <a:gd name="connsiteX4" fmla="*/ 6859963 w 9127838"/>
              <a:gd name="connsiteY4" fmla="*/ 3410607 h 3410607"/>
              <a:gd name="connsiteX5" fmla="*/ 1805050 w 9127838"/>
              <a:gd name="connsiteY5" fmla="*/ 3410607 h 3410607"/>
              <a:gd name="connsiteX6" fmla="*/ 0 w 9127838"/>
              <a:gd name="connsiteY6" fmla="*/ 0 h 3410607"/>
              <a:gd name="connsiteX0" fmla="*/ 0 w 9080649"/>
              <a:gd name="connsiteY0" fmla="*/ 0 h 3410607"/>
              <a:gd name="connsiteX1" fmla="*/ 9080649 w 9080649"/>
              <a:gd name="connsiteY1" fmla="*/ 35626 h 3410607"/>
              <a:gd name="connsiteX2" fmla="*/ 9041607 w 9080649"/>
              <a:gd name="connsiteY2" fmla="*/ 1644244 h 3410607"/>
              <a:gd name="connsiteX3" fmla="*/ 6856546 w 9080649"/>
              <a:gd name="connsiteY3" fmla="*/ 1667995 h 3410607"/>
              <a:gd name="connsiteX4" fmla="*/ 6859963 w 9080649"/>
              <a:gd name="connsiteY4" fmla="*/ 3410607 h 3410607"/>
              <a:gd name="connsiteX5" fmla="*/ 1805050 w 9080649"/>
              <a:gd name="connsiteY5" fmla="*/ 3410607 h 3410607"/>
              <a:gd name="connsiteX6" fmla="*/ 0 w 9080649"/>
              <a:gd name="connsiteY6" fmla="*/ 0 h 3410607"/>
              <a:gd name="connsiteX0" fmla="*/ 0 w 9100984"/>
              <a:gd name="connsiteY0" fmla="*/ 0 h 3410607"/>
              <a:gd name="connsiteX1" fmla="*/ 9080649 w 9100984"/>
              <a:gd name="connsiteY1" fmla="*/ 35626 h 3410607"/>
              <a:gd name="connsiteX2" fmla="*/ 9100984 w 9100984"/>
              <a:gd name="connsiteY2" fmla="*/ 1656119 h 3410607"/>
              <a:gd name="connsiteX3" fmla="*/ 6856546 w 9100984"/>
              <a:gd name="connsiteY3" fmla="*/ 1667995 h 3410607"/>
              <a:gd name="connsiteX4" fmla="*/ 6859963 w 9100984"/>
              <a:gd name="connsiteY4" fmla="*/ 3410607 h 3410607"/>
              <a:gd name="connsiteX5" fmla="*/ 1805050 w 9100984"/>
              <a:gd name="connsiteY5" fmla="*/ 3410607 h 3410607"/>
              <a:gd name="connsiteX6" fmla="*/ 0 w 9100984"/>
              <a:gd name="connsiteY6" fmla="*/ 0 h 3410607"/>
              <a:gd name="connsiteX0" fmla="*/ 0 w 9100984"/>
              <a:gd name="connsiteY0" fmla="*/ 0 h 3410607"/>
              <a:gd name="connsiteX1" fmla="*/ 9080649 w 9100984"/>
              <a:gd name="connsiteY1" fmla="*/ 35626 h 3410607"/>
              <a:gd name="connsiteX2" fmla="*/ 9100984 w 9100984"/>
              <a:gd name="connsiteY2" fmla="*/ 1656119 h 3410607"/>
              <a:gd name="connsiteX3" fmla="*/ 6856546 w 9100984"/>
              <a:gd name="connsiteY3" fmla="*/ 1667995 h 3410607"/>
              <a:gd name="connsiteX4" fmla="*/ 6859963 w 9100984"/>
              <a:gd name="connsiteY4" fmla="*/ 3410607 h 3410607"/>
              <a:gd name="connsiteX5" fmla="*/ 1805050 w 9100984"/>
              <a:gd name="connsiteY5" fmla="*/ 3410607 h 3410607"/>
              <a:gd name="connsiteX6" fmla="*/ 0 w 9100984"/>
              <a:gd name="connsiteY6" fmla="*/ 0 h 3410607"/>
              <a:gd name="connsiteX0" fmla="*/ 19267 w 9120251"/>
              <a:gd name="connsiteY0" fmla="*/ 0 h 3410607"/>
              <a:gd name="connsiteX1" fmla="*/ 9099916 w 9120251"/>
              <a:gd name="connsiteY1" fmla="*/ 35626 h 3410607"/>
              <a:gd name="connsiteX2" fmla="*/ 9120251 w 9120251"/>
              <a:gd name="connsiteY2" fmla="*/ 1656119 h 3410607"/>
              <a:gd name="connsiteX3" fmla="*/ 6875813 w 9120251"/>
              <a:gd name="connsiteY3" fmla="*/ 1667995 h 3410607"/>
              <a:gd name="connsiteX4" fmla="*/ 6879230 w 9120251"/>
              <a:gd name="connsiteY4" fmla="*/ 3410607 h 3410607"/>
              <a:gd name="connsiteX5" fmla="*/ 1824317 w 9120251"/>
              <a:gd name="connsiteY5" fmla="*/ 3410607 h 3410607"/>
              <a:gd name="connsiteX6" fmla="*/ 0 w 9120251"/>
              <a:gd name="connsiteY6" fmla="*/ 1941127 h 3410607"/>
              <a:gd name="connsiteX7" fmla="*/ 19267 w 9120251"/>
              <a:gd name="connsiteY7" fmla="*/ 0 h 3410607"/>
              <a:gd name="connsiteX0" fmla="*/ 19267 w 9120251"/>
              <a:gd name="connsiteY0" fmla="*/ 0 h 3410607"/>
              <a:gd name="connsiteX1" fmla="*/ 9099916 w 9120251"/>
              <a:gd name="connsiteY1" fmla="*/ 35626 h 3410607"/>
              <a:gd name="connsiteX2" fmla="*/ 9120251 w 9120251"/>
              <a:gd name="connsiteY2" fmla="*/ 1656119 h 3410607"/>
              <a:gd name="connsiteX3" fmla="*/ 6875813 w 9120251"/>
              <a:gd name="connsiteY3" fmla="*/ 1667995 h 3410607"/>
              <a:gd name="connsiteX4" fmla="*/ 6879230 w 9120251"/>
              <a:gd name="connsiteY4" fmla="*/ 3410607 h 3410607"/>
              <a:gd name="connsiteX5" fmla="*/ 1824317 w 9120251"/>
              <a:gd name="connsiteY5" fmla="*/ 3410607 h 3410607"/>
              <a:gd name="connsiteX6" fmla="*/ 0 w 9120251"/>
              <a:gd name="connsiteY6" fmla="*/ 1941127 h 3410607"/>
              <a:gd name="connsiteX7" fmla="*/ 19267 w 9120251"/>
              <a:gd name="connsiteY7" fmla="*/ 0 h 3410607"/>
              <a:gd name="connsiteX0" fmla="*/ 19267 w 9120251"/>
              <a:gd name="connsiteY0" fmla="*/ 0 h 3410607"/>
              <a:gd name="connsiteX1" fmla="*/ 9099916 w 9120251"/>
              <a:gd name="connsiteY1" fmla="*/ 35626 h 3410607"/>
              <a:gd name="connsiteX2" fmla="*/ 9120251 w 9120251"/>
              <a:gd name="connsiteY2" fmla="*/ 1656119 h 3410607"/>
              <a:gd name="connsiteX3" fmla="*/ 6875813 w 9120251"/>
              <a:gd name="connsiteY3" fmla="*/ 1667995 h 3410607"/>
              <a:gd name="connsiteX4" fmla="*/ 6879230 w 9120251"/>
              <a:gd name="connsiteY4" fmla="*/ 3410607 h 3410607"/>
              <a:gd name="connsiteX5" fmla="*/ 1824317 w 9120251"/>
              <a:gd name="connsiteY5" fmla="*/ 3410607 h 3410607"/>
              <a:gd name="connsiteX6" fmla="*/ 1816926 w 9120251"/>
              <a:gd name="connsiteY6" fmla="*/ 2036130 h 3410607"/>
              <a:gd name="connsiteX7" fmla="*/ 0 w 9120251"/>
              <a:gd name="connsiteY7" fmla="*/ 1941127 h 3410607"/>
              <a:gd name="connsiteX8" fmla="*/ 19267 w 9120251"/>
              <a:gd name="connsiteY8" fmla="*/ 0 h 3410607"/>
              <a:gd name="connsiteX0" fmla="*/ 19267 w 9120251"/>
              <a:gd name="connsiteY0" fmla="*/ 0 h 3410607"/>
              <a:gd name="connsiteX1" fmla="*/ 9099916 w 9120251"/>
              <a:gd name="connsiteY1" fmla="*/ 35626 h 3410607"/>
              <a:gd name="connsiteX2" fmla="*/ 9120251 w 9120251"/>
              <a:gd name="connsiteY2" fmla="*/ 1656119 h 3410607"/>
              <a:gd name="connsiteX3" fmla="*/ 6875813 w 9120251"/>
              <a:gd name="connsiteY3" fmla="*/ 1667995 h 3410607"/>
              <a:gd name="connsiteX4" fmla="*/ 6879230 w 9120251"/>
              <a:gd name="connsiteY4" fmla="*/ 3410607 h 3410607"/>
              <a:gd name="connsiteX5" fmla="*/ 1824317 w 9120251"/>
              <a:gd name="connsiteY5" fmla="*/ 3410607 h 3410607"/>
              <a:gd name="connsiteX6" fmla="*/ 1816926 w 9120251"/>
              <a:gd name="connsiteY6" fmla="*/ 2036130 h 3410607"/>
              <a:gd name="connsiteX7" fmla="*/ 0 w 9120251"/>
              <a:gd name="connsiteY7" fmla="*/ 1941127 h 3410607"/>
              <a:gd name="connsiteX8" fmla="*/ 19267 w 9120251"/>
              <a:gd name="connsiteY8" fmla="*/ 0 h 3410607"/>
              <a:gd name="connsiteX0" fmla="*/ 19267 w 9120251"/>
              <a:gd name="connsiteY0" fmla="*/ 0 h 3410607"/>
              <a:gd name="connsiteX1" fmla="*/ 9099916 w 9120251"/>
              <a:gd name="connsiteY1" fmla="*/ 35626 h 3410607"/>
              <a:gd name="connsiteX2" fmla="*/ 9120251 w 9120251"/>
              <a:gd name="connsiteY2" fmla="*/ 1656119 h 3410607"/>
              <a:gd name="connsiteX3" fmla="*/ 6875813 w 9120251"/>
              <a:gd name="connsiteY3" fmla="*/ 1667995 h 3410607"/>
              <a:gd name="connsiteX4" fmla="*/ 6879230 w 9120251"/>
              <a:gd name="connsiteY4" fmla="*/ 3410607 h 3410607"/>
              <a:gd name="connsiteX5" fmla="*/ 1824317 w 9120251"/>
              <a:gd name="connsiteY5" fmla="*/ 3410607 h 3410607"/>
              <a:gd name="connsiteX6" fmla="*/ 1816926 w 9120251"/>
              <a:gd name="connsiteY6" fmla="*/ 2036130 h 3410607"/>
              <a:gd name="connsiteX7" fmla="*/ 0 w 9120251"/>
              <a:gd name="connsiteY7" fmla="*/ 1941127 h 3410607"/>
              <a:gd name="connsiteX8" fmla="*/ 19267 w 9120251"/>
              <a:gd name="connsiteY8" fmla="*/ 0 h 3410607"/>
              <a:gd name="connsiteX0" fmla="*/ 19267 w 9120251"/>
              <a:gd name="connsiteY0" fmla="*/ 0 h 3410607"/>
              <a:gd name="connsiteX1" fmla="*/ 9099916 w 9120251"/>
              <a:gd name="connsiteY1" fmla="*/ 35626 h 3410607"/>
              <a:gd name="connsiteX2" fmla="*/ 9120251 w 9120251"/>
              <a:gd name="connsiteY2" fmla="*/ 1656119 h 3410607"/>
              <a:gd name="connsiteX3" fmla="*/ 6875813 w 9120251"/>
              <a:gd name="connsiteY3" fmla="*/ 1667995 h 3410607"/>
              <a:gd name="connsiteX4" fmla="*/ 6879230 w 9120251"/>
              <a:gd name="connsiteY4" fmla="*/ 3410607 h 3410607"/>
              <a:gd name="connsiteX5" fmla="*/ 1824317 w 9120251"/>
              <a:gd name="connsiteY5" fmla="*/ 3410607 h 3410607"/>
              <a:gd name="connsiteX6" fmla="*/ 1816926 w 9120251"/>
              <a:gd name="connsiteY6" fmla="*/ 2036130 h 3410607"/>
              <a:gd name="connsiteX7" fmla="*/ 0 w 9120251"/>
              <a:gd name="connsiteY7" fmla="*/ 1941127 h 3410607"/>
              <a:gd name="connsiteX8" fmla="*/ 19267 w 9120251"/>
              <a:gd name="connsiteY8" fmla="*/ 0 h 3410607"/>
              <a:gd name="connsiteX0" fmla="*/ 19267 w 9120251"/>
              <a:gd name="connsiteY0" fmla="*/ 0 h 3410607"/>
              <a:gd name="connsiteX1" fmla="*/ 9099916 w 9120251"/>
              <a:gd name="connsiteY1" fmla="*/ 35626 h 3410607"/>
              <a:gd name="connsiteX2" fmla="*/ 9120251 w 9120251"/>
              <a:gd name="connsiteY2" fmla="*/ 1656119 h 3410607"/>
              <a:gd name="connsiteX3" fmla="*/ 6875813 w 9120251"/>
              <a:gd name="connsiteY3" fmla="*/ 1667995 h 3410607"/>
              <a:gd name="connsiteX4" fmla="*/ 6879230 w 9120251"/>
              <a:gd name="connsiteY4" fmla="*/ 3410607 h 3410607"/>
              <a:gd name="connsiteX5" fmla="*/ 1824317 w 9120251"/>
              <a:gd name="connsiteY5" fmla="*/ 3410607 h 3410607"/>
              <a:gd name="connsiteX6" fmla="*/ 1816926 w 9120251"/>
              <a:gd name="connsiteY6" fmla="*/ 2036130 h 3410607"/>
              <a:gd name="connsiteX7" fmla="*/ 0 w 9120251"/>
              <a:gd name="connsiteY7" fmla="*/ 1941127 h 3410607"/>
              <a:gd name="connsiteX8" fmla="*/ 19267 w 9120251"/>
              <a:gd name="connsiteY8" fmla="*/ 0 h 3410607"/>
              <a:gd name="connsiteX0" fmla="*/ 19267 w 9120251"/>
              <a:gd name="connsiteY0" fmla="*/ 0 h 3410607"/>
              <a:gd name="connsiteX1" fmla="*/ 9099916 w 9120251"/>
              <a:gd name="connsiteY1" fmla="*/ 35626 h 3410607"/>
              <a:gd name="connsiteX2" fmla="*/ 9120251 w 9120251"/>
              <a:gd name="connsiteY2" fmla="*/ 1656119 h 3410607"/>
              <a:gd name="connsiteX3" fmla="*/ 6875813 w 9120251"/>
              <a:gd name="connsiteY3" fmla="*/ 1667995 h 3410607"/>
              <a:gd name="connsiteX4" fmla="*/ 6879230 w 9120251"/>
              <a:gd name="connsiteY4" fmla="*/ 3410607 h 3410607"/>
              <a:gd name="connsiteX5" fmla="*/ 1824317 w 9120251"/>
              <a:gd name="connsiteY5" fmla="*/ 3410607 h 3410607"/>
              <a:gd name="connsiteX6" fmla="*/ 1793175 w 9120251"/>
              <a:gd name="connsiteY6" fmla="*/ 1964878 h 3410607"/>
              <a:gd name="connsiteX7" fmla="*/ 0 w 9120251"/>
              <a:gd name="connsiteY7" fmla="*/ 1941127 h 3410607"/>
              <a:gd name="connsiteX8" fmla="*/ 19267 w 9120251"/>
              <a:gd name="connsiteY8" fmla="*/ 0 h 3410607"/>
              <a:gd name="connsiteX0" fmla="*/ 19267 w 9120251"/>
              <a:gd name="connsiteY0" fmla="*/ 0 h 3410607"/>
              <a:gd name="connsiteX1" fmla="*/ 9099916 w 9120251"/>
              <a:gd name="connsiteY1" fmla="*/ 35626 h 3410607"/>
              <a:gd name="connsiteX2" fmla="*/ 9120251 w 9120251"/>
              <a:gd name="connsiteY2" fmla="*/ 1656119 h 3410607"/>
              <a:gd name="connsiteX3" fmla="*/ 6875813 w 9120251"/>
              <a:gd name="connsiteY3" fmla="*/ 1667995 h 3410607"/>
              <a:gd name="connsiteX4" fmla="*/ 6879230 w 9120251"/>
              <a:gd name="connsiteY4" fmla="*/ 3410607 h 3410607"/>
              <a:gd name="connsiteX5" fmla="*/ 1824317 w 9120251"/>
              <a:gd name="connsiteY5" fmla="*/ 3410607 h 3410607"/>
              <a:gd name="connsiteX6" fmla="*/ 1816925 w 9120251"/>
              <a:gd name="connsiteY6" fmla="*/ 1976753 h 3410607"/>
              <a:gd name="connsiteX7" fmla="*/ 0 w 9120251"/>
              <a:gd name="connsiteY7" fmla="*/ 1941127 h 3410607"/>
              <a:gd name="connsiteX8" fmla="*/ 19267 w 9120251"/>
              <a:gd name="connsiteY8" fmla="*/ 0 h 3410607"/>
              <a:gd name="connsiteX0" fmla="*/ 19267 w 9120251"/>
              <a:gd name="connsiteY0" fmla="*/ 0 h 3410607"/>
              <a:gd name="connsiteX1" fmla="*/ 9099916 w 9120251"/>
              <a:gd name="connsiteY1" fmla="*/ 35626 h 3410607"/>
              <a:gd name="connsiteX2" fmla="*/ 9120251 w 9120251"/>
              <a:gd name="connsiteY2" fmla="*/ 1656119 h 3410607"/>
              <a:gd name="connsiteX3" fmla="*/ 6875813 w 9120251"/>
              <a:gd name="connsiteY3" fmla="*/ 1667995 h 3410607"/>
              <a:gd name="connsiteX4" fmla="*/ 6879230 w 9120251"/>
              <a:gd name="connsiteY4" fmla="*/ 3410607 h 3410607"/>
              <a:gd name="connsiteX5" fmla="*/ 1824317 w 9120251"/>
              <a:gd name="connsiteY5" fmla="*/ 3410607 h 3410607"/>
              <a:gd name="connsiteX6" fmla="*/ 1816925 w 9120251"/>
              <a:gd name="connsiteY6" fmla="*/ 1976753 h 3410607"/>
              <a:gd name="connsiteX7" fmla="*/ 0 w 9120251"/>
              <a:gd name="connsiteY7" fmla="*/ 1941127 h 3410607"/>
              <a:gd name="connsiteX8" fmla="*/ 19267 w 9120251"/>
              <a:gd name="connsiteY8" fmla="*/ 0 h 3410607"/>
              <a:gd name="connsiteX0" fmla="*/ 19267 w 9120251"/>
              <a:gd name="connsiteY0" fmla="*/ 0 h 3410607"/>
              <a:gd name="connsiteX1" fmla="*/ 9099916 w 9120251"/>
              <a:gd name="connsiteY1" fmla="*/ 35626 h 3410607"/>
              <a:gd name="connsiteX2" fmla="*/ 9120251 w 9120251"/>
              <a:gd name="connsiteY2" fmla="*/ 1656119 h 3410607"/>
              <a:gd name="connsiteX3" fmla="*/ 6875813 w 9120251"/>
              <a:gd name="connsiteY3" fmla="*/ 1667995 h 3410607"/>
              <a:gd name="connsiteX4" fmla="*/ 6879230 w 9120251"/>
              <a:gd name="connsiteY4" fmla="*/ 3410607 h 3410607"/>
              <a:gd name="connsiteX5" fmla="*/ 1824317 w 9120251"/>
              <a:gd name="connsiteY5" fmla="*/ 3410607 h 3410607"/>
              <a:gd name="connsiteX6" fmla="*/ 1816925 w 9120251"/>
              <a:gd name="connsiteY6" fmla="*/ 1976753 h 3410607"/>
              <a:gd name="connsiteX7" fmla="*/ 0 w 9120251"/>
              <a:gd name="connsiteY7" fmla="*/ 1941127 h 3410607"/>
              <a:gd name="connsiteX8" fmla="*/ 19267 w 9120251"/>
              <a:gd name="connsiteY8" fmla="*/ 0 h 3410607"/>
              <a:gd name="connsiteX0" fmla="*/ 19267 w 9120251"/>
              <a:gd name="connsiteY0" fmla="*/ 0 h 3410607"/>
              <a:gd name="connsiteX1" fmla="*/ 9099916 w 9120251"/>
              <a:gd name="connsiteY1" fmla="*/ 35626 h 3410607"/>
              <a:gd name="connsiteX2" fmla="*/ 9120251 w 9120251"/>
              <a:gd name="connsiteY2" fmla="*/ 1656119 h 3410607"/>
              <a:gd name="connsiteX3" fmla="*/ 6875813 w 9120251"/>
              <a:gd name="connsiteY3" fmla="*/ 1667995 h 3410607"/>
              <a:gd name="connsiteX4" fmla="*/ 6879230 w 9120251"/>
              <a:gd name="connsiteY4" fmla="*/ 3410607 h 3410607"/>
              <a:gd name="connsiteX5" fmla="*/ 1824317 w 9120251"/>
              <a:gd name="connsiteY5" fmla="*/ 3410607 h 3410607"/>
              <a:gd name="connsiteX6" fmla="*/ 1864426 w 9120251"/>
              <a:gd name="connsiteY6" fmla="*/ 1893626 h 3410607"/>
              <a:gd name="connsiteX7" fmla="*/ 0 w 9120251"/>
              <a:gd name="connsiteY7" fmla="*/ 1941127 h 3410607"/>
              <a:gd name="connsiteX8" fmla="*/ 19267 w 9120251"/>
              <a:gd name="connsiteY8" fmla="*/ 0 h 3410607"/>
              <a:gd name="connsiteX0" fmla="*/ 31143 w 9132127"/>
              <a:gd name="connsiteY0" fmla="*/ 0 h 3410607"/>
              <a:gd name="connsiteX1" fmla="*/ 9111792 w 9132127"/>
              <a:gd name="connsiteY1" fmla="*/ 35626 h 3410607"/>
              <a:gd name="connsiteX2" fmla="*/ 9132127 w 9132127"/>
              <a:gd name="connsiteY2" fmla="*/ 1656119 h 3410607"/>
              <a:gd name="connsiteX3" fmla="*/ 6887689 w 9132127"/>
              <a:gd name="connsiteY3" fmla="*/ 1667995 h 3410607"/>
              <a:gd name="connsiteX4" fmla="*/ 6891106 w 9132127"/>
              <a:gd name="connsiteY4" fmla="*/ 3410607 h 3410607"/>
              <a:gd name="connsiteX5" fmla="*/ 1836193 w 9132127"/>
              <a:gd name="connsiteY5" fmla="*/ 3410607 h 3410607"/>
              <a:gd name="connsiteX6" fmla="*/ 1876302 w 9132127"/>
              <a:gd name="connsiteY6" fmla="*/ 1893626 h 3410607"/>
              <a:gd name="connsiteX7" fmla="*/ 0 w 9132127"/>
              <a:gd name="connsiteY7" fmla="*/ 1846125 h 3410607"/>
              <a:gd name="connsiteX8" fmla="*/ 31143 w 9132127"/>
              <a:gd name="connsiteY8" fmla="*/ 0 h 3410607"/>
              <a:gd name="connsiteX0" fmla="*/ 31143 w 9132127"/>
              <a:gd name="connsiteY0" fmla="*/ 0 h 3446233"/>
              <a:gd name="connsiteX1" fmla="*/ 9111792 w 9132127"/>
              <a:gd name="connsiteY1" fmla="*/ 35626 h 3446233"/>
              <a:gd name="connsiteX2" fmla="*/ 9132127 w 9132127"/>
              <a:gd name="connsiteY2" fmla="*/ 1656119 h 3446233"/>
              <a:gd name="connsiteX3" fmla="*/ 6887689 w 9132127"/>
              <a:gd name="connsiteY3" fmla="*/ 1667995 h 3446233"/>
              <a:gd name="connsiteX4" fmla="*/ 6891106 w 9132127"/>
              <a:gd name="connsiteY4" fmla="*/ 3410607 h 3446233"/>
              <a:gd name="connsiteX5" fmla="*/ 1871819 w 9132127"/>
              <a:gd name="connsiteY5" fmla="*/ 3446233 h 3446233"/>
              <a:gd name="connsiteX6" fmla="*/ 1876302 w 9132127"/>
              <a:gd name="connsiteY6" fmla="*/ 1893626 h 3446233"/>
              <a:gd name="connsiteX7" fmla="*/ 0 w 9132127"/>
              <a:gd name="connsiteY7" fmla="*/ 1846125 h 3446233"/>
              <a:gd name="connsiteX8" fmla="*/ 31143 w 9132127"/>
              <a:gd name="connsiteY8" fmla="*/ 0 h 34462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132127" h="3446233">
                <a:moveTo>
                  <a:pt x="31143" y="0"/>
                </a:moveTo>
                <a:lnTo>
                  <a:pt x="9111792" y="35626"/>
                </a:lnTo>
                <a:cubicBezTo>
                  <a:pt x="9102736" y="563914"/>
                  <a:pt x="9105557" y="1187207"/>
                  <a:pt x="9132127" y="1656119"/>
                </a:cubicBezTo>
                <a:cubicBezTo>
                  <a:pt x="8684823" y="1656119"/>
                  <a:pt x="7299368" y="1691746"/>
                  <a:pt x="6887689" y="1667995"/>
                </a:cubicBezTo>
                <a:lnTo>
                  <a:pt x="6891106" y="3410607"/>
                </a:lnTo>
                <a:lnTo>
                  <a:pt x="1871819" y="3446233"/>
                </a:lnTo>
                <a:cubicBezTo>
                  <a:pt x="1863333" y="2951938"/>
                  <a:pt x="1871597" y="2376045"/>
                  <a:pt x="1876302" y="1893626"/>
                </a:cubicBezTo>
                <a:lnTo>
                  <a:pt x="0" y="1846125"/>
                </a:lnTo>
                <a:lnTo>
                  <a:pt x="31143" y="0"/>
                </a:lnTo>
                <a:close/>
              </a:path>
            </a:pathLst>
          </a:custGeom>
          <a:solidFill>
            <a:schemeClr val="accent1">
              <a:alpha val="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b"/>
          <a:lstStyle/>
          <a:p>
            <a:pPr algn="ctr"/>
            <a:r>
              <a:rPr lang="fr-FR" dirty="0" smtClean="0"/>
              <a:t>click</a:t>
            </a:r>
            <a:endParaRPr lang="fr-FR" dirty="0"/>
          </a:p>
        </p:txBody>
      </p:sp>
      <p:sp>
        <p:nvSpPr>
          <p:cNvPr id="53" name="Rectangle 52">
            <a:hlinkClick r:id="rId47" action="ppaction://hlinksldjump"/>
          </p:cNvPr>
          <p:cNvSpPr/>
          <p:nvPr>
            <p:custDataLst>
              <p:tags r:id="rId43"/>
            </p:custDataLst>
          </p:nvPr>
        </p:nvSpPr>
        <p:spPr>
          <a:xfrm>
            <a:off x="35498" y="5146350"/>
            <a:ext cx="1836192" cy="1734388"/>
          </a:xfrm>
          <a:prstGeom prst="rect">
            <a:avLst/>
          </a:prstGeom>
          <a:solidFill>
            <a:schemeClr val="accent1">
              <a:alpha val="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b"/>
          <a:lstStyle/>
          <a:p>
            <a:pPr algn="ctr"/>
            <a:r>
              <a:rPr lang="fr-FR" dirty="0" smtClean="0"/>
              <a:t>Inverser le champ magnétique</a:t>
            </a:r>
          </a:p>
          <a:p>
            <a:pPr algn="ctr"/>
            <a:endParaRPr lang="fr-FR" dirty="0"/>
          </a:p>
          <a:p>
            <a:pPr algn="ctr"/>
            <a:endParaRPr lang="fr-FR" dirty="0" smtClean="0"/>
          </a:p>
          <a:p>
            <a:pPr algn="ctr"/>
            <a:r>
              <a:rPr lang="fr-FR" dirty="0" smtClean="0"/>
              <a:t>click</a:t>
            </a:r>
            <a:endParaRPr lang="fr-FR" dirty="0"/>
          </a:p>
        </p:txBody>
      </p:sp>
      <p:sp>
        <p:nvSpPr>
          <p:cNvPr id="57" name="Rectangle 56">
            <a:hlinkClick r:id="rId48" action="ppaction://hlinksldjump"/>
          </p:cNvPr>
          <p:cNvSpPr/>
          <p:nvPr>
            <p:custDataLst>
              <p:tags r:id="rId44"/>
            </p:custDataLst>
          </p:nvPr>
        </p:nvSpPr>
        <p:spPr>
          <a:xfrm>
            <a:off x="7307810" y="5146350"/>
            <a:ext cx="1836192" cy="1693257"/>
          </a:xfrm>
          <a:prstGeom prst="rect">
            <a:avLst/>
          </a:prstGeom>
          <a:solidFill>
            <a:schemeClr val="accent1">
              <a:alpha val="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b"/>
          <a:lstStyle/>
          <a:p>
            <a:r>
              <a:rPr lang="fr-FR" dirty="0" smtClean="0"/>
              <a:t>Inverser le</a:t>
            </a:r>
            <a:br>
              <a:rPr lang="fr-FR" dirty="0" smtClean="0"/>
            </a:br>
            <a:r>
              <a:rPr lang="fr-FR" dirty="0" smtClean="0"/>
              <a:t>  courant</a:t>
            </a:r>
          </a:p>
          <a:p>
            <a:endParaRPr lang="fr-FR" dirty="0" smtClean="0"/>
          </a:p>
          <a:p>
            <a:endParaRPr lang="fr-FR" dirty="0" smtClean="0"/>
          </a:p>
          <a:p>
            <a:endParaRPr lang="fr-FR" dirty="0" smtClean="0"/>
          </a:p>
          <a:p>
            <a:r>
              <a:rPr lang="fr-FR" dirty="0" smtClean="0"/>
              <a:t>               click</a:t>
            </a:r>
            <a:endParaRPr lang="fr-FR" dirty="0"/>
          </a:p>
        </p:txBody>
      </p:sp>
    </p:spTree>
    <p:extLst>
      <p:ext uri="{BB962C8B-B14F-4D97-AF65-F5344CB8AC3E}">
        <p14:creationId xmlns:p14="http://schemas.microsoft.com/office/powerpoint/2010/main" val="67428697"/>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0"/>
                                  </p:stCondLst>
                                  <p:childTnLst>
                                    <p:set>
                                      <p:cBhvr>
                                        <p:cTn id="6" dur="1" fill="hold">
                                          <p:stCondLst>
                                            <p:cond delay="0"/>
                                          </p:stCondLst>
                                        </p:cTn>
                                        <p:tgtEl>
                                          <p:spTgt spid="12"/>
                                        </p:tgtEl>
                                        <p:attrNameLst>
                                          <p:attrName>style.visibility</p:attrName>
                                        </p:attrNameLst>
                                      </p:cBhvr>
                                      <p:to>
                                        <p:strVal val="visible"/>
                                      </p:to>
                                    </p:set>
                                    <p:animEffect transition="in" filter="fade">
                                      <p:cBhvr>
                                        <p:cTn id="7" dur="500"/>
                                        <p:tgtEl>
                                          <p:spTgt spid="12"/>
                                        </p:tgtEl>
                                      </p:cBhvr>
                                    </p:animEffect>
                                  </p:childTnLst>
                                </p:cTn>
                              </p:par>
                              <p:par>
                                <p:cTn id="8" presetID="10" presetClass="entr" presetSubtype="0" fill="hold" grpId="0" nodeType="withEffect">
                                  <p:stCondLst>
                                    <p:cond delay="0"/>
                                  </p:stCondLst>
                                  <p:childTnLst>
                                    <p:set>
                                      <p:cBhvr>
                                        <p:cTn id="9" dur="1" fill="hold">
                                          <p:stCondLst>
                                            <p:cond delay="0"/>
                                          </p:stCondLst>
                                        </p:cTn>
                                        <p:tgtEl>
                                          <p:spTgt spid="53"/>
                                        </p:tgtEl>
                                        <p:attrNameLst>
                                          <p:attrName>style.visibility</p:attrName>
                                        </p:attrNameLst>
                                      </p:cBhvr>
                                      <p:to>
                                        <p:strVal val="visible"/>
                                      </p:to>
                                    </p:set>
                                    <p:animEffect transition="in" filter="fade">
                                      <p:cBhvr>
                                        <p:cTn id="10" dur="500"/>
                                        <p:tgtEl>
                                          <p:spTgt spid="53"/>
                                        </p:tgtEl>
                                      </p:cBhvr>
                                    </p:animEffect>
                                  </p:childTnLst>
                                </p:cTn>
                              </p:par>
                              <p:par>
                                <p:cTn id="11" presetID="10" presetClass="entr" presetSubtype="0" fill="hold" grpId="0" nodeType="withEffect">
                                  <p:stCondLst>
                                    <p:cond delay="0"/>
                                  </p:stCondLst>
                                  <p:childTnLst>
                                    <p:set>
                                      <p:cBhvr>
                                        <p:cTn id="12" dur="1" fill="hold">
                                          <p:stCondLst>
                                            <p:cond delay="0"/>
                                          </p:stCondLst>
                                        </p:cTn>
                                        <p:tgtEl>
                                          <p:spTgt spid="57"/>
                                        </p:tgtEl>
                                        <p:attrNameLst>
                                          <p:attrName>style.visibility</p:attrName>
                                        </p:attrNameLst>
                                      </p:cBhvr>
                                      <p:to>
                                        <p:strVal val="visible"/>
                                      </p:to>
                                    </p:set>
                                    <p:animEffect transition="in" filter="fade">
                                      <p:cBhvr>
                                        <p:cTn id="13" dur="500"/>
                                        <p:tgtEl>
                                          <p:spTgt spid="57"/>
                                        </p:tgtEl>
                                      </p:cBhvr>
                                    </p:animEffect>
                                  </p:childTnLst>
                                </p:cTn>
                              </p:par>
                            </p:childTnLst>
                          </p:cTn>
                        </p:par>
                      </p:childTnLst>
                    </p:cTn>
                  </p:par>
                </p:childTnLst>
              </p:cTn>
              <p:prevCondLst>
                <p:cond evt="onPrev" delay="0">
                  <p:tgtEl>
                    <p:sldTgt/>
                  </p:tgtEl>
                </p:cond>
              </p:prevCondLst>
              <p:nextCondLst>
                <p:cond evt="onNext" delay="0">
                  <p:tgtEl>
                    <p:sldTgt/>
                  </p:tgtEl>
                </p:cond>
              </p:nextCondLst>
            </p:seq>
            <p:seq concurrent="1" nextAc="seek">
              <p:cTn id="14" restart="whenNotActive" fill="hold" evtFilter="cancelBubble" nodeType="interactiveSeq">
                <p:stCondLst>
                  <p:cond evt="onClick" delay="0">
                    <p:tgtEl>
                      <p:spTgt spid="12"/>
                    </p:tgtEl>
                  </p:cond>
                </p:stCondLst>
                <p:endSync evt="end" delay="0">
                  <p:rtn val="all"/>
                </p:endSync>
                <p:childTnLst>
                  <p:par>
                    <p:cTn id="15" fill="hold">
                      <p:stCondLst>
                        <p:cond delay="0"/>
                      </p:stCondLst>
                      <p:childTnLst>
                        <p:par>
                          <p:cTn id="16" fill="hold">
                            <p:stCondLst>
                              <p:cond delay="0"/>
                            </p:stCondLst>
                            <p:childTnLst>
                              <p:par>
                                <p:cTn id="17" presetID="1" presetClass="exit" presetSubtype="0" fill="hold" nodeType="withEffect">
                                  <p:stCondLst>
                                    <p:cond delay="0"/>
                                  </p:stCondLst>
                                  <p:childTnLst>
                                    <p:set>
                                      <p:cBhvr>
                                        <p:cTn id="18" dur="1" fill="hold">
                                          <p:stCondLst>
                                            <p:cond delay="0"/>
                                          </p:stCondLst>
                                        </p:cTn>
                                        <p:tgtEl>
                                          <p:spTgt spid="9"/>
                                        </p:tgtEl>
                                        <p:attrNameLst>
                                          <p:attrName>style.visibility</p:attrName>
                                        </p:attrNameLst>
                                      </p:cBhvr>
                                      <p:to>
                                        <p:strVal val="hidden"/>
                                      </p:to>
                                    </p:set>
                                  </p:childTnLst>
                                </p:cTn>
                              </p:par>
                              <p:par>
                                <p:cTn id="19" presetID="10" presetClass="entr" presetSubtype="0" fill="hold" nodeType="withEffect">
                                  <p:stCondLst>
                                    <p:cond delay="0"/>
                                  </p:stCondLst>
                                  <p:childTnLst>
                                    <p:set>
                                      <p:cBhvr>
                                        <p:cTn id="20" dur="1" fill="hold">
                                          <p:stCondLst>
                                            <p:cond delay="0"/>
                                          </p:stCondLst>
                                        </p:cTn>
                                        <p:tgtEl>
                                          <p:spTgt spid="54"/>
                                        </p:tgtEl>
                                        <p:attrNameLst>
                                          <p:attrName>style.visibility</p:attrName>
                                        </p:attrNameLst>
                                      </p:cBhvr>
                                      <p:to>
                                        <p:strVal val="visible"/>
                                      </p:to>
                                    </p:set>
                                    <p:animEffect transition="in" filter="fade">
                                      <p:cBhvr>
                                        <p:cTn id="21" dur="500"/>
                                        <p:tgtEl>
                                          <p:spTgt spid="54"/>
                                        </p:tgtEl>
                                      </p:cBhvr>
                                    </p:animEffect>
                                  </p:childTnLst>
                                </p:cTn>
                              </p:par>
                              <p:par>
                                <p:cTn id="22" presetID="22" presetClass="entr" presetSubtype="2" fill="hold" nodeType="withEffect">
                                  <p:stCondLst>
                                    <p:cond delay="0"/>
                                  </p:stCondLst>
                                  <p:childTnLst>
                                    <p:set>
                                      <p:cBhvr>
                                        <p:cTn id="23" dur="1" fill="hold">
                                          <p:stCondLst>
                                            <p:cond delay="0"/>
                                          </p:stCondLst>
                                        </p:cTn>
                                        <p:tgtEl>
                                          <p:spTgt spid="36"/>
                                        </p:tgtEl>
                                        <p:attrNameLst>
                                          <p:attrName>style.visibility</p:attrName>
                                        </p:attrNameLst>
                                      </p:cBhvr>
                                      <p:to>
                                        <p:strVal val="visible"/>
                                      </p:to>
                                    </p:set>
                                    <p:animEffect transition="in" filter="wipe(right)">
                                      <p:cBhvr>
                                        <p:cTn id="24" dur="500"/>
                                        <p:tgtEl>
                                          <p:spTgt spid="36"/>
                                        </p:tgtEl>
                                      </p:cBhvr>
                                    </p:animEffect>
                                  </p:childTnLst>
                                </p:cTn>
                              </p:par>
                              <p:par>
                                <p:cTn id="25" presetID="10" presetClass="entr" presetSubtype="0" fill="hold" grpId="0" nodeType="withEffect">
                                  <p:stCondLst>
                                    <p:cond delay="0"/>
                                  </p:stCondLst>
                                  <p:childTnLst>
                                    <p:set>
                                      <p:cBhvr>
                                        <p:cTn id="26" dur="1" fill="hold">
                                          <p:stCondLst>
                                            <p:cond delay="0"/>
                                          </p:stCondLst>
                                        </p:cTn>
                                        <p:tgtEl>
                                          <p:spTgt spid="76"/>
                                        </p:tgtEl>
                                        <p:attrNameLst>
                                          <p:attrName>style.visibility</p:attrName>
                                        </p:attrNameLst>
                                      </p:cBhvr>
                                      <p:to>
                                        <p:strVal val="visible"/>
                                      </p:to>
                                    </p:set>
                                    <p:animEffect transition="in" filter="fade">
                                      <p:cBhvr>
                                        <p:cTn id="27" dur="500"/>
                                        <p:tgtEl>
                                          <p:spTgt spid="76"/>
                                        </p:tgtEl>
                                      </p:cBhvr>
                                    </p:animEffect>
                                  </p:childTnLst>
                                </p:cTn>
                              </p:par>
                              <p:par>
                                <p:cTn id="28" presetID="22" presetClass="entr" presetSubtype="2" fill="hold" nodeType="withEffect">
                                  <p:stCondLst>
                                    <p:cond delay="0"/>
                                  </p:stCondLst>
                                  <p:childTnLst>
                                    <p:set>
                                      <p:cBhvr>
                                        <p:cTn id="29" dur="1" fill="hold">
                                          <p:stCondLst>
                                            <p:cond delay="0"/>
                                          </p:stCondLst>
                                        </p:cTn>
                                        <p:tgtEl>
                                          <p:spTgt spid="37"/>
                                        </p:tgtEl>
                                        <p:attrNameLst>
                                          <p:attrName>style.visibility</p:attrName>
                                        </p:attrNameLst>
                                      </p:cBhvr>
                                      <p:to>
                                        <p:strVal val="visible"/>
                                      </p:to>
                                    </p:set>
                                    <p:animEffect transition="in" filter="wipe(right)">
                                      <p:cBhvr>
                                        <p:cTn id="30" dur="500"/>
                                        <p:tgtEl>
                                          <p:spTgt spid="37"/>
                                        </p:tgtEl>
                                      </p:cBhvr>
                                    </p:animEffect>
                                  </p:childTnLst>
                                </p:cTn>
                              </p:par>
                              <p:par>
                                <p:cTn id="31" presetID="22" presetClass="entr" presetSubtype="8" fill="hold" nodeType="withEffect">
                                  <p:stCondLst>
                                    <p:cond delay="0"/>
                                  </p:stCondLst>
                                  <p:childTnLst>
                                    <p:set>
                                      <p:cBhvr>
                                        <p:cTn id="32" dur="1" fill="hold">
                                          <p:stCondLst>
                                            <p:cond delay="0"/>
                                          </p:stCondLst>
                                        </p:cTn>
                                        <p:tgtEl>
                                          <p:spTgt spid="35"/>
                                        </p:tgtEl>
                                        <p:attrNameLst>
                                          <p:attrName>style.visibility</p:attrName>
                                        </p:attrNameLst>
                                      </p:cBhvr>
                                      <p:to>
                                        <p:strVal val="visible"/>
                                      </p:to>
                                    </p:set>
                                    <p:animEffect transition="in" filter="wipe(left)">
                                      <p:cBhvr>
                                        <p:cTn id="33" dur="500"/>
                                        <p:tgtEl>
                                          <p:spTgt spid="35"/>
                                        </p:tgtEl>
                                      </p:cBhvr>
                                    </p:animEffect>
                                  </p:childTnLst>
                                </p:cTn>
                              </p:par>
                              <p:par>
                                <p:cTn id="34" presetID="22" presetClass="entr" presetSubtype="2" fill="hold" nodeType="withEffect">
                                  <p:stCondLst>
                                    <p:cond delay="0"/>
                                  </p:stCondLst>
                                  <p:childTnLst>
                                    <p:set>
                                      <p:cBhvr>
                                        <p:cTn id="35" dur="1" fill="hold">
                                          <p:stCondLst>
                                            <p:cond delay="0"/>
                                          </p:stCondLst>
                                        </p:cTn>
                                        <p:tgtEl>
                                          <p:spTgt spid="75"/>
                                        </p:tgtEl>
                                        <p:attrNameLst>
                                          <p:attrName>style.visibility</p:attrName>
                                        </p:attrNameLst>
                                      </p:cBhvr>
                                      <p:to>
                                        <p:strVal val="visible"/>
                                      </p:to>
                                    </p:set>
                                    <p:animEffect transition="in" filter="wipe(right)">
                                      <p:cBhvr>
                                        <p:cTn id="36" dur="500"/>
                                        <p:tgtEl>
                                          <p:spTgt spid="75"/>
                                        </p:tgtEl>
                                      </p:cBhvr>
                                    </p:animEffect>
                                  </p:childTnLst>
                                </p:cTn>
                              </p:par>
                              <p:par>
                                <p:cTn id="37" presetID="1" presetClass="entr" presetSubtype="0" fill="hold" grpId="1" nodeType="withEffect">
                                  <p:stCondLst>
                                    <p:cond delay="0"/>
                                  </p:stCondLst>
                                  <p:childTnLst>
                                    <p:set>
                                      <p:cBhvr>
                                        <p:cTn id="38" dur="1" fill="hold">
                                          <p:stCondLst>
                                            <p:cond delay="0"/>
                                          </p:stCondLst>
                                        </p:cTn>
                                        <p:tgtEl>
                                          <p:spTgt spid="66"/>
                                        </p:tgtEl>
                                        <p:attrNameLst>
                                          <p:attrName>style.visibility</p:attrName>
                                        </p:attrNameLst>
                                      </p:cBhvr>
                                      <p:to>
                                        <p:strVal val="visible"/>
                                      </p:to>
                                    </p:set>
                                  </p:childTnLst>
                                </p:cTn>
                              </p:par>
                              <p:par>
                                <p:cTn id="39" presetID="0" presetClass="path" presetSubtype="0" fill="hold" grpId="0" nodeType="withEffect">
                                  <p:stCondLst>
                                    <p:cond delay="0"/>
                                  </p:stCondLst>
                                  <p:childTnLst>
                                    <p:animMotion origin="layout" path="M -6.38889E-6 -1.85185E-6 L -0.03091 -1.85185E-6 L -0.04879 -0.0125 L -0.05226 -0.03333 L -0.05001 -0.05857 L -0.05001 -0.0713 L -0.05834 -0.08241 L -0.28924 -0.08727 " pathEditMode="relative" ptsTypes="AAAAAAAA">
                                      <p:cBhvr>
                                        <p:cTn id="40" dur="500" spd="-100000" fill="hold"/>
                                        <p:tgtEl>
                                          <p:spTgt spid="66"/>
                                        </p:tgtEl>
                                        <p:attrNameLst>
                                          <p:attrName>ppt_x</p:attrName>
                                          <p:attrName>ppt_y</p:attrName>
                                        </p:attrNameLst>
                                      </p:cBhvr>
                                    </p:animMotion>
                                  </p:childTnLst>
                                </p:cTn>
                              </p:par>
                              <p:par>
                                <p:cTn id="41" presetID="1" presetClass="exit" presetSubtype="0" fill="hold" grpId="2" nodeType="withEffect">
                                  <p:stCondLst>
                                    <p:cond delay="500"/>
                                  </p:stCondLst>
                                  <p:childTnLst>
                                    <p:set>
                                      <p:cBhvr>
                                        <p:cTn id="42" dur="1" fill="hold">
                                          <p:stCondLst>
                                            <p:cond delay="0"/>
                                          </p:stCondLst>
                                        </p:cTn>
                                        <p:tgtEl>
                                          <p:spTgt spid="66"/>
                                        </p:tgtEl>
                                        <p:attrNameLst>
                                          <p:attrName>style.visibility</p:attrName>
                                        </p:attrNameLst>
                                      </p:cBhvr>
                                      <p:to>
                                        <p:strVal val="hidden"/>
                                      </p:to>
                                    </p:set>
                                  </p:childTnLst>
                                </p:cTn>
                              </p:par>
                              <p:par>
                                <p:cTn id="43" presetID="1" presetClass="entr" presetSubtype="0" fill="hold" grpId="1" nodeType="withEffect">
                                  <p:stCondLst>
                                    <p:cond delay="0"/>
                                  </p:stCondLst>
                                  <p:childTnLst>
                                    <p:set>
                                      <p:cBhvr>
                                        <p:cTn id="44" dur="1" fill="hold">
                                          <p:stCondLst>
                                            <p:cond delay="0"/>
                                          </p:stCondLst>
                                        </p:cTn>
                                        <p:tgtEl>
                                          <p:spTgt spid="68"/>
                                        </p:tgtEl>
                                        <p:attrNameLst>
                                          <p:attrName>style.visibility</p:attrName>
                                        </p:attrNameLst>
                                      </p:cBhvr>
                                      <p:to>
                                        <p:strVal val="visible"/>
                                      </p:to>
                                    </p:set>
                                  </p:childTnLst>
                                </p:cTn>
                              </p:par>
                              <p:par>
                                <p:cTn id="45" presetID="0" presetClass="path" presetSubtype="0" fill="hold" grpId="0" nodeType="withEffect">
                                  <p:stCondLst>
                                    <p:cond delay="0"/>
                                  </p:stCondLst>
                                  <p:childTnLst>
                                    <p:animMotion origin="layout" path="M 1.66667E-6 5.55556E-6 L 0.20955 -0.00138 L 0.23333 0.00163 L 0.2559 0.01922 L 0.26667 0.03658 L 0.27257 0.08103 L 0.27014 0.14306 L 0.26059 0.17154 L 0.25 0.18751 L 0.22969 0.19538 L 0.21181 0.197 " pathEditMode="relative" ptsTypes="AAAAAAAAAAA">
                                      <p:cBhvr>
                                        <p:cTn id="46" dur="500" spd="-100000" fill="hold"/>
                                        <p:tgtEl>
                                          <p:spTgt spid="68"/>
                                        </p:tgtEl>
                                        <p:attrNameLst>
                                          <p:attrName>ppt_x</p:attrName>
                                          <p:attrName>ppt_y</p:attrName>
                                        </p:attrNameLst>
                                      </p:cBhvr>
                                    </p:animMotion>
                                  </p:childTnLst>
                                </p:cTn>
                              </p:par>
                              <p:par>
                                <p:cTn id="47" presetID="1" presetClass="exit" presetSubtype="0" fill="hold" grpId="2" nodeType="withEffect">
                                  <p:stCondLst>
                                    <p:cond delay="500"/>
                                  </p:stCondLst>
                                  <p:childTnLst>
                                    <p:set>
                                      <p:cBhvr>
                                        <p:cTn id="48" dur="1" fill="hold">
                                          <p:stCondLst>
                                            <p:cond delay="0"/>
                                          </p:stCondLst>
                                        </p:cTn>
                                        <p:tgtEl>
                                          <p:spTgt spid="68"/>
                                        </p:tgtEl>
                                        <p:attrNameLst>
                                          <p:attrName>style.visibility</p:attrName>
                                        </p:attrNameLst>
                                      </p:cBhvr>
                                      <p:to>
                                        <p:strVal val="hidden"/>
                                      </p:to>
                                    </p:set>
                                  </p:childTnLst>
                                </p:cTn>
                              </p:par>
                              <p:par>
                                <p:cTn id="49" presetID="0" presetClass="path" presetSubtype="0" accel="50000" decel="50000" fill="hold" nodeType="withEffect">
                                  <p:stCondLst>
                                    <p:cond delay="0"/>
                                  </p:stCondLst>
                                  <p:childTnLst>
                                    <p:animMotion origin="layout" path="M -2.5E-6 4.98959E-6 L -0.25764 -0.0051 " pathEditMode="relative" rAng="0" ptsTypes="AA">
                                      <p:cBhvr>
                                        <p:cTn id="50" dur="2000" fill="hold"/>
                                        <p:tgtEl>
                                          <p:spTgt spid="24"/>
                                        </p:tgtEl>
                                        <p:attrNameLst>
                                          <p:attrName>ppt_x</p:attrName>
                                          <p:attrName>ppt_y</p:attrName>
                                        </p:attrNameLst>
                                      </p:cBhvr>
                                      <p:rCtr x="-12882" y="-255"/>
                                    </p:animMotion>
                                  </p:childTnLst>
                                </p:cTn>
                              </p:par>
                              <p:par>
                                <p:cTn id="51" presetID="0" presetClass="path" presetSubtype="0" accel="50000" decel="50000" fill="hold" nodeType="withEffect">
                                  <p:stCondLst>
                                    <p:cond delay="0"/>
                                  </p:stCondLst>
                                  <p:childTnLst>
                                    <p:animMotion origin="layout" path="M -2.5E-6 4.98959E-6 L -0.25764 -0.0051 " pathEditMode="relative" rAng="0" ptsTypes="AA">
                                      <p:cBhvr>
                                        <p:cTn id="52" dur="2000" fill="hold"/>
                                        <p:tgtEl>
                                          <p:spTgt spid="75"/>
                                        </p:tgtEl>
                                        <p:attrNameLst>
                                          <p:attrName>ppt_x</p:attrName>
                                          <p:attrName>ppt_y</p:attrName>
                                        </p:attrNameLst>
                                      </p:cBhvr>
                                      <p:rCtr x="-12882" y="-255"/>
                                    </p:animMotion>
                                  </p:childTnLst>
                                </p:cTn>
                              </p:par>
                              <p:par>
                                <p:cTn id="53" presetID="0" presetClass="path" presetSubtype="0" accel="50000" decel="50000" fill="hold" nodeType="withEffect">
                                  <p:stCondLst>
                                    <p:cond delay="0"/>
                                  </p:stCondLst>
                                  <p:childTnLst>
                                    <p:animMotion origin="layout" path="M -2.5E-6 4.98959E-6 L -0.25764 -0.0051 " pathEditMode="relative" rAng="0" ptsTypes="AA">
                                      <p:cBhvr>
                                        <p:cTn id="54" dur="2000" fill="hold"/>
                                        <p:tgtEl>
                                          <p:spTgt spid="37"/>
                                        </p:tgtEl>
                                        <p:attrNameLst>
                                          <p:attrName>ppt_x</p:attrName>
                                          <p:attrName>ppt_y</p:attrName>
                                        </p:attrNameLst>
                                      </p:cBhvr>
                                      <p:rCtr x="-12882" y="-255"/>
                                    </p:animMotion>
                                  </p:childTnLst>
                                </p:cTn>
                              </p:par>
                              <p:par>
                                <p:cTn id="55" presetID="1" presetClass="entr" presetSubtype="0" fill="hold" grpId="1" nodeType="withEffect">
                                  <p:stCondLst>
                                    <p:cond delay="0"/>
                                  </p:stCondLst>
                                  <p:childTnLst>
                                    <p:set>
                                      <p:cBhvr>
                                        <p:cTn id="56" dur="1" fill="hold">
                                          <p:stCondLst>
                                            <p:cond delay="0"/>
                                          </p:stCondLst>
                                        </p:cTn>
                                        <p:tgtEl>
                                          <p:spTgt spid="67"/>
                                        </p:tgtEl>
                                        <p:attrNameLst>
                                          <p:attrName>style.visibility</p:attrName>
                                        </p:attrNameLst>
                                      </p:cBhvr>
                                      <p:to>
                                        <p:strVal val="visible"/>
                                      </p:to>
                                    </p:set>
                                  </p:childTnLst>
                                </p:cTn>
                              </p:par>
                              <p:par>
                                <p:cTn id="57" presetID="0" presetClass="path" presetSubtype="0" fill="hold" grpId="0" nodeType="withEffect">
                                  <p:stCondLst>
                                    <p:cond delay="0"/>
                                  </p:stCondLst>
                                  <p:childTnLst>
                                    <p:animMotion origin="layout" path="M -0.01059 1.85185E-6 L 0.11545 -0.11551 " pathEditMode="relative" rAng="0" ptsTypes="AA">
                                      <p:cBhvr>
                                        <p:cTn id="58" dur="500" spd="-100000" fill="hold"/>
                                        <p:tgtEl>
                                          <p:spTgt spid="67"/>
                                        </p:tgtEl>
                                        <p:attrNameLst>
                                          <p:attrName>ppt_x</p:attrName>
                                          <p:attrName>ppt_y</p:attrName>
                                        </p:attrNameLst>
                                      </p:cBhvr>
                                      <p:rCtr x="6302" y="-5787"/>
                                    </p:animMotion>
                                  </p:childTnLst>
                                </p:cTn>
                              </p:par>
                              <p:par>
                                <p:cTn id="59" presetID="1" presetClass="exit" presetSubtype="0" fill="hold" grpId="2" nodeType="withEffect">
                                  <p:stCondLst>
                                    <p:cond delay="500"/>
                                  </p:stCondLst>
                                  <p:childTnLst>
                                    <p:set>
                                      <p:cBhvr>
                                        <p:cTn id="60" dur="1" fill="hold">
                                          <p:stCondLst>
                                            <p:cond delay="0"/>
                                          </p:stCondLst>
                                        </p:cTn>
                                        <p:tgtEl>
                                          <p:spTgt spid="67"/>
                                        </p:tgtEl>
                                        <p:attrNameLst>
                                          <p:attrName>style.visibility</p:attrName>
                                        </p:attrNameLst>
                                      </p:cBhvr>
                                      <p:to>
                                        <p:strVal val="hidden"/>
                                      </p:to>
                                    </p:set>
                                  </p:childTnLst>
                                </p:cTn>
                              </p:par>
                              <p:par>
                                <p:cTn id="61" presetID="1" presetClass="entr" presetSubtype="0" fill="hold" grpId="1" nodeType="withEffect">
                                  <p:stCondLst>
                                    <p:cond delay="500"/>
                                  </p:stCondLst>
                                  <p:childTnLst>
                                    <p:set>
                                      <p:cBhvr>
                                        <p:cTn id="62" dur="1" fill="hold">
                                          <p:stCondLst>
                                            <p:cond delay="0"/>
                                          </p:stCondLst>
                                        </p:cTn>
                                        <p:tgtEl>
                                          <p:spTgt spid="70"/>
                                        </p:tgtEl>
                                        <p:attrNameLst>
                                          <p:attrName>style.visibility</p:attrName>
                                        </p:attrNameLst>
                                      </p:cBhvr>
                                      <p:to>
                                        <p:strVal val="visible"/>
                                      </p:to>
                                    </p:set>
                                  </p:childTnLst>
                                </p:cTn>
                              </p:par>
                              <p:par>
                                <p:cTn id="63" presetID="0" presetClass="path" presetSubtype="0" fill="hold" grpId="0" nodeType="withEffect">
                                  <p:stCondLst>
                                    <p:cond delay="500"/>
                                  </p:stCondLst>
                                  <p:childTnLst>
                                    <p:animMotion origin="layout" path="M 4.44444E-6 1.85185E-6 L 0.19444 -0.11227 " pathEditMode="relative" rAng="0" ptsTypes="AA">
                                      <p:cBhvr>
                                        <p:cTn id="64" dur="500" spd="-100000" fill="hold"/>
                                        <p:tgtEl>
                                          <p:spTgt spid="70"/>
                                        </p:tgtEl>
                                        <p:attrNameLst>
                                          <p:attrName>ppt_x</p:attrName>
                                          <p:attrName>ppt_y</p:attrName>
                                        </p:attrNameLst>
                                      </p:cBhvr>
                                      <p:rCtr x="9722" y="-5625"/>
                                    </p:animMotion>
                                  </p:childTnLst>
                                </p:cTn>
                              </p:par>
                              <p:par>
                                <p:cTn id="65" presetID="1" presetClass="exit" presetSubtype="0" fill="hold" grpId="2" nodeType="withEffect">
                                  <p:stCondLst>
                                    <p:cond delay="1000"/>
                                  </p:stCondLst>
                                  <p:childTnLst>
                                    <p:set>
                                      <p:cBhvr>
                                        <p:cTn id="66" dur="1" fill="hold">
                                          <p:stCondLst>
                                            <p:cond delay="0"/>
                                          </p:stCondLst>
                                        </p:cTn>
                                        <p:tgtEl>
                                          <p:spTgt spid="70"/>
                                        </p:tgtEl>
                                        <p:attrNameLst>
                                          <p:attrName>style.visibility</p:attrName>
                                        </p:attrNameLst>
                                      </p:cBhvr>
                                      <p:to>
                                        <p:strVal val="hidden"/>
                                      </p:to>
                                    </p:set>
                                  </p:childTnLst>
                                </p:cTn>
                              </p:par>
                              <p:par>
                                <p:cTn id="67" presetID="1" presetClass="entr" presetSubtype="0" fill="hold" grpId="1" nodeType="withEffect">
                                  <p:stCondLst>
                                    <p:cond delay="1000"/>
                                  </p:stCondLst>
                                  <p:childTnLst>
                                    <p:set>
                                      <p:cBhvr>
                                        <p:cTn id="68" dur="1" fill="hold">
                                          <p:stCondLst>
                                            <p:cond delay="0"/>
                                          </p:stCondLst>
                                        </p:cTn>
                                        <p:tgtEl>
                                          <p:spTgt spid="71"/>
                                        </p:tgtEl>
                                        <p:attrNameLst>
                                          <p:attrName>style.visibility</p:attrName>
                                        </p:attrNameLst>
                                      </p:cBhvr>
                                      <p:to>
                                        <p:strVal val="visible"/>
                                      </p:to>
                                    </p:set>
                                  </p:childTnLst>
                                </p:cTn>
                              </p:par>
                              <p:par>
                                <p:cTn id="69" presetID="0" presetClass="path" presetSubtype="0" fill="hold" grpId="0" nodeType="withEffect">
                                  <p:stCondLst>
                                    <p:cond delay="1000"/>
                                  </p:stCondLst>
                                  <p:childTnLst>
                                    <p:animMotion origin="layout" path="M -2.5E-6 4.44444E-6 L 0.21181 -0.11042 " pathEditMode="relative" rAng="0" ptsTypes="AA">
                                      <p:cBhvr>
                                        <p:cTn id="70" dur="500" spd="-100000" fill="hold"/>
                                        <p:tgtEl>
                                          <p:spTgt spid="71"/>
                                        </p:tgtEl>
                                        <p:attrNameLst>
                                          <p:attrName>ppt_x</p:attrName>
                                          <p:attrName>ppt_y</p:attrName>
                                        </p:attrNameLst>
                                      </p:cBhvr>
                                      <p:rCtr x="10590" y="-5532"/>
                                    </p:animMotion>
                                  </p:childTnLst>
                                </p:cTn>
                              </p:par>
                              <p:par>
                                <p:cTn id="71" presetID="1" presetClass="exit" presetSubtype="0" fill="hold" grpId="2" nodeType="withEffect">
                                  <p:stCondLst>
                                    <p:cond delay="1500"/>
                                  </p:stCondLst>
                                  <p:childTnLst>
                                    <p:set>
                                      <p:cBhvr>
                                        <p:cTn id="72" dur="1" fill="hold">
                                          <p:stCondLst>
                                            <p:cond delay="0"/>
                                          </p:stCondLst>
                                        </p:cTn>
                                        <p:tgtEl>
                                          <p:spTgt spid="71"/>
                                        </p:tgtEl>
                                        <p:attrNameLst>
                                          <p:attrName>style.visibility</p:attrName>
                                        </p:attrNameLst>
                                      </p:cBhvr>
                                      <p:to>
                                        <p:strVal val="hidden"/>
                                      </p:to>
                                    </p:set>
                                  </p:childTnLst>
                                </p:cTn>
                              </p:par>
                              <p:par>
                                <p:cTn id="73" presetID="1" presetClass="entr" presetSubtype="0" fill="hold" grpId="1" nodeType="withEffect">
                                  <p:stCondLst>
                                    <p:cond delay="1500"/>
                                  </p:stCondLst>
                                  <p:childTnLst>
                                    <p:set>
                                      <p:cBhvr>
                                        <p:cTn id="74" dur="1" fill="hold">
                                          <p:stCondLst>
                                            <p:cond delay="0"/>
                                          </p:stCondLst>
                                        </p:cTn>
                                        <p:tgtEl>
                                          <p:spTgt spid="72"/>
                                        </p:tgtEl>
                                        <p:attrNameLst>
                                          <p:attrName>style.visibility</p:attrName>
                                        </p:attrNameLst>
                                      </p:cBhvr>
                                      <p:to>
                                        <p:strVal val="visible"/>
                                      </p:to>
                                    </p:set>
                                  </p:childTnLst>
                                </p:cTn>
                              </p:par>
                              <p:par>
                                <p:cTn id="75" presetID="0" presetClass="path" presetSubtype="0" repeatCount="2000" fill="hold" grpId="0" nodeType="withEffect">
                                  <p:stCondLst>
                                    <p:cond delay="1500"/>
                                  </p:stCondLst>
                                  <p:childTnLst>
                                    <p:animMotion origin="layout" path="M 1.66667E-6 8.58598E-7 L 0.09844 -0.11178 " pathEditMode="relative" rAng="0" ptsTypes="AA">
                                      <p:cBhvr>
                                        <p:cTn id="76" dur="500" spd="-100000" fill="hold"/>
                                        <p:tgtEl>
                                          <p:spTgt spid="72"/>
                                        </p:tgtEl>
                                        <p:attrNameLst>
                                          <p:attrName>ppt_x</p:attrName>
                                          <p:attrName>ppt_y</p:attrName>
                                        </p:attrNameLst>
                                      </p:cBhvr>
                                      <p:rCtr x="4913" y="-5601"/>
                                    </p:animMotion>
                                  </p:childTnLst>
                                </p:cTn>
                              </p:par>
                              <p:par>
                                <p:cTn id="77" presetID="1" presetClass="exit" presetSubtype="0" fill="hold" grpId="2" nodeType="withEffect">
                                  <p:stCondLst>
                                    <p:cond delay="2500"/>
                                  </p:stCondLst>
                                  <p:childTnLst>
                                    <p:set>
                                      <p:cBhvr>
                                        <p:cTn id="78" dur="1" fill="hold">
                                          <p:stCondLst>
                                            <p:cond delay="0"/>
                                          </p:stCondLst>
                                        </p:cTn>
                                        <p:tgtEl>
                                          <p:spTgt spid="72"/>
                                        </p:tgtEl>
                                        <p:attrNameLst>
                                          <p:attrName>style.visibility</p:attrName>
                                        </p:attrNameLst>
                                      </p:cBhvr>
                                      <p:to>
                                        <p:strVal val="hidden"/>
                                      </p:to>
                                    </p:set>
                                  </p:childTnLst>
                                </p:cTn>
                              </p:par>
                              <p:par>
                                <p:cTn id="79" presetID="1" presetClass="entr" presetSubtype="0" fill="hold" grpId="1" nodeType="withEffect">
                                  <p:stCondLst>
                                    <p:cond delay="500"/>
                                  </p:stCondLst>
                                  <p:childTnLst>
                                    <p:set>
                                      <p:cBhvr>
                                        <p:cTn id="80" dur="1" fill="hold">
                                          <p:stCondLst>
                                            <p:cond delay="0"/>
                                          </p:stCondLst>
                                        </p:cTn>
                                        <p:tgtEl>
                                          <p:spTgt spid="78"/>
                                        </p:tgtEl>
                                        <p:attrNameLst>
                                          <p:attrName>style.visibility</p:attrName>
                                        </p:attrNameLst>
                                      </p:cBhvr>
                                      <p:to>
                                        <p:strVal val="visible"/>
                                      </p:to>
                                    </p:set>
                                  </p:childTnLst>
                                </p:cTn>
                              </p:par>
                              <p:par>
                                <p:cTn id="81" presetID="0" presetClass="path" presetSubtype="0" fill="hold" grpId="0" nodeType="withEffect">
                                  <p:stCondLst>
                                    <p:cond delay="500"/>
                                  </p:stCondLst>
                                  <p:childTnLst>
                                    <p:animMotion origin="layout" path="M 2.5E-6 2.10733E-6 L -0.03091 2.10733E-6 L -0.04879 -0.01249 L -0.05226 -0.03331 L -0.05 -0.05853 L -0.05 -0.07125 L -0.05834 -0.08235 L -0.39341 -0.09068 " pathEditMode="relative" rAng="0" ptsTypes="AAAAAAAA">
                                      <p:cBhvr>
                                        <p:cTn id="82" dur="500" spd="-100000" fill="hold"/>
                                        <p:tgtEl>
                                          <p:spTgt spid="78"/>
                                        </p:tgtEl>
                                        <p:attrNameLst>
                                          <p:attrName>ppt_x</p:attrName>
                                          <p:attrName>ppt_y</p:attrName>
                                        </p:attrNameLst>
                                      </p:cBhvr>
                                      <p:rCtr x="-19670" y="-4534"/>
                                    </p:animMotion>
                                  </p:childTnLst>
                                </p:cTn>
                              </p:par>
                              <p:par>
                                <p:cTn id="83" presetID="1" presetClass="exit" presetSubtype="0" fill="hold" grpId="2" nodeType="withEffect">
                                  <p:stCondLst>
                                    <p:cond delay="1000"/>
                                  </p:stCondLst>
                                  <p:childTnLst>
                                    <p:set>
                                      <p:cBhvr>
                                        <p:cTn id="84" dur="1" fill="hold">
                                          <p:stCondLst>
                                            <p:cond delay="0"/>
                                          </p:stCondLst>
                                        </p:cTn>
                                        <p:tgtEl>
                                          <p:spTgt spid="78"/>
                                        </p:tgtEl>
                                        <p:attrNameLst>
                                          <p:attrName>style.visibility</p:attrName>
                                        </p:attrNameLst>
                                      </p:cBhvr>
                                      <p:to>
                                        <p:strVal val="hidden"/>
                                      </p:to>
                                    </p:set>
                                  </p:childTnLst>
                                </p:cTn>
                              </p:par>
                              <p:par>
                                <p:cTn id="85" presetID="1" presetClass="entr" presetSubtype="0" fill="hold" grpId="1" nodeType="withEffect">
                                  <p:stCondLst>
                                    <p:cond delay="1000"/>
                                  </p:stCondLst>
                                  <p:childTnLst>
                                    <p:set>
                                      <p:cBhvr>
                                        <p:cTn id="86" dur="1" fill="hold">
                                          <p:stCondLst>
                                            <p:cond delay="0"/>
                                          </p:stCondLst>
                                        </p:cTn>
                                        <p:tgtEl>
                                          <p:spTgt spid="79"/>
                                        </p:tgtEl>
                                        <p:attrNameLst>
                                          <p:attrName>style.visibility</p:attrName>
                                        </p:attrNameLst>
                                      </p:cBhvr>
                                      <p:to>
                                        <p:strVal val="visible"/>
                                      </p:to>
                                    </p:set>
                                  </p:childTnLst>
                                </p:cTn>
                              </p:par>
                              <p:par>
                                <p:cTn id="87" presetID="0" presetClass="path" presetSubtype="0" fill="hold" grpId="0" nodeType="withEffect">
                                  <p:stCondLst>
                                    <p:cond delay="1000"/>
                                  </p:stCondLst>
                                  <p:childTnLst>
                                    <p:animMotion origin="layout" path="M -4.16667E-6 -4.6935E-6 L -0.0309 -4.6935E-6 L -0.04878 -0.01249 L -0.05225 -0.03331 L -0.05 -0.05852 L -0.05 -0.07124 L -0.05833 -0.08235 L -0.48194 -0.09345 " pathEditMode="relative" rAng="0" ptsTypes="AAAAAAAA">
                                      <p:cBhvr>
                                        <p:cTn id="88" dur="500" spd="-100000" fill="hold"/>
                                        <p:tgtEl>
                                          <p:spTgt spid="79"/>
                                        </p:tgtEl>
                                        <p:attrNameLst>
                                          <p:attrName>ppt_x</p:attrName>
                                          <p:attrName>ppt_y</p:attrName>
                                        </p:attrNameLst>
                                      </p:cBhvr>
                                      <p:rCtr x="-24097" y="-4673"/>
                                    </p:animMotion>
                                  </p:childTnLst>
                                </p:cTn>
                              </p:par>
                              <p:par>
                                <p:cTn id="89" presetID="1" presetClass="exit" presetSubtype="0" fill="hold" grpId="2" nodeType="withEffect">
                                  <p:stCondLst>
                                    <p:cond delay="1500"/>
                                  </p:stCondLst>
                                  <p:childTnLst>
                                    <p:set>
                                      <p:cBhvr>
                                        <p:cTn id="90" dur="1" fill="hold">
                                          <p:stCondLst>
                                            <p:cond delay="0"/>
                                          </p:stCondLst>
                                        </p:cTn>
                                        <p:tgtEl>
                                          <p:spTgt spid="79"/>
                                        </p:tgtEl>
                                        <p:attrNameLst>
                                          <p:attrName>style.visibility</p:attrName>
                                        </p:attrNameLst>
                                      </p:cBhvr>
                                      <p:to>
                                        <p:strVal val="hidden"/>
                                      </p:to>
                                    </p:set>
                                  </p:childTnLst>
                                </p:cTn>
                              </p:par>
                              <p:par>
                                <p:cTn id="91" presetID="1" presetClass="entr" presetSubtype="0" fill="hold" grpId="1" nodeType="withEffect">
                                  <p:stCondLst>
                                    <p:cond delay="1500"/>
                                  </p:stCondLst>
                                  <p:childTnLst>
                                    <p:set>
                                      <p:cBhvr>
                                        <p:cTn id="92" dur="1" fill="hold">
                                          <p:stCondLst>
                                            <p:cond delay="0"/>
                                          </p:stCondLst>
                                        </p:cTn>
                                        <p:tgtEl>
                                          <p:spTgt spid="80"/>
                                        </p:tgtEl>
                                        <p:attrNameLst>
                                          <p:attrName>style.visibility</p:attrName>
                                        </p:attrNameLst>
                                      </p:cBhvr>
                                      <p:to>
                                        <p:strVal val="visible"/>
                                      </p:to>
                                    </p:set>
                                  </p:childTnLst>
                                </p:cTn>
                              </p:par>
                              <p:par>
                                <p:cTn id="93" presetID="0" presetClass="path" presetSubtype="0" repeatCount="2000" fill="hold" grpId="0" nodeType="withEffect">
                                  <p:stCondLst>
                                    <p:cond delay="1500"/>
                                  </p:stCondLst>
                                  <p:childTnLst>
                                    <p:animMotion origin="layout" path="M -8.33333E-7 -1.49433E-6 L -0.0309 -1.49433E-6 L -0.04878 -0.01249 L -0.05226 -0.03331 L -0.05 -0.05852 L -0.05 -0.07125 L -0.05833 -0.08235 L -0.56719 -0.09461 " pathEditMode="relative" rAng="0" ptsTypes="AAAAAAAA">
                                      <p:cBhvr>
                                        <p:cTn id="94" dur="500" spd="-100000" fill="hold"/>
                                        <p:tgtEl>
                                          <p:spTgt spid="80"/>
                                        </p:tgtEl>
                                        <p:attrNameLst>
                                          <p:attrName>ppt_x</p:attrName>
                                          <p:attrName>ppt_y</p:attrName>
                                        </p:attrNameLst>
                                      </p:cBhvr>
                                      <p:rCtr x="-28368" y="-4742"/>
                                    </p:animMotion>
                                  </p:childTnLst>
                                </p:cTn>
                              </p:par>
                              <p:par>
                                <p:cTn id="95" presetID="1" presetClass="exit" presetSubtype="0" fill="hold" grpId="2" nodeType="withEffect">
                                  <p:stCondLst>
                                    <p:cond delay="2500"/>
                                  </p:stCondLst>
                                  <p:childTnLst>
                                    <p:set>
                                      <p:cBhvr>
                                        <p:cTn id="96" dur="1" fill="hold">
                                          <p:stCondLst>
                                            <p:cond delay="0"/>
                                          </p:stCondLst>
                                        </p:cTn>
                                        <p:tgtEl>
                                          <p:spTgt spid="80"/>
                                        </p:tgtEl>
                                        <p:attrNameLst>
                                          <p:attrName>style.visibility</p:attrName>
                                        </p:attrNameLst>
                                      </p:cBhvr>
                                      <p:to>
                                        <p:strVal val="hidden"/>
                                      </p:to>
                                    </p:set>
                                  </p:childTnLst>
                                </p:cTn>
                              </p:par>
                              <p:par>
                                <p:cTn id="97" presetID="1" presetClass="entr" presetSubtype="0" fill="hold" grpId="1" nodeType="withEffect">
                                  <p:stCondLst>
                                    <p:cond delay="500"/>
                                  </p:stCondLst>
                                  <p:childTnLst>
                                    <p:set>
                                      <p:cBhvr>
                                        <p:cTn id="98" dur="1" fill="hold">
                                          <p:stCondLst>
                                            <p:cond delay="0"/>
                                          </p:stCondLst>
                                        </p:cTn>
                                        <p:tgtEl>
                                          <p:spTgt spid="82"/>
                                        </p:tgtEl>
                                        <p:attrNameLst>
                                          <p:attrName>style.visibility</p:attrName>
                                        </p:attrNameLst>
                                      </p:cBhvr>
                                      <p:to>
                                        <p:strVal val="visible"/>
                                      </p:to>
                                    </p:set>
                                  </p:childTnLst>
                                </p:cTn>
                              </p:par>
                              <p:par>
                                <p:cTn id="99" presetID="0" presetClass="path" presetSubtype="0" fill="hold" grpId="0" nodeType="withEffect">
                                  <p:stCondLst>
                                    <p:cond delay="500"/>
                                  </p:stCondLst>
                                  <p:childTnLst>
                                    <p:animMotion origin="layout" path="M 0.00156 -0.00185 L 0.26197 -0.00139 L 0.28576 0.00162 L 0.30833 0.0192 L 0.31909 0.03654 L 0.325 0.08096 L 0.32257 0.14295 L 0.31302 0.17164 L 0.30243 0.1876 L 0.28211 0.19546 L 0.26423 0.19708 " pathEditMode="relative" rAng="0" ptsTypes="AAAAAAAAAAA">
                                      <p:cBhvr>
                                        <p:cTn id="100" dur="500" spd="-100000" fill="hold"/>
                                        <p:tgtEl>
                                          <p:spTgt spid="82"/>
                                        </p:tgtEl>
                                        <p:attrNameLst>
                                          <p:attrName>ppt_x</p:attrName>
                                          <p:attrName>ppt_y</p:attrName>
                                        </p:attrNameLst>
                                      </p:cBhvr>
                                      <p:rCtr x="16163" y="9947"/>
                                    </p:animMotion>
                                  </p:childTnLst>
                                </p:cTn>
                              </p:par>
                              <p:par>
                                <p:cTn id="101" presetID="1" presetClass="exit" presetSubtype="0" fill="hold" grpId="2" nodeType="withEffect">
                                  <p:stCondLst>
                                    <p:cond delay="1000"/>
                                  </p:stCondLst>
                                  <p:childTnLst>
                                    <p:set>
                                      <p:cBhvr>
                                        <p:cTn id="102" dur="1" fill="hold">
                                          <p:stCondLst>
                                            <p:cond delay="0"/>
                                          </p:stCondLst>
                                        </p:cTn>
                                        <p:tgtEl>
                                          <p:spTgt spid="82"/>
                                        </p:tgtEl>
                                        <p:attrNameLst>
                                          <p:attrName>style.visibility</p:attrName>
                                        </p:attrNameLst>
                                      </p:cBhvr>
                                      <p:to>
                                        <p:strVal val="hidden"/>
                                      </p:to>
                                    </p:set>
                                  </p:childTnLst>
                                </p:cTn>
                              </p:par>
                              <p:par>
                                <p:cTn id="103" presetID="1" presetClass="entr" presetSubtype="0" fill="hold" grpId="1" nodeType="withEffect">
                                  <p:stCondLst>
                                    <p:cond delay="1000"/>
                                  </p:stCondLst>
                                  <p:childTnLst>
                                    <p:set>
                                      <p:cBhvr>
                                        <p:cTn id="104" dur="1" fill="hold">
                                          <p:stCondLst>
                                            <p:cond delay="0"/>
                                          </p:stCondLst>
                                        </p:cTn>
                                        <p:tgtEl>
                                          <p:spTgt spid="81"/>
                                        </p:tgtEl>
                                        <p:attrNameLst>
                                          <p:attrName>style.visibility</p:attrName>
                                        </p:attrNameLst>
                                      </p:cBhvr>
                                      <p:to>
                                        <p:strVal val="visible"/>
                                      </p:to>
                                    </p:set>
                                  </p:childTnLst>
                                </p:cTn>
                              </p:par>
                              <p:par>
                                <p:cTn id="105" presetID="0" presetClass="path" presetSubtype="0" fill="hold" grpId="0" nodeType="withEffect">
                                  <p:stCondLst>
                                    <p:cond delay="1000"/>
                                  </p:stCondLst>
                                  <p:childTnLst>
                                    <p:animMotion origin="layout" path="M 0.00121 -0.00208 L 0.31805 -0.00139 L 0.34184 0.00162 L 0.36441 0.0192 L 0.37517 0.03655 L 0.38108 0.08096 L 0.37864 0.14296 L 0.3691 0.17164 L 0.35851 0.1876 L 0.33819 0.19547 L 0.32031 0.19708 " pathEditMode="relative" rAng="0" ptsTypes="AAAAAAAAAAA">
                                      <p:cBhvr>
                                        <p:cTn id="106" dur="500" spd="-100000" fill="hold"/>
                                        <p:tgtEl>
                                          <p:spTgt spid="81"/>
                                        </p:tgtEl>
                                        <p:attrNameLst>
                                          <p:attrName>ppt_x</p:attrName>
                                          <p:attrName>ppt_y</p:attrName>
                                        </p:attrNameLst>
                                      </p:cBhvr>
                                      <p:rCtr x="18993" y="9947"/>
                                    </p:animMotion>
                                  </p:childTnLst>
                                </p:cTn>
                              </p:par>
                              <p:par>
                                <p:cTn id="107" presetID="1" presetClass="exit" presetSubtype="0" fill="hold" grpId="2" nodeType="withEffect">
                                  <p:stCondLst>
                                    <p:cond delay="1500"/>
                                  </p:stCondLst>
                                  <p:childTnLst>
                                    <p:set>
                                      <p:cBhvr>
                                        <p:cTn id="108" dur="1" fill="hold">
                                          <p:stCondLst>
                                            <p:cond delay="0"/>
                                          </p:stCondLst>
                                        </p:cTn>
                                        <p:tgtEl>
                                          <p:spTgt spid="81"/>
                                        </p:tgtEl>
                                        <p:attrNameLst>
                                          <p:attrName>style.visibility</p:attrName>
                                        </p:attrNameLst>
                                      </p:cBhvr>
                                      <p:to>
                                        <p:strVal val="hidden"/>
                                      </p:to>
                                    </p:set>
                                  </p:childTnLst>
                                </p:cTn>
                              </p:par>
                              <p:par>
                                <p:cTn id="109" presetID="1" presetClass="entr" presetSubtype="0" fill="hold" grpId="1" nodeType="withEffect">
                                  <p:stCondLst>
                                    <p:cond delay="1500"/>
                                  </p:stCondLst>
                                  <p:childTnLst>
                                    <p:set>
                                      <p:cBhvr>
                                        <p:cTn id="110" dur="1" fill="hold">
                                          <p:stCondLst>
                                            <p:cond delay="0"/>
                                          </p:stCondLst>
                                        </p:cTn>
                                        <p:tgtEl>
                                          <p:spTgt spid="83"/>
                                        </p:tgtEl>
                                        <p:attrNameLst>
                                          <p:attrName>style.visibility</p:attrName>
                                        </p:attrNameLst>
                                      </p:cBhvr>
                                      <p:to>
                                        <p:strVal val="visible"/>
                                      </p:to>
                                    </p:set>
                                  </p:childTnLst>
                                </p:cTn>
                              </p:par>
                              <p:par>
                                <p:cTn id="111" presetID="0" presetClass="path" presetSubtype="0" repeatCount="2000" fill="hold" grpId="0" nodeType="withEffect">
                                  <p:stCondLst>
                                    <p:cond delay="1500"/>
                                  </p:stCondLst>
                                  <p:childTnLst>
                                    <p:animMotion origin="layout" path="M -2.22222E-6 -2.96296E-6 L 0.37952 0.00278 L 0.40556 0.00718 L 0.42847 0.02338 L 0.43698 0.03889 L 0.4441 0.07848 L 0.44167 0.13843 L 0.44341 0.14121 L 0.43594 0.17153 L 0.42413 0.19283 L 0.40243 0.2007 L 0.3875 0.20278 " pathEditMode="relative" rAng="0" ptsTypes="AAAAAAAAAAAA">
                                      <p:cBhvr>
                                        <p:cTn id="112" dur="500" spd="-100000" fill="hold"/>
                                        <p:tgtEl>
                                          <p:spTgt spid="83"/>
                                        </p:tgtEl>
                                        <p:attrNameLst>
                                          <p:attrName>ppt_x</p:attrName>
                                          <p:attrName>ppt_y</p:attrName>
                                        </p:attrNameLst>
                                      </p:cBhvr>
                                      <p:rCtr x="22205" y="10139"/>
                                    </p:animMotion>
                                  </p:childTnLst>
                                </p:cTn>
                              </p:par>
                              <p:par>
                                <p:cTn id="113" presetID="1" presetClass="exit" presetSubtype="0" fill="hold" grpId="2" nodeType="withEffect">
                                  <p:stCondLst>
                                    <p:cond delay="2500"/>
                                  </p:stCondLst>
                                  <p:childTnLst>
                                    <p:set>
                                      <p:cBhvr>
                                        <p:cTn id="114" dur="1" fill="hold">
                                          <p:stCondLst>
                                            <p:cond delay="0"/>
                                          </p:stCondLst>
                                        </p:cTn>
                                        <p:tgtEl>
                                          <p:spTgt spid="83"/>
                                        </p:tgtEl>
                                        <p:attrNameLst>
                                          <p:attrName>style.visibility</p:attrName>
                                        </p:attrNameLst>
                                      </p:cBhvr>
                                      <p:to>
                                        <p:strVal val="hidden"/>
                                      </p:to>
                                    </p:set>
                                  </p:childTnLst>
                                </p:cTn>
                              </p:par>
                              <p:par>
                                <p:cTn id="115" presetID="26" presetClass="emph" presetSubtype="0" repeatCount="5000" fill="hold" nodeType="withEffect">
                                  <p:stCondLst>
                                    <p:cond delay="0"/>
                                  </p:stCondLst>
                                  <p:childTnLst>
                                    <p:animEffect transition="out" filter="fade">
                                      <p:cBhvr>
                                        <p:cTn id="116" dur="500" tmFilter="0, 0; .2, .5; .8, .5; 1, 0"/>
                                        <p:tgtEl>
                                          <p:spTgt spid="43"/>
                                        </p:tgtEl>
                                      </p:cBhvr>
                                    </p:animEffect>
                                    <p:animScale>
                                      <p:cBhvr>
                                        <p:cTn id="117" dur="250" autoRev="1" fill="hold"/>
                                        <p:tgtEl>
                                          <p:spTgt spid="43"/>
                                        </p:tgtEl>
                                      </p:cBhvr>
                                      <p:by x="105000" y="105000"/>
                                    </p:animScale>
                                  </p:childTnLst>
                                </p:cTn>
                              </p:par>
                              <p:par>
                                <p:cTn id="118" presetID="26" presetClass="emph" presetSubtype="0" repeatCount="5000" fill="hold" nodeType="withEffect">
                                  <p:stCondLst>
                                    <p:cond delay="0"/>
                                  </p:stCondLst>
                                  <p:childTnLst>
                                    <p:animEffect transition="out" filter="fade">
                                      <p:cBhvr>
                                        <p:cTn id="119" dur="500" tmFilter="0, 0; .2, .5; .8, .5; 1, 0"/>
                                        <p:tgtEl>
                                          <p:spTgt spid="44"/>
                                        </p:tgtEl>
                                      </p:cBhvr>
                                    </p:animEffect>
                                    <p:animScale>
                                      <p:cBhvr>
                                        <p:cTn id="120" dur="250" autoRev="1" fill="hold"/>
                                        <p:tgtEl>
                                          <p:spTgt spid="44"/>
                                        </p:tgtEl>
                                      </p:cBhvr>
                                      <p:by x="105000" y="105000"/>
                                    </p:animScale>
                                  </p:childTnLst>
                                </p:cTn>
                              </p:par>
                              <p:par>
                                <p:cTn id="121" presetID="26" presetClass="emph" presetSubtype="0" repeatCount="5000" fill="hold" nodeType="withEffect">
                                  <p:stCondLst>
                                    <p:cond delay="0"/>
                                  </p:stCondLst>
                                  <p:childTnLst>
                                    <p:animEffect transition="out" filter="fade">
                                      <p:cBhvr>
                                        <p:cTn id="122" dur="500" tmFilter="0, 0; .2, .5; .8, .5; 1, 0"/>
                                        <p:tgtEl>
                                          <p:spTgt spid="48"/>
                                        </p:tgtEl>
                                      </p:cBhvr>
                                    </p:animEffect>
                                    <p:animScale>
                                      <p:cBhvr>
                                        <p:cTn id="123" dur="250" autoRev="1" fill="hold"/>
                                        <p:tgtEl>
                                          <p:spTgt spid="48"/>
                                        </p:tgtEl>
                                      </p:cBhvr>
                                      <p:by x="105000" y="105000"/>
                                    </p:animScale>
                                  </p:childTnLst>
                                </p:cTn>
                              </p:par>
                              <p:par>
                                <p:cTn id="124" presetID="26" presetClass="emph" presetSubtype="0" repeatCount="5000" fill="hold" nodeType="withEffect">
                                  <p:stCondLst>
                                    <p:cond delay="0"/>
                                  </p:stCondLst>
                                  <p:childTnLst>
                                    <p:animEffect transition="out" filter="fade">
                                      <p:cBhvr>
                                        <p:cTn id="125" dur="500" tmFilter="0, 0; .2, .5; .8, .5; 1, 0"/>
                                        <p:tgtEl>
                                          <p:spTgt spid="45"/>
                                        </p:tgtEl>
                                      </p:cBhvr>
                                    </p:animEffect>
                                    <p:animScale>
                                      <p:cBhvr>
                                        <p:cTn id="126" dur="250" autoRev="1" fill="hold"/>
                                        <p:tgtEl>
                                          <p:spTgt spid="45"/>
                                        </p:tgtEl>
                                      </p:cBhvr>
                                      <p:by x="105000" y="105000"/>
                                    </p:animScale>
                                  </p:childTnLst>
                                </p:cTn>
                              </p:par>
                              <p:par>
                                <p:cTn id="127" presetID="26" presetClass="emph" presetSubtype="0" repeatCount="5000" fill="hold" nodeType="withEffect">
                                  <p:stCondLst>
                                    <p:cond delay="0"/>
                                  </p:stCondLst>
                                  <p:childTnLst>
                                    <p:animEffect transition="out" filter="fade">
                                      <p:cBhvr>
                                        <p:cTn id="128" dur="500" tmFilter="0, 0; .2, .5; .8, .5; 1, 0"/>
                                        <p:tgtEl>
                                          <p:spTgt spid="46"/>
                                        </p:tgtEl>
                                      </p:cBhvr>
                                    </p:animEffect>
                                    <p:animScale>
                                      <p:cBhvr>
                                        <p:cTn id="129" dur="250" autoRev="1" fill="hold"/>
                                        <p:tgtEl>
                                          <p:spTgt spid="46"/>
                                        </p:tgtEl>
                                      </p:cBhvr>
                                      <p:by x="105000" y="105000"/>
                                    </p:animScale>
                                  </p:childTnLst>
                                </p:cTn>
                              </p:par>
                              <p:par>
                                <p:cTn id="130" presetID="26" presetClass="emph" presetSubtype="0" repeatCount="5000" fill="hold" nodeType="withEffect">
                                  <p:stCondLst>
                                    <p:cond delay="0"/>
                                  </p:stCondLst>
                                  <p:childTnLst>
                                    <p:animEffect transition="out" filter="fade">
                                      <p:cBhvr>
                                        <p:cTn id="131" dur="500" tmFilter="0, 0; .2, .5; .8, .5; 1, 0"/>
                                        <p:tgtEl>
                                          <p:spTgt spid="47"/>
                                        </p:tgtEl>
                                      </p:cBhvr>
                                    </p:animEffect>
                                    <p:animScale>
                                      <p:cBhvr>
                                        <p:cTn id="132" dur="250" autoRev="1" fill="hold"/>
                                        <p:tgtEl>
                                          <p:spTgt spid="47"/>
                                        </p:tgtEl>
                                      </p:cBhvr>
                                      <p:by x="105000" y="105000"/>
                                    </p:animScale>
                                  </p:childTnLst>
                                </p:cTn>
                              </p:par>
                            </p:childTnLst>
                          </p:cTn>
                        </p:par>
                        <p:par>
                          <p:cTn id="133" fill="hold">
                            <p:stCondLst>
                              <p:cond delay="2500"/>
                            </p:stCondLst>
                            <p:childTnLst>
                              <p:par>
                                <p:cTn id="134" presetID="10" presetClass="entr" presetSubtype="0" fill="hold" nodeType="afterEffect">
                                  <p:stCondLst>
                                    <p:cond delay="0"/>
                                  </p:stCondLst>
                                  <p:childTnLst>
                                    <p:set>
                                      <p:cBhvr>
                                        <p:cTn id="135" dur="1" fill="hold">
                                          <p:stCondLst>
                                            <p:cond delay="0"/>
                                          </p:stCondLst>
                                        </p:cTn>
                                        <p:tgtEl>
                                          <p:spTgt spid="9"/>
                                        </p:tgtEl>
                                        <p:attrNameLst>
                                          <p:attrName>style.visibility</p:attrName>
                                        </p:attrNameLst>
                                      </p:cBhvr>
                                      <p:to>
                                        <p:strVal val="visible"/>
                                      </p:to>
                                    </p:set>
                                    <p:animEffect transition="in" filter="fade">
                                      <p:cBhvr>
                                        <p:cTn id="136" dur="500"/>
                                        <p:tgtEl>
                                          <p:spTgt spid="9"/>
                                        </p:tgtEl>
                                      </p:cBhvr>
                                    </p:animEffect>
                                  </p:childTnLst>
                                </p:cTn>
                              </p:par>
                              <p:par>
                                <p:cTn id="137" presetID="1" presetClass="exit" presetSubtype="0" fill="hold" nodeType="withEffect">
                                  <p:stCondLst>
                                    <p:cond delay="0"/>
                                  </p:stCondLst>
                                  <p:childTnLst>
                                    <p:set>
                                      <p:cBhvr>
                                        <p:cTn id="138" dur="1" fill="hold">
                                          <p:stCondLst>
                                            <p:cond delay="0"/>
                                          </p:stCondLst>
                                        </p:cTn>
                                        <p:tgtEl>
                                          <p:spTgt spid="54"/>
                                        </p:tgtEl>
                                        <p:attrNameLst>
                                          <p:attrName>style.visibility</p:attrName>
                                        </p:attrNameLst>
                                      </p:cBhvr>
                                      <p:to>
                                        <p:strVal val="hidden"/>
                                      </p:to>
                                    </p:set>
                                  </p:childTnLst>
                                </p:cTn>
                              </p:par>
                              <p:par>
                                <p:cTn id="139" presetID="1" presetClass="exit" presetSubtype="0" fill="hold" nodeType="withEffect">
                                  <p:stCondLst>
                                    <p:cond delay="0"/>
                                  </p:stCondLst>
                                  <p:childTnLst>
                                    <p:set>
                                      <p:cBhvr>
                                        <p:cTn id="140" dur="1" fill="hold">
                                          <p:stCondLst>
                                            <p:cond delay="0"/>
                                          </p:stCondLst>
                                        </p:cTn>
                                        <p:tgtEl>
                                          <p:spTgt spid="36"/>
                                        </p:tgtEl>
                                        <p:attrNameLst>
                                          <p:attrName>style.visibility</p:attrName>
                                        </p:attrNameLst>
                                      </p:cBhvr>
                                      <p:to>
                                        <p:strVal val="hidden"/>
                                      </p:to>
                                    </p:set>
                                  </p:childTnLst>
                                </p:cTn>
                              </p:par>
                              <p:par>
                                <p:cTn id="141" presetID="1" presetClass="exit" presetSubtype="0" fill="hold" nodeType="withEffect">
                                  <p:stCondLst>
                                    <p:cond delay="0"/>
                                  </p:stCondLst>
                                  <p:childTnLst>
                                    <p:set>
                                      <p:cBhvr>
                                        <p:cTn id="142" dur="1" fill="hold">
                                          <p:stCondLst>
                                            <p:cond delay="0"/>
                                          </p:stCondLst>
                                        </p:cTn>
                                        <p:tgtEl>
                                          <p:spTgt spid="37"/>
                                        </p:tgtEl>
                                        <p:attrNameLst>
                                          <p:attrName>style.visibility</p:attrName>
                                        </p:attrNameLst>
                                      </p:cBhvr>
                                      <p:to>
                                        <p:strVal val="hidden"/>
                                      </p:to>
                                    </p:set>
                                  </p:childTnLst>
                                </p:cTn>
                              </p:par>
                              <p:par>
                                <p:cTn id="143" presetID="1" presetClass="exit" presetSubtype="0" fill="hold" grpId="1" nodeType="withEffect">
                                  <p:stCondLst>
                                    <p:cond delay="0"/>
                                  </p:stCondLst>
                                  <p:childTnLst>
                                    <p:set>
                                      <p:cBhvr>
                                        <p:cTn id="144" dur="1" fill="hold">
                                          <p:stCondLst>
                                            <p:cond delay="0"/>
                                          </p:stCondLst>
                                        </p:cTn>
                                        <p:tgtEl>
                                          <p:spTgt spid="76"/>
                                        </p:tgtEl>
                                        <p:attrNameLst>
                                          <p:attrName>style.visibility</p:attrName>
                                        </p:attrNameLst>
                                      </p:cBhvr>
                                      <p:to>
                                        <p:strVal val="hidden"/>
                                      </p:to>
                                    </p:set>
                                  </p:childTnLst>
                                </p:cTn>
                              </p:par>
                              <p:par>
                                <p:cTn id="145" presetID="1" presetClass="exit" presetSubtype="0" fill="hold" nodeType="withEffect">
                                  <p:stCondLst>
                                    <p:cond delay="0"/>
                                  </p:stCondLst>
                                  <p:childTnLst>
                                    <p:set>
                                      <p:cBhvr>
                                        <p:cTn id="146" dur="1" fill="hold">
                                          <p:stCondLst>
                                            <p:cond delay="0"/>
                                          </p:stCondLst>
                                        </p:cTn>
                                        <p:tgtEl>
                                          <p:spTgt spid="35"/>
                                        </p:tgtEl>
                                        <p:attrNameLst>
                                          <p:attrName>style.visibility</p:attrName>
                                        </p:attrNameLst>
                                      </p:cBhvr>
                                      <p:to>
                                        <p:strVal val="hidden"/>
                                      </p:to>
                                    </p:set>
                                  </p:childTnLst>
                                </p:cTn>
                              </p:par>
                            </p:childTnLst>
                          </p:cTn>
                        </p:par>
                      </p:childTnLst>
                    </p:cTn>
                  </p:par>
                </p:childTnLst>
              </p:cTn>
              <p:nextCondLst>
                <p:cond evt="onClick" delay="0">
                  <p:tgtEl>
                    <p:spTgt spid="12"/>
                  </p:tgtEl>
                </p:cond>
              </p:nextCondLst>
            </p:seq>
          </p:childTnLst>
        </p:cTn>
      </p:par>
    </p:tnLst>
    <p:bldLst>
      <p:bldP spid="66" grpId="0" animBg="1"/>
      <p:bldP spid="66" grpId="1" animBg="1"/>
      <p:bldP spid="66" grpId="2" animBg="1"/>
      <p:bldP spid="67" grpId="0" animBg="1"/>
      <p:bldP spid="67" grpId="1" animBg="1"/>
      <p:bldP spid="67" grpId="2" animBg="1"/>
      <p:bldP spid="68" grpId="0" animBg="1"/>
      <p:bldP spid="68" grpId="1" animBg="1"/>
      <p:bldP spid="68" grpId="2" animBg="1"/>
      <p:bldP spid="70" grpId="0" animBg="1"/>
      <p:bldP spid="70" grpId="1" animBg="1"/>
      <p:bldP spid="70" grpId="2" animBg="1"/>
      <p:bldP spid="71" grpId="0" animBg="1"/>
      <p:bldP spid="71" grpId="1" animBg="1"/>
      <p:bldP spid="71" grpId="2" animBg="1"/>
      <p:bldP spid="72" grpId="0" animBg="1"/>
      <p:bldP spid="72" grpId="1" animBg="1"/>
      <p:bldP spid="72" grpId="2" animBg="1"/>
      <p:bldP spid="76" grpId="0"/>
      <p:bldP spid="76" grpId="1"/>
      <p:bldP spid="78" grpId="0" animBg="1"/>
      <p:bldP spid="78" grpId="1" animBg="1"/>
      <p:bldP spid="78" grpId="2" animBg="1"/>
      <p:bldP spid="79" grpId="0" animBg="1"/>
      <p:bldP spid="79" grpId="1" animBg="1"/>
      <p:bldP spid="79" grpId="2" animBg="1"/>
      <p:bldP spid="80" grpId="0" animBg="1"/>
      <p:bldP spid="80" grpId="1" animBg="1"/>
      <p:bldP spid="80" grpId="2" animBg="1"/>
      <p:bldP spid="81" grpId="0" animBg="1"/>
      <p:bldP spid="81" grpId="1" animBg="1"/>
      <p:bldP spid="81" grpId="2" animBg="1"/>
      <p:bldP spid="82" grpId="0" animBg="1"/>
      <p:bldP spid="82" grpId="1" animBg="1"/>
      <p:bldP spid="82" grpId="2" animBg="1"/>
      <p:bldP spid="83" grpId="0" animBg="1"/>
      <p:bldP spid="83" grpId="1" animBg="1"/>
      <p:bldP spid="83" grpId="2" animBg="1"/>
      <p:bldP spid="12" grpId="0" animBg="1"/>
      <p:bldP spid="53" grpId="0" animBg="1"/>
      <p:bldP spid="57" grpId="0" animBg="1"/>
    </p:bldLst>
  </p:timing>
</p:sld>
</file>

<file path=ppt/slides/slide6.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cxnSp>
        <p:nvCxnSpPr>
          <p:cNvPr id="62" name="Connecteur droit 61"/>
          <p:cNvCxnSpPr/>
          <p:nvPr>
            <p:custDataLst>
              <p:tags r:id="rId1"/>
            </p:custDataLst>
          </p:nvPr>
        </p:nvCxnSpPr>
        <p:spPr>
          <a:xfrm flipH="1" flipV="1">
            <a:off x="1043608" y="4682120"/>
            <a:ext cx="2203504" cy="27057"/>
          </a:xfrm>
          <a:prstGeom prst="line">
            <a:avLst/>
          </a:prstGeom>
          <a:ln w="57150">
            <a:solidFill>
              <a:srgbClr val="7030A0"/>
            </a:solidFill>
          </a:ln>
          <a:effectLst>
            <a:outerShdw blurRad="50800" dist="38100" dir="2700000" algn="tl" rotWithShape="0">
              <a:prstClr val="black">
                <a:alpha val="40000"/>
              </a:prstClr>
            </a:outerShdw>
          </a:effectLst>
        </p:spPr>
        <p:style>
          <a:lnRef idx="1">
            <a:schemeClr val="accent1"/>
          </a:lnRef>
          <a:fillRef idx="0">
            <a:schemeClr val="accent1"/>
          </a:fillRef>
          <a:effectRef idx="0">
            <a:schemeClr val="accent1"/>
          </a:effectRef>
          <a:fontRef idx="minor">
            <a:schemeClr val="tx1"/>
          </a:fontRef>
        </p:style>
      </p:cxnSp>
      <p:sp>
        <p:nvSpPr>
          <p:cNvPr id="60" name="Forme libre 59"/>
          <p:cNvSpPr/>
          <p:nvPr>
            <p:custDataLst>
              <p:tags r:id="rId2"/>
            </p:custDataLst>
          </p:nvPr>
        </p:nvSpPr>
        <p:spPr>
          <a:xfrm>
            <a:off x="7668344" y="4748003"/>
            <a:ext cx="767035" cy="1392119"/>
          </a:xfrm>
          <a:custGeom>
            <a:avLst/>
            <a:gdLst>
              <a:gd name="connsiteX0" fmla="*/ 0 w 771212"/>
              <a:gd name="connsiteY0" fmla="*/ 4943 h 1380353"/>
              <a:gd name="connsiteX1" fmla="*/ 358140 w 771212"/>
              <a:gd name="connsiteY1" fmla="*/ 27803 h 1380353"/>
              <a:gd name="connsiteX2" fmla="*/ 704850 w 771212"/>
              <a:gd name="connsiteY2" fmla="*/ 218303 h 1380353"/>
              <a:gd name="connsiteX3" fmla="*/ 765810 w 771212"/>
              <a:gd name="connsiteY3" fmla="*/ 854573 h 1380353"/>
              <a:gd name="connsiteX4" fmla="*/ 628650 w 771212"/>
              <a:gd name="connsiteY4" fmla="*/ 1201283 h 1380353"/>
              <a:gd name="connsiteX5" fmla="*/ 243840 w 771212"/>
              <a:gd name="connsiteY5" fmla="*/ 1380353 h 1380353"/>
              <a:gd name="connsiteX0" fmla="*/ 0 w 771212"/>
              <a:gd name="connsiteY0" fmla="*/ 2502 h 1377912"/>
              <a:gd name="connsiteX1" fmla="*/ 358140 w 771212"/>
              <a:gd name="connsiteY1" fmla="*/ 25362 h 1377912"/>
              <a:gd name="connsiteX2" fmla="*/ 704850 w 771212"/>
              <a:gd name="connsiteY2" fmla="*/ 215862 h 1377912"/>
              <a:gd name="connsiteX3" fmla="*/ 765810 w 771212"/>
              <a:gd name="connsiteY3" fmla="*/ 852132 h 1377912"/>
              <a:gd name="connsiteX4" fmla="*/ 628650 w 771212"/>
              <a:gd name="connsiteY4" fmla="*/ 1198842 h 1377912"/>
              <a:gd name="connsiteX5" fmla="*/ 243840 w 771212"/>
              <a:gd name="connsiteY5" fmla="*/ 1377912 h 1377912"/>
              <a:gd name="connsiteX0" fmla="*/ 0 w 770349"/>
              <a:gd name="connsiteY0" fmla="*/ 6877 h 1382287"/>
              <a:gd name="connsiteX1" fmla="*/ 358140 w 770349"/>
              <a:gd name="connsiteY1" fmla="*/ 29737 h 1382287"/>
              <a:gd name="connsiteX2" fmla="*/ 701040 w 770349"/>
              <a:gd name="connsiteY2" fmla="*/ 258337 h 1382287"/>
              <a:gd name="connsiteX3" fmla="*/ 765810 w 770349"/>
              <a:gd name="connsiteY3" fmla="*/ 856507 h 1382287"/>
              <a:gd name="connsiteX4" fmla="*/ 628650 w 770349"/>
              <a:gd name="connsiteY4" fmla="*/ 1203217 h 1382287"/>
              <a:gd name="connsiteX5" fmla="*/ 243840 w 770349"/>
              <a:gd name="connsiteY5" fmla="*/ 1382287 h 1382287"/>
              <a:gd name="connsiteX0" fmla="*/ 0 w 787279"/>
              <a:gd name="connsiteY0" fmla="*/ 6877 h 1382287"/>
              <a:gd name="connsiteX1" fmla="*/ 358140 w 787279"/>
              <a:gd name="connsiteY1" fmla="*/ 29737 h 1382287"/>
              <a:gd name="connsiteX2" fmla="*/ 701040 w 787279"/>
              <a:gd name="connsiteY2" fmla="*/ 258337 h 1382287"/>
              <a:gd name="connsiteX3" fmla="*/ 765810 w 787279"/>
              <a:gd name="connsiteY3" fmla="*/ 856507 h 1382287"/>
              <a:gd name="connsiteX4" fmla="*/ 777241 w 787279"/>
              <a:gd name="connsiteY4" fmla="*/ 932707 h 1382287"/>
              <a:gd name="connsiteX5" fmla="*/ 628650 w 787279"/>
              <a:gd name="connsiteY5" fmla="*/ 1203217 h 1382287"/>
              <a:gd name="connsiteX6" fmla="*/ 243840 w 787279"/>
              <a:gd name="connsiteY6" fmla="*/ 1382287 h 1382287"/>
              <a:gd name="connsiteX0" fmla="*/ 0 w 770349"/>
              <a:gd name="connsiteY0" fmla="*/ 6877 h 1382287"/>
              <a:gd name="connsiteX1" fmla="*/ 358140 w 770349"/>
              <a:gd name="connsiteY1" fmla="*/ 29737 h 1382287"/>
              <a:gd name="connsiteX2" fmla="*/ 701040 w 770349"/>
              <a:gd name="connsiteY2" fmla="*/ 258337 h 1382287"/>
              <a:gd name="connsiteX3" fmla="*/ 765810 w 770349"/>
              <a:gd name="connsiteY3" fmla="*/ 856507 h 1382287"/>
              <a:gd name="connsiteX4" fmla="*/ 628650 w 770349"/>
              <a:gd name="connsiteY4" fmla="*/ 1203217 h 1382287"/>
              <a:gd name="connsiteX5" fmla="*/ 243840 w 770349"/>
              <a:gd name="connsiteY5" fmla="*/ 1382287 h 1382287"/>
              <a:gd name="connsiteX0" fmla="*/ 0 w 767035"/>
              <a:gd name="connsiteY0" fmla="*/ 6877 h 1382287"/>
              <a:gd name="connsiteX1" fmla="*/ 358140 w 767035"/>
              <a:gd name="connsiteY1" fmla="*/ 29737 h 1382287"/>
              <a:gd name="connsiteX2" fmla="*/ 701040 w 767035"/>
              <a:gd name="connsiteY2" fmla="*/ 258337 h 1382287"/>
              <a:gd name="connsiteX3" fmla="*/ 762000 w 767035"/>
              <a:gd name="connsiteY3" fmla="*/ 886987 h 1382287"/>
              <a:gd name="connsiteX4" fmla="*/ 628650 w 767035"/>
              <a:gd name="connsiteY4" fmla="*/ 1203217 h 1382287"/>
              <a:gd name="connsiteX5" fmla="*/ 243840 w 767035"/>
              <a:gd name="connsiteY5" fmla="*/ 1382287 h 1382287"/>
              <a:gd name="connsiteX0" fmla="*/ 0 w 767035"/>
              <a:gd name="connsiteY0" fmla="*/ 6877 h 1382287"/>
              <a:gd name="connsiteX1" fmla="*/ 358140 w 767035"/>
              <a:gd name="connsiteY1" fmla="*/ 29737 h 1382287"/>
              <a:gd name="connsiteX2" fmla="*/ 701040 w 767035"/>
              <a:gd name="connsiteY2" fmla="*/ 258337 h 1382287"/>
              <a:gd name="connsiteX3" fmla="*/ 762000 w 767035"/>
              <a:gd name="connsiteY3" fmla="*/ 886987 h 1382287"/>
              <a:gd name="connsiteX4" fmla="*/ 628650 w 767035"/>
              <a:gd name="connsiteY4" fmla="*/ 1252747 h 1382287"/>
              <a:gd name="connsiteX5" fmla="*/ 243840 w 767035"/>
              <a:gd name="connsiteY5" fmla="*/ 1382287 h 1382287"/>
              <a:gd name="connsiteX0" fmla="*/ 0 w 767035"/>
              <a:gd name="connsiteY0" fmla="*/ 6877 h 1392119"/>
              <a:gd name="connsiteX1" fmla="*/ 358140 w 767035"/>
              <a:gd name="connsiteY1" fmla="*/ 29737 h 1392119"/>
              <a:gd name="connsiteX2" fmla="*/ 701040 w 767035"/>
              <a:gd name="connsiteY2" fmla="*/ 258337 h 1392119"/>
              <a:gd name="connsiteX3" fmla="*/ 762000 w 767035"/>
              <a:gd name="connsiteY3" fmla="*/ 886987 h 1392119"/>
              <a:gd name="connsiteX4" fmla="*/ 628650 w 767035"/>
              <a:gd name="connsiteY4" fmla="*/ 1252747 h 1392119"/>
              <a:gd name="connsiteX5" fmla="*/ 224175 w 767035"/>
              <a:gd name="connsiteY5" fmla="*/ 1392119 h 1392119"/>
              <a:gd name="connsiteX0" fmla="*/ 0 w 767035"/>
              <a:gd name="connsiteY0" fmla="*/ 6877 h 1392119"/>
              <a:gd name="connsiteX1" fmla="*/ 358140 w 767035"/>
              <a:gd name="connsiteY1" fmla="*/ 29737 h 1392119"/>
              <a:gd name="connsiteX2" fmla="*/ 701040 w 767035"/>
              <a:gd name="connsiteY2" fmla="*/ 258337 h 1392119"/>
              <a:gd name="connsiteX3" fmla="*/ 762000 w 767035"/>
              <a:gd name="connsiteY3" fmla="*/ 886987 h 1392119"/>
              <a:gd name="connsiteX4" fmla="*/ 628650 w 767035"/>
              <a:gd name="connsiteY4" fmla="*/ 1252747 h 1392119"/>
              <a:gd name="connsiteX5" fmla="*/ 224175 w 767035"/>
              <a:gd name="connsiteY5" fmla="*/ 1392119 h 13921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67035" h="1392119">
                <a:moveTo>
                  <a:pt x="0" y="6877"/>
                </a:moveTo>
                <a:cubicBezTo>
                  <a:pt x="120332" y="527"/>
                  <a:pt x="241300" y="-12173"/>
                  <a:pt x="358140" y="29737"/>
                </a:cubicBezTo>
                <a:cubicBezTo>
                  <a:pt x="474980" y="71647"/>
                  <a:pt x="633730" y="115462"/>
                  <a:pt x="701040" y="258337"/>
                </a:cubicBezTo>
                <a:cubicBezTo>
                  <a:pt x="768350" y="401212"/>
                  <a:pt x="774065" y="721252"/>
                  <a:pt x="762000" y="886987"/>
                </a:cubicBezTo>
                <a:cubicBezTo>
                  <a:pt x="749935" y="1052722"/>
                  <a:pt x="715010" y="1170197"/>
                  <a:pt x="628650" y="1252747"/>
                </a:cubicBezTo>
                <a:cubicBezTo>
                  <a:pt x="542290" y="1335297"/>
                  <a:pt x="375540" y="1380812"/>
                  <a:pt x="224175" y="1392119"/>
                </a:cubicBezTo>
              </a:path>
            </a:pathLst>
          </a:custGeom>
          <a:noFill/>
          <a:ln w="104775">
            <a:solidFill>
              <a:srgbClr val="C00000"/>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 name="Titre 1"/>
          <p:cNvSpPr>
            <a:spLocks noGrp="1"/>
          </p:cNvSpPr>
          <p:nvPr>
            <p:ph type="title"/>
            <p:custDataLst>
              <p:tags r:id="rId3"/>
            </p:custDataLst>
          </p:nvPr>
        </p:nvSpPr>
        <p:spPr>
          <a:xfrm>
            <a:off x="0" y="180000"/>
            <a:ext cx="9144000" cy="720000"/>
          </a:xfrm>
        </p:spPr>
        <p:txBody>
          <a:bodyPr>
            <a:normAutofit fontScale="90000"/>
          </a:bodyPr>
          <a:lstStyle/>
          <a:p>
            <a:r>
              <a:rPr lang="fr-FR" dirty="0" smtClean="0"/>
              <a:t>Les moteurs Courant Continu</a:t>
            </a:r>
            <a:endParaRPr lang="fr-FR" dirty="0"/>
          </a:p>
        </p:txBody>
      </p:sp>
      <p:sp>
        <p:nvSpPr>
          <p:cNvPr id="3" name="Espace réservé du contenu 2"/>
          <p:cNvSpPr>
            <a:spLocks noGrp="1"/>
          </p:cNvSpPr>
          <p:nvPr>
            <p:ph idx="1"/>
            <p:custDataLst>
              <p:tags r:id="rId4"/>
            </p:custDataLst>
          </p:nvPr>
        </p:nvSpPr>
        <p:spPr>
          <a:xfrm>
            <a:off x="0" y="1080000"/>
            <a:ext cx="9144000" cy="2340000"/>
          </a:xfrm>
        </p:spPr>
        <p:txBody>
          <a:bodyPr wrap="square" lIns="0" rIns="0" anchor="t">
            <a:noAutofit/>
          </a:bodyPr>
          <a:lstStyle/>
          <a:p>
            <a:pPr marL="0" indent="0" algn="ctr">
              <a:buNone/>
            </a:pPr>
            <a:r>
              <a:rPr lang="fr-FR" sz="2000" dirty="0" smtClean="0"/>
              <a:t>Principe </a:t>
            </a:r>
            <a:r>
              <a:rPr lang="fr-FR" sz="2000" dirty="0"/>
              <a:t>de fonctionnement du moteur courant continu.</a:t>
            </a:r>
          </a:p>
          <a:p>
            <a:pPr marL="0" indent="0" algn="ctr">
              <a:buNone/>
            </a:pPr>
            <a:r>
              <a:rPr lang="fr-FR" sz="2000" dirty="0"/>
              <a:t>Un conducteur parcouru par un courant</a:t>
            </a:r>
            <a:r>
              <a:rPr lang="fr-FR" sz="2000"/>
              <a:t>, </a:t>
            </a:r>
            <a:r>
              <a:rPr lang="fr-FR" sz="2000" smtClean="0"/>
              <a:t>et, </a:t>
            </a:r>
            <a:r>
              <a:rPr lang="fr-FR" sz="2000" dirty="0"/>
              <a:t>soumis à un </a:t>
            </a:r>
            <a:r>
              <a:rPr lang="fr-FR" sz="2000" dirty="0" smtClean="0"/>
              <a:t>champ magnétique </a:t>
            </a:r>
            <a:r>
              <a:rPr lang="fr-FR" sz="2000" dirty="0"/>
              <a:t>est le siège d’une force qui tend à le déplacer. </a:t>
            </a:r>
            <a:endParaRPr lang="fr-FR" sz="2000" dirty="0" smtClean="0"/>
          </a:p>
          <a:p>
            <a:pPr marL="0" indent="0" algn="ctr">
              <a:buNone/>
            </a:pPr>
            <a:r>
              <a:rPr lang="fr-FR" sz="2000" dirty="0" smtClean="0"/>
              <a:t>C’est </a:t>
            </a:r>
            <a:r>
              <a:rPr lang="fr-FR" sz="2000" dirty="0"/>
              <a:t>la loi de Laplace .</a:t>
            </a:r>
          </a:p>
          <a:p>
            <a:pPr marL="0" indent="0" algn="ctr">
              <a:buNone/>
            </a:pPr>
            <a:r>
              <a:rPr lang="fr-FR" sz="2400" dirty="0">
                <a:effectLst>
                  <a:glow rad="228600">
                    <a:schemeClr val="accent5">
                      <a:satMod val="175000"/>
                      <a:alpha val="40000"/>
                    </a:schemeClr>
                  </a:glow>
                  <a:outerShdw blurRad="38100" dist="38100" dir="2700000" algn="tl">
                    <a:srgbClr val="000000">
                      <a:alpha val="43137"/>
                    </a:srgbClr>
                  </a:outerShdw>
                </a:effectLst>
              </a:rPr>
              <a:t>F </a:t>
            </a:r>
            <a:r>
              <a:rPr lang="fr-FR" sz="2400" dirty="0">
                <a:effectLst>
                  <a:glow rad="228600">
                    <a:schemeClr val="accent4">
                      <a:satMod val="175000"/>
                      <a:alpha val="40000"/>
                    </a:schemeClr>
                  </a:glow>
                  <a:outerShdw blurRad="38100" dist="38100" dir="2700000" algn="tl">
                    <a:srgbClr val="000000">
                      <a:alpha val="43137"/>
                    </a:srgbClr>
                  </a:outerShdw>
                </a:effectLst>
              </a:rPr>
              <a:t>=</a:t>
            </a:r>
            <a:r>
              <a:rPr lang="fr-FR" sz="2400" dirty="0">
                <a:effectLst>
                  <a:glow rad="228600">
                    <a:schemeClr val="accent5">
                      <a:satMod val="175000"/>
                      <a:alpha val="40000"/>
                    </a:schemeClr>
                  </a:glow>
                  <a:outerShdw blurRad="38100" dist="38100" dir="2700000" algn="tl">
                    <a:srgbClr val="000000">
                      <a:alpha val="43137"/>
                    </a:srgbClr>
                  </a:outerShdw>
                </a:effectLst>
              </a:rPr>
              <a:t> </a:t>
            </a:r>
            <a:r>
              <a:rPr lang="fr-FR" sz="2400" dirty="0">
                <a:effectLst>
                  <a:glow rad="228600">
                    <a:srgbClr val="FFFF00">
                      <a:alpha val="40000"/>
                    </a:srgbClr>
                  </a:glow>
                  <a:outerShdw blurRad="38100" dist="38100" dir="2700000" algn="tl">
                    <a:srgbClr val="000000">
                      <a:alpha val="43137"/>
                    </a:srgbClr>
                  </a:outerShdw>
                </a:effectLst>
              </a:rPr>
              <a:t>B</a:t>
            </a:r>
            <a:r>
              <a:rPr lang="fr-FR" sz="2400" dirty="0">
                <a:effectLst>
                  <a:glow rad="228600">
                    <a:schemeClr val="accent4">
                      <a:satMod val="175000"/>
                      <a:alpha val="40000"/>
                    </a:schemeClr>
                  </a:glow>
                  <a:outerShdw blurRad="38100" dist="38100" dir="2700000" algn="tl">
                    <a:srgbClr val="000000">
                      <a:alpha val="43137"/>
                    </a:srgbClr>
                  </a:outerShdw>
                </a:effectLst>
              </a:rPr>
              <a:t> . </a:t>
            </a:r>
            <a:r>
              <a:rPr lang="fr-FR" sz="2400" dirty="0">
                <a:effectLst>
                  <a:glow rad="228600">
                    <a:schemeClr val="accent2">
                      <a:satMod val="175000"/>
                      <a:alpha val="40000"/>
                    </a:schemeClr>
                  </a:glow>
                  <a:outerShdw blurRad="38100" dist="38100" dir="2700000" algn="tl">
                    <a:srgbClr val="000000">
                      <a:alpha val="43137"/>
                    </a:srgbClr>
                  </a:outerShdw>
                </a:effectLst>
              </a:rPr>
              <a:t>I </a:t>
            </a:r>
            <a:r>
              <a:rPr lang="fr-FR" sz="2400" dirty="0">
                <a:effectLst>
                  <a:glow rad="228600">
                    <a:schemeClr val="accent4">
                      <a:satMod val="175000"/>
                      <a:alpha val="40000"/>
                    </a:schemeClr>
                  </a:glow>
                  <a:outerShdw blurRad="38100" dist="38100" dir="2700000" algn="tl">
                    <a:srgbClr val="000000">
                      <a:alpha val="43137"/>
                    </a:srgbClr>
                  </a:outerShdw>
                </a:effectLst>
              </a:rPr>
              <a:t>.</a:t>
            </a:r>
            <a:r>
              <a:rPr lang="fr-FR" sz="2400" dirty="0">
                <a:effectLst>
                  <a:glow rad="228600">
                    <a:schemeClr val="accent5">
                      <a:satMod val="175000"/>
                      <a:alpha val="40000"/>
                    </a:schemeClr>
                  </a:glow>
                  <a:outerShdw blurRad="38100" dist="38100" dir="2700000" algn="tl">
                    <a:srgbClr val="000000">
                      <a:alpha val="43137"/>
                    </a:srgbClr>
                  </a:outerShdw>
                </a:effectLst>
              </a:rPr>
              <a:t> </a:t>
            </a:r>
            <a:r>
              <a:rPr lang="fr-FR" sz="2400" dirty="0">
                <a:effectLst>
                  <a:glow rad="228600">
                    <a:schemeClr val="accent4">
                      <a:satMod val="175000"/>
                      <a:alpha val="40000"/>
                    </a:schemeClr>
                  </a:glow>
                  <a:outerShdw blurRad="38100" dist="38100" dir="2700000" algn="tl">
                    <a:srgbClr val="000000">
                      <a:alpha val="43137"/>
                    </a:srgbClr>
                  </a:outerShdw>
                </a:effectLst>
              </a:rPr>
              <a:t>L</a:t>
            </a:r>
            <a:r>
              <a:rPr lang="fr-FR" sz="2400" dirty="0">
                <a:effectLst>
                  <a:glow rad="228600">
                    <a:schemeClr val="accent5">
                      <a:satMod val="175000"/>
                      <a:alpha val="40000"/>
                    </a:schemeClr>
                  </a:glow>
                  <a:outerShdw blurRad="38100" dist="38100" dir="2700000" algn="tl">
                    <a:srgbClr val="000000">
                      <a:alpha val="43137"/>
                    </a:srgbClr>
                  </a:outerShdw>
                </a:effectLst>
              </a:rPr>
              <a:t> </a:t>
            </a:r>
            <a:endParaRPr lang="fr-FR" sz="2400" dirty="0" smtClean="0">
              <a:effectLst>
                <a:glow rad="228600">
                  <a:schemeClr val="accent5">
                    <a:satMod val="175000"/>
                    <a:alpha val="40000"/>
                  </a:schemeClr>
                </a:glow>
                <a:outerShdw blurRad="38100" dist="38100" dir="2700000" algn="tl">
                  <a:srgbClr val="000000">
                    <a:alpha val="43137"/>
                  </a:srgbClr>
                </a:outerShdw>
              </a:effectLst>
            </a:endParaRPr>
          </a:p>
          <a:p>
            <a:pPr marL="0" indent="0" algn="ctr">
              <a:spcBef>
                <a:spcPts val="1200"/>
              </a:spcBef>
              <a:buNone/>
            </a:pPr>
            <a:r>
              <a:rPr lang="fr-FR" sz="1800" dirty="0" smtClean="0">
                <a:effectLst>
                  <a:glow rad="228600">
                    <a:schemeClr val="accent5">
                      <a:satMod val="175000"/>
                      <a:alpha val="40000"/>
                    </a:schemeClr>
                  </a:glow>
                  <a:outerShdw blurRad="38100" dist="38100" dir="2700000" algn="tl">
                    <a:srgbClr val="000000">
                      <a:alpha val="43137"/>
                    </a:srgbClr>
                  </a:outerShdw>
                </a:effectLst>
              </a:rPr>
              <a:t>F </a:t>
            </a:r>
            <a:r>
              <a:rPr lang="fr-FR" sz="1800" dirty="0">
                <a:effectLst>
                  <a:glow rad="228600">
                    <a:schemeClr val="accent5">
                      <a:satMod val="175000"/>
                      <a:alpha val="40000"/>
                    </a:schemeClr>
                  </a:glow>
                  <a:outerShdw blurRad="38100" dist="38100" dir="2700000" algn="tl">
                    <a:srgbClr val="000000">
                      <a:alpha val="43137"/>
                    </a:srgbClr>
                  </a:outerShdw>
                </a:effectLst>
              </a:rPr>
              <a:t>en Newtons (N) ; </a:t>
            </a:r>
            <a:r>
              <a:rPr lang="fr-FR" sz="1800" dirty="0">
                <a:effectLst>
                  <a:glow rad="228600">
                    <a:srgbClr val="FFFF00">
                      <a:alpha val="40000"/>
                    </a:srgbClr>
                  </a:glow>
                  <a:outerShdw blurRad="38100" dist="38100" dir="2700000" algn="tl">
                    <a:srgbClr val="000000">
                      <a:alpha val="43137"/>
                    </a:srgbClr>
                  </a:outerShdw>
                </a:effectLst>
              </a:rPr>
              <a:t>B en teslas (T);</a:t>
            </a:r>
            <a:r>
              <a:rPr lang="fr-FR" sz="1800" dirty="0">
                <a:effectLst>
                  <a:glow rad="228600">
                    <a:schemeClr val="accent5">
                      <a:satMod val="175000"/>
                      <a:alpha val="40000"/>
                    </a:schemeClr>
                  </a:glow>
                  <a:outerShdw blurRad="38100" dist="38100" dir="2700000" algn="tl">
                    <a:srgbClr val="000000">
                      <a:alpha val="43137"/>
                    </a:srgbClr>
                  </a:outerShdw>
                </a:effectLst>
              </a:rPr>
              <a:t> </a:t>
            </a:r>
            <a:r>
              <a:rPr lang="fr-FR" sz="1800" dirty="0">
                <a:effectLst>
                  <a:glow rad="228600">
                    <a:schemeClr val="accent2">
                      <a:satMod val="175000"/>
                      <a:alpha val="40000"/>
                    </a:schemeClr>
                  </a:glow>
                  <a:outerShdw blurRad="38100" dist="38100" dir="2700000" algn="tl">
                    <a:srgbClr val="000000">
                      <a:alpha val="43137"/>
                    </a:srgbClr>
                  </a:outerShdw>
                </a:effectLst>
              </a:rPr>
              <a:t>I en Ampères (A); </a:t>
            </a:r>
            <a:r>
              <a:rPr lang="fr-FR" sz="1800" dirty="0">
                <a:effectLst>
                  <a:glow rad="228600">
                    <a:schemeClr val="accent4">
                      <a:satMod val="175000"/>
                      <a:alpha val="40000"/>
                    </a:schemeClr>
                  </a:glow>
                  <a:outerShdw blurRad="38100" dist="38100" dir="2700000" algn="tl">
                    <a:srgbClr val="000000">
                      <a:alpha val="43137"/>
                    </a:srgbClr>
                  </a:outerShdw>
                </a:effectLst>
              </a:rPr>
              <a:t>L en mètres (m</a:t>
            </a:r>
            <a:r>
              <a:rPr lang="fr-FR" sz="1800" dirty="0" smtClean="0">
                <a:effectLst>
                  <a:glow rad="228600">
                    <a:schemeClr val="accent4">
                      <a:satMod val="175000"/>
                      <a:alpha val="40000"/>
                    </a:schemeClr>
                  </a:glow>
                  <a:outerShdw blurRad="38100" dist="38100" dir="2700000" algn="tl">
                    <a:srgbClr val="000000">
                      <a:alpha val="43137"/>
                    </a:srgbClr>
                  </a:outerShdw>
                </a:effectLst>
              </a:rPr>
              <a:t>)</a:t>
            </a:r>
            <a:endParaRPr lang="fr-FR" sz="2000" dirty="0" smtClean="0"/>
          </a:p>
        </p:txBody>
      </p:sp>
      <p:grpSp>
        <p:nvGrpSpPr>
          <p:cNvPr id="4" name="Groupe 3"/>
          <p:cNvGrpSpPr/>
          <p:nvPr>
            <p:custDataLst>
              <p:tags r:id="rId5"/>
            </p:custDataLst>
          </p:nvPr>
        </p:nvGrpSpPr>
        <p:grpSpPr>
          <a:xfrm>
            <a:off x="1259632" y="3508829"/>
            <a:ext cx="4913682" cy="2749607"/>
            <a:chOff x="143508" y="3596868"/>
            <a:chExt cx="3257498" cy="2028376"/>
          </a:xfrm>
        </p:grpSpPr>
        <p:sp>
          <p:nvSpPr>
            <p:cNvPr id="18" name="Arc plein 17"/>
            <p:cNvSpPr/>
            <p:nvPr/>
          </p:nvSpPr>
          <p:spPr>
            <a:xfrm rot="16200000">
              <a:off x="359532" y="3491605"/>
              <a:ext cx="1872208" cy="2088232"/>
            </a:xfrm>
            <a:prstGeom prst="blockArc">
              <a:avLst>
                <a:gd name="adj1" fmla="val 10787833"/>
                <a:gd name="adj2" fmla="val 0"/>
                <a:gd name="adj3" fmla="val 25000"/>
              </a:avLst>
            </a:prstGeom>
            <a:solidFill>
              <a:srgbClr val="645D3A"/>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sp>
          <p:nvSpPr>
            <p:cNvPr id="15" name="Arc plein 14"/>
            <p:cNvSpPr/>
            <p:nvPr/>
          </p:nvSpPr>
          <p:spPr>
            <a:xfrm rot="16200000">
              <a:off x="251520" y="3645024"/>
              <a:ext cx="1872208" cy="2088232"/>
            </a:xfrm>
            <a:prstGeom prst="blockArc">
              <a:avLst/>
            </a:prstGeom>
            <a:gradFill>
              <a:gsLst>
                <a:gs pos="16000">
                  <a:schemeClr val="bg2">
                    <a:lumMod val="25000"/>
                  </a:schemeClr>
                </a:gs>
                <a:gs pos="50000">
                  <a:schemeClr val="bg2">
                    <a:lumMod val="25000"/>
                  </a:schemeClr>
                </a:gs>
              </a:gsLst>
              <a:lin ang="0" scaled="0"/>
            </a:gra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sp>
          <p:nvSpPr>
            <p:cNvPr id="17" name="Cube 16"/>
            <p:cNvSpPr/>
            <p:nvPr/>
          </p:nvSpPr>
          <p:spPr>
            <a:xfrm>
              <a:off x="1168757" y="5010912"/>
              <a:ext cx="2232249" cy="614332"/>
            </a:xfrm>
            <a:prstGeom prst="cube">
              <a:avLst/>
            </a:prstGeom>
            <a:gradFill flip="none" rotWithShape="1">
              <a:gsLst>
                <a:gs pos="16000">
                  <a:schemeClr val="bg2">
                    <a:lumMod val="25000"/>
                  </a:schemeClr>
                </a:gs>
                <a:gs pos="50000">
                  <a:schemeClr val="bg2">
                    <a:lumMod val="25000"/>
                  </a:schemeClr>
                </a:gs>
                <a:gs pos="98000">
                  <a:schemeClr val="tx2">
                    <a:lumMod val="50000"/>
                  </a:schemeClr>
                </a:gs>
              </a:gsLst>
              <a:lin ang="0" scaled="0"/>
              <a:tileRect/>
            </a:gra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6" name="Cube 15"/>
            <p:cNvSpPr/>
            <p:nvPr/>
          </p:nvSpPr>
          <p:spPr>
            <a:xfrm>
              <a:off x="1155072" y="3596868"/>
              <a:ext cx="2232249" cy="624547"/>
            </a:xfrm>
            <a:prstGeom prst="cube">
              <a:avLst/>
            </a:prstGeom>
            <a:gradFill>
              <a:gsLst>
                <a:gs pos="98333">
                  <a:srgbClr val="C00000"/>
                </a:gs>
                <a:gs pos="16000">
                  <a:schemeClr val="bg2">
                    <a:lumMod val="25000"/>
                  </a:schemeClr>
                </a:gs>
                <a:gs pos="50000">
                  <a:schemeClr val="bg2">
                    <a:lumMod val="25000"/>
                  </a:schemeClr>
                </a:gs>
              </a:gsLst>
              <a:lin ang="0" scaled="0"/>
            </a:gra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9" name="Rectangle 18"/>
            <p:cNvSpPr/>
            <p:nvPr/>
          </p:nvSpPr>
          <p:spPr>
            <a:xfrm>
              <a:off x="1152666" y="5173840"/>
              <a:ext cx="39315" cy="444000"/>
            </a:xfrm>
            <a:prstGeom prst="rect">
              <a:avLst/>
            </a:prstGeom>
            <a:solidFill>
              <a:schemeClr val="bg2">
                <a:lumMod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0" name="Rectangle 19"/>
            <p:cNvSpPr/>
            <p:nvPr/>
          </p:nvSpPr>
          <p:spPr>
            <a:xfrm>
              <a:off x="1120875" y="3768183"/>
              <a:ext cx="61483" cy="445048"/>
            </a:xfrm>
            <a:prstGeom prst="rect">
              <a:avLst/>
            </a:prstGeom>
            <a:solidFill>
              <a:schemeClr val="bg2">
                <a:lumMod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cxnSp>
        <p:nvCxnSpPr>
          <p:cNvPr id="6" name="Connecteur droit 5"/>
          <p:cNvCxnSpPr/>
          <p:nvPr>
            <p:custDataLst>
              <p:tags r:id="rId6"/>
            </p:custDataLst>
          </p:nvPr>
        </p:nvCxnSpPr>
        <p:spPr>
          <a:xfrm>
            <a:off x="1836192" y="5483612"/>
            <a:ext cx="5184080" cy="97399"/>
          </a:xfrm>
          <a:prstGeom prst="line">
            <a:avLst/>
          </a:prstGeom>
          <a:ln w="104775">
            <a:solidFill>
              <a:schemeClr val="accent6">
                <a:lumMod val="75000"/>
              </a:schemeClr>
            </a:solidFill>
          </a:ln>
          <a:scene3d>
            <a:camera prst="orthographicFront"/>
            <a:lightRig rig="threePt" dir="t"/>
          </a:scene3d>
          <a:sp3d>
            <a:bevelT/>
          </a:sp3d>
        </p:spPr>
        <p:style>
          <a:lnRef idx="1">
            <a:schemeClr val="accent1"/>
          </a:lnRef>
          <a:fillRef idx="0">
            <a:schemeClr val="accent1"/>
          </a:fillRef>
          <a:effectRef idx="0">
            <a:schemeClr val="accent1"/>
          </a:effectRef>
          <a:fontRef idx="minor">
            <a:schemeClr val="tx1"/>
          </a:fontRef>
        </p:style>
      </p:cxnSp>
      <p:cxnSp>
        <p:nvCxnSpPr>
          <p:cNvPr id="23" name="Connecteur droit 22"/>
          <p:cNvCxnSpPr/>
          <p:nvPr>
            <p:custDataLst>
              <p:tags r:id="rId7"/>
            </p:custDataLst>
          </p:nvPr>
        </p:nvCxnSpPr>
        <p:spPr>
          <a:xfrm>
            <a:off x="2987562" y="4701835"/>
            <a:ext cx="4752790" cy="48699"/>
          </a:xfrm>
          <a:prstGeom prst="line">
            <a:avLst/>
          </a:prstGeom>
          <a:ln w="104775">
            <a:solidFill>
              <a:schemeClr val="accent6">
                <a:lumMod val="75000"/>
              </a:schemeClr>
            </a:solidFill>
          </a:ln>
          <a:scene3d>
            <a:camera prst="orthographicFront"/>
            <a:lightRig rig="threePt" dir="t"/>
          </a:scene3d>
          <a:sp3d>
            <a:bevelT/>
          </a:sp3d>
        </p:spPr>
        <p:style>
          <a:lnRef idx="1">
            <a:schemeClr val="accent1"/>
          </a:lnRef>
          <a:fillRef idx="0">
            <a:schemeClr val="accent1"/>
          </a:fillRef>
          <a:effectRef idx="0">
            <a:schemeClr val="accent1"/>
          </a:effectRef>
          <a:fontRef idx="minor">
            <a:schemeClr val="tx1"/>
          </a:fontRef>
        </p:style>
      </p:cxnSp>
      <p:cxnSp>
        <p:nvCxnSpPr>
          <p:cNvPr id="24" name="Connecteur droit 23"/>
          <p:cNvCxnSpPr/>
          <p:nvPr>
            <p:custDataLst>
              <p:tags r:id="rId8"/>
            </p:custDataLst>
          </p:nvPr>
        </p:nvCxnSpPr>
        <p:spPr>
          <a:xfrm flipV="1">
            <a:off x="2072442" y="4506982"/>
            <a:ext cx="1647304" cy="1226274"/>
          </a:xfrm>
          <a:prstGeom prst="line">
            <a:avLst/>
          </a:prstGeom>
          <a:ln w="104775">
            <a:solidFill>
              <a:schemeClr val="accent6">
                <a:lumMod val="75000"/>
              </a:schemeClr>
            </a:solidFill>
          </a:ln>
          <a:scene3d>
            <a:camera prst="orthographicFront"/>
            <a:lightRig rig="threePt" dir="t"/>
          </a:scene3d>
          <a:sp3d>
            <a:bevelT/>
          </a:sp3d>
        </p:spPr>
        <p:style>
          <a:lnRef idx="1">
            <a:schemeClr val="accent1"/>
          </a:lnRef>
          <a:fillRef idx="0">
            <a:schemeClr val="accent1"/>
          </a:fillRef>
          <a:effectRef idx="0">
            <a:schemeClr val="accent1"/>
          </a:effectRef>
          <a:fontRef idx="minor">
            <a:schemeClr val="tx1"/>
          </a:fontRef>
        </p:style>
      </p:cxnSp>
      <p:cxnSp>
        <p:nvCxnSpPr>
          <p:cNvPr id="36" name="Connecteur droit avec flèche 35"/>
          <p:cNvCxnSpPr/>
          <p:nvPr>
            <p:custDataLst>
              <p:tags r:id="rId9"/>
            </p:custDataLst>
          </p:nvPr>
        </p:nvCxnSpPr>
        <p:spPr>
          <a:xfrm flipH="1">
            <a:off x="6444208" y="4732305"/>
            <a:ext cx="216024" cy="0"/>
          </a:xfrm>
          <a:prstGeom prst="straightConnector1">
            <a:avLst/>
          </a:prstGeom>
          <a:ln w="69850">
            <a:solidFill>
              <a:srgbClr val="FF0000"/>
            </a:solidFill>
            <a:tailEnd type="stealth" w="lg" len="lg"/>
          </a:ln>
        </p:spPr>
        <p:style>
          <a:lnRef idx="1">
            <a:schemeClr val="accent1"/>
          </a:lnRef>
          <a:fillRef idx="0">
            <a:schemeClr val="accent1"/>
          </a:fillRef>
          <a:effectRef idx="0">
            <a:schemeClr val="accent1"/>
          </a:effectRef>
          <a:fontRef idx="minor">
            <a:schemeClr val="tx1"/>
          </a:fontRef>
        </p:style>
      </p:cxnSp>
      <p:cxnSp>
        <p:nvCxnSpPr>
          <p:cNvPr id="43" name="Connecteur droit avec flèche 42"/>
          <p:cNvCxnSpPr/>
          <p:nvPr>
            <p:custDataLst>
              <p:tags r:id="rId10"/>
            </p:custDataLst>
          </p:nvPr>
        </p:nvCxnSpPr>
        <p:spPr>
          <a:xfrm>
            <a:off x="5148064" y="4355447"/>
            <a:ext cx="0" cy="634033"/>
          </a:xfrm>
          <a:prstGeom prst="straightConnector1">
            <a:avLst/>
          </a:prstGeom>
          <a:ln w="38100">
            <a:solidFill>
              <a:srgbClr val="FFFF00"/>
            </a:solidFill>
            <a:prstDash val="sysDash"/>
            <a:tailEnd type="arrow"/>
          </a:ln>
          <a:effectLst>
            <a:outerShdw blurRad="50800" dist="38100" dir="2700000" algn="tl" rotWithShape="0">
              <a:prstClr val="black">
                <a:alpha val="40000"/>
              </a:prstClr>
            </a:outerShdw>
          </a:effectLst>
        </p:spPr>
        <p:style>
          <a:lnRef idx="1">
            <a:schemeClr val="accent1"/>
          </a:lnRef>
          <a:fillRef idx="0">
            <a:schemeClr val="accent1"/>
          </a:fillRef>
          <a:effectRef idx="0">
            <a:schemeClr val="accent1"/>
          </a:effectRef>
          <a:fontRef idx="minor">
            <a:schemeClr val="tx1"/>
          </a:fontRef>
        </p:style>
      </p:cxnSp>
      <p:cxnSp>
        <p:nvCxnSpPr>
          <p:cNvPr id="44" name="Connecteur droit avec flèche 43"/>
          <p:cNvCxnSpPr/>
          <p:nvPr>
            <p:custDataLst>
              <p:tags r:id="rId11"/>
            </p:custDataLst>
          </p:nvPr>
        </p:nvCxnSpPr>
        <p:spPr>
          <a:xfrm>
            <a:off x="5436096" y="4464893"/>
            <a:ext cx="0" cy="634033"/>
          </a:xfrm>
          <a:prstGeom prst="straightConnector1">
            <a:avLst/>
          </a:prstGeom>
          <a:ln w="38100">
            <a:solidFill>
              <a:srgbClr val="FFFF00"/>
            </a:solidFill>
            <a:prstDash val="sysDash"/>
            <a:tailEnd type="arrow"/>
          </a:ln>
          <a:effectLst>
            <a:outerShdw blurRad="50800" dist="38100" dir="2700000" algn="tl" rotWithShape="0">
              <a:prstClr val="black">
                <a:alpha val="40000"/>
              </a:prstClr>
            </a:outerShdw>
          </a:effectLst>
        </p:spPr>
        <p:style>
          <a:lnRef idx="1">
            <a:schemeClr val="accent1"/>
          </a:lnRef>
          <a:fillRef idx="0">
            <a:schemeClr val="accent1"/>
          </a:fillRef>
          <a:effectRef idx="0">
            <a:schemeClr val="accent1"/>
          </a:effectRef>
          <a:fontRef idx="minor">
            <a:schemeClr val="tx1"/>
          </a:fontRef>
        </p:style>
      </p:cxnSp>
      <p:cxnSp>
        <p:nvCxnSpPr>
          <p:cNvPr id="45" name="Connecteur droit avec flèche 44"/>
          <p:cNvCxnSpPr/>
          <p:nvPr>
            <p:custDataLst>
              <p:tags r:id="rId12"/>
            </p:custDataLst>
          </p:nvPr>
        </p:nvCxnSpPr>
        <p:spPr>
          <a:xfrm>
            <a:off x="4716016" y="4464493"/>
            <a:ext cx="0" cy="634033"/>
          </a:xfrm>
          <a:prstGeom prst="straightConnector1">
            <a:avLst/>
          </a:prstGeom>
          <a:ln w="38100">
            <a:solidFill>
              <a:srgbClr val="FFFF00"/>
            </a:solidFill>
            <a:prstDash val="sysDash"/>
            <a:tailEnd type="arrow"/>
          </a:ln>
          <a:effectLst>
            <a:outerShdw blurRad="50800" dist="38100" dir="2700000" algn="tl" rotWithShape="0">
              <a:prstClr val="black">
                <a:alpha val="40000"/>
              </a:prstClr>
            </a:outerShdw>
          </a:effectLst>
        </p:spPr>
        <p:style>
          <a:lnRef idx="1">
            <a:schemeClr val="accent1"/>
          </a:lnRef>
          <a:fillRef idx="0">
            <a:schemeClr val="accent1"/>
          </a:fillRef>
          <a:effectRef idx="0">
            <a:schemeClr val="accent1"/>
          </a:effectRef>
          <a:fontRef idx="minor">
            <a:schemeClr val="tx1"/>
          </a:fontRef>
        </p:style>
      </p:cxnSp>
      <p:cxnSp>
        <p:nvCxnSpPr>
          <p:cNvPr id="46" name="Connecteur droit avec flèche 45"/>
          <p:cNvCxnSpPr/>
          <p:nvPr>
            <p:custDataLst>
              <p:tags r:id="rId13"/>
            </p:custDataLst>
          </p:nvPr>
        </p:nvCxnSpPr>
        <p:spPr>
          <a:xfrm>
            <a:off x="4283968" y="4365104"/>
            <a:ext cx="0" cy="634033"/>
          </a:xfrm>
          <a:prstGeom prst="straightConnector1">
            <a:avLst/>
          </a:prstGeom>
          <a:ln w="38100">
            <a:solidFill>
              <a:srgbClr val="FFFF00"/>
            </a:solidFill>
            <a:prstDash val="sysDash"/>
            <a:tailEnd type="arrow"/>
          </a:ln>
          <a:effectLst>
            <a:outerShdw blurRad="50800" dist="38100" dir="2700000" algn="tl" rotWithShape="0">
              <a:prstClr val="black">
                <a:alpha val="40000"/>
              </a:prstClr>
            </a:outerShdw>
          </a:effectLst>
        </p:spPr>
        <p:style>
          <a:lnRef idx="1">
            <a:schemeClr val="accent1"/>
          </a:lnRef>
          <a:fillRef idx="0">
            <a:schemeClr val="accent1"/>
          </a:fillRef>
          <a:effectRef idx="0">
            <a:schemeClr val="accent1"/>
          </a:effectRef>
          <a:fontRef idx="minor">
            <a:schemeClr val="tx1"/>
          </a:fontRef>
        </p:style>
      </p:cxnSp>
      <p:cxnSp>
        <p:nvCxnSpPr>
          <p:cNvPr id="47" name="Connecteur droit avec flèche 46"/>
          <p:cNvCxnSpPr/>
          <p:nvPr>
            <p:custDataLst>
              <p:tags r:id="rId14"/>
            </p:custDataLst>
          </p:nvPr>
        </p:nvCxnSpPr>
        <p:spPr>
          <a:xfrm>
            <a:off x="3995936" y="4559393"/>
            <a:ext cx="0" cy="634033"/>
          </a:xfrm>
          <a:prstGeom prst="straightConnector1">
            <a:avLst/>
          </a:prstGeom>
          <a:ln w="38100">
            <a:solidFill>
              <a:srgbClr val="FFFF00"/>
            </a:solidFill>
            <a:prstDash val="sysDash"/>
            <a:tailEnd type="arrow"/>
          </a:ln>
          <a:effectLst>
            <a:outerShdw blurRad="50800" dist="38100" dir="2700000" algn="tl" rotWithShape="0">
              <a:prstClr val="black">
                <a:alpha val="40000"/>
              </a:prstClr>
            </a:outerShdw>
          </a:effectLst>
        </p:spPr>
        <p:style>
          <a:lnRef idx="1">
            <a:schemeClr val="accent1"/>
          </a:lnRef>
          <a:fillRef idx="0">
            <a:schemeClr val="accent1"/>
          </a:fillRef>
          <a:effectRef idx="0">
            <a:schemeClr val="accent1"/>
          </a:effectRef>
          <a:fontRef idx="minor">
            <a:schemeClr val="tx1"/>
          </a:fontRef>
        </p:style>
      </p:cxnSp>
      <p:cxnSp>
        <p:nvCxnSpPr>
          <p:cNvPr id="48" name="Connecteur droit avec flèche 47"/>
          <p:cNvCxnSpPr/>
          <p:nvPr>
            <p:custDataLst>
              <p:tags r:id="rId15"/>
            </p:custDataLst>
          </p:nvPr>
        </p:nvCxnSpPr>
        <p:spPr>
          <a:xfrm>
            <a:off x="5724128" y="4559393"/>
            <a:ext cx="0" cy="634033"/>
          </a:xfrm>
          <a:prstGeom prst="straightConnector1">
            <a:avLst/>
          </a:prstGeom>
          <a:ln w="38100">
            <a:solidFill>
              <a:srgbClr val="FFFF00"/>
            </a:solidFill>
            <a:prstDash val="sysDash"/>
            <a:tailEnd type="arrow"/>
          </a:ln>
          <a:effectLst>
            <a:outerShdw blurRad="50800" dist="38100" dir="2700000" algn="tl" rotWithShape="0">
              <a:prstClr val="black">
                <a:alpha val="40000"/>
              </a:prstClr>
            </a:outerShdw>
          </a:effectLst>
        </p:spPr>
        <p:style>
          <a:lnRef idx="1">
            <a:schemeClr val="accent1"/>
          </a:lnRef>
          <a:fillRef idx="0">
            <a:schemeClr val="accent1"/>
          </a:fillRef>
          <a:effectRef idx="0">
            <a:schemeClr val="accent1"/>
          </a:effectRef>
          <a:fontRef idx="minor">
            <a:schemeClr val="tx1"/>
          </a:fontRef>
        </p:style>
      </p:cxnSp>
      <p:sp>
        <p:nvSpPr>
          <p:cNvPr id="61" name="Forme libre 60"/>
          <p:cNvSpPr/>
          <p:nvPr>
            <p:custDataLst>
              <p:tags r:id="rId16"/>
            </p:custDataLst>
          </p:nvPr>
        </p:nvSpPr>
        <p:spPr>
          <a:xfrm>
            <a:off x="6881936" y="5578689"/>
            <a:ext cx="777240" cy="566483"/>
          </a:xfrm>
          <a:custGeom>
            <a:avLst/>
            <a:gdLst>
              <a:gd name="connsiteX0" fmla="*/ 0 w 777240"/>
              <a:gd name="connsiteY0" fmla="*/ 5684 h 599890"/>
              <a:gd name="connsiteX1" fmla="*/ 213360 w 777240"/>
              <a:gd name="connsiteY1" fmla="*/ 43784 h 599890"/>
              <a:gd name="connsiteX2" fmla="*/ 358140 w 777240"/>
              <a:gd name="connsiteY2" fmla="*/ 329534 h 599890"/>
              <a:gd name="connsiteX3" fmla="*/ 453390 w 777240"/>
              <a:gd name="connsiteY3" fmla="*/ 569564 h 599890"/>
              <a:gd name="connsiteX4" fmla="*/ 777240 w 777240"/>
              <a:gd name="connsiteY4" fmla="*/ 588614 h 599890"/>
              <a:gd name="connsiteX0" fmla="*/ 0 w 777240"/>
              <a:gd name="connsiteY0" fmla="*/ 8931 h 599518"/>
              <a:gd name="connsiteX1" fmla="*/ 213360 w 777240"/>
              <a:gd name="connsiteY1" fmla="*/ 47031 h 599518"/>
              <a:gd name="connsiteX2" fmla="*/ 247650 w 777240"/>
              <a:gd name="connsiteY2" fmla="*/ 401361 h 599518"/>
              <a:gd name="connsiteX3" fmla="*/ 453390 w 777240"/>
              <a:gd name="connsiteY3" fmla="*/ 572811 h 599518"/>
              <a:gd name="connsiteX4" fmla="*/ 777240 w 777240"/>
              <a:gd name="connsiteY4" fmla="*/ 591861 h 599518"/>
              <a:gd name="connsiteX0" fmla="*/ 0 w 777240"/>
              <a:gd name="connsiteY0" fmla="*/ 3625 h 594212"/>
              <a:gd name="connsiteX1" fmla="*/ 255270 w 777240"/>
              <a:gd name="connsiteY1" fmla="*/ 60775 h 594212"/>
              <a:gd name="connsiteX2" fmla="*/ 247650 w 777240"/>
              <a:gd name="connsiteY2" fmla="*/ 396055 h 594212"/>
              <a:gd name="connsiteX3" fmla="*/ 453390 w 777240"/>
              <a:gd name="connsiteY3" fmla="*/ 567505 h 594212"/>
              <a:gd name="connsiteX4" fmla="*/ 777240 w 777240"/>
              <a:gd name="connsiteY4" fmla="*/ 586555 h 594212"/>
              <a:gd name="connsiteX0" fmla="*/ 0 w 777240"/>
              <a:gd name="connsiteY0" fmla="*/ 4249 h 593840"/>
              <a:gd name="connsiteX1" fmla="*/ 255270 w 777240"/>
              <a:gd name="connsiteY1" fmla="*/ 61399 h 593840"/>
              <a:gd name="connsiteX2" fmla="*/ 247650 w 777240"/>
              <a:gd name="connsiteY2" fmla="*/ 419539 h 593840"/>
              <a:gd name="connsiteX3" fmla="*/ 453390 w 777240"/>
              <a:gd name="connsiteY3" fmla="*/ 568129 h 593840"/>
              <a:gd name="connsiteX4" fmla="*/ 777240 w 777240"/>
              <a:gd name="connsiteY4" fmla="*/ 587179 h 593840"/>
              <a:gd name="connsiteX0" fmla="*/ 0 w 777240"/>
              <a:gd name="connsiteY0" fmla="*/ 4249 h 598371"/>
              <a:gd name="connsiteX1" fmla="*/ 255270 w 777240"/>
              <a:gd name="connsiteY1" fmla="*/ 61399 h 598371"/>
              <a:gd name="connsiteX2" fmla="*/ 247650 w 777240"/>
              <a:gd name="connsiteY2" fmla="*/ 419539 h 598371"/>
              <a:gd name="connsiteX3" fmla="*/ 445770 w 777240"/>
              <a:gd name="connsiteY3" fmla="*/ 579559 h 598371"/>
              <a:gd name="connsiteX4" fmla="*/ 777240 w 777240"/>
              <a:gd name="connsiteY4" fmla="*/ 587179 h 59837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77240" h="598371">
                <a:moveTo>
                  <a:pt x="0" y="4249"/>
                </a:moveTo>
                <a:cubicBezTo>
                  <a:pt x="76835" y="-3689"/>
                  <a:pt x="213995" y="-7816"/>
                  <a:pt x="255270" y="61399"/>
                </a:cubicBezTo>
                <a:cubicBezTo>
                  <a:pt x="296545" y="130614"/>
                  <a:pt x="215900" y="333179"/>
                  <a:pt x="247650" y="419539"/>
                </a:cubicBezTo>
                <a:cubicBezTo>
                  <a:pt x="279400" y="505899"/>
                  <a:pt x="357505" y="551619"/>
                  <a:pt x="445770" y="579559"/>
                </a:cubicBezTo>
                <a:cubicBezTo>
                  <a:pt x="534035" y="607499"/>
                  <a:pt x="650240" y="599244"/>
                  <a:pt x="777240" y="587179"/>
                </a:cubicBezTo>
              </a:path>
            </a:pathLst>
          </a:custGeom>
          <a:noFill/>
          <a:ln w="104775">
            <a:solidFill>
              <a:schemeClr val="tx1"/>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30" name="Groupe 29"/>
          <p:cNvGrpSpPr/>
          <p:nvPr>
            <p:custDataLst>
              <p:tags r:id="rId17"/>
            </p:custDataLst>
          </p:nvPr>
        </p:nvGrpSpPr>
        <p:grpSpPr>
          <a:xfrm flipH="1">
            <a:off x="7596336" y="5770043"/>
            <a:ext cx="269523" cy="755301"/>
            <a:chOff x="7740352" y="5842051"/>
            <a:chExt cx="181252" cy="611285"/>
          </a:xfrm>
        </p:grpSpPr>
        <p:sp useBgFill="1">
          <p:nvSpPr>
            <p:cNvPr id="29" name="Rectangle 28"/>
            <p:cNvSpPr/>
            <p:nvPr/>
          </p:nvSpPr>
          <p:spPr>
            <a:xfrm>
              <a:off x="7740352" y="5842051"/>
              <a:ext cx="181252" cy="61128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cxnSp>
          <p:nvCxnSpPr>
            <p:cNvPr id="26" name="Connecteur droit 25"/>
            <p:cNvCxnSpPr/>
            <p:nvPr/>
          </p:nvCxnSpPr>
          <p:spPr>
            <a:xfrm>
              <a:off x="7740352" y="5842051"/>
              <a:ext cx="0" cy="611285"/>
            </a:xfrm>
            <a:prstGeom prst="line">
              <a:avLst/>
            </a:prstGeom>
            <a:ln w="76200">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27" name="Connecteur droit 26"/>
            <p:cNvCxnSpPr/>
            <p:nvPr/>
          </p:nvCxnSpPr>
          <p:spPr>
            <a:xfrm>
              <a:off x="7892752" y="5994872"/>
              <a:ext cx="0" cy="305642"/>
            </a:xfrm>
            <a:prstGeom prst="line">
              <a:avLst/>
            </a:prstGeom>
            <a:ln w="7620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66" name="Ellipse 65"/>
          <p:cNvSpPr/>
          <p:nvPr>
            <p:custDataLst>
              <p:tags r:id="rId18"/>
            </p:custDataLst>
          </p:nvPr>
        </p:nvSpPr>
        <p:spPr>
          <a:xfrm>
            <a:off x="7570029" y="6096890"/>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67" name="Ellipse 66"/>
          <p:cNvSpPr/>
          <p:nvPr>
            <p:custDataLst>
              <p:tags r:id="rId19"/>
            </p:custDataLst>
          </p:nvPr>
        </p:nvSpPr>
        <p:spPr>
          <a:xfrm>
            <a:off x="4704120" y="5483612"/>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68" name="Ellipse 67"/>
          <p:cNvSpPr/>
          <p:nvPr>
            <p:custDataLst>
              <p:tags r:id="rId20"/>
            </p:custDataLst>
          </p:nvPr>
        </p:nvSpPr>
        <p:spPr>
          <a:xfrm>
            <a:off x="5940152" y="472873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70" name="Ellipse 69"/>
          <p:cNvSpPr/>
          <p:nvPr>
            <p:custDataLst>
              <p:tags r:id="rId21"/>
            </p:custDataLst>
          </p:nvPr>
        </p:nvSpPr>
        <p:spPr>
          <a:xfrm>
            <a:off x="4447097" y="5475045"/>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71" name="Ellipse 70"/>
          <p:cNvSpPr/>
          <p:nvPr>
            <p:custDataLst>
              <p:tags r:id="rId22"/>
            </p:custDataLst>
          </p:nvPr>
        </p:nvSpPr>
        <p:spPr>
          <a:xfrm>
            <a:off x="3383868" y="5473213"/>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72" name="Ellipse 71"/>
          <p:cNvSpPr/>
          <p:nvPr>
            <p:custDataLst>
              <p:tags r:id="rId23"/>
            </p:custDataLst>
          </p:nvPr>
        </p:nvSpPr>
        <p:spPr>
          <a:xfrm>
            <a:off x="2411760" y="5456895"/>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75" name="Groupe 74"/>
          <p:cNvGrpSpPr/>
          <p:nvPr>
            <p:custDataLst>
              <p:tags r:id="rId24"/>
            </p:custDataLst>
          </p:nvPr>
        </p:nvGrpSpPr>
        <p:grpSpPr>
          <a:xfrm flipH="1">
            <a:off x="2267744" y="4869160"/>
            <a:ext cx="634033" cy="646331"/>
            <a:chOff x="4428231" y="6526686"/>
            <a:chExt cx="634033" cy="646331"/>
          </a:xfrm>
        </p:grpSpPr>
        <p:cxnSp>
          <p:nvCxnSpPr>
            <p:cNvPr id="73" name="Connecteur droit avec flèche 72"/>
            <p:cNvCxnSpPr/>
            <p:nvPr/>
          </p:nvCxnSpPr>
          <p:spPr>
            <a:xfrm rot="5400000">
              <a:off x="4745248" y="6280335"/>
              <a:ext cx="0" cy="634033"/>
            </a:xfrm>
            <a:prstGeom prst="straightConnector1">
              <a:avLst/>
            </a:prstGeom>
            <a:ln w="57150">
              <a:solidFill>
                <a:srgbClr val="00B0F0"/>
              </a:solidFill>
              <a:prstDash val="solid"/>
              <a:tailEnd type="arrow"/>
            </a:ln>
            <a:effectLst>
              <a:outerShdw blurRad="50800" dist="38100" dir="2700000" algn="tl" rotWithShape="0">
                <a:prstClr val="black">
                  <a:alpha val="40000"/>
                </a:prstClr>
              </a:outerShdw>
            </a:effectLst>
          </p:spPr>
          <p:style>
            <a:lnRef idx="1">
              <a:schemeClr val="accent1"/>
            </a:lnRef>
            <a:fillRef idx="0">
              <a:schemeClr val="accent1"/>
            </a:fillRef>
            <a:effectRef idx="0">
              <a:schemeClr val="accent1"/>
            </a:effectRef>
            <a:fontRef idx="minor">
              <a:schemeClr val="tx1"/>
            </a:fontRef>
          </p:style>
        </p:cxnSp>
        <p:sp>
          <p:nvSpPr>
            <p:cNvPr id="74" name="ZoneTexte 73"/>
            <p:cNvSpPr txBox="1"/>
            <p:nvPr/>
          </p:nvSpPr>
          <p:spPr>
            <a:xfrm>
              <a:off x="4597769" y="6526686"/>
              <a:ext cx="396262" cy="646331"/>
            </a:xfrm>
            <a:prstGeom prst="rect">
              <a:avLst/>
            </a:prstGeom>
            <a:noFill/>
          </p:spPr>
          <p:txBody>
            <a:bodyPr wrap="none" rtlCol="0">
              <a:spAutoFit/>
            </a:bodyPr>
            <a:lstStyle/>
            <a:p>
              <a:r>
                <a:rPr lang="fr-FR" sz="3600" b="1" dirty="0" smtClean="0">
                  <a:solidFill>
                    <a:srgbClr val="00B0F0"/>
                  </a:solidFill>
                  <a:effectLst>
                    <a:outerShdw blurRad="50800" dist="38100" dir="2700000" algn="tl" rotWithShape="0">
                      <a:prstClr val="black">
                        <a:alpha val="40000"/>
                      </a:prstClr>
                    </a:outerShdw>
                  </a:effectLst>
                </a:rPr>
                <a:t>F</a:t>
              </a:r>
              <a:endParaRPr lang="fr-FR" sz="3600" b="1" dirty="0">
                <a:solidFill>
                  <a:srgbClr val="00B0F0"/>
                </a:solidFill>
                <a:effectLst>
                  <a:outerShdw blurRad="50800" dist="38100" dir="2700000" algn="tl" rotWithShape="0">
                    <a:prstClr val="black">
                      <a:alpha val="40000"/>
                    </a:prstClr>
                  </a:outerShdw>
                </a:effectLst>
              </a:endParaRPr>
            </a:p>
          </p:txBody>
        </p:sp>
      </p:grpSp>
      <p:sp>
        <p:nvSpPr>
          <p:cNvPr id="76" name="ZoneTexte 75"/>
          <p:cNvSpPr txBox="1"/>
          <p:nvPr>
            <p:custDataLst>
              <p:tags r:id="rId25"/>
            </p:custDataLst>
          </p:nvPr>
        </p:nvSpPr>
        <p:spPr>
          <a:xfrm>
            <a:off x="6587444" y="4057908"/>
            <a:ext cx="280846" cy="523220"/>
          </a:xfrm>
          <a:prstGeom prst="rect">
            <a:avLst/>
          </a:prstGeom>
          <a:noFill/>
        </p:spPr>
        <p:txBody>
          <a:bodyPr wrap="none" rtlCol="0">
            <a:spAutoFit/>
          </a:bodyPr>
          <a:lstStyle/>
          <a:p>
            <a:r>
              <a:rPr lang="fr-FR" sz="2800" b="1" dirty="0" smtClean="0">
                <a:solidFill>
                  <a:srgbClr val="FF0000"/>
                </a:solidFill>
              </a:rPr>
              <a:t>I</a:t>
            </a:r>
            <a:endParaRPr lang="fr-FR" sz="2800" b="1" dirty="0">
              <a:solidFill>
                <a:srgbClr val="FF0000"/>
              </a:solidFill>
            </a:endParaRPr>
          </a:p>
        </p:txBody>
      </p:sp>
      <p:sp>
        <p:nvSpPr>
          <p:cNvPr id="77" name="ZoneTexte 76"/>
          <p:cNvSpPr txBox="1"/>
          <p:nvPr>
            <p:custDataLst>
              <p:tags r:id="rId26"/>
            </p:custDataLst>
          </p:nvPr>
        </p:nvSpPr>
        <p:spPr>
          <a:xfrm>
            <a:off x="4315051" y="3941673"/>
            <a:ext cx="442750" cy="646331"/>
          </a:xfrm>
          <a:prstGeom prst="rect">
            <a:avLst/>
          </a:prstGeom>
          <a:noFill/>
        </p:spPr>
        <p:txBody>
          <a:bodyPr wrap="none" rtlCol="0">
            <a:spAutoFit/>
          </a:bodyPr>
          <a:lstStyle/>
          <a:p>
            <a:r>
              <a:rPr lang="fr-FR" sz="3600" b="1" dirty="0" smtClean="0">
                <a:solidFill>
                  <a:srgbClr val="FFFF00"/>
                </a:solidFill>
                <a:effectLst>
                  <a:outerShdw blurRad="50800" dist="38100" dir="2700000" algn="tl" rotWithShape="0">
                    <a:prstClr val="black">
                      <a:alpha val="40000"/>
                    </a:prstClr>
                  </a:outerShdw>
                </a:effectLst>
              </a:rPr>
              <a:t>B</a:t>
            </a:r>
            <a:endParaRPr lang="fr-FR" sz="3600" b="1" dirty="0">
              <a:solidFill>
                <a:srgbClr val="FFFF00"/>
              </a:solidFill>
              <a:effectLst>
                <a:outerShdw blurRad="50800" dist="38100" dir="2700000" algn="tl" rotWithShape="0">
                  <a:prstClr val="black">
                    <a:alpha val="40000"/>
                  </a:prstClr>
                </a:outerShdw>
              </a:effectLst>
            </a:endParaRPr>
          </a:p>
        </p:txBody>
      </p:sp>
      <p:sp>
        <p:nvSpPr>
          <p:cNvPr id="78" name="Ellipse 77"/>
          <p:cNvSpPr/>
          <p:nvPr>
            <p:custDataLst>
              <p:tags r:id="rId27"/>
            </p:custDataLst>
          </p:nvPr>
        </p:nvSpPr>
        <p:spPr>
          <a:xfrm>
            <a:off x="7570029" y="6096890"/>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79" name="Ellipse 78"/>
          <p:cNvSpPr/>
          <p:nvPr>
            <p:custDataLst>
              <p:tags r:id="rId28"/>
            </p:custDataLst>
          </p:nvPr>
        </p:nvSpPr>
        <p:spPr>
          <a:xfrm>
            <a:off x="7570029" y="6096890"/>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80" name="Ellipse 79"/>
          <p:cNvSpPr/>
          <p:nvPr>
            <p:custDataLst>
              <p:tags r:id="rId29"/>
            </p:custDataLst>
          </p:nvPr>
        </p:nvSpPr>
        <p:spPr>
          <a:xfrm>
            <a:off x="7570029" y="6096890"/>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81" name="Ellipse 80"/>
          <p:cNvSpPr/>
          <p:nvPr>
            <p:custDataLst>
              <p:tags r:id="rId30"/>
            </p:custDataLst>
          </p:nvPr>
        </p:nvSpPr>
        <p:spPr>
          <a:xfrm>
            <a:off x="4932040" y="4725144"/>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82" name="Ellipse 81"/>
          <p:cNvSpPr/>
          <p:nvPr>
            <p:custDataLst>
              <p:tags r:id="rId31"/>
            </p:custDataLst>
          </p:nvPr>
        </p:nvSpPr>
        <p:spPr>
          <a:xfrm>
            <a:off x="5436096" y="4725144"/>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83" name="Ellipse 82"/>
          <p:cNvSpPr/>
          <p:nvPr>
            <p:custDataLst>
              <p:tags r:id="rId32"/>
            </p:custDataLst>
          </p:nvPr>
        </p:nvSpPr>
        <p:spPr>
          <a:xfrm>
            <a:off x="3779912" y="4691977"/>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cxnSp>
        <p:nvCxnSpPr>
          <p:cNvPr id="35" name="Connecteur droit avec flèche 34"/>
          <p:cNvCxnSpPr/>
          <p:nvPr>
            <p:custDataLst>
              <p:tags r:id="rId33"/>
            </p:custDataLst>
          </p:nvPr>
        </p:nvCxnSpPr>
        <p:spPr>
          <a:xfrm>
            <a:off x="5598978" y="5532311"/>
            <a:ext cx="216024" cy="0"/>
          </a:xfrm>
          <a:prstGeom prst="straightConnector1">
            <a:avLst/>
          </a:prstGeom>
          <a:ln w="69850">
            <a:solidFill>
              <a:srgbClr val="FF0000"/>
            </a:solidFill>
            <a:tailEnd type="stealth" w="lg" len="lg"/>
          </a:ln>
        </p:spPr>
        <p:style>
          <a:lnRef idx="1">
            <a:schemeClr val="accent1"/>
          </a:lnRef>
          <a:fillRef idx="0">
            <a:schemeClr val="accent1"/>
          </a:fillRef>
          <a:effectRef idx="0">
            <a:schemeClr val="accent1"/>
          </a:effectRef>
          <a:fontRef idx="minor">
            <a:schemeClr val="tx1"/>
          </a:fontRef>
        </p:style>
      </p:cxnSp>
      <p:cxnSp>
        <p:nvCxnSpPr>
          <p:cNvPr id="37" name="Connecteur droit avec flèche 36"/>
          <p:cNvCxnSpPr/>
          <p:nvPr>
            <p:custDataLst>
              <p:tags r:id="rId34"/>
            </p:custDataLst>
          </p:nvPr>
        </p:nvCxnSpPr>
        <p:spPr>
          <a:xfrm rot="11640000" flipV="1">
            <a:off x="2995295" y="4885183"/>
            <a:ext cx="139139" cy="164561"/>
          </a:xfrm>
          <a:prstGeom prst="straightConnector1">
            <a:avLst/>
          </a:prstGeom>
          <a:ln w="69850">
            <a:solidFill>
              <a:srgbClr val="FF0000"/>
            </a:solidFill>
            <a:tailEnd type="stealth" w="lg" len="lg"/>
          </a:ln>
        </p:spPr>
        <p:style>
          <a:lnRef idx="1">
            <a:schemeClr val="accent1"/>
          </a:lnRef>
          <a:fillRef idx="0">
            <a:schemeClr val="accent1"/>
          </a:fillRef>
          <a:effectRef idx="0">
            <a:schemeClr val="accent1"/>
          </a:effectRef>
          <a:fontRef idx="minor">
            <a:schemeClr val="tx1"/>
          </a:fontRef>
        </p:style>
      </p:cxnSp>
      <p:grpSp>
        <p:nvGrpSpPr>
          <p:cNvPr id="9" name="Groupe 8"/>
          <p:cNvGrpSpPr/>
          <p:nvPr>
            <p:custDataLst>
              <p:tags r:id="rId35"/>
            </p:custDataLst>
          </p:nvPr>
        </p:nvGrpSpPr>
        <p:grpSpPr>
          <a:xfrm>
            <a:off x="7026977" y="4667655"/>
            <a:ext cx="732080" cy="370828"/>
            <a:chOff x="6294897" y="5491102"/>
            <a:chExt cx="732080" cy="370828"/>
          </a:xfrm>
        </p:grpSpPr>
        <p:sp useBgFill="1">
          <p:nvSpPr>
            <p:cNvPr id="52" name="Rectangle 51"/>
            <p:cNvSpPr/>
            <p:nvPr/>
          </p:nvSpPr>
          <p:spPr>
            <a:xfrm>
              <a:off x="6294897" y="5491102"/>
              <a:ext cx="653367" cy="370828"/>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cxnSp>
          <p:nvCxnSpPr>
            <p:cNvPr id="49" name="Connecteur droit 48"/>
            <p:cNvCxnSpPr/>
            <p:nvPr/>
          </p:nvCxnSpPr>
          <p:spPr>
            <a:xfrm flipV="1">
              <a:off x="6300192" y="5562257"/>
              <a:ext cx="726785" cy="279794"/>
            </a:xfrm>
            <a:prstGeom prst="line">
              <a:avLst/>
            </a:prstGeom>
            <a:ln w="104775">
              <a:solidFill>
                <a:schemeClr val="accent6">
                  <a:lumMod val="75000"/>
                </a:schemeClr>
              </a:solidFill>
            </a:ln>
            <a:scene3d>
              <a:camera prst="orthographicFront"/>
              <a:lightRig rig="threePt" dir="t"/>
            </a:scene3d>
            <a:sp3d>
              <a:bevelT/>
            </a:sp3d>
          </p:spPr>
          <p:style>
            <a:lnRef idx="1">
              <a:schemeClr val="accent1"/>
            </a:lnRef>
            <a:fillRef idx="0">
              <a:schemeClr val="accent1"/>
            </a:fillRef>
            <a:effectRef idx="0">
              <a:schemeClr val="accent1"/>
            </a:effectRef>
            <a:fontRef idx="minor">
              <a:schemeClr val="tx1"/>
            </a:fontRef>
          </p:style>
        </p:cxnSp>
      </p:grpSp>
      <p:grpSp>
        <p:nvGrpSpPr>
          <p:cNvPr id="54" name="Groupe 53"/>
          <p:cNvGrpSpPr/>
          <p:nvPr>
            <p:custDataLst>
              <p:tags r:id="rId36"/>
            </p:custDataLst>
          </p:nvPr>
        </p:nvGrpSpPr>
        <p:grpSpPr>
          <a:xfrm>
            <a:off x="6969412" y="4682997"/>
            <a:ext cx="778818" cy="370828"/>
            <a:chOff x="6248159" y="5491102"/>
            <a:chExt cx="778818" cy="370828"/>
          </a:xfrm>
        </p:grpSpPr>
        <p:sp useBgFill="1">
          <p:nvSpPr>
            <p:cNvPr id="55" name="Rectangle 54"/>
            <p:cNvSpPr/>
            <p:nvPr/>
          </p:nvSpPr>
          <p:spPr>
            <a:xfrm>
              <a:off x="6294897" y="5491102"/>
              <a:ext cx="653367" cy="370828"/>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cxnSp>
          <p:nvCxnSpPr>
            <p:cNvPr id="56" name="Connecteur droit 55"/>
            <p:cNvCxnSpPr/>
            <p:nvPr/>
          </p:nvCxnSpPr>
          <p:spPr>
            <a:xfrm flipV="1">
              <a:off x="6248159" y="5562258"/>
              <a:ext cx="778818" cy="39804"/>
            </a:xfrm>
            <a:prstGeom prst="line">
              <a:avLst/>
            </a:prstGeom>
            <a:ln w="104775">
              <a:solidFill>
                <a:schemeClr val="accent6">
                  <a:lumMod val="75000"/>
                </a:schemeClr>
              </a:solidFill>
            </a:ln>
            <a:scene3d>
              <a:camera prst="orthographicFront"/>
              <a:lightRig rig="threePt" dir="t"/>
            </a:scene3d>
            <a:sp3d>
              <a:bevelT/>
            </a:sp3d>
          </p:spPr>
          <p:style>
            <a:lnRef idx="1">
              <a:schemeClr val="accent1"/>
            </a:lnRef>
            <a:fillRef idx="0">
              <a:schemeClr val="accent1"/>
            </a:fillRef>
            <a:effectRef idx="0">
              <a:schemeClr val="accent1"/>
            </a:effectRef>
            <a:fontRef idx="minor">
              <a:schemeClr val="tx1"/>
            </a:fontRef>
          </p:style>
        </p:cxnSp>
      </p:grpSp>
      <p:sp>
        <p:nvSpPr>
          <p:cNvPr id="58" name="ZoneTexte 57"/>
          <p:cNvSpPr txBox="1"/>
          <p:nvPr>
            <p:custDataLst>
              <p:tags r:id="rId37"/>
            </p:custDataLst>
          </p:nvPr>
        </p:nvSpPr>
        <p:spPr>
          <a:xfrm>
            <a:off x="5009496" y="3858040"/>
            <a:ext cx="949299" cy="369332"/>
          </a:xfrm>
          <a:prstGeom prst="rect">
            <a:avLst/>
          </a:prstGeom>
          <a:noFill/>
        </p:spPr>
        <p:txBody>
          <a:bodyPr wrap="none" rtlCol="0">
            <a:spAutoFit/>
          </a:bodyPr>
          <a:lstStyle/>
          <a:p>
            <a:r>
              <a:rPr lang="fr-FR" b="1" dirty="0" smtClean="0">
                <a:solidFill>
                  <a:schemeClr val="bg1"/>
                </a:solidFill>
                <a:latin typeface="Verdana" panose="020B0604030504040204" pitchFamily="34" charset="0"/>
                <a:ea typeface="Verdana" panose="020B0604030504040204" pitchFamily="34" charset="0"/>
                <a:cs typeface="Verdana" panose="020B0604030504040204" pitchFamily="34" charset="0"/>
              </a:rPr>
              <a:t>NORD</a:t>
            </a:r>
            <a:endParaRPr lang="fr-FR" b="1" dirty="0">
              <a:solidFill>
                <a:schemeClr val="bg1"/>
              </a:solidFill>
              <a:latin typeface="Verdana" panose="020B0604030504040204" pitchFamily="34" charset="0"/>
              <a:ea typeface="Verdana" panose="020B0604030504040204" pitchFamily="34" charset="0"/>
              <a:cs typeface="Verdana" panose="020B0604030504040204" pitchFamily="34" charset="0"/>
            </a:endParaRPr>
          </a:p>
        </p:txBody>
      </p:sp>
      <p:sp>
        <p:nvSpPr>
          <p:cNvPr id="59" name="ZoneTexte 58"/>
          <p:cNvSpPr txBox="1"/>
          <p:nvPr>
            <p:custDataLst>
              <p:tags r:id="rId38"/>
            </p:custDataLst>
          </p:nvPr>
        </p:nvSpPr>
        <p:spPr>
          <a:xfrm>
            <a:off x="5230711" y="5839291"/>
            <a:ext cx="728084" cy="369332"/>
          </a:xfrm>
          <a:prstGeom prst="rect">
            <a:avLst/>
          </a:prstGeom>
          <a:noFill/>
        </p:spPr>
        <p:txBody>
          <a:bodyPr wrap="none" rtlCol="0">
            <a:spAutoFit/>
          </a:bodyPr>
          <a:lstStyle/>
          <a:p>
            <a:r>
              <a:rPr lang="fr-FR" b="1" dirty="0" smtClean="0">
                <a:solidFill>
                  <a:schemeClr val="bg1"/>
                </a:solidFill>
                <a:latin typeface="Verdana" panose="020B0604030504040204" pitchFamily="34" charset="0"/>
                <a:ea typeface="Verdana" panose="020B0604030504040204" pitchFamily="34" charset="0"/>
                <a:cs typeface="Verdana" panose="020B0604030504040204" pitchFamily="34" charset="0"/>
              </a:rPr>
              <a:t>SUD</a:t>
            </a:r>
            <a:endParaRPr lang="fr-FR" b="1" dirty="0">
              <a:solidFill>
                <a:schemeClr val="bg1"/>
              </a:solidFill>
              <a:latin typeface="Verdana" panose="020B0604030504040204" pitchFamily="34" charset="0"/>
              <a:ea typeface="Verdana" panose="020B0604030504040204" pitchFamily="34" charset="0"/>
              <a:cs typeface="Verdana" panose="020B0604030504040204" pitchFamily="34" charset="0"/>
            </a:endParaRPr>
          </a:p>
        </p:txBody>
      </p:sp>
      <p:cxnSp>
        <p:nvCxnSpPr>
          <p:cNvPr id="7" name="Connecteur droit 6"/>
          <p:cNvCxnSpPr/>
          <p:nvPr>
            <p:custDataLst>
              <p:tags r:id="rId39"/>
            </p:custDataLst>
          </p:nvPr>
        </p:nvCxnSpPr>
        <p:spPr>
          <a:xfrm flipH="1" flipV="1">
            <a:off x="683568" y="5447034"/>
            <a:ext cx="1410750" cy="26180"/>
          </a:xfrm>
          <a:prstGeom prst="line">
            <a:avLst/>
          </a:prstGeom>
          <a:ln w="57150">
            <a:solidFill>
              <a:srgbClr val="7030A0"/>
            </a:solidFill>
          </a:ln>
          <a:effectLst>
            <a:outerShdw blurRad="50800" dist="38100" dir="2700000" algn="tl" rotWithShape="0">
              <a:prstClr val="black">
                <a:alpha val="40000"/>
              </a:prstClr>
            </a:outerShdw>
          </a:effectLst>
        </p:spPr>
        <p:style>
          <a:lnRef idx="1">
            <a:schemeClr val="accent1"/>
          </a:lnRef>
          <a:fillRef idx="0">
            <a:schemeClr val="accent1"/>
          </a:fillRef>
          <a:effectRef idx="0">
            <a:schemeClr val="accent1"/>
          </a:effectRef>
          <a:fontRef idx="minor">
            <a:schemeClr val="tx1"/>
          </a:fontRef>
        </p:style>
      </p:cxnSp>
      <p:cxnSp>
        <p:nvCxnSpPr>
          <p:cNvPr id="63" name="Connecteur droit 62"/>
          <p:cNvCxnSpPr/>
          <p:nvPr>
            <p:custDataLst>
              <p:tags r:id="rId40"/>
            </p:custDataLst>
          </p:nvPr>
        </p:nvCxnSpPr>
        <p:spPr>
          <a:xfrm flipH="1">
            <a:off x="1403648" y="4726184"/>
            <a:ext cx="903539" cy="699482"/>
          </a:xfrm>
          <a:prstGeom prst="line">
            <a:avLst/>
          </a:prstGeom>
          <a:ln w="57150">
            <a:solidFill>
              <a:srgbClr val="7030A0"/>
            </a:solidFill>
            <a:headEnd type="triangle" w="med" len="med"/>
            <a:tailEnd type="triangle" w="med" len="med"/>
          </a:ln>
          <a:effectLst>
            <a:outerShdw blurRad="50800" dist="38100" dir="2700000" algn="tl" rotWithShape="0">
              <a:prstClr val="black">
                <a:alpha val="40000"/>
              </a:prstClr>
            </a:outerShdw>
          </a:effectLst>
        </p:spPr>
        <p:style>
          <a:lnRef idx="1">
            <a:schemeClr val="accent1"/>
          </a:lnRef>
          <a:fillRef idx="0">
            <a:schemeClr val="accent1"/>
          </a:fillRef>
          <a:effectRef idx="0">
            <a:schemeClr val="accent1"/>
          </a:effectRef>
          <a:fontRef idx="minor">
            <a:schemeClr val="tx1"/>
          </a:fontRef>
        </p:style>
      </p:cxnSp>
      <p:sp>
        <p:nvSpPr>
          <p:cNvPr id="65" name="ZoneTexte 64"/>
          <p:cNvSpPr txBox="1"/>
          <p:nvPr>
            <p:custDataLst>
              <p:tags r:id="rId41"/>
            </p:custDataLst>
          </p:nvPr>
        </p:nvSpPr>
        <p:spPr>
          <a:xfrm>
            <a:off x="1422559" y="4529903"/>
            <a:ext cx="380232" cy="646331"/>
          </a:xfrm>
          <a:prstGeom prst="rect">
            <a:avLst/>
          </a:prstGeom>
          <a:noFill/>
        </p:spPr>
        <p:txBody>
          <a:bodyPr wrap="none" rtlCol="0">
            <a:spAutoFit/>
          </a:bodyPr>
          <a:lstStyle/>
          <a:p>
            <a:r>
              <a:rPr lang="fr-FR" sz="3600" b="1" dirty="0">
                <a:solidFill>
                  <a:srgbClr val="7030A0"/>
                </a:solidFill>
                <a:effectLst>
                  <a:outerShdw blurRad="50800" dist="38100" dir="2700000" algn="tl" rotWithShape="0">
                    <a:prstClr val="black">
                      <a:alpha val="40000"/>
                    </a:prstClr>
                  </a:outerShdw>
                </a:effectLst>
              </a:rPr>
              <a:t>L</a:t>
            </a:r>
          </a:p>
        </p:txBody>
      </p:sp>
      <p:sp>
        <p:nvSpPr>
          <p:cNvPr id="53" name="Rectangle 52">
            <a:hlinkClick r:id="rId47" action="ppaction://hlinksldjump"/>
          </p:cNvPr>
          <p:cNvSpPr/>
          <p:nvPr>
            <p:custDataLst>
              <p:tags r:id="rId42"/>
            </p:custDataLst>
          </p:nvPr>
        </p:nvSpPr>
        <p:spPr>
          <a:xfrm>
            <a:off x="-301" y="5246319"/>
            <a:ext cx="1836192" cy="1547942"/>
          </a:xfrm>
          <a:prstGeom prst="rect">
            <a:avLst/>
          </a:prstGeom>
          <a:solidFill>
            <a:schemeClr val="accent1">
              <a:alpha val="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b"/>
          <a:lstStyle/>
          <a:p>
            <a:pPr algn="ctr"/>
            <a:r>
              <a:rPr lang="fr-FR" dirty="0" smtClean="0"/>
              <a:t>Inverser le champ magnétique</a:t>
            </a:r>
          </a:p>
          <a:p>
            <a:pPr algn="ctr"/>
            <a:endParaRPr lang="fr-FR" dirty="0" smtClean="0"/>
          </a:p>
          <a:p>
            <a:pPr algn="ctr"/>
            <a:endParaRPr lang="fr-FR" dirty="0" smtClean="0"/>
          </a:p>
          <a:p>
            <a:pPr algn="ctr"/>
            <a:r>
              <a:rPr lang="fr-FR" dirty="0" smtClean="0"/>
              <a:t>click</a:t>
            </a:r>
            <a:endParaRPr lang="fr-FR" dirty="0"/>
          </a:p>
        </p:txBody>
      </p:sp>
      <p:sp>
        <p:nvSpPr>
          <p:cNvPr id="57" name="Rectangle 56">
            <a:hlinkClick r:id="rId48" action="ppaction://hlinksldjump"/>
          </p:cNvPr>
          <p:cNvSpPr/>
          <p:nvPr>
            <p:custDataLst>
              <p:tags r:id="rId43"/>
            </p:custDataLst>
          </p:nvPr>
        </p:nvSpPr>
        <p:spPr>
          <a:xfrm>
            <a:off x="7032272" y="5102303"/>
            <a:ext cx="2075931" cy="1702885"/>
          </a:xfrm>
          <a:prstGeom prst="rect">
            <a:avLst/>
          </a:prstGeom>
          <a:solidFill>
            <a:schemeClr val="accent1">
              <a:alpha val="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b"/>
          <a:lstStyle/>
          <a:p>
            <a:r>
              <a:rPr lang="fr-FR" dirty="0" smtClean="0"/>
              <a:t>Inverser le </a:t>
            </a:r>
            <a:br>
              <a:rPr lang="fr-FR" dirty="0" smtClean="0"/>
            </a:br>
            <a:r>
              <a:rPr lang="fr-FR" dirty="0" smtClean="0"/>
              <a:t>   courant</a:t>
            </a:r>
          </a:p>
          <a:p>
            <a:endParaRPr lang="fr-FR" dirty="0" smtClean="0"/>
          </a:p>
          <a:p>
            <a:endParaRPr lang="fr-FR" dirty="0"/>
          </a:p>
          <a:p>
            <a:endParaRPr lang="fr-FR" dirty="0" smtClean="0"/>
          </a:p>
          <a:p>
            <a:r>
              <a:rPr lang="fr-FR" dirty="0" smtClean="0"/>
              <a:t>                       click</a:t>
            </a:r>
            <a:endParaRPr lang="fr-FR" dirty="0"/>
          </a:p>
        </p:txBody>
      </p:sp>
      <p:sp>
        <p:nvSpPr>
          <p:cNvPr id="12" name="Rectangle 11"/>
          <p:cNvSpPr/>
          <p:nvPr>
            <p:custDataLst>
              <p:tags r:id="rId44"/>
            </p:custDataLst>
          </p:nvPr>
        </p:nvSpPr>
        <p:spPr>
          <a:xfrm>
            <a:off x="30871" y="3429000"/>
            <a:ext cx="9092518" cy="3399939"/>
          </a:xfrm>
          <a:custGeom>
            <a:avLst/>
            <a:gdLst>
              <a:gd name="connsiteX0" fmla="*/ 0 w 5071395"/>
              <a:gd name="connsiteY0" fmla="*/ 0 h 3137475"/>
              <a:gd name="connsiteX1" fmla="*/ 5071395 w 5071395"/>
              <a:gd name="connsiteY1" fmla="*/ 0 h 3137475"/>
              <a:gd name="connsiteX2" fmla="*/ 5071395 w 5071395"/>
              <a:gd name="connsiteY2" fmla="*/ 3137475 h 3137475"/>
              <a:gd name="connsiteX3" fmla="*/ 0 w 5071395"/>
              <a:gd name="connsiteY3" fmla="*/ 3137475 h 3137475"/>
              <a:gd name="connsiteX4" fmla="*/ 0 w 5071395"/>
              <a:gd name="connsiteY4" fmla="*/ 0 h 3137475"/>
              <a:gd name="connsiteX0" fmla="*/ 0 w 6888320"/>
              <a:gd name="connsiteY0" fmla="*/ 0 h 3303730"/>
              <a:gd name="connsiteX1" fmla="*/ 6888320 w 6888320"/>
              <a:gd name="connsiteY1" fmla="*/ 166255 h 3303730"/>
              <a:gd name="connsiteX2" fmla="*/ 6888320 w 6888320"/>
              <a:gd name="connsiteY2" fmla="*/ 3303730 h 3303730"/>
              <a:gd name="connsiteX3" fmla="*/ 1816925 w 6888320"/>
              <a:gd name="connsiteY3" fmla="*/ 3303730 h 3303730"/>
              <a:gd name="connsiteX4" fmla="*/ 0 w 6888320"/>
              <a:gd name="connsiteY4" fmla="*/ 0 h 3303730"/>
              <a:gd name="connsiteX0" fmla="*/ 0 w 9120881"/>
              <a:gd name="connsiteY0" fmla="*/ 0 h 3303730"/>
              <a:gd name="connsiteX1" fmla="*/ 9120881 w 9120881"/>
              <a:gd name="connsiteY1" fmla="*/ 0 h 3303730"/>
              <a:gd name="connsiteX2" fmla="*/ 6888320 w 9120881"/>
              <a:gd name="connsiteY2" fmla="*/ 3303730 h 3303730"/>
              <a:gd name="connsiteX3" fmla="*/ 1816925 w 9120881"/>
              <a:gd name="connsiteY3" fmla="*/ 3303730 h 3303730"/>
              <a:gd name="connsiteX4" fmla="*/ 0 w 9120881"/>
              <a:gd name="connsiteY4" fmla="*/ 0 h 3303730"/>
              <a:gd name="connsiteX0" fmla="*/ 0 w 9120881"/>
              <a:gd name="connsiteY0" fmla="*/ 0 h 3303730"/>
              <a:gd name="connsiteX1" fmla="*/ 9120881 w 9120881"/>
              <a:gd name="connsiteY1" fmla="*/ 0 h 3303730"/>
              <a:gd name="connsiteX2" fmla="*/ 6844671 w 9120881"/>
              <a:gd name="connsiteY2" fmla="*/ 1691746 h 3303730"/>
              <a:gd name="connsiteX3" fmla="*/ 6888320 w 9120881"/>
              <a:gd name="connsiteY3" fmla="*/ 3303730 h 3303730"/>
              <a:gd name="connsiteX4" fmla="*/ 1816925 w 9120881"/>
              <a:gd name="connsiteY4" fmla="*/ 3303730 h 3303730"/>
              <a:gd name="connsiteX5" fmla="*/ 0 w 9120881"/>
              <a:gd name="connsiteY5" fmla="*/ 0 h 3303730"/>
              <a:gd name="connsiteX0" fmla="*/ 0 w 9120881"/>
              <a:gd name="connsiteY0" fmla="*/ 0 h 3303730"/>
              <a:gd name="connsiteX1" fmla="*/ 9120881 w 9120881"/>
              <a:gd name="connsiteY1" fmla="*/ 0 h 3303730"/>
              <a:gd name="connsiteX2" fmla="*/ 6844671 w 9120881"/>
              <a:gd name="connsiteY2" fmla="*/ 1691746 h 3303730"/>
              <a:gd name="connsiteX3" fmla="*/ 6888320 w 9120881"/>
              <a:gd name="connsiteY3" fmla="*/ 3303730 h 3303730"/>
              <a:gd name="connsiteX4" fmla="*/ 1816925 w 9120881"/>
              <a:gd name="connsiteY4" fmla="*/ 3303730 h 3303730"/>
              <a:gd name="connsiteX5" fmla="*/ 0 w 9120881"/>
              <a:gd name="connsiteY5" fmla="*/ 0 h 3303730"/>
              <a:gd name="connsiteX0" fmla="*/ 0 w 9822943"/>
              <a:gd name="connsiteY0" fmla="*/ 0 h 3303730"/>
              <a:gd name="connsiteX1" fmla="*/ 9120881 w 9822943"/>
              <a:gd name="connsiteY1" fmla="*/ 0 h 3303730"/>
              <a:gd name="connsiteX2" fmla="*/ 9100982 w 9822943"/>
              <a:gd name="connsiteY2" fmla="*/ 1596744 h 3303730"/>
              <a:gd name="connsiteX3" fmla="*/ 6844671 w 9822943"/>
              <a:gd name="connsiteY3" fmla="*/ 1691746 h 3303730"/>
              <a:gd name="connsiteX4" fmla="*/ 6888320 w 9822943"/>
              <a:gd name="connsiteY4" fmla="*/ 3303730 h 3303730"/>
              <a:gd name="connsiteX5" fmla="*/ 1816925 w 9822943"/>
              <a:gd name="connsiteY5" fmla="*/ 3303730 h 3303730"/>
              <a:gd name="connsiteX6" fmla="*/ 0 w 9822943"/>
              <a:gd name="connsiteY6" fmla="*/ 0 h 3303730"/>
              <a:gd name="connsiteX0" fmla="*/ 0 w 9725665"/>
              <a:gd name="connsiteY0" fmla="*/ 0 h 3303730"/>
              <a:gd name="connsiteX1" fmla="*/ 9120881 w 9725665"/>
              <a:gd name="connsiteY1" fmla="*/ 0 h 3303730"/>
              <a:gd name="connsiteX2" fmla="*/ 9100982 w 9725665"/>
              <a:gd name="connsiteY2" fmla="*/ 1596744 h 3303730"/>
              <a:gd name="connsiteX3" fmla="*/ 6844671 w 9725665"/>
              <a:gd name="connsiteY3" fmla="*/ 1691746 h 3303730"/>
              <a:gd name="connsiteX4" fmla="*/ 6888320 w 9725665"/>
              <a:gd name="connsiteY4" fmla="*/ 3303730 h 3303730"/>
              <a:gd name="connsiteX5" fmla="*/ 1816925 w 9725665"/>
              <a:gd name="connsiteY5" fmla="*/ 3303730 h 3303730"/>
              <a:gd name="connsiteX6" fmla="*/ 0 w 9725665"/>
              <a:gd name="connsiteY6" fmla="*/ 0 h 3303730"/>
              <a:gd name="connsiteX0" fmla="*/ 0 w 9725665"/>
              <a:gd name="connsiteY0" fmla="*/ 0 h 3303730"/>
              <a:gd name="connsiteX1" fmla="*/ 9120881 w 9725665"/>
              <a:gd name="connsiteY1" fmla="*/ 0 h 3303730"/>
              <a:gd name="connsiteX2" fmla="*/ 9100982 w 9725665"/>
              <a:gd name="connsiteY2" fmla="*/ 1596744 h 3303730"/>
              <a:gd name="connsiteX3" fmla="*/ 6844671 w 9725665"/>
              <a:gd name="connsiteY3" fmla="*/ 1691746 h 3303730"/>
              <a:gd name="connsiteX4" fmla="*/ 6888320 w 9725665"/>
              <a:gd name="connsiteY4" fmla="*/ 3303730 h 3303730"/>
              <a:gd name="connsiteX5" fmla="*/ 1816925 w 9725665"/>
              <a:gd name="connsiteY5" fmla="*/ 3303730 h 3303730"/>
              <a:gd name="connsiteX6" fmla="*/ 0 w 9725665"/>
              <a:gd name="connsiteY6" fmla="*/ 0 h 3303730"/>
              <a:gd name="connsiteX0" fmla="*/ 0 w 9725665"/>
              <a:gd name="connsiteY0" fmla="*/ 0 h 3303730"/>
              <a:gd name="connsiteX1" fmla="*/ 9120881 w 9725665"/>
              <a:gd name="connsiteY1" fmla="*/ 0 h 3303730"/>
              <a:gd name="connsiteX2" fmla="*/ 9100982 w 9725665"/>
              <a:gd name="connsiteY2" fmla="*/ 1596744 h 3303730"/>
              <a:gd name="connsiteX3" fmla="*/ 6832796 w 9725665"/>
              <a:gd name="connsiteY3" fmla="*/ 1858000 h 3303730"/>
              <a:gd name="connsiteX4" fmla="*/ 6888320 w 9725665"/>
              <a:gd name="connsiteY4" fmla="*/ 3303730 h 3303730"/>
              <a:gd name="connsiteX5" fmla="*/ 1816925 w 9725665"/>
              <a:gd name="connsiteY5" fmla="*/ 3303730 h 3303730"/>
              <a:gd name="connsiteX6" fmla="*/ 0 w 9725665"/>
              <a:gd name="connsiteY6" fmla="*/ 0 h 3303730"/>
              <a:gd name="connsiteX0" fmla="*/ 0 w 9725665"/>
              <a:gd name="connsiteY0" fmla="*/ 0 h 3303730"/>
              <a:gd name="connsiteX1" fmla="*/ 9120881 w 9725665"/>
              <a:gd name="connsiteY1" fmla="*/ 0 h 3303730"/>
              <a:gd name="connsiteX2" fmla="*/ 9100982 w 9725665"/>
              <a:gd name="connsiteY2" fmla="*/ 1596744 h 3303730"/>
              <a:gd name="connsiteX3" fmla="*/ 6832796 w 9725665"/>
              <a:gd name="connsiteY3" fmla="*/ 1858000 h 3303730"/>
              <a:gd name="connsiteX4" fmla="*/ 6888320 w 9725665"/>
              <a:gd name="connsiteY4" fmla="*/ 3303730 h 3303730"/>
              <a:gd name="connsiteX5" fmla="*/ 1816925 w 9725665"/>
              <a:gd name="connsiteY5" fmla="*/ 3303730 h 3303730"/>
              <a:gd name="connsiteX6" fmla="*/ 0 w 9725665"/>
              <a:gd name="connsiteY6" fmla="*/ 0 h 3303730"/>
              <a:gd name="connsiteX0" fmla="*/ 0 w 9725665"/>
              <a:gd name="connsiteY0" fmla="*/ 0 h 3303730"/>
              <a:gd name="connsiteX1" fmla="*/ 9120881 w 9725665"/>
              <a:gd name="connsiteY1" fmla="*/ 0 h 3303730"/>
              <a:gd name="connsiteX2" fmla="*/ 9100982 w 9725665"/>
              <a:gd name="connsiteY2" fmla="*/ 1596744 h 3303730"/>
              <a:gd name="connsiteX3" fmla="*/ 6820920 w 9725665"/>
              <a:gd name="connsiteY3" fmla="*/ 1667995 h 3303730"/>
              <a:gd name="connsiteX4" fmla="*/ 6888320 w 9725665"/>
              <a:gd name="connsiteY4" fmla="*/ 3303730 h 3303730"/>
              <a:gd name="connsiteX5" fmla="*/ 1816925 w 9725665"/>
              <a:gd name="connsiteY5" fmla="*/ 3303730 h 3303730"/>
              <a:gd name="connsiteX6" fmla="*/ 0 w 9725665"/>
              <a:gd name="connsiteY6" fmla="*/ 0 h 3303730"/>
              <a:gd name="connsiteX0" fmla="*/ 0 w 9120881"/>
              <a:gd name="connsiteY0" fmla="*/ 0 h 3303730"/>
              <a:gd name="connsiteX1" fmla="*/ 9120881 w 9120881"/>
              <a:gd name="connsiteY1" fmla="*/ 0 h 3303730"/>
              <a:gd name="connsiteX2" fmla="*/ 9100982 w 9120881"/>
              <a:gd name="connsiteY2" fmla="*/ 1596744 h 3303730"/>
              <a:gd name="connsiteX3" fmla="*/ 6820920 w 9120881"/>
              <a:gd name="connsiteY3" fmla="*/ 1667995 h 3303730"/>
              <a:gd name="connsiteX4" fmla="*/ 6888320 w 9120881"/>
              <a:gd name="connsiteY4" fmla="*/ 3303730 h 3303730"/>
              <a:gd name="connsiteX5" fmla="*/ 1816925 w 9120881"/>
              <a:gd name="connsiteY5" fmla="*/ 3303730 h 3303730"/>
              <a:gd name="connsiteX6" fmla="*/ 0 w 9120881"/>
              <a:gd name="connsiteY6" fmla="*/ 0 h 3303730"/>
              <a:gd name="connsiteX0" fmla="*/ 0 w 9120881"/>
              <a:gd name="connsiteY0" fmla="*/ 0 h 3303730"/>
              <a:gd name="connsiteX1" fmla="*/ 9120881 w 9120881"/>
              <a:gd name="connsiteY1" fmla="*/ 0 h 3303730"/>
              <a:gd name="connsiteX2" fmla="*/ 9100982 w 9120881"/>
              <a:gd name="connsiteY2" fmla="*/ 1596744 h 3303730"/>
              <a:gd name="connsiteX3" fmla="*/ 6820920 w 9120881"/>
              <a:gd name="connsiteY3" fmla="*/ 1667995 h 3303730"/>
              <a:gd name="connsiteX4" fmla="*/ 6888320 w 9120881"/>
              <a:gd name="connsiteY4" fmla="*/ 3303730 h 3303730"/>
              <a:gd name="connsiteX5" fmla="*/ 1816925 w 9120881"/>
              <a:gd name="connsiteY5" fmla="*/ 3303730 h 3303730"/>
              <a:gd name="connsiteX6" fmla="*/ 1785782 w 9120881"/>
              <a:gd name="connsiteY6" fmla="*/ 1858001 h 3303730"/>
              <a:gd name="connsiteX7" fmla="*/ 0 w 9120881"/>
              <a:gd name="connsiteY7" fmla="*/ 0 h 3303730"/>
              <a:gd name="connsiteX0" fmla="*/ 0 w 9120881"/>
              <a:gd name="connsiteY0" fmla="*/ 0 h 3303730"/>
              <a:gd name="connsiteX1" fmla="*/ 9120881 w 9120881"/>
              <a:gd name="connsiteY1" fmla="*/ 0 h 3303730"/>
              <a:gd name="connsiteX2" fmla="*/ 9100982 w 9120881"/>
              <a:gd name="connsiteY2" fmla="*/ 1596744 h 3303730"/>
              <a:gd name="connsiteX3" fmla="*/ 6820920 w 9120881"/>
              <a:gd name="connsiteY3" fmla="*/ 1667995 h 3303730"/>
              <a:gd name="connsiteX4" fmla="*/ 6888320 w 9120881"/>
              <a:gd name="connsiteY4" fmla="*/ 3303730 h 3303730"/>
              <a:gd name="connsiteX5" fmla="*/ 1816925 w 9120881"/>
              <a:gd name="connsiteY5" fmla="*/ 3303730 h 3303730"/>
              <a:gd name="connsiteX6" fmla="*/ 1785782 w 9120881"/>
              <a:gd name="connsiteY6" fmla="*/ 1858001 h 3303730"/>
              <a:gd name="connsiteX7" fmla="*/ 0 w 9120881"/>
              <a:gd name="connsiteY7" fmla="*/ 0 h 3303730"/>
              <a:gd name="connsiteX0" fmla="*/ 0 w 9120881"/>
              <a:gd name="connsiteY0" fmla="*/ 0 h 3303730"/>
              <a:gd name="connsiteX1" fmla="*/ 9120881 w 9120881"/>
              <a:gd name="connsiteY1" fmla="*/ 0 h 3303730"/>
              <a:gd name="connsiteX2" fmla="*/ 9100982 w 9120881"/>
              <a:gd name="connsiteY2" fmla="*/ 1596744 h 3303730"/>
              <a:gd name="connsiteX3" fmla="*/ 6820920 w 9120881"/>
              <a:gd name="connsiteY3" fmla="*/ 1667995 h 3303730"/>
              <a:gd name="connsiteX4" fmla="*/ 6888320 w 9120881"/>
              <a:gd name="connsiteY4" fmla="*/ 3303730 h 3303730"/>
              <a:gd name="connsiteX5" fmla="*/ 1816925 w 9120881"/>
              <a:gd name="connsiteY5" fmla="*/ 3303730 h 3303730"/>
              <a:gd name="connsiteX6" fmla="*/ 1785782 w 9120881"/>
              <a:gd name="connsiteY6" fmla="*/ 1858001 h 3303730"/>
              <a:gd name="connsiteX7" fmla="*/ 0 w 9120881"/>
              <a:gd name="connsiteY7" fmla="*/ 0 h 3303730"/>
              <a:gd name="connsiteX0" fmla="*/ 0 w 9120881"/>
              <a:gd name="connsiteY0" fmla="*/ 0 h 3303730"/>
              <a:gd name="connsiteX1" fmla="*/ 9120881 w 9120881"/>
              <a:gd name="connsiteY1" fmla="*/ 0 h 3303730"/>
              <a:gd name="connsiteX2" fmla="*/ 9100982 w 9120881"/>
              <a:gd name="connsiteY2" fmla="*/ 1596744 h 3303730"/>
              <a:gd name="connsiteX3" fmla="*/ 6820920 w 9120881"/>
              <a:gd name="connsiteY3" fmla="*/ 1667995 h 3303730"/>
              <a:gd name="connsiteX4" fmla="*/ 6888320 w 9120881"/>
              <a:gd name="connsiteY4" fmla="*/ 3303730 h 3303730"/>
              <a:gd name="connsiteX5" fmla="*/ 1816925 w 9120881"/>
              <a:gd name="connsiteY5" fmla="*/ 3303730 h 3303730"/>
              <a:gd name="connsiteX6" fmla="*/ 1833283 w 9120881"/>
              <a:gd name="connsiteY6" fmla="*/ 1881751 h 3303730"/>
              <a:gd name="connsiteX7" fmla="*/ 0 w 9120881"/>
              <a:gd name="connsiteY7" fmla="*/ 0 h 3303730"/>
              <a:gd name="connsiteX0" fmla="*/ 0 w 9120881"/>
              <a:gd name="connsiteY0" fmla="*/ 0 h 3303730"/>
              <a:gd name="connsiteX1" fmla="*/ 9120881 w 9120881"/>
              <a:gd name="connsiteY1" fmla="*/ 0 h 3303730"/>
              <a:gd name="connsiteX2" fmla="*/ 9100982 w 9120881"/>
              <a:gd name="connsiteY2" fmla="*/ 1596744 h 3303730"/>
              <a:gd name="connsiteX3" fmla="*/ 6820920 w 9120881"/>
              <a:gd name="connsiteY3" fmla="*/ 1667995 h 3303730"/>
              <a:gd name="connsiteX4" fmla="*/ 6888320 w 9120881"/>
              <a:gd name="connsiteY4" fmla="*/ 3303730 h 3303730"/>
              <a:gd name="connsiteX5" fmla="*/ 1816925 w 9120881"/>
              <a:gd name="connsiteY5" fmla="*/ 3303730 h 3303730"/>
              <a:gd name="connsiteX6" fmla="*/ 1845158 w 9120881"/>
              <a:gd name="connsiteY6" fmla="*/ 1810499 h 3303730"/>
              <a:gd name="connsiteX7" fmla="*/ 0 w 9120881"/>
              <a:gd name="connsiteY7" fmla="*/ 0 h 3303730"/>
              <a:gd name="connsiteX0" fmla="*/ 0 w 9120881"/>
              <a:gd name="connsiteY0" fmla="*/ 0 h 3303730"/>
              <a:gd name="connsiteX1" fmla="*/ 9120881 w 9120881"/>
              <a:gd name="connsiteY1" fmla="*/ 0 h 3303730"/>
              <a:gd name="connsiteX2" fmla="*/ 9100982 w 9120881"/>
              <a:gd name="connsiteY2" fmla="*/ 1596744 h 3303730"/>
              <a:gd name="connsiteX3" fmla="*/ 6820920 w 9120881"/>
              <a:gd name="connsiteY3" fmla="*/ 1667995 h 3303730"/>
              <a:gd name="connsiteX4" fmla="*/ 6888320 w 9120881"/>
              <a:gd name="connsiteY4" fmla="*/ 3303730 h 3303730"/>
              <a:gd name="connsiteX5" fmla="*/ 1816925 w 9120881"/>
              <a:gd name="connsiteY5" fmla="*/ 3303730 h 3303730"/>
              <a:gd name="connsiteX6" fmla="*/ 1845158 w 9120881"/>
              <a:gd name="connsiteY6" fmla="*/ 1810499 h 3303730"/>
              <a:gd name="connsiteX7" fmla="*/ 0 w 9120881"/>
              <a:gd name="connsiteY7" fmla="*/ 0 h 3303730"/>
              <a:gd name="connsiteX0" fmla="*/ 718639 w 9839520"/>
              <a:gd name="connsiteY0" fmla="*/ 0 h 3303730"/>
              <a:gd name="connsiteX1" fmla="*/ 9839520 w 9839520"/>
              <a:gd name="connsiteY1" fmla="*/ 0 h 3303730"/>
              <a:gd name="connsiteX2" fmla="*/ 9819621 w 9839520"/>
              <a:gd name="connsiteY2" fmla="*/ 1596744 h 3303730"/>
              <a:gd name="connsiteX3" fmla="*/ 7539559 w 9839520"/>
              <a:gd name="connsiteY3" fmla="*/ 1667995 h 3303730"/>
              <a:gd name="connsiteX4" fmla="*/ 7606959 w 9839520"/>
              <a:gd name="connsiteY4" fmla="*/ 3303730 h 3303730"/>
              <a:gd name="connsiteX5" fmla="*/ 2535564 w 9839520"/>
              <a:gd name="connsiteY5" fmla="*/ 3303730 h 3303730"/>
              <a:gd name="connsiteX6" fmla="*/ 2563797 w 9839520"/>
              <a:gd name="connsiteY6" fmla="*/ 1810499 h 3303730"/>
              <a:gd name="connsiteX7" fmla="*/ 734998 w 9839520"/>
              <a:gd name="connsiteY7" fmla="*/ 1703622 h 3303730"/>
              <a:gd name="connsiteX8" fmla="*/ 718639 w 9839520"/>
              <a:gd name="connsiteY8" fmla="*/ 0 h 3303730"/>
              <a:gd name="connsiteX0" fmla="*/ 718639 w 9839520"/>
              <a:gd name="connsiteY0" fmla="*/ 0 h 3303730"/>
              <a:gd name="connsiteX1" fmla="*/ 9839520 w 9839520"/>
              <a:gd name="connsiteY1" fmla="*/ 0 h 3303730"/>
              <a:gd name="connsiteX2" fmla="*/ 9819621 w 9839520"/>
              <a:gd name="connsiteY2" fmla="*/ 1596744 h 3303730"/>
              <a:gd name="connsiteX3" fmla="*/ 7539559 w 9839520"/>
              <a:gd name="connsiteY3" fmla="*/ 1667995 h 3303730"/>
              <a:gd name="connsiteX4" fmla="*/ 7606959 w 9839520"/>
              <a:gd name="connsiteY4" fmla="*/ 3303730 h 3303730"/>
              <a:gd name="connsiteX5" fmla="*/ 2535564 w 9839520"/>
              <a:gd name="connsiteY5" fmla="*/ 3303730 h 3303730"/>
              <a:gd name="connsiteX6" fmla="*/ 2563797 w 9839520"/>
              <a:gd name="connsiteY6" fmla="*/ 1810499 h 3303730"/>
              <a:gd name="connsiteX7" fmla="*/ 734998 w 9839520"/>
              <a:gd name="connsiteY7" fmla="*/ 1703622 h 3303730"/>
              <a:gd name="connsiteX8" fmla="*/ 718639 w 9839520"/>
              <a:gd name="connsiteY8" fmla="*/ 0 h 3303730"/>
              <a:gd name="connsiteX0" fmla="*/ 718639 w 9839520"/>
              <a:gd name="connsiteY0" fmla="*/ 0 h 3303730"/>
              <a:gd name="connsiteX1" fmla="*/ 9839520 w 9839520"/>
              <a:gd name="connsiteY1" fmla="*/ 0 h 3303730"/>
              <a:gd name="connsiteX2" fmla="*/ 9819621 w 9839520"/>
              <a:gd name="connsiteY2" fmla="*/ 1596744 h 3303730"/>
              <a:gd name="connsiteX3" fmla="*/ 7539559 w 9839520"/>
              <a:gd name="connsiteY3" fmla="*/ 1667995 h 3303730"/>
              <a:gd name="connsiteX4" fmla="*/ 7606959 w 9839520"/>
              <a:gd name="connsiteY4" fmla="*/ 3303730 h 3303730"/>
              <a:gd name="connsiteX5" fmla="*/ 2535564 w 9839520"/>
              <a:gd name="connsiteY5" fmla="*/ 3303730 h 3303730"/>
              <a:gd name="connsiteX6" fmla="*/ 2563797 w 9839520"/>
              <a:gd name="connsiteY6" fmla="*/ 1810499 h 3303730"/>
              <a:gd name="connsiteX7" fmla="*/ 734998 w 9839520"/>
              <a:gd name="connsiteY7" fmla="*/ 1703622 h 3303730"/>
              <a:gd name="connsiteX8" fmla="*/ 718639 w 9839520"/>
              <a:gd name="connsiteY8" fmla="*/ 0 h 3303730"/>
              <a:gd name="connsiteX0" fmla="*/ 718639 w 9839520"/>
              <a:gd name="connsiteY0" fmla="*/ 0 h 3303730"/>
              <a:gd name="connsiteX1" fmla="*/ 9839520 w 9839520"/>
              <a:gd name="connsiteY1" fmla="*/ 0 h 3303730"/>
              <a:gd name="connsiteX2" fmla="*/ 9819621 w 9839520"/>
              <a:gd name="connsiteY2" fmla="*/ 1596744 h 3303730"/>
              <a:gd name="connsiteX3" fmla="*/ 7539559 w 9839520"/>
              <a:gd name="connsiteY3" fmla="*/ 1667995 h 3303730"/>
              <a:gd name="connsiteX4" fmla="*/ 7606959 w 9839520"/>
              <a:gd name="connsiteY4" fmla="*/ 3303730 h 3303730"/>
              <a:gd name="connsiteX5" fmla="*/ 2535564 w 9839520"/>
              <a:gd name="connsiteY5" fmla="*/ 3303730 h 3303730"/>
              <a:gd name="connsiteX6" fmla="*/ 2563797 w 9839520"/>
              <a:gd name="connsiteY6" fmla="*/ 1810499 h 3303730"/>
              <a:gd name="connsiteX7" fmla="*/ 734998 w 9839520"/>
              <a:gd name="connsiteY7" fmla="*/ 1774874 h 3303730"/>
              <a:gd name="connsiteX8" fmla="*/ 718639 w 9839520"/>
              <a:gd name="connsiteY8" fmla="*/ 0 h 3303730"/>
              <a:gd name="connsiteX0" fmla="*/ 718639 w 9839520"/>
              <a:gd name="connsiteY0" fmla="*/ 0 h 3303730"/>
              <a:gd name="connsiteX1" fmla="*/ 9839520 w 9839520"/>
              <a:gd name="connsiteY1" fmla="*/ 0 h 3303730"/>
              <a:gd name="connsiteX2" fmla="*/ 9819621 w 9839520"/>
              <a:gd name="connsiteY2" fmla="*/ 1596744 h 3303730"/>
              <a:gd name="connsiteX3" fmla="*/ 7539559 w 9839520"/>
              <a:gd name="connsiteY3" fmla="*/ 1667995 h 3303730"/>
              <a:gd name="connsiteX4" fmla="*/ 7606959 w 9839520"/>
              <a:gd name="connsiteY4" fmla="*/ 3303730 h 3303730"/>
              <a:gd name="connsiteX5" fmla="*/ 2535564 w 9839520"/>
              <a:gd name="connsiteY5" fmla="*/ 3303730 h 3303730"/>
              <a:gd name="connsiteX6" fmla="*/ 2563797 w 9839520"/>
              <a:gd name="connsiteY6" fmla="*/ 1810499 h 3303730"/>
              <a:gd name="connsiteX7" fmla="*/ 734998 w 9839520"/>
              <a:gd name="connsiteY7" fmla="*/ 1774874 h 3303730"/>
              <a:gd name="connsiteX8" fmla="*/ 718639 w 9839520"/>
              <a:gd name="connsiteY8" fmla="*/ 0 h 3303730"/>
              <a:gd name="connsiteX0" fmla="*/ 718639 w 9839520"/>
              <a:gd name="connsiteY0" fmla="*/ 0 h 3303730"/>
              <a:gd name="connsiteX1" fmla="*/ 9839520 w 9839520"/>
              <a:gd name="connsiteY1" fmla="*/ 0 h 3303730"/>
              <a:gd name="connsiteX2" fmla="*/ 9819621 w 9839520"/>
              <a:gd name="connsiteY2" fmla="*/ 1596744 h 3303730"/>
              <a:gd name="connsiteX3" fmla="*/ 7539559 w 9839520"/>
              <a:gd name="connsiteY3" fmla="*/ 1667995 h 3303730"/>
              <a:gd name="connsiteX4" fmla="*/ 7606959 w 9839520"/>
              <a:gd name="connsiteY4" fmla="*/ 3303730 h 3303730"/>
              <a:gd name="connsiteX5" fmla="*/ 2535564 w 9839520"/>
              <a:gd name="connsiteY5" fmla="*/ 3303730 h 3303730"/>
              <a:gd name="connsiteX6" fmla="*/ 2540046 w 9839520"/>
              <a:gd name="connsiteY6" fmla="*/ 1810499 h 3303730"/>
              <a:gd name="connsiteX7" fmla="*/ 734998 w 9839520"/>
              <a:gd name="connsiteY7" fmla="*/ 1774874 h 3303730"/>
              <a:gd name="connsiteX8" fmla="*/ 718639 w 9839520"/>
              <a:gd name="connsiteY8" fmla="*/ 0 h 3303730"/>
              <a:gd name="connsiteX0" fmla="*/ 127842 w 9248723"/>
              <a:gd name="connsiteY0" fmla="*/ 0 h 3303730"/>
              <a:gd name="connsiteX1" fmla="*/ 9248723 w 9248723"/>
              <a:gd name="connsiteY1" fmla="*/ 0 h 3303730"/>
              <a:gd name="connsiteX2" fmla="*/ 9228824 w 9248723"/>
              <a:gd name="connsiteY2" fmla="*/ 1596744 h 3303730"/>
              <a:gd name="connsiteX3" fmla="*/ 6948762 w 9248723"/>
              <a:gd name="connsiteY3" fmla="*/ 1667995 h 3303730"/>
              <a:gd name="connsiteX4" fmla="*/ 7016162 w 9248723"/>
              <a:gd name="connsiteY4" fmla="*/ 3303730 h 3303730"/>
              <a:gd name="connsiteX5" fmla="*/ 1944767 w 9248723"/>
              <a:gd name="connsiteY5" fmla="*/ 3303730 h 3303730"/>
              <a:gd name="connsiteX6" fmla="*/ 1949249 w 9248723"/>
              <a:gd name="connsiteY6" fmla="*/ 1810499 h 3303730"/>
              <a:gd name="connsiteX7" fmla="*/ 144201 w 9248723"/>
              <a:gd name="connsiteY7" fmla="*/ 1774874 h 3303730"/>
              <a:gd name="connsiteX8" fmla="*/ 127842 w 9248723"/>
              <a:gd name="connsiteY8" fmla="*/ 0 h 3303730"/>
              <a:gd name="connsiteX0" fmla="*/ 3301 w 9124182"/>
              <a:gd name="connsiteY0" fmla="*/ 0 h 3303730"/>
              <a:gd name="connsiteX1" fmla="*/ 9124182 w 9124182"/>
              <a:gd name="connsiteY1" fmla="*/ 0 h 3303730"/>
              <a:gd name="connsiteX2" fmla="*/ 9104283 w 9124182"/>
              <a:gd name="connsiteY2" fmla="*/ 1596744 h 3303730"/>
              <a:gd name="connsiteX3" fmla="*/ 6824221 w 9124182"/>
              <a:gd name="connsiteY3" fmla="*/ 1667995 h 3303730"/>
              <a:gd name="connsiteX4" fmla="*/ 6891621 w 9124182"/>
              <a:gd name="connsiteY4" fmla="*/ 3303730 h 3303730"/>
              <a:gd name="connsiteX5" fmla="*/ 1820226 w 9124182"/>
              <a:gd name="connsiteY5" fmla="*/ 3303730 h 3303730"/>
              <a:gd name="connsiteX6" fmla="*/ 1824708 w 9124182"/>
              <a:gd name="connsiteY6" fmla="*/ 1810499 h 3303730"/>
              <a:gd name="connsiteX7" fmla="*/ 19660 w 9124182"/>
              <a:gd name="connsiteY7" fmla="*/ 1774874 h 3303730"/>
              <a:gd name="connsiteX8" fmla="*/ 3301 w 9124182"/>
              <a:gd name="connsiteY8" fmla="*/ 0 h 3303730"/>
              <a:gd name="connsiteX0" fmla="*/ 19267 w 9140148"/>
              <a:gd name="connsiteY0" fmla="*/ 0 h 3303730"/>
              <a:gd name="connsiteX1" fmla="*/ 9140148 w 9140148"/>
              <a:gd name="connsiteY1" fmla="*/ 0 h 3303730"/>
              <a:gd name="connsiteX2" fmla="*/ 9120249 w 9140148"/>
              <a:gd name="connsiteY2" fmla="*/ 1596744 h 3303730"/>
              <a:gd name="connsiteX3" fmla="*/ 6840187 w 9140148"/>
              <a:gd name="connsiteY3" fmla="*/ 1667995 h 3303730"/>
              <a:gd name="connsiteX4" fmla="*/ 6907587 w 9140148"/>
              <a:gd name="connsiteY4" fmla="*/ 3303730 h 3303730"/>
              <a:gd name="connsiteX5" fmla="*/ 1836192 w 9140148"/>
              <a:gd name="connsiteY5" fmla="*/ 3303730 h 3303730"/>
              <a:gd name="connsiteX6" fmla="*/ 1840674 w 9140148"/>
              <a:gd name="connsiteY6" fmla="*/ 1810499 h 3303730"/>
              <a:gd name="connsiteX7" fmla="*/ 0 w 9140148"/>
              <a:gd name="connsiteY7" fmla="*/ 1774874 h 3303730"/>
              <a:gd name="connsiteX8" fmla="*/ 19267 w 9140148"/>
              <a:gd name="connsiteY8" fmla="*/ 0 h 3303730"/>
              <a:gd name="connsiteX0" fmla="*/ 35 w 12878951"/>
              <a:gd name="connsiteY0" fmla="*/ 57297 h 3303730"/>
              <a:gd name="connsiteX1" fmla="*/ 12878951 w 12878951"/>
              <a:gd name="connsiteY1" fmla="*/ 0 h 3303730"/>
              <a:gd name="connsiteX2" fmla="*/ 12859052 w 12878951"/>
              <a:gd name="connsiteY2" fmla="*/ 1596744 h 3303730"/>
              <a:gd name="connsiteX3" fmla="*/ 10578990 w 12878951"/>
              <a:gd name="connsiteY3" fmla="*/ 1667995 h 3303730"/>
              <a:gd name="connsiteX4" fmla="*/ 10646390 w 12878951"/>
              <a:gd name="connsiteY4" fmla="*/ 3303730 h 3303730"/>
              <a:gd name="connsiteX5" fmla="*/ 5574995 w 12878951"/>
              <a:gd name="connsiteY5" fmla="*/ 3303730 h 3303730"/>
              <a:gd name="connsiteX6" fmla="*/ 5579477 w 12878951"/>
              <a:gd name="connsiteY6" fmla="*/ 1810499 h 3303730"/>
              <a:gd name="connsiteX7" fmla="*/ 3738803 w 12878951"/>
              <a:gd name="connsiteY7" fmla="*/ 1774874 h 3303730"/>
              <a:gd name="connsiteX8" fmla="*/ 35 w 12878951"/>
              <a:gd name="connsiteY8" fmla="*/ 57297 h 3303730"/>
              <a:gd name="connsiteX0" fmla="*/ 35 w 16702533"/>
              <a:gd name="connsiteY0" fmla="*/ 11460 h 3257893"/>
              <a:gd name="connsiteX1" fmla="*/ 16702533 w 16702533"/>
              <a:gd name="connsiteY1" fmla="*/ 0 h 3257893"/>
              <a:gd name="connsiteX2" fmla="*/ 12859052 w 16702533"/>
              <a:gd name="connsiteY2" fmla="*/ 1550907 h 3257893"/>
              <a:gd name="connsiteX3" fmla="*/ 10578990 w 16702533"/>
              <a:gd name="connsiteY3" fmla="*/ 1622158 h 3257893"/>
              <a:gd name="connsiteX4" fmla="*/ 10646390 w 16702533"/>
              <a:gd name="connsiteY4" fmla="*/ 3257893 h 3257893"/>
              <a:gd name="connsiteX5" fmla="*/ 5574995 w 16702533"/>
              <a:gd name="connsiteY5" fmla="*/ 3257893 h 3257893"/>
              <a:gd name="connsiteX6" fmla="*/ 5579477 w 16702533"/>
              <a:gd name="connsiteY6" fmla="*/ 1764662 h 3257893"/>
              <a:gd name="connsiteX7" fmla="*/ 3738803 w 16702533"/>
              <a:gd name="connsiteY7" fmla="*/ 1729037 h 3257893"/>
              <a:gd name="connsiteX8" fmla="*/ 35 w 16702533"/>
              <a:gd name="connsiteY8" fmla="*/ 11460 h 3257893"/>
              <a:gd name="connsiteX0" fmla="*/ 35 w 16726332"/>
              <a:gd name="connsiteY0" fmla="*/ 11460 h 3257893"/>
              <a:gd name="connsiteX1" fmla="*/ 16702533 w 16726332"/>
              <a:gd name="connsiteY1" fmla="*/ 0 h 3257893"/>
              <a:gd name="connsiteX2" fmla="*/ 16726332 w 16726332"/>
              <a:gd name="connsiteY2" fmla="*/ 1585284 h 3257893"/>
              <a:gd name="connsiteX3" fmla="*/ 10578990 w 16726332"/>
              <a:gd name="connsiteY3" fmla="*/ 1622158 h 3257893"/>
              <a:gd name="connsiteX4" fmla="*/ 10646390 w 16726332"/>
              <a:gd name="connsiteY4" fmla="*/ 3257893 h 3257893"/>
              <a:gd name="connsiteX5" fmla="*/ 5574995 w 16726332"/>
              <a:gd name="connsiteY5" fmla="*/ 3257893 h 3257893"/>
              <a:gd name="connsiteX6" fmla="*/ 5579477 w 16726332"/>
              <a:gd name="connsiteY6" fmla="*/ 1764662 h 3257893"/>
              <a:gd name="connsiteX7" fmla="*/ 3738803 w 16726332"/>
              <a:gd name="connsiteY7" fmla="*/ 1729037 h 3257893"/>
              <a:gd name="connsiteX8" fmla="*/ 35 w 16726332"/>
              <a:gd name="connsiteY8" fmla="*/ 11460 h 3257893"/>
              <a:gd name="connsiteX0" fmla="*/ 35 w 16726332"/>
              <a:gd name="connsiteY0" fmla="*/ 11460 h 3257893"/>
              <a:gd name="connsiteX1" fmla="*/ 16702533 w 16726332"/>
              <a:gd name="connsiteY1" fmla="*/ 0 h 3257893"/>
              <a:gd name="connsiteX2" fmla="*/ 16726332 w 16726332"/>
              <a:gd name="connsiteY2" fmla="*/ 1585284 h 3257893"/>
              <a:gd name="connsiteX3" fmla="*/ 10578990 w 16726332"/>
              <a:gd name="connsiteY3" fmla="*/ 1622158 h 3257893"/>
              <a:gd name="connsiteX4" fmla="*/ 12612803 w 16726332"/>
              <a:gd name="connsiteY4" fmla="*/ 3257893 h 3257893"/>
              <a:gd name="connsiteX5" fmla="*/ 5574995 w 16726332"/>
              <a:gd name="connsiteY5" fmla="*/ 3257893 h 3257893"/>
              <a:gd name="connsiteX6" fmla="*/ 5579477 w 16726332"/>
              <a:gd name="connsiteY6" fmla="*/ 1764662 h 3257893"/>
              <a:gd name="connsiteX7" fmla="*/ 3738803 w 16726332"/>
              <a:gd name="connsiteY7" fmla="*/ 1729037 h 3257893"/>
              <a:gd name="connsiteX8" fmla="*/ 35 w 16726332"/>
              <a:gd name="connsiteY8" fmla="*/ 11460 h 3257893"/>
              <a:gd name="connsiteX0" fmla="*/ 35 w 16726332"/>
              <a:gd name="connsiteY0" fmla="*/ 11460 h 3257893"/>
              <a:gd name="connsiteX1" fmla="*/ 16702533 w 16726332"/>
              <a:gd name="connsiteY1" fmla="*/ 0 h 3257893"/>
              <a:gd name="connsiteX2" fmla="*/ 16726332 w 16726332"/>
              <a:gd name="connsiteY2" fmla="*/ 1585284 h 3257893"/>
              <a:gd name="connsiteX3" fmla="*/ 12501704 w 16726332"/>
              <a:gd name="connsiteY3" fmla="*/ 1599240 h 3257893"/>
              <a:gd name="connsiteX4" fmla="*/ 12612803 w 16726332"/>
              <a:gd name="connsiteY4" fmla="*/ 3257893 h 3257893"/>
              <a:gd name="connsiteX5" fmla="*/ 5574995 w 16726332"/>
              <a:gd name="connsiteY5" fmla="*/ 3257893 h 3257893"/>
              <a:gd name="connsiteX6" fmla="*/ 5579477 w 16726332"/>
              <a:gd name="connsiteY6" fmla="*/ 1764662 h 3257893"/>
              <a:gd name="connsiteX7" fmla="*/ 3738803 w 16726332"/>
              <a:gd name="connsiteY7" fmla="*/ 1729037 h 3257893"/>
              <a:gd name="connsiteX8" fmla="*/ 35 w 16726332"/>
              <a:gd name="connsiteY8" fmla="*/ 11460 h 3257893"/>
              <a:gd name="connsiteX0" fmla="*/ 2743 w 16729040"/>
              <a:gd name="connsiteY0" fmla="*/ 11460 h 3257893"/>
              <a:gd name="connsiteX1" fmla="*/ 16705241 w 16729040"/>
              <a:gd name="connsiteY1" fmla="*/ 0 h 3257893"/>
              <a:gd name="connsiteX2" fmla="*/ 16729040 w 16729040"/>
              <a:gd name="connsiteY2" fmla="*/ 1585284 h 3257893"/>
              <a:gd name="connsiteX3" fmla="*/ 12504412 w 16729040"/>
              <a:gd name="connsiteY3" fmla="*/ 1599240 h 3257893"/>
              <a:gd name="connsiteX4" fmla="*/ 12615511 w 16729040"/>
              <a:gd name="connsiteY4" fmla="*/ 3257893 h 3257893"/>
              <a:gd name="connsiteX5" fmla="*/ 5577703 w 16729040"/>
              <a:gd name="connsiteY5" fmla="*/ 3257893 h 3257893"/>
              <a:gd name="connsiteX6" fmla="*/ 5582185 w 16729040"/>
              <a:gd name="connsiteY6" fmla="*/ 1764662 h 3257893"/>
              <a:gd name="connsiteX7" fmla="*/ 27175 w 16729040"/>
              <a:gd name="connsiteY7" fmla="*/ 1797791 h 3257893"/>
              <a:gd name="connsiteX8" fmla="*/ 2743 w 16729040"/>
              <a:gd name="connsiteY8" fmla="*/ 11460 h 3257893"/>
              <a:gd name="connsiteX0" fmla="*/ 2743 w 16729040"/>
              <a:gd name="connsiteY0" fmla="*/ 11460 h 3257893"/>
              <a:gd name="connsiteX1" fmla="*/ 16705241 w 16729040"/>
              <a:gd name="connsiteY1" fmla="*/ 0 h 3257893"/>
              <a:gd name="connsiteX2" fmla="*/ 16729040 w 16729040"/>
              <a:gd name="connsiteY2" fmla="*/ 1585284 h 3257893"/>
              <a:gd name="connsiteX3" fmla="*/ 12504412 w 16729040"/>
              <a:gd name="connsiteY3" fmla="*/ 1599240 h 3257893"/>
              <a:gd name="connsiteX4" fmla="*/ 12615511 w 16729040"/>
              <a:gd name="connsiteY4" fmla="*/ 3257893 h 3257893"/>
              <a:gd name="connsiteX5" fmla="*/ 5577703 w 16729040"/>
              <a:gd name="connsiteY5" fmla="*/ 3257893 h 3257893"/>
              <a:gd name="connsiteX6" fmla="*/ 3790564 w 16729040"/>
              <a:gd name="connsiteY6" fmla="*/ 1799040 h 3257893"/>
              <a:gd name="connsiteX7" fmla="*/ 27175 w 16729040"/>
              <a:gd name="connsiteY7" fmla="*/ 1797791 h 3257893"/>
              <a:gd name="connsiteX8" fmla="*/ 2743 w 16729040"/>
              <a:gd name="connsiteY8" fmla="*/ 11460 h 3257893"/>
              <a:gd name="connsiteX0" fmla="*/ 2743 w 16729040"/>
              <a:gd name="connsiteY0" fmla="*/ 11460 h 3280811"/>
              <a:gd name="connsiteX1" fmla="*/ 16705241 w 16729040"/>
              <a:gd name="connsiteY1" fmla="*/ 0 h 3280811"/>
              <a:gd name="connsiteX2" fmla="*/ 16729040 w 16729040"/>
              <a:gd name="connsiteY2" fmla="*/ 1585284 h 3280811"/>
              <a:gd name="connsiteX3" fmla="*/ 12504412 w 16729040"/>
              <a:gd name="connsiteY3" fmla="*/ 1599240 h 3280811"/>
              <a:gd name="connsiteX4" fmla="*/ 12615511 w 16729040"/>
              <a:gd name="connsiteY4" fmla="*/ 3257893 h 3280811"/>
              <a:gd name="connsiteX5" fmla="*/ 3786080 w 16729040"/>
              <a:gd name="connsiteY5" fmla="*/ 3280811 h 3280811"/>
              <a:gd name="connsiteX6" fmla="*/ 3790564 w 16729040"/>
              <a:gd name="connsiteY6" fmla="*/ 1799040 h 3280811"/>
              <a:gd name="connsiteX7" fmla="*/ 27175 w 16729040"/>
              <a:gd name="connsiteY7" fmla="*/ 1797791 h 3280811"/>
              <a:gd name="connsiteX8" fmla="*/ 2743 w 16729040"/>
              <a:gd name="connsiteY8" fmla="*/ 11460 h 32808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729040" h="3280811">
                <a:moveTo>
                  <a:pt x="2743" y="11460"/>
                </a:moveTo>
                <a:lnTo>
                  <a:pt x="16705241" y="0"/>
                </a:lnTo>
                <a:cubicBezTo>
                  <a:pt x="16676300" y="753012"/>
                  <a:pt x="16704647" y="958941"/>
                  <a:pt x="16729040" y="1585284"/>
                </a:cubicBezTo>
                <a:lnTo>
                  <a:pt x="12504412" y="1599240"/>
                </a:lnTo>
                <a:lnTo>
                  <a:pt x="12615511" y="3257893"/>
                </a:lnTo>
                <a:lnTo>
                  <a:pt x="3786080" y="3280811"/>
                </a:lnTo>
                <a:cubicBezTo>
                  <a:pt x="3779657" y="3024532"/>
                  <a:pt x="3796986" y="2150322"/>
                  <a:pt x="3790564" y="1799040"/>
                </a:cubicBezTo>
                <a:lnTo>
                  <a:pt x="27175" y="1797791"/>
                </a:lnTo>
                <a:cubicBezTo>
                  <a:pt x="28407" y="1306036"/>
                  <a:pt x="-10470" y="1166253"/>
                  <a:pt x="2743" y="11460"/>
                </a:cubicBezTo>
                <a:close/>
              </a:path>
            </a:pathLst>
          </a:custGeom>
          <a:solidFill>
            <a:schemeClr val="accent1">
              <a:alpha val="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b"/>
          <a:lstStyle/>
          <a:p>
            <a:pPr algn="ctr"/>
            <a:r>
              <a:rPr lang="fr-FR" dirty="0" smtClean="0"/>
              <a:t>click</a:t>
            </a:r>
            <a:endParaRPr lang="fr-FR" dirty="0"/>
          </a:p>
        </p:txBody>
      </p:sp>
    </p:spTree>
    <p:extLst>
      <p:ext uri="{BB962C8B-B14F-4D97-AF65-F5344CB8AC3E}">
        <p14:creationId xmlns:p14="http://schemas.microsoft.com/office/powerpoint/2010/main" val="3645064515"/>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0"/>
                                  </p:stCondLst>
                                  <p:childTnLst>
                                    <p:set>
                                      <p:cBhvr>
                                        <p:cTn id="6" dur="1" fill="hold">
                                          <p:stCondLst>
                                            <p:cond delay="0"/>
                                          </p:stCondLst>
                                        </p:cTn>
                                        <p:tgtEl>
                                          <p:spTgt spid="12"/>
                                        </p:tgtEl>
                                        <p:attrNameLst>
                                          <p:attrName>style.visibility</p:attrName>
                                        </p:attrNameLst>
                                      </p:cBhvr>
                                      <p:to>
                                        <p:strVal val="visible"/>
                                      </p:to>
                                    </p:set>
                                    <p:animEffect transition="in" filter="fade">
                                      <p:cBhvr>
                                        <p:cTn id="7" dur="500"/>
                                        <p:tgtEl>
                                          <p:spTgt spid="12"/>
                                        </p:tgtEl>
                                      </p:cBhvr>
                                    </p:animEffect>
                                  </p:childTnLst>
                                </p:cTn>
                              </p:par>
                              <p:par>
                                <p:cTn id="8" presetID="10" presetClass="entr" presetSubtype="0" fill="hold" grpId="0" nodeType="withEffect">
                                  <p:stCondLst>
                                    <p:cond delay="0"/>
                                  </p:stCondLst>
                                  <p:childTnLst>
                                    <p:set>
                                      <p:cBhvr>
                                        <p:cTn id="9" dur="1" fill="hold">
                                          <p:stCondLst>
                                            <p:cond delay="0"/>
                                          </p:stCondLst>
                                        </p:cTn>
                                        <p:tgtEl>
                                          <p:spTgt spid="53"/>
                                        </p:tgtEl>
                                        <p:attrNameLst>
                                          <p:attrName>style.visibility</p:attrName>
                                        </p:attrNameLst>
                                      </p:cBhvr>
                                      <p:to>
                                        <p:strVal val="visible"/>
                                      </p:to>
                                    </p:set>
                                    <p:animEffect transition="in" filter="fade">
                                      <p:cBhvr>
                                        <p:cTn id="10" dur="500"/>
                                        <p:tgtEl>
                                          <p:spTgt spid="53"/>
                                        </p:tgtEl>
                                      </p:cBhvr>
                                    </p:animEffect>
                                  </p:childTnLst>
                                </p:cTn>
                              </p:par>
                              <p:par>
                                <p:cTn id="11" presetID="10" presetClass="entr" presetSubtype="0" fill="hold" grpId="0" nodeType="withEffect">
                                  <p:stCondLst>
                                    <p:cond delay="0"/>
                                  </p:stCondLst>
                                  <p:childTnLst>
                                    <p:set>
                                      <p:cBhvr>
                                        <p:cTn id="12" dur="1" fill="hold">
                                          <p:stCondLst>
                                            <p:cond delay="0"/>
                                          </p:stCondLst>
                                        </p:cTn>
                                        <p:tgtEl>
                                          <p:spTgt spid="57"/>
                                        </p:tgtEl>
                                        <p:attrNameLst>
                                          <p:attrName>style.visibility</p:attrName>
                                        </p:attrNameLst>
                                      </p:cBhvr>
                                      <p:to>
                                        <p:strVal val="visible"/>
                                      </p:to>
                                    </p:set>
                                    <p:animEffect transition="in" filter="fade">
                                      <p:cBhvr>
                                        <p:cTn id="13" dur="500"/>
                                        <p:tgtEl>
                                          <p:spTgt spid="57"/>
                                        </p:tgtEl>
                                      </p:cBhvr>
                                    </p:animEffect>
                                  </p:childTnLst>
                                </p:cTn>
                              </p:par>
                            </p:childTnLst>
                          </p:cTn>
                        </p:par>
                      </p:childTnLst>
                    </p:cTn>
                  </p:par>
                </p:childTnLst>
              </p:cTn>
              <p:prevCondLst>
                <p:cond evt="onPrev" delay="0">
                  <p:tgtEl>
                    <p:sldTgt/>
                  </p:tgtEl>
                </p:cond>
              </p:prevCondLst>
              <p:nextCondLst>
                <p:cond evt="onNext" delay="0">
                  <p:tgtEl>
                    <p:sldTgt/>
                  </p:tgtEl>
                </p:cond>
              </p:nextCondLst>
            </p:seq>
            <p:seq concurrent="1" nextAc="seek">
              <p:cTn id="14" restart="whenNotActive" fill="hold" evtFilter="cancelBubble" nodeType="interactiveSeq">
                <p:stCondLst>
                  <p:cond evt="onClick" delay="0">
                    <p:tgtEl>
                      <p:spTgt spid="12"/>
                    </p:tgtEl>
                  </p:cond>
                </p:stCondLst>
                <p:endSync evt="end" delay="0">
                  <p:rtn val="all"/>
                </p:endSync>
                <p:childTnLst>
                  <p:par>
                    <p:cTn id="15" fill="hold">
                      <p:stCondLst>
                        <p:cond delay="0"/>
                      </p:stCondLst>
                      <p:childTnLst>
                        <p:par>
                          <p:cTn id="16" fill="hold">
                            <p:stCondLst>
                              <p:cond delay="0"/>
                            </p:stCondLst>
                            <p:childTnLst>
                              <p:par>
                                <p:cTn id="17" presetID="1" presetClass="exit" presetSubtype="0" fill="hold" nodeType="withEffect">
                                  <p:stCondLst>
                                    <p:cond delay="0"/>
                                  </p:stCondLst>
                                  <p:childTnLst>
                                    <p:set>
                                      <p:cBhvr>
                                        <p:cTn id="18" dur="1" fill="hold">
                                          <p:stCondLst>
                                            <p:cond delay="0"/>
                                          </p:stCondLst>
                                        </p:cTn>
                                        <p:tgtEl>
                                          <p:spTgt spid="9"/>
                                        </p:tgtEl>
                                        <p:attrNameLst>
                                          <p:attrName>style.visibility</p:attrName>
                                        </p:attrNameLst>
                                      </p:cBhvr>
                                      <p:to>
                                        <p:strVal val="hidden"/>
                                      </p:to>
                                    </p:set>
                                  </p:childTnLst>
                                </p:cTn>
                              </p:par>
                              <p:par>
                                <p:cTn id="19" presetID="10" presetClass="entr" presetSubtype="0" fill="hold" nodeType="withEffect">
                                  <p:stCondLst>
                                    <p:cond delay="0"/>
                                  </p:stCondLst>
                                  <p:childTnLst>
                                    <p:set>
                                      <p:cBhvr>
                                        <p:cTn id="20" dur="1" fill="hold">
                                          <p:stCondLst>
                                            <p:cond delay="0"/>
                                          </p:stCondLst>
                                        </p:cTn>
                                        <p:tgtEl>
                                          <p:spTgt spid="54"/>
                                        </p:tgtEl>
                                        <p:attrNameLst>
                                          <p:attrName>style.visibility</p:attrName>
                                        </p:attrNameLst>
                                      </p:cBhvr>
                                      <p:to>
                                        <p:strVal val="visible"/>
                                      </p:to>
                                    </p:set>
                                    <p:animEffect transition="in" filter="fade">
                                      <p:cBhvr>
                                        <p:cTn id="21" dur="500"/>
                                        <p:tgtEl>
                                          <p:spTgt spid="54"/>
                                        </p:tgtEl>
                                      </p:cBhvr>
                                    </p:animEffect>
                                  </p:childTnLst>
                                </p:cTn>
                              </p:par>
                              <p:par>
                                <p:cTn id="22" presetID="22" presetClass="entr" presetSubtype="2" fill="hold" nodeType="withEffect">
                                  <p:stCondLst>
                                    <p:cond delay="0"/>
                                  </p:stCondLst>
                                  <p:childTnLst>
                                    <p:set>
                                      <p:cBhvr>
                                        <p:cTn id="23" dur="1" fill="hold">
                                          <p:stCondLst>
                                            <p:cond delay="0"/>
                                          </p:stCondLst>
                                        </p:cTn>
                                        <p:tgtEl>
                                          <p:spTgt spid="36"/>
                                        </p:tgtEl>
                                        <p:attrNameLst>
                                          <p:attrName>style.visibility</p:attrName>
                                        </p:attrNameLst>
                                      </p:cBhvr>
                                      <p:to>
                                        <p:strVal val="visible"/>
                                      </p:to>
                                    </p:set>
                                    <p:animEffect transition="in" filter="wipe(right)">
                                      <p:cBhvr>
                                        <p:cTn id="24" dur="500"/>
                                        <p:tgtEl>
                                          <p:spTgt spid="36"/>
                                        </p:tgtEl>
                                      </p:cBhvr>
                                    </p:animEffect>
                                  </p:childTnLst>
                                </p:cTn>
                              </p:par>
                              <p:par>
                                <p:cTn id="25" presetID="10" presetClass="entr" presetSubtype="0" fill="hold" grpId="0" nodeType="withEffect">
                                  <p:stCondLst>
                                    <p:cond delay="0"/>
                                  </p:stCondLst>
                                  <p:childTnLst>
                                    <p:set>
                                      <p:cBhvr>
                                        <p:cTn id="26" dur="1" fill="hold">
                                          <p:stCondLst>
                                            <p:cond delay="0"/>
                                          </p:stCondLst>
                                        </p:cTn>
                                        <p:tgtEl>
                                          <p:spTgt spid="76"/>
                                        </p:tgtEl>
                                        <p:attrNameLst>
                                          <p:attrName>style.visibility</p:attrName>
                                        </p:attrNameLst>
                                      </p:cBhvr>
                                      <p:to>
                                        <p:strVal val="visible"/>
                                      </p:to>
                                    </p:set>
                                    <p:animEffect transition="in" filter="fade">
                                      <p:cBhvr>
                                        <p:cTn id="27" dur="500"/>
                                        <p:tgtEl>
                                          <p:spTgt spid="76"/>
                                        </p:tgtEl>
                                      </p:cBhvr>
                                    </p:animEffect>
                                  </p:childTnLst>
                                </p:cTn>
                              </p:par>
                              <p:par>
                                <p:cTn id="28" presetID="22" presetClass="entr" presetSubtype="2" fill="hold" nodeType="withEffect">
                                  <p:stCondLst>
                                    <p:cond delay="0"/>
                                  </p:stCondLst>
                                  <p:childTnLst>
                                    <p:set>
                                      <p:cBhvr>
                                        <p:cTn id="29" dur="1" fill="hold">
                                          <p:stCondLst>
                                            <p:cond delay="0"/>
                                          </p:stCondLst>
                                        </p:cTn>
                                        <p:tgtEl>
                                          <p:spTgt spid="37"/>
                                        </p:tgtEl>
                                        <p:attrNameLst>
                                          <p:attrName>style.visibility</p:attrName>
                                        </p:attrNameLst>
                                      </p:cBhvr>
                                      <p:to>
                                        <p:strVal val="visible"/>
                                      </p:to>
                                    </p:set>
                                    <p:animEffect transition="in" filter="wipe(right)">
                                      <p:cBhvr>
                                        <p:cTn id="30" dur="500"/>
                                        <p:tgtEl>
                                          <p:spTgt spid="37"/>
                                        </p:tgtEl>
                                      </p:cBhvr>
                                    </p:animEffect>
                                  </p:childTnLst>
                                </p:cTn>
                              </p:par>
                              <p:par>
                                <p:cTn id="31" presetID="22" presetClass="entr" presetSubtype="8" fill="hold" nodeType="withEffect">
                                  <p:stCondLst>
                                    <p:cond delay="0"/>
                                  </p:stCondLst>
                                  <p:childTnLst>
                                    <p:set>
                                      <p:cBhvr>
                                        <p:cTn id="32" dur="1" fill="hold">
                                          <p:stCondLst>
                                            <p:cond delay="0"/>
                                          </p:stCondLst>
                                        </p:cTn>
                                        <p:tgtEl>
                                          <p:spTgt spid="35"/>
                                        </p:tgtEl>
                                        <p:attrNameLst>
                                          <p:attrName>style.visibility</p:attrName>
                                        </p:attrNameLst>
                                      </p:cBhvr>
                                      <p:to>
                                        <p:strVal val="visible"/>
                                      </p:to>
                                    </p:set>
                                    <p:animEffect transition="in" filter="wipe(left)">
                                      <p:cBhvr>
                                        <p:cTn id="33" dur="500"/>
                                        <p:tgtEl>
                                          <p:spTgt spid="35"/>
                                        </p:tgtEl>
                                      </p:cBhvr>
                                    </p:animEffect>
                                  </p:childTnLst>
                                </p:cTn>
                              </p:par>
                              <p:par>
                                <p:cTn id="34" presetID="22" presetClass="entr" presetSubtype="8" fill="hold" nodeType="withEffect">
                                  <p:stCondLst>
                                    <p:cond delay="0"/>
                                  </p:stCondLst>
                                  <p:childTnLst>
                                    <p:set>
                                      <p:cBhvr>
                                        <p:cTn id="35" dur="1" fill="hold">
                                          <p:stCondLst>
                                            <p:cond delay="0"/>
                                          </p:stCondLst>
                                        </p:cTn>
                                        <p:tgtEl>
                                          <p:spTgt spid="75"/>
                                        </p:tgtEl>
                                        <p:attrNameLst>
                                          <p:attrName>style.visibility</p:attrName>
                                        </p:attrNameLst>
                                      </p:cBhvr>
                                      <p:to>
                                        <p:strVal val="visible"/>
                                      </p:to>
                                    </p:set>
                                    <p:animEffect transition="in" filter="wipe(left)">
                                      <p:cBhvr>
                                        <p:cTn id="36" dur="500"/>
                                        <p:tgtEl>
                                          <p:spTgt spid="75"/>
                                        </p:tgtEl>
                                      </p:cBhvr>
                                    </p:animEffect>
                                  </p:childTnLst>
                                </p:cTn>
                              </p:par>
                              <p:par>
                                <p:cTn id="37" presetID="1" presetClass="entr" presetSubtype="0" fill="hold" grpId="1" nodeType="withEffect">
                                  <p:stCondLst>
                                    <p:cond delay="1500"/>
                                  </p:stCondLst>
                                  <p:childTnLst>
                                    <p:set>
                                      <p:cBhvr>
                                        <p:cTn id="38" dur="1" fill="hold">
                                          <p:stCondLst>
                                            <p:cond delay="0"/>
                                          </p:stCondLst>
                                        </p:cTn>
                                        <p:tgtEl>
                                          <p:spTgt spid="66"/>
                                        </p:tgtEl>
                                        <p:attrNameLst>
                                          <p:attrName>style.visibility</p:attrName>
                                        </p:attrNameLst>
                                      </p:cBhvr>
                                      <p:to>
                                        <p:strVal val="visible"/>
                                      </p:to>
                                    </p:set>
                                  </p:childTnLst>
                                </p:cTn>
                              </p:par>
                              <p:par>
                                <p:cTn id="39" presetID="0" presetClass="path" presetSubtype="0" repeatCount="2000" fill="hold" grpId="0" nodeType="withEffect">
                                  <p:stCondLst>
                                    <p:cond delay="1500"/>
                                  </p:stCondLst>
                                  <p:childTnLst>
                                    <p:animMotion origin="layout" path="M -6.38889E-6 -1.85185E-6 L -0.03091 -1.85185E-6 L -0.04879 -0.0125 L -0.05226 -0.03333 L -0.05001 -0.05857 L -0.05001 -0.0713 L -0.05834 -0.08241 L -0.28924 -0.08727 " pathEditMode="relative" ptsTypes="AAAAAAAA">
                                      <p:cBhvr>
                                        <p:cTn id="40" dur="500" spd="-100000" fill="hold"/>
                                        <p:tgtEl>
                                          <p:spTgt spid="66"/>
                                        </p:tgtEl>
                                        <p:attrNameLst>
                                          <p:attrName>ppt_x</p:attrName>
                                          <p:attrName>ppt_y</p:attrName>
                                        </p:attrNameLst>
                                      </p:cBhvr>
                                    </p:animMotion>
                                  </p:childTnLst>
                                </p:cTn>
                              </p:par>
                              <p:par>
                                <p:cTn id="41" presetID="1" presetClass="exit" presetSubtype="0" fill="hold" grpId="2" nodeType="withEffect">
                                  <p:stCondLst>
                                    <p:cond delay="2500"/>
                                  </p:stCondLst>
                                  <p:childTnLst>
                                    <p:set>
                                      <p:cBhvr>
                                        <p:cTn id="42" dur="1" fill="hold">
                                          <p:stCondLst>
                                            <p:cond delay="0"/>
                                          </p:stCondLst>
                                        </p:cTn>
                                        <p:tgtEl>
                                          <p:spTgt spid="66"/>
                                        </p:tgtEl>
                                        <p:attrNameLst>
                                          <p:attrName>style.visibility</p:attrName>
                                        </p:attrNameLst>
                                      </p:cBhvr>
                                      <p:to>
                                        <p:strVal val="hidden"/>
                                      </p:to>
                                    </p:set>
                                  </p:childTnLst>
                                </p:cTn>
                              </p:par>
                              <p:par>
                                <p:cTn id="43" presetID="1" presetClass="entr" presetSubtype="0" fill="hold" grpId="1" nodeType="withEffect">
                                  <p:stCondLst>
                                    <p:cond delay="1500"/>
                                  </p:stCondLst>
                                  <p:childTnLst>
                                    <p:set>
                                      <p:cBhvr>
                                        <p:cTn id="44" dur="1" fill="hold">
                                          <p:stCondLst>
                                            <p:cond delay="0"/>
                                          </p:stCondLst>
                                        </p:cTn>
                                        <p:tgtEl>
                                          <p:spTgt spid="68"/>
                                        </p:tgtEl>
                                        <p:attrNameLst>
                                          <p:attrName>style.visibility</p:attrName>
                                        </p:attrNameLst>
                                      </p:cBhvr>
                                      <p:to>
                                        <p:strVal val="visible"/>
                                      </p:to>
                                    </p:set>
                                  </p:childTnLst>
                                </p:cTn>
                              </p:par>
                              <p:par>
                                <p:cTn id="45" presetID="0" presetClass="path" presetSubtype="0" repeatCount="2000" fill="hold" grpId="0" nodeType="withEffect">
                                  <p:stCondLst>
                                    <p:cond delay="1500"/>
                                  </p:stCondLst>
                                  <p:childTnLst>
                                    <p:animMotion origin="layout" path="M 1.66667E-6 5.55556E-6 L 0.20955 -0.00138 L 0.23333 0.00163 L 0.2559 0.01922 L 0.26667 0.03658 L 0.27257 0.08103 L 0.27014 0.14306 L 0.26059 0.17154 L 0.25 0.18751 L 0.22969 0.19538 L 0.21181 0.197 " pathEditMode="relative" ptsTypes="AAAAAAAAAAA">
                                      <p:cBhvr>
                                        <p:cTn id="46" dur="500" spd="-100000" fill="hold"/>
                                        <p:tgtEl>
                                          <p:spTgt spid="68"/>
                                        </p:tgtEl>
                                        <p:attrNameLst>
                                          <p:attrName>ppt_x</p:attrName>
                                          <p:attrName>ppt_y</p:attrName>
                                        </p:attrNameLst>
                                      </p:cBhvr>
                                    </p:animMotion>
                                  </p:childTnLst>
                                </p:cTn>
                              </p:par>
                              <p:par>
                                <p:cTn id="47" presetID="1" presetClass="exit" presetSubtype="0" fill="hold" grpId="2" nodeType="withEffect">
                                  <p:stCondLst>
                                    <p:cond delay="2500"/>
                                  </p:stCondLst>
                                  <p:childTnLst>
                                    <p:set>
                                      <p:cBhvr>
                                        <p:cTn id="48" dur="1" fill="hold">
                                          <p:stCondLst>
                                            <p:cond delay="0"/>
                                          </p:stCondLst>
                                        </p:cTn>
                                        <p:tgtEl>
                                          <p:spTgt spid="68"/>
                                        </p:tgtEl>
                                        <p:attrNameLst>
                                          <p:attrName>style.visibility</p:attrName>
                                        </p:attrNameLst>
                                      </p:cBhvr>
                                      <p:to>
                                        <p:strVal val="hidden"/>
                                      </p:to>
                                    </p:set>
                                  </p:childTnLst>
                                </p:cTn>
                              </p:par>
                              <p:par>
                                <p:cTn id="49" presetID="0" presetClass="path" presetSubtype="0" accel="50000" decel="50000" fill="hold" nodeType="withEffect">
                                  <p:stCondLst>
                                    <p:cond delay="0"/>
                                  </p:stCondLst>
                                  <p:childTnLst>
                                    <p:animMotion origin="layout" path="M 0.25989 2.22222E-6 L 0.00225 -0.00509 " pathEditMode="relative" rAng="0" ptsTypes="AA">
                                      <p:cBhvr>
                                        <p:cTn id="50" dur="2000" spd="-100000" fill="hold"/>
                                        <p:tgtEl>
                                          <p:spTgt spid="24"/>
                                        </p:tgtEl>
                                        <p:attrNameLst>
                                          <p:attrName>ppt_x</p:attrName>
                                          <p:attrName>ppt_y</p:attrName>
                                        </p:attrNameLst>
                                      </p:cBhvr>
                                      <p:rCtr x="-12882" y="-255"/>
                                    </p:animMotion>
                                  </p:childTnLst>
                                </p:cTn>
                              </p:par>
                              <p:par>
                                <p:cTn id="51" presetID="0" presetClass="path" presetSubtype="0" accel="50000" decel="50000" fill="hold" nodeType="withEffect">
                                  <p:stCondLst>
                                    <p:cond delay="0"/>
                                  </p:stCondLst>
                                  <p:childTnLst>
                                    <p:animMotion origin="layout" path="M 0.25677 3.33333E-6 L -0.00087 -0.0051 " pathEditMode="relative" rAng="0" ptsTypes="AA">
                                      <p:cBhvr>
                                        <p:cTn id="52" dur="2000" spd="-100000" fill="hold"/>
                                        <p:tgtEl>
                                          <p:spTgt spid="75"/>
                                        </p:tgtEl>
                                        <p:attrNameLst>
                                          <p:attrName>ppt_x</p:attrName>
                                          <p:attrName>ppt_y</p:attrName>
                                        </p:attrNameLst>
                                      </p:cBhvr>
                                      <p:rCtr x="-12882" y="-255"/>
                                    </p:animMotion>
                                  </p:childTnLst>
                                </p:cTn>
                              </p:par>
                              <p:par>
                                <p:cTn id="53" presetID="0" presetClass="path" presetSubtype="0" accel="50000" decel="50000" fill="hold" nodeType="withEffect">
                                  <p:stCondLst>
                                    <p:cond delay="0"/>
                                  </p:stCondLst>
                                  <p:childTnLst>
                                    <p:animMotion origin="layout" path="M 0.25937 4.44444E-6 L 0.00174 -0.0051 " pathEditMode="relative" rAng="0" ptsTypes="AA">
                                      <p:cBhvr>
                                        <p:cTn id="54" dur="2000" spd="-100000" fill="hold"/>
                                        <p:tgtEl>
                                          <p:spTgt spid="37"/>
                                        </p:tgtEl>
                                        <p:attrNameLst>
                                          <p:attrName>ppt_x</p:attrName>
                                          <p:attrName>ppt_y</p:attrName>
                                        </p:attrNameLst>
                                      </p:cBhvr>
                                      <p:rCtr x="-12882" y="-255"/>
                                    </p:animMotion>
                                  </p:childTnLst>
                                </p:cTn>
                              </p:par>
                              <p:par>
                                <p:cTn id="55" presetID="1" presetClass="entr" presetSubtype="0" fill="hold" grpId="1" nodeType="withEffect">
                                  <p:stCondLst>
                                    <p:cond delay="1500"/>
                                  </p:stCondLst>
                                  <p:childTnLst>
                                    <p:set>
                                      <p:cBhvr>
                                        <p:cTn id="56" dur="1" fill="hold">
                                          <p:stCondLst>
                                            <p:cond delay="0"/>
                                          </p:stCondLst>
                                        </p:cTn>
                                        <p:tgtEl>
                                          <p:spTgt spid="67"/>
                                        </p:tgtEl>
                                        <p:attrNameLst>
                                          <p:attrName>style.visibility</p:attrName>
                                        </p:attrNameLst>
                                      </p:cBhvr>
                                      <p:to>
                                        <p:strVal val="visible"/>
                                      </p:to>
                                    </p:set>
                                  </p:childTnLst>
                                </p:cTn>
                              </p:par>
                              <p:par>
                                <p:cTn id="57" presetID="0" presetClass="path" presetSubtype="0" repeatCount="2000" fill="hold" grpId="0" nodeType="withEffect">
                                  <p:stCondLst>
                                    <p:cond delay="1500"/>
                                  </p:stCondLst>
                                  <p:childTnLst>
                                    <p:animMotion origin="layout" path="M -2.77778E-6 4.08607E-6 L 0.10764 -0.11546 " pathEditMode="relative" rAng="0" ptsTypes="AA">
                                      <p:cBhvr>
                                        <p:cTn id="58" dur="500" spd="-100000" fill="hold"/>
                                        <p:tgtEl>
                                          <p:spTgt spid="67"/>
                                        </p:tgtEl>
                                        <p:attrNameLst>
                                          <p:attrName>ppt_x</p:attrName>
                                          <p:attrName>ppt_y</p:attrName>
                                        </p:attrNameLst>
                                      </p:cBhvr>
                                      <p:rCtr x="5382" y="-5784"/>
                                    </p:animMotion>
                                  </p:childTnLst>
                                </p:cTn>
                              </p:par>
                              <p:par>
                                <p:cTn id="59" presetID="1" presetClass="exit" presetSubtype="0" fill="hold" grpId="2" nodeType="withEffect">
                                  <p:stCondLst>
                                    <p:cond delay="2500"/>
                                  </p:stCondLst>
                                  <p:childTnLst>
                                    <p:set>
                                      <p:cBhvr>
                                        <p:cTn id="60" dur="1" fill="hold">
                                          <p:stCondLst>
                                            <p:cond delay="0"/>
                                          </p:stCondLst>
                                        </p:cTn>
                                        <p:tgtEl>
                                          <p:spTgt spid="67"/>
                                        </p:tgtEl>
                                        <p:attrNameLst>
                                          <p:attrName>style.visibility</p:attrName>
                                        </p:attrNameLst>
                                      </p:cBhvr>
                                      <p:to>
                                        <p:strVal val="hidden"/>
                                      </p:to>
                                    </p:set>
                                  </p:childTnLst>
                                </p:cTn>
                              </p:par>
                              <p:par>
                                <p:cTn id="61" presetID="1" presetClass="entr" presetSubtype="0" fill="hold" grpId="1" nodeType="withEffect">
                                  <p:stCondLst>
                                    <p:cond delay="1000"/>
                                  </p:stCondLst>
                                  <p:childTnLst>
                                    <p:set>
                                      <p:cBhvr>
                                        <p:cTn id="62" dur="1" fill="hold">
                                          <p:stCondLst>
                                            <p:cond delay="0"/>
                                          </p:stCondLst>
                                        </p:cTn>
                                        <p:tgtEl>
                                          <p:spTgt spid="70"/>
                                        </p:tgtEl>
                                        <p:attrNameLst>
                                          <p:attrName>style.visibility</p:attrName>
                                        </p:attrNameLst>
                                      </p:cBhvr>
                                      <p:to>
                                        <p:strVal val="visible"/>
                                      </p:to>
                                    </p:set>
                                  </p:childTnLst>
                                </p:cTn>
                              </p:par>
                              <p:par>
                                <p:cTn id="63" presetID="0" presetClass="path" presetSubtype="0" fill="hold" grpId="0" nodeType="withEffect">
                                  <p:stCondLst>
                                    <p:cond delay="1000"/>
                                  </p:stCondLst>
                                  <p:childTnLst>
                                    <p:animMotion origin="layout" path="M 2.22222E-6 -4.84841E-6 L 0.01753 -0.11432 " pathEditMode="relative" rAng="0" ptsTypes="AA">
                                      <p:cBhvr>
                                        <p:cTn id="64" dur="500" spd="-100000" fill="hold"/>
                                        <p:tgtEl>
                                          <p:spTgt spid="70"/>
                                        </p:tgtEl>
                                        <p:attrNameLst>
                                          <p:attrName>ppt_x</p:attrName>
                                          <p:attrName>ppt_y</p:attrName>
                                        </p:attrNameLst>
                                      </p:cBhvr>
                                      <p:rCtr x="868" y="-5716"/>
                                    </p:animMotion>
                                  </p:childTnLst>
                                </p:cTn>
                              </p:par>
                              <p:par>
                                <p:cTn id="65" presetID="1" presetClass="exit" presetSubtype="0" fill="hold" grpId="2" nodeType="withEffect">
                                  <p:stCondLst>
                                    <p:cond delay="1500"/>
                                  </p:stCondLst>
                                  <p:childTnLst>
                                    <p:set>
                                      <p:cBhvr>
                                        <p:cTn id="66" dur="1" fill="hold">
                                          <p:stCondLst>
                                            <p:cond delay="0"/>
                                          </p:stCondLst>
                                        </p:cTn>
                                        <p:tgtEl>
                                          <p:spTgt spid="70"/>
                                        </p:tgtEl>
                                        <p:attrNameLst>
                                          <p:attrName>style.visibility</p:attrName>
                                        </p:attrNameLst>
                                      </p:cBhvr>
                                      <p:to>
                                        <p:strVal val="hidden"/>
                                      </p:to>
                                    </p:set>
                                  </p:childTnLst>
                                </p:cTn>
                              </p:par>
                              <p:par>
                                <p:cTn id="67" presetID="1" presetClass="entr" presetSubtype="0" fill="hold" grpId="1" nodeType="withEffect">
                                  <p:stCondLst>
                                    <p:cond delay="500"/>
                                  </p:stCondLst>
                                  <p:childTnLst>
                                    <p:set>
                                      <p:cBhvr>
                                        <p:cTn id="68" dur="1" fill="hold">
                                          <p:stCondLst>
                                            <p:cond delay="0"/>
                                          </p:stCondLst>
                                        </p:cTn>
                                        <p:tgtEl>
                                          <p:spTgt spid="71"/>
                                        </p:tgtEl>
                                        <p:attrNameLst>
                                          <p:attrName>style.visibility</p:attrName>
                                        </p:attrNameLst>
                                      </p:cBhvr>
                                      <p:to>
                                        <p:strVal val="visible"/>
                                      </p:to>
                                    </p:set>
                                  </p:childTnLst>
                                </p:cTn>
                              </p:par>
                              <p:par>
                                <p:cTn id="69" presetID="0" presetClass="path" presetSubtype="0" fill="hold" grpId="0" nodeType="withEffect">
                                  <p:stCondLst>
                                    <p:cond delay="500"/>
                                  </p:stCondLst>
                                  <p:childTnLst>
                                    <p:animMotion origin="layout" path="M 1.66667E-6 -3.4205E-6 L 0.02361 -0.11409 " pathEditMode="relative" rAng="0" ptsTypes="AA">
                                      <p:cBhvr>
                                        <p:cTn id="70" dur="500" spd="-100000" fill="hold"/>
                                        <p:tgtEl>
                                          <p:spTgt spid="71"/>
                                        </p:tgtEl>
                                        <p:attrNameLst>
                                          <p:attrName>ppt_x</p:attrName>
                                          <p:attrName>ppt_y</p:attrName>
                                        </p:attrNameLst>
                                      </p:cBhvr>
                                      <p:rCtr x="1181" y="-5716"/>
                                    </p:animMotion>
                                  </p:childTnLst>
                                </p:cTn>
                              </p:par>
                              <p:par>
                                <p:cTn id="71" presetID="1" presetClass="exit" presetSubtype="0" fill="hold" grpId="2" nodeType="withEffect">
                                  <p:stCondLst>
                                    <p:cond delay="1000"/>
                                  </p:stCondLst>
                                  <p:childTnLst>
                                    <p:set>
                                      <p:cBhvr>
                                        <p:cTn id="72" dur="1" fill="hold">
                                          <p:stCondLst>
                                            <p:cond delay="0"/>
                                          </p:stCondLst>
                                        </p:cTn>
                                        <p:tgtEl>
                                          <p:spTgt spid="71"/>
                                        </p:tgtEl>
                                        <p:attrNameLst>
                                          <p:attrName>style.visibility</p:attrName>
                                        </p:attrNameLst>
                                      </p:cBhvr>
                                      <p:to>
                                        <p:strVal val="hidden"/>
                                      </p:to>
                                    </p:set>
                                  </p:childTnLst>
                                </p:cTn>
                              </p:par>
                              <p:par>
                                <p:cTn id="73" presetID="1" presetClass="entr" presetSubtype="0" fill="hold" grpId="1" nodeType="withEffect">
                                  <p:stCondLst>
                                    <p:cond delay="0"/>
                                  </p:stCondLst>
                                  <p:childTnLst>
                                    <p:set>
                                      <p:cBhvr>
                                        <p:cTn id="74" dur="1" fill="hold">
                                          <p:stCondLst>
                                            <p:cond delay="0"/>
                                          </p:stCondLst>
                                        </p:cTn>
                                        <p:tgtEl>
                                          <p:spTgt spid="72"/>
                                        </p:tgtEl>
                                        <p:attrNameLst>
                                          <p:attrName>style.visibility</p:attrName>
                                        </p:attrNameLst>
                                      </p:cBhvr>
                                      <p:to>
                                        <p:strVal val="visible"/>
                                      </p:to>
                                    </p:set>
                                  </p:childTnLst>
                                </p:cTn>
                              </p:par>
                              <p:par>
                                <p:cTn id="75" presetID="0" presetClass="path" presetSubtype="0" fill="hold" grpId="0" nodeType="withEffect">
                                  <p:stCondLst>
                                    <p:cond delay="0"/>
                                  </p:stCondLst>
                                  <p:childTnLst>
                                    <p:animMotion origin="layout" path="M -0.00313 -0.00139 L 0.09444 -0.10509 " pathEditMode="relative" rAng="0" ptsTypes="AA">
                                      <p:cBhvr>
                                        <p:cTn id="76" dur="500" spd="-100000" fill="hold"/>
                                        <p:tgtEl>
                                          <p:spTgt spid="72"/>
                                        </p:tgtEl>
                                        <p:attrNameLst>
                                          <p:attrName>ppt_x</p:attrName>
                                          <p:attrName>ppt_y</p:attrName>
                                        </p:attrNameLst>
                                      </p:cBhvr>
                                      <p:rCtr x="4878" y="-5185"/>
                                    </p:animMotion>
                                  </p:childTnLst>
                                </p:cTn>
                              </p:par>
                              <p:par>
                                <p:cTn id="77" presetID="1" presetClass="exit" presetSubtype="0" fill="hold" grpId="2" nodeType="withEffect">
                                  <p:stCondLst>
                                    <p:cond delay="500"/>
                                  </p:stCondLst>
                                  <p:childTnLst>
                                    <p:set>
                                      <p:cBhvr>
                                        <p:cTn id="78" dur="1" fill="hold">
                                          <p:stCondLst>
                                            <p:cond delay="0"/>
                                          </p:stCondLst>
                                        </p:cTn>
                                        <p:tgtEl>
                                          <p:spTgt spid="72"/>
                                        </p:tgtEl>
                                        <p:attrNameLst>
                                          <p:attrName>style.visibility</p:attrName>
                                        </p:attrNameLst>
                                      </p:cBhvr>
                                      <p:to>
                                        <p:strVal val="hidden"/>
                                      </p:to>
                                    </p:set>
                                  </p:childTnLst>
                                </p:cTn>
                              </p:par>
                              <p:par>
                                <p:cTn id="79" presetID="1" presetClass="entr" presetSubtype="0" fill="hold" grpId="1" nodeType="withEffect">
                                  <p:stCondLst>
                                    <p:cond delay="1000"/>
                                  </p:stCondLst>
                                  <p:childTnLst>
                                    <p:set>
                                      <p:cBhvr>
                                        <p:cTn id="80" dur="1" fill="hold">
                                          <p:stCondLst>
                                            <p:cond delay="0"/>
                                          </p:stCondLst>
                                        </p:cTn>
                                        <p:tgtEl>
                                          <p:spTgt spid="78"/>
                                        </p:tgtEl>
                                        <p:attrNameLst>
                                          <p:attrName>style.visibility</p:attrName>
                                        </p:attrNameLst>
                                      </p:cBhvr>
                                      <p:to>
                                        <p:strVal val="visible"/>
                                      </p:to>
                                    </p:set>
                                  </p:childTnLst>
                                </p:cTn>
                              </p:par>
                              <p:par>
                                <p:cTn id="81" presetID="0" presetClass="path" presetSubtype="0" fill="hold" grpId="0" nodeType="withEffect">
                                  <p:stCondLst>
                                    <p:cond delay="1000"/>
                                  </p:stCondLst>
                                  <p:childTnLst>
                                    <p:animMotion origin="layout" path="M 2.5E-6 2.10733E-6 L -0.03091 2.10733E-6 L -0.04879 -0.01249 L -0.05226 -0.03331 L -0.05 -0.05853 L -0.05 -0.07125 L -0.05834 -0.08235 L -0.39341 -0.09068 " pathEditMode="relative" rAng="0" ptsTypes="AAAAAAAA">
                                      <p:cBhvr>
                                        <p:cTn id="82" dur="500" spd="-100000" fill="hold"/>
                                        <p:tgtEl>
                                          <p:spTgt spid="78"/>
                                        </p:tgtEl>
                                        <p:attrNameLst>
                                          <p:attrName>ppt_x</p:attrName>
                                          <p:attrName>ppt_y</p:attrName>
                                        </p:attrNameLst>
                                      </p:cBhvr>
                                      <p:rCtr x="-19670" y="-4534"/>
                                    </p:animMotion>
                                  </p:childTnLst>
                                </p:cTn>
                              </p:par>
                              <p:par>
                                <p:cTn id="83" presetID="1" presetClass="exit" presetSubtype="0" fill="hold" grpId="2" nodeType="withEffect">
                                  <p:stCondLst>
                                    <p:cond delay="1500"/>
                                  </p:stCondLst>
                                  <p:childTnLst>
                                    <p:set>
                                      <p:cBhvr>
                                        <p:cTn id="84" dur="1" fill="hold">
                                          <p:stCondLst>
                                            <p:cond delay="0"/>
                                          </p:stCondLst>
                                        </p:cTn>
                                        <p:tgtEl>
                                          <p:spTgt spid="78"/>
                                        </p:tgtEl>
                                        <p:attrNameLst>
                                          <p:attrName>style.visibility</p:attrName>
                                        </p:attrNameLst>
                                      </p:cBhvr>
                                      <p:to>
                                        <p:strVal val="hidden"/>
                                      </p:to>
                                    </p:set>
                                  </p:childTnLst>
                                </p:cTn>
                              </p:par>
                              <p:par>
                                <p:cTn id="85" presetID="1" presetClass="entr" presetSubtype="0" fill="hold" grpId="1" nodeType="withEffect">
                                  <p:stCondLst>
                                    <p:cond delay="500"/>
                                  </p:stCondLst>
                                  <p:childTnLst>
                                    <p:set>
                                      <p:cBhvr>
                                        <p:cTn id="86" dur="1" fill="hold">
                                          <p:stCondLst>
                                            <p:cond delay="0"/>
                                          </p:stCondLst>
                                        </p:cTn>
                                        <p:tgtEl>
                                          <p:spTgt spid="79"/>
                                        </p:tgtEl>
                                        <p:attrNameLst>
                                          <p:attrName>style.visibility</p:attrName>
                                        </p:attrNameLst>
                                      </p:cBhvr>
                                      <p:to>
                                        <p:strVal val="visible"/>
                                      </p:to>
                                    </p:set>
                                  </p:childTnLst>
                                </p:cTn>
                              </p:par>
                              <p:par>
                                <p:cTn id="87" presetID="0" presetClass="path" presetSubtype="0" fill="hold" grpId="0" nodeType="withEffect">
                                  <p:stCondLst>
                                    <p:cond delay="500"/>
                                  </p:stCondLst>
                                  <p:childTnLst>
                                    <p:animMotion origin="layout" path="M -4.16667E-6 -4.6935E-6 L -0.0309 -4.6935E-6 L -0.04878 -0.01249 L -0.05225 -0.03331 L -0.05 -0.05852 L -0.05 -0.07124 L -0.05833 -0.08235 L -0.48194 -0.09345 " pathEditMode="relative" rAng="0" ptsTypes="AAAAAAAA">
                                      <p:cBhvr>
                                        <p:cTn id="88" dur="500" spd="-100000" fill="hold"/>
                                        <p:tgtEl>
                                          <p:spTgt spid="79"/>
                                        </p:tgtEl>
                                        <p:attrNameLst>
                                          <p:attrName>ppt_x</p:attrName>
                                          <p:attrName>ppt_y</p:attrName>
                                        </p:attrNameLst>
                                      </p:cBhvr>
                                      <p:rCtr x="-24097" y="-4673"/>
                                    </p:animMotion>
                                  </p:childTnLst>
                                </p:cTn>
                              </p:par>
                              <p:par>
                                <p:cTn id="89" presetID="1" presetClass="exit" presetSubtype="0" fill="hold" grpId="2" nodeType="withEffect">
                                  <p:stCondLst>
                                    <p:cond delay="1000"/>
                                  </p:stCondLst>
                                  <p:childTnLst>
                                    <p:set>
                                      <p:cBhvr>
                                        <p:cTn id="90" dur="1" fill="hold">
                                          <p:stCondLst>
                                            <p:cond delay="0"/>
                                          </p:stCondLst>
                                        </p:cTn>
                                        <p:tgtEl>
                                          <p:spTgt spid="79"/>
                                        </p:tgtEl>
                                        <p:attrNameLst>
                                          <p:attrName>style.visibility</p:attrName>
                                        </p:attrNameLst>
                                      </p:cBhvr>
                                      <p:to>
                                        <p:strVal val="hidden"/>
                                      </p:to>
                                    </p:set>
                                  </p:childTnLst>
                                </p:cTn>
                              </p:par>
                              <p:par>
                                <p:cTn id="91" presetID="1" presetClass="entr" presetSubtype="0" fill="hold" grpId="1" nodeType="withEffect">
                                  <p:stCondLst>
                                    <p:cond delay="0"/>
                                  </p:stCondLst>
                                  <p:childTnLst>
                                    <p:set>
                                      <p:cBhvr>
                                        <p:cTn id="92" dur="1" fill="hold">
                                          <p:stCondLst>
                                            <p:cond delay="0"/>
                                          </p:stCondLst>
                                        </p:cTn>
                                        <p:tgtEl>
                                          <p:spTgt spid="80"/>
                                        </p:tgtEl>
                                        <p:attrNameLst>
                                          <p:attrName>style.visibility</p:attrName>
                                        </p:attrNameLst>
                                      </p:cBhvr>
                                      <p:to>
                                        <p:strVal val="visible"/>
                                      </p:to>
                                    </p:set>
                                  </p:childTnLst>
                                </p:cTn>
                              </p:par>
                              <p:par>
                                <p:cTn id="93" presetID="0" presetClass="path" presetSubtype="0" fill="hold" grpId="0" nodeType="withEffect">
                                  <p:stCondLst>
                                    <p:cond delay="0"/>
                                  </p:stCondLst>
                                  <p:childTnLst>
                                    <p:animMotion origin="layout" path="M -8.33333E-7 -1.49433E-6 L -0.0309 -1.49433E-6 L -0.04878 -0.01249 L -0.05226 -0.03331 L -0.05 -0.05852 L -0.05 -0.07125 L -0.05833 -0.08235 L -0.56719 -0.09461 " pathEditMode="relative" rAng="0" ptsTypes="AAAAAAAA">
                                      <p:cBhvr>
                                        <p:cTn id="94" dur="500" spd="-100000" fill="hold"/>
                                        <p:tgtEl>
                                          <p:spTgt spid="80"/>
                                        </p:tgtEl>
                                        <p:attrNameLst>
                                          <p:attrName>ppt_x</p:attrName>
                                          <p:attrName>ppt_y</p:attrName>
                                        </p:attrNameLst>
                                      </p:cBhvr>
                                      <p:rCtr x="-28368" y="-4742"/>
                                    </p:animMotion>
                                  </p:childTnLst>
                                </p:cTn>
                              </p:par>
                              <p:par>
                                <p:cTn id="95" presetID="1" presetClass="exit" presetSubtype="0" fill="hold" grpId="2" nodeType="withEffect">
                                  <p:stCondLst>
                                    <p:cond delay="500"/>
                                  </p:stCondLst>
                                  <p:childTnLst>
                                    <p:set>
                                      <p:cBhvr>
                                        <p:cTn id="96" dur="1" fill="hold">
                                          <p:stCondLst>
                                            <p:cond delay="0"/>
                                          </p:stCondLst>
                                        </p:cTn>
                                        <p:tgtEl>
                                          <p:spTgt spid="80"/>
                                        </p:tgtEl>
                                        <p:attrNameLst>
                                          <p:attrName>style.visibility</p:attrName>
                                        </p:attrNameLst>
                                      </p:cBhvr>
                                      <p:to>
                                        <p:strVal val="hidden"/>
                                      </p:to>
                                    </p:set>
                                  </p:childTnLst>
                                </p:cTn>
                              </p:par>
                              <p:par>
                                <p:cTn id="97" presetID="1" presetClass="entr" presetSubtype="0" fill="hold" grpId="1" nodeType="withEffect">
                                  <p:stCondLst>
                                    <p:cond delay="1000"/>
                                  </p:stCondLst>
                                  <p:childTnLst>
                                    <p:set>
                                      <p:cBhvr>
                                        <p:cTn id="98" dur="1" fill="hold">
                                          <p:stCondLst>
                                            <p:cond delay="0"/>
                                          </p:stCondLst>
                                        </p:cTn>
                                        <p:tgtEl>
                                          <p:spTgt spid="82"/>
                                        </p:tgtEl>
                                        <p:attrNameLst>
                                          <p:attrName>style.visibility</p:attrName>
                                        </p:attrNameLst>
                                      </p:cBhvr>
                                      <p:to>
                                        <p:strVal val="visible"/>
                                      </p:to>
                                    </p:set>
                                  </p:childTnLst>
                                </p:cTn>
                              </p:par>
                              <p:par>
                                <p:cTn id="99" presetID="0" presetClass="path" presetSubtype="0" fill="hold" grpId="0" nodeType="withEffect">
                                  <p:stCondLst>
                                    <p:cond delay="1000"/>
                                  </p:stCondLst>
                                  <p:childTnLst>
                                    <p:animMotion origin="layout" path="M 0.00156 -0.00185 L 0.26197 -0.00139 L 0.28576 0.00162 L 0.30833 0.0192 L 0.31909 0.03654 L 0.325 0.08096 L 0.32257 0.14295 L 0.31302 0.17164 L 0.30243 0.1876 L 0.28211 0.19546 L 0.26423 0.19708 " pathEditMode="relative" rAng="0" ptsTypes="AAAAAAAAAAA">
                                      <p:cBhvr>
                                        <p:cTn id="100" dur="500" spd="-100000" fill="hold"/>
                                        <p:tgtEl>
                                          <p:spTgt spid="82"/>
                                        </p:tgtEl>
                                        <p:attrNameLst>
                                          <p:attrName>ppt_x</p:attrName>
                                          <p:attrName>ppt_y</p:attrName>
                                        </p:attrNameLst>
                                      </p:cBhvr>
                                      <p:rCtr x="16163" y="9947"/>
                                    </p:animMotion>
                                  </p:childTnLst>
                                </p:cTn>
                              </p:par>
                              <p:par>
                                <p:cTn id="101" presetID="1" presetClass="exit" presetSubtype="0" fill="hold" grpId="2" nodeType="withEffect">
                                  <p:stCondLst>
                                    <p:cond delay="1500"/>
                                  </p:stCondLst>
                                  <p:childTnLst>
                                    <p:set>
                                      <p:cBhvr>
                                        <p:cTn id="102" dur="1" fill="hold">
                                          <p:stCondLst>
                                            <p:cond delay="0"/>
                                          </p:stCondLst>
                                        </p:cTn>
                                        <p:tgtEl>
                                          <p:spTgt spid="82"/>
                                        </p:tgtEl>
                                        <p:attrNameLst>
                                          <p:attrName>style.visibility</p:attrName>
                                        </p:attrNameLst>
                                      </p:cBhvr>
                                      <p:to>
                                        <p:strVal val="hidden"/>
                                      </p:to>
                                    </p:set>
                                  </p:childTnLst>
                                </p:cTn>
                              </p:par>
                              <p:par>
                                <p:cTn id="103" presetID="1" presetClass="entr" presetSubtype="0" fill="hold" grpId="1" nodeType="withEffect">
                                  <p:stCondLst>
                                    <p:cond delay="500"/>
                                  </p:stCondLst>
                                  <p:childTnLst>
                                    <p:set>
                                      <p:cBhvr>
                                        <p:cTn id="104" dur="1" fill="hold">
                                          <p:stCondLst>
                                            <p:cond delay="0"/>
                                          </p:stCondLst>
                                        </p:cTn>
                                        <p:tgtEl>
                                          <p:spTgt spid="81"/>
                                        </p:tgtEl>
                                        <p:attrNameLst>
                                          <p:attrName>style.visibility</p:attrName>
                                        </p:attrNameLst>
                                      </p:cBhvr>
                                      <p:to>
                                        <p:strVal val="visible"/>
                                      </p:to>
                                    </p:set>
                                  </p:childTnLst>
                                </p:cTn>
                              </p:par>
                              <p:par>
                                <p:cTn id="105" presetID="0" presetClass="path" presetSubtype="0" fill="hold" grpId="0" nodeType="withEffect">
                                  <p:stCondLst>
                                    <p:cond delay="500"/>
                                  </p:stCondLst>
                                  <p:childTnLst>
                                    <p:animMotion origin="layout" path="M -4.44444E-6 1.85185E-6 L 0.31684 0.00069 L 0.34063 0.0037 L 0.3632 0.02129 L 0.37396 0.03866 L 0.37987 0.0831 L 0.37744 0.14514 L 0.36789 0.17361 L 0.3573 0.18958 L 0.33698 0.19745 L 0.3191 0.19907 " pathEditMode="relative" rAng="0" ptsTypes="AAAAAAAAAAA">
                                      <p:cBhvr>
                                        <p:cTn id="106" dur="500" spd="-100000" fill="hold"/>
                                        <p:tgtEl>
                                          <p:spTgt spid="81"/>
                                        </p:tgtEl>
                                        <p:attrNameLst>
                                          <p:attrName>ppt_x</p:attrName>
                                          <p:attrName>ppt_y</p:attrName>
                                        </p:attrNameLst>
                                      </p:cBhvr>
                                      <p:rCtr x="18993" y="9954"/>
                                    </p:animMotion>
                                  </p:childTnLst>
                                </p:cTn>
                              </p:par>
                              <p:par>
                                <p:cTn id="107" presetID="1" presetClass="exit" presetSubtype="0" fill="hold" grpId="2" nodeType="withEffect">
                                  <p:stCondLst>
                                    <p:cond delay="1000"/>
                                  </p:stCondLst>
                                  <p:childTnLst>
                                    <p:set>
                                      <p:cBhvr>
                                        <p:cTn id="108" dur="1" fill="hold">
                                          <p:stCondLst>
                                            <p:cond delay="0"/>
                                          </p:stCondLst>
                                        </p:cTn>
                                        <p:tgtEl>
                                          <p:spTgt spid="81"/>
                                        </p:tgtEl>
                                        <p:attrNameLst>
                                          <p:attrName>style.visibility</p:attrName>
                                        </p:attrNameLst>
                                      </p:cBhvr>
                                      <p:to>
                                        <p:strVal val="hidden"/>
                                      </p:to>
                                    </p:set>
                                  </p:childTnLst>
                                </p:cTn>
                              </p:par>
                              <p:par>
                                <p:cTn id="109" presetID="1" presetClass="entr" presetSubtype="0" fill="hold" grpId="1" nodeType="withEffect">
                                  <p:stCondLst>
                                    <p:cond delay="0"/>
                                  </p:stCondLst>
                                  <p:childTnLst>
                                    <p:set>
                                      <p:cBhvr>
                                        <p:cTn id="110" dur="1" fill="hold">
                                          <p:stCondLst>
                                            <p:cond delay="0"/>
                                          </p:stCondLst>
                                        </p:cTn>
                                        <p:tgtEl>
                                          <p:spTgt spid="83"/>
                                        </p:tgtEl>
                                        <p:attrNameLst>
                                          <p:attrName>style.visibility</p:attrName>
                                        </p:attrNameLst>
                                      </p:cBhvr>
                                      <p:to>
                                        <p:strVal val="visible"/>
                                      </p:to>
                                    </p:set>
                                  </p:childTnLst>
                                </p:cTn>
                              </p:par>
                              <p:par>
                                <p:cTn id="111" presetID="0" presetClass="path" presetSubtype="0" fill="hold" grpId="0" nodeType="withEffect">
                                  <p:stCondLst>
                                    <p:cond delay="0"/>
                                  </p:stCondLst>
                                  <p:childTnLst>
                                    <p:animMotion origin="layout" path="M -0.00382 0.00116 L 0.446 0.00602 L 0.46979 0.00903 L 0.49236 0.02662 L 0.50312 0.04398 L 0.50903 0.08843 L 0.50659 0.15046 L 0.49705 0.17917 L 0.48646 0.19514 L 0.46614 0.20301 L 0.44826 0.20463 " pathEditMode="relative" rAng="0" ptsTypes="AAAAAAAAAAA">
                                      <p:cBhvr>
                                        <p:cTn id="112" dur="500" fill="hold"/>
                                        <p:tgtEl>
                                          <p:spTgt spid="83"/>
                                        </p:tgtEl>
                                        <p:attrNameLst>
                                          <p:attrName>ppt_x</p:attrName>
                                          <p:attrName>ppt_y</p:attrName>
                                        </p:attrNameLst>
                                      </p:cBhvr>
                                      <p:rCtr x="25642" y="10162"/>
                                    </p:animMotion>
                                  </p:childTnLst>
                                </p:cTn>
                              </p:par>
                              <p:par>
                                <p:cTn id="113" presetID="1" presetClass="exit" presetSubtype="0" fill="hold" grpId="2" nodeType="withEffect">
                                  <p:stCondLst>
                                    <p:cond delay="500"/>
                                  </p:stCondLst>
                                  <p:childTnLst>
                                    <p:set>
                                      <p:cBhvr>
                                        <p:cTn id="114" dur="1" fill="hold">
                                          <p:stCondLst>
                                            <p:cond delay="0"/>
                                          </p:stCondLst>
                                        </p:cTn>
                                        <p:tgtEl>
                                          <p:spTgt spid="83"/>
                                        </p:tgtEl>
                                        <p:attrNameLst>
                                          <p:attrName>style.visibility</p:attrName>
                                        </p:attrNameLst>
                                      </p:cBhvr>
                                      <p:to>
                                        <p:strVal val="hidden"/>
                                      </p:to>
                                    </p:set>
                                  </p:childTnLst>
                                </p:cTn>
                              </p:par>
                              <p:par>
                                <p:cTn id="115" presetID="26" presetClass="emph" presetSubtype="0" repeatCount="5000" fill="hold" nodeType="withEffect">
                                  <p:stCondLst>
                                    <p:cond delay="0"/>
                                  </p:stCondLst>
                                  <p:childTnLst>
                                    <p:animEffect transition="out" filter="fade">
                                      <p:cBhvr>
                                        <p:cTn id="116" dur="500" tmFilter="0, 0; .2, .5; .8, .5; 1, 0"/>
                                        <p:tgtEl>
                                          <p:spTgt spid="43"/>
                                        </p:tgtEl>
                                      </p:cBhvr>
                                    </p:animEffect>
                                    <p:animScale>
                                      <p:cBhvr>
                                        <p:cTn id="117" dur="250" autoRev="1" fill="hold"/>
                                        <p:tgtEl>
                                          <p:spTgt spid="43"/>
                                        </p:tgtEl>
                                      </p:cBhvr>
                                      <p:by x="105000" y="105000"/>
                                    </p:animScale>
                                  </p:childTnLst>
                                </p:cTn>
                              </p:par>
                              <p:par>
                                <p:cTn id="118" presetID="26" presetClass="emph" presetSubtype="0" repeatCount="5000" fill="hold" nodeType="withEffect">
                                  <p:stCondLst>
                                    <p:cond delay="0"/>
                                  </p:stCondLst>
                                  <p:childTnLst>
                                    <p:animEffect transition="out" filter="fade">
                                      <p:cBhvr>
                                        <p:cTn id="119" dur="500" tmFilter="0, 0; .2, .5; .8, .5; 1, 0"/>
                                        <p:tgtEl>
                                          <p:spTgt spid="44"/>
                                        </p:tgtEl>
                                      </p:cBhvr>
                                    </p:animEffect>
                                    <p:animScale>
                                      <p:cBhvr>
                                        <p:cTn id="120" dur="250" autoRev="1" fill="hold"/>
                                        <p:tgtEl>
                                          <p:spTgt spid="44"/>
                                        </p:tgtEl>
                                      </p:cBhvr>
                                      <p:by x="105000" y="105000"/>
                                    </p:animScale>
                                  </p:childTnLst>
                                </p:cTn>
                              </p:par>
                              <p:par>
                                <p:cTn id="121" presetID="26" presetClass="emph" presetSubtype="0" repeatCount="5000" fill="hold" nodeType="withEffect">
                                  <p:stCondLst>
                                    <p:cond delay="0"/>
                                  </p:stCondLst>
                                  <p:childTnLst>
                                    <p:animEffect transition="out" filter="fade">
                                      <p:cBhvr>
                                        <p:cTn id="122" dur="500" tmFilter="0, 0; .2, .5; .8, .5; 1, 0"/>
                                        <p:tgtEl>
                                          <p:spTgt spid="48"/>
                                        </p:tgtEl>
                                      </p:cBhvr>
                                    </p:animEffect>
                                    <p:animScale>
                                      <p:cBhvr>
                                        <p:cTn id="123" dur="250" autoRev="1" fill="hold"/>
                                        <p:tgtEl>
                                          <p:spTgt spid="48"/>
                                        </p:tgtEl>
                                      </p:cBhvr>
                                      <p:by x="105000" y="105000"/>
                                    </p:animScale>
                                  </p:childTnLst>
                                </p:cTn>
                              </p:par>
                              <p:par>
                                <p:cTn id="124" presetID="26" presetClass="emph" presetSubtype="0" repeatCount="5000" fill="hold" nodeType="withEffect">
                                  <p:stCondLst>
                                    <p:cond delay="0"/>
                                  </p:stCondLst>
                                  <p:childTnLst>
                                    <p:animEffect transition="out" filter="fade">
                                      <p:cBhvr>
                                        <p:cTn id="125" dur="500" tmFilter="0, 0; .2, .5; .8, .5; 1, 0"/>
                                        <p:tgtEl>
                                          <p:spTgt spid="45"/>
                                        </p:tgtEl>
                                      </p:cBhvr>
                                    </p:animEffect>
                                    <p:animScale>
                                      <p:cBhvr>
                                        <p:cTn id="126" dur="250" autoRev="1" fill="hold"/>
                                        <p:tgtEl>
                                          <p:spTgt spid="45"/>
                                        </p:tgtEl>
                                      </p:cBhvr>
                                      <p:by x="105000" y="105000"/>
                                    </p:animScale>
                                  </p:childTnLst>
                                </p:cTn>
                              </p:par>
                              <p:par>
                                <p:cTn id="127" presetID="26" presetClass="emph" presetSubtype="0" repeatCount="5000" fill="hold" nodeType="withEffect">
                                  <p:stCondLst>
                                    <p:cond delay="0"/>
                                  </p:stCondLst>
                                  <p:childTnLst>
                                    <p:animEffect transition="out" filter="fade">
                                      <p:cBhvr>
                                        <p:cTn id="128" dur="500" tmFilter="0, 0; .2, .5; .8, .5; 1, 0"/>
                                        <p:tgtEl>
                                          <p:spTgt spid="46"/>
                                        </p:tgtEl>
                                      </p:cBhvr>
                                    </p:animEffect>
                                    <p:animScale>
                                      <p:cBhvr>
                                        <p:cTn id="129" dur="250" autoRev="1" fill="hold"/>
                                        <p:tgtEl>
                                          <p:spTgt spid="46"/>
                                        </p:tgtEl>
                                      </p:cBhvr>
                                      <p:by x="105000" y="105000"/>
                                    </p:animScale>
                                  </p:childTnLst>
                                </p:cTn>
                              </p:par>
                              <p:par>
                                <p:cTn id="130" presetID="26" presetClass="emph" presetSubtype="0" repeatCount="5000" fill="hold" nodeType="withEffect">
                                  <p:stCondLst>
                                    <p:cond delay="0"/>
                                  </p:stCondLst>
                                  <p:childTnLst>
                                    <p:animEffect transition="out" filter="fade">
                                      <p:cBhvr>
                                        <p:cTn id="131" dur="500" tmFilter="0, 0; .2, .5; .8, .5; 1, 0"/>
                                        <p:tgtEl>
                                          <p:spTgt spid="47"/>
                                        </p:tgtEl>
                                      </p:cBhvr>
                                    </p:animEffect>
                                    <p:animScale>
                                      <p:cBhvr>
                                        <p:cTn id="132" dur="250" autoRev="1" fill="hold"/>
                                        <p:tgtEl>
                                          <p:spTgt spid="47"/>
                                        </p:tgtEl>
                                      </p:cBhvr>
                                      <p:by x="105000" y="105000"/>
                                    </p:animScale>
                                  </p:childTnLst>
                                </p:cTn>
                              </p:par>
                            </p:childTnLst>
                          </p:cTn>
                        </p:par>
                        <p:par>
                          <p:cTn id="133" fill="hold">
                            <p:stCondLst>
                              <p:cond delay="2500"/>
                            </p:stCondLst>
                            <p:childTnLst>
                              <p:par>
                                <p:cTn id="134" presetID="10" presetClass="entr" presetSubtype="0" fill="hold" nodeType="afterEffect">
                                  <p:stCondLst>
                                    <p:cond delay="0"/>
                                  </p:stCondLst>
                                  <p:childTnLst>
                                    <p:set>
                                      <p:cBhvr>
                                        <p:cTn id="135" dur="1" fill="hold">
                                          <p:stCondLst>
                                            <p:cond delay="0"/>
                                          </p:stCondLst>
                                        </p:cTn>
                                        <p:tgtEl>
                                          <p:spTgt spid="9"/>
                                        </p:tgtEl>
                                        <p:attrNameLst>
                                          <p:attrName>style.visibility</p:attrName>
                                        </p:attrNameLst>
                                      </p:cBhvr>
                                      <p:to>
                                        <p:strVal val="visible"/>
                                      </p:to>
                                    </p:set>
                                    <p:animEffect transition="in" filter="fade">
                                      <p:cBhvr>
                                        <p:cTn id="136" dur="500"/>
                                        <p:tgtEl>
                                          <p:spTgt spid="9"/>
                                        </p:tgtEl>
                                      </p:cBhvr>
                                    </p:animEffect>
                                  </p:childTnLst>
                                </p:cTn>
                              </p:par>
                              <p:par>
                                <p:cTn id="137" presetID="1" presetClass="exit" presetSubtype="0" fill="hold" nodeType="withEffect">
                                  <p:stCondLst>
                                    <p:cond delay="0"/>
                                  </p:stCondLst>
                                  <p:childTnLst>
                                    <p:set>
                                      <p:cBhvr>
                                        <p:cTn id="138" dur="1" fill="hold">
                                          <p:stCondLst>
                                            <p:cond delay="0"/>
                                          </p:stCondLst>
                                        </p:cTn>
                                        <p:tgtEl>
                                          <p:spTgt spid="54"/>
                                        </p:tgtEl>
                                        <p:attrNameLst>
                                          <p:attrName>style.visibility</p:attrName>
                                        </p:attrNameLst>
                                      </p:cBhvr>
                                      <p:to>
                                        <p:strVal val="hidden"/>
                                      </p:to>
                                    </p:set>
                                  </p:childTnLst>
                                </p:cTn>
                              </p:par>
                              <p:par>
                                <p:cTn id="139" presetID="1" presetClass="exit" presetSubtype="0" fill="hold" nodeType="withEffect">
                                  <p:stCondLst>
                                    <p:cond delay="0"/>
                                  </p:stCondLst>
                                  <p:childTnLst>
                                    <p:set>
                                      <p:cBhvr>
                                        <p:cTn id="140" dur="1" fill="hold">
                                          <p:stCondLst>
                                            <p:cond delay="0"/>
                                          </p:stCondLst>
                                        </p:cTn>
                                        <p:tgtEl>
                                          <p:spTgt spid="36"/>
                                        </p:tgtEl>
                                        <p:attrNameLst>
                                          <p:attrName>style.visibility</p:attrName>
                                        </p:attrNameLst>
                                      </p:cBhvr>
                                      <p:to>
                                        <p:strVal val="hidden"/>
                                      </p:to>
                                    </p:set>
                                  </p:childTnLst>
                                </p:cTn>
                              </p:par>
                              <p:par>
                                <p:cTn id="141" presetID="1" presetClass="exit" presetSubtype="0" fill="hold" nodeType="withEffect">
                                  <p:stCondLst>
                                    <p:cond delay="0"/>
                                  </p:stCondLst>
                                  <p:childTnLst>
                                    <p:set>
                                      <p:cBhvr>
                                        <p:cTn id="142" dur="1" fill="hold">
                                          <p:stCondLst>
                                            <p:cond delay="0"/>
                                          </p:stCondLst>
                                        </p:cTn>
                                        <p:tgtEl>
                                          <p:spTgt spid="37"/>
                                        </p:tgtEl>
                                        <p:attrNameLst>
                                          <p:attrName>style.visibility</p:attrName>
                                        </p:attrNameLst>
                                      </p:cBhvr>
                                      <p:to>
                                        <p:strVal val="hidden"/>
                                      </p:to>
                                    </p:set>
                                  </p:childTnLst>
                                </p:cTn>
                              </p:par>
                              <p:par>
                                <p:cTn id="143" presetID="1" presetClass="exit" presetSubtype="0" fill="hold" nodeType="withEffect">
                                  <p:stCondLst>
                                    <p:cond delay="0"/>
                                  </p:stCondLst>
                                  <p:childTnLst>
                                    <p:set>
                                      <p:cBhvr>
                                        <p:cTn id="144" dur="1" fill="hold">
                                          <p:stCondLst>
                                            <p:cond delay="0"/>
                                          </p:stCondLst>
                                        </p:cTn>
                                        <p:tgtEl>
                                          <p:spTgt spid="35"/>
                                        </p:tgtEl>
                                        <p:attrNameLst>
                                          <p:attrName>style.visibility</p:attrName>
                                        </p:attrNameLst>
                                      </p:cBhvr>
                                      <p:to>
                                        <p:strVal val="hidden"/>
                                      </p:to>
                                    </p:set>
                                  </p:childTnLst>
                                </p:cTn>
                              </p:par>
                              <p:par>
                                <p:cTn id="145" presetID="1" presetClass="exit" presetSubtype="0" fill="hold" grpId="1" nodeType="withEffect">
                                  <p:stCondLst>
                                    <p:cond delay="0"/>
                                  </p:stCondLst>
                                  <p:childTnLst>
                                    <p:set>
                                      <p:cBhvr>
                                        <p:cTn id="146" dur="1" fill="hold">
                                          <p:stCondLst>
                                            <p:cond delay="0"/>
                                          </p:stCondLst>
                                        </p:cTn>
                                        <p:tgtEl>
                                          <p:spTgt spid="76"/>
                                        </p:tgtEl>
                                        <p:attrNameLst>
                                          <p:attrName>style.visibility</p:attrName>
                                        </p:attrNameLst>
                                      </p:cBhvr>
                                      <p:to>
                                        <p:strVal val="hidden"/>
                                      </p:to>
                                    </p:set>
                                  </p:childTnLst>
                                </p:cTn>
                              </p:par>
                            </p:childTnLst>
                          </p:cTn>
                        </p:par>
                      </p:childTnLst>
                    </p:cTn>
                  </p:par>
                </p:childTnLst>
              </p:cTn>
              <p:nextCondLst>
                <p:cond evt="onClick" delay="0">
                  <p:tgtEl>
                    <p:spTgt spid="12"/>
                  </p:tgtEl>
                </p:cond>
              </p:nextCondLst>
            </p:seq>
          </p:childTnLst>
        </p:cTn>
      </p:par>
    </p:tnLst>
    <p:bldLst>
      <p:bldP spid="66" grpId="0" animBg="1"/>
      <p:bldP spid="66" grpId="1" animBg="1"/>
      <p:bldP spid="66" grpId="2" animBg="1"/>
      <p:bldP spid="67" grpId="0" animBg="1"/>
      <p:bldP spid="67" grpId="1" animBg="1"/>
      <p:bldP spid="67" grpId="2" animBg="1"/>
      <p:bldP spid="68" grpId="0" animBg="1"/>
      <p:bldP spid="68" grpId="1" animBg="1"/>
      <p:bldP spid="68" grpId="2" animBg="1"/>
      <p:bldP spid="70" grpId="0" animBg="1"/>
      <p:bldP spid="70" grpId="1" animBg="1"/>
      <p:bldP spid="70" grpId="2" animBg="1"/>
      <p:bldP spid="71" grpId="0" animBg="1"/>
      <p:bldP spid="71" grpId="1" animBg="1"/>
      <p:bldP spid="71" grpId="2" animBg="1"/>
      <p:bldP spid="72" grpId="0" animBg="1"/>
      <p:bldP spid="72" grpId="1" animBg="1"/>
      <p:bldP spid="72" grpId="2" animBg="1"/>
      <p:bldP spid="76" grpId="0"/>
      <p:bldP spid="76" grpId="1"/>
      <p:bldP spid="78" grpId="0" animBg="1"/>
      <p:bldP spid="78" grpId="1" animBg="1"/>
      <p:bldP spid="78" grpId="2" animBg="1"/>
      <p:bldP spid="79" grpId="0" animBg="1"/>
      <p:bldP spid="79" grpId="1" animBg="1"/>
      <p:bldP spid="79" grpId="2" animBg="1"/>
      <p:bldP spid="80" grpId="0" animBg="1"/>
      <p:bldP spid="80" grpId="1" animBg="1"/>
      <p:bldP spid="80" grpId="2" animBg="1"/>
      <p:bldP spid="81" grpId="0" animBg="1"/>
      <p:bldP spid="81" grpId="1" animBg="1"/>
      <p:bldP spid="81" grpId="2" animBg="1"/>
      <p:bldP spid="82" grpId="0" animBg="1"/>
      <p:bldP spid="82" grpId="1" animBg="1"/>
      <p:bldP spid="82" grpId="2" animBg="1"/>
      <p:bldP spid="83" grpId="0" animBg="1"/>
      <p:bldP spid="83" grpId="1" animBg="1"/>
      <p:bldP spid="83" grpId="2" animBg="1"/>
      <p:bldP spid="53" grpId="0" animBg="1"/>
      <p:bldP spid="57" grpId="0" animBg="1"/>
      <p:bldP spid="12" grpId="0" animBg="1"/>
    </p:bldLst>
  </p:timing>
</p:sld>
</file>

<file path=ppt/slides/slide7.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cxnSp>
        <p:nvCxnSpPr>
          <p:cNvPr id="63" name="Connecteur droit 62"/>
          <p:cNvCxnSpPr/>
          <p:nvPr>
            <p:custDataLst>
              <p:tags r:id="rId1"/>
            </p:custDataLst>
          </p:nvPr>
        </p:nvCxnSpPr>
        <p:spPr>
          <a:xfrm flipH="1" flipV="1">
            <a:off x="1115616" y="4682120"/>
            <a:ext cx="1914806" cy="27057"/>
          </a:xfrm>
          <a:prstGeom prst="line">
            <a:avLst/>
          </a:prstGeom>
          <a:ln w="57150">
            <a:solidFill>
              <a:srgbClr val="7030A0"/>
            </a:solidFill>
          </a:ln>
          <a:effectLst>
            <a:outerShdw blurRad="50800" dist="38100" dir="2700000" algn="tl" rotWithShape="0">
              <a:prstClr val="black">
                <a:alpha val="40000"/>
              </a:prstClr>
            </a:outerShdw>
          </a:effectLst>
        </p:spPr>
        <p:style>
          <a:lnRef idx="1">
            <a:schemeClr val="accent1"/>
          </a:lnRef>
          <a:fillRef idx="0">
            <a:schemeClr val="accent1"/>
          </a:fillRef>
          <a:effectRef idx="0">
            <a:schemeClr val="accent1"/>
          </a:effectRef>
          <a:fontRef idx="minor">
            <a:schemeClr val="tx1"/>
          </a:fontRef>
        </p:style>
      </p:cxnSp>
      <p:sp>
        <p:nvSpPr>
          <p:cNvPr id="60" name="Forme libre 59"/>
          <p:cNvSpPr/>
          <p:nvPr>
            <p:custDataLst>
              <p:tags r:id="rId2"/>
            </p:custDataLst>
          </p:nvPr>
        </p:nvSpPr>
        <p:spPr>
          <a:xfrm>
            <a:off x="7668344" y="4748003"/>
            <a:ext cx="767035" cy="1394577"/>
          </a:xfrm>
          <a:custGeom>
            <a:avLst/>
            <a:gdLst>
              <a:gd name="connsiteX0" fmla="*/ 0 w 771212"/>
              <a:gd name="connsiteY0" fmla="*/ 4943 h 1380353"/>
              <a:gd name="connsiteX1" fmla="*/ 358140 w 771212"/>
              <a:gd name="connsiteY1" fmla="*/ 27803 h 1380353"/>
              <a:gd name="connsiteX2" fmla="*/ 704850 w 771212"/>
              <a:gd name="connsiteY2" fmla="*/ 218303 h 1380353"/>
              <a:gd name="connsiteX3" fmla="*/ 765810 w 771212"/>
              <a:gd name="connsiteY3" fmla="*/ 854573 h 1380353"/>
              <a:gd name="connsiteX4" fmla="*/ 628650 w 771212"/>
              <a:gd name="connsiteY4" fmla="*/ 1201283 h 1380353"/>
              <a:gd name="connsiteX5" fmla="*/ 243840 w 771212"/>
              <a:gd name="connsiteY5" fmla="*/ 1380353 h 1380353"/>
              <a:gd name="connsiteX0" fmla="*/ 0 w 771212"/>
              <a:gd name="connsiteY0" fmla="*/ 2502 h 1377912"/>
              <a:gd name="connsiteX1" fmla="*/ 358140 w 771212"/>
              <a:gd name="connsiteY1" fmla="*/ 25362 h 1377912"/>
              <a:gd name="connsiteX2" fmla="*/ 704850 w 771212"/>
              <a:gd name="connsiteY2" fmla="*/ 215862 h 1377912"/>
              <a:gd name="connsiteX3" fmla="*/ 765810 w 771212"/>
              <a:gd name="connsiteY3" fmla="*/ 852132 h 1377912"/>
              <a:gd name="connsiteX4" fmla="*/ 628650 w 771212"/>
              <a:gd name="connsiteY4" fmla="*/ 1198842 h 1377912"/>
              <a:gd name="connsiteX5" fmla="*/ 243840 w 771212"/>
              <a:gd name="connsiteY5" fmla="*/ 1377912 h 1377912"/>
              <a:gd name="connsiteX0" fmla="*/ 0 w 770349"/>
              <a:gd name="connsiteY0" fmla="*/ 6877 h 1382287"/>
              <a:gd name="connsiteX1" fmla="*/ 358140 w 770349"/>
              <a:gd name="connsiteY1" fmla="*/ 29737 h 1382287"/>
              <a:gd name="connsiteX2" fmla="*/ 701040 w 770349"/>
              <a:gd name="connsiteY2" fmla="*/ 258337 h 1382287"/>
              <a:gd name="connsiteX3" fmla="*/ 765810 w 770349"/>
              <a:gd name="connsiteY3" fmla="*/ 856507 h 1382287"/>
              <a:gd name="connsiteX4" fmla="*/ 628650 w 770349"/>
              <a:gd name="connsiteY4" fmla="*/ 1203217 h 1382287"/>
              <a:gd name="connsiteX5" fmla="*/ 243840 w 770349"/>
              <a:gd name="connsiteY5" fmla="*/ 1382287 h 1382287"/>
              <a:gd name="connsiteX0" fmla="*/ 0 w 787279"/>
              <a:gd name="connsiteY0" fmla="*/ 6877 h 1382287"/>
              <a:gd name="connsiteX1" fmla="*/ 358140 w 787279"/>
              <a:gd name="connsiteY1" fmla="*/ 29737 h 1382287"/>
              <a:gd name="connsiteX2" fmla="*/ 701040 w 787279"/>
              <a:gd name="connsiteY2" fmla="*/ 258337 h 1382287"/>
              <a:gd name="connsiteX3" fmla="*/ 765810 w 787279"/>
              <a:gd name="connsiteY3" fmla="*/ 856507 h 1382287"/>
              <a:gd name="connsiteX4" fmla="*/ 777241 w 787279"/>
              <a:gd name="connsiteY4" fmla="*/ 932707 h 1382287"/>
              <a:gd name="connsiteX5" fmla="*/ 628650 w 787279"/>
              <a:gd name="connsiteY5" fmla="*/ 1203217 h 1382287"/>
              <a:gd name="connsiteX6" fmla="*/ 243840 w 787279"/>
              <a:gd name="connsiteY6" fmla="*/ 1382287 h 1382287"/>
              <a:gd name="connsiteX0" fmla="*/ 0 w 770349"/>
              <a:gd name="connsiteY0" fmla="*/ 6877 h 1382287"/>
              <a:gd name="connsiteX1" fmla="*/ 358140 w 770349"/>
              <a:gd name="connsiteY1" fmla="*/ 29737 h 1382287"/>
              <a:gd name="connsiteX2" fmla="*/ 701040 w 770349"/>
              <a:gd name="connsiteY2" fmla="*/ 258337 h 1382287"/>
              <a:gd name="connsiteX3" fmla="*/ 765810 w 770349"/>
              <a:gd name="connsiteY3" fmla="*/ 856507 h 1382287"/>
              <a:gd name="connsiteX4" fmla="*/ 628650 w 770349"/>
              <a:gd name="connsiteY4" fmla="*/ 1203217 h 1382287"/>
              <a:gd name="connsiteX5" fmla="*/ 243840 w 770349"/>
              <a:gd name="connsiteY5" fmla="*/ 1382287 h 1382287"/>
              <a:gd name="connsiteX0" fmla="*/ 0 w 767035"/>
              <a:gd name="connsiteY0" fmla="*/ 6877 h 1382287"/>
              <a:gd name="connsiteX1" fmla="*/ 358140 w 767035"/>
              <a:gd name="connsiteY1" fmla="*/ 29737 h 1382287"/>
              <a:gd name="connsiteX2" fmla="*/ 701040 w 767035"/>
              <a:gd name="connsiteY2" fmla="*/ 258337 h 1382287"/>
              <a:gd name="connsiteX3" fmla="*/ 762000 w 767035"/>
              <a:gd name="connsiteY3" fmla="*/ 886987 h 1382287"/>
              <a:gd name="connsiteX4" fmla="*/ 628650 w 767035"/>
              <a:gd name="connsiteY4" fmla="*/ 1203217 h 1382287"/>
              <a:gd name="connsiteX5" fmla="*/ 243840 w 767035"/>
              <a:gd name="connsiteY5" fmla="*/ 1382287 h 1382287"/>
              <a:gd name="connsiteX0" fmla="*/ 0 w 767035"/>
              <a:gd name="connsiteY0" fmla="*/ 6877 h 1382287"/>
              <a:gd name="connsiteX1" fmla="*/ 358140 w 767035"/>
              <a:gd name="connsiteY1" fmla="*/ 29737 h 1382287"/>
              <a:gd name="connsiteX2" fmla="*/ 701040 w 767035"/>
              <a:gd name="connsiteY2" fmla="*/ 258337 h 1382287"/>
              <a:gd name="connsiteX3" fmla="*/ 762000 w 767035"/>
              <a:gd name="connsiteY3" fmla="*/ 886987 h 1382287"/>
              <a:gd name="connsiteX4" fmla="*/ 628650 w 767035"/>
              <a:gd name="connsiteY4" fmla="*/ 1252747 h 1382287"/>
              <a:gd name="connsiteX5" fmla="*/ 243840 w 767035"/>
              <a:gd name="connsiteY5" fmla="*/ 1382287 h 1382287"/>
              <a:gd name="connsiteX0" fmla="*/ 0 w 767035"/>
              <a:gd name="connsiteY0" fmla="*/ 6877 h 1394577"/>
              <a:gd name="connsiteX1" fmla="*/ 358140 w 767035"/>
              <a:gd name="connsiteY1" fmla="*/ 29737 h 1394577"/>
              <a:gd name="connsiteX2" fmla="*/ 701040 w 767035"/>
              <a:gd name="connsiteY2" fmla="*/ 258337 h 1394577"/>
              <a:gd name="connsiteX3" fmla="*/ 762000 w 767035"/>
              <a:gd name="connsiteY3" fmla="*/ 886987 h 1394577"/>
              <a:gd name="connsiteX4" fmla="*/ 628650 w 767035"/>
              <a:gd name="connsiteY4" fmla="*/ 1252747 h 1394577"/>
              <a:gd name="connsiteX5" fmla="*/ 192220 w 767035"/>
              <a:gd name="connsiteY5" fmla="*/ 1394577 h 1394577"/>
              <a:gd name="connsiteX0" fmla="*/ 0 w 767035"/>
              <a:gd name="connsiteY0" fmla="*/ 6877 h 1394577"/>
              <a:gd name="connsiteX1" fmla="*/ 358140 w 767035"/>
              <a:gd name="connsiteY1" fmla="*/ 29737 h 1394577"/>
              <a:gd name="connsiteX2" fmla="*/ 701040 w 767035"/>
              <a:gd name="connsiteY2" fmla="*/ 258337 h 1394577"/>
              <a:gd name="connsiteX3" fmla="*/ 762000 w 767035"/>
              <a:gd name="connsiteY3" fmla="*/ 886987 h 1394577"/>
              <a:gd name="connsiteX4" fmla="*/ 628650 w 767035"/>
              <a:gd name="connsiteY4" fmla="*/ 1252747 h 1394577"/>
              <a:gd name="connsiteX5" fmla="*/ 177472 w 767035"/>
              <a:gd name="connsiteY5" fmla="*/ 1394577 h 1394577"/>
              <a:gd name="connsiteX0" fmla="*/ 0 w 767035"/>
              <a:gd name="connsiteY0" fmla="*/ 6877 h 1394577"/>
              <a:gd name="connsiteX1" fmla="*/ 358140 w 767035"/>
              <a:gd name="connsiteY1" fmla="*/ 29737 h 1394577"/>
              <a:gd name="connsiteX2" fmla="*/ 701040 w 767035"/>
              <a:gd name="connsiteY2" fmla="*/ 258337 h 1394577"/>
              <a:gd name="connsiteX3" fmla="*/ 762000 w 767035"/>
              <a:gd name="connsiteY3" fmla="*/ 886987 h 1394577"/>
              <a:gd name="connsiteX4" fmla="*/ 628650 w 767035"/>
              <a:gd name="connsiteY4" fmla="*/ 1252747 h 1394577"/>
              <a:gd name="connsiteX5" fmla="*/ 177472 w 767035"/>
              <a:gd name="connsiteY5" fmla="*/ 1394577 h 13945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67035" h="1394577">
                <a:moveTo>
                  <a:pt x="0" y="6877"/>
                </a:moveTo>
                <a:cubicBezTo>
                  <a:pt x="120332" y="527"/>
                  <a:pt x="241300" y="-12173"/>
                  <a:pt x="358140" y="29737"/>
                </a:cubicBezTo>
                <a:cubicBezTo>
                  <a:pt x="474980" y="71647"/>
                  <a:pt x="633730" y="115462"/>
                  <a:pt x="701040" y="258337"/>
                </a:cubicBezTo>
                <a:cubicBezTo>
                  <a:pt x="768350" y="401212"/>
                  <a:pt x="774065" y="721252"/>
                  <a:pt x="762000" y="886987"/>
                </a:cubicBezTo>
                <a:cubicBezTo>
                  <a:pt x="749935" y="1052722"/>
                  <a:pt x="715010" y="1170197"/>
                  <a:pt x="628650" y="1252747"/>
                </a:cubicBezTo>
                <a:cubicBezTo>
                  <a:pt x="542290" y="1335297"/>
                  <a:pt x="338669" y="1390644"/>
                  <a:pt x="177472" y="1394577"/>
                </a:cubicBezTo>
              </a:path>
            </a:pathLst>
          </a:custGeom>
          <a:noFill/>
          <a:ln w="104775">
            <a:solidFill>
              <a:schemeClr val="tx1"/>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 name="Titre 1"/>
          <p:cNvSpPr>
            <a:spLocks noGrp="1"/>
          </p:cNvSpPr>
          <p:nvPr>
            <p:ph type="title"/>
            <p:custDataLst>
              <p:tags r:id="rId3"/>
            </p:custDataLst>
          </p:nvPr>
        </p:nvSpPr>
        <p:spPr>
          <a:xfrm>
            <a:off x="0" y="180000"/>
            <a:ext cx="9144000" cy="720000"/>
          </a:xfrm>
        </p:spPr>
        <p:txBody>
          <a:bodyPr>
            <a:normAutofit fontScale="90000"/>
          </a:bodyPr>
          <a:lstStyle/>
          <a:p>
            <a:r>
              <a:rPr lang="fr-FR" dirty="0" smtClean="0"/>
              <a:t>Les moteurs Courant Continu</a:t>
            </a:r>
            <a:endParaRPr lang="fr-FR" dirty="0"/>
          </a:p>
        </p:txBody>
      </p:sp>
      <p:sp>
        <p:nvSpPr>
          <p:cNvPr id="3" name="Espace réservé du contenu 2"/>
          <p:cNvSpPr>
            <a:spLocks noGrp="1"/>
          </p:cNvSpPr>
          <p:nvPr>
            <p:ph idx="1"/>
            <p:custDataLst>
              <p:tags r:id="rId4"/>
            </p:custDataLst>
          </p:nvPr>
        </p:nvSpPr>
        <p:spPr>
          <a:xfrm>
            <a:off x="0" y="1080000"/>
            <a:ext cx="9144000" cy="2340000"/>
          </a:xfrm>
        </p:spPr>
        <p:txBody>
          <a:bodyPr lIns="36000" rIns="36000" anchor="t">
            <a:noAutofit/>
          </a:bodyPr>
          <a:lstStyle/>
          <a:p>
            <a:pPr marL="0" indent="0" algn="ctr">
              <a:buNone/>
            </a:pPr>
            <a:r>
              <a:rPr lang="fr-FR" sz="2000" dirty="0" smtClean="0"/>
              <a:t>Principe </a:t>
            </a:r>
            <a:r>
              <a:rPr lang="fr-FR" sz="2000" dirty="0"/>
              <a:t>de fonctionnement du moteur courant continu.</a:t>
            </a:r>
          </a:p>
          <a:p>
            <a:pPr marL="0" indent="0" algn="ctr">
              <a:buNone/>
            </a:pPr>
            <a:r>
              <a:rPr lang="fr-FR" sz="2000" dirty="0"/>
              <a:t>Un conducteur parcouru par un courant</a:t>
            </a:r>
            <a:r>
              <a:rPr lang="fr-FR" sz="2000"/>
              <a:t>, </a:t>
            </a:r>
            <a:r>
              <a:rPr lang="fr-FR" sz="2000" smtClean="0"/>
              <a:t>et, </a:t>
            </a:r>
            <a:r>
              <a:rPr lang="fr-FR" sz="2000" dirty="0"/>
              <a:t>soumis à un champ magnétique est le siège d’une force qui tend à le déplacer. </a:t>
            </a:r>
            <a:r>
              <a:rPr lang="fr-FR" sz="2000" dirty="0" smtClean="0"/>
              <a:t/>
            </a:r>
            <a:br>
              <a:rPr lang="fr-FR" sz="2000" dirty="0" smtClean="0"/>
            </a:br>
            <a:r>
              <a:rPr lang="fr-FR" sz="2000" dirty="0" smtClean="0"/>
              <a:t>C’est </a:t>
            </a:r>
            <a:r>
              <a:rPr lang="fr-FR" sz="2000" dirty="0"/>
              <a:t>la loi de Laplace .</a:t>
            </a:r>
          </a:p>
          <a:p>
            <a:pPr marL="0" indent="0" algn="ctr">
              <a:buNone/>
            </a:pPr>
            <a:r>
              <a:rPr lang="fr-FR" sz="2400" dirty="0">
                <a:effectLst>
                  <a:glow rad="228600">
                    <a:schemeClr val="accent5">
                      <a:satMod val="175000"/>
                      <a:alpha val="40000"/>
                    </a:schemeClr>
                  </a:glow>
                  <a:outerShdw blurRad="38100" dist="38100" dir="2700000" algn="tl">
                    <a:srgbClr val="000000">
                      <a:alpha val="43137"/>
                    </a:srgbClr>
                  </a:outerShdw>
                </a:effectLst>
              </a:rPr>
              <a:t>F </a:t>
            </a:r>
            <a:r>
              <a:rPr lang="fr-FR" sz="2400" dirty="0">
                <a:effectLst>
                  <a:glow rad="228600">
                    <a:schemeClr val="accent4">
                      <a:satMod val="175000"/>
                      <a:alpha val="40000"/>
                    </a:schemeClr>
                  </a:glow>
                  <a:outerShdw blurRad="38100" dist="38100" dir="2700000" algn="tl">
                    <a:srgbClr val="000000">
                      <a:alpha val="43137"/>
                    </a:srgbClr>
                  </a:outerShdw>
                </a:effectLst>
              </a:rPr>
              <a:t>=</a:t>
            </a:r>
            <a:r>
              <a:rPr lang="fr-FR" sz="2400" dirty="0">
                <a:effectLst>
                  <a:glow rad="228600">
                    <a:schemeClr val="accent5">
                      <a:satMod val="175000"/>
                      <a:alpha val="40000"/>
                    </a:schemeClr>
                  </a:glow>
                  <a:outerShdw blurRad="38100" dist="38100" dir="2700000" algn="tl">
                    <a:srgbClr val="000000">
                      <a:alpha val="43137"/>
                    </a:srgbClr>
                  </a:outerShdw>
                </a:effectLst>
              </a:rPr>
              <a:t> </a:t>
            </a:r>
            <a:r>
              <a:rPr lang="fr-FR" sz="2400" dirty="0">
                <a:effectLst>
                  <a:glow rad="228600">
                    <a:srgbClr val="FFFF00">
                      <a:alpha val="40000"/>
                    </a:srgbClr>
                  </a:glow>
                  <a:outerShdw blurRad="38100" dist="38100" dir="2700000" algn="tl">
                    <a:srgbClr val="000000">
                      <a:alpha val="43137"/>
                    </a:srgbClr>
                  </a:outerShdw>
                </a:effectLst>
              </a:rPr>
              <a:t>B</a:t>
            </a:r>
            <a:r>
              <a:rPr lang="fr-FR" sz="2400" dirty="0">
                <a:effectLst>
                  <a:glow rad="228600">
                    <a:schemeClr val="accent4">
                      <a:satMod val="175000"/>
                      <a:alpha val="40000"/>
                    </a:schemeClr>
                  </a:glow>
                  <a:outerShdw blurRad="38100" dist="38100" dir="2700000" algn="tl">
                    <a:srgbClr val="000000">
                      <a:alpha val="43137"/>
                    </a:srgbClr>
                  </a:outerShdw>
                </a:effectLst>
              </a:rPr>
              <a:t> . </a:t>
            </a:r>
            <a:r>
              <a:rPr lang="fr-FR" sz="2400" dirty="0">
                <a:effectLst>
                  <a:glow rad="228600">
                    <a:schemeClr val="accent2">
                      <a:satMod val="175000"/>
                      <a:alpha val="40000"/>
                    </a:schemeClr>
                  </a:glow>
                  <a:outerShdw blurRad="38100" dist="38100" dir="2700000" algn="tl">
                    <a:srgbClr val="000000">
                      <a:alpha val="43137"/>
                    </a:srgbClr>
                  </a:outerShdw>
                </a:effectLst>
              </a:rPr>
              <a:t>I </a:t>
            </a:r>
            <a:r>
              <a:rPr lang="fr-FR" sz="2400" dirty="0">
                <a:effectLst>
                  <a:glow rad="228600">
                    <a:schemeClr val="accent4">
                      <a:satMod val="175000"/>
                      <a:alpha val="40000"/>
                    </a:schemeClr>
                  </a:glow>
                  <a:outerShdw blurRad="38100" dist="38100" dir="2700000" algn="tl">
                    <a:srgbClr val="000000">
                      <a:alpha val="43137"/>
                    </a:srgbClr>
                  </a:outerShdw>
                </a:effectLst>
              </a:rPr>
              <a:t>.</a:t>
            </a:r>
            <a:r>
              <a:rPr lang="fr-FR" sz="2400" dirty="0">
                <a:effectLst>
                  <a:glow rad="228600">
                    <a:schemeClr val="accent5">
                      <a:satMod val="175000"/>
                      <a:alpha val="40000"/>
                    </a:schemeClr>
                  </a:glow>
                  <a:outerShdw blurRad="38100" dist="38100" dir="2700000" algn="tl">
                    <a:srgbClr val="000000">
                      <a:alpha val="43137"/>
                    </a:srgbClr>
                  </a:outerShdw>
                </a:effectLst>
              </a:rPr>
              <a:t> </a:t>
            </a:r>
            <a:r>
              <a:rPr lang="fr-FR" sz="2400" dirty="0" smtClean="0">
                <a:effectLst>
                  <a:glow rad="228600">
                    <a:schemeClr val="accent4">
                      <a:satMod val="175000"/>
                      <a:alpha val="40000"/>
                    </a:schemeClr>
                  </a:glow>
                  <a:outerShdw blurRad="38100" dist="38100" dir="2700000" algn="tl">
                    <a:srgbClr val="000000">
                      <a:alpha val="43137"/>
                    </a:srgbClr>
                  </a:outerShdw>
                </a:effectLst>
              </a:rPr>
              <a:t>L</a:t>
            </a:r>
          </a:p>
          <a:p>
            <a:pPr marL="0" indent="0" algn="ctr">
              <a:spcBef>
                <a:spcPts val="1200"/>
              </a:spcBef>
              <a:buNone/>
            </a:pPr>
            <a:r>
              <a:rPr lang="fr-FR" sz="1800" dirty="0" smtClean="0">
                <a:effectLst>
                  <a:glow rad="228600">
                    <a:schemeClr val="accent5">
                      <a:satMod val="175000"/>
                      <a:alpha val="40000"/>
                    </a:schemeClr>
                  </a:glow>
                  <a:outerShdw blurRad="38100" dist="38100" dir="2700000" algn="tl">
                    <a:srgbClr val="000000">
                      <a:alpha val="43137"/>
                    </a:srgbClr>
                  </a:outerShdw>
                </a:effectLst>
              </a:rPr>
              <a:t>F en Newtons (N) ; </a:t>
            </a:r>
            <a:r>
              <a:rPr lang="fr-FR" sz="1800" dirty="0" smtClean="0">
                <a:effectLst>
                  <a:glow rad="228600">
                    <a:srgbClr val="FFFF00">
                      <a:alpha val="40000"/>
                    </a:srgbClr>
                  </a:glow>
                  <a:outerShdw blurRad="38100" dist="38100" dir="2700000" algn="tl">
                    <a:srgbClr val="000000">
                      <a:alpha val="43137"/>
                    </a:srgbClr>
                  </a:outerShdw>
                </a:effectLst>
              </a:rPr>
              <a:t>B en teslas (T);</a:t>
            </a:r>
            <a:r>
              <a:rPr lang="fr-FR" sz="1800" dirty="0" smtClean="0">
                <a:effectLst>
                  <a:glow rad="228600">
                    <a:schemeClr val="accent5">
                      <a:satMod val="175000"/>
                      <a:alpha val="40000"/>
                    </a:schemeClr>
                  </a:glow>
                  <a:outerShdw blurRad="38100" dist="38100" dir="2700000" algn="tl">
                    <a:srgbClr val="000000">
                      <a:alpha val="43137"/>
                    </a:srgbClr>
                  </a:outerShdw>
                </a:effectLst>
              </a:rPr>
              <a:t> </a:t>
            </a:r>
            <a:r>
              <a:rPr lang="fr-FR" sz="1800" dirty="0" smtClean="0">
                <a:effectLst>
                  <a:glow rad="228600">
                    <a:schemeClr val="accent2">
                      <a:satMod val="175000"/>
                      <a:alpha val="40000"/>
                    </a:schemeClr>
                  </a:glow>
                  <a:outerShdw blurRad="38100" dist="38100" dir="2700000" algn="tl">
                    <a:srgbClr val="000000">
                      <a:alpha val="43137"/>
                    </a:srgbClr>
                  </a:outerShdw>
                </a:effectLst>
              </a:rPr>
              <a:t>I en Ampères (A);</a:t>
            </a:r>
            <a:r>
              <a:rPr lang="fr-FR" sz="1800" dirty="0" smtClean="0">
                <a:effectLst>
                  <a:glow rad="228600">
                    <a:srgbClr val="FFC000">
                      <a:alpha val="40000"/>
                    </a:srgbClr>
                  </a:glow>
                  <a:outerShdw blurRad="38100" dist="38100" dir="2700000" algn="tl">
                    <a:srgbClr val="000000">
                      <a:alpha val="43137"/>
                    </a:srgbClr>
                  </a:outerShdw>
                </a:effectLst>
              </a:rPr>
              <a:t> </a:t>
            </a:r>
            <a:r>
              <a:rPr lang="fr-FR" sz="1800" dirty="0" smtClean="0">
                <a:effectLst>
                  <a:glow rad="228600">
                    <a:schemeClr val="accent4">
                      <a:satMod val="175000"/>
                      <a:alpha val="40000"/>
                    </a:schemeClr>
                  </a:glow>
                  <a:outerShdw blurRad="38100" dist="38100" dir="2700000" algn="tl">
                    <a:srgbClr val="000000">
                      <a:alpha val="43137"/>
                    </a:srgbClr>
                  </a:outerShdw>
                </a:effectLst>
              </a:rPr>
              <a:t>L en mètres (m) </a:t>
            </a:r>
            <a:endParaRPr lang="fr-FR" sz="1800" dirty="0" smtClean="0"/>
          </a:p>
        </p:txBody>
      </p:sp>
      <p:grpSp>
        <p:nvGrpSpPr>
          <p:cNvPr id="4" name="Groupe 3"/>
          <p:cNvGrpSpPr/>
          <p:nvPr>
            <p:custDataLst>
              <p:tags r:id="rId5"/>
            </p:custDataLst>
          </p:nvPr>
        </p:nvGrpSpPr>
        <p:grpSpPr>
          <a:xfrm>
            <a:off x="1259632" y="3508829"/>
            <a:ext cx="4913682" cy="2749607"/>
            <a:chOff x="143508" y="3596868"/>
            <a:chExt cx="3257498" cy="2028376"/>
          </a:xfrm>
        </p:grpSpPr>
        <p:sp>
          <p:nvSpPr>
            <p:cNvPr id="18" name="Arc plein 17"/>
            <p:cNvSpPr/>
            <p:nvPr/>
          </p:nvSpPr>
          <p:spPr>
            <a:xfrm rot="16200000">
              <a:off x="359532" y="3491605"/>
              <a:ext cx="1872208" cy="2088232"/>
            </a:xfrm>
            <a:prstGeom prst="blockArc">
              <a:avLst>
                <a:gd name="adj1" fmla="val 10787833"/>
                <a:gd name="adj2" fmla="val 0"/>
                <a:gd name="adj3" fmla="val 25000"/>
              </a:avLst>
            </a:prstGeom>
            <a:solidFill>
              <a:srgbClr val="645D3A"/>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sp>
          <p:nvSpPr>
            <p:cNvPr id="15" name="Arc plein 14"/>
            <p:cNvSpPr/>
            <p:nvPr/>
          </p:nvSpPr>
          <p:spPr>
            <a:xfrm rot="16200000">
              <a:off x="251520" y="3645024"/>
              <a:ext cx="1872208" cy="2088232"/>
            </a:xfrm>
            <a:prstGeom prst="blockArc">
              <a:avLst/>
            </a:prstGeom>
            <a:gradFill>
              <a:gsLst>
                <a:gs pos="16000">
                  <a:schemeClr val="bg2">
                    <a:lumMod val="25000"/>
                  </a:schemeClr>
                </a:gs>
                <a:gs pos="50000">
                  <a:schemeClr val="bg2">
                    <a:lumMod val="25000"/>
                  </a:schemeClr>
                </a:gs>
              </a:gsLst>
              <a:lin ang="0" scaled="0"/>
            </a:gra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sp>
          <p:nvSpPr>
            <p:cNvPr id="17" name="Cube 16"/>
            <p:cNvSpPr/>
            <p:nvPr/>
          </p:nvSpPr>
          <p:spPr>
            <a:xfrm>
              <a:off x="1168757" y="5010912"/>
              <a:ext cx="2232249" cy="614332"/>
            </a:xfrm>
            <a:prstGeom prst="cube">
              <a:avLst/>
            </a:prstGeom>
            <a:gradFill flip="none" rotWithShape="1">
              <a:gsLst>
                <a:gs pos="16000">
                  <a:schemeClr val="bg2">
                    <a:lumMod val="25000"/>
                  </a:schemeClr>
                </a:gs>
                <a:gs pos="50000">
                  <a:schemeClr val="bg2">
                    <a:lumMod val="25000"/>
                  </a:schemeClr>
                </a:gs>
                <a:gs pos="98000">
                  <a:srgbClr val="C00000"/>
                </a:gs>
              </a:gsLst>
              <a:lin ang="0" scaled="0"/>
              <a:tileRect/>
            </a:gra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6" name="Cube 15"/>
            <p:cNvSpPr/>
            <p:nvPr/>
          </p:nvSpPr>
          <p:spPr>
            <a:xfrm>
              <a:off x="1155072" y="3596868"/>
              <a:ext cx="2232249" cy="624547"/>
            </a:xfrm>
            <a:prstGeom prst="cube">
              <a:avLst/>
            </a:prstGeom>
            <a:gradFill>
              <a:gsLst>
                <a:gs pos="98333">
                  <a:srgbClr val="002060"/>
                </a:gs>
                <a:gs pos="16000">
                  <a:schemeClr val="bg2">
                    <a:lumMod val="25000"/>
                  </a:schemeClr>
                </a:gs>
                <a:gs pos="50000">
                  <a:schemeClr val="bg2">
                    <a:lumMod val="25000"/>
                  </a:schemeClr>
                </a:gs>
              </a:gsLst>
              <a:lin ang="0" scaled="0"/>
            </a:gra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9" name="Rectangle 18"/>
            <p:cNvSpPr/>
            <p:nvPr/>
          </p:nvSpPr>
          <p:spPr>
            <a:xfrm>
              <a:off x="1152666" y="5173840"/>
              <a:ext cx="39315" cy="444000"/>
            </a:xfrm>
            <a:prstGeom prst="rect">
              <a:avLst/>
            </a:prstGeom>
            <a:solidFill>
              <a:schemeClr val="bg2">
                <a:lumMod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0" name="Rectangle 19"/>
            <p:cNvSpPr/>
            <p:nvPr/>
          </p:nvSpPr>
          <p:spPr>
            <a:xfrm>
              <a:off x="1120875" y="3768183"/>
              <a:ext cx="61483" cy="445048"/>
            </a:xfrm>
            <a:prstGeom prst="rect">
              <a:avLst/>
            </a:prstGeom>
            <a:solidFill>
              <a:schemeClr val="bg2">
                <a:lumMod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cxnSp>
        <p:nvCxnSpPr>
          <p:cNvPr id="6" name="Connecteur droit 5"/>
          <p:cNvCxnSpPr/>
          <p:nvPr>
            <p:custDataLst>
              <p:tags r:id="rId6"/>
            </p:custDataLst>
          </p:nvPr>
        </p:nvCxnSpPr>
        <p:spPr>
          <a:xfrm>
            <a:off x="1836192" y="5483612"/>
            <a:ext cx="5184080" cy="97399"/>
          </a:xfrm>
          <a:prstGeom prst="line">
            <a:avLst/>
          </a:prstGeom>
          <a:ln w="104775">
            <a:solidFill>
              <a:schemeClr val="accent6">
                <a:lumMod val="75000"/>
              </a:schemeClr>
            </a:solidFill>
          </a:ln>
          <a:scene3d>
            <a:camera prst="orthographicFront"/>
            <a:lightRig rig="threePt" dir="t"/>
          </a:scene3d>
          <a:sp3d>
            <a:bevelT/>
          </a:sp3d>
        </p:spPr>
        <p:style>
          <a:lnRef idx="1">
            <a:schemeClr val="accent1"/>
          </a:lnRef>
          <a:fillRef idx="0">
            <a:schemeClr val="accent1"/>
          </a:fillRef>
          <a:effectRef idx="0">
            <a:schemeClr val="accent1"/>
          </a:effectRef>
          <a:fontRef idx="minor">
            <a:schemeClr val="tx1"/>
          </a:fontRef>
        </p:style>
      </p:cxnSp>
      <p:cxnSp>
        <p:nvCxnSpPr>
          <p:cNvPr id="23" name="Connecteur droit 22"/>
          <p:cNvCxnSpPr/>
          <p:nvPr>
            <p:custDataLst>
              <p:tags r:id="rId7"/>
            </p:custDataLst>
          </p:nvPr>
        </p:nvCxnSpPr>
        <p:spPr>
          <a:xfrm>
            <a:off x="2987562" y="4701835"/>
            <a:ext cx="4752790" cy="48699"/>
          </a:xfrm>
          <a:prstGeom prst="line">
            <a:avLst/>
          </a:prstGeom>
          <a:ln w="104775">
            <a:solidFill>
              <a:schemeClr val="accent6">
                <a:lumMod val="75000"/>
              </a:schemeClr>
            </a:solidFill>
          </a:ln>
          <a:scene3d>
            <a:camera prst="orthographicFront"/>
            <a:lightRig rig="threePt" dir="t"/>
          </a:scene3d>
          <a:sp3d>
            <a:bevelT/>
          </a:sp3d>
        </p:spPr>
        <p:style>
          <a:lnRef idx="1">
            <a:schemeClr val="accent1"/>
          </a:lnRef>
          <a:fillRef idx="0">
            <a:schemeClr val="accent1"/>
          </a:fillRef>
          <a:effectRef idx="0">
            <a:schemeClr val="accent1"/>
          </a:effectRef>
          <a:fontRef idx="minor">
            <a:schemeClr val="tx1"/>
          </a:fontRef>
        </p:style>
      </p:cxnSp>
      <p:cxnSp>
        <p:nvCxnSpPr>
          <p:cNvPr id="24" name="Connecteur droit 23"/>
          <p:cNvCxnSpPr/>
          <p:nvPr>
            <p:custDataLst>
              <p:tags r:id="rId8"/>
            </p:custDataLst>
          </p:nvPr>
        </p:nvCxnSpPr>
        <p:spPr>
          <a:xfrm flipV="1">
            <a:off x="2072442" y="4506982"/>
            <a:ext cx="1647304" cy="1226274"/>
          </a:xfrm>
          <a:prstGeom prst="line">
            <a:avLst/>
          </a:prstGeom>
          <a:ln w="104775">
            <a:solidFill>
              <a:schemeClr val="accent6">
                <a:lumMod val="75000"/>
              </a:schemeClr>
            </a:solidFill>
          </a:ln>
          <a:scene3d>
            <a:camera prst="orthographicFront"/>
            <a:lightRig rig="threePt" dir="t"/>
          </a:scene3d>
          <a:sp3d>
            <a:bevelT/>
          </a:sp3d>
        </p:spPr>
        <p:style>
          <a:lnRef idx="1">
            <a:schemeClr val="accent1"/>
          </a:lnRef>
          <a:fillRef idx="0">
            <a:schemeClr val="accent1"/>
          </a:fillRef>
          <a:effectRef idx="0">
            <a:schemeClr val="accent1"/>
          </a:effectRef>
          <a:fontRef idx="minor">
            <a:schemeClr val="tx1"/>
          </a:fontRef>
        </p:style>
      </p:cxnSp>
      <p:cxnSp>
        <p:nvCxnSpPr>
          <p:cNvPr id="36" name="Connecteur droit avec flèche 35"/>
          <p:cNvCxnSpPr/>
          <p:nvPr>
            <p:custDataLst>
              <p:tags r:id="rId9"/>
            </p:custDataLst>
          </p:nvPr>
        </p:nvCxnSpPr>
        <p:spPr>
          <a:xfrm>
            <a:off x="6444208" y="4732305"/>
            <a:ext cx="216024" cy="0"/>
          </a:xfrm>
          <a:prstGeom prst="straightConnector1">
            <a:avLst/>
          </a:prstGeom>
          <a:ln w="69850">
            <a:solidFill>
              <a:srgbClr val="FF0000"/>
            </a:solidFill>
            <a:tailEnd type="stealth" w="lg" len="lg"/>
          </a:ln>
        </p:spPr>
        <p:style>
          <a:lnRef idx="1">
            <a:schemeClr val="accent1"/>
          </a:lnRef>
          <a:fillRef idx="0">
            <a:schemeClr val="accent1"/>
          </a:fillRef>
          <a:effectRef idx="0">
            <a:schemeClr val="accent1"/>
          </a:effectRef>
          <a:fontRef idx="minor">
            <a:schemeClr val="tx1"/>
          </a:fontRef>
        </p:style>
      </p:cxnSp>
      <p:cxnSp>
        <p:nvCxnSpPr>
          <p:cNvPr id="43" name="Connecteur droit avec flèche 42"/>
          <p:cNvCxnSpPr/>
          <p:nvPr>
            <p:custDataLst>
              <p:tags r:id="rId10"/>
            </p:custDataLst>
          </p:nvPr>
        </p:nvCxnSpPr>
        <p:spPr>
          <a:xfrm flipV="1">
            <a:off x="5148064" y="4355447"/>
            <a:ext cx="0" cy="634033"/>
          </a:xfrm>
          <a:prstGeom prst="straightConnector1">
            <a:avLst/>
          </a:prstGeom>
          <a:ln w="38100">
            <a:solidFill>
              <a:srgbClr val="FFFF00"/>
            </a:solidFill>
            <a:prstDash val="sysDash"/>
            <a:tailEnd type="arrow"/>
          </a:ln>
          <a:effectLst>
            <a:outerShdw blurRad="50800" dist="38100" dir="2700000" algn="tl" rotWithShape="0">
              <a:prstClr val="black">
                <a:alpha val="40000"/>
              </a:prstClr>
            </a:outerShdw>
          </a:effectLst>
        </p:spPr>
        <p:style>
          <a:lnRef idx="1">
            <a:schemeClr val="accent1"/>
          </a:lnRef>
          <a:fillRef idx="0">
            <a:schemeClr val="accent1"/>
          </a:fillRef>
          <a:effectRef idx="0">
            <a:schemeClr val="accent1"/>
          </a:effectRef>
          <a:fontRef idx="minor">
            <a:schemeClr val="tx1"/>
          </a:fontRef>
        </p:style>
      </p:cxnSp>
      <p:cxnSp>
        <p:nvCxnSpPr>
          <p:cNvPr id="44" name="Connecteur droit avec flèche 43"/>
          <p:cNvCxnSpPr/>
          <p:nvPr>
            <p:custDataLst>
              <p:tags r:id="rId11"/>
            </p:custDataLst>
          </p:nvPr>
        </p:nvCxnSpPr>
        <p:spPr>
          <a:xfrm flipV="1">
            <a:off x="5436096" y="4464893"/>
            <a:ext cx="0" cy="634033"/>
          </a:xfrm>
          <a:prstGeom prst="straightConnector1">
            <a:avLst/>
          </a:prstGeom>
          <a:ln w="38100">
            <a:solidFill>
              <a:srgbClr val="FFFF00"/>
            </a:solidFill>
            <a:prstDash val="sysDash"/>
            <a:tailEnd type="arrow"/>
          </a:ln>
          <a:effectLst>
            <a:outerShdw blurRad="50800" dist="38100" dir="2700000" algn="tl" rotWithShape="0">
              <a:prstClr val="black">
                <a:alpha val="40000"/>
              </a:prstClr>
            </a:outerShdw>
          </a:effectLst>
        </p:spPr>
        <p:style>
          <a:lnRef idx="1">
            <a:schemeClr val="accent1"/>
          </a:lnRef>
          <a:fillRef idx="0">
            <a:schemeClr val="accent1"/>
          </a:fillRef>
          <a:effectRef idx="0">
            <a:schemeClr val="accent1"/>
          </a:effectRef>
          <a:fontRef idx="minor">
            <a:schemeClr val="tx1"/>
          </a:fontRef>
        </p:style>
      </p:cxnSp>
      <p:cxnSp>
        <p:nvCxnSpPr>
          <p:cNvPr id="45" name="Connecteur droit avec flèche 44"/>
          <p:cNvCxnSpPr/>
          <p:nvPr>
            <p:custDataLst>
              <p:tags r:id="rId12"/>
            </p:custDataLst>
          </p:nvPr>
        </p:nvCxnSpPr>
        <p:spPr>
          <a:xfrm flipV="1">
            <a:off x="4716016" y="4464493"/>
            <a:ext cx="0" cy="634033"/>
          </a:xfrm>
          <a:prstGeom prst="straightConnector1">
            <a:avLst/>
          </a:prstGeom>
          <a:ln w="38100">
            <a:solidFill>
              <a:srgbClr val="FFFF00"/>
            </a:solidFill>
            <a:prstDash val="sysDash"/>
            <a:tailEnd type="arrow"/>
          </a:ln>
          <a:effectLst>
            <a:outerShdw blurRad="50800" dist="38100" dir="2700000" algn="tl" rotWithShape="0">
              <a:prstClr val="black">
                <a:alpha val="40000"/>
              </a:prstClr>
            </a:outerShdw>
          </a:effectLst>
        </p:spPr>
        <p:style>
          <a:lnRef idx="1">
            <a:schemeClr val="accent1"/>
          </a:lnRef>
          <a:fillRef idx="0">
            <a:schemeClr val="accent1"/>
          </a:fillRef>
          <a:effectRef idx="0">
            <a:schemeClr val="accent1"/>
          </a:effectRef>
          <a:fontRef idx="minor">
            <a:schemeClr val="tx1"/>
          </a:fontRef>
        </p:style>
      </p:cxnSp>
      <p:cxnSp>
        <p:nvCxnSpPr>
          <p:cNvPr id="46" name="Connecteur droit avec flèche 45"/>
          <p:cNvCxnSpPr/>
          <p:nvPr>
            <p:custDataLst>
              <p:tags r:id="rId13"/>
            </p:custDataLst>
          </p:nvPr>
        </p:nvCxnSpPr>
        <p:spPr>
          <a:xfrm flipV="1">
            <a:off x="4283968" y="4365104"/>
            <a:ext cx="0" cy="634033"/>
          </a:xfrm>
          <a:prstGeom prst="straightConnector1">
            <a:avLst/>
          </a:prstGeom>
          <a:ln w="38100">
            <a:solidFill>
              <a:srgbClr val="FFFF00"/>
            </a:solidFill>
            <a:prstDash val="sysDash"/>
            <a:tailEnd type="arrow"/>
          </a:ln>
          <a:effectLst>
            <a:outerShdw blurRad="50800" dist="38100" dir="2700000" algn="tl" rotWithShape="0">
              <a:prstClr val="black">
                <a:alpha val="40000"/>
              </a:prstClr>
            </a:outerShdw>
          </a:effectLst>
        </p:spPr>
        <p:style>
          <a:lnRef idx="1">
            <a:schemeClr val="accent1"/>
          </a:lnRef>
          <a:fillRef idx="0">
            <a:schemeClr val="accent1"/>
          </a:fillRef>
          <a:effectRef idx="0">
            <a:schemeClr val="accent1"/>
          </a:effectRef>
          <a:fontRef idx="minor">
            <a:schemeClr val="tx1"/>
          </a:fontRef>
        </p:style>
      </p:cxnSp>
      <p:cxnSp>
        <p:nvCxnSpPr>
          <p:cNvPr id="47" name="Connecteur droit avec flèche 46"/>
          <p:cNvCxnSpPr/>
          <p:nvPr>
            <p:custDataLst>
              <p:tags r:id="rId14"/>
            </p:custDataLst>
          </p:nvPr>
        </p:nvCxnSpPr>
        <p:spPr>
          <a:xfrm flipV="1">
            <a:off x="3995936" y="4559393"/>
            <a:ext cx="0" cy="634033"/>
          </a:xfrm>
          <a:prstGeom prst="straightConnector1">
            <a:avLst/>
          </a:prstGeom>
          <a:ln w="38100">
            <a:solidFill>
              <a:srgbClr val="FFFF00"/>
            </a:solidFill>
            <a:prstDash val="sysDash"/>
            <a:tailEnd type="arrow"/>
          </a:ln>
          <a:effectLst>
            <a:outerShdw blurRad="50800" dist="38100" dir="2700000" algn="tl" rotWithShape="0">
              <a:prstClr val="black">
                <a:alpha val="40000"/>
              </a:prstClr>
            </a:outerShdw>
          </a:effectLst>
        </p:spPr>
        <p:style>
          <a:lnRef idx="1">
            <a:schemeClr val="accent1"/>
          </a:lnRef>
          <a:fillRef idx="0">
            <a:schemeClr val="accent1"/>
          </a:fillRef>
          <a:effectRef idx="0">
            <a:schemeClr val="accent1"/>
          </a:effectRef>
          <a:fontRef idx="minor">
            <a:schemeClr val="tx1"/>
          </a:fontRef>
        </p:style>
      </p:cxnSp>
      <p:cxnSp>
        <p:nvCxnSpPr>
          <p:cNvPr id="48" name="Connecteur droit avec flèche 47"/>
          <p:cNvCxnSpPr/>
          <p:nvPr>
            <p:custDataLst>
              <p:tags r:id="rId15"/>
            </p:custDataLst>
          </p:nvPr>
        </p:nvCxnSpPr>
        <p:spPr>
          <a:xfrm flipV="1">
            <a:off x="5724128" y="4559393"/>
            <a:ext cx="0" cy="634033"/>
          </a:xfrm>
          <a:prstGeom prst="straightConnector1">
            <a:avLst/>
          </a:prstGeom>
          <a:ln w="38100">
            <a:solidFill>
              <a:srgbClr val="FFFF00"/>
            </a:solidFill>
            <a:prstDash val="sysDash"/>
            <a:tailEnd type="arrow"/>
          </a:ln>
          <a:effectLst>
            <a:outerShdw blurRad="50800" dist="38100" dir="2700000" algn="tl" rotWithShape="0">
              <a:prstClr val="black">
                <a:alpha val="40000"/>
              </a:prstClr>
            </a:outerShdw>
          </a:effectLst>
        </p:spPr>
        <p:style>
          <a:lnRef idx="1">
            <a:schemeClr val="accent1"/>
          </a:lnRef>
          <a:fillRef idx="0">
            <a:schemeClr val="accent1"/>
          </a:fillRef>
          <a:effectRef idx="0">
            <a:schemeClr val="accent1"/>
          </a:effectRef>
          <a:fontRef idx="minor">
            <a:schemeClr val="tx1"/>
          </a:fontRef>
        </p:style>
      </p:cxnSp>
      <p:sp>
        <p:nvSpPr>
          <p:cNvPr id="61" name="Forme libre 60"/>
          <p:cNvSpPr/>
          <p:nvPr>
            <p:custDataLst>
              <p:tags r:id="rId16"/>
            </p:custDataLst>
          </p:nvPr>
        </p:nvSpPr>
        <p:spPr>
          <a:xfrm>
            <a:off x="6881936" y="5578689"/>
            <a:ext cx="777240" cy="566483"/>
          </a:xfrm>
          <a:custGeom>
            <a:avLst/>
            <a:gdLst>
              <a:gd name="connsiteX0" fmla="*/ 0 w 777240"/>
              <a:gd name="connsiteY0" fmla="*/ 5684 h 599890"/>
              <a:gd name="connsiteX1" fmla="*/ 213360 w 777240"/>
              <a:gd name="connsiteY1" fmla="*/ 43784 h 599890"/>
              <a:gd name="connsiteX2" fmla="*/ 358140 w 777240"/>
              <a:gd name="connsiteY2" fmla="*/ 329534 h 599890"/>
              <a:gd name="connsiteX3" fmla="*/ 453390 w 777240"/>
              <a:gd name="connsiteY3" fmla="*/ 569564 h 599890"/>
              <a:gd name="connsiteX4" fmla="*/ 777240 w 777240"/>
              <a:gd name="connsiteY4" fmla="*/ 588614 h 599890"/>
              <a:gd name="connsiteX0" fmla="*/ 0 w 777240"/>
              <a:gd name="connsiteY0" fmla="*/ 8931 h 599518"/>
              <a:gd name="connsiteX1" fmla="*/ 213360 w 777240"/>
              <a:gd name="connsiteY1" fmla="*/ 47031 h 599518"/>
              <a:gd name="connsiteX2" fmla="*/ 247650 w 777240"/>
              <a:gd name="connsiteY2" fmla="*/ 401361 h 599518"/>
              <a:gd name="connsiteX3" fmla="*/ 453390 w 777240"/>
              <a:gd name="connsiteY3" fmla="*/ 572811 h 599518"/>
              <a:gd name="connsiteX4" fmla="*/ 777240 w 777240"/>
              <a:gd name="connsiteY4" fmla="*/ 591861 h 599518"/>
              <a:gd name="connsiteX0" fmla="*/ 0 w 777240"/>
              <a:gd name="connsiteY0" fmla="*/ 3625 h 594212"/>
              <a:gd name="connsiteX1" fmla="*/ 255270 w 777240"/>
              <a:gd name="connsiteY1" fmla="*/ 60775 h 594212"/>
              <a:gd name="connsiteX2" fmla="*/ 247650 w 777240"/>
              <a:gd name="connsiteY2" fmla="*/ 396055 h 594212"/>
              <a:gd name="connsiteX3" fmla="*/ 453390 w 777240"/>
              <a:gd name="connsiteY3" fmla="*/ 567505 h 594212"/>
              <a:gd name="connsiteX4" fmla="*/ 777240 w 777240"/>
              <a:gd name="connsiteY4" fmla="*/ 586555 h 594212"/>
              <a:gd name="connsiteX0" fmla="*/ 0 w 777240"/>
              <a:gd name="connsiteY0" fmla="*/ 4249 h 593840"/>
              <a:gd name="connsiteX1" fmla="*/ 255270 w 777240"/>
              <a:gd name="connsiteY1" fmla="*/ 61399 h 593840"/>
              <a:gd name="connsiteX2" fmla="*/ 247650 w 777240"/>
              <a:gd name="connsiteY2" fmla="*/ 419539 h 593840"/>
              <a:gd name="connsiteX3" fmla="*/ 453390 w 777240"/>
              <a:gd name="connsiteY3" fmla="*/ 568129 h 593840"/>
              <a:gd name="connsiteX4" fmla="*/ 777240 w 777240"/>
              <a:gd name="connsiteY4" fmla="*/ 587179 h 593840"/>
              <a:gd name="connsiteX0" fmla="*/ 0 w 777240"/>
              <a:gd name="connsiteY0" fmla="*/ 4249 h 598371"/>
              <a:gd name="connsiteX1" fmla="*/ 255270 w 777240"/>
              <a:gd name="connsiteY1" fmla="*/ 61399 h 598371"/>
              <a:gd name="connsiteX2" fmla="*/ 247650 w 777240"/>
              <a:gd name="connsiteY2" fmla="*/ 419539 h 598371"/>
              <a:gd name="connsiteX3" fmla="*/ 445770 w 777240"/>
              <a:gd name="connsiteY3" fmla="*/ 579559 h 598371"/>
              <a:gd name="connsiteX4" fmla="*/ 777240 w 777240"/>
              <a:gd name="connsiteY4" fmla="*/ 587179 h 59837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77240" h="598371">
                <a:moveTo>
                  <a:pt x="0" y="4249"/>
                </a:moveTo>
                <a:cubicBezTo>
                  <a:pt x="76835" y="-3689"/>
                  <a:pt x="213995" y="-7816"/>
                  <a:pt x="255270" y="61399"/>
                </a:cubicBezTo>
                <a:cubicBezTo>
                  <a:pt x="296545" y="130614"/>
                  <a:pt x="215900" y="333179"/>
                  <a:pt x="247650" y="419539"/>
                </a:cubicBezTo>
                <a:cubicBezTo>
                  <a:pt x="279400" y="505899"/>
                  <a:pt x="357505" y="551619"/>
                  <a:pt x="445770" y="579559"/>
                </a:cubicBezTo>
                <a:cubicBezTo>
                  <a:pt x="534035" y="607499"/>
                  <a:pt x="650240" y="599244"/>
                  <a:pt x="777240" y="587179"/>
                </a:cubicBezTo>
              </a:path>
            </a:pathLst>
          </a:custGeom>
          <a:noFill/>
          <a:ln w="104775">
            <a:solidFill>
              <a:srgbClr val="C00000"/>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30" name="Groupe 29"/>
          <p:cNvGrpSpPr/>
          <p:nvPr>
            <p:custDataLst>
              <p:tags r:id="rId17"/>
            </p:custDataLst>
          </p:nvPr>
        </p:nvGrpSpPr>
        <p:grpSpPr>
          <a:xfrm>
            <a:off x="7596336" y="5770043"/>
            <a:ext cx="269523" cy="755301"/>
            <a:chOff x="7740352" y="5842051"/>
            <a:chExt cx="181252" cy="611285"/>
          </a:xfrm>
        </p:grpSpPr>
        <p:sp useBgFill="1">
          <p:nvSpPr>
            <p:cNvPr id="29" name="Rectangle 28"/>
            <p:cNvSpPr/>
            <p:nvPr/>
          </p:nvSpPr>
          <p:spPr>
            <a:xfrm>
              <a:off x="7740352" y="5842051"/>
              <a:ext cx="181252" cy="61128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cxnSp>
          <p:nvCxnSpPr>
            <p:cNvPr id="26" name="Connecteur droit 25"/>
            <p:cNvCxnSpPr/>
            <p:nvPr/>
          </p:nvCxnSpPr>
          <p:spPr>
            <a:xfrm>
              <a:off x="7740352" y="5842051"/>
              <a:ext cx="0" cy="611285"/>
            </a:xfrm>
            <a:prstGeom prst="line">
              <a:avLst/>
            </a:prstGeom>
            <a:ln w="76200">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27" name="Connecteur droit 26"/>
            <p:cNvCxnSpPr/>
            <p:nvPr/>
          </p:nvCxnSpPr>
          <p:spPr>
            <a:xfrm>
              <a:off x="7892752" y="5994872"/>
              <a:ext cx="0" cy="305642"/>
            </a:xfrm>
            <a:prstGeom prst="line">
              <a:avLst/>
            </a:prstGeom>
            <a:ln w="7620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66" name="Ellipse 65"/>
          <p:cNvSpPr/>
          <p:nvPr>
            <p:custDataLst>
              <p:tags r:id="rId18"/>
            </p:custDataLst>
          </p:nvPr>
        </p:nvSpPr>
        <p:spPr>
          <a:xfrm>
            <a:off x="7570029" y="6096890"/>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67" name="Ellipse 66"/>
          <p:cNvSpPr/>
          <p:nvPr>
            <p:custDataLst>
              <p:tags r:id="rId19"/>
            </p:custDataLst>
          </p:nvPr>
        </p:nvSpPr>
        <p:spPr>
          <a:xfrm>
            <a:off x="4704120" y="5483612"/>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68" name="Ellipse 67"/>
          <p:cNvSpPr/>
          <p:nvPr>
            <p:custDataLst>
              <p:tags r:id="rId20"/>
            </p:custDataLst>
          </p:nvPr>
        </p:nvSpPr>
        <p:spPr>
          <a:xfrm>
            <a:off x="5940152" y="472873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70" name="Ellipse 69"/>
          <p:cNvSpPr/>
          <p:nvPr>
            <p:custDataLst>
              <p:tags r:id="rId21"/>
            </p:custDataLst>
          </p:nvPr>
        </p:nvSpPr>
        <p:spPr>
          <a:xfrm>
            <a:off x="3707904" y="5472237"/>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71" name="Ellipse 70"/>
          <p:cNvSpPr/>
          <p:nvPr>
            <p:custDataLst>
              <p:tags r:id="rId22"/>
            </p:custDataLst>
          </p:nvPr>
        </p:nvSpPr>
        <p:spPr>
          <a:xfrm>
            <a:off x="2699792" y="5473213"/>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72" name="Ellipse 71"/>
          <p:cNvSpPr/>
          <p:nvPr>
            <p:custDataLst>
              <p:tags r:id="rId23"/>
            </p:custDataLst>
          </p:nvPr>
        </p:nvSpPr>
        <p:spPr>
          <a:xfrm>
            <a:off x="2339752" y="5456895"/>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75" name="Groupe 74"/>
          <p:cNvGrpSpPr/>
          <p:nvPr>
            <p:custDataLst>
              <p:tags r:id="rId24"/>
            </p:custDataLst>
          </p:nvPr>
        </p:nvGrpSpPr>
        <p:grpSpPr>
          <a:xfrm flipH="1">
            <a:off x="2339752" y="4869160"/>
            <a:ext cx="634033" cy="646331"/>
            <a:chOff x="4428231" y="6526686"/>
            <a:chExt cx="634033" cy="646331"/>
          </a:xfrm>
        </p:grpSpPr>
        <p:cxnSp>
          <p:nvCxnSpPr>
            <p:cNvPr id="73" name="Connecteur droit avec flèche 72"/>
            <p:cNvCxnSpPr/>
            <p:nvPr/>
          </p:nvCxnSpPr>
          <p:spPr>
            <a:xfrm rot="5400000">
              <a:off x="4745248" y="6255817"/>
              <a:ext cx="0" cy="634033"/>
            </a:xfrm>
            <a:prstGeom prst="straightConnector1">
              <a:avLst/>
            </a:prstGeom>
            <a:ln w="57150">
              <a:solidFill>
                <a:srgbClr val="00B0F0"/>
              </a:solidFill>
              <a:prstDash val="solid"/>
              <a:tailEnd type="arrow"/>
            </a:ln>
            <a:effectLst>
              <a:outerShdw blurRad="50800" dist="38100" dir="2700000" algn="tl" rotWithShape="0">
                <a:prstClr val="black">
                  <a:alpha val="40000"/>
                </a:prstClr>
              </a:outerShdw>
            </a:effectLst>
          </p:spPr>
          <p:style>
            <a:lnRef idx="1">
              <a:schemeClr val="accent1"/>
            </a:lnRef>
            <a:fillRef idx="0">
              <a:schemeClr val="accent1"/>
            </a:fillRef>
            <a:effectRef idx="0">
              <a:schemeClr val="accent1"/>
            </a:effectRef>
            <a:fontRef idx="minor">
              <a:schemeClr val="tx1"/>
            </a:fontRef>
          </p:style>
        </p:cxnSp>
        <p:sp>
          <p:nvSpPr>
            <p:cNvPr id="74" name="ZoneTexte 73"/>
            <p:cNvSpPr txBox="1"/>
            <p:nvPr/>
          </p:nvSpPr>
          <p:spPr>
            <a:xfrm>
              <a:off x="4597769" y="6526686"/>
              <a:ext cx="396262" cy="646331"/>
            </a:xfrm>
            <a:prstGeom prst="rect">
              <a:avLst/>
            </a:prstGeom>
            <a:noFill/>
          </p:spPr>
          <p:txBody>
            <a:bodyPr wrap="none" rtlCol="0">
              <a:spAutoFit/>
            </a:bodyPr>
            <a:lstStyle/>
            <a:p>
              <a:r>
                <a:rPr lang="fr-FR" sz="3600" b="1" dirty="0" smtClean="0">
                  <a:solidFill>
                    <a:srgbClr val="00B0F0"/>
                  </a:solidFill>
                  <a:effectLst>
                    <a:outerShdw blurRad="50800" dist="38100" dir="2700000" algn="tl" rotWithShape="0">
                      <a:prstClr val="black">
                        <a:alpha val="40000"/>
                      </a:prstClr>
                    </a:outerShdw>
                  </a:effectLst>
                </a:rPr>
                <a:t>F</a:t>
              </a:r>
              <a:endParaRPr lang="fr-FR" sz="3600" b="1" dirty="0">
                <a:solidFill>
                  <a:srgbClr val="00B0F0"/>
                </a:solidFill>
                <a:effectLst>
                  <a:outerShdw blurRad="50800" dist="38100" dir="2700000" algn="tl" rotWithShape="0">
                    <a:prstClr val="black">
                      <a:alpha val="40000"/>
                    </a:prstClr>
                  </a:outerShdw>
                </a:effectLst>
              </a:endParaRPr>
            </a:p>
          </p:txBody>
        </p:sp>
      </p:grpSp>
      <p:sp>
        <p:nvSpPr>
          <p:cNvPr id="76" name="ZoneTexte 75"/>
          <p:cNvSpPr txBox="1"/>
          <p:nvPr>
            <p:custDataLst>
              <p:tags r:id="rId25"/>
            </p:custDataLst>
          </p:nvPr>
        </p:nvSpPr>
        <p:spPr>
          <a:xfrm>
            <a:off x="6626741" y="4077072"/>
            <a:ext cx="280846" cy="523220"/>
          </a:xfrm>
          <a:prstGeom prst="rect">
            <a:avLst/>
          </a:prstGeom>
          <a:noFill/>
        </p:spPr>
        <p:txBody>
          <a:bodyPr wrap="none" rtlCol="0">
            <a:spAutoFit/>
          </a:bodyPr>
          <a:lstStyle/>
          <a:p>
            <a:r>
              <a:rPr lang="fr-FR" sz="2800" b="1" dirty="0" smtClean="0">
                <a:solidFill>
                  <a:srgbClr val="FF0000"/>
                </a:solidFill>
              </a:rPr>
              <a:t>I</a:t>
            </a:r>
            <a:endParaRPr lang="fr-FR" sz="2800" b="1" dirty="0">
              <a:solidFill>
                <a:srgbClr val="FF0000"/>
              </a:solidFill>
            </a:endParaRPr>
          </a:p>
        </p:txBody>
      </p:sp>
      <p:sp>
        <p:nvSpPr>
          <p:cNvPr id="77" name="ZoneTexte 76"/>
          <p:cNvSpPr txBox="1"/>
          <p:nvPr>
            <p:custDataLst>
              <p:tags r:id="rId26"/>
            </p:custDataLst>
          </p:nvPr>
        </p:nvSpPr>
        <p:spPr>
          <a:xfrm>
            <a:off x="4321536" y="3932138"/>
            <a:ext cx="442750" cy="646331"/>
          </a:xfrm>
          <a:prstGeom prst="rect">
            <a:avLst/>
          </a:prstGeom>
          <a:noFill/>
        </p:spPr>
        <p:txBody>
          <a:bodyPr wrap="none" rtlCol="0">
            <a:spAutoFit/>
          </a:bodyPr>
          <a:lstStyle/>
          <a:p>
            <a:r>
              <a:rPr lang="fr-FR" sz="3600" b="1" dirty="0" smtClean="0">
                <a:solidFill>
                  <a:srgbClr val="FFFF00"/>
                </a:solidFill>
                <a:effectLst>
                  <a:outerShdw blurRad="50800" dist="38100" dir="2700000" algn="tl" rotWithShape="0">
                    <a:prstClr val="black">
                      <a:alpha val="40000"/>
                    </a:prstClr>
                  </a:outerShdw>
                </a:effectLst>
              </a:rPr>
              <a:t>B</a:t>
            </a:r>
            <a:endParaRPr lang="fr-FR" sz="3600" b="1" dirty="0">
              <a:solidFill>
                <a:srgbClr val="FFFF00"/>
              </a:solidFill>
              <a:effectLst>
                <a:outerShdw blurRad="50800" dist="38100" dir="2700000" algn="tl" rotWithShape="0">
                  <a:prstClr val="black">
                    <a:alpha val="40000"/>
                  </a:prstClr>
                </a:outerShdw>
              </a:effectLst>
            </a:endParaRPr>
          </a:p>
        </p:txBody>
      </p:sp>
      <p:sp>
        <p:nvSpPr>
          <p:cNvPr id="78" name="Ellipse 77"/>
          <p:cNvSpPr/>
          <p:nvPr>
            <p:custDataLst>
              <p:tags r:id="rId27"/>
            </p:custDataLst>
          </p:nvPr>
        </p:nvSpPr>
        <p:spPr>
          <a:xfrm>
            <a:off x="7570029" y="6096890"/>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79" name="Ellipse 78"/>
          <p:cNvSpPr/>
          <p:nvPr>
            <p:custDataLst>
              <p:tags r:id="rId28"/>
            </p:custDataLst>
          </p:nvPr>
        </p:nvSpPr>
        <p:spPr>
          <a:xfrm>
            <a:off x="7570029" y="6096890"/>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80" name="Ellipse 79"/>
          <p:cNvSpPr/>
          <p:nvPr>
            <p:custDataLst>
              <p:tags r:id="rId29"/>
            </p:custDataLst>
          </p:nvPr>
        </p:nvSpPr>
        <p:spPr>
          <a:xfrm>
            <a:off x="7570029" y="6096890"/>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81" name="Ellipse 80"/>
          <p:cNvSpPr/>
          <p:nvPr>
            <p:custDataLst>
              <p:tags r:id="rId30"/>
            </p:custDataLst>
          </p:nvPr>
        </p:nvSpPr>
        <p:spPr>
          <a:xfrm>
            <a:off x="4932040" y="4725144"/>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82" name="Ellipse 81"/>
          <p:cNvSpPr/>
          <p:nvPr>
            <p:custDataLst>
              <p:tags r:id="rId31"/>
            </p:custDataLst>
          </p:nvPr>
        </p:nvSpPr>
        <p:spPr>
          <a:xfrm>
            <a:off x="5436096" y="4725144"/>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83" name="Ellipse 82"/>
          <p:cNvSpPr/>
          <p:nvPr>
            <p:custDataLst>
              <p:tags r:id="rId32"/>
            </p:custDataLst>
          </p:nvPr>
        </p:nvSpPr>
        <p:spPr>
          <a:xfrm>
            <a:off x="3779912" y="4691977"/>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cxnSp>
        <p:nvCxnSpPr>
          <p:cNvPr id="35" name="Connecteur droit avec flèche 34"/>
          <p:cNvCxnSpPr/>
          <p:nvPr>
            <p:custDataLst>
              <p:tags r:id="rId33"/>
            </p:custDataLst>
          </p:nvPr>
        </p:nvCxnSpPr>
        <p:spPr>
          <a:xfrm flipH="1">
            <a:off x="5598978" y="5532311"/>
            <a:ext cx="216024" cy="0"/>
          </a:xfrm>
          <a:prstGeom prst="straightConnector1">
            <a:avLst/>
          </a:prstGeom>
          <a:ln w="69850">
            <a:solidFill>
              <a:srgbClr val="FF0000"/>
            </a:solidFill>
            <a:tailEnd type="stealth" w="lg" len="lg"/>
          </a:ln>
        </p:spPr>
        <p:style>
          <a:lnRef idx="1">
            <a:schemeClr val="accent1"/>
          </a:lnRef>
          <a:fillRef idx="0">
            <a:schemeClr val="accent1"/>
          </a:fillRef>
          <a:effectRef idx="0">
            <a:schemeClr val="accent1"/>
          </a:effectRef>
          <a:fontRef idx="minor">
            <a:schemeClr val="tx1"/>
          </a:fontRef>
        </p:style>
      </p:cxnSp>
      <p:cxnSp>
        <p:nvCxnSpPr>
          <p:cNvPr id="37" name="Connecteur droit avec flèche 36"/>
          <p:cNvCxnSpPr/>
          <p:nvPr>
            <p:custDataLst>
              <p:tags r:id="rId34"/>
            </p:custDataLst>
          </p:nvPr>
        </p:nvCxnSpPr>
        <p:spPr>
          <a:xfrm rot="840000" flipV="1">
            <a:off x="3190886" y="4762220"/>
            <a:ext cx="139139" cy="164561"/>
          </a:xfrm>
          <a:prstGeom prst="straightConnector1">
            <a:avLst/>
          </a:prstGeom>
          <a:ln w="69850">
            <a:solidFill>
              <a:srgbClr val="FF0000"/>
            </a:solidFill>
            <a:tailEnd type="stealth" w="lg" len="lg"/>
          </a:ln>
        </p:spPr>
        <p:style>
          <a:lnRef idx="1">
            <a:schemeClr val="accent1"/>
          </a:lnRef>
          <a:fillRef idx="0">
            <a:schemeClr val="accent1"/>
          </a:fillRef>
          <a:effectRef idx="0">
            <a:schemeClr val="accent1"/>
          </a:effectRef>
          <a:fontRef idx="minor">
            <a:schemeClr val="tx1"/>
          </a:fontRef>
        </p:style>
      </p:cxnSp>
      <p:grpSp>
        <p:nvGrpSpPr>
          <p:cNvPr id="9" name="Groupe 8"/>
          <p:cNvGrpSpPr/>
          <p:nvPr>
            <p:custDataLst>
              <p:tags r:id="rId35"/>
            </p:custDataLst>
          </p:nvPr>
        </p:nvGrpSpPr>
        <p:grpSpPr>
          <a:xfrm>
            <a:off x="6288192" y="5491102"/>
            <a:ext cx="732080" cy="370828"/>
            <a:chOff x="6294897" y="5491102"/>
            <a:chExt cx="732080" cy="370828"/>
          </a:xfrm>
        </p:grpSpPr>
        <p:sp useBgFill="1">
          <p:nvSpPr>
            <p:cNvPr id="52" name="Rectangle 51"/>
            <p:cNvSpPr/>
            <p:nvPr/>
          </p:nvSpPr>
          <p:spPr>
            <a:xfrm>
              <a:off x="6294897" y="5491102"/>
              <a:ext cx="653367" cy="370828"/>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cxnSp>
          <p:nvCxnSpPr>
            <p:cNvPr id="49" name="Connecteur droit 48"/>
            <p:cNvCxnSpPr/>
            <p:nvPr/>
          </p:nvCxnSpPr>
          <p:spPr>
            <a:xfrm flipV="1">
              <a:off x="6300192" y="5562257"/>
              <a:ext cx="726785" cy="279794"/>
            </a:xfrm>
            <a:prstGeom prst="line">
              <a:avLst/>
            </a:prstGeom>
            <a:ln w="104775">
              <a:solidFill>
                <a:schemeClr val="accent6">
                  <a:lumMod val="75000"/>
                </a:schemeClr>
              </a:solidFill>
            </a:ln>
            <a:scene3d>
              <a:camera prst="orthographicFront"/>
              <a:lightRig rig="threePt" dir="t"/>
            </a:scene3d>
            <a:sp3d>
              <a:bevelT/>
            </a:sp3d>
          </p:spPr>
          <p:style>
            <a:lnRef idx="1">
              <a:schemeClr val="accent1"/>
            </a:lnRef>
            <a:fillRef idx="0">
              <a:schemeClr val="accent1"/>
            </a:fillRef>
            <a:effectRef idx="0">
              <a:schemeClr val="accent1"/>
            </a:effectRef>
            <a:fontRef idx="minor">
              <a:schemeClr val="tx1"/>
            </a:fontRef>
          </p:style>
        </p:cxnSp>
      </p:grpSp>
      <p:grpSp>
        <p:nvGrpSpPr>
          <p:cNvPr id="54" name="Groupe 53"/>
          <p:cNvGrpSpPr/>
          <p:nvPr>
            <p:custDataLst>
              <p:tags r:id="rId36"/>
            </p:custDataLst>
          </p:nvPr>
        </p:nvGrpSpPr>
        <p:grpSpPr>
          <a:xfrm>
            <a:off x="6230627" y="5506444"/>
            <a:ext cx="778818" cy="370828"/>
            <a:chOff x="6248159" y="5491102"/>
            <a:chExt cx="778818" cy="370828"/>
          </a:xfrm>
        </p:grpSpPr>
        <p:sp useBgFill="1">
          <p:nvSpPr>
            <p:cNvPr id="55" name="Rectangle 54"/>
            <p:cNvSpPr/>
            <p:nvPr/>
          </p:nvSpPr>
          <p:spPr>
            <a:xfrm>
              <a:off x="6294897" y="5491102"/>
              <a:ext cx="653367" cy="370828"/>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cxnSp>
          <p:nvCxnSpPr>
            <p:cNvPr id="56" name="Connecteur droit 55"/>
            <p:cNvCxnSpPr/>
            <p:nvPr/>
          </p:nvCxnSpPr>
          <p:spPr>
            <a:xfrm flipV="1">
              <a:off x="6248159" y="5562258"/>
              <a:ext cx="778818" cy="39804"/>
            </a:xfrm>
            <a:prstGeom prst="line">
              <a:avLst/>
            </a:prstGeom>
            <a:ln w="104775">
              <a:solidFill>
                <a:schemeClr val="accent6">
                  <a:lumMod val="75000"/>
                </a:schemeClr>
              </a:solidFill>
            </a:ln>
            <a:scene3d>
              <a:camera prst="orthographicFront"/>
              <a:lightRig rig="threePt" dir="t"/>
            </a:scene3d>
            <a:sp3d>
              <a:bevelT/>
            </a:sp3d>
          </p:spPr>
          <p:style>
            <a:lnRef idx="1">
              <a:schemeClr val="accent1"/>
            </a:lnRef>
            <a:fillRef idx="0">
              <a:schemeClr val="accent1"/>
            </a:fillRef>
            <a:effectRef idx="0">
              <a:schemeClr val="accent1"/>
            </a:effectRef>
            <a:fontRef idx="minor">
              <a:schemeClr val="tx1"/>
            </a:fontRef>
          </p:style>
        </p:cxnSp>
      </p:grpSp>
      <p:sp>
        <p:nvSpPr>
          <p:cNvPr id="58" name="ZoneTexte 57"/>
          <p:cNvSpPr txBox="1"/>
          <p:nvPr>
            <p:custDataLst>
              <p:tags r:id="rId37"/>
            </p:custDataLst>
          </p:nvPr>
        </p:nvSpPr>
        <p:spPr>
          <a:xfrm>
            <a:off x="5009496" y="5867980"/>
            <a:ext cx="949299" cy="369332"/>
          </a:xfrm>
          <a:prstGeom prst="rect">
            <a:avLst/>
          </a:prstGeom>
          <a:noFill/>
        </p:spPr>
        <p:txBody>
          <a:bodyPr wrap="none" rtlCol="0">
            <a:spAutoFit/>
          </a:bodyPr>
          <a:lstStyle/>
          <a:p>
            <a:r>
              <a:rPr lang="fr-FR" b="1" dirty="0" smtClean="0">
                <a:solidFill>
                  <a:schemeClr val="bg1"/>
                </a:solidFill>
                <a:latin typeface="Verdana" panose="020B0604030504040204" pitchFamily="34" charset="0"/>
                <a:ea typeface="Verdana" panose="020B0604030504040204" pitchFamily="34" charset="0"/>
                <a:cs typeface="Verdana" panose="020B0604030504040204" pitchFamily="34" charset="0"/>
              </a:rPr>
              <a:t>NORD</a:t>
            </a:r>
            <a:endParaRPr lang="fr-FR" b="1" dirty="0">
              <a:solidFill>
                <a:schemeClr val="bg1"/>
              </a:solidFill>
              <a:latin typeface="Verdana" panose="020B0604030504040204" pitchFamily="34" charset="0"/>
              <a:ea typeface="Verdana" panose="020B0604030504040204" pitchFamily="34" charset="0"/>
              <a:cs typeface="Verdana" panose="020B0604030504040204" pitchFamily="34" charset="0"/>
            </a:endParaRPr>
          </a:p>
        </p:txBody>
      </p:sp>
      <p:sp>
        <p:nvSpPr>
          <p:cNvPr id="59" name="ZoneTexte 58"/>
          <p:cNvSpPr txBox="1"/>
          <p:nvPr>
            <p:custDataLst>
              <p:tags r:id="rId38"/>
            </p:custDataLst>
          </p:nvPr>
        </p:nvSpPr>
        <p:spPr>
          <a:xfrm>
            <a:off x="5230711" y="3779748"/>
            <a:ext cx="728084" cy="369332"/>
          </a:xfrm>
          <a:prstGeom prst="rect">
            <a:avLst/>
          </a:prstGeom>
          <a:noFill/>
        </p:spPr>
        <p:txBody>
          <a:bodyPr wrap="none" rtlCol="0">
            <a:spAutoFit/>
          </a:bodyPr>
          <a:lstStyle/>
          <a:p>
            <a:r>
              <a:rPr lang="fr-FR" b="1" dirty="0" smtClean="0">
                <a:solidFill>
                  <a:schemeClr val="bg1"/>
                </a:solidFill>
                <a:latin typeface="Verdana" panose="020B0604030504040204" pitchFamily="34" charset="0"/>
                <a:ea typeface="Verdana" panose="020B0604030504040204" pitchFamily="34" charset="0"/>
                <a:cs typeface="Verdana" panose="020B0604030504040204" pitchFamily="34" charset="0"/>
              </a:rPr>
              <a:t>SUD</a:t>
            </a:r>
            <a:endParaRPr lang="fr-FR" b="1" dirty="0">
              <a:solidFill>
                <a:schemeClr val="bg1"/>
              </a:solidFill>
              <a:latin typeface="Verdana" panose="020B0604030504040204" pitchFamily="34" charset="0"/>
              <a:ea typeface="Verdana" panose="020B0604030504040204" pitchFamily="34" charset="0"/>
              <a:cs typeface="Verdana" panose="020B0604030504040204" pitchFamily="34" charset="0"/>
            </a:endParaRPr>
          </a:p>
        </p:txBody>
      </p:sp>
      <p:cxnSp>
        <p:nvCxnSpPr>
          <p:cNvPr id="62" name="Connecteur droit 61"/>
          <p:cNvCxnSpPr/>
          <p:nvPr>
            <p:custDataLst>
              <p:tags r:id="rId39"/>
            </p:custDataLst>
          </p:nvPr>
        </p:nvCxnSpPr>
        <p:spPr>
          <a:xfrm flipH="1" flipV="1">
            <a:off x="611560" y="5447034"/>
            <a:ext cx="1410750" cy="26180"/>
          </a:xfrm>
          <a:prstGeom prst="line">
            <a:avLst/>
          </a:prstGeom>
          <a:ln w="57150">
            <a:solidFill>
              <a:srgbClr val="7030A0"/>
            </a:solidFill>
          </a:ln>
          <a:effectLst>
            <a:outerShdw blurRad="50800" dist="38100" dir="2700000" algn="tl" rotWithShape="0">
              <a:prstClr val="black">
                <a:alpha val="40000"/>
              </a:prstClr>
            </a:outerShdw>
          </a:effectLst>
        </p:spPr>
        <p:style>
          <a:lnRef idx="1">
            <a:schemeClr val="accent1"/>
          </a:lnRef>
          <a:fillRef idx="0">
            <a:schemeClr val="accent1"/>
          </a:fillRef>
          <a:effectRef idx="0">
            <a:schemeClr val="accent1"/>
          </a:effectRef>
          <a:fontRef idx="minor">
            <a:schemeClr val="tx1"/>
          </a:fontRef>
        </p:style>
      </p:cxnSp>
      <p:cxnSp>
        <p:nvCxnSpPr>
          <p:cNvPr id="64" name="Connecteur droit 63"/>
          <p:cNvCxnSpPr/>
          <p:nvPr>
            <p:custDataLst>
              <p:tags r:id="rId40"/>
            </p:custDataLst>
          </p:nvPr>
        </p:nvCxnSpPr>
        <p:spPr>
          <a:xfrm flipH="1">
            <a:off x="1331640" y="4726184"/>
            <a:ext cx="903539" cy="699482"/>
          </a:xfrm>
          <a:prstGeom prst="line">
            <a:avLst/>
          </a:prstGeom>
          <a:ln w="57150">
            <a:solidFill>
              <a:srgbClr val="7030A0"/>
            </a:solidFill>
            <a:headEnd type="triangle" w="med" len="med"/>
            <a:tailEnd type="triangle" w="med" len="med"/>
          </a:ln>
          <a:effectLst>
            <a:outerShdw blurRad="50800" dist="38100" dir="2700000" algn="tl" rotWithShape="0">
              <a:prstClr val="black">
                <a:alpha val="40000"/>
              </a:prstClr>
            </a:outerShdw>
          </a:effectLst>
        </p:spPr>
        <p:style>
          <a:lnRef idx="1">
            <a:schemeClr val="accent1"/>
          </a:lnRef>
          <a:fillRef idx="0">
            <a:schemeClr val="accent1"/>
          </a:fillRef>
          <a:effectRef idx="0">
            <a:schemeClr val="accent1"/>
          </a:effectRef>
          <a:fontRef idx="minor">
            <a:schemeClr val="tx1"/>
          </a:fontRef>
        </p:style>
      </p:cxnSp>
      <p:sp>
        <p:nvSpPr>
          <p:cNvPr id="65" name="ZoneTexte 64"/>
          <p:cNvSpPr txBox="1"/>
          <p:nvPr>
            <p:custDataLst>
              <p:tags r:id="rId41"/>
            </p:custDataLst>
          </p:nvPr>
        </p:nvSpPr>
        <p:spPr>
          <a:xfrm>
            <a:off x="1422559" y="4529903"/>
            <a:ext cx="380232" cy="646331"/>
          </a:xfrm>
          <a:prstGeom prst="rect">
            <a:avLst/>
          </a:prstGeom>
          <a:noFill/>
        </p:spPr>
        <p:txBody>
          <a:bodyPr wrap="none" rtlCol="0">
            <a:spAutoFit/>
          </a:bodyPr>
          <a:lstStyle/>
          <a:p>
            <a:r>
              <a:rPr lang="fr-FR" sz="3600" b="1" dirty="0">
                <a:solidFill>
                  <a:srgbClr val="7030A0"/>
                </a:solidFill>
                <a:effectLst>
                  <a:outerShdw blurRad="50800" dist="38100" dir="2700000" algn="tl" rotWithShape="0">
                    <a:prstClr val="black">
                      <a:alpha val="40000"/>
                    </a:prstClr>
                  </a:outerShdw>
                </a:effectLst>
              </a:rPr>
              <a:t>L</a:t>
            </a:r>
          </a:p>
        </p:txBody>
      </p:sp>
      <p:sp>
        <p:nvSpPr>
          <p:cNvPr id="53" name="Rectangle 52">
            <a:hlinkClick r:id="rId47" action="ppaction://hlinksldjump"/>
          </p:cNvPr>
          <p:cNvSpPr/>
          <p:nvPr>
            <p:custDataLst>
              <p:tags r:id="rId42"/>
            </p:custDataLst>
          </p:nvPr>
        </p:nvSpPr>
        <p:spPr>
          <a:xfrm>
            <a:off x="-36512" y="5442348"/>
            <a:ext cx="1836192" cy="1419066"/>
          </a:xfrm>
          <a:prstGeom prst="rect">
            <a:avLst/>
          </a:prstGeom>
          <a:solidFill>
            <a:schemeClr val="accent1">
              <a:alpha val="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b"/>
          <a:lstStyle/>
          <a:p>
            <a:pPr algn="ctr"/>
            <a:r>
              <a:rPr lang="fr-FR" dirty="0" smtClean="0"/>
              <a:t>Inverser le champ magnétique</a:t>
            </a:r>
          </a:p>
          <a:p>
            <a:pPr algn="ctr"/>
            <a:endParaRPr lang="fr-FR" dirty="0" smtClean="0"/>
          </a:p>
          <a:p>
            <a:pPr algn="ctr"/>
            <a:endParaRPr lang="fr-FR" dirty="0" smtClean="0"/>
          </a:p>
          <a:p>
            <a:pPr algn="ctr"/>
            <a:r>
              <a:rPr lang="fr-FR" dirty="0" smtClean="0"/>
              <a:t>click</a:t>
            </a:r>
            <a:endParaRPr lang="fr-FR" dirty="0"/>
          </a:p>
        </p:txBody>
      </p:sp>
      <p:sp>
        <p:nvSpPr>
          <p:cNvPr id="57" name="Rectangle 56">
            <a:hlinkClick r:id="rId48" action="ppaction://hlinksldjump"/>
          </p:cNvPr>
          <p:cNvSpPr/>
          <p:nvPr>
            <p:custDataLst>
              <p:tags r:id="rId43"/>
            </p:custDataLst>
          </p:nvPr>
        </p:nvSpPr>
        <p:spPr>
          <a:xfrm>
            <a:off x="7235800" y="5173357"/>
            <a:ext cx="1836192" cy="1678273"/>
          </a:xfrm>
          <a:prstGeom prst="rect">
            <a:avLst/>
          </a:prstGeom>
          <a:solidFill>
            <a:schemeClr val="accent1">
              <a:alpha val="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b"/>
          <a:lstStyle/>
          <a:p>
            <a:r>
              <a:rPr lang="fr-FR" dirty="0" smtClean="0"/>
              <a:t>Inverser le</a:t>
            </a:r>
            <a:br>
              <a:rPr lang="fr-FR" dirty="0" smtClean="0"/>
            </a:br>
            <a:r>
              <a:rPr lang="fr-FR" dirty="0" smtClean="0"/>
              <a:t>  courant</a:t>
            </a:r>
          </a:p>
          <a:p>
            <a:endParaRPr lang="fr-FR" dirty="0" smtClean="0"/>
          </a:p>
          <a:p>
            <a:endParaRPr lang="fr-FR" dirty="0"/>
          </a:p>
          <a:p>
            <a:endParaRPr lang="fr-FR" dirty="0" smtClean="0"/>
          </a:p>
          <a:p>
            <a:r>
              <a:rPr lang="fr-FR" dirty="0" smtClean="0"/>
              <a:t>                      click</a:t>
            </a:r>
            <a:endParaRPr lang="fr-FR" dirty="0"/>
          </a:p>
        </p:txBody>
      </p:sp>
      <p:sp>
        <p:nvSpPr>
          <p:cNvPr id="12" name="Rectangle 11"/>
          <p:cNvSpPr/>
          <p:nvPr>
            <p:custDataLst>
              <p:tags r:id="rId44"/>
            </p:custDataLst>
          </p:nvPr>
        </p:nvSpPr>
        <p:spPr>
          <a:xfrm>
            <a:off x="22864" y="3429000"/>
            <a:ext cx="9084624" cy="3381501"/>
          </a:xfrm>
          <a:custGeom>
            <a:avLst/>
            <a:gdLst>
              <a:gd name="connsiteX0" fmla="*/ 0 w 5455640"/>
              <a:gd name="connsiteY0" fmla="*/ 0 h 3393376"/>
              <a:gd name="connsiteX1" fmla="*/ 5455640 w 5455640"/>
              <a:gd name="connsiteY1" fmla="*/ 0 h 3393376"/>
              <a:gd name="connsiteX2" fmla="*/ 5455640 w 5455640"/>
              <a:gd name="connsiteY2" fmla="*/ 3393376 h 3393376"/>
              <a:gd name="connsiteX3" fmla="*/ 0 w 5455640"/>
              <a:gd name="connsiteY3" fmla="*/ 3393376 h 3393376"/>
              <a:gd name="connsiteX4" fmla="*/ 0 w 5455640"/>
              <a:gd name="connsiteY4" fmla="*/ 0 h 3393376"/>
              <a:gd name="connsiteX0" fmla="*/ 0 w 7201313"/>
              <a:gd name="connsiteY0" fmla="*/ 47501 h 3393376"/>
              <a:gd name="connsiteX1" fmla="*/ 7201313 w 7201313"/>
              <a:gd name="connsiteY1" fmla="*/ 0 h 3393376"/>
              <a:gd name="connsiteX2" fmla="*/ 7201313 w 7201313"/>
              <a:gd name="connsiteY2" fmla="*/ 3393376 h 3393376"/>
              <a:gd name="connsiteX3" fmla="*/ 1745673 w 7201313"/>
              <a:gd name="connsiteY3" fmla="*/ 3393376 h 3393376"/>
              <a:gd name="connsiteX4" fmla="*/ 0 w 7201313"/>
              <a:gd name="connsiteY4" fmla="*/ 47501 h 3393376"/>
              <a:gd name="connsiteX0" fmla="*/ 0 w 9065739"/>
              <a:gd name="connsiteY0" fmla="*/ 35626 h 3381501"/>
              <a:gd name="connsiteX1" fmla="*/ 9065739 w 9065739"/>
              <a:gd name="connsiteY1" fmla="*/ 0 h 3381501"/>
              <a:gd name="connsiteX2" fmla="*/ 7201313 w 9065739"/>
              <a:gd name="connsiteY2" fmla="*/ 3381501 h 3381501"/>
              <a:gd name="connsiteX3" fmla="*/ 1745673 w 9065739"/>
              <a:gd name="connsiteY3" fmla="*/ 3381501 h 3381501"/>
              <a:gd name="connsiteX4" fmla="*/ 0 w 9065739"/>
              <a:gd name="connsiteY4" fmla="*/ 35626 h 3381501"/>
              <a:gd name="connsiteX0" fmla="*/ 0 w 9065739"/>
              <a:gd name="connsiteY0" fmla="*/ 35626 h 3381501"/>
              <a:gd name="connsiteX1" fmla="*/ 9065739 w 9065739"/>
              <a:gd name="connsiteY1" fmla="*/ 0 h 3381501"/>
              <a:gd name="connsiteX2" fmla="*/ 7150955 w 9065739"/>
              <a:gd name="connsiteY2" fmla="*/ 1627012 h 3381501"/>
              <a:gd name="connsiteX3" fmla="*/ 7201313 w 9065739"/>
              <a:gd name="connsiteY3" fmla="*/ 3381501 h 3381501"/>
              <a:gd name="connsiteX4" fmla="*/ 1745673 w 9065739"/>
              <a:gd name="connsiteY4" fmla="*/ 3381501 h 3381501"/>
              <a:gd name="connsiteX5" fmla="*/ 0 w 9065739"/>
              <a:gd name="connsiteY5" fmla="*/ 35626 h 3381501"/>
              <a:gd name="connsiteX0" fmla="*/ 0 w 9760379"/>
              <a:gd name="connsiteY0" fmla="*/ 35626 h 3381501"/>
              <a:gd name="connsiteX1" fmla="*/ 9065739 w 9760379"/>
              <a:gd name="connsiteY1" fmla="*/ 0 h 3381501"/>
              <a:gd name="connsiteX2" fmla="*/ 9051007 w 9760379"/>
              <a:gd name="connsiteY2" fmla="*/ 1615137 h 3381501"/>
              <a:gd name="connsiteX3" fmla="*/ 7150955 w 9760379"/>
              <a:gd name="connsiteY3" fmla="*/ 1627012 h 3381501"/>
              <a:gd name="connsiteX4" fmla="*/ 7201313 w 9760379"/>
              <a:gd name="connsiteY4" fmla="*/ 3381501 h 3381501"/>
              <a:gd name="connsiteX5" fmla="*/ 1745673 w 9760379"/>
              <a:gd name="connsiteY5" fmla="*/ 3381501 h 3381501"/>
              <a:gd name="connsiteX6" fmla="*/ 0 w 9760379"/>
              <a:gd name="connsiteY6" fmla="*/ 35626 h 3381501"/>
              <a:gd name="connsiteX0" fmla="*/ 0 w 9760379"/>
              <a:gd name="connsiteY0" fmla="*/ 35626 h 3381501"/>
              <a:gd name="connsiteX1" fmla="*/ 9065739 w 9760379"/>
              <a:gd name="connsiteY1" fmla="*/ 0 h 3381501"/>
              <a:gd name="connsiteX2" fmla="*/ 9051007 w 9760379"/>
              <a:gd name="connsiteY2" fmla="*/ 1615137 h 3381501"/>
              <a:gd name="connsiteX3" fmla="*/ 7210332 w 9760379"/>
              <a:gd name="connsiteY3" fmla="*/ 1828892 h 3381501"/>
              <a:gd name="connsiteX4" fmla="*/ 7201313 w 9760379"/>
              <a:gd name="connsiteY4" fmla="*/ 3381501 h 3381501"/>
              <a:gd name="connsiteX5" fmla="*/ 1745673 w 9760379"/>
              <a:gd name="connsiteY5" fmla="*/ 3381501 h 3381501"/>
              <a:gd name="connsiteX6" fmla="*/ 0 w 9760379"/>
              <a:gd name="connsiteY6" fmla="*/ 35626 h 3381501"/>
              <a:gd name="connsiteX0" fmla="*/ 0 w 9760379"/>
              <a:gd name="connsiteY0" fmla="*/ 35626 h 3381501"/>
              <a:gd name="connsiteX1" fmla="*/ 9065739 w 9760379"/>
              <a:gd name="connsiteY1" fmla="*/ 0 h 3381501"/>
              <a:gd name="connsiteX2" fmla="*/ 9051007 w 9760379"/>
              <a:gd name="connsiteY2" fmla="*/ 1615137 h 3381501"/>
              <a:gd name="connsiteX3" fmla="*/ 7198456 w 9760379"/>
              <a:gd name="connsiteY3" fmla="*/ 1757640 h 3381501"/>
              <a:gd name="connsiteX4" fmla="*/ 7201313 w 9760379"/>
              <a:gd name="connsiteY4" fmla="*/ 3381501 h 3381501"/>
              <a:gd name="connsiteX5" fmla="*/ 1745673 w 9760379"/>
              <a:gd name="connsiteY5" fmla="*/ 3381501 h 3381501"/>
              <a:gd name="connsiteX6" fmla="*/ 0 w 9760379"/>
              <a:gd name="connsiteY6" fmla="*/ 35626 h 3381501"/>
              <a:gd name="connsiteX0" fmla="*/ 0 w 9760379"/>
              <a:gd name="connsiteY0" fmla="*/ 35626 h 3381501"/>
              <a:gd name="connsiteX1" fmla="*/ 9065739 w 9760379"/>
              <a:gd name="connsiteY1" fmla="*/ 0 h 3381501"/>
              <a:gd name="connsiteX2" fmla="*/ 9051007 w 9760379"/>
              <a:gd name="connsiteY2" fmla="*/ 1615137 h 3381501"/>
              <a:gd name="connsiteX3" fmla="*/ 7127204 w 9760379"/>
              <a:gd name="connsiteY3" fmla="*/ 1900143 h 3381501"/>
              <a:gd name="connsiteX4" fmla="*/ 7201313 w 9760379"/>
              <a:gd name="connsiteY4" fmla="*/ 3381501 h 3381501"/>
              <a:gd name="connsiteX5" fmla="*/ 1745673 w 9760379"/>
              <a:gd name="connsiteY5" fmla="*/ 3381501 h 3381501"/>
              <a:gd name="connsiteX6" fmla="*/ 0 w 9760379"/>
              <a:gd name="connsiteY6" fmla="*/ 35626 h 3381501"/>
              <a:gd name="connsiteX0" fmla="*/ 0 w 9760379"/>
              <a:gd name="connsiteY0" fmla="*/ 35626 h 3381501"/>
              <a:gd name="connsiteX1" fmla="*/ 9065739 w 9760379"/>
              <a:gd name="connsiteY1" fmla="*/ 0 h 3381501"/>
              <a:gd name="connsiteX2" fmla="*/ 9051007 w 9760379"/>
              <a:gd name="connsiteY2" fmla="*/ 1615137 h 3381501"/>
              <a:gd name="connsiteX3" fmla="*/ 7127204 w 9760379"/>
              <a:gd name="connsiteY3" fmla="*/ 1900143 h 3381501"/>
              <a:gd name="connsiteX4" fmla="*/ 7201313 w 9760379"/>
              <a:gd name="connsiteY4" fmla="*/ 3381501 h 3381501"/>
              <a:gd name="connsiteX5" fmla="*/ 1745673 w 9760379"/>
              <a:gd name="connsiteY5" fmla="*/ 3381501 h 3381501"/>
              <a:gd name="connsiteX6" fmla="*/ 0 w 9760379"/>
              <a:gd name="connsiteY6" fmla="*/ 35626 h 3381501"/>
              <a:gd name="connsiteX0" fmla="*/ 0 w 9760379"/>
              <a:gd name="connsiteY0" fmla="*/ 35626 h 3381501"/>
              <a:gd name="connsiteX1" fmla="*/ 9065739 w 9760379"/>
              <a:gd name="connsiteY1" fmla="*/ 0 h 3381501"/>
              <a:gd name="connsiteX2" fmla="*/ 9051007 w 9760379"/>
              <a:gd name="connsiteY2" fmla="*/ 1615137 h 3381501"/>
              <a:gd name="connsiteX3" fmla="*/ 7139079 w 9760379"/>
              <a:gd name="connsiteY3" fmla="*/ 1733888 h 3381501"/>
              <a:gd name="connsiteX4" fmla="*/ 7201313 w 9760379"/>
              <a:gd name="connsiteY4" fmla="*/ 3381501 h 3381501"/>
              <a:gd name="connsiteX5" fmla="*/ 1745673 w 9760379"/>
              <a:gd name="connsiteY5" fmla="*/ 3381501 h 3381501"/>
              <a:gd name="connsiteX6" fmla="*/ 0 w 9760379"/>
              <a:gd name="connsiteY6" fmla="*/ 35626 h 3381501"/>
              <a:gd name="connsiteX0" fmla="*/ 0 w 9760379"/>
              <a:gd name="connsiteY0" fmla="*/ 35626 h 3381501"/>
              <a:gd name="connsiteX1" fmla="*/ 9065739 w 9760379"/>
              <a:gd name="connsiteY1" fmla="*/ 0 h 3381501"/>
              <a:gd name="connsiteX2" fmla="*/ 9051007 w 9760379"/>
              <a:gd name="connsiteY2" fmla="*/ 1615137 h 3381501"/>
              <a:gd name="connsiteX3" fmla="*/ 7139079 w 9760379"/>
              <a:gd name="connsiteY3" fmla="*/ 1733888 h 3381501"/>
              <a:gd name="connsiteX4" fmla="*/ 7201313 w 9760379"/>
              <a:gd name="connsiteY4" fmla="*/ 3381501 h 3381501"/>
              <a:gd name="connsiteX5" fmla="*/ 1745673 w 9760379"/>
              <a:gd name="connsiteY5" fmla="*/ 3381501 h 3381501"/>
              <a:gd name="connsiteX6" fmla="*/ 0 w 9760379"/>
              <a:gd name="connsiteY6" fmla="*/ 35626 h 3381501"/>
              <a:gd name="connsiteX0" fmla="*/ 0 w 9683676"/>
              <a:gd name="connsiteY0" fmla="*/ 35626 h 3381501"/>
              <a:gd name="connsiteX1" fmla="*/ 9065739 w 9683676"/>
              <a:gd name="connsiteY1" fmla="*/ 0 h 3381501"/>
              <a:gd name="connsiteX2" fmla="*/ 9051007 w 9683676"/>
              <a:gd name="connsiteY2" fmla="*/ 1615137 h 3381501"/>
              <a:gd name="connsiteX3" fmla="*/ 7139079 w 9683676"/>
              <a:gd name="connsiteY3" fmla="*/ 1733888 h 3381501"/>
              <a:gd name="connsiteX4" fmla="*/ 7201313 w 9683676"/>
              <a:gd name="connsiteY4" fmla="*/ 3381501 h 3381501"/>
              <a:gd name="connsiteX5" fmla="*/ 1745673 w 9683676"/>
              <a:gd name="connsiteY5" fmla="*/ 3381501 h 3381501"/>
              <a:gd name="connsiteX6" fmla="*/ 0 w 9683676"/>
              <a:gd name="connsiteY6" fmla="*/ 35626 h 3381501"/>
              <a:gd name="connsiteX0" fmla="*/ 0 w 9689814"/>
              <a:gd name="connsiteY0" fmla="*/ 35626 h 3381501"/>
              <a:gd name="connsiteX1" fmla="*/ 9065739 w 9689814"/>
              <a:gd name="connsiteY1" fmla="*/ 0 h 3381501"/>
              <a:gd name="connsiteX2" fmla="*/ 9074758 w 9689814"/>
              <a:gd name="connsiteY2" fmla="*/ 1686389 h 3381501"/>
              <a:gd name="connsiteX3" fmla="*/ 7139079 w 9689814"/>
              <a:gd name="connsiteY3" fmla="*/ 1733888 h 3381501"/>
              <a:gd name="connsiteX4" fmla="*/ 7201313 w 9689814"/>
              <a:gd name="connsiteY4" fmla="*/ 3381501 h 3381501"/>
              <a:gd name="connsiteX5" fmla="*/ 1745673 w 9689814"/>
              <a:gd name="connsiteY5" fmla="*/ 3381501 h 3381501"/>
              <a:gd name="connsiteX6" fmla="*/ 0 w 9689814"/>
              <a:gd name="connsiteY6" fmla="*/ 35626 h 3381501"/>
              <a:gd name="connsiteX0" fmla="*/ 0 w 9074758"/>
              <a:gd name="connsiteY0" fmla="*/ 35626 h 3381501"/>
              <a:gd name="connsiteX1" fmla="*/ 9065739 w 9074758"/>
              <a:gd name="connsiteY1" fmla="*/ 0 h 3381501"/>
              <a:gd name="connsiteX2" fmla="*/ 9074758 w 9074758"/>
              <a:gd name="connsiteY2" fmla="*/ 1686389 h 3381501"/>
              <a:gd name="connsiteX3" fmla="*/ 7139079 w 9074758"/>
              <a:gd name="connsiteY3" fmla="*/ 1733888 h 3381501"/>
              <a:gd name="connsiteX4" fmla="*/ 7201313 w 9074758"/>
              <a:gd name="connsiteY4" fmla="*/ 3381501 h 3381501"/>
              <a:gd name="connsiteX5" fmla="*/ 1745673 w 9074758"/>
              <a:gd name="connsiteY5" fmla="*/ 3381501 h 3381501"/>
              <a:gd name="connsiteX6" fmla="*/ 0 w 9074758"/>
              <a:gd name="connsiteY6" fmla="*/ 35626 h 3381501"/>
              <a:gd name="connsiteX0" fmla="*/ 0 w 9074758"/>
              <a:gd name="connsiteY0" fmla="*/ 35626 h 3381501"/>
              <a:gd name="connsiteX1" fmla="*/ 9065739 w 9074758"/>
              <a:gd name="connsiteY1" fmla="*/ 0 h 3381501"/>
              <a:gd name="connsiteX2" fmla="*/ 9074758 w 9074758"/>
              <a:gd name="connsiteY2" fmla="*/ 1686389 h 3381501"/>
              <a:gd name="connsiteX3" fmla="*/ 7139079 w 9074758"/>
              <a:gd name="connsiteY3" fmla="*/ 1733888 h 3381501"/>
              <a:gd name="connsiteX4" fmla="*/ 7201313 w 9074758"/>
              <a:gd name="connsiteY4" fmla="*/ 3381501 h 3381501"/>
              <a:gd name="connsiteX5" fmla="*/ 1745673 w 9074758"/>
              <a:gd name="connsiteY5" fmla="*/ 3381501 h 3381501"/>
              <a:gd name="connsiteX6" fmla="*/ 168264 w 9074758"/>
              <a:gd name="connsiteY6" fmla="*/ 2007023 h 3381501"/>
              <a:gd name="connsiteX7" fmla="*/ 0 w 9074758"/>
              <a:gd name="connsiteY7" fmla="*/ 35626 h 3381501"/>
              <a:gd name="connsiteX0" fmla="*/ 9866 w 9084624"/>
              <a:gd name="connsiteY0" fmla="*/ 35626 h 3381501"/>
              <a:gd name="connsiteX1" fmla="*/ 9075605 w 9084624"/>
              <a:gd name="connsiteY1" fmla="*/ 0 h 3381501"/>
              <a:gd name="connsiteX2" fmla="*/ 9084624 w 9084624"/>
              <a:gd name="connsiteY2" fmla="*/ 1686389 h 3381501"/>
              <a:gd name="connsiteX3" fmla="*/ 7148945 w 9084624"/>
              <a:gd name="connsiteY3" fmla="*/ 1733888 h 3381501"/>
              <a:gd name="connsiteX4" fmla="*/ 7211179 w 9084624"/>
              <a:gd name="connsiteY4" fmla="*/ 3381501 h 3381501"/>
              <a:gd name="connsiteX5" fmla="*/ 1755539 w 9084624"/>
              <a:gd name="connsiteY5" fmla="*/ 3381501 h 3381501"/>
              <a:gd name="connsiteX6" fmla="*/ 0 w 9084624"/>
              <a:gd name="connsiteY6" fmla="*/ 1900145 h 3381501"/>
              <a:gd name="connsiteX7" fmla="*/ 9866 w 9084624"/>
              <a:gd name="connsiteY7" fmla="*/ 35626 h 3381501"/>
              <a:gd name="connsiteX0" fmla="*/ 9866 w 9084624"/>
              <a:gd name="connsiteY0" fmla="*/ 35626 h 3381501"/>
              <a:gd name="connsiteX1" fmla="*/ 9075605 w 9084624"/>
              <a:gd name="connsiteY1" fmla="*/ 0 h 3381501"/>
              <a:gd name="connsiteX2" fmla="*/ 9084624 w 9084624"/>
              <a:gd name="connsiteY2" fmla="*/ 1686389 h 3381501"/>
              <a:gd name="connsiteX3" fmla="*/ 7148945 w 9084624"/>
              <a:gd name="connsiteY3" fmla="*/ 1733888 h 3381501"/>
              <a:gd name="connsiteX4" fmla="*/ 7211179 w 9084624"/>
              <a:gd name="connsiteY4" fmla="*/ 3381501 h 3381501"/>
              <a:gd name="connsiteX5" fmla="*/ 1755539 w 9084624"/>
              <a:gd name="connsiteY5" fmla="*/ 3381501 h 3381501"/>
              <a:gd name="connsiteX6" fmla="*/ 0 w 9084624"/>
              <a:gd name="connsiteY6" fmla="*/ 1900145 h 3381501"/>
              <a:gd name="connsiteX7" fmla="*/ 9866 w 9084624"/>
              <a:gd name="connsiteY7" fmla="*/ 35626 h 3381501"/>
              <a:gd name="connsiteX0" fmla="*/ 9866 w 9084624"/>
              <a:gd name="connsiteY0" fmla="*/ 35626 h 3381501"/>
              <a:gd name="connsiteX1" fmla="*/ 9075605 w 9084624"/>
              <a:gd name="connsiteY1" fmla="*/ 0 h 3381501"/>
              <a:gd name="connsiteX2" fmla="*/ 9084624 w 9084624"/>
              <a:gd name="connsiteY2" fmla="*/ 1686389 h 3381501"/>
              <a:gd name="connsiteX3" fmla="*/ 7148945 w 9084624"/>
              <a:gd name="connsiteY3" fmla="*/ 1733888 h 3381501"/>
              <a:gd name="connsiteX4" fmla="*/ 7211179 w 9084624"/>
              <a:gd name="connsiteY4" fmla="*/ 3381501 h 3381501"/>
              <a:gd name="connsiteX5" fmla="*/ 1755539 w 9084624"/>
              <a:gd name="connsiteY5" fmla="*/ 3381501 h 3381501"/>
              <a:gd name="connsiteX6" fmla="*/ 1745673 w 9084624"/>
              <a:gd name="connsiteY6" fmla="*/ 1888269 h 3381501"/>
              <a:gd name="connsiteX7" fmla="*/ 0 w 9084624"/>
              <a:gd name="connsiteY7" fmla="*/ 1900145 h 3381501"/>
              <a:gd name="connsiteX8" fmla="*/ 9866 w 9084624"/>
              <a:gd name="connsiteY8" fmla="*/ 35626 h 3381501"/>
              <a:gd name="connsiteX0" fmla="*/ 9866 w 9084624"/>
              <a:gd name="connsiteY0" fmla="*/ 35626 h 3381501"/>
              <a:gd name="connsiteX1" fmla="*/ 9075605 w 9084624"/>
              <a:gd name="connsiteY1" fmla="*/ 0 h 3381501"/>
              <a:gd name="connsiteX2" fmla="*/ 9084624 w 9084624"/>
              <a:gd name="connsiteY2" fmla="*/ 1686389 h 3381501"/>
              <a:gd name="connsiteX3" fmla="*/ 7148945 w 9084624"/>
              <a:gd name="connsiteY3" fmla="*/ 1733888 h 3381501"/>
              <a:gd name="connsiteX4" fmla="*/ 7211179 w 9084624"/>
              <a:gd name="connsiteY4" fmla="*/ 3381501 h 3381501"/>
              <a:gd name="connsiteX5" fmla="*/ 1755539 w 9084624"/>
              <a:gd name="connsiteY5" fmla="*/ 3381501 h 3381501"/>
              <a:gd name="connsiteX6" fmla="*/ 1745673 w 9084624"/>
              <a:gd name="connsiteY6" fmla="*/ 1888269 h 3381501"/>
              <a:gd name="connsiteX7" fmla="*/ 0 w 9084624"/>
              <a:gd name="connsiteY7" fmla="*/ 1900145 h 3381501"/>
              <a:gd name="connsiteX8" fmla="*/ 9866 w 9084624"/>
              <a:gd name="connsiteY8" fmla="*/ 35626 h 3381501"/>
              <a:gd name="connsiteX0" fmla="*/ 9866 w 9084624"/>
              <a:gd name="connsiteY0" fmla="*/ 35626 h 3381501"/>
              <a:gd name="connsiteX1" fmla="*/ 9075605 w 9084624"/>
              <a:gd name="connsiteY1" fmla="*/ 0 h 3381501"/>
              <a:gd name="connsiteX2" fmla="*/ 9084624 w 9084624"/>
              <a:gd name="connsiteY2" fmla="*/ 1686389 h 3381501"/>
              <a:gd name="connsiteX3" fmla="*/ 7148945 w 9084624"/>
              <a:gd name="connsiteY3" fmla="*/ 1733888 h 3381501"/>
              <a:gd name="connsiteX4" fmla="*/ 7211179 w 9084624"/>
              <a:gd name="connsiteY4" fmla="*/ 3381501 h 3381501"/>
              <a:gd name="connsiteX5" fmla="*/ 1755539 w 9084624"/>
              <a:gd name="connsiteY5" fmla="*/ 3381501 h 3381501"/>
              <a:gd name="connsiteX6" fmla="*/ 1745673 w 9084624"/>
              <a:gd name="connsiteY6" fmla="*/ 1888269 h 3381501"/>
              <a:gd name="connsiteX7" fmla="*/ 0 w 9084624"/>
              <a:gd name="connsiteY7" fmla="*/ 1900145 h 3381501"/>
              <a:gd name="connsiteX8" fmla="*/ 9866 w 9084624"/>
              <a:gd name="connsiteY8" fmla="*/ 35626 h 3381501"/>
              <a:gd name="connsiteX0" fmla="*/ 9866 w 9084624"/>
              <a:gd name="connsiteY0" fmla="*/ 35626 h 3381501"/>
              <a:gd name="connsiteX1" fmla="*/ 9075605 w 9084624"/>
              <a:gd name="connsiteY1" fmla="*/ 0 h 3381501"/>
              <a:gd name="connsiteX2" fmla="*/ 9084624 w 9084624"/>
              <a:gd name="connsiteY2" fmla="*/ 1686389 h 3381501"/>
              <a:gd name="connsiteX3" fmla="*/ 7148945 w 9084624"/>
              <a:gd name="connsiteY3" fmla="*/ 1733888 h 3381501"/>
              <a:gd name="connsiteX4" fmla="*/ 7211179 w 9084624"/>
              <a:gd name="connsiteY4" fmla="*/ 3381501 h 3381501"/>
              <a:gd name="connsiteX5" fmla="*/ 1755539 w 9084624"/>
              <a:gd name="connsiteY5" fmla="*/ 3381501 h 3381501"/>
              <a:gd name="connsiteX6" fmla="*/ 1745673 w 9084624"/>
              <a:gd name="connsiteY6" fmla="*/ 1888269 h 3381501"/>
              <a:gd name="connsiteX7" fmla="*/ 0 w 9084624"/>
              <a:gd name="connsiteY7" fmla="*/ 1900145 h 3381501"/>
              <a:gd name="connsiteX8" fmla="*/ 9866 w 9084624"/>
              <a:gd name="connsiteY8" fmla="*/ 35626 h 3381501"/>
              <a:gd name="connsiteX0" fmla="*/ 9866 w 9084624"/>
              <a:gd name="connsiteY0" fmla="*/ 35626 h 3381501"/>
              <a:gd name="connsiteX1" fmla="*/ 9075605 w 9084624"/>
              <a:gd name="connsiteY1" fmla="*/ 0 h 3381501"/>
              <a:gd name="connsiteX2" fmla="*/ 9084624 w 9084624"/>
              <a:gd name="connsiteY2" fmla="*/ 1686389 h 3381501"/>
              <a:gd name="connsiteX3" fmla="*/ 7148945 w 9084624"/>
              <a:gd name="connsiteY3" fmla="*/ 1733888 h 3381501"/>
              <a:gd name="connsiteX4" fmla="*/ 7211179 w 9084624"/>
              <a:gd name="connsiteY4" fmla="*/ 3381501 h 3381501"/>
              <a:gd name="connsiteX5" fmla="*/ 1755539 w 9084624"/>
              <a:gd name="connsiteY5" fmla="*/ 3381501 h 3381501"/>
              <a:gd name="connsiteX6" fmla="*/ 1745673 w 9084624"/>
              <a:gd name="connsiteY6" fmla="*/ 1888269 h 3381501"/>
              <a:gd name="connsiteX7" fmla="*/ 0 w 9084624"/>
              <a:gd name="connsiteY7" fmla="*/ 1900145 h 3381501"/>
              <a:gd name="connsiteX8" fmla="*/ 9866 w 9084624"/>
              <a:gd name="connsiteY8" fmla="*/ 35626 h 3381501"/>
              <a:gd name="connsiteX0" fmla="*/ 9866 w 9084624"/>
              <a:gd name="connsiteY0" fmla="*/ 35626 h 3381501"/>
              <a:gd name="connsiteX1" fmla="*/ 9075605 w 9084624"/>
              <a:gd name="connsiteY1" fmla="*/ 0 h 3381501"/>
              <a:gd name="connsiteX2" fmla="*/ 9084624 w 9084624"/>
              <a:gd name="connsiteY2" fmla="*/ 1686389 h 3381501"/>
              <a:gd name="connsiteX3" fmla="*/ 7148945 w 9084624"/>
              <a:gd name="connsiteY3" fmla="*/ 1733888 h 3381501"/>
              <a:gd name="connsiteX4" fmla="*/ 7211179 w 9084624"/>
              <a:gd name="connsiteY4" fmla="*/ 3381501 h 3381501"/>
              <a:gd name="connsiteX5" fmla="*/ 1755539 w 9084624"/>
              <a:gd name="connsiteY5" fmla="*/ 3381501 h 3381501"/>
              <a:gd name="connsiteX6" fmla="*/ 1805050 w 9084624"/>
              <a:gd name="connsiteY6" fmla="*/ 1912020 h 3381501"/>
              <a:gd name="connsiteX7" fmla="*/ 0 w 9084624"/>
              <a:gd name="connsiteY7" fmla="*/ 1900145 h 3381501"/>
              <a:gd name="connsiteX8" fmla="*/ 9866 w 9084624"/>
              <a:gd name="connsiteY8" fmla="*/ 35626 h 3381501"/>
              <a:gd name="connsiteX0" fmla="*/ 9866 w 9084624"/>
              <a:gd name="connsiteY0" fmla="*/ 35626 h 3381501"/>
              <a:gd name="connsiteX1" fmla="*/ 9075605 w 9084624"/>
              <a:gd name="connsiteY1" fmla="*/ 0 h 3381501"/>
              <a:gd name="connsiteX2" fmla="*/ 9084624 w 9084624"/>
              <a:gd name="connsiteY2" fmla="*/ 1686389 h 3381501"/>
              <a:gd name="connsiteX3" fmla="*/ 7148945 w 9084624"/>
              <a:gd name="connsiteY3" fmla="*/ 1733888 h 3381501"/>
              <a:gd name="connsiteX4" fmla="*/ 7211179 w 9084624"/>
              <a:gd name="connsiteY4" fmla="*/ 3381501 h 3381501"/>
              <a:gd name="connsiteX5" fmla="*/ 1755539 w 9084624"/>
              <a:gd name="connsiteY5" fmla="*/ 3381501 h 3381501"/>
              <a:gd name="connsiteX6" fmla="*/ 1805050 w 9084624"/>
              <a:gd name="connsiteY6" fmla="*/ 1912020 h 3381501"/>
              <a:gd name="connsiteX7" fmla="*/ 0 w 9084624"/>
              <a:gd name="connsiteY7" fmla="*/ 1900145 h 3381501"/>
              <a:gd name="connsiteX8" fmla="*/ 9866 w 9084624"/>
              <a:gd name="connsiteY8" fmla="*/ 35626 h 3381501"/>
              <a:gd name="connsiteX0" fmla="*/ 9866 w 9084624"/>
              <a:gd name="connsiteY0" fmla="*/ 35626 h 3381501"/>
              <a:gd name="connsiteX1" fmla="*/ 9075605 w 9084624"/>
              <a:gd name="connsiteY1" fmla="*/ 0 h 3381501"/>
              <a:gd name="connsiteX2" fmla="*/ 9084624 w 9084624"/>
              <a:gd name="connsiteY2" fmla="*/ 1686389 h 3381501"/>
              <a:gd name="connsiteX3" fmla="*/ 7148945 w 9084624"/>
              <a:gd name="connsiteY3" fmla="*/ 1733888 h 3381501"/>
              <a:gd name="connsiteX4" fmla="*/ 7211179 w 9084624"/>
              <a:gd name="connsiteY4" fmla="*/ 3381501 h 3381501"/>
              <a:gd name="connsiteX5" fmla="*/ 1755539 w 9084624"/>
              <a:gd name="connsiteY5" fmla="*/ 3381501 h 3381501"/>
              <a:gd name="connsiteX6" fmla="*/ 1805050 w 9084624"/>
              <a:gd name="connsiteY6" fmla="*/ 1912020 h 3381501"/>
              <a:gd name="connsiteX7" fmla="*/ 0 w 9084624"/>
              <a:gd name="connsiteY7" fmla="*/ 1900145 h 3381501"/>
              <a:gd name="connsiteX8" fmla="*/ 9866 w 9084624"/>
              <a:gd name="connsiteY8" fmla="*/ 35626 h 33815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084624" h="3381501">
                <a:moveTo>
                  <a:pt x="9866" y="35626"/>
                </a:moveTo>
                <a:lnTo>
                  <a:pt x="9075605" y="0"/>
                </a:lnTo>
                <a:cubicBezTo>
                  <a:pt x="9085836" y="1205362"/>
                  <a:pt x="9083122" y="1284592"/>
                  <a:pt x="9084624" y="1686389"/>
                </a:cubicBezTo>
                <a:cubicBezTo>
                  <a:pt x="8611113" y="1720052"/>
                  <a:pt x="7609627" y="1728461"/>
                  <a:pt x="7148945" y="1733888"/>
                </a:cubicBezTo>
                <a:cubicBezTo>
                  <a:pt x="7145939" y="2251424"/>
                  <a:pt x="7214185" y="2863965"/>
                  <a:pt x="7211179" y="3381501"/>
                </a:cubicBezTo>
                <a:lnTo>
                  <a:pt x="1755539" y="3381501"/>
                </a:lnTo>
                <a:cubicBezTo>
                  <a:pt x="1766938" y="2590322"/>
                  <a:pt x="1753256" y="2455797"/>
                  <a:pt x="1805050" y="1912020"/>
                </a:cubicBezTo>
                <a:cubicBezTo>
                  <a:pt x="1322454" y="1878883"/>
                  <a:pt x="427847" y="1904119"/>
                  <a:pt x="0" y="1900145"/>
                </a:cubicBezTo>
                <a:cubicBezTo>
                  <a:pt x="3289" y="1278639"/>
                  <a:pt x="6577" y="657132"/>
                  <a:pt x="9866" y="35626"/>
                </a:cubicBezTo>
                <a:close/>
              </a:path>
            </a:pathLst>
          </a:custGeom>
          <a:solidFill>
            <a:schemeClr val="accent1">
              <a:alpha val="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b"/>
          <a:lstStyle/>
          <a:p>
            <a:pPr algn="ctr"/>
            <a:r>
              <a:rPr lang="fr-FR" dirty="0" smtClean="0"/>
              <a:t>click</a:t>
            </a:r>
            <a:endParaRPr lang="fr-FR" dirty="0"/>
          </a:p>
        </p:txBody>
      </p:sp>
    </p:spTree>
    <p:extLst>
      <p:ext uri="{BB962C8B-B14F-4D97-AF65-F5344CB8AC3E}">
        <p14:creationId xmlns:p14="http://schemas.microsoft.com/office/powerpoint/2010/main" val="2707451084"/>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0"/>
                                  </p:stCondLst>
                                  <p:childTnLst>
                                    <p:set>
                                      <p:cBhvr>
                                        <p:cTn id="6" dur="1" fill="hold">
                                          <p:stCondLst>
                                            <p:cond delay="0"/>
                                          </p:stCondLst>
                                        </p:cTn>
                                        <p:tgtEl>
                                          <p:spTgt spid="12"/>
                                        </p:tgtEl>
                                        <p:attrNameLst>
                                          <p:attrName>style.visibility</p:attrName>
                                        </p:attrNameLst>
                                      </p:cBhvr>
                                      <p:to>
                                        <p:strVal val="visible"/>
                                      </p:to>
                                    </p:set>
                                    <p:animEffect transition="in" filter="fade">
                                      <p:cBhvr>
                                        <p:cTn id="7" dur="500"/>
                                        <p:tgtEl>
                                          <p:spTgt spid="12"/>
                                        </p:tgtEl>
                                      </p:cBhvr>
                                    </p:animEffect>
                                  </p:childTnLst>
                                </p:cTn>
                              </p:par>
                              <p:par>
                                <p:cTn id="8" presetID="10" presetClass="entr" presetSubtype="0" fill="hold" grpId="0" nodeType="withEffect">
                                  <p:stCondLst>
                                    <p:cond delay="0"/>
                                  </p:stCondLst>
                                  <p:childTnLst>
                                    <p:set>
                                      <p:cBhvr>
                                        <p:cTn id="9" dur="1" fill="hold">
                                          <p:stCondLst>
                                            <p:cond delay="0"/>
                                          </p:stCondLst>
                                        </p:cTn>
                                        <p:tgtEl>
                                          <p:spTgt spid="53"/>
                                        </p:tgtEl>
                                        <p:attrNameLst>
                                          <p:attrName>style.visibility</p:attrName>
                                        </p:attrNameLst>
                                      </p:cBhvr>
                                      <p:to>
                                        <p:strVal val="visible"/>
                                      </p:to>
                                    </p:set>
                                    <p:animEffect transition="in" filter="fade">
                                      <p:cBhvr>
                                        <p:cTn id="10" dur="500"/>
                                        <p:tgtEl>
                                          <p:spTgt spid="53"/>
                                        </p:tgtEl>
                                      </p:cBhvr>
                                    </p:animEffect>
                                  </p:childTnLst>
                                </p:cTn>
                              </p:par>
                              <p:par>
                                <p:cTn id="11" presetID="10" presetClass="entr" presetSubtype="0" fill="hold" grpId="0" nodeType="withEffect">
                                  <p:stCondLst>
                                    <p:cond delay="0"/>
                                  </p:stCondLst>
                                  <p:childTnLst>
                                    <p:set>
                                      <p:cBhvr>
                                        <p:cTn id="12" dur="1" fill="hold">
                                          <p:stCondLst>
                                            <p:cond delay="0"/>
                                          </p:stCondLst>
                                        </p:cTn>
                                        <p:tgtEl>
                                          <p:spTgt spid="57"/>
                                        </p:tgtEl>
                                        <p:attrNameLst>
                                          <p:attrName>style.visibility</p:attrName>
                                        </p:attrNameLst>
                                      </p:cBhvr>
                                      <p:to>
                                        <p:strVal val="visible"/>
                                      </p:to>
                                    </p:set>
                                    <p:animEffect transition="in" filter="fade">
                                      <p:cBhvr>
                                        <p:cTn id="13" dur="500"/>
                                        <p:tgtEl>
                                          <p:spTgt spid="57"/>
                                        </p:tgtEl>
                                      </p:cBhvr>
                                    </p:animEffect>
                                  </p:childTnLst>
                                </p:cTn>
                              </p:par>
                            </p:childTnLst>
                          </p:cTn>
                        </p:par>
                      </p:childTnLst>
                    </p:cTn>
                  </p:par>
                </p:childTnLst>
              </p:cTn>
              <p:prevCondLst>
                <p:cond evt="onPrev" delay="0">
                  <p:tgtEl>
                    <p:sldTgt/>
                  </p:tgtEl>
                </p:cond>
              </p:prevCondLst>
              <p:nextCondLst>
                <p:cond evt="onNext" delay="0">
                  <p:tgtEl>
                    <p:sldTgt/>
                  </p:tgtEl>
                </p:cond>
              </p:nextCondLst>
            </p:seq>
            <p:seq concurrent="1" nextAc="seek">
              <p:cTn id="14" restart="whenNotActive" fill="hold" evtFilter="cancelBubble" nodeType="interactiveSeq">
                <p:stCondLst>
                  <p:cond evt="onClick" delay="0">
                    <p:tgtEl>
                      <p:spTgt spid="12"/>
                    </p:tgtEl>
                  </p:cond>
                </p:stCondLst>
                <p:endSync evt="end" delay="0">
                  <p:rtn val="all"/>
                </p:endSync>
                <p:childTnLst>
                  <p:par>
                    <p:cTn id="15" fill="hold">
                      <p:stCondLst>
                        <p:cond delay="0"/>
                      </p:stCondLst>
                      <p:childTnLst>
                        <p:par>
                          <p:cTn id="16" fill="hold">
                            <p:stCondLst>
                              <p:cond delay="0"/>
                            </p:stCondLst>
                            <p:childTnLst>
                              <p:par>
                                <p:cTn id="17" presetID="1" presetClass="exit" presetSubtype="0" fill="hold" nodeType="withEffect">
                                  <p:stCondLst>
                                    <p:cond delay="0"/>
                                  </p:stCondLst>
                                  <p:childTnLst>
                                    <p:set>
                                      <p:cBhvr>
                                        <p:cTn id="18" dur="1" fill="hold">
                                          <p:stCondLst>
                                            <p:cond delay="0"/>
                                          </p:stCondLst>
                                        </p:cTn>
                                        <p:tgtEl>
                                          <p:spTgt spid="9"/>
                                        </p:tgtEl>
                                        <p:attrNameLst>
                                          <p:attrName>style.visibility</p:attrName>
                                        </p:attrNameLst>
                                      </p:cBhvr>
                                      <p:to>
                                        <p:strVal val="hidden"/>
                                      </p:to>
                                    </p:set>
                                  </p:childTnLst>
                                </p:cTn>
                              </p:par>
                              <p:par>
                                <p:cTn id="19" presetID="10" presetClass="entr" presetSubtype="0" fill="hold" nodeType="withEffect">
                                  <p:stCondLst>
                                    <p:cond delay="0"/>
                                  </p:stCondLst>
                                  <p:childTnLst>
                                    <p:set>
                                      <p:cBhvr>
                                        <p:cTn id="20" dur="1" fill="hold">
                                          <p:stCondLst>
                                            <p:cond delay="0"/>
                                          </p:stCondLst>
                                        </p:cTn>
                                        <p:tgtEl>
                                          <p:spTgt spid="54"/>
                                        </p:tgtEl>
                                        <p:attrNameLst>
                                          <p:attrName>style.visibility</p:attrName>
                                        </p:attrNameLst>
                                      </p:cBhvr>
                                      <p:to>
                                        <p:strVal val="visible"/>
                                      </p:to>
                                    </p:set>
                                    <p:animEffect transition="in" filter="fade">
                                      <p:cBhvr>
                                        <p:cTn id="21" dur="500"/>
                                        <p:tgtEl>
                                          <p:spTgt spid="54"/>
                                        </p:tgtEl>
                                      </p:cBhvr>
                                    </p:animEffect>
                                  </p:childTnLst>
                                </p:cTn>
                              </p:par>
                              <p:par>
                                <p:cTn id="22" presetID="22" presetClass="entr" presetSubtype="8" fill="hold" nodeType="withEffect">
                                  <p:stCondLst>
                                    <p:cond delay="0"/>
                                  </p:stCondLst>
                                  <p:childTnLst>
                                    <p:set>
                                      <p:cBhvr>
                                        <p:cTn id="23" dur="1" fill="hold">
                                          <p:stCondLst>
                                            <p:cond delay="0"/>
                                          </p:stCondLst>
                                        </p:cTn>
                                        <p:tgtEl>
                                          <p:spTgt spid="36"/>
                                        </p:tgtEl>
                                        <p:attrNameLst>
                                          <p:attrName>style.visibility</p:attrName>
                                        </p:attrNameLst>
                                      </p:cBhvr>
                                      <p:to>
                                        <p:strVal val="visible"/>
                                      </p:to>
                                    </p:set>
                                    <p:animEffect transition="in" filter="wipe(left)">
                                      <p:cBhvr>
                                        <p:cTn id="24" dur="500"/>
                                        <p:tgtEl>
                                          <p:spTgt spid="36"/>
                                        </p:tgtEl>
                                      </p:cBhvr>
                                    </p:animEffect>
                                  </p:childTnLst>
                                </p:cTn>
                              </p:par>
                              <p:par>
                                <p:cTn id="25" presetID="10" presetClass="entr" presetSubtype="0" fill="hold" grpId="0" nodeType="withEffect">
                                  <p:stCondLst>
                                    <p:cond delay="0"/>
                                  </p:stCondLst>
                                  <p:childTnLst>
                                    <p:set>
                                      <p:cBhvr>
                                        <p:cTn id="26" dur="1" fill="hold">
                                          <p:stCondLst>
                                            <p:cond delay="0"/>
                                          </p:stCondLst>
                                        </p:cTn>
                                        <p:tgtEl>
                                          <p:spTgt spid="76"/>
                                        </p:tgtEl>
                                        <p:attrNameLst>
                                          <p:attrName>style.visibility</p:attrName>
                                        </p:attrNameLst>
                                      </p:cBhvr>
                                      <p:to>
                                        <p:strVal val="visible"/>
                                      </p:to>
                                    </p:set>
                                    <p:animEffect transition="in" filter="fade">
                                      <p:cBhvr>
                                        <p:cTn id="27" dur="500"/>
                                        <p:tgtEl>
                                          <p:spTgt spid="76"/>
                                        </p:tgtEl>
                                      </p:cBhvr>
                                    </p:animEffect>
                                  </p:childTnLst>
                                </p:cTn>
                              </p:par>
                              <p:par>
                                <p:cTn id="28" presetID="22" presetClass="entr" presetSubtype="4" fill="hold" nodeType="withEffect">
                                  <p:stCondLst>
                                    <p:cond delay="0"/>
                                  </p:stCondLst>
                                  <p:childTnLst>
                                    <p:set>
                                      <p:cBhvr>
                                        <p:cTn id="29" dur="1" fill="hold">
                                          <p:stCondLst>
                                            <p:cond delay="0"/>
                                          </p:stCondLst>
                                        </p:cTn>
                                        <p:tgtEl>
                                          <p:spTgt spid="37"/>
                                        </p:tgtEl>
                                        <p:attrNameLst>
                                          <p:attrName>style.visibility</p:attrName>
                                        </p:attrNameLst>
                                      </p:cBhvr>
                                      <p:to>
                                        <p:strVal val="visible"/>
                                      </p:to>
                                    </p:set>
                                    <p:animEffect transition="in" filter="wipe(down)">
                                      <p:cBhvr>
                                        <p:cTn id="30" dur="500"/>
                                        <p:tgtEl>
                                          <p:spTgt spid="37"/>
                                        </p:tgtEl>
                                      </p:cBhvr>
                                    </p:animEffect>
                                  </p:childTnLst>
                                </p:cTn>
                              </p:par>
                              <p:par>
                                <p:cTn id="31" presetID="22" presetClass="entr" presetSubtype="2" fill="hold" nodeType="withEffect">
                                  <p:stCondLst>
                                    <p:cond delay="0"/>
                                  </p:stCondLst>
                                  <p:childTnLst>
                                    <p:set>
                                      <p:cBhvr>
                                        <p:cTn id="32" dur="1" fill="hold">
                                          <p:stCondLst>
                                            <p:cond delay="0"/>
                                          </p:stCondLst>
                                        </p:cTn>
                                        <p:tgtEl>
                                          <p:spTgt spid="35"/>
                                        </p:tgtEl>
                                        <p:attrNameLst>
                                          <p:attrName>style.visibility</p:attrName>
                                        </p:attrNameLst>
                                      </p:cBhvr>
                                      <p:to>
                                        <p:strVal val="visible"/>
                                      </p:to>
                                    </p:set>
                                    <p:animEffect transition="in" filter="wipe(right)">
                                      <p:cBhvr>
                                        <p:cTn id="33" dur="500"/>
                                        <p:tgtEl>
                                          <p:spTgt spid="35"/>
                                        </p:tgtEl>
                                      </p:cBhvr>
                                    </p:animEffect>
                                  </p:childTnLst>
                                </p:cTn>
                              </p:par>
                              <p:par>
                                <p:cTn id="34" presetID="22" presetClass="entr" presetSubtype="8" fill="hold" nodeType="withEffect">
                                  <p:stCondLst>
                                    <p:cond delay="0"/>
                                  </p:stCondLst>
                                  <p:childTnLst>
                                    <p:set>
                                      <p:cBhvr>
                                        <p:cTn id="35" dur="1" fill="hold">
                                          <p:stCondLst>
                                            <p:cond delay="0"/>
                                          </p:stCondLst>
                                        </p:cTn>
                                        <p:tgtEl>
                                          <p:spTgt spid="75"/>
                                        </p:tgtEl>
                                        <p:attrNameLst>
                                          <p:attrName>style.visibility</p:attrName>
                                        </p:attrNameLst>
                                      </p:cBhvr>
                                      <p:to>
                                        <p:strVal val="visible"/>
                                      </p:to>
                                    </p:set>
                                    <p:animEffect transition="in" filter="wipe(left)">
                                      <p:cBhvr>
                                        <p:cTn id="36" dur="500"/>
                                        <p:tgtEl>
                                          <p:spTgt spid="75"/>
                                        </p:tgtEl>
                                      </p:cBhvr>
                                    </p:animEffect>
                                  </p:childTnLst>
                                </p:cTn>
                              </p:par>
                              <p:par>
                                <p:cTn id="37" presetID="1" presetClass="entr" presetSubtype="0" fill="hold" grpId="1" nodeType="withEffect">
                                  <p:stCondLst>
                                    <p:cond delay="1500"/>
                                  </p:stCondLst>
                                  <p:childTnLst>
                                    <p:set>
                                      <p:cBhvr>
                                        <p:cTn id="38" dur="1" fill="hold">
                                          <p:stCondLst>
                                            <p:cond delay="0"/>
                                          </p:stCondLst>
                                        </p:cTn>
                                        <p:tgtEl>
                                          <p:spTgt spid="66"/>
                                        </p:tgtEl>
                                        <p:attrNameLst>
                                          <p:attrName>style.visibility</p:attrName>
                                        </p:attrNameLst>
                                      </p:cBhvr>
                                      <p:to>
                                        <p:strVal val="visible"/>
                                      </p:to>
                                    </p:set>
                                  </p:childTnLst>
                                </p:cTn>
                              </p:par>
                              <p:par>
                                <p:cTn id="39" presetID="0" presetClass="path" presetSubtype="0" repeatCount="2000" fill="hold" grpId="0" nodeType="withEffect">
                                  <p:stCondLst>
                                    <p:cond delay="1500"/>
                                  </p:stCondLst>
                                  <p:childTnLst>
                                    <p:animMotion origin="layout" path="M -6.38889E-6 -1.85185E-6 L -0.03091 -1.85185E-6 L -0.04879 -0.0125 L -0.05226 -0.03333 L -0.05001 -0.05857 L -0.05001 -0.0713 L -0.05834 -0.08241 L -0.28924 -0.08727 " pathEditMode="relative" ptsTypes="AAAAAAAA">
                                      <p:cBhvr>
                                        <p:cTn id="40" dur="500" fill="hold"/>
                                        <p:tgtEl>
                                          <p:spTgt spid="66"/>
                                        </p:tgtEl>
                                        <p:attrNameLst>
                                          <p:attrName>ppt_x</p:attrName>
                                          <p:attrName>ppt_y</p:attrName>
                                        </p:attrNameLst>
                                      </p:cBhvr>
                                    </p:animMotion>
                                  </p:childTnLst>
                                </p:cTn>
                              </p:par>
                              <p:par>
                                <p:cTn id="41" presetID="1" presetClass="exit" presetSubtype="0" fill="hold" grpId="2" nodeType="withEffect">
                                  <p:stCondLst>
                                    <p:cond delay="2500"/>
                                  </p:stCondLst>
                                  <p:childTnLst>
                                    <p:set>
                                      <p:cBhvr>
                                        <p:cTn id="42" dur="1" fill="hold">
                                          <p:stCondLst>
                                            <p:cond delay="0"/>
                                          </p:stCondLst>
                                        </p:cTn>
                                        <p:tgtEl>
                                          <p:spTgt spid="66"/>
                                        </p:tgtEl>
                                        <p:attrNameLst>
                                          <p:attrName>style.visibility</p:attrName>
                                        </p:attrNameLst>
                                      </p:cBhvr>
                                      <p:to>
                                        <p:strVal val="hidden"/>
                                      </p:to>
                                    </p:set>
                                  </p:childTnLst>
                                </p:cTn>
                              </p:par>
                              <p:par>
                                <p:cTn id="43" presetID="1" presetClass="entr" presetSubtype="0" fill="hold" grpId="1" nodeType="withEffect">
                                  <p:stCondLst>
                                    <p:cond delay="1500"/>
                                  </p:stCondLst>
                                  <p:childTnLst>
                                    <p:set>
                                      <p:cBhvr>
                                        <p:cTn id="44" dur="1" fill="hold">
                                          <p:stCondLst>
                                            <p:cond delay="0"/>
                                          </p:stCondLst>
                                        </p:cTn>
                                        <p:tgtEl>
                                          <p:spTgt spid="68"/>
                                        </p:tgtEl>
                                        <p:attrNameLst>
                                          <p:attrName>style.visibility</p:attrName>
                                        </p:attrNameLst>
                                      </p:cBhvr>
                                      <p:to>
                                        <p:strVal val="visible"/>
                                      </p:to>
                                    </p:set>
                                  </p:childTnLst>
                                </p:cTn>
                              </p:par>
                              <p:par>
                                <p:cTn id="45" presetID="0" presetClass="path" presetSubtype="0" repeatCount="2000" fill="hold" grpId="0" nodeType="withEffect">
                                  <p:stCondLst>
                                    <p:cond delay="1500"/>
                                  </p:stCondLst>
                                  <p:childTnLst>
                                    <p:animMotion origin="layout" path="M 1.66667E-6 5.55556E-6 L 0.20955 -0.00138 L 0.23333 0.00163 L 0.2559 0.01922 L 0.26667 0.03658 L 0.27257 0.08103 L 0.27014 0.14306 L 0.26059 0.17154 L 0.25 0.18751 L 0.22969 0.19538 L 0.21181 0.197 " pathEditMode="relative" ptsTypes="AAAAAAAAAAA">
                                      <p:cBhvr>
                                        <p:cTn id="46" dur="500" fill="hold"/>
                                        <p:tgtEl>
                                          <p:spTgt spid="68"/>
                                        </p:tgtEl>
                                        <p:attrNameLst>
                                          <p:attrName>ppt_x</p:attrName>
                                          <p:attrName>ppt_y</p:attrName>
                                        </p:attrNameLst>
                                      </p:cBhvr>
                                    </p:animMotion>
                                  </p:childTnLst>
                                </p:cTn>
                              </p:par>
                              <p:par>
                                <p:cTn id="47" presetID="1" presetClass="exit" presetSubtype="0" fill="hold" grpId="2" nodeType="withEffect">
                                  <p:stCondLst>
                                    <p:cond delay="2500"/>
                                  </p:stCondLst>
                                  <p:childTnLst>
                                    <p:set>
                                      <p:cBhvr>
                                        <p:cTn id="48" dur="1" fill="hold">
                                          <p:stCondLst>
                                            <p:cond delay="0"/>
                                          </p:stCondLst>
                                        </p:cTn>
                                        <p:tgtEl>
                                          <p:spTgt spid="68"/>
                                        </p:tgtEl>
                                        <p:attrNameLst>
                                          <p:attrName>style.visibility</p:attrName>
                                        </p:attrNameLst>
                                      </p:cBhvr>
                                      <p:to>
                                        <p:strVal val="hidden"/>
                                      </p:to>
                                    </p:set>
                                  </p:childTnLst>
                                </p:cTn>
                              </p:par>
                              <p:par>
                                <p:cTn id="49" presetID="0" presetClass="path" presetSubtype="0" accel="50000" decel="50000" fill="hold" nodeType="withEffect">
                                  <p:stCondLst>
                                    <p:cond delay="0"/>
                                  </p:stCondLst>
                                  <p:childTnLst>
                                    <p:animMotion origin="layout" path="M 0.25989 2.22222E-6 L 0.00225 -0.00509 " pathEditMode="relative" rAng="0" ptsTypes="AA">
                                      <p:cBhvr>
                                        <p:cTn id="50" dur="2000" spd="-100000" fill="hold"/>
                                        <p:tgtEl>
                                          <p:spTgt spid="24"/>
                                        </p:tgtEl>
                                        <p:attrNameLst>
                                          <p:attrName>ppt_x</p:attrName>
                                          <p:attrName>ppt_y</p:attrName>
                                        </p:attrNameLst>
                                      </p:cBhvr>
                                      <p:rCtr x="-12882" y="-255"/>
                                    </p:animMotion>
                                  </p:childTnLst>
                                </p:cTn>
                              </p:par>
                              <p:par>
                                <p:cTn id="51" presetID="0" presetClass="path" presetSubtype="0" accel="50000" decel="50000" fill="hold" nodeType="withEffect">
                                  <p:stCondLst>
                                    <p:cond delay="0"/>
                                  </p:stCondLst>
                                  <p:childTnLst>
                                    <p:animMotion origin="layout" path="M 0.25677 3.33333E-6 L -0.00087 -0.0051 " pathEditMode="relative" rAng="0" ptsTypes="AA">
                                      <p:cBhvr>
                                        <p:cTn id="52" dur="2000" spd="-100000" fill="hold"/>
                                        <p:tgtEl>
                                          <p:spTgt spid="75"/>
                                        </p:tgtEl>
                                        <p:attrNameLst>
                                          <p:attrName>ppt_x</p:attrName>
                                          <p:attrName>ppt_y</p:attrName>
                                        </p:attrNameLst>
                                      </p:cBhvr>
                                      <p:rCtr x="-12882" y="-255"/>
                                    </p:animMotion>
                                  </p:childTnLst>
                                </p:cTn>
                              </p:par>
                              <p:par>
                                <p:cTn id="53" presetID="0" presetClass="path" presetSubtype="0" accel="50000" decel="50000" fill="hold" nodeType="withEffect">
                                  <p:stCondLst>
                                    <p:cond delay="0"/>
                                  </p:stCondLst>
                                  <p:childTnLst>
                                    <p:animMotion origin="layout" path="M 0.25937 4.44444E-6 L 0.00174 -0.0051 " pathEditMode="relative" rAng="0" ptsTypes="AA">
                                      <p:cBhvr>
                                        <p:cTn id="54" dur="2000" spd="-100000" fill="hold"/>
                                        <p:tgtEl>
                                          <p:spTgt spid="37"/>
                                        </p:tgtEl>
                                        <p:attrNameLst>
                                          <p:attrName>ppt_x</p:attrName>
                                          <p:attrName>ppt_y</p:attrName>
                                        </p:attrNameLst>
                                      </p:cBhvr>
                                      <p:rCtr x="-12882" y="-255"/>
                                    </p:animMotion>
                                  </p:childTnLst>
                                </p:cTn>
                              </p:par>
                              <p:par>
                                <p:cTn id="55" presetID="1" presetClass="entr" presetSubtype="0" fill="hold" grpId="1" nodeType="withEffect">
                                  <p:stCondLst>
                                    <p:cond delay="1500"/>
                                  </p:stCondLst>
                                  <p:childTnLst>
                                    <p:set>
                                      <p:cBhvr>
                                        <p:cTn id="56" dur="1" fill="hold">
                                          <p:stCondLst>
                                            <p:cond delay="0"/>
                                          </p:stCondLst>
                                        </p:cTn>
                                        <p:tgtEl>
                                          <p:spTgt spid="67"/>
                                        </p:tgtEl>
                                        <p:attrNameLst>
                                          <p:attrName>style.visibility</p:attrName>
                                        </p:attrNameLst>
                                      </p:cBhvr>
                                      <p:to>
                                        <p:strVal val="visible"/>
                                      </p:to>
                                    </p:set>
                                  </p:childTnLst>
                                </p:cTn>
                              </p:par>
                              <p:par>
                                <p:cTn id="57" presetID="0" presetClass="path" presetSubtype="0" repeatCount="2000" fill="hold" grpId="0" nodeType="withEffect">
                                  <p:stCondLst>
                                    <p:cond delay="1500"/>
                                  </p:stCondLst>
                                  <p:childTnLst>
                                    <p:animMotion origin="layout" path="M -2.77778E-6 1.85185E-6 L 0.11545 -0.11551 " pathEditMode="relative" rAng="0" ptsTypes="AA">
                                      <p:cBhvr>
                                        <p:cTn id="58" dur="500" fill="hold"/>
                                        <p:tgtEl>
                                          <p:spTgt spid="67"/>
                                        </p:tgtEl>
                                        <p:attrNameLst>
                                          <p:attrName>ppt_x</p:attrName>
                                          <p:attrName>ppt_y</p:attrName>
                                        </p:attrNameLst>
                                      </p:cBhvr>
                                      <p:rCtr x="5764" y="-5787"/>
                                    </p:animMotion>
                                  </p:childTnLst>
                                </p:cTn>
                              </p:par>
                              <p:par>
                                <p:cTn id="59" presetID="1" presetClass="exit" presetSubtype="0" fill="hold" grpId="2" nodeType="withEffect">
                                  <p:stCondLst>
                                    <p:cond delay="2500"/>
                                  </p:stCondLst>
                                  <p:childTnLst>
                                    <p:set>
                                      <p:cBhvr>
                                        <p:cTn id="60" dur="1" fill="hold">
                                          <p:stCondLst>
                                            <p:cond delay="0"/>
                                          </p:stCondLst>
                                        </p:cTn>
                                        <p:tgtEl>
                                          <p:spTgt spid="67"/>
                                        </p:tgtEl>
                                        <p:attrNameLst>
                                          <p:attrName>style.visibility</p:attrName>
                                        </p:attrNameLst>
                                      </p:cBhvr>
                                      <p:to>
                                        <p:strVal val="hidden"/>
                                      </p:to>
                                    </p:set>
                                  </p:childTnLst>
                                </p:cTn>
                              </p:par>
                              <p:par>
                                <p:cTn id="61" presetID="1" presetClass="entr" presetSubtype="0" fill="hold" grpId="1" nodeType="withEffect">
                                  <p:stCondLst>
                                    <p:cond delay="1000"/>
                                  </p:stCondLst>
                                  <p:childTnLst>
                                    <p:set>
                                      <p:cBhvr>
                                        <p:cTn id="62" dur="1" fill="hold">
                                          <p:stCondLst>
                                            <p:cond delay="0"/>
                                          </p:stCondLst>
                                        </p:cTn>
                                        <p:tgtEl>
                                          <p:spTgt spid="70"/>
                                        </p:tgtEl>
                                        <p:attrNameLst>
                                          <p:attrName>style.visibility</p:attrName>
                                        </p:attrNameLst>
                                      </p:cBhvr>
                                      <p:to>
                                        <p:strVal val="visible"/>
                                      </p:to>
                                    </p:set>
                                  </p:childTnLst>
                                </p:cTn>
                              </p:par>
                              <p:par>
                                <p:cTn id="63" presetID="0" presetClass="path" presetSubtype="0" fill="hold" grpId="0" nodeType="withEffect">
                                  <p:stCondLst>
                                    <p:cond delay="1000"/>
                                  </p:stCondLst>
                                  <p:childTnLst>
                                    <p:animMotion origin="layout" path="M 1.94444E-6 1.85185E-6 L 0.18663 -0.11227 " pathEditMode="relative" rAng="0" ptsTypes="AA">
                                      <p:cBhvr>
                                        <p:cTn id="64" dur="500" fill="hold"/>
                                        <p:tgtEl>
                                          <p:spTgt spid="70"/>
                                        </p:tgtEl>
                                        <p:attrNameLst>
                                          <p:attrName>ppt_x</p:attrName>
                                          <p:attrName>ppt_y</p:attrName>
                                        </p:attrNameLst>
                                      </p:cBhvr>
                                      <p:rCtr x="9323" y="-5625"/>
                                    </p:animMotion>
                                  </p:childTnLst>
                                </p:cTn>
                              </p:par>
                              <p:par>
                                <p:cTn id="65" presetID="1" presetClass="exit" presetSubtype="0" fill="hold" grpId="2" nodeType="withEffect">
                                  <p:stCondLst>
                                    <p:cond delay="1500"/>
                                  </p:stCondLst>
                                  <p:childTnLst>
                                    <p:set>
                                      <p:cBhvr>
                                        <p:cTn id="66" dur="1" fill="hold">
                                          <p:stCondLst>
                                            <p:cond delay="0"/>
                                          </p:stCondLst>
                                        </p:cTn>
                                        <p:tgtEl>
                                          <p:spTgt spid="70"/>
                                        </p:tgtEl>
                                        <p:attrNameLst>
                                          <p:attrName>style.visibility</p:attrName>
                                        </p:attrNameLst>
                                      </p:cBhvr>
                                      <p:to>
                                        <p:strVal val="hidden"/>
                                      </p:to>
                                    </p:set>
                                  </p:childTnLst>
                                </p:cTn>
                              </p:par>
                              <p:par>
                                <p:cTn id="67" presetID="1" presetClass="entr" presetSubtype="0" fill="hold" grpId="1" nodeType="withEffect">
                                  <p:stCondLst>
                                    <p:cond delay="500"/>
                                  </p:stCondLst>
                                  <p:childTnLst>
                                    <p:set>
                                      <p:cBhvr>
                                        <p:cTn id="68" dur="1" fill="hold">
                                          <p:stCondLst>
                                            <p:cond delay="0"/>
                                          </p:stCondLst>
                                        </p:cTn>
                                        <p:tgtEl>
                                          <p:spTgt spid="71"/>
                                        </p:tgtEl>
                                        <p:attrNameLst>
                                          <p:attrName>style.visibility</p:attrName>
                                        </p:attrNameLst>
                                      </p:cBhvr>
                                      <p:to>
                                        <p:strVal val="visible"/>
                                      </p:to>
                                    </p:set>
                                  </p:childTnLst>
                                </p:cTn>
                              </p:par>
                              <p:par>
                                <p:cTn id="69" presetID="0" presetClass="path" presetSubtype="0" fill="hold" grpId="0" nodeType="withEffect">
                                  <p:stCondLst>
                                    <p:cond delay="500"/>
                                  </p:stCondLst>
                                  <p:childTnLst>
                                    <p:animMotion origin="layout" path="M -1.94444E-6 7.40741E-7 L 0.19306 -0.11412 " pathEditMode="relative" rAng="0" ptsTypes="AA">
                                      <p:cBhvr>
                                        <p:cTn id="70" dur="500" fill="hold"/>
                                        <p:tgtEl>
                                          <p:spTgt spid="71"/>
                                        </p:tgtEl>
                                        <p:attrNameLst>
                                          <p:attrName>ppt_x</p:attrName>
                                          <p:attrName>ppt_y</p:attrName>
                                        </p:attrNameLst>
                                      </p:cBhvr>
                                      <p:rCtr x="9653" y="-5718"/>
                                    </p:animMotion>
                                  </p:childTnLst>
                                </p:cTn>
                              </p:par>
                              <p:par>
                                <p:cTn id="71" presetID="1" presetClass="exit" presetSubtype="0" fill="hold" grpId="2" nodeType="withEffect">
                                  <p:stCondLst>
                                    <p:cond delay="1000"/>
                                  </p:stCondLst>
                                  <p:childTnLst>
                                    <p:set>
                                      <p:cBhvr>
                                        <p:cTn id="72" dur="1" fill="hold">
                                          <p:stCondLst>
                                            <p:cond delay="0"/>
                                          </p:stCondLst>
                                        </p:cTn>
                                        <p:tgtEl>
                                          <p:spTgt spid="71"/>
                                        </p:tgtEl>
                                        <p:attrNameLst>
                                          <p:attrName>style.visibility</p:attrName>
                                        </p:attrNameLst>
                                      </p:cBhvr>
                                      <p:to>
                                        <p:strVal val="hidden"/>
                                      </p:to>
                                    </p:set>
                                  </p:childTnLst>
                                </p:cTn>
                              </p:par>
                              <p:par>
                                <p:cTn id="73" presetID="1" presetClass="entr" presetSubtype="0" fill="hold" grpId="1" nodeType="withEffect">
                                  <p:stCondLst>
                                    <p:cond delay="0"/>
                                  </p:stCondLst>
                                  <p:childTnLst>
                                    <p:set>
                                      <p:cBhvr>
                                        <p:cTn id="74" dur="1" fill="hold">
                                          <p:stCondLst>
                                            <p:cond delay="0"/>
                                          </p:stCondLst>
                                        </p:cTn>
                                        <p:tgtEl>
                                          <p:spTgt spid="72"/>
                                        </p:tgtEl>
                                        <p:attrNameLst>
                                          <p:attrName>style.visibility</p:attrName>
                                        </p:attrNameLst>
                                      </p:cBhvr>
                                      <p:to>
                                        <p:strVal val="visible"/>
                                      </p:to>
                                    </p:set>
                                  </p:childTnLst>
                                </p:cTn>
                              </p:par>
                              <p:par>
                                <p:cTn id="75" presetID="0" presetClass="path" presetSubtype="0" fill="hold" grpId="0" nodeType="withEffect">
                                  <p:stCondLst>
                                    <p:cond delay="0"/>
                                  </p:stCondLst>
                                  <p:childTnLst>
                                    <p:animMotion origin="layout" path="M -2.22222E-6 -4.44444E-6 L 0.13785 -0.1118 " pathEditMode="relative" rAng="0" ptsTypes="AA">
                                      <p:cBhvr>
                                        <p:cTn id="76" dur="500" fill="hold"/>
                                        <p:tgtEl>
                                          <p:spTgt spid="72"/>
                                        </p:tgtEl>
                                        <p:attrNameLst>
                                          <p:attrName>ppt_x</p:attrName>
                                          <p:attrName>ppt_y</p:attrName>
                                        </p:attrNameLst>
                                      </p:cBhvr>
                                      <p:rCtr x="6892" y="-5602"/>
                                    </p:animMotion>
                                  </p:childTnLst>
                                </p:cTn>
                              </p:par>
                              <p:par>
                                <p:cTn id="77" presetID="1" presetClass="exit" presetSubtype="0" fill="hold" grpId="2" nodeType="withEffect">
                                  <p:stCondLst>
                                    <p:cond delay="500"/>
                                  </p:stCondLst>
                                  <p:childTnLst>
                                    <p:set>
                                      <p:cBhvr>
                                        <p:cTn id="78" dur="1" fill="hold">
                                          <p:stCondLst>
                                            <p:cond delay="0"/>
                                          </p:stCondLst>
                                        </p:cTn>
                                        <p:tgtEl>
                                          <p:spTgt spid="72"/>
                                        </p:tgtEl>
                                        <p:attrNameLst>
                                          <p:attrName>style.visibility</p:attrName>
                                        </p:attrNameLst>
                                      </p:cBhvr>
                                      <p:to>
                                        <p:strVal val="hidden"/>
                                      </p:to>
                                    </p:set>
                                  </p:childTnLst>
                                </p:cTn>
                              </p:par>
                              <p:par>
                                <p:cTn id="79" presetID="1" presetClass="entr" presetSubtype="0" fill="hold" grpId="1" nodeType="withEffect">
                                  <p:stCondLst>
                                    <p:cond delay="1000"/>
                                  </p:stCondLst>
                                  <p:childTnLst>
                                    <p:set>
                                      <p:cBhvr>
                                        <p:cTn id="80" dur="1" fill="hold">
                                          <p:stCondLst>
                                            <p:cond delay="0"/>
                                          </p:stCondLst>
                                        </p:cTn>
                                        <p:tgtEl>
                                          <p:spTgt spid="78"/>
                                        </p:tgtEl>
                                        <p:attrNameLst>
                                          <p:attrName>style.visibility</p:attrName>
                                        </p:attrNameLst>
                                      </p:cBhvr>
                                      <p:to>
                                        <p:strVal val="visible"/>
                                      </p:to>
                                    </p:set>
                                  </p:childTnLst>
                                </p:cTn>
                              </p:par>
                              <p:par>
                                <p:cTn id="81" presetID="0" presetClass="path" presetSubtype="0" fill="hold" grpId="0" nodeType="withEffect">
                                  <p:stCondLst>
                                    <p:cond delay="1000"/>
                                  </p:stCondLst>
                                  <p:childTnLst>
                                    <p:animMotion origin="layout" path="M 2.5E-6 2.10733E-6 L -0.03091 2.10733E-6 L -0.04879 -0.01249 L -0.05226 -0.03331 L -0.05 -0.05853 L -0.05 -0.07125 L -0.05834 -0.08235 L -0.39341 -0.09068 " pathEditMode="relative" rAng="0" ptsTypes="AAAAAAAA">
                                      <p:cBhvr>
                                        <p:cTn id="82" dur="500" fill="hold"/>
                                        <p:tgtEl>
                                          <p:spTgt spid="78"/>
                                        </p:tgtEl>
                                        <p:attrNameLst>
                                          <p:attrName>ppt_x</p:attrName>
                                          <p:attrName>ppt_y</p:attrName>
                                        </p:attrNameLst>
                                      </p:cBhvr>
                                      <p:rCtr x="-19670" y="-4534"/>
                                    </p:animMotion>
                                  </p:childTnLst>
                                </p:cTn>
                              </p:par>
                              <p:par>
                                <p:cTn id="83" presetID="1" presetClass="exit" presetSubtype="0" fill="hold" grpId="2" nodeType="withEffect">
                                  <p:stCondLst>
                                    <p:cond delay="1500"/>
                                  </p:stCondLst>
                                  <p:childTnLst>
                                    <p:set>
                                      <p:cBhvr>
                                        <p:cTn id="84" dur="1" fill="hold">
                                          <p:stCondLst>
                                            <p:cond delay="0"/>
                                          </p:stCondLst>
                                        </p:cTn>
                                        <p:tgtEl>
                                          <p:spTgt spid="78"/>
                                        </p:tgtEl>
                                        <p:attrNameLst>
                                          <p:attrName>style.visibility</p:attrName>
                                        </p:attrNameLst>
                                      </p:cBhvr>
                                      <p:to>
                                        <p:strVal val="hidden"/>
                                      </p:to>
                                    </p:set>
                                  </p:childTnLst>
                                </p:cTn>
                              </p:par>
                              <p:par>
                                <p:cTn id="85" presetID="1" presetClass="entr" presetSubtype="0" fill="hold" grpId="1" nodeType="withEffect">
                                  <p:stCondLst>
                                    <p:cond delay="500"/>
                                  </p:stCondLst>
                                  <p:childTnLst>
                                    <p:set>
                                      <p:cBhvr>
                                        <p:cTn id="86" dur="1" fill="hold">
                                          <p:stCondLst>
                                            <p:cond delay="0"/>
                                          </p:stCondLst>
                                        </p:cTn>
                                        <p:tgtEl>
                                          <p:spTgt spid="79"/>
                                        </p:tgtEl>
                                        <p:attrNameLst>
                                          <p:attrName>style.visibility</p:attrName>
                                        </p:attrNameLst>
                                      </p:cBhvr>
                                      <p:to>
                                        <p:strVal val="visible"/>
                                      </p:to>
                                    </p:set>
                                  </p:childTnLst>
                                </p:cTn>
                              </p:par>
                              <p:par>
                                <p:cTn id="87" presetID="0" presetClass="path" presetSubtype="0" fill="hold" grpId="0" nodeType="withEffect">
                                  <p:stCondLst>
                                    <p:cond delay="500"/>
                                  </p:stCondLst>
                                  <p:childTnLst>
                                    <p:animMotion origin="layout" path="M -4.16667E-6 -4.6935E-6 L -0.0309 -4.6935E-6 L -0.04878 -0.01249 L -0.05225 -0.03331 L -0.05 -0.05852 L -0.05 -0.07124 L -0.05833 -0.08235 L -0.48194 -0.09345 " pathEditMode="relative" rAng="0" ptsTypes="AAAAAAAA">
                                      <p:cBhvr>
                                        <p:cTn id="88" dur="500" fill="hold"/>
                                        <p:tgtEl>
                                          <p:spTgt spid="79"/>
                                        </p:tgtEl>
                                        <p:attrNameLst>
                                          <p:attrName>ppt_x</p:attrName>
                                          <p:attrName>ppt_y</p:attrName>
                                        </p:attrNameLst>
                                      </p:cBhvr>
                                      <p:rCtr x="-24097" y="-4673"/>
                                    </p:animMotion>
                                  </p:childTnLst>
                                </p:cTn>
                              </p:par>
                              <p:par>
                                <p:cTn id="89" presetID="1" presetClass="exit" presetSubtype="0" fill="hold" grpId="2" nodeType="withEffect">
                                  <p:stCondLst>
                                    <p:cond delay="1000"/>
                                  </p:stCondLst>
                                  <p:childTnLst>
                                    <p:set>
                                      <p:cBhvr>
                                        <p:cTn id="90" dur="1" fill="hold">
                                          <p:stCondLst>
                                            <p:cond delay="0"/>
                                          </p:stCondLst>
                                        </p:cTn>
                                        <p:tgtEl>
                                          <p:spTgt spid="79"/>
                                        </p:tgtEl>
                                        <p:attrNameLst>
                                          <p:attrName>style.visibility</p:attrName>
                                        </p:attrNameLst>
                                      </p:cBhvr>
                                      <p:to>
                                        <p:strVal val="hidden"/>
                                      </p:to>
                                    </p:set>
                                  </p:childTnLst>
                                </p:cTn>
                              </p:par>
                              <p:par>
                                <p:cTn id="91" presetID="1" presetClass="entr" presetSubtype="0" fill="hold" grpId="1" nodeType="withEffect">
                                  <p:stCondLst>
                                    <p:cond delay="0"/>
                                  </p:stCondLst>
                                  <p:childTnLst>
                                    <p:set>
                                      <p:cBhvr>
                                        <p:cTn id="92" dur="1" fill="hold">
                                          <p:stCondLst>
                                            <p:cond delay="0"/>
                                          </p:stCondLst>
                                        </p:cTn>
                                        <p:tgtEl>
                                          <p:spTgt spid="80"/>
                                        </p:tgtEl>
                                        <p:attrNameLst>
                                          <p:attrName>style.visibility</p:attrName>
                                        </p:attrNameLst>
                                      </p:cBhvr>
                                      <p:to>
                                        <p:strVal val="visible"/>
                                      </p:to>
                                    </p:set>
                                  </p:childTnLst>
                                </p:cTn>
                              </p:par>
                              <p:par>
                                <p:cTn id="93" presetID="0" presetClass="path" presetSubtype="0" fill="hold" grpId="0" nodeType="withEffect">
                                  <p:stCondLst>
                                    <p:cond delay="0"/>
                                  </p:stCondLst>
                                  <p:childTnLst>
                                    <p:animMotion origin="layout" path="M -8.33333E-7 -1.49433E-6 L -0.0309 -1.49433E-6 L -0.04878 -0.01249 L -0.05226 -0.03331 L -0.05 -0.05852 L -0.05 -0.07125 L -0.05833 -0.08235 L -0.56719 -0.09461 " pathEditMode="relative" rAng="0" ptsTypes="AAAAAAAA">
                                      <p:cBhvr>
                                        <p:cTn id="94" dur="500" fill="hold"/>
                                        <p:tgtEl>
                                          <p:spTgt spid="80"/>
                                        </p:tgtEl>
                                        <p:attrNameLst>
                                          <p:attrName>ppt_x</p:attrName>
                                          <p:attrName>ppt_y</p:attrName>
                                        </p:attrNameLst>
                                      </p:cBhvr>
                                      <p:rCtr x="-28368" y="-4742"/>
                                    </p:animMotion>
                                  </p:childTnLst>
                                </p:cTn>
                              </p:par>
                              <p:par>
                                <p:cTn id="95" presetID="1" presetClass="exit" presetSubtype="0" fill="hold" grpId="2" nodeType="withEffect">
                                  <p:stCondLst>
                                    <p:cond delay="500"/>
                                  </p:stCondLst>
                                  <p:childTnLst>
                                    <p:set>
                                      <p:cBhvr>
                                        <p:cTn id="96" dur="1" fill="hold">
                                          <p:stCondLst>
                                            <p:cond delay="0"/>
                                          </p:stCondLst>
                                        </p:cTn>
                                        <p:tgtEl>
                                          <p:spTgt spid="80"/>
                                        </p:tgtEl>
                                        <p:attrNameLst>
                                          <p:attrName>style.visibility</p:attrName>
                                        </p:attrNameLst>
                                      </p:cBhvr>
                                      <p:to>
                                        <p:strVal val="hidden"/>
                                      </p:to>
                                    </p:set>
                                  </p:childTnLst>
                                </p:cTn>
                              </p:par>
                              <p:par>
                                <p:cTn id="97" presetID="1" presetClass="entr" presetSubtype="0" fill="hold" grpId="1" nodeType="withEffect">
                                  <p:stCondLst>
                                    <p:cond delay="1000"/>
                                  </p:stCondLst>
                                  <p:childTnLst>
                                    <p:set>
                                      <p:cBhvr>
                                        <p:cTn id="98" dur="1" fill="hold">
                                          <p:stCondLst>
                                            <p:cond delay="0"/>
                                          </p:stCondLst>
                                        </p:cTn>
                                        <p:tgtEl>
                                          <p:spTgt spid="82"/>
                                        </p:tgtEl>
                                        <p:attrNameLst>
                                          <p:attrName>style.visibility</p:attrName>
                                        </p:attrNameLst>
                                      </p:cBhvr>
                                      <p:to>
                                        <p:strVal val="visible"/>
                                      </p:to>
                                    </p:set>
                                  </p:childTnLst>
                                </p:cTn>
                              </p:par>
                              <p:par>
                                <p:cTn id="99" presetID="0" presetClass="path" presetSubtype="0" fill="hold" grpId="0" nodeType="withEffect">
                                  <p:stCondLst>
                                    <p:cond delay="1000"/>
                                  </p:stCondLst>
                                  <p:childTnLst>
                                    <p:animMotion origin="layout" path="M 0.00156 -0.00185 L 0.26197 -0.00139 L 0.28576 0.00162 L 0.30833 0.0192 L 0.31909 0.03654 L 0.325 0.08096 L 0.32257 0.14295 L 0.31302 0.17164 L 0.30243 0.1876 L 0.28211 0.19546 L 0.26423 0.19708 " pathEditMode="relative" rAng="0" ptsTypes="AAAAAAAAAAA">
                                      <p:cBhvr>
                                        <p:cTn id="100" dur="500" fill="hold"/>
                                        <p:tgtEl>
                                          <p:spTgt spid="82"/>
                                        </p:tgtEl>
                                        <p:attrNameLst>
                                          <p:attrName>ppt_x</p:attrName>
                                          <p:attrName>ppt_y</p:attrName>
                                        </p:attrNameLst>
                                      </p:cBhvr>
                                      <p:rCtr x="16163" y="9947"/>
                                    </p:animMotion>
                                  </p:childTnLst>
                                </p:cTn>
                              </p:par>
                              <p:par>
                                <p:cTn id="101" presetID="1" presetClass="exit" presetSubtype="0" fill="hold" grpId="2" nodeType="withEffect">
                                  <p:stCondLst>
                                    <p:cond delay="1500"/>
                                  </p:stCondLst>
                                  <p:childTnLst>
                                    <p:set>
                                      <p:cBhvr>
                                        <p:cTn id="102" dur="1" fill="hold">
                                          <p:stCondLst>
                                            <p:cond delay="0"/>
                                          </p:stCondLst>
                                        </p:cTn>
                                        <p:tgtEl>
                                          <p:spTgt spid="82"/>
                                        </p:tgtEl>
                                        <p:attrNameLst>
                                          <p:attrName>style.visibility</p:attrName>
                                        </p:attrNameLst>
                                      </p:cBhvr>
                                      <p:to>
                                        <p:strVal val="hidden"/>
                                      </p:to>
                                    </p:set>
                                  </p:childTnLst>
                                </p:cTn>
                              </p:par>
                              <p:par>
                                <p:cTn id="103" presetID="1" presetClass="entr" presetSubtype="0" fill="hold" grpId="1" nodeType="withEffect">
                                  <p:stCondLst>
                                    <p:cond delay="500"/>
                                  </p:stCondLst>
                                  <p:childTnLst>
                                    <p:set>
                                      <p:cBhvr>
                                        <p:cTn id="104" dur="1" fill="hold">
                                          <p:stCondLst>
                                            <p:cond delay="0"/>
                                          </p:stCondLst>
                                        </p:cTn>
                                        <p:tgtEl>
                                          <p:spTgt spid="81"/>
                                        </p:tgtEl>
                                        <p:attrNameLst>
                                          <p:attrName>style.visibility</p:attrName>
                                        </p:attrNameLst>
                                      </p:cBhvr>
                                      <p:to>
                                        <p:strVal val="visible"/>
                                      </p:to>
                                    </p:set>
                                  </p:childTnLst>
                                </p:cTn>
                              </p:par>
                              <p:par>
                                <p:cTn id="105" presetID="0" presetClass="path" presetSubtype="0" fill="hold" grpId="0" nodeType="withEffect">
                                  <p:stCondLst>
                                    <p:cond delay="500"/>
                                  </p:stCondLst>
                                  <p:childTnLst>
                                    <p:animMotion origin="layout" path="M -4.44444E-6 1.85185E-6 L 0.31684 0.00069 L 0.34063 0.0037 L 0.3632 0.02129 L 0.37396 0.03866 L 0.37987 0.0831 L 0.37744 0.14514 L 0.36789 0.17384 L 0.3573 0.18981 L 0.33698 0.19768 L 0.3191 0.1993 " pathEditMode="relative" rAng="0" ptsTypes="AAAAAAAAAAA">
                                      <p:cBhvr>
                                        <p:cTn id="106" dur="500" fill="hold"/>
                                        <p:tgtEl>
                                          <p:spTgt spid="81"/>
                                        </p:tgtEl>
                                        <p:attrNameLst>
                                          <p:attrName>ppt_x</p:attrName>
                                          <p:attrName>ppt_y</p:attrName>
                                        </p:attrNameLst>
                                      </p:cBhvr>
                                      <p:rCtr x="18993" y="9954"/>
                                    </p:animMotion>
                                  </p:childTnLst>
                                </p:cTn>
                              </p:par>
                              <p:par>
                                <p:cTn id="107" presetID="1" presetClass="exit" presetSubtype="0" fill="hold" grpId="2" nodeType="withEffect">
                                  <p:stCondLst>
                                    <p:cond delay="1000"/>
                                  </p:stCondLst>
                                  <p:childTnLst>
                                    <p:set>
                                      <p:cBhvr>
                                        <p:cTn id="108" dur="1" fill="hold">
                                          <p:stCondLst>
                                            <p:cond delay="0"/>
                                          </p:stCondLst>
                                        </p:cTn>
                                        <p:tgtEl>
                                          <p:spTgt spid="81"/>
                                        </p:tgtEl>
                                        <p:attrNameLst>
                                          <p:attrName>style.visibility</p:attrName>
                                        </p:attrNameLst>
                                      </p:cBhvr>
                                      <p:to>
                                        <p:strVal val="hidden"/>
                                      </p:to>
                                    </p:set>
                                  </p:childTnLst>
                                </p:cTn>
                              </p:par>
                              <p:par>
                                <p:cTn id="109" presetID="1" presetClass="entr" presetSubtype="0" fill="hold" grpId="1" nodeType="withEffect">
                                  <p:stCondLst>
                                    <p:cond delay="0"/>
                                  </p:stCondLst>
                                  <p:childTnLst>
                                    <p:set>
                                      <p:cBhvr>
                                        <p:cTn id="110" dur="1" fill="hold">
                                          <p:stCondLst>
                                            <p:cond delay="0"/>
                                          </p:stCondLst>
                                        </p:cTn>
                                        <p:tgtEl>
                                          <p:spTgt spid="83"/>
                                        </p:tgtEl>
                                        <p:attrNameLst>
                                          <p:attrName>style.visibility</p:attrName>
                                        </p:attrNameLst>
                                      </p:cBhvr>
                                      <p:to>
                                        <p:strVal val="visible"/>
                                      </p:to>
                                    </p:set>
                                  </p:childTnLst>
                                </p:cTn>
                              </p:par>
                              <p:par>
                                <p:cTn id="111" presetID="0" presetClass="path" presetSubtype="0" fill="hold" grpId="0" nodeType="withEffect">
                                  <p:stCondLst>
                                    <p:cond delay="0"/>
                                  </p:stCondLst>
                                  <p:childTnLst>
                                    <p:animMotion origin="layout" path="M -0.004 -3.7037E-7 L 0.44583 0.00486 L 0.46962 0.00787 L 0.49219 0.02546 L 0.50295 0.04306 L 0.50885 0.08773 L 0.50642 0.15023 L 0.49687 0.17917 L 0.48628 0.19514 L 0.46597 0.20301 L 0.44809 0.20486 " pathEditMode="relative" rAng="0" ptsTypes="AAAAAAAAAAA">
                                      <p:cBhvr>
                                        <p:cTn id="112" dur="500" fill="hold"/>
                                        <p:tgtEl>
                                          <p:spTgt spid="83"/>
                                        </p:tgtEl>
                                        <p:attrNameLst>
                                          <p:attrName>ppt_x</p:attrName>
                                          <p:attrName>ppt_y</p:attrName>
                                        </p:attrNameLst>
                                      </p:cBhvr>
                                      <p:rCtr x="25642" y="10231"/>
                                    </p:animMotion>
                                  </p:childTnLst>
                                </p:cTn>
                              </p:par>
                              <p:par>
                                <p:cTn id="113" presetID="1" presetClass="exit" presetSubtype="0" fill="hold" grpId="2" nodeType="withEffect">
                                  <p:stCondLst>
                                    <p:cond delay="500"/>
                                  </p:stCondLst>
                                  <p:childTnLst>
                                    <p:set>
                                      <p:cBhvr>
                                        <p:cTn id="114" dur="1" fill="hold">
                                          <p:stCondLst>
                                            <p:cond delay="0"/>
                                          </p:stCondLst>
                                        </p:cTn>
                                        <p:tgtEl>
                                          <p:spTgt spid="83"/>
                                        </p:tgtEl>
                                        <p:attrNameLst>
                                          <p:attrName>style.visibility</p:attrName>
                                        </p:attrNameLst>
                                      </p:cBhvr>
                                      <p:to>
                                        <p:strVal val="hidden"/>
                                      </p:to>
                                    </p:set>
                                  </p:childTnLst>
                                </p:cTn>
                              </p:par>
                              <p:par>
                                <p:cTn id="115" presetID="26" presetClass="emph" presetSubtype="0" repeatCount="5000" fill="hold" nodeType="withEffect">
                                  <p:stCondLst>
                                    <p:cond delay="0"/>
                                  </p:stCondLst>
                                  <p:childTnLst>
                                    <p:animEffect transition="out" filter="fade">
                                      <p:cBhvr>
                                        <p:cTn id="116" dur="500" tmFilter="0, 0; .2, .5; .8, .5; 1, 0"/>
                                        <p:tgtEl>
                                          <p:spTgt spid="43"/>
                                        </p:tgtEl>
                                      </p:cBhvr>
                                    </p:animEffect>
                                    <p:animScale>
                                      <p:cBhvr>
                                        <p:cTn id="117" dur="250" autoRev="1" fill="hold"/>
                                        <p:tgtEl>
                                          <p:spTgt spid="43"/>
                                        </p:tgtEl>
                                      </p:cBhvr>
                                      <p:by x="105000" y="105000"/>
                                    </p:animScale>
                                  </p:childTnLst>
                                </p:cTn>
                              </p:par>
                              <p:par>
                                <p:cTn id="118" presetID="26" presetClass="emph" presetSubtype="0" repeatCount="5000" fill="hold" nodeType="withEffect">
                                  <p:stCondLst>
                                    <p:cond delay="0"/>
                                  </p:stCondLst>
                                  <p:childTnLst>
                                    <p:animEffect transition="out" filter="fade">
                                      <p:cBhvr>
                                        <p:cTn id="119" dur="500" tmFilter="0, 0; .2, .5; .8, .5; 1, 0"/>
                                        <p:tgtEl>
                                          <p:spTgt spid="44"/>
                                        </p:tgtEl>
                                      </p:cBhvr>
                                    </p:animEffect>
                                    <p:animScale>
                                      <p:cBhvr>
                                        <p:cTn id="120" dur="250" autoRev="1" fill="hold"/>
                                        <p:tgtEl>
                                          <p:spTgt spid="44"/>
                                        </p:tgtEl>
                                      </p:cBhvr>
                                      <p:by x="105000" y="105000"/>
                                    </p:animScale>
                                  </p:childTnLst>
                                </p:cTn>
                              </p:par>
                              <p:par>
                                <p:cTn id="121" presetID="26" presetClass="emph" presetSubtype="0" repeatCount="5000" fill="hold" nodeType="withEffect">
                                  <p:stCondLst>
                                    <p:cond delay="0"/>
                                  </p:stCondLst>
                                  <p:childTnLst>
                                    <p:animEffect transition="out" filter="fade">
                                      <p:cBhvr>
                                        <p:cTn id="122" dur="500" tmFilter="0, 0; .2, .5; .8, .5; 1, 0"/>
                                        <p:tgtEl>
                                          <p:spTgt spid="48"/>
                                        </p:tgtEl>
                                      </p:cBhvr>
                                    </p:animEffect>
                                    <p:animScale>
                                      <p:cBhvr>
                                        <p:cTn id="123" dur="250" autoRev="1" fill="hold"/>
                                        <p:tgtEl>
                                          <p:spTgt spid="48"/>
                                        </p:tgtEl>
                                      </p:cBhvr>
                                      <p:by x="105000" y="105000"/>
                                    </p:animScale>
                                  </p:childTnLst>
                                </p:cTn>
                              </p:par>
                              <p:par>
                                <p:cTn id="124" presetID="26" presetClass="emph" presetSubtype="0" repeatCount="5000" fill="hold" nodeType="withEffect">
                                  <p:stCondLst>
                                    <p:cond delay="0"/>
                                  </p:stCondLst>
                                  <p:childTnLst>
                                    <p:animEffect transition="out" filter="fade">
                                      <p:cBhvr>
                                        <p:cTn id="125" dur="500" tmFilter="0, 0; .2, .5; .8, .5; 1, 0"/>
                                        <p:tgtEl>
                                          <p:spTgt spid="45"/>
                                        </p:tgtEl>
                                      </p:cBhvr>
                                    </p:animEffect>
                                    <p:animScale>
                                      <p:cBhvr>
                                        <p:cTn id="126" dur="250" autoRev="1" fill="hold"/>
                                        <p:tgtEl>
                                          <p:spTgt spid="45"/>
                                        </p:tgtEl>
                                      </p:cBhvr>
                                      <p:by x="105000" y="105000"/>
                                    </p:animScale>
                                  </p:childTnLst>
                                </p:cTn>
                              </p:par>
                              <p:par>
                                <p:cTn id="127" presetID="26" presetClass="emph" presetSubtype="0" repeatCount="5000" fill="hold" nodeType="withEffect">
                                  <p:stCondLst>
                                    <p:cond delay="0"/>
                                  </p:stCondLst>
                                  <p:childTnLst>
                                    <p:animEffect transition="out" filter="fade">
                                      <p:cBhvr>
                                        <p:cTn id="128" dur="500" tmFilter="0, 0; .2, .5; .8, .5; 1, 0"/>
                                        <p:tgtEl>
                                          <p:spTgt spid="46"/>
                                        </p:tgtEl>
                                      </p:cBhvr>
                                    </p:animEffect>
                                    <p:animScale>
                                      <p:cBhvr>
                                        <p:cTn id="129" dur="250" autoRev="1" fill="hold"/>
                                        <p:tgtEl>
                                          <p:spTgt spid="46"/>
                                        </p:tgtEl>
                                      </p:cBhvr>
                                      <p:by x="105000" y="105000"/>
                                    </p:animScale>
                                  </p:childTnLst>
                                </p:cTn>
                              </p:par>
                              <p:par>
                                <p:cTn id="130" presetID="26" presetClass="emph" presetSubtype="0" repeatCount="5000" fill="hold" nodeType="withEffect">
                                  <p:stCondLst>
                                    <p:cond delay="0"/>
                                  </p:stCondLst>
                                  <p:childTnLst>
                                    <p:animEffect transition="out" filter="fade">
                                      <p:cBhvr>
                                        <p:cTn id="131" dur="500" tmFilter="0, 0; .2, .5; .8, .5; 1, 0"/>
                                        <p:tgtEl>
                                          <p:spTgt spid="47"/>
                                        </p:tgtEl>
                                      </p:cBhvr>
                                    </p:animEffect>
                                    <p:animScale>
                                      <p:cBhvr>
                                        <p:cTn id="132" dur="250" autoRev="1" fill="hold"/>
                                        <p:tgtEl>
                                          <p:spTgt spid="47"/>
                                        </p:tgtEl>
                                      </p:cBhvr>
                                      <p:by x="105000" y="105000"/>
                                    </p:animScale>
                                  </p:childTnLst>
                                </p:cTn>
                              </p:par>
                            </p:childTnLst>
                          </p:cTn>
                        </p:par>
                        <p:par>
                          <p:cTn id="133" fill="hold">
                            <p:stCondLst>
                              <p:cond delay="2500"/>
                            </p:stCondLst>
                            <p:childTnLst>
                              <p:par>
                                <p:cTn id="134" presetID="10" presetClass="entr" presetSubtype="0" fill="hold" nodeType="afterEffect">
                                  <p:stCondLst>
                                    <p:cond delay="0"/>
                                  </p:stCondLst>
                                  <p:childTnLst>
                                    <p:set>
                                      <p:cBhvr>
                                        <p:cTn id="135" dur="1" fill="hold">
                                          <p:stCondLst>
                                            <p:cond delay="0"/>
                                          </p:stCondLst>
                                        </p:cTn>
                                        <p:tgtEl>
                                          <p:spTgt spid="9"/>
                                        </p:tgtEl>
                                        <p:attrNameLst>
                                          <p:attrName>style.visibility</p:attrName>
                                        </p:attrNameLst>
                                      </p:cBhvr>
                                      <p:to>
                                        <p:strVal val="visible"/>
                                      </p:to>
                                    </p:set>
                                    <p:animEffect transition="in" filter="fade">
                                      <p:cBhvr>
                                        <p:cTn id="136" dur="500"/>
                                        <p:tgtEl>
                                          <p:spTgt spid="9"/>
                                        </p:tgtEl>
                                      </p:cBhvr>
                                    </p:animEffect>
                                  </p:childTnLst>
                                </p:cTn>
                              </p:par>
                              <p:par>
                                <p:cTn id="137" presetID="1" presetClass="exit" presetSubtype="0" fill="hold" nodeType="withEffect">
                                  <p:stCondLst>
                                    <p:cond delay="0"/>
                                  </p:stCondLst>
                                  <p:childTnLst>
                                    <p:set>
                                      <p:cBhvr>
                                        <p:cTn id="138" dur="1" fill="hold">
                                          <p:stCondLst>
                                            <p:cond delay="0"/>
                                          </p:stCondLst>
                                        </p:cTn>
                                        <p:tgtEl>
                                          <p:spTgt spid="54"/>
                                        </p:tgtEl>
                                        <p:attrNameLst>
                                          <p:attrName>style.visibility</p:attrName>
                                        </p:attrNameLst>
                                      </p:cBhvr>
                                      <p:to>
                                        <p:strVal val="hidden"/>
                                      </p:to>
                                    </p:set>
                                  </p:childTnLst>
                                </p:cTn>
                              </p:par>
                              <p:par>
                                <p:cTn id="139" presetID="1" presetClass="exit" presetSubtype="0" fill="hold" nodeType="withEffect">
                                  <p:stCondLst>
                                    <p:cond delay="0"/>
                                  </p:stCondLst>
                                  <p:childTnLst>
                                    <p:set>
                                      <p:cBhvr>
                                        <p:cTn id="140" dur="1" fill="hold">
                                          <p:stCondLst>
                                            <p:cond delay="0"/>
                                          </p:stCondLst>
                                        </p:cTn>
                                        <p:tgtEl>
                                          <p:spTgt spid="36"/>
                                        </p:tgtEl>
                                        <p:attrNameLst>
                                          <p:attrName>style.visibility</p:attrName>
                                        </p:attrNameLst>
                                      </p:cBhvr>
                                      <p:to>
                                        <p:strVal val="hidden"/>
                                      </p:to>
                                    </p:set>
                                  </p:childTnLst>
                                </p:cTn>
                              </p:par>
                              <p:par>
                                <p:cTn id="141" presetID="1" presetClass="exit" presetSubtype="0" fill="hold" nodeType="withEffect">
                                  <p:stCondLst>
                                    <p:cond delay="0"/>
                                  </p:stCondLst>
                                  <p:childTnLst>
                                    <p:set>
                                      <p:cBhvr>
                                        <p:cTn id="142" dur="1" fill="hold">
                                          <p:stCondLst>
                                            <p:cond delay="0"/>
                                          </p:stCondLst>
                                        </p:cTn>
                                        <p:tgtEl>
                                          <p:spTgt spid="37"/>
                                        </p:tgtEl>
                                        <p:attrNameLst>
                                          <p:attrName>style.visibility</p:attrName>
                                        </p:attrNameLst>
                                      </p:cBhvr>
                                      <p:to>
                                        <p:strVal val="hidden"/>
                                      </p:to>
                                    </p:set>
                                  </p:childTnLst>
                                </p:cTn>
                              </p:par>
                              <p:par>
                                <p:cTn id="143" presetID="1" presetClass="exit" presetSubtype="0" fill="hold" nodeType="withEffect">
                                  <p:stCondLst>
                                    <p:cond delay="0"/>
                                  </p:stCondLst>
                                  <p:childTnLst>
                                    <p:set>
                                      <p:cBhvr>
                                        <p:cTn id="144" dur="1" fill="hold">
                                          <p:stCondLst>
                                            <p:cond delay="0"/>
                                          </p:stCondLst>
                                        </p:cTn>
                                        <p:tgtEl>
                                          <p:spTgt spid="35"/>
                                        </p:tgtEl>
                                        <p:attrNameLst>
                                          <p:attrName>style.visibility</p:attrName>
                                        </p:attrNameLst>
                                      </p:cBhvr>
                                      <p:to>
                                        <p:strVal val="hidden"/>
                                      </p:to>
                                    </p:set>
                                  </p:childTnLst>
                                </p:cTn>
                              </p:par>
                              <p:par>
                                <p:cTn id="145" presetID="1" presetClass="exit" presetSubtype="0" fill="hold" grpId="1" nodeType="withEffect">
                                  <p:stCondLst>
                                    <p:cond delay="0"/>
                                  </p:stCondLst>
                                  <p:childTnLst>
                                    <p:set>
                                      <p:cBhvr>
                                        <p:cTn id="146" dur="1" fill="hold">
                                          <p:stCondLst>
                                            <p:cond delay="0"/>
                                          </p:stCondLst>
                                        </p:cTn>
                                        <p:tgtEl>
                                          <p:spTgt spid="76"/>
                                        </p:tgtEl>
                                        <p:attrNameLst>
                                          <p:attrName>style.visibility</p:attrName>
                                        </p:attrNameLst>
                                      </p:cBhvr>
                                      <p:to>
                                        <p:strVal val="hidden"/>
                                      </p:to>
                                    </p:set>
                                  </p:childTnLst>
                                </p:cTn>
                              </p:par>
                            </p:childTnLst>
                          </p:cTn>
                        </p:par>
                      </p:childTnLst>
                    </p:cTn>
                  </p:par>
                </p:childTnLst>
              </p:cTn>
              <p:nextCondLst>
                <p:cond evt="onClick" delay="0">
                  <p:tgtEl>
                    <p:spTgt spid="12"/>
                  </p:tgtEl>
                </p:cond>
              </p:nextCondLst>
            </p:seq>
          </p:childTnLst>
        </p:cTn>
      </p:par>
    </p:tnLst>
    <p:bldLst>
      <p:bldP spid="66" grpId="0" animBg="1"/>
      <p:bldP spid="66" grpId="1" animBg="1"/>
      <p:bldP spid="66" grpId="2" animBg="1"/>
      <p:bldP spid="67" grpId="0" animBg="1"/>
      <p:bldP spid="67" grpId="1" animBg="1"/>
      <p:bldP spid="67" grpId="2" animBg="1"/>
      <p:bldP spid="68" grpId="0" animBg="1"/>
      <p:bldP spid="68" grpId="1" animBg="1"/>
      <p:bldP spid="68" grpId="2" animBg="1"/>
      <p:bldP spid="70" grpId="0" animBg="1"/>
      <p:bldP spid="70" grpId="1" animBg="1"/>
      <p:bldP spid="70" grpId="2" animBg="1"/>
      <p:bldP spid="71" grpId="0" animBg="1"/>
      <p:bldP spid="71" grpId="1" animBg="1"/>
      <p:bldP spid="71" grpId="2" animBg="1"/>
      <p:bldP spid="72" grpId="0" animBg="1"/>
      <p:bldP spid="72" grpId="1" animBg="1"/>
      <p:bldP spid="72" grpId="2" animBg="1"/>
      <p:bldP spid="76" grpId="0"/>
      <p:bldP spid="76" grpId="1"/>
      <p:bldP spid="78" grpId="0" animBg="1"/>
      <p:bldP spid="78" grpId="1" animBg="1"/>
      <p:bldP spid="78" grpId="2" animBg="1"/>
      <p:bldP spid="79" grpId="0" animBg="1"/>
      <p:bldP spid="79" grpId="1" animBg="1"/>
      <p:bldP spid="79" grpId="2" animBg="1"/>
      <p:bldP spid="80" grpId="0" animBg="1"/>
      <p:bldP spid="80" grpId="1" animBg="1"/>
      <p:bldP spid="80" grpId="2" animBg="1"/>
      <p:bldP spid="81" grpId="0" animBg="1"/>
      <p:bldP spid="81" grpId="1" animBg="1"/>
      <p:bldP spid="81" grpId="2" animBg="1"/>
      <p:bldP spid="82" grpId="0" animBg="1"/>
      <p:bldP spid="82" grpId="1" animBg="1"/>
      <p:bldP spid="82" grpId="2" animBg="1"/>
      <p:bldP spid="83" grpId="0" animBg="1"/>
      <p:bldP spid="83" grpId="1" animBg="1"/>
      <p:bldP spid="83" grpId="2" animBg="1"/>
      <p:bldP spid="53" grpId="0" animBg="1"/>
      <p:bldP spid="57" grpId="0" animBg="1"/>
      <p:bldP spid="12" grpId="0" animBg="1"/>
    </p:bldLst>
  </p:timing>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97" name="Connecteur droit avec flèche 96"/>
          <p:cNvCxnSpPr/>
          <p:nvPr>
            <p:custDataLst>
              <p:tags r:id="rId1"/>
            </p:custDataLst>
          </p:nvPr>
        </p:nvCxnSpPr>
        <p:spPr>
          <a:xfrm flipH="1" flipV="1">
            <a:off x="4375813" y="3221445"/>
            <a:ext cx="2466024" cy="220006"/>
          </a:xfrm>
          <a:prstGeom prst="straightConnector1">
            <a:avLst/>
          </a:prstGeom>
          <a:ln w="76200">
            <a:solidFill>
              <a:schemeClr val="accent3">
                <a:lumMod val="50000"/>
              </a:schemeClr>
            </a:solidFill>
            <a:tailEnd type="stealth"/>
          </a:ln>
          <a:effectLst>
            <a:glow rad="228600">
              <a:schemeClr val="accent4">
                <a:satMod val="175000"/>
                <a:alpha val="40000"/>
              </a:schemeClr>
            </a:glow>
          </a:effectLst>
          <a:scene3d>
            <a:camera prst="orthographicFront"/>
            <a:lightRig rig="threePt" dir="t"/>
          </a:scene3d>
          <a:sp3d>
            <a:bevelT/>
          </a:sp3d>
        </p:spPr>
        <p:style>
          <a:lnRef idx="1">
            <a:schemeClr val="accent1"/>
          </a:lnRef>
          <a:fillRef idx="0">
            <a:schemeClr val="accent1"/>
          </a:fillRef>
          <a:effectRef idx="0">
            <a:schemeClr val="accent1"/>
          </a:effectRef>
          <a:fontRef idx="minor">
            <a:schemeClr val="tx1"/>
          </a:fontRef>
        </p:style>
      </p:cxnSp>
      <p:cxnSp>
        <p:nvCxnSpPr>
          <p:cNvPr id="99" name="Connecteur droit avec flèche 98"/>
          <p:cNvCxnSpPr/>
          <p:nvPr>
            <p:custDataLst>
              <p:tags r:id="rId2"/>
            </p:custDataLst>
          </p:nvPr>
        </p:nvCxnSpPr>
        <p:spPr>
          <a:xfrm flipH="1">
            <a:off x="4365087" y="3593850"/>
            <a:ext cx="2629149" cy="38437"/>
          </a:xfrm>
          <a:prstGeom prst="straightConnector1">
            <a:avLst/>
          </a:prstGeom>
          <a:ln w="76200">
            <a:solidFill>
              <a:schemeClr val="accent3">
                <a:lumMod val="50000"/>
              </a:schemeClr>
            </a:solidFill>
            <a:tailEnd type="stealth"/>
          </a:ln>
          <a:effectLst>
            <a:glow rad="228600">
              <a:schemeClr val="accent4">
                <a:satMod val="175000"/>
                <a:alpha val="40000"/>
              </a:schemeClr>
            </a:glow>
          </a:effectLst>
          <a:scene3d>
            <a:camera prst="orthographicFront"/>
            <a:lightRig rig="threePt" dir="t"/>
          </a:scene3d>
          <a:sp3d>
            <a:bevelT/>
          </a:sp3d>
        </p:spPr>
        <p:style>
          <a:lnRef idx="1">
            <a:schemeClr val="accent1"/>
          </a:lnRef>
          <a:fillRef idx="0">
            <a:schemeClr val="accent1"/>
          </a:fillRef>
          <a:effectRef idx="0">
            <a:schemeClr val="accent1"/>
          </a:effectRef>
          <a:fontRef idx="minor">
            <a:schemeClr val="tx1"/>
          </a:fontRef>
        </p:style>
      </p:cxnSp>
      <p:sp>
        <p:nvSpPr>
          <p:cNvPr id="94" name="Rectangle à coins arrondis 93"/>
          <p:cNvSpPr/>
          <p:nvPr>
            <p:custDataLst>
              <p:tags r:id="rId3"/>
            </p:custDataLst>
          </p:nvPr>
        </p:nvSpPr>
        <p:spPr>
          <a:xfrm>
            <a:off x="6732240" y="3321178"/>
            <a:ext cx="1944216" cy="728997"/>
          </a:xfrm>
          <a:prstGeom prst="roundRect">
            <a:avLst/>
          </a:prstGeom>
          <a:solidFill>
            <a:schemeClr val="accent3">
              <a:lumMod val="50000"/>
            </a:schemeClr>
          </a:solidFill>
          <a:ln>
            <a:noFill/>
          </a:ln>
          <a:effectLst>
            <a:glow rad="228600">
              <a:schemeClr val="accent4">
                <a:satMod val="175000"/>
                <a:alpha val="40000"/>
              </a:schemeClr>
            </a:glow>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b="1" dirty="0" smtClean="0">
                <a:latin typeface="Verdana" panose="020B0604030504040204" pitchFamily="34" charset="0"/>
                <a:ea typeface="Verdana" panose="020B0604030504040204" pitchFamily="34" charset="0"/>
                <a:cs typeface="Verdana" panose="020B0604030504040204" pitchFamily="34" charset="0"/>
              </a:rPr>
              <a:t>Charbons</a:t>
            </a:r>
            <a:endParaRPr lang="fr-FR" b="1" dirty="0">
              <a:latin typeface="Verdana" panose="020B0604030504040204" pitchFamily="34" charset="0"/>
              <a:ea typeface="Verdana" panose="020B0604030504040204" pitchFamily="34" charset="0"/>
              <a:cs typeface="Verdana" panose="020B0604030504040204" pitchFamily="34" charset="0"/>
            </a:endParaRPr>
          </a:p>
        </p:txBody>
      </p:sp>
      <p:grpSp>
        <p:nvGrpSpPr>
          <p:cNvPr id="4" name="Groupe 3"/>
          <p:cNvGrpSpPr/>
          <p:nvPr>
            <p:custDataLst>
              <p:tags r:id="rId4"/>
            </p:custDataLst>
          </p:nvPr>
        </p:nvGrpSpPr>
        <p:grpSpPr>
          <a:xfrm>
            <a:off x="1907704" y="2517600"/>
            <a:ext cx="2235831" cy="1647533"/>
            <a:chOff x="4044462" y="3043276"/>
            <a:chExt cx="2235831" cy="1647533"/>
          </a:xfrm>
        </p:grpSpPr>
        <p:sp>
          <p:nvSpPr>
            <p:cNvPr id="31" name="Forme libre 30"/>
            <p:cNvSpPr/>
            <p:nvPr/>
          </p:nvSpPr>
          <p:spPr>
            <a:xfrm>
              <a:off x="4057250" y="3657601"/>
              <a:ext cx="1003922" cy="1000724"/>
            </a:xfrm>
            <a:custGeom>
              <a:avLst/>
              <a:gdLst>
                <a:gd name="connsiteX0" fmla="*/ 412440 w 1003922"/>
                <a:gd name="connsiteY0" fmla="*/ 201424 h 997527"/>
                <a:gd name="connsiteX1" fmla="*/ 415637 w 1003922"/>
                <a:gd name="connsiteY1" fmla="*/ 290945 h 997527"/>
                <a:gd name="connsiteX2" fmla="*/ 431623 w 1003922"/>
                <a:gd name="connsiteY2" fmla="*/ 409242 h 997527"/>
                <a:gd name="connsiteX3" fmla="*/ 469989 w 1003922"/>
                <a:gd name="connsiteY3" fmla="*/ 514750 h 997527"/>
                <a:gd name="connsiteX4" fmla="*/ 533933 w 1003922"/>
                <a:gd name="connsiteY4" fmla="*/ 652229 h 997527"/>
                <a:gd name="connsiteX5" fmla="*/ 601074 w 1003922"/>
                <a:gd name="connsiteY5" fmla="*/ 719371 h 997527"/>
                <a:gd name="connsiteX6" fmla="*/ 706582 w 1003922"/>
                <a:gd name="connsiteY6" fmla="*/ 821681 h 997527"/>
                <a:gd name="connsiteX7" fmla="*/ 802498 w 1003922"/>
                <a:gd name="connsiteY7" fmla="*/ 885625 h 997527"/>
                <a:gd name="connsiteX8" fmla="*/ 892020 w 1003922"/>
                <a:gd name="connsiteY8" fmla="*/ 949569 h 997527"/>
                <a:gd name="connsiteX9" fmla="*/ 454003 w 1003922"/>
                <a:gd name="connsiteY9" fmla="*/ 712976 h 997527"/>
                <a:gd name="connsiteX10" fmla="*/ 310129 w 1003922"/>
                <a:gd name="connsiteY10" fmla="*/ 633046 h 997527"/>
                <a:gd name="connsiteX11" fmla="*/ 175847 w 1003922"/>
                <a:gd name="connsiteY11" fmla="*/ 511552 h 997527"/>
                <a:gd name="connsiteX12" fmla="*/ 92719 w 1003922"/>
                <a:gd name="connsiteY12" fmla="*/ 377270 h 997527"/>
                <a:gd name="connsiteX13" fmla="*/ 31972 w 1003922"/>
                <a:gd name="connsiteY13" fmla="*/ 239790 h 997527"/>
                <a:gd name="connsiteX14" fmla="*/ 3198 w 1003922"/>
                <a:gd name="connsiteY14" fmla="*/ 124691 h 997527"/>
                <a:gd name="connsiteX15" fmla="*/ 0 w 1003922"/>
                <a:gd name="connsiteY15" fmla="*/ 3197 h 997527"/>
                <a:gd name="connsiteX16" fmla="*/ 249382 w 1003922"/>
                <a:gd name="connsiteY16" fmla="*/ 0 h 997527"/>
                <a:gd name="connsiteX17" fmla="*/ 665019 w 1003922"/>
                <a:gd name="connsiteY17" fmla="*/ 207818 h 997527"/>
                <a:gd name="connsiteX18" fmla="*/ 693793 w 1003922"/>
                <a:gd name="connsiteY18" fmla="*/ 345298 h 997527"/>
                <a:gd name="connsiteX19" fmla="*/ 735357 w 1003922"/>
                <a:gd name="connsiteY19" fmla="*/ 473186 h 997527"/>
                <a:gd name="connsiteX20" fmla="*/ 799301 w 1003922"/>
                <a:gd name="connsiteY20" fmla="*/ 549919 h 997527"/>
                <a:gd name="connsiteX21" fmla="*/ 1003922 w 1003922"/>
                <a:gd name="connsiteY21" fmla="*/ 997527 h 997527"/>
                <a:gd name="connsiteX22" fmla="*/ 1003922 w 1003922"/>
                <a:gd name="connsiteY22" fmla="*/ 997527 h 997527"/>
                <a:gd name="connsiteX0" fmla="*/ 1003922 w 1003922"/>
                <a:gd name="connsiteY0" fmla="*/ 1000724 h 1000724"/>
                <a:gd name="connsiteX1" fmla="*/ 415637 w 1003922"/>
                <a:gd name="connsiteY1" fmla="*/ 290945 h 1000724"/>
                <a:gd name="connsiteX2" fmla="*/ 431623 w 1003922"/>
                <a:gd name="connsiteY2" fmla="*/ 409242 h 1000724"/>
                <a:gd name="connsiteX3" fmla="*/ 469989 w 1003922"/>
                <a:gd name="connsiteY3" fmla="*/ 514750 h 1000724"/>
                <a:gd name="connsiteX4" fmla="*/ 533933 w 1003922"/>
                <a:gd name="connsiteY4" fmla="*/ 652229 h 1000724"/>
                <a:gd name="connsiteX5" fmla="*/ 601074 w 1003922"/>
                <a:gd name="connsiteY5" fmla="*/ 719371 h 1000724"/>
                <a:gd name="connsiteX6" fmla="*/ 706582 w 1003922"/>
                <a:gd name="connsiteY6" fmla="*/ 821681 h 1000724"/>
                <a:gd name="connsiteX7" fmla="*/ 802498 w 1003922"/>
                <a:gd name="connsiteY7" fmla="*/ 885625 h 1000724"/>
                <a:gd name="connsiteX8" fmla="*/ 892020 w 1003922"/>
                <a:gd name="connsiteY8" fmla="*/ 949569 h 1000724"/>
                <a:gd name="connsiteX9" fmla="*/ 454003 w 1003922"/>
                <a:gd name="connsiteY9" fmla="*/ 712976 h 1000724"/>
                <a:gd name="connsiteX10" fmla="*/ 310129 w 1003922"/>
                <a:gd name="connsiteY10" fmla="*/ 633046 h 1000724"/>
                <a:gd name="connsiteX11" fmla="*/ 175847 w 1003922"/>
                <a:gd name="connsiteY11" fmla="*/ 511552 h 1000724"/>
                <a:gd name="connsiteX12" fmla="*/ 92719 w 1003922"/>
                <a:gd name="connsiteY12" fmla="*/ 377270 h 1000724"/>
                <a:gd name="connsiteX13" fmla="*/ 31972 w 1003922"/>
                <a:gd name="connsiteY13" fmla="*/ 239790 h 1000724"/>
                <a:gd name="connsiteX14" fmla="*/ 3198 w 1003922"/>
                <a:gd name="connsiteY14" fmla="*/ 124691 h 1000724"/>
                <a:gd name="connsiteX15" fmla="*/ 0 w 1003922"/>
                <a:gd name="connsiteY15" fmla="*/ 3197 h 1000724"/>
                <a:gd name="connsiteX16" fmla="*/ 249382 w 1003922"/>
                <a:gd name="connsiteY16" fmla="*/ 0 h 1000724"/>
                <a:gd name="connsiteX17" fmla="*/ 665019 w 1003922"/>
                <a:gd name="connsiteY17" fmla="*/ 207818 h 1000724"/>
                <a:gd name="connsiteX18" fmla="*/ 693793 w 1003922"/>
                <a:gd name="connsiteY18" fmla="*/ 345298 h 1000724"/>
                <a:gd name="connsiteX19" fmla="*/ 735357 w 1003922"/>
                <a:gd name="connsiteY19" fmla="*/ 473186 h 1000724"/>
                <a:gd name="connsiteX20" fmla="*/ 799301 w 1003922"/>
                <a:gd name="connsiteY20" fmla="*/ 549919 h 1000724"/>
                <a:gd name="connsiteX21" fmla="*/ 1003922 w 1003922"/>
                <a:gd name="connsiteY21" fmla="*/ 997527 h 1000724"/>
                <a:gd name="connsiteX22" fmla="*/ 1003922 w 1003922"/>
                <a:gd name="connsiteY22" fmla="*/ 997527 h 1000724"/>
                <a:gd name="connsiteX0" fmla="*/ 1003922 w 1003922"/>
                <a:gd name="connsiteY0" fmla="*/ 1000724 h 1000724"/>
                <a:gd name="connsiteX1" fmla="*/ 412440 w 1003922"/>
                <a:gd name="connsiteY1" fmla="*/ 214212 h 1000724"/>
                <a:gd name="connsiteX2" fmla="*/ 431623 w 1003922"/>
                <a:gd name="connsiteY2" fmla="*/ 409242 h 1000724"/>
                <a:gd name="connsiteX3" fmla="*/ 469989 w 1003922"/>
                <a:gd name="connsiteY3" fmla="*/ 514750 h 1000724"/>
                <a:gd name="connsiteX4" fmla="*/ 533933 w 1003922"/>
                <a:gd name="connsiteY4" fmla="*/ 652229 h 1000724"/>
                <a:gd name="connsiteX5" fmla="*/ 601074 w 1003922"/>
                <a:gd name="connsiteY5" fmla="*/ 719371 h 1000724"/>
                <a:gd name="connsiteX6" fmla="*/ 706582 w 1003922"/>
                <a:gd name="connsiteY6" fmla="*/ 821681 h 1000724"/>
                <a:gd name="connsiteX7" fmla="*/ 802498 w 1003922"/>
                <a:gd name="connsiteY7" fmla="*/ 885625 h 1000724"/>
                <a:gd name="connsiteX8" fmla="*/ 892020 w 1003922"/>
                <a:gd name="connsiteY8" fmla="*/ 949569 h 1000724"/>
                <a:gd name="connsiteX9" fmla="*/ 454003 w 1003922"/>
                <a:gd name="connsiteY9" fmla="*/ 712976 h 1000724"/>
                <a:gd name="connsiteX10" fmla="*/ 310129 w 1003922"/>
                <a:gd name="connsiteY10" fmla="*/ 633046 h 1000724"/>
                <a:gd name="connsiteX11" fmla="*/ 175847 w 1003922"/>
                <a:gd name="connsiteY11" fmla="*/ 511552 h 1000724"/>
                <a:gd name="connsiteX12" fmla="*/ 92719 w 1003922"/>
                <a:gd name="connsiteY12" fmla="*/ 377270 h 1000724"/>
                <a:gd name="connsiteX13" fmla="*/ 31972 w 1003922"/>
                <a:gd name="connsiteY13" fmla="*/ 239790 h 1000724"/>
                <a:gd name="connsiteX14" fmla="*/ 3198 w 1003922"/>
                <a:gd name="connsiteY14" fmla="*/ 124691 h 1000724"/>
                <a:gd name="connsiteX15" fmla="*/ 0 w 1003922"/>
                <a:gd name="connsiteY15" fmla="*/ 3197 h 1000724"/>
                <a:gd name="connsiteX16" fmla="*/ 249382 w 1003922"/>
                <a:gd name="connsiteY16" fmla="*/ 0 h 1000724"/>
                <a:gd name="connsiteX17" fmla="*/ 665019 w 1003922"/>
                <a:gd name="connsiteY17" fmla="*/ 207818 h 1000724"/>
                <a:gd name="connsiteX18" fmla="*/ 693793 w 1003922"/>
                <a:gd name="connsiteY18" fmla="*/ 345298 h 1000724"/>
                <a:gd name="connsiteX19" fmla="*/ 735357 w 1003922"/>
                <a:gd name="connsiteY19" fmla="*/ 473186 h 1000724"/>
                <a:gd name="connsiteX20" fmla="*/ 799301 w 1003922"/>
                <a:gd name="connsiteY20" fmla="*/ 549919 h 1000724"/>
                <a:gd name="connsiteX21" fmla="*/ 1003922 w 1003922"/>
                <a:gd name="connsiteY21" fmla="*/ 997527 h 1000724"/>
                <a:gd name="connsiteX22" fmla="*/ 1003922 w 1003922"/>
                <a:gd name="connsiteY22" fmla="*/ 997527 h 1000724"/>
                <a:gd name="connsiteX0" fmla="*/ 1003922 w 1003922"/>
                <a:gd name="connsiteY0" fmla="*/ 1000724 h 1000724"/>
                <a:gd name="connsiteX1" fmla="*/ 412440 w 1003922"/>
                <a:gd name="connsiteY1" fmla="*/ 214212 h 1000724"/>
                <a:gd name="connsiteX2" fmla="*/ 415637 w 1003922"/>
                <a:gd name="connsiteY2" fmla="*/ 294142 h 1000724"/>
                <a:gd name="connsiteX3" fmla="*/ 431623 w 1003922"/>
                <a:gd name="connsiteY3" fmla="*/ 409242 h 1000724"/>
                <a:gd name="connsiteX4" fmla="*/ 469989 w 1003922"/>
                <a:gd name="connsiteY4" fmla="*/ 514750 h 1000724"/>
                <a:gd name="connsiteX5" fmla="*/ 533933 w 1003922"/>
                <a:gd name="connsiteY5" fmla="*/ 652229 h 1000724"/>
                <a:gd name="connsiteX6" fmla="*/ 601074 w 1003922"/>
                <a:gd name="connsiteY6" fmla="*/ 719371 h 1000724"/>
                <a:gd name="connsiteX7" fmla="*/ 706582 w 1003922"/>
                <a:gd name="connsiteY7" fmla="*/ 821681 h 1000724"/>
                <a:gd name="connsiteX8" fmla="*/ 802498 w 1003922"/>
                <a:gd name="connsiteY8" fmla="*/ 885625 h 1000724"/>
                <a:gd name="connsiteX9" fmla="*/ 892020 w 1003922"/>
                <a:gd name="connsiteY9" fmla="*/ 949569 h 1000724"/>
                <a:gd name="connsiteX10" fmla="*/ 454003 w 1003922"/>
                <a:gd name="connsiteY10" fmla="*/ 712976 h 1000724"/>
                <a:gd name="connsiteX11" fmla="*/ 310129 w 1003922"/>
                <a:gd name="connsiteY11" fmla="*/ 633046 h 1000724"/>
                <a:gd name="connsiteX12" fmla="*/ 175847 w 1003922"/>
                <a:gd name="connsiteY12" fmla="*/ 511552 h 1000724"/>
                <a:gd name="connsiteX13" fmla="*/ 92719 w 1003922"/>
                <a:gd name="connsiteY13" fmla="*/ 377270 h 1000724"/>
                <a:gd name="connsiteX14" fmla="*/ 31972 w 1003922"/>
                <a:gd name="connsiteY14" fmla="*/ 239790 h 1000724"/>
                <a:gd name="connsiteX15" fmla="*/ 3198 w 1003922"/>
                <a:gd name="connsiteY15" fmla="*/ 124691 h 1000724"/>
                <a:gd name="connsiteX16" fmla="*/ 0 w 1003922"/>
                <a:gd name="connsiteY16" fmla="*/ 3197 h 1000724"/>
                <a:gd name="connsiteX17" fmla="*/ 249382 w 1003922"/>
                <a:gd name="connsiteY17" fmla="*/ 0 h 1000724"/>
                <a:gd name="connsiteX18" fmla="*/ 665019 w 1003922"/>
                <a:gd name="connsiteY18" fmla="*/ 207818 h 1000724"/>
                <a:gd name="connsiteX19" fmla="*/ 693793 w 1003922"/>
                <a:gd name="connsiteY19" fmla="*/ 345298 h 1000724"/>
                <a:gd name="connsiteX20" fmla="*/ 735357 w 1003922"/>
                <a:gd name="connsiteY20" fmla="*/ 473186 h 1000724"/>
                <a:gd name="connsiteX21" fmla="*/ 799301 w 1003922"/>
                <a:gd name="connsiteY21" fmla="*/ 549919 h 1000724"/>
                <a:gd name="connsiteX22" fmla="*/ 1003922 w 1003922"/>
                <a:gd name="connsiteY22" fmla="*/ 997527 h 1000724"/>
                <a:gd name="connsiteX23" fmla="*/ 1003922 w 1003922"/>
                <a:gd name="connsiteY23" fmla="*/ 997527 h 10007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003922" h="1000724">
                  <a:moveTo>
                    <a:pt x="1003922" y="1000724"/>
                  </a:moveTo>
                  <a:lnTo>
                    <a:pt x="412440" y="214212"/>
                  </a:lnTo>
                  <a:cubicBezTo>
                    <a:pt x="416703" y="240855"/>
                    <a:pt x="411374" y="267499"/>
                    <a:pt x="415637" y="294142"/>
                  </a:cubicBezTo>
                  <a:lnTo>
                    <a:pt x="431623" y="409242"/>
                  </a:lnTo>
                  <a:lnTo>
                    <a:pt x="469989" y="514750"/>
                  </a:lnTo>
                  <a:lnTo>
                    <a:pt x="533933" y="652229"/>
                  </a:lnTo>
                  <a:lnTo>
                    <a:pt x="601074" y="719371"/>
                  </a:lnTo>
                  <a:lnTo>
                    <a:pt x="706582" y="821681"/>
                  </a:lnTo>
                  <a:lnTo>
                    <a:pt x="802498" y="885625"/>
                  </a:lnTo>
                  <a:lnTo>
                    <a:pt x="892020" y="949569"/>
                  </a:lnTo>
                  <a:lnTo>
                    <a:pt x="454003" y="712976"/>
                  </a:lnTo>
                  <a:lnTo>
                    <a:pt x="310129" y="633046"/>
                  </a:lnTo>
                  <a:lnTo>
                    <a:pt x="175847" y="511552"/>
                  </a:lnTo>
                  <a:lnTo>
                    <a:pt x="92719" y="377270"/>
                  </a:lnTo>
                  <a:lnTo>
                    <a:pt x="31972" y="239790"/>
                  </a:lnTo>
                  <a:lnTo>
                    <a:pt x="3198" y="124691"/>
                  </a:lnTo>
                  <a:lnTo>
                    <a:pt x="0" y="3197"/>
                  </a:lnTo>
                  <a:lnTo>
                    <a:pt x="249382" y="0"/>
                  </a:lnTo>
                  <a:lnTo>
                    <a:pt x="665019" y="207818"/>
                  </a:lnTo>
                  <a:lnTo>
                    <a:pt x="693793" y="345298"/>
                  </a:lnTo>
                  <a:lnTo>
                    <a:pt x="735357" y="473186"/>
                  </a:lnTo>
                  <a:lnTo>
                    <a:pt x="799301" y="549919"/>
                  </a:lnTo>
                  <a:lnTo>
                    <a:pt x="1003922" y="997527"/>
                  </a:lnTo>
                  <a:lnTo>
                    <a:pt x="1003922" y="997527"/>
                  </a:lnTo>
                </a:path>
              </a:pathLst>
            </a:custGeom>
            <a:gradFill>
              <a:gsLst>
                <a:gs pos="60000">
                  <a:schemeClr val="tx1">
                    <a:lumMod val="65000"/>
                    <a:lumOff val="35000"/>
                  </a:schemeClr>
                </a:gs>
                <a:gs pos="0">
                  <a:schemeClr val="bg1">
                    <a:lumMod val="85000"/>
                  </a:schemeClr>
                </a:gs>
              </a:gsLst>
              <a:path path="shape">
                <a:fillToRect l="50000" t="50000" r="50000" b="50000"/>
              </a:path>
            </a:gra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30" name="Forme libre 29"/>
            <p:cNvSpPr/>
            <p:nvPr/>
          </p:nvSpPr>
          <p:spPr>
            <a:xfrm>
              <a:off x="4044462" y="3663994"/>
              <a:ext cx="668215" cy="201424"/>
            </a:xfrm>
            <a:custGeom>
              <a:avLst/>
              <a:gdLst>
                <a:gd name="connsiteX0" fmla="*/ 668215 w 668215"/>
                <a:gd name="connsiteY0" fmla="*/ 201424 h 201424"/>
                <a:gd name="connsiteX1" fmla="*/ 258973 w 668215"/>
                <a:gd name="connsiteY1" fmla="*/ 0 h 201424"/>
                <a:gd name="connsiteX2" fmla="*/ 0 w 668215"/>
                <a:gd name="connsiteY2" fmla="*/ 0 h 201424"/>
                <a:gd name="connsiteX3" fmla="*/ 425228 w 668215"/>
                <a:gd name="connsiteY3" fmla="*/ 195030 h 201424"/>
                <a:gd name="connsiteX4" fmla="*/ 668215 w 668215"/>
                <a:gd name="connsiteY4" fmla="*/ 201424 h 20142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68215" h="201424">
                  <a:moveTo>
                    <a:pt x="668215" y="201424"/>
                  </a:moveTo>
                  <a:lnTo>
                    <a:pt x="258973" y="0"/>
                  </a:lnTo>
                  <a:lnTo>
                    <a:pt x="0" y="0"/>
                  </a:lnTo>
                  <a:lnTo>
                    <a:pt x="425228" y="195030"/>
                  </a:lnTo>
                  <a:lnTo>
                    <a:pt x="668215" y="201424"/>
                  </a:lnTo>
                  <a:close/>
                </a:path>
              </a:pathLst>
            </a:custGeom>
            <a:gradFill>
              <a:gsLst>
                <a:gs pos="86000">
                  <a:schemeClr val="tx1">
                    <a:lumMod val="65000"/>
                    <a:lumOff val="35000"/>
                  </a:schemeClr>
                </a:gs>
                <a:gs pos="0">
                  <a:schemeClr val="bg1">
                    <a:lumMod val="85000"/>
                  </a:schemeClr>
                </a:gs>
              </a:gsLst>
              <a:path path="shape">
                <a:fillToRect l="50000" t="50000" r="50000" b="50000"/>
              </a:path>
            </a:gra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32" name="Forme libre 31"/>
            <p:cNvSpPr/>
            <p:nvPr/>
          </p:nvSpPr>
          <p:spPr>
            <a:xfrm>
              <a:off x="5611091" y="3644811"/>
              <a:ext cx="658624" cy="204621"/>
            </a:xfrm>
            <a:custGeom>
              <a:avLst/>
              <a:gdLst>
                <a:gd name="connsiteX0" fmla="*/ 246185 w 658624"/>
                <a:gd name="connsiteY0" fmla="*/ 0 h 204621"/>
                <a:gd name="connsiteX1" fmla="*/ 658624 w 658624"/>
                <a:gd name="connsiteY1" fmla="*/ 204621 h 204621"/>
                <a:gd name="connsiteX2" fmla="*/ 409242 w 658624"/>
                <a:gd name="connsiteY2" fmla="*/ 204621 h 204621"/>
                <a:gd name="connsiteX3" fmla="*/ 0 w 658624"/>
                <a:gd name="connsiteY3" fmla="*/ 0 h 204621"/>
                <a:gd name="connsiteX4" fmla="*/ 246185 w 658624"/>
                <a:gd name="connsiteY4" fmla="*/ 0 h 20462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58624" h="204621">
                  <a:moveTo>
                    <a:pt x="246185" y="0"/>
                  </a:moveTo>
                  <a:lnTo>
                    <a:pt x="658624" y="204621"/>
                  </a:lnTo>
                  <a:lnTo>
                    <a:pt x="409242" y="204621"/>
                  </a:lnTo>
                  <a:lnTo>
                    <a:pt x="0" y="0"/>
                  </a:lnTo>
                  <a:lnTo>
                    <a:pt x="246185" y="0"/>
                  </a:lnTo>
                  <a:close/>
                </a:path>
              </a:pathLst>
            </a:custGeom>
            <a:gradFill>
              <a:gsLst>
                <a:gs pos="86000">
                  <a:schemeClr val="tx1">
                    <a:lumMod val="65000"/>
                    <a:lumOff val="35000"/>
                  </a:schemeClr>
                </a:gs>
                <a:gs pos="0">
                  <a:schemeClr val="bg1">
                    <a:lumMod val="85000"/>
                  </a:schemeClr>
                </a:gs>
              </a:gsLst>
            </a:gra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33" name="Forme libre 32"/>
            <p:cNvSpPr/>
            <p:nvPr/>
          </p:nvSpPr>
          <p:spPr>
            <a:xfrm>
              <a:off x="4866143" y="3651207"/>
              <a:ext cx="1166979" cy="773240"/>
            </a:xfrm>
            <a:custGeom>
              <a:avLst/>
              <a:gdLst>
                <a:gd name="connsiteX0" fmla="*/ 741751 w 1166979"/>
                <a:gd name="connsiteY0" fmla="*/ 0 h 770525"/>
                <a:gd name="connsiteX1" fmla="*/ 1166979 w 1166979"/>
                <a:gd name="connsiteY1" fmla="*/ 211015 h 770525"/>
                <a:gd name="connsiteX2" fmla="*/ 1141401 w 1166979"/>
                <a:gd name="connsiteY2" fmla="*/ 354889 h 770525"/>
                <a:gd name="connsiteX3" fmla="*/ 1090246 w 1166979"/>
                <a:gd name="connsiteY3" fmla="*/ 476383 h 770525"/>
                <a:gd name="connsiteX4" fmla="*/ 1013513 w 1166979"/>
                <a:gd name="connsiteY4" fmla="*/ 556313 h 770525"/>
                <a:gd name="connsiteX5" fmla="*/ 879230 w 1166979"/>
                <a:gd name="connsiteY5" fmla="*/ 665018 h 770525"/>
                <a:gd name="connsiteX6" fmla="*/ 764131 w 1166979"/>
                <a:gd name="connsiteY6" fmla="*/ 728962 h 770525"/>
                <a:gd name="connsiteX7" fmla="*/ 594679 w 1166979"/>
                <a:gd name="connsiteY7" fmla="*/ 767328 h 770525"/>
                <a:gd name="connsiteX8" fmla="*/ 425228 w 1166979"/>
                <a:gd name="connsiteY8" fmla="*/ 770525 h 770525"/>
                <a:gd name="connsiteX9" fmla="*/ 287748 w 1166979"/>
                <a:gd name="connsiteY9" fmla="*/ 735356 h 770525"/>
                <a:gd name="connsiteX10" fmla="*/ 134282 w 1166979"/>
                <a:gd name="connsiteY10" fmla="*/ 668215 h 770525"/>
                <a:gd name="connsiteX11" fmla="*/ 15986 w 1166979"/>
                <a:gd name="connsiteY11" fmla="*/ 585088 h 770525"/>
                <a:gd name="connsiteX12" fmla="*/ 0 w 1166979"/>
                <a:gd name="connsiteY12" fmla="*/ 562707 h 770525"/>
                <a:gd name="connsiteX13" fmla="*/ 143874 w 1166979"/>
                <a:gd name="connsiteY13" fmla="*/ 569102 h 770525"/>
                <a:gd name="connsiteX14" fmla="*/ 233395 w 1166979"/>
                <a:gd name="connsiteY14" fmla="*/ 556313 h 770525"/>
                <a:gd name="connsiteX15" fmla="*/ 338903 w 1166979"/>
                <a:gd name="connsiteY15" fmla="*/ 537130 h 770525"/>
                <a:gd name="connsiteX16" fmla="*/ 441214 w 1166979"/>
                <a:gd name="connsiteY16" fmla="*/ 479580 h 770525"/>
                <a:gd name="connsiteX17" fmla="*/ 524341 w 1166979"/>
                <a:gd name="connsiteY17" fmla="*/ 431622 h 770525"/>
                <a:gd name="connsiteX18" fmla="*/ 585088 w 1166979"/>
                <a:gd name="connsiteY18" fmla="*/ 377270 h 770525"/>
                <a:gd name="connsiteX19" fmla="*/ 645835 w 1166979"/>
                <a:gd name="connsiteY19" fmla="*/ 306931 h 770525"/>
                <a:gd name="connsiteX20" fmla="*/ 681004 w 1166979"/>
                <a:gd name="connsiteY20" fmla="*/ 246184 h 770525"/>
                <a:gd name="connsiteX21" fmla="*/ 712976 w 1166979"/>
                <a:gd name="connsiteY21" fmla="*/ 179043 h 770525"/>
                <a:gd name="connsiteX22" fmla="*/ 732159 w 1166979"/>
                <a:gd name="connsiteY22" fmla="*/ 95916 h 770525"/>
                <a:gd name="connsiteX23" fmla="*/ 741751 w 1166979"/>
                <a:gd name="connsiteY23" fmla="*/ 0 h 770525"/>
                <a:gd name="connsiteX0" fmla="*/ 741751 w 1166979"/>
                <a:gd name="connsiteY0" fmla="*/ 0 h 773696"/>
                <a:gd name="connsiteX1" fmla="*/ 1166979 w 1166979"/>
                <a:gd name="connsiteY1" fmla="*/ 211015 h 773696"/>
                <a:gd name="connsiteX2" fmla="*/ 1141401 w 1166979"/>
                <a:gd name="connsiteY2" fmla="*/ 354889 h 773696"/>
                <a:gd name="connsiteX3" fmla="*/ 1090246 w 1166979"/>
                <a:gd name="connsiteY3" fmla="*/ 476383 h 773696"/>
                <a:gd name="connsiteX4" fmla="*/ 1013513 w 1166979"/>
                <a:gd name="connsiteY4" fmla="*/ 556313 h 773696"/>
                <a:gd name="connsiteX5" fmla="*/ 879230 w 1166979"/>
                <a:gd name="connsiteY5" fmla="*/ 665018 h 773696"/>
                <a:gd name="connsiteX6" fmla="*/ 764131 w 1166979"/>
                <a:gd name="connsiteY6" fmla="*/ 728962 h 773696"/>
                <a:gd name="connsiteX7" fmla="*/ 594679 w 1166979"/>
                <a:gd name="connsiteY7" fmla="*/ 767328 h 773696"/>
                <a:gd name="connsiteX8" fmla="*/ 425228 w 1166979"/>
                <a:gd name="connsiteY8" fmla="*/ 770525 h 773696"/>
                <a:gd name="connsiteX9" fmla="*/ 287748 w 1166979"/>
                <a:gd name="connsiteY9" fmla="*/ 735356 h 773696"/>
                <a:gd name="connsiteX10" fmla="*/ 134282 w 1166979"/>
                <a:gd name="connsiteY10" fmla="*/ 668215 h 773696"/>
                <a:gd name="connsiteX11" fmla="*/ 15986 w 1166979"/>
                <a:gd name="connsiteY11" fmla="*/ 585088 h 773696"/>
                <a:gd name="connsiteX12" fmla="*/ 0 w 1166979"/>
                <a:gd name="connsiteY12" fmla="*/ 562707 h 773696"/>
                <a:gd name="connsiteX13" fmla="*/ 143874 w 1166979"/>
                <a:gd name="connsiteY13" fmla="*/ 569102 h 773696"/>
                <a:gd name="connsiteX14" fmla="*/ 233395 w 1166979"/>
                <a:gd name="connsiteY14" fmla="*/ 556313 h 773696"/>
                <a:gd name="connsiteX15" fmla="*/ 338903 w 1166979"/>
                <a:gd name="connsiteY15" fmla="*/ 537130 h 773696"/>
                <a:gd name="connsiteX16" fmla="*/ 441214 w 1166979"/>
                <a:gd name="connsiteY16" fmla="*/ 479580 h 773696"/>
                <a:gd name="connsiteX17" fmla="*/ 524341 w 1166979"/>
                <a:gd name="connsiteY17" fmla="*/ 431622 h 773696"/>
                <a:gd name="connsiteX18" fmla="*/ 585088 w 1166979"/>
                <a:gd name="connsiteY18" fmla="*/ 377270 h 773696"/>
                <a:gd name="connsiteX19" fmla="*/ 645835 w 1166979"/>
                <a:gd name="connsiteY19" fmla="*/ 306931 h 773696"/>
                <a:gd name="connsiteX20" fmla="*/ 681004 w 1166979"/>
                <a:gd name="connsiteY20" fmla="*/ 246184 h 773696"/>
                <a:gd name="connsiteX21" fmla="*/ 712976 w 1166979"/>
                <a:gd name="connsiteY21" fmla="*/ 179043 h 773696"/>
                <a:gd name="connsiteX22" fmla="*/ 732159 w 1166979"/>
                <a:gd name="connsiteY22" fmla="*/ 95916 h 773696"/>
                <a:gd name="connsiteX23" fmla="*/ 741751 w 1166979"/>
                <a:gd name="connsiteY23" fmla="*/ 0 h 773696"/>
                <a:gd name="connsiteX0" fmla="*/ 741751 w 1166979"/>
                <a:gd name="connsiteY0" fmla="*/ 0 h 773696"/>
                <a:gd name="connsiteX1" fmla="*/ 1166979 w 1166979"/>
                <a:gd name="connsiteY1" fmla="*/ 211015 h 773696"/>
                <a:gd name="connsiteX2" fmla="*/ 1141401 w 1166979"/>
                <a:gd name="connsiteY2" fmla="*/ 354889 h 773696"/>
                <a:gd name="connsiteX3" fmla="*/ 1090246 w 1166979"/>
                <a:gd name="connsiteY3" fmla="*/ 476383 h 773696"/>
                <a:gd name="connsiteX4" fmla="*/ 1013513 w 1166979"/>
                <a:gd name="connsiteY4" fmla="*/ 556313 h 773696"/>
                <a:gd name="connsiteX5" fmla="*/ 879230 w 1166979"/>
                <a:gd name="connsiteY5" fmla="*/ 665018 h 773696"/>
                <a:gd name="connsiteX6" fmla="*/ 764131 w 1166979"/>
                <a:gd name="connsiteY6" fmla="*/ 728962 h 773696"/>
                <a:gd name="connsiteX7" fmla="*/ 594679 w 1166979"/>
                <a:gd name="connsiteY7" fmla="*/ 767328 h 773696"/>
                <a:gd name="connsiteX8" fmla="*/ 425228 w 1166979"/>
                <a:gd name="connsiteY8" fmla="*/ 770525 h 773696"/>
                <a:gd name="connsiteX9" fmla="*/ 287748 w 1166979"/>
                <a:gd name="connsiteY9" fmla="*/ 735356 h 773696"/>
                <a:gd name="connsiteX10" fmla="*/ 134282 w 1166979"/>
                <a:gd name="connsiteY10" fmla="*/ 668215 h 773696"/>
                <a:gd name="connsiteX11" fmla="*/ 15986 w 1166979"/>
                <a:gd name="connsiteY11" fmla="*/ 585088 h 773696"/>
                <a:gd name="connsiteX12" fmla="*/ 0 w 1166979"/>
                <a:gd name="connsiteY12" fmla="*/ 562707 h 773696"/>
                <a:gd name="connsiteX13" fmla="*/ 143874 w 1166979"/>
                <a:gd name="connsiteY13" fmla="*/ 569102 h 773696"/>
                <a:gd name="connsiteX14" fmla="*/ 233395 w 1166979"/>
                <a:gd name="connsiteY14" fmla="*/ 556313 h 773696"/>
                <a:gd name="connsiteX15" fmla="*/ 338903 w 1166979"/>
                <a:gd name="connsiteY15" fmla="*/ 537130 h 773696"/>
                <a:gd name="connsiteX16" fmla="*/ 441214 w 1166979"/>
                <a:gd name="connsiteY16" fmla="*/ 479580 h 773696"/>
                <a:gd name="connsiteX17" fmla="*/ 524341 w 1166979"/>
                <a:gd name="connsiteY17" fmla="*/ 431622 h 773696"/>
                <a:gd name="connsiteX18" fmla="*/ 585088 w 1166979"/>
                <a:gd name="connsiteY18" fmla="*/ 377270 h 773696"/>
                <a:gd name="connsiteX19" fmla="*/ 645835 w 1166979"/>
                <a:gd name="connsiteY19" fmla="*/ 306931 h 773696"/>
                <a:gd name="connsiteX20" fmla="*/ 681004 w 1166979"/>
                <a:gd name="connsiteY20" fmla="*/ 246184 h 773696"/>
                <a:gd name="connsiteX21" fmla="*/ 712976 w 1166979"/>
                <a:gd name="connsiteY21" fmla="*/ 179043 h 773696"/>
                <a:gd name="connsiteX22" fmla="*/ 732159 w 1166979"/>
                <a:gd name="connsiteY22" fmla="*/ 95916 h 773696"/>
                <a:gd name="connsiteX23" fmla="*/ 741751 w 1166979"/>
                <a:gd name="connsiteY23" fmla="*/ 0 h 773696"/>
                <a:gd name="connsiteX0" fmla="*/ 741751 w 1166979"/>
                <a:gd name="connsiteY0" fmla="*/ 0 h 773696"/>
                <a:gd name="connsiteX1" fmla="*/ 1166979 w 1166979"/>
                <a:gd name="connsiteY1" fmla="*/ 211015 h 773696"/>
                <a:gd name="connsiteX2" fmla="*/ 1141401 w 1166979"/>
                <a:gd name="connsiteY2" fmla="*/ 354889 h 773696"/>
                <a:gd name="connsiteX3" fmla="*/ 1090246 w 1166979"/>
                <a:gd name="connsiteY3" fmla="*/ 476383 h 773696"/>
                <a:gd name="connsiteX4" fmla="*/ 1013513 w 1166979"/>
                <a:gd name="connsiteY4" fmla="*/ 556313 h 773696"/>
                <a:gd name="connsiteX5" fmla="*/ 879230 w 1166979"/>
                <a:gd name="connsiteY5" fmla="*/ 665018 h 773696"/>
                <a:gd name="connsiteX6" fmla="*/ 764131 w 1166979"/>
                <a:gd name="connsiteY6" fmla="*/ 728962 h 773696"/>
                <a:gd name="connsiteX7" fmla="*/ 594679 w 1166979"/>
                <a:gd name="connsiteY7" fmla="*/ 767328 h 773696"/>
                <a:gd name="connsiteX8" fmla="*/ 425228 w 1166979"/>
                <a:gd name="connsiteY8" fmla="*/ 770525 h 773696"/>
                <a:gd name="connsiteX9" fmla="*/ 287748 w 1166979"/>
                <a:gd name="connsiteY9" fmla="*/ 735356 h 773696"/>
                <a:gd name="connsiteX10" fmla="*/ 134282 w 1166979"/>
                <a:gd name="connsiteY10" fmla="*/ 668215 h 773696"/>
                <a:gd name="connsiteX11" fmla="*/ 15986 w 1166979"/>
                <a:gd name="connsiteY11" fmla="*/ 585088 h 773696"/>
                <a:gd name="connsiteX12" fmla="*/ 0 w 1166979"/>
                <a:gd name="connsiteY12" fmla="*/ 562707 h 773696"/>
                <a:gd name="connsiteX13" fmla="*/ 143874 w 1166979"/>
                <a:gd name="connsiteY13" fmla="*/ 569102 h 773696"/>
                <a:gd name="connsiteX14" fmla="*/ 233395 w 1166979"/>
                <a:gd name="connsiteY14" fmla="*/ 556313 h 773696"/>
                <a:gd name="connsiteX15" fmla="*/ 338903 w 1166979"/>
                <a:gd name="connsiteY15" fmla="*/ 537130 h 773696"/>
                <a:gd name="connsiteX16" fmla="*/ 441214 w 1166979"/>
                <a:gd name="connsiteY16" fmla="*/ 479580 h 773696"/>
                <a:gd name="connsiteX17" fmla="*/ 524341 w 1166979"/>
                <a:gd name="connsiteY17" fmla="*/ 431622 h 773696"/>
                <a:gd name="connsiteX18" fmla="*/ 585088 w 1166979"/>
                <a:gd name="connsiteY18" fmla="*/ 377270 h 773696"/>
                <a:gd name="connsiteX19" fmla="*/ 645835 w 1166979"/>
                <a:gd name="connsiteY19" fmla="*/ 306931 h 773696"/>
                <a:gd name="connsiteX20" fmla="*/ 681004 w 1166979"/>
                <a:gd name="connsiteY20" fmla="*/ 246184 h 773696"/>
                <a:gd name="connsiteX21" fmla="*/ 712976 w 1166979"/>
                <a:gd name="connsiteY21" fmla="*/ 179043 h 773696"/>
                <a:gd name="connsiteX22" fmla="*/ 732159 w 1166979"/>
                <a:gd name="connsiteY22" fmla="*/ 95916 h 773696"/>
                <a:gd name="connsiteX23" fmla="*/ 741751 w 1166979"/>
                <a:gd name="connsiteY23" fmla="*/ 0 h 773696"/>
                <a:gd name="connsiteX0" fmla="*/ 741751 w 1166979"/>
                <a:gd name="connsiteY0" fmla="*/ 0 h 773696"/>
                <a:gd name="connsiteX1" fmla="*/ 1166979 w 1166979"/>
                <a:gd name="connsiteY1" fmla="*/ 211015 h 773696"/>
                <a:gd name="connsiteX2" fmla="*/ 1141401 w 1166979"/>
                <a:gd name="connsiteY2" fmla="*/ 354889 h 773696"/>
                <a:gd name="connsiteX3" fmla="*/ 1090246 w 1166979"/>
                <a:gd name="connsiteY3" fmla="*/ 476383 h 773696"/>
                <a:gd name="connsiteX4" fmla="*/ 1013513 w 1166979"/>
                <a:gd name="connsiteY4" fmla="*/ 556313 h 773696"/>
                <a:gd name="connsiteX5" fmla="*/ 879230 w 1166979"/>
                <a:gd name="connsiteY5" fmla="*/ 665018 h 773696"/>
                <a:gd name="connsiteX6" fmla="*/ 764131 w 1166979"/>
                <a:gd name="connsiteY6" fmla="*/ 728962 h 773696"/>
                <a:gd name="connsiteX7" fmla="*/ 594679 w 1166979"/>
                <a:gd name="connsiteY7" fmla="*/ 767328 h 773696"/>
                <a:gd name="connsiteX8" fmla="*/ 425228 w 1166979"/>
                <a:gd name="connsiteY8" fmla="*/ 770525 h 773696"/>
                <a:gd name="connsiteX9" fmla="*/ 287748 w 1166979"/>
                <a:gd name="connsiteY9" fmla="*/ 735356 h 773696"/>
                <a:gd name="connsiteX10" fmla="*/ 134282 w 1166979"/>
                <a:gd name="connsiteY10" fmla="*/ 668215 h 773696"/>
                <a:gd name="connsiteX11" fmla="*/ 15986 w 1166979"/>
                <a:gd name="connsiteY11" fmla="*/ 585088 h 773696"/>
                <a:gd name="connsiteX12" fmla="*/ 0 w 1166979"/>
                <a:gd name="connsiteY12" fmla="*/ 562707 h 773696"/>
                <a:gd name="connsiteX13" fmla="*/ 143874 w 1166979"/>
                <a:gd name="connsiteY13" fmla="*/ 569102 h 773696"/>
                <a:gd name="connsiteX14" fmla="*/ 233395 w 1166979"/>
                <a:gd name="connsiteY14" fmla="*/ 556313 h 773696"/>
                <a:gd name="connsiteX15" fmla="*/ 338903 w 1166979"/>
                <a:gd name="connsiteY15" fmla="*/ 537130 h 773696"/>
                <a:gd name="connsiteX16" fmla="*/ 441214 w 1166979"/>
                <a:gd name="connsiteY16" fmla="*/ 479580 h 773696"/>
                <a:gd name="connsiteX17" fmla="*/ 524341 w 1166979"/>
                <a:gd name="connsiteY17" fmla="*/ 431622 h 773696"/>
                <a:gd name="connsiteX18" fmla="*/ 585088 w 1166979"/>
                <a:gd name="connsiteY18" fmla="*/ 377270 h 773696"/>
                <a:gd name="connsiteX19" fmla="*/ 645835 w 1166979"/>
                <a:gd name="connsiteY19" fmla="*/ 306931 h 773696"/>
                <a:gd name="connsiteX20" fmla="*/ 681004 w 1166979"/>
                <a:gd name="connsiteY20" fmla="*/ 246184 h 773696"/>
                <a:gd name="connsiteX21" fmla="*/ 712976 w 1166979"/>
                <a:gd name="connsiteY21" fmla="*/ 179043 h 773696"/>
                <a:gd name="connsiteX22" fmla="*/ 732159 w 1166979"/>
                <a:gd name="connsiteY22" fmla="*/ 95916 h 773696"/>
                <a:gd name="connsiteX23" fmla="*/ 741751 w 1166979"/>
                <a:gd name="connsiteY23" fmla="*/ 0 h 773696"/>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93276"/>
                <a:gd name="connsiteY0" fmla="*/ 0 h 773240"/>
                <a:gd name="connsiteX1" fmla="*/ 1166979 w 1193276"/>
                <a:gd name="connsiteY1" fmla="*/ 211015 h 773240"/>
                <a:gd name="connsiteX2" fmla="*/ 1141401 w 1193276"/>
                <a:gd name="connsiteY2" fmla="*/ 354889 h 773240"/>
                <a:gd name="connsiteX3" fmla="*/ 1090246 w 1193276"/>
                <a:gd name="connsiteY3" fmla="*/ 476383 h 773240"/>
                <a:gd name="connsiteX4" fmla="*/ 1013513 w 1193276"/>
                <a:gd name="connsiteY4" fmla="*/ 556313 h 773240"/>
                <a:gd name="connsiteX5" fmla="*/ 879230 w 1193276"/>
                <a:gd name="connsiteY5" fmla="*/ 665018 h 773240"/>
                <a:gd name="connsiteX6" fmla="*/ 764131 w 1193276"/>
                <a:gd name="connsiteY6" fmla="*/ 728962 h 773240"/>
                <a:gd name="connsiteX7" fmla="*/ 594679 w 1193276"/>
                <a:gd name="connsiteY7" fmla="*/ 767328 h 773240"/>
                <a:gd name="connsiteX8" fmla="*/ 425228 w 1193276"/>
                <a:gd name="connsiteY8" fmla="*/ 770525 h 773240"/>
                <a:gd name="connsiteX9" fmla="*/ 278156 w 1193276"/>
                <a:gd name="connsiteY9" fmla="*/ 741751 h 773240"/>
                <a:gd name="connsiteX10" fmla="*/ 134282 w 1193276"/>
                <a:gd name="connsiteY10" fmla="*/ 668215 h 773240"/>
                <a:gd name="connsiteX11" fmla="*/ 15986 w 1193276"/>
                <a:gd name="connsiteY11" fmla="*/ 585088 h 773240"/>
                <a:gd name="connsiteX12" fmla="*/ 0 w 1193276"/>
                <a:gd name="connsiteY12" fmla="*/ 562707 h 773240"/>
                <a:gd name="connsiteX13" fmla="*/ 143874 w 1193276"/>
                <a:gd name="connsiteY13" fmla="*/ 569102 h 773240"/>
                <a:gd name="connsiteX14" fmla="*/ 233395 w 1193276"/>
                <a:gd name="connsiteY14" fmla="*/ 556313 h 773240"/>
                <a:gd name="connsiteX15" fmla="*/ 338903 w 1193276"/>
                <a:gd name="connsiteY15" fmla="*/ 537130 h 773240"/>
                <a:gd name="connsiteX16" fmla="*/ 441214 w 1193276"/>
                <a:gd name="connsiteY16" fmla="*/ 479580 h 773240"/>
                <a:gd name="connsiteX17" fmla="*/ 524341 w 1193276"/>
                <a:gd name="connsiteY17" fmla="*/ 431622 h 773240"/>
                <a:gd name="connsiteX18" fmla="*/ 585088 w 1193276"/>
                <a:gd name="connsiteY18" fmla="*/ 377270 h 773240"/>
                <a:gd name="connsiteX19" fmla="*/ 645835 w 1193276"/>
                <a:gd name="connsiteY19" fmla="*/ 306931 h 773240"/>
                <a:gd name="connsiteX20" fmla="*/ 681004 w 1193276"/>
                <a:gd name="connsiteY20" fmla="*/ 246184 h 773240"/>
                <a:gd name="connsiteX21" fmla="*/ 712976 w 1193276"/>
                <a:gd name="connsiteY21" fmla="*/ 179043 h 773240"/>
                <a:gd name="connsiteX22" fmla="*/ 732159 w 1193276"/>
                <a:gd name="connsiteY22" fmla="*/ 95916 h 773240"/>
                <a:gd name="connsiteX23" fmla="*/ 741751 w 1193276"/>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2781 h 776021"/>
                <a:gd name="connsiteX1" fmla="*/ 1166979 w 1166979"/>
                <a:gd name="connsiteY1" fmla="*/ 213796 h 776021"/>
                <a:gd name="connsiteX2" fmla="*/ 1141401 w 1166979"/>
                <a:gd name="connsiteY2" fmla="*/ 357670 h 776021"/>
                <a:gd name="connsiteX3" fmla="*/ 1090246 w 1166979"/>
                <a:gd name="connsiteY3" fmla="*/ 479164 h 776021"/>
                <a:gd name="connsiteX4" fmla="*/ 1013513 w 1166979"/>
                <a:gd name="connsiteY4" fmla="*/ 559094 h 776021"/>
                <a:gd name="connsiteX5" fmla="*/ 879230 w 1166979"/>
                <a:gd name="connsiteY5" fmla="*/ 667799 h 776021"/>
                <a:gd name="connsiteX6" fmla="*/ 764131 w 1166979"/>
                <a:gd name="connsiteY6" fmla="*/ 731743 h 776021"/>
                <a:gd name="connsiteX7" fmla="*/ 594679 w 1166979"/>
                <a:gd name="connsiteY7" fmla="*/ 770109 h 776021"/>
                <a:gd name="connsiteX8" fmla="*/ 425228 w 1166979"/>
                <a:gd name="connsiteY8" fmla="*/ 773306 h 776021"/>
                <a:gd name="connsiteX9" fmla="*/ 278156 w 1166979"/>
                <a:gd name="connsiteY9" fmla="*/ 744532 h 776021"/>
                <a:gd name="connsiteX10" fmla="*/ 134282 w 1166979"/>
                <a:gd name="connsiteY10" fmla="*/ 670996 h 776021"/>
                <a:gd name="connsiteX11" fmla="*/ 15986 w 1166979"/>
                <a:gd name="connsiteY11" fmla="*/ 587869 h 776021"/>
                <a:gd name="connsiteX12" fmla="*/ 0 w 1166979"/>
                <a:gd name="connsiteY12" fmla="*/ 565488 h 776021"/>
                <a:gd name="connsiteX13" fmla="*/ 143874 w 1166979"/>
                <a:gd name="connsiteY13" fmla="*/ 571883 h 776021"/>
                <a:gd name="connsiteX14" fmla="*/ 233395 w 1166979"/>
                <a:gd name="connsiteY14" fmla="*/ 559094 h 776021"/>
                <a:gd name="connsiteX15" fmla="*/ 338903 w 1166979"/>
                <a:gd name="connsiteY15" fmla="*/ 539911 h 776021"/>
                <a:gd name="connsiteX16" fmla="*/ 441214 w 1166979"/>
                <a:gd name="connsiteY16" fmla="*/ 482361 h 776021"/>
                <a:gd name="connsiteX17" fmla="*/ 524341 w 1166979"/>
                <a:gd name="connsiteY17" fmla="*/ 434403 h 776021"/>
                <a:gd name="connsiteX18" fmla="*/ 585088 w 1166979"/>
                <a:gd name="connsiteY18" fmla="*/ 380051 h 776021"/>
                <a:gd name="connsiteX19" fmla="*/ 645835 w 1166979"/>
                <a:gd name="connsiteY19" fmla="*/ 309712 h 776021"/>
                <a:gd name="connsiteX20" fmla="*/ 681004 w 1166979"/>
                <a:gd name="connsiteY20" fmla="*/ 248965 h 776021"/>
                <a:gd name="connsiteX21" fmla="*/ 712976 w 1166979"/>
                <a:gd name="connsiteY21" fmla="*/ 181824 h 776021"/>
                <a:gd name="connsiteX22" fmla="*/ 732159 w 1166979"/>
                <a:gd name="connsiteY22" fmla="*/ 98697 h 776021"/>
                <a:gd name="connsiteX23" fmla="*/ 741751 w 1166979"/>
                <a:gd name="connsiteY23" fmla="*/ 2781 h 776021"/>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50806 w 1166979"/>
                <a:gd name="connsiteY16" fmla="*/ 482777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50806 w 1166979"/>
                <a:gd name="connsiteY16" fmla="*/ 482777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50806 w 1166979"/>
                <a:gd name="connsiteY16" fmla="*/ 482777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50806 w 1166979"/>
                <a:gd name="connsiteY16" fmla="*/ 482777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166979" h="773240">
                  <a:moveTo>
                    <a:pt x="741751" y="0"/>
                  </a:moveTo>
                  <a:lnTo>
                    <a:pt x="1166979" y="211015"/>
                  </a:lnTo>
                  <a:cubicBezTo>
                    <a:pt x="1153657" y="305332"/>
                    <a:pt x="1154190" y="310661"/>
                    <a:pt x="1141401" y="354889"/>
                  </a:cubicBezTo>
                  <a:cubicBezTo>
                    <a:pt x="1128612" y="399117"/>
                    <a:pt x="1111561" y="442812"/>
                    <a:pt x="1090246" y="476383"/>
                  </a:cubicBezTo>
                  <a:cubicBezTo>
                    <a:pt x="1068931" y="509954"/>
                    <a:pt x="1048682" y="524874"/>
                    <a:pt x="1013513" y="556313"/>
                  </a:cubicBezTo>
                  <a:cubicBezTo>
                    <a:pt x="978344" y="587752"/>
                    <a:pt x="920794" y="636243"/>
                    <a:pt x="879230" y="665018"/>
                  </a:cubicBezTo>
                  <a:cubicBezTo>
                    <a:pt x="837666" y="693793"/>
                    <a:pt x="811556" y="711910"/>
                    <a:pt x="764131" y="728962"/>
                  </a:cubicBezTo>
                  <a:cubicBezTo>
                    <a:pt x="716706" y="746014"/>
                    <a:pt x="651163" y="760401"/>
                    <a:pt x="594679" y="767328"/>
                  </a:cubicBezTo>
                  <a:cubicBezTo>
                    <a:pt x="538195" y="774255"/>
                    <a:pt x="477982" y="774788"/>
                    <a:pt x="425228" y="770525"/>
                  </a:cubicBezTo>
                  <a:cubicBezTo>
                    <a:pt x="372474" y="766262"/>
                    <a:pt x="334840" y="759157"/>
                    <a:pt x="278156" y="741751"/>
                  </a:cubicBezTo>
                  <a:cubicBezTo>
                    <a:pt x="224779" y="725361"/>
                    <a:pt x="177977" y="694325"/>
                    <a:pt x="134282" y="668215"/>
                  </a:cubicBezTo>
                  <a:cubicBezTo>
                    <a:pt x="90587" y="642105"/>
                    <a:pt x="38366" y="602673"/>
                    <a:pt x="15986" y="585088"/>
                  </a:cubicBezTo>
                  <a:lnTo>
                    <a:pt x="0" y="562707"/>
                  </a:lnTo>
                  <a:cubicBezTo>
                    <a:pt x="21315" y="560043"/>
                    <a:pt x="104975" y="570168"/>
                    <a:pt x="143874" y="569102"/>
                  </a:cubicBezTo>
                  <a:cubicBezTo>
                    <a:pt x="182773" y="568036"/>
                    <a:pt x="200890" y="561642"/>
                    <a:pt x="233395" y="556313"/>
                  </a:cubicBezTo>
                  <a:cubicBezTo>
                    <a:pt x="265900" y="550984"/>
                    <a:pt x="302668" y="549386"/>
                    <a:pt x="338903" y="537130"/>
                  </a:cubicBezTo>
                  <a:cubicBezTo>
                    <a:pt x="375138" y="524874"/>
                    <a:pt x="419900" y="500362"/>
                    <a:pt x="450806" y="482777"/>
                  </a:cubicBezTo>
                  <a:cubicBezTo>
                    <a:pt x="481712" y="465192"/>
                    <a:pt x="501961" y="449206"/>
                    <a:pt x="524341" y="431622"/>
                  </a:cubicBezTo>
                  <a:cubicBezTo>
                    <a:pt x="546721" y="414038"/>
                    <a:pt x="564839" y="398052"/>
                    <a:pt x="585088" y="377270"/>
                  </a:cubicBezTo>
                  <a:cubicBezTo>
                    <a:pt x="605337" y="356488"/>
                    <a:pt x="629849" y="328779"/>
                    <a:pt x="645835" y="306931"/>
                  </a:cubicBezTo>
                  <a:cubicBezTo>
                    <a:pt x="661821" y="285083"/>
                    <a:pt x="669814" y="267499"/>
                    <a:pt x="681004" y="246184"/>
                  </a:cubicBezTo>
                  <a:cubicBezTo>
                    <a:pt x="692194" y="224869"/>
                    <a:pt x="704450" y="204088"/>
                    <a:pt x="712976" y="179043"/>
                  </a:cubicBezTo>
                  <a:cubicBezTo>
                    <a:pt x="721502" y="153998"/>
                    <a:pt x="727363" y="125757"/>
                    <a:pt x="732159" y="95916"/>
                  </a:cubicBezTo>
                  <a:cubicBezTo>
                    <a:pt x="736955" y="66076"/>
                    <a:pt x="730028" y="60747"/>
                    <a:pt x="741751" y="0"/>
                  </a:cubicBezTo>
                  <a:close/>
                </a:path>
              </a:pathLst>
            </a:custGeom>
            <a:gradFill>
              <a:gsLst>
                <a:gs pos="60000">
                  <a:schemeClr val="tx1">
                    <a:lumMod val="65000"/>
                    <a:lumOff val="35000"/>
                  </a:schemeClr>
                </a:gs>
                <a:gs pos="0">
                  <a:schemeClr val="bg1">
                    <a:lumMod val="85000"/>
                  </a:schemeClr>
                </a:gs>
              </a:gsLst>
              <a:path path="shape">
                <a:fillToRect l="50000" t="50000" r="50000" b="50000"/>
              </a:path>
            </a:gra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ln>
                  <a:solidFill>
                    <a:schemeClr val="tx1"/>
                  </a:solidFill>
                </a:ln>
              </a:endParaRPr>
            </a:p>
          </p:txBody>
        </p:sp>
        <p:sp>
          <p:nvSpPr>
            <p:cNvPr id="35" name="Forme libre 34"/>
            <p:cNvSpPr/>
            <p:nvPr/>
          </p:nvSpPr>
          <p:spPr>
            <a:xfrm>
              <a:off x="4866143" y="3663621"/>
              <a:ext cx="1157728" cy="748411"/>
            </a:xfrm>
            <a:custGeom>
              <a:avLst/>
              <a:gdLst>
                <a:gd name="connsiteX0" fmla="*/ 741751 w 1166979"/>
                <a:gd name="connsiteY0" fmla="*/ 0 h 770525"/>
                <a:gd name="connsiteX1" fmla="*/ 1166979 w 1166979"/>
                <a:gd name="connsiteY1" fmla="*/ 211015 h 770525"/>
                <a:gd name="connsiteX2" fmla="*/ 1141401 w 1166979"/>
                <a:gd name="connsiteY2" fmla="*/ 354889 h 770525"/>
                <a:gd name="connsiteX3" fmla="*/ 1090246 w 1166979"/>
                <a:gd name="connsiteY3" fmla="*/ 476383 h 770525"/>
                <a:gd name="connsiteX4" fmla="*/ 1013513 w 1166979"/>
                <a:gd name="connsiteY4" fmla="*/ 556313 h 770525"/>
                <a:gd name="connsiteX5" fmla="*/ 879230 w 1166979"/>
                <a:gd name="connsiteY5" fmla="*/ 665018 h 770525"/>
                <a:gd name="connsiteX6" fmla="*/ 764131 w 1166979"/>
                <a:gd name="connsiteY6" fmla="*/ 728962 h 770525"/>
                <a:gd name="connsiteX7" fmla="*/ 594679 w 1166979"/>
                <a:gd name="connsiteY7" fmla="*/ 767328 h 770525"/>
                <a:gd name="connsiteX8" fmla="*/ 425228 w 1166979"/>
                <a:gd name="connsiteY8" fmla="*/ 770525 h 770525"/>
                <a:gd name="connsiteX9" fmla="*/ 287748 w 1166979"/>
                <a:gd name="connsiteY9" fmla="*/ 735356 h 770525"/>
                <a:gd name="connsiteX10" fmla="*/ 134282 w 1166979"/>
                <a:gd name="connsiteY10" fmla="*/ 668215 h 770525"/>
                <a:gd name="connsiteX11" fmla="*/ 15986 w 1166979"/>
                <a:gd name="connsiteY11" fmla="*/ 585088 h 770525"/>
                <a:gd name="connsiteX12" fmla="*/ 0 w 1166979"/>
                <a:gd name="connsiteY12" fmla="*/ 562707 h 770525"/>
                <a:gd name="connsiteX13" fmla="*/ 143874 w 1166979"/>
                <a:gd name="connsiteY13" fmla="*/ 569102 h 770525"/>
                <a:gd name="connsiteX14" fmla="*/ 233395 w 1166979"/>
                <a:gd name="connsiteY14" fmla="*/ 556313 h 770525"/>
                <a:gd name="connsiteX15" fmla="*/ 338903 w 1166979"/>
                <a:gd name="connsiteY15" fmla="*/ 537130 h 770525"/>
                <a:gd name="connsiteX16" fmla="*/ 441214 w 1166979"/>
                <a:gd name="connsiteY16" fmla="*/ 479580 h 770525"/>
                <a:gd name="connsiteX17" fmla="*/ 524341 w 1166979"/>
                <a:gd name="connsiteY17" fmla="*/ 431622 h 770525"/>
                <a:gd name="connsiteX18" fmla="*/ 585088 w 1166979"/>
                <a:gd name="connsiteY18" fmla="*/ 377270 h 770525"/>
                <a:gd name="connsiteX19" fmla="*/ 645835 w 1166979"/>
                <a:gd name="connsiteY19" fmla="*/ 306931 h 770525"/>
                <a:gd name="connsiteX20" fmla="*/ 681004 w 1166979"/>
                <a:gd name="connsiteY20" fmla="*/ 246184 h 770525"/>
                <a:gd name="connsiteX21" fmla="*/ 712976 w 1166979"/>
                <a:gd name="connsiteY21" fmla="*/ 179043 h 770525"/>
                <a:gd name="connsiteX22" fmla="*/ 732159 w 1166979"/>
                <a:gd name="connsiteY22" fmla="*/ 95916 h 770525"/>
                <a:gd name="connsiteX23" fmla="*/ 741751 w 1166979"/>
                <a:gd name="connsiteY23" fmla="*/ 0 h 770525"/>
                <a:gd name="connsiteX0" fmla="*/ 741751 w 1166979"/>
                <a:gd name="connsiteY0" fmla="*/ 0 h 773696"/>
                <a:gd name="connsiteX1" fmla="*/ 1166979 w 1166979"/>
                <a:gd name="connsiteY1" fmla="*/ 211015 h 773696"/>
                <a:gd name="connsiteX2" fmla="*/ 1141401 w 1166979"/>
                <a:gd name="connsiteY2" fmla="*/ 354889 h 773696"/>
                <a:gd name="connsiteX3" fmla="*/ 1090246 w 1166979"/>
                <a:gd name="connsiteY3" fmla="*/ 476383 h 773696"/>
                <a:gd name="connsiteX4" fmla="*/ 1013513 w 1166979"/>
                <a:gd name="connsiteY4" fmla="*/ 556313 h 773696"/>
                <a:gd name="connsiteX5" fmla="*/ 879230 w 1166979"/>
                <a:gd name="connsiteY5" fmla="*/ 665018 h 773696"/>
                <a:gd name="connsiteX6" fmla="*/ 764131 w 1166979"/>
                <a:gd name="connsiteY6" fmla="*/ 728962 h 773696"/>
                <a:gd name="connsiteX7" fmla="*/ 594679 w 1166979"/>
                <a:gd name="connsiteY7" fmla="*/ 767328 h 773696"/>
                <a:gd name="connsiteX8" fmla="*/ 425228 w 1166979"/>
                <a:gd name="connsiteY8" fmla="*/ 770525 h 773696"/>
                <a:gd name="connsiteX9" fmla="*/ 287748 w 1166979"/>
                <a:gd name="connsiteY9" fmla="*/ 735356 h 773696"/>
                <a:gd name="connsiteX10" fmla="*/ 134282 w 1166979"/>
                <a:gd name="connsiteY10" fmla="*/ 668215 h 773696"/>
                <a:gd name="connsiteX11" fmla="*/ 15986 w 1166979"/>
                <a:gd name="connsiteY11" fmla="*/ 585088 h 773696"/>
                <a:gd name="connsiteX12" fmla="*/ 0 w 1166979"/>
                <a:gd name="connsiteY12" fmla="*/ 562707 h 773696"/>
                <a:gd name="connsiteX13" fmla="*/ 143874 w 1166979"/>
                <a:gd name="connsiteY13" fmla="*/ 569102 h 773696"/>
                <a:gd name="connsiteX14" fmla="*/ 233395 w 1166979"/>
                <a:gd name="connsiteY14" fmla="*/ 556313 h 773696"/>
                <a:gd name="connsiteX15" fmla="*/ 338903 w 1166979"/>
                <a:gd name="connsiteY15" fmla="*/ 537130 h 773696"/>
                <a:gd name="connsiteX16" fmla="*/ 441214 w 1166979"/>
                <a:gd name="connsiteY16" fmla="*/ 479580 h 773696"/>
                <a:gd name="connsiteX17" fmla="*/ 524341 w 1166979"/>
                <a:gd name="connsiteY17" fmla="*/ 431622 h 773696"/>
                <a:gd name="connsiteX18" fmla="*/ 585088 w 1166979"/>
                <a:gd name="connsiteY18" fmla="*/ 377270 h 773696"/>
                <a:gd name="connsiteX19" fmla="*/ 645835 w 1166979"/>
                <a:gd name="connsiteY19" fmla="*/ 306931 h 773696"/>
                <a:gd name="connsiteX20" fmla="*/ 681004 w 1166979"/>
                <a:gd name="connsiteY20" fmla="*/ 246184 h 773696"/>
                <a:gd name="connsiteX21" fmla="*/ 712976 w 1166979"/>
                <a:gd name="connsiteY21" fmla="*/ 179043 h 773696"/>
                <a:gd name="connsiteX22" fmla="*/ 732159 w 1166979"/>
                <a:gd name="connsiteY22" fmla="*/ 95916 h 773696"/>
                <a:gd name="connsiteX23" fmla="*/ 741751 w 1166979"/>
                <a:gd name="connsiteY23" fmla="*/ 0 h 773696"/>
                <a:gd name="connsiteX0" fmla="*/ 741751 w 1166979"/>
                <a:gd name="connsiteY0" fmla="*/ 0 h 773696"/>
                <a:gd name="connsiteX1" fmla="*/ 1166979 w 1166979"/>
                <a:gd name="connsiteY1" fmla="*/ 211015 h 773696"/>
                <a:gd name="connsiteX2" fmla="*/ 1141401 w 1166979"/>
                <a:gd name="connsiteY2" fmla="*/ 354889 h 773696"/>
                <a:gd name="connsiteX3" fmla="*/ 1090246 w 1166979"/>
                <a:gd name="connsiteY3" fmla="*/ 476383 h 773696"/>
                <a:gd name="connsiteX4" fmla="*/ 1013513 w 1166979"/>
                <a:gd name="connsiteY4" fmla="*/ 556313 h 773696"/>
                <a:gd name="connsiteX5" fmla="*/ 879230 w 1166979"/>
                <a:gd name="connsiteY5" fmla="*/ 665018 h 773696"/>
                <a:gd name="connsiteX6" fmla="*/ 764131 w 1166979"/>
                <a:gd name="connsiteY6" fmla="*/ 728962 h 773696"/>
                <a:gd name="connsiteX7" fmla="*/ 594679 w 1166979"/>
                <a:gd name="connsiteY7" fmla="*/ 767328 h 773696"/>
                <a:gd name="connsiteX8" fmla="*/ 425228 w 1166979"/>
                <a:gd name="connsiteY8" fmla="*/ 770525 h 773696"/>
                <a:gd name="connsiteX9" fmla="*/ 287748 w 1166979"/>
                <a:gd name="connsiteY9" fmla="*/ 735356 h 773696"/>
                <a:gd name="connsiteX10" fmla="*/ 134282 w 1166979"/>
                <a:gd name="connsiteY10" fmla="*/ 668215 h 773696"/>
                <a:gd name="connsiteX11" fmla="*/ 15986 w 1166979"/>
                <a:gd name="connsiteY11" fmla="*/ 585088 h 773696"/>
                <a:gd name="connsiteX12" fmla="*/ 0 w 1166979"/>
                <a:gd name="connsiteY12" fmla="*/ 562707 h 773696"/>
                <a:gd name="connsiteX13" fmla="*/ 143874 w 1166979"/>
                <a:gd name="connsiteY13" fmla="*/ 569102 h 773696"/>
                <a:gd name="connsiteX14" fmla="*/ 233395 w 1166979"/>
                <a:gd name="connsiteY14" fmla="*/ 556313 h 773696"/>
                <a:gd name="connsiteX15" fmla="*/ 338903 w 1166979"/>
                <a:gd name="connsiteY15" fmla="*/ 537130 h 773696"/>
                <a:gd name="connsiteX16" fmla="*/ 441214 w 1166979"/>
                <a:gd name="connsiteY16" fmla="*/ 479580 h 773696"/>
                <a:gd name="connsiteX17" fmla="*/ 524341 w 1166979"/>
                <a:gd name="connsiteY17" fmla="*/ 431622 h 773696"/>
                <a:gd name="connsiteX18" fmla="*/ 585088 w 1166979"/>
                <a:gd name="connsiteY18" fmla="*/ 377270 h 773696"/>
                <a:gd name="connsiteX19" fmla="*/ 645835 w 1166979"/>
                <a:gd name="connsiteY19" fmla="*/ 306931 h 773696"/>
                <a:gd name="connsiteX20" fmla="*/ 681004 w 1166979"/>
                <a:gd name="connsiteY20" fmla="*/ 246184 h 773696"/>
                <a:gd name="connsiteX21" fmla="*/ 712976 w 1166979"/>
                <a:gd name="connsiteY21" fmla="*/ 179043 h 773696"/>
                <a:gd name="connsiteX22" fmla="*/ 732159 w 1166979"/>
                <a:gd name="connsiteY22" fmla="*/ 95916 h 773696"/>
                <a:gd name="connsiteX23" fmla="*/ 741751 w 1166979"/>
                <a:gd name="connsiteY23" fmla="*/ 0 h 773696"/>
                <a:gd name="connsiteX0" fmla="*/ 741751 w 1166979"/>
                <a:gd name="connsiteY0" fmla="*/ 0 h 773696"/>
                <a:gd name="connsiteX1" fmla="*/ 1166979 w 1166979"/>
                <a:gd name="connsiteY1" fmla="*/ 211015 h 773696"/>
                <a:gd name="connsiteX2" fmla="*/ 1141401 w 1166979"/>
                <a:gd name="connsiteY2" fmla="*/ 354889 h 773696"/>
                <a:gd name="connsiteX3" fmla="*/ 1090246 w 1166979"/>
                <a:gd name="connsiteY3" fmla="*/ 476383 h 773696"/>
                <a:gd name="connsiteX4" fmla="*/ 1013513 w 1166979"/>
                <a:gd name="connsiteY4" fmla="*/ 556313 h 773696"/>
                <a:gd name="connsiteX5" fmla="*/ 879230 w 1166979"/>
                <a:gd name="connsiteY5" fmla="*/ 665018 h 773696"/>
                <a:gd name="connsiteX6" fmla="*/ 764131 w 1166979"/>
                <a:gd name="connsiteY6" fmla="*/ 728962 h 773696"/>
                <a:gd name="connsiteX7" fmla="*/ 594679 w 1166979"/>
                <a:gd name="connsiteY7" fmla="*/ 767328 h 773696"/>
                <a:gd name="connsiteX8" fmla="*/ 425228 w 1166979"/>
                <a:gd name="connsiteY8" fmla="*/ 770525 h 773696"/>
                <a:gd name="connsiteX9" fmla="*/ 287748 w 1166979"/>
                <a:gd name="connsiteY9" fmla="*/ 735356 h 773696"/>
                <a:gd name="connsiteX10" fmla="*/ 134282 w 1166979"/>
                <a:gd name="connsiteY10" fmla="*/ 668215 h 773696"/>
                <a:gd name="connsiteX11" fmla="*/ 15986 w 1166979"/>
                <a:gd name="connsiteY11" fmla="*/ 585088 h 773696"/>
                <a:gd name="connsiteX12" fmla="*/ 0 w 1166979"/>
                <a:gd name="connsiteY12" fmla="*/ 562707 h 773696"/>
                <a:gd name="connsiteX13" fmla="*/ 143874 w 1166979"/>
                <a:gd name="connsiteY13" fmla="*/ 569102 h 773696"/>
                <a:gd name="connsiteX14" fmla="*/ 233395 w 1166979"/>
                <a:gd name="connsiteY14" fmla="*/ 556313 h 773696"/>
                <a:gd name="connsiteX15" fmla="*/ 338903 w 1166979"/>
                <a:gd name="connsiteY15" fmla="*/ 537130 h 773696"/>
                <a:gd name="connsiteX16" fmla="*/ 441214 w 1166979"/>
                <a:gd name="connsiteY16" fmla="*/ 479580 h 773696"/>
                <a:gd name="connsiteX17" fmla="*/ 524341 w 1166979"/>
                <a:gd name="connsiteY17" fmla="*/ 431622 h 773696"/>
                <a:gd name="connsiteX18" fmla="*/ 585088 w 1166979"/>
                <a:gd name="connsiteY18" fmla="*/ 377270 h 773696"/>
                <a:gd name="connsiteX19" fmla="*/ 645835 w 1166979"/>
                <a:gd name="connsiteY19" fmla="*/ 306931 h 773696"/>
                <a:gd name="connsiteX20" fmla="*/ 681004 w 1166979"/>
                <a:gd name="connsiteY20" fmla="*/ 246184 h 773696"/>
                <a:gd name="connsiteX21" fmla="*/ 712976 w 1166979"/>
                <a:gd name="connsiteY21" fmla="*/ 179043 h 773696"/>
                <a:gd name="connsiteX22" fmla="*/ 732159 w 1166979"/>
                <a:gd name="connsiteY22" fmla="*/ 95916 h 773696"/>
                <a:gd name="connsiteX23" fmla="*/ 741751 w 1166979"/>
                <a:gd name="connsiteY23" fmla="*/ 0 h 773696"/>
                <a:gd name="connsiteX0" fmla="*/ 741751 w 1166979"/>
                <a:gd name="connsiteY0" fmla="*/ 0 h 773696"/>
                <a:gd name="connsiteX1" fmla="*/ 1166979 w 1166979"/>
                <a:gd name="connsiteY1" fmla="*/ 211015 h 773696"/>
                <a:gd name="connsiteX2" fmla="*/ 1141401 w 1166979"/>
                <a:gd name="connsiteY2" fmla="*/ 354889 h 773696"/>
                <a:gd name="connsiteX3" fmla="*/ 1090246 w 1166979"/>
                <a:gd name="connsiteY3" fmla="*/ 476383 h 773696"/>
                <a:gd name="connsiteX4" fmla="*/ 1013513 w 1166979"/>
                <a:gd name="connsiteY4" fmla="*/ 556313 h 773696"/>
                <a:gd name="connsiteX5" fmla="*/ 879230 w 1166979"/>
                <a:gd name="connsiteY5" fmla="*/ 665018 h 773696"/>
                <a:gd name="connsiteX6" fmla="*/ 764131 w 1166979"/>
                <a:gd name="connsiteY6" fmla="*/ 728962 h 773696"/>
                <a:gd name="connsiteX7" fmla="*/ 594679 w 1166979"/>
                <a:gd name="connsiteY7" fmla="*/ 767328 h 773696"/>
                <a:gd name="connsiteX8" fmla="*/ 425228 w 1166979"/>
                <a:gd name="connsiteY8" fmla="*/ 770525 h 773696"/>
                <a:gd name="connsiteX9" fmla="*/ 287748 w 1166979"/>
                <a:gd name="connsiteY9" fmla="*/ 735356 h 773696"/>
                <a:gd name="connsiteX10" fmla="*/ 134282 w 1166979"/>
                <a:gd name="connsiteY10" fmla="*/ 668215 h 773696"/>
                <a:gd name="connsiteX11" fmla="*/ 15986 w 1166979"/>
                <a:gd name="connsiteY11" fmla="*/ 585088 h 773696"/>
                <a:gd name="connsiteX12" fmla="*/ 0 w 1166979"/>
                <a:gd name="connsiteY12" fmla="*/ 562707 h 773696"/>
                <a:gd name="connsiteX13" fmla="*/ 143874 w 1166979"/>
                <a:gd name="connsiteY13" fmla="*/ 569102 h 773696"/>
                <a:gd name="connsiteX14" fmla="*/ 233395 w 1166979"/>
                <a:gd name="connsiteY14" fmla="*/ 556313 h 773696"/>
                <a:gd name="connsiteX15" fmla="*/ 338903 w 1166979"/>
                <a:gd name="connsiteY15" fmla="*/ 537130 h 773696"/>
                <a:gd name="connsiteX16" fmla="*/ 441214 w 1166979"/>
                <a:gd name="connsiteY16" fmla="*/ 479580 h 773696"/>
                <a:gd name="connsiteX17" fmla="*/ 524341 w 1166979"/>
                <a:gd name="connsiteY17" fmla="*/ 431622 h 773696"/>
                <a:gd name="connsiteX18" fmla="*/ 585088 w 1166979"/>
                <a:gd name="connsiteY18" fmla="*/ 377270 h 773696"/>
                <a:gd name="connsiteX19" fmla="*/ 645835 w 1166979"/>
                <a:gd name="connsiteY19" fmla="*/ 306931 h 773696"/>
                <a:gd name="connsiteX20" fmla="*/ 681004 w 1166979"/>
                <a:gd name="connsiteY20" fmla="*/ 246184 h 773696"/>
                <a:gd name="connsiteX21" fmla="*/ 712976 w 1166979"/>
                <a:gd name="connsiteY21" fmla="*/ 179043 h 773696"/>
                <a:gd name="connsiteX22" fmla="*/ 732159 w 1166979"/>
                <a:gd name="connsiteY22" fmla="*/ 95916 h 773696"/>
                <a:gd name="connsiteX23" fmla="*/ 741751 w 1166979"/>
                <a:gd name="connsiteY23" fmla="*/ 0 h 773696"/>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93276"/>
                <a:gd name="connsiteY0" fmla="*/ 0 h 773240"/>
                <a:gd name="connsiteX1" fmla="*/ 1166979 w 1193276"/>
                <a:gd name="connsiteY1" fmla="*/ 211015 h 773240"/>
                <a:gd name="connsiteX2" fmla="*/ 1141401 w 1193276"/>
                <a:gd name="connsiteY2" fmla="*/ 354889 h 773240"/>
                <a:gd name="connsiteX3" fmla="*/ 1090246 w 1193276"/>
                <a:gd name="connsiteY3" fmla="*/ 476383 h 773240"/>
                <a:gd name="connsiteX4" fmla="*/ 1013513 w 1193276"/>
                <a:gd name="connsiteY4" fmla="*/ 556313 h 773240"/>
                <a:gd name="connsiteX5" fmla="*/ 879230 w 1193276"/>
                <a:gd name="connsiteY5" fmla="*/ 665018 h 773240"/>
                <a:gd name="connsiteX6" fmla="*/ 764131 w 1193276"/>
                <a:gd name="connsiteY6" fmla="*/ 728962 h 773240"/>
                <a:gd name="connsiteX7" fmla="*/ 594679 w 1193276"/>
                <a:gd name="connsiteY7" fmla="*/ 767328 h 773240"/>
                <a:gd name="connsiteX8" fmla="*/ 425228 w 1193276"/>
                <a:gd name="connsiteY8" fmla="*/ 770525 h 773240"/>
                <a:gd name="connsiteX9" fmla="*/ 278156 w 1193276"/>
                <a:gd name="connsiteY9" fmla="*/ 741751 h 773240"/>
                <a:gd name="connsiteX10" fmla="*/ 134282 w 1193276"/>
                <a:gd name="connsiteY10" fmla="*/ 668215 h 773240"/>
                <a:gd name="connsiteX11" fmla="*/ 15986 w 1193276"/>
                <a:gd name="connsiteY11" fmla="*/ 585088 h 773240"/>
                <a:gd name="connsiteX12" fmla="*/ 0 w 1193276"/>
                <a:gd name="connsiteY12" fmla="*/ 562707 h 773240"/>
                <a:gd name="connsiteX13" fmla="*/ 143874 w 1193276"/>
                <a:gd name="connsiteY13" fmla="*/ 569102 h 773240"/>
                <a:gd name="connsiteX14" fmla="*/ 233395 w 1193276"/>
                <a:gd name="connsiteY14" fmla="*/ 556313 h 773240"/>
                <a:gd name="connsiteX15" fmla="*/ 338903 w 1193276"/>
                <a:gd name="connsiteY15" fmla="*/ 537130 h 773240"/>
                <a:gd name="connsiteX16" fmla="*/ 441214 w 1193276"/>
                <a:gd name="connsiteY16" fmla="*/ 479580 h 773240"/>
                <a:gd name="connsiteX17" fmla="*/ 524341 w 1193276"/>
                <a:gd name="connsiteY17" fmla="*/ 431622 h 773240"/>
                <a:gd name="connsiteX18" fmla="*/ 585088 w 1193276"/>
                <a:gd name="connsiteY18" fmla="*/ 377270 h 773240"/>
                <a:gd name="connsiteX19" fmla="*/ 645835 w 1193276"/>
                <a:gd name="connsiteY19" fmla="*/ 306931 h 773240"/>
                <a:gd name="connsiteX20" fmla="*/ 681004 w 1193276"/>
                <a:gd name="connsiteY20" fmla="*/ 246184 h 773240"/>
                <a:gd name="connsiteX21" fmla="*/ 712976 w 1193276"/>
                <a:gd name="connsiteY21" fmla="*/ 179043 h 773240"/>
                <a:gd name="connsiteX22" fmla="*/ 732159 w 1193276"/>
                <a:gd name="connsiteY22" fmla="*/ 95916 h 773240"/>
                <a:gd name="connsiteX23" fmla="*/ 741751 w 1193276"/>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2781 h 776021"/>
                <a:gd name="connsiteX1" fmla="*/ 1166979 w 1166979"/>
                <a:gd name="connsiteY1" fmla="*/ 213796 h 776021"/>
                <a:gd name="connsiteX2" fmla="*/ 1141401 w 1166979"/>
                <a:gd name="connsiteY2" fmla="*/ 357670 h 776021"/>
                <a:gd name="connsiteX3" fmla="*/ 1090246 w 1166979"/>
                <a:gd name="connsiteY3" fmla="*/ 479164 h 776021"/>
                <a:gd name="connsiteX4" fmla="*/ 1013513 w 1166979"/>
                <a:gd name="connsiteY4" fmla="*/ 559094 h 776021"/>
                <a:gd name="connsiteX5" fmla="*/ 879230 w 1166979"/>
                <a:gd name="connsiteY5" fmla="*/ 667799 h 776021"/>
                <a:gd name="connsiteX6" fmla="*/ 764131 w 1166979"/>
                <a:gd name="connsiteY6" fmla="*/ 731743 h 776021"/>
                <a:gd name="connsiteX7" fmla="*/ 594679 w 1166979"/>
                <a:gd name="connsiteY7" fmla="*/ 770109 h 776021"/>
                <a:gd name="connsiteX8" fmla="*/ 425228 w 1166979"/>
                <a:gd name="connsiteY8" fmla="*/ 773306 h 776021"/>
                <a:gd name="connsiteX9" fmla="*/ 278156 w 1166979"/>
                <a:gd name="connsiteY9" fmla="*/ 744532 h 776021"/>
                <a:gd name="connsiteX10" fmla="*/ 134282 w 1166979"/>
                <a:gd name="connsiteY10" fmla="*/ 670996 h 776021"/>
                <a:gd name="connsiteX11" fmla="*/ 15986 w 1166979"/>
                <a:gd name="connsiteY11" fmla="*/ 587869 h 776021"/>
                <a:gd name="connsiteX12" fmla="*/ 0 w 1166979"/>
                <a:gd name="connsiteY12" fmla="*/ 565488 h 776021"/>
                <a:gd name="connsiteX13" fmla="*/ 143874 w 1166979"/>
                <a:gd name="connsiteY13" fmla="*/ 571883 h 776021"/>
                <a:gd name="connsiteX14" fmla="*/ 233395 w 1166979"/>
                <a:gd name="connsiteY14" fmla="*/ 559094 h 776021"/>
                <a:gd name="connsiteX15" fmla="*/ 338903 w 1166979"/>
                <a:gd name="connsiteY15" fmla="*/ 539911 h 776021"/>
                <a:gd name="connsiteX16" fmla="*/ 441214 w 1166979"/>
                <a:gd name="connsiteY16" fmla="*/ 482361 h 776021"/>
                <a:gd name="connsiteX17" fmla="*/ 524341 w 1166979"/>
                <a:gd name="connsiteY17" fmla="*/ 434403 h 776021"/>
                <a:gd name="connsiteX18" fmla="*/ 585088 w 1166979"/>
                <a:gd name="connsiteY18" fmla="*/ 380051 h 776021"/>
                <a:gd name="connsiteX19" fmla="*/ 645835 w 1166979"/>
                <a:gd name="connsiteY19" fmla="*/ 309712 h 776021"/>
                <a:gd name="connsiteX20" fmla="*/ 681004 w 1166979"/>
                <a:gd name="connsiteY20" fmla="*/ 248965 h 776021"/>
                <a:gd name="connsiteX21" fmla="*/ 712976 w 1166979"/>
                <a:gd name="connsiteY21" fmla="*/ 181824 h 776021"/>
                <a:gd name="connsiteX22" fmla="*/ 732159 w 1166979"/>
                <a:gd name="connsiteY22" fmla="*/ 98697 h 776021"/>
                <a:gd name="connsiteX23" fmla="*/ 741751 w 1166979"/>
                <a:gd name="connsiteY23" fmla="*/ 2781 h 776021"/>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50806 w 1166979"/>
                <a:gd name="connsiteY16" fmla="*/ 482777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50806 w 1166979"/>
                <a:gd name="connsiteY16" fmla="*/ 482777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50806 w 1166979"/>
                <a:gd name="connsiteY16" fmla="*/ 482777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50806 w 1166979"/>
                <a:gd name="connsiteY16" fmla="*/ 482777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166979" h="773240">
                  <a:moveTo>
                    <a:pt x="741751" y="0"/>
                  </a:moveTo>
                  <a:lnTo>
                    <a:pt x="1166979" y="211015"/>
                  </a:lnTo>
                  <a:cubicBezTo>
                    <a:pt x="1153657" y="305332"/>
                    <a:pt x="1154190" y="310661"/>
                    <a:pt x="1141401" y="354889"/>
                  </a:cubicBezTo>
                  <a:cubicBezTo>
                    <a:pt x="1128612" y="399117"/>
                    <a:pt x="1111561" y="442812"/>
                    <a:pt x="1090246" y="476383"/>
                  </a:cubicBezTo>
                  <a:cubicBezTo>
                    <a:pt x="1068931" y="509954"/>
                    <a:pt x="1048682" y="524874"/>
                    <a:pt x="1013513" y="556313"/>
                  </a:cubicBezTo>
                  <a:cubicBezTo>
                    <a:pt x="978344" y="587752"/>
                    <a:pt x="920794" y="636243"/>
                    <a:pt x="879230" y="665018"/>
                  </a:cubicBezTo>
                  <a:cubicBezTo>
                    <a:pt x="837666" y="693793"/>
                    <a:pt x="811556" y="711910"/>
                    <a:pt x="764131" y="728962"/>
                  </a:cubicBezTo>
                  <a:cubicBezTo>
                    <a:pt x="716706" y="746014"/>
                    <a:pt x="651163" y="760401"/>
                    <a:pt x="594679" y="767328"/>
                  </a:cubicBezTo>
                  <a:cubicBezTo>
                    <a:pt x="538195" y="774255"/>
                    <a:pt x="477982" y="774788"/>
                    <a:pt x="425228" y="770525"/>
                  </a:cubicBezTo>
                  <a:cubicBezTo>
                    <a:pt x="372474" y="766262"/>
                    <a:pt x="334840" y="759157"/>
                    <a:pt x="278156" y="741751"/>
                  </a:cubicBezTo>
                  <a:cubicBezTo>
                    <a:pt x="224779" y="725361"/>
                    <a:pt x="177977" y="694325"/>
                    <a:pt x="134282" y="668215"/>
                  </a:cubicBezTo>
                  <a:cubicBezTo>
                    <a:pt x="90587" y="642105"/>
                    <a:pt x="38366" y="602673"/>
                    <a:pt x="15986" y="585088"/>
                  </a:cubicBezTo>
                  <a:lnTo>
                    <a:pt x="0" y="562707"/>
                  </a:lnTo>
                  <a:cubicBezTo>
                    <a:pt x="21315" y="560043"/>
                    <a:pt x="104975" y="570168"/>
                    <a:pt x="143874" y="569102"/>
                  </a:cubicBezTo>
                  <a:cubicBezTo>
                    <a:pt x="182773" y="568036"/>
                    <a:pt x="200890" y="561642"/>
                    <a:pt x="233395" y="556313"/>
                  </a:cubicBezTo>
                  <a:cubicBezTo>
                    <a:pt x="265900" y="550984"/>
                    <a:pt x="302668" y="549386"/>
                    <a:pt x="338903" y="537130"/>
                  </a:cubicBezTo>
                  <a:cubicBezTo>
                    <a:pt x="375138" y="524874"/>
                    <a:pt x="419900" y="500362"/>
                    <a:pt x="450806" y="482777"/>
                  </a:cubicBezTo>
                  <a:cubicBezTo>
                    <a:pt x="481712" y="465192"/>
                    <a:pt x="501961" y="449206"/>
                    <a:pt x="524341" y="431622"/>
                  </a:cubicBezTo>
                  <a:cubicBezTo>
                    <a:pt x="546721" y="414038"/>
                    <a:pt x="564839" y="398052"/>
                    <a:pt x="585088" y="377270"/>
                  </a:cubicBezTo>
                  <a:cubicBezTo>
                    <a:pt x="605337" y="356488"/>
                    <a:pt x="629849" y="328779"/>
                    <a:pt x="645835" y="306931"/>
                  </a:cubicBezTo>
                  <a:cubicBezTo>
                    <a:pt x="661821" y="285083"/>
                    <a:pt x="669814" y="267499"/>
                    <a:pt x="681004" y="246184"/>
                  </a:cubicBezTo>
                  <a:cubicBezTo>
                    <a:pt x="692194" y="224869"/>
                    <a:pt x="704450" y="204088"/>
                    <a:pt x="712976" y="179043"/>
                  </a:cubicBezTo>
                  <a:cubicBezTo>
                    <a:pt x="721502" y="153998"/>
                    <a:pt x="727363" y="125757"/>
                    <a:pt x="732159" y="95916"/>
                  </a:cubicBezTo>
                  <a:cubicBezTo>
                    <a:pt x="736955" y="66076"/>
                    <a:pt x="730028" y="60747"/>
                    <a:pt x="741751" y="0"/>
                  </a:cubicBezTo>
                  <a:close/>
                </a:path>
              </a:pathLst>
            </a:custGeom>
            <a:solidFill>
              <a:srgbClr val="0070C0">
                <a:alpha val="72000"/>
              </a:srgbClr>
            </a:solidFill>
            <a:ln w="19050">
              <a:noFill/>
            </a:ln>
            <a:effectLst>
              <a:softEdge rad="127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ln>
                  <a:solidFill>
                    <a:schemeClr val="tx1"/>
                  </a:solidFill>
                </a:ln>
              </a:endParaRPr>
            </a:p>
          </p:txBody>
        </p:sp>
        <p:sp>
          <p:nvSpPr>
            <p:cNvPr id="36" name="Forme libre 35"/>
            <p:cNvSpPr/>
            <p:nvPr/>
          </p:nvSpPr>
          <p:spPr>
            <a:xfrm>
              <a:off x="4067944" y="3654404"/>
              <a:ext cx="892020" cy="946372"/>
            </a:xfrm>
            <a:custGeom>
              <a:avLst/>
              <a:gdLst>
                <a:gd name="connsiteX0" fmla="*/ 412440 w 1003922"/>
                <a:gd name="connsiteY0" fmla="*/ 201424 h 997527"/>
                <a:gd name="connsiteX1" fmla="*/ 415637 w 1003922"/>
                <a:gd name="connsiteY1" fmla="*/ 290945 h 997527"/>
                <a:gd name="connsiteX2" fmla="*/ 431623 w 1003922"/>
                <a:gd name="connsiteY2" fmla="*/ 409242 h 997527"/>
                <a:gd name="connsiteX3" fmla="*/ 469989 w 1003922"/>
                <a:gd name="connsiteY3" fmla="*/ 514750 h 997527"/>
                <a:gd name="connsiteX4" fmla="*/ 533933 w 1003922"/>
                <a:gd name="connsiteY4" fmla="*/ 652229 h 997527"/>
                <a:gd name="connsiteX5" fmla="*/ 601074 w 1003922"/>
                <a:gd name="connsiteY5" fmla="*/ 719371 h 997527"/>
                <a:gd name="connsiteX6" fmla="*/ 706582 w 1003922"/>
                <a:gd name="connsiteY6" fmla="*/ 821681 h 997527"/>
                <a:gd name="connsiteX7" fmla="*/ 802498 w 1003922"/>
                <a:gd name="connsiteY7" fmla="*/ 885625 h 997527"/>
                <a:gd name="connsiteX8" fmla="*/ 892020 w 1003922"/>
                <a:gd name="connsiteY8" fmla="*/ 949569 h 997527"/>
                <a:gd name="connsiteX9" fmla="*/ 454003 w 1003922"/>
                <a:gd name="connsiteY9" fmla="*/ 712976 h 997527"/>
                <a:gd name="connsiteX10" fmla="*/ 310129 w 1003922"/>
                <a:gd name="connsiteY10" fmla="*/ 633046 h 997527"/>
                <a:gd name="connsiteX11" fmla="*/ 175847 w 1003922"/>
                <a:gd name="connsiteY11" fmla="*/ 511552 h 997527"/>
                <a:gd name="connsiteX12" fmla="*/ 92719 w 1003922"/>
                <a:gd name="connsiteY12" fmla="*/ 377270 h 997527"/>
                <a:gd name="connsiteX13" fmla="*/ 31972 w 1003922"/>
                <a:gd name="connsiteY13" fmla="*/ 239790 h 997527"/>
                <a:gd name="connsiteX14" fmla="*/ 3198 w 1003922"/>
                <a:gd name="connsiteY14" fmla="*/ 124691 h 997527"/>
                <a:gd name="connsiteX15" fmla="*/ 0 w 1003922"/>
                <a:gd name="connsiteY15" fmla="*/ 3197 h 997527"/>
                <a:gd name="connsiteX16" fmla="*/ 249382 w 1003922"/>
                <a:gd name="connsiteY16" fmla="*/ 0 h 997527"/>
                <a:gd name="connsiteX17" fmla="*/ 665019 w 1003922"/>
                <a:gd name="connsiteY17" fmla="*/ 207818 h 997527"/>
                <a:gd name="connsiteX18" fmla="*/ 693793 w 1003922"/>
                <a:gd name="connsiteY18" fmla="*/ 345298 h 997527"/>
                <a:gd name="connsiteX19" fmla="*/ 735357 w 1003922"/>
                <a:gd name="connsiteY19" fmla="*/ 473186 h 997527"/>
                <a:gd name="connsiteX20" fmla="*/ 799301 w 1003922"/>
                <a:gd name="connsiteY20" fmla="*/ 549919 h 997527"/>
                <a:gd name="connsiteX21" fmla="*/ 1003922 w 1003922"/>
                <a:gd name="connsiteY21" fmla="*/ 997527 h 997527"/>
                <a:gd name="connsiteX22" fmla="*/ 1003922 w 1003922"/>
                <a:gd name="connsiteY22" fmla="*/ 997527 h 997527"/>
                <a:gd name="connsiteX0" fmla="*/ 1003922 w 1003922"/>
                <a:gd name="connsiteY0" fmla="*/ 1000724 h 1000724"/>
                <a:gd name="connsiteX1" fmla="*/ 415637 w 1003922"/>
                <a:gd name="connsiteY1" fmla="*/ 290945 h 1000724"/>
                <a:gd name="connsiteX2" fmla="*/ 431623 w 1003922"/>
                <a:gd name="connsiteY2" fmla="*/ 409242 h 1000724"/>
                <a:gd name="connsiteX3" fmla="*/ 469989 w 1003922"/>
                <a:gd name="connsiteY3" fmla="*/ 514750 h 1000724"/>
                <a:gd name="connsiteX4" fmla="*/ 533933 w 1003922"/>
                <a:gd name="connsiteY4" fmla="*/ 652229 h 1000724"/>
                <a:gd name="connsiteX5" fmla="*/ 601074 w 1003922"/>
                <a:gd name="connsiteY5" fmla="*/ 719371 h 1000724"/>
                <a:gd name="connsiteX6" fmla="*/ 706582 w 1003922"/>
                <a:gd name="connsiteY6" fmla="*/ 821681 h 1000724"/>
                <a:gd name="connsiteX7" fmla="*/ 802498 w 1003922"/>
                <a:gd name="connsiteY7" fmla="*/ 885625 h 1000724"/>
                <a:gd name="connsiteX8" fmla="*/ 892020 w 1003922"/>
                <a:gd name="connsiteY8" fmla="*/ 949569 h 1000724"/>
                <a:gd name="connsiteX9" fmla="*/ 454003 w 1003922"/>
                <a:gd name="connsiteY9" fmla="*/ 712976 h 1000724"/>
                <a:gd name="connsiteX10" fmla="*/ 310129 w 1003922"/>
                <a:gd name="connsiteY10" fmla="*/ 633046 h 1000724"/>
                <a:gd name="connsiteX11" fmla="*/ 175847 w 1003922"/>
                <a:gd name="connsiteY11" fmla="*/ 511552 h 1000724"/>
                <a:gd name="connsiteX12" fmla="*/ 92719 w 1003922"/>
                <a:gd name="connsiteY12" fmla="*/ 377270 h 1000724"/>
                <a:gd name="connsiteX13" fmla="*/ 31972 w 1003922"/>
                <a:gd name="connsiteY13" fmla="*/ 239790 h 1000724"/>
                <a:gd name="connsiteX14" fmla="*/ 3198 w 1003922"/>
                <a:gd name="connsiteY14" fmla="*/ 124691 h 1000724"/>
                <a:gd name="connsiteX15" fmla="*/ 0 w 1003922"/>
                <a:gd name="connsiteY15" fmla="*/ 3197 h 1000724"/>
                <a:gd name="connsiteX16" fmla="*/ 249382 w 1003922"/>
                <a:gd name="connsiteY16" fmla="*/ 0 h 1000724"/>
                <a:gd name="connsiteX17" fmla="*/ 665019 w 1003922"/>
                <a:gd name="connsiteY17" fmla="*/ 207818 h 1000724"/>
                <a:gd name="connsiteX18" fmla="*/ 693793 w 1003922"/>
                <a:gd name="connsiteY18" fmla="*/ 345298 h 1000724"/>
                <a:gd name="connsiteX19" fmla="*/ 735357 w 1003922"/>
                <a:gd name="connsiteY19" fmla="*/ 473186 h 1000724"/>
                <a:gd name="connsiteX20" fmla="*/ 799301 w 1003922"/>
                <a:gd name="connsiteY20" fmla="*/ 549919 h 1000724"/>
                <a:gd name="connsiteX21" fmla="*/ 1003922 w 1003922"/>
                <a:gd name="connsiteY21" fmla="*/ 997527 h 1000724"/>
                <a:gd name="connsiteX22" fmla="*/ 1003922 w 1003922"/>
                <a:gd name="connsiteY22" fmla="*/ 997527 h 1000724"/>
                <a:gd name="connsiteX0" fmla="*/ 1003922 w 1003922"/>
                <a:gd name="connsiteY0" fmla="*/ 1000724 h 1000724"/>
                <a:gd name="connsiteX1" fmla="*/ 412440 w 1003922"/>
                <a:gd name="connsiteY1" fmla="*/ 214212 h 1000724"/>
                <a:gd name="connsiteX2" fmla="*/ 431623 w 1003922"/>
                <a:gd name="connsiteY2" fmla="*/ 409242 h 1000724"/>
                <a:gd name="connsiteX3" fmla="*/ 469989 w 1003922"/>
                <a:gd name="connsiteY3" fmla="*/ 514750 h 1000724"/>
                <a:gd name="connsiteX4" fmla="*/ 533933 w 1003922"/>
                <a:gd name="connsiteY4" fmla="*/ 652229 h 1000724"/>
                <a:gd name="connsiteX5" fmla="*/ 601074 w 1003922"/>
                <a:gd name="connsiteY5" fmla="*/ 719371 h 1000724"/>
                <a:gd name="connsiteX6" fmla="*/ 706582 w 1003922"/>
                <a:gd name="connsiteY6" fmla="*/ 821681 h 1000724"/>
                <a:gd name="connsiteX7" fmla="*/ 802498 w 1003922"/>
                <a:gd name="connsiteY7" fmla="*/ 885625 h 1000724"/>
                <a:gd name="connsiteX8" fmla="*/ 892020 w 1003922"/>
                <a:gd name="connsiteY8" fmla="*/ 949569 h 1000724"/>
                <a:gd name="connsiteX9" fmla="*/ 454003 w 1003922"/>
                <a:gd name="connsiteY9" fmla="*/ 712976 h 1000724"/>
                <a:gd name="connsiteX10" fmla="*/ 310129 w 1003922"/>
                <a:gd name="connsiteY10" fmla="*/ 633046 h 1000724"/>
                <a:gd name="connsiteX11" fmla="*/ 175847 w 1003922"/>
                <a:gd name="connsiteY11" fmla="*/ 511552 h 1000724"/>
                <a:gd name="connsiteX12" fmla="*/ 92719 w 1003922"/>
                <a:gd name="connsiteY12" fmla="*/ 377270 h 1000724"/>
                <a:gd name="connsiteX13" fmla="*/ 31972 w 1003922"/>
                <a:gd name="connsiteY13" fmla="*/ 239790 h 1000724"/>
                <a:gd name="connsiteX14" fmla="*/ 3198 w 1003922"/>
                <a:gd name="connsiteY14" fmla="*/ 124691 h 1000724"/>
                <a:gd name="connsiteX15" fmla="*/ 0 w 1003922"/>
                <a:gd name="connsiteY15" fmla="*/ 3197 h 1000724"/>
                <a:gd name="connsiteX16" fmla="*/ 249382 w 1003922"/>
                <a:gd name="connsiteY16" fmla="*/ 0 h 1000724"/>
                <a:gd name="connsiteX17" fmla="*/ 665019 w 1003922"/>
                <a:gd name="connsiteY17" fmla="*/ 207818 h 1000724"/>
                <a:gd name="connsiteX18" fmla="*/ 693793 w 1003922"/>
                <a:gd name="connsiteY18" fmla="*/ 345298 h 1000724"/>
                <a:gd name="connsiteX19" fmla="*/ 735357 w 1003922"/>
                <a:gd name="connsiteY19" fmla="*/ 473186 h 1000724"/>
                <a:gd name="connsiteX20" fmla="*/ 799301 w 1003922"/>
                <a:gd name="connsiteY20" fmla="*/ 549919 h 1000724"/>
                <a:gd name="connsiteX21" fmla="*/ 1003922 w 1003922"/>
                <a:gd name="connsiteY21" fmla="*/ 997527 h 1000724"/>
                <a:gd name="connsiteX22" fmla="*/ 1003922 w 1003922"/>
                <a:gd name="connsiteY22" fmla="*/ 997527 h 1000724"/>
                <a:gd name="connsiteX0" fmla="*/ 1003922 w 1003922"/>
                <a:gd name="connsiteY0" fmla="*/ 1000724 h 1000724"/>
                <a:gd name="connsiteX1" fmla="*/ 412440 w 1003922"/>
                <a:gd name="connsiteY1" fmla="*/ 214212 h 1000724"/>
                <a:gd name="connsiteX2" fmla="*/ 415637 w 1003922"/>
                <a:gd name="connsiteY2" fmla="*/ 294142 h 1000724"/>
                <a:gd name="connsiteX3" fmla="*/ 431623 w 1003922"/>
                <a:gd name="connsiteY3" fmla="*/ 409242 h 1000724"/>
                <a:gd name="connsiteX4" fmla="*/ 469989 w 1003922"/>
                <a:gd name="connsiteY4" fmla="*/ 514750 h 1000724"/>
                <a:gd name="connsiteX5" fmla="*/ 533933 w 1003922"/>
                <a:gd name="connsiteY5" fmla="*/ 652229 h 1000724"/>
                <a:gd name="connsiteX6" fmla="*/ 601074 w 1003922"/>
                <a:gd name="connsiteY6" fmla="*/ 719371 h 1000724"/>
                <a:gd name="connsiteX7" fmla="*/ 706582 w 1003922"/>
                <a:gd name="connsiteY7" fmla="*/ 821681 h 1000724"/>
                <a:gd name="connsiteX8" fmla="*/ 802498 w 1003922"/>
                <a:gd name="connsiteY8" fmla="*/ 885625 h 1000724"/>
                <a:gd name="connsiteX9" fmla="*/ 892020 w 1003922"/>
                <a:gd name="connsiteY9" fmla="*/ 949569 h 1000724"/>
                <a:gd name="connsiteX10" fmla="*/ 454003 w 1003922"/>
                <a:gd name="connsiteY10" fmla="*/ 712976 h 1000724"/>
                <a:gd name="connsiteX11" fmla="*/ 310129 w 1003922"/>
                <a:gd name="connsiteY11" fmla="*/ 633046 h 1000724"/>
                <a:gd name="connsiteX12" fmla="*/ 175847 w 1003922"/>
                <a:gd name="connsiteY12" fmla="*/ 511552 h 1000724"/>
                <a:gd name="connsiteX13" fmla="*/ 92719 w 1003922"/>
                <a:gd name="connsiteY13" fmla="*/ 377270 h 1000724"/>
                <a:gd name="connsiteX14" fmla="*/ 31972 w 1003922"/>
                <a:gd name="connsiteY14" fmla="*/ 239790 h 1000724"/>
                <a:gd name="connsiteX15" fmla="*/ 3198 w 1003922"/>
                <a:gd name="connsiteY15" fmla="*/ 124691 h 1000724"/>
                <a:gd name="connsiteX16" fmla="*/ 0 w 1003922"/>
                <a:gd name="connsiteY16" fmla="*/ 3197 h 1000724"/>
                <a:gd name="connsiteX17" fmla="*/ 249382 w 1003922"/>
                <a:gd name="connsiteY17" fmla="*/ 0 h 1000724"/>
                <a:gd name="connsiteX18" fmla="*/ 665019 w 1003922"/>
                <a:gd name="connsiteY18" fmla="*/ 207818 h 1000724"/>
                <a:gd name="connsiteX19" fmla="*/ 693793 w 1003922"/>
                <a:gd name="connsiteY19" fmla="*/ 345298 h 1000724"/>
                <a:gd name="connsiteX20" fmla="*/ 735357 w 1003922"/>
                <a:gd name="connsiteY20" fmla="*/ 473186 h 1000724"/>
                <a:gd name="connsiteX21" fmla="*/ 799301 w 1003922"/>
                <a:gd name="connsiteY21" fmla="*/ 549919 h 1000724"/>
                <a:gd name="connsiteX22" fmla="*/ 1003922 w 1003922"/>
                <a:gd name="connsiteY22" fmla="*/ 997527 h 1000724"/>
                <a:gd name="connsiteX23" fmla="*/ 1003922 w 1003922"/>
                <a:gd name="connsiteY23" fmla="*/ 997527 h 1000724"/>
                <a:gd name="connsiteX0" fmla="*/ 1003922 w 1003922"/>
                <a:gd name="connsiteY0" fmla="*/ 997527 h 997527"/>
                <a:gd name="connsiteX1" fmla="*/ 412440 w 1003922"/>
                <a:gd name="connsiteY1" fmla="*/ 211015 h 997527"/>
                <a:gd name="connsiteX2" fmla="*/ 415637 w 1003922"/>
                <a:gd name="connsiteY2" fmla="*/ 290945 h 997527"/>
                <a:gd name="connsiteX3" fmla="*/ 431623 w 1003922"/>
                <a:gd name="connsiteY3" fmla="*/ 406045 h 997527"/>
                <a:gd name="connsiteX4" fmla="*/ 469989 w 1003922"/>
                <a:gd name="connsiteY4" fmla="*/ 511553 h 997527"/>
                <a:gd name="connsiteX5" fmla="*/ 533933 w 1003922"/>
                <a:gd name="connsiteY5" fmla="*/ 649032 h 997527"/>
                <a:gd name="connsiteX6" fmla="*/ 601074 w 1003922"/>
                <a:gd name="connsiteY6" fmla="*/ 716174 h 997527"/>
                <a:gd name="connsiteX7" fmla="*/ 706582 w 1003922"/>
                <a:gd name="connsiteY7" fmla="*/ 818484 h 997527"/>
                <a:gd name="connsiteX8" fmla="*/ 802498 w 1003922"/>
                <a:gd name="connsiteY8" fmla="*/ 882428 h 997527"/>
                <a:gd name="connsiteX9" fmla="*/ 892020 w 1003922"/>
                <a:gd name="connsiteY9" fmla="*/ 946372 h 997527"/>
                <a:gd name="connsiteX10" fmla="*/ 454003 w 1003922"/>
                <a:gd name="connsiteY10" fmla="*/ 709779 h 997527"/>
                <a:gd name="connsiteX11" fmla="*/ 310129 w 1003922"/>
                <a:gd name="connsiteY11" fmla="*/ 629849 h 997527"/>
                <a:gd name="connsiteX12" fmla="*/ 175847 w 1003922"/>
                <a:gd name="connsiteY12" fmla="*/ 508355 h 997527"/>
                <a:gd name="connsiteX13" fmla="*/ 92719 w 1003922"/>
                <a:gd name="connsiteY13" fmla="*/ 374073 h 997527"/>
                <a:gd name="connsiteX14" fmla="*/ 31972 w 1003922"/>
                <a:gd name="connsiteY14" fmla="*/ 236593 h 997527"/>
                <a:gd name="connsiteX15" fmla="*/ 3198 w 1003922"/>
                <a:gd name="connsiteY15" fmla="*/ 121494 h 997527"/>
                <a:gd name="connsiteX16" fmla="*/ 0 w 1003922"/>
                <a:gd name="connsiteY16" fmla="*/ 0 h 997527"/>
                <a:gd name="connsiteX17" fmla="*/ 99114 w 1003922"/>
                <a:gd name="connsiteY17" fmla="*/ 9592 h 997527"/>
                <a:gd name="connsiteX18" fmla="*/ 665019 w 1003922"/>
                <a:gd name="connsiteY18" fmla="*/ 204621 h 997527"/>
                <a:gd name="connsiteX19" fmla="*/ 693793 w 1003922"/>
                <a:gd name="connsiteY19" fmla="*/ 342101 h 997527"/>
                <a:gd name="connsiteX20" fmla="*/ 735357 w 1003922"/>
                <a:gd name="connsiteY20" fmla="*/ 469989 h 997527"/>
                <a:gd name="connsiteX21" fmla="*/ 799301 w 1003922"/>
                <a:gd name="connsiteY21" fmla="*/ 546722 h 997527"/>
                <a:gd name="connsiteX22" fmla="*/ 1003922 w 1003922"/>
                <a:gd name="connsiteY22" fmla="*/ 994330 h 997527"/>
                <a:gd name="connsiteX23" fmla="*/ 1003922 w 1003922"/>
                <a:gd name="connsiteY23" fmla="*/ 994330 h 997527"/>
                <a:gd name="connsiteX0" fmla="*/ 1003922 w 1003922"/>
                <a:gd name="connsiteY0" fmla="*/ 997527 h 997527"/>
                <a:gd name="connsiteX1" fmla="*/ 412440 w 1003922"/>
                <a:gd name="connsiteY1" fmla="*/ 211015 h 997527"/>
                <a:gd name="connsiteX2" fmla="*/ 415637 w 1003922"/>
                <a:gd name="connsiteY2" fmla="*/ 290945 h 997527"/>
                <a:gd name="connsiteX3" fmla="*/ 431623 w 1003922"/>
                <a:gd name="connsiteY3" fmla="*/ 406045 h 997527"/>
                <a:gd name="connsiteX4" fmla="*/ 469989 w 1003922"/>
                <a:gd name="connsiteY4" fmla="*/ 511553 h 997527"/>
                <a:gd name="connsiteX5" fmla="*/ 533933 w 1003922"/>
                <a:gd name="connsiteY5" fmla="*/ 649032 h 997527"/>
                <a:gd name="connsiteX6" fmla="*/ 601074 w 1003922"/>
                <a:gd name="connsiteY6" fmla="*/ 716174 h 997527"/>
                <a:gd name="connsiteX7" fmla="*/ 706582 w 1003922"/>
                <a:gd name="connsiteY7" fmla="*/ 818484 h 997527"/>
                <a:gd name="connsiteX8" fmla="*/ 802498 w 1003922"/>
                <a:gd name="connsiteY8" fmla="*/ 882428 h 997527"/>
                <a:gd name="connsiteX9" fmla="*/ 892020 w 1003922"/>
                <a:gd name="connsiteY9" fmla="*/ 946372 h 997527"/>
                <a:gd name="connsiteX10" fmla="*/ 454003 w 1003922"/>
                <a:gd name="connsiteY10" fmla="*/ 709779 h 997527"/>
                <a:gd name="connsiteX11" fmla="*/ 310129 w 1003922"/>
                <a:gd name="connsiteY11" fmla="*/ 629849 h 997527"/>
                <a:gd name="connsiteX12" fmla="*/ 175847 w 1003922"/>
                <a:gd name="connsiteY12" fmla="*/ 508355 h 997527"/>
                <a:gd name="connsiteX13" fmla="*/ 92719 w 1003922"/>
                <a:gd name="connsiteY13" fmla="*/ 374073 h 997527"/>
                <a:gd name="connsiteX14" fmla="*/ 31972 w 1003922"/>
                <a:gd name="connsiteY14" fmla="*/ 236593 h 997527"/>
                <a:gd name="connsiteX15" fmla="*/ 3198 w 1003922"/>
                <a:gd name="connsiteY15" fmla="*/ 121494 h 997527"/>
                <a:gd name="connsiteX16" fmla="*/ 0 w 1003922"/>
                <a:gd name="connsiteY16" fmla="*/ 0 h 997527"/>
                <a:gd name="connsiteX17" fmla="*/ 99114 w 1003922"/>
                <a:gd name="connsiteY17" fmla="*/ 9592 h 997527"/>
                <a:gd name="connsiteX18" fmla="*/ 495567 w 1003922"/>
                <a:gd name="connsiteY18" fmla="*/ 204621 h 997527"/>
                <a:gd name="connsiteX19" fmla="*/ 693793 w 1003922"/>
                <a:gd name="connsiteY19" fmla="*/ 342101 h 997527"/>
                <a:gd name="connsiteX20" fmla="*/ 735357 w 1003922"/>
                <a:gd name="connsiteY20" fmla="*/ 469989 h 997527"/>
                <a:gd name="connsiteX21" fmla="*/ 799301 w 1003922"/>
                <a:gd name="connsiteY21" fmla="*/ 546722 h 997527"/>
                <a:gd name="connsiteX22" fmla="*/ 1003922 w 1003922"/>
                <a:gd name="connsiteY22" fmla="*/ 994330 h 997527"/>
                <a:gd name="connsiteX23" fmla="*/ 1003922 w 1003922"/>
                <a:gd name="connsiteY23" fmla="*/ 994330 h 997527"/>
                <a:gd name="connsiteX0" fmla="*/ 1003922 w 1003922"/>
                <a:gd name="connsiteY0" fmla="*/ 997527 h 997527"/>
                <a:gd name="connsiteX1" fmla="*/ 412440 w 1003922"/>
                <a:gd name="connsiteY1" fmla="*/ 211015 h 997527"/>
                <a:gd name="connsiteX2" fmla="*/ 415637 w 1003922"/>
                <a:gd name="connsiteY2" fmla="*/ 290945 h 997527"/>
                <a:gd name="connsiteX3" fmla="*/ 431623 w 1003922"/>
                <a:gd name="connsiteY3" fmla="*/ 406045 h 997527"/>
                <a:gd name="connsiteX4" fmla="*/ 469989 w 1003922"/>
                <a:gd name="connsiteY4" fmla="*/ 511553 h 997527"/>
                <a:gd name="connsiteX5" fmla="*/ 533933 w 1003922"/>
                <a:gd name="connsiteY5" fmla="*/ 649032 h 997527"/>
                <a:gd name="connsiteX6" fmla="*/ 601074 w 1003922"/>
                <a:gd name="connsiteY6" fmla="*/ 716174 h 997527"/>
                <a:gd name="connsiteX7" fmla="*/ 706582 w 1003922"/>
                <a:gd name="connsiteY7" fmla="*/ 818484 h 997527"/>
                <a:gd name="connsiteX8" fmla="*/ 802498 w 1003922"/>
                <a:gd name="connsiteY8" fmla="*/ 882428 h 997527"/>
                <a:gd name="connsiteX9" fmla="*/ 892020 w 1003922"/>
                <a:gd name="connsiteY9" fmla="*/ 946372 h 997527"/>
                <a:gd name="connsiteX10" fmla="*/ 454003 w 1003922"/>
                <a:gd name="connsiteY10" fmla="*/ 709779 h 997527"/>
                <a:gd name="connsiteX11" fmla="*/ 310129 w 1003922"/>
                <a:gd name="connsiteY11" fmla="*/ 629849 h 997527"/>
                <a:gd name="connsiteX12" fmla="*/ 175847 w 1003922"/>
                <a:gd name="connsiteY12" fmla="*/ 508355 h 997527"/>
                <a:gd name="connsiteX13" fmla="*/ 92719 w 1003922"/>
                <a:gd name="connsiteY13" fmla="*/ 374073 h 997527"/>
                <a:gd name="connsiteX14" fmla="*/ 31972 w 1003922"/>
                <a:gd name="connsiteY14" fmla="*/ 236593 h 997527"/>
                <a:gd name="connsiteX15" fmla="*/ 3198 w 1003922"/>
                <a:gd name="connsiteY15" fmla="*/ 121494 h 997527"/>
                <a:gd name="connsiteX16" fmla="*/ 0 w 1003922"/>
                <a:gd name="connsiteY16" fmla="*/ 0 h 997527"/>
                <a:gd name="connsiteX17" fmla="*/ 99114 w 1003922"/>
                <a:gd name="connsiteY17" fmla="*/ 9592 h 997527"/>
                <a:gd name="connsiteX18" fmla="*/ 495567 w 1003922"/>
                <a:gd name="connsiteY18" fmla="*/ 204621 h 997527"/>
                <a:gd name="connsiteX19" fmla="*/ 649032 w 1003922"/>
                <a:gd name="connsiteY19" fmla="*/ 358088 h 997527"/>
                <a:gd name="connsiteX20" fmla="*/ 735357 w 1003922"/>
                <a:gd name="connsiteY20" fmla="*/ 469989 h 997527"/>
                <a:gd name="connsiteX21" fmla="*/ 799301 w 1003922"/>
                <a:gd name="connsiteY21" fmla="*/ 546722 h 997527"/>
                <a:gd name="connsiteX22" fmla="*/ 1003922 w 1003922"/>
                <a:gd name="connsiteY22" fmla="*/ 994330 h 997527"/>
                <a:gd name="connsiteX23" fmla="*/ 1003922 w 1003922"/>
                <a:gd name="connsiteY23" fmla="*/ 994330 h 997527"/>
                <a:gd name="connsiteX0" fmla="*/ 1003922 w 1003922"/>
                <a:gd name="connsiteY0" fmla="*/ 997527 h 997527"/>
                <a:gd name="connsiteX1" fmla="*/ 412440 w 1003922"/>
                <a:gd name="connsiteY1" fmla="*/ 211015 h 997527"/>
                <a:gd name="connsiteX2" fmla="*/ 415637 w 1003922"/>
                <a:gd name="connsiteY2" fmla="*/ 290945 h 997527"/>
                <a:gd name="connsiteX3" fmla="*/ 431623 w 1003922"/>
                <a:gd name="connsiteY3" fmla="*/ 406045 h 997527"/>
                <a:gd name="connsiteX4" fmla="*/ 469989 w 1003922"/>
                <a:gd name="connsiteY4" fmla="*/ 511553 h 997527"/>
                <a:gd name="connsiteX5" fmla="*/ 533933 w 1003922"/>
                <a:gd name="connsiteY5" fmla="*/ 649032 h 997527"/>
                <a:gd name="connsiteX6" fmla="*/ 601074 w 1003922"/>
                <a:gd name="connsiteY6" fmla="*/ 716174 h 997527"/>
                <a:gd name="connsiteX7" fmla="*/ 706582 w 1003922"/>
                <a:gd name="connsiteY7" fmla="*/ 818484 h 997527"/>
                <a:gd name="connsiteX8" fmla="*/ 802498 w 1003922"/>
                <a:gd name="connsiteY8" fmla="*/ 882428 h 997527"/>
                <a:gd name="connsiteX9" fmla="*/ 892020 w 1003922"/>
                <a:gd name="connsiteY9" fmla="*/ 946372 h 997527"/>
                <a:gd name="connsiteX10" fmla="*/ 454003 w 1003922"/>
                <a:gd name="connsiteY10" fmla="*/ 709779 h 997527"/>
                <a:gd name="connsiteX11" fmla="*/ 310129 w 1003922"/>
                <a:gd name="connsiteY11" fmla="*/ 629849 h 997527"/>
                <a:gd name="connsiteX12" fmla="*/ 175847 w 1003922"/>
                <a:gd name="connsiteY12" fmla="*/ 508355 h 997527"/>
                <a:gd name="connsiteX13" fmla="*/ 92719 w 1003922"/>
                <a:gd name="connsiteY13" fmla="*/ 374073 h 997527"/>
                <a:gd name="connsiteX14" fmla="*/ 31972 w 1003922"/>
                <a:gd name="connsiteY14" fmla="*/ 236593 h 997527"/>
                <a:gd name="connsiteX15" fmla="*/ 3198 w 1003922"/>
                <a:gd name="connsiteY15" fmla="*/ 121494 h 997527"/>
                <a:gd name="connsiteX16" fmla="*/ 0 w 1003922"/>
                <a:gd name="connsiteY16" fmla="*/ 0 h 997527"/>
                <a:gd name="connsiteX17" fmla="*/ 99114 w 1003922"/>
                <a:gd name="connsiteY17" fmla="*/ 9592 h 997527"/>
                <a:gd name="connsiteX18" fmla="*/ 495567 w 1003922"/>
                <a:gd name="connsiteY18" fmla="*/ 204621 h 997527"/>
                <a:gd name="connsiteX19" fmla="*/ 649032 w 1003922"/>
                <a:gd name="connsiteY19" fmla="*/ 358088 h 997527"/>
                <a:gd name="connsiteX20" fmla="*/ 703385 w 1003922"/>
                <a:gd name="connsiteY20" fmla="*/ 473186 h 997527"/>
                <a:gd name="connsiteX21" fmla="*/ 799301 w 1003922"/>
                <a:gd name="connsiteY21" fmla="*/ 546722 h 997527"/>
                <a:gd name="connsiteX22" fmla="*/ 1003922 w 1003922"/>
                <a:gd name="connsiteY22" fmla="*/ 994330 h 997527"/>
                <a:gd name="connsiteX23" fmla="*/ 1003922 w 1003922"/>
                <a:gd name="connsiteY23" fmla="*/ 994330 h 997527"/>
                <a:gd name="connsiteX0" fmla="*/ 1003922 w 1003922"/>
                <a:gd name="connsiteY0" fmla="*/ 997527 h 997527"/>
                <a:gd name="connsiteX1" fmla="*/ 412440 w 1003922"/>
                <a:gd name="connsiteY1" fmla="*/ 211015 h 997527"/>
                <a:gd name="connsiteX2" fmla="*/ 415637 w 1003922"/>
                <a:gd name="connsiteY2" fmla="*/ 290945 h 997527"/>
                <a:gd name="connsiteX3" fmla="*/ 431623 w 1003922"/>
                <a:gd name="connsiteY3" fmla="*/ 406045 h 997527"/>
                <a:gd name="connsiteX4" fmla="*/ 469989 w 1003922"/>
                <a:gd name="connsiteY4" fmla="*/ 511553 h 997527"/>
                <a:gd name="connsiteX5" fmla="*/ 533933 w 1003922"/>
                <a:gd name="connsiteY5" fmla="*/ 649032 h 997527"/>
                <a:gd name="connsiteX6" fmla="*/ 601074 w 1003922"/>
                <a:gd name="connsiteY6" fmla="*/ 716174 h 997527"/>
                <a:gd name="connsiteX7" fmla="*/ 706582 w 1003922"/>
                <a:gd name="connsiteY7" fmla="*/ 818484 h 997527"/>
                <a:gd name="connsiteX8" fmla="*/ 802498 w 1003922"/>
                <a:gd name="connsiteY8" fmla="*/ 882428 h 997527"/>
                <a:gd name="connsiteX9" fmla="*/ 892020 w 1003922"/>
                <a:gd name="connsiteY9" fmla="*/ 946372 h 997527"/>
                <a:gd name="connsiteX10" fmla="*/ 454003 w 1003922"/>
                <a:gd name="connsiteY10" fmla="*/ 709779 h 997527"/>
                <a:gd name="connsiteX11" fmla="*/ 310129 w 1003922"/>
                <a:gd name="connsiteY11" fmla="*/ 629849 h 997527"/>
                <a:gd name="connsiteX12" fmla="*/ 175847 w 1003922"/>
                <a:gd name="connsiteY12" fmla="*/ 508355 h 997527"/>
                <a:gd name="connsiteX13" fmla="*/ 92719 w 1003922"/>
                <a:gd name="connsiteY13" fmla="*/ 374073 h 997527"/>
                <a:gd name="connsiteX14" fmla="*/ 31972 w 1003922"/>
                <a:gd name="connsiteY14" fmla="*/ 236593 h 997527"/>
                <a:gd name="connsiteX15" fmla="*/ 3198 w 1003922"/>
                <a:gd name="connsiteY15" fmla="*/ 121494 h 997527"/>
                <a:gd name="connsiteX16" fmla="*/ 0 w 1003922"/>
                <a:gd name="connsiteY16" fmla="*/ 0 h 997527"/>
                <a:gd name="connsiteX17" fmla="*/ 99114 w 1003922"/>
                <a:gd name="connsiteY17" fmla="*/ 9592 h 997527"/>
                <a:gd name="connsiteX18" fmla="*/ 495567 w 1003922"/>
                <a:gd name="connsiteY18" fmla="*/ 204621 h 997527"/>
                <a:gd name="connsiteX19" fmla="*/ 649032 w 1003922"/>
                <a:gd name="connsiteY19" fmla="*/ 358088 h 997527"/>
                <a:gd name="connsiteX20" fmla="*/ 703385 w 1003922"/>
                <a:gd name="connsiteY20" fmla="*/ 473186 h 997527"/>
                <a:gd name="connsiteX21" fmla="*/ 799301 w 1003922"/>
                <a:gd name="connsiteY21" fmla="*/ 546722 h 997527"/>
                <a:gd name="connsiteX22" fmla="*/ 1003922 w 1003922"/>
                <a:gd name="connsiteY22" fmla="*/ 994330 h 997527"/>
                <a:gd name="connsiteX0" fmla="*/ 1003922 w 1003922"/>
                <a:gd name="connsiteY0" fmla="*/ 997527 h 997527"/>
                <a:gd name="connsiteX1" fmla="*/ 412440 w 1003922"/>
                <a:gd name="connsiteY1" fmla="*/ 211015 h 997527"/>
                <a:gd name="connsiteX2" fmla="*/ 415637 w 1003922"/>
                <a:gd name="connsiteY2" fmla="*/ 290945 h 997527"/>
                <a:gd name="connsiteX3" fmla="*/ 431623 w 1003922"/>
                <a:gd name="connsiteY3" fmla="*/ 406045 h 997527"/>
                <a:gd name="connsiteX4" fmla="*/ 469989 w 1003922"/>
                <a:gd name="connsiteY4" fmla="*/ 511553 h 997527"/>
                <a:gd name="connsiteX5" fmla="*/ 533933 w 1003922"/>
                <a:gd name="connsiteY5" fmla="*/ 649032 h 997527"/>
                <a:gd name="connsiteX6" fmla="*/ 601074 w 1003922"/>
                <a:gd name="connsiteY6" fmla="*/ 716174 h 997527"/>
                <a:gd name="connsiteX7" fmla="*/ 706582 w 1003922"/>
                <a:gd name="connsiteY7" fmla="*/ 818484 h 997527"/>
                <a:gd name="connsiteX8" fmla="*/ 802498 w 1003922"/>
                <a:gd name="connsiteY8" fmla="*/ 882428 h 997527"/>
                <a:gd name="connsiteX9" fmla="*/ 892020 w 1003922"/>
                <a:gd name="connsiteY9" fmla="*/ 946372 h 997527"/>
                <a:gd name="connsiteX10" fmla="*/ 454003 w 1003922"/>
                <a:gd name="connsiteY10" fmla="*/ 709779 h 997527"/>
                <a:gd name="connsiteX11" fmla="*/ 310129 w 1003922"/>
                <a:gd name="connsiteY11" fmla="*/ 629849 h 997527"/>
                <a:gd name="connsiteX12" fmla="*/ 175847 w 1003922"/>
                <a:gd name="connsiteY12" fmla="*/ 508355 h 997527"/>
                <a:gd name="connsiteX13" fmla="*/ 92719 w 1003922"/>
                <a:gd name="connsiteY13" fmla="*/ 374073 h 997527"/>
                <a:gd name="connsiteX14" fmla="*/ 31972 w 1003922"/>
                <a:gd name="connsiteY14" fmla="*/ 236593 h 997527"/>
                <a:gd name="connsiteX15" fmla="*/ 3198 w 1003922"/>
                <a:gd name="connsiteY15" fmla="*/ 121494 h 997527"/>
                <a:gd name="connsiteX16" fmla="*/ 0 w 1003922"/>
                <a:gd name="connsiteY16" fmla="*/ 0 h 997527"/>
                <a:gd name="connsiteX17" fmla="*/ 99114 w 1003922"/>
                <a:gd name="connsiteY17" fmla="*/ 9592 h 997527"/>
                <a:gd name="connsiteX18" fmla="*/ 495567 w 1003922"/>
                <a:gd name="connsiteY18" fmla="*/ 204621 h 997527"/>
                <a:gd name="connsiteX19" fmla="*/ 649032 w 1003922"/>
                <a:gd name="connsiteY19" fmla="*/ 358088 h 997527"/>
                <a:gd name="connsiteX20" fmla="*/ 703385 w 1003922"/>
                <a:gd name="connsiteY20" fmla="*/ 473186 h 997527"/>
                <a:gd name="connsiteX21" fmla="*/ 799301 w 1003922"/>
                <a:gd name="connsiteY21" fmla="*/ 546722 h 997527"/>
                <a:gd name="connsiteX0" fmla="*/ 505159 w 892020"/>
                <a:gd name="connsiteY0" fmla="*/ 207818 h 946372"/>
                <a:gd name="connsiteX1" fmla="*/ 412440 w 892020"/>
                <a:gd name="connsiteY1" fmla="*/ 211015 h 946372"/>
                <a:gd name="connsiteX2" fmla="*/ 415637 w 892020"/>
                <a:gd name="connsiteY2" fmla="*/ 290945 h 946372"/>
                <a:gd name="connsiteX3" fmla="*/ 431623 w 892020"/>
                <a:gd name="connsiteY3" fmla="*/ 406045 h 946372"/>
                <a:gd name="connsiteX4" fmla="*/ 469989 w 892020"/>
                <a:gd name="connsiteY4" fmla="*/ 511553 h 946372"/>
                <a:gd name="connsiteX5" fmla="*/ 533933 w 892020"/>
                <a:gd name="connsiteY5" fmla="*/ 649032 h 946372"/>
                <a:gd name="connsiteX6" fmla="*/ 601074 w 892020"/>
                <a:gd name="connsiteY6" fmla="*/ 716174 h 946372"/>
                <a:gd name="connsiteX7" fmla="*/ 706582 w 892020"/>
                <a:gd name="connsiteY7" fmla="*/ 818484 h 946372"/>
                <a:gd name="connsiteX8" fmla="*/ 802498 w 892020"/>
                <a:gd name="connsiteY8" fmla="*/ 882428 h 946372"/>
                <a:gd name="connsiteX9" fmla="*/ 892020 w 892020"/>
                <a:gd name="connsiteY9" fmla="*/ 946372 h 946372"/>
                <a:gd name="connsiteX10" fmla="*/ 454003 w 892020"/>
                <a:gd name="connsiteY10" fmla="*/ 709779 h 946372"/>
                <a:gd name="connsiteX11" fmla="*/ 310129 w 892020"/>
                <a:gd name="connsiteY11" fmla="*/ 629849 h 946372"/>
                <a:gd name="connsiteX12" fmla="*/ 175847 w 892020"/>
                <a:gd name="connsiteY12" fmla="*/ 508355 h 946372"/>
                <a:gd name="connsiteX13" fmla="*/ 92719 w 892020"/>
                <a:gd name="connsiteY13" fmla="*/ 374073 h 946372"/>
                <a:gd name="connsiteX14" fmla="*/ 31972 w 892020"/>
                <a:gd name="connsiteY14" fmla="*/ 236593 h 946372"/>
                <a:gd name="connsiteX15" fmla="*/ 3198 w 892020"/>
                <a:gd name="connsiteY15" fmla="*/ 121494 h 946372"/>
                <a:gd name="connsiteX16" fmla="*/ 0 w 892020"/>
                <a:gd name="connsiteY16" fmla="*/ 0 h 946372"/>
                <a:gd name="connsiteX17" fmla="*/ 99114 w 892020"/>
                <a:gd name="connsiteY17" fmla="*/ 9592 h 946372"/>
                <a:gd name="connsiteX18" fmla="*/ 495567 w 892020"/>
                <a:gd name="connsiteY18" fmla="*/ 204621 h 946372"/>
                <a:gd name="connsiteX19" fmla="*/ 649032 w 892020"/>
                <a:gd name="connsiteY19" fmla="*/ 358088 h 946372"/>
                <a:gd name="connsiteX20" fmla="*/ 703385 w 892020"/>
                <a:gd name="connsiteY20" fmla="*/ 473186 h 946372"/>
                <a:gd name="connsiteX21" fmla="*/ 799301 w 892020"/>
                <a:gd name="connsiteY21" fmla="*/ 546722 h 946372"/>
                <a:gd name="connsiteX0" fmla="*/ 505159 w 892020"/>
                <a:gd name="connsiteY0" fmla="*/ 207818 h 946372"/>
                <a:gd name="connsiteX1" fmla="*/ 412440 w 892020"/>
                <a:gd name="connsiteY1" fmla="*/ 211015 h 946372"/>
                <a:gd name="connsiteX2" fmla="*/ 415637 w 892020"/>
                <a:gd name="connsiteY2" fmla="*/ 290945 h 946372"/>
                <a:gd name="connsiteX3" fmla="*/ 431623 w 892020"/>
                <a:gd name="connsiteY3" fmla="*/ 406045 h 946372"/>
                <a:gd name="connsiteX4" fmla="*/ 469989 w 892020"/>
                <a:gd name="connsiteY4" fmla="*/ 511553 h 946372"/>
                <a:gd name="connsiteX5" fmla="*/ 533933 w 892020"/>
                <a:gd name="connsiteY5" fmla="*/ 649032 h 946372"/>
                <a:gd name="connsiteX6" fmla="*/ 601074 w 892020"/>
                <a:gd name="connsiteY6" fmla="*/ 716174 h 946372"/>
                <a:gd name="connsiteX7" fmla="*/ 706582 w 892020"/>
                <a:gd name="connsiteY7" fmla="*/ 818484 h 946372"/>
                <a:gd name="connsiteX8" fmla="*/ 802498 w 892020"/>
                <a:gd name="connsiteY8" fmla="*/ 882428 h 946372"/>
                <a:gd name="connsiteX9" fmla="*/ 892020 w 892020"/>
                <a:gd name="connsiteY9" fmla="*/ 946372 h 946372"/>
                <a:gd name="connsiteX10" fmla="*/ 454003 w 892020"/>
                <a:gd name="connsiteY10" fmla="*/ 709779 h 946372"/>
                <a:gd name="connsiteX11" fmla="*/ 310129 w 892020"/>
                <a:gd name="connsiteY11" fmla="*/ 629849 h 946372"/>
                <a:gd name="connsiteX12" fmla="*/ 175847 w 892020"/>
                <a:gd name="connsiteY12" fmla="*/ 508355 h 946372"/>
                <a:gd name="connsiteX13" fmla="*/ 92719 w 892020"/>
                <a:gd name="connsiteY13" fmla="*/ 374073 h 946372"/>
                <a:gd name="connsiteX14" fmla="*/ 31972 w 892020"/>
                <a:gd name="connsiteY14" fmla="*/ 236593 h 946372"/>
                <a:gd name="connsiteX15" fmla="*/ 3198 w 892020"/>
                <a:gd name="connsiteY15" fmla="*/ 121494 h 946372"/>
                <a:gd name="connsiteX16" fmla="*/ 0 w 892020"/>
                <a:gd name="connsiteY16" fmla="*/ 0 h 946372"/>
                <a:gd name="connsiteX17" fmla="*/ 99114 w 892020"/>
                <a:gd name="connsiteY17" fmla="*/ 9592 h 946372"/>
                <a:gd name="connsiteX18" fmla="*/ 495567 w 892020"/>
                <a:gd name="connsiteY18" fmla="*/ 204621 h 946372"/>
                <a:gd name="connsiteX19" fmla="*/ 649032 w 892020"/>
                <a:gd name="connsiteY19" fmla="*/ 358088 h 946372"/>
                <a:gd name="connsiteX20" fmla="*/ 703385 w 892020"/>
                <a:gd name="connsiteY20" fmla="*/ 473186 h 946372"/>
                <a:gd name="connsiteX21" fmla="*/ 799301 w 892020"/>
                <a:gd name="connsiteY21" fmla="*/ 546722 h 946372"/>
                <a:gd name="connsiteX22" fmla="*/ 505159 w 892020"/>
                <a:gd name="connsiteY22" fmla="*/ 207818 h 946372"/>
                <a:gd name="connsiteX0" fmla="*/ 505159 w 892020"/>
                <a:gd name="connsiteY0" fmla="*/ 207818 h 946372"/>
                <a:gd name="connsiteX1" fmla="*/ 412440 w 892020"/>
                <a:gd name="connsiteY1" fmla="*/ 211015 h 946372"/>
                <a:gd name="connsiteX2" fmla="*/ 415637 w 892020"/>
                <a:gd name="connsiteY2" fmla="*/ 290945 h 946372"/>
                <a:gd name="connsiteX3" fmla="*/ 431623 w 892020"/>
                <a:gd name="connsiteY3" fmla="*/ 406045 h 946372"/>
                <a:gd name="connsiteX4" fmla="*/ 469989 w 892020"/>
                <a:gd name="connsiteY4" fmla="*/ 511553 h 946372"/>
                <a:gd name="connsiteX5" fmla="*/ 533933 w 892020"/>
                <a:gd name="connsiteY5" fmla="*/ 649032 h 946372"/>
                <a:gd name="connsiteX6" fmla="*/ 601074 w 892020"/>
                <a:gd name="connsiteY6" fmla="*/ 716174 h 946372"/>
                <a:gd name="connsiteX7" fmla="*/ 706582 w 892020"/>
                <a:gd name="connsiteY7" fmla="*/ 818484 h 946372"/>
                <a:gd name="connsiteX8" fmla="*/ 802498 w 892020"/>
                <a:gd name="connsiteY8" fmla="*/ 882428 h 946372"/>
                <a:gd name="connsiteX9" fmla="*/ 892020 w 892020"/>
                <a:gd name="connsiteY9" fmla="*/ 946372 h 946372"/>
                <a:gd name="connsiteX10" fmla="*/ 454003 w 892020"/>
                <a:gd name="connsiteY10" fmla="*/ 709779 h 946372"/>
                <a:gd name="connsiteX11" fmla="*/ 310129 w 892020"/>
                <a:gd name="connsiteY11" fmla="*/ 629849 h 946372"/>
                <a:gd name="connsiteX12" fmla="*/ 175847 w 892020"/>
                <a:gd name="connsiteY12" fmla="*/ 508355 h 946372"/>
                <a:gd name="connsiteX13" fmla="*/ 92719 w 892020"/>
                <a:gd name="connsiteY13" fmla="*/ 374073 h 946372"/>
                <a:gd name="connsiteX14" fmla="*/ 31972 w 892020"/>
                <a:gd name="connsiteY14" fmla="*/ 236593 h 946372"/>
                <a:gd name="connsiteX15" fmla="*/ 3198 w 892020"/>
                <a:gd name="connsiteY15" fmla="*/ 121494 h 946372"/>
                <a:gd name="connsiteX16" fmla="*/ 0 w 892020"/>
                <a:gd name="connsiteY16" fmla="*/ 0 h 946372"/>
                <a:gd name="connsiteX17" fmla="*/ 99114 w 892020"/>
                <a:gd name="connsiteY17" fmla="*/ 9592 h 946372"/>
                <a:gd name="connsiteX18" fmla="*/ 495567 w 892020"/>
                <a:gd name="connsiteY18" fmla="*/ 204621 h 946372"/>
                <a:gd name="connsiteX19" fmla="*/ 649032 w 892020"/>
                <a:gd name="connsiteY19" fmla="*/ 358088 h 946372"/>
                <a:gd name="connsiteX20" fmla="*/ 703385 w 892020"/>
                <a:gd name="connsiteY20" fmla="*/ 473186 h 946372"/>
                <a:gd name="connsiteX21" fmla="*/ 505159 w 892020"/>
                <a:gd name="connsiteY21" fmla="*/ 207818 h 946372"/>
                <a:gd name="connsiteX0" fmla="*/ 505159 w 892020"/>
                <a:gd name="connsiteY0" fmla="*/ 207818 h 946372"/>
                <a:gd name="connsiteX1" fmla="*/ 412440 w 892020"/>
                <a:gd name="connsiteY1" fmla="*/ 211015 h 946372"/>
                <a:gd name="connsiteX2" fmla="*/ 415637 w 892020"/>
                <a:gd name="connsiteY2" fmla="*/ 290945 h 946372"/>
                <a:gd name="connsiteX3" fmla="*/ 431623 w 892020"/>
                <a:gd name="connsiteY3" fmla="*/ 406045 h 946372"/>
                <a:gd name="connsiteX4" fmla="*/ 469989 w 892020"/>
                <a:gd name="connsiteY4" fmla="*/ 511553 h 946372"/>
                <a:gd name="connsiteX5" fmla="*/ 533933 w 892020"/>
                <a:gd name="connsiteY5" fmla="*/ 649032 h 946372"/>
                <a:gd name="connsiteX6" fmla="*/ 601074 w 892020"/>
                <a:gd name="connsiteY6" fmla="*/ 716174 h 946372"/>
                <a:gd name="connsiteX7" fmla="*/ 706582 w 892020"/>
                <a:gd name="connsiteY7" fmla="*/ 818484 h 946372"/>
                <a:gd name="connsiteX8" fmla="*/ 802498 w 892020"/>
                <a:gd name="connsiteY8" fmla="*/ 882428 h 946372"/>
                <a:gd name="connsiteX9" fmla="*/ 892020 w 892020"/>
                <a:gd name="connsiteY9" fmla="*/ 946372 h 946372"/>
                <a:gd name="connsiteX10" fmla="*/ 454003 w 892020"/>
                <a:gd name="connsiteY10" fmla="*/ 709779 h 946372"/>
                <a:gd name="connsiteX11" fmla="*/ 310129 w 892020"/>
                <a:gd name="connsiteY11" fmla="*/ 629849 h 946372"/>
                <a:gd name="connsiteX12" fmla="*/ 175847 w 892020"/>
                <a:gd name="connsiteY12" fmla="*/ 508355 h 946372"/>
                <a:gd name="connsiteX13" fmla="*/ 92719 w 892020"/>
                <a:gd name="connsiteY13" fmla="*/ 374073 h 946372"/>
                <a:gd name="connsiteX14" fmla="*/ 31972 w 892020"/>
                <a:gd name="connsiteY14" fmla="*/ 236593 h 946372"/>
                <a:gd name="connsiteX15" fmla="*/ 3198 w 892020"/>
                <a:gd name="connsiteY15" fmla="*/ 121494 h 946372"/>
                <a:gd name="connsiteX16" fmla="*/ 0 w 892020"/>
                <a:gd name="connsiteY16" fmla="*/ 0 h 946372"/>
                <a:gd name="connsiteX17" fmla="*/ 99114 w 892020"/>
                <a:gd name="connsiteY17" fmla="*/ 9592 h 946372"/>
                <a:gd name="connsiteX18" fmla="*/ 495567 w 892020"/>
                <a:gd name="connsiteY18" fmla="*/ 204621 h 946372"/>
                <a:gd name="connsiteX19" fmla="*/ 649032 w 892020"/>
                <a:gd name="connsiteY19" fmla="*/ 358088 h 946372"/>
                <a:gd name="connsiteX20" fmla="*/ 505159 w 892020"/>
                <a:gd name="connsiteY20" fmla="*/ 207818 h 946372"/>
                <a:gd name="connsiteX0" fmla="*/ 505159 w 892020"/>
                <a:gd name="connsiteY0" fmla="*/ 207818 h 946372"/>
                <a:gd name="connsiteX1" fmla="*/ 412440 w 892020"/>
                <a:gd name="connsiteY1" fmla="*/ 211015 h 946372"/>
                <a:gd name="connsiteX2" fmla="*/ 415637 w 892020"/>
                <a:gd name="connsiteY2" fmla="*/ 290945 h 946372"/>
                <a:gd name="connsiteX3" fmla="*/ 431623 w 892020"/>
                <a:gd name="connsiteY3" fmla="*/ 406045 h 946372"/>
                <a:gd name="connsiteX4" fmla="*/ 469989 w 892020"/>
                <a:gd name="connsiteY4" fmla="*/ 511553 h 946372"/>
                <a:gd name="connsiteX5" fmla="*/ 533933 w 892020"/>
                <a:gd name="connsiteY5" fmla="*/ 649032 h 946372"/>
                <a:gd name="connsiteX6" fmla="*/ 601074 w 892020"/>
                <a:gd name="connsiteY6" fmla="*/ 716174 h 946372"/>
                <a:gd name="connsiteX7" fmla="*/ 706582 w 892020"/>
                <a:gd name="connsiteY7" fmla="*/ 818484 h 946372"/>
                <a:gd name="connsiteX8" fmla="*/ 802498 w 892020"/>
                <a:gd name="connsiteY8" fmla="*/ 882428 h 946372"/>
                <a:gd name="connsiteX9" fmla="*/ 892020 w 892020"/>
                <a:gd name="connsiteY9" fmla="*/ 946372 h 946372"/>
                <a:gd name="connsiteX10" fmla="*/ 454003 w 892020"/>
                <a:gd name="connsiteY10" fmla="*/ 709779 h 946372"/>
                <a:gd name="connsiteX11" fmla="*/ 310129 w 892020"/>
                <a:gd name="connsiteY11" fmla="*/ 629849 h 946372"/>
                <a:gd name="connsiteX12" fmla="*/ 175847 w 892020"/>
                <a:gd name="connsiteY12" fmla="*/ 508355 h 946372"/>
                <a:gd name="connsiteX13" fmla="*/ 92719 w 892020"/>
                <a:gd name="connsiteY13" fmla="*/ 374073 h 946372"/>
                <a:gd name="connsiteX14" fmla="*/ 31972 w 892020"/>
                <a:gd name="connsiteY14" fmla="*/ 236593 h 946372"/>
                <a:gd name="connsiteX15" fmla="*/ 3198 w 892020"/>
                <a:gd name="connsiteY15" fmla="*/ 121494 h 946372"/>
                <a:gd name="connsiteX16" fmla="*/ 0 w 892020"/>
                <a:gd name="connsiteY16" fmla="*/ 0 h 946372"/>
                <a:gd name="connsiteX17" fmla="*/ 99114 w 892020"/>
                <a:gd name="connsiteY17" fmla="*/ 9592 h 946372"/>
                <a:gd name="connsiteX18" fmla="*/ 495567 w 892020"/>
                <a:gd name="connsiteY18" fmla="*/ 204621 h 946372"/>
                <a:gd name="connsiteX19" fmla="*/ 505159 w 892020"/>
                <a:gd name="connsiteY19" fmla="*/ 207818 h 946372"/>
                <a:gd name="connsiteX0" fmla="*/ 495567 w 892020"/>
                <a:gd name="connsiteY0" fmla="*/ 204621 h 946372"/>
                <a:gd name="connsiteX1" fmla="*/ 412440 w 892020"/>
                <a:gd name="connsiteY1" fmla="*/ 211015 h 946372"/>
                <a:gd name="connsiteX2" fmla="*/ 415637 w 892020"/>
                <a:gd name="connsiteY2" fmla="*/ 290945 h 946372"/>
                <a:gd name="connsiteX3" fmla="*/ 431623 w 892020"/>
                <a:gd name="connsiteY3" fmla="*/ 406045 h 946372"/>
                <a:gd name="connsiteX4" fmla="*/ 469989 w 892020"/>
                <a:gd name="connsiteY4" fmla="*/ 511553 h 946372"/>
                <a:gd name="connsiteX5" fmla="*/ 533933 w 892020"/>
                <a:gd name="connsiteY5" fmla="*/ 649032 h 946372"/>
                <a:gd name="connsiteX6" fmla="*/ 601074 w 892020"/>
                <a:gd name="connsiteY6" fmla="*/ 716174 h 946372"/>
                <a:gd name="connsiteX7" fmla="*/ 706582 w 892020"/>
                <a:gd name="connsiteY7" fmla="*/ 818484 h 946372"/>
                <a:gd name="connsiteX8" fmla="*/ 802498 w 892020"/>
                <a:gd name="connsiteY8" fmla="*/ 882428 h 946372"/>
                <a:gd name="connsiteX9" fmla="*/ 892020 w 892020"/>
                <a:gd name="connsiteY9" fmla="*/ 946372 h 946372"/>
                <a:gd name="connsiteX10" fmla="*/ 454003 w 892020"/>
                <a:gd name="connsiteY10" fmla="*/ 709779 h 946372"/>
                <a:gd name="connsiteX11" fmla="*/ 310129 w 892020"/>
                <a:gd name="connsiteY11" fmla="*/ 629849 h 946372"/>
                <a:gd name="connsiteX12" fmla="*/ 175847 w 892020"/>
                <a:gd name="connsiteY12" fmla="*/ 508355 h 946372"/>
                <a:gd name="connsiteX13" fmla="*/ 92719 w 892020"/>
                <a:gd name="connsiteY13" fmla="*/ 374073 h 946372"/>
                <a:gd name="connsiteX14" fmla="*/ 31972 w 892020"/>
                <a:gd name="connsiteY14" fmla="*/ 236593 h 946372"/>
                <a:gd name="connsiteX15" fmla="*/ 3198 w 892020"/>
                <a:gd name="connsiteY15" fmla="*/ 121494 h 946372"/>
                <a:gd name="connsiteX16" fmla="*/ 0 w 892020"/>
                <a:gd name="connsiteY16" fmla="*/ 0 h 946372"/>
                <a:gd name="connsiteX17" fmla="*/ 99114 w 892020"/>
                <a:gd name="connsiteY17" fmla="*/ 9592 h 946372"/>
                <a:gd name="connsiteX18" fmla="*/ 495567 w 892020"/>
                <a:gd name="connsiteY18" fmla="*/ 204621 h 9463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892020" h="946372">
                  <a:moveTo>
                    <a:pt x="495567" y="204621"/>
                  </a:moveTo>
                  <a:lnTo>
                    <a:pt x="412440" y="211015"/>
                  </a:lnTo>
                  <a:cubicBezTo>
                    <a:pt x="416703" y="237658"/>
                    <a:pt x="411374" y="264302"/>
                    <a:pt x="415637" y="290945"/>
                  </a:cubicBezTo>
                  <a:lnTo>
                    <a:pt x="431623" y="406045"/>
                  </a:lnTo>
                  <a:lnTo>
                    <a:pt x="469989" y="511553"/>
                  </a:lnTo>
                  <a:lnTo>
                    <a:pt x="533933" y="649032"/>
                  </a:lnTo>
                  <a:lnTo>
                    <a:pt x="601074" y="716174"/>
                  </a:lnTo>
                  <a:lnTo>
                    <a:pt x="706582" y="818484"/>
                  </a:lnTo>
                  <a:lnTo>
                    <a:pt x="802498" y="882428"/>
                  </a:lnTo>
                  <a:lnTo>
                    <a:pt x="892020" y="946372"/>
                  </a:lnTo>
                  <a:lnTo>
                    <a:pt x="454003" y="709779"/>
                  </a:lnTo>
                  <a:lnTo>
                    <a:pt x="310129" y="629849"/>
                  </a:lnTo>
                  <a:lnTo>
                    <a:pt x="175847" y="508355"/>
                  </a:lnTo>
                  <a:lnTo>
                    <a:pt x="92719" y="374073"/>
                  </a:lnTo>
                  <a:lnTo>
                    <a:pt x="31972" y="236593"/>
                  </a:lnTo>
                  <a:lnTo>
                    <a:pt x="3198" y="121494"/>
                  </a:lnTo>
                  <a:lnTo>
                    <a:pt x="0" y="0"/>
                  </a:lnTo>
                  <a:lnTo>
                    <a:pt x="99114" y="9592"/>
                  </a:lnTo>
                  <a:lnTo>
                    <a:pt x="495567" y="204621"/>
                  </a:lnTo>
                  <a:close/>
                </a:path>
              </a:pathLst>
            </a:custGeom>
            <a:solidFill>
              <a:srgbClr val="C00000">
                <a:alpha val="57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9" name="Arc plein 8"/>
            <p:cNvSpPr/>
            <p:nvPr/>
          </p:nvSpPr>
          <p:spPr>
            <a:xfrm flipV="1">
              <a:off x="4463702" y="3043276"/>
              <a:ext cx="1816591" cy="1647533"/>
            </a:xfrm>
            <a:prstGeom prst="blockArc">
              <a:avLst>
                <a:gd name="adj1" fmla="val 10800000"/>
                <a:gd name="adj2" fmla="val 82982"/>
                <a:gd name="adj3" fmla="val 16097"/>
              </a:avLst>
            </a:prstGeom>
            <a:gradFill>
              <a:gsLst>
                <a:gs pos="86000">
                  <a:schemeClr val="tx1">
                    <a:lumMod val="65000"/>
                    <a:lumOff val="35000"/>
                  </a:schemeClr>
                </a:gs>
                <a:gs pos="0">
                  <a:schemeClr val="bg1">
                    <a:lumMod val="85000"/>
                  </a:schemeClr>
                </a:gs>
              </a:gsLst>
              <a:lin ang="0" scaled="0"/>
            </a:gra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sp>
          <p:nvSpPr>
            <p:cNvPr id="38" name="Forme libre 37"/>
            <p:cNvSpPr/>
            <p:nvPr/>
          </p:nvSpPr>
          <p:spPr>
            <a:xfrm>
              <a:off x="4229900" y="3667193"/>
              <a:ext cx="466791" cy="191832"/>
            </a:xfrm>
            <a:custGeom>
              <a:avLst/>
              <a:gdLst>
                <a:gd name="connsiteX0" fmla="*/ 0 w 444411"/>
                <a:gd name="connsiteY0" fmla="*/ 0 h 198227"/>
                <a:gd name="connsiteX1" fmla="*/ 386861 w 444411"/>
                <a:gd name="connsiteY1" fmla="*/ 198227 h 198227"/>
                <a:gd name="connsiteX2" fmla="*/ 444411 w 444411"/>
                <a:gd name="connsiteY2" fmla="*/ 191832 h 198227"/>
                <a:gd name="connsiteX3" fmla="*/ 0 w 444411"/>
                <a:gd name="connsiteY3" fmla="*/ 0 h 198227"/>
                <a:gd name="connsiteX0" fmla="*/ 0 w 466791"/>
                <a:gd name="connsiteY0" fmla="*/ 0 h 191832"/>
                <a:gd name="connsiteX1" fmla="*/ 409241 w 466791"/>
                <a:gd name="connsiteY1" fmla="*/ 191832 h 191832"/>
                <a:gd name="connsiteX2" fmla="*/ 466791 w 466791"/>
                <a:gd name="connsiteY2" fmla="*/ 185437 h 191832"/>
                <a:gd name="connsiteX3" fmla="*/ 0 w 466791"/>
                <a:gd name="connsiteY3" fmla="*/ 0 h 191832"/>
                <a:gd name="connsiteX0" fmla="*/ 0 w 466791"/>
                <a:gd name="connsiteY0" fmla="*/ 3199 h 195031"/>
                <a:gd name="connsiteX1" fmla="*/ 409241 w 466791"/>
                <a:gd name="connsiteY1" fmla="*/ 195031 h 195031"/>
                <a:gd name="connsiteX2" fmla="*/ 466791 w 466791"/>
                <a:gd name="connsiteY2" fmla="*/ 188636 h 195031"/>
                <a:gd name="connsiteX3" fmla="*/ 83127 w 466791"/>
                <a:gd name="connsiteY3" fmla="*/ 0 h 195031"/>
                <a:gd name="connsiteX4" fmla="*/ 0 w 466791"/>
                <a:gd name="connsiteY4" fmla="*/ 3199 h 195031"/>
                <a:gd name="connsiteX0" fmla="*/ 0 w 466791"/>
                <a:gd name="connsiteY0" fmla="*/ 0 h 191832"/>
                <a:gd name="connsiteX1" fmla="*/ 409241 w 466791"/>
                <a:gd name="connsiteY1" fmla="*/ 191832 h 191832"/>
                <a:gd name="connsiteX2" fmla="*/ 466791 w 466791"/>
                <a:gd name="connsiteY2" fmla="*/ 185437 h 191832"/>
                <a:gd name="connsiteX3" fmla="*/ 73535 w 466791"/>
                <a:gd name="connsiteY3" fmla="*/ 3196 h 191832"/>
                <a:gd name="connsiteX4" fmla="*/ 0 w 466791"/>
                <a:gd name="connsiteY4" fmla="*/ 0 h 19183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66791" h="191832">
                  <a:moveTo>
                    <a:pt x="0" y="0"/>
                  </a:moveTo>
                  <a:lnTo>
                    <a:pt x="409241" y="191832"/>
                  </a:lnTo>
                  <a:lnTo>
                    <a:pt x="466791" y="185437"/>
                  </a:lnTo>
                  <a:cubicBezTo>
                    <a:pt x="371941" y="146005"/>
                    <a:pt x="168385" y="42628"/>
                    <a:pt x="73535" y="3196"/>
                  </a:cubicBezTo>
                  <a:lnTo>
                    <a:pt x="0" y="0"/>
                  </a:lnTo>
                  <a:close/>
                </a:path>
              </a:pathLst>
            </a:custGeom>
            <a:solidFill>
              <a:srgbClr val="0070C0">
                <a:alpha val="71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39" name="Arc plein 38"/>
            <p:cNvSpPr/>
            <p:nvPr/>
          </p:nvSpPr>
          <p:spPr>
            <a:xfrm flipV="1">
              <a:off x="4616102" y="3181638"/>
              <a:ext cx="1525726" cy="1370808"/>
            </a:xfrm>
            <a:prstGeom prst="blockArc">
              <a:avLst>
                <a:gd name="adj1" fmla="val 10800000"/>
                <a:gd name="adj2" fmla="val 10062"/>
                <a:gd name="adj3" fmla="val 8799"/>
              </a:avLst>
            </a:prstGeom>
            <a:solidFill>
              <a:srgbClr val="0070C0">
                <a:alpha val="39000"/>
              </a:srgbClr>
            </a:solid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sp>
          <p:nvSpPr>
            <p:cNvPr id="40" name="Arc plein 39"/>
            <p:cNvSpPr/>
            <p:nvPr/>
          </p:nvSpPr>
          <p:spPr>
            <a:xfrm flipV="1">
              <a:off x="4463295" y="3180012"/>
              <a:ext cx="1806420" cy="1510795"/>
            </a:xfrm>
            <a:prstGeom prst="blockArc">
              <a:avLst>
                <a:gd name="adj1" fmla="val 10578654"/>
                <a:gd name="adj2" fmla="val 392693"/>
                <a:gd name="adj3" fmla="val 7394"/>
              </a:avLst>
            </a:prstGeom>
            <a:solidFill>
              <a:srgbClr val="C00000">
                <a:alpha val="39000"/>
              </a:srgbClr>
            </a:solid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sp>
          <p:nvSpPr>
            <p:cNvPr id="41" name="Forme libre 40"/>
            <p:cNvSpPr/>
            <p:nvPr/>
          </p:nvSpPr>
          <p:spPr>
            <a:xfrm>
              <a:off x="5790134" y="3648007"/>
              <a:ext cx="450805" cy="188635"/>
            </a:xfrm>
            <a:custGeom>
              <a:avLst/>
              <a:gdLst>
                <a:gd name="connsiteX0" fmla="*/ 0 w 441214"/>
                <a:gd name="connsiteY0" fmla="*/ 0 h 201424"/>
                <a:gd name="connsiteX1" fmla="*/ 367678 w 441214"/>
                <a:gd name="connsiteY1" fmla="*/ 195030 h 201424"/>
                <a:gd name="connsiteX2" fmla="*/ 441214 w 441214"/>
                <a:gd name="connsiteY2" fmla="*/ 201424 h 201424"/>
                <a:gd name="connsiteX3" fmla="*/ 0 w 441214"/>
                <a:gd name="connsiteY3" fmla="*/ 0 h 201424"/>
                <a:gd name="connsiteX0" fmla="*/ 0 w 441214"/>
                <a:gd name="connsiteY0" fmla="*/ 0 h 201424"/>
                <a:gd name="connsiteX1" fmla="*/ 367678 w 441214"/>
                <a:gd name="connsiteY1" fmla="*/ 195030 h 201424"/>
                <a:gd name="connsiteX2" fmla="*/ 441214 w 441214"/>
                <a:gd name="connsiteY2" fmla="*/ 201424 h 201424"/>
                <a:gd name="connsiteX3" fmla="*/ 67141 w 441214"/>
                <a:gd name="connsiteY3" fmla="*/ 6395 h 201424"/>
                <a:gd name="connsiteX4" fmla="*/ 0 w 441214"/>
                <a:gd name="connsiteY4" fmla="*/ 0 h 201424"/>
                <a:gd name="connsiteX0" fmla="*/ 0 w 441214"/>
                <a:gd name="connsiteY0" fmla="*/ 0 h 195030"/>
                <a:gd name="connsiteX1" fmla="*/ 367678 w 441214"/>
                <a:gd name="connsiteY1" fmla="*/ 195030 h 195030"/>
                <a:gd name="connsiteX2" fmla="*/ 441214 w 441214"/>
                <a:gd name="connsiteY2" fmla="*/ 188635 h 195030"/>
                <a:gd name="connsiteX3" fmla="*/ 67141 w 441214"/>
                <a:gd name="connsiteY3" fmla="*/ 6395 h 195030"/>
                <a:gd name="connsiteX4" fmla="*/ 0 w 441214"/>
                <a:gd name="connsiteY4" fmla="*/ 0 h 195030"/>
                <a:gd name="connsiteX0" fmla="*/ 0 w 441214"/>
                <a:gd name="connsiteY0" fmla="*/ 0 h 188635"/>
                <a:gd name="connsiteX1" fmla="*/ 354889 w 441214"/>
                <a:gd name="connsiteY1" fmla="*/ 185438 h 188635"/>
                <a:gd name="connsiteX2" fmla="*/ 441214 w 441214"/>
                <a:gd name="connsiteY2" fmla="*/ 188635 h 188635"/>
                <a:gd name="connsiteX3" fmla="*/ 67141 w 441214"/>
                <a:gd name="connsiteY3" fmla="*/ 6395 h 188635"/>
                <a:gd name="connsiteX4" fmla="*/ 0 w 441214"/>
                <a:gd name="connsiteY4" fmla="*/ 0 h 188635"/>
                <a:gd name="connsiteX0" fmla="*/ 0 w 450805"/>
                <a:gd name="connsiteY0" fmla="*/ 0 h 188635"/>
                <a:gd name="connsiteX1" fmla="*/ 364480 w 450805"/>
                <a:gd name="connsiteY1" fmla="*/ 185438 h 188635"/>
                <a:gd name="connsiteX2" fmla="*/ 450805 w 450805"/>
                <a:gd name="connsiteY2" fmla="*/ 188635 h 188635"/>
                <a:gd name="connsiteX3" fmla="*/ 76732 w 450805"/>
                <a:gd name="connsiteY3" fmla="*/ 6395 h 188635"/>
                <a:gd name="connsiteX4" fmla="*/ 0 w 450805"/>
                <a:gd name="connsiteY4" fmla="*/ 0 h 18863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50805" h="188635">
                  <a:moveTo>
                    <a:pt x="0" y="0"/>
                  </a:moveTo>
                  <a:lnTo>
                    <a:pt x="364480" y="185438"/>
                  </a:lnTo>
                  <a:lnTo>
                    <a:pt x="450805" y="188635"/>
                  </a:lnTo>
                  <a:cubicBezTo>
                    <a:pt x="339969" y="136414"/>
                    <a:pt x="187568" y="58616"/>
                    <a:pt x="76732" y="6395"/>
                  </a:cubicBezTo>
                  <a:lnTo>
                    <a:pt x="0" y="0"/>
                  </a:lnTo>
                  <a:close/>
                </a:path>
              </a:pathLst>
            </a:custGeom>
            <a:solidFill>
              <a:srgbClr val="C00000">
                <a:alpha val="48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42" name="Forme libre 41"/>
            <p:cNvSpPr/>
            <p:nvPr/>
          </p:nvSpPr>
          <p:spPr>
            <a:xfrm>
              <a:off x="5650877" y="3645024"/>
              <a:ext cx="450805" cy="188635"/>
            </a:xfrm>
            <a:custGeom>
              <a:avLst/>
              <a:gdLst>
                <a:gd name="connsiteX0" fmla="*/ 0 w 441214"/>
                <a:gd name="connsiteY0" fmla="*/ 0 h 201424"/>
                <a:gd name="connsiteX1" fmla="*/ 367678 w 441214"/>
                <a:gd name="connsiteY1" fmla="*/ 195030 h 201424"/>
                <a:gd name="connsiteX2" fmla="*/ 441214 w 441214"/>
                <a:gd name="connsiteY2" fmla="*/ 201424 h 201424"/>
                <a:gd name="connsiteX3" fmla="*/ 0 w 441214"/>
                <a:gd name="connsiteY3" fmla="*/ 0 h 201424"/>
                <a:gd name="connsiteX0" fmla="*/ 0 w 441214"/>
                <a:gd name="connsiteY0" fmla="*/ 0 h 201424"/>
                <a:gd name="connsiteX1" fmla="*/ 367678 w 441214"/>
                <a:gd name="connsiteY1" fmla="*/ 195030 h 201424"/>
                <a:gd name="connsiteX2" fmla="*/ 441214 w 441214"/>
                <a:gd name="connsiteY2" fmla="*/ 201424 h 201424"/>
                <a:gd name="connsiteX3" fmla="*/ 67141 w 441214"/>
                <a:gd name="connsiteY3" fmla="*/ 6395 h 201424"/>
                <a:gd name="connsiteX4" fmla="*/ 0 w 441214"/>
                <a:gd name="connsiteY4" fmla="*/ 0 h 201424"/>
                <a:gd name="connsiteX0" fmla="*/ 0 w 441214"/>
                <a:gd name="connsiteY0" fmla="*/ 0 h 195030"/>
                <a:gd name="connsiteX1" fmla="*/ 367678 w 441214"/>
                <a:gd name="connsiteY1" fmla="*/ 195030 h 195030"/>
                <a:gd name="connsiteX2" fmla="*/ 441214 w 441214"/>
                <a:gd name="connsiteY2" fmla="*/ 188635 h 195030"/>
                <a:gd name="connsiteX3" fmla="*/ 67141 w 441214"/>
                <a:gd name="connsiteY3" fmla="*/ 6395 h 195030"/>
                <a:gd name="connsiteX4" fmla="*/ 0 w 441214"/>
                <a:gd name="connsiteY4" fmla="*/ 0 h 195030"/>
                <a:gd name="connsiteX0" fmla="*/ 0 w 441214"/>
                <a:gd name="connsiteY0" fmla="*/ 0 h 188635"/>
                <a:gd name="connsiteX1" fmla="*/ 354889 w 441214"/>
                <a:gd name="connsiteY1" fmla="*/ 185438 h 188635"/>
                <a:gd name="connsiteX2" fmla="*/ 441214 w 441214"/>
                <a:gd name="connsiteY2" fmla="*/ 188635 h 188635"/>
                <a:gd name="connsiteX3" fmla="*/ 67141 w 441214"/>
                <a:gd name="connsiteY3" fmla="*/ 6395 h 188635"/>
                <a:gd name="connsiteX4" fmla="*/ 0 w 441214"/>
                <a:gd name="connsiteY4" fmla="*/ 0 h 188635"/>
                <a:gd name="connsiteX0" fmla="*/ 0 w 450805"/>
                <a:gd name="connsiteY0" fmla="*/ 0 h 188635"/>
                <a:gd name="connsiteX1" fmla="*/ 364480 w 450805"/>
                <a:gd name="connsiteY1" fmla="*/ 185438 h 188635"/>
                <a:gd name="connsiteX2" fmla="*/ 450805 w 450805"/>
                <a:gd name="connsiteY2" fmla="*/ 188635 h 188635"/>
                <a:gd name="connsiteX3" fmla="*/ 76732 w 450805"/>
                <a:gd name="connsiteY3" fmla="*/ 6395 h 188635"/>
                <a:gd name="connsiteX4" fmla="*/ 0 w 450805"/>
                <a:gd name="connsiteY4" fmla="*/ 0 h 18863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50805" h="188635">
                  <a:moveTo>
                    <a:pt x="0" y="0"/>
                  </a:moveTo>
                  <a:lnTo>
                    <a:pt x="364480" y="185438"/>
                  </a:lnTo>
                  <a:lnTo>
                    <a:pt x="450805" y="188635"/>
                  </a:lnTo>
                  <a:cubicBezTo>
                    <a:pt x="339969" y="136414"/>
                    <a:pt x="187568" y="58616"/>
                    <a:pt x="76732" y="6395"/>
                  </a:cubicBezTo>
                  <a:lnTo>
                    <a:pt x="0" y="0"/>
                  </a:lnTo>
                  <a:close/>
                </a:path>
              </a:pathLst>
            </a:custGeom>
            <a:solidFill>
              <a:srgbClr val="0070C0">
                <a:alpha val="48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sp>
        <p:nvSpPr>
          <p:cNvPr id="2" name="Titre 1"/>
          <p:cNvSpPr>
            <a:spLocks noGrp="1"/>
          </p:cNvSpPr>
          <p:nvPr>
            <p:ph type="ctrTitle"/>
            <p:custDataLst>
              <p:tags r:id="rId5"/>
            </p:custDataLst>
          </p:nvPr>
        </p:nvSpPr>
        <p:spPr>
          <a:xfrm>
            <a:off x="0" y="108000"/>
            <a:ext cx="9144000" cy="900000"/>
          </a:xfrm>
          <a:scene3d>
            <a:camera prst="orthographicFront"/>
            <a:lightRig rig="threePt" dir="t"/>
          </a:scene3d>
          <a:sp3d>
            <a:bevelT prst="relaxedInset"/>
          </a:sp3d>
        </p:spPr>
        <p:txBody>
          <a:bodyPr>
            <a:normAutofit fontScale="90000"/>
          </a:bodyPr>
          <a:lstStyle/>
          <a:p>
            <a:r>
              <a:rPr lang="fr-FR" dirty="0"/>
              <a:t>Les moteurs Courant Continu</a:t>
            </a:r>
          </a:p>
        </p:txBody>
      </p:sp>
      <p:cxnSp>
        <p:nvCxnSpPr>
          <p:cNvPr id="8" name="Connecteur droit avec flèche 7"/>
          <p:cNvCxnSpPr/>
          <p:nvPr>
            <p:custDataLst>
              <p:tags r:id="rId6"/>
            </p:custDataLst>
          </p:nvPr>
        </p:nvCxnSpPr>
        <p:spPr>
          <a:xfrm flipV="1">
            <a:off x="3611749" y="3613295"/>
            <a:ext cx="512621" cy="793348"/>
          </a:xfrm>
          <a:prstGeom prst="straightConnector1">
            <a:avLst/>
          </a:prstGeom>
          <a:ln w="76200">
            <a:solidFill>
              <a:schemeClr val="bg2">
                <a:lumMod val="25000"/>
              </a:schemeClr>
            </a:solidFill>
            <a:tailEnd type="stealth"/>
          </a:ln>
          <a:effectLst>
            <a:glow rad="228600">
              <a:schemeClr val="accent4">
                <a:satMod val="175000"/>
                <a:alpha val="40000"/>
              </a:schemeClr>
            </a:glow>
          </a:effectLst>
          <a:scene3d>
            <a:camera prst="orthographicFront"/>
            <a:lightRig rig="threePt" dir="t"/>
          </a:scene3d>
          <a:sp3d>
            <a:bevelT/>
          </a:sp3d>
        </p:spPr>
        <p:style>
          <a:lnRef idx="1">
            <a:schemeClr val="accent1"/>
          </a:lnRef>
          <a:fillRef idx="0">
            <a:schemeClr val="accent1"/>
          </a:fillRef>
          <a:effectRef idx="0">
            <a:schemeClr val="accent1"/>
          </a:effectRef>
          <a:fontRef idx="minor">
            <a:schemeClr val="tx1"/>
          </a:fontRef>
        </p:style>
      </p:cxnSp>
      <p:sp>
        <p:nvSpPr>
          <p:cNvPr id="3" name="Sous-titre 2"/>
          <p:cNvSpPr>
            <a:spLocks noGrp="1"/>
          </p:cNvSpPr>
          <p:nvPr>
            <p:ph type="subTitle" idx="1"/>
            <p:custDataLst>
              <p:tags r:id="rId7"/>
            </p:custDataLst>
          </p:nvPr>
        </p:nvSpPr>
        <p:spPr>
          <a:xfrm>
            <a:off x="46890" y="4896358"/>
            <a:ext cx="9097109" cy="1961642"/>
          </a:xfrm>
          <a:scene3d>
            <a:camera prst="orthographicFront"/>
            <a:lightRig rig="threePt" dir="t"/>
          </a:scene3d>
          <a:sp3d>
            <a:bevelT prst="relaxedInset"/>
          </a:sp3d>
        </p:spPr>
        <p:txBody>
          <a:bodyPr lIns="0" tIns="180000" rIns="0" bIns="180000" anchor="ctr">
            <a:noAutofit/>
          </a:bodyPr>
          <a:lstStyle/>
          <a:p>
            <a:r>
              <a:rPr lang="fr-FR" sz="1800" dirty="0" smtClean="0"/>
              <a:t>Les conducteurs sont disposés autour d’un axe (</a:t>
            </a:r>
            <a:r>
              <a:rPr lang="fr-FR" sz="1800" dirty="0" smtClean="0"/>
              <a:t>aller retour</a:t>
            </a:r>
            <a:r>
              <a:rPr lang="fr-FR" sz="1800" dirty="0" smtClean="0"/>
              <a:t>, boucle). Cette boucle est libre, le déplacement devient une rotation </a:t>
            </a:r>
          </a:p>
          <a:p>
            <a:r>
              <a:rPr lang="fr-FR" sz="1800" dirty="0" smtClean="0"/>
              <a:t>Il faut prévoir d’inverser le courant au passage perpendiculaire de la boucle avec le champ magnétique. </a:t>
            </a:r>
            <a:br>
              <a:rPr lang="fr-FR" sz="1800" dirty="0" smtClean="0"/>
            </a:br>
            <a:r>
              <a:rPr lang="fr-FR" sz="1800" dirty="0" smtClean="0"/>
              <a:t>Ce sera le rôle du collecteur (partie tournante) et des</a:t>
            </a:r>
          </a:p>
          <a:p>
            <a:r>
              <a:rPr lang="fr-FR" sz="1800" dirty="0" smtClean="0"/>
              <a:t>charbons (partie fixe) assurant le contact avec le circuit électrique. </a:t>
            </a:r>
          </a:p>
        </p:txBody>
      </p:sp>
      <p:grpSp>
        <p:nvGrpSpPr>
          <p:cNvPr id="20" name="Groupe 19"/>
          <p:cNvGrpSpPr/>
          <p:nvPr>
            <p:custDataLst>
              <p:tags r:id="rId8"/>
            </p:custDataLst>
          </p:nvPr>
        </p:nvGrpSpPr>
        <p:grpSpPr>
          <a:xfrm>
            <a:off x="1776659" y="1628800"/>
            <a:ext cx="2254470" cy="1724257"/>
            <a:chOff x="3917137" y="2352812"/>
            <a:chExt cx="2254470" cy="1724257"/>
          </a:xfrm>
        </p:grpSpPr>
        <p:grpSp>
          <p:nvGrpSpPr>
            <p:cNvPr id="11" name="Groupe 10"/>
            <p:cNvGrpSpPr/>
            <p:nvPr/>
          </p:nvGrpSpPr>
          <p:grpSpPr>
            <a:xfrm>
              <a:off x="3917137" y="2352812"/>
              <a:ext cx="2250529" cy="1724257"/>
              <a:chOff x="4565073" y="2352830"/>
              <a:chExt cx="1602597" cy="1367129"/>
            </a:xfrm>
            <a:gradFill flip="none" rotWithShape="1">
              <a:gsLst>
                <a:gs pos="60000">
                  <a:schemeClr val="tx1">
                    <a:lumMod val="65000"/>
                    <a:lumOff val="35000"/>
                  </a:schemeClr>
                </a:gs>
                <a:gs pos="0">
                  <a:schemeClr val="bg1">
                    <a:lumMod val="85000"/>
                  </a:schemeClr>
                </a:gs>
              </a:gsLst>
              <a:path path="shape">
                <a:fillToRect l="50000" t="50000" r="50000" b="50000"/>
              </a:path>
              <a:tileRect/>
            </a:gradFill>
          </p:grpSpPr>
          <p:sp>
            <p:nvSpPr>
              <p:cNvPr id="10" name="Forme libre 9"/>
              <p:cNvSpPr/>
              <p:nvPr/>
            </p:nvSpPr>
            <p:spPr>
              <a:xfrm>
                <a:off x="4565073" y="2352830"/>
                <a:ext cx="1420413" cy="757171"/>
              </a:xfrm>
              <a:custGeom>
                <a:avLst/>
                <a:gdLst>
                  <a:gd name="connsiteX0" fmla="*/ 352240 w 1451654"/>
                  <a:gd name="connsiteY0" fmla="*/ 747175 h 754291"/>
                  <a:gd name="connsiteX1" fmla="*/ 0 w 1451654"/>
                  <a:gd name="connsiteY1" fmla="*/ 608414 h 754291"/>
                  <a:gd name="connsiteX2" fmla="*/ 32022 w 1451654"/>
                  <a:gd name="connsiteY2" fmla="*/ 426957 h 754291"/>
                  <a:gd name="connsiteX3" fmla="*/ 88949 w 1451654"/>
                  <a:gd name="connsiteY3" fmla="*/ 281080 h 754291"/>
                  <a:gd name="connsiteX4" fmla="*/ 195689 w 1451654"/>
                  <a:gd name="connsiteY4" fmla="*/ 170782 h 754291"/>
                  <a:gd name="connsiteX5" fmla="*/ 309544 w 1451654"/>
                  <a:gd name="connsiteY5" fmla="*/ 96065 h 754291"/>
                  <a:gd name="connsiteX6" fmla="*/ 434073 w 1451654"/>
                  <a:gd name="connsiteY6" fmla="*/ 39137 h 754291"/>
                  <a:gd name="connsiteX7" fmla="*/ 594182 w 1451654"/>
                  <a:gd name="connsiteY7" fmla="*/ 0 h 754291"/>
                  <a:gd name="connsiteX8" fmla="*/ 793429 w 1451654"/>
                  <a:gd name="connsiteY8" fmla="*/ 21347 h 754291"/>
                  <a:gd name="connsiteX9" fmla="*/ 1006907 w 1451654"/>
                  <a:gd name="connsiteY9" fmla="*/ 110297 h 754291"/>
                  <a:gd name="connsiteX10" fmla="*/ 989117 w 1451654"/>
                  <a:gd name="connsiteY10" fmla="*/ 338007 h 754291"/>
                  <a:gd name="connsiteX11" fmla="*/ 1049603 w 1451654"/>
                  <a:gd name="connsiteY11" fmla="*/ 434073 h 754291"/>
                  <a:gd name="connsiteX12" fmla="*/ 1088741 w 1451654"/>
                  <a:gd name="connsiteY12" fmla="*/ 523022 h 754291"/>
                  <a:gd name="connsiteX13" fmla="*/ 1095857 w 1451654"/>
                  <a:gd name="connsiteY13" fmla="*/ 615529 h 754291"/>
                  <a:gd name="connsiteX14" fmla="*/ 1451654 w 1451654"/>
                  <a:gd name="connsiteY14" fmla="*/ 754291 h 754291"/>
                  <a:gd name="connsiteX15" fmla="*/ 1430306 w 1451654"/>
                  <a:gd name="connsiteY15" fmla="*/ 615529 h 754291"/>
                  <a:gd name="connsiteX16" fmla="*/ 1330683 w 1451654"/>
                  <a:gd name="connsiteY16" fmla="*/ 458979 h 754291"/>
                  <a:gd name="connsiteX17" fmla="*/ 1216828 w 1451654"/>
                  <a:gd name="connsiteY17" fmla="*/ 391377 h 754291"/>
                  <a:gd name="connsiteX18" fmla="*/ 1113647 w 1451654"/>
                  <a:gd name="connsiteY18" fmla="*/ 355797 h 754291"/>
                  <a:gd name="connsiteX19" fmla="*/ 1042487 w 1451654"/>
                  <a:gd name="connsiteY19" fmla="*/ 341565 h 754291"/>
                  <a:gd name="connsiteX20" fmla="*/ 910842 w 1451654"/>
                  <a:gd name="connsiteY20" fmla="*/ 338007 h 754291"/>
                  <a:gd name="connsiteX21" fmla="*/ 796987 w 1451654"/>
                  <a:gd name="connsiteY21" fmla="*/ 384261 h 754291"/>
                  <a:gd name="connsiteX22" fmla="*/ 672457 w 1451654"/>
                  <a:gd name="connsiteY22" fmla="*/ 466094 h 754291"/>
                  <a:gd name="connsiteX23" fmla="*/ 611972 w 1451654"/>
                  <a:gd name="connsiteY23" fmla="*/ 544370 h 754291"/>
                  <a:gd name="connsiteX24" fmla="*/ 562160 w 1451654"/>
                  <a:gd name="connsiteY24" fmla="*/ 636877 h 754291"/>
                  <a:gd name="connsiteX25" fmla="*/ 558602 w 1451654"/>
                  <a:gd name="connsiteY25" fmla="*/ 722269 h 754291"/>
                  <a:gd name="connsiteX26" fmla="*/ 547928 w 1451654"/>
                  <a:gd name="connsiteY26" fmla="*/ 743617 h 754291"/>
                  <a:gd name="connsiteX27" fmla="*/ 530138 w 1451654"/>
                  <a:gd name="connsiteY27" fmla="*/ 722269 h 754291"/>
                  <a:gd name="connsiteX28" fmla="*/ 530138 w 1451654"/>
                  <a:gd name="connsiteY28" fmla="*/ 722269 h 754291"/>
                  <a:gd name="connsiteX29" fmla="*/ 352240 w 1451654"/>
                  <a:gd name="connsiteY29" fmla="*/ 747175 h 754291"/>
                  <a:gd name="connsiteX0" fmla="*/ 352240 w 1451654"/>
                  <a:gd name="connsiteY0" fmla="*/ 747175 h 754291"/>
                  <a:gd name="connsiteX1" fmla="*/ 0 w 1451654"/>
                  <a:gd name="connsiteY1" fmla="*/ 608414 h 754291"/>
                  <a:gd name="connsiteX2" fmla="*/ 32022 w 1451654"/>
                  <a:gd name="connsiteY2" fmla="*/ 426957 h 754291"/>
                  <a:gd name="connsiteX3" fmla="*/ 88949 w 1451654"/>
                  <a:gd name="connsiteY3" fmla="*/ 281080 h 754291"/>
                  <a:gd name="connsiteX4" fmla="*/ 195689 w 1451654"/>
                  <a:gd name="connsiteY4" fmla="*/ 170782 h 754291"/>
                  <a:gd name="connsiteX5" fmla="*/ 309544 w 1451654"/>
                  <a:gd name="connsiteY5" fmla="*/ 96065 h 754291"/>
                  <a:gd name="connsiteX6" fmla="*/ 434073 w 1451654"/>
                  <a:gd name="connsiteY6" fmla="*/ 39137 h 754291"/>
                  <a:gd name="connsiteX7" fmla="*/ 594182 w 1451654"/>
                  <a:gd name="connsiteY7" fmla="*/ 0 h 754291"/>
                  <a:gd name="connsiteX8" fmla="*/ 793429 w 1451654"/>
                  <a:gd name="connsiteY8" fmla="*/ 21347 h 754291"/>
                  <a:gd name="connsiteX9" fmla="*/ 1167016 w 1451654"/>
                  <a:gd name="connsiteY9" fmla="*/ 167224 h 754291"/>
                  <a:gd name="connsiteX10" fmla="*/ 989117 w 1451654"/>
                  <a:gd name="connsiteY10" fmla="*/ 338007 h 754291"/>
                  <a:gd name="connsiteX11" fmla="*/ 1049603 w 1451654"/>
                  <a:gd name="connsiteY11" fmla="*/ 434073 h 754291"/>
                  <a:gd name="connsiteX12" fmla="*/ 1088741 w 1451654"/>
                  <a:gd name="connsiteY12" fmla="*/ 523022 h 754291"/>
                  <a:gd name="connsiteX13" fmla="*/ 1095857 w 1451654"/>
                  <a:gd name="connsiteY13" fmla="*/ 615529 h 754291"/>
                  <a:gd name="connsiteX14" fmla="*/ 1451654 w 1451654"/>
                  <a:gd name="connsiteY14" fmla="*/ 754291 h 754291"/>
                  <a:gd name="connsiteX15" fmla="*/ 1430306 w 1451654"/>
                  <a:gd name="connsiteY15" fmla="*/ 615529 h 754291"/>
                  <a:gd name="connsiteX16" fmla="*/ 1330683 w 1451654"/>
                  <a:gd name="connsiteY16" fmla="*/ 458979 h 754291"/>
                  <a:gd name="connsiteX17" fmla="*/ 1216828 w 1451654"/>
                  <a:gd name="connsiteY17" fmla="*/ 391377 h 754291"/>
                  <a:gd name="connsiteX18" fmla="*/ 1113647 w 1451654"/>
                  <a:gd name="connsiteY18" fmla="*/ 355797 h 754291"/>
                  <a:gd name="connsiteX19" fmla="*/ 1042487 w 1451654"/>
                  <a:gd name="connsiteY19" fmla="*/ 341565 h 754291"/>
                  <a:gd name="connsiteX20" fmla="*/ 910842 w 1451654"/>
                  <a:gd name="connsiteY20" fmla="*/ 338007 h 754291"/>
                  <a:gd name="connsiteX21" fmla="*/ 796987 w 1451654"/>
                  <a:gd name="connsiteY21" fmla="*/ 384261 h 754291"/>
                  <a:gd name="connsiteX22" fmla="*/ 672457 w 1451654"/>
                  <a:gd name="connsiteY22" fmla="*/ 466094 h 754291"/>
                  <a:gd name="connsiteX23" fmla="*/ 611972 w 1451654"/>
                  <a:gd name="connsiteY23" fmla="*/ 544370 h 754291"/>
                  <a:gd name="connsiteX24" fmla="*/ 562160 w 1451654"/>
                  <a:gd name="connsiteY24" fmla="*/ 636877 h 754291"/>
                  <a:gd name="connsiteX25" fmla="*/ 558602 w 1451654"/>
                  <a:gd name="connsiteY25" fmla="*/ 722269 h 754291"/>
                  <a:gd name="connsiteX26" fmla="*/ 547928 w 1451654"/>
                  <a:gd name="connsiteY26" fmla="*/ 743617 h 754291"/>
                  <a:gd name="connsiteX27" fmla="*/ 530138 w 1451654"/>
                  <a:gd name="connsiteY27" fmla="*/ 722269 h 754291"/>
                  <a:gd name="connsiteX28" fmla="*/ 530138 w 1451654"/>
                  <a:gd name="connsiteY28" fmla="*/ 722269 h 754291"/>
                  <a:gd name="connsiteX29" fmla="*/ 352240 w 1451654"/>
                  <a:gd name="connsiteY29" fmla="*/ 747175 h 754291"/>
                  <a:gd name="connsiteX0" fmla="*/ 352240 w 1451654"/>
                  <a:gd name="connsiteY0" fmla="*/ 747175 h 754291"/>
                  <a:gd name="connsiteX1" fmla="*/ 0 w 1451654"/>
                  <a:gd name="connsiteY1" fmla="*/ 608414 h 754291"/>
                  <a:gd name="connsiteX2" fmla="*/ 32022 w 1451654"/>
                  <a:gd name="connsiteY2" fmla="*/ 426957 h 754291"/>
                  <a:gd name="connsiteX3" fmla="*/ 88949 w 1451654"/>
                  <a:gd name="connsiteY3" fmla="*/ 281080 h 754291"/>
                  <a:gd name="connsiteX4" fmla="*/ 195689 w 1451654"/>
                  <a:gd name="connsiteY4" fmla="*/ 170782 h 754291"/>
                  <a:gd name="connsiteX5" fmla="*/ 309544 w 1451654"/>
                  <a:gd name="connsiteY5" fmla="*/ 96065 h 754291"/>
                  <a:gd name="connsiteX6" fmla="*/ 434073 w 1451654"/>
                  <a:gd name="connsiteY6" fmla="*/ 39137 h 754291"/>
                  <a:gd name="connsiteX7" fmla="*/ 594182 w 1451654"/>
                  <a:gd name="connsiteY7" fmla="*/ 0 h 754291"/>
                  <a:gd name="connsiteX8" fmla="*/ 793429 w 1451654"/>
                  <a:gd name="connsiteY8" fmla="*/ 21347 h 754291"/>
                  <a:gd name="connsiteX9" fmla="*/ 1167016 w 1451654"/>
                  <a:gd name="connsiteY9" fmla="*/ 167224 h 754291"/>
                  <a:gd name="connsiteX10" fmla="*/ 989117 w 1451654"/>
                  <a:gd name="connsiteY10" fmla="*/ 338007 h 754291"/>
                  <a:gd name="connsiteX11" fmla="*/ 1049603 w 1451654"/>
                  <a:gd name="connsiteY11" fmla="*/ 434073 h 754291"/>
                  <a:gd name="connsiteX12" fmla="*/ 1088741 w 1451654"/>
                  <a:gd name="connsiteY12" fmla="*/ 523022 h 754291"/>
                  <a:gd name="connsiteX13" fmla="*/ 1095857 w 1451654"/>
                  <a:gd name="connsiteY13" fmla="*/ 615529 h 754291"/>
                  <a:gd name="connsiteX14" fmla="*/ 1451654 w 1451654"/>
                  <a:gd name="connsiteY14" fmla="*/ 754291 h 754291"/>
                  <a:gd name="connsiteX15" fmla="*/ 1430306 w 1451654"/>
                  <a:gd name="connsiteY15" fmla="*/ 615529 h 754291"/>
                  <a:gd name="connsiteX16" fmla="*/ 1330683 w 1451654"/>
                  <a:gd name="connsiteY16" fmla="*/ 458979 h 754291"/>
                  <a:gd name="connsiteX17" fmla="*/ 1216828 w 1451654"/>
                  <a:gd name="connsiteY17" fmla="*/ 391377 h 754291"/>
                  <a:gd name="connsiteX18" fmla="*/ 1113647 w 1451654"/>
                  <a:gd name="connsiteY18" fmla="*/ 355797 h 754291"/>
                  <a:gd name="connsiteX19" fmla="*/ 1042487 w 1451654"/>
                  <a:gd name="connsiteY19" fmla="*/ 341565 h 754291"/>
                  <a:gd name="connsiteX20" fmla="*/ 910842 w 1451654"/>
                  <a:gd name="connsiteY20" fmla="*/ 338007 h 754291"/>
                  <a:gd name="connsiteX21" fmla="*/ 796987 w 1451654"/>
                  <a:gd name="connsiteY21" fmla="*/ 384261 h 754291"/>
                  <a:gd name="connsiteX22" fmla="*/ 672457 w 1451654"/>
                  <a:gd name="connsiteY22" fmla="*/ 466094 h 754291"/>
                  <a:gd name="connsiteX23" fmla="*/ 611972 w 1451654"/>
                  <a:gd name="connsiteY23" fmla="*/ 544370 h 754291"/>
                  <a:gd name="connsiteX24" fmla="*/ 562160 w 1451654"/>
                  <a:gd name="connsiteY24" fmla="*/ 636877 h 754291"/>
                  <a:gd name="connsiteX25" fmla="*/ 558602 w 1451654"/>
                  <a:gd name="connsiteY25" fmla="*/ 722269 h 754291"/>
                  <a:gd name="connsiteX26" fmla="*/ 547928 w 1451654"/>
                  <a:gd name="connsiteY26" fmla="*/ 743617 h 754291"/>
                  <a:gd name="connsiteX27" fmla="*/ 530138 w 1451654"/>
                  <a:gd name="connsiteY27" fmla="*/ 722269 h 754291"/>
                  <a:gd name="connsiteX28" fmla="*/ 352240 w 1451654"/>
                  <a:gd name="connsiteY28" fmla="*/ 747175 h 754291"/>
                  <a:gd name="connsiteX0" fmla="*/ 352240 w 1451654"/>
                  <a:gd name="connsiteY0" fmla="*/ 747175 h 754291"/>
                  <a:gd name="connsiteX1" fmla="*/ 0 w 1451654"/>
                  <a:gd name="connsiteY1" fmla="*/ 608414 h 754291"/>
                  <a:gd name="connsiteX2" fmla="*/ 32022 w 1451654"/>
                  <a:gd name="connsiteY2" fmla="*/ 426957 h 754291"/>
                  <a:gd name="connsiteX3" fmla="*/ 88949 w 1451654"/>
                  <a:gd name="connsiteY3" fmla="*/ 281080 h 754291"/>
                  <a:gd name="connsiteX4" fmla="*/ 195689 w 1451654"/>
                  <a:gd name="connsiteY4" fmla="*/ 170782 h 754291"/>
                  <a:gd name="connsiteX5" fmla="*/ 309544 w 1451654"/>
                  <a:gd name="connsiteY5" fmla="*/ 96065 h 754291"/>
                  <a:gd name="connsiteX6" fmla="*/ 434073 w 1451654"/>
                  <a:gd name="connsiteY6" fmla="*/ 39137 h 754291"/>
                  <a:gd name="connsiteX7" fmla="*/ 594182 w 1451654"/>
                  <a:gd name="connsiteY7" fmla="*/ 0 h 754291"/>
                  <a:gd name="connsiteX8" fmla="*/ 793429 w 1451654"/>
                  <a:gd name="connsiteY8" fmla="*/ 21347 h 754291"/>
                  <a:gd name="connsiteX9" fmla="*/ 1167016 w 1451654"/>
                  <a:gd name="connsiteY9" fmla="*/ 167224 h 754291"/>
                  <a:gd name="connsiteX10" fmla="*/ 989117 w 1451654"/>
                  <a:gd name="connsiteY10" fmla="*/ 338007 h 754291"/>
                  <a:gd name="connsiteX11" fmla="*/ 1049603 w 1451654"/>
                  <a:gd name="connsiteY11" fmla="*/ 434073 h 754291"/>
                  <a:gd name="connsiteX12" fmla="*/ 1088741 w 1451654"/>
                  <a:gd name="connsiteY12" fmla="*/ 523022 h 754291"/>
                  <a:gd name="connsiteX13" fmla="*/ 1095857 w 1451654"/>
                  <a:gd name="connsiteY13" fmla="*/ 615529 h 754291"/>
                  <a:gd name="connsiteX14" fmla="*/ 1451654 w 1451654"/>
                  <a:gd name="connsiteY14" fmla="*/ 754291 h 754291"/>
                  <a:gd name="connsiteX15" fmla="*/ 1430306 w 1451654"/>
                  <a:gd name="connsiteY15" fmla="*/ 615529 h 754291"/>
                  <a:gd name="connsiteX16" fmla="*/ 1330683 w 1451654"/>
                  <a:gd name="connsiteY16" fmla="*/ 458979 h 754291"/>
                  <a:gd name="connsiteX17" fmla="*/ 1216828 w 1451654"/>
                  <a:gd name="connsiteY17" fmla="*/ 391377 h 754291"/>
                  <a:gd name="connsiteX18" fmla="*/ 1113647 w 1451654"/>
                  <a:gd name="connsiteY18" fmla="*/ 355797 h 754291"/>
                  <a:gd name="connsiteX19" fmla="*/ 1042487 w 1451654"/>
                  <a:gd name="connsiteY19" fmla="*/ 341565 h 754291"/>
                  <a:gd name="connsiteX20" fmla="*/ 910842 w 1451654"/>
                  <a:gd name="connsiteY20" fmla="*/ 338007 h 754291"/>
                  <a:gd name="connsiteX21" fmla="*/ 796987 w 1451654"/>
                  <a:gd name="connsiteY21" fmla="*/ 384261 h 754291"/>
                  <a:gd name="connsiteX22" fmla="*/ 672457 w 1451654"/>
                  <a:gd name="connsiteY22" fmla="*/ 466094 h 754291"/>
                  <a:gd name="connsiteX23" fmla="*/ 611972 w 1451654"/>
                  <a:gd name="connsiteY23" fmla="*/ 544370 h 754291"/>
                  <a:gd name="connsiteX24" fmla="*/ 562160 w 1451654"/>
                  <a:gd name="connsiteY24" fmla="*/ 636877 h 754291"/>
                  <a:gd name="connsiteX25" fmla="*/ 558602 w 1451654"/>
                  <a:gd name="connsiteY25" fmla="*/ 722269 h 754291"/>
                  <a:gd name="connsiteX26" fmla="*/ 547928 w 1451654"/>
                  <a:gd name="connsiteY26" fmla="*/ 743617 h 754291"/>
                  <a:gd name="connsiteX27" fmla="*/ 352240 w 1451654"/>
                  <a:gd name="connsiteY27" fmla="*/ 747175 h 754291"/>
                  <a:gd name="connsiteX0" fmla="*/ 352240 w 1451654"/>
                  <a:gd name="connsiteY0" fmla="*/ 747175 h 754291"/>
                  <a:gd name="connsiteX1" fmla="*/ 0 w 1451654"/>
                  <a:gd name="connsiteY1" fmla="*/ 608414 h 754291"/>
                  <a:gd name="connsiteX2" fmla="*/ 32022 w 1451654"/>
                  <a:gd name="connsiteY2" fmla="*/ 426957 h 754291"/>
                  <a:gd name="connsiteX3" fmla="*/ 88949 w 1451654"/>
                  <a:gd name="connsiteY3" fmla="*/ 281080 h 754291"/>
                  <a:gd name="connsiteX4" fmla="*/ 195689 w 1451654"/>
                  <a:gd name="connsiteY4" fmla="*/ 170782 h 754291"/>
                  <a:gd name="connsiteX5" fmla="*/ 309544 w 1451654"/>
                  <a:gd name="connsiteY5" fmla="*/ 96065 h 754291"/>
                  <a:gd name="connsiteX6" fmla="*/ 434073 w 1451654"/>
                  <a:gd name="connsiteY6" fmla="*/ 39137 h 754291"/>
                  <a:gd name="connsiteX7" fmla="*/ 594182 w 1451654"/>
                  <a:gd name="connsiteY7" fmla="*/ 0 h 754291"/>
                  <a:gd name="connsiteX8" fmla="*/ 793429 w 1451654"/>
                  <a:gd name="connsiteY8" fmla="*/ 21347 h 754291"/>
                  <a:gd name="connsiteX9" fmla="*/ 1167016 w 1451654"/>
                  <a:gd name="connsiteY9" fmla="*/ 167224 h 754291"/>
                  <a:gd name="connsiteX10" fmla="*/ 989117 w 1451654"/>
                  <a:gd name="connsiteY10" fmla="*/ 338007 h 754291"/>
                  <a:gd name="connsiteX11" fmla="*/ 1049603 w 1451654"/>
                  <a:gd name="connsiteY11" fmla="*/ 434073 h 754291"/>
                  <a:gd name="connsiteX12" fmla="*/ 1088741 w 1451654"/>
                  <a:gd name="connsiteY12" fmla="*/ 523022 h 754291"/>
                  <a:gd name="connsiteX13" fmla="*/ 1095857 w 1451654"/>
                  <a:gd name="connsiteY13" fmla="*/ 615529 h 754291"/>
                  <a:gd name="connsiteX14" fmla="*/ 1451654 w 1451654"/>
                  <a:gd name="connsiteY14" fmla="*/ 754291 h 754291"/>
                  <a:gd name="connsiteX15" fmla="*/ 1430306 w 1451654"/>
                  <a:gd name="connsiteY15" fmla="*/ 615529 h 754291"/>
                  <a:gd name="connsiteX16" fmla="*/ 1330683 w 1451654"/>
                  <a:gd name="connsiteY16" fmla="*/ 458979 h 754291"/>
                  <a:gd name="connsiteX17" fmla="*/ 1216828 w 1451654"/>
                  <a:gd name="connsiteY17" fmla="*/ 391377 h 754291"/>
                  <a:gd name="connsiteX18" fmla="*/ 1113647 w 1451654"/>
                  <a:gd name="connsiteY18" fmla="*/ 355797 h 754291"/>
                  <a:gd name="connsiteX19" fmla="*/ 1042487 w 1451654"/>
                  <a:gd name="connsiteY19" fmla="*/ 341565 h 754291"/>
                  <a:gd name="connsiteX20" fmla="*/ 910842 w 1451654"/>
                  <a:gd name="connsiteY20" fmla="*/ 338007 h 754291"/>
                  <a:gd name="connsiteX21" fmla="*/ 796987 w 1451654"/>
                  <a:gd name="connsiteY21" fmla="*/ 384261 h 754291"/>
                  <a:gd name="connsiteX22" fmla="*/ 672457 w 1451654"/>
                  <a:gd name="connsiteY22" fmla="*/ 466094 h 754291"/>
                  <a:gd name="connsiteX23" fmla="*/ 611972 w 1451654"/>
                  <a:gd name="connsiteY23" fmla="*/ 544370 h 754291"/>
                  <a:gd name="connsiteX24" fmla="*/ 562160 w 1451654"/>
                  <a:gd name="connsiteY24" fmla="*/ 636877 h 754291"/>
                  <a:gd name="connsiteX25" fmla="*/ 547928 w 1451654"/>
                  <a:gd name="connsiteY25" fmla="*/ 743617 h 754291"/>
                  <a:gd name="connsiteX26" fmla="*/ 352240 w 1451654"/>
                  <a:gd name="connsiteY26" fmla="*/ 747175 h 754291"/>
                  <a:gd name="connsiteX0" fmla="*/ 352240 w 1451654"/>
                  <a:gd name="connsiteY0" fmla="*/ 747175 h 754291"/>
                  <a:gd name="connsiteX1" fmla="*/ 0 w 1451654"/>
                  <a:gd name="connsiteY1" fmla="*/ 608414 h 754291"/>
                  <a:gd name="connsiteX2" fmla="*/ 32022 w 1451654"/>
                  <a:gd name="connsiteY2" fmla="*/ 426957 h 754291"/>
                  <a:gd name="connsiteX3" fmla="*/ 103181 w 1451654"/>
                  <a:gd name="connsiteY3" fmla="*/ 284638 h 754291"/>
                  <a:gd name="connsiteX4" fmla="*/ 195689 w 1451654"/>
                  <a:gd name="connsiteY4" fmla="*/ 170782 h 754291"/>
                  <a:gd name="connsiteX5" fmla="*/ 309544 w 1451654"/>
                  <a:gd name="connsiteY5" fmla="*/ 96065 h 754291"/>
                  <a:gd name="connsiteX6" fmla="*/ 434073 w 1451654"/>
                  <a:gd name="connsiteY6" fmla="*/ 39137 h 754291"/>
                  <a:gd name="connsiteX7" fmla="*/ 594182 w 1451654"/>
                  <a:gd name="connsiteY7" fmla="*/ 0 h 754291"/>
                  <a:gd name="connsiteX8" fmla="*/ 793429 w 1451654"/>
                  <a:gd name="connsiteY8" fmla="*/ 21347 h 754291"/>
                  <a:gd name="connsiteX9" fmla="*/ 1167016 w 1451654"/>
                  <a:gd name="connsiteY9" fmla="*/ 167224 h 754291"/>
                  <a:gd name="connsiteX10" fmla="*/ 989117 w 1451654"/>
                  <a:gd name="connsiteY10" fmla="*/ 338007 h 754291"/>
                  <a:gd name="connsiteX11" fmla="*/ 1049603 w 1451654"/>
                  <a:gd name="connsiteY11" fmla="*/ 434073 h 754291"/>
                  <a:gd name="connsiteX12" fmla="*/ 1088741 w 1451654"/>
                  <a:gd name="connsiteY12" fmla="*/ 523022 h 754291"/>
                  <a:gd name="connsiteX13" fmla="*/ 1095857 w 1451654"/>
                  <a:gd name="connsiteY13" fmla="*/ 615529 h 754291"/>
                  <a:gd name="connsiteX14" fmla="*/ 1451654 w 1451654"/>
                  <a:gd name="connsiteY14" fmla="*/ 754291 h 754291"/>
                  <a:gd name="connsiteX15" fmla="*/ 1430306 w 1451654"/>
                  <a:gd name="connsiteY15" fmla="*/ 615529 h 754291"/>
                  <a:gd name="connsiteX16" fmla="*/ 1330683 w 1451654"/>
                  <a:gd name="connsiteY16" fmla="*/ 458979 h 754291"/>
                  <a:gd name="connsiteX17" fmla="*/ 1216828 w 1451654"/>
                  <a:gd name="connsiteY17" fmla="*/ 391377 h 754291"/>
                  <a:gd name="connsiteX18" fmla="*/ 1113647 w 1451654"/>
                  <a:gd name="connsiteY18" fmla="*/ 355797 h 754291"/>
                  <a:gd name="connsiteX19" fmla="*/ 1042487 w 1451654"/>
                  <a:gd name="connsiteY19" fmla="*/ 341565 h 754291"/>
                  <a:gd name="connsiteX20" fmla="*/ 910842 w 1451654"/>
                  <a:gd name="connsiteY20" fmla="*/ 338007 h 754291"/>
                  <a:gd name="connsiteX21" fmla="*/ 796987 w 1451654"/>
                  <a:gd name="connsiteY21" fmla="*/ 384261 h 754291"/>
                  <a:gd name="connsiteX22" fmla="*/ 672457 w 1451654"/>
                  <a:gd name="connsiteY22" fmla="*/ 466094 h 754291"/>
                  <a:gd name="connsiteX23" fmla="*/ 611972 w 1451654"/>
                  <a:gd name="connsiteY23" fmla="*/ 544370 h 754291"/>
                  <a:gd name="connsiteX24" fmla="*/ 562160 w 1451654"/>
                  <a:gd name="connsiteY24" fmla="*/ 636877 h 754291"/>
                  <a:gd name="connsiteX25" fmla="*/ 547928 w 1451654"/>
                  <a:gd name="connsiteY25" fmla="*/ 743617 h 754291"/>
                  <a:gd name="connsiteX26" fmla="*/ 352240 w 1451654"/>
                  <a:gd name="connsiteY26" fmla="*/ 747175 h 754291"/>
                  <a:gd name="connsiteX0" fmla="*/ 352240 w 1451654"/>
                  <a:gd name="connsiteY0" fmla="*/ 747175 h 754291"/>
                  <a:gd name="connsiteX1" fmla="*/ 0 w 1451654"/>
                  <a:gd name="connsiteY1" fmla="*/ 608414 h 754291"/>
                  <a:gd name="connsiteX2" fmla="*/ 46254 w 1451654"/>
                  <a:gd name="connsiteY2" fmla="*/ 426957 h 754291"/>
                  <a:gd name="connsiteX3" fmla="*/ 103181 w 1451654"/>
                  <a:gd name="connsiteY3" fmla="*/ 284638 h 754291"/>
                  <a:gd name="connsiteX4" fmla="*/ 195689 w 1451654"/>
                  <a:gd name="connsiteY4" fmla="*/ 170782 h 754291"/>
                  <a:gd name="connsiteX5" fmla="*/ 309544 w 1451654"/>
                  <a:gd name="connsiteY5" fmla="*/ 96065 h 754291"/>
                  <a:gd name="connsiteX6" fmla="*/ 434073 w 1451654"/>
                  <a:gd name="connsiteY6" fmla="*/ 39137 h 754291"/>
                  <a:gd name="connsiteX7" fmla="*/ 594182 w 1451654"/>
                  <a:gd name="connsiteY7" fmla="*/ 0 h 754291"/>
                  <a:gd name="connsiteX8" fmla="*/ 793429 w 1451654"/>
                  <a:gd name="connsiteY8" fmla="*/ 21347 h 754291"/>
                  <a:gd name="connsiteX9" fmla="*/ 1167016 w 1451654"/>
                  <a:gd name="connsiteY9" fmla="*/ 167224 h 754291"/>
                  <a:gd name="connsiteX10" fmla="*/ 989117 w 1451654"/>
                  <a:gd name="connsiteY10" fmla="*/ 338007 h 754291"/>
                  <a:gd name="connsiteX11" fmla="*/ 1049603 w 1451654"/>
                  <a:gd name="connsiteY11" fmla="*/ 434073 h 754291"/>
                  <a:gd name="connsiteX12" fmla="*/ 1088741 w 1451654"/>
                  <a:gd name="connsiteY12" fmla="*/ 523022 h 754291"/>
                  <a:gd name="connsiteX13" fmla="*/ 1095857 w 1451654"/>
                  <a:gd name="connsiteY13" fmla="*/ 615529 h 754291"/>
                  <a:gd name="connsiteX14" fmla="*/ 1451654 w 1451654"/>
                  <a:gd name="connsiteY14" fmla="*/ 754291 h 754291"/>
                  <a:gd name="connsiteX15" fmla="*/ 1430306 w 1451654"/>
                  <a:gd name="connsiteY15" fmla="*/ 615529 h 754291"/>
                  <a:gd name="connsiteX16" fmla="*/ 1330683 w 1451654"/>
                  <a:gd name="connsiteY16" fmla="*/ 458979 h 754291"/>
                  <a:gd name="connsiteX17" fmla="*/ 1216828 w 1451654"/>
                  <a:gd name="connsiteY17" fmla="*/ 391377 h 754291"/>
                  <a:gd name="connsiteX18" fmla="*/ 1113647 w 1451654"/>
                  <a:gd name="connsiteY18" fmla="*/ 355797 h 754291"/>
                  <a:gd name="connsiteX19" fmla="*/ 1042487 w 1451654"/>
                  <a:gd name="connsiteY19" fmla="*/ 341565 h 754291"/>
                  <a:gd name="connsiteX20" fmla="*/ 910842 w 1451654"/>
                  <a:gd name="connsiteY20" fmla="*/ 338007 h 754291"/>
                  <a:gd name="connsiteX21" fmla="*/ 796987 w 1451654"/>
                  <a:gd name="connsiteY21" fmla="*/ 384261 h 754291"/>
                  <a:gd name="connsiteX22" fmla="*/ 672457 w 1451654"/>
                  <a:gd name="connsiteY22" fmla="*/ 466094 h 754291"/>
                  <a:gd name="connsiteX23" fmla="*/ 611972 w 1451654"/>
                  <a:gd name="connsiteY23" fmla="*/ 544370 h 754291"/>
                  <a:gd name="connsiteX24" fmla="*/ 562160 w 1451654"/>
                  <a:gd name="connsiteY24" fmla="*/ 636877 h 754291"/>
                  <a:gd name="connsiteX25" fmla="*/ 547928 w 1451654"/>
                  <a:gd name="connsiteY25" fmla="*/ 743617 h 754291"/>
                  <a:gd name="connsiteX26" fmla="*/ 352240 w 1451654"/>
                  <a:gd name="connsiteY26" fmla="*/ 747175 h 754291"/>
                  <a:gd name="connsiteX0" fmla="*/ 352240 w 1451654"/>
                  <a:gd name="connsiteY0" fmla="*/ 747175 h 754291"/>
                  <a:gd name="connsiteX1" fmla="*/ 0 w 1451654"/>
                  <a:gd name="connsiteY1" fmla="*/ 608414 h 754291"/>
                  <a:gd name="connsiteX2" fmla="*/ 46254 w 1451654"/>
                  <a:gd name="connsiteY2" fmla="*/ 426957 h 754291"/>
                  <a:gd name="connsiteX3" fmla="*/ 103181 w 1451654"/>
                  <a:gd name="connsiteY3" fmla="*/ 284638 h 754291"/>
                  <a:gd name="connsiteX4" fmla="*/ 195689 w 1451654"/>
                  <a:gd name="connsiteY4" fmla="*/ 170782 h 754291"/>
                  <a:gd name="connsiteX5" fmla="*/ 309544 w 1451654"/>
                  <a:gd name="connsiteY5" fmla="*/ 96065 h 754291"/>
                  <a:gd name="connsiteX6" fmla="*/ 434073 w 1451654"/>
                  <a:gd name="connsiteY6" fmla="*/ 39137 h 754291"/>
                  <a:gd name="connsiteX7" fmla="*/ 594182 w 1451654"/>
                  <a:gd name="connsiteY7" fmla="*/ 0 h 754291"/>
                  <a:gd name="connsiteX8" fmla="*/ 793429 w 1451654"/>
                  <a:gd name="connsiteY8" fmla="*/ 21347 h 754291"/>
                  <a:gd name="connsiteX9" fmla="*/ 1167016 w 1451654"/>
                  <a:gd name="connsiteY9" fmla="*/ 167224 h 754291"/>
                  <a:gd name="connsiteX10" fmla="*/ 989117 w 1451654"/>
                  <a:gd name="connsiteY10" fmla="*/ 338007 h 754291"/>
                  <a:gd name="connsiteX11" fmla="*/ 1049603 w 1451654"/>
                  <a:gd name="connsiteY11" fmla="*/ 434073 h 754291"/>
                  <a:gd name="connsiteX12" fmla="*/ 1088741 w 1451654"/>
                  <a:gd name="connsiteY12" fmla="*/ 523022 h 754291"/>
                  <a:gd name="connsiteX13" fmla="*/ 1095857 w 1451654"/>
                  <a:gd name="connsiteY13" fmla="*/ 615529 h 754291"/>
                  <a:gd name="connsiteX14" fmla="*/ 1451654 w 1451654"/>
                  <a:gd name="connsiteY14" fmla="*/ 754291 h 754291"/>
                  <a:gd name="connsiteX15" fmla="*/ 1430306 w 1451654"/>
                  <a:gd name="connsiteY15" fmla="*/ 615529 h 754291"/>
                  <a:gd name="connsiteX16" fmla="*/ 1330683 w 1451654"/>
                  <a:gd name="connsiteY16" fmla="*/ 458979 h 754291"/>
                  <a:gd name="connsiteX17" fmla="*/ 1216828 w 1451654"/>
                  <a:gd name="connsiteY17" fmla="*/ 391377 h 754291"/>
                  <a:gd name="connsiteX18" fmla="*/ 1113647 w 1451654"/>
                  <a:gd name="connsiteY18" fmla="*/ 355797 h 754291"/>
                  <a:gd name="connsiteX19" fmla="*/ 1042487 w 1451654"/>
                  <a:gd name="connsiteY19" fmla="*/ 341565 h 754291"/>
                  <a:gd name="connsiteX20" fmla="*/ 910842 w 1451654"/>
                  <a:gd name="connsiteY20" fmla="*/ 338007 h 754291"/>
                  <a:gd name="connsiteX21" fmla="*/ 796987 w 1451654"/>
                  <a:gd name="connsiteY21" fmla="*/ 384261 h 754291"/>
                  <a:gd name="connsiteX22" fmla="*/ 672457 w 1451654"/>
                  <a:gd name="connsiteY22" fmla="*/ 466094 h 754291"/>
                  <a:gd name="connsiteX23" fmla="*/ 611972 w 1451654"/>
                  <a:gd name="connsiteY23" fmla="*/ 544370 h 754291"/>
                  <a:gd name="connsiteX24" fmla="*/ 562160 w 1451654"/>
                  <a:gd name="connsiteY24" fmla="*/ 636877 h 754291"/>
                  <a:gd name="connsiteX25" fmla="*/ 547928 w 1451654"/>
                  <a:gd name="connsiteY25" fmla="*/ 743617 h 754291"/>
                  <a:gd name="connsiteX26" fmla="*/ 352240 w 1451654"/>
                  <a:gd name="connsiteY26" fmla="*/ 747175 h 754291"/>
                  <a:gd name="connsiteX0" fmla="*/ 368998 w 1468412"/>
                  <a:gd name="connsiteY0" fmla="*/ 747175 h 754291"/>
                  <a:gd name="connsiteX1" fmla="*/ 16758 w 1468412"/>
                  <a:gd name="connsiteY1" fmla="*/ 608414 h 754291"/>
                  <a:gd name="connsiteX2" fmla="*/ 63012 w 1468412"/>
                  <a:gd name="connsiteY2" fmla="*/ 426957 h 754291"/>
                  <a:gd name="connsiteX3" fmla="*/ 119939 w 1468412"/>
                  <a:gd name="connsiteY3" fmla="*/ 284638 h 754291"/>
                  <a:gd name="connsiteX4" fmla="*/ 212447 w 1468412"/>
                  <a:gd name="connsiteY4" fmla="*/ 170782 h 754291"/>
                  <a:gd name="connsiteX5" fmla="*/ 326302 w 1468412"/>
                  <a:gd name="connsiteY5" fmla="*/ 96065 h 754291"/>
                  <a:gd name="connsiteX6" fmla="*/ 450831 w 1468412"/>
                  <a:gd name="connsiteY6" fmla="*/ 39137 h 754291"/>
                  <a:gd name="connsiteX7" fmla="*/ 610940 w 1468412"/>
                  <a:gd name="connsiteY7" fmla="*/ 0 h 754291"/>
                  <a:gd name="connsiteX8" fmla="*/ 810187 w 1468412"/>
                  <a:gd name="connsiteY8" fmla="*/ 21347 h 754291"/>
                  <a:gd name="connsiteX9" fmla="*/ 1183774 w 1468412"/>
                  <a:gd name="connsiteY9" fmla="*/ 167224 h 754291"/>
                  <a:gd name="connsiteX10" fmla="*/ 1005875 w 1468412"/>
                  <a:gd name="connsiteY10" fmla="*/ 338007 h 754291"/>
                  <a:gd name="connsiteX11" fmla="*/ 1066361 w 1468412"/>
                  <a:gd name="connsiteY11" fmla="*/ 434073 h 754291"/>
                  <a:gd name="connsiteX12" fmla="*/ 1105499 w 1468412"/>
                  <a:gd name="connsiteY12" fmla="*/ 523022 h 754291"/>
                  <a:gd name="connsiteX13" fmla="*/ 1112615 w 1468412"/>
                  <a:gd name="connsiteY13" fmla="*/ 615529 h 754291"/>
                  <a:gd name="connsiteX14" fmla="*/ 1468412 w 1468412"/>
                  <a:gd name="connsiteY14" fmla="*/ 754291 h 754291"/>
                  <a:gd name="connsiteX15" fmla="*/ 1447064 w 1468412"/>
                  <a:gd name="connsiteY15" fmla="*/ 615529 h 754291"/>
                  <a:gd name="connsiteX16" fmla="*/ 1347441 w 1468412"/>
                  <a:gd name="connsiteY16" fmla="*/ 458979 h 754291"/>
                  <a:gd name="connsiteX17" fmla="*/ 1233586 w 1468412"/>
                  <a:gd name="connsiteY17" fmla="*/ 391377 h 754291"/>
                  <a:gd name="connsiteX18" fmla="*/ 1130405 w 1468412"/>
                  <a:gd name="connsiteY18" fmla="*/ 355797 h 754291"/>
                  <a:gd name="connsiteX19" fmla="*/ 1059245 w 1468412"/>
                  <a:gd name="connsiteY19" fmla="*/ 341565 h 754291"/>
                  <a:gd name="connsiteX20" fmla="*/ 927600 w 1468412"/>
                  <a:gd name="connsiteY20" fmla="*/ 338007 h 754291"/>
                  <a:gd name="connsiteX21" fmla="*/ 813745 w 1468412"/>
                  <a:gd name="connsiteY21" fmla="*/ 384261 h 754291"/>
                  <a:gd name="connsiteX22" fmla="*/ 689215 w 1468412"/>
                  <a:gd name="connsiteY22" fmla="*/ 466094 h 754291"/>
                  <a:gd name="connsiteX23" fmla="*/ 628730 w 1468412"/>
                  <a:gd name="connsiteY23" fmla="*/ 544370 h 754291"/>
                  <a:gd name="connsiteX24" fmla="*/ 578918 w 1468412"/>
                  <a:gd name="connsiteY24" fmla="*/ 636877 h 754291"/>
                  <a:gd name="connsiteX25" fmla="*/ 564686 w 1468412"/>
                  <a:gd name="connsiteY25" fmla="*/ 743617 h 754291"/>
                  <a:gd name="connsiteX26" fmla="*/ 368998 w 1468412"/>
                  <a:gd name="connsiteY26" fmla="*/ 747175 h 754291"/>
                  <a:gd name="connsiteX0" fmla="*/ 352240 w 1451654"/>
                  <a:gd name="connsiteY0" fmla="*/ 747175 h 754291"/>
                  <a:gd name="connsiteX1" fmla="*/ 0 w 1451654"/>
                  <a:gd name="connsiteY1" fmla="*/ 608414 h 754291"/>
                  <a:gd name="connsiteX2" fmla="*/ 46254 w 1451654"/>
                  <a:gd name="connsiteY2" fmla="*/ 426957 h 754291"/>
                  <a:gd name="connsiteX3" fmla="*/ 103181 w 1451654"/>
                  <a:gd name="connsiteY3" fmla="*/ 284638 h 754291"/>
                  <a:gd name="connsiteX4" fmla="*/ 195689 w 1451654"/>
                  <a:gd name="connsiteY4" fmla="*/ 170782 h 754291"/>
                  <a:gd name="connsiteX5" fmla="*/ 309544 w 1451654"/>
                  <a:gd name="connsiteY5" fmla="*/ 96065 h 754291"/>
                  <a:gd name="connsiteX6" fmla="*/ 434073 w 1451654"/>
                  <a:gd name="connsiteY6" fmla="*/ 39137 h 754291"/>
                  <a:gd name="connsiteX7" fmla="*/ 594182 w 1451654"/>
                  <a:gd name="connsiteY7" fmla="*/ 0 h 754291"/>
                  <a:gd name="connsiteX8" fmla="*/ 793429 w 1451654"/>
                  <a:gd name="connsiteY8" fmla="*/ 21347 h 754291"/>
                  <a:gd name="connsiteX9" fmla="*/ 1167016 w 1451654"/>
                  <a:gd name="connsiteY9" fmla="*/ 167224 h 754291"/>
                  <a:gd name="connsiteX10" fmla="*/ 989117 w 1451654"/>
                  <a:gd name="connsiteY10" fmla="*/ 338007 h 754291"/>
                  <a:gd name="connsiteX11" fmla="*/ 1049603 w 1451654"/>
                  <a:gd name="connsiteY11" fmla="*/ 434073 h 754291"/>
                  <a:gd name="connsiteX12" fmla="*/ 1088741 w 1451654"/>
                  <a:gd name="connsiteY12" fmla="*/ 523022 h 754291"/>
                  <a:gd name="connsiteX13" fmla="*/ 1095857 w 1451654"/>
                  <a:gd name="connsiteY13" fmla="*/ 615529 h 754291"/>
                  <a:gd name="connsiteX14" fmla="*/ 1451654 w 1451654"/>
                  <a:gd name="connsiteY14" fmla="*/ 754291 h 754291"/>
                  <a:gd name="connsiteX15" fmla="*/ 1430306 w 1451654"/>
                  <a:gd name="connsiteY15" fmla="*/ 615529 h 754291"/>
                  <a:gd name="connsiteX16" fmla="*/ 1330683 w 1451654"/>
                  <a:gd name="connsiteY16" fmla="*/ 458979 h 754291"/>
                  <a:gd name="connsiteX17" fmla="*/ 1216828 w 1451654"/>
                  <a:gd name="connsiteY17" fmla="*/ 391377 h 754291"/>
                  <a:gd name="connsiteX18" fmla="*/ 1113647 w 1451654"/>
                  <a:gd name="connsiteY18" fmla="*/ 355797 h 754291"/>
                  <a:gd name="connsiteX19" fmla="*/ 1042487 w 1451654"/>
                  <a:gd name="connsiteY19" fmla="*/ 341565 h 754291"/>
                  <a:gd name="connsiteX20" fmla="*/ 910842 w 1451654"/>
                  <a:gd name="connsiteY20" fmla="*/ 338007 h 754291"/>
                  <a:gd name="connsiteX21" fmla="*/ 796987 w 1451654"/>
                  <a:gd name="connsiteY21" fmla="*/ 384261 h 754291"/>
                  <a:gd name="connsiteX22" fmla="*/ 672457 w 1451654"/>
                  <a:gd name="connsiteY22" fmla="*/ 466094 h 754291"/>
                  <a:gd name="connsiteX23" fmla="*/ 611972 w 1451654"/>
                  <a:gd name="connsiteY23" fmla="*/ 544370 h 754291"/>
                  <a:gd name="connsiteX24" fmla="*/ 562160 w 1451654"/>
                  <a:gd name="connsiteY24" fmla="*/ 636877 h 754291"/>
                  <a:gd name="connsiteX25" fmla="*/ 547928 w 1451654"/>
                  <a:gd name="connsiteY25" fmla="*/ 743617 h 754291"/>
                  <a:gd name="connsiteX26" fmla="*/ 352240 w 1451654"/>
                  <a:gd name="connsiteY26" fmla="*/ 747175 h 754291"/>
                  <a:gd name="connsiteX0" fmla="*/ 352240 w 1451654"/>
                  <a:gd name="connsiteY0" fmla="*/ 747175 h 754291"/>
                  <a:gd name="connsiteX1" fmla="*/ 0 w 1451654"/>
                  <a:gd name="connsiteY1" fmla="*/ 608414 h 754291"/>
                  <a:gd name="connsiteX2" fmla="*/ 46254 w 1451654"/>
                  <a:gd name="connsiteY2" fmla="*/ 426957 h 754291"/>
                  <a:gd name="connsiteX3" fmla="*/ 113315 w 1451654"/>
                  <a:gd name="connsiteY3" fmla="*/ 290280 h 754291"/>
                  <a:gd name="connsiteX4" fmla="*/ 195689 w 1451654"/>
                  <a:gd name="connsiteY4" fmla="*/ 170782 h 754291"/>
                  <a:gd name="connsiteX5" fmla="*/ 309544 w 1451654"/>
                  <a:gd name="connsiteY5" fmla="*/ 96065 h 754291"/>
                  <a:gd name="connsiteX6" fmla="*/ 434073 w 1451654"/>
                  <a:gd name="connsiteY6" fmla="*/ 39137 h 754291"/>
                  <a:gd name="connsiteX7" fmla="*/ 594182 w 1451654"/>
                  <a:gd name="connsiteY7" fmla="*/ 0 h 754291"/>
                  <a:gd name="connsiteX8" fmla="*/ 793429 w 1451654"/>
                  <a:gd name="connsiteY8" fmla="*/ 21347 h 754291"/>
                  <a:gd name="connsiteX9" fmla="*/ 1167016 w 1451654"/>
                  <a:gd name="connsiteY9" fmla="*/ 167224 h 754291"/>
                  <a:gd name="connsiteX10" fmla="*/ 989117 w 1451654"/>
                  <a:gd name="connsiteY10" fmla="*/ 338007 h 754291"/>
                  <a:gd name="connsiteX11" fmla="*/ 1049603 w 1451654"/>
                  <a:gd name="connsiteY11" fmla="*/ 434073 h 754291"/>
                  <a:gd name="connsiteX12" fmla="*/ 1088741 w 1451654"/>
                  <a:gd name="connsiteY12" fmla="*/ 523022 h 754291"/>
                  <a:gd name="connsiteX13" fmla="*/ 1095857 w 1451654"/>
                  <a:gd name="connsiteY13" fmla="*/ 615529 h 754291"/>
                  <a:gd name="connsiteX14" fmla="*/ 1451654 w 1451654"/>
                  <a:gd name="connsiteY14" fmla="*/ 754291 h 754291"/>
                  <a:gd name="connsiteX15" fmla="*/ 1430306 w 1451654"/>
                  <a:gd name="connsiteY15" fmla="*/ 615529 h 754291"/>
                  <a:gd name="connsiteX16" fmla="*/ 1330683 w 1451654"/>
                  <a:gd name="connsiteY16" fmla="*/ 458979 h 754291"/>
                  <a:gd name="connsiteX17" fmla="*/ 1216828 w 1451654"/>
                  <a:gd name="connsiteY17" fmla="*/ 391377 h 754291"/>
                  <a:gd name="connsiteX18" fmla="*/ 1113647 w 1451654"/>
                  <a:gd name="connsiteY18" fmla="*/ 355797 h 754291"/>
                  <a:gd name="connsiteX19" fmla="*/ 1042487 w 1451654"/>
                  <a:gd name="connsiteY19" fmla="*/ 341565 h 754291"/>
                  <a:gd name="connsiteX20" fmla="*/ 910842 w 1451654"/>
                  <a:gd name="connsiteY20" fmla="*/ 338007 h 754291"/>
                  <a:gd name="connsiteX21" fmla="*/ 796987 w 1451654"/>
                  <a:gd name="connsiteY21" fmla="*/ 384261 h 754291"/>
                  <a:gd name="connsiteX22" fmla="*/ 672457 w 1451654"/>
                  <a:gd name="connsiteY22" fmla="*/ 466094 h 754291"/>
                  <a:gd name="connsiteX23" fmla="*/ 611972 w 1451654"/>
                  <a:gd name="connsiteY23" fmla="*/ 544370 h 754291"/>
                  <a:gd name="connsiteX24" fmla="*/ 562160 w 1451654"/>
                  <a:gd name="connsiteY24" fmla="*/ 636877 h 754291"/>
                  <a:gd name="connsiteX25" fmla="*/ 547928 w 1451654"/>
                  <a:gd name="connsiteY25" fmla="*/ 743617 h 754291"/>
                  <a:gd name="connsiteX26" fmla="*/ 352240 w 1451654"/>
                  <a:gd name="connsiteY26" fmla="*/ 747175 h 754291"/>
                  <a:gd name="connsiteX0" fmla="*/ 352240 w 1451654"/>
                  <a:gd name="connsiteY0" fmla="*/ 747175 h 754291"/>
                  <a:gd name="connsiteX1" fmla="*/ 0 w 1451654"/>
                  <a:gd name="connsiteY1" fmla="*/ 608414 h 754291"/>
                  <a:gd name="connsiteX2" fmla="*/ 51322 w 1451654"/>
                  <a:gd name="connsiteY2" fmla="*/ 435420 h 754291"/>
                  <a:gd name="connsiteX3" fmla="*/ 113315 w 1451654"/>
                  <a:gd name="connsiteY3" fmla="*/ 290280 h 754291"/>
                  <a:gd name="connsiteX4" fmla="*/ 195689 w 1451654"/>
                  <a:gd name="connsiteY4" fmla="*/ 170782 h 754291"/>
                  <a:gd name="connsiteX5" fmla="*/ 309544 w 1451654"/>
                  <a:gd name="connsiteY5" fmla="*/ 96065 h 754291"/>
                  <a:gd name="connsiteX6" fmla="*/ 434073 w 1451654"/>
                  <a:gd name="connsiteY6" fmla="*/ 39137 h 754291"/>
                  <a:gd name="connsiteX7" fmla="*/ 594182 w 1451654"/>
                  <a:gd name="connsiteY7" fmla="*/ 0 h 754291"/>
                  <a:gd name="connsiteX8" fmla="*/ 793429 w 1451654"/>
                  <a:gd name="connsiteY8" fmla="*/ 21347 h 754291"/>
                  <a:gd name="connsiteX9" fmla="*/ 1167016 w 1451654"/>
                  <a:gd name="connsiteY9" fmla="*/ 167224 h 754291"/>
                  <a:gd name="connsiteX10" fmla="*/ 989117 w 1451654"/>
                  <a:gd name="connsiteY10" fmla="*/ 338007 h 754291"/>
                  <a:gd name="connsiteX11" fmla="*/ 1049603 w 1451654"/>
                  <a:gd name="connsiteY11" fmla="*/ 434073 h 754291"/>
                  <a:gd name="connsiteX12" fmla="*/ 1088741 w 1451654"/>
                  <a:gd name="connsiteY12" fmla="*/ 523022 h 754291"/>
                  <a:gd name="connsiteX13" fmla="*/ 1095857 w 1451654"/>
                  <a:gd name="connsiteY13" fmla="*/ 615529 h 754291"/>
                  <a:gd name="connsiteX14" fmla="*/ 1451654 w 1451654"/>
                  <a:gd name="connsiteY14" fmla="*/ 754291 h 754291"/>
                  <a:gd name="connsiteX15" fmla="*/ 1430306 w 1451654"/>
                  <a:gd name="connsiteY15" fmla="*/ 615529 h 754291"/>
                  <a:gd name="connsiteX16" fmla="*/ 1330683 w 1451654"/>
                  <a:gd name="connsiteY16" fmla="*/ 458979 h 754291"/>
                  <a:gd name="connsiteX17" fmla="*/ 1216828 w 1451654"/>
                  <a:gd name="connsiteY17" fmla="*/ 391377 h 754291"/>
                  <a:gd name="connsiteX18" fmla="*/ 1113647 w 1451654"/>
                  <a:gd name="connsiteY18" fmla="*/ 355797 h 754291"/>
                  <a:gd name="connsiteX19" fmla="*/ 1042487 w 1451654"/>
                  <a:gd name="connsiteY19" fmla="*/ 341565 h 754291"/>
                  <a:gd name="connsiteX20" fmla="*/ 910842 w 1451654"/>
                  <a:gd name="connsiteY20" fmla="*/ 338007 h 754291"/>
                  <a:gd name="connsiteX21" fmla="*/ 796987 w 1451654"/>
                  <a:gd name="connsiteY21" fmla="*/ 384261 h 754291"/>
                  <a:gd name="connsiteX22" fmla="*/ 672457 w 1451654"/>
                  <a:gd name="connsiteY22" fmla="*/ 466094 h 754291"/>
                  <a:gd name="connsiteX23" fmla="*/ 611972 w 1451654"/>
                  <a:gd name="connsiteY23" fmla="*/ 544370 h 754291"/>
                  <a:gd name="connsiteX24" fmla="*/ 562160 w 1451654"/>
                  <a:gd name="connsiteY24" fmla="*/ 636877 h 754291"/>
                  <a:gd name="connsiteX25" fmla="*/ 547928 w 1451654"/>
                  <a:gd name="connsiteY25" fmla="*/ 743617 h 754291"/>
                  <a:gd name="connsiteX26" fmla="*/ 352240 w 1451654"/>
                  <a:gd name="connsiteY26" fmla="*/ 747175 h 754291"/>
                  <a:gd name="connsiteX0" fmla="*/ 339572 w 1438986"/>
                  <a:gd name="connsiteY0" fmla="*/ 747175 h 754291"/>
                  <a:gd name="connsiteX1" fmla="*/ 0 w 1438986"/>
                  <a:gd name="connsiteY1" fmla="*/ 602772 h 754291"/>
                  <a:gd name="connsiteX2" fmla="*/ 38654 w 1438986"/>
                  <a:gd name="connsiteY2" fmla="*/ 435420 h 754291"/>
                  <a:gd name="connsiteX3" fmla="*/ 100647 w 1438986"/>
                  <a:gd name="connsiteY3" fmla="*/ 290280 h 754291"/>
                  <a:gd name="connsiteX4" fmla="*/ 183021 w 1438986"/>
                  <a:gd name="connsiteY4" fmla="*/ 170782 h 754291"/>
                  <a:gd name="connsiteX5" fmla="*/ 296876 w 1438986"/>
                  <a:gd name="connsiteY5" fmla="*/ 96065 h 754291"/>
                  <a:gd name="connsiteX6" fmla="*/ 421405 w 1438986"/>
                  <a:gd name="connsiteY6" fmla="*/ 39137 h 754291"/>
                  <a:gd name="connsiteX7" fmla="*/ 581514 w 1438986"/>
                  <a:gd name="connsiteY7" fmla="*/ 0 h 754291"/>
                  <a:gd name="connsiteX8" fmla="*/ 780761 w 1438986"/>
                  <a:gd name="connsiteY8" fmla="*/ 21347 h 754291"/>
                  <a:gd name="connsiteX9" fmla="*/ 1154348 w 1438986"/>
                  <a:gd name="connsiteY9" fmla="*/ 167224 h 754291"/>
                  <a:gd name="connsiteX10" fmla="*/ 976449 w 1438986"/>
                  <a:gd name="connsiteY10" fmla="*/ 338007 h 754291"/>
                  <a:gd name="connsiteX11" fmla="*/ 1036935 w 1438986"/>
                  <a:gd name="connsiteY11" fmla="*/ 434073 h 754291"/>
                  <a:gd name="connsiteX12" fmla="*/ 1076073 w 1438986"/>
                  <a:gd name="connsiteY12" fmla="*/ 523022 h 754291"/>
                  <a:gd name="connsiteX13" fmla="*/ 1083189 w 1438986"/>
                  <a:gd name="connsiteY13" fmla="*/ 615529 h 754291"/>
                  <a:gd name="connsiteX14" fmla="*/ 1438986 w 1438986"/>
                  <a:gd name="connsiteY14" fmla="*/ 754291 h 754291"/>
                  <a:gd name="connsiteX15" fmla="*/ 1417638 w 1438986"/>
                  <a:gd name="connsiteY15" fmla="*/ 615529 h 754291"/>
                  <a:gd name="connsiteX16" fmla="*/ 1318015 w 1438986"/>
                  <a:gd name="connsiteY16" fmla="*/ 458979 h 754291"/>
                  <a:gd name="connsiteX17" fmla="*/ 1204160 w 1438986"/>
                  <a:gd name="connsiteY17" fmla="*/ 391377 h 754291"/>
                  <a:gd name="connsiteX18" fmla="*/ 1100979 w 1438986"/>
                  <a:gd name="connsiteY18" fmla="*/ 355797 h 754291"/>
                  <a:gd name="connsiteX19" fmla="*/ 1029819 w 1438986"/>
                  <a:gd name="connsiteY19" fmla="*/ 341565 h 754291"/>
                  <a:gd name="connsiteX20" fmla="*/ 898174 w 1438986"/>
                  <a:gd name="connsiteY20" fmla="*/ 338007 h 754291"/>
                  <a:gd name="connsiteX21" fmla="*/ 784319 w 1438986"/>
                  <a:gd name="connsiteY21" fmla="*/ 384261 h 754291"/>
                  <a:gd name="connsiteX22" fmla="*/ 659789 w 1438986"/>
                  <a:gd name="connsiteY22" fmla="*/ 466094 h 754291"/>
                  <a:gd name="connsiteX23" fmla="*/ 599304 w 1438986"/>
                  <a:gd name="connsiteY23" fmla="*/ 544370 h 754291"/>
                  <a:gd name="connsiteX24" fmla="*/ 549492 w 1438986"/>
                  <a:gd name="connsiteY24" fmla="*/ 636877 h 754291"/>
                  <a:gd name="connsiteX25" fmla="*/ 535260 w 1438986"/>
                  <a:gd name="connsiteY25" fmla="*/ 743617 h 754291"/>
                  <a:gd name="connsiteX26" fmla="*/ 339572 w 1438986"/>
                  <a:gd name="connsiteY26" fmla="*/ 747175 h 754291"/>
                  <a:gd name="connsiteX0" fmla="*/ 339572 w 1438986"/>
                  <a:gd name="connsiteY0" fmla="*/ 747175 h 754291"/>
                  <a:gd name="connsiteX1" fmla="*/ 0 w 1438986"/>
                  <a:gd name="connsiteY1" fmla="*/ 602772 h 754291"/>
                  <a:gd name="connsiteX2" fmla="*/ 38654 w 1438986"/>
                  <a:gd name="connsiteY2" fmla="*/ 435420 h 754291"/>
                  <a:gd name="connsiteX3" fmla="*/ 100647 w 1438986"/>
                  <a:gd name="connsiteY3" fmla="*/ 290280 h 754291"/>
                  <a:gd name="connsiteX4" fmla="*/ 183021 w 1438986"/>
                  <a:gd name="connsiteY4" fmla="*/ 170782 h 754291"/>
                  <a:gd name="connsiteX5" fmla="*/ 296876 w 1438986"/>
                  <a:gd name="connsiteY5" fmla="*/ 96065 h 754291"/>
                  <a:gd name="connsiteX6" fmla="*/ 421405 w 1438986"/>
                  <a:gd name="connsiteY6" fmla="*/ 39137 h 754291"/>
                  <a:gd name="connsiteX7" fmla="*/ 581514 w 1438986"/>
                  <a:gd name="connsiteY7" fmla="*/ 0 h 754291"/>
                  <a:gd name="connsiteX8" fmla="*/ 780761 w 1438986"/>
                  <a:gd name="connsiteY8" fmla="*/ 21347 h 754291"/>
                  <a:gd name="connsiteX9" fmla="*/ 1154348 w 1438986"/>
                  <a:gd name="connsiteY9" fmla="*/ 167224 h 754291"/>
                  <a:gd name="connsiteX10" fmla="*/ 976449 w 1438986"/>
                  <a:gd name="connsiteY10" fmla="*/ 338007 h 754291"/>
                  <a:gd name="connsiteX11" fmla="*/ 1036935 w 1438986"/>
                  <a:gd name="connsiteY11" fmla="*/ 434073 h 754291"/>
                  <a:gd name="connsiteX12" fmla="*/ 1076073 w 1438986"/>
                  <a:gd name="connsiteY12" fmla="*/ 523022 h 754291"/>
                  <a:gd name="connsiteX13" fmla="*/ 1083189 w 1438986"/>
                  <a:gd name="connsiteY13" fmla="*/ 615529 h 754291"/>
                  <a:gd name="connsiteX14" fmla="*/ 1438986 w 1438986"/>
                  <a:gd name="connsiteY14" fmla="*/ 754291 h 754291"/>
                  <a:gd name="connsiteX15" fmla="*/ 1417638 w 1438986"/>
                  <a:gd name="connsiteY15" fmla="*/ 615529 h 754291"/>
                  <a:gd name="connsiteX16" fmla="*/ 1318015 w 1438986"/>
                  <a:gd name="connsiteY16" fmla="*/ 458979 h 754291"/>
                  <a:gd name="connsiteX17" fmla="*/ 1204160 w 1438986"/>
                  <a:gd name="connsiteY17" fmla="*/ 391377 h 754291"/>
                  <a:gd name="connsiteX18" fmla="*/ 1100979 w 1438986"/>
                  <a:gd name="connsiteY18" fmla="*/ 355797 h 754291"/>
                  <a:gd name="connsiteX19" fmla="*/ 1029819 w 1438986"/>
                  <a:gd name="connsiteY19" fmla="*/ 341565 h 754291"/>
                  <a:gd name="connsiteX20" fmla="*/ 898174 w 1438986"/>
                  <a:gd name="connsiteY20" fmla="*/ 338007 h 754291"/>
                  <a:gd name="connsiteX21" fmla="*/ 784319 w 1438986"/>
                  <a:gd name="connsiteY21" fmla="*/ 384261 h 754291"/>
                  <a:gd name="connsiteX22" fmla="*/ 659789 w 1438986"/>
                  <a:gd name="connsiteY22" fmla="*/ 466094 h 754291"/>
                  <a:gd name="connsiteX23" fmla="*/ 599304 w 1438986"/>
                  <a:gd name="connsiteY23" fmla="*/ 544370 h 754291"/>
                  <a:gd name="connsiteX24" fmla="*/ 549492 w 1438986"/>
                  <a:gd name="connsiteY24" fmla="*/ 636877 h 754291"/>
                  <a:gd name="connsiteX25" fmla="*/ 535260 w 1438986"/>
                  <a:gd name="connsiteY25" fmla="*/ 743617 h 754291"/>
                  <a:gd name="connsiteX26" fmla="*/ 339572 w 1438986"/>
                  <a:gd name="connsiteY26" fmla="*/ 747175 h 754291"/>
                  <a:gd name="connsiteX0" fmla="*/ 339572 w 1438986"/>
                  <a:gd name="connsiteY0" fmla="*/ 747175 h 754291"/>
                  <a:gd name="connsiteX1" fmla="*/ 0 w 1438986"/>
                  <a:gd name="connsiteY1" fmla="*/ 602772 h 754291"/>
                  <a:gd name="connsiteX2" fmla="*/ 38654 w 1438986"/>
                  <a:gd name="connsiteY2" fmla="*/ 435420 h 754291"/>
                  <a:gd name="connsiteX3" fmla="*/ 100647 w 1438986"/>
                  <a:gd name="connsiteY3" fmla="*/ 290280 h 754291"/>
                  <a:gd name="connsiteX4" fmla="*/ 183021 w 1438986"/>
                  <a:gd name="connsiteY4" fmla="*/ 170782 h 754291"/>
                  <a:gd name="connsiteX5" fmla="*/ 296876 w 1438986"/>
                  <a:gd name="connsiteY5" fmla="*/ 96065 h 754291"/>
                  <a:gd name="connsiteX6" fmla="*/ 421405 w 1438986"/>
                  <a:gd name="connsiteY6" fmla="*/ 39137 h 754291"/>
                  <a:gd name="connsiteX7" fmla="*/ 581514 w 1438986"/>
                  <a:gd name="connsiteY7" fmla="*/ 0 h 754291"/>
                  <a:gd name="connsiteX8" fmla="*/ 780761 w 1438986"/>
                  <a:gd name="connsiteY8" fmla="*/ 21347 h 754291"/>
                  <a:gd name="connsiteX9" fmla="*/ 1154348 w 1438986"/>
                  <a:gd name="connsiteY9" fmla="*/ 167224 h 754291"/>
                  <a:gd name="connsiteX10" fmla="*/ 976449 w 1438986"/>
                  <a:gd name="connsiteY10" fmla="*/ 338007 h 754291"/>
                  <a:gd name="connsiteX11" fmla="*/ 1036935 w 1438986"/>
                  <a:gd name="connsiteY11" fmla="*/ 434073 h 754291"/>
                  <a:gd name="connsiteX12" fmla="*/ 1076073 w 1438986"/>
                  <a:gd name="connsiteY12" fmla="*/ 523022 h 754291"/>
                  <a:gd name="connsiteX13" fmla="*/ 1083189 w 1438986"/>
                  <a:gd name="connsiteY13" fmla="*/ 615529 h 754291"/>
                  <a:gd name="connsiteX14" fmla="*/ 1438986 w 1438986"/>
                  <a:gd name="connsiteY14" fmla="*/ 754291 h 754291"/>
                  <a:gd name="connsiteX15" fmla="*/ 1417638 w 1438986"/>
                  <a:gd name="connsiteY15" fmla="*/ 615529 h 754291"/>
                  <a:gd name="connsiteX16" fmla="*/ 1318015 w 1438986"/>
                  <a:gd name="connsiteY16" fmla="*/ 458979 h 754291"/>
                  <a:gd name="connsiteX17" fmla="*/ 1204160 w 1438986"/>
                  <a:gd name="connsiteY17" fmla="*/ 391377 h 754291"/>
                  <a:gd name="connsiteX18" fmla="*/ 1100979 w 1438986"/>
                  <a:gd name="connsiteY18" fmla="*/ 355797 h 754291"/>
                  <a:gd name="connsiteX19" fmla="*/ 1029819 w 1438986"/>
                  <a:gd name="connsiteY19" fmla="*/ 341565 h 754291"/>
                  <a:gd name="connsiteX20" fmla="*/ 898174 w 1438986"/>
                  <a:gd name="connsiteY20" fmla="*/ 338007 h 754291"/>
                  <a:gd name="connsiteX21" fmla="*/ 784319 w 1438986"/>
                  <a:gd name="connsiteY21" fmla="*/ 384261 h 754291"/>
                  <a:gd name="connsiteX22" fmla="*/ 659789 w 1438986"/>
                  <a:gd name="connsiteY22" fmla="*/ 466094 h 754291"/>
                  <a:gd name="connsiteX23" fmla="*/ 599304 w 1438986"/>
                  <a:gd name="connsiteY23" fmla="*/ 544370 h 754291"/>
                  <a:gd name="connsiteX24" fmla="*/ 549492 w 1438986"/>
                  <a:gd name="connsiteY24" fmla="*/ 636877 h 754291"/>
                  <a:gd name="connsiteX25" fmla="*/ 535260 w 1438986"/>
                  <a:gd name="connsiteY25" fmla="*/ 743617 h 754291"/>
                  <a:gd name="connsiteX26" fmla="*/ 339572 w 1438986"/>
                  <a:gd name="connsiteY26" fmla="*/ 747175 h 754291"/>
                  <a:gd name="connsiteX0" fmla="*/ 339572 w 1438986"/>
                  <a:gd name="connsiteY0" fmla="*/ 747175 h 754291"/>
                  <a:gd name="connsiteX1" fmla="*/ 0 w 1438986"/>
                  <a:gd name="connsiteY1" fmla="*/ 602772 h 754291"/>
                  <a:gd name="connsiteX2" fmla="*/ 38654 w 1438986"/>
                  <a:gd name="connsiteY2" fmla="*/ 435420 h 754291"/>
                  <a:gd name="connsiteX3" fmla="*/ 100647 w 1438986"/>
                  <a:gd name="connsiteY3" fmla="*/ 290280 h 754291"/>
                  <a:gd name="connsiteX4" fmla="*/ 183021 w 1438986"/>
                  <a:gd name="connsiteY4" fmla="*/ 170782 h 754291"/>
                  <a:gd name="connsiteX5" fmla="*/ 296876 w 1438986"/>
                  <a:gd name="connsiteY5" fmla="*/ 96065 h 754291"/>
                  <a:gd name="connsiteX6" fmla="*/ 421405 w 1438986"/>
                  <a:gd name="connsiteY6" fmla="*/ 39137 h 754291"/>
                  <a:gd name="connsiteX7" fmla="*/ 581514 w 1438986"/>
                  <a:gd name="connsiteY7" fmla="*/ 0 h 754291"/>
                  <a:gd name="connsiteX8" fmla="*/ 780761 w 1438986"/>
                  <a:gd name="connsiteY8" fmla="*/ 21347 h 754291"/>
                  <a:gd name="connsiteX9" fmla="*/ 1154348 w 1438986"/>
                  <a:gd name="connsiteY9" fmla="*/ 167224 h 754291"/>
                  <a:gd name="connsiteX10" fmla="*/ 976449 w 1438986"/>
                  <a:gd name="connsiteY10" fmla="*/ 338007 h 754291"/>
                  <a:gd name="connsiteX11" fmla="*/ 1036935 w 1438986"/>
                  <a:gd name="connsiteY11" fmla="*/ 434073 h 754291"/>
                  <a:gd name="connsiteX12" fmla="*/ 1076073 w 1438986"/>
                  <a:gd name="connsiteY12" fmla="*/ 523022 h 754291"/>
                  <a:gd name="connsiteX13" fmla="*/ 1083189 w 1438986"/>
                  <a:gd name="connsiteY13" fmla="*/ 615529 h 754291"/>
                  <a:gd name="connsiteX14" fmla="*/ 1438986 w 1438986"/>
                  <a:gd name="connsiteY14" fmla="*/ 754291 h 754291"/>
                  <a:gd name="connsiteX15" fmla="*/ 1417638 w 1438986"/>
                  <a:gd name="connsiteY15" fmla="*/ 615529 h 754291"/>
                  <a:gd name="connsiteX16" fmla="*/ 1318015 w 1438986"/>
                  <a:gd name="connsiteY16" fmla="*/ 458979 h 754291"/>
                  <a:gd name="connsiteX17" fmla="*/ 1204160 w 1438986"/>
                  <a:gd name="connsiteY17" fmla="*/ 391377 h 754291"/>
                  <a:gd name="connsiteX18" fmla="*/ 1100979 w 1438986"/>
                  <a:gd name="connsiteY18" fmla="*/ 355797 h 754291"/>
                  <a:gd name="connsiteX19" fmla="*/ 1029819 w 1438986"/>
                  <a:gd name="connsiteY19" fmla="*/ 341565 h 754291"/>
                  <a:gd name="connsiteX20" fmla="*/ 898174 w 1438986"/>
                  <a:gd name="connsiteY20" fmla="*/ 338007 h 754291"/>
                  <a:gd name="connsiteX21" fmla="*/ 784319 w 1438986"/>
                  <a:gd name="connsiteY21" fmla="*/ 384261 h 754291"/>
                  <a:gd name="connsiteX22" fmla="*/ 659789 w 1438986"/>
                  <a:gd name="connsiteY22" fmla="*/ 466094 h 754291"/>
                  <a:gd name="connsiteX23" fmla="*/ 599304 w 1438986"/>
                  <a:gd name="connsiteY23" fmla="*/ 544370 h 754291"/>
                  <a:gd name="connsiteX24" fmla="*/ 549492 w 1438986"/>
                  <a:gd name="connsiteY24" fmla="*/ 636877 h 754291"/>
                  <a:gd name="connsiteX25" fmla="*/ 535260 w 1438986"/>
                  <a:gd name="connsiteY25" fmla="*/ 743617 h 754291"/>
                  <a:gd name="connsiteX26" fmla="*/ 339572 w 1438986"/>
                  <a:gd name="connsiteY26" fmla="*/ 747175 h 754291"/>
                  <a:gd name="connsiteX0" fmla="*/ 339572 w 1438986"/>
                  <a:gd name="connsiteY0" fmla="*/ 747175 h 754291"/>
                  <a:gd name="connsiteX1" fmla="*/ 0 w 1438986"/>
                  <a:gd name="connsiteY1" fmla="*/ 602772 h 754291"/>
                  <a:gd name="connsiteX2" fmla="*/ 38654 w 1438986"/>
                  <a:gd name="connsiteY2" fmla="*/ 435420 h 754291"/>
                  <a:gd name="connsiteX3" fmla="*/ 100647 w 1438986"/>
                  <a:gd name="connsiteY3" fmla="*/ 290280 h 754291"/>
                  <a:gd name="connsiteX4" fmla="*/ 185555 w 1438986"/>
                  <a:gd name="connsiteY4" fmla="*/ 176424 h 754291"/>
                  <a:gd name="connsiteX5" fmla="*/ 296876 w 1438986"/>
                  <a:gd name="connsiteY5" fmla="*/ 96065 h 754291"/>
                  <a:gd name="connsiteX6" fmla="*/ 421405 w 1438986"/>
                  <a:gd name="connsiteY6" fmla="*/ 39137 h 754291"/>
                  <a:gd name="connsiteX7" fmla="*/ 581514 w 1438986"/>
                  <a:gd name="connsiteY7" fmla="*/ 0 h 754291"/>
                  <a:gd name="connsiteX8" fmla="*/ 780761 w 1438986"/>
                  <a:gd name="connsiteY8" fmla="*/ 21347 h 754291"/>
                  <a:gd name="connsiteX9" fmla="*/ 1154348 w 1438986"/>
                  <a:gd name="connsiteY9" fmla="*/ 167224 h 754291"/>
                  <a:gd name="connsiteX10" fmla="*/ 976449 w 1438986"/>
                  <a:gd name="connsiteY10" fmla="*/ 338007 h 754291"/>
                  <a:gd name="connsiteX11" fmla="*/ 1036935 w 1438986"/>
                  <a:gd name="connsiteY11" fmla="*/ 434073 h 754291"/>
                  <a:gd name="connsiteX12" fmla="*/ 1076073 w 1438986"/>
                  <a:gd name="connsiteY12" fmla="*/ 523022 h 754291"/>
                  <a:gd name="connsiteX13" fmla="*/ 1083189 w 1438986"/>
                  <a:gd name="connsiteY13" fmla="*/ 615529 h 754291"/>
                  <a:gd name="connsiteX14" fmla="*/ 1438986 w 1438986"/>
                  <a:gd name="connsiteY14" fmla="*/ 754291 h 754291"/>
                  <a:gd name="connsiteX15" fmla="*/ 1417638 w 1438986"/>
                  <a:gd name="connsiteY15" fmla="*/ 615529 h 754291"/>
                  <a:gd name="connsiteX16" fmla="*/ 1318015 w 1438986"/>
                  <a:gd name="connsiteY16" fmla="*/ 458979 h 754291"/>
                  <a:gd name="connsiteX17" fmla="*/ 1204160 w 1438986"/>
                  <a:gd name="connsiteY17" fmla="*/ 391377 h 754291"/>
                  <a:gd name="connsiteX18" fmla="*/ 1100979 w 1438986"/>
                  <a:gd name="connsiteY18" fmla="*/ 355797 h 754291"/>
                  <a:gd name="connsiteX19" fmla="*/ 1029819 w 1438986"/>
                  <a:gd name="connsiteY19" fmla="*/ 341565 h 754291"/>
                  <a:gd name="connsiteX20" fmla="*/ 898174 w 1438986"/>
                  <a:gd name="connsiteY20" fmla="*/ 338007 h 754291"/>
                  <a:gd name="connsiteX21" fmla="*/ 784319 w 1438986"/>
                  <a:gd name="connsiteY21" fmla="*/ 384261 h 754291"/>
                  <a:gd name="connsiteX22" fmla="*/ 659789 w 1438986"/>
                  <a:gd name="connsiteY22" fmla="*/ 466094 h 754291"/>
                  <a:gd name="connsiteX23" fmla="*/ 599304 w 1438986"/>
                  <a:gd name="connsiteY23" fmla="*/ 544370 h 754291"/>
                  <a:gd name="connsiteX24" fmla="*/ 549492 w 1438986"/>
                  <a:gd name="connsiteY24" fmla="*/ 636877 h 754291"/>
                  <a:gd name="connsiteX25" fmla="*/ 535260 w 1438986"/>
                  <a:gd name="connsiteY25" fmla="*/ 743617 h 754291"/>
                  <a:gd name="connsiteX26" fmla="*/ 339572 w 1438986"/>
                  <a:gd name="connsiteY26" fmla="*/ 747175 h 754291"/>
                  <a:gd name="connsiteX0" fmla="*/ 339572 w 1438986"/>
                  <a:gd name="connsiteY0" fmla="*/ 747175 h 754291"/>
                  <a:gd name="connsiteX1" fmla="*/ 0 w 1438986"/>
                  <a:gd name="connsiteY1" fmla="*/ 602772 h 754291"/>
                  <a:gd name="connsiteX2" fmla="*/ 38654 w 1438986"/>
                  <a:gd name="connsiteY2" fmla="*/ 435420 h 754291"/>
                  <a:gd name="connsiteX3" fmla="*/ 110782 w 1438986"/>
                  <a:gd name="connsiteY3" fmla="*/ 295923 h 754291"/>
                  <a:gd name="connsiteX4" fmla="*/ 185555 w 1438986"/>
                  <a:gd name="connsiteY4" fmla="*/ 176424 h 754291"/>
                  <a:gd name="connsiteX5" fmla="*/ 296876 w 1438986"/>
                  <a:gd name="connsiteY5" fmla="*/ 96065 h 754291"/>
                  <a:gd name="connsiteX6" fmla="*/ 421405 w 1438986"/>
                  <a:gd name="connsiteY6" fmla="*/ 39137 h 754291"/>
                  <a:gd name="connsiteX7" fmla="*/ 581514 w 1438986"/>
                  <a:gd name="connsiteY7" fmla="*/ 0 h 754291"/>
                  <a:gd name="connsiteX8" fmla="*/ 780761 w 1438986"/>
                  <a:gd name="connsiteY8" fmla="*/ 21347 h 754291"/>
                  <a:gd name="connsiteX9" fmla="*/ 1154348 w 1438986"/>
                  <a:gd name="connsiteY9" fmla="*/ 167224 h 754291"/>
                  <a:gd name="connsiteX10" fmla="*/ 976449 w 1438986"/>
                  <a:gd name="connsiteY10" fmla="*/ 338007 h 754291"/>
                  <a:gd name="connsiteX11" fmla="*/ 1036935 w 1438986"/>
                  <a:gd name="connsiteY11" fmla="*/ 434073 h 754291"/>
                  <a:gd name="connsiteX12" fmla="*/ 1076073 w 1438986"/>
                  <a:gd name="connsiteY12" fmla="*/ 523022 h 754291"/>
                  <a:gd name="connsiteX13" fmla="*/ 1083189 w 1438986"/>
                  <a:gd name="connsiteY13" fmla="*/ 615529 h 754291"/>
                  <a:gd name="connsiteX14" fmla="*/ 1438986 w 1438986"/>
                  <a:gd name="connsiteY14" fmla="*/ 754291 h 754291"/>
                  <a:gd name="connsiteX15" fmla="*/ 1417638 w 1438986"/>
                  <a:gd name="connsiteY15" fmla="*/ 615529 h 754291"/>
                  <a:gd name="connsiteX16" fmla="*/ 1318015 w 1438986"/>
                  <a:gd name="connsiteY16" fmla="*/ 458979 h 754291"/>
                  <a:gd name="connsiteX17" fmla="*/ 1204160 w 1438986"/>
                  <a:gd name="connsiteY17" fmla="*/ 391377 h 754291"/>
                  <a:gd name="connsiteX18" fmla="*/ 1100979 w 1438986"/>
                  <a:gd name="connsiteY18" fmla="*/ 355797 h 754291"/>
                  <a:gd name="connsiteX19" fmla="*/ 1029819 w 1438986"/>
                  <a:gd name="connsiteY19" fmla="*/ 341565 h 754291"/>
                  <a:gd name="connsiteX20" fmla="*/ 898174 w 1438986"/>
                  <a:gd name="connsiteY20" fmla="*/ 338007 h 754291"/>
                  <a:gd name="connsiteX21" fmla="*/ 784319 w 1438986"/>
                  <a:gd name="connsiteY21" fmla="*/ 384261 h 754291"/>
                  <a:gd name="connsiteX22" fmla="*/ 659789 w 1438986"/>
                  <a:gd name="connsiteY22" fmla="*/ 466094 h 754291"/>
                  <a:gd name="connsiteX23" fmla="*/ 599304 w 1438986"/>
                  <a:gd name="connsiteY23" fmla="*/ 544370 h 754291"/>
                  <a:gd name="connsiteX24" fmla="*/ 549492 w 1438986"/>
                  <a:gd name="connsiteY24" fmla="*/ 636877 h 754291"/>
                  <a:gd name="connsiteX25" fmla="*/ 535260 w 1438986"/>
                  <a:gd name="connsiteY25" fmla="*/ 743617 h 754291"/>
                  <a:gd name="connsiteX26" fmla="*/ 339572 w 1438986"/>
                  <a:gd name="connsiteY26" fmla="*/ 747175 h 754291"/>
                  <a:gd name="connsiteX0" fmla="*/ 339572 w 1438986"/>
                  <a:gd name="connsiteY0" fmla="*/ 747175 h 754291"/>
                  <a:gd name="connsiteX1" fmla="*/ 0 w 1438986"/>
                  <a:gd name="connsiteY1" fmla="*/ 602772 h 754291"/>
                  <a:gd name="connsiteX2" fmla="*/ 51322 w 1438986"/>
                  <a:gd name="connsiteY2" fmla="*/ 446704 h 754291"/>
                  <a:gd name="connsiteX3" fmla="*/ 110782 w 1438986"/>
                  <a:gd name="connsiteY3" fmla="*/ 295923 h 754291"/>
                  <a:gd name="connsiteX4" fmla="*/ 185555 w 1438986"/>
                  <a:gd name="connsiteY4" fmla="*/ 176424 h 754291"/>
                  <a:gd name="connsiteX5" fmla="*/ 296876 w 1438986"/>
                  <a:gd name="connsiteY5" fmla="*/ 96065 h 754291"/>
                  <a:gd name="connsiteX6" fmla="*/ 421405 w 1438986"/>
                  <a:gd name="connsiteY6" fmla="*/ 39137 h 754291"/>
                  <a:gd name="connsiteX7" fmla="*/ 581514 w 1438986"/>
                  <a:gd name="connsiteY7" fmla="*/ 0 h 754291"/>
                  <a:gd name="connsiteX8" fmla="*/ 780761 w 1438986"/>
                  <a:gd name="connsiteY8" fmla="*/ 21347 h 754291"/>
                  <a:gd name="connsiteX9" fmla="*/ 1154348 w 1438986"/>
                  <a:gd name="connsiteY9" fmla="*/ 167224 h 754291"/>
                  <a:gd name="connsiteX10" fmla="*/ 976449 w 1438986"/>
                  <a:gd name="connsiteY10" fmla="*/ 338007 h 754291"/>
                  <a:gd name="connsiteX11" fmla="*/ 1036935 w 1438986"/>
                  <a:gd name="connsiteY11" fmla="*/ 434073 h 754291"/>
                  <a:gd name="connsiteX12" fmla="*/ 1076073 w 1438986"/>
                  <a:gd name="connsiteY12" fmla="*/ 523022 h 754291"/>
                  <a:gd name="connsiteX13" fmla="*/ 1083189 w 1438986"/>
                  <a:gd name="connsiteY13" fmla="*/ 615529 h 754291"/>
                  <a:gd name="connsiteX14" fmla="*/ 1438986 w 1438986"/>
                  <a:gd name="connsiteY14" fmla="*/ 754291 h 754291"/>
                  <a:gd name="connsiteX15" fmla="*/ 1417638 w 1438986"/>
                  <a:gd name="connsiteY15" fmla="*/ 615529 h 754291"/>
                  <a:gd name="connsiteX16" fmla="*/ 1318015 w 1438986"/>
                  <a:gd name="connsiteY16" fmla="*/ 458979 h 754291"/>
                  <a:gd name="connsiteX17" fmla="*/ 1204160 w 1438986"/>
                  <a:gd name="connsiteY17" fmla="*/ 391377 h 754291"/>
                  <a:gd name="connsiteX18" fmla="*/ 1100979 w 1438986"/>
                  <a:gd name="connsiteY18" fmla="*/ 355797 h 754291"/>
                  <a:gd name="connsiteX19" fmla="*/ 1029819 w 1438986"/>
                  <a:gd name="connsiteY19" fmla="*/ 341565 h 754291"/>
                  <a:gd name="connsiteX20" fmla="*/ 898174 w 1438986"/>
                  <a:gd name="connsiteY20" fmla="*/ 338007 h 754291"/>
                  <a:gd name="connsiteX21" fmla="*/ 784319 w 1438986"/>
                  <a:gd name="connsiteY21" fmla="*/ 384261 h 754291"/>
                  <a:gd name="connsiteX22" fmla="*/ 659789 w 1438986"/>
                  <a:gd name="connsiteY22" fmla="*/ 466094 h 754291"/>
                  <a:gd name="connsiteX23" fmla="*/ 599304 w 1438986"/>
                  <a:gd name="connsiteY23" fmla="*/ 544370 h 754291"/>
                  <a:gd name="connsiteX24" fmla="*/ 549492 w 1438986"/>
                  <a:gd name="connsiteY24" fmla="*/ 636877 h 754291"/>
                  <a:gd name="connsiteX25" fmla="*/ 535260 w 1438986"/>
                  <a:gd name="connsiteY25" fmla="*/ 743617 h 754291"/>
                  <a:gd name="connsiteX26" fmla="*/ 339572 w 1438986"/>
                  <a:gd name="connsiteY26" fmla="*/ 747175 h 754291"/>
                  <a:gd name="connsiteX0" fmla="*/ 329437 w 1428851"/>
                  <a:gd name="connsiteY0" fmla="*/ 747175 h 754291"/>
                  <a:gd name="connsiteX1" fmla="*/ 0 w 1428851"/>
                  <a:gd name="connsiteY1" fmla="*/ 599951 h 754291"/>
                  <a:gd name="connsiteX2" fmla="*/ 41187 w 1428851"/>
                  <a:gd name="connsiteY2" fmla="*/ 446704 h 754291"/>
                  <a:gd name="connsiteX3" fmla="*/ 100647 w 1428851"/>
                  <a:gd name="connsiteY3" fmla="*/ 295923 h 754291"/>
                  <a:gd name="connsiteX4" fmla="*/ 175420 w 1428851"/>
                  <a:gd name="connsiteY4" fmla="*/ 176424 h 754291"/>
                  <a:gd name="connsiteX5" fmla="*/ 286741 w 1428851"/>
                  <a:gd name="connsiteY5" fmla="*/ 96065 h 754291"/>
                  <a:gd name="connsiteX6" fmla="*/ 411270 w 1428851"/>
                  <a:gd name="connsiteY6" fmla="*/ 39137 h 754291"/>
                  <a:gd name="connsiteX7" fmla="*/ 571379 w 1428851"/>
                  <a:gd name="connsiteY7" fmla="*/ 0 h 754291"/>
                  <a:gd name="connsiteX8" fmla="*/ 770626 w 1428851"/>
                  <a:gd name="connsiteY8" fmla="*/ 21347 h 754291"/>
                  <a:gd name="connsiteX9" fmla="*/ 1144213 w 1428851"/>
                  <a:gd name="connsiteY9" fmla="*/ 167224 h 754291"/>
                  <a:gd name="connsiteX10" fmla="*/ 966314 w 1428851"/>
                  <a:gd name="connsiteY10" fmla="*/ 338007 h 754291"/>
                  <a:gd name="connsiteX11" fmla="*/ 1026800 w 1428851"/>
                  <a:gd name="connsiteY11" fmla="*/ 434073 h 754291"/>
                  <a:gd name="connsiteX12" fmla="*/ 1065938 w 1428851"/>
                  <a:gd name="connsiteY12" fmla="*/ 523022 h 754291"/>
                  <a:gd name="connsiteX13" fmla="*/ 1073054 w 1428851"/>
                  <a:gd name="connsiteY13" fmla="*/ 615529 h 754291"/>
                  <a:gd name="connsiteX14" fmla="*/ 1428851 w 1428851"/>
                  <a:gd name="connsiteY14" fmla="*/ 754291 h 754291"/>
                  <a:gd name="connsiteX15" fmla="*/ 1407503 w 1428851"/>
                  <a:gd name="connsiteY15" fmla="*/ 615529 h 754291"/>
                  <a:gd name="connsiteX16" fmla="*/ 1307880 w 1428851"/>
                  <a:gd name="connsiteY16" fmla="*/ 458979 h 754291"/>
                  <a:gd name="connsiteX17" fmla="*/ 1194025 w 1428851"/>
                  <a:gd name="connsiteY17" fmla="*/ 391377 h 754291"/>
                  <a:gd name="connsiteX18" fmla="*/ 1090844 w 1428851"/>
                  <a:gd name="connsiteY18" fmla="*/ 355797 h 754291"/>
                  <a:gd name="connsiteX19" fmla="*/ 1019684 w 1428851"/>
                  <a:gd name="connsiteY19" fmla="*/ 341565 h 754291"/>
                  <a:gd name="connsiteX20" fmla="*/ 888039 w 1428851"/>
                  <a:gd name="connsiteY20" fmla="*/ 338007 h 754291"/>
                  <a:gd name="connsiteX21" fmla="*/ 774184 w 1428851"/>
                  <a:gd name="connsiteY21" fmla="*/ 384261 h 754291"/>
                  <a:gd name="connsiteX22" fmla="*/ 649654 w 1428851"/>
                  <a:gd name="connsiteY22" fmla="*/ 466094 h 754291"/>
                  <a:gd name="connsiteX23" fmla="*/ 589169 w 1428851"/>
                  <a:gd name="connsiteY23" fmla="*/ 544370 h 754291"/>
                  <a:gd name="connsiteX24" fmla="*/ 539357 w 1428851"/>
                  <a:gd name="connsiteY24" fmla="*/ 636877 h 754291"/>
                  <a:gd name="connsiteX25" fmla="*/ 525125 w 1428851"/>
                  <a:gd name="connsiteY25" fmla="*/ 743617 h 754291"/>
                  <a:gd name="connsiteX26" fmla="*/ 329437 w 1428851"/>
                  <a:gd name="connsiteY26" fmla="*/ 747175 h 754291"/>
                  <a:gd name="connsiteX0" fmla="*/ 329437 w 1428851"/>
                  <a:gd name="connsiteY0" fmla="*/ 747175 h 754291"/>
                  <a:gd name="connsiteX1" fmla="*/ 0 w 1428851"/>
                  <a:gd name="connsiteY1" fmla="*/ 599951 h 754291"/>
                  <a:gd name="connsiteX2" fmla="*/ 41187 w 1428851"/>
                  <a:gd name="connsiteY2" fmla="*/ 446704 h 754291"/>
                  <a:gd name="connsiteX3" fmla="*/ 100647 w 1428851"/>
                  <a:gd name="connsiteY3" fmla="*/ 295923 h 754291"/>
                  <a:gd name="connsiteX4" fmla="*/ 175420 w 1428851"/>
                  <a:gd name="connsiteY4" fmla="*/ 176424 h 754291"/>
                  <a:gd name="connsiteX5" fmla="*/ 286741 w 1428851"/>
                  <a:gd name="connsiteY5" fmla="*/ 96065 h 754291"/>
                  <a:gd name="connsiteX6" fmla="*/ 411270 w 1428851"/>
                  <a:gd name="connsiteY6" fmla="*/ 39137 h 754291"/>
                  <a:gd name="connsiteX7" fmla="*/ 571379 w 1428851"/>
                  <a:gd name="connsiteY7" fmla="*/ 0 h 754291"/>
                  <a:gd name="connsiteX8" fmla="*/ 770626 w 1428851"/>
                  <a:gd name="connsiteY8" fmla="*/ 21347 h 754291"/>
                  <a:gd name="connsiteX9" fmla="*/ 1144213 w 1428851"/>
                  <a:gd name="connsiteY9" fmla="*/ 167224 h 754291"/>
                  <a:gd name="connsiteX10" fmla="*/ 966314 w 1428851"/>
                  <a:gd name="connsiteY10" fmla="*/ 338007 h 754291"/>
                  <a:gd name="connsiteX11" fmla="*/ 1026800 w 1428851"/>
                  <a:gd name="connsiteY11" fmla="*/ 434073 h 754291"/>
                  <a:gd name="connsiteX12" fmla="*/ 1065938 w 1428851"/>
                  <a:gd name="connsiteY12" fmla="*/ 523022 h 754291"/>
                  <a:gd name="connsiteX13" fmla="*/ 1073054 w 1428851"/>
                  <a:gd name="connsiteY13" fmla="*/ 615529 h 754291"/>
                  <a:gd name="connsiteX14" fmla="*/ 1428851 w 1428851"/>
                  <a:gd name="connsiteY14" fmla="*/ 754291 h 754291"/>
                  <a:gd name="connsiteX15" fmla="*/ 1407503 w 1428851"/>
                  <a:gd name="connsiteY15" fmla="*/ 615529 h 754291"/>
                  <a:gd name="connsiteX16" fmla="*/ 1307880 w 1428851"/>
                  <a:gd name="connsiteY16" fmla="*/ 458979 h 754291"/>
                  <a:gd name="connsiteX17" fmla="*/ 1194025 w 1428851"/>
                  <a:gd name="connsiteY17" fmla="*/ 391377 h 754291"/>
                  <a:gd name="connsiteX18" fmla="*/ 1090844 w 1428851"/>
                  <a:gd name="connsiteY18" fmla="*/ 355797 h 754291"/>
                  <a:gd name="connsiteX19" fmla="*/ 1019684 w 1428851"/>
                  <a:gd name="connsiteY19" fmla="*/ 341565 h 754291"/>
                  <a:gd name="connsiteX20" fmla="*/ 888039 w 1428851"/>
                  <a:gd name="connsiteY20" fmla="*/ 338007 h 754291"/>
                  <a:gd name="connsiteX21" fmla="*/ 774184 w 1428851"/>
                  <a:gd name="connsiteY21" fmla="*/ 384261 h 754291"/>
                  <a:gd name="connsiteX22" fmla="*/ 649654 w 1428851"/>
                  <a:gd name="connsiteY22" fmla="*/ 466094 h 754291"/>
                  <a:gd name="connsiteX23" fmla="*/ 589169 w 1428851"/>
                  <a:gd name="connsiteY23" fmla="*/ 544370 h 754291"/>
                  <a:gd name="connsiteX24" fmla="*/ 539357 w 1428851"/>
                  <a:gd name="connsiteY24" fmla="*/ 636877 h 754291"/>
                  <a:gd name="connsiteX25" fmla="*/ 525125 w 1428851"/>
                  <a:gd name="connsiteY25" fmla="*/ 743617 h 754291"/>
                  <a:gd name="connsiteX26" fmla="*/ 329437 w 1428851"/>
                  <a:gd name="connsiteY26" fmla="*/ 747175 h 754291"/>
                  <a:gd name="connsiteX0" fmla="*/ 329437 w 1428851"/>
                  <a:gd name="connsiteY0" fmla="*/ 747175 h 754291"/>
                  <a:gd name="connsiteX1" fmla="*/ 0 w 1428851"/>
                  <a:gd name="connsiteY1" fmla="*/ 599951 h 754291"/>
                  <a:gd name="connsiteX2" fmla="*/ 41187 w 1428851"/>
                  <a:gd name="connsiteY2" fmla="*/ 446704 h 754291"/>
                  <a:gd name="connsiteX3" fmla="*/ 100647 w 1428851"/>
                  <a:gd name="connsiteY3" fmla="*/ 295923 h 754291"/>
                  <a:gd name="connsiteX4" fmla="*/ 185554 w 1428851"/>
                  <a:gd name="connsiteY4" fmla="*/ 182066 h 754291"/>
                  <a:gd name="connsiteX5" fmla="*/ 286741 w 1428851"/>
                  <a:gd name="connsiteY5" fmla="*/ 96065 h 754291"/>
                  <a:gd name="connsiteX6" fmla="*/ 411270 w 1428851"/>
                  <a:gd name="connsiteY6" fmla="*/ 39137 h 754291"/>
                  <a:gd name="connsiteX7" fmla="*/ 571379 w 1428851"/>
                  <a:gd name="connsiteY7" fmla="*/ 0 h 754291"/>
                  <a:gd name="connsiteX8" fmla="*/ 770626 w 1428851"/>
                  <a:gd name="connsiteY8" fmla="*/ 21347 h 754291"/>
                  <a:gd name="connsiteX9" fmla="*/ 1144213 w 1428851"/>
                  <a:gd name="connsiteY9" fmla="*/ 167224 h 754291"/>
                  <a:gd name="connsiteX10" fmla="*/ 966314 w 1428851"/>
                  <a:gd name="connsiteY10" fmla="*/ 338007 h 754291"/>
                  <a:gd name="connsiteX11" fmla="*/ 1026800 w 1428851"/>
                  <a:gd name="connsiteY11" fmla="*/ 434073 h 754291"/>
                  <a:gd name="connsiteX12" fmla="*/ 1065938 w 1428851"/>
                  <a:gd name="connsiteY12" fmla="*/ 523022 h 754291"/>
                  <a:gd name="connsiteX13" fmla="*/ 1073054 w 1428851"/>
                  <a:gd name="connsiteY13" fmla="*/ 615529 h 754291"/>
                  <a:gd name="connsiteX14" fmla="*/ 1428851 w 1428851"/>
                  <a:gd name="connsiteY14" fmla="*/ 754291 h 754291"/>
                  <a:gd name="connsiteX15" fmla="*/ 1407503 w 1428851"/>
                  <a:gd name="connsiteY15" fmla="*/ 615529 h 754291"/>
                  <a:gd name="connsiteX16" fmla="*/ 1307880 w 1428851"/>
                  <a:gd name="connsiteY16" fmla="*/ 458979 h 754291"/>
                  <a:gd name="connsiteX17" fmla="*/ 1194025 w 1428851"/>
                  <a:gd name="connsiteY17" fmla="*/ 391377 h 754291"/>
                  <a:gd name="connsiteX18" fmla="*/ 1090844 w 1428851"/>
                  <a:gd name="connsiteY18" fmla="*/ 355797 h 754291"/>
                  <a:gd name="connsiteX19" fmla="*/ 1019684 w 1428851"/>
                  <a:gd name="connsiteY19" fmla="*/ 341565 h 754291"/>
                  <a:gd name="connsiteX20" fmla="*/ 888039 w 1428851"/>
                  <a:gd name="connsiteY20" fmla="*/ 338007 h 754291"/>
                  <a:gd name="connsiteX21" fmla="*/ 774184 w 1428851"/>
                  <a:gd name="connsiteY21" fmla="*/ 384261 h 754291"/>
                  <a:gd name="connsiteX22" fmla="*/ 649654 w 1428851"/>
                  <a:gd name="connsiteY22" fmla="*/ 466094 h 754291"/>
                  <a:gd name="connsiteX23" fmla="*/ 589169 w 1428851"/>
                  <a:gd name="connsiteY23" fmla="*/ 544370 h 754291"/>
                  <a:gd name="connsiteX24" fmla="*/ 539357 w 1428851"/>
                  <a:gd name="connsiteY24" fmla="*/ 636877 h 754291"/>
                  <a:gd name="connsiteX25" fmla="*/ 525125 w 1428851"/>
                  <a:gd name="connsiteY25" fmla="*/ 743617 h 754291"/>
                  <a:gd name="connsiteX26" fmla="*/ 329437 w 1428851"/>
                  <a:gd name="connsiteY26" fmla="*/ 747175 h 754291"/>
                  <a:gd name="connsiteX0" fmla="*/ 329437 w 1428851"/>
                  <a:gd name="connsiteY0" fmla="*/ 747175 h 754291"/>
                  <a:gd name="connsiteX1" fmla="*/ 0 w 1428851"/>
                  <a:gd name="connsiteY1" fmla="*/ 599951 h 754291"/>
                  <a:gd name="connsiteX2" fmla="*/ 41187 w 1428851"/>
                  <a:gd name="connsiteY2" fmla="*/ 446704 h 754291"/>
                  <a:gd name="connsiteX3" fmla="*/ 100647 w 1428851"/>
                  <a:gd name="connsiteY3" fmla="*/ 295923 h 754291"/>
                  <a:gd name="connsiteX4" fmla="*/ 185554 w 1428851"/>
                  <a:gd name="connsiteY4" fmla="*/ 182066 h 754291"/>
                  <a:gd name="connsiteX5" fmla="*/ 286741 w 1428851"/>
                  <a:gd name="connsiteY5" fmla="*/ 96065 h 754291"/>
                  <a:gd name="connsiteX6" fmla="*/ 411270 w 1428851"/>
                  <a:gd name="connsiteY6" fmla="*/ 39137 h 754291"/>
                  <a:gd name="connsiteX7" fmla="*/ 571379 w 1428851"/>
                  <a:gd name="connsiteY7" fmla="*/ 0 h 754291"/>
                  <a:gd name="connsiteX8" fmla="*/ 770626 w 1428851"/>
                  <a:gd name="connsiteY8" fmla="*/ 21347 h 754291"/>
                  <a:gd name="connsiteX9" fmla="*/ 1144213 w 1428851"/>
                  <a:gd name="connsiteY9" fmla="*/ 167224 h 754291"/>
                  <a:gd name="connsiteX10" fmla="*/ 966314 w 1428851"/>
                  <a:gd name="connsiteY10" fmla="*/ 338007 h 754291"/>
                  <a:gd name="connsiteX11" fmla="*/ 1026800 w 1428851"/>
                  <a:gd name="connsiteY11" fmla="*/ 434073 h 754291"/>
                  <a:gd name="connsiteX12" fmla="*/ 1065938 w 1428851"/>
                  <a:gd name="connsiteY12" fmla="*/ 523022 h 754291"/>
                  <a:gd name="connsiteX13" fmla="*/ 1073054 w 1428851"/>
                  <a:gd name="connsiteY13" fmla="*/ 615529 h 754291"/>
                  <a:gd name="connsiteX14" fmla="*/ 1428851 w 1428851"/>
                  <a:gd name="connsiteY14" fmla="*/ 754291 h 754291"/>
                  <a:gd name="connsiteX15" fmla="*/ 1407503 w 1428851"/>
                  <a:gd name="connsiteY15" fmla="*/ 615529 h 754291"/>
                  <a:gd name="connsiteX16" fmla="*/ 1307880 w 1428851"/>
                  <a:gd name="connsiteY16" fmla="*/ 458979 h 754291"/>
                  <a:gd name="connsiteX17" fmla="*/ 1194025 w 1428851"/>
                  <a:gd name="connsiteY17" fmla="*/ 391377 h 754291"/>
                  <a:gd name="connsiteX18" fmla="*/ 1090844 w 1428851"/>
                  <a:gd name="connsiteY18" fmla="*/ 355797 h 754291"/>
                  <a:gd name="connsiteX19" fmla="*/ 1019684 w 1428851"/>
                  <a:gd name="connsiteY19" fmla="*/ 341565 h 754291"/>
                  <a:gd name="connsiteX20" fmla="*/ 888039 w 1428851"/>
                  <a:gd name="connsiteY20" fmla="*/ 338007 h 754291"/>
                  <a:gd name="connsiteX21" fmla="*/ 774184 w 1428851"/>
                  <a:gd name="connsiteY21" fmla="*/ 384261 h 754291"/>
                  <a:gd name="connsiteX22" fmla="*/ 649654 w 1428851"/>
                  <a:gd name="connsiteY22" fmla="*/ 466094 h 754291"/>
                  <a:gd name="connsiteX23" fmla="*/ 589169 w 1428851"/>
                  <a:gd name="connsiteY23" fmla="*/ 544370 h 754291"/>
                  <a:gd name="connsiteX24" fmla="*/ 539357 w 1428851"/>
                  <a:gd name="connsiteY24" fmla="*/ 636877 h 754291"/>
                  <a:gd name="connsiteX25" fmla="*/ 525125 w 1428851"/>
                  <a:gd name="connsiteY25" fmla="*/ 743617 h 754291"/>
                  <a:gd name="connsiteX26" fmla="*/ 329437 w 1428851"/>
                  <a:gd name="connsiteY26" fmla="*/ 747175 h 754291"/>
                  <a:gd name="connsiteX0" fmla="*/ 329437 w 1428851"/>
                  <a:gd name="connsiteY0" fmla="*/ 747175 h 754291"/>
                  <a:gd name="connsiteX1" fmla="*/ 0 w 1428851"/>
                  <a:gd name="connsiteY1" fmla="*/ 599951 h 754291"/>
                  <a:gd name="connsiteX2" fmla="*/ 41187 w 1428851"/>
                  <a:gd name="connsiteY2" fmla="*/ 446704 h 754291"/>
                  <a:gd name="connsiteX3" fmla="*/ 100647 w 1428851"/>
                  <a:gd name="connsiteY3" fmla="*/ 295923 h 754291"/>
                  <a:gd name="connsiteX4" fmla="*/ 185554 w 1428851"/>
                  <a:gd name="connsiteY4" fmla="*/ 182066 h 754291"/>
                  <a:gd name="connsiteX5" fmla="*/ 286741 w 1428851"/>
                  <a:gd name="connsiteY5" fmla="*/ 96065 h 754291"/>
                  <a:gd name="connsiteX6" fmla="*/ 411270 w 1428851"/>
                  <a:gd name="connsiteY6" fmla="*/ 39137 h 754291"/>
                  <a:gd name="connsiteX7" fmla="*/ 571379 w 1428851"/>
                  <a:gd name="connsiteY7" fmla="*/ 0 h 754291"/>
                  <a:gd name="connsiteX8" fmla="*/ 770626 w 1428851"/>
                  <a:gd name="connsiteY8" fmla="*/ 21347 h 754291"/>
                  <a:gd name="connsiteX9" fmla="*/ 1144213 w 1428851"/>
                  <a:gd name="connsiteY9" fmla="*/ 167224 h 754291"/>
                  <a:gd name="connsiteX10" fmla="*/ 966314 w 1428851"/>
                  <a:gd name="connsiteY10" fmla="*/ 338007 h 754291"/>
                  <a:gd name="connsiteX11" fmla="*/ 1026800 w 1428851"/>
                  <a:gd name="connsiteY11" fmla="*/ 434073 h 754291"/>
                  <a:gd name="connsiteX12" fmla="*/ 1065938 w 1428851"/>
                  <a:gd name="connsiteY12" fmla="*/ 523022 h 754291"/>
                  <a:gd name="connsiteX13" fmla="*/ 1073054 w 1428851"/>
                  <a:gd name="connsiteY13" fmla="*/ 615529 h 754291"/>
                  <a:gd name="connsiteX14" fmla="*/ 1428851 w 1428851"/>
                  <a:gd name="connsiteY14" fmla="*/ 754291 h 754291"/>
                  <a:gd name="connsiteX15" fmla="*/ 1407503 w 1428851"/>
                  <a:gd name="connsiteY15" fmla="*/ 615529 h 754291"/>
                  <a:gd name="connsiteX16" fmla="*/ 1307880 w 1428851"/>
                  <a:gd name="connsiteY16" fmla="*/ 458979 h 754291"/>
                  <a:gd name="connsiteX17" fmla="*/ 1194025 w 1428851"/>
                  <a:gd name="connsiteY17" fmla="*/ 391377 h 754291"/>
                  <a:gd name="connsiteX18" fmla="*/ 1090844 w 1428851"/>
                  <a:gd name="connsiteY18" fmla="*/ 355797 h 754291"/>
                  <a:gd name="connsiteX19" fmla="*/ 1019684 w 1428851"/>
                  <a:gd name="connsiteY19" fmla="*/ 341565 h 754291"/>
                  <a:gd name="connsiteX20" fmla="*/ 888039 w 1428851"/>
                  <a:gd name="connsiteY20" fmla="*/ 338007 h 754291"/>
                  <a:gd name="connsiteX21" fmla="*/ 774184 w 1428851"/>
                  <a:gd name="connsiteY21" fmla="*/ 384261 h 754291"/>
                  <a:gd name="connsiteX22" fmla="*/ 649654 w 1428851"/>
                  <a:gd name="connsiteY22" fmla="*/ 466094 h 754291"/>
                  <a:gd name="connsiteX23" fmla="*/ 589169 w 1428851"/>
                  <a:gd name="connsiteY23" fmla="*/ 544370 h 754291"/>
                  <a:gd name="connsiteX24" fmla="*/ 539357 w 1428851"/>
                  <a:gd name="connsiteY24" fmla="*/ 636877 h 754291"/>
                  <a:gd name="connsiteX25" fmla="*/ 525125 w 1428851"/>
                  <a:gd name="connsiteY25" fmla="*/ 743617 h 754291"/>
                  <a:gd name="connsiteX26" fmla="*/ 329437 w 1428851"/>
                  <a:gd name="connsiteY26" fmla="*/ 747175 h 754291"/>
                  <a:gd name="connsiteX0" fmla="*/ 329437 w 1428851"/>
                  <a:gd name="connsiteY0" fmla="*/ 747175 h 754291"/>
                  <a:gd name="connsiteX1" fmla="*/ 0 w 1428851"/>
                  <a:gd name="connsiteY1" fmla="*/ 599951 h 754291"/>
                  <a:gd name="connsiteX2" fmla="*/ 41187 w 1428851"/>
                  <a:gd name="connsiteY2" fmla="*/ 446704 h 754291"/>
                  <a:gd name="connsiteX3" fmla="*/ 100647 w 1428851"/>
                  <a:gd name="connsiteY3" fmla="*/ 295923 h 754291"/>
                  <a:gd name="connsiteX4" fmla="*/ 185554 w 1428851"/>
                  <a:gd name="connsiteY4" fmla="*/ 182066 h 754291"/>
                  <a:gd name="connsiteX5" fmla="*/ 286741 w 1428851"/>
                  <a:gd name="connsiteY5" fmla="*/ 96065 h 754291"/>
                  <a:gd name="connsiteX6" fmla="*/ 411270 w 1428851"/>
                  <a:gd name="connsiteY6" fmla="*/ 39137 h 754291"/>
                  <a:gd name="connsiteX7" fmla="*/ 571379 w 1428851"/>
                  <a:gd name="connsiteY7" fmla="*/ 0 h 754291"/>
                  <a:gd name="connsiteX8" fmla="*/ 770626 w 1428851"/>
                  <a:gd name="connsiteY8" fmla="*/ 21347 h 754291"/>
                  <a:gd name="connsiteX9" fmla="*/ 1144213 w 1428851"/>
                  <a:gd name="connsiteY9" fmla="*/ 167224 h 754291"/>
                  <a:gd name="connsiteX10" fmla="*/ 966314 w 1428851"/>
                  <a:gd name="connsiteY10" fmla="*/ 338007 h 754291"/>
                  <a:gd name="connsiteX11" fmla="*/ 1026800 w 1428851"/>
                  <a:gd name="connsiteY11" fmla="*/ 434073 h 754291"/>
                  <a:gd name="connsiteX12" fmla="*/ 1065938 w 1428851"/>
                  <a:gd name="connsiteY12" fmla="*/ 523022 h 754291"/>
                  <a:gd name="connsiteX13" fmla="*/ 1073054 w 1428851"/>
                  <a:gd name="connsiteY13" fmla="*/ 615529 h 754291"/>
                  <a:gd name="connsiteX14" fmla="*/ 1428851 w 1428851"/>
                  <a:gd name="connsiteY14" fmla="*/ 754291 h 754291"/>
                  <a:gd name="connsiteX15" fmla="*/ 1407503 w 1428851"/>
                  <a:gd name="connsiteY15" fmla="*/ 615529 h 754291"/>
                  <a:gd name="connsiteX16" fmla="*/ 1307880 w 1428851"/>
                  <a:gd name="connsiteY16" fmla="*/ 458979 h 754291"/>
                  <a:gd name="connsiteX17" fmla="*/ 1194025 w 1428851"/>
                  <a:gd name="connsiteY17" fmla="*/ 391377 h 754291"/>
                  <a:gd name="connsiteX18" fmla="*/ 1090844 w 1428851"/>
                  <a:gd name="connsiteY18" fmla="*/ 355797 h 754291"/>
                  <a:gd name="connsiteX19" fmla="*/ 1019684 w 1428851"/>
                  <a:gd name="connsiteY19" fmla="*/ 341565 h 754291"/>
                  <a:gd name="connsiteX20" fmla="*/ 888039 w 1428851"/>
                  <a:gd name="connsiteY20" fmla="*/ 338007 h 754291"/>
                  <a:gd name="connsiteX21" fmla="*/ 774184 w 1428851"/>
                  <a:gd name="connsiteY21" fmla="*/ 384261 h 754291"/>
                  <a:gd name="connsiteX22" fmla="*/ 649654 w 1428851"/>
                  <a:gd name="connsiteY22" fmla="*/ 466094 h 754291"/>
                  <a:gd name="connsiteX23" fmla="*/ 589169 w 1428851"/>
                  <a:gd name="connsiteY23" fmla="*/ 544370 h 754291"/>
                  <a:gd name="connsiteX24" fmla="*/ 539357 w 1428851"/>
                  <a:gd name="connsiteY24" fmla="*/ 636877 h 754291"/>
                  <a:gd name="connsiteX25" fmla="*/ 525125 w 1428851"/>
                  <a:gd name="connsiteY25" fmla="*/ 743617 h 754291"/>
                  <a:gd name="connsiteX26" fmla="*/ 329437 w 1428851"/>
                  <a:gd name="connsiteY26" fmla="*/ 747175 h 754291"/>
                  <a:gd name="connsiteX0" fmla="*/ 329437 w 1428851"/>
                  <a:gd name="connsiteY0" fmla="*/ 747175 h 754291"/>
                  <a:gd name="connsiteX1" fmla="*/ 0 w 1428851"/>
                  <a:gd name="connsiteY1" fmla="*/ 599951 h 754291"/>
                  <a:gd name="connsiteX2" fmla="*/ 41187 w 1428851"/>
                  <a:gd name="connsiteY2" fmla="*/ 446704 h 754291"/>
                  <a:gd name="connsiteX3" fmla="*/ 100647 w 1428851"/>
                  <a:gd name="connsiteY3" fmla="*/ 295923 h 754291"/>
                  <a:gd name="connsiteX4" fmla="*/ 185554 w 1428851"/>
                  <a:gd name="connsiteY4" fmla="*/ 182066 h 754291"/>
                  <a:gd name="connsiteX5" fmla="*/ 286741 w 1428851"/>
                  <a:gd name="connsiteY5" fmla="*/ 96065 h 754291"/>
                  <a:gd name="connsiteX6" fmla="*/ 411270 w 1428851"/>
                  <a:gd name="connsiteY6" fmla="*/ 39137 h 754291"/>
                  <a:gd name="connsiteX7" fmla="*/ 571379 w 1428851"/>
                  <a:gd name="connsiteY7" fmla="*/ 0 h 754291"/>
                  <a:gd name="connsiteX8" fmla="*/ 770626 w 1428851"/>
                  <a:gd name="connsiteY8" fmla="*/ 21347 h 754291"/>
                  <a:gd name="connsiteX9" fmla="*/ 1144213 w 1428851"/>
                  <a:gd name="connsiteY9" fmla="*/ 167224 h 754291"/>
                  <a:gd name="connsiteX10" fmla="*/ 966314 w 1428851"/>
                  <a:gd name="connsiteY10" fmla="*/ 338007 h 754291"/>
                  <a:gd name="connsiteX11" fmla="*/ 1026800 w 1428851"/>
                  <a:gd name="connsiteY11" fmla="*/ 434073 h 754291"/>
                  <a:gd name="connsiteX12" fmla="*/ 1065938 w 1428851"/>
                  <a:gd name="connsiteY12" fmla="*/ 523022 h 754291"/>
                  <a:gd name="connsiteX13" fmla="*/ 1073054 w 1428851"/>
                  <a:gd name="connsiteY13" fmla="*/ 615529 h 754291"/>
                  <a:gd name="connsiteX14" fmla="*/ 1428851 w 1428851"/>
                  <a:gd name="connsiteY14" fmla="*/ 754291 h 754291"/>
                  <a:gd name="connsiteX15" fmla="*/ 1407503 w 1428851"/>
                  <a:gd name="connsiteY15" fmla="*/ 615529 h 754291"/>
                  <a:gd name="connsiteX16" fmla="*/ 1307880 w 1428851"/>
                  <a:gd name="connsiteY16" fmla="*/ 458979 h 754291"/>
                  <a:gd name="connsiteX17" fmla="*/ 1194025 w 1428851"/>
                  <a:gd name="connsiteY17" fmla="*/ 391377 h 754291"/>
                  <a:gd name="connsiteX18" fmla="*/ 1090844 w 1428851"/>
                  <a:gd name="connsiteY18" fmla="*/ 355797 h 754291"/>
                  <a:gd name="connsiteX19" fmla="*/ 1019684 w 1428851"/>
                  <a:gd name="connsiteY19" fmla="*/ 341565 h 754291"/>
                  <a:gd name="connsiteX20" fmla="*/ 888039 w 1428851"/>
                  <a:gd name="connsiteY20" fmla="*/ 338007 h 754291"/>
                  <a:gd name="connsiteX21" fmla="*/ 774184 w 1428851"/>
                  <a:gd name="connsiteY21" fmla="*/ 384261 h 754291"/>
                  <a:gd name="connsiteX22" fmla="*/ 649654 w 1428851"/>
                  <a:gd name="connsiteY22" fmla="*/ 466094 h 754291"/>
                  <a:gd name="connsiteX23" fmla="*/ 589169 w 1428851"/>
                  <a:gd name="connsiteY23" fmla="*/ 544370 h 754291"/>
                  <a:gd name="connsiteX24" fmla="*/ 539357 w 1428851"/>
                  <a:gd name="connsiteY24" fmla="*/ 636877 h 754291"/>
                  <a:gd name="connsiteX25" fmla="*/ 525125 w 1428851"/>
                  <a:gd name="connsiteY25" fmla="*/ 743617 h 754291"/>
                  <a:gd name="connsiteX26" fmla="*/ 329437 w 1428851"/>
                  <a:gd name="connsiteY26" fmla="*/ 747175 h 754291"/>
                  <a:gd name="connsiteX0" fmla="*/ 329437 w 1428851"/>
                  <a:gd name="connsiteY0" fmla="*/ 748018 h 755134"/>
                  <a:gd name="connsiteX1" fmla="*/ 0 w 1428851"/>
                  <a:gd name="connsiteY1" fmla="*/ 600794 h 755134"/>
                  <a:gd name="connsiteX2" fmla="*/ 41187 w 1428851"/>
                  <a:gd name="connsiteY2" fmla="*/ 447547 h 755134"/>
                  <a:gd name="connsiteX3" fmla="*/ 100647 w 1428851"/>
                  <a:gd name="connsiteY3" fmla="*/ 296766 h 755134"/>
                  <a:gd name="connsiteX4" fmla="*/ 185554 w 1428851"/>
                  <a:gd name="connsiteY4" fmla="*/ 182909 h 755134"/>
                  <a:gd name="connsiteX5" fmla="*/ 286741 w 1428851"/>
                  <a:gd name="connsiteY5" fmla="*/ 96908 h 755134"/>
                  <a:gd name="connsiteX6" fmla="*/ 411270 w 1428851"/>
                  <a:gd name="connsiteY6" fmla="*/ 39980 h 755134"/>
                  <a:gd name="connsiteX7" fmla="*/ 571379 w 1428851"/>
                  <a:gd name="connsiteY7" fmla="*/ 843 h 755134"/>
                  <a:gd name="connsiteX8" fmla="*/ 770626 w 1428851"/>
                  <a:gd name="connsiteY8" fmla="*/ 22190 h 755134"/>
                  <a:gd name="connsiteX9" fmla="*/ 1144213 w 1428851"/>
                  <a:gd name="connsiteY9" fmla="*/ 168067 h 755134"/>
                  <a:gd name="connsiteX10" fmla="*/ 966314 w 1428851"/>
                  <a:gd name="connsiteY10" fmla="*/ 338850 h 755134"/>
                  <a:gd name="connsiteX11" fmla="*/ 1026800 w 1428851"/>
                  <a:gd name="connsiteY11" fmla="*/ 434916 h 755134"/>
                  <a:gd name="connsiteX12" fmla="*/ 1065938 w 1428851"/>
                  <a:gd name="connsiteY12" fmla="*/ 523865 h 755134"/>
                  <a:gd name="connsiteX13" fmla="*/ 1073054 w 1428851"/>
                  <a:gd name="connsiteY13" fmla="*/ 616372 h 755134"/>
                  <a:gd name="connsiteX14" fmla="*/ 1428851 w 1428851"/>
                  <a:gd name="connsiteY14" fmla="*/ 755134 h 755134"/>
                  <a:gd name="connsiteX15" fmla="*/ 1407503 w 1428851"/>
                  <a:gd name="connsiteY15" fmla="*/ 616372 h 755134"/>
                  <a:gd name="connsiteX16" fmla="*/ 1307880 w 1428851"/>
                  <a:gd name="connsiteY16" fmla="*/ 459822 h 755134"/>
                  <a:gd name="connsiteX17" fmla="*/ 1194025 w 1428851"/>
                  <a:gd name="connsiteY17" fmla="*/ 392220 h 755134"/>
                  <a:gd name="connsiteX18" fmla="*/ 1090844 w 1428851"/>
                  <a:gd name="connsiteY18" fmla="*/ 356640 h 755134"/>
                  <a:gd name="connsiteX19" fmla="*/ 1019684 w 1428851"/>
                  <a:gd name="connsiteY19" fmla="*/ 342408 h 755134"/>
                  <a:gd name="connsiteX20" fmla="*/ 888039 w 1428851"/>
                  <a:gd name="connsiteY20" fmla="*/ 338850 h 755134"/>
                  <a:gd name="connsiteX21" fmla="*/ 774184 w 1428851"/>
                  <a:gd name="connsiteY21" fmla="*/ 385104 h 755134"/>
                  <a:gd name="connsiteX22" fmla="*/ 649654 w 1428851"/>
                  <a:gd name="connsiteY22" fmla="*/ 466937 h 755134"/>
                  <a:gd name="connsiteX23" fmla="*/ 589169 w 1428851"/>
                  <a:gd name="connsiteY23" fmla="*/ 545213 h 755134"/>
                  <a:gd name="connsiteX24" fmla="*/ 539357 w 1428851"/>
                  <a:gd name="connsiteY24" fmla="*/ 637720 h 755134"/>
                  <a:gd name="connsiteX25" fmla="*/ 525125 w 1428851"/>
                  <a:gd name="connsiteY25" fmla="*/ 744460 h 755134"/>
                  <a:gd name="connsiteX26" fmla="*/ 329437 w 1428851"/>
                  <a:gd name="connsiteY26" fmla="*/ 748018 h 755134"/>
                  <a:gd name="connsiteX0" fmla="*/ 329437 w 1428851"/>
                  <a:gd name="connsiteY0" fmla="*/ 747234 h 754350"/>
                  <a:gd name="connsiteX1" fmla="*/ 0 w 1428851"/>
                  <a:gd name="connsiteY1" fmla="*/ 600010 h 754350"/>
                  <a:gd name="connsiteX2" fmla="*/ 41187 w 1428851"/>
                  <a:gd name="connsiteY2" fmla="*/ 446763 h 754350"/>
                  <a:gd name="connsiteX3" fmla="*/ 100647 w 1428851"/>
                  <a:gd name="connsiteY3" fmla="*/ 295982 h 754350"/>
                  <a:gd name="connsiteX4" fmla="*/ 185554 w 1428851"/>
                  <a:gd name="connsiteY4" fmla="*/ 182125 h 754350"/>
                  <a:gd name="connsiteX5" fmla="*/ 286741 w 1428851"/>
                  <a:gd name="connsiteY5" fmla="*/ 96124 h 754350"/>
                  <a:gd name="connsiteX6" fmla="*/ 411270 w 1428851"/>
                  <a:gd name="connsiteY6" fmla="*/ 39196 h 754350"/>
                  <a:gd name="connsiteX7" fmla="*/ 571379 w 1428851"/>
                  <a:gd name="connsiteY7" fmla="*/ 59 h 754350"/>
                  <a:gd name="connsiteX8" fmla="*/ 770626 w 1428851"/>
                  <a:gd name="connsiteY8" fmla="*/ 21406 h 754350"/>
                  <a:gd name="connsiteX9" fmla="*/ 1144213 w 1428851"/>
                  <a:gd name="connsiteY9" fmla="*/ 167283 h 754350"/>
                  <a:gd name="connsiteX10" fmla="*/ 966314 w 1428851"/>
                  <a:gd name="connsiteY10" fmla="*/ 338066 h 754350"/>
                  <a:gd name="connsiteX11" fmla="*/ 1026800 w 1428851"/>
                  <a:gd name="connsiteY11" fmla="*/ 434132 h 754350"/>
                  <a:gd name="connsiteX12" fmla="*/ 1065938 w 1428851"/>
                  <a:gd name="connsiteY12" fmla="*/ 523081 h 754350"/>
                  <a:gd name="connsiteX13" fmla="*/ 1073054 w 1428851"/>
                  <a:gd name="connsiteY13" fmla="*/ 615588 h 754350"/>
                  <a:gd name="connsiteX14" fmla="*/ 1428851 w 1428851"/>
                  <a:gd name="connsiteY14" fmla="*/ 754350 h 754350"/>
                  <a:gd name="connsiteX15" fmla="*/ 1407503 w 1428851"/>
                  <a:gd name="connsiteY15" fmla="*/ 615588 h 754350"/>
                  <a:gd name="connsiteX16" fmla="*/ 1307880 w 1428851"/>
                  <a:gd name="connsiteY16" fmla="*/ 459038 h 754350"/>
                  <a:gd name="connsiteX17" fmla="*/ 1194025 w 1428851"/>
                  <a:gd name="connsiteY17" fmla="*/ 391436 h 754350"/>
                  <a:gd name="connsiteX18" fmla="*/ 1090844 w 1428851"/>
                  <a:gd name="connsiteY18" fmla="*/ 355856 h 754350"/>
                  <a:gd name="connsiteX19" fmla="*/ 1019684 w 1428851"/>
                  <a:gd name="connsiteY19" fmla="*/ 341624 h 754350"/>
                  <a:gd name="connsiteX20" fmla="*/ 888039 w 1428851"/>
                  <a:gd name="connsiteY20" fmla="*/ 338066 h 754350"/>
                  <a:gd name="connsiteX21" fmla="*/ 774184 w 1428851"/>
                  <a:gd name="connsiteY21" fmla="*/ 384320 h 754350"/>
                  <a:gd name="connsiteX22" fmla="*/ 649654 w 1428851"/>
                  <a:gd name="connsiteY22" fmla="*/ 466153 h 754350"/>
                  <a:gd name="connsiteX23" fmla="*/ 589169 w 1428851"/>
                  <a:gd name="connsiteY23" fmla="*/ 544429 h 754350"/>
                  <a:gd name="connsiteX24" fmla="*/ 539357 w 1428851"/>
                  <a:gd name="connsiteY24" fmla="*/ 636936 h 754350"/>
                  <a:gd name="connsiteX25" fmla="*/ 525125 w 1428851"/>
                  <a:gd name="connsiteY25" fmla="*/ 743676 h 754350"/>
                  <a:gd name="connsiteX26" fmla="*/ 329437 w 1428851"/>
                  <a:gd name="connsiteY26" fmla="*/ 747234 h 754350"/>
                  <a:gd name="connsiteX0" fmla="*/ 329437 w 1428851"/>
                  <a:gd name="connsiteY0" fmla="*/ 747234 h 754350"/>
                  <a:gd name="connsiteX1" fmla="*/ 0 w 1428851"/>
                  <a:gd name="connsiteY1" fmla="*/ 600010 h 754350"/>
                  <a:gd name="connsiteX2" fmla="*/ 41187 w 1428851"/>
                  <a:gd name="connsiteY2" fmla="*/ 446763 h 754350"/>
                  <a:gd name="connsiteX3" fmla="*/ 100647 w 1428851"/>
                  <a:gd name="connsiteY3" fmla="*/ 295982 h 754350"/>
                  <a:gd name="connsiteX4" fmla="*/ 185554 w 1428851"/>
                  <a:gd name="connsiteY4" fmla="*/ 182125 h 754350"/>
                  <a:gd name="connsiteX5" fmla="*/ 286741 w 1428851"/>
                  <a:gd name="connsiteY5" fmla="*/ 96124 h 754350"/>
                  <a:gd name="connsiteX6" fmla="*/ 411270 w 1428851"/>
                  <a:gd name="connsiteY6" fmla="*/ 39196 h 754350"/>
                  <a:gd name="connsiteX7" fmla="*/ 571379 w 1428851"/>
                  <a:gd name="connsiteY7" fmla="*/ 59 h 754350"/>
                  <a:gd name="connsiteX8" fmla="*/ 770626 w 1428851"/>
                  <a:gd name="connsiteY8" fmla="*/ 21406 h 754350"/>
                  <a:gd name="connsiteX9" fmla="*/ 1144213 w 1428851"/>
                  <a:gd name="connsiteY9" fmla="*/ 167283 h 754350"/>
                  <a:gd name="connsiteX10" fmla="*/ 966314 w 1428851"/>
                  <a:gd name="connsiteY10" fmla="*/ 338066 h 754350"/>
                  <a:gd name="connsiteX11" fmla="*/ 1026800 w 1428851"/>
                  <a:gd name="connsiteY11" fmla="*/ 434132 h 754350"/>
                  <a:gd name="connsiteX12" fmla="*/ 1065938 w 1428851"/>
                  <a:gd name="connsiteY12" fmla="*/ 523081 h 754350"/>
                  <a:gd name="connsiteX13" fmla="*/ 1073054 w 1428851"/>
                  <a:gd name="connsiteY13" fmla="*/ 615588 h 754350"/>
                  <a:gd name="connsiteX14" fmla="*/ 1428851 w 1428851"/>
                  <a:gd name="connsiteY14" fmla="*/ 754350 h 754350"/>
                  <a:gd name="connsiteX15" fmla="*/ 1407503 w 1428851"/>
                  <a:gd name="connsiteY15" fmla="*/ 615588 h 754350"/>
                  <a:gd name="connsiteX16" fmla="*/ 1307880 w 1428851"/>
                  <a:gd name="connsiteY16" fmla="*/ 459038 h 754350"/>
                  <a:gd name="connsiteX17" fmla="*/ 1194025 w 1428851"/>
                  <a:gd name="connsiteY17" fmla="*/ 391436 h 754350"/>
                  <a:gd name="connsiteX18" fmla="*/ 1090844 w 1428851"/>
                  <a:gd name="connsiteY18" fmla="*/ 355856 h 754350"/>
                  <a:gd name="connsiteX19" fmla="*/ 1019684 w 1428851"/>
                  <a:gd name="connsiteY19" fmla="*/ 341624 h 754350"/>
                  <a:gd name="connsiteX20" fmla="*/ 888039 w 1428851"/>
                  <a:gd name="connsiteY20" fmla="*/ 338066 h 754350"/>
                  <a:gd name="connsiteX21" fmla="*/ 774184 w 1428851"/>
                  <a:gd name="connsiteY21" fmla="*/ 384320 h 754350"/>
                  <a:gd name="connsiteX22" fmla="*/ 649654 w 1428851"/>
                  <a:gd name="connsiteY22" fmla="*/ 466153 h 754350"/>
                  <a:gd name="connsiteX23" fmla="*/ 589169 w 1428851"/>
                  <a:gd name="connsiteY23" fmla="*/ 544429 h 754350"/>
                  <a:gd name="connsiteX24" fmla="*/ 539357 w 1428851"/>
                  <a:gd name="connsiteY24" fmla="*/ 636936 h 754350"/>
                  <a:gd name="connsiteX25" fmla="*/ 525125 w 1428851"/>
                  <a:gd name="connsiteY25" fmla="*/ 743676 h 754350"/>
                  <a:gd name="connsiteX26" fmla="*/ 329437 w 1428851"/>
                  <a:gd name="connsiteY26" fmla="*/ 747234 h 754350"/>
                  <a:gd name="connsiteX0" fmla="*/ 329437 w 1428851"/>
                  <a:gd name="connsiteY0" fmla="*/ 747234 h 754350"/>
                  <a:gd name="connsiteX1" fmla="*/ 0 w 1428851"/>
                  <a:gd name="connsiteY1" fmla="*/ 600010 h 754350"/>
                  <a:gd name="connsiteX2" fmla="*/ 41187 w 1428851"/>
                  <a:gd name="connsiteY2" fmla="*/ 446763 h 754350"/>
                  <a:gd name="connsiteX3" fmla="*/ 100647 w 1428851"/>
                  <a:gd name="connsiteY3" fmla="*/ 295982 h 754350"/>
                  <a:gd name="connsiteX4" fmla="*/ 185554 w 1428851"/>
                  <a:gd name="connsiteY4" fmla="*/ 182125 h 754350"/>
                  <a:gd name="connsiteX5" fmla="*/ 286741 w 1428851"/>
                  <a:gd name="connsiteY5" fmla="*/ 96124 h 754350"/>
                  <a:gd name="connsiteX6" fmla="*/ 411270 w 1428851"/>
                  <a:gd name="connsiteY6" fmla="*/ 39196 h 754350"/>
                  <a:gd name="connsiteX7" fmla="*/ 571379 w 1428851"/>
                  <a:gd name="connsiteY7" fmla="*/ 59 h 754350"/>
                  <a:gd name="connsiteX8" fmla="*/ 770626 w 1428851"/>
                  <a:gd name="connsiteY8" fmla="*/ 21406 h 754350"/>
                  <a:gd name="connsiteX9" fmla="*/ 1144213 w 1428851"/>
                  <a:gd name="connsiteY9" fmla="*/ 167283 h 754350"/>
                  <a:gd name="connsiteX10" fmla="*/ 966314 w 1428851"/>
                  <a:gd name="connsiteY10" fmla="*/ 338066 h 754350"/>
                  <a:gd name="connsiteX11" fmla="*/ 1026800 w 1428851"/>
                  <a:gd name="connsiteY11" fmla="*/ 434132 h 754350"/>
                  <a:gd name="connsiteX12" fmla="*/ 1065938 w 1428851"/>
                  <a:gd name="connsiteY12" fmla="*/ 523081 h 754350"/>
                  <a:gd name="connsiteX13" fmla="*/ 1073054 w 1428851"/>
                  <a:gd name="connsiteY13" fmla="*/ 615588 h 754350"/>
                  <a:gd name="connsiteX14" fmla="*/ 1428851 w 1428851"/>
                  <a:gd name="connsiteY14" fmla="*/ 754350 h 754350"/>
                  <a:gd name="connsiteX15" fmla="*/ 1407503 w 1428851"/>
                  <a:gd name="connsiteY15" fmla="*/ 615588 h 754350"/>
                  <a:gd name="connsiteX16" fmla="*/ 1307880 w 1428851"/>
                  <a:gd name="connsiteY16" fmla="*/ 459038 h 754350"/>
                  <a:gd name="connsiteX17" fmla="*/ 1194025 w 1428851"/>
                  <a:gd name="connsiteY17" fmla="*/ 391436 h 754350"/>
                  <a:gd name="connsiteX18" fmla="*/ 1090844 w 1428851"/>
                  <a:gd name="connsiteY18" fmla="*/ 355856 h 754350"/>
                  <a:gd name="connsiteX19" fmla="*/ 1019684 w 1428851"/>
                  <a:gd name="connsiteY19" fmla="*/ 341624 h 754350"/>
                  <a:gd name="connsiteX20" fmla="*/ 888039 w 1428851"/>
                  <a:gd name="connsiteY20" fmla="*/ 338066 h 754350"/>
                  <a:gd name="connsiteX21" fmla="*/ 774184 w 1428851"/>
                  <a:gd name="connsiteY21" fmla="*/ 384320 h 754350"/>
                  <a:gd name="connsiteX22" fmla="*/ 649654 w 1428851"/>
                  <a:gd name="connsiteY22" fmla="*/ 466153 h 754350"/>
                  <a:gd name="connsiteX23" fmla="*/ 589169 w 1428851"/>
                  <a:gd name="connsiteY23" fmla="*/ 544429 h 754350"/>
                  <a:gd name="connsiteX24" fmla="*/ 539357 w 1428851"/>
                  <a:gd name="connsiteY24" fmla="*/ 636936 h 754350"/>
                  <a:gd name="connsiteX25" fmla="*/ 525125 w 1428851"/>
                  <a:gd name="connsiteY25" fmla="*/ 743676 h 754350"/>
                  <a:gd name="connsiteX26" fmla="*/ 329437 w 1428851"/>
                  <a:gd name="connsiteY26" fmla="*/ 747234 h 754350"/>
                  <a:gd name="connsiteX0" fmla="*/ 329437 w 1428851"/>
                  <a:gd name="connsiteY0" fmla="*/ 747234 h 754350"/>
                  <a:gd name="connsiteX1" fmla="*/ 0 w 1428851"/>
                  <a:gd name="connsiteY1" fmla="*/ 600010 h 754350"/>
                  <a:gd name="connsiteX2" fmla="*/ 41187 w 1428851"/>
                  <a:gd name="connsiteY2" fmla="*/ 446763 h 754350"/>
                  <a:gd name="connsiteX3" fmla="*/ 100647 w 1428851"/>
                  <a:gd name="connsiteY3" fmla="*/ 295982 h 754350"/>
                  <a:gd name="connsiteX4" fmla="*/ 185554 w 1428851"/>
                  <a:gd name="connsiteY4" fmla="*/ 182125 h 754350"/>
                  <a:gd name="connsiteX5" fmla="*/ 286741 w 1428851"/>
                  <a:gd name="connsiteY5" fmla="*/ 96124 h 754350"/>
                  <a:gd name="connsiteX6" fmla="*/ 411270 w 1428851"/>
                  <a:gd name="connsiteY6" fmla="*/ 39196 h 754350"/>
                  <a:gd name="connsiteX7" fmla="*/ 571379 w 1428851"/>
                  <a:gd name="connsiteY7" fmla="*/ 59 h 754350"/>
                  <a:gd name="connsiteX8" fmla="*/ 770626 w 1428851"/>
                  <a:gd name="connsiteY8" fmla="*/ 21406 h 754350"/>
                  <a:gd name="connsiteX9" fmla="*/ 1144213 w 1428851"/>
                  <a:gd name="connsiteY9" fmla="*/ 167283 h 754350"/>
                  <a:gd name="connsiteX10" fmla="*/ 966314 w 1428851"/>
                  <a:gd name="connsiteY10" fmla="*/ 338066 h 754350"/>
                  <a:gd name="connsiteX11" fmla="*/ 1026800 w 1428851"/>
                  <a:gd name="connsiteY11" fmla="*/ 434132 h 754350"/>
                  <a:gd name="connsiteX12" fmla="*/ 1065938 w 1428851"/>
                  <a:gd name="connsiteY12" fmla="*/ 523081 h 754350"/>
                  <a:gd name="connsiteX13" fmla="*/ 1073054 w 1428851"/>
                  <a:gd name="connsiteY13" fmla="*/ 615588 h 754350"/>
                  <a:gd name="connsiteX14" fmla="*/ 1428851 w 1428851"/>
                  <a:gd name="connsiteY14" fmla="*/ 754350 h 754350"/>
                  <a:gd name="connsiteX15" fmla="*/ 1407503 w 1428851"/>
                  <a:gd name="connsiteY15" fmla="*/ 615588 h 754350"/>
                  <a:gd name="connsiteX16" fmla="*/ 1307880 w 1428851"/>
                  <a:gd name="connsiteY16" fmla="*/ 459038 h 754350"/>
                  <a:gd name="connsiteX17" fmla="*/ 1194025 w 1428851"/>
                  <a:gd name="connsiteY17" fmla="*/ 391436 h 754350"/>
                  <a:gd name="connsiteX18" fmla="*/ 1090844 w 1428851"/>
                  <a:gd name="connsiteY18" fmla="*/ 355856 h 754350"/>
                  <a:gd name="connsiteX19" fmla="*/ 1019684 w 1428851"/>
                  <a:gd name="connsiteY19" fmla="*/ 341624 h 754350"/>
                  <a:gd name="connsiteX20" fmla="*/ 888039 w 1428851"/>
                  <a:gd name="connsiteY20" fmla="*/ 338066 h 754350"/>
                  <a:gd name="connsiteX21" fmla="*/ 774184 w 1428851"/>
                  <a:gd name="connsiteY21" fmla="*/ 384320 h 754350"/>
                  <a:gd name="connsiteX22" fmla="*/ 649654 w 1428851"/>
                  <a:gd name="connsiteY22" fmla="*/ 466153 h 754350"/>
                  <a:gd name="connsiteX23" fmla="*/ 589169 w 1428851"/>
                  <a:gd name="connsiteY23" fmla="*/ 544429 h 754350"/>
                  <a:gd name="connsiteX24" fmla="*/ 539357 w 1428851"/>
                  <a:gd name="connsiteY24" fmla="*/ 636936 h 754350"/>
                  <a:gd name="connsiteX25" fmla="*/ 525125 w 1428851"/>
                  <a:gd name="connsiteY25" fmla="*/ 743676 h 754350"/>
                  <a:gd name="connsiteX26" fmla="*/ 329437 w 1428851"/>
                  <a:gd name="connsiteY26" fmla="*/ 747234 h 754350"/>
                  <a:gd name="connsiteX0" fmla="*/ 329437 w 1428851"/>
                  <a:gd name="connsiteY0" fmla="*/ 747234 h 754350"/>
                  <a:gd name="connsiteX1" fmla="*/ 0 w 1428851"/>
                  <a:gd name="connsiteY1" fmla="*/ 600010 h 754350"/>
                  <a:gd name="connsiteX2" fmla="*/ 41187 w 1428851"/>
                  <a:gd name="connsiteY2" fmla="*/ 446763 h 754350"/>
                  <a:gd name="connsiteX3" fmla="*/ 100647 w 1428851"/>
                  <a:gd name="connsiteY3" fmla="*/ 295982 h 754350"/>
                  <a:gd name="connsiteX4" fmla="*/ 185554 w 1428851"/>
                  <a:gd name="connsiteY4" fmla="*/ 182125 h 754350"/>
                  <a:gd name="connsiteX5" fmla="*/ 286741 w 1428851"/>
                  <a:gd name="connsiteY5" fmla="*/ 96124 h 754350"/>
                  <a:gd name="connsiteX6" fmla="*/ 411270 w 1428851"/>
                  <a:gd name="connsiteY6" fmla="*/ 39196 h 754350"/>
                  <a:gd name="connsiteX7" fmla="*/ 571379 w 1428851"/>
                  <a:gd name="connsiteY7" fmla="*/ 59 h 754350"/>
                  <a:gd name="connsiteX8" fmla="*/ 770626 w 1428851"/>
                  <a:gd name="connsiteY8" fmla="*/ 21406 h 754350"/>
                  <a:gd name="connsiteX9" fmla="*/ 1144213 w 1428851"/>
                  <a:gd name="connsiteY9" fmla="*/ 167283 h 754350"/>
                  <a:gd name="connsiteX10" fmla="*/ 966314 w 1428851"/>
                  <a:gd name="connsiteY10" fmla="*/ 338066 h 754350"/>
                  <a:gd name="connsiteX11" fmla="*/ 1026800 w 1428851"/>
                  <a:gd name="connsiteY11" fmla="*/ 434132 h 754350"/>
                  <a:gd name="connsiteX12" fmla="*/ 1065938 w 1428851"/>
                  <a:gd name="connsiteY12" fmla="*/ 523081 h 754350"/>
                  <a:gd name="connsiteX13" fmla="*/ 1073054 w 1428851"/>
                  <a:gd name="connsiteY13" fmla="*/ 615588 h 754350"/>
                  <a:gd name="connsiteX14" fmla="*/ 1428851 w 1428851"/>
                  <a:gd name="connsiteY14" fmla="*/ 754350 h 754350"/>
                  <a:gd name="connsiteX15" fmla="*/ 1407503 w 1428851"/>
                  <a:gd name="connsiteY15" fmla="*/ 615588 h 754350"/>
                  <a:gd name="connsiteX16" fmla="*/ 1307880 w 1428851"/>
                  <a:gd name="connsiteY16" fmla="*/ 459038 h 754350"/>
                  <a:gd name="connsiteX17" fmla="*/ 1194025 w 1428851"/>
                  <a:gd name="connsiteY17" fmla="*/ 391436 h 754350"/>
                  <a:gd name="connsiteX18" fmla="*/ 1090844 w 1428851"/>
                  <a:gd name="connsiteY18" fmla="*/ 355856 h 754350"/>
                  <a:gd name="connsiteX19" fmla="*/ 1019684 w 1428851"/>
                  <a:gd name="connsiteY19" fmla="*/ 341624 h 754350"/>
                  <a:gd name="connsiteX20" fmla="*/ 888039 w 1428851"/>
                  <a:gd name="connsiteY20" fmla="*/ 338066 h 754350"/>
                  <a:gd name="connsiteX21" fmla="*/ 774184 w 1428851"/>
                  <a:gd name="connsiteY21" fmla="*/ 384320 h 754350"/>
                  <a:gd name="connsiteX22" fmla="*/ 649654 w 1428851"/>
                  <a:gd name="connsiteY22" fmla="*/ 466153 h 754350"/>
                  <a:gd name="connsiteX23" fmla="*/ 589169 w 1428851"/>
                  <a:gd name="connsiteY23" fmla="*/ 544429 h 754350"/>
                  <a:gd name="connsiteX24" fmla="*/ 539357 w 1428851"/>
                  <a:gd name="connsiteY24" fmla="*/ 636936 h 754350"/>
                  <a:gd name="connsiteX25" fmla="*/ 525125 w 1428851"/>
                  <a:gd name="connsiteY25" fmla="*/ 743676 h 754350"/>
                  <a:gd name="connsiteX26" fmla="*/ 329437 w 1428851"/>
                  <a:gd name="connsiteY26" fmla="*/ 747234 h 754350"/>
                  <a:gd name="connsiteX0" fmla="*/ 329437 w 1428851"/>
                  <a:gd name="connsiteY0" fmla="*/ 747234 h 754350"/>
                  <a:gd name="connsiteX1" fmla="*/ 0 w 1428851"/>
                  <a:gd name="connsiteY1" fmla="*/ 600010 h 754350"/>
                  <a:gd name="connsiteX2" fmla="*/ 41187 w 1428851"/>
                  <a:gd name="connsiteY2" fmla="*/ 446763 h 754350"/>
                  <a:gd name="connsiteX3" fmla="*/ 100647 w 1428851"/>
                  <a:gd name="connsiteY3" fmla="*/ 295982 h 754350"/>
                  <a:gd name="connsiteX4" fmla="*/ 185554 w 1428851"/>
                  <a:gd name="connsiteY4" fmla="*/ 182125 h 754350"/>
                  <a:gd name="connsiteX5" fmla="*/ 286741 w 1428851"/>
                  <a:gd name="connsiteY5" fmla="*/ 96124 h 754350"/>
                  <a:gd name="connsiteX6" fmla="*/ 411270 w 1428851"/>
                  <a:gd name="connsiteY6" fmla="*/ 39196 h 754350"/>
                  <a:gd name="connsiteX7" fmla="*/ 571379 w 1428851"/>
                  <a:gd name="connsiteY7" fmla="*/ 59 h 754350"/>
                  <a:gd name="connsiteX8" fmla="*/ 770626 w 1428851"/>
                  <a:gd name="connsiteY8" fmla="*/ 21406 h 754350"/>
                  <a:gd name="connsiteX9" fmla="*/ 1144213 w 1428851"/>
                  <a:gd name="connsiteY9" fmla="*/ 167283 h 754350"/>
                  <a:gd name="connsiteX10" fmla="*/ 966314 w 1428851"/>
                  <a:gd name="connsiteY10" fmla="*/ 338066 h 754350"/>
                  <a:gd name="connsiteX11" fmla="*/ 1026800 w 1428851"/>
                  <a:gd name="connsiteY11" fmla="*/ 434132 h 754350"/>
                  <a:gd name="connsiteX12" fmla="*/ 1065938 w 1428851"/>
                  <a:gd name="connsiteY12" fmla="*/ 523081 h 754350"/>
                  <a:gd name="connsiteX13" fmla="*/ 1073054 w 1428851"/>
                  <a:gd name="connsiteY13" fmla="*/ 615588 h 754350"/>
                  <a:gd name="connsiteX14" fmla="*/ 1428851 w 1428851"/>
                  <a:gd name="connsiteY14" fmla="*/ 754350 h 754350"/>
                  <a:gd name="connsiteX15" fmla="*/ 1407503 w 1428851"/>
                  <a:gd name="connsiteY15" fmla="*/ 615588 h 754350"/>
                  <a:gd name="connsiteX16" fmla="*/ 1307880 w 1428851"/>
                  <a:gd name="connsiteY16" fmla="*/ 459038 h 754350"/>
                  <a:gd name="connsiteX17" fmla="*/ 1194025 w 1428851"/>
                  <a:gd name="connsiteY17" fmla="*/ 391436 h 754350"/>
                  <a:gd name="connsiteX18" fmla="*/ 1090844 w 1428851"/>
                  <a:gd name="connsiteY18" fmla="*/ 355856 h 754350"/>
                  <a:gd name="connsiteX19" fmla="*/ 1019684 w 1428851"/>
                  <a:gd name="connsiteY19" fmla="*/ 341624 h 754350"/>
                  <a:gd name="connsiteX20" fmla="*/ 888039 w 1428851"/>
                  <a:gd name="connsiteY20" fmla="*/ 338066 h 754350"/>
                  <a:gd name="connsiteX21" fmla="*/ 774184 w 1428851"/>
                  <a:gd name="connsiteY21" fmla="*/ 384320 h 754350"/>
                  <a:gd name="connsiteX22" fmla="*/ 649654 w 1428851"/>
                  <a:gd name="connsiteY22" fmla="*/ 466153 h 754350"/>
                  <a:gd name="connsiteX23" fmla="*/ 589169 w 1428851"/>
                  <a:gd name="connsiteY23" fmla="*/ 544429 h 754350"/>
                  <a:gd name="connsiteX24" fmla="*/ 539357 w 1428851"/>
                  <a:gd name="connsiteY24" fmla="*/ 636936 h 754350"/>
                  <a:gd name="connsiteX25" fmla="*/ 525125 w 1428851"/>
                  <a:gd name="connsiteY25" fmla="*/ 743676 h 754350"/>
                  <a:gd name="connsiteX26" fmla="*/ 329437 w 1428851"/>
                  <a:gd name="connsiteY26" fmla="*/ 747234 h 754350"/>
                  <a:gd name="connsiteX0" fmla="*/ 329437 w 1428851"/>
                  <a:gd name="connsiteY0" fmla="*/ 747234 h 754350"/>
                  <a:gd name="connsiteX1" fmla="*/ 0 w 1428851"/>
                  <a:gd name="connsiteY1" fmla="*/ 600010 h 754350"/>
                  <a:gd name="connsiteX2" fmla="*/ 41187 w 1428851"/>
                  <a:gd name="connsiteY2" fmla="*/ 446763 h 754350"/>
                  <a:gd name="connsiteX3" fmla="*/ 100647 w 1428851"/>
                  <a:gd name="connsiteY3" fmla="*/ 295982 h 754350"/>
                  <a:gd name="connsiteX4" fmla="*/ 185554 w 1428851"/>
                  <a:gd name="connsiteY4" fmla="*/ 182125 h 754350"/>
                  <a:gd name="connsiteX5" fmla="*/ 286741 w 1428851"/>
                  <a:gd name="connsiteY5" fmla="*/ 96124 h 754350"/>
                  <a:gd name="connsiteX6" fmla="*/ 411270 w 1428851"/>
                  <a:gd name="connsiteY6" fmla="*/ 39196 h 754350"/>
                  <a:gd name="connsiteX7" fmla="*/ 571379 w 1428851"/>
                  <a:gd name="connsiteY7" fmla="*/ 59 h 754350"/>
                  <a:gd name="connsiteX8" fmla="*/ 770626 w 1428851"/>
                  <a:gd name="connsiteY8" fmla="*/ 21406 h 754350"/>
                  <a:gd name="connsiteX9" fmla="*/ 1144213 w 1428851"/>
                  <a:gd name="connsiteY9" fmla="*/ 167283 h 754350"/>
                  <a:gd name="connsiteX10" fmla="*/ 966314 w 1428851"/>
                  <a:gd name="connsiteY10" fmla="*/ 338066 h 754350"/>
                  <a:gd name="connsiteX11" fmla="*/ 1026800 w 1428851"/>
                  <a:gd name="connsiteY11" fmla="*/ 434132 h 754350"/>
                  <a:gd name="connsiteX12" fmla="*/ 1065938 w 1428851"/>
                  <a:gd name="connsiteY12" fmla="*/ 523081 h 754350"/>
                  <a:gd name="connsiteX13" fmla="*/ 1073054 w 1428851"/>
                  <a:gd name="connsiteY13" fmla="*/ 615588 h 754350"/>
                  <a:gd name="connsiteX14" fmla="*/ 1428851 w 1428851"/>
                  <a:gd name="connsiteY14" fmla="*/ 754350 h 754350"/>
                  <a:gd name="connsiteX15" fmla="*/ 1407503 w 1428851"/>
                  <a:gd name="connsiteY15" fmla="*/ 615588 h 754350"/>
                  <a:gd name="connsiteX16" fmla="*/ 1307880 w 1428851"/>
                  <a:gd name="connsiteY16" fmla="*/ 459038 h 754350"/>
                  <a:gd name="connsiteX17" fmla="*/ 1194025 w 1428851"/>
                  <a:gd name="connsiteY17" fmla="*/ 391436 h 754350"/>
                  <a:gd name="connsiteX18" fmla="*/ 1090844 w 1428851"/>
                  <a:gd name="connsiteY18" fmla="*/ 355856 h 754350"/>
                  <a:gd name="connsiteX19" fmla="*/ 1019684 w 1428851"/>
                  <a:gd name="connsiteY19" fmla="*/ 341624 h 754350"/>
                  <a:gd name="connsiteX20" fmla="*/ 888039 w 1428851"/>
                  <a:gd name="connsiteY20" fmla="*/ 338066 h 754350"/>
                  <a:gd name="connsiteX21" fmla="*/ 774184 w 1428851"/>
                  <a:gd name="connsiteY21" fmla="*/ 384320 h 754350"/>
                  <a:gd name="connsiteX22" fmla="*/ 649654 w 1428851"/>
                  <a:gd name="connsiteY22" fmla="*/ 466153 h 754350"/>
                  <a:gd name="connsiteX23" fmla="*/ 589169 w 1428851"/>
                  <a:gd name="connsiteY23" fmla="*/ 544429 h 754350"/>
                  <a:gd name="connsiteX24" fmla="*/ 539357 w 1428851"/>
                  <a:gd name="connsiteY24" fmla="*/ 636936 h 754350"/>
                  <a:gd name="connsiteX25" fmla="*/ 525125 w 1428851"/>
                  <a:gd name="connsiteY25" fmla="*/ 743676 h 754350"/>
                  <a:gd name="connsiteX26" fmla="*/ 329437 w 1428851"/>
                  <a:gd name="connsiteY26" fmla="*/ 747234 h 754350"/>
                  <a:gd name="connsiteX0" fmla="*/ 329437 w 1428851"/>
                  <a:gd name="connsiteY0" fmla="*/ 747234 h 754350"/>
                  <a:gd name="connsiteX1" fmla="*/ 0 w 1428851"/>
                  <a:gd name="connsiteY1" fmla="*/ 600010 h 754350"/>
                  <a:gd name="connsiteX2" fmla="*/ 41187 w 1428851"/>
                  <a:gd name="connsiteY2" fmla="*/ 446763 h 754350"/>
                  <a:gd name="connsiteX3" fmla="*/ 100647 w 1428851"/>
                  <a:gd name="connsiteY3" fmla="*/ 295982 h 754350"/>
                  <a:gd name="connsiteX4" fmla="*/ 185554 w 1428851"/>
                  <a:gd name="connsiteY4" fmla="*/ 182125 h 754350"/>
                  <a:gd name="connsiteX5" fmla="*/ 286741 w 1428851"/>
                  <a:gd name="connsiteY5" fmla="*/ 96124 h 754350"/>
                  <a:gd name="connsiteX6" fmla="*/ 411270 w 1428851"/>
                  <a:gd name="connsiteY6" fmla="*/ 39196 h 754350"/>
                  <a:gd name="connsiteX7" fmla="*/ 571379 w 1428851"/>
                  <a:gd name="connsiteY7" fmla="*/ 59 h 754350"/>
                  <a:gd name="connsiteX8" fmla="*/ 770626 w 1428851"/>
                  <a:gd name="connsiteY8" fmla="*/ 21406 h 754350"/>
                  <a:gd name="connsiteX9" fmla="*/ 1144213 w 1428851"/>
                  <a:gd name="connsiteY9" fmla="*/ 167283 h 754350"/>
                  <a:gd name="connsiteX10" fmla="*/ 966314 w 1428851"/>
                  <a:gd name="connsiteY10" fmla="*/ 338066 h 754350"/>
                  <a:gd name="connsiteX11" fmla="*/ 1034401 w 1428851"/>
                  <a:gd name="connsiteY11" fmla="*/ 428490 h 754350"/>
                  <a:gd name="connsiteX12" fmla="*/ 1065938 w 1428851"/>
                  <a:gd name="connsiteY12" fmla="*/ 523081 h 754350"/>
                  <a:gd name="connsiteX13" fmla="*/ 1073054 w 1428851"/>
                  <a:gd name="connsiteY13" fmla="*/ 615588 h 754350"/>
                  <a:gd name="connsiteX14" fmla="*/ 1428851 w 1428851"/>
                  <a:gd name="connsiteY14" fmla="*/ 754350 h 754350"/>
                  <a:gd name="connsiteX15" fmla="*/ 1407503 w 1428851"/>
                  <a:gd name="connsiteY15" fmla="*/ 615588 h 754350"/>
                  <a:gd name="connsiteX16" fmla="*/ 1307880 w 1428851"/>
                  <a:gd name="connsiteY16" fmla="*/ 459038 h 754350"/>
                  <a:gd name="connsiteX17" fmla="*/ 1194025 w 1428851"/>
                  <a:gd name="connsiteY17" fmla="*/ 391436 h 754350"/>
                  <a:gd name="connsiteX18" fmla="*/ 1090844 w 1428851"/>
                  <a:gd name="connsiteY18" fmla="*/ 355856 h 754350"/>
                  <a:gd name="connsiteX19" fmla="*/ 1019684 w 1428851"/>
                  <a:gd name="connsiteY19" fmla="*/ 341624 h 754350"/>
                  <a:gd name="connsiteX20" fmla="*/ 888039 w 1428851"/>
                  <a:gd name="connsiteY20" fmla="*/ 338066 h 754350"/>
                  <a:gd name="connsiteX21" fmla="*/ 774184 w 1428851"/>
                  <a:gd name="connsiteY21" fmla="*/ 384320 h 754350"/>
                  <a:gd name="connsiteX22" fmla="*/ 649654 w 1428851"/>
                  <a:gd name="connsiteY22" fmla="*/ 466153 h 754350"/>
                  <a:gd name="connsiteX23" fmla="*/ 589169 w 1428851"/>
                  <a:gd name="connsiteY23" fmla="*/ 544429 h 754350"/>
                  <a:gd name="connsiteX24" fmla="*/ 539357 w 1428851"/>
                  <a:gd name="connsiteY24" fmla="*/ 636936 h 754350"/>
                  <a:gd name="connsiteX25" fmla="*/ 525125 w 1428851"/>
                  <a:gd name="connsiteY25" fmla="*/ 743676 h 754350"/>
                  <a:gd name="connsiteX26" fmla="*/ 329437 w 1428851"/>
                  <a:gd name="connsiteY26" fmla="*/ 747234 h 754350"/>
                  <a:gd name="connsiteX0" fmla="*/ 329437 w 1452660"/>
                  <a:gd name="connsiteY0" fmla="*/ 747234 h 754350"/>
                  <a:gd name="connsiteX1" fmla="*/ 0 w 1452660"/>
                  <a:gd name="connsiteY1" fmla="*/ 600010 h 754350"/>
                  <a:gd name="connsiteX2" fmla="*/ 41187 w 1452660"/>
                  <a:gd name="connsiteY2" fmla="*/ 446763 h 754350"/>
                  <a:gd name="connsiteX3" fmla="*/ 100647 w 1452660"/>
                  <a:gd name="connsiteY3" fmla="*/ 295982 h 754350"/>
                  <a:gd name="connsiteX4" fmla="*/ 185554 w 1452660"/>
                  <a:gd name="connsiteY4" fmla="*/ 182125 h 754350"/>
                  <a:gd name="connsiteX5" fmla="*/ 286741 w 1452660"/>
                  <a:gd name="connsiteY5" fmla="*/ 96124 h 754350"/>
                  <a:gd name="connsiteX6" fmla="*/ 411270 w 1452660"/>
                  <a:gd name="connsiteY6" fmla="*/ 39196 h 754350"/>
                  <a:gd name="connsiteX7" fmla="*/ 571379 w 1452660"/>
                  <a:gd name="connsiteY7" fmla="*/ 59 h 754350"/>
                  <a:gd name="connsiteX8" fmla="*/ 770626 w 1452660"/>
                  <a:gd name="connsiteY8" fmla="*/ 21406 h 754350"/>
                  <a:gd name="connsiteX9" fmla="*/ 1144213 w 1452660"/>
                  <a:gd name="connsiteY9" fmla="*/ 167283 h 754350"/>
                  <a:gd name="connsiteX10" fmla="*/ 966314 w 1452660"/>
                  <a:gd name="connsiteY10" fmla="*/ 338066 h 754350"/>
                  <a:gd name="connsiteX11" fmla="*/ 1034401 w 1452660"/>
                  <a:gd name="connsiteY11" fmla="*/ 428490 h 754350"/>
                  <a:gd name="connsiteX12" fmla="*/ 1065938 w 1452660"/>
                  <a:gd name="connsiteY12" fmla="*/ 523081 h 754350"/>
                  <a:gd name="connsiteX13" fmla="*/ 1073054 w 1452660"/>
                  <a:gd name="connsiteY13" fmla="*/ 615588 h 754350"/>
                  <a:gd name="connsiteX14" fmla="*/ 1428851 w 1452660"/>
                  <a:gd name="connsiteY14" fmla="*/ 754350 h 754350"/>
                  <a:gd name="connsiteX15" fmla="*/ 1407503 w 1452660"/>
                  <a:gd name="connsiteY15" fmla="*/ 615588 h 754350"/>
                  <a:gd name="connsiteX16" fmla="*/ 1307880 w 1452660"/>
                  <a:gd name="connsiteY16" fmla="*/ 459038 h 754350"/>
                  <a:gd name="connsiteX17" fmla="*/ 1194025 w 1452660"/>
                  <a:gd name="connsiteY17" fmla="*/ 391436 h 754350"/>
                  <a:gd name="connsiteX18" fmla="*/ 1090844 w 1452660"/>
                  <a:gd name="connsiteY18" fmla="*/ 355856 h 754350"/>
                  <a:gd name="connsiteX19" fmla="*/ 1019684 w 1452660"/>
                  <a:gd name="connsiteY19" fmla="*/ 341624 h 754350"/>
                  <a:gd name="connsiteX20" fmla="*/ 888039 w 1452660"/>
                  <a:gd name="connsiteY20" fmla="*/ 338066 h 754350"/>
                  <a:gd name="connsiteX21" fmla="*/ 774184 w 1452660"/>
                  <a:gd name="connsiteY21" fmla="*/ 384320 h 754350"/>
                  <a:gd name="connsiteX22" fmla="*/ 649654 w 1452660"/>
                  <a:gd name="connsiteY22" fmla="*/ 466153 h 754350"/>
                  <a:gd name="connsiteX23" fmla="*/ 589169 w 1452660"/>
                  <a:gd name="connsiteY23" fmla="*/ 544429 h 754350"/>
                  <a:gd name="connsiteX24" fmla="*/ 539357 w 1452660"/>
                  <a:gd name="connsiteY24" fmla="*/ 636936 h 754350"/>
                  <a:gd name="connsiteX25" fmla="*/ 525125 w 1452660"/>
                  <a:gd name="connsiteY25" fmla="*/ 743676 h 754350"/>
                  <a:gd name="connsiteX26" fmla="*/ 329437 w 1452660"/>
                  <a:gd name="connsiteY26" fmla="*/ 747234 h 754350"/>
                  <a:gd name="connsiteX0" fmla="*/ 329437 w 1429552"/>
                  <a:gd name="connsiteY0" fmla="*/ 747234 h 754350"/>
                  <a:gd name="connsiteX1" fmla="*/ 0 w 1429552"/>
                  <a:gd name="connsiteY1" fmla="*/ 600010 h 754350"/>
                  <a:gd name="connsiteX2" fmla="*/ 41187 w 1429552"/>
                  <a:gd name="connsiteY2" fmla="*/ 446763 h 754350"/>
                  <a:gd name="connsiteX3" fmla="*/ 100647 w 1429552"/>
                  <a:gd name="connsiteY3" fmla="*/ 295982 h 754350"/>
                  <a:gd name="connsiteX4" fmla="*/ 185554 w 1429552"/>
                  <a:gd name="connsiteY4" fmla="*/ 182125 h 754350"/>
                  <a:gd name="connsiteX5" fmla="*/ 286741 w 1429552"/>
                  <a:gd name="connsiteY5" fmla="*/ 96124 h 754350"/>
                  <a:gd name="connsiteX6" fmla="*/ 411270 w 1429552"/>
                  <a:gd name="connsiteY6" fmla="*/ 39196 h 754350"/>
                  <a:gd name="connsiteX7" fmla="*/ 571379 w 1429552"/>
                  <a:gd name="connsiteY7" fmla="*/ 59 h 754350"/>
                  <a:gd name="connsiteX8" fmla="*/ 770626 w 1429552"/>
                  <a:gd name="connsiteY8" fmla="*/ 21406 h 754350"/>
                  <a:gd name="connsiteX9" fmla="*/ 1144213 w 1429552"/>
                  <a:gd name="connsiteY9" fmla="*/ 167283 h 754350"/>
                  <a:gd name="connsiteX10" fmla="*/ 966314 w 1429552"/>
                  <a:gd name="connsiteY10" fmla="*/ 338066 h 754350"/>
                  <a:gd name="connsiteX11" fmla="*/ 1034401 w 1429552"/>
                  <a:gd name="connsiteY11" fmla="*/ 428490 h 754350"/>
                  <a:gd name="connsiteX12" fmla="*/ 1065938 w 1429552"/>
                  <a:gd name="connsiteY12" fmla="*/ 523081 h 754350"/>
                  <a:gd name="connsiteX13" fmla="*/ 1073054 w 1429552"/>
                  <a:gd name="connsiteY13" fmla="*/ 615588 h 754350"/>
                  <a:gd name="connsiteX14" fmla="*/ 1428851 w 1429552"/>
                  <a:gd name="connsiteY14" fmla="*/ 754350 h 754350"/>
                  <a:gd name="connsiteX15" fmla="*/ 1407503 w 1429552"/>
                  <a:gd name="connsiteY15" fmla="*/ 615588 h 754350"/>
                  <a:gd name="connsiteX16" fmla="*/ 1307880 w 1429552"/>
                  <a:gd name="connsiteY16" fmla="*/ 459038 h 754350"/>
                  <a:gd name="connsiteX17" fmla="*/ 1194025 w 1429552"/>
                  <a:gd name="connsiteY17" fmla="*/ 391436 h 754350"/>
                  <a:gd name="connsiteX18" fmla="*/ 1090844 w 1429552"/>
                  <a:gd name="connsiteY18" fmla="*/ 355856 h 754350"/>
                  <a:gd name="connsiteX19" fmla="*/ 1019684 w 1429552"/>
                  <a:gd name="connsiteY19" fmla="*/ 341624 h 754350"/>
                  <a:gd name="connsiteX20" fmla="*/ 888039 w 1429552"/>
                  <a:gd name="connsiteY20" fmla="*/ 338066 h 754350"/>
                  <a:gd name="connsiteX21" fmla="*/ 774184 w 1429552"/>
                  <a:gd name="connsiteY21" fmla="*/ 384320 h 754350"/>
                  <a:gd name="connsiteX22" fmla="*/ 649654 w 1429552"/>
                  <a:gd name="connsiteY22" fmla="*/ 466153 h 754350"/>
                  <a:gd name="connsiteX23" fmla="*/ 589169 w 1429552"/>
                  <a:gd name="connsiteY23" fmla="*/ 544429 h 754350"/>
                  <a:gd name="connsiteX24" fmla="*/ 539357 w 1429552"/>
                  <a:gd name="connsiteY24" fmla="*/ 636936 h 754350"/>
                  <a:gd name="connsiteX25" fmla="*/ 525125 w 1429552"/>
                  <a:gd name="connsiteY25" fmla="*/ 743676 h 754350"/>
                  <a:gd name="connsiteX26" fmla="*/ 329437 w 1429552"/>
                  <a:gd name="connsiteY26" fmla="*/ 747234 h 754350"/>
                  <a:gd name="connsiteX0" fmla="*/ 329437 w 1459345"/>
                  <a:gd name="connsiteY0" fmla="*/ 747234 h 766398"/>
                  <a:gd name="connsiteX1" fmla="*/ 0 w 1459345"/>
                  <a:gd name="connsiteY1" fmla="*/ 600010 h 766398"/>
                  <a:gd name="connsiteX2" fmla="*/ 41187 w 1459345"/>
                  <a:gd name="connsiteY2" fmla="*/ 446763 h 766398"/>
                  <a:gd name="connsiteX3" fmla="*/ 100647 w 1459345"/>
                  <a:gd name="connsiteY3" fmla="*/ 295982 h 766398"/>
                  <a:gd name="connsiteX4" fmla="*/ 185554 w 1459345"/>
                  <a:gd name="connsiteY4" fmla="*/ 182125 h 766398"/>
                  <a:gd name="connsiteX5" fmla="*/ 286741 w 1459345"/>
                  <a:gd name="connsiteY5" fmla="*/ 96124 h 766398"/>
                  <a:gd name="connsiteX6" fmla="*/ 411270 w 1459345"/>
                  <a:gd name="connsiteY6" fmla="*/ 39196 h 766398"/>
                  <a:gd name="connsiteX7" fmla="*/ 571379 w 1459345"/>
                  <a:gd name="connsiteY7" fmla="*/ 59 h 766398"/>
                  <a:gd name="connsiteX8" fmla="*/ 770626 w 1459345"/>
                  <a:gd name="connsiteY8" fmla="*/ 21406 h 766398"/>
                  <a:gd name="connsiteX9" fmla="*/ 1144213 w 1459345"/>
                  <a:gd name="connsiteY9" fmla="*/ 167283 h 766398"/>
                  <a:gd name="connsiteX10" fmla="*/ 966314 w 1459345"/>
                  <a:gd name="connsiteY10" fmla="*/ 338066 h 766398"/>
                  <a:gd name="connsiteX11" fmla="*/ 1034401 w 1459345"/>
                  <a:gd name="connsiteY11" fmla="*/ 428490 h 766398"/>
                  <a:gd name="connsiteX12" fmla="*/ 1065938 w 1459345"/>
                  <a:gd name="connsiteY12" fmla="*/ 523081 h 766398"/>
                  <a:gd name="connsiteX13" fmla="*/ 1073054 w 1459345"/>
                  <a:gd name="connsiteY13" fmla="*/ 615588 h 766398"/>
                  <a:gd name="connsiteX14" fmla="*/ 1428851 w 1459345"/>
                  <a:gd name="connsiteY14" fmla="*/ 754350 h 766398"/>
                  <a:gd name="connsiteX15" fmla="*/ 1440075 w 1459345"/>
                  <a:gd name="connsiteY15" fmla="*/ 743972 h 766398"/>
                  <a:gd name="connsiteX16" fmla="*/ 1407503 w 1459345"/>
                  <a:gd name="connsiteY16" fmla="*/ 615588 h 766398"/>
                  <a:gd name="connsiteX17" fmla="*/ 1307880 w 1459345"/>
                  <a:gd name="connsiteY17" fmla="*/ 459038 h 766398"/>
                  <a:gd name="connsiteX18" fmla="*/ 1194025 w 1459345"/>
                  <a:gd name="connsiteY18" fmla="*/ 391436 h 766398"/>
                  <a:gd name="connsiteX19" fmla="*/ 1090844 w 1459345"/>
                  <a:gd name="connsiteY19" fmla="*/ 355856 h 766398"/>
                  <a:gd name="connsiteX20" fmla="*/ 1019684 w 1459345"/>
                  <a:gd name="connsiteY20" fmla="*/ 341624 h 766398"/>
                  <a:gd name="connsiteX21" fmla="*/ 888039 w 1459345"/>
                  <a:gd name="connsiteY21" fmla="*/ 338066 h 766398"/>
                  <a:gd name="connsiteX22" fmla="*/ 774184 w 1459345"/>
                  <a:gd name="connsiteY22" fmla="*/ 384320 h 766398"/>
                  <a:gd name="connsiteX23" fmla="*/ 649654 w 1459345"/>
                  <a:gd name="connsiteY23" fmla="*/ 466153 h 766398"/>
                  <a:gd name="connsiteX24" fmla="*/ 589169 w 1459345"/>
                  <a:gd name="connsiteY24" fmla="*/ 544429 h 766398"/>
                  <a:gd name="connsiteX25" fmla="*/ 539357 w 1459345"/>
                  <a:gd name="connsiteY25" fmla="*/ 636936 h 766398"/>
                  <a:gd name="connsiteX26" fmla="*/ 525125 w 1459345"/>
                  <a:gd name="connsiteY26" fmla="*/ 743676 h 766398"/>
                  <a:gd name="connsiteX27" fmla="*/ 329437 w 1459345"/>
                  <a:gd name="connsiteY27" fmla="*/ 747234 h 766398"/>
                  <a:gd name="connsiteX0" fmla="*/ 329437 w 1452660"/>
                  <a:gd name="connsiteY0" fmla="*/ 747234 h 754350"/>
                  <a:gd name="connsiteX1" fmla="*/ 0 w 1452660"/>
                  <a:gd name="connsiteY1" fmla="*/ 600010 h 754350"/>
                  <a:gd name="connsiteX2" fmla="*/ 41187 w 1452660"/>
                  <a:gd name="connsiteY2" fmla="*/ 446763 h 754350"/>
                  <a:gd name="connsiteX3" fmla="*/ 100647 w 1452660"/>
                  <a:gd name="connsiteY3" fmla="*/ 295982 h 754350"/>
                  <a:gd name="connsiteX4" fmla="*/ 185554 w 1452660"/>
                  <a:gd name="connsiteY4" fmla="*/ 182125 h 754350"/>
                  <a:gd name="connsiteX5" fmla="*/ 286741 w 1452660"/>
                  <a:gd name="connsiteY5" fmla="*/ 96124 h 754350"/>
                  <a:gd name="connsiteX6" fmla="*/ 411270 w 1452660"/>
                  <a:gd name="connsiteY6" fmla="*/ 39196 h 754350"/>
                  <a:gd name="connsiteX7" fmla="*/ 571379 w 1452660"/>
                  <a:gd name="connsiteY7" fmla="*/ 59 h 754350"/>
                  <a:gd name="connsiteX8" fmla="*/ 770626 w 1452660"/>
                  <a:gd name="connsiteY8" fmla="*/ 21406 h 754350"/>
                  <a:gd name="connsiteX9" fmla="*/ 1144213 w 1452660"/>
                  <a:gd name="connsiteY9" fmla="*/ 167283 h 754350"/>
                  <a:gd name="connsiteX10" fmla="*/ 966314 w 1452660"/>
                  <a:gd name="connsiteY10" fmla="*/ 338066 h 754350"/>
                  <a:gd name="connsiteX11" fmla="*/ 1034401 w 1452660"/>
                  <a:gd name="connsiteY11" fmla="*/ 428490 h 754350"/>
                  <a:gd name="connsiteX12" fmla="*/ 1065938 w 1452660"/>
                  <a:gd name="connsiteY12" fmla="*/ 523081 h 754350"/>
                  <a:gd name="connsiteX13" fmla="*/ 1073054 w 1452660"/>
                  <a:gd name="connsiteY13" fmla="*/ 615588 h 754350"/>
                  <a:gd name="connsiteX14" fmla="*/ 1428851 w 1452660"/>
                  <a:gd name="connsiteY14" fmla="*/ 754350 h 754350"/>
                  <a:gd name="connsiteX15" fmla="*/ 1407503 w 1452660"/>
                  <a:gd name="connsiteY15" fmla="*/ 615588 h 754350"/>
                  <a:gd name="connsiteX16" fmla="*/ 1307880 w 1452660"/>
                  <a:gd name="connsiteY16" fmla="*/ 459038 h 754350"/>
                  <a:gd name="connsiteX17" fmla="*/ 1194025 w 1452660"/>
                  <a:gd name="connsiteY17" fmla="*/ 391436 h 754350"/>
                  <a:gd name="connsiteX18" fmla="*/ 1090844 w 1452660"/>
                  <a:gd name="connsiteY18" fmla="*/ 355856 h 754350"/>
                  <a:gd name="connsiteX19" fmla="*/ 1019684 w 1452660"/>
                  <a:gd name="connsiteY19" fmla="*/ 341624 h 754350"/>
                  <a:gd name="connsiteX20" fmla="*/ 888039 w 1452660"/>
                  <a:gd name="connsiteY20" fmla="*/ 338066 h 754350"/>
                  <a:gd name="connsiteX21" fmla="*/ 774184 w 1452660"/>
                  <a:gd name="connsiteY21" fmla="*/ 384320 h 754350"/>
                  <a:gd name="connsiteX22" fmla="*/ 649654 w 1452660"/>
                  <a:gd name="connsiteY22" fmla="*/ 466153 h 754350"/>
                  <a:gd name="connsiteX23" fmla="*/ 589169 w 1452660"/>
                  <a:gd name="connsiteY23" fmla="*/ 544429 h 754350"/>
                  <a:gd name="connsiteX24" fmla="*/ 539357 w 1452660"/>
                  <a:gd name="connsiteY24" fmla="*/ 636936 h 754350"/>
                  <a:gd name="connsiteX25" fmla="*/ 525125 w 1452660"/>
                  <a:gd name="connsiteY25" fmla="*/ 743676 h 754350"/>
                  <a:gd name="connsiteX26" fmla="*/ 329437 w 1452660"/>
                  <a:gd name="connsiteY26" fmla="*/ 747234 h 754350"/>
                  <a:gd name="connsiteX0" fmla="*/ 329437 w 1428851"/>
                  <a:gd name="connsiteY0" fmla="*/ 747234 h 754350"/>
                  <a:gd name="connsiteX1" fmla="*/ 0 w 1428851"/>
                  <a:gd name="connsiteY1" fmla="*/ 600010 h 754350"/>
                  <a:gd name="connsiteX2" fmla="*/ 41187 w 1428851"/>
                  <a:gd name="connsiteY2" fmla="*/ 446763 h 754350"/>
                  <a:gd name="connsiteX3" fmla="*/ 100647 w 1428851"/>
                  <a:gd name="connsiteY3" fmla="*/ 295982 h 754350"/>
                  <a:gd name="connsiteX4" fmla="*/ 185554 w 1428851"/>
                  <a:gd name="connsiteY4" fmla="*/ 182125 h 754350"/>
                  <a:gd name="connsiteX5" fmla="*/ 286741 w 1428851"/>
                  <a:gd name="connsiteY5" fmla="*/ 96124 h 754350"/>
                  <a:gd name="connsiteX6" fmla="*/ 411270 w 1428851"/>
                  <a:gd name="connsiteY6" fmla="*/ 39196 h 754350"/>
                  <a:gd name="connsiteX7" fmla="*/ 571379 w 1428851"/>
                  <a:gd name="connsiteY7" fmla="*/ 59 h 754350"/>
                  <a:gd name="connsiteX8" fmla="*/ 770626 w 1428851"/>
                  <a:gd name="connsiteY8" fmla="*/ 21406 h 754350"/>
                  <a:gd name="connsiteX9" fmla="*/ 1144213 w 1428851"/>
                  <a:gd name="connsiteY9" fmla="*/ 167283 h 754350"/>
                  <a:gd name="connsiteX10" fmla="*/ 966314 w 1428851"/>
                  <a:gd name="connsiteY10" fmla="*/ 338066 h 754350"/>
                  <a:gd name="connsiteX11" fmla="*/ 1034401 w 1428851"/>
                  <a:gd name="connsiteY11" fmla="*/ 428490 h 754350"/>
                  <a:gd name="connsiteX12" fmla="*/ 1065938 w 1428851"/>
                  <a:gd name="connsiteY12" fmla="*/ 523081 h 754350"/>
                  <a:gd name="connsiteX13" fmla="*/ 1073054 w 1428851"/>
                  <a:gd name="connsiteY13" fmla="*/ 615588 h 754350"/>
                  <a:gd name="connsiteX14" fmla="*/ 1428851 w 1428851"/>
                  <a:gd name="connsiteY14" fmla="*/ 754350 h 754350"/>
                  <a:gd name="connsiteX15" fmla="*/ 1407503 w 1428851"/>
                  <a:gd name="connsiteY15" fmla="*/ 615588 h 754350"/>
                  <a:gd name="connsiteX16" fmla="*/ 1307880 w 1428851"/>
                  <a:gd name="connsiteY16" fmla="*/ 459038 h 754350"/>
                  <a:gd name="connsiteX17" fmla="*/ 1194025 w 1428851"/>
                  <a:gd name="connsiteY17" fmla="*/ 391436 h 754350"/>
                  <a:gd name="connsiteX18" fmla="*/ 1090844 w 1428851"/>
                  <a:gd name="connsiteY18" fmla="*/ 355856 h 754350"/>
                  <a:gd name="connsiteX19" fmla="*/ 1019684 w 1428851"/>
                  <a:gd name="connsiteY19" fmla="*/ 341624 h 754350"/>
                  <a:gd name="connsiteX20" fmla="*/ 888039 w 1428851"/>
                  <a:gd name="connsiteY20" fmla="*/ 338066 h 754350"/>
                  <a:gd name="connsiteX21" fmla="*/ 774184 w 1428851"/>
                  <a:gd name="connsiteY21" fmla="*/ 384320 h 754350"/>
                  <a:gd name="connsiteX22" fmla="*/ 649654 w 1428851"/>
                  <a:gd name="connsiteY22" fmla="*/ 466153 h 754350"/>
                  <a:gd name="connsiteX23" fmla="*/ 589169 w 1428851"/>
                  <a:gd name="connsiteY23" fmla="*/ 544429 h 754350"/>
                  <a:gd name="connsiteX24" fmla="*/ 539357 w 1428851"/>
                  <a:gd name="connsiteY24" fmla="*/ 636936 h 754350"/>
                  <a:gd name="connsiteX25" fmla="*/ 525125 w 1428851"/>
                  <a:gd name="connsiteY25" fmla="*/ 743676 h 754350"/>
                  <a:gd name="connsiteX26" fmla="*/ 329437 w 1428851"/>
                  <a:gd name="connsiteY26" fmla="*/ 747234 h 754350"/>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07503 w 1444053"/>
                  <a:gd name="connsiteY15" fmla="*/ 615588 h 757171"/>
                  <a:gd name="connsiteX16" fmla="*/ 1307880 w 1444053"/>
                  <a:gd name="connsiteY16" fmla="*/ 459038 h 757171"/>
                  <a:gd name="connsiteX17" fmla="*/ 1194025 w 1444053"/>
                  <a:gd name="connsiteY17" fmla="*/ 391436 h 757171"/>
                  <a:gd name="connsiteX18" fmla="*/ 1090844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49654 w 1444053"/>
                  <a:gd name="connsiteY22" fmla="*/ 466153 h 757171"/>
                  <a:gd name="connsiteX23" fmla="*/ 589169 w 1444053"/>
                  <a:gd name="connsiteY23" fmla="*/ 544429 h 757171"/>
                  <a:gd name="connsiteX24" fmla="*/ 539357 w 1444053"/>
                  <a:gd name="connsiteY24" fmla="*/ 636936 h 757171"/>
                  <a:gd name="connsiteX25" fmla="*/ 525125 w 1444053"/>
                  <a:gd name="connsiteY25" fmla="*/ 743676 h 757171"/>
                  <a:gd name="connsiteX26" fmla="*/ 329437 w 1444053"/>
                  <a:gd name="connsiteY26" fmla="*/ 747234 h 757171"/>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17637 w 1444053"/>
                  <a:gd name="connsiteY15" fmla="*/ 609947 h 757171"/>
                  <a:gd name="connsiteX16" fmla="*/ 1307880 w 1444053"/>
                  <a:gd name="connsiteY16" fmla="*/ 459038 h 757171"/>
                  <a:gd name="connsiteX17" fmla="*/ 1194025 w 1444053"/>
                  <a:gd name="connsiteY17" fmla="*/ 391436 h 757171"/>
                  <a:gd name="connsiteX18" fmla="*/ 1090844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49654 w 1444053"/>
                  <a:gd name="connsiteY22" fmla="*/ 466153 h 757171"/>
                  <a:gd name="connsiteX23" fmla="*/ 589169 w 1444053"/>
                  <a:gd name="connsiteY23" fmla="*/ 544429 h 757171"/>
                  <a:gd name="connsiteX24" fmla="*/ 539357 w 1444053"/>
                  <a:gd name="connsiteY24" fmla="*/ 636936 h 757171"/>
                  <a:gd name="connsiteX25" fmla="*/ 525125 w 1444053"/>
                  <a:gd name="connsiteY25" fmla="*/ 743676 h 757171"/>
                  <a:gd name="connsiteX26" fmla="*/ 329437 w 1444053"/>
                  <a:gd name="connsiteY26" fmla="*/ 747234 h 757171"/>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17637 w 1444053"/>
                  <a:gd name="connsiteY15" fmla="*/ 609947 h 757171"/>
                  <a:gd name="connsiteX16" fmla="*/ 1307880 w 1444053"/>
                  <a:gd name="connsiteY16" fmla="*/ 459038 h 757171"/>
                  <a:gd name="connsiteX17" fmla="*/ 1194025 w 1444053"/>
                  <a:gd name="connsiteY17" fmla="*/ 391436 h 757171"/>
                  <a:gd name="connsiteX18" fmla="*/ 1090844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49654 w 1444053"/>
                  <a:gd name="connsiteY22" fmla="*/ 466153 h 757171"/>
                  <a:gd name="connsiteX23" fmla="*/ 589169 w 1444053"/>
                  <a:gd name="connsiteY23" fmla="*/ 544429 h 757171"/>
                  <a:gd name="connsiteX24" fmla="*/ 539357 w 1444053"/>
                  <a:gd name="connsiteY24" fmla="*/ 636936 h 757171"/>
                  <a:gd name="connsiteX25" fmla="*/ 525125 w 1444053"/>
                  <a:gd name="connsiteY25" fmla="*/ 743676 h 757171"/>
                  <a:gd name="connsiteX26" fmla="*/ 329437 w 1444053"/>
                  <a:gd name="connsiteY26" fmla="*/ 747234 h 757171"/>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17637 w 1444053"/>
                  <a:gd name="connsiteY15" fmla="*/ 609947 h 757171"/>
                  <a:gd name="connsiteX16" fmla="*/ 1307880 w 1444053"/>
                  <a:gd name="connsiteY16" fmla="*/ 459038 h 757171"/>
                  <a:gd name="connsiteX17" fmla="*/ 1194025 w 1444053"/>
                  <a:gd name="connsiteY17" fmla="*/ 391436 h 757171"/>
                  <a:gd name="connsiteX18" fmla="*/ 1090844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49654 w 1444053"/>
                  <a:gd name="connsiteY22" fmla="*/ 466153 h 757171"/>
                  <a:gd name="connsiteX23" fmla="*/ 589169 w 1444053"/>
                  <a:gd name="connsiteY23" fmla="*/ 544429 h 757171"/>
                  <a:gd name="connsiteX24" fmla="*/ 539357 w 1444053"/>
                  <a:gd name="connsiteY24" fmla="*/ 636936 h 757171"/>
                  <a:gd name="connsiteX25" fmla="*/ 525125 w 1444053"/>
                  <a:gd name="connsiteY25" fmla="*/ 743676 h 757171"/>
                  <a:gd name="connsiteX26" fmla="*/ 329437 w 1444053"/>
                  <a:gd name="connsiteY26" fmla="*/ 747234 h 757171"/>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17637 w 1444053"/>
                  <a:gd name="connsiteY15" fmla="*/ 609947 h 757171"/>
                  <a:gd name="connsiteX16" fmla="*/ 1307880 w 1444053"/>
                  <a:gd name="connsiteY16" fmla="*/ 459038 h 757171"/>
                  <a:gd name="connsiteX17" fmla="*/ 1194025 w 1444053"/>
                  <a:gd name="connsiteY17" fmla="*/ 391436 h 757171"/>
                  <a:gd name="connsiteX18" fmla="*/ 1090844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49654 w 1444053"/>
                  <a:gd name="connsiteY22" fmla="*/ 466153 h 757171"/>
                  <a:gd name="connsiteX23" fmla="*/ 589169 w 1444053"/>
                  <a:gd name="connsiteY23" fmla="*/ 544429 h 757171"/>
                  <a:gd name="connsiteX24" fmla="*/ 539357 w 1444053"/>
                  <a:gd name="connsiteY24" fmla="*/ 636936 h 757171"/>
                  <a:gd name="connsiteX25" fmla="*/ 525125 w 1444053"/>
                  <a:gd name="connsiteY25" fmla="*/ 743676 h 757171"/>
                  <a:gd name="connsiteX26" fmla="*/ 329437 w 1444053"/>
                  <a:gd name="connsiteY26" fmla="*/ 747234 h 757171"/>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17637 w 1444053"/>
                  <a:gd name="connsiteY15" fmla="*/ 609947 h 757171"/>
                  <a:gd name="connsiteX16" fmla="*/ 1307880 w 1444053"/>
                  <a:gd name="connsiteY16" fmla="*/ 459038 h 757171"/>
                  <a:gd name="connsiteX17" fmla="*/ 1194025 w 1444053"/>
                  <a:gd name="connsiteY17" fmla="*/ 391436 h 757171"/>
                  <a:gd name="connsiteX18" fmla="*/ 1090844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49654 w 1444053"/>
                  <a:gd name="connsiteY22" fmla="*/ 466153 h 757171"/>
                  <a:gd name="connsiteX23" fmla="*/ 589169 w 1444053"/>
                  <a:gd name="connsiteY23" fmla="*/ 544429 h 757171"/>
                  <a:gd name="connsiteX24" fmla="*/ 539357 w 1444053"/>
                  <a:gd name="connsiteY24" fmla="*/ 636936 h 757171"/>
                  <a:gd name="connsiteX25" fmla="*/ 525125 w 1444053"/>
                  <a:gd name="connsiteY25" fmla="*/ 743676 h 757171"/>
                  <a:gd name="connsiteX26" fmla="*/ 329437 w 1444053"/>
                  <a:gd name="connsiteY26" fmla="*/ 747234 h 757171"/>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17637 w 1444053"/>
                  <a:gd name="connsiteY15" fmla="*/ 609947 h 757171"/>
                  <a:gd name="connsiteX16" fmla="*/ 1307880 w 1444053"/>
                  <a:gd name="connsiteY16" fmla="*/ 459038 h 757171"/>
                  <a:gd name="connsiteX17" fmla="*/ 1194025 w 1444053"/>
                  <a:gd name="connsiteY17" fmla="*/ 388615 h 757171"/>
                  <a:gd name="connsiteX18" fmla="*/ 1090844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49654 w 1444053"/>
                  <a:gd name="connsiteY22" fmla="*/ 466153 h 757171"/>
                  <a:gd name="connsiteX23" fmla="*/ 589169 w 1444053"/>
                  <a:gd name="connsiteY23" fmla="*/ 544429 h 757171"/>
                  <a:gd name="connsiteX24" fmla="*/ 539357 w 1444053"/>
                  <a:gd name="connsiteY24" fmla="*/ 636936 h 757171"/>
                  <a:gd name="connsiteX25" fmla="*/ 525125 w 1444053"/>
                  <a:gd name="connsiteY25" fmla="*/ 743676 h 757171"/>
                  <a:gd name="connsiteX26" fmla="*/ 329437 w 1444053"/>
                  <a:gd name="connsiteY26" fmla="*/ 747234 h 757171"/>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17637 w 1444053"/>
                  <a:gd name="connsiteY15" fmla="*/ 609947 h 757171"/>
                  <a:gd name="connsiteX16" fmla="*/ 1307880 w 1444053"/>
                  <a:gd name="connsiteY16" fmla="*/ 459038 h 757171"/>
                  <a:gd name="connsiteX17" fmla="*/ 1194025 w 1444053"/>
                  <a:gd name="connsiteY17" fmla="*/ 388615 h 757171"/>
                  <a:gd name="connsiteX18" fmla="*/ 1090844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49654 w 1444053"/>
                  <a:gd name="connsiteY22" fmla="*/ 466153 h 757171"/>
                  <a:gd name="connsiteX23" fmla="*/ 589169 w 1444053"/>
                  <a:gd name="connsiteY23" fmla="*/ 544429 h 757171"/>
                  <a:gd name="connsiteX24" fmla="*/ 539357 w 1444053"/>
                  <a:gd name="connsiteY24" fmla="*/ 636936 h 757171"/>
                  <a:gd name="connsiteX25" fmla="*/ 525125 w 1444053"/>
                  <a:gd name="connsiteY25" fmla="*/ 743676 h 757171"/>
                  <a:gd name="connsiteX26" fmla="*/ 329437 w 1444053"/>
                  <a:gd name="connsiteY26" fmla="*/ 747234 h 757171"/>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17637 w 1444053"/>
                  <a:gd name="connsiteY15" fmla="*/ 609947 h 757171"/>
                  <a:gd name="connsiteX16" fmla="*/ 1307880 w 1444053"/>
                  <a:gd name="connsiteY16" fmla="*/ 459038 h 757171"/>
                  <a:gd name="connsiteX17" fmla="*/ 1194025 w 1444053"/>
                  <a:gd name="connsiteY17" fmla="*/ 388615 h 757171"/>
                  <a:gd name="connsiteX18" fmla="*/ 1088311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49654 w 1444053"/>
                  <a:gd name="connsiteY22" fmla="*/ 466153 h 757171"/>
                  <a:gd name="connsiteX23" fmla="*/ 589169 w 1444053"/>
                  <a:gd name="connsiteY23" fmla="*/ 544429 h 757171"/>
                  <a:gd name="connsiteX24" fmla="*/ 539357 w 1444053"/>
                  <a:gd name="connsiteY24" fmla="*/ 636936 h 757171"/>
                  <a:gd name="connsiteX25" fmla="*/ 525125 w 1444053"/>
                  <a:gd name="connsiteY25" fmla="*/ 743676 h 757171"/>
                  <a:gd name="connsiteX26" fmla="*/ 329437 w 1444053"/>
                  <a:gd name="connsiteY26" fmla="*/ 747234 h 757171"/>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17637 w 1444053"/>
                  <a:gd name="connsiteY15" fmla="*/ 609947 h 757171"/>
                  <a:gd name="connsiteX16" fmla="*/ 1307880 w 1444053"/>
                  <a:gd name="connsiteY16" fmla="*/ 459038 h 757171"/>
                  <a:gd name="connsiteX17" fmla="*/ 1194025 w 1444053"/>
                  <a:gd name="connsiteY17" fmla="*/ 388615 h 757171"/>
                  <a:gd name="connsiteX18" fmla="*/ 1088311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49654 w 1444053"/>
                  <a:gd name="connsiteY22" fmla="*/ 466153 h 757171"/>
                  <a:gd name="connsiteX23" fmla="*/ 589169 w 1444053"/>
                  <a:gd name="connsiteY23" fmla="*/ 544429 h 757171"/>
                  <a:gd name="connsiteX24" fmla="*/ 539357 w 1444053"/>
                  <a:gd name="connsiteY24" fmla="*/ 636936 h 757171"/>
                  <a:gd name="connsiteX25" fmla="*/ 525125 w 1444053"/>
                  <a:gd name="connsiteY25" fmla="*/ 743676 h 757171"/>
                  <a:gd name="connsiteX26" fmla="*/ 329437 w 1444053"/>
                  <a:gd name="connsiteY26" fmla="*/ 747234 h 757171"/>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17637 w 1444053"/>
                  <a:gd name="connsiteY15" fmla="*/ 609947 h 757171"/>
                  <a:gd name="connsiteX16" fmla="*/ 1307880 w 1444053"/>
                  <a:gd name="connsiteY16" fmla="*/ 459038 h 757171"/>
                  <a:gd name="connsiteX17" fmla="*/ 1194025 w 1444053"/>
                  <a:gd name="connsiteY17" fmla="*/ 388615 h 757171"/>
                  <a:gd name="connsiteX18" fmla="*/ 1088311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49654 w 1444053"/>
                  <a:gd name="connsiteY22" fmla="*/ 466153 h 757171"/>
                  <a:gd name="connsiteX23" fmla="*/ 586635 w 1444053"/>
                  <a:gd name="connsiteY23" fmla="*/ 538786 h 757171"/>
                  <a:gd name="connsiteX24" fmla="*/ 539357 w 1444053"/>
                  <a:gd name="connsiteY24" fmla="*/ 636936 h 757171"/>
                  <a:gd name="connsiteX25" fmla="*/ 525125 w 1444053"/>
                  <a:gd name="connsiteY25" fmla="*/ 743676 h 757171"/>
                  <a:gd name="connsiteX26" fmla="*/ 329437 w 1444053"/>
                  <a:gd name="connsiteY26" fmla="*/ 747234 h 757171"/>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17637 w 1444053"/>
                  <a:gd name="connsiteY15" fmla="*/ 609947 h 757171"/>
                  <a:gd name="connsiteX16" fmla="*/ 1307880 w 1444053"/>
                  <a:gd name="connsiteY16" fmla="*/ 459038 h 757171"/>
                  <a:gd name="connsiteX17" fmla="*/ 1194025 w 1444053"/>
                  <a:gd name="connsiteY17" fmla="*/ 388615 h 757171"/>
                  <a:gd name="connsiteX18" fmla="*/ 1088311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49654 w 1444053"/>
                  <a:gd name="connsiteY22" fmla="*/ 466153 h 757171"/>
                  <a:gd name="connsiteX23" fmla="*/ 586635 w 1444053"/>
                  <a:gd name="connsiteY23" fmla="*/ 538786 h 757171"/>
                  <a:gd name="connsiteX24" fmla="*/ 539357 w 1444053"/>
                  <a:gd name="connsiteY24" fmla="*/ 636936 h 757171"/>
                  <a:gd name="connsiteX25" fmla="*/ 509923 w 1444053"/>
                  <a:gd name="connsiteY25" fmla="*/ 752139 h 757171"/>
                  <a:gd name="connsiteX26" fmla="*/ 329437 w 1444053"/>
                  <a:gd name="connsiteY26" fmla="*/ 747234 h 757171"/>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17637 w 1444053"/>
                  <a:gd name="connsiteY15" fmla="*/ 609947 h 757171"/>
                  <a:gd name="connsiteX16" fmla="*/ 1307880 w 1444053"/>
                  <a:gd name="connsiteY16" fmla="*/ 459038 h 757171"/>
                  <a:gd name="connsiteX17" fmla="*/ 1194025 w 1444053"/>
                  <a:gd name="connsiteY17" fmla="*/ 388615 h 757171"/>
                  <a:gd name="connsiteX18" fmla="*/ 1088311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49654 w 1444053"/>
                  <a:gd name="connsiteY22" fmla="*/ 466153 h 757171"/>
                  <a:gd name="connsiteX23" fmla="*/ 586635 w 1444053"/>
                  <a:gd name="connsiteY23" fmla="*/ 538786 h 757171"/>
                  <a:gd name="connsiteX24" fmla="*/ 539357 w 1444053"/>
                  <a:gd name="connsiteY24" fmla="*/ 636936 h 757171"/>
                  <a:gd name="connsiteX25" fmla="*/ 509923 w 1444053"/>
                  <a:gd name="connsiteY25" fmla="*/ 752139 h 757171"/>
                  <a:gd name="connsiteX26" fmla="*/ 329437 w 1444053"/>
                  <a:gd name="connsiteY26" fmla="*/ 747234 h 757171"/>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17637 w 1444053"/>
                  <a:gd name="connsiteY15" fmla="*/ 609947 h 757171"/>
                  <a:gd name="connsiteX16" fmla="*/ 1307880 w 1444053"/>
                  <a:gd name="connsiteY16" fmla="*/ 459038 h 757171"/>
                  <a:gd name="connsiteX17" fmla="*/ 1194025 w 1444053"/>
                  <a:gd name="connsiteY17" fmla="*/ 388615 h 757171"/>
                  <a:gd name="connsiteX18" fmla="*/ 1088311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49654 w 1444053"/>
                  <a:gd name="connsiteY22" fmla="*/ 466153 h 757171"/>
                  <a:gd name="connsiteX23" fmla="*/ 586635 w 1444053"/>
                  <a:gd name="connsiteY23" fmla="*/ 538786 h 757171"/>
                  <a:gd name="connsiteX24" fmla="*/ 526689 w 1444053"/>
                  <a:gd name="connsiteY24" fmla="*/ 628473 h 757171"/>
                  <a:gd name="connsiteX25" fmla="*/ 509923 w 1444053"/>
                  <a:gd name="connsiteY25" fmla="*/ 752139 h 757171"/>
                  <a:gd name="connsiteX26" fmla="*/ 329437 w 1444053"/>
                  <a:gd name="connsiteY26" fmla="*/ 747234 h 757171"/>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17637 w 1444053"/>
                  <a:gd name="connsiteY15" fmla="*/ 609947 h 757171"/>
                  <a:gd name="connsiteX16" fmla="*/ 1307880 w 1444053"/>
                  <a:gd name="connsiteY16" fmla="*/ 459038 h 757171"/>
                  <a:gd name="connsiteX17" fmla="*/ 1194025 w 1444053"/>
                  <a:gd name="connsiteY17" fmla="*/ 388615 h 757171"/>
                  <a:gd name="connsiteX18" fmla="*/ 1088311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49654 w 1444053"/>
                  <a:gd name="connsiteY22" fmla="*/ 466153 h 757171"/>
                  <a:gd name="connsiteX23" fmla="*/ 579034 w 1444053"/>
                  <a:gd name="connsiteY23" fmla="*/ 530323 h 757171"/>
                  <a:gd name="connsiteX24" fmla="*/ 526689 w 1444053"/>
                  <a:gd name="connsiteY24" fmla="*/ 628473 h 757171"/>
                  <a:gd name="connsiteX25" fmla="*/ 509923 w 1444053"/>
                  <a:gd name="connsiteY25" fmla="*/ 752139 h 757171"/>
                  <a:gd name="connsiteX26" fmla="*/ 329437 w 1444053"/>
                  <a:gd name="connsiteY26" fmla="*/ 747234 h 757171"/>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17637 w 1444053"/>
                  <a:gd name="connsiteY15" fmla="*/ 609947 h 757171"/>
                  <a:gd name="connsiteX16" fmla="*/ 1307880 w 1444053"/>
                  <a:gd name="connsiteY16" fmla="*/ 459038 h 757171"/>
                  <a:gd name="connsiteX17" fmla="*/ 1194025 w 1444053"/>
                  <a:gd name="connsiteY17" fmla="*/ 388615 h 757171"/>
                  <a:gd name="connsiteX18" fmla="*/ 1088311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54720 w 1444053"/>
                  <a:gd name="connsiteY22" fmla="*/ 454869 h 757171"/>
                  <a:gd name="connsiteX23" fmla="*/ 579034 w 1444053"/>
                  <a:gd name="connsiteY23" fmla="*/ 530323 h 757171"/>
                  <a:gd name="connsiteX24" fmla="*/ 526689 w 1444053"/>
                  <a:gd name="connsiteY24" fmla="*/ 628473 h 757171"/>
                  <a:gd name="connsiteX25" fmla="*/ 509923 w 1444053"/>
                  <a:gd name="connsiteY25" fmla="*/ 752139 h 757171"/>
                  <a:gd name="connsiteX26" fmla="*/ 329437 w 1444053"/>
                  <a:gd name="connsiteY26" fmla="*/ 747234 h 757171"/>
                  <a:gd name="connsiteX0" fmla="*/ 316543 w 1431159"/>
                  <a:gd name="connsiteY0" fmla="*/ 747234 h 757171"/>
                  <a:gd name="connsiteX1" fmla="*/ 0 w 1431159"/>
                  <a:gd name="connsiteY1" fmla="*/ 571297 h 757171"/>
                  <a:gd name="connsiteX2" fmla="*/ 28293 w 1431159"/>
                  <a:gd name="connsiteY2" fmla="*/ 446763 h 757171"/>
                  <a:gd name="connsiteX3" fmla="*/ 87753 w 1431159"/>
                  <a:gd name="connsiteY3" fmla="*/ 295982 h 757171"/>
                  <a:gd name="connsiteX4" fmla="*/ 172660 w 1431159"/>
                  <a:gd name="connsiteY4" fmla="*/ 182125 h 757171"/>
                  <a:gd name="connsiteX5" fmla="*/ 273847 w 1431159"/>
                  <a:gd name="connsiteY5" fmla="*/ 96124 h 757171"/>
                  <a:gd name="connsiteX6" fmla="*/ 398376 w 1431159"/>
                  <a:gd name="connsiteY6" fmla="*/ 39196 h 757171"/>
                  <a:gd name="connsiteX7" fmla="*/ 558485 w 1431159"/>
                  <a:gd name="connsiteY7" fmla="*/ 59 h 757171"/>
                  <a:gd name="connsiteX8" fmla="*/ 757732 w 1431159"/>
                  <a:gd name="connsiteY8" fmla="*/ 21406 h 757171"/>
                  <a:gd name="connsiteX9" fmla="*/ 1131319 w 1431159"/>
                  <a:gd name="connsiteY9" fmla="*/ 167283 h 757171"/>
                  <a:gd name="connsiteX10" fmla="*/ 953420 w 1431159"/>
                  <a:gd name="connsiteY10" fmla="*/ 338066 h 757171"/>
                  <a:gd name="connsiteX11" fmla="*/ 1021507 w 1431159"/>
                  <a:gd name="connsiteY11" fmla="*/ 428490 h 757171"/>
                  <a:gd name="connsiteX12" fmla="*/ 1053044 w 1431159"/>
                  <a:gd name="connsiteY12" fmla="*/ 523081 h 757171"/>
                  <a:gd name="connsiteX13" fmla="*/ 1060160 w 1431159"/>
                  <a:gd name="connsiteY13" fmla="*/ 615588 h 757171"/>
                  <a:gd name="connsiteX14" fmla="*/ 1431159 w 1431159"/>
                  <a:gd name="connsiteY14" fmla="*/ 757171 h 757171"/>
                  <a:gd name="connsiteX15" fmla="*/ 1404743 w 1431159"/>
                  <a:gd name="connsiteY15" fmla="*/ 609947 h 757171"/>
                  <a:gd name="connsiteX16" fmla="*/ 1294986 w 1431159"/>
                  <a:gd name="connsiteY16" fmla="*/ 459038 h 757171"/>
                  <a:gd name="connsiteX17" fmla="*/ 1181131 w 1431159"/>
                  <a:gd name="connsiteY17" fmla="*/ 388615 h 757171"/>
                  <a:gd name="connsiteX18" fmla="*/ 1075417 w 1431159"/>
                  <a:gd name="connsiteY18" fmla="*/ 355856 h 757171"/>
                  <a:gd name="connsiteX19" fmla="*/ 1006790 w 1431159"/>
                  <a:gd name="connsiteY19" fmla="*/ 341624 h 757171"/>
                  <a:gd name="connsiteX20" fmla="*/ 875145 w 1431159"/>
                  <a:gd name="connsiteY20" fmla="*/ 338066 h 757171"/>
                  <a:gd name="connsiteX21" fmla="*/ 761290 w 1431159"/>
                  <a:gd name="connsiteY21" fmla="*/ 384320 h 757171"/>
                  <a:gd name="connsiteX22" fmla="*/ 641826 w 1431159"/>
                  <a:gd name="connsiteY22" fmla="*/ 454869 h 757171"/>
                  <a:gd name="connsiteX23" fmla="*/ 566140 w 1431159"/>
                  <a:gd name="connsiteY23" fmla="*/ 530323 h 757171"/>
                  <a:gd name="connsiteX24" fmla="*/ 513795 w 1431159"/>
                  <a:gd name="connsiteY24" fmla="*/ 628473 h 757171"/>
                  <a:gd name="connsiteX25" fmla="*/ 497029 w 1431159"/>
                  <a:gd name="connsiteY25" fmla="*/ 752139 h 757171"/>
                  <a:gd name="connsiteX26" fmla="*/ 316543 w 1431159"/>
                  <a:gd name="connsiteY26" fmla="*/ 747234 h 757171"/>
                  <a:gd name="connsiteX0" fmla="*/ 316543 w 1431159"/>
                  <a:gd name="connsiteY0" fmla="*/ 747234 h 757171"/>
                  <a:gd name="connsiteX1" fmla="*/ 0 w 1431159"/>
                  <a:gd name="connsiteY1" fmla="*/ 571297 h 757171"/>
                  <a:gd name="connsiteX2" fmla="*/ 41187 w 1431159"/>
                  <a:gd name="connsiteY2" fmla="*/ 425228 h 757171"/>
                  <a:gd name="connsiteX3" fmla="*/ 87753 w 1431159"/>
                  <a:gd name="connsiteY3" fmla="*/ 295982 h 757171"/>
                  <a:gd name="connsiteX4" fmla="*/ 172660 w 1431159"/>
                  <a:gd name="connsiteY4" fmla="*/ 182125 h 757171"/>
                  <a:gd name="connsiteX5" fmla="*/ 273847 w 1431159"/>
                  <a:gd name="connsiteY5" fmla="*/ 96124 h 757171"/>
                  <a:gd name="connsiteX6" fmla="*/ 398376 w 1431159"/>
                  <a:gd name="connsiteY6" fmla="*/ 39196 h 757171"/>
                  <a:gd name="connsiteX7" fmla="*/ 558485 w 1431159"/>
                  <a:gd name="connsiteY7" fmla="*/ 59 h 757171"/>
                  <a:gd name="connsiteX8" fmla="*/ 757732 w 1431159"/>
                  <a:gd name="connsiteY8" fmla="*/ 21406 h 757171"/>
                  <a:gd name="connsiteX9" fmla="*/ 1131319 w 1431159"/>
                  <a:gd name="connsiteY9" fmla="*/ 167283 h 757171"/>
                  <a:gd name="connsiteX10" fmla="*/ 953420 w 1431159"/>
                  <a:gd name="connsiteY10" fmla="*/ 338066 h 757171"/>
                  <a:gd name="connsiteX11" fmla="*/ 1021507 w 1431159"/>
                  <a:gd name="connsiteY11" fmla="*/ 428490 h 757171"/>
                  <a:gd name="connsiteX12" fmla="*/ 1053044 w 1431159"/>
                  <a:gd name="connsiteY12" fmla="*/ 523081 h 757171"/>
                  <a:gd name="connsiteX13" fmla="*/ 1060160 w 1431159"/>
                  <a:gd name="connsiteY13" fmla="*/ 615588 h 757171"/>
                  <a:gd name="connsiteX14" fmla="*/ 1431159 w 1431159"/>
                  <a:gd name="connsiteY14" fmla="*/ 757171 h 757171"/>
                  <a:gd name="connsiteX15" fmla="*/ 1404743 w 1431159"/>
                  <a:gd name="connsiteY15" fmla="*/ 609947 h 757171"/>
                  <a:gd name="connsiteX16" fmla="*/ 1294986 w 1431159"/>
                  <a:gd name="connsiteY16" fmla="*/ 459038 h 757171"/>
                  <a:gd name="connsiteX17" fmla="*/ 1181131 w 1431159"/>
                  <a:gd name="connsiteY17" fmla="*/ 388615 h 757171"/>
                  <a:gd name="connsiteX18" fmla="*/ 1075417 w 1431159"/>
                  <a:gd name="connsiteY18" fmla="*/ 355856 h 757171"/>
                  <a:gd name="connsiteX19" fmla="*/ 1006790 w 1431159"/>
                  <a:gd name="connsiteY19" fmla="*/ 341624 h 757171"/>
                  <a:gd name="connsiteX20" fmla="*/ 875145 w 1431159"/>
                  <a:gd name="connsiteY20" fmla="*/ 338066 h 757171"/>
                  <a:gd name="connsiteX21" fmla="*/ 761290 w 1431159"/>
                  <a:gd name="connsiteY21" fmla="*/ 384320 h 757171"/>
                  <a:gd name="connsiteX22" fmla="*/ 641826 w 1431159"/>
                  <a:gd name="connsiteY22" fmla="*/ 454869 h 757171"/>
                  <a:gd name="connsiteX23" fmla="*/ 566140 w 1431159"/>
                  <a:gd name="connsiteY23" fmla="*/ 530323 h 757171"/>
                  <a:gd name="connsiteX24" fmla="*/ 513795 w 1431159"/>
                  <a:gd name="connsiteY24" fmla="*/ 628473 h 757171"/>
                  <a:gd name="connsiteX25" fmla="*/ 497029 w 1431159"/>
                  <a:gd name="connsiteY25" fmla="*/ 752139 h 757171"/>
                  <a:gd name="connsiteX26" fmla="*/ 316543 w 1431159"/>
                  <a:gd name="connsiteY26" fmla="*/ 747234 h 757171"/>
                  <a:gd name="connsiteX0" fmla="*/ 305798 w 1420414"/>
                  <a:gd name="connsiteY0" fmla="*/ 747234 h 757171"/>
                  <a:gd name="connsiteX1" fmla="*/ 0 w 1420414"/>
                  <a:gd name="connsiteY1" fmla="*/ 566511 h 757171"/>
                  <a:gd name="connsiteX2" fmla="*/ 30442 w 1420414"/>
                  <a:gd name="connsiteY2" fmla="*/ 425228 h 757171"/>
                  <a:gd name="connsiteX3" fmla="*/ 77008 w 1420414"/>
                  <a:gd name="connsiteY3" fmla="*/ 295982 h 757171"/>
                  <a:gd name="connsiteX4" fmla="*/ 161915 w 1420414"/>
                  <a:gd name="connsiteY4" fmla="*/ 182125 h 757171"/>
                  <a:gd name="connsiteX5" fmla="*/ 263102 w 1420414"/>
                  <a:gd name="connsiteY5" fmla="*/ 96124 h 757171"/>
                  <a:gd name="connsiteX6" fmla="*/ 387631 w 1420414"/>
                  <a:gd name="connsiteY6" fmla="*/ 39196 h 757171"/>
                  <a:gd name="connsiteX7" fmla="*/ 547740 w 1420414"/>
                  <a:gd name="connsiteY7" fmla="*/ 59 h 757171"/>
                  <a:gd name="connsiteX8" fmla="*/ 746987 w 1420414"/>
                  <a:gd name="connsiteY8" fmla="*/ 21406 h 757171"/>
                  <a:gd name="connsiteX9" fmla="*/ 1120574 w 1420414"/>
                  <a:gd name="connsiteY9" fmla="*/ 167283 h 757171"/>
                  <a:gd name="connsiteX10" fmla="*/ 942675 w 1420414"/>
                  <a:gd name="connsiteY10" fmla="*/ 338066 h 757171"/>
                  <a:gd name="connsiteX11" fmla="*/ 1010762 w 1420414"/>
                  <a:gd name="connsiteY11" fmla="*/ 428490 h 757171"/>
                  <a:gd name="connsiteX12" fmla="*/ 1042299 w 1420414"/>
                  <a:gd name="connsiteY12" fmla="*/ 523081 h 757171"/>
                  <a:gd name="connsiteX13" fmla="*/ 1049415 w 1420414"/>
                  <a:gd name="connsiteY13" fmla="*/ 615588 h 757171"/>
                  <a:gd name="connsiteX14" fmla="*/ 1420414 w 1420414"/>
                  <a:gd name="connsiteY14" fmla="*/ 757171 h 757171"/>
                  <a:gd name="connsiteX15" fmla="*/ 1393998 w 1420414"/>
                  <a:gd name="connsiteY15" fmla="*/ 609947 h 757171"/>
                  <a:gd name="connsiteX16" fmla="*/ 1284241 w 1420414"/>
                  <a:gd name="connsiteY16" fmla="*/ 459038 h 757171"/>
                  <a:gd name="connsiteX17" fmla="*/ 1170386 w 1420414"/>
                  <a:gd name="connsiteY17" fmla="*/ 388615 h 757171"/>
                  <a:gd name="connsiteX18" fmla="*/ 1064672 w 1420414"/>
                  <a:gd name="connsiteY18" fmla="*/ 355856 h 757171"/>
                  <a:gd name="connsiteX19" fmla="*/ 996045 w 1420414"/>
                  <a:gd name="connsiteY19" fmla="*/ 341624 h 757171"/>
                  <a:gd name="connsiteX20" fmla="*/ 864400 w 1420414"/>
                  <a:gd name="connsiteY20" fmla="*/ 338066 h 757171"/>
                  <a:gd name="connsiteX21" fmla="*/ 750545 w 1420414"/>
                  <a:gd name="connsiteY21" fmla="*/ 384320 h 757171"/>
                  <a:gd name="connsiteX22" fmla="*/ 631081 w 1420414"/>
                  <a:gd name="connsiteY22" fmla="*/ 454869 h 757171"/>
                  <a:gd name="connsiteX23" fmla="*/ 555395 w 1420414"/>
                  <a:gd name="connsiteY23" fmla="*/ 530323 h 757171"/>
                  <a:gd name="connsiteX24" fmla="*/ 503050 w 1420414"/>
                  <a:gd name="connsiteY24" fmla="*/ 628473 h 757171"/>
                  <a:gd name="connsiteX25" fmla="*/ 486284 w 1420414"/>
                  <a:gd name="connsiteY25" fmla="*/ 752139 h 757171"/>
                  <a:gd name="connsiteX26" fmla="*/ 305798 w 1420414"/>
                  <a:gd name="connsiteY26" fmla="*/ 747234 h 757171"/>
                  <a:gd name="connsiteX0" fmla="*/ 305798 w 1420414"/>
                  <a:gd name="connsiteY0" fmla="*/ 747234 h 757171"/>
                  <a:gd name="connsiteX1" fmla="*/ 0 w 1420414"/>
                  <a:gd name="connsiteY1" fmla="*/ 566511 h 757171"/>
                  <a:gd name="connsiteX2" fmla="*/ 30442 w 1420414"/>
                  <a:gd name="connsiteY2" fmla="*/ 425228 h 757171"/>
                  <a:gd name="connsiteX3" fmla="*/ 77008 w 1420414"/>
                  <a:gd name="connsiteY3" fmla="*/ 295982 h 757171"/>
                  <a:gd name="connsiteX4" fmla="*/ 161915 w 1420414"/>
                  <a:gd name="connsiteY4" fmla="*/ 182125 h 757171"/>
                  <a:gd name="connsiteX5" fmla="*/ 263102 w 1420414"/>
                  <a:gd name="connsiteY5" fmla="*/ 96124 h 757171"/>
                  <a:gd name="connsiteX6" fmla="*/ 387631 w 1420414"/>
                  <a:gd name="connsiteY6" fmla="*/ 39196 h 757171"/>
                  <a:gd name="connsiteX7" fmla="*/ 547740 w 1420414"/>
                  <a:gd name="connsiteY7" fmla="*/ 59 h 757171"/>
                  <a:gd name="connsiteX8" fmla="*/ 746987 w 1420414"/>
                  <a:gd name="connsiteY8" fmla="*/ 21406 h 757171"/>
                  <a:gd name="connsiteX9" fmla="*/ 1120574 w 1420414"/>
                  <a:gd name="connsiteY9" fmla="*/ 167283 h 757171"/>
                  <a:gd name="connsiteX10" fmla="*/ 942675 w 1420414"/>
                  <a:gd name="connsiteY10" fmla="*/ 338066 h 757171"/>
                  <a:gd name="connsiteX11" fmla="*/ 1010762 w 1420414"/>
                  <a:gd name="connsiteY11" fmla="*/ 428490 h 757171"/>
                  <a:gd name="connsiteX12" fmla="*/ 1042299 w 1420414"/>
                  <a:gd name="connsiteY12" fmla="*/ 523081 h 757171"/>
                  <a:gd name="connsiteX13" fmla="*/ 1049415 w 1420414"/>
                  <a:gd name="connsiteY13" fmla="*/ 615588 h 757171"/>
                  <a:gd name="connsiteX14" fmla="*/ 1420414 w 1420414"/>
                  <a:gd name="connsiteY14" fmla="*/ 757171 h 757171"/>
                  <a:gd name="connsiteX15" fmla="*/ 1393998 w 1420414"/>
                  <a:gd name="connsiteY15" fmla="*/ 609947 h 757171"/>
                  <a:gd name="connsiteX16" fmla="*/ 1284241 w 1420414"/>
                  <a:gd name="connsiteY16" fmla="*/ 459038 h 757171"/>
                  <a:gd name="connsiteX17" fmla="*/ 1170386 w 1420414"/>
                  <a:gd name="connsiteY17" fmla="*/ 388615 h 757171"/>
                  <a:gd name="connsiteX18" fmla="*/ 1064672 w 1420414"/>
                  <a:gd name="connsiteY18" fmla="*/ 355856 h 757171"/>
                  <a:gd name="connsiteX19" fmla="*/ 996045 w 1420414"/>
                  <a:gd name="connsiteY19" fmla="*/ 341624 h 757171"/>
                  <a:gd name="connsiteX20" fmla="*/ 864400 w 1420414"/>
                  <a:gd name="connsiteY20" fmla="*/ 338066 h 757171"/>
                  <a:gd name="connsiteX21" fmla="*/ 750545 w 1420414"/>
                  <a:gd name="connsiteY21" fmla="*/ 384320 h 757171"/>
                  <a:gd name="connsiteX22" fmla="*/ 631081 w 1420414"/>
                  <a:gd name="connsiteY22" fmla="*/ 454869 h 757171"/>
                  <a:gd name="connsiteX23" fmla="*/ 555395 w 1420414"/>
                  <a:gd name="connsiteY23" fmla="*/ 530323 h 757171"/>
                  <a:gd name="connsiteX24" fmla="*/ 503050 w 1420414"/>
                  <a:gd name="connsiteY24" fmla="*/ 628473 h 757171"/>
                  <a:gd name="connsiteX25" fmla="*/ 486284 w 1420414"/>
                  <a:gd name="connsiteY25" fmla="*/ 752139 h 757171"/>
                  <a:gd name="connsiteX26" fmla="*/ 305798 w 1420414"/>
                  <a:gd name="connsiteY26" fmla="*/ 747234 h 757171"/>
                  <a:gd name="connsiteX0" fmla="*/ 305798 w 1420414"/>
                  <a:gd name="connsiteY0" fmla="*/ 747234 h 757171"/>
                  <a:gd name="connsiteX1" fmla="*/ 0 w 1420414"/>
                  <a:gd name="connsiteY1" fmla="*/ 566511 h 757171"/>
                  <a:gd name="connsiteX2" fmla="*/ 30442 w 1420414"/>
                  <a:gd name="connsiteY2" fmla="*/ 425228 h 757171"/>
                  <a:gd name="connsiteX3" fmla="*/ 77008 w 1420414"/>
                  <a:gd name="connsiteY3" fmla="*/ 295982 h 757171"/>
                  <a:gd name="connsiteX4" fmla="*/ 161915 w 1420414"/>
                  <a:gd name="connsiteY4" fmla="*/ 182125 h 757171"/>
                  <a:gd name="connsiteX5" fmla="*/ 263102 w 1420414"/>
                  <a:gd name="connsiteY5" fmla="*/ 96124 h 757171"/>
                  <a:gd name="connsiteX6" fmla="*/ 387631 w 1420414"/>
                  <a:gd name="connsiteY6" fmla="*/ 39196 h 757171"/>
                  <a:gd name="connsiteX7" fmla="*/ 547740 w 1420414"/>
                  <a:gd name="connsiteY7" fmla="*/ 59 h 757171"/>
                  <a:gd name="connsiteX8" fmla="*/ 746987 w 1420414"/>
                  <a:gd name="connsiteY8" fmla="*/ 21406 h 757171"/>
                  <a:gd name="connsiteX9" fmla="*/ 1120574 w 1420414"/>
                  <a:gd name="connsiteY9" fmla="*/ 167283 h 757171"/>
                  <a:gd name="connsiteX10" fmla="*/ 942675 w 1420414"/>
                  <a:gd name="connsiteY10" fmla="*/ 338066 h 757171"/>
                  <a:gd name="connsiteX11" fmla="*/ 1010762 w 1420414"/>
                  <a:gd name="connsiteY11" fmla="*/ 428490 h 757171"/>
                  <a:gd name="connsiteX12" fmla="*/ 1042299 w 1420414"/>
                  <a:gd name="connsiteY12" fmla="*/ 523081 h 757171"/>
                  <a:gd name="connsiteX13" fmla="*/ 1053713 w 1420414"/>
                  <a:gd name="connsiteY13" fmla="*/ 610803 h 757171"/>
                  <a:gd name="connsiteX14" fmla="*/ 1420414 w 1420414"/>
                  <a:gd name="connsiteY14" fmla="*/ 757171 h 757171"/>
                  <a:gd name="connsiteX15" fmla="*/ 1393998 w 1420414"/>
                  <a:gd name="connsiteY15" fmla="*/ 609947 h 757171"/>
                  <a:gd name="connsiteX16" fmla="*/ 1284241 w 1420414"/>
                  <a:gd name="connsiteY16" fmla="*/ 459038 h 757171"/>
                  <a:gd name="connsiteX17" fmla="*/ 1170386 w 1420414"/>
                  <a:gd name="connsiteY17" fmla="*/ 388615 h 757171"/>
                  <a:gd name="connsiteX18" fmla="*/ 1064672 w 1420414"/>
                  <a:gd name="connsiteY18" fmla="*/ 355856 h 757171"/>
                  <a:gd name="connsiteX19" fmla="*/ 996045 w 1420414"/>
                  <a:gd name="connsiteY19" fmla="*/ 341624 h 757171"/>
                  <a:gd name="connsiteX20" fmla="*/ 864400 w 1420414"/>
                  <a:gd name="connsiteY20" fmla="*/ 338066 h 757171"/>
                  <a:gd name="connsiteX21" fmla="*/ 750545 w 1420414"/>
                  <a:gd name="connsiteY21" fmla="*/ 384320 h 757171"/>
                  <a:gd name="connsiteX22" fmla="*/ 631081 w 1420414"/>
                  <a:gd name="connsiteY22" fmla="*/ 454869 h 757171"/>
                  <a:gd name="connsiteX23" fmla="*/ 555395 w 1420414"/>
                  <a:gd name="connsiteY23" fmla="*/ 530323 h 757171"/>
                  <a:gd name="connsiteX24" fmla="*/ 503050 w 1420414"/>
                  <a:gd name="connsiteY24" fmla="*/ 628473 h 757171"/>
                  <a:gd name="connsiteX25" fmla="*/ 486284 w 1420414"/>
                  <a:gd name="connsiteY25" fmla="*/ 752139 h 757171"/>
                  <a:gd name="connsiteX26" fmla="*/ 305798 w 1420414"/>
                  <a:gd name="connsiteY26" fmla="*/ 747234 h 7571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420414" h="757171">
                    <a:moveTo>
                      <a:pt x="305798" y="747234"/>
                    </a:moveTo>
                    <a:lnTo>
                      <a:pt x="0" y="566511"/>
                    </a:lnTo>
                    <a:cubicBezTo>
                      <a:pt x="13115" y="483394"/>
                      <a:pt x="17607" y="470316"/>
                      <a:pt x="30442" y="425228"/>
                    </a:cubicBezTo>
                    <a:cubicBezTo>
                      <a:pt x="43277" y="380140"/>
                      <a:pt x="55096" y="336499"/>
                      <a:pt x="77008" y="295982"/>
                    </a:cubicBezTo>
                    <a:cubicBezTo>
                      <a:pt x="98920" y="255465"/>
                      <a:pt x="130900" y="215434"/>
                      <a:pt x="161915" y="182125"/>
                    </a:cubicBezTo>
                    <a:cubicBezTo>
                      <a:pt x="192930" y="148816"/>
                      <a:pt x="225233" y="121156"/>
                      <a:pt x="263102" y="96124"/>
                    </a:cubicBezTo>
                    <a:cubicBezTo>
                      <a:pt x="304612" y="68685"/>
                      <a:pt x="343295" y="55676"/>
                      <a:pt x="387631" y="39196"/>
                    </a:cubicBezTo>
                    <a:cubicBezTo>
                      <a:pt x="439130" y="20054"/>
                      <a:pt x="492814" y="-1261"/>
                      <a:pt x="547740" y="59"/>
                    </a:cubicBezTo>
                    <a:cubicBezTo>
                      <a:pt x="609089" y="1533"/>
                      <a:pt x="678037" y="5828"/>
                      <a:pt x="746987" y="21406"/>
                    </a:cubicBezTo>
                    <a:lnTo>
                      <a:pt x="1120574" y="167283"/>
                    </a:lnTo>
                    <a:lnTo>
                      <a:pt x="942675" y="338066"/>
                    </a:lnTo>
                    <a:cubicBezTo>
                      <a:pt x="968711" y="376899"/>
                      <a:pt x="994158" y="397654"/>
                      <a:pt x="1010762" y="428490"/>
                    </a:cubicBezTo>
                    <a:cubicBezTo>
                      <a:pt x="1027366" y="459326"/>
                      <a:pt x="1035140" y="492695"/>
                      <a:pt x="1042299" y="523081"/>
                    </a:cubicBezTo>
                    <a:cubicBezTo>
                      <a:pt x="1049458" y="553467"/>
                      <a:pt x="1051341" y="579967"/>
                      <a:pt x="1053713" y="610803"/>
                    </a:cubicBezTo>
                    <a:lnTo>
                      <a:pt x="1420414" y="757171"/>
                    </a:lnTo>
                    <a:cubicBezTo>
                      <a:pt x="1420415" y="697929"/>
                      <a:pt x="1416693" y="659636"/>
                      <a:pt x="1393998" y="609947"/>
                    </a:cubicBezTo>
                    <a:cubicBezTo>
                      <a:pt x="1371303" y="560258"/>
                      <a:pt x="1321510" y="495927"/>
                      <a:pt x="1284241" y="459038"/>
                    </a:cubicBezTo>
                    <a:cubicBezTo>
                      <a:pt x="1246972" y="422149"/>
                      <a:pt x="1206981" y="405812"/>
                      <a:pt x="1170386" y="388615"/>
                    </a:cubicBezTo>
                    <a:cubicBezTo>
                      <a:pt x="1133791" y="371418"/>
                      <a:pt x="1100347" y="362991"/>
                      <a:pt x="1064672" y="355856"/>
                    </a:cubicBezTo>
                    <a:lnTo>
                      <a:pt x="996045" y="341624"/>
                    </a:lnTo>
                    <a:lnTo>
                      <a:pt x="864400" y="338066"/>
                    </a:lnTo>
                    <a:lnTo>
                      <a:pt x="750545" y="384320"/>
                    </a:lnTo>
                    <a:cubicBezTo>
                      <a:pt x="710814" y="405668"/>
                      <a:pt x="663606" y="430535"/>
                      <a:pt x="631081" y="454869"/>
                    </a:cubicBezTo>
                    <a:cubicBezTo>
                      <a:pt x="598556" y="479203"/>
                      <a:pt x="573778" y="501859"/>
                      <a:pt x="555395" y="530323"/>
                    </a:cubicBezTo>
                    <a:lnTo>
                      <a:pt x="503050" y="628473"/>
                    </a:lnTo>
                    <a:cubicBezTo>
                      <a:pt x="493239" y="666874"/>
                      <a:pt x="485961" y="710917"/>
                      <a:pt x="486284" y="752139"/>
                    </a:cubicBezTo>
                    <a:lnTo>
                      <a:pt x="305798" y="747234"/>
                    </a:lnTo>
                    <a:close/>
                  </a:path>
                </a:pathLst>
              </a:custGeom>
              <a:grpFill/>
              <a:ln w="158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5" name="Arc plein 4"/>
              <p:cNvSpPr/>
              <p:nvPr/>
            </p:nvSpPr>
            <p:spPr>
              <a:xfrm>
                <a:off x="4871526" y="2495823"/>
                <a:ext cx="1296144" cy="1224136"/>
              </a:xfrm>
              <a:prstGeom prst="blockArc">
                <a:avLst>
                  <a:gd name="adj1" fmla="val 10800000"/>
                  <a:gd name="adj2" fmla="val 82982"/>
                  <a:gd name="adj3" fmla="val 16097"/>
                </a:avLst>
              </a:prstGeom>
              <a:grpFill/>
              <a:ln w="158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sp>
          <p:nvSpPr>
            <p:cNvPr id="13" name="Arc plein 12"/>
            <p:cNvSpPr/>
            <p:nvPr/>
          </p:nvSpPr>
          <p:spPr>
            <a:xfrm rot="60000">
              <a:off x="4538791" y="2709282"/>
              <a:ext cx="1460546" cy="1198126"/>
            </a:xfrm>
            <a:prstGeom prst="blockArc">
              <a:avLst>
                <a:gd name="adj1" fmla="val 10726805"/>
                <a:gd name="adj2" fmla="val 21578555"/>
                <a:gd name="adj3" fmla="val 5358"/>
              </a:avLst>
            </a:prstGeom>
            <a:solidFill>
              <a:schemeClr val="accent2">
                <a:alpha val="77000"/>
              </a:schemeClr>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sp>
          <p:nvSpPr>
            <p:cNvPr id="14" name="Arc plein 13"/>
            <p:cNvSpPr/>
            <p:nvPr/>
          </p:nvSpPr>
          <p:spPr>
            <a:xfrm rot="300000">
              <a:off x="4373253" y="2550698"/>
              <a:ext cx="1798354" cy="1450765"/>
            </a:xfrm>
            <a:prstGeom prst="blockArc">
              <a:avLst>
                <a:gd name="adj1" fmla="val 10366529"/>
                <a:gd name="adj2" fmla="val 21578555"/>
                <a:gd name="adj3" fmla="val 5358"/>
              </a:avLst>
            </a:prstGeom>
            <a:solidFill>
              <a:srgbClr val="0070C0">
                <a:alpha val="47000"/>
              </a:srgbClr>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nvGrpSpPr>
            <p:cNvPr id="16" name="Groupe 15"/>
            <p:cNvGrpSpPr/>
            <p:nvPr/>
          </p:nvGrpSpPr>
          <p:grpSpPr>
            <a:xfrm>
              <a:off x="3926186" y="2368893"/>
              <a:ext cx="2013966" cy="952095"/>
              <a:chOff x="3926186" y="2368893"/>
              <a:chExt cx="2013966" cy="952095"/>
            </a:xfrm>
          </p:grpSpPr>
          <p:sp>
            <p:nvSpPr>
              <p:cNvPr id="12" name="Forme libre 11"/>
              <p:cNvSpPr/>
              <p:nvPr/>
            </p:nvSpPr>
            <p:spPr>
              <a:xfrm>
                <a:off x="5243309" y="2780928"/>
                <a:ext cx="696843" cy="540060"/>
              </a:xfrm>
              <a:custGeom>
                <a:avLst/>
                <a:gdLst>
                  <a:gd name="connsiteX0" fmla="*/ 0 w 647552"/>
                  <a:gd name="connsiteY0" fmla="*/ 0 h 515906"/>
                  <a:gd name="connsiteX1" fmla="*/ 99624 w 647552"/>
                  <a:gd name="connsiteY1" fmla="*/ 103181 h 515906"/>
                  <a:gd name="connsiteX2" fmla="*/ 138762 w 647552"/>
                  <a:gd name="connsiteY2" fmla="*/ 298870 h 515906"/>
                  <a:gd name="connsiteX3" fmla="*/ 138762 w 647552"/>
                  <a:gd name="connsiteY3" fmla="*/ 298870 h 515906"/>
                  <a:gd name="connsiteX4" fmla="*/ 138762 w 647552"/>
                  <a:gd name="connsiteY4" fmla="*/ 330891 h 515906"/>
                  <a:gd name="connsiteX5" fmla="*/ 647552 w 647552"/>
                  <a:gd name="connsiteY5" fmla="*/ 515906 h 515906"/>
                  <a:gd name="connsiteX6" fmla="*/ 594183 w 647552"/>
                  <a:gd name="connsiteY6" fmla="*/ 298870 h 515906"/>
                  <a:gd name="connsiteX7" fmla="*/ 441190 w 647552"/>
                  <a:gd name="connsiteY7" fmla="*/ 131645 h 515906"/>
                  <a:gd name="connsiteX8" fmla="*/ 259733 w 647552"/>
                  <a:gd name="connsiteY8" fmla="*/ 32021 h 515906"/>
                  <a:gd name="connsiteX9" fmla="*/ 0 w 647552"/>
                  <a:gd name="connsiteY9" fmla="*/ 0 h 515906"/>
                  <a:gd name="connsiteX0" fmla="*/ 0 w 647552"/>
                  <a:gd name="connsiteY0" fmla="*/ 0 h 515906"/>
                  <a:gd name="connsiteX1" fmla="*/ 92508 w 647552"/>
                  <a:gd name="connsiteY1" fmla="*/ 103181 h 515906"/>
                  <a:gd name="connsiteX2" fmla="*/ 138762 w 647552"/>
                  <a:gd name="connsiteY2" fmla="*/ 298870 h 515906"/>
                  <a:gd name="connsiteX3" fmla="*/ 138762 w 647552"/>
                  <a:gd name="connsiteY3" fmla="*/ 298870 h 515906"/>
                  <a:gd name="connsiteX4" fmla="*/ 138762 w 647552"/>
                  <a:gd name="connsiteY4" fmla="*/ 330891 h 515906"/>
                  <a:gd name="connsiteX5" fmla="*/ 647552 w 647552"/>
                  <a:gd name="connsiteY5" fmla="*/ 515906 h 515906"/>
                  <a:gd name="connsiteX6" fmla="*/ 594183 w 647552"/>
                  <a:gd name="connsiteY6" fmla="*/ 298870 h 515906"/>
                  <a:gd name="connsiteX7" fmla="*/ 441190 w 647552"/>
                  <a:gd name="connsiteY7" fmla="*/ 131645 h 515906"/>
                  <a:gd name="connsiteX8" fmla="*/ 259733 w 647552"/>
                  <a:gd name="connsiteY8" fmla="*/ 32021 h 515906"/>
                  <a:gd name="connsiteX9" fmla="*/ 0 w 647552"/>
                  <a:gd name="connsiteY9" fmla="*/ 0 h 515906"/>
                  <a:gd name="connsiteX0" fmla="*/ 0 w 647552"/>
                  <a:gd name="connsiteY0" fmla="*/ 0 h 515906"/>
                  <a:gd name="connsiteX1" fmla="*/ 92508 w 647552"/>
                  <a:gd name="connsiteY1" fmla="*/ 103181 h 515906"/>
                  <a:gd name="connsiteX2" fmla="*/ 138762 w 647552"/>
                  <a:gd name="connsiteY2" fmla="*/ 298870 h 515906"/>
                  <a:gd name="connsiteX3" fmla="*/ 138762 w 647552"/>
                  <a:gd name="connsiteY3" fmla="*/ 298870 h 515906"/>
                  <a:gd name="connsiteX4" fmla="*/ 138762 w 647552"/>
                  <a:gd name="connsiteY4" fmla="*/ 330891 h 515906"/>
                  <a:gd name="connsiteX5" fmla="*/ 647552 w 647552"/>
                  <a:gd name="connsiteY5" fmla="*/ 515906 h 515906"/>
                  <a:gd name="connsiteX6" fmla="*/ 594183 w 647552"/>
                  <a:gd name="connsiteY6" fmla="*/ 298870 h 515906"/>
                  <a:gd name="connsiteX7" fmla="*/ 441190 w 647552"/>
                  <a:gd name="connsiteY7" fmla="*/ 131645 h 515906"/>
                  <a:gd name="connsiteX8" fmla="*/ 160145 w 647552"/>
                  <a:gd name="connsiteY8" fmla="*/ 4861 h 515906"/>
                  <a:gd name="connsiteX9" fmla="*/ 0 w 647552"/>
                  <a:gd name="connsiteY9" fmla="*/ 0 h 515906"/>
                  <a:gd name="connsiteX0" fmla="*/ 0 w 647552"/>
                  <a:gd name="connsiteY0" fmla="*/ 0 h 515906"/>
                  <a:gd name="connsiteX1" fmla="*/ 92508 w 647552"/>
                  <a:gd name="connsiteY1" fmla="*/ 103181 h 515906"/>
                  <a:gd name="connsiteX2" fmla="*/ 138762 w 647552"/>
                  <a:gd name="connsiteY2" fmla="*/ 298870 h 515906"/>
                  <a:gd name="connsiteX3" fmla="*/ 138762 w 647552"/>
                  <a:gd name="connsiteY3" fmla="*/ 298870 h 515906"/>
                  <a:gd name="connsiteX4" fmla="*/ 138762 w 647552"/>
                  <a:gd name="connsiteY4" fmla="*/ 330891 h 515906"/>
                  <a:gd name="connsiteX5" fmla="*/ 647552 w 647552"/>
                  <a:gd name="connsiteY5" fmla="*/ 515906 h 515906"/>
                  <a:gd name="connsiteX6" fmla="*/ 594183 w 647552"/>
                  <a:gd name="connsiteY6" fmla="*/ 298870 h 515906"/>
                  <a:gd name="connsiteX7" fmla="*/ 420065 w 647552"/>
                  <a:gd name="connsiteY7" fmla="*/ 110521 h 515906"/>
                  <a:gd name="connsiteX8" fmla="*/ 160145 w 647552"/>
                  <a:gd name="connsiteY8" fmla="*/ 4861 h 515906"/>
                  <a:gd name="connsiteX9" fmla="*/ 0 w 647552"/>
                  <a:gd name="connsiteY9" fmla="*/ 0 h 5159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647552" h="515906">
                    <a:moveTo>
                      <a:pt x="0" y="0"/>
                    </a:moveTo>
                    <a:lnTo>
                      <a:pt x="92508" y="103181"/>
                    </a:lnTo>
                    <a:lnTo>
                      <a:pt x="138762" y="298870"/>
                    </a:lnTo>
                    <a:lnTo>
                      <a:pt x="138762" y="298870"/>
                    </a:lnTo>
                    <a:lnTo>
                      <a:pt x="138762" y="330891"/>
                    </a:lnTo>
                    <a:lnTo>
                      <a:pt x="647552" y="515906"/>
                    </a:lnTo>
                    <a:lnTo>
                      <a:pt x="594183" y="298870"/>
                    </a:lnTo>
                    <a:lnTo>
                      <a:pt x="420065" y="110521"/>
                    </a:lnTo>
                    <a:lnTo>
                      <a:pt x="160145" y="4861"/>
                    </a:lnTo>
                    <a:lnTo>
                      <a:pt x="0" y="0"/>
                    </a:lnTo>
                    <a:close/>
                  </a:path>
                </a:pathLst>
              </a:custGeom>
              <a:solidFill>
                <a:schemeClr val="accent2">
                  <a:alpha val="64000"/>
                </a:schemeClr>
              </a:solidFill>
              <a:ln>
                <a:noFill/>
              </a:ln>
              <a:effectLst>
                <a:softEdge rad="127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5" name="Forme libre 14"/>
              <p:cNvSpPr/>
              <p:nvPr/>
            </p:nvSpPr>
            <p:spPr>
              <a:xfrm>
                <a:off x="3926186" y="2368893"/>
                <a:ext cx="2006852" cy="938640"/>
              </a:xfrm>
              <a:custGeom>
                <a:avLst/>
                <a:gdLst>
                  <a:gd name="connsiteX0" fmla="*/ 0 w 2006852"/>
                  <a:gd name="connsiteY0" fmla="*/ 694099 h 938543"/>
                  <a:gd name="connsiteX1" fmla="*/ 407406 w 2006852"/>
                  <a:gd name="connsiteY1" fmla="*/ 917418 h 938543"/>
                  <a:gd name="connsiteX2" fmla="*/ 467763 w 2006852"/>
                  <a:gd name="connsiteY2" fmla="*/ 938543 h 938543"/>
                  <a:gd name="connsiteX3" fmla="*/ 555279 w 2006852"/>
                  <a:gd name="connsiteY3" fmla="*/ 555279 h 938543"/>
                  <a:gd name="connsiteX4" fmla="*/ 860079 w 2006852"/>
                  <a:gd name="connsiteY4" fmla="*/ 310836 h 938543"/>
                  <a:gd name="connsiteX5" fmla="*/ 1182986 w 2006852"/>
                  <a:gd name="connsiteY5" fmla="*/ 229355 h 938543"/>
                  <a:gd name="connsiteX6" fmla="*/ 1587374 w 2006852"/>
                  <a:gd name="connsiteY6" fmla="*/ 229355 h 938543"/>
                  <a:gd name="connsiteX7" fmla="*/ 1828800 w 2006852"/>
                  <a:gd name="connsiteY7" fmla="*/ 328943 h 938543"/>
                  <a:gd name="connsiteX8" fmla="*/ 2006852 w 2006852"/>
                  <a:gd name="connsiteY8" fmla="*/ 431549 h 938543"/>
                  <a:gd name="connsiteX9" fmla="*/ 1907264 w 2006852"/>
                  <a:gd name="connsiteY9" fmla="*/ 334978 h 938543"/>
                  <a:gd name="connsiteX10" fmla="*/ 1729212 w 2006852"/>
                  <a:gd name="connsiteY10" fmla="*/ 238408 h 938543"/>
                  <a:gd name="connsiteX11" fmla="*/ 1524000 w 2006852"/>
                  <a:gd name="connsiteY11" fmla="*/ 178052 h 938543"/>
                  <a:gd name="connsiteX12" fmla="*/ 1071327 w 2006852"/>
                  <a:gd name="connsiteY12" fmla="*/ 54321 h 938543"/>
                  <a:gd name="connsiteX13" fmla="*/ 1038131 w 2006852"/>
                  <a:gd name="connsiteY13" fmla="*/ 30178 h 938543"/>
                  <a:gd name="connsiteX14" fmla="*/ 841972 w 2006852"/>
                  <a:gd name="connsiteY14" fmla="*/ 0 h 938543"/>
                  <a:gd name="connsiteX15" fmla="*/ 685046 w 2006852"/>
                  <a:gd name="connsiteY15" fmla="*/ 9054 h 938543"/>
                  <a:gd name="connsiteX16" fmla="*/ 549244 w 2006852"/>
                  <a:gd name="connsiteY16" fmla="*/ 30178 h 938543"/>
                  <a:gd name="connsiteX17" fmla="*/ 516048 w 2006852"/>
                  <a:gd name="connsiteY17" fmla="*/ 45267 h 938543"/>
                  <a:gd name="connsiteX18" fmla="*/ 377228 w 2006852"/>
                  <a:gd name="connsiteY18" fmla="*/ 102606 h 938543"/>
                  <a:gd name="connsiteX19" fmla="*/ 187105 w 2006852"/>
                  <a:gd name="connsiteY19" fmla="*/ 265568 h 938543"/>
                  <a:gd name="connsiteX20" fmla="*/ 96570 w 2006852"/>
                  <a:gd name="connsiteY20" fmla="*/ 413442 h 938543"/>
                  <a:gd name="connsiteX21" fmla="*/ 45267 w 2006852"/>
                  <a:gd name="connsiteY21" fmla="*/ 564333 h 938543"/>
                  <a:gd name="connsiteX22" fmla="*/ 51303 w 2006852"/>
                  <a:gd name="connsiteY22" fmla="*/ 585458 h 938543"/>
                  <a:gd name="connsiteX23" fmla="*/ 0 w 2006852"/>
                  <a:gd name="connsiteY23" fmla="*/ 694099 h 938543"/>
                  <a:gd name="connsiteX0" fmla="*/ 0 w 2006852"/>
                  <a:gd name="connsiteY0" fmla="*/ 694099 h 938543"/>
                  <a:gd name="connsiteX1" fmla="*/ 407406 w 2006852"/>
                  <a:gd name="connsiteY1" fmla="*/ 917418 h 938543"/>
                  <a:gd name="connsiteX2" fmla="*/ 467763 w 2006852"/>
                  <a:gd name="connsiteY2" fmla="*/ 938543 h 938543"/>
                  <a:gd name="connsiteX3" fmla="*/ 555279 w 2006852"/>
                  <a:gd name="connsiteY3" fmla="*/ 555279 h 938543"/>
                  <a:gd name="connsiteX4" fmla="*/ 860079 w 2006852"/>
                  <a:gd name="connsiteY4" fmla="*/ 310836 h 938543"/>
                  <a:gd name="connsiteX5" fmla="*/ 1182986 w 2006852"/>
                  <a:gd name="connsiteY5" fmla="*/ 229355 h 938543"/>
                  <a:gd name="connsiteX6" fmla="*/ 1587374 w 2006852"/>
                  <a:gd name="connsiteY6" fmla="*/ 229355 h 938543"/>
                  <a:gd name="connsiteX7" fmla="*/ 1828800 w 2006852"/>
                  <a:gd name="connsiteY7" fmla="*/ 328943 h 938543"/>
                  <a:gd name="connsiteX8" fmla="*/ 2006852 w 2006852"/>
                  <a:gd name="connsiteY8" fmla="*/ 431549 h 938543"/>
                  <a:gd name="connsiteX9" fmla="*/ 1907264 w 2006852"/>
                  <a:gd name="connsiteY9" fmla="*/ 334978 h 938543"/>
                  <a:gd name="connsiteX10" fmla="*/ 1729212 w 2006852"/>
                  <a:gd name="connsiteY10" fmla="*/ 238408 h 938543"/>
                  <a:gd name="connsiteX11" fmla="*/ 1524000 w 2006852"/>
                  <a:gd name="connsiteY11" fmla="*/ 178052 h 938543"/>
                  <a:gd name="connsiteX12" fmla="*/ 1089434 w 2006852"/>
                  <a:gd name="connsiteY12" fmla="*/ 45268 h 938543"/>
                  <a:gd name="connsiteX13" fmla="*/ 1038131 w 2006852"/>
                  <a:gd name="connsiteY13" fmla="*/ 30178 h 938543"/>
                  <a:gd name="connsiteX14" fmla="*/ 841972 w 2006852"/>
                  <a:gd name="connsiteY14" fmla="*/ 0 h 938543"/>
                  <a:gd name="connsiteX15" fmla="*/ 685046 w 2006852"/>
                  <a:gd name="connsiteY15" fmla="*/ 9054 h 938543"/>
                  <a:gd name="connsiteX16" fmla="*/ 549244 w 2006852"/>
                  <a:gd name="connsiteY16" fmla="*/ 30178 h 938543"/>
                  <a:gd name="connsiteX17" fmla="*/ 516048 w 2006852"/>
                  <a:gd name="connsiteY17" fmla="*/ 45267 h 938543"/>
                  <a:gd name="connsiteX18" fmla="*/ 377228 w 2006852"/>
                  <a:gd name="connsiteY18" fmla="*/ 102606 h 938543"/>
                  <a:gd name="connsiteX19" fmla="*/ 187105 w 2006852"/>
                  <a:gd name="connsiteY19" fmla="*/ 265568 h 938543"/>
                  <a:gd name="connsiteX20" fmla="*/ 96570 w 2006852"/>
                  <a:gd name="connsiteY20" fmla="*/ 413442 h 938543"/>
                  <a:gd name="connsiteX21" fmla="*/ 45267 w 2006852"/>
                  <a:gd name="connsiteY21" fmla="*/ 564333 h 938543"/>
                  <a:gd name="connsiteX22" fmla="*/ 51303 w 2006852"/>
                  <a:gd name="connsiteY22" fmla="*/ 585458 h 938543"/>
                  <a:gd name="connsiteX23" fmla="*/ 0 w 2006852"/>
                  <a:gd name="connsiteY23" fmla="*/ 694099 h 938543"/>
                  <a:gd name="connsiteX0" fmla="*/ 0 w 2006852"/>
                  <a:gd name="connsiteY0" fmla="*/ 694196 h 938640"/>
                  <a:gd name="connsiteX1" fmla="*/ 407406 w 2006852"/>
                  <a:gd name="connsiteY1" fmla="*/ 917515 h 938640"/>
                  <a:gd name="connsiteX2" fmla="*/ 467763 w 2006852"/>
                  <a:gd name="connsiteY2" fmla="*/ 938640 h 938640"/>
                  <a:gd name="connsiteX3" fmla="*/ 555279 w 2006852"/>
                  <a:gd name="connsiteY3" fmla="*/ 555376 h 938640"/>
                  <a:gd name="connsiteX4" fmla="*/ 860079 w 2006852"/>
                  <a:gd name="connsiteY4" fmla="*/ 310933 h 938640"/>
                  <a:gd name="connsiteX5" fmla="*/ 1182986 w 2006852"/>
                  <a:gd name="connsiteY5" fmla="*/ 229452 h 938640"/>
                  <a:gd name="connsiteX6" fmla="*/ 1587374 w 2006852"/>
                  <a:gd name="connsiteY6" fmla="*/ 229452 h 938640"/>
                  <a:gd name="connsiteX7" fmla="*/ 1828800 w 2006852"/>
                  <a:gd name="connsiteY7" fmla="*/ 329040 h 938640"/>
                  <a:gd name="connsiteX8" fmla="*/ 2006852 w 2006852"/>
                  <a:gd name="connsiteY8" fmla="*/ 431646 h 938640"/>
                  <a:gd name="connsiteX9" fmla="*/ 1907264 w 2006852"/>
                  <a:gd name="connsiteY9" fmla="*/ 335075 h 938640"/>
                  <a:gd name="connsiteX10" fmla="*/ 1729212 w 2006852"/>
                  <a:gd name="connsiteY10" fmla="*/ 238505 h 938640"/>
                  <a:gd name="connsiteX11" fmla="*/ 1524000 w 2006852"/>
                  <a:gd name="connsiteY11" fmla="*/ 178149 h 938640"/>
                  <a:gd name="connsiteX12" fmla="*/ 1089434 w 2006852"/>
                  <a:gd name="connsiteY12" fmla="*/ 45365 h 938640"/>
                  <a:gd name="connsiteX13" fmla="*/ 1020025 w 2006852"/>
                  <a:gd name="connsiteY13" fmla="*/ 15186 h 938640"/>
                  <a:gd name="connsiteX14" fmla="*/ 841972 w 2006852"/>
                  <a:gd name="connsiteY14" fmla="*/ 97 h 938640"/>
                  <a:gd name="connsiteX15" fmla="*/ 685046 w 2006852"/>
                  <a:gd name="connsiteY15" fmla="*/ 9151 h 938640"/>
                  <a:gd name="connsiteX16" fmla="*/ 549244 w 2006852"/>
                  <a:gd name="connsiteY16" fmla="*/ 30275 h 938640"/>
                  <a:gd name="connsiteX17" fmla="*/ 516048 w 2006852"/>
                  <a:gd name="connsiteY17" fmla="*/ 45364 h 938640"/>
                  <a:gd name="connsiteX18" fmla="*/ 377228 w 2006852"/>
                  <a:gd name="connsiteY18" fmla="*/ 102703 h 938640"/>
                  <a:gd name="connsiteX19" fmla="*/ 187105 w 2006852"/>
                  <a:gd name="connsiteY19" fmla="*/ 265665 h 938640"/>
                  <a:gd name="connsiteX20" fmla="*/ 96570 w 2006852"/>
                  <a:gd name="connsiteY20" fmla="*/ 413539 h 938640"/>
                  <a:gd name="connsiteX21" fmla="*/ 45267 w 2006852"/>
                  <a:gd name="connsiteY21" fmla="*/ 564430 h 938640"/>
                  <a:gd name="connsiteX22" fmla="*/ 51303 w 2006852"/>
                  <a:gd name="connsiteY22" fmla="*/ 585555 h 938640"/>
                  <a:gd name="connsiteX23" fmla="*/ 0 w 2006852"/>
                  <a:gd name="connsiteY23" fmla="*/ 694196 h 9386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2006852" h="938640">
                    <a:moveTo>
                      <a:pt x="0" y="694196"/>
                    </a:moveTo>
                    <a:lnTo>
                      <a:pt x="407406" y="917515"/>
                    </a:lnTo>
                    <a:lnTo>
                      <a:pt x="467763" y="938640"/>
                    </a:lnTo>
                    <a:lnTo>
                      <a:pt x="555279" y="555376"/>
                    </a:lnTo>
                    <a:lnTo>
                      <a:pt x="860079" y="310933"/>
                    </a:lnTo>
                    <a:lnTo>
                      <a:pt x="1182986" y="229452"/>
                    </a:lnTo>
                    <a:lnTo>
                      <a:pt x="1587374" y="229452"/>
                    </a:lnTo>
                    <a:lnTo>
                      <a:pt x="1828800" y="329040"/>
                    </a:lnTo>
                    <a:lnTo>
                      <a:pt x="2006852" y="431646"/>
                    </a:lnTo>
                    <a:lnTo>
                      <a:pt x="1907264" y="335075"/>
                    </a:lnTo>
                    <a:lnTo>
                      <a:pt x="1729212" y="238505"/>
                    </a:lnTo>
                    <a:lnTo>
                      <a:pt x="1524000" y="178149"/>
                    </a:lnTo>
                    <a:lnTo>
                      <a:pt x="1089434" y="45365"/>
                    </a:lnTo>
                    <a:lnTo>
                      <a:pt x="1020025" y="15186"/>
                    </a:lnTo>
                    <a:cubicBezTo>
                      <a:pt x="960674" y="10156"/>
                      <a:pt x="897802" y="1103"/>
                      <a:pt x="841972" y="97"/>
                    </a:cubicBezTo>
                    <a:cubicBezTo>
                      <a:pt x="786142" y="-909"/>
                      <a:pt x="737355" y="6133"/>
                      <a:pt x="685046" y="9151"/>
                    </a:cubicBezTo>
                    <a:lnTo>
                      <a:pt x="549244" y="30275"/>
                    </a:lnTo>
                    <a:lnTo>
                      <a:pt x="516048" y="45364"/>
                    </a:lnTo>
                    <a:lnTo>
                      <a:pt x="377228" y="102703"/>
                    </a:lnTo>
                    <a:lnTo>
                      <a:pt x="187105" y="265665"/>
                    </a:lnTo>
                    <a:lnTo>
                      <a:pt x="96570" y="413539"/>
                    </a:lnTo>
                    <a:lnTo>
                      <a:pt x="45267" y="564430"/>
                    </a:lnTo>
                    <a:lnTo>
                      <a:pt x="51303" y="585555"/>
                    </a:lnTo>
                    <a:lnTo>
                      <a:pt x="0" y="694196"/>
                    </a:lnTo>
                    <a:close/>
                  </a:path>
                </a:pathLst>
              </a:custGeom>
              <a:solidFill>
                <a:srgbClr val="0070C0">
                  <a:alpha val="33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grpSp>
      <p:grpSp>
        <p:nvGrpSpPr>
          <p:cNvPr id="2652" name="Groupe 2651"/>
          <p:cNvGrpSpPr/>
          <p:nvPr>
            <p:custDataLst>
              <p:tags r:id="rId9"/>
            </p:custDataLst>
          </p:nvPr>
        </p:nvGrpSpPr>
        <p:grpSpPr>
          <a:xfrm>
            <a:off x="2910953" y="2225776"/>
            <a:ext cx="1492076" cy="1494059"/>
            <a:chOff x="1365107" y="2659822"/>
            <a:chExt cx="1492076" cy="1494059"/>
          </a:xfrm>
        </p:grpSpPr>
        <p:sp>
          <p:nvSpPr>
            <p:cNvPr id="2653" name="Forme libre 2652"/>
            <p:cNvSpPr/>
            <p:nvPr/>
          </p:nvSpPr>
          <p:spPr>
            <a:xfrm>
              <a:off x="1365107" y="2659822"/>
              <a:ext cx="1401593" cy="1494059"/>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01593" h="1494059">
                  <a:moveTo>
                    <a:pt x="1401593" y="1101619"/>
                  </a:moveTo>
                  <a:lnTo>
                    <a:pt x="651783" y="764741"/>
                  </a:lnTo>
                  <a:cubicBezTo>
                    <a:pt x="651562" y="594527"/>
                    <a:pt x="651340" y="424314"/>
                    <a:pt x="651119" y="254100"/>
                  </a:cubicBezTo>
                  <a:lnTo>
                    <a:pt x="5918" y="0"/>
                  </a:lnTo>
                  <a:cubicBezTo>
                    <a:pt x="3945" y="402199"/>
                    <a:pt x="1973" y="804399"/>
                    <a:pt x="0" y="1206598"/>
                  </a:cubicBezTo>
                  <a:lnTo>
                    <a:pt x="643277" y="1494059"/>
                  </a:lnTo>
                  <a:lnTo>
                    <a:pt x="651265" y="993917"/>
                  </a:lnTo>
                  <a:cubicBezTo>
                    <a:pt x="874595" y="1115433"/>
                    <a:pt x="1224878" y="1258249"/>
                    <a:pt x="1347887" y="1302238"/>
                  </a:cubicBez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654" name="Groupe 2653"/>
            <p:cNvGrpSpPr/>
            <p:nvPr/>
          </p:nvGrpSpPr>
          <p:grpSpPr>
            <a:xfrm>
              <a:off x="2611486" y="3707980"/>
              <a:ext cx="245697" cy="313391"/>
              <a:chOff x="6629570" y="3897206"/>
              <a:chExt cx="245697" cy="313391"/>
            </a:xfrm>
          </p:grpSpPr>
          <p:sp>
            <p:nvSpPr>
              <p:cNvPr id="2655" name="Ellipse 2654"/>
              <p:cNvSpPr/>
              <p:nvPr/>
            </p:nvSpPr>
            <p:spPr>
              <a:xfrm>
                <a:off x="6682105" y="39525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656" name="Bouée 2655"/>
              <p:cNvSpPr/>
              <p:nvPr/>
            </p:nvSpPr>
            <p:spPr>
              <a:xfrm rot="1079884">
                <a:off x="6639412" y="38972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cxnSp>
            <p:nvCxnSpPr>
              <p:cNvPr id="2657" name="Connecteur droit 2656"/>
              <p:cNvCxnSpPr/>
              <p:nvPr/>
            </p:nvCxnSpPr>
            <p:spPr>
              <a:xfrm flipV="1">
                <a:off x="6629570" y="4041864"/>
                <a:ext cx="245697" cy="35462"/>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grpSp>
        <p:nvGrpSpPr>
          <p:cNvPr id="2686" name="Groupe 2685"/>
          <p:cNvGrpSpPr/>
          <p:nvPr>
            <p:custDataLst>
              <p:tags r:id="rId10"/>
            </p:custDataLst>
          </p:nvPr>
        </p:nvGrpSpPr>
        <p:grpSpPr>
          <a:xfrm>
            <a:off x="2566469" y="2416347"/>
            <a:ext cx="1841841" cy="1166286"/>
            <a:chOff x="5233150" y="2569131"/>
            <a:chExt cx="1841841" cy="1166286"/>
          </a:xfrm>
        </p:grpSpPr>
        <p:sp>
          <p:nvSpPr>
            <p:cNvPr id="2687" name="Forme libre 2686"/>
            <p:cNvSpPr/>
            <p:nvPr/>
          </p:nvSpPr>
          <p:spPr>
            <a:xfrm>
              <a:off x="5233150" y="2569131"/>
              <a:ext cx="1794424" cy="1138542"/>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94424" h="1138542">
                  <a:moveTo>
                    <a:pt x="1794424" y="936526"/>
                  </a:moveTo>
                  <a:lnTo>
                    <a:pt x="1082181" y="618657"/>
                  </a:lnTo>
                  <a:cubicBezTo>
                    <a:pt x="1182901" y="509234"/>
                    <a:pt x="1274367" y="423887"/>
                    <a:pt x="1423214" y="250714"/>
                  </a:cubicBezTo>
                  <a:lnTo>
                    <a:pt x="734074" y="0"/>
                  </a:lnTo>
                  <a:cubicBezTo>
                    <a:pt x="488814" y="319465"/>
                    <a:pt x="295068" y="519379"/>
                    <a:pt x="0" y="839246"/>
                  </a:cubicBezTo>
                  <a:lnTo>
                    <a:pt x="594698" y="1138542"/>
                  </a:lnTo>
                  <a:cubicBezTo>
                    <a:pt x="728408" y="988589"/>
                    <a:pt x="826659" y="889295"/>
                    <a:pt x="935040" y="772271"/>
                  </a:cubicBezTo>
                  <a:lnTo>
                    <a:pt x="1647301" y="1083903"/>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688" name="Groupe 2687"/>
            <p:cNvGrpSpPr/>
            <p:nvPr/>
          </p:nvGrpSpPr>
          <p:grpSpPr>
            <a:xfrm>
              <a:off x="6841947" y="3422026"/>
              <a:ext cx="229401" cy="313391"/>
              <a:chOff x="6487012" y="3744806"/>
              <a:chExt cx="229401" cy="313391"/>
            </a:xfrm>
          </p:grpSpPr>
          <p:sp>
            <p:nvSpPr>
              <p:cNvPr id="2690" name="Ellipse 268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691" name="Bouée 269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689" name="Connecteur droit 2688"/>
            <p:cNvCxnSpPr/>
            <p:nvPr/>
          </p:nvCxnSpPr>
          <p:spPr>
            <a:xfrm rot="1800000">
              <a:off x="6844491" y="3561770"/>
              <a:ext cx="230500" cy="2532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692" name="Groupe 2691"/>
          <p:cNvGrpSpPr/>
          <p:nvPr>
            <p:custDataLst>
              <p:tags r:id="rId11"/>
            </p:custDataLst>
          </p:nvPr>
        </p:nvGrpSpPr>
        <p:grpSpPr>
          <a:xfrm>
            <a:off x="2522755" y="2496573"/>
            <a:ext cx="1876809" cy="1094475"/>
            <a:chOff x="5194539" y="2646469"/>
            <a:chExt cx="1876809" cy="1094475"/>
          </a:xfrm>
        </p:grpSpPr>
        <p:sp>
          <p:nvSpPr>
            <p:cNvPr id="2693" name="Forme libre 2692"/>
            <p:cNvSpPr/>
            <p:nvPr/>
          </p:nvSpPr>
          <p:spPr>
            <a:xfrm>
              <a:off x="5194539" y="2646469"/>
              <a:ext cx="1823920" cy="985050"/>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208707 w 1890594"/>
                <a:gd name="connsiteY6" fmla="*/ 52843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194419 w 1890594"/>
                <a:gd name="connsiteY6" fmla="*/ 547481 h 851699"/>
                <a:gd name="connsiteX7" fmla="*/ 1890594 w 1890594"/>
                <a:gd name="connsiteY7" fmla="*/ 851699 h 851699"/>
                <a:gd name="connsiteX0" fmla="*/ 1754503 w 1890594"/>
                <a:gd name="connsiteY0" fmla="*/ 767038 h 859102"/>
                <a:gd name="connsiteX1" fmla="*/ 1009287 w 1890594"/>
                <a:gd name="connsiteY1" fmla="*/ 442326 h 859102"/>
                <a:gd name="connsiteX2" fmla="*/ 555623 w 1890594"/>
                <a:gd name="connsiteY2" fmla="*/ 240525 h 859102"/>
                <a:gd name="connsiteX3" fmla="*/ 0 w 1890594"/>
                <a:gd name="connsiteY3" fmla="*/ 0 h 859102"/>
                <a:gd name="connsiteX4" fmla="*/ 960530 w 1890594"/>
                <a:gd name="connsiteY4" fmla="*/ 431832 h 859102"/>
                <a:gd name="connsiteX5" fmla="*/ 1574306 w 1890594"/>
                <a:gd name="connsiteY5" fmla="*/ 859102 h 859102"/>
                <a:gd name="connsiteX6" fmla="*/ 1194419 w 1890594"/>
                <a:gd name="connsiteY6" fmla="*/ 547481 h 859102"/>
                <a:gd name="connsiteX7" fmla="*/ 1890594 w 1890594"/>
                <a:gd name="connsiteY7" fmla="*/ 851699 h 859102"/>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45731 w 1890594"/>
                <a:gd name="connsiteY5" fmla="*/ 830527 h 851699"/>
                <a:gd name="connsiteX6" fmla="*/ 1194419 w 1890594"/>
                <a:gd name="connsiteY6" fmla="*/ 547481 h 851699"/>
                <a:gd name="connsiteX7" fmla="*/ 1890594 w 1890594"/>
                <a:gd name="connsiteY7" fmla="*/ 851699 h 851699"/>
                <a:gd name="connsiteX0" fmla="*/ 1702116 w 1838207"/>
                <a:gd name="connsiteY0" fmla="*/ 917057 h 1001718"/>
                <a:gd name="connsiteX1" fmla="*/ 956900 w 1838207"/>
                <a:gd name="connsiteY1" fmla="*/ 592345 h 1001718"/>
                <a:gd name="connsiteX2" fmla="*/ 503236 w 1838207"/>
                <a:gd name="connsiteY2" fmla="*/ 390544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56900 w 1838207"/>
                <a:gd name="connsiteY1" fmla="*/ 592345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895625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99735 w 1838207"/>
                <a:gd name="connsiteY0" fmla="*/ 888481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85448 w 1823920"/>
                <a:gd name="connsiteY0" fmla="*/ 871813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23920" h="985050">
                  <a:moveTo>
                    <a:pt x="1692592" y="864670"/>
                  </a:moveTo>
                  <a:lnTo>
                    <a:pt x="961663" y="549483"/>
                  </a:lnTo>
                  <a:cubicBezTo>
                    <a:pt x="773361" y="404668"/>
                    <a:pt x="803773" y="425195"/>
                    <a:pt x="581818" y="238145"/>
                  </a:cubicBezTo>
                  <a:lnTo>
                    <a:pt x="0" y="0"/>
                  </a:lnTo>
                  <a:lnTo>
                    <a:pt x="815275" y="703296"/>
                  </a:lnTo>
                  <a:lnTo>
                    <a:pt x="1479057" y="963878"/>
                  </a:lnTo>
                  <a:lnTo>
                    <a:pt x="1127745" y="680832"/>
                  </a:lnTo>
                  <a:lnTo>
                    <a:pt x="1823920" y="985050"/>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694" name="Groupe 2693"/>
            <p:cNvGrpSpPr/>
            <p:nvPr/>
          </p:nvGrpSpPr>
          <p:grpSpPr>
            <a:xfrm>
              <a:off x="6841947" y="3422026"/>
              <a:ext cx="229401" cy="313391"/>
              <a:chOff x="6487012" y="3744806"/>
              <a:chExt cx="229401" cy="313391"/>
            </a:xfrm>
          </p:grpSpPr>
          <p:sp>
            <p:nvSpPr>
              <p:cNvPr id="2696" name="Ellipse 269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697" name="Bouée 269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695" name="Connecteur droit 2694"/>
            <p:cNvCxnSpPr/>
            <p:nvPr/>
          </p:nvCxnSpPr>
          <p:spPr>
            <a:xfrm rot="1800000" flipH="1" flipV="1">
              <a:off x="6953251" y="3424238"/>
              <a:ext cx="4762" cy="316706"/>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2698" name="Forme libre 2697"/>
          <p:cNvSpPr/>
          <p:nvPr>
            <p:custDataLst>
              <p:tags r:id="rId12"/>
            </p:custDataLst>
          </p:nvPr>
        </p:nvSpPr>
        <p:spPr>
          <a:xfrm>
            <a:off x="4307520" y="3027679"/>
            <a:ext cx="2178799" cy="1447377"/>
          </a:xfrm>
          <a:custGeom>
            <a:avLst/>
            <a:gdLst>
              <a:gd name="connsiteX0" fmla="*/ 0 w 771212"/>
              <a:gd name="connsiteY0" fmla="*/ 4943 h 1380353"/>
              <a:gd name="connsiteX1" fmla="*/ 358140 w 771212"/>
              <a:gd name="connsiteY1" fmla="*/ 27803 h 1380353"/>
              <a:gd name="connsiteX2" fmla="*/ 704850 w 771212"/>
              <a:gd name="connsiteY2" fmla="*/ 218303 h 1380353"/>
              <a:gd name="connsiteX3" fmla="*/ 765810 w 771212"/>
              <a:gd name="connsiteY3" fmla="*/ 854573 h 1380353"/>
              <a:gd name="connsiteX4" fmla="*/ 628650 w 771212"/>
              <a:gd name="connsiteY4" fmla="*/ 1201283 h 1380353"/>
              <a:gd name="connsiteX5" fmla="*/ 243840 w 771212"/>
              <a:gd name="connsiteY5" fmla="*/ 1380353 h 1380353"/>
              <a:gd name="connsiteX0" fmla="*/ 0 w 771212"/>
              <a:gd name="connsiteY0" fmla="*/ 2502 h 1377912"/>
              <a:gd name="connsiteX1" fmla="*/ 358140 w 771212"/>
              <a:gd name="connsiteY1" fmla="*/ 25362 h 1377912"/>
              <a:gd name="connsiteX2" fmla="*/ 704850 w 771212"/>
              <a:gd name="connsiteY2" fmla="*/ 215862 h 1377912"/>
              <a:gd name="connsiteX3" fmla="*/ 765810 w 771212"/>
              <a:gd name="connsiteY3" fmla="*/ 852132 h 1377912"/>
              <a:gd name="connsiteX4" fmla="*/ 628650 w 771212"/>
              <a:gd name="connsiteY4" fmla="*/ 1198842 h 1377912"/>
              <a:gd name="connsiteX5" fmla="*/ 243840 w 771212"/>
              <a:gd name="connsiteY5" fmla="*/ 1377912 h 1377912"/>
              <a:gd name="connsiteX0" fmla="*/ 0 w 770349"/>
              <a:gd name="connsiteY0" fmla="*/ 6877 h 1382287"/>
              <a:gd name="connsiteX1" fmla="*/ 358140 w 770349"/>
              <a:gd name="connsiteY1" fmla="*/ 29737 h 1382287"/>
              <a:gd name="connsiteX2" fmla="*/ 701040 w 770349"/>
              <a:gd name="connsiteY2" fmla="*/ 258337 h 1382287"/>
              <a:gd name="connsiteX3" fmla="*/ 765810 w 770349"/>
              <a:gd name="connsiteY3" fmla="*/ 856507 h 1382287"/>
              <a:gd name="connsiteX4" fmla="*/ 628650 w 770349"/>
              <a:gd name="connsiteY4" fmla="*/ 1203217 h 1382287"/>
              <a:gd name="connsiteX5" fmla="*/ 243840 w 770349"/>
              <a:gd name="connsiteY5" fmla="*/ 1382287 h 1382287"/>
              <a:gd name="connsiteX0" fmla="*/ 0 w 787279"/>
              <a:gd name="connsiteY0" fmla="*/ 6877 h 1382287"/>
              <a:gd name="connsiteX1" fmla="*/ 358140 w 787279"/>
              <a:gd name="connsiteY1" fmla="*/ 29737 h 1382287"/>
              <a:gd name="connsiteX2" fmla="*/ 701040 w 787279"/>
              <a:gd name="connsiteY2" fmla="*/ 258337 h 1382287"/>
              <a:gd name="connsiteX3" fmla="*/ 765810 w 787279"/>
              <a:gd name="connsiteY3" fmla="*/ 856507 h 1382287"/>
              <a:gd name="connsiteX4" fmla="*/ 777241 w 787279"/>
              <a:gd name="connsiteY4" fmla="*/ 932707 h 1382287"/>
              <a:gd name="connsiteX5" fmla="*/ 628650 w 787279"/>
              <a:gd name="connsiteY5" fmla="*/ 1203217 h 1382287"/>
              <a:gd name="connsiteX6" fmla="*/ 243840 w 787279"/>
              <a:gd name="connsiteY6" fmla="*/ 1382287 h 1382287"/>
              <a:gd name="connsiteX0" fmla="*/ 0 w 770349"/>
              <a:gd name="connsiteY0" fmla="*/ 6877 h 1382287"/>
              <a:gd name="connsiteX1" fmla="*/ 358140 w 770349"/>
              <a:gd name="connsiteY1" fmla="*/ 29737 h 1382287"/>
              <a:gd name="connsiteX2" fmla="*/ 701040 w 770349"/>
              <a:gd name="connsiteY2" fmla="*/ 258337 h 1382287"/>
              <a:gd name="connsiteX3" fmla="*/ 765810 w 770349"/>
              <a:gd name="connsiteY3" fmla="*/ 856507 h 1382287"/>
              <a:gd name="connsiteX4" fmla="*/ 628650 w 770349"/>
              <a:gd name="connsiteY4" fmla="*/ 1203217 h 1382287"/>
              <a:gd name="connsiteX5" fmla="*/ 243840 w 770349"/>
              <a:gd name="connsiteY5" fmla="*/ 1382287 h 1382287"/>
              <a:gd name="connsiteX0" fmla="*/ 0 w 767035"/>
              <a:gd name="connsiteY0" fmla="*/ 6877 h 1382287"/>
              <a:gd name="connsiteX1" fmla="*/ 358140 w 767035"/>
              <a:gd name="connsiteY1" fmla="*/ 29737 h 1382287"/>
              <a:gd name="connsiteX2" fmla="*/ 701040 w 767035"/>
              <a:gd name="connsiteY2" fmla="*/ 258337 h 1382287"/>
              <a:gd name="connsiteX3" fmla="*/ 762000 w 767035"/>
              <a:gd name="connsiteY3" fmla="*/ 886987 h 1382287"/>
              <a:gd name="connsiteX4" fmla="*/ 628650 w 767035"/>
              <a:gd name="connsiteY4" fmla="*/ 1203217 h 1382287"/>
              <a:gd name="connsiteX5" fmla="*/ 243840 w 767035"/>
              <a:gd name="connsiteY5" fmla="*/ 1382287 h 1382287"/>
              <a:gd name="connsiteX0" fmla="*/ 0 w 767035"/>
              <a:gd name="connsiteY0" fmla="*/ 6877 h 1382287"/>
              <a:gd name="connsiteX1" fmla="*/ 358140 w 767035"/>
              <a:gd name="connsiteY1" fmla="*/ 29737 h 1382287"/>
              <a:gd name="connsiteX2" fmla="*/ 701040 w 767035"/>
              <a:gd name="connsiteY2" fmla="*/ 258337 h 1382287"/>
              <a:gd name="connsiteX3" fmla="*/ 762000 w 767035"/>
              <a:gd name="connsiteY3" fmla="*/ 886987 h 1382287"/>
              <a:gd name="connsiteX4" fmla="*/ 628650 w 767035"/>
              <a:gd name="connsiteY4" fmla="*/ 1252747 h 1382287"/>
              <a:gd name="connsiteX5" fmla="*/ 243840 w 767035"/>
              <a:gd name="connsiteY5" fmla="*/ 1382287 h 1382287"/>
              <a:gd name="connsiteX0" fmla="*/ 0 w 767035"/>
              <a:gd name="connsiteY0" fmla="*/ 6877 h 1433907"/>
              <a:gd name="connsiteX1" fmla="*/ 358140 w 767035"/>
              <a:gd name="connsiteY1" fmla="*/ 29737 h 1433907"/>
              <a:gd name="connsiteX2" fmla="*/ 701040 w 767035"/>
              <a:gd name="connsiteY2" fmla="*/ 258337 h 1433907"/>
              <a:gd name="connsiteX3" fmla="*/ 762000 w 767035"/>
              <a:gd name="connsiteY3" fmla="*/ 886987 h 1433907"/>
              <a:gd name="connsiteX4" fmla="*/ 628650 w 767035"/>
              <a:gd name="connsiteY4" fmla="*/ 1252747 h 1433907"/>
              <a:gd name="connsiteX5" fmla="*/ 184846 w 767035"/>
              <a:gd name="connsiteY5" fmla="*/ 1433907 h 1433907"/>
              <a:gd name="connsiteX0" fmla="*/ 0 w 767035"/>
              <a:gd name="connsiteY0" fmla="*/ 6877 h 1433907"/>
              <a:gd name="connsiteX1" fmla="*/ 358140 w 767035"/>
              <a:gd name="connsiteY1" fmla="*/ 29737 h 1433907"/>
              <a:gd name="connsiteX2" fmla="*/ 701040 w 767035"/>
              <a:gd name="connsiteY2" fmla="*/ 258337 h 1433907"/>
              <a:gd name="connsiteX3" fmla="*/ 762000 w 767035"/>
              <a:gd name="connsiteY3" fmla="*/ 886987 h 1433907"/>
              <a:gd name="connsiteX4" fmla="*/ 628650 w 767035"/>
              <a:gd name="connsiteY4" fmla="*/ 1252747 h 1433907"/>
              <a:gd name="connsiteX5" fmla="*/ 184846 w 767035"/>
              <a:gd name="connsiteY5" fmla="*/ 1433907 h 1433907"/>
              <a:gd name="connsiteX0" fmla="*/ 0 w 767035"/>
              <a:gd name="connsiteY0" fmla="*/ 6877 h 1409326"/>
              <a:gd name="connsiteX1" fmla="*/ 358140 w 767035"/>
              <a:gd name="connsiteY1" fmla="*/ 29737 h 1409326"/>
              <a:gd name="connsiteX2" fmla="*/ 701040 w 767035"/>
              <a:gd name="connsiteY2" fmla="*/ 258337 h 1409326"/>
              <a:gd name="connsiteX3" fmla="*/ 762000 w 767035"/>
              <a:gd name="connsiteY3" fmla="*/ 886987 h 1409326"/>
              <a:gd name="connsiteX4" fmla="*/ 628650 w 767035"/>
              <a:gd name="connsiteY4" fmla="*/ 1252747 h 1409326"/>
              <a:gd name="connsiteX5" fmla="*/ 175014 w 767035"/>
              <a:gd name="connsiteY5" fmla="*/ 1409326 h 1409326"/>
              <a:gd name="connsiteX0" fmla="*/ 0 w 2163215"/>
              <a:gd name="connsiteY0" fmla="*/ 181409 h 1379839"/>
              <a:gd name="connsiteX1" fmla="*/ 1754320 w 2163215"/>
              <a:gd name="connsiteY1" fmla="*/ 250 h 1379839"/>
              <a:gd name="connsiteX2" fmla="*/ 2097220 w 2163215"/>
              <a:gd name="connsiteY2" fmla="*/ 228850 h 1379839"/>
              <a:gd name="connsiteX3" fmla="*/ 2158180 w 2163215"/>
              <a:gd name="connsiteY3" fmla="*/ 857500 h 1379839"/>
              <a:gd name="connsiteX4" fmla="*/ 2024830 w 2163215"/>
              <a:gd name="connsiteY4" fmla="*/ 1223260 h 1379839"/>
              <a:gd name="connsiteX5" fmla="*/ 1571194 w 2163215"/>
              <a:gd name="connsiteY5" fmla="*/ 1379839 h 1379839"/>
              <a:gd name="connsiteX0" fmla="*/ 0 w 2163215"/>
              <a:gd name="connsiteY0" fmla="*/ 194484 h 1392914"/>
              <a:gd name="connsiteX1" fmla="*/ 1754320 w 2163215"/>
              <a:gd name="connsiteY1" fmla="*/ 13325 h 1392914"/>
              <a:gd name="connsiteX2" fmla="*/ 2097220 w 2163215"/>
              <a:gd name="connsiteY2" fmla="*/ 241925 h 1392914"/>
              <a:gd name="connsiteX3" fmla="*/ 2158180 w 2163215"/>
              <a:gd name="connsiteY3" fmla="*/ 870575 h 1392914"/>
              <a:gd name="connsiteX4" fmla="*/ 2024830 w 2163215"/>
              <a:gd name="connsiteY4" fmla="*/ 1236335 h 1392914"/>
              <a:gd name="connsiteX5" fmla="*/ 1571194 w 2163215"/>
              <a:gd name="connsiteY5" fmla="*/ 1392914 h 1392914"/>
              <a:gd name="connsiteX0" fmla="*/ 0 w 2182880"/>
              <a:gd name="connsiteY0" fmla="*/ 191448 h 1394794"/>
              <a:gd name="connsiteX1" fmla="*/ 1773985 w 2182880"/>
              <a:gd name="connsiteY1" fmla="*/ 15205 h 1394794"/>
              <a:gd name="connsiteX2" fmla="*/ 2116885 w 2182880"/>
              <a:gd name="connsiteY2" fmla="*/ 243805 h 1394794"/>
              <a:gd name="connsiteX3" fmla="*/ 2177845 w 2182880"/>
              <a:gd name="connsiteY3" fmla="*/ 872455 h 1394794"/>
              <a:gd name="connsiteX4" fmla="*/ 2044495 w 2182880"/>
              <a:gd name="connsiteY4" fmla="*/ 1238215 h 1394794"/>
              <a:gd name="connsiteX5" fmla="*/ 1590859 w 2182880"/>
              <a:gd name="connsiteY5" fmla="*/ 1394794 h 1394794"/>
              <a:gd name="connsiteX0" fmla="*/ 0 w 2182880"/>
              <a:gd name="connsiteY0" fmla="*/ 238971 h 1442317"/>
              <a:gd name="connsiteX1" fmla="*/ 321475 w 2182880"/>
              <a:gd name="connsiteY1" fmla="*/ 10868 h 1442317"/>
              <a:gd name="connsiteX2" fmla="*/ 1773985 w 2182880"/>
              <a:gd name="connsiteY2" fmla="*/ 62728 h 1442317"/>
              <a:gd name="connsiteX3" fmla="*/ 2116885 w 2182880"/>
              <a:gd name="connsiteY3" fmla="*/ 291328 h 1442317"/>
              <a:gd name="connsiteX4" fmla="*/ 2177845 w 2182880"/>
              <a:gd name="connsiteY4" fmla="*/ 919978 h 1442317"/>
              <a:gd name="connsiteX5" fmla="*/ 2044495 w 2182880"/>
              <a:gd name="connsiteY5" fmla="*/ 1285738 h 1442317"/>
              <a:gd name="connsiteX6" fmla="*/ 1590859 w 2182880"/>
              <a:gd name="connsiteY6" fmla="*/ 1442317 h 1442317"/>
              <a:gd name="connsiteX0" fmla="*/ 0 w 2182880"/>
              <a:gd name="connsiteY0" fmla="*/ 238971 h 1442317"/>
              <a:gd name="connsiteX1" fmla="*/ 321475 w 2182880"/>
              <a:gd name="connsiteY1" fmla="*/ 10868 h 1442317"/>
              <a:gd name="connsiteX2" fmla="*/ 1773985 w 2182880"/>
              <a:gd name="connsiteY2" fmla="*/ 62728 h 1442317"/>
              <a:gd name="connsiteX3" fmla="*/ 2116885 w 2182880"/>
              <a:gd name="connsiteY3" fmla="*/ 291328 h 1442317"/>
              <a:gd name="connsiteX4" fmla="*/ 2177845 w 2182880"/>
              <a:gd name="connsiteY4" fmla="*/ 919978 h 1442317"/>
              <a:gd name="connsiteX5" fmla="*/ 2044495 w 2182880"/>
              <a:gd name="connsiteY5" fmla="*/ 1285738 h 1442317"/>
              <a:gd name="connsiteX6" fmla="*/ 1590859 w 2182880"/>
              <a:gd name="connsiteY6" fmla="*/ 1442317 h 1442317"/>
              <a:gd name="connsiteX0" fmla="*/ 0 w 2177964"/>
              <a:gd name="connsiteY0" fmla="*/ 236513 h 1442317"/>
              <a:gd name="connsiteX1" fmla="*/ 316559 w 2177964"/>
              <a:gd name="connsiteY1" fmla="*/ 10868 h 1442317"/>
              <a:gd name="connsiteX2" fmla="*/ 1769069 w 2177964"/>
              <a:gd name="connsiteY2" fmla="*/ 62728 h 1442317"/>
              <a:gd name="connsiteX3" fmla="*/ 2111969 w 2177964"/>
              <a:gd name="connsiteY3" fmla="*/ 291328 h 1442317"/>
              <a:gd name="connsiteX4" fmla="*/ 2172929 w 2177964"/>
              <a:gd name="connsiteY4" fmla="*/ 919978 h 1442317"/>
              <a:gd name="connsiteX5" fmla="*/ 2039579 w 2177964"/>
              <a:gd name="connsiteY5" fmla="*/ 1285738 h 1442317"/>
              <a:gd name="connsiteX6" fmla="*/ 1585943 w 2177964"/>
              <a:gd name="connsiteY6" fmla="*/ 1442317 h 1442317"/>
              <a:gd name="connsiteX0" fmla="*/ 0 w 2177964"/>
              <a:gd name="connsiteY0" fmla="*/ 236513 h 1442317"/>
              <a:gd name="connsiteX1" fmla="*/ 316559 w 2177964"/>
              <a:gd name="connsiteY1" fmla="*/ 10868 h 1442317"/>
              <a:gd name="connsiteX2" fmla="*/ 1769069 w 2177964"/>
              <a:gd name="connsiteY2" fmla="*/ 62728 h 1442317"/>
              <a:gd name="connsiteX3" fmla="*/ 2111969 w 2177964"/>
              <a:gd name="connsiteY3" fmla="*/ 291328 h 1442317"/>
              <a:gd name="connsiteX4" fmla="*/ 2172929 w 2177964"/>
              <a:gd name="connsiteY4" fmla="*/ 919978 h 1442317"/>
              <a:gd name="connsiteX5" fmla="*/ 2039579 w 2177964"/>
              <a:gd name="connsiteY5" fmla="*/ 1285738 h 1442317"/>
              <a:gd name="connsiteX6" fmla="*/ 1585943 w 2177964"/>
              <a:gd name="connsiteY6" fmla="*/ 1442317 h 1442317"/>
              <a:gd name="connsiteX0" fmla="*/ 0 w 2180422"/>
              <a:gd name="connsiteY0" fmla="*/ 248803 h 1442317"/>
              <a:gd name="connsiteX1" fmla="*/ 319017 w 2180422"/>
              <a:gd name="connsiteY1" fmla="*/ 10868 h 1442317"/>
              <a:gd name="connsiteX2" fmla="*/ 1771527 w 2180422"/>
              <a:gd name="connsiteY2" fmla="*/ 62728 h 1442317"/>
              <a:gd name="connsiteX3" fmla="*/ 2114427 w 2180422"/>
              <a:gd name="connsiteY3" fmla="*/ 291328 h 1442317"/>
              <a:gd name="connsiteX4" fmla="*/ 2175387 w 2180422"/>
              <a:gd name="connsiteY4" fmla="*/ 919978 h 1442317"/>
              <a:gd name="connsiteX5" fmla="*/ 2042037 w 2180422"/>
              <a:gd name="connsiteY5" fmla="*/ 1285738 h 1442317"/>
              <a:gd name="connsiteX6" fmla="*/ 1588401 w 2180422"/>
              <a:gd name="connsiteY6" fmla="*/ 1442317 h 1442317"/>
              <a:gd name="connsiteX0" fmla="*/ 0 w 2182880"/>
              <a:gd name="connsiteY0" fmla="*/ 273383 h 1442317"/>
              <a:gd name="connsiteX1" fmla="*/ 321475 w 2182880"/>
              <a:gd name="connsiteY1" fmla="*/ 10868 h 1442317"/>
              <a:gd name="connsiteX2" fmla="*/ 1773985 w 2182880"/>
              <a:gd name="connsiteY2" fmla="*/ 62728 h 1442317"/>
              <a:gd name="connsiteX3" fmla="*/ 2116885 w 2182880"/>
              <a:gd name="connsiteY3" fmla="*/ 291328 h 1442317"/>
              <a:gd name="connsiteX4" fmla="*/ 2177845 w 2182880"/>
              <a:gd name="connsiteY4" fmla="*/ 919978 h 1442317"/>
              <a:gd name="connsiteX5" fmla="*/ 2044495 w 2182880"/>
              <a:gd name="connsiteY5" fmla="*/ 1285738 h 1442317"/>
              <a:gd name="connsiteX6" fmla="*/ 1590859 w 2182880"/>
              <a:gd name="connsiteY6" fmla="*/ 1442317 h 1442317"/>
              <a:gd name="connsiteX0" fmla="*/ 0 w 2182880"/>
              <a:gd name="connsiteY0" fmla="*/ 273383 h 1442317"/>
              <a:gd name="connsiteX1" fmla="*/ 321475 w 2182880"/>
              <a:gd name="connsiteY1" fmla="*/ 10868 h 1442317"/>
              <a:gd name="connsiteX2" fmla="*/ 1773985 w 2182880"/>
              <a:gd name="connsiteY2" fmla="*/ 62728 h 1442317"/>
              <a:gd name="connsiteX3" fmla="*/ 2116885 w 2182880"/>
              <a:gd name="connsiteY3" fmla="*/ 291328 h 1442317"/>
              <a:gd name="connsiteX4" fmla="*/ 2177845 w 2182880"/>
              <a:gd name="connsiteY4" fmla="*/ 919978 h 1442317"/>
              <a:gd name="connsiteX5" fmla="*/ 2044495 w 2182880"/>
              <a:gd name="connsiteY5" fmla="*/ 1285738 h 1442317"/>
              <a:gd name="connsiteX6" fmla="*/ 1590859 w 2182880"/>
              <a:gd name="connsiteY6" fmla="*/ 1442317 h 1442317"/>
              <a:gd name="connsiteX0" fmla="*/ 0 w 2182880"/>
              <a:gd name="connsiteY0" fmla="*/ 246345 h 1442317"/>
              <a:gd name="connsiteX1" fmla="*/ 321475 w 2182880"/>
              <a:gd name="connsiteY1" fmla="*/ 10868 h 1442317"/>
              <a:gd name="connsiteX2" fmla="*/ 1773985 w 2182880"/>
              <a:gd name="connsiteY2" fmla="*/ 62728 h 1442317"/>
              <a:gd name="connsiteX3" fmla="*/ 2116885 w 2182880"/>
              <a:gd name="connsiteY3" fmla="*/ 291328 h 1442317"/>
              <a:gd name="connsiteX4" fmla="*/ 2177845 w 2182880"/>
              <a:gd name="connsiteY4" fmla="*/ 919978 h 1442317"/>
              <a:gd name="connsiteX5" fmla="*/ 2044495 w 2182880"/>
              <a:gd name="connsiteY5" fmla="*/ 1285738 h 1442317"/>
              <a:gd name="connsiteX6" fmla="*/ 1590859 w 2182880"/>
              <a:gd name="connsiteY6" fmla="*/ 1442317 h 1442317"/>
              <a:gd name="connsiteX0" fmla="*/ 0 w 2170589"/>
              <a:gd name="connsiteY0" fmla="*/ 251262 h 1442317"/>
              <a:gd name="connsiteX1" fmla="*/ 309184 w 2170589"/>
              <a:gd name="connsiteY1" fmla="*/ 10868 h 1442317"/>
              <a:gd name="connsiteX2" fmla="*/ 1761694 w 2170589"/>
              <a:gd name="connsiteY2" fmla="*/ 62728 h 1442317"/>
              <a:gd name="connsiteX3" fmla="*/ 2104594 w 2170589"/>
              <a:gd name="connsiteY3" fmla="*/ 291328 h 1442317"/>
              <a:gd name="connsiteX4" fmla="*/ 2165554 w 2170589"/>
              <a:gd name="connsiteY4" fmla="*/ 919978 h 1442317"/>
              <a:gd name="connsiteX5" fmla="*/ 2032204 w 2170589"/>
              <a:gd name="connsiteY5" fmla="*/ 1285738 h 1442317"/>
              <a:gd name="connsiteX6" fmla="*/ 1578568 w 2170589"/>
              <a:gd name="connsiteY6" fmla="*/ 1442317 h 1442317"/>
              <a:gd name="connsiteX0" fmla="*/ 0 w 2177963"/>
              <a:gd name="connsiteY0" fmla="*/ 251262 h 1442317"/>
              <a:gd name="connsiteX1" fmla="*/ 316558 w 2177963"/>
              <a:gd name="connsiteY1" fmla="*/ 10868 h 1442317"/>
              <a:gd name="connsiteX2" fmla="*/ 1769068 w 2177963"/>
              <a:gd name="connsiteY2" fmla="*/ 62728 h 1442317"/>
              <a:gd name="connsiteX3" fmla="*/ 2111968 w 2177963"/>
              <a:gd name="connsiteY3" fmla="*/ 291328 h 1442317"/>
              <a:gd name="connsiteX4" fmla="*/ 2172928 w 2177963"/>
              <a:gd name="connsiteY4" fmla="*/ 919978 h 1442317"/>
              <a:gd name="connsiteX5" fmla="*/ 2039578 w 2177963"/>
              <a:gd name="connsiteY5" fmla="*/ 1285738 h 1442317"/>
              <a:gd name="connsiteX6" fmla="*/ 1585942 w 2177963"/>
              <a:gd name="connsiteY6" fmla="*/ 1442317 h 1442317"/>
              <a:gd name="connsiteX0" fmla="*/ 0 w 2179196"/>
              <a:gd name="connsiteY0" fmla="*/ 255519 h 1446574"/>
              <a:gd name="connsiteX1" fmla="*/ 316558 w 2179196"/>
              <a:gd name="connsiteY1" fmla="*/ 15125 h 1446574"/>
              <a:gd name="connsiteX2" fmla="*/ 1724823 w 2179196"/>
              <a:gd name="connsiteY2" fmla="*/ 47320 h 1446574"/>
              <a:gd name="connsiteX3" fmla="*/ 2111968 w 2179196"/>
              <a:gd name="connsiteY3" fmla="*/ 295585 h 1446574"/>
              <a:gd name="connsiteX4" fmla="*/ 2172928 w 2179196"/>
              <a:gd name="connsiteY4" fmla="*/ 924235 h 1446574"/>
              <a:gd name="connsiteX5" fmla="*/ 2039578 w 2179196"/>
              <a:gd name="connsiteY5" fmla="*/ 1289995 h 1446574"/>
              <a:gd name="connsiteX6" fmla="*/ 1585942 w 2179196"/>
              <a:gd name="connsiteY6" fmla="*/ 1446574 h 1446574"/>
              <a:gd name="connsiteX0" fmla="*/ 0 w 2180720"/>
              <a:gd name="connsiteY0" fmla="*/ 256322 h 1447377"/>
              <a:gd name="connsiteX1" fmla="*/ 316558 w 2180720"/>
              <a:gd name="connsiteY1" fmla="*/ 15928 h 1447377"/>
              <a:gd name="connsiteX2" fmla="*/ 1724823 w 2180720"/>
              <a:gd name="connsiteY2" fmla="*/ 48123 h 1447377"/>
              <a:gd name="connsiteX3" fmla="*/ 2116884 w 2180720"/>
              <a:gd name="connsiteY3" fmla="*/ 316052 h 1447377"/>
              <a:gd name="connsiteX4" fmla="*/ 2172928 w 2180720"/>
              <a:gd name="connsiteY4" fmla="*/ 925038 h 1447377"/>
              <a:gd name="connsiteX5" fmla="*/ 2039578 w 2180720"/>
              <a:gd name="connsiteY5" fmla="*/ 1290798 h 1447377"/>
              <a:gd name="connsiteX6" fmla="*/ 1585942 w 2180720"/>
              <a:gd name="connsiteY6" fmla="*/ 1447377 h 1447377"/>
              <a:gd name="connsiteX0" fmla="*/ 0 w 2178799"/>
              <a:gd name="connsiteY0" fmla="*/ 256322 h 1447377"/>
              <a:gd name="connsiteX1" fmla="*/ 316558 w 2178799"/>
              <a:gd name="connsiteY1" fmla="*/ 15928 h 1447377"/>
              <a:gd name="connsiteX2" fmla="*/ 1724823 w 2178799"/>
              <a:gd name="connsiteY2" fmla="*/ 48123 h 1447377"/>
              <a:gd name="connsiteX3" fmla="*/ 2116884 w 2178799"/>
              <a:gd name="connsiteY3" fmla="*/ 316052 h 1447377"/>
              <a:gd name="connsiteX4" fmla="*/ 2172928 w 2178799"/>
              <a:gd name="connsiteY4" fmla="*/ 925038 h 1447377"/>
              <a:gd name="connsiteX5" fmla="*/ 2039578 w 2178799"/>
              <a:gd name="connsiteY5" fmla="*/ 1290798 h 1447377"/>
              <a:gd name="connsiteX6" fmla="*/ 1585942 w 2178799"/>
              <a:gd name="connsiteY6" fmla="*/ 1447377 h 14473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178799" h="1447377">
                <a:moveTo>
                  <a:pt x="0" y="256322"/>
                </a:moveTo>
                <a:cubicBezTo>
                  <a:pt x="12203" y="101137"/>
                  <a:pt x="20894" y="45302"/>
                  <a:pt x="316558" y="15928"/>
                </a:cubicBezTo>
                <a:cubicBezTo>
                  <a:pt x="612222" y="-13446"/>
                  <a:pt x="1424769" y="-1898"/>
                  <a:pt x="1724823" y="48123"/>
                </a:cubicBezTo>
                <a:cubicBezTo>
                  <a:pt x="2024877" y="98144"/>
                  <a:pt x="2052032" y="164984"/>
                  <a:pt x="2116884" y="316052"/>
                </a:cubicBezTo>
                <a:cubicBezTo>
                  <a:pt x="2181736" y="467120"/>
                  <a:pt x="2185812" y="762580"/>
                  <a:pt x="2172928" y="925038"/>
                </a:cubicBezTo>
                <a:cubicBezTo>
                  <a:pt x="2160044" y="1087496"/>
                  <a:pt x="2125938" y="1208248"/>
                  <a:pt x="2039578" y="1290798"/>
                </a:cubicBezTo>
                <a:cubicBezTo>
                  <a:pt x="1953218" y="1373348"/>
                  <a:pt x="1769262" y="1445902"/>
                  <a:pt x="1585942" y="1447377"/>
                </a:cubicBezTo>
              </a:path>
            </a:pathLst>
          </a:custGeom>
          <a:noFill/>
          <a:ln w="104775">
            <a:solidFill>
              <a:schemeClr val="tx1"/>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699" name="Forme libre 2698"/>
          <p:cNvSpPr/>
          <p:nvPr>
            <p:custDataLst>
              <p:tags r:id="rId13"/>
            </p:custDataLst>
          </p:nvPr>
        </p:nvSpPr>
        <p:spPr>
          <a:xfrm>
            <a:off x="4250596" y="3575975"/>
            <a:ext cx="1458683" cy="886925"/>
          </a:xfrm>
          <a:custGeom>
            <a:avLst/>
            <a:gdLst>
              <a:gd name="connsiteX0" fmla="*/ 0 w 777240"/>
              <a:gd name="connsiteY0" fmla="*/ 5684 h 599890"/>
              <a:gd name="connsiteX1" fmla="*/ 213360 w 777240"/>
              <a:gd name="connsiteY1" fmla="*/ 43784 h 599890"/>
              <a:gd name="connsiteX2" fmla="*/ 358140 w 777240"/>
              <a:gd name="connsiteY2" fmla="*/ 329534 h 599890"/>
              <a:gd name="connsiteX3" fmla="*/ 453390 w 777240"/>
              <a:gd name="connsiteY3" fmla="*/ 569564 h 599890"/>
              <a:gd name="connsiteX4" fmla="*/ 777240 w 777240"/>
              <a:gd name="connsiteY4" fmla="*/ 588614 h 599890"/>
              <a:gd name="connsiteX0" fmla="*/ 0 w 777240"/>
              <a:gd name="connsiteY0" fmla="*/ 8931 h 599518"/>
              <a:gd name="connsiteX1" fmla="*/ 213360 w 777240"/>
              <a:gd name="connsiteY1" fmla="*/ 47031 h 599518"/>
              <a:gd name="connsiteX2" fmla="*/ 247650 w 777240"/>
              <a:gd name="connsiteY2" fmla="*/ 401361 h 599518"/>
              <a:gd name="connsiteX3" fmla="*/ 453390 w 777240"/>
              <a:gd name="connsiteY3" fmla="*/ 572811 h 599518"/>
              <a:gd name="connsiteX4" fmla="*/ 777240 w 777240"/>
              <a:gd name="connsiteY4" fmla="*/ 591861 h 599518"/>
              <a:gd name="connsiteX0" fmla="*/ 0 w 777240"/>
              <a:gd name="connsiteY0" fmla="*/ 3625 h 594212"/>
              <a:gd name="connsiteX1" fmla="*/ 255270 w 777240"/>
              <a:gd name="connsiteY1" fmla="*/ 60775 h 594212"/>
              <a:gd name="connsiteX2" fmla="*/ 247650 w 777240"/>
              <a:gd name="connsiteY2" fmla="*/ 396055 h 594212"/>
              <a:gd name="connsiteX3" fmla="*/ 453390 w 777240"/>
              <a:gd name="connsiteY3" fmla="*/ 567505 h 594212"/>
              <a:gd name="connsiteX4" fmla="*/ 777240 w 777240"/>
              <a:gd name="connsiteY4" fmla="*/ 586555 h 594212"/>
              <a:gd name="connsiteX0" fmla="*/ 0 w 777240"/>
              <a:gd name="connsiteY0" fmla="*/ 4249 h 593840"/>
              <a:gd name="connsiteX1" fmla="*/ 255270 w 777240"/>
              <a:gd name="connsiteY1" fmla="*/ 61399 h 593840"/>
              <a:gd name="connsiteX2" fmla="*/ 247650 w 777240"/>
              <a:gd name="connsiteY2" fmla="*/ 419539 h 593840"/>
              <a:gd name="connsiteX3" fmla="*/ 453390 w 777240"/>
              <a:gd name="connsiteY3" fmla="*/ 568129 h 593840"/>
              <a:gd name="connsiteX4" fmla="*/ 777240 w 777240"/>
              <a:gd name="connsiteY4" fmla="*/ 587179 h 593840"/>
              <a:gd name="connsiteX0" fmla="*/ 0 w 777240"/>
              <a:gd name="connsiteY0" fmla="*/ 4249 h 598371"/>
              <a:gd name="connsiteX1" fmla="*/ 255270 w 777240"/>
              <a:gd name="connsiteY1" fmla="*/ 61399 h 598371"/>
              <a:gd name="connsiteX2" fmla="*/ 247650 w 777240"/>
              <a:gd name="connsiteY2" fmla="*/ 419539 h 598371"/>
              <a:gd name="connsiteX3" fmla="*/ 445770 w 777240"/>
              <a:gd name="connsiteY3" fmla="*/ 579559 h 598371"/>
              <a:gd name="connsiteX4" fmla="*/ 777240 w 777240"/>
              <a:gd name="connsiteY4" fmla="*/ 587179 h 598371"/>
              <a:gd name="connsiteX0" fmla="*/ 0 w 1465498"/>
              <a:gd name="connsiteY0" fmla="*/ 182 h 903279"/>
              <a:gd name="connsiteX1" fmla="*/ 943528 w 1465498"/>
              <a:gd name="connsiteY1" fmla="*/ 366307 h 903279"/>
              <a:gd name="connsiteX2" fmla="*/ 935908 w 1465498"/>
              <a:gd name="connsiteY2" fmla="*/ 724447 h 903279"/>
              <a:gd name="connsiteX3" fmla="*/ 1134028 w 1465498"/>
              <a:gd name="connsiteY3" fmla="*/ 884467 h 903279"/>
              <a:gd name="connsiteX4" fmla="*/ 1465498 w 1465498"/>
              <a:gd name="connsiteY4" fmla="*/ 892087 h 903279"/>
              <a:gd name="connsiteX0" fmla="*/ 519 w 1466017"/>
              <a:gd name="connsiteY0" fmla="*/ 0 h 903097"/>
              <a:gd name="connsiteX1" fmla="*/ 944047 w 1466017"/>
              <a:gd name="connsiteY1" fmla="*/ 366125 h 903097"/>
              <a:gd name="connsiteX2" fmla="*/ 936427 w 1466017"/>
              <a:gd name="connsiteY2" fmla="*/ 724265 h 903097"/>
              <a:gd name="connsiteX3" fmla="*/ 1134547 w 1466017"/>
              <a:gd name="connsiteY3" fmla="*/ 884285 h 903097"/>
              <a:gd name="connsiteX4" fmla="*/ 1466017 w 1466017"/>
              <a:gd name="connsiteY4" fmla="*/ 891905 h 903097"/>
              <a:gd name="connsiteX0" fmla="*/ 593 w 1466091"/>
              <a:gd name="connsiteY0" fmla="*/ 0 h 903097"/>
              <a:gd name="connsiteX1" fmla="*/ 840882 w 1466091"/>
              <a:gd name="connsiteY1" fmla="*/ 324582 h 903097"/>
              <a:gd name="connsiteX2" fmla="*/ 936501 w 1466091"/>
              <a:gd name="connsiteY2" fmla="*/ 724265 h 903097"/>
              <a:gd name="connsiteX3" fmla="*/ 1134621 w 1466091"/>
              <a:gd name="connsiteY3" fmla="*/ 884285 h 903097"/>
              <a:gd name="connsiteX4" fmla="*/ 1466091 w 1466091"/>
              <a:gd name="connsiteY4" fmla="*/ 891905 h 903097"/>
              <a:gd name="connsiteX0" fmla="*/ 0 w 1465498"/>
              <a:gd name="connsiteY0" fmla="*/ 0 h 903097"/>
              <a:gd name="connsiteX1" fmla="*/ 136948 w 1465498"/>
              <a:gd name="connsiteY1" fmla="*/ 232174 h 903097"/>
              <a:gd name="connsiteX2" fmla="*/ 840289 w 1465498"/>
              <a:gd name="connsiteY2" fmla="*/ 324582 h 903097"/>
              <a:gd name="connsiteX3" fmla="*/ 935908 w 1465498"/>
              <a:gd name="connsiteY3" fmla="*/ 724265 h 903097"/>
              <a:gd name="connsiteX4" fmla="*/ 1134028 w 1465498"/>
              <a:gd name="connsiteY4" fmla="*/ 884285 h 903097"/>
              <a:gd name="connsiteX5" fmla="*/ 1465498 w 1465498"/>
              <a:gd name="connsiteY5" fmla="*/ 891905 h 903097"/>
              <a:gd name="connsiteX0" fmla="*/ 5069 w 1470567"/>
              <a:gd name="connsiteY0" fmla="*/ 0 h 903097"/>
              <a:gd name="connsiteX1" fmla="*/ 142017 w 1470567"/>
              <a:gd name="connsiteY1" fmla="*/ 232174 h 903097"/>
              <a:gd name="connsiteX2" fmla="*/ 845358 w 1470567"/>
              <a:gd name="connsiteY2" fmla="*/ 324582 h 903097"/>
              <a:gd name="connsiteX3" fmla="*/ 940977 w 1470567"/>
              <a:gd name="connsiteY3" fmla="*/ 724265 h 903097"/>
              <a:gd name="connsiteX4" fmla="*/ 1139097 w 1470567"/>
              <a:gd name="connsiteY4" fmla="*/ 884285 h 903097"/>
              <a:gd name="connsiteX5" fmla="*/ 1470567 w 1470567"/>
              <a:gd name="connsiteY5" fmla="*/ 891905 h 903097"/>
              <a:gd name="connsiteX0" fmla="*/ 6295 w 1461961"/>
              <a:gd name="connsiteY0" fmla="*/ 0 h 931658"/>
              <a:gd name="connsiteX1" fmla="*/ 133411 w 1461961"/>
              <a:gd name="connsiteY1" fmla="*/ 260735 h 931658"/>
              <a:gd name="connsiteX2" fmla="*/ 836752 w 1461961"/>
              <a:gd name="connsiteY2" fmla="*/ 353143 h 931658"/>
              <a:gd name="connsiteX3" fmla="*/ 932371 w 1461961"/>
              <a:gd name="connsiteY3" fmla="*/ 752826 h 931658"/>
              <a:gd name="connsiteX4" fmla="*/ 1130491 w 1461961"/>
              <a:gd name="connsiteY4" fmla="*/ 912846 h 931658"/>
              <a:gd name="connsiteX5" fmla="*/ 1461961 w 1461961"/>
              <a:gd name="connsiteY5" fmla="*/ 920466 h 931658"/>
              <a:gd name="connsiteX0" fmla="*/ 6295 w 1461961"/>
              <a:gd name="connsiteY0" fmla="*/ 0 h 939447"/>
              <a:gd name="connsiteX1" fmla="*/ 133411 w 1461961"/>
              <a:gd name="connsiteY1" fmla="*/ 268524 h 939447"/>
              <a:gd name="connsiteX2" fmla="*/ 836752 w 1461961"/>
              <a:gd name="connsiteY2" fmla="*/ 360932 h 939447"/>
              <a:gd name="connsiteX3" fmla="*/ 932371 w 1461961"/>
              <a:gd name="connsiteY3" fmla="*/ 760615 h 939447"/>
              <a:gd name="connsiteX4" fmla="*/ 1130491 w 1461961"/>
              <a:gd name="connsiteY4" fmla="*/ 920635 h 939447"/>
              <a:gd name="connsiteX5" fmla="*/ 1461961 w 1461961"/>
              <a:gd name="connsiteY5" fmla="*/ 928255 h 939447"/>
              <a:gd name="connsiteX0" fmla="*/ 7055 w 1462721"/>
              <a:gd name="connsiteY0" fmla="*/ 0 h 939447"/>
              <a:gd name="connsiteX1" fmla="*/ 129255 w 1462721"/>
              <a:gd name="connsiteY1" fmla="*/ 278909 h 939447"/>
              <a:gd name="connsiteX2" fmla="*/ 837512 w 1462721"/>
              <a:gd name="connsiteY2" fmla="*/ 360932 h 939447"/>
              <a:gd name="connsiteX3" fmla="*/ 933131 w 1462721"/>
              <a:gd name="connsiteY3" fmla="*/ 760615 h 939447"/>
              <a:gd name="connsiteX4" fmla="*/ 1131251 w 1462721"/>
              <a:gd name="connsiteY4" fmla="*/ 920635 h 939447"/>
              <a:gd name="connsiteX5" fmla="*/ 1462721 w 1462721"/>
              <a:gd name="connsiteY5" fmla="*/ 928255 h 939447"/>
              <a:gd name="connsiteX0" fmla="*/ 6294 w 1466876"/>
              <a:gd name="connsiteY0" fmla="*/ 0 h 962814"/>
              <a:gd name="connsiteX1" fmla="*/ 133410 w 1466876"/>
              <a:gd name="connsiteY1" fmla="*/ 302276 h 962814"/>
              <a:gd name="connsiteX2" fmla="*/ 841667 w 1466876"/>
              <a:gd name="connsiteY2" fmla="*/ 384299 h 962814"/>
              <a:gd name="connsiteX3" fmla="*/ 937286 w 1466876"/>
              <a:gd name="connsiteY3" fmla="*/ 783982 h 962814"/>
              <a:gd name="connsiteX4" fmla="*/ 1135406 w 1466876"/>
              <a:gd name="connsiteY4" fmla="*/ 944002 h 962814"/>
              <a:gd name="connsiteX5" fmla="*/ 1466876 w 1466876"/>
              <a:gd name="connsiteY5" fmla="*/ 951622 h 962814"/>
              <a:gd name="connsiteX0" fmla="*/ 7933 w 1458683"/>
              <a:gd name="connsiteY0" fmla="*/ 0 h 962814"/>
              <a:gd name="connsiteX1" fmla="*/ 125217 w 1458683"/>
              <a:gd name="connsiteY1" fmla="*/ 302276 h 962814"/>
              <a:gd name="connsiteX2" fmla="*/ 833474 w 1458683"/>
              <a:gd name="connsiteY2" fmla="*/ 384299 h 962814"/>
              <a:gd name="connsiteX3" fmla="*/ 929093 w 1458683"/>
              <a:gd name="connsiteY3" fmla="*/ 783982 h 962814"/>
              <a:gd name="connsiteX4" fmla="*/ 1127213 w 1458683"/>
              <a:gd name="connsiteY4" fmla="*/ 944002 h 962814"/>
              <a:gd name="connsiteX5" fmla="*/ 1458683 w 1458683"/>
              <a:gd name="connsiteY5" fmla="*/ 951622 h 962814"/>
              <a:gd name="connsiteX0" fmla="*/ 9003 w 1459753"/>
              <a:gd name="connsiteY0" fmla="*/ 0 h 962814"/>
              <a:gd name="connsiteX1" fmla="*/ 126287 w 1459753"/>
              <a:gd name="connsiteY1" fmla="*/ 302276 h 962814"/>
              <a:gd name="connsiteX2" fmla="*/ 834544 w 1459753"/>
              <a:gd name="connsiteY2" fmla="*/ 384299 h 962814"/>
              <a:gd name="connsiteX3" fmla="*/ 930163 w 1459753"/>
              <a:gd name="connsiteY3" fmla="*/ 783982 h 962814"/>
              <a:gd name="connsiteX4" fmla="*/ 1128283 w 1459753"/>
              <a:gd name="connsiteY4" fmla="*/ 944002 h 962814"/>
              <a:gd name="connsiteX5" fmla="*/ 1459753 w 1459753"/>
              <a:gd name="connsiteY5" fmla="*/ 951622 h 962814"/>
              <a:gd name="connsiteX0" fmla="*/ 7933 w 1458683"/>
              <a:gd name="connsiteY0" fmla="*/ 0 h 962814"/>
              <a:gd name="connsiteX1" fmla="*/ 125217 w 1458683"/>
              <a:gd name="connsiteY1" fmla="*/ 302276 h 962814"/>
              <a:gd name="connsiteX2" fmla="*/ 833474 w 1458683"/>
              <a:gd name="connsiteY2" fmla="*/ 384299 h 962814"/>
              <a:gd name="connsiteX3" fmla="*/ 929093 w 1458683"/>
              <a:gd name="connsiteY3" fmla="*/ 783982 h 962814"/>
              <a:gd name="connsiteX4" fmla="*/ 1127213 w 1458683"/>
              <a:gd name="connsiteY4" fmla="*/ 944002 h 962814"/>
              <a:gd name="connsiteX5" fmla="*/ 1458683 w 1458683"/>
              <a:gd name="connsiteY5" fmla="*/ 951622 h 962814"/>
              <a:gd name="connsiteX0" fmla="*/ 7933 w 1458683"/>
              <a:gd name="connsiteY0" fmla="*/ 0 h 936850"/>
              <a:gd name="connsiteX1" fmla="*/ 125217 w 1458683"/>
              <a:gd name="connsiteY1" fmla="*/ 276312 h 936850"/>
              <a:gd name="connsiteX2" fmla="*/ 833474 w 1458683"/>
              <a:gd name="connsiteY2" fmla="*/ 358335 h 936850"/>
              <a:gd name="connsiteX3" fmla="*/ 929093 w 1458683"/>
              <a:gd name="connsiteY3" fmla="*/ 758018 h 936850"/>
              <a:gd name="connsiteX4" fmla="*/ 1127213 w 1458683"/>
              <a:gd name="connsiteY4" fmla="*/ 918038 h 936850"/>
              <a:gd name="connsiteX5" fmla="*/ 1458683 w 1458683"/>
              <a:gd name="connsiteY5" fmla="*/ 925658 h 9368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58683" h="936850">
                <a:moveTo>
                  <a:pt x="7933" y="0"/>
                </a:moveTo>
                <a:cubicBezTo>
                  <a:pt x="-7343" y="123944"/>
                  <a:pt x="-14831" y="222215"/>
                  <a:pt x="125217" y="276312"/>
                </a:cubicBezTo>
                <a:cubicBezTo>
                  <a:pt x="265265" y="330409"/>
                  <a:pt x="699495" y="278051"/>
                  <a:pt x="833474" y="358335"/>
                </a:cubicBezTo>
                <a:cubicBezTo>
                  <a:pt x="967453" y="438619"/>
                  <a:pt x="880137" y="664734"/>
                  <a:pt x="929093" y="758018"/>
                </a:cubicBezTo>
                <a:cubicBezTo>
                  <a:pt x="978049" y="851302"/>
                  <a:pt x="1038948" y="890098"/>
                  <a:pt x="1127213" y="918038"/>
                </a:cubicBezTo>
                <a:cubicBezTo>
                  <a:pt x="1215478" y="945978"/>
                  <a:pt x="1331683" y="937723"/>
                  <a:pt x="1458683" y="925658"/>
                </a:cubicBezTo>
              </a:path>
            </a:pathLst>
          </a:custGeom>
          <a:noFill/>
          <a:ln w="104775">
            <a:solidFill>
              <a:srgbClr val="C00000"/>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700" name="Groupe 2699"/>
          <p:cNvGrpSpPr/>
          <p:nvPr>
            <p:custDataLst>
              <p:tags r:id="rId14"/>
            </p:custDataLst>
          </p:nvPr>
        </p:nvGrpSpPr>
        <p:grpSpPr>
          <a:xfrm>
            <a:off x="5646440" y="4087772"/>
            <a:ext cx="269523" cy="755301"/>
            <a:chOff x="7740352" y="5842051"/>
            <a:chExt cx="181252" cy="611285"/>
          </a:xfrm>
        </p:grpSpPr>
        <p:sp useBgFill="1">
          <p:nvSpPr>
            <p:cNvPr id="2701" name="Rectangle 2700"/>
            <p:cNvSpPr/>
            <p:nvPr/>
          </p:nvSpPr>
          <p:spPr>
            <a:xfrm>
              <a:off x="7740352" y="5842051"/>
              <a:ext cx="181252" cy="61128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cxnSp>
          <p:nvCxnSpPr>
            <p:cNvPr id="2702" name="Connecteur droit 2701"/>
            <p:cNvCxnSpPr/>
            <p:nvPr/>
          </p:nvCxnSpPr>
          <p:spPr>
            <a:xfrm>
              <a:off x="7740352" y="5842051"/>
              <a:ext cx="0" cy="611285"/>
            </a:xfrm>
            <a:prstGeom prst="line">
              <a:avLst/>
            </a:prstGeom>
            <a:ln w="76200">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2703" name="Connecteur droit 2702"/>
            <p:cNvCxnSpPr/>
            <p:nvPr/>
          </p:nvCxnSpPr>
          <p:spPr>
            <a:xfrm>
              <a:off x="7892752" y="5994872"/>
              <a:ext cx="0" cy="305642"/>
            </a:xfrm>
            <a:prstGeom prst="line">
              <a:avLst/>
            </a:prstGeom>
            <a:ln w="7620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2705" name="Ellipse 2704"/>
          <p:cNvSpPr/>
          <p:nvPr>
            <p:custDataLst>
              <p:tags r:id="rId15"/>
            </p:custDataLst>
          </p:nvPr>
        </p:nvSpPr>
        <p:spPr>
          <a:xfrm>
            <a:off x="5610436" y="4406642"/>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706" name="Ellipse 2705"/>
          <p:cNvSpPr/>
          <p:nvPr>
            <p:custDataLst>
              <p:tags r:id="rId16"/>
            </p:custDataLst>
          </p:nvPr>
        </p:nvSpPr>
        <p:spPr>
          <a:xfrm>
            <a:off x="5610436" y="4406642"/>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707" name="Ellipse 2706"/>
          <p:cNvSpPr/>
          <p:nvPr>
            <p:custDataLst>
              <p:tags r:id="rId17"/>
            </p:custDataLst>
          </p:nvPr>
        </p:nvSpPr>
        <p:spPr>
          <a:xfrm>
            <a:off x="5610436" y="4406642"/>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714" name="Groupe 2713"/>
          <p:cNvGrpSpPr/>
          <p:nvPr>
            <p:custDataLst>
              <p:tags r:id="rId18"/>
            </p:custDataLst>
          </p:nvPr>
        </p:nvGrpSpPr>
        <p:grpSpPr>
          <a:xfrm>
            <a:off x="4370053" y="3794305"/>
            <a:ext cx="671838" cy="370828"/>
            <a:chOff x="6294897" y="5491102"/>
            <a:chExt cx="721433" cy="370828"/>
          </a:xfrm>
        </p:grpSpPr>
        <p:sp useBgFill="1">
          <p:nvSpPr>
            <p:cNvPr id="2715" name="Rectangle 2714"/>
            <p:cNvSpPr/>
            <p:nvPr/>
          </p:nvSpPr>
          <p:spPr>
            <a:xfrm>
              <a:off x="6294897" y="5491102"/>
              <a:ext cx="653367" cy="370828"/>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cxnSp>
          <p:nvCxnSpPr>
            <p:cNvPr id="2716" name="Connecteur droit 2715"/>
            <p:cNvCxnSpPr/>
            <p:nvPr/>
          </p:nvCxnSpPr>
          <p:spPr>
            <a:xfrm flipV="1">
              <a:off x="6315551" y="5578619"/>
              <a:ext cx="700779" cy="222311"/>
            </a:xfrm>
            <a:prstGeom prst="line">
              <a:avLst/>
            </a:prstGeom>
            <a:ln w="104775">
              <a:solidFill>
                <a:srgbClr val="C00000"/>
              </a:solidFill>
            </a:ln>
            <a:scene3d>
              <a:camera prst="orthographicFront"/>
              <a:lightRig rig="threePt" dir="t"/>
            </a:scene3d>
            <a:sp3d>
              <a:bevelT/>
            </a:sp3d>
          </p:spPr>
          <p:style>
            <a:lnRef idx="1">
              <a:schemeClr val="accent1"/>
            </a:lnRef>
            <a:fillRef idx="0">
              <a:schemeClr val="accent1"/>
            </a:fillRef>
            <a:effectRef idx="0">
              <a:schemeClr val="accent1"/>
            </a:effectRef>
            <a:fontRef idx="minor">
              <a:schemeClr val="tx1"/>
            </a:fontRef>
          </p:style>
        </p:cxnSp>
      </p:grpSp>
      <p:grpSp>
        <p:nvGrpSpPr>
          <p:cNvPr id="2717" name="Groupe 2716"/>
          <p:cNvGrpSpPr/>
          <p:nvPr>
            <p:custDataLst>
              <p:tags r:id="rId19"/>
            </p:custDataLst>
          </p:nvPr>
        </p:nvGrpSpPr>
        <p:grpSpPr>
          <a:xfrm>
            <a:off x="4370345" y="3749763"/>
            <a:ext cx="657175" cy="467058"/>
            <a:chOff x="6356342" y="5431233"/>
            <a:chExt cx="657175" cy="370828"/>
          </a:xfrm>
        </p:grpSpPr>
        <p:sp useBgFill="1">
          <p:nvSpPr>
            <p:cNvPr id="2718" name="Rectangle 2717"/>
            <p:cNvSpPr/>
            <p:nvPr/>
          </p:nvSpPr>
          <p:spPr>
            <a:xfrm>
              <a:off x="6361810" y="5431233"/>
              <a:ext cx="586454" cy="370828"/>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cxnSp>
          <p:nvCxnSpPr>
            <p:cNvPr id="2719" name="Connecteur droit 2718"/>
            <p:cNvCxnSpPr/>
            <p:nvPr/>
          </p:nvCxnSpPr>
          <p:spPr>
            <a:xfrm>
              <a:off x="6356342" y="5510251"/>
              <a:ext cx="657175" cy="39289"/>
            </a:xfrm>
            <a:prstGeom prst="line">
              <a:avLst/>
            </a:prstGeom>
            <a:ln w="104775">
              <a:solidFill>
                <a:srgbClr val="C00000"/>
              </a:solidFill>
            </a:ln>
            <a:scene3d>
              <a:camera prst="orthographicFront"/>
              <a:lightRig rig="threePt" dir="t"/>
            </a:scene3d>
            <a:sp3d>
              <a:bevelT/>
            </a:sp3d>
          </p:spPr>
          <p:style>
            <a:lnRef idx="1">
              <a:schemeClr val="accent1"/>
            </a:lnRef>
            <a:fillRef idx="0">
              <a:schemeClr val="accent1"/>
            </a:fillRef>
            <a:effectRef idx="0">
              <a:schemeClr val="accent1"/>
            </a:effectRef>
            <a:fontRef idx="minor">
              <a:schemeClr val="tx1"/>
            </a:fontRef>
          </p:style>
        </p:cxnSp>
      </p:grpSp>
      <p:grpSp>
        <p:nvGrpSpPr>
          <p:cNvPr id="2733" name="Groupe 2732"/>
          <p:cNvGrpSpPr/>
          <p:nvPr>
            <p:custDataLst>
              <p:tags r:id="rId20"/>
            </p:custDataLst>
          </p:nvPr>
        </p:nvGrpSpPr>
        <p:grpSpPr>
          <a:xfrm>
            <a:off x="2479344" y="3532695"/>
            <a:ext cx="634033" cy="523220"/>
            <a:chOff x="4428231" y="6526686"/>
            <a:chExt cx="634033" cy="523220"/>
          </a:xfrm>
        </p:grpSpPr>
        <p:cxnSp>
          <p:nvCxnSpPr>
            <p:cNvPr id="2734" name="Connecteur droit avec flèche 2733"/>
            <p:cNvCxnSpPr/>
            <p:nvPr/>
          </p:nvCxnSpPr>
          <p:spPr>
            <a:xfrm rot="5400000">
              <a:off x="4745248" y="6280335"/>
              <a:ext cx="0" cy="634033"/>
            </a:xfrm>
            <a:prstGeom prst="straightConnector1">
              <a:avLst/>
            </a:prstGeom>
            <a:ln w="57150">
              <a:solidFill>
                <a:srgbClr val="00B0F0"/>
              </a:solidFill>
              <a:prstDash val="solid"/>
              <a:tailEnd type="arrow"/>
            </a:ln>
            <a:effectLst>
              <a:outerShdw blurRad="50800" dist="38100" dir="2700000" algn="tl" rotWithShape="0">
                <a:prstClr val="black">
                  <a:alpha val="40000"/>
                </a:prstClr>
              </a:outerShdw>
            </a:effectLst>
          </p:spPr>
          <p:style>
            <a:lnRef idx="1">
              <a:schemeClr val="accent1"/>
            </a:lnRef>
            <a:fillRef idx="0">
              <a:schemeClr val="accent1"/>
            </a:fillRef>
            <a:effectRef idx="0">
              <a:schemeClr val="accent1"/>
            </a:effectRef>
            <a:fontRef idx="minor">
              <a:schemeClr val="tx1"/>
            </a:fontRef>
          </p:style>
        </p:cxnSp>
        <p:sp>
          <p:nvSpPr>
            <p:cNvPr id="2735" name="ZoneTexte 2734"/>
            <p:cNvSpPr txBox="1"/>
            <p:nvPr/>
          </p:nvSpPr>
          <p:spPr>
            <a:xfrm>
              <a:off x="4644255" y="6526686"/>
              <a:ext cx="349776" cy="523220"/>
            </a:xfrm>
            <a:prstGeom prst="rect">
              <a:avLst/>
            </a:prstGeom>
            <a:noFill/>
          </p:spPr>
          <p:txBody>
            <a:bodyPr wrap="none" rtlCol="0">
              <a:spAutoFit/>
            </a:bodyPr>
            <a:lstStyle/>
            <a:p>
              <a:r>
                <a:rPr lang="fr-FR" sz="2800" b="1" dirty="0" smtClean="0">
                  <a:solidFill>
                    <a:srgbClr val="00B0F0"/>
                  </a:solidFill>
                  <a:effectLst>
                    <a:outerShdw blurRad="50800" dist="38100" dir="2700000" algn="tl" rotWithShape="0">
                      <a:prstClr val="black">
                        <a:alpha val="40000"/>
                      </a:prstClr>
                    </a:outerShdw>
                  </a:effectLst>
                </a:rPr>
                <a:t>F</a:t>
              </a:r>
              <a:endParaRPr lang="fr-FR" sz="2800" b="1" dirty="0">
                <a:solidFill>
                  <a:srgbClr val="00B0F0"/>
                </a:solidFill>
                <a:effectLst>
                  <a:outerShdw blurRad="50800" dist="38100" dir="2700000" algn="tl" rotWithShape="0">
                    <a:prstClr val="black">
                      <a:alpha val="40000"/>
                    </a:prstClr>
                  </a:outerShdw>
                </a:effectLst>
              </a:endParaRPr>
            </a:p>
          </p:txBody>
        </p:sp>
      </p:grpSp>
      <p:cxnSp>
        <p:nvCxnSpPr>
          <p:cNvPr id="2736" name="Connecteur droit avec flèche 2735"/>
          <p:cNvCxnSpPr/>
          <p:nvPr>
            <p:custDataLst>
              <p:tags r:id="rId21"/>
            </p:custDataLst>
          </p:nvPr>
        </p:nvCxnSpPr>
        <p:spPr>
          <a:xfrm flipH="1" flipV="1">
            <a:off x="3085382" y="3523978"/>
            <a:ext cx="222867" cy="77936"/>
          </a:xfrm>
          <a:prstGeom prst="straightConnector1">
            <a:avLst/>
          </a:prstGeom>
          <a:ln w="69850">
            <a:solidFill>
              <a:srgbClr val="FF0000"/>
            </a:solidFill>
            <a:tailEnd type="stealth" w="lg" len="lg"/>
          </a:ln>
        </p:spPr>
        <p:style>
          <a:lnRef idx="1">
            <a:schemeClr val="accent1"/>
          </a:lnRef>
          <a:fillRef idx="0">
            <a:schemeClr val="accent1"/>
          </a:fillRef>
          <a:effectRef idx="0">
            <a:schemeClr val="accent1"/>
          </a:effectRef>
          <a:fontRef idx="minor">
            <a:schemeClr val="tx1"/>
          </a:fontRef>
        </p:style>
      </p:cxnSp>
      <p:grpSp>
        <p:nvGrpSpPr>
          <p:cNvPr id="2738" name="Groupe 2737"/>
          <p:cNvGrpSpPr/>
          <p:nvPr>
            <p:custDataLst>
              <p:tags r:id="rId22"/>
            </p:custDataLst>
          </p:nvPr>
        </p:nvGrpSpPr>
        <p:grpSpPr>
          <a:xfrm>
            <a:off x="3145878" y="1809146"/>
            <a:ext cx="634033" cy="523220"/>
            <a:chOff x="4596393" y="6526686"/>
            <a:chExt cx="634033" cy="523220"/>
          </a:xfrm>
        </p:grpSpPr>
        <p:cxnSp>
          <p:nvCxnSpPr>
            <p:cNvPr id="2739" name="Connecteur droit avec flèche 2738"/>
            <p:cNvCxnSpPr/>
            <p:nvPr/>
          </p:nvCxnSpPr>
          <p:spPr>
            <a:xfrm rot="16200000" flipH="1">
              <a:off x="4913410" y="6626694"/>
              <a:ext cx="0" cy="634033"/>
            </a:xfrm>
            <a:prstGeom prst="straightConnector1">
              <a:avLst/>
            </a:prstGeom>
            <a:ln w="57150">
              <a:solidFill>
                <a:srgbClr val="00B0F0"/>
              </a:solidFill>
              <a:prstDash val="solid"/>
              <a:tailEnd type="arrow"/>
            </a:ln>
            <a:effectLst>
              <a:outerShdw blurRad="50800" dist="38100" dir="2700000" algn="tl" rotWithShape="0">
                <a:prstClr val="black">
                  <a:alpha val="40000"/>
                </a:prstClr>
              </a:outerShdw>
            </a:effectLst>
          </p:spPr>
          <p:style>
            <a:lnRef idx="1">
              <a:schemeClr val="accent1"/>
            </a:lnRef>
            <a:fillRef idx="0">
              <a:schemeClr val="accent1"/>
            </a:fillRef>
            <a:effectRef idx="0">
              <a:schemeClr val="accent1"/>
            </a:effectRef>
            <a:fontRef idx="minor">
              <a:schemeClr val="tx1"/>
            </a:fontRef>
          </p:style>
        </p:cxnSp>
        <p:sp>
          <p:nvSpPr>
            <p:cNvPr id="2740" name="ZoneTexte 2739"/>
            <p:cNvSpPr txBox="1"/>
            <p:nvPr/>
          </p:nvSpPr>
          <p:spPr>
            <a:xfrm>
              <a:off x="4644255" y="6526686"/>
              <a:ext cx="349776" cy="523220"/>
            </a:xfrm>
            <a:prstGeom prst="rect">
              <a:avLst/>
            </a:prstGeom>
            <a:noFill/>
            <a:effectLst>
              <a:outerShdw blurRad="50800" dist="38100" dir="2700000" algn="tl" rotWithShape="0">
                <a:prstClr val="black">
                  <a:alpha val="40000"/>
                </a:prstClr>
              </a:outerShdw>
            </a:effectLst>
          </p:spPr>
          <p:txBody>
            <a:bodyPr wrap="none" rtlCol="0">
              <a:spAutoFit/>
            </a:bodyPr>
            <a:lstStyle/>
            <a:p>
              <a:r>
                <a:rPr lang="fr-FR" sz="2800" b="1" dirty="0" smtClean="0">
                  <a:solidFill>
                    <a:srgbClr val="00B0F0"/>
                  </a:solidFill>
                  <a:effectLst>
                    <a:outerShdw blurRad="50800" dist="38100" dir="2700000" algn="tl" rotWithShape="0">
                      <a:prstClr val="black">
                        <a:alpha val="40000"/>
                      </a:prstClr>
                    </a:outerShdw>
                  </a:effectLst>
                </a:rPr>
                <a:t>F</a:t>
              </a:r>
              <a:endParaRPr lang="fr-FR" sz="2800" b="1" dirty="0">
                <a:solidFill>
                  <a:srgbClr val="00B0F0"/>
                </a:solidFill>
                <a:effectLst>
                  <a:outerShdw blurRad="50800" dist="38100" dir="2700000" algn="tl" rotWithShape="0">
                    <a:prstClr val="black">
                      <a:alpha val="40000"/>
                    </a:prstClr>
                  </a:outerShdw>
                </a:effectLst>
              </a:endParaRPr>
            </a:p>
          </p:txBody>
        </p:sp>
      </p:grpSp>
      <p:cxnSp>
        <p:nvCxnSpPr>
          <p:cNvPr id="2741" name="Connecteur droit avec flèche 2740"/>
          <p:cNvCxnSpPr/>
          <p:nvPr>
            <p:custDataLst>
              <p:tags r:id="rId23"/>
            </p:custDataLst>
          </p:nvPr>
        </p:nvCxnSpPr>
        <p:spPr>
          <a:xfrm>
            <a:off x="3212108" y="2332366"/>
            <a:ext cx="222867" cy="106816"/>
          </a:xfrm>
          <a:prstGeom prst="straightConnector1">
            <a:avLst/>
          </a:prstGeom>
          <a:ln w="69850">
            <a:solidFill>
              <a:srgbClr val="FF0000"/>
            </a:solidFill>
            <a:tailEnd type="stealth" w="lg" len="lg"/>
          </a:ln>
        </p:spPr>
        <p:style>
          <a:lnRef idx="1">
            <a:schemeClr val="accent1"/>
          </a:lnRef>
          <a:fillRef idx="0">
            <a:schemeClr val="accent1"/>
          </a:fillRef>
          <a:effectRef idx="0">
            <a:schemeClr val="accent1"/>
          </a:effectRef>
          <a:fontRef idx="minor">
            <a:schemeClr val="tx1"/>
          </a:fontRef>
        </p:style>
      </p:cxnSp>
      <p:cxnSp>
        <p:nvCxnSpPr>
          <p:cNvPr id="2744" name="Connecteur droit avec flèche 2743"/>
          <p:cNvCxnSpPr/>
          <p:nvPr>
            <p:custDataLst>
              <p:tags r:id="rId24"/>
            </p:custDataLst>
          </p:nvPr>
        </p:nvCxnSpPr>
        <p:spPr>
          <a:xfrm flipH="1" flipV="1">
            <a:off x="2647390" y="3310966"/>
            <a:ext cx="222866" cy="98767"/>
          </a:xfrm>
          <a:prstGeom prst="straightConnector1">
            <a:avLst/>
          </a:prstGeom>
          <a:ln w="69850">
            <a:solidFill>
              <a:srgbClr val="FF0000"/>
            </a:solidFill>
            <a:tailEnd type="stealth" w="lg" len="lg"/>
          </a:ln>
        </p:spPr>
        <p:style>
          <a:lnRef idx="1">
            <a:schemeClr val="accent1"/>
          </a:lnRef>
          <a:fillRef idx="0">
            <a:schemeClr val="accent1"/>
          </a:fillRef>
          <a:effectRef idx="0">
            <a:schemeClr val="accent1"/>
          </a:effectRef>
          <a:fontRef idx="minor">
            <a:schemeClr val="tx1"/>
          </a:fontRef>
        </p:style>
      </p:cxnSp>
      <p:grpSp>
        <p:nvGrpSpPr>
          <p:cNvPr id="2746" name="Groupe 2745"/>
          <p:cNvGrpSpPr/>
          <p:nvPr>
            <p:custDataLst>
              <p:tags r:id="rId25"/>
            </p:custDataLst>
          </p:nvPr>
        </p:nvGrpSpPr>
        <p:grpSpPr>
          <a:xfrm>
            <a:off x="1997711" y="3271085"/>
            <a:ext cx="634033" cy="523220"/>
            <a:chOff x="4428231" y="6526686"/>
            <a:chExt cx="634033" cy="523220"/>
          </a:xfrm>
        </p:grpSpPr>
        <p:cxnSp>
          <p:nvCxnSpPr>
            <p:cNvPr id="2747" name="Connecteur droit avec flèche 2746"/>
            <p:cNvCxnSpPr/>
            <p:nvPr/>
          </p:nvCxnSpPr>
          <p:spPr>
            <a:xfrm rot="5400000">
              <a:off x="4745248" y="6280335"/>
              <a:ext cx="0" cy="634033"/>
            </a:xfrm>
            <a:prstGeom prst="straightConnector1">
              <a:avLst/>
            </a:prstGeom>
            <a:ln w="57150">
              <a:solidFill>
                <a:srgbClr val="00B0F0"/>
              </a:solidFill>
              <a:prstDash val="solid"/>
              <a:tailEnd type="arrow"/>
            </a:ln>
            <a:effectLst>
              <a:outerShdw blurRad="50800" dist="38100" dir="2700000" algn="tl" rotWithShape="0">
                <a:prstClr val="black">
                  <a:alpha val="40000"/>
                </a:prstClr>
              </a:outerShdw>
            </a:effectLst>
          </p:spPr>
          <p:style>
            <a:lnRef idx="1">
              <a:schemeClr val="accent1"/>
            </a:lnRef>
            <a:fillRef idx="0">
              <a:schemeClr val="accent1"/>
            </a:fillRef>
            <a:effectRef idx="0">
              <a:schemeClr val="accent1"/>
            </a:effectRef>
            <a:fontRef idx="minor">
              <a:schemeClr val="tx1"/>
            </a:fontRef>
          </p:style>
        </p:cxnSp>
        <p:sp>
          <p:nvSpPr>
            <p:cNvPr id="2748" name="ZoneTexte 2747"/>
            <p:cNvSpPr txBox="1"/>
            <p:nvPr/>
          </p:nvSpPr>
          <p:spPr>
            <a:xfrm>
              <a:off x="4644255" y="6526686"/>
              <a:ext cx="349776" cy="523220"/>
            </a:xfrm>
            <a:prstGeom prst="rect">
              <a:avLst/>
            </a:prstGeom>
            <a:noFill/>
          </p:spPr>
          <p:txBody>
            <a:bodyPr wrap="none" rtlCol="0">
              <a:spAutoFit/>
            </a:bodyPr>
            <a:lstStyle/>
            <a:p>
              <a:r>
                <a:rPr lang="fr-FR" sz="2800" b="1" dirty="0" smtClean="0">
                  <a:solidFill>
                    <a:srgbClr val="00B0F0"/>
                  </a:solidFill>
                  <a:effectLst>
                    <a:outerShdw blurRad="50800" dist="38100" dir="2700000" algn="tl" rotWithShape="0">
                      <a:prstClr val="black">
                        <a:alpha val="40000"/>
                      </a:prstClr>
                    </a:outerShdw>
                  </a:effectLst>
                </a:rPr>
                <a:t>F</a:t>
              </a:r>
              <a:endParaRPr lang="fr-FR" sz="2800" b="1" dirty="0">
                <a:solidFill>
                  <a:srgbClr val="00B0F0"/>
                </a:solidFill>
                <a:effectLst>
                  <a:outerShdw blurRad="50800" dist="38100" dir="2700000" algn="tl" rotWithShape="0">
                    <a:prstClr val="black">
                      <a:alpha val="40000"/>
                    </a:prstClr>
                  </a:outerShdw>
                </a:effectLst>
              </a:endParaRPr>
            </a:p>
          </p:txBody>
        </p:sp>
      </p:grpSp>
      <p:cxnSp>
        <p:nvCxnSpPr>
          <p:cNvPr id="2749" name="Connecteur droit avec flèche 2748"/>
          <p:cNvCxnSpPr/>
          <p:nvPr>
            <p:custDataLst>
              <p:tags r:id="rId26"/>
            </p:custDataLst>
          </p:nvPr>
        </p:nvCxnSpPr>
        <p:spPr>
          <a:xfrm flipH="1" flipV="1">
            <a:off x="3516655" y="3275182"/>
            <a:ext cx="222866" cy="98767"/>
          </a:xfrm>
          <a:prstGeom prst="straightConnector1">
            <a:avLst/>
          </a:prstGeom>
          <a:ln w="69850">
            <a:solidFill>
              <a:srgbClr val="FF0000"/>
            </a:solidFill>
            <a:tailEnd type="stealth" w="lg" len="lg"/>
          </a:ln>
        </p:spPr>
        <p:style>
          <a:lnRef idx="1">
            <a:schemeClr val="accent1"/>
          </a:lnRef>
          <a:fillRef idx="0">
            <a:schemeClr val="accent1"/>
          </a:fillRef>
          <a:effectRef idx="0">
            <a:schemeClr val="accent1"/>
          </a:effectRef>
          <a:fontRef idx="minor">
            <a:schemeClr val="tx1"/>
          </a:fontRef>
        </p:style>
      </p:cxnSp>
      <p:grpSp>
        <p:nvGrpSpPr>
          <p:cNvPr id="2750" name="Groupe 2749"/>
          <p:cNvGrpSpPr/>
          <p:nvPr>
            <p:custDataLst>
              <p:tags r:id="rId27"/>
            </p:custDataLst>
          </p:nvPr>
        </p:nvGrpSpPr>
        <p:grpSpPr>
          <a:xfrm>
            <a:off x="2866976" y="3235301"/>
            <a:ext cx="634033" cy="523220"/>
            <a:chOff x="4428231" y="6526686"/>
            <a:chExt cx="634033" cy="523220"/>
          </a:xfrm>
        </p:grpSpPr>
        <p:cxnSp>
          <p:nvCxnSpPr>
            <p:cNvPr id="2751" name="Connecteur droit avec flèche 2750"/>
            <p:cNvCxnSpPr/>
            <p:nvPr/>
          </p:nvCxnSpPr>
          <p:spPr>
            <a:xfrm rot="5400000">
              <a:off x="4745248" y="6280335"/>
              <a:ext cx="0" cy="634033"/>
            </a:xfrm>
            <a:prstGeom prst="straightConnector1">
              <a:avLst/>
            </a:prstGeom>
            <a:ln w="57150">
              <a:solidFill>
                <a:srgbClr val="00B0F0"/>
              </a:solidFill>
              <a:prstDash val="solid"/>
              <a:tailEnd type="arrow"/>
            </a:ln>
            <a:effectLst>
              <a:outerShdw blurRad="50800" dist="38100" dir="2700000" algn="tl" rotWithShape="0">
                <a:prstClr val="black">
                  <a:alpha val="40000"/>
                </a:prstClr>
              </a:outerShdw>
            </a:effectLst>
          </p:spPr>
          <p:style>
            <a:lnRef idx="1">
              <a:schemeClr val="accent1"/>
            </a:lnRef>
            <a:fillRef idx="0">
              <a:schemeClr val="accent1"/>
            </a:fillRef>
            <a:effectRef idx="0">
              <a:schemeClr val="accent1"/>
            </a:effectRef>
            <a:fontRef idx="minor">
              <a:schemeClr val="tx1"/>
            </a:fontRef>
          </p:style>
        </p:cxnSp>
        <p:sp>
          <p:nvSpPr>
            <p:cNvPr id="2752" name="ZoneTexte 2751"/>
            <p:cNvSpPr txBox="1"/>
            <p:nvPr/>
          </p:nvSpPr>
          <p:spPr>
            <a:xfrm>
              <a:off x="4644255" y="6526686"/>
              <a:ext cx="349776" cy="523220"/>
            </a:xfrm>
            <a:prstGeom prst="rect">
              <a:avLst/>
            </a:prstGeom>
            <a:noFill/>
          </p:spPr>
          <p:txBody>
            <a:bodyPr wrap="none" rtlCol="0">
              <a:spAutoFit/>
            </a:bodyPr>
            <a:lstStyle/>
            <a:p>
              <a:r>
                <a:rPr lang="fr-FR" sz="2800" b="1" dirty="0" smtClean="0">
                  <a:solidFill>
                    <a:srgbClr val="00B0F0"/>
                  </a:solidFill>
                  <a:effectLst>
                    <a:outerShdw blurRad="50800" dist="38100" dir="2700000" algn="tl" rotWithShape="0">
                      <a:prstClr val="black">
                        <a:alpha val="40000"/>
                      </a:prstClr>
                    </a:outerShdw>
                  </a:effectLst>
                </a:rPr>
                <a:t>F</a:t>
              </a:r>
              <a:endParaRPr lang="fr-FR" sz="2800" b="1" dirty="0">
                <a:solidFill>
                  <a:srgbClr val="00B0F0"/>
                </a:solidFill>
                <a:effectLst>
                  <a:outerShdw blurRad="50800" dist="38100" dir="2700000" algn="tl" rotWithShape="0">
                    <a:prstClr val="black">
                      <a:alpha val="40000"/>
                    </a:prstClr>
                  </a:outerShdw>
                </a:effectLst>
              </a:endParaRPr>
            </a:p>
          </p:txBody>
        </p:sp>
      </p:grpSp>
      <p:grpSp>
        <p:nvGrpSpPr>
          <p:cNvPr id="2753" name="Groupe 2752"/>
          <p:cNvGrpSpPr/>
          <p:nvPr>
            <p:custDataLst>
              <p:tags r:id="rId28"/>
            </p:custDataLst>
          </p:nvPr>
        </p:nvGrpSpPr>
        <p:grpSpPr>
          <a:xfrm>
            <a:off x="2555776" y="2014954"/>
            <a:ext cx="634033" cy="523220"/>
            <a:chOff x="4596393" y="6526686"/>
            <a:chExt cx="634033" cy="523220"/>
          </a:xfrm>
        </p:grpSpPr>
        <p:cxnSp>
          <p:nvCxnSpPr>
            <p:cNvPr id="2754" name="Connecteur droit avec flèche 2753"/>
            <p:cNvCxnSpPr/>
            <p:nvPr/>
          </p:nvCxnSpPr>
          <p:spPr>
            <a:xfrm rot="16200000" flipH="1">
              <a:off x="4913410" y="6626694"/>
              <a:ext cx="0" cy="634033"/>
            </a:xfrm>
            <a:prstGeom prst="straightConnector1">
              <a:avLst/>
            </a:prstGeom>
            <a:ln w="57150">
              <a:solidFill>
                <a:srgbClr val="00B0F0"/>
              </a:solidFill>
              <a:prstDash val="solid"/>
              <a:tailEnd type="arrow"/>
            </a:ln>
            <a:effectLst>
              <a:outerShdw blurRad="50800" dist="38100" dir="2700000" algn="tl" rotWithShape="0">
                <a:prstClr val="black">
                  <a:alpha val="40000"/>
                </a:prstClr>
              </a:outerShdw>
            </a:effectLst>
          </p:spPr>
          <p:style>
            <a:lnRef idx="1">
              <a:schemeClr val="accent1"/>
            </a:lnRef>
            <a:fillRef idx="0">
              <a:schemeClr val="accent1"/>
            </a:fillRef>
            <a:effectRef idx="0">
              <a:schemeClr val="accent1"/>
            </a:effectRef>
            <a:fontRef idx="minor">
              <a:schemeClr val="tx1"/>
            </a:fontRef>
          </p:style>
        </p:cxnSp>
        <p:sp>
          <p:nvSpPr>
            <p:cNvPr id="2755" name="ZoneTexte 2754"/>
            <p:cNvSpPr txBox="1"/>
            <p:nvPr/>
          </p:nvSpPr>
          <p:spPr>
            <a:xfrm>
              <a:off x="4644255" y="6526686"/>
              <a:ext cx="349776" cy="523220"/>
            </a:xfrm>
            <a:prstGeom prst="rect">
              <a:avLst/>
            </a:prstGeom>
            <a:noFill/>
            <a:ln>
              <a:solidFill>
                <a:srgbClr val="00B0F0"/>
              </a:solidFill>
            </a:ln>
            <a:effectLst>
              <a:outerShdw blurRad="50800" dist="38100" dir="2700000" algn="tl" rotWithShape="0">
                <a:prstClr val="black">
                  <a:alpha val="40000"/>
                </a:prstClr>
              </a:outerShdw>
            </a:effectLst>
          </p:spPr>
          <p:txBody>
            <a:bodyPr wrap="none" rtlCol="0">
              <a:spAutoFit/>
            </a:bodyPr>
            <a:lstStyle/>
            <a:p>
              <a:r>
                <a:rPr lang="fr-FR" sz="2800" b="1" dirty="0" smtClean="0">
                  <a:solidFill>
                    <a:srgbClr val="00B0F0"/>
                  </a:solidFill>
                  <a:effectLst>
                    <a:outerShdw blurRad="50800" dist="38100" dir="2700000" algn="tl" rotWithShape="0">
                      <a:prstClr val="black">
                        <a:alpha val="40000"/>
                      </a:prstClr>
                    </a:outerShdw>
                  </a:effectLst>
                </a:rPr>
                <a:t>F</a:t>
              </a:r>
              <a:endParaRPr lang="fr-FR" sz="2800" b="1" dirty="0">
                <a:solidFill>
                  <a:srgbClr val="00B0F0"/>
                </a:solidFill>
                <a:effectLst>
                  <a:outerShdw blurRad="50800" dist="38100" dir="2700000" algn="tl" rotWithShape="0">
                    <a:prstClr val="black">
                      <a:alpha val="40000"/>
                    </a:prstClr>
                  </a:outerShdw>
                </a:effectLst>
              </a:endParaRPr>
            </a:p>
          </p:txBody>
        </p:sp>
      </p:grpSp>
      <p:cxnSp>
        <p:nvCxnSpPr>
          <p:cNvPr id="2756" name="Connecteur droit avec flèche 2755"/>
          <p:cNvCxnSpPr/>
          <p:nvPr>
            <p:custDataLst>
              <p:tags r:id="rId29"/>
            </p:custDataLst>
          </p:nvPr>
        </p:nvCxnSpPr>
        <p:spPr>
          <a:xfrm>
            <a:off x="2622006" y="2538174"/>
            <a:ext cx="244970" cy="106816"/>
          </a:xfrm>
          <a:prstGeom prst="straightConnector1">
            <a:avLst/>
          </a:prstGeom>
          <a:ln w="69850">
            <a:solidFill>
              <a:srgbClr val="FF0000"/>
            </a:solidFill>
            <a:tailEnd type="stealth" w="lg" len="lg"/>
          </a:ln>
        </p:spPr>
        <p:style>
          <a:lnRef idx="1">
            <a:schemeClr val="accent1"/>
          </a:lnRef>
          <a:fillRef idx="0">
            <a:schemeClr val="accent1"/>
          </a:fillRef>
          <a:effectRef idx="0">
            <a:schemeClr val="accent1"/>
          </a:effectRef>
          <a:fontRef idx="minor">
            <a:schemeClr val="tx1"/>
          </a:fontRef>
        </p:style>
      </p:cxnSp>
      <p:cxnSp>
        <p:nvCxnSpPr>
          <p:cNvPr id="2759" name="Connecteur droit avec flèche 2758"/>
          <p:cNvCxnSpPr/>
          <p:nvPr>
            <p:custDataLst>
              <p:tags r:id="rId30"/>
            </p:custDataLst>
          </p:nvPr>
        </p:nvCxnSpPr>
        <p:spPr>
          <a:xfrm>
            <a:off x="3611749" y="2517723"/>
            <a:ext cx="244970" cy="106816"/>
          </a:xfrm>
          <a:prstGeom prst="straightConnector1">
            <a:avLst/>
          </a:prstGeom>
          <a:ln w="69850">
            <a:solidFill>
              <a:srgbClr val="FF0000"/>
            </a:solidFill>
            <a:tailEnd type="stealth" w="lg" len="lg"/>
          </a:ln>
        </p:spPr>
        <p:style>
          <a:lnRef idx="1">
            <a:schemeClr val="accent1"/>
          </a:lnRef>
          <a:fillRef idx="0">
            <a:schemeClr val="accent1"/>
          </a:fillRef>
          <a:effectRef idx="0">
            <a:schemeClr val="accent1"/>
          </a:effectRef>
          <a:fontRef idx="minor">
            <a:schemeClr val="tx1"/>
          </a:fontRef>
        </p:style>
      </p:cxnSp>
      <p:grpSp>
        <p:nvGrpSpPr>
          <p:cNvPr id="2760" name="Groupe 2759"/>
          <p:cNvGrpSpPr/>
          <p:nvPr>
            <p:custDataLst>
              <p:tags r:id="rId31"/>
            </p:custDataLst>
          </p:nvPr>
        </p:nvGrpSpPr>
        <p:grpSpPr>
          <a:xfrm>
            <a:off x="3759137" y="2060848"/>
            <a:ext cx="634033" cy="523220"/>
            <a:chOff x="4596393" y="6513778"/>
            <a:chExt cx="634033" cy="523220"/>
          </a:xfrm>
          <a:effectLst>
            <a:outerShdw blurRad="50800" dist="38100" dir="2700000" algn="tl" rotWithShape="0">
              <a:prstClr val="black">
                <a:alpha val="40000"/>
              </a:prstClr>
            </a:outerShdw>
          </a:effectLst>
        </p:grpSpPr>
        <p:cxnSp>
          <p:nvCxnSpPr>
            <p:cNvPr id="2761" name="Connecteur droit avec flèche 2760"/>
            <p:cNvCxnSpPr/>
            <p:nvPr/>
          </p:nvCxnSpPr>
          <p:spPr>
            <a:xfrm rot="16200000" flipH="1">
              <a:off x="4913410" y="6626694"/>
              <a:ext cx="0" cy="634033"/>
            </a:xfrm>
            <a:prstGeom prst="straightConnector1">
              <a:avLst/>
            </a:prstGeom>
            <a:ln w="57150">
              <a:solidFill>
                <a:srgbClr val="00B0F0"/>
              </a:solidFill>
              <a:prstDash val="solid"/>
              <a:tailEnd type="arrow"/>
            </a:ln>
            <a:effectLst>
              <a:outerShdw blurRad="50800" dist="38100" dir="2700000" algn="tl" rotWithShape="0">
                <a:prstClr val="black">
                  <a:alpha val="40000"/>
                </a:prstClr>
              </a:outerShdw>
            </a:effectLst>
          </p:spPr>
          <p:style>
            <a:lnRef idx="1">
              <a:schemeClr val="accent1"/>
            </a:lnRef>
            <a:fillRef idx="0">
              <a:schemeClr val="accent1"/>
            </a:fillRef>
            <a:effectRef idx="0">
              <a:schemeClr val="accent1"/>
            </a:effectRef>
            <a:fontRef idx="minor">
              <a:schemeClr val="tx1"/>
            </a:fontRef>
          </p:style>
        </p:cxnSp>
        <p:sp>
          <p:nvSpPr>
            <p:cNvPr id="2762" name="ZoneTexte 2761"/>
            <p:cNvSpPr txBox="1"/>
            <p:nvPr/>
          </p:nvSpPr>
          <p:spPr>
            <a:xfrm>
              <a:off x="4644255" y="6513778"/>
              <a:ext cx="349776" cy="523220"/>
            </a:xfrm>
            <a:prstGeom prst="rect">
              <a:avLst/>
            </a:prstGeom>
            <a:noFill/>
            <a:effectLst>
              <a:outerShdw blurRad="50800" dist="38100" dir="2700000" algn="tl" rotWithShape="0">
                <a:prstClr val="black">
                  <a:alpha val="40000"/>
                </a:prstClr>
              </a:outerShdw>
            </a:effectLst>
          </p:spPr>
          <p:txBody>
            <a:bodyPr wrap="none" rtlCol="0">
              <a:spAutoFit/>
            </a:bodyPr>
            <a:lstStyle/>
            <a:p>
              <a:r>
                <a:rPr lang="fr-FR" sz="2800" b="1" dirty="0" smtClean="0">
                  <a:solidFill>
                    <a:srgbClr val="00B0F0"/>
                  </a:solidFill>
                </a:rPr>
                <a:t>F</a:t>
              </a:r>
              <a:endParaRPr lang="fr-FR" sz="2800" b="1" dirty="0">
                <a:solidFill>
                  <a:srgbClr val="00B0F0"/>
                </a:solidFill>
              </a:endParaRPr>
            </a:p>
          </p:txBody>
        </p:sp>
      </p:grpSp>
      <p:grpSp>
        <p:nvGrpSpPr>
          <p:cNvPr id="2680" name="Groupe 2679"/>
          <p:cNvGrpSpPr/>
          <p:nvPr>
            <p:custDataLst>
              <p:tags r:id="rId32"/>
            </p:custDataLst>
          </p:nvPr>
        </p:nvGrpSpPr>
        <p:grpSpPr>
          <a:xfrm>
            <a:off x="2392467" y="2843198"/>
            <a:ext cx="2008772" cy="740452"/>
            <a:chOff x="5062576" y="2995082"/>
            <a:chExt cx="2008772" cy="740452"/>
          </a:xfrm>
        </p:grpSpPr>
        <p:sp>
          <p:nvSpPr>
            <p:cNvPr id="2681" name="Forme libre 2680"/>
            <p:cNvSpPr/>
            <p:nvPr/>
          </p:nvSpPr>
          <p:spPr>
            <a:xfrm>
              <a:off x="5062576" y="2995082"/>
              <a:ext cx="1970063" cy="621020"/>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70063" h="621020">
                  <a:moveTo>
                    <a:pt x="1970063" y="543504"/>
                  </a:moveTo>
                  <a:lnTo>
                    <a:pt x="1290142" y="264037"/>
                  </a:lnTo>
                  <a:cubicBezTo>
                    <a:pt x="1509410" y="262726"/>
                    <a:pt x="1496205" y="263198"/>
                    <a:pt x="1767043" y="275295"/>
                  </a:cubicBezTo>
                  <a:lnTo>
                    <a:pt x="1048117" y="1935"/>
                  </a:lnTo>
                  <a:lnTo>
                    <a:pt x="0" y="0"/>
                  </a:lnTo>
                  <a:lnTo>
                    <a:pt x="592469" y="271736"/>
                  </a:lnTo>
                  <a:cubicBezTo>
                    <a:pt x="849080" y="300773"/>
                    <a:pt x="897733" y="292968"/>
                    <a:pt x="1073594" y="304776"/>
                  </a:cubicBezTo>
                  <a:lnTo>
                    <a:pt x="1802980" y="621020"/>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682" name="Groupe 2681"/>
            <p:cNvGrpSpPr/>
            <p:nvPr/>
          </p:nvGrpSpPr>
          <p:grpSpPr>
            <a:xfrm>
              <a:off x="6841947" y="3422026"/>
              <a:ext cx="229401" cy="313391"/>
              <a:chOff x="6487012" y="3744806"/>
              <a:chExt cx="229401" cy="313391"/>
            </a:xfrm>
          </p:grpSpPr>
          <p:sp>
            <p:nvSpPr>
              <p:cNvPr id="2684" name="Ellipse 2683"/>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685" name="Bouée 2684"/>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683" name="Connecteur droit 2682"/>
            <p:cNvCxnSpPr/>
            <p:nvPr/>
          </p:nvCxnSpPr>
          <p:spPr>
            <a:xfrm flipH="1">
              <a:off x="6924292" y="3411534"/>
              <a:ext cx="51993" cy="324000"/>
            </a:xfrm>
            <a:prstGeom prst="line">
              <a:avLst/>
            </a:prstGeom>
            <a:ln w="76200">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781" name="Connecteur droit avec flèche 2780"/>
          <p:cNvCxnSpPr/>
          <p:nvPr>
            <p:custDataLst>
              <p:tags r:id="rId33"/>
            </p:custDataLst>
          </p:nvPr>
        </p:nvCxnSpPr>
        <p:spPr>
          <a:xfrm>
            <a:off x="2465786" y="2612127"/>
            <a:ext cx="0" cy="634033"/>
          </a:xfrm>
          <a:prstGeom prst="straightConnector1">
            <a:avLst/>
          </a:prstGeom>
          <a:ln w="38100">
            <a:solidFill>
              <a:srgbClr val="FFFF00"/>
            </a:solidFill>
            <a:prstDash val="sysDash"/>
            <a:tailEnd type="arrow"/>
          </a:ln>
          <a:effectLst>
            <a:outerShdw blurRad="50800" dist="38100" dir="2700000" algn="tl" rotWithShape="0">
              <a:prstClr val="black">
                <a:alpha val="40000"/>
              </a:prstClr>
            </a:outerShdw>
          </a:effectLst>
        </p:spPr>
        <p:style>
          <a:lnRef idx="1">
            <a:schemeClr val="accent1"/>
          </a:lnRef>
          <a:fillRef idx="0">
            <a:schemeClr val="accent1"/>
          </a:fillRef>
          <a:effectRef idx="0">
            <a:schemeClr val="accent1"/>
          </a:effectRef>
          <a:fontRef idx="minor">
            <a:schemeClr val="tx1"/>
          </a:fontRef>
        </p:style>
      </p:cxnSp>
      <p:sp>
        <p:nvSpPr>
          <p:cNvPr id="2782" name="ZoneTexte 2781"/>
          <p:cNvSpPr txBox="1"/>
          <p:nvPr>
            <p:custDataLst>
              <p:tags r:id="rId34"/>
            </p:custDataLst>
          </p:nvPr>
        </p:nvSpPr>
        <p:spPr>
          <a:xfrm>
            <a:off x="2169132" y="2224306"/>
            <a:ext cx="386644" cy="523220"/>
          </a:xfrm>
          <a:prstGeom prst="rect">
            <a:avLst/>
          </a:prstGeom>
          <a:noFill/>
          <a:effectLst>
            <a:outerShdw blurRad="50800" dist="38100" dir="2700000" algn="tl" rotWithShape="0">
              <a:prstClr val="black">
                <a:alpha val="40000"/>
              </a:prstClr>
            </a:outerShdw>
          </a:effectLst>
        </p:spPr>
        <p:txBody>
          <a:bodyPr wrap="none" rtlCol="0">
            <a:spAutoFit/>
          </a:bodyPr>
          <a:lstStyle/>
          <a:p>
            <a:r>
              <a:rPr lang="fr-FR" sz="2800" b="1" dirty="0" smtClean="0">
                <a:solidFill>
                  <a:srgbClr val="FFFF00"/>
                </a:solidFill>
                <a:effectLst>
                  <a:outerShdw blurRad="50800" dist="38100" dir="2700000" algn="tl" rotWithShape="0">
                    <a:prstClr val="black">
                      <a:alpha val="40000"/>
                    </a:prstClr>
                  </a:outerShdw>
                </a:effectLst>
              </a:rPr>
              <a:t>B</a:t>
            </a:r>
            <a:endParaRPr lang="fr-FR" sz="2800" b="1" dirty="0">
              <a:solidFill>
                <a:srgbClr val="FFFF00"/>
              </a:solidFill>
              <a:effectLst>
                <a:outerShdw blurRad="50800" dist="38100" dir="2700000" algn="tl" rotWithShape="0">
                  <a:prstClr val="black">
                    <a:alpha val="40000"/>
                  </a:prstClr>
                </a:outerShdw>
              </a:effectLst>
            </a:endParaRPr>
          </a:p>
        </p:txBody>
      </p:sp>
      <p:sp>
        <p:nvSpPr>
          <p:cNvPr id="6" name="Rectangle à coins arrondis 5"/>
          <p:cNvSpPr/>
          <p:nvPr>
            <p:custDataLst>
              <p:tags r:id="rId35"/>
            </p:custDataLst>
          </p:nvPr>
        </p:nvSpPr>
        <p:spPr>
          <a:xfrm>
            <a:off x="1827131" y="4191398"/>
            <a:ext cx="1944216" cy="728997"/>
          </a:xfrm>
          <a:prstGeom prst="roundRect">
            <a:avLst/>
          </a:prstGeom>
          <a:solidFill>
            <a:srgbClr val="7F7649"/>
          </a:solidFill>
          <a:ln>
            <a:noFill/>
          </a:ln>
          <a:effectLst>
            <a:glow rad="228600">
              <a:schemeClr val="accent4">
                <a:satMod val="175000"/>
                <a:alpha val="40000"/>
              </a:schemeClr>
            </a:glow>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b="1" dirty="0" smtClean="0">
                <a:latin typeface="Verdana" panose="020B0604030504040204" pitchFamily="34" charset="0"/>
                <a:ea typeface="Verdana" panose="020B0604030504040204" pitchFamily="34" charset="0"/>
                <a:cs typeface="Verdana" panose="020B0604030504040204" pitchFamily="34" charset="0"/>
              </a:rPr>
              <a:t>Collecteur</a:t>
            </a:r>
            <a:endParaRPr lang="fr-FR" b="1" dirty="0">
              <a:latin typeface="Verdana" panose="020B0604030504040204" pitchFamily="34" charset="0"/>
              <a:ea typeface="Verdana" panose="020B0604030504040204" pitchFamily="34" charset="0"/>
              <a:cs typeface="Verdana" panose="020B0604030504040204" pitchFamily="34" charset="0"/>
            </a:endParaRPr>
          </a:p>
        </p:txBody>
      </p:sp>
      <p:sp>
        <p:nvSpPr>
          <p:cNvPr id="2783" name="ZoneTexte 2782"/>
          <p:cNvSpPr txBox="1"/>
          <p:nvPr>
            <p:custDataLst>
              <p:tags r:id="rId36"/>
            </p:custDataLst>
          </p:nvPr>
        </p:nvSpPr>
        <p:spPr>
          <a:xfrm>
            <a:off x="3027403" y="3571024"/>
            <a:ext cx="280846" cy="523220"/>
          </a:xfrm>
          <a:prstGeom prst="rect">
            <a:avLst/>
          </a:prstGeom>
          <a:noFill/>
        </p:spPr>
        <p:txBody>
          <a:bodyPr wrap="none" rtlCol="0">
            <a:spAutoFit/>
          </a:bodyPr>
          <a:lstStyle/>
          <a:p>
            <a:r>
              <a:rPr lang="fr-FR" sz="2800" b="1" dirty="0" smtClean="0">
                <a:solidFill>
                  <a:srgbClr val="FF0000"/>
                </a:solidFill>
              </a:rPr>
              <a:t>I</a:t>
            </a:r>
            <a:endParaRPr lang="fr-FR" sz="2800" b="1" dirty="0">
              <a:solidFill>
                <a:srgbClr val="FF0000"/>
              </a:solidFill>
            </a:endParaRPr>
          </a:p>
        </p:txBody>
      </p:sp>
      <p:sp>
        <p:nvSpPr>
          <p:cNvPr id="2776" name="Rectangle 2775"/>
          <p:cNvSpPr/>
          <p:nvPr>
            <p:custDataLst>
              <p:tags r:id="rId37"/>
            </p:custDataLst>
          </p:nvPr>
        </p:nvSpPr>
        <p:spPr>
          <a:xfrm>
            <a:off x="1214428" y="1565751"/>
            <a:ext cx="5723452" cy="3311388"/>
          </a:xfrm>
          <a:prstGeom prst="rect">
            <a:avLst/>
          </a:prstGeom>
          <a:solidFill>
            <a:schemeClr val="accent1">
              <a:alpha val="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b"/>
          <a:lstStyle/>
          <a:p>
            <a:pPr algn="ctr"/>
            <a:r>
              <a:rPr lang="fr-FR" dirty="0" smtClean="0"/>
              <a:t>click</a:t>
            </a:r>
            <a:endParaRPr lang="fr-FR" dirty="0"/>
          </a:p>
        </p:txBody>
      </p:sp>
    </p:spTree>
    <p:extLst>
      <p:ext uri="{BB962C8B-B14F-4D97-AF65-F5344CB8AC3E}">
        <p14:creationId xmlns:p14="http://schemas.microsoft.com/office/powerpoint/2010/main" val="354593924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3">
                                            <p:bg/>
                                          </p:spTgt>
                                        </p:tgtEl>
                                        <p:attrNameLst>
                                          <p:attrName>style.visibility</p:attrName>
                                        </p:attrNameLst>
                                      </p:cBhvr>
                                      <p:to>
                                        <p:strVal val="visible"/>
                                      </p:to>
                                    </p:set>
                                    <p:animEffect transition="in" filter="fade">
                                      <p:cBhvr>
                                        <p:cTn id="7" dur="500"/>
                                        <p:tgtEl>
                                          <p:spTgt spid="3">
                                            <p:bg/>
                                          </p:spTgt>
                                        </p:tgtEl>
                                      </p:cBhvr>
                                    </p:animEffect>
                                  </p:childTnLst>
                                </p:cTn>
                              </p:par>
                            </p:childTnLst>
                          </p:cTn>
                        </p:par>
                        <p:par>
                          <p:cTn id="8" fill="hold">
                            <p:stCondLst>
                              <p:cond delay="500"/>
                            </p:stCondLst>
                            <p:childTnLst>
                              <p:par>
                                <p:cTn id="9" presetID="10" presetClass="entr" presetSubtype="0" fill="hold" grpId="0" nodeType="afterEffect">
                                  <p:stCondLst>
                                    <p:cond delay="0"/>
                                  </p:stCondLst>
                                  <p:iterate type="wd">
                                    <p:tmPct val="10000"/>
                                  </p:iterate>
                                  <p:childTnLst>
                                    <p:set>
                                      <p:cBhvr>
                                        <p:cTn id="10" dur="1" fill="hold">
                                          <p:stCondLst>
                                            <p:cond delay="0"/>
                                          </p:stCondLst>
                                        </p:cTn>
                                        <p:tgtEl>
                                          <p:spTgt spid="3">
                                            <p:txEl>
                                              <p:pRg st="0" end="0"/>
                                            </p:txEl>
                                          </p:spTgt>
                                        </p:tgtEl>
                                        <p:attrNameLst>
                                          <p:attrName>style.visibility</p:attrName>
                                        </p:attrNameLst>
                                      </p:cBhvr>
                                      <p:to>
                                        <p:strVal val="visible"/>
                                      </p:to>
                                    </p:set>
                                    <p:animEffect transition="in" filter="fade">
                                      <p:cBhvr>
                                        <p:cTn id="11" dur="500"/>
                                        <p:tgtEl>
                                          <p:spTgt spid="3">
                                            <p:txEl>
                                              <p:pRg st="0" end="0"/>
                                            </p:txEl>
                                          </p:spTgt>
                                        </p:tgtEl>
                                      </p:cBhvr>
                                    </p:animEffect>
                                  </p:childTnLst>
                                </p:cTn>
                              </p:par>
                            </p:childTnLst>
                          </p:cTn>
                        </p:par>
                      </p:childTnLst>
                    </p:cTn>
                  </p:par>
                  <p:par>
                    <p:cTn id="12" fill="hold">
                      <p:stCondLst>
                        <p:cond delay="indefinite"/>
                      </p:stCondLst>
                      <p:childTnLst>
                        <p:par>
                          <p:cTn id="13" fill="hold">
                            <p:stCondLst>
                              <p:cond delay="0"/>
                            </p:stCondLst>
                            <p:childTnLst>
                              <p:par>
                                <p:cTn id="14" presetID="10" presetClass="entr" presetSubtype="0" fill="hold" nodeType="clickEffect">
                                  <p:stCondLst>
                                    <p:cond delay="0"/>
                                  </p:stCondLst>
                                  <p:childTnLst>
                                    <p:set>
                                      <p:cBhvr>
                                        <p:cTn id="15" dur="1" fill="hold">
                                          <p:stCondLst>
                                            <p:cond delay="0"/>
                                          </p:stCondLst>
                                        </p:cTn>
                                        <p:tgtEl>
                                          <p:spTgt spid="20"/>
                                        </p:tgtEl>
                                        <p:attrNameLst>
                                          <p:attrName>style.visibility</p:attrName>
                                        </p:attrNameLst>
                                      </p:cBhvr>
                                      <p:to>
                                        <p:strVal val="visible"/>
                                      </p:to>
                                    </p:set>
                                    <p:animEffect transition="in" filter="fade">
                                      <p:cBhvr>
                                        <p:cTn id="16" dur="500"/>
                                        <p:tgtEl>
                                          <p:spTgt spid="20"/>
                                        </p:tgtEl>
                                      </p:cBhvr>
                                    </p:animEffect>
                                  </p:childTnLst>
                                </p:cTn>
                              </p:par>
                            </p:childTnLst>
                          </p:cTn>
                        </p:par>
                        <p:par>
                          <p:cTn id="17" fill="hold">
                            <p:stCondLst>
                              <p:cond delay="500"/>
                            </p:stCondLst>
                            <p:childTnLst>
                              <p:par>
                                <p:cTn id="18" presetID="10" presetClass="entr" presetSubtype="0" fill="hold" nodeType="afterEffect">
                                  <p:stCondLst>
                                    <p:cond delay="0"/>
                                  </p:stCondLst>
                                  <p:childTnLst>
                                    <p:set>
                                      <p:cBhvr>
                                        <p:cTn id="19" dur="1" fill="hold">
                                          <p:stCondLst>
                                            <p:cond delay="0"/>
                                          </p:stCondLst>
                                        </p:cTn>
                                        <p:tgtEl>
                                          <p:spTgt spid="4"/>
                                        </p:tgtEl>
                                        <p:attrNameLst>
                                          <p:attrName>style.visibility</p:attrName>
                                        </p:attrNameLst>
                                      </p:cBhvr>
                                      <p:to>
                                        <p:strVal val="visible"/>
                                      </p:to>
                                    </p:set>
                                    <p:animEffect transition="in" filter="fade">
                                      <p:cBhvr>
                                        <p:cTn id="20" dur="500"/>
                                        <p:tgtEl>
                                          <p:spTgt spid="4"/>
                                        </p:tgtEl>
                                      </p:cBhvr>
                                    </p:animEffect>
                                  </p:childTnLst>
                                </p:cTn>
                              </p:par>
                            </p:childTnLst>
                          </p:cTn>
                        </p:par>
                        <p:par>
                          <p:cTn id="21" fill="hold">
                            <p:stCondLst>
                              <p:cond delay="1000"/>
                            </p:stCondLst>
                            <p:childTnLst>
                              <p:par>
                                <p:cTn id="22" presetID="10" presetClass="entr" presetSubtype="0" fill="hold" grpId="0" nodeType="afterEffect">
                                  <p:stCondLst>
                                    <p:cond delay="0"/>
                                  </p:stCondLst>
                                  <p:childTnLst>
                                    <p:set>
                                      <p:cBhvr>
                                        <p:cTn id="23" dur="1" fill="hold">
                                          <p:stCondLst>
                                            <p:cond delay="0"/>
                                          </p:stCondLst>
                                        </p:cTn>
                                        <p:tgtEl>
                                          <p:spTgt spid="2782"/>
                                        </p:tgtEl>
                                        <p:attrNameLst>
                                          <p:attrName>style.visibility</p:attrName>
                                        </p:attrNameLst>
                                      </p:cBhvr>
                                      <p:to>
                                        <p:strVal val="visible"/>
                                      </p:to>
                                    </p:set>
                                    <p:animEffect transition="in" filter="fade">
                                      <p:cBhvr>
                                        <p:cTn id="24" dur="500"/>
                                        <p:tgtEl>
                                          <p:spTgt spid="2782"/>
                                        </p:tgtEl>
                                      </p:cBhvr>
                                    </p:animEffect>
                                  </p:childTnLst>
                                </p:cTn>
                              </p:par>
                            </p:childTnLst>
                          </p:cTn>
                        </p:par>
                        <p:par>
                          <p:cTn id="25" fill="hold">
                            <p:stCondLst>
                              <p:cond delay="1500"/>
                            </p:stCondLst>
                            <p:childTnLst>
                              <p:par>
                                <p:cTn id="26" presetID="22" presetClass="entr" presetSubtype="1" fill="hold" nodeType="afterEffect">
                                  <p:stCondLst>
                                    <p:cond delay="0"/>
                                  </p:stCondLst>
                                  <p:childTnLst>
                                    <p:set>
                                      <p:cBhvr>
                                        <p:cTn id="27" dur="1" fill="hold">
                                          <p:stCondLst>
                                            <p:cond delay="0"/>
                                          </p:stCondLst>
                                        </p:cTn>
                                        <p:tgtEl>
                                          <p:spTgt spid="2781"/>
                                        </p:tgtEl>
                                        <p:attrNameLst>
                                          <p:attrName>style.visibility</p:attrName>
                                        </p:attrNameLst>
                                      </p:cBhvr>
                                      <p:to>
                                        <p:strVal val="visible"/>
                                      </p:to>
                                    </p:set>
                                    <p:animEffect transition="in" filter="wipe(up)">
                                      <p:cBhvr>
                                        <p:cTn id="28" dur="500"/>
                                        <p:tgtEl>
                                          <p:spTgt spid="2781"/>
                                        </p:tgtEl>
                                      </p:cBhvr>
                                    </p:animEffect>
                                  </p:childTnLst>
                                </p:cTn>
                              </p:par>
                            </p:childTnLst>
                          </p:cTn>
                        </p:par>
                        <p:par>
                          <p:cTn id="29" fill="hold">
                            <p:stCondLst>
                              <p:cond delay="2000"/>
                            </p:stCondLst>
                            <p:childTnLst>
                              <p:par>
                                <p:cTn id="30" presetID="10" presetClass="entr" presetSubtype="0" fill="hold" nodeType="afterEffect">
                                  <p:stCondLst>
                                    <p:cond delay="0"/>
                                  </p:stCondLst>
                                  <p:childTnLst>
                                    <p:set>
                                      <p:cBhvr>
                                        <p:cTn id="31" dur="1" fill="hold">
                                          <p:stCondLst>
                                            <p:cond delay="0"/>
                                          </p:stCondLst>
                                        </p:cTn>
                                        <p:tgtEl>
                                          <p:spTgt spid="2652"/>
                                        </p:tgtEl>
                                        <p:attrNameLst>
                                          <p:attrName>style.visibility</p:attrName>
                                        </p:attrNameLst>
                                      </p:cBhvr>
                                      <p:to>
                                        <p:strVal val="visible"/>
                                      </p:to>
                                    </p:set>
                                    <p:animEffect transition="in" filter="fade">
                                      <p:cBhvr>
                                        <p:cTn id="32" dur="500"/>
                                        <p:tgtEl>
                                          <p:spTgt spid="2652"/>
                                        </p:tgtEl>
                                      </p:cBhvr>
                                    </p:animEffect>
                                  </p:childTnLst>
                                </p:cTn>
                              </p:par>
                            </p:childTnLst>
                          </p:cTn>
                        </p:par>
                        <p:par>
                          <p:cTn id="33" fill="hold">
                            <p:stCondLst>
                              <p:cond delay="2500"/>
                            </p:stCondLst>
                            <p:childTnLst>
                              <p:par>
                                <p:cTn id="34" presetID="22" presetClass="entr" presetSubtype="4" fill="hold" grpId="0" nodeType="afterEffect">
                                  <p:stCondLst>
                                    <p:cond delay="250"/>
                                  </p:stCondLst>
                                  <p:childTnLst>
                                    <p:set>
                                      <p:cBhvr>
                                        <p:cTn id="35" dur="1" fill="hold">
                                          <p:stCondLst>
                                            <p:cond delay="0"/>
                                          </p:stCondLst>
                                        </p:cTn>
                                        <p:tgtEl>
                                          <p:spTgt spid="2698"/>
                                        </p:tgtEl>
                                        <p:attrNameLst>
                                          <p:attrName>style.visibility</p:attrName>
                                        </p:attrNameLst>
                                      </p:cBhvr>
                                      <p:to>
                                        <p:strVal val="visible"/>
                                      </p:to>
                                    </p:set>
                                    <p:animEffect transition="in" filter="wipe(down)">
                                      <p:cBhvr>
                                        <p:cTn id="36" dur="500"/>
                                        <p:tgtEl>
                                          <p:spTgt spid="2698"/>
                                        </p:tgtEl>
                                      </p:cBhvr>
                                    </p:animEffect>
                                  </p:childTnLst>
                                </p:cTn>
                              </p:par>
                            </p:childTnLst>
                          </p:cTn>
                        </p:par>
                        <p:par>
                          <p:cTn id="37" fill="hold">
                            <p:stCondLst>
                              <p:cond delay="3250"/>
                            </p:stCondLst>
                            <p:childTnLst>
                              <p:par>
                                <p:cTn id="38" presetID="22" presetClass="entr" presetSubtype="2" fill="hold" grpId="0" nodeType="afterEffect">
                                  <p:stCondLst>
                                    <p:cond delay="250"/>
                                  </p:stCondLst>
                                  <p:childTnLst>
                                    <p:set>
                                      <p:cBhvr>
                                        <p:cTn id="39" dur="1" fill="hold">
                                          <p:stCondLst>
                                            <p:cond delay="0"/>
                                          </p:stCondLst>
                                        </p:cTn>
                                        <p:tgtEl>
                                          <p:spTgt spid="2699"/>
                                        </p:tgtEl>
                                        <p:attrNameLst>
                                          <p:attrName>style.visibility</p:attrName>
                                        </p:attrNameLst>
                                      </p:cBhvr>
                                      <p:to>
                                        <p:strVal val="visible"/>
                                      </p:to>
                                    </p:set>
                                    <p:animEffect transition="in" filter="wipe(right)">
                                      <p:cBhvr>
                                        <p:cTn id="40" dur="500"/>
                                        <p:tgtEl>
                                          <p:spTgt spid="2699"/>
                                        </p:tgtEl>
                                      </p:cBhvr>
                                    </p:animEffect>
                                  </p:childTnLst>
                                </p:cTn>
                              </p:par>
                            </p:childTnLst>
                          </p:cTn>
                        </p:par>
                        <p:par>
                          <p:cTn id="41" fill="hold">
                            <p:stCondLst>
                              <p:cond delay="4000"/>
                            </p:stCondLst>
                            <p:childTnLst>
                              <p:par>
                                <p:cTn id="42" presetID="10" presetClass="entr" presetSubtype="0" fill="hold" nodeType="afterEffect">
                                  <p:stCondLst>
                                    <p:cond delay="250"/>
                                  </p:stCondLst>
                                  <p:childTnLst>
                                    <p:set>
                                      <p:cBhvr>
                                        <p:cTn id="43" dur="1" fill="hold">
                                          <p:stCondLst>
                                            <p:cond delay="0"/>
                                          </p:stCondLst>
                                        </p:cTn>
                                        <p:tgtEl>
                                          <p:spTgt spid="2700"/>
                                        </p:tgtEl>
                                        <p:attrNameLst>
                                          <p:attrName>style.visibility</p:attrName>
                                        </p:attrNameLst>
                                      </p:cBhvr>
                                      <p:to>
                                        <p:strVal val="visible"/>
                                      </p:to>
                                    </p:set>
                                    <p:animEffect transition="in" filter="fade">
                                      <p:cBhvr>
                                        <p:cTn id="44" dur="500"/>
                                        <p:tgtEl>
                                          <p:spTgt spid="2700"/>
                                        </p:tgtEl>
                                      </p:cBhvr>
                                    </p:animEffect>
                                  </p:childTnLst>
                                </p:cTn>
                              </p:par>
                            </p:childTnLst>
                          </p:cTn>
                        </p:par>
                      </p:childTnLst>
                    </p:cTn>
                  </p:par>
                  <p:par>
                    <p:cTn id="45" fill="hold">
                      <p:stCondLst>
                        <p:cond delay="indefinite"/>
                      </p:stCondLst>
                      <p:childTnLst>
                        <p:par>
                          <p:cTn id="46" fill="hold">
                            <p:stCondLst>
                              <p:cond delay="0"/>
                            </p:stCondLst>
                            <p:childTnLst>
                              <p:par>
                                <p:cTn id="47" presetID="10" presetClass="entr" presetSubtype="0" fill="hold" grpId="0" nodeType="clickEffect">
                                  <p:stCondLst>
                                    <p:cond delay="0"/>
                                  </p:stCondLst>
                                  <p:iterate type="wd">
                                    <p:tmPct val="10000"/>
                                  </p:iterate>
                                  <p:childTnLst>
                                    <p:set>
                                      <p:cBhvr>
                                        <p:cTn id="48" dur="1" fill="hold">
                                          <p:stCondLst>
                                            <p:cond delay="0"/>
                                          </p:stCondLst>
                                        </p:cTn>
                                        <p:tgtEl>
                                          <p:spTgt spid="3">
                                            <p:txEl>
                                              <p:pRg st="1" end="1"/>
                                            </p:txEl>
                                          </p:spTgt>
                                        </p:tgtEl>
                                        <p:attrNameLst>
                                          <p:attrName>style.visibility</p:attrName>
                                        </p:attrNameLst>
                                      </p:cBhvr>
                                      <p:to>
                                        <p:strVal val="visible"/>
                                      </p:to>
                                    </p:set>
                                    <p:animEffect transition="in" filter="fade">
                                      <p:cBhvr>
                                        <p:cTn id="49" dur="500"/>
                                        <p:tgtEl>
                                          <p:spTgt spid="3">
                                            <p:txEl>
                                              <p:pRg st="1" end="1"/>
                                            </p:txEl>
                                          </p:spTgt>
                                        </p:tgtEl>
                                      </p:cBhvr>
                                    </p:animEffect>
                                  </p:childTnLst>
                                </p:cTn>
                              </p:par>
                            </p:childTnLst>
                          </p:cTn>
                        </p:par>
                        <p:par>
                          <p:cTn id="50" fill="hold">
                            <p:stCondLst>
                              <p:cond delay="1900"/>
                            </p:stCondLst>
                            <p:childTnLst>
                              <p:par>
                                <p:cTn id="51" presetID="10" presetClass="entr" presetSubtype="0" fill="hold" grpId="0" nodeType="afterEffect">
                                  <p:stCondLst>
                                    <p:cond delay="0"/>
                                  </p:stCondLst>
                                  <p:iterate type="wd">
                                    <p:tmPct val="10000"/>
                                  </p:iterate>
                                  <p:childTnLst>
                                    <p:set>
                                      <p:cBhvr>
                                        <p:cTn id="52" dur="1" fill="hold">
                                          <p:stCondLst>
                                            <p:cond delay="0"/>
                                          </p:stCondLst>
                                        </p:cTn>
                                        <p:tgtEl>
                                          <p:spTgt spid="3">
                                            <p:txEl>
                                              <p:pRg st="2" end="2"/>
                                            </p:txEl>
                                          </p:spTgt>
                                        </p:tgtEl>
                                        <p:attrNameLst>
                                          <p:attrName>style.visibility</p:attrName>
                                        </p:attrNameLst>
                                      </p:cBhvr>
                                      <p:to>
                                        <p:strVal val="visible"/>
                                      </p:to>
                                    </p:set>
                                    <p:animEffect transition="in" filter="fade">
                                      <p:cBhvr>
                                        <p:cTn id="53" dur="500"/>
                                        <p:tgtEl>
                                          <p:spTgt spid="3">
                                            <p:txEl>
                                              <p:pRg st="2" end="2"/>
                                            </p:txEl>
                                          </p:spTgt>
                                        </p:tgtEl>
                                      </p:cBhvr>
                                    </p:animEffect>
                                  </p:childTnLst>
                                </p:cTn>
                              </p:par>
                            </p:childTnLst>
                          </p:cTn>
                        </p:par>
                        <p:par>
                          <p:cTn id="54" fill="hold">
                            <p:stCondLst>
                              <p:cond delay="3000"/>
                            </p:stCondLst>
                            <p:childTnLst>
                              <p:par>
                                <p:cTn id="55" presetID="10" presetClass="entr" presetSubtype="0" fill="hold" nodeType="afterEffect">
                                  <p:stCondLst>
                                    <p:cond delay="250"/>
                                  </p:stCondLst>
                                  <p:childTnLst>
                                    <p:set>
                                      <p:cBhvr>
                                        <p:cTn id="56" dur="1" fill="hold">
                                          <p:stCondLst>
                                            <p:cond delay="0"/>
                                          </p:stCondLst>
                                        </p:cTn>
                                        <p:tgtEl>
                                          <p:spTgt spid="2714"/>
                                        </p:tgtEl>
                                        <p:attrNameLst>
                                          <p:attrName>style.visibility</p:attrName>
                                        </p:attrNameLst>
                                      </p:cBhvr>
                                      <p:to>
                                        <p:strVal val="visible"/>
                                      </p:to>
                                    </p:set>
                                    <p:animEffect transition="in" filter="fade">
                                      <p:cBhvr>
                                        <p:cTn id="57" dur="500"/>
                                        <p:tgtEl>
                                          <p:spTgt spid="2714"/>
                                        </p:tgtEl>
                                      </p:cBhvr>
                                    </p:animEffect>
                                  </p:childTnLst>
                                </p:cTn>
                              </p:par>
                            </p:childTnLst>
                          </p:cTn>
                        </p:par>
                        <p:par>
                          <p:cTn id="58" fill="hold">
                            <p:stCondLst>
                              <p:cond delay="3750"/>
                            </p:stCondLst>
                            <p:childTnLst>
                              <p:par>
                                <p:cTn id="59" presetID="10" presetClass="entr" presetSubtype="0" fill="hold" grpId="0" nodeType="afterEffect">
                                  <p:stCondLst>
                                    <p:cond delay="0"/>
                                  </p:stCondLst>
                                  <p:childTnLst>
                                    <p:set>
                                      <p:cBhvr>
                                        <p:cTn id="60" dur="1" fill="hold">
                                          <p:stCondLst>
                                            <p:cond delay="0"/>
                                          </p:stCondLst>
                                        </p:cTn>
                                        <p:tgtEl>
                                          <p:spTgt spid="6"/>
                                        </p:tgtEl>
                                        <p:attrNameLst>
                                          <p:attrName>style.visibility</p:attrName>
                                        </p:attrNameLst>
                                      </p:cBhvr>
                                      <p:to>
                                        <p:strVal val="visible"/>
                                      </p:to>
                                    </p:set>
                                    <p:animEffect transition="in" filter="fade">
                                      <p:cBhvr>
                                        <p:cTn id="61" dur="500"/>
                                        <p:tgtEl>
                                          <p:spTgt spid="6"/>
                                        </p:tgtEl>
                                      </p:cBhvr>
                                    </p:animEffect>
                                  </p:childTnLst>
                                </p:cTn>
                              </p:par>
                            </p:childTnLst>
                          </p:cTn>
                        </p:par>
                        <p:par>
                          <p:cTn id="62" fill="hold">
                            <p:stCondLst>
                              <p:cond delay="4250"/>
                            </p:stCondLst>
                            <p:childTnLst>
                              <p:par>
                                <p:cTn id="63" presetID="22" presetClass="entr" presetSubtype="4" fill="hold" nodeType="afterEffect">
                                  <p:stCondLst>
                                    <p:cond delay="0"/>
                                  </p:stCondLst>
                                  <p:childTnLst>
                                    <p:set>
                                      <p:cBhvr>
                                        <p:cTn id="64" dur="1" fill="hold">
                                          <p:stCondLst>
                                            <p:cond delay="0"/>
                                          </p:stCondLst>
                                        </p:cTn>
                                        <p:tgtEl>
                                          <p:spTgt spid="8"/>
                                        </p:tgtEl>
                                        <p:attrNameLst>
                                          <p:attrName>style.visibility</p:attrName>
                                        </p:attrNameLst>
                                      </p:cBhvr>
                                      <p:to>
                                        <p:strVal val="visible"/>
                                      </p:to>
                                    </p:set>
                                    <p:animEffect transition="in" filter="wipe(down)">
                                      <p:cBhvr>
                                        <p:cTn id="65" dur="500"/>
                                        <p:tgtEl>
                                          <p:spTgt spid="8"/>
                                        </p:tgtEl>
                                      </p:cBhvr>
                                    </p:animEffect>
                                  </p:childTnLst>
                                </p:cTn>
                              </p:par>
                            </p:childTnLst>
                          </p:cTn>
                        </p:par>
                        <p:par>
                          <p:cTn id="66" fill="hold">
                            <p:stCondLst>
                              <p:cond delay="4750"/>
                            </p:stCondLst>
                            <p:childTnLst>
                              <p:par>
                                <p:cTn id="67" presetID="10" presetClass="entr" presetSubtype="0" fill="hold" grpId="0" nodeType="afterEffect">
                                  <p:stCondLst>
                                    <p:cond delay="0"/>
                                  </p:stCondLst>
                                  <p:childTnLst>
                                    <p:set>
                                      <p:cBhvr>
                                        <p:cTn id="68" dur="1" fill="hold">
                                          <p:stCondLst>
                                            <p:cond delay="0"/>
                                          </p:stCondLst>
                                        </p:cTn>
                                        <p:tgtEl>
                                          <p:spTgt spid="94"/>
                                        </p:tgtEl>
                                        <p:attrNameLst>
                                          <p:attrName>style.visibility</p:attrName>
                                        </p:attrNameLst>
                                      </p:cBhvr>
                                      <p:to>
                                        <p:strVal val="visible"/>
                                      </p:to>
                                    </p:set>
                                    <p:animEffect transition="in" filter="fade">
                                      <p:cBhvr>
                                        <p:cTn id="69" dur="500"/>
                                        <p:tgtEl>
                                          <p:spTgt spid="94"/>
                                        </p:tgtEl>
                                      </p:cBhvr>
                                    </p:animEffect>
                                  </p:childTnLst>
                                </p:cTn>
                              </p:par>
                            </p:childTnLst>
                          </p:cTn>
                        </p:par>
                        <p:par>
                          <p:cTn id="70" fill="hold">
                            <p:stCondLst>
                              <p:cond delay="5250"/>
                            </p:stCondLst>
                            <p:childTnLst>
                              <p:par>
                                <p:cTn id="71" presetID="22" presetClass="entr" presetSubtype="2" fill="hold" nodeType="afterEffect">
                                  <p:stCondLst>
                                    <p:cond delay="0"/>
                                  </p:stCondLst>
                                  <p:childTnLst>
                                    <p:set>
                                      <p:cBhvr>
                                        <p:cTn id="72" dur="1" fill="hold">
                                          <p:stCondLst>
                                            <p:cond delay="0"/>
                                          </p:stCondLst>
                                        </p:cTn>
                                        <p:tgtEl>
                                          <p:spTgt spid="97"/>
                                        </p:tgtEl>
                                        <p:attrNameLst>
                                          <p:attrName>style.visibility</p:attrName>
                                        </p:attrNameLst>
                                      </p:cBhvr>
                                      <p:to>
                                        <p:strVal val="visible"/>
                                      </p:to>
                                    </p:set>
                                    <p:animEffect transition="in" filter="wipe(right)">
                                      <p:cBhvr>
                                        <p:cTn id="73" dur="500"/>
                                        <p:tgtEl>
                                          <p:spTgt spid="97"/>
                                        </p:tgtEl>
                                      </p:cBhvr>
                                    </p:animEffect>
                                  </p:childTnLst>
                                </p:cTn>
                              </p:par>
                            </p:childTnLst>
                          </p:cTn>
                        </p:par>
                        <p:par>
                          <p:cTn id="74" fill="hold">
                            <p:stCondLst>
                              <p:cond delay="5750"/>
                            </p:stCondLst>
                            <p:childTnLst>
                              <p:par>
                                <p:cTn id="75" presetID="22" presetClass="entr" presetSubtype="2" fill="hold" nodeType="afterEffect">
                                  <p:stCondLst>
                                    <p:cond delay="0"/>
                                  </p:stCondLst>
                                  <p:childTnLst>
                                    <p:set>
                                      <p:cBhvr>
                                        <p:cTn id="76" dur="1" fill="hold">
                                          <p:stCondLst>
                                            <p:cond delay="0"/>
                                          </p:stCondLst>
                                        </p:cTn>
                                        <p:tgtEl>
                                          <p:spTgt spid="99"/>
                                        </p:tgtEl>
                                        <p:attrNameLst>
                                          <p:attrName>style.visibility</p:attrName>
                                        </p:attrNameLst>
                                      </p:cBhvr>
                                      <p:to>
                                        <p:strVal val="visible"/>
                                      </p:to>
                                    </p:set>
                                    <p:animEffect transition="in" filter="wipe(right)">
                                      <p:cBhvr>
                                        <p:cTn id="77" dur="500"/>
                                        <p:tgtEl>
                                          <p:spTgt spid="99"/>
                                        </p:tgtEl>
                                      </p:cBhvr>
                                    </p:animEffect>
                                  </p:childTnLst>
                                </p:cTn>
                              </p:par>
                            </p:childTnLst>
                          </p:cTn>
                        </p:par>
                        <p:par>
                          <p:cTn id="78" fill="hold">
                            <p:stCondLst>
                              <p:cond delay="6250"/>
                            </p:stCondLst>
                            <p:childTnLst>
                              <p:par>
                                <p:cTn id="79" presetID="10" presetClass="entr" presetSubtype="0" fill="hold" grpId="0" nodeType="afterEffect">
                                  <p:stCondLst>
                                    <p:cond delay="0"/>
                                  </p:stCondLst>
                                  <p:childTnLst>
                                    <p:set>
                                      <p:cBhvr>
                                        <p:cTn id="80" dur="1" fill="hold">
                                          <p:stCondLst>
                                            <p:cond delay="0"/>
                                          </p:stCondLst>
                                        </p:cTn>
                                        <p:tgtEl>
                                          <p:spTgt spid="2776"/>
                                        </p:tgtEl>
                                        <p:attrNameLst>
                                          <p:attrName>style.visibility</p:attrName>
                                        </p:attrNameLst>
                                      </p:cBhvr>
                                      <p:to>
                                        <p:strVal val="visible"/>
                                      </p:to>
                                    </p:set>
                                    <p:animEffect transition="in" filter="fade">
                                      <p:cBhvr>
                                        <p:cTn id="81" dur="500"/>
                                        <p:tgtEl>
                                          <p:spTgt spid="2776"/>
                                        </p:tgtEl>
                                      </p:cBhvr>
                                    </p:animEffect>
                                  </p:childTnLst>
                                </p:cTn>
                              </p:par>
                            </p:childTnLst>
                          </p:cTn>
                        </p:par>
                      </p:childTnLst>
                    </p:cTn>
                  </p:par>
                </p:childTnLst>
              </p:cTn>
              <p:prevCondLst>
                <p:cond evt="onPrev" delay="0">
                  <p:tgtEl>
                    <p:sldTgt/>
                  </p:tgtEl>
                </p:cond>
              </p:prevCondLst>
              <p:nextCondLst>
                <p:cond evt="onNext" delay="0">
                  <p:tgtEl>
                    <p:sldTgt/>
                  </p:tgtEl>
                </p:cond>
              </p:nextCondLst>
            </p:seq>
            <p:seq concurrent="1" nextAc="seek">
              <p:cTn id="82" restart="whenNotActive" fill="hold" evtFilter="cancelBubble" nodeType="interactiveSeq">
                <p:stCondLst>
                  <p:cond evt="onClick" delay="0">
                    <p:tgtEl>
                      <p:spTgt spid="2776"/>
                    </p:tgtEl>
                  </p:cond>
                </p:stCondLst>
                <p:endSync evt="end" delay="0">
                  <p:rtn val="all"/>
                </p:endSync>
                <p:childTnLst>
                  <p:par>
                    <p:cTn id="83" fill="hold">
                      <p:stCondLst>
                        <p:cond delay="0"/>
                      </p:stCondLst>
                      <p:childTnLst>
                        <p:par>
                          <p:cTn id="84" fill="hold">
                            <p:stCondLst>
                              <p:cond delay="0"/>
                            </p:stCondLst>
                            <p:childTnLst>
                              <p:par>
                                <p:cTn id="85" presetID="10" presetClass="entr" presetSubtype="0" fill="hold" nodeType="withEffect">
                                  <p:stCondLst>
                                    <p:cond delay="0"/>
                                  </p:stCondLst>
                                  <p:childTnLst>
                                    <p:set>
                                      <p:cBhvr>
                                        <p:cTn id="86" dur="1" fill="hold">
                                          <p:stCondLst>
                                            <p:cond delay="0"/>
                                          </p:stCondLst>
                                        </p:cTn>
                                        <p:tgtEl>
                                          <p:spTgt spid="2717"/>
                                        </p:tgtEl>
                                        <p:attrNameLst>
                                          <p:attrName>style.visibility</p:attrName>
                                        </p:attrNameLst>
                                      </p:cBhvr>
                                      <p:to>
                                        <p:strVal val="visible"/>
                                      </p:to>
                                    </p:set>
                                    <p:animEffect transition="in" filter="fade">
                                      <p:cBhvr>
                                        <p:cTn id="87" dur="500"/>
                                        <p:tgtEl>
                                          <p:spTgt spid="2717"/>
                                        </p:tgtEl>
                                      </p:cBhvr>
                                    </p:animEffect>
                                  </p:childTnLst>
                                </p:cTn>
                              </p:par>
                              <p:par>
                                <p:cTn id="88" presetID="10" presetClass="entr" presetSubtype="0" fill="hold" grpId="3" nodeType="withEffect">
                                  <p:stCondLst>
                                    <p:cond delay="0"/>
                                  </p:stCondLst>
                                  <p:childTnLst>
                                    <p:set>
                                      <p:cBhvr>
                                        <p:cTn id="89" dur="1" fill="hold">
                                          <p:stCondLst>
                                            <p:cond delay="0"/>
                                          </p:stCondLst>
                                        </p:cTn>
                                        <p:tgtEl>
                                          <p:spTgt spid="2707"/>
                                        </p:tgtEl>
                                        <p:attrNameLst>
                                          <p:attrName>style.visibility</p:attrName>
                                        </p:attrNameLst>
                                      </p:cBhvr>
                                      <p:to>
                                        <p:strVal val="visible"/>
                                      </p:to>
                                    </p:set>
                                    <p:animEffect transition="in" filter="fade">
                                      <p:cBhvr>
                                        <p:cTn id="90" dur="500"/>
                                        <p:tgtEl>
                                          <p:spTgt spid="2707"/>
                                        </p:tgtEl>
                                      </p:cBhvr>
                                    </p:animEffect>
                                  </p:childTnLst>
                                </p:cTn>
                              </p:par>
                              <p:par>
                                <p:cTn id="91" presetID="0" presetClass="path" presetSubtype="0" repeatCount="5000" fill="hold" grpId="0" nodeType="withEffect">
                                  <p:stCondLst>
                                    <p:cond delay="0"/>
                                  </p:stCondLst>
                                  <p:childTnLst>
                                    <p:animMotion origin="layout" path="M 0.00278 0.00208 L -0.02414 0.00278 L -0.03785 -0.00602 L -0.04948 -0.01921 L -0.05157 -0.03171 L -0.05209 -0.06088 L -0.05486 -0.06968 L -0.05815 -0.07639 L -0.06319 -0.08148 L -0.07413 -0.08356 L -0.12466 -0.08588 L -0.13733 -0.08796 L -0.14497 -0.09468 L -0.15 -0.10116 L -0.15157 -0.10995 L -0.15105 -0.12616 L -0.15157 -0.13125 L -0.1566 -0.13773 L -0.22744 -0.17963 L -0.22796 -0.10556 L -0.29948 -0.14745 L -0.30053 -0.2331 L -0.29879 -0.32454 L -0.22848 -0.28727 L -0.22744 -0.21181 L -0.14879 -0.16412 L -0.14549 -0.16505 L -0.14341 -0.18542 L -0.1356 -0.19861 L -0.1191 -0.2037 L -0.05486 -0.20741 L 0.01494 -0.20532 L 0.06372 -0.19352 L 0.08021 -0.18032 L 0.08959 -0.15185 L 0.0941 -0.10625 L 0.09185 -0.05787 L 0.08681 -0.0331 L 0.08091 -0.02199 L 0.06771 -0.0081 L 0.0507 -0.00116 L 0.03872 0.00232 L 0.02761 0.00648 L 5E-6 -3.7037E-7 " pathEditMode="relative" rAng="0" ptsTypes="AAAAAAAAAAAAAAAAAAAAAAAAAAAAAAAAAAAAAAAAAAAA">
                                      <p:cBhvr>
                                        <p:cTn id="92" dur="2000" fill="hold"/>
                                        <p:tgtEl>
                                          <p:spTgt spid="2707"/>
                                        </p:tgtEl>
                                        <p:attrNameLst>
                                          <p:attrName>ppt_x</p:attrName>
                                          <p:attrName>ppt_y</p:attrName>
                                        </p:attrNameLst>
                                      </p:cBhvr>
                                      <p:rCtr x="-10608" y="-16111"/>
                                    </p:animMotion>
                                  </p:childTnLst>
                                </p:cTn>
                              </p:par>
                              <p:par>
                                <p:cTn id="93" presetID="22" presetClass="entr" presetSubtype="4" fill="hold" nodeType="withEffect">
                                  <p:stCondLst>
                                    <p:cond delay="2750"/>
                                  </p:stCondLst>
                                  <p:childTnLst>
                                    <p:set>
                                      <p:cBhvr>
                                        <p:cTn id="94" dur="1" fill="hold">
                                          <p:stCondLst>
                                            <p:cond delay="0"/>
                                          </p:stCondLst>
                                        </p:cTn>
                                        <p:tgtEl>
                                          <p:spTgt spid="2736"/>
                                        </p:tgtEl>
                                        <p:attrNameLst>
                                          <p:attrName>style.visibility</p:attrName>
                                        </p:attrNameLst>
                                      </p:cBhvr>
                                      <p:to>
                                        <p:strVal val="visible"/>
                                      </p:to>
                                    </p:set>
                                    <p:animEffect transition="in" filter="wipe(down)">
                                      <p:cBhvr>
                                        <p:cTn id="95" dur="500"/>
                                        <p:tgtEl>
                                          <p:spTgt spid="2736"/>
                                        </p:tgtEl>
                                      </p:cBhvr>
                                    </p:animEffect>
                                  </p:childTnLst>
                                </p:cTn>
                              </p:par>
                              <p:par>
                                <p:cTn id="96" presetID="22" presetClass="entr" presetSubtype="4" fill="hold" nodeType="withEffect">
                                  <p:stCondLst>
                                    <p:cond delay="2750"/>
                                  </p:stCondLst>
                                  <p:childTnLst>
                                    <p:set>
                                      <p:cBhvr>
                                        <p:cTn id="97" dur="1" fill="hold">
                                          <p:stCondLst>
                                            <p:cond delay="0"/>
                                          </p:stCondLst>
                                        </p:cTn>
                                        <p:tgtEl>
                                          <p:spTgt spid="2741"/>
                                        </p:tgtEl>
                                        <p:attrNameLst>
                                          <p:attrName>style.visibility</p:attrName>
                                        </p:attrNameLst>
                                      </p:cBhvr>
                                      <p:to>
                                        <p:strVal val="visible"/>
                                      </p:to>
                                    </p:set>
                                    <p:animEffect transition="in" filter="wipe(down)">
                                      <p:cBhvr>
                                        <p:cTn id="98" dur="500"/>
                                        <p:tgtEl>
                                          <p:spTgt spid="2741"/>
                                        </p:tgtEl>
                                      </p:cBhvr>
                                    </p:animEffect>
                                  </p:childTnLst>
                                </p:cTn>
                              </p:par>
                              <p:par>
                                <p:cTn id="99" presetID="10" presetClass="entr" presetSubtype="0" fill="hold" grpId="0" nodeType="withEffect">
                                  <p:stCondLst>
                                    <p:cond delay="2750"/>
                                  </p:stCondLst>
                                  <p:childTnLst>
                                    <p:set>
                                      <p:cBhvr>
                                        <p:cTn id="100" dur="1" fill="hold">
                                          <p:stCondLst>
                                            <p:cond delay="0"/>
                                          </p:stCondLst>
                                        </p:cTn>
                                        <p:tgtEl>
                                          <p:spTgt spid="2783"/>
                                        </p:tgtEl>
                                        <p:attrNameLst>
                                          <p:attrName>style.visibility</p:attrName>
                                        </p:attrNameLst>
                                      </p:cBhvr>
                                      <p:to>
                                        <p:strVal val="visible"/>
                                      </p:to>
                                    </p:set>
                                    <p:animEffect transition="in" filter="fade">
                                      <p:cBhvr>
                                        <p:cTn id="101" dur="500"/>
                                        <p:tgtEl>
                                          <p:spTgt spid="2783"/>
                                        </p:tgtEl>
                                      </p:cBhvr>
                                    </p:animEffect>
                                  </p:childTnLst>
                                </p:cTn>
                              </p:par>
                            </p:childTnLst>
                          </p:cTn>
                        </p:par>
                        <p:par>
                          <p:cTn id="102" fill="hold">
                            <p:stCondLst>
                              <p:cond delay="10000"/>
                            </p:stCondLst>
                            <p:childTnLst>
                              <p:par>
                                <p:cTn id="103" presetID="1" presetClass="exit" presetSubtype="0" fill="hold" grpId="1" nodeType="afterEffect">
                                  <p:stCondLst>
                                    <p:cond delay="0"/>
                                  </p:stCondLst>
                                  <p:childTnLst>
                                    <p:set>
                                      <p:cBhvr>
                                        <p:cTn id="104" dur="1" fill="hold">
                                          <p:stCondLst>
                                            <p:cond delay="0"/>
                                          </p:stCondLst>
                                        </p:cTn>
                                        <p:tgtEl>
                                          <p:spTgt spid="2707"/>
                                        </p:tgtEl>
                                        <p:attrNameLst>
                                          <p:attrName>style.visibility</p:attrName>
                                        </p:attrNameLst>
                                      </p:cBhvr>
                                      <p:to>
                                        <p:strVal val="hidden"/>
                                      </p:to>
                                    </p:set>
                                  </p:childTnLst>
                                </p:cTn>
                              </p:par>
                            </p:childTnLst>
                          </p:cTn>
                        </p:par>
                      </p:childTnLst>
                    </p:cTn>
                  </p:par>
                  <p:par>
                    <p:cTn id="105" fill="hold">
                      <p:stCondLst>
                        <p:cond delay="indefinite"/>
                      </p:stCondLst>
                      <p:childTnLst>
                        <p:par>
                          <p:cTn id="106" fill="hold">
                            <p:stCondLst>
                              <p:cond delay="0"/>
                            </p:stCondLst>
                            <p:childTnLst>
                              <p:par>
                                <p:cTn id="107" presetID="10" presetClass="entr" presetSubtype="0" fill="hold" nodeType="clickEffect">
                                  <p:stCondLst>
                                    <p:cond delay="0"/>
                                  </p:stCondLst>
                                  <p:childTnLst>
                                    <p:set>
                                      <p:cBhvr>
                                        <p:cTn id="108" dur="1" fill="hold">
                                          <p:stCondLst>
                                            <p:cond delay="0"/>
                                          </p:stCondLst>
                                        </p:cTn>
                                        <p:tgtEl>
                                          <p:spTgt spid="2738"/>
                                        </p:tgtEl>
                                        <p:attrNameLst>
                                          <p:attrName>style.visibility</p:attrName>
                                        </p:attrNameLst>
                                      </p:cBhvr>
                                      <p:to>
                                        <p:strVal val="visible"/>
                                      </p:to>
                                    </p:set>
                                    <p:animEffect transition="in" filter="fade">
                                      <p:cBhvr>
                                        <p:cTn id="109" dur="500"/>
                                        <p:tgtEl>
                                          <p:spTgt spid="2738"/>
                                        </p:tgtEl>
                                      </p:cBhvr>
                                    </p:animEffect>
                                  </p:childTnLst>
                                </p:cTn>
                              </p:par>
                            </p:childTnLst>
                          </p:cTn>
                        </p:par>
                      </p:childTnLst>
                    </p:cTn>
                  </p:par>
                  <p:par>
                    <p:cTn id="110" fill="hold">
                      <p:stCondLst>
                        <p:cond delay="indefinite"/>
                      </p:stCondLst>
                      <p:childTnLst>
                        <p:par>
                          <p:cTn id="111" fill="hold">
                            <p:stCondLst>
                              <p:cond delay="0"/>
                            </p:stCondLst>
                            <p:childTnLst>
                              <p:par>
                                <p:cTn id="112" presetID="10" presetClass="entr" presetSubtype="0" fill="hold" nodeType="clickEffect">
                                  <p:stCondLst>
                                    <p:cond delay="0"/>
                                  </p:stCondLst>
                                  <p:childTnLst>
                                    <p:set>
                                      <p:cBhvr>
                                        <p:cTn id="113" dur="1" fill="hold">
                                          <p:stCondLst>
                                            <p:cond delay="0"/>
                                          </p:stCondLst>
                                        </p:cTn>
                                        <p:tgtEl>
                                          <p:spTgt spid="2733"/>
                                        </p:tgtEl>
                                        <p:attrNameLst>
                                          <p:attrName>style.visibility</p:attrName>
                                        </p:attrNameLst>
                                      </p:cBhvr>
                                      <p:to>
                                        <p:strVal val="visible"/>
                                      </p:to>
                                    </p:set>
                                    <p:animEffect transition="in" filter="fade">
                                      <p:cBhvr>
                                        <p:cTn id="114" dur="500"/>
                                        <p:tgtEl>
                                          <p:spTgt spid="2733"/>
                                        </p:tgtEl>
                                      </p:cBhvr>
                                    </p:animEffect>
                                  </p:childTnLst>
                                </p:cTn>
                              </p:par>
                            </p:childTnLst>
                          </p:cTn>
                        </p:par>
                      </p:childTnLst>
                    </p:cTn>
                  </p:par>
                  <p:par>
                    <p:cTn id="115" fill="hold">
                      <p:stCondLst>
                        <p:cond delay="indefinite"/>
                      </p:stCondLst>
                      <p:childTnLst>
                        <p:par>
                          <p:cTn id="116" fill="hold">
                            <p:stCondLst>
                              <p:cond delay="0"/>
                            </p:stCondLst>
                            <p:childTnLst>
                              <p:par>
                                <p:cTn id="117" presetID="1" presetClass="exit" presetSubtype="0" fill="hold" grpId="2" nodeType="clickEffect">
                                  <p:stCondLst>
                                    <p:cond delay="0"/>
                                  </p:stCondLst>
                                  <p:childTnLst>
                                    <p:set>
                                      <p:cBhvr>
                                        <p:cTn id="118" dur="1" fill="hold">
                                          <p:stCondLst>
                                            <p:cond delay="0"/>
                                          </p:stCondLst>
                                        </p:cTn>
                                        <p:tgtEl>
                                          <p:spTgt spid="2707"/>
                                        </p:tgtEl>
                                        <p:attrNameLst>
                                          <p:attrName>style.visibility</p:attrName>
                                        </p:attrNameLst>
                                      </p:cBhvr>
                                      <p:to>
                                        <p:strVal val="hidden"/>
                                      </p:to>
                                    </p:set>
                                  </p:childTnLst>
                                </p:cTn>
                              </p:par>
                              <p:par>
                                <p:cTn id="119" presetID="1" presetClass="exit" presetSubtype="0" fill="hold" nodeType="withEffect">
                                  <p:stCondLst>
                                    <p:cond delay="0"/>
                                  </p:stCondLst>
                                  <p:childTnLst>
                                    <p:set>
                                      <p:cBhvr>
                                        <p:cTn id="120" dur="1" fill="hold">
                                          <p:stCondLst>
                                            <p:cond delay="0"/>
                                          </p:stCondLst>
                                        </p:cTn>
                                        <p:tgtEl>
                                          <p:spTgt spid="2736"/>
                                        </p:tgtEl>
                                        <p:attrNameLst>
                                          <p:attrName>style.visibility</p:attrName>
                                        </p:attrNameLst>
                                      </p:cBhvr>
                                      <p:to>
                                        <p:strVal val="hidden"/>
                                      </p:to>
                                    </p:set>
                                  </p:childTnLst>
                                </p:cTn>
                              </p:par>
                              <p:par>
                                <p:cTn id="121" presetID="1" presetClass="exit" presetSubtype="0" fill="hold" nodeType="withEffect">
                                  <p:stCondLst>
                                    <p:cond delay="0"/>
                                  </p:stCondLst>
                                  <p:childTnLst>
                                    <p:set>
                                      <p:cBhvr>
                                        <p:cTn id="122" dur="1" fill="hold">
                                          <p:stCondLst>
                                            <p:cond delay="0"/>
                                          </p:stCondLst>
                                        </p:cTn>
                                        <p:tgtEl>
                                          <p:spTgt spid="2733"/>
                                        </p:tgtEl>
                                        <p:attrNameLst>
                                          <p:attrName>style.visibility</p:attrName>
                                        </p:attrNameLst>
                                      </p:cBhvr>
                                      <p:to>
                                        <p:strVal val="hidden"/>
                                      </p:to>
                                    </p:set>
                                  </p:childTnLst>
                                </p:cTn>
                              </p:par>
                              <p:par>
                                <p:cTn id="123" presetID="1" presetClass="exit" presetSubtype="0" fill="hold" nodeType="withEffect">
                                  <p:stCondLst>
                                    <p:cond delay="0"/>
                                  </p:stCondLst>
                                  <p:childTnLst>
                                    <p:set>
                                      <p:cBhvr>
                                        <p:cTn id="124" dur="1" fill="hold">
                                          <p:stCondLst>
                                            <p:cond delay="0"/>
                                          </p:stCondLst>
                                        </p:cTn>
                                        <p:tgtEl>
                                          <p:spTgt spid="2741"/>
                                        </p:tgtEl>
                                        <p:attrNameLst>
                                          <p:attrName>style.visibility</p:attrName>
                                        </p:attrNameLst>
                                      </p:cBhvr>
                                      <p:to>
                                        <p:strVal val="hidden"/>
                                      </p:to>
                                    </p:set>
                                  </p:childTnLst>
                                </p:cTn>
                              </p:par>
                              <p:par>
                                <p:cTn id="125" presetID="1" presetClass="exit" presetSubtype="0" fill="hold" nodeType="withEffect">
                                  <p:stCondLst>
                                    <p:cond delay="0"/>
                                  </p:stCondLst>
                                  <p:childTnLst>
                                    <p:set>
                                      <p:cBhvr>
                                        <p:cTn id="126" dur="1" fill="hold">
                                          <p:stCondLst>
                                            <p:cond delay="0"/>
                                          </p:stCondLst>
                                        </p:cTn>
                                        <p:tgtEl>
                                          <p:spTgt spid="2652"/>
                                        </p:tgtEl>
                                        <p:attrNameLst>
                                          <p:attrName>style.visibility</p:attrName>
                                        </p:attrNameLst>
                                      </p:cBhvr>
                                      <p:to>
                                        <p:strVal val="hidden"/>
                                      </p:to>
                                    </p:set>
                                  </p:childTnLst>
                                </p:cTn>
                              </p:par>
                              <p:par>
                                <p:cTn id="127" presetID="1" presetClass="exit" presetSubtype="0" fill="hold" nodeType="withEffect">
                                  <p:stCondLst>
                                    <p:cond delay="0"/>
                                  </p:stCondLst>
                                  <p:childTnLst>
                                    <p:set>
                                      <p:cBhvr>
                                        <p:cTn id="128" dur="1" fill="hold">
                                          <p:stCondLst>
                                            <p:cond delay="0"/>
                                          </p:stCondLst>
                                        </p:cTn>
                                        <p:tgtEl>
                                          <p:spTgt spid="2738"/>
                                        </p:tgtEl>
                                        <p:attrNameLst>
                                          <p:attrName>style.visibility</p:attrName>
                                        </p:attrNameLst>
                                      </p:cBhvr>
                                      <p:to>
                                        <p:strVal val="hidden"/>
                                      </p:to>
                                    </p:set>
                                  </p:childTnLst>
                                </p:cTn>
                              </p:par>
                              <p:par>
                                <p:cTn id="129" presetID="10" presetClass="entr" presetSubtype="0" fill="hold" nodeType="withEffect">
                                  <p:stCondLst>
                                    <p:cond delay="0"/>
                                  </p:stCondLst>
                                  <p:childTnLst>
                                    <p:set>
                                      <p:cBhvr>
                                        <p:cTn id="130" dur="1" fill="hold">
                                          <p:stCondLst>
                                            <p:cond delay="0"/>
                                          </p:stCondLst>
                                        </p:cTn>
                                        <p:tgtEl>
                                          <p:spTgt spid="2686"/>
                                        </p:tgtEl>
                                        <p:attrNameLst>
                                          <p:attrName>style.visibility</p:attrName>
                                        </p:attrNameLst>
                                      </p:cBhvr>
                                      <p:to>
                                        <p:strVal val="visible"/>
                                      </p:to>
                                    </p:set>
                                    <p:animEffect transition="in" filter="fade">
                                      <p:cBhvr>
                                        <p:cTn id="131" dur="500"/>
                                        <p:tgtEl>
                                          <p:spTgt spid="2686"/>
                                        </p:tgtEl>
                                      </p:cBhvr>
                                    </p:animEffect>
                                  </p:childTnLst>
                                </p:cTn>
                              </p:par>
                              <p:par>
                                <p:cTn id="132" presetID="10" presetClass="entr" presetSubtype="0" fill="hold" grpId="3" nodeType="withEffect">
                                  <p:stCondLst>
                                    <p:cond delay="0"/>
                                  </p:stCondLst>
                                  <p:childTnLst>
                                    <p:set>
                                      <p:cBhvr>
                                        <p:cTn id="133" dur="1" fill="hold">
                                          <p:stCondLst>
                                            <p:cond delay="0"/>
                                          </p:stCondLst>
                                        </p:cTn>
                                        <p:tgtEl>
                                          <p:spTgt spid="2706"/>
                                        </p:tgtEl>
                                        <p:attrNameLst>
                                          <p:attrName>style.visibility</p:attrName>
                                        </p:attrNameLst>
                                      </p:cBhvr>
                                      <p:to>
                                        <p:strVal val="visible"/>
                                      </p:to>
                                    </p:set>
                                    <p:animEffect transition="in" filter="fade">
                                      <p:cBhvr>
                                        <p:cTn id="134" dur="500"/>
                                        <p:tgtEl>
                                          <p:spTgt spid="2706"/>
                                        </p:tgtEl>
                                      </p:cBhvr>
                                    </p:animEffect>
                                  </p:childTnLst>
                                </p:cTn>
                              </p:par>
                              <p:par>
                                <p:cTn id="135" presetID="0" presetClass="path" presetSubtype="0" repeatCount="5000" fill="hold" grpId="0" nodeType="withEffect">
                                  <p:stCondLst>
                                    <p:cond delay="0"/>
                                  </p:stCondLst>
                                  <p:childTnLst>
                                    <p:animMotion origin="layout" path="M 0.0007 0.00023 L -0.02291 0.00023 L -0.04045 -0.00556 L -0.0493 -0.01875 L -0.05416 -0.03403 L -0.05364 -0.06412 L -0.05972 -0.07523 L -0.06527 -0.07894 L -0.14323 -0.08982 L -0.15156 -0.1007 L -0.15538 -0.1125 L -0.15312 -0.13241 L -0.1592 -0.14259 L -0.18889 -0.15509 L -0.23611 -0.18218 L -0.27187 -0.1294 L -0.33784 -0.17222 L -0.2559 -0.29745 L -0.18281 -0.25857 L -0.21857 -0.20625 L -0.15034 -0.16597 L -0.14705 -0.16528 L -0.14652 -0.18148 L -0.14218 -0.19745 L -0.12118 -0.20486 L -0.03333 -0.20625 L 0.03316 -0.20116 L 0.06389 -0.19537 L 0.07709 -0.18056 L 0.08368 -0.16829 L 0.08976 -0.12708 L 0.09202 -0.09051 L 0.08976 -0.06343 L 0.08594 -0.03565 L 0.07552 -0.01945 L 0.06441 -0.00857 C 0.04948 -0.00116 0.03264 0.00092 0.02431 0.00324 " pathEditMode="relative" rAng="0" ptsTypes="AAAAAAAAAAAAAAAAAAAAAAAAAAAAAAAAAAAfA">
                                      <p:cBhvr>
                                        <p:cTn id="136" dur="2000" fill="hold"/>
                                        <p:tgtEl>
                                          <p:spTgt spid="2706"/>
                                        </p:tgtEl>
                                        <p:attrNameLst>
                                          <p:attrName>ppt_x</p:attrName>
                                          <p:attrName>ppt_y</p:attrName>
                                        </p:attrNameLst>
                                      </p:cBhvr>
                                      <p:rCtr x="-12361" y="-14745"/>
                                    </p:animMotion>
                                  </p:childTnLst>
                                </p:cTn>
                              </p:par>
                              <p:par>
                                <p:cTn id="137" presetID="10" presetClass="entr" presetSubtype="0" fill="hold" nodeType="withEffect">
                                  <p:stCondLst>
                                    <p:cond delay="2500"/>
                                  </p:stCondLst>
                                  <p:childTnLst>
                                    <p:set>
                                      <p:cBhvr>
                                        <p:cTn id="138" dur="1" fill="hold">
                                          <p:stCondLst>
                                            <p:cond delay="0"/>
                                          </p:stCondLst>
                                        </p:cTn>
                                        <p:tgtEl>
                                          <p:spTgt spid="2744"/>
                                        </p:tgtEl>
                                        <p:attrNameLst>
                                          <p:attrName>style.visibility</p:attrName>
                                        </p:attrNameLst>
                                      </p:cBhvr>
                                      <p:to>
                                        <p:strVal val="visible"/>
                                      </p:to>
                                    </p:set>
                                    <p:animEffect transition="in" filter="fade">
                                      <p:cBhvr>
                                        <p:cTn id="139" dur="500"/>
                                        <p:tgtEl>
                                          <p:spTgt spid="2744"/>
                                        </p:tgtEl>
                                      </p:cBhvr>
                                    </p:animEffect>
                                  </p:childTnLst>
                                </p:cTn>
                              </p:par>
                              <p:par>
                                <p:cTn id="140" presetID="10" presetClass="entr" presetSubtype="0" fill="hold" nodeType="withEffect">
                                  <p:stCondLst>
                                    <p:cond delay="2500"/>
                                  </p:stCondLst>
                                  <p:childTnLst>
                                    <p:set>
                                      <p:cBhvr>
                                        <p:cTn id="141" dur="1" fill="hold">
                                          <p:stCondLst>
                                            <p:cond delay="0"/>
                                          </p:stCondLst>
                                        </p:cTn>
                                        <p:tgtEl>
                                          <p:spTgt spid="2759"/>
                                        </p:tgtEl>
                                        <p:attrNameLst>
                                          <p:attrName>style.visibility</p:attrName>
                                        </p:attrNameLst>
                                      </p:cBhvr>
                                      <p:to>
                                        <p:strVal val="visible"/>
                                      </p:to>
                                    </p:set>
                                    <p:animEffect transition="in" filter="fade">
                                      <p:cBhvr>
                                        <p:cTn id="142" dur="500"/>
                                        <p:tgtEl>
                                          <p:spTgt spid="2759"/>
                                        </p:tgtEl>
                                      </p:cBhvr>
                                    </p:animEffect>
                                  </p:childTnLst>
                                </p:cTn>
                              </p:par>
                            </p:childTnLst>
                          </p:cTn>
                        </p:par>
                        <p:par>
                          <p:cTn id="143" fill="hold">
                            <p:stCondLst>
                              <p:cond delay="10000"/>
                            </p:stCondLst>
                            <p:childTnLst>
                              <p:par>
                                <p:cTn id="144" presetID="1" presetClass="exit" presetSubtype="0" fill="hold" grpId="1" nodeType="afterEffect">
                                  <p:stCondLst>
                                    <p:cond delay="0"/>
                                  </p:stCondLst>
                                  <p:childTnLst>
                                    <p:set>
                                      <p:cBhvr>
                                        <p:cTn id="145" dur="1" fill="hold">
                                          <p:stCondLst>
                                            <p:cond delay="0"/>
                                          </p:stCondLst>
                                        </p:cTn>
                                        <p:tgtEl>
                                          <p:spTgt spid="2706"/>
                                        </p:tgtEl>
                                        <p:attrNameLst>
                                          <p:attrName>style.visibility</p:attrName>
                                        </p:attrNameLst>
                                      </p:cBhvr>
                                      <p:to>
                                        <p:strVal val="hidden"/>
                                      </p:to>
                                    </p:set>
                                  </p:childTnLst>
                                </p:cTn>
                              </p:par>
                            </p:childTnLst>
                          </p:cTn>
                        </p:par>
                      </p:childTnLst>
                    </p:cTn>
                  </p:par>
                  <p:par>
                    <p:cTn id="146" fill="hold">
                      <p:stCondLst>
                        <p:cond delay="indefinite"/>
                      </p:stCondLst>
                      <p:childTnLst>
                        <p:par>
                          <p:cTn id="147" fill="hold">
                            <p:stCondLst>
                              <p:cond delay="0"/>
                            </p:stCondLst>
                            <p:childTnLst>
                              <p:par>
                                <p:cTn id="148" presetID="10" presetClass="entr" presetSubtype="0" fill="hold" nodeType="clickEffect">
                                  <p:stCondLst>
                                    <p:cond delay="0"/>
                                  </p:stCondLst>
                                  <p:childTnLst>
                                    <p:set>
                                      <p:cBhvr>
                                        <p:cTn id="149" dur="1" fill="hold">
                                          <p:stCondLst>
                                            <p:cond delay="0"/>
                                          </p:stCondLst>
                                        </p:cTn>
                                        <p:tgtEl>
                                          <p:spTgt spid="2760"/>
                                        </p:tgtEl>
                                        <p:attrNameLst>
                                          <p:attrName>style.visibility</p:attrName>
                                        </p:attrNameLst>
                                      </p:cBhvr>
                                      <p:to>
                                        <p:strVal val="visible"/>
                                      </p:to>
                                    </p:set>
                                    <p:animEffect transition="in" filter="fade">
                                      <p:cBhvr>
                                        <p:cTn id="150" dur="500"/>
                                        <p:tgtEl>
                                          <p:spTgt spid="2760"/>
                                        </p:tgtEl>
                                      </p:cBhvr>
                                    </p:animEffect>
                                  </p:childTnLst>
                                </p:cTn>
                              </p:par>
                            </p:childTnLst>
                          </p:cTn>
                        </p:par>
                      </p:childTnLst>
                    </p:cTn>
                  </p:par>
                  <p:par>
                    <p:cTn id="151" fill="hold">
                      <p:stCondLst>
                        <p:cond delay="indefinite"/>
                      </p:stCondLst>
                      <p:childTnLst>
                        <p:par>
                          <p:cTn id="152" fill="hold">
                            <p:stCondLst>
                              <p:cond delay="0"/>
                            </p:stCondLst>
                            <p:childTnLst>
                              <p:par>
                                <p:cTn id="153" presetID="10" presetClass="entr" presetSubtype="0" fill="hold" nodeType="clickEffect">
                                  <p:stCondLst>
                                    <p:cond delay="0"/>
                                  </p:stCondLst>
                                  <p:childTnLst>
                                    <p:set>
                                      <p:cBhvr>
                                        <p:cTn id="154" dur="1" fill="hold">
                                          <p:stCondLst>
                                            <p:cond delay="0"/>
                                          </p:stCondLst>
                                        </p:cTn>
                                        <p:tgtEl>
                                          <p:spTgt spid="2746"/>
                                        </p:tgtEl>
                                        <p:attrNameLst>
                                          <p:attrName>style.visibility</p:attrName>
                                        </p:attrNameLst>
                                      </p:cBhvr>
                                      <p:to>
                                        <p:strVal val="visible"/>
                                      </p:to>
                                    </p:set>
                                    <p:animEffect transition="in" filter="fade">
                                      <p:cBhvr>
                                        <p:cTn id="155" dur="500"/>
                                        <p:tgtEl>
                                          <p:spTgt spid="2746"/>
                                        </p:tgtEl>
                                      </p:cBhvr>
                                    </p:animEffect>
                                  </p:childTnLst>
                                </p:cTn>
                              </p:par>
                            </p:childTnLst>
                          </p:cTn>
                        </p:par>
                      </p:childTnLst>
                    </p:cTn>
                  </p:par>
                  <p:par>
                    <p:cTn id="156" fill="hold">
                      <p:stCondLst>
                        <p:cond delay="indefinite"/>
                      </p:stCondLst>
                      <p:childTnLst>
                        <p:par>
                          <p:cTn id="157" fill="hold">
                            <p:stCondLst>
                              <p:cond delay="0"/>
                            </p:stCondLst>
                            <p:childTnLst>
                              <p:par>
                                <p:cTn id="158" presetID="1" presetClass="exit" presetSubtype="0" fill="hold" nodeType="clickEffect">
                                  <p:stCondLst>
                                    <p:cond delay="0"/>
                                  </p:stCondLst>
                                  <p:childTnLst>
                                    <p:set>
                                      <p:cBhvr>
                                        <p:cTn id="159" dur="1" fill="hold">
                                          <p:stCondLst>
                                            <p:cond delay="0"/>
                                          </p:stCondLst>
                                        </p:cTn>
                                        <p:tgtEl>
                                          <p:spTgt spid="2686"/>
                                        </p:tgtEl>
                                        <p:attrNameLst>
                                          <p:attrName>style.visibility</p:attrName>
                                        </p:attrNameLst>
                                      </p:cBhvr>
                                      <p:to>
                                        <p:strVal val="hidden"/>
                                      </p:to>
                                    </p:set>
                                  </p:childTnLst>
                                </p:cTn>
                              </p:par>
                              <p:par>
                                <p:cTn id="160" presetID="1" presetClass="exit" presetSubtype="0" fill="hold" grpId="2" nodeType="withEffect">
                                  <p:stCondLst>
                                    <p:cond delay="0"/>
                                  </p:stCondLst>
                                  <p:childTnLst>
                                    <p:set>
                                      <p:cBhvr>
                                        <p:cTn id="161" dur="1" fill="hold">
                                          <p:stCondLst>
                                            <p:cond delay="0"/>
                                          </p:stCondLst>
                                        </p:cTn>
                                        <p:tgtEl>
                                          <p:spTgt spid="2706"/>
                                        </p:tgtEl>
                                        <p:attrNameLst>
                                          <p:attrName>style.visibility</p:attrName>
                                        </p:attrNameLst>
                                      </p:cBhvr>
                                      <p:to>
                                        <p:strVal val="hidden"/>
                                      </p:to>
                                    </p:set>
                                  </p:childTnLst>
                                </p:cTn>
                              </p:par>
                              <p:par>
                                <p:cTn id="162" presetID="1" presetClass="exit" presetSubtype="0" fill="hold" nodeType="withEffect">
                                  <p:stCondLst>
                                    <p:cond delay="0"/>
                                  </p:stCondLst>
                                  <p:childTnLst>
                                    <p:set>
                                      <p:cBhvr>
                                        <p:cTn id="163" dur="1" fill="hold">
                                          <p:stCondLst>
                                            <p:cond delay="0"/>
                                          </p:stCondLst>
                                        </p:cTn>
                                        <p:tgtEl>
                                          <p:spTgt spid="2744"/>
                                        </p:tgtEl>
                                        <p:attrNameLst>
                                          <p:attrName>style.visibility</p:attrName>
                                        </p:attrNameLst>
                                      </p:cBhvr>
                                      <p:to>
                                        <p:strVal val="hidden"/>
                                      </p:to>
                                    </p:set>
                                  </p:childTnLst>
                                </p:cTn>
                              </p:par>
                              <p:par>
                                <p:cTn id="164" presetID="1" presetClass="exit" presetSubtype="0" fill="hold" nodeType="withEffect">
                                  <p:stCondLst>
                                    <p:cond delay="0"/>
                                  </p:stCondLst>
                                  <p:childTnLst>
                                    <p:set>
                                      <p:cBhvr>
                                        <p:cTn id="165" dur="1" fill="hold">
                                          <p:stCondLst>
                                            <p:cond delay="0"/>
                                          </p:stCondLst>
                                        </p:cTn>
                                        <p:tgtEl>
                                          <p:spTgt spid="2759"/>
                                        </p:tgtEl>
                                        <p:attrNameLst>
                                          <p:attrName>style.visibility</p:attrName>
                                        </p:attrNameLst>
                                      </p:cBhvr>
                                      <p:to>
                                        <p:strVal val="hidden"/>
                                      </p:to>
                                    </p:set>
                                  </p:childTnLst>
                                </p:cTn>
                              </p:par>
                              <p:par>
                                <p:cTn id="166" presetID="1" presetClass="exit" presetSubtype="0" fill="hold" nodeType="withEffect">
                                  <p:stCondLst>
                                    <p:cond delay="0"/>
                                  </p:stCondLst>
                                  <p:childTnLst>
                                    <p:set>
                                      <p:cBhvr>
                                        <p:cTn id="167" dur="1" fill="hold">
                                          <p:stCondLst>
                                            <p:cond delay="0"/>
                                          </p:stCondLst>
                                        </p:cTn>
                                        <p:tgtEl>
                                          <p:spTgt spid="2760"/>
                                        </p:tgtEl>
                                        <p:attrNameLst>
                                          <p:attrName>style.visibility</p:attrName>
                                        </p:attrNameLst>
                                      </p:cBhvr>
                                      <p:to>
                                        <p:strVal val="hidden"/>
                                      </p:to>
                                    </p:set>
                                  </p:childTnLst>
                                </p:cTn>
                              </p:par>
                              <p:par>
                                <p:cTn id="168" presetID="1" presetClass="exit" presetSubtype="0" fill="hold" nodeType="withEffect">
                                  <p:stCondLst>
                                    <p:cond delay="0"/>
                                  </p:stCondLst>
                                  <p:childTnLst>
                                    <p:set>
                                      <p:cBhvr>
                                        <p:cTn id="169" dur="1" fill="hold">
                                          <p:stCondLst>
                                            <p:cond delay="0"/>
                                          </p:stCondLst>
                                        </p:cTn>
                                        <p:tgtEl>
                                          <p:spTgt spid="2746"/>
                                        </p:tgtEl>
                                        <p:attrNameLst>
                                          <p:attrName>style.visibility</p:attrName>
                                        </p:attrNameLst>
                                      </p:cBhvr>
                                      <p:to>
                                        <p:strVal val="hidden"/>
                                      </p:to>
                                    </p:set>
                                  </p:childTnLst>
                                </p:cTn>
                              </p:par>
                              <p:par>
                                <p:cTn id="170" presetID="10" presetClass="entr" presetSubtype="0" fill="hold" nodeType="withEffect">
                                  <p:stCondLst>
                                    <p:cond delay="0"/>
                                  </p:stCondLst>
                                  <p:childTnLst>
                                    <p:set>
                                      <p:cBhvr>
                                        <p:cTn id="171" dur="1" fill="hold">
                                          <p:stCondLst>
                                            <p:cond delay="0"/>
                                          </p:stCondLst>
                                        </p:cTn>
                                        <p:tgtEl>
                                          <p:spTgt spid="2680"/>
                                        </p:tgtEl>
                                        <p:attrNameLst>
                                          <p:attrName>style.visibility</p:attrName>
                                        </p:attrNameLst>
                                      </p:cBhvr>
                                      <p:to>
                                        <p:strVal val="visible"/>
                                      </p:to>
                                    </p:set>
                                    <p:animEffect transition="in" filter="fade">
                                      <p:cBhvr>
                                        <p:cTn id="172" dur="500"/>
                                        <p:tgtEl>
                                          <p:spTgt spid="2680"/>
                                        </p:tgtEl>
                                      </p:cBhvr>
                                    </p:animEffect>
                                  </p:childTnLst>
                                </p:cTn>
                              </p:par>
                            </p:childTnLst>
                          </p:cTn>
                        </p:par>
                      </p:childTnLst>
                    </p:cTn>
                  </p:par>
                  <p:par>
                    <p:cTn id="173" fill="hold">
                      <p:stCondLst>
                        <p:cond delay="indefinite"/>
                      </p:stCondLst>
                      <p:childTnLst>
                        <p:par>
                          <p:cTn id="174" fill="hold">
                            <p:stCondLst>
                              <p:cond delay="0"/>
                            </p:stCondLst>
                            <p:childTnLst>
                              <p:par>
                                <p:cTn id="175" presetID="10" presetClass="entr" presetSubtype="0" fill="hold" nodeType="clickEffect">
                                  <p:stCondLst>
                                    <p:cond delay="0"/>
                                  </p:stCondLst>
                                  <p:childTnLst>
                                    <p:set>
                                      <p:cBhvr>
                                        <p:cTn id="176" dur="1" fill="hold">
                                          <p:stCondLst>
                                            <p:cond delay="0"/>
                                          </p:stCondLst>
                                        </p:cTn>
                                        <p:tgtEl>
                                          <p:spTgt spid="2692"/>
                                        </p:tgtEl>
                                        <p:attrNameLst>
                                          <p:attrName>style.visibility</p:attrName>
                                        </p:attrNameLst>
                                      </p:cBhvr>
                                      <p:to>
                                        <p:strVal val="visible"/>
                                      </p:to>
                                    </p:set>
                                    <p:animEffect transition="in" filter="fade">
                                      <p:cBhvr>
                                        <p:cTn id="177" dur="500"/>
                                        <p:tgtEl>
                                          <p:spTgt spid="2692"/>
                                        </p:tgtEl>
                                      </p:cBhvr>
                                    </p:animEffect>
                                  </p:childTnLst>
                                </p:cTn>
                              </p:par>
                              <p:par>
                                <p:cTn id="178" presetID="1" presetClass="exit" presetSubtype="0" fill="hold" nodeType="withEffect">
                                  <p:stCondLst>
                                    <p:cond delay="0"/>
                                  </p:stCondLst>
                                  <p:childTnLst>
                                    <p:set>
                                      <p:cBhvr>
                                        <p:cTn id="179" dur="1" fill="hold">
                                          <p:stCondLst>
                                            <p:cond delay="0"/>
                                          </p:stCondLst>
                                        </p:cTn>
                                        <p:tgtEl>
                                          <p:spTgt spid="2680"/>
                                        </p:tgtEl>
                                        <p:attrNameLst>
                                          <p:attrName>style.visibility</p:attrName>
                                        </p:attrNameLst>
                                      </p:cBhvr>
                                      <p:to>
                                        <p:strVal val="hidden"/>
                                      </p:to>
                                    </p:set>
                                  </p:childTnLst>
                                </p:cTn>
                              </p:par>
                              <p:par>
                                <p:cTn id="180" presetID="10" presetClass="entr" presetSubtype="0" fill="hold" grpId="3" nodeType="withEffect">
                                  <p:stCondLst>
                                    <p:cond delay="0"/>
                                  </p:stCondLst>
                                  <p:childTnLst>
                                    <p:set>
                                      <p:cBhvr>
                                        <p:cTn id="181" dur="1" fill="hold">
                                          <p:stCondLst>
                                            <p:cond delay="0"/>
                                          </p:stCondLst>
                                        </p:cTn>
                                        <p:tgtEl>
                                          <p:spTgt spid="2705"/>
                                        </p:tgtEl>
                                        <p:attrNameLst>
                                          <p:attrName>style.visibility</p:attrName>
                                        </p:attrNameLst>
                                      </p:cBhvr>
                                      <p:to>
                                        <p:strVal val="visible"/>
                                      </p:to>
                                    </p:set>
                                    <p:animEffect transition="in" filter="fade">
                                      <p:cBhvr>
                                        <p:cTn id="182" dur="500"/>
                                        <p:tgtEl>
                                          <p:spTgt spid="2705"/>
                                        </p:tgtEl>
                                      </p:cBhvr>
                                    </p:animEffect>
                                  </p:childTnLst>
                                </p:cTn>
                              </p:par>
                              <p:par>
                                <p:cTn id="183" presetID="0" presetClass="path" presetSubtype="0" repeatCount="5000" fill="hold" grpId="0" nodeType="withEffect">
                                  <p:stCondLst>
                                    <p:cond delay="0"/>
                                  </p:stCondLst>
                                  <p:childTnLst>
                                    <p:animMotion origin="layout" path="M 3.05556E-6 -1.11111E-6 L -0.02361 0.00162 L -0.03681 -0.0044 L -0.04844 -0.01528 L -0.05174 -0.02569 L -0.05486 -0.03727 L -0.0533 -0.06065 L -0.0566 -0.07037 L -0.06094 -0.07917 L -0.06927 -0.08125 L -0.14288 -0.08935 L -0.15 -0.09514 L -0.15434 -0.10625 L -0.15278 -0.13171 C -0.15625 -0.13518 -0.16007 -0.13819 -0.1632 -0.14213 C -0.16372 -0.14259 -0.16198 -0.14305 -0.16146 -0.14282 C -0.16025 -0.14213 -0.16042 -0.13889 -0.16042 -0.14143 L -0.16372 -0.15231 L -0.22205 -0.1875 L -0.18195 -0.14421 L -0.25278 -0.1794 L -0.34341 -0.28565 L -0.27917 -0.25116 L -0.23733 -0.20278 L -0.15382 -0.16111 L -0.14896 -0.16481 L -0.1467 -0.18611 L -0.13854 -0.19838 L -0.11146 -0.20579 L -0.00278 -0.20648 L 0.04774 -0.1993 L 0.07083 -0.1912 L 0.08125 -0.17569 L 0.0868 -0.15532 L 0.0901 -0.12292 L 0.09062 -0.06435 L 0.08576 -0.03518 L 0.07083 -0.01088 L 0.05052 -0.00139 L 0.02864 0.00232 C 0.0217 0.00162 0.02205 -0.00139 0.02205 0.00301 " pathEditMode="relative" rAng="0" ptsTypes="AAAAAAAAAAAAAfffAAAAAAAAAAAAAAAAAAAAAAAfA">
                                      <p:cBhvr>
                                        <p:cTn id="184" dur="2000" fill="hold"/>
                                        <p:tgtEl>
                                          <p:spTgt spid="2705"/>
                                        </p:tgtEl>
                                        <p:attrNameLst>
                                          <p:attrName>ppt_x</p:attrName>
                                          <p:attrName>ppt_y</p:attrName>
                                        </p:attrNameLst>
                                      </p:cBhvr>
                                      <p:rCtr x="-12639" y="-14144"/>
                                    </p:animMotion>
                                  </p:childTnLst>
                                </p:cTn>
                              </p:par>
                              <p:par>
                                <p:cTn id="185" presetID="10" presetClass="entr" presetSubtype="0" fill="hold" nodeType="withEffect">
                                  <p:stCondLst>
                                    <p:cond delay="2750"/>
                                  </p:stCondLst>
                                  <p:childTnLst>
                                    <p:set>
                                      <p:cBhvr>
                                        <p:cTn id="186" dur="1" fill="hold">
                                          <p:stCondLst>
                                            <p:cond delay="0"/>
                                          </p:stCondLst>
                                        </p:cTn>
                                        <p:tgtEl>
                                          <p:spTgt spid="2756"/>
                                        </p:tgtEl>
                                        <p:attrNameLst>
                                          <p:attrName>style.visibility</p:attrName>
                                        </p:attrNameLst>
                                      </p:cBhvr>
                                      <p:to>
                                        <p:strVal val="visible"/>
                                      </p:to>
                                    </p:set>
                                    <p:animEffect transition="in" filter="fade">
                                      <p:cBhvr>
                                        <p:cTn id="187" dur="500"/>
                                        <p:tgtEl>
                                          <p:spTgt spid="2756"/>
                                        </p:tgtEl>
                                      </p:cBhvr>
                                    </p:animEffect>
                                  </p:childTnLst>
                                </p:cTn>
                              </p:par>
                              <p:par>
                                <p:cTn id="188" presetID="10" presetClass="entr" presetSubtype="0" fill="hold" nodeType="withEffect">
                                  <p:stCondLst>
                                    <p:cond delay="2750"/>
                                  </p:stCondLst>
                                  <p:childTnLst>
                                    <p:set>
                                      <p:cBhvr>
                                        <p:cTn id="189" dur="1" fill="hold">
                                          <p:stCondLst>
                                            <p:cond delay="0"/>
                                          </p:stCondLst>
                                        </p:cTn>
                                        <p:tgtEl>
                                          <p:spTgt spid="2749"/>
                                        </p:tgtEl>
                                        <p:attrNameLst>
                                          <p:attrName>style.visibility</p:attrName>
                                        </p:attrNameLst>
                                      </p:cBhvr>
                                      <p:to>
                                        <p:strVal val="visible"/>
                                      </p:to>
                                    </p:set>
                                    <p:animEffect transition="in" filter="fade">
                                      <p:cBhvr>
                                        <p:cTn id="190" dur="500"/>
                                        <p:tgtEl>
                                          <p:spTgt spid="2749"/>
                                        </p:tgtEl>
                                      </p:cBhvr>
                                    </p:animEffect>
                                  </p:childTnLst>
                                </p:cTn>
                              </p:par>
                            </p:childTnLst>
                          </p:cTn>
                        </p:par>
                        <p:par>
                          <p:cTn id="191" fill="hold">
                            <p:stCondLst>
                              <p:cond delay="10000"/>
                            </p:stCondLst>
                            <p:childTnLst>
                              <p:par>
                                <p:cTn id="192" presetID="1" presetClass="exit" presetSubtype="0" fill="hold" grpId="1" nodeType="afterEffect">
                                  <p:stCondLst>
                                    <p:cond delay="0"/>
                                  </p:stCondLst>
                                  <p:childTnLst>
                                    <p:set>
                                      <p:cBhvr>
                                        <p:cTn id="193" dur="1" fill="hold">
                                          <p:stCondLst>
                                            <p:cond delay="0"/>
                                          </p:stCondLst>
                                        </p:cTn>
                                        <p:tgtEl>
                                          <p:spTgt spid="2705"/>
                                        </p:tgtEl>
                                        <p:attrNameLst>
                                          <p:attrName>style.visibility</p:attrName>
                                        </p:attrNameLst>
                                      </p:cBhvr>
                                      <p:to>
                                        <p:strVal val="hidden"/>
                                      </p:to>
                                    </p:set>
                                  </p:childTnLst>
                                </p:cTn>
                              </p:par>
                            </p:childTnLst>
                          </p:cTn>
                        </p:par>
                      </p:childTnLst>
                    </p:cTn>
                  </p:par>
                  <p:par>
                    <p:cTn id="194" fill="hold">
                      <p:stCondLst>
                        <p:cond delay="indefinite"/>
                      </p:stCondLst>
                      <p:childTnLst>
                        <p:par>
                          <p:cTn id="195" fill="hold">
                            <p:stCondLst>
                              <p:cond delay="0"/>
                            </p:stCondLst>
                            <p:childTnLst>
                              <p:par>
                                <p:cTn id="196" presetID="10" presetClass="entr" presetSubtype="0" fill="hold" nodeType="clickEffect">
                                  <p:stCondLst>
                                    <p:cond delay="0"/>
                                  </p:stCondLst>
                                  <p:childTnLst>
                                    <p:set>
                                      <p:cBhvr>
                                        <p:cTn id="197" dur="1" fill="hold">
                                          <p:stCondLst>
                                            <p:cond delay="0"/>
                                          </p:stCondLst>
                                        </p:cTn>
                                        <p:tgtEl>
                                          <p:spTgt spid="2753"/>
                                        </p:tgtEl>
                                        <p:attrNameLst>
                                          <p:attrName>style.visibility</p:attrName>
                                        </p:attrNameLst>
                                      </p:cBhvr>
                                      <p:to>
                                        <p:strVal val="visible"/>
                                      </p:to>
                                    </p:set>
                                    <p:animEffect transition="in" filter="fade">
                                      <p:cBhvr>
                                        <p:cTn id="198" dur="500"/>
                                        <p:tgtEl>
                                          <p:spTgt spid="2753"/>
                                        </p:tgtEl>
                                      </p:cBhvr>
                                    </p:animEffect>
                                  </p:childTnLst>
                                </p:cTn>
                              </p:par>
                            </p:childTnLst>
                          </p:cTn>
                        </p:par>
                      </p:childTnLst>
                    </p:cTn>
                  </p:par>
                  <p:par>
                    <p:cTn id="199" fill="hold">
                      <p:stCondLst>
                        <p:cond delay="indefinite"/>
                      </p:stCondLst>
                      <p:childTnLst>
                        <p:par>
                          <p:cTn id="200" fill="hold">
                            <p:stCondLst>
                              <p:cond delay="0"/>
                            </p:stCondLst>
                            <p:childTnLst>
                              <p:par>
                                <p:cTn id="201" presetID="10" presetClass="entr" presetSubtype="0" fill="hold" nodeType="clickEffect">
                                  <p:stCondLst>
                                    <p:cond delay="0"/>
                                  </p:stCondLst>
                                  <p:childTnLst>
                                    <p:set>
                                      <p:cBhvr>
                                        <p:cTn id="202" dur="1" fill="hold">
                                          <p:stCondLst>
                                            <p:cond delay="0"/>
                                          </p:stCondLst>
                                        </p:cTn>
                                        <p:tgtEl>
                                          <p:spTgt spid="2750"/>
                                        </p:tgtEl>
                                        <p:attrNameLst>
                                          <p:attrName>style.visibility</p:attrName>
                                        </p:attrNameLst>
                                      </p:cBhvr>
                                      <p:to>
                                        <p:strVal val="visible"/>
                                      </p:to>
                                    </p:set>
                                    <p:animEffect transition="in" filter="fade">
                                      <p:cBhvr>
                                        <p:cTn id="203" dur="500"/>
                                        <p:tgtEl>
                                          <p:spTgt spid="2750"/>
                                        </p:tgtEl>
                                      </p:cBhvr>
                                    </p:animEffect>
                                  </p:childTnLst>
                                </p:cTn>
                              </p:par>
                            </p:childTnLst>
                          </p:cTn>
                        </p:par>
                      </p:childTnLst>
                    </p:cTn>
                  </p:par>
                  <p:par>
                    <p:cTn id="204" fill="hold">
                      <p:stCondLst>
                        <p:cond delay="indefinite"/>
                      </p:stCondLst>
                      <p:childTnLst>
                        <p:par>
                          <p:cTn id="205" fill="hold">
                            <p:stCondLst>
                              <p:cond delay="0"/>
                            </p:stCondLst>
                            <p:childTnLst>
                              <p:par>
                                <p:cTn id="206" presetID="1" presetClass="exit" presetSubtype="0" fill="hold" nodeType="clickEffect">
                                  <p:stCondLst>
                                    <p:cond delay="0"/>
                                  </p:stCondLst>
                                  <p:childTnLst>
                                    <p:set>
                                      <p:cBhvr>
                                        <p:cTn id="207" dur="1" fill="hold">
                                          <p:stCondLst>
                                            <p:cond delay="0"/>
                                          </p:stCondLst>
                                        </p:cTn>
                                        <p:tgtEl>
                                          <p:spTgt spid="2692"/>
                                        </p:tgtEl>
                                        <p:attrNameLst>
                                          <p:attrName>style.visibility</p:attrName>
                                        </p:attrNameLst>
                                      </p:cBhvr>
                                      <p:to>
                                        <p:strVal val="hidden"/>
                                      </p:to>
                                    </p:set>
                                  </p:childTnLst>
                                </p:cTn>
                              </p:par>
                              <p:par>
                                <p:cTn id="208" presetID="1" presetClass="exit" presetSubtype="0" fill="hold" grpId="2" nodeType="withEffect">
                                  <p:stCondLst>
                                    <p:cond delay="0"/>
                                  </p:stCondLst>
                                  <p:childTnLst>
                                    <p:set>
                                      <p:cBhvr>
                                        <p:cTn id="209" dur="1" fill="hold">
                                          <p:stCondLst>
                                            <p:cond delay="0"/>
                                          </p:stCondLst>
                                        </p:cTn>
                                        <p:tgtEl>
                                          <p:spTgt spid="2705"/>
                                        </p:tgtEl>
                                        <p:attrNameLst>
                                          <p:attrName>style.visibility</p:attrName>
                                        </p:attrNameLst>
                                      </p:cBhvr>
                                      <p:to>
                                        <p:strVal val="hidden"/>
                                      </p:to>
                                    </p:set>
                                  </p:childTnLst>
                                </p:cTn>
                              </p:par>
                              <p:par>
                                <p:cTn id="210" presetID="1" presetClass="exit" presetSubtype="0" fill="hold" nodeType="withEffect">
                                  <p:stCondLst>
                                    <p:cond delay="0"/>
                                  </p:stCondLst>
                                  <p:childTnLst>
                                    <p:set>
                                      <p:cBhvr>
                                        <p:cTn id="211" dur="1" fill="hold">
                                          <p:stCondLst>
                                            <p:cond delay="0"/>
                                          </p:stCondLst>
                                        </p:cTn>
                                        <p:tgtEl>
                                          <p:spTgt spid="2756"/>
                                        </p:tgtEl>
                                        <p:attrNameLst>
                                          <p:attrName>style.visibility</p:attrName>
                                        </p:attrNameLst>
                                      </p:cBhvr>
                                      <p:to>
                                        <p:strVal val="hidden"/>
                                      </p:to>
                                    </p:set>
                                  </p:childTnLst>
                                </p:cTn>
                              </p:par>
                              <p:par>
                                <p:cTn id="212" presetID="1" presetClass="exit" presetSubtype="0" fill="hold" nodeType="withEffect">
                                  <p:stCondLst>
                                    <p:cond delay="0"/>
                                  </p:stCondLst>
                                  <p:childTnLst>
                                    <p:set>
                                      <p:cBhvr>
                                        <p:cTn id="213" dur="1" fill="hold">
                                          <p:stCondLst>
                                            <p:cond delay="0"/>
                                          </p:stCondLst>
                                        </p:cTn>
                                        <p:tgtEl>
                                          <p:spTgt spid="2749"/>
                                        </p:tgtEl>
                                        <p:attrNameLst>
                                          <p:attrName>style.visibility</p:attrName>
                                        </p:attrNameLst>
                                      </p:cBhvr>
                                      <p:to>
                                        <p:strVal val="hidden"/>
                                      </p:to>
                                    </p:set>
                                  </p:childTnLst>
                                </p:cTn>
                              </p:par>
                              <p:par>
                                <p:cTn id="214" presetID="1" presetClass="exit" presetSubtype="0" fill="hold" nodeType="withEffect">
                                  <p:stCondLst>
                                    <p:cond delay="0"/>
                                  </p:stCondLst>
                                  <p:childTnLst>
                                    <p:set>
                                      <p:cBhvr>
                                        <p:cTn id="215" dur="1" fill="hold">
                                          <p:stCondLst>
                                            <p:cond delay="0"/>
                                          </p:stCondLst>
                                        </p:cTn>
                                        <p:tgtEl>
                                          <p:spTgt spid="2753"/>
                                        </p:tgtEl>
                                        <p:attrNameLst>
                                          <p:attrName>style.visibility</p:attrName>
                                        </p:attrNameLst>
                                      </p:cBhvr>
                                      <p:to>
                                        <p:strVal val="hidden"/>
                                      </p:to>
                                    </p:set>
                                  </p:childTnLst>
                                </p:cTn>
                              </p:par>
                              <p:par>
                                <p:cTn id="216" presetID="1" presetClass="exit" presetSubtype="0" fill="hold" nodeType="withEffect">
                                  <p:stCondLst>
                                    <p:cond delay="0"/>
                                  </p:stCondLst>
                                  <p:childTnLst>
                                    <p:set>
                                      <p:cBhvr>
                                        <p:cTn id="217" dur="1" fill="hold">
                                          <p:stCondLst>
                                            <p:cond delay="0"/>
                                          </p:stCondLst>
                                        </p:cTn>
                                        <p:tgtEl>
                                          <p:spTgt spid="2750"/>
                                        </p:tgtEl>
                                        <p:attrNameLst>
                                          <p:attrName>style.visibility</p:attrName>
                                        </p:attrNameLst>
                                      </p:cBhvr>
                                      <p:to>
                                        <p:strVal val="hidden"/>
                                      </p:to>
                                    </p:set>
                                  </p:childTnLst>
                                </p:cTn>
                              </p:par>
                              <p:par>
                                <p:cTn id="218" presetID="1" presetClass="exit" presetSubtype="0" fill="hold" nodeType="withEffect">
                                  <p:stCondLst>
                                    <p:cond delay="0"/>
                                  </p:stCondLst>
                                  <p:childTnLst>
                                    <p:set>
                                      <p:cBhvr>
                                        <p:cTn id="219" dur="1" fill="hold">
                                          <p:stCondLst>
                                            <p:cond delay="0"/>
                                          </p:stCondLst>
                                        </p:cTn>
                                        <p:tgtEl>
                                          <p:spTgt spid="2717"/>
                                        </p:tgtEl>
                                        <p:attrNameLst>
                                          <p:attrName>style.visibility</p:attrName>
                                        </p:attrNameLst>
                                      </p:cBhvr>
                                      <p:to>
                                        <p:strVal val="hidden"/>
                                      </p:to>
                                    </p:set>
                                  </p:childTnLst>
                                </p:cTn>
                              </p:par>
                              <p:par>
                                <p:cTn id="220" presetID="1" presetClass="entr" presetSubtype="0" fill="hold" nodeType="withEffect">
                                  <p:stCondLst>
                                    <p:cond delay="0"/>
                                  </p:stCondLst>
                                  <p:childTnLst>
                                    <p:set>
                                      <p:cBhvr>
                                        <p:cTn id="221" dur="1" fill="hold">
                                          <p:stCondLst>
                                            <p:cond delay="0"/>
                                          </p:stCondLst>
                                        </p:cTn>
                                        <p:tgtEl>
                                          <p:spTgt spid="2652"/>
                                        </p:tgtEl>
                                        <p:attrNameLst>
                                          <p:attrName>style.visibility</p:attrName>
                                        </p:attrNameLst>
                                      </p:cBhvr>
                                      <p:to>
                                        <p:strVal val="visible"/>
                                      </p:to>
                                    </p:set>
                                  </p:childTnLst>
                                </p:cTn>
                              </p:par>
                              <p:par>
                                <p:cTn id="222" presetID="1" presetClass="entr" presetSubtype="0" fill="hold" grpId="2" nodeType="withEffect">
                                  <p:stCondLst>
                                    <p:cond delay="0"/>
                                  </p:stCondLst>
                                  <p:childTnLst>
                                    <p:set>
                                      <p:cBhvr>
                                        <p:cTn id="223" dur="1" fill="hold">
                                          <p:stCondLst>
                                            <p:cond delay="0"/>
                                          </p:stCondLst>
                                        </p:cTn>
                                        <p:tgtEl>
                                          <p:spTgt spid="2776"/>
                                        </p:tgtEl>
                                        <p:attrNameLst>
                                          <p:attrName>style.visibility</p:attrName>
                                        </p:attrNameLst>
                                      </p:cBhvr>
                                      <p:to>
                                        <p:strVal val="visible"/>
                                      </p:to>
                                    </p:set>
                                  </p:childTnLst>
                                </p:cTn>
                              </p:par>
                            </p:childTnLst>
                          </p:cTn>
                        </p:par>
                      </p:childTnLst>
                    </p:cTn>
                  </p:par>
                </p:childTnLst>
              </p:cTn>
              <p:nextCondLst>
                <p:cond evt="onClick" delay="0">
                  <p:tgtEl>
                    <p:spTgt spid="2776"/>
                  </p:tgtEl>
                </p:cond>
              </p:nextCondLst>
            </p:seq>
          </p:childTnLst>
        </p:cTn>
      </p:par>
    </p:tnLst>
    <p:bldLst>
      <p:bldP spid="94" grpId="0" animBg="1"/>
      <p:bldP spid="3" grpId="0" uiExpand="1" build="p" animBg="1"/>
      <p:bldP spid="2698" grpId="0" animBg="1"/>
      <p:bldP spid="2699" grpId="0" animBg="1"/>
      <p:bldP spid="2705" grpId="0" animBg="1"/>
      <p:bldP spid="2705" grpId="1" animBg="1"/>
      <p:bldP spid="2705" grpId="2" animBg="1"/>
      <p:bldP spid="2705" grpId="3" animBg="1"/>
      <p:bldP spid="2706" grpId="0" animBg="1"/>
      <p:bldP spid="2706" grpId="1" animBg="1"/>
      <p:bldP spid="2706" grpId="2" animBg="1"/>
      <p:bldP spid="2706" grpId="3" animBg="1"/>
      <p:bldP spid="2707" grpId="0" animBg="1"/>
      <p:bldP spid="2707" grpId="1" animBg="1"/>
      <p:bldP spid="2707" grpId="2" animBg="1"/>
      <p:bldP spid="2707" grpId="3" animBg="1"/>
      <p:bldP spid="2782" grpId="0"/>
      <p:bldP spid="6" grpId="0" animBg="1"/>
      <p:bldP spid="2783" grpId="0"/>
      <p:bldP spid="2776" grpId="0" animBg="1"/>
      <p:bldP spid="2776" grpId="2" animBg="1"/>
    </p:bldLst>
  </p:timing>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658" name="Groupe 2657"/>
          <p:cNvGrpSpPr/>
          <p:nvPr>
            <p:custDataLst>
              <p:tags r:id="rId1"/>
            </p:custDataLst>
          </p:nvPr>
        </p:nvGrpSpPr>
        <p:grpSpPr>
          <a:xfrm>
            <a:off x="1905457" y="2667703"/>
            <a:ext cx="2235831" cy="1647533"/>
            <a:chOff x="4044462" y="3043276"/>
            <a:chExt cx="2235831" cy="1647533"/>
          </a:xfrm>
        </p:grpSpPr>
        <p:sp>
          <p:nvSpPr>
            <p:cNvPr id="2659" name="Forme libre 2658"/>
            <p:cNvSpPr/>
            <p:nvPr/>
          </p:nvSpPr>
          <p:spPr>
            <a:xfrm>
              <a:off x="4057250" y="3657601"/>
              <a:ext cx="1003922" cy="1000724"/>
            </a:xfrm>
            <a:custGeom>
              <a:avLst/>
              <a:gdLst>
                <a:gd name="connsiteX0" fmla="*/ 412440 w 1003922"/>
                <a:gd name="connsiteY0" fmla="*/ 201424 h 997527"/>
                <a:gd name="connsiteX1" fmla="*/ 415637 w 1003922"/>
                <a:gd name="connsiteY1" fmla="*/ 290945 h 997527"/>
                <a:gd name="connsiteX2" fmla="*/ 431623 w 1003922"/>
                <a:gd name="connsiteY2" fmla="*/ 409242 h 997527"/>
                <a:gd name="connsiteX3" fmla="*/ 469989 w 1003922"/>
                <a:gd name="connsiteY3" fmla="*/ 514750 h 997527"/>
                <a:gd name="connsiteX4" fmla="*/ 533933 w 1003922"/>
                <a:gd name="connsiteY4" fmla="*/ 652229 h 997527"/>
                <a:gd name="connsiteX5" fmla="*/ 601074 w 1003922"/>
                <a:gd name="connsiteY5" fmla="*/ 719371 h 997527"/>
                <a:gd name="connsiteX6" fmla="*/ 706582 w 1003922"/>
                <a:gd name="connsiteY6" fmla="*/ 821681 h 997527"/>
                <a:gd name="connsiteX7" fmla="*/ 802498 w 1003922"/>
                <a:gd name="connsiteY7" fmla="*/ 885625 h 997527"/>
                <a:gd name="connsiteX8" fmla="*/ 892020 w 1003922"/>
                <a:gd name="connsiteY8" fmla="*/ 949569 h 997527"/>
                <a:gd name="connsiteX9" fmla="*/ 454003 w 1003922"/>
                <a:gd name="connsiteY9" fmla="*/ 712976 h 997527"/>
                <a:gd name="connsiteX10" fmla="*/ 310129 w 1003922"/>
                <a:gd name="connsiteY10" fmla="*/ 633046 h 997527"/>
                <a:gd name="connsiteX11" fmla="*/ 175847 w 1003922"/>
                <a:gd name="connsiteY11" fmla="*/ 511552 h 997527"/>
                <a:gd name="connsiteX12" fmla="*/ 92719 w 1003922"/>
                <a:gd name="connsiteY12" fmla="*/ 377270 h 997527"/>
                <a:gd name="connsiteX13" fmla="*/ 31972 w 1003922"/>
                <a:gd name="connsiteY13" fmla="*/ 239790 h 997527"/>
                <a:gd name="connsiteX14" fmla="*/ 3198 w 1003922"/>
                <a:gd name="connsiteY14" fmla="*/ 124691 h 997527"/>
                <a:gd name="connsiteX15" fmla="*/ 0 w 1003922"/>
                <a:gd name="connsiteY15" fmla="*/ 3197 h 997527"/>
                <a:gd name="connsiteX16" fmla="*/ 249382 w 1003922"/>
                <a:gd name="connsiteY16" fmla="*/ 0 h 997527"/>
                <a:gd name="connsiteX17" fmla="*/ 665019 w 1003922"/>
                <a:gd name="connsiteY17" fmla="*/ 207818 h 997527"/>
                <a:gd name="connsiteX18" fmla="*/ 693793 w 1003922"/>
                <a:gd name="connsiteY18" fmla="*/ 345298 h 997527"/>
                <a:gd name="connsiteX19" fmla="*/ 735357 w 1003922"/>
                <a:gd name="connsiteY19" fmla="*/ 473186 h 997527"/>
                <a:gd name="connsiteX20" fmla="*/ 799301 w 1003922"/>
                <a:gd name="connsiteY20" fmla="*/ 549919 h 997527"/>
                <a:gd name="connsiteX21" fmla="*/ 1003922 w 1003922"/>
                <a:gd name="connsiteY21" fmla="*/ 997527 h 997527"/>
                <a:gd name="connsiteX22" fmla="*/ 1003922 w 1003922"/>
                <a:gd name="connsiteY22" fmla="*/ 997527 h 997527"/>
                <a:gd name="connsiteX0" fmla="*/ 1003922 w 1003922"/>
                <a:gd name="connsiteY0" fmla="*/ 1000724 h 1000724"/>
                <a:gd name="connsiteX1" fmla="*/ 415637 w 1003922"/>
                <a:gd name="connsiteY1" fmla="*/ 290945 h 1000724"/>
                <a:gd name="connsiteX2" fmla="*/ 431623 w 1003922"/>
                <a:gd name="connsiteY2" fmla="*/ 409242 h 1000724"/>
                <a:gd name="connsiteX3" fmla="*/ 469989 w 1003922"/>
                <a:gd name="connsiteY3" fmla="*/ 514750 h 1000724"/>
                <a:gd name="connsiteX4" fmla="*/ 533933 w 1003922"/>
                <a:gd name="connsiteY4" fmla="*/ 652229 h 1000724"/>
                <a:gd name="connsiteX5" fmla="*/ 601074 w 1003922"/>
                <a:gd name="connsiteY5" fmla="*/ 719371 h 1000724"/>
                <a:gd name="connsiteX6" fmla="*/ 706582 w 1003922"/>
                <a:gd name="connsiteY6" fmla="*/ 821681 h 1000724"/>
                <a:gd name="connsiteX7" fmla="*/ 802498 w 1003922"/>
                <a:gd name="connsiteY7" fmla="*/ 885625 h 1000724"/>
                <a:gd name="connsiteX8" fmla="*/ 892020 w 1003922"/>
                <a:gd name="connsiteY8" fmla="*/ 949569 h 1000724"/>
                <a:gd name="connsiteX9" fmla="*/ 454003 w 1003922"/>
                <a:gd name="connsiteY9" fmla="*/ 712976 h 1000724"/>
                <a:gd name="connsiteX10" fmla="*/ 310129 w 1003922"/>
                <a:gd name="connsiteY10" fmla="*/ 633046 h 1000724"/>
                <a:gd name="connsiteX11" fmla="*/ 175847 w 1003922"/>
                <a:gd name="connsiteY11" fmla="*/ 511552 h 1000724"/>
                <a:gd name="connsiteX12" fmla="*/ 92719 w 1003922"/>
                <a:gd name="connsiteY12" fmla="*/ 377270 h 1000724"/>
                <a:gd name="connsiteX13" fmla="*/ 31972 w 1003922"/>
                <a:gd name="connsiteY13" fmla="*/ 239790 h 1000724"/>
                <a:gd name="connsiteX14" fmla="*/ 3198 w 1003922"/>
                <a:gd name="connsiteY14" fmla="*/ 124691 h 1000724"/>
                <a:gd name="connsiteX15" fmla="*/ 0 w 1003922"/>
                <a:gd name="connsiteY15" fmla="*/ 3197 h 1000724"/>
                <a:gd name="connsiteX16" fmla="*/ 249382 w 1003922"/>
                <a:gd name="connsiteY16" fmla="*/ 0 h 1000724"/>
                <a:gd name="connsiteX17" fmla="*/ 665019 w 1003922"/>
                <a:gd name="connsiteY17" fmla="*/ 207818 h 1000724"/>
                <a:gd name="connsiteX18" fmla="*/ 693793 w 1003922"/>
                <a:gd name="connsiteY18" fmla="*/ 345298 h 1000724"/>
                <a:gd name="connsiteX19" fmla="*/ 735357 w 1003922"/>
                <a:gd name="connsiteY19" fmla="*/ 473186 h 1000724"/>
                <a:gd name="connsiteX20" fmla="*/ 799301 w 1003922"/>
                <a:gd name="connsiteY20" fmla="*/ 549919 h 1000724"/>
                <a:gd name="connsiteX21" fmla="*/ 1003922 w 1003922"/>
                <a:gd name="connsiteY21" fmla="*/ 997527 h 1000724"/>
                <a:gd name="connsiteX22" fmla="*/ 1003922 w 1003922"/>
                <a:gd name="connsiteY22" fmla="*/ 997527 h 1000724"/>
                <a:gd name="connsiteX0" fmla="*/ 1003922 w 1003922"/>
                <a:gd name="connsiteY0" fmla="*/ 1000724 h 1000724"/>
                <a:gd name="connsiteX1" fmla="*/ 412440 w 1003922"/>
                <a:gd name="connsiteY1" fmla="*/ 214212 h 1000724"/>
                <a:gd name="connsiteX2" fmla="*/ 431623 w 1003922"/>
                <a:gd name="connsiteY2" fmla="*/ 409242 h 1000724"/>
                <a:gd name="connsiteX3" fmla="*/ 469989 w 1003922"/>
                <a:gd name="connsiteY3" fmla="*/ 514750 h 1000724"/>
                <a:gd name="connsiteX4" fmla="*/ 533933 w 1003922"/>
                <a:gd name="connsiteY4" fmla="*/ 652229 h 1000724"/>
                <a:gd name="connsiteX5" fmla="*/ 601074 w 1003922"/>
                <a:gd name="connsiteY5" fmla="*/ 719371 h 1000724"/>
                <a:gd name="connsiteX6" fmla="*/ 706582 w 1003922"/>
                <a:gd name="connsiteY6" fmla="*/ 821681 h 1000724"/>
                <a:gd name="connsiteX7" fmla="*/ 802498 w 1003922"/>
                <a:gd name="connsiteY7" fmla="*/ 885625 h 1000724"/>
                <a:gd name="connsiteX8" fmla="*/ 892020 w 1003922"/>
                <a:gd name="connsiteY8" fmla="*/ 949569 h 1000724"/>
                <a:gd name="connsiteX9" fmla="*/ 454003 w 1003922"/>
                <a:gd name="connsiteY9" fmla="*/ 712976 h 1000724"/>
                <a:gd name="connsiteX10" fmla="*/ 310129 w 1003922"/>
                <a:gd name="connsiteY10" fmla="*/ 633046 h 1000724"/>
                <a:gd name="connsiteX11" fmla="*/ 175847 w 1003922"/>
                <a:gd name="connsiteY11" fmla="*/ 511552 h 1000724"/>
                <a:gd name="connsiteX12" fmla="*/ 92719 w 1003922"/>
                <a:gd name="connsiteY12" fmla="*/ 377270 h 1000724"/>
                <a:gd name="connsiteX13" fmla="*/ 31972 w 1003922"/>
                <a:gd name="connsiteY13" fmla="*/ 239790 h 1000724"/>
                <a:gd name="connsiteX14" fmla="*/ 3198 w 1003922"/>
                <a:gd name="connsiteY14" fmla="*/ 124691 h 1000724"/>
                <a:gd name="connsiteX15" fmla="*/ 0 w 1003922"/>
                <a:gd name="connsiteY15" fmla="*/ 3197 h 1000724"/>
                <a:gd name="connsiteX16" fmla="*/ 249382 w 1003922"/>
                <a:gd name="connsiteY16" fmla="*/ 0 h 1000724"/>
                <a:gd name="connsiteX17" fmla="*/ 665019 w 1003922"/>
                <a:gd name="connsiteY17" fmla="*/ 207818 h 1000724"/>
                <a:gd name="connsiteX18" fmla="*/ 693793 w 1003922"/>
                <a:gd name="connsiteY18" fmla="*/ 345298 h 1000724"/>
                <a:gd name="connsiteX19" fmla="*/ 735357 w 1003922"/>
                <a:gd name="connsiteY19" fmla="*/ 473186 h 1000724"/>
                <a:gd name="connsiteX20" fmla="*/ 799301 w 1003922"/>
                <a:gd name="connsiteY20" fmla="*/ 549919 h 1000724"/>
                <a:gd name="connsiteX21" fmla="*/ 1003922 w 1003922"/>
                <a:gd name="connsiteY21" fmla="*/ 997527 h 1000724"/>
                <a:gd name="connsiteX22" fmla="*/ 1003922 w 1003922"/>
                <a:gd name="connsiteY22" fmla="*/ 997527 h 1000724"/>
                <a:gd name="connsiteX0" fmla="*/ 1003922 w 1003922"/>
                <a:gd name="connsiteY0" fmla="*/ 1000724 h 1000724"/>
                <a:gd name="connsiteX1" fmla="*/ 412440 w 1003922"/>
                <a:gd name="connsiteY1" fmla="*/ 214212 h 1000724"/>
                <a:gd name="connsiteX2" fmla="*/ 415637 w 1003922"/>
                <a:gd name="connsiteY2" fmla="*/ 294142 h 1000724"/>
                <a:gd name="connsiteX3" fmla="*/ 431623 w 1003922"/>
                <a:gd name="connsiteY3" fmla="*/ 409242 h 1000724"/>
                <a:gd name="connsiteX4" fmla="*/ 469989 w 1003922"/>
                <a:gd name="connsiteY4" fmla="*/ 514750 h 1000724"/>
                <a:gd name="connsiteX5" fmla="*/ 533933 w 1003922"/>
                <a:gd name="connsiteY5" fmla="*/ 652229 h 1000724"/>
                <a:gd name="connsiteX6" fmla="*/ 601074 w 1003922"/>
                <a:gd name="connsiteY6" fmla="*/ 719371 h 1000724"/>
                <a:gd name="connsiteX7" fmla="*/ 706582 w 1003922"/>
                <a:gd name="connsiteY7" fmla="*/ 821681 h 1000724"/>
                <a:gd name="connsiteX8" fmla="*/ 802498 w 1003922"/>
                <a:gd name="connsiteY8" fmla="*/ 885625 h 1000724"/>
                <a:gd name="connsiteX9" fmla="*/ 892020 w 1003922"/>
                <a:gd name="connsiteY9" fmla="*/ 949569 h 1000724"/>
                <a:gd name="connsiteX10" fmla="*/ 454003 w 1003922"/>
                <a:gd name="connsiteY10" fmla="*/ 712976 h 1000724"/>
                <a:gd name="connsiteX11" fmla="*/ 310129 w 1003922"/>
                <a:gd name="connsiteY11" fmla="*/ 633046 h 1000724"/>
                <a:gd name="connsiteX12" fmla="*/ 175847 w 1003922"/>
                <a:gd name="connsiteY12" fmla="*/ 511552 h 1000724"/>
                <a:gd name="connsiteX13" fmla="*/ 92719 w 1003922"/>
                <a:gd name="connsiteY13" fmla="*/ 377270 h 1000724"/>
                <a:gd name="connsiteX14" fmla="*/ 31972 w 1003922"/>
                <a:gd name="connsiteY14" fmla="*/ 239790 h 1000724"/>
                <a:gd name="connsiteX15" fmla="*/ 3198 w 1003922"/>
                <a:gd name="connsiteY15" fmla="*/ 124691 h 1000724"/>
                <a:gd name="connsiteX16" fmla="*/ 0 w 1003922"/>
                <a:gd name="connsiteY16" fmla="*/ 3197 h 1000724"/>
                <a:gd name="connsiteX17" fmla="*/ 249382 w 1003922"/>
                <a:gd name="connsiteY17" fmla="*/ 0 h 1000724"/>
                <a:gd name="connsiteX18" fmla="*/ 665019 w 1003922"/>
                <a:gd name="connsiteY18" fmla="*/ 207818 h 1000724"/>
                <a:gd name="connsiteX19" fmla="*/ 693793 w 1003922"/>
                <a:gd name="connsiteY19" fmla="*/ 345298 h 1000724"/>
                <a:gd name="connsiteX20" fmla="*/ 735357 w 1003922"/>
                <a:gd name="connsiteY20" fmla="*/ 473186 h 1000724"/>
                <a:gd name="connsiteX21" fmla="*/ 799301 w 1003922"/>
                <a:gd name="connsiteY21" fmla="*/ 549919 h 1000724"/>
                <a:gd name="connsiteX22" fmla="*/ 1003922 w 1003922"/>
                <a:gd name="connsiteY22" fmla="*/ 997527 h 1000724"/>
                <a:gd name="connsiteX23" fmla="*/ 1003922 w 1003922"/>
                <a:gd name="connsiteY23" fmla="*/ 997527 h 10007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003922" h="1000724">
                  <a:moveTo>
                    <a:pt x="1003922" y="1000724"/>
                  </a:moveTo>
                  <a:lnTo>
                    <a:pt x="412440" y="214212"/>
                  </a:lnTo>
                  <a:cubicBezTo>
                    <a:pt x="416703" y="240855"/>
                    <a:pt x="411374" y="267499"/>
                    <a:pt x="415637" y="294142"/>
                  </a:cubicBezTo>
                  <a:lnTo>
                    <a:pt x="431623" y="409242"/>
                  </a:lnTo>
                  <a:lnTo>
                    <a:pt x="469989" y="514750"/>
                  </a:lnTo>
                  <a:lnTo>
                    <a:pt x="533933" y="652229"/>
                  </a:lnTo>
                  <a:lnTo>
                    <a:pt x="601074" y="719371"/>
                  </a:lnTo>
                  <a:lnTo>
                    <a:pt x="706582" y="821681"/>
                  </a:lnTo>
                  <a:lnTo>
                    <a:pt x="802498" y="885625"/>
                  </a:lnTo>
                  <a:lnTo>
                    <a:pt x="892020" y="949569"/>
                  </a:lnTo>
                  <a:lnTo>
                    <a:pt x="454003" y="712976"/>
                  </a:lnTo>
                  <a:lnTo>
                    <a:pt x="310129" y="633046"/>
                  </a:lnTo>
                  <a:lnTo>
                    <a:pt x="175847" y="511552"/>
                  </a:lnTo>
                  <a:lnTo>
                    <a:pt x="92719" y="377270"/>
                  </a:lnTo>
                  <a:lnTo>
                    <a:pt x="31972" y="239790"/>
                  </a:lnTo>
                  <a:lnTo>
                    <a:pt x="3198" y="124691"/>
                  </a:lnTo>
                  <a:lnTo>
                    <a:pt x="0" y="3197"/>
                  </a:lnTo>
                  <a:lnTo>
                    <a:pt x="249382" y="0"/>
                  </a:lnTo>
                  <a:lnTo>
                    <a:pt x="665019" y="207818"/>
                  </a:lnTo>
                  <a:lnTo>
                    <a:pt x="693793" y="345298"/>
                  </a:lnTo>
                  <a:lnTo>
                    <a:pt x="735357" y="473186"/>
                  </a:lnTo>
                  <a:lnTo>
                    <a:pt x="799301" y="549919"/>
                  </a:lnTo>
                  <a:lnTo>
                    <a:pt x="1003922" y="997527"/>
                  </a:lnTo>
                  <a:lnTo>
                    <a:pt x="1003922" y="997527"/>
                  </a:lnTo>
                </a:path>
              </a:pathLst>
            </a:custGeom>
            <a:gradFill>
              <a:gsLst>
                <a:gs pos="60000">
                  <a:schemeClr val="tx1">
                    <a:lumMod val="65000"/>
                    <a:lumOff val="35000"/>
                  </a:schemeClr>
                </a:gs>
                <a:gs pos="0">
                  <a:schemeClr val="bg1">
                    <a:lumMod val="85000"/>
                  </a:schemeClr>
                </a:gs>
              </a:gsLst>
              <a:path path="shape">
                <a:fillToRect l="50000" t="50000" r="50000" b="50000"/>
              </a:path>
            </a:gra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660" name="Forme libre 2659"/>
            <p:cNvSpPr/>
            <p:nvPr/>
          </p:nvSpPr>
          <p:spPr>
            <a:xfrm>
              <a:off x="4044462" y="3663994"/>
              <a:ext cx="668215" cy="201424"/>
            </a:xfrm>
            <a:custGeom>
              <a:avLst/>
              <a:gdLst>
                <a:gd name="connsiteX0" fmla="*/ 668215 w 668215"/>
                <a:gd name="connsiteY0" fmla="*/ 201424 h 201424"/>
                <a:gd name="connsiteX1" fmla="*/ 258973 w 668215"/>
                <a:gd name="connsiteY1" fmla="*/ 0 h 201424"/>
                <a:gd name="connsiteX2" fmla="*/ 0 w 668215"/>
                <a:gd name="connsiteY2" fmla="*/ 0 h 201424"/>
                <a:gd name="connsiteX3" fmla="*/ 425228 w 668215"/>
                <a:gd name="connsiteY3" fmla="*/ 195030 h 201424"/>
                <a:gd name="connsiteX4" fmla="*/ 668215 w 668215"/>
                <a:gd name="connsiteY4" fmla="*/ 201424 h 20142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68215" h="201424">
                  <a:moveTo>
                    <a:pt x="668215" y="201424"/>
                  </a:moveTo>
                  <a:lnTo>
                    <a:pt x="258973" y="0"/>
                  </a:lnTo>
                  <a:lnTo>
                    <a:pt x="0" y="0"/>
                  </a:lnTo>
                  <a:lnTo>
                    <a:pt x="425228" y="195030"/>
                  </a:lnTo>
                  <a:lnTo>
                    <a:pt x="668215" y="201424"/>
                  </a:lnTo>
                  <a:close/>
                </a:path>
              </a:pathLst>
            </a:custGeom>
            <a:gradFill>
              <a:gsLst>
                <a:gs pos="86000">
                  <a:schemeClr val="tx1">
                    <a:lumMod val="65000"/>
                    <a:lumOff val="35000"/>
                  </a:schemeClr>
                </a:gs>
                <a:gs pos="0">
                  <a:schemeClr val="bg1">
                    <a:lumMod val="85000"/>
                  </a:schemeClr>
                </a:gs>
              </a:gsLst>
              <a:path path="shape">
                <a:fillToRect l="50000" t="50000" r="50000" b="50000"/>
              </a:path>
            </a:gra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661" name="Forme libre 2660"/>
            <p:cNvSpPr/>
            <p:nvPr/>
          </p:nvSpPr>
          <p:spPr>
            <a:xfrm>
              <a:off x="5611091" y="3644811"/>
              <a:ext cx="658624" cy="204621"/>
            </a:xfrm>
            <a:custGeom>
              <a:avLst/>
              <a:gdLst>
                <a:gd name="connsiteX0" fmla="*/ 246185 w 658624"/>
                <a:gd name="connsiteY0" fmla="*/ 0 h 204621"/>
                <a:gd name="connsiteX1" fmla="*/ 658624 w 658624"/>
                <a:gd name="connsiteY1" fmla="*/ 204621 h 204621"/>
                <a:gd name="connsiteX2" fmla="*/ 409242 w 658624"/>
                <a:gd name="connsiteY2" fmla="*/ 204621 h 204621"/>
                <a:gd name="connsiteX3" fmla="*/ 0 w 658624"/>
                <a:gd name="connsiteY3" fmla="*/ 0 h 204621"/>
                <a:gd name="connsiteX4" fmla="*/ 246185 w 658624"/>
                <a:gd name="connsiteY4" fmla="*/ 0 h 20462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58624" h="204621">
                  <a:moveTo>
                    <a:pt x="246185" y="0"/>
                  </a:moveTo>
                  <a:lnTo>
                    <a:pt x="658624" y="204621"/>
                  </a:lnTo>
                  <a:lnTo>
                    <a:pt x="409242" y="204621"/>
                  </a:lnTo>
                  <a:lnTo>
                    <a:pt x="0" y="0"/>
                  </a:lnTo>
                  <a:lnTo>
                    <a:pt x="246185" y="0"/>
                  </a:lnTo>
                  <a:close/>
                </a:path>
              </a:pathLst>
            </a:custGeom>
            <a:gradFill>
              <a:gsLst>
                <a:gs pos="86000">
                  <a:schemeClr val="tx1">
                    <a:lumMod val="65000"/>
                    <a:lumOff val="35000"/>
                  </a:schemeClr>
                </a:gs>
                <a:gs pos="0">
                  <a:schemeClr val="bg1">
                    <a:lumMod val="85000"/>
                  </a:schemeClr>
                </a:gs>
              </a:gsLst>
            </a:gra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662" name="Forme libre 2661"/>
            <p:cNvSpPr/>
            <p:nvPr/>
          </p:nvSpPr>
          <p:spPr>
            <a:xfrm>
              <a:off x="4866143" y="3651207"/>
              <a:ext cx="1166979" cy="773240"/>
            </a:xfrm>
            <a:custGeom>
              <a:avLst/>
              <a:gdLst>
                <a:gd name="connsiteX0" fmla="*/ 741751 w 1166979"/>
                <a:gd name="connsiteY0" fmla="*/ 0 h 770525"/>
                <a:gd name="connsiteX1" fmla="*/ 1166979 w 1166979"/>
                <a:gd name="connsiteY1" fmla="*/ 211015 h 770525"/>
                <a:gd name="connsiteX2" fmla="*/ 1141401 w 1166979"/>
                <a:gd name="connsiteY2" fmla="*/ 354889 h 770525"/>
                <a:gd name="connsiteX3" fmla="*/ 1090246 w 1166979"/>
                <a:gd name="connsiteY3" fmla="*/ 476383 h 770525"/>
                <a:gd name="connsiteX4" fmla="*/ 1013513 w 1166979"/>
                <a:gd name="connsiteY4" fmla="*/ 556313 h 770525"/>
                <a:gd name="connsiteX5" fmla="*/ 879230 w 1166979"/>
                <a:gd name="connsiteY5" fmla="*/ 665018 h 770525"/>
                <a:gd name="connsiteX6" fmla="*/ 764131 w 1166979"/>
                <a:gd name="connsiteY6" fmla="*/ 728962 h 770525"/>
                <a:gd name="connsiteX7" fmla="*/ 594679 w 1166979"/>
                <a:gd name="connsiteY7" fmla="*/ 767328 h 770525"/>
                <a:gd name="connsiteX8" fmla="*/ 425228 w 1166979"/>
                <a:gd name="connsiteY8" fmla="*/ 770525 h 770525"/>
                <a:gd name="connsiteX9" fmla="*/ 287748 w 1166979"/>
                <a:gd name="connsiteY9" fmla="*/ 735356 h 770525"/>
                <a:gd name="connsiteX10" fmla="*/ 134282 w 1166979"/>
                <a:gd name="connsiteY10" fmla="*/ 668215 h 770525"/>
                <a:gd name="connsiteX11" fmla="*/ 15986 w 1166979"/>
                <a:gd name="connsiteY11" fmla="*/ 585088 h 770525"/>
                <a:gd name="connsiteX12" fmla="*/ 0 w 1166979"/>
                <a:gd name="connsiteY12" fmla="*/ 562707 h 770525"/>
                <a:gd name="connsiteX13" fmla="*/ 143874 w 1166979"/>
                <a:gd name="connsiteY13" fmla="*/ 569102 h 770525"/>
                <a:gd name="connsiteX14" fmla="*/ 233395 w 1166979"/>
                <a:gd name="connsiteY14" fmla="*/ 556313 h 770525"/>
                <a:gd name="connsiteX15" fmla="*/ 338903 w 1166979"/>
                <a:gd name="connsiteY15" fmla="*/ 537130 h 770525"/>
                <a:gd name="connsiteX16" fmla="*/ 441214 w 1166979"/>
                <a:gd name="connsiteY16" fmla="*/ 479580 h 770525"/>
                <a:gd name="connsiteX17" fmla="*/ 524341 w 1166979"/>
                <a:gd name="connsiteY17" fmla="*/ 431622 h 770525"/>
                <a:gd name="connsiteX18" fmla="*/ 585088 w 1166979"/>
                <a:gd name="connsiteY18" fmla="*/ 377270 h 770525"/>
                <a:gd name="connsiteX19" fmla="*/ 645835 w 1166979"/>
                <a:gd name="connsiteY19" fmla="*/ 306931 h 770525"/>
                <a:gd name="connsiteX20" fmla="*/ 681004 w 1166979"/>
                <a:gd name="connsiteY20" fmla="*/ 246184 h 770525"/>
                <a:gd name="connsiteX21" fmla="*/ 712976 w 1166979"/>
                <a:gd name="connsiteY21" fmla="*/ 179043 h 770525"/>
                <a:gd name="connsiteX22" fmla="*/ 732159 w 1166979"/>
                <a:gd name="connsiteY22" fmla="*/ 95916 h 770525"/>
                <a:gd name="connsiteX23" fmla="*/ 741751 w 1166979"/>
                <a:gd name="connsiteY23" fmla="*/ 0 h 770525"/>
                <a:gd name="connsiteX0" fmla="*/ 741751 w 1166979"/>
                <a:gd name="connsiteY0" fmla="*/ 0 h 773696"/>
                <a:gd name="connsiteX1" fmla="*/ 1166979 w 1166979"/>
                <a:gd name="connsiteY1" fmla="*/ 211015 h 773696"/>
                <a:gd name="connsiteX2" fmla="*/ 1141401 w 1166979"/>
                <a:gd name="connsiteY2" fmla="*/ 354889 h 773696"/>
                <a:gd name="connsiteX3" fmla="*/ 1090246 w 1166979"/>
                <a:gd name="connsiteY3" fmla="*/ 476383 h 773696"/>
                <a:gd name="connsiteX4" fmla="*/ 1013513 w 1166979"/>
                <a:gd name="connsiteY4" fmla="*/ 556313 h 773696"/>
                <a:gd name="connsiteX5" fmla="*/ 879230 w 1166979"/>
                <a:gd name="connsiteY5" fmla="*/ 665018 h 773696"/>
                <a:gd name="connsiteX6" fmla="*/ 764131 w 1166979"/>
                <a:gd name="connsiteY6" fmla="*/ 728962 h 773696"/>
                <a:gd name="connsiteX7" fmla="*/ 594679 w 1166979"/>
                <a:gd name="connsiteY7" fmla="*/ 767328 h 773696"/>
                <a:gd name="connsiteX8" fmla="*/ 425228 w 1166979"/>
                <a:gd name="connsiteY8" fmla="*/ 770525 h 773696"/>
                <a:gd name="connsiteX9" fmla="*/ 287748 w 1166979"/>
                <a:gd name="connsiteY9" fmla="*/ 735356 h 773696"/>
                <a:gd name="connsiteX10" fmla="*/ 134282 w 1166979"/>
                <a:gd name="connsiteY10" fmla="*/ 668215 h 773696"/>
                <a:gd name="connsiteX11" fmla="*/ 15986 w 1166979"/>
                <a:gd name="connsiteY11" fmla="*/ 585088 h 773696"/>
                <a:gd name="connsiteX12" fmla="*/ 0 w 1166979"/>
                <a:gd name="connsiteY12" fmla="*/ 562707 h 773696"/>
                <a:gd name="connsiteX13" fmla="*/ 143874 w 1166979"/>
                <a:gd name="connsiteY13" fmla="*/ 569102 h 773696"/>
                <a:gd name="connsiteX14" fmla="*/ 233395 w 1166979"/>
                <a:gd name="connsiteY14" fmla="*/ 556313 h 773696"/>
                <a:gd name="connsiteX15" fmla="*/ 338903 w 1166979"/>
                <a:gd name="connsiteY15" fmla="*/ 537130 h 773696"/>
                <a:gd name="connsiteX16" fmla="*/ 441214 w 1166979"/>
                <a:gd name="connsiteY16" fmla="*/ 479580 h 773696"/>
                <a:gd name="connsiteX17" fmla="*/ 524341 w 1166979"/>
                <a:gd name="connsiteY17" fmla="*/ 431622 h 773696"/>
                <a:gd name="connsiteX18" fmla="*/ 585088 w 1166979"/>
                <a:gd name="connsiteY18" fmla="*/ 377270 h 773696"/>
                <a:gd name="connsiteX19" fmla="*/ 645835 w 1166979"/>
                <a:gd name="connsiteY19" fmla="*/ 306931 h 773696"/>
                <a:gd name="connsiteX20" fmla="*/ 681004 w 1166979"/>
                <a:gd name="connsiteY20" fmla="*/ 246184 h 773696"/>
                <a:gd name="connsiteX21" fmla="*/ 712976 w 1166979"/>
                <a:gd name="connsiteY21" fmla="*/ 179043 h 773696"/>
                <a:gd name="connsiteX22" fmla="*/ 732159 w 1166979"/>
                <a:gd name="connsiteY22" fmla="*/ 95916 h 773696"/>
                <a:gd name="connsiteX23" fmla="*/ 741751 w 1166979"/>
                <a:gd name="connsiteY23" fmla="*/ 0 h 773696"/>
                <a:gd name="connsiteX0" fmla="*/ 741751 w 1166979"/>
                <a:gd name="connsiteY0" fmla="*/ 0 h 773696"/>
                <a:gd name="connsiteX1" fmla="*/ 1166979 w 1166979"/>
                <a:gd name="connsiteY1" fmla="*/ 211015 h 773696"/>
                <a:gd name="connsiteX2" fmla="*/ 1141401 w 1166979"/>
                <a:gd name="connsiteY2" fmla="*/ 354889 h 773696"/>
                <a:gd name="connsiteX3" fmla="*/ 1090246 w 1166979"/>
                <a:gd name="connsiteY3" fmla="*/ 476383 h 773696"/>
                <a:gd name="connsiteX4" fmla="*/ 1013513 w 1166979"/>
                <a:gd name="connsiteY4" fmla="*/ 556313 h 773696"/>
                <a:gd name="connsiteX5" fmla="*/ 879230 w 1166979"/>
                <a:gd name="connsiteY5" fmla="*/ 665018 h 773696"/>
                <a:gd name="connsiteX6" fmla="*/ 764131 w 1166979"/>
                <a:gd name="connsiteY6" fmla="*/ 728962 h 773696"/>
                <a:gd name="connsiteX7" fmla="*/ 594679 w 1166979"/>
                <a:gd name="connsiteY7" fmla="*/ 767328 h 773696"/>
                <a:gd name="connsiteX8" fmla="*/ 425228 w 1166979"/>
                <a:gd name="connsiteY8" fmla="*/ 770525 h 773696"/>
                <a:gd name="connsiteX9" fmla="*/ 287748 w 1166979"/>
                <a:gd name="connsiteY9" fmla="*/ 735356 h 773696"/>
                <a:gd name="connsiteX10" fmla="*/ 134282 w 1166979"/>
                <a:gd name="connsiteY10" fmla="*/ 668215 h 773696"/>
                <a:gd name="connsiteX11" fmla="*/ 15986 w 1166979"/>
                <a:gd name="connsiteY11" fmla="*/ 585088 h 773696"/>
                <a:gd name="connsiteX12" fmla="*/ 0 w 1166979"/>
                <a:gd name="connsiteY12" fmla="*/ 562707 h 773696"/>
                <a:gd name="connsiteX13" fmla="*/ 143874 w 1166979"/>
                <a:gd name="connsiteY13" fmla="*/ 569102 h 773696"/>
                <a:gd name="connsiteX14" fmla="*/ 233395 w 1166979"/>
                <a:gd name="connsiteY14" fmla="*/ 556313 h 773696"/>
                <a:gd name="connsiteX15" fmla="*/ 338903 w 1166979"/>
                <a:gd name="connsiteY15" fmla="*/ 537130 h 773696"/>
                <a:gd name="connsiteX16" fmla="*/ 441214 w 1166979"/>
                <a:gd name="connsiteY16" fmla="*/ 479580 h 773696"/>
                <a:gd name="connsiteX17" fmla="*/ 524341 w 1166979"/>
                <a:gd name="connsiteY17" fmla="*/ 431622 h 773696"/>
                <a:gd name="connsiteX18" fmla="*/ 585088 w 1166979"/>
                <a:gd name="connsiteY18" fmla="*/ 377270 h 773696"/>
                <a:gd name="connsiteX19" fmla="*/ 645835 w 1166979"/>
                <a:gd name="connsiteY19" fmla="*/ 306931 h 773696"/>
                <a:gd name="connsiteX20" fmla="*/ 681004 w 1166979"/>
                <a:gd name="connsiteY20" fmla="*/ 246184 h 773696"/>
                <a:gd name="connsiteX21" fmla="*/ 712976 w 1166979"/>
                <a:gd name="connsiteY21" fmla="*/ 179043 h 773696"/>
                <a:gd name="connsiteX22" fmla="*/ 732159 w 1166979"/>
                <a:gd name="connsiteY22" fmla="*/ 95916 h 773696"/>
                <a:gd name="connsiteX23" fmla="*/ 741751 w 1166979"/>
                <a:gd name="connsiteY23" fmla="*/ 0 h 773696"/>
                <a:gd name="connsiteX0" fmla="*/ 741751 w 1166979"/>
                <a:gd name="connsiteY0" fmla="*/ 0 h 773696"/>
                <a:gd name="connsiteX1" fmla="*/ 1166979 w 1166979"/>
                <a:gd name="connsiteY1" fmla="*/ 211015 h 773696"/>
                <a:gd name="connsiteX2" fmla="*/ 1141401 w 1166979"/>
                <a:gd name="connsiteY2" fmla="*/ 354889 h 773696"/>
                <a:gd name="connsiteX3" fmla="*/ 1090246 w 1166979"/>
                <a:gd name="connsiteY3" fmla="*/ 476383 h 773696"/>
                <a:gd name="connsiteX4" fmla="*/ 1013513 w 1166979"/>
                <a:gd name="connsiteY4" fmla="*/ 556313 h 773696"/>
                <a:gd name="connsiteX5" fmla="*/ 879230 w 1166979"/>
                <a:gd name="connsiteY5" fmla="*/ 665018 h 773696"/>
                <a:gd name="connsiteX6" fmla="*/ 764131 w 1166979"/>
                <a:gd name="connsiteY6" fmla="*/ 728962 h 773696"/>
                <a:gd name="connsiteX7" fmla="*/ 594679 w 1166979"/>
                <a:gd name="connsiteY7" fmla="*/ 767328 h 773696"/>
                <a:gd name="connsiteX8" fmla="*/ 425228 w 1166979"/>
                <a:gd name="connsiteY8" fmla="*/ 770525 h 773696"/>
                <a:gd name="connsiteX9" fmla="*/ 287748 w 1166979"/>
                <a:gd name="connsiteY9" fmla="*/ 735356 h 773696"/>
                <a:gd name="connsiteX10" fmla="*/ 134282 w 1166979"/>
                <a:gd name="connsiteY10" fmla="*/ 668215 h 773696"/>
                <a:gd name="connsiteX11" fmla="*/ 15986 w 1166979"/>
                <a:gd name="connsiteY11" fmla="*/ 585088 h 773696"/>
                <a:gd name="connsiteX12" fmla="*/ 0 w 1166979"/>
                <a:gd name="connsiteY12" fmla="*/ 562707 h 773696"/>
                <a:gd name="connsiteX13" fmla="*/ 143874 w 1166979"/>
                <a:gd name="connsiteY13" fmla="*/ 569102 h 773696"/>
                <a:gd name="connsiteX14" fmla="*/ 233395 w 1166979"/>
                <a:gd name="connsiteY14" fmla="*/ 556313 h 773696"/>
                <a:gd name="connsiteX15" fmla="*/ 338903 w 1166979"/>
                <a:gd name="connsiteY15" fmla="*/ 537130 h 773696"/>
                <a:gd name="connsiteX16" fmla="*/ 441214 w 1166979"/>
                <a:gd name="connsiteY16" fmla="*/ 479580 h 773696"/>
                <a:gd name="connsiteX17" fmla="*/ 524341 w 1166979"/>
                <a:gd name="connsiteY17" fmla="*/ 431622 h 773696"/>
                <a:gd name="connsiteX18" fmla="*/ 585088 w 1166979"/>
                <a:gd name="connsiteY18" fmla="*/ 377270 h 773696"/>
                <a:gd name="connsiteX19" fmla="*/ 645835 w 1166979"/>
                <a:gd name="connsiteY19" fmla="*/ 306931 h 773696"/>
                <a:gd name="connsiteX20" fmla="*/ 681004 w 1166979"/>
                <a:gd name="connsiteY20" fmla="*/ 246184 h 773696"/>
                <a:gd name="connsiteX21" fmla="*/ 712976 w 1166979"/>
                <a:gd name="connsiteY21" fmla="*/ 179043 h 773696"/>
                <a:gd name="connsiteX22" fmla="*/ 732159 w 1166979"/>
                <a:gd name="connsiteY22" fmla="*/ 95916 h 773696"/>
                <a:gd name="connsiteX23" fmla="*/ 741751 w 1166979"/>
                <a:gd name="connsiteY23" fmla="*/ 0 h 773696"/>
                <a:gd name="connsiteX0" fmla="*/ 741751 w 1166979"/>
                <a:gd name="connsiteY0" fmla="*/ 0 h 773696"/>
                <a:gd name="connsiteX1" fmla="*/ 1166979 w 1166979"/>
                <a:gd name="connsiteY1" fmla="*/ 211015 h 773696"/>
                <a:gd name="connsiteX2" fmla="*/ 1141401 w 1166979"/>
                <a:gd name="connsiteY2" fmla="*/ 354889 h 773696"/>
                <a:gd name="connsiteX3" fmla="*/ 1090246 w 1166979"/>
                <a:gd name="connsiteY3" fmla="*/ 476383 h 773696"/>
                <a:gd name="connsiteX4" fmla="*/ 1013513 w 1166979"/>
                <a:gd name="connsiteY4" fmla="*/ 556313 h 773696"/>
                <a:gd name="connsiteX5" fmla="*/ 879230 w 1166979"/>
                <a:gd name="connsiteY5" fmla="*/ 665018 h 773696"/>
                <a:gd name="connsiteX6" fmla="*/ 764131 w 1166979"/>
                <a:gd name="connsiteY6" fmla="*/ 728962 h 773696"/>
                <a:gd name="connsiteX7" fmla="*/ 594679 w 1166979"/>
                <a:gd name="connsiteY7" fmla="*/ 767328 h 773696"/>
                <a:gd name="connsiteX8" fmla="*/ 425228 w 1166979"/>
                <a:gd name="connsiteY8" fmla="*/ 770525 h 773696"/>
                <a:gd name="connsiteX9" fmla="*/ 287748 w 1166979"/>
                <a:gd name="connsiteY9" fmla="*/ 735356 h 773696"/>
                <a:gd name="connsiteX10" fmla="*/ 134282 w 1166979"/>
                <a:gd name="connsiteY10" fmla="*/ 668215 h 773696"/>
                <a:gd name="connsiteX11" fmla="*/ 15986 w 1166979"/>
                <a:gd name="connsiteY11" fmla="*/ 585088 h 773696"/>
                <a:gd name="connsiteX12" fmla="*/ 0 w 1166979"/>
                <a:gd name="connsiteY12" fmla="*/ 562707 h 773696"/>
                <a:gd name="connsiteX13" fmla="*/ 143874 w 1166979"/>
                <a:gd name="connsiteY13" fmla="*/ 569102 h 773696"/>
                <a:gd name="connsiteX14" fmla="*/ 233395 w 1166979"/>
                <a:gd name="connsiteY14" fmla="*/ 556313 h 773696"/>
                <a:gd name="connsiteX15" fmla="*/ 338903 w 1166979"/>
                <a:gd name="connsiteY15" fmla="*/ 537130 h 773696"/>
                <a:gd name="connsiteX16" fmla="*/ 441214 w 1166979"/>
                <a:gd name="connsiteY16" fmla="*/ 479580 h 773696"/>
                <a:gd name="connsiteX17" fmla="*/ 524341 w 1166979"/>
                <a:gd name="connsiteY17" fmla="*/ 431622 h 773696"/>
                <a:gd name="connsiteX18" fmla="*/ 585088 w 1166979"/>
                <a:gd name="connsiteY18" fmla="*/ 377270 h 773696"/>
                <a:gd name="connsiteX19" fmla="*/ 645835 w 1166979"/>
                <a:gd name="connsiteY19" fmla="*/ 306931 h 773696"/>
                <a:gd name="connsiteX20" fmla="*/ 681004 w 1166979"/>
                <a:gd name="connsiteY20" fmla="*/ 246184 h 773696"/>
                <a:gd name="connsiteX21" fmla="*/ 712976 w 1166979"/>
                <a:gd name="connsiteY21" fmla="*/ 179043 h 773696"/>
                <a:gd name="connsiteX22" fmla="*/ 732159 w 1166979"/>
                <a:gd name="connsiteY22" fmla="*/ 95916 h 773696"/>
                <a:gd name="connsiteX23" fmla="*/ 741751 w 1166979"/>
                <a:gd name="connsiteY23" fmla="*/ 0 h 773696"/>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93276"/>
                <a:gd name="connsiteY0" fmla="*/ 0 h 773240"/>
                <a:gd name="connsiteX1" fmla="*/ 1166979 w 1193276"/>
                <a:gd name="connsiteY1" fmla="*/ 211015 h 773240"/>
                <a:gd name="connsiteX2" fmla="*/ 1141401 w 1193276"/>
                <a:gd name="connsiteY2" fmla="*/ 354889 h 773240"/>
                <a:gd name="connsiteX3" fmla="*/ 1090246 w 1193276"/>
                <a:gd name="connsiteY3" fmla="*/ 476383 h 773240"/>
                <a:gd name="connsiteX4" fmla="*/ 1013513 w 1193276"/>
                <a:gd name="connsiteY4" fmla="*/ 556313 h 773240"/>
                <a:gd name="connsiteX5" fmla="*/ 879230 w 1193276"/>
                <a:gd name="connsiteY5" fmla="*/ 665018 h 773240"/>
                <a:gd name="connsiteX6" fmla="*/ 764131 w 1193276"/>
                <a:gd name="connsiteY6" fmla="*/ 728962 h 773240"/>
                <a:gd name="connsiteX7" fmla="*/ 594679 w 1193276"/>
                <a:gd name="connsiteY7" fmla="*/ 767328 h 773240"/>
                <a:gd name="connsiteX8" fmla="*/ 425228 w 1193276"/>
                <a:gd name="connsiteY8" fmla="*/ 770525 h 773240"/>
                <a:gd name="connsiteX9" fmla="*/ 278156 w 1193276"/>
                <a:gd name="connsiteY9" fmla="*/ 741751 h 773240"/>
                <a:gd name="connsiteX10" fmla="*/ 134282 w 1193276"/>
                <a:gd name="connsiteY10" fmla="*/ 668215 h 773240"/>
                <a:gd name="connsiteX11" fmla="*/ 15986 w 1193276"/>
                <a:gd name="connsiteY11" fmla="*/ 585088 h 773240"/>
                <a:gd name="connsiteX12" fmla="*/ 0 w 1193276"/>
                <a:gd name="connsiteY12" fmla="*/ 562707 h 773240"/>
                <a:gd name="connsiteX13" fmla="*/ 143874 w 1193276"/>
                <a:gd name="connsiteY13" fmla="*/ 569102 h 773240"/>
                <a:gd name="connsiteX14" fmla="*/ 233395 w 1193276"/>
                <a:gd name="connsiteY14" fmla="*/ 556313 h 773240"/>
                <a:gd name="connsiteX15" fmla="*/ 338903 w 1193276"/>
                <a:gd name="connsiteY15" fmla="*/ 537130 h 773240"/>
                <a:gd name="connsiteX16" fmla="*/ 441214 w 1193276"/>
                <a:gd name="connsiteY16" fmla="*/ 479580 h 773240"/>
                <a:gd name="connsiteX17" fmla="*/ 524341 w 1193276"/>
                <a:gd name="connsiteY17" fmla="*/ 431622 h 773240"/>
                <a:gd name="connsiteX18" fmla="*/ 585088 w 1193276"/>
                <a:gd name="connsiteY18" fmla="*/ 377270 h 773240"/>
                <a:gd name="connsiteX19" fmla="*/ 645835 w 1193276"/>
                <a:gd name="connsiteY19" fmla="*/ 306931 h 773240"/>
                <a:gd name="connsiteX20" fmla="*/ 681004 w 1193276"/>
                <a:gd name="connsiteY20" fmla="*/ 246184 h 773240"/>
                <a:gd name="connsiteX21" fmla="*/ 712976 w 1193276"/>
                <a:gd name="connsiteY21" fmla="*/ 179043 h 773240"/>
                <a:gd name="connsiteX22" fmla="*/ 732159 w 1193276"/>
                <a:gd name="connsiteY22" fmla="*/ 95916 h 773240"/>
                <a:gd name="connsiteX23" fmla="*/ 741751 w 1193276"/>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2781 h 776021"/>
                <a:gd name="connsiteX1" fmla="*/ 1166979 w 1166979"/>
                <a:gd name="connsiteY1" fmla="*/ 213796 h 776021"/>
                <a:gd name="connsiteX2" fmla="*/ 1141401 w 1166979"/>
                <a:gd name="connsiteY2" fmla="*/ 357670 h 776021"/>
                <a:gd name="connsiteX3" fmla="*/ 1090246 w 1166979"/>
                <a:gd name="connsiteY3" fmla="*/ 479164 h 776021"/>
                <a:gd name="connsiteX4" fmla="*/ 1013513 w 1166979"/>
                <a:gd name="connsiteY4" fmla="*/ 559094 h 776021"/>
                <a:gd name="connsiteX5" fmla="*/ 879230 w 1166979"/>
                <a:gd name="connsiteY5" fmla="*/ 667799 h 776021"/>
                <a:gd name="connsiteX6" fmla="*/ 764131 w 1166979"/>
                <a:gd name="connsiteY6" fmla="*/ 731743 h 776021"/>
                <a:gd name="connsiteX7" fmla="*/ 594679 w 1166979"/>
                <a:gd name="connsiteY7" fmla="*/ 770109 h 776021"/>
                <a:gd name="connsiteX8" fmla="*/ 425228 w 1166979"/>
                <a:gd name="connsiteY8" fmla="*/ 773306 h 776021"/>
                <a:gd name="connsiteX9" fmla="*/ 278156 w 1166979"/>
                <a:gd name="connsiteY9" fmla="*/ 744532 h 776021"/>
                <a:gd name="connsiteX10" fmla="*/ 134282 w 1166979"/>
                <a:gd name="connsiteY10" fmla="*/ 670996 h 776021"/>
                <a:gd name="connsiteX11" fmla="*/ 15986 w 1166979"/>
                <a:gd name="connsiteY11" fmla="*/ 587869 h 776021"/>
                <a:gd name="connsiteX12" fmla="*/ 0 w 1166979"/>
                <a:gd name="connsiteY12" fmla="*/ 565488 h 776021"/>
                <a:gd name="connsiteX13" fmla="*/ 143874 w 1166979"/>
                <a:gd name="connsiteY13" fmla="*/ 571883 h 776021"/>
                <a:gd name="connsiteX14" fmla="*/ 233395 w 1166979"/>
                <a:gd name="connsiteY14" fmla="*/ 559094 h 776021"/>
                <a:gd name="connsiteX15" fmla="*/ 338903 w 1166979"/>
                <a:gd name="connsiteY15" fmla="*/ 539911 h 776021"/>
                <a:gd name="connsiteX16" fmla="*/ 441214 w 1166979"/>
                <a:gd name="connsiteY16" fmla="*/ 482361 h 776021"/>
                <a:gd name="connsiteX17" fmla="*/ 524341 w 1166979"/>
                <a:gd name="connsiteY17" fmla="*/ 434403 h 776021"/>
                <a:gd name="connsiteX18" fmla="*/ 585088 w 1166979"/>
                <a:gd name="connsiteY18" fmla="*/ 380051 h 776021"/>
                <a:gd name="connsiteX19" fmla="*/ 645835 w 1166979"/>
                <a:gd name="connsiteY19" fmla="*/ 309712 h 776021"/>
                <a:gd name="connsiteX20" fmla="*/ 681004 w 1166979"/>
                <a:gd name="connsiteY20" fmla="*/ 248965 h 776021"/>
                <a:gd name="connsiteX21" fmla="*/ 712976 w 1166979"/>
                <a:gd name="connsiteY21" fmla="*/ 181824 h 776021"/>
                <a:gd name="connsiteX22" fmla="*/ 732159 w 1166979"/>
                <a:gd name="connsiteY22" fmla="*/ 98697 h 776021"/>
                <a:gd name="connsiteX23" fmla="*/ 741751 w 1166979"/>
                <a:gd name="connsiteY23" fmla="*/ 2781 h 776021"/>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50806 w 1166979"/>
                <a:gd name="connsiteY16" fmla="*/ 482777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50806 w 1166979"/>
                <a:gd name="connsiteY16" fmla="*/ 482777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50806 w 1166979"/>
                <a:gd name="connsiteY16" fmla="*/ 482777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50806 w 1166979"/>
                <a:gd name="connsiteY16" fmla="*/ 482777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166979" h="773240">
                  <a:moveTo>
                    <a:pt x="741751" y="0"/>
                  </a:moveTo>
                  <a:lnTo>
                    <a:pt x="1166979" y="211015"/>
                  </a:lnTo>
                  <a:cubicBezTo>
                    <a:pt x="1153657" y="305332"/>
                    <a:pt x="1154190" y="310661"/>
                    <a:pt x="1141401" y="354889"/>
                  </a:cubicBezTo>
                  <a:cubicBezTo>
                    <a:pt x="1128612" y="399117"/>
                    <a:pt x="1111561" y="442812"/>
                    <a:pt x="1090246" y="476383"/>
                  </a:cubicBezTo>
                  <a:cubicBezTo>
                    <a:pt x="1068931" y="509954"/>
                    <a:pt x="1048682" y="524874"/>
                    <a:pt x="1013513" y="556313"/>
                  </a:cubicBezTo>
                  <a:cubicBezTo>
                    <a:pt x="978344" y="587752"/>
                    <a:pt x="920794" y="636243"/>
                    <a:pt x="879230" y="665018"/>
                  </a:cubicBezTo>
                  <a:cubicBezTo>
                    <a:pt x="837666" y="693793"/>
                    <a:pt x="811556" y="711910"/>
                    <a:pt x="764131" y="728962"/>
                  </a:cubicBezTo>
                  <a:cubicBezTo>
                    <a:pt x="716706" y="746014"/>
                    <a:pt x="651163" y="760401"/>
                    <a:pt x="594679" y="767328"/>
                  </a:cubicBezTo>
                  <a:cubicBezTo>
                    <a:pt x="538195" y="774255"/>
                    <a:pt x="477982" y="774788"/>
                    <a:pt x="425228" y="770525"/>
                  </a:cubicBezTo>
                  <a:cubicBezTo>
                    <a:pt x="372474" y="766262"/>
                    <a:pt x="334840" y="759157"/>
                    <a:pt x="278156" y="741751"/>
                  </a:cubicBezTo>
                  <a:cubicBezTo>
                    <a:pt x="224779" y="725361"/>
                    <a:pt x="177977" y="694325"/>
                    <a:pt x="134282" y="668215"/>
                  </a:cubicBezTo>
                  <a:cubicBezTo>
                    <a:pt x="90587" y="642105"/>
                    <a:pt x="38366" y="602673"/>
                    <a:pt x="15986" y="585088"/>
                  </a:cubicBezTo>
                  <a:lnTo>
                    <a:pt x="0" y="562707"/>
                  </a:lnTo>
                  <a:cubicBezTo>
                    <a:pt x="21315" y="560043"/>
                    <a:pt x="104975" y="570168"/>
                    <a:pt x="143874" y="569102"/>
                  </a:cubicBezTo>
                  <a:cubicBezTo>
                    <a:pt x="182773" y="568036"/>
                    <a:pt x="200890" y="561642"/>
                    <a:pt x="233395" y="556313"/>
                  </a:cubicBezTo>
                  <a:cubicBezTo>
                    <a:pt x="265900" y="550984"/>
                    <a:pt x="302668" y="549386"/>
                    <a:pt x="338903" y="537130"/>
                  </a:cubicBezTo>
                  <a:cubicBezTo>
                    <a:pt x="375138" y="524874"/>
                    <a:pt x="419900" y="500362"/>
                    <a:pt x="450806" y="482777"/>
                  </a:cubicBezTo>
                  <a:cubicBezTo>
                    <a:pt x="481712" y="465192"/>
                    <a:pt x="501961" y="449206"/>
                    <a:pt x="524341" y="431622"/>
                  </a:cubicBezTo>
                  <a:cubicBezTo>
                    <a:pt x="546721" y="414038"/>
                    <a:pt x="564839" y="398052"/>
                    <a:pt x="585088" y="377270"/>
                  </a:cubicBezTo>
                  <a:cubicBezTo>
                    <a:pt x="605337" y="356488"/>
                    <a:pt x="629849" y="328779"/>
                    <a:pt x="645835" y="306931"/>
                  </a:cubicBezTo>
                  <a:cubicBezTo>
                    <a:pt x="661821" y="285083"/>
                    <a:pt x="669814" y="267499"/>
                    <a:pt x="681004" y="246184"/>
                  </a:cubicBezTo>
                  <a:cubicBezTo>
                    <a:pt x="692194" y="224869"/>
                    <a:pt x="704450" y="204088"/>
                    <a:pt x="712976" y="179043"/>
                  </a:cubicBezTo>
                  <a:cubicBezTo>
                    <a:pt x="721502" y="153998"/>
                    <a:pt x="727363" y="125757"/>
                    <a:pt x="732159" y="95916"/>
                  </a:cubicBezTo>
                  <a:cubicBezTo>
                    <a:pt x="736955" y="66076"/>
                    <a:pt x="730028" y="60747"/>
                    <a:pt x="741751" y="0"/>
                  </a:cubicBezTo>
                  <a:close/>
                </a:path>
              </a:pathLst>
            </a:custGeom>
            <a:gradFill>
              <a:gsLst>
                <a:gs pos="60000">
                  <a:schemeClr val="tx1">
                    <a:lumMod val="65000"/>
                    <a:lumOff val="35000"/>
                  </a:schemeClr>
                </a:gs>
                <a:gs pos="0">
                  <a:schemeClr val="bg1">
                    <a:lumMod val="85000"/>
                  </a:schemeClr>
                </a:gs>
              </a:gsLst>
              <a:path path="shape">
                <a:fillToRect l="50000" t="50000" r="50000" b="50000"/>
              </a:path>
            </a:gra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ln>
                  <a:solidFill>
                    <a:schemeClr val="tx1"/>
                  </a:solidFill>
                </a:ln>
              </a:endParaRPr>
            </a:p>
          </p:txBody>
        </p:sp>
        <p:sp>
          <p:nvSpPr>
            <p:cNvPr id="2663" name="Forme libre 2662"/>
            <p:cNvSpPr/>
            <p:nvPr/>
          </p:nvSpPr>
          <p:spPr>
            <a:xfrm>
              <a:off x="4866143" y="3663621"/>
              <a:ext cx="1157728" cy="748411"/>
            </a:xfrm>
            <a:custGeom>
              <a:avLst/>
              <a:gdLst>
                <a:gd name="connsiteX0" fmla="*/ 741751 w 1166979"/>
                <a:gd name="connsiteY0" fmla="*/ 0 h 770525"/>
                <a:gd name="connsiteX1" fmla="*/ 1166979 w 1166979"/>
                <a:gd name="connsiteY1" fmla="*/ 211015 h 770525"/>
                <a:gd name="connsiteX2" fmla="*/ 1141401 w 1166979"/>
                <a:gd name="connsiteY2" fmla="*/ 354889 h 770525"/>
                <a:gd name="connsiteX3" fmla="*/ 1090246 w 1166979"/>
                <a:gd name="connsiteY3" fmla="*/ 476383 h 770525"/>
                <a:gd name="connsiteX4" fmla="*/ 1013513 w 1166979"/>
                <a:gd name="connsiteY4" fmla="*/ 556313 h 770525"/>
                <a:gd name="connsiteX5" fmla="*/ 879230 w 1166979"/>
                <a:gd name="connsiteY5" fmla="*/ 665018 h 770525"/>
                <a:gd name="connsiteX6" fmla="*/ 764131 w 1166979"/>
                <a:gd name="connsiteY6" fmla="*/ 728962 h 770525"/>
                <a:gd name="connsiteX7" fmla="*/ 594679 w 1166979"/>
                <a:gd name="connsiteY7" fmla="*/ 767328 h 770525"/>
                <a:gd name="connsiteX8" fmla="*/ 425228 w 1166979"/>
                <a:gd name="connsiteY8" fmla="*/ 770525 h 770525"/>
                <a:gd name="connsiteX9" fmla="*/ 287748 w 1166979"/>
                <a:gd name="connsiteY9" fmla="*/ 735356 h 770525"/>
                <a:gd name="connsiteX10" fmla="*/ 134282 w 1166979"/>
                <a:gd name="connsiteY10" fmla="*/ 668215 h 770525"/>
                <a:gd name="connsiteX11" fmla="*/ 15986 w 1166979"/>
                <a:gd name="connsiteY11" fmla="*/ 585088 h 770525"/>
                <a:gd name="connsiteX12" fmla="*/ 0 w 1166979"/>
                <a:gd name="connsiteY12" fmla="*/ 562707 h 770525"/>
                <a:gd name="connsiteX13" fmla="*/ 143874 w 1166979"/>
                <a:gd name="connsiteY13" fmla="*/ 569102 h 770525"/>
                <a:gd name="connsiteX14" fmla="*/ 233395 w 1166979"/>
                <a:gd name="connsiteY14" fmla="*/ 556313 h 770525"/>
                <a:gd name="connsiteX15" fmla="*/ 338903 w 1166979"/>
                <a:gd name="connsiteY15" fmla="*/ 537130 h 770525"/>
                <a:gd name="connsiteX16" fmla="*/ 441214 w 1166979"/>
                <a:gd name="connsiteY16" fmla="*/ 479580 h 770525"/>
                <a:gd name="connsiteX17" fmla="*/ 524341 w 1166979"/>
                <a:gd name="connsiteY17" fmla="*/ 431622 h 770525"/>
                <a:gd name="connsiteX18" fmla="*/ 585088 w 1166979"/>
                <a:gd name="connsiteY18" fmla="*/ 377270 h 770525"/>
                <a:gd name="connsiteX19" fmla="*/ 645835 w 1166979"/>
                <a:gd name="connsiteY19" fmla="*/ 306931 h 770525"/>
                <a:gd name="connsiteX20" fmla="*/ 681004 w 1166979"/>
                <a:gd name="connsiteY20" fmla="*/ 246184 h 770525"/>
                <a:gd name="connsiteX21" fmla="*/ 712976 w 1166979"/>
                <a:gd name="connsiteY21" fmla="*/ 179043 h 770525"/>
                <a:gd name="connsiteX22" fmla="*/ 732159 w 1166979"/>
                <a:gd name="connsiteY22" fmla="*/ 95916 h 770525"/>
                <a:gd name="connsiteX23" fmla="*/ 741751 w 1166979"/>
                <a:gd name="connsiteY23" fmla="*/ 0 h 770525"/>
                <a:gd name="connsiteX0" fmla="*/ 741751 w 1166979"/>
                <a:gd name="connsiteY0" fmla="*/ 0 h 773696"/>
                <a:gd name="connsiteX1" fmla="*/ 1166979 w 1166979"/>
                <a:gd name="connsiteY1" fmla="*/ 211015 h 773696"/>
                <a:gd name="connsiteX2" fmla="*/ 1141401 w 1166979"/>
                <a:gd name="connsiteY2" fmla="*/ 354889 h 773696"/>
                <a:gd name="connsiteX3" fmla="*/ 1090246 w 1166979"/>
                <a:gd name="connsiteY3" fmla="*/ 476383 h 773696"/>
                <a:gd name="connsiteX4" fmla="*/ 1013513 w 1166979"/>
                <a:gd name="connsiteY4" fmla="*/ 556313 h 773696"/>
                <a:gd name="connsiteX5" fmla="*/ 879230 w 1166979"/>
                <a:gd name="connsiteY5" fmla="*/ 665018 h 773696"/>
                <a:gd name="connsiteX6" fmla="*/ 764131 w 1166979"/>
                <a:gd name="connsiteY6" fmla="*/ 728962 h 773696"/>
                <a:gd name="connsiteX7" fmla="*/ 594679 w 1166979"/>
                <a:gd name="connsiteY7" fmla="*/ 767328 h 773696"/>
                <a:gd name="connsiteX8" fmla="*/ 425228 w 1166979"/>
                <a:gd name="connsiteY8" fmla="*/ 770525 h 773696"/>
                <a:gd name="connsiteX9" fmla="*/ 287748 w 1166979"/>
                <a:gd name="connsiteY9" fmla="*/ 735356 h 773696"/>
                <a:gd name="connsiteX10" fmla="*/ 134282 w 1166979"/>
                <a:gd name="connsiteY10" fmla="*/ 668215 h 773696"/>
                <a:gd name="connsiteX11" fmla="*/ 15986 w 1166979"/>
                <a:gd name="connsiteY11" fmla="*/ 585088 h 773696"/>
                <a:gd name="connsiteX12" fmla="*/ 0 w 1166979"/>
                <a:gd name="connsiteY12" fmla="*/ 562707 h 773696"/>
                <a:gd name="connsiteX13" fmla="*/ 143874 w 1166979"/>
                <a:gd name="connsiteY13" fmla="*/ 569102 h 773696"/>
                <a:gd name="connsiteX14" fmla="*/ 233395 w 1166979"/>
                <a:gd name="connsiteY14" fmla="*/ 556313 h 773696"/>
                <a:gd name="connsiteX15" fmla="*/ 338903 w 1166979"/>
                <a:gd name="connsiteY15" fmla="*/ 537130 h 773696"/>
                <a:gd name="connsiteX16" fmla="*/ 441214 w 1166979"/>
                <a:gd name="connsiteY16" fmla="*/ 479580 h 773696"/>
                <a:gd name="connsiteX17" fmla="*/ 524341 w 1166979"/>
                <a:gd name="connsiteY17" fmla="*/ 431622 h 773696"/>
                <a:gd name="connsiteX18" fmla="*/ 585088 w 1166979"/>
                <a:gd name="connsiteY18" fmla="*/ 377270 h 773696"/>
                <a:gd name="connsiteX19" fmla="*/ 645835 w 1166979"/>
                <a:gd name="connsiteY19" fmla="*/ 306931 h 773696"/>
                <a:gd name="connsiteX20" fmla="*/ 681004 w 1166979"/>
                <a:gd name="connsiteY20" fmla="*/ 246184 h 773696"/>
                <a:gd name="connsiteX21" fmla="*/ 712976 w 1166979"/>
                <a:gd name="connsiteY21" fmla="*/ 179043 h 773696"/>
                <a:gd name="connsiteX22" fmla="*/ 732159 w 1166979"/>
                <a:gd name="connsiteY22" fmla="*/ 95916 h 773696"/>
                <a:gd name="connsiteX23" fmla="*/ 741751 w 1166979"/>
                <a:gd name="connsiteY23" fmla="*/ 0 h 773696"/>
                <a:gd name="connsiteX0" fmla="*/ 741751 w 1166979"/>
                <a:gd name="connsiteY0" fmla="*/ 0 h 773696"/>
                <a:gd name="connsiteX1" fmla="*/ 1166979 w 1166979"/>
                <a:gd name="connsiteY1" fmla="*/ 211015 h 773696"/>
                <a:gd name="connsiteX2" fmla="*/ 1141401 w 1166979"/>
                <a:gd name="connsiteY2" fmla="*/ 354889 h 773696"/>
                <a:gd name="connsiteX3" fmla="*/ 1090246 w 1166979"/>
                <a:gd name="connsiteY3" fmla="*/ 476383 h 773696"/>
                <a:gd name="connsiteX4" fmla="*/ 1013513 w 1166979"/>
                <a:gd name="connsiteY4" fmla="*/ 556313 h 773696"/>
                <a:gd name="connsiteX5" fmla="*/ 879230 w 1166979"/>
                <a:gd name="connsiteY5" fmla="*/ 665018 h 773696"/>
                <a:gd name="connsiteX6" fmla="*/ 764131 w 1166979"/>
                <a:gd name="connsiteY6" fmla="*/ 728962 h 773696"/>
                <a:gd name="connsiteX7" fmla="*/ 594679 w 1166979"/>
                <a:gd name="connsiteY7" fmla="*/ 767328 h 773696"/>
                <a:gd name="connsiteX8" fmla="*/ 425228 w 1166979"/>
                <a:gd name="connsiteY8" fmla="*/ 770525 h 773696"/>
                <a:gd name="connsiteX9" fmla="*/ 287748 w 1166979"/>
                <a:gd name="connsiteY9" fmla="*/ 735356 h 773696"/>
                <a:gd name="connsiteX10" fmla="*/ 134282 w 1166979"/>
                <a:gd name="connsiteY10" fmla="*/ 668215 h 773696"/>
                <a:gd name="connsiteX11" fmla="*/ 15986 w 1166979"/>
                <a:gd name="connsiteY11" fmla="*/ 585088 h 773696"/>
                <a:gd name="connsiteX12" fmla="*/ 0 w 1166979"/>
                <a:gd name="connsiteY12" fmla="*/ 562707 h 773696"/>
                <a:gd name="connsiteX13" fmla="*/ 143874 w 1166979"/>
                <a:gd name="connsiteY13" fmla="*/ 569102 h 773696"/>
                <a:gd name="connsiteX14" fmla="*/ 233395 w 1166979"/>
                <a:gd name="connsiteY14" fmla="*/ 556313 h 773696"/>
                <a:gd name="connsiteX15" fmla="*/ 338903 w 1166979"/>
                <a:gd name="connsiteY15" fmla="*/ 537130 h 773696"/>
                <a:gd name="connsiteX16" fmla="*/ 441214 w 1166979"/>
                <a:gd name="connsiteY16" fmla="*/ 479580 h 773696"/>
                <a:gd name="connsiteX17" fmla="*/ 524341 w 1166979"/>
                <a:gd name="connsiteY17" fmla="*/ 431622 h 773696"/>
                <a:gd name="connsiteX18" fmla="*/ 585088 w 1166979"/>
                <a:gd name="connsiteY18" fmla="*/ 377270 h 773696"/>
                <a:gd name="connsiteX19" fmla="*/ 645835 w 1166979"/>
                <a:gd name="connsiteY19" fmla="*/ 306931 h 773696"/>
                <a:gd name="connsiteX20" fmla="*/ 681004 w 1166979"/>
                <a:gd name="connsiteY20" fmla="*/ 246184 h 773696"/>
                <a:gd name="connsiteX21" fmla="*/ 712976 w 1166979"/>
                <a:gd name="connsiteY21" fmla="*/ 179043 h 773696"/>
                <a:gd name="connsiteX22" fmla="*/ 732159 w 1166979"/>
                <a:gd name="connsiteY22" fmla="*/ 95916 h 773696"/>
                <a:gd name="connsiteX23" fmla="*/ 741751 w 1166979"/>
                <a:gd name="connsiteY23" fmla="*/ 0 h 773696"/>
                <a:gd name="connsiteX0" fmla="*/ 741751 w 1166979"/>
                <a:gd name="connsiteY0" fmla="*/ 0 h 773696"/>
                <a:gd name="connsiteX1" fmla="*/ 1166979 w 1166979"/>
                <a:gd name="connsiteY1" fmla="*/ 211015 h 773696"/>
                <a:gd name="connsiteX2" fmla="*/ 1141401 w 1166979"/>
                <a:gd name="connsiteY2" fmla="*/ 354889 h 773696"/>
                <a:gd name="connsiteX3" fmla="*/ 1090246 w 1166979"/>
                <a:gd name="connsiteY3" fmla="*/ 476383 h 773696"/>
                <a:gd name="connsiteX4" fmla="*/ 1013513 w 1166979"/>
                <a:gd name="connsiteY4" fmla="*/ 556313 h 773696"/>
                <a:gd name="connsiteX5" fmla="*/ 879230 w 1166979"/>
                <a:gd name="connsiteY5" fmla="*/ 665018 h 773696"/>
                <a:gd name="connsiteX6" fmla="*/ 764131 w 1166979"/>
                <a:gd name="connsiteY6" fmla="*/ 728962 h 773696"/>
                <a:gd name="connsiteX7" fmla="*/ 594679 w 1166979"/>
                <a:gd name="connsiteY7" fmla="*/ 767328 h 773696"/>
                <a:gd name="connsiteX8" fmla="*/ 425228 w 1166979"/>
                <a:gd name="connsiteY8" fmla="*/ 770525 h 773696"/>
                <a:gd name="connsiteX9" fmla="*/ 287748 w 1166979"/>
                <a:gd name="connsiteY9" fmla="*/ 735356 h 773696"/>
                <a:gd name="connsiteX10" fmla="*/ 134282 w 1166979"/>
                <a:gd name="connsiteY10" fmla="*/ 668215 h 773696"/>
                <a:gd name="connsiteX11" fmla="*/ 15986 w 1166979"/>
                <a:gd name="connsiteY11" fmla="*/ 585088 h 773696"/>
                <a:gd name="connsiteX12" fmla="*/ 0 w 1166979"/>
                <a:gd name="connsiteY12" fmla="*/ 562707 h 773696"/>
                <a:gd name="connsiteX13" fmla="*/ 143874 w 1166979"/>
                <a:gd name="connsiteY13" fmla="*/ 569102 h 773696"/>
                <a:gd name="connsiteX14" fmla="*/ 233395 w 1166979"/>
                <a:gd name="connsiteY14" fmla="*/ 556313 h 773696"/>
                <a:gd name="connsiteX15" fmla="*/ 338903 w 1166979"/>
                <a:gd name="connsiteY15" fmla="*/ 537130 h 773696"/>
                <a:gd name="connsiteX16" fmla="*/ 441214 w 1166979"/>
                <a:gd name="connsiteY16" fmla="*/ 479580 h 773696"/>
                <a:gd name="connsiteX17" fmla="*/ 524341 w 1166979"/>
                <a:gd name="connsiteY17" fmla="*/ 431622 h 773696"/>
                <a:gd name="connsiteX18" fmla="*/ 585088 w 1166979"/>
                <a:gd name="connsiteY18" fmla="*/ 377270 h 773696"/>
                <a:gd name="connsiteX19" fmla="*/ 645835 w 1166979"/>
                <a:gd name="connsiteY19" fmla="*/ 306931 h 773696"/>
                <a:gd name="connsiteX20" fmla="*/ 681004 w 1166979"/>
                <a:gd name="connsiteY20" fmla="*/ 246184 h 773696"/>
                <a:gd name="connsiteX21" fmla="*/ 712976 w 1166979"/>
                <a:gd name="connsiteY21" fmla="*/ 179043 h 773696"/>
                <a:gd name="connsiteX22" fmla="*/ 732159 w 1166979"/>
                <a:gd name="connsiteY22" fmla="*/ 95916 h 773696"/>
                <a:gd name="connsiteX23" fmla="*/ 741751 w 1166979"/>
                <a:gd name="connsiteY23" fmla="*/ 0 h 773696"/>
                <a:gd name="connsiteX0" fmla="*/ 741751 w 1166979"/>
                <a:gd name="connsiteY0" fmla="*/ 0 h 773696"/>
                <a:gd name="connsiteX1" fmla="*/ 1166979 w 1166979"/>
                <a:gd name="connsiteY1" fmla="*/ 211015 h 773696"/>
                <a:gd name="connsiteX2" fmla="*/ 1141401 w 1166979"/>
                <a:gd name="connsiteY2" fmla="*/ 354889 h 773696"/>
                <a:gd name="connsiteX3" fmla="*/ 1090246 w 1166979"/>
                <a:gd name="connsiteY3" fmla="*/ 476383 h 773696"/>
                <a:gd name="connsiteX4" fmla="*/ 1013513 w 1166979"/>
                <a:gd name="connsiteY4" fmla="*/ 556313 h 773696"/>
                <a:gd name="connsiteX5" fmla="*/ 879230 w 1166979"/>
                <a:gd name="connsiteY5" fmla="*/ 665018 h 773696"/>
                <a:gd name="connsiteX6" fmla="*/ 764131 w 1166979"/>
                <a:gd name="connsiteY6" fmla="*/ 728962 h 773696"/>
                <a:gd name="connsiteX7" fmla="*/ 594679 w 1166979"/>
                <a:gd name="connsiteY7" fmla="*/ 767328 h 773696"/>
                <a:gd name="connsiteX8" fmla="*/ 425228 w 1166979"/>
                <a:gd name="connsiteY8" fmla="*/ 770525 h 773696"/>
                <a:gd name="connsiteX9" fmla="*/ 287748 w 1166979"/>
                <a:gd name="connsiteY9" fmla="*/ 735356 h 773696"/>
                <a:gd name="connsiteX10" fmla="*/ 134282 w 1166979"/>
                <a:gd name="connsiteY10" fmla="*/ 668215 h 773696"/>
                <a:gd name="connsiteX11" fmla="*/ 15986 w 1166979"/>
                <a:gd name="connsiteY11" fmla="*/ 585088 h 773696"/>
                <a:gd name="connsiteX12" fmla="*/ 0 w 1166979"/>
                <a:gd name="connsiteY12" fmla="*/ 562707 h 773696"/>
                <a:gd name="connsiteX13" fmla="*/ 143874 w 1166979"/>
                <a:gd name="connsiteY13" fmla="*/ 569102 h 773696"/>
                <a:gd name="connsiteX14" fmla="*/ 233395 w 1166979"/>
                <a:gd name="connsiteY14" fmla="*/ 556313 h 773696"/>
                <a:gd name="connsiteX15" fmla="*/ 338903 w 1166979"/>
                <a:gd name="connsiteY15" fmla="*/ 537130 h 773696"/>
                <a:gd name="connsiteX16" fmla="*/ 441214 w 1166979"/>
                <a:gd name="connsiteY16" fmla="*/ 479580 h 773696"/>
                <a:gd name="connsiteX17" fmla="*/ 524341 w 1166979"/>
                <a:gd name="connsiteY17" fmla="*/ 431622 h 773696"/>
                <a:gd name="connsiteX18" fmla="*/ 585088 w 1166979"/>
                <a:gd name="connsiteY18" fmla="*/ 377270 h 773696"/>
                <a:gd name="connsiteX19" fmla="*/ 645835 w 1166979"/>
                <a:gd name="connsiteY19" fmla="*/ 306931 h 773696"/>
                <a:gd name="connsiteX20" fmla="*/ 681004 w 1166979"/>
                <a:gd name="connsiteY20" fmla="*/ 246184 h 773696"/>
                <a:gd name="connsiteX21" fmla="*/ 712976 w 1166979"/>
                <a:gd name="connsiteY21" fmla="*/ 179043 h 773696"/>
                <a:gd name="connsiteX22" fmla="*/ 732159 w 1166979"/>
                <a:gd name="connsiteY22" fmla="*/ 95916 h 773696"/>
                <a:gd name="connsiteX23" fmla="*/ 741751 w 1166979"/>
                <a:gd name="connsiteY23" fmla="*/ 0 h 773696"/>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93276"/>
                <a:gd name="connsiteY0" fmla="*/ 0 h 773240"/>
                <a:gd name="connsiteX1" fmla="*/ 1166979 w 1193276"/>
                <a:gd name="connsiteY1" fmla="*/ 211015 h 773240"/>
                <a:gd name="connsiteX2" fmla="*/ 1141401 w 1193276"/>
                <a:gd name="connsiteY2" fmla="*/ 354889 h 773240"/>
                <a:gd name="connsiteX3" fmla="*/ 1090246 w 1193276"/>
                <a:gd name="connsiteY3" fmla="*/ 476383 h 773240"/>
                <a:gd name="connsiteX4" fmla="*/ 1013513 w 1193276"/>
                <a:gd name="connsiteY4" fmla="*/ 556313 h 773240"/>
                <a:gd name="connsiteX5" fmla="*/ 879230 w 1193276"/>
                <a:gd name="connsiteY5" fmla="*/ 665018 h 773240"/>
                <a:gd name="connsiteX6" fmla="*/ 764131 w 1193276"/>
                <a:gd name="connsiteY6" fmla="*/ 728962 h 773240"/>
                <a:gd name="connsiteX7" fmla="*/ 594679 w 1193276"/>
                <a:gd name="connsiteY7" fmla="*/ 767328 h 773240"/>
                <a:gd name="connsiteX8" fmla="*/ 425228 w 1193276"/>
                <a:gd name="connsiteY8" fmla="*/ 770525 h 773240"/>
                <a:gd name="connsiteX9" fmla="*/ 278156 w 1193276"/>
                <a:gd name="connsiteY9" fmla="*/ 741751 h 773240"/>
                <a:gd name="connsiteX10" fmla="*/ 134282 w 1193276"/>
                <a:gd name="connsiteY10" fmla="*/ 668215 h 773240"/>
                <a:gd name="connsiteX11" fmla="*/ 15986 w 1193276"/>
                <a:gd name="connsiteY11" fmla="*/ 585088 h 773240"/>
                <a:gd name="connsiteX12" fmla="*/ 0 w 1193276"/>
                <a:gd name="connsiteY12" fmla="*/ 562707 h 773240"/>
                <a:gd name="connsiteX13" fmla="*/ 143874 w 1193276"/>
                <a:gd name="connsiteY13" fmla="*/ 569102 h 773240"/>
                <a:gd name="connsiteX14" fmla="*/ 233395 w 1193276"/>
                <a:gd name="connsiteY14" fmla="*/ 556313 h 773240"/>
                <a:gd name="connsiteX15" fmla="*/ 338903 w 1193276"/>
                <a:gd name="connsiteY15" fmla="*/ 537130 h 773240"/>
                <a:gd name="connsiteX16" fmla="*/ 441214 w 1193276"/>
                <a:gd name="connsiteY16" fmla="*/ 479580 h 773240"/>
                <a:gd name="connsiteX17" fmla="*/ 524341 w 1193276"/>
                <a:gd name="connsiteY17" fmla="*/ 431622 h 773240"/>
                <a:gd name="connsiteX18" fmla="*/ 585088 w 1193276"/>
                <a:gd name="connsiteY18" fmla="*/ 377270 h 773240"/>
                <a:gd name="connsiteX19" fmla="*/ 645835 w 1193276"/>
                <a:gd name="connsiteY19" fmla="*/ 306931 h 773240"/>
                <a:gd name="connsiteX20" fmla="*/ 681004 w 1193276"/>
                <a:gd name="connsiteY20" fmla="*/ 246184 h 773240"/>
                <a:gd name="connsiteX21" fmla="*/ 712976 w 1193276"/>
                <a:gd name="connsiteY21" fmla="*/ 179043 h 773240"/>
                <a:gd name="connsiteX22" fmla="*/ 732159 w 1193276"/>
                <a:gd name="connsiteY22" fmla="*/ 95916 h 773240"/>
                <a:gd name="connsiteX23" fmla="*/ 741751 w 1193276"/>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2781 h 776021"/>
                <a:gd name="connsiteX1" fmla="*/ 1166979 w 1166979"/>
                <a:gd name="connsiteY1" fmla="*/ 213796 h 776021"/>
                <a:gd name="connsiteX2" fmla="*/ 1141401 w 1166979"/>
                <a:gd name="connsiteY2" fmla="*/ 357670 h 776021"/>
                <a:gd name="connsiteX3" fmla="*/ 1090246 w 1166979"/>
                <a:gd name="connsiteY3" fmla="*/ 479164 h 776021"/>
                <a:gd name="connsiteX4" fmla="*/ 1013513 w 1166979"/>
                <a:gd name="connsiteY4" fmla="*/ 559094 h 776021"/>
                <a:gd name="connsiteX5" fmla="*/ 879230 w 1166979"/>
                <a:gd name="connsiteY5" fmla="*/ 667799 h 776021"/>
                <a:gd name="connsiteX6" fmla="*/ 764131 w 1166979"/>
                <a:gd name="connsiteY6" fmla="*/ 731743 h 776021"/>
                <a:gd name="connsiteX7" fmla="*/ 594679 w 1166979"/>
                <a:gd name="connsiteY7" fmla="*/ 770109 h 776021"/>
                <a:gd name="connsiteX8" fmla="*/ 425228 w 1166979"/>
                <a:gd name="connsiteY8" fmla="*/ 773306 h 776021"/>
                <a:gd name="connsiteX9" fmla="*/ 278156 w 1166979"/>
                <a:gd name="connsiteY9" fmla="*/ 744532 h 776021"/>
                <a:gd name="connsiteX10" fmla="*/ 134282 w 1166979"/>
                <a:gd name="connsiteY10" fmla="*/ 670996 h 776021"/>
                <a:gd name="connsiteX11" fmla="*/ 15986 w 1166979"/>
                <a:gd name="connsiteY11" fmla="*/ 587869 h 776021"/>
                <a:gd name="connsiteX12" fmla="*/ 0 w 1166979"/>
                <a:gd name="connsiteY12" fmla="*/ 565488 h 776021"/>
                <a:gd name="connsiteX13" fmla="*/ 143874 w 1166979"/>
                <a:gd name="connsiteY13" fmla="*/ 571883 h 776021"/>
                <a:gd name="connsiteX14" fmla="*/ 233395 w 1166979"/>
                <a:gd name="connsiteY14" fmla="*/ 559094 h 776021"/>
                <a:gd name="connsiteX15" fmla="*/ 338903 w 1166979"/>
                <a:gd name="connsiteY15" fmla="*/ 539911 h 776021"/>
                <a:gd name="connsiteX16" fmla="*/ 441214 w 1166979"/>
                <a:gd name="connsiteY16" fmla="*/ 482361 h 776021"/>
                <a:gd name="connsiteX17" fmla="*/ 524341 w 1166979"/>
                <a:gd name="connsiteY17" fmla="*/ 434403 h 776021"/>
                <a:gd name="connsiteX18" fmla="*/ 585088 w 1166979"/>
                <a:gd name="connsiteY18" fmla="*/ 380051 h 776021"/>
                <a:gd name="connsiteX19" fmla="*/ 645835 w 1166979"/>
                <a:gd name="connsiteY19" fmla="*/ 309712 h 776021"/>
                <a:gd name="connsiteX20" fmla="*/ 681004 w 1166979"/>
                <a:gd name="connsiteY20" fmla="*/ 248965 h 776021"/>
                <a:gd name="connsiteX21" fmla="*/ 712976 w 1166979"/>
                <a:gd name="connsiteY21" fmla="*/ 181824 h 776021"/>
                <a:gd name="connsiteX22" fmla="*/ 732159 w 1166979"/>
                <a:gd name="connsiteY22" fmla="*/ 98697 h 776021"/>
                <a:gd name="connsiteX23" fmla="*/ 741751 w 1166979"/>
                <a:gd name="connsiteY23" fmla="*/ 2781 h 776021"/>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50806 w 1166979"/>
                <a:gd name="connsiteY16" fmla="*/ 482777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50806 w 1166979"/>
                <a:gd name="connsiteY16" fmla="*/ 482777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50806 w 1166979"/>
                <a:gd name="connsiteY16" fmla="*/ 482777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50806 w 1166979"/>
                <a:gd name="connsiteY16" fmla="*/ 482777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166979" h="773240">
                  <a:moveTo>
                    <a:pt x="741751" y="0"/>
                  </a:moveTo>
                  <a:lnTo>
                    <a:pt x="1166979" y="211015"/>
                  </a:lnTo>
                  <a:cubicBezTo>
                    <a:pt x="1153657" y="305332"/>
                    <a:pt x="1154190" y="310661"/>
                    <a:pt x="1141401" y="354889"/>
                  </a:cubicBezTo>
                  <a:cubicBezTo>
                    <a:pt x="1128612" y="399117"/>
                    <a:pt x="1111561" y="442812"/>
                    <a:pt x="1090246" y="476383"/>
                  </a:cubicBezTo>
                  <a:cubicBezTo>
                    <a:pt x="1068931" y="509954"/>
                    <a:pt x="1048682" y="524874"/>
                    <a:pt x="1013513" y="556313"/>
                  </a:cubicBezTo>
                  <a:cubicBezTo>
                    <a:pt x="978344" y="587752"/>
                    <a:pt x="920794" y="636243"/>
                    <a:pt x="879230" y="665018"/>
                  </a:cubicBezTo>
                  <a:cubicBezTo>
                    <a:pt x="837666" y="693793"/>
                    <a:pt x="811556" y="711910"/>
                    <a:pt x="764131" y="728962"/>
                  </a:cubicBezTo>
                  <a:cubicBezTo>
                    <a:pt x="716706" y="746014"/>
                    <a:pt x="651163" y="760401"/>
                    <a:pt x="594679" y="767328"/>
                  </a:cubicBezTo>
                  <a:cubicBezTo>
                    <a:pt x="538195" y="774255"/>
                    <a:pt x="477982" y="774788"/>
                    <a:pt x="425228" y="770525"/>
                  </a:cubicBezTo>
                  <a:cubicBezTo>
                    <a:pt x="372474" y="766262"/>
                    <a:pt x="334840" y="759157"/>
                    <a:pt x="278156" y="741751"/>
                  </a:cubicBezTo>
                  <a:cubicBezTo>
                    <a:pt x="224779" y="725361"/>
                    <a:pt x="177977" y="694325"/>
                    <a:pt x="134282" y="668215"/>
                  </a:cubicBezTo>
                  <a:cubicBezTo>
                    <a:pt x="90587" y="642105"/>
                    <a:pt x="38366" y="602673"/>
                    <a:pt x="15986" y="585088"/>
                  </a:cubicBezTo>
                  <a:lnTo>
                    <a:pt x="0" y="562707"/>
                  </a:lnTo>
                  <a:cubicBezTo>
                    <a:pt x="21315" y="560043"/>
                    <a:pt x="104975" y="570168"/>
                    <a:pt x="143874" y="569102"/>
                  </a:cubicBezTo>
                  <a:cubicBezTo>
                    <a:pt x="182773" y="568036"/>
                    <a:pt x="200890" y="561642"/>
                    <a:pt x="233395" y="556313"/>
                  </a:cubicBezTo>
                  <a:cubicBezTo>
                    <a:pt x="265900" y="550984"/>
                    <a:pt x="302668" y="549386"/>
                    <a:pt x="338903" y="537130"/>
                  </a:cubicBezTo>
                  <a:cubicBezTo>
                    <a:pt x="375138" y="524874"/>
                    <a:pt x="419900" y="500362"/>
                    <a:pt x="450806" y="482777"/>
                  </a:cubicBezTo>
                  <a:cubicBezTo>
                    <a:pt x="481712" y="465192"/>
                    <a:pt x="501961" y="449206"/>
                    <a:pt x="524341" y="431622"/>
                  </a:cubicBezTo>
                  <a:cubicBezTo>
                    <a:pt x="546721" y="414038"/>
                    <a:pt x="564839" y="398052"/>
                    <a:pt x="585088" y="377270"/>
                  </a:cubicBezTo>
                  <a:cubicBezTo>
                    <a:pt x="605337" y="356488"/>
                    <a:pt x="629849" y="328779"/>
                    <a:pt x="645835" y="306931"/>
                  </a:cubicBezTo>
                  <a:cubicBezTo>
                    <a:pt x="661821" y="285083"/>
                    <a:pt x="669814" y="267499"/>
                    <a:pt x="681004" y="246184"/>
                  </a:cubicBezTo>
                  <a:cubicBezTo>
                    <a:pt x="692194" y="224869"/>
                    <a:pt x="704450" y="204088"/>
                    <a:pt x="712976" y="179043"/>
                  </a:cubicBezTo>
                  <a:cubicBezTo>
                    <a:pt x="721502" y="153998"/>
                    <a:pt x="727363" y="125757"/>
                    <a:pt x="732159" y="95916"/>
                  </a:cubicBezTo>
                  <a:cubicBezTo>
                    <a:pt x="736955" y="66076"/>
                    <a:pt x="730028" y="60747"/>
                    <a:pt x="741751" y="0"/>
                  </a:cubicBezTo>
                  <a:close/>
                </a:path>
              </a:pathLst>
            </a:custGeom>
            <a:solidFill>
              <a:srgbClr val="0070C0">
                <a:alpha val="72000"/>
              </a:srgbClr>
            </a:solidFill>
            <a:ln w="19050">
              <a:noFill/>
            </a:ln>
            <a:effectLst>
              <a:softEdge rad="127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ln>
                  <a:solidFill>
                    <a:schemeClr val="tx1"/>
                  </a:solidFill>
                </a:ln>
              </a:endParaRPr>
            </a:p>
          </p:txBody>
        </p:sp>
        <p:sp>
          <p:nvSpPr>
            <p:cNvPr id="2664" name="Forme libre 2663"/>
            <p:cNvSpPr/>
            <p:nvPr/>
          </p:nvSpPr>
          <p:spPr>
            <a:xfrm>
              <a:off x="4067944" y="3654404"/>
              <a:ext cx="892020" cy="946372"/>
            </a:xfrm>
            <a:custGeom>
              <a:avLst/>
              <a:gdLst>
                <a:gd name="connsiteX0" fmla="*/ 412440 w 1003922"/>
                <a:gd name="connsiteY0" fmla="*/ 201424 h 997527"/>
                <a:gd name="connsiteX1" fmla="*/ 415637 w 1003922"/>
                <a:gd name="connsiteY1" fmla="*/ 290945 h 997527"/>
                <a:gd name="connsiteX2" fmla="*/ 431623 w 1003922"/>
                <a:gd name="connsiteY2" fmla="*/ 409242 h 997527"/>
                <a:gd name="connsiteX3" fmla="*/ 469989 w 1003922"/>
                <a:gd name="connsiteY3" fmla="*/ 514750 h 997527"/>
                <a:gd name="connsiteX4" fmla="*/ 533933 w 1003922"/>
                <a:gd name="connsiteY4" fmla="*/ 652229 h 997527"/>
                <a:gd name="connsiteX5" fmla="*/ 601074 w 1003922"/>
                <a:gd name="connsiteY5" fmla="*/ 719371 h 997527"/>
                <a:gd name="connsiteX6" fmla="*/ 706582 w 1003922"/>
                <a:gd name="connsiteY6" fmla="*/ 821681 h 997527"/>
                <a:gd name="connsiteX7" fmla="*/ 802498 w 1003922"/>
                <a:gd name="connsiteY7" fmla="*/ 885625 h 997527"/>
                <a:gd name="connsiteX8" fmla="*/ 892020 w 1003922"/>
                <a:gd name="connsiteY8" fmla="*/ 949569 h 997527"/>
                <a:gd name="connsiteX9" fmla="*/ 454003 w 1003922"/>
                <a:gd name="connsiteY9" fmla="*/ 712976 h 997527"/>
                <a:gd name="connsiteX10" fmla="*/ 310129 w 1003922"/>
                <a:gd name="connsiteY10" fmla="*/ 633046 h 997527"/>
                <a:gd name="connsiteX11" fmla="*/ 175847 w 1003922"/>
                <a:gd name="connsiteY11" fmla="*/ 511552 h 997527"/>
                <a:gd name="connsiteX12" fmla="*/ 92719 w 1003922"/>
                <a:gd name="connsiteY12" fmla="*/ 377270 h 997527"/>
                <a:gd name="connsiteX13" fmla="*/ 31972 w 1003922"/>
                <a:gd name="connsiteY13" fmla="*/ 239790 h 997527"/>
                <a:gd name="connsiteX14" fmla="*/ 3198 w 1003922"/>
                <a:gd name="connsiteY14" fmla="*/ 124691 h 997527"/>
                <a:gd name="connsiteX15" fmla="*/ 0 w 1003922"/>
                <a:gd name="connsiteY15" fmla="*/ 3197 h 997527"/>
                <a:gd name="connsiteX16" fmla="*/ 249382 w 1003922"/>
                <a:gd name="connsiteY16" fmla="*/ 0 h 997527"/>
                <a:gd name="connsiteX17" fmla="*/ 665019 w 1003922"/>
                <a:gd name="connsiteY17" fmla="*/ 207818 h 997527"/>
                <a:gd name="connsiteX18" fmla="*/ 693793 w 1003922"/>
                <a:gd name="connsiteY18" fmla="*/ 345298 h 997527"/>
                <a:gd name="connsiteX19" fmla="*/ 735357 w 1003922"/>
                <a:gd name="connsiteY19" fmla="*/ 473186 h 997527"/>
                <a:gd name="connsiteX20" fmla="*/ 799301 w 1003922"/>
                <a:gd name="connsiteY20" fmla="*/ 549919 h 997527"/>
                <a:gd name="connsiteX21" fmla="*/ 1003922 w 1003922"/>
                <a:gd name="connsiteY21" fmla="*/ 997527 h 997527"/>
                <a:gd name="connsiteX22" fmla="*/ 1003922 w 1003922"/>
                <a:gd name="connsiteY22" fmla="*/ 997527 h 997527"/>
                <a:gd name="connsiteX0" fmla="*/ 1003922 w 1003922"/>
                <a:gd name="connsiteY0" fmla="*/ 1000724 h 1000724"/>
                <a:gd name="connsiteX1" fmla="*/ 415637 w 1003922"/>
                <a:gd name="connsiteY1" fmla="*/ 290945 h 1000724"/>
                <a:gd name="connsiteX2" fmla="*/ 431623 w 1003922"/>
                <a:gd name="connsiteY2" fmla="*/ 409242 h 1000724"/>
                <a:gd name="connsiteX3" fmla="*/ 469989 w 1003922"/>
                <a:gd name="connsiteY3" fmla="*/ 514750 h 1000724"/>
                <a:gd name="connsiteX4" fmla="*/ 533933 w 1003922"/>
                <a:gd name="connsiteY4" fmla="*/ 652229 h 1000724"/>
                <a:gd name="connsiteX5" fmla="*/ 601074 w 1003922"/>
                <a:gd name="connsiteY5" fmla="*/ 719371 h 1000724"/>
                <a:gd name="connsiteX6" fmla="*/ 706582 w 1003922"/>
                <a:gd name="connsiteY6" fmla="*/ 821681 h 1000724"/>
                <a:gd name="connsiteX7" fmla="*/ 802498 w 1003922"/>
                <a:gd name="connsiteY7" fmla="*/ 885625 h 1000724"/>
                <a:gd name="connsiteX8" fmla="*/ 892020 w 1003922"/>
                <a:gd name="connsiteY8" fmla="*/ 949569 h 1000724"/>
                <a:gd name="connsiteX9" fmla="*/ 454003 w 1003922"/>
                <a:gd name="connsiteY9" fmla="*/ 712976 h 1000724"/>
                <a:gd name="connsiteX10" fmla="*/ 310129 w 1003922"/>
                <a:gd name="connsiteY10" fmla="*/ 633046 h 1000724"/>
                <a:gd name="connsiteX11" fmla="*/ 175847 w 1003922"/>
                <a:gd name="connsiteY11" fmla="*/ 511552 h 1000724"/>
                <a:gd name="connsiteX12" fmla="*/ 92719 w 1003922"/>
                <a:gd name="connsiteY12" fmla="*/ 377270 h 1000724"/>
                <a:gd name="connsiteX13" fmla="*/ 31972 w 1003922"/>
                <a:gd name="connsiteY13" fmla="*/ 239790 h 1000724"/>
                <a:gd name="connsiteX14" fmla="*/ 3198 w 1003922"/>
                <a:gd name="connsiteY14" fmla="*/ 124691 h 1000724"/>
                <a:gd name="connsiteX15" fmla="*/ 0 w 1003922"/>
                <a:gd name="connsiteY15" fmla="*/ 3197 h 1000724"/>
                <a:gd name="connsiteX16" fmla="*/ 249382 w 1003922"/>
                <a:gd name="connsiteY16" fmla="*/ 0 h 1000724"/>
                <a:gd name="connsiteX17" fmla="*/ 665019 w 1003922"/>
                <a:gd name="connsiteY17" fmla="*/ 207818 h 1000724"/>
                <a:gd name="connsiteX18" fmla="*/ 693793 w 1003922"/>
                <a:gd name="connsiteY18" fmla="*/ 345298 h 1000724"/>
                <a:gd name="connsiteX19" fmla="*/ 735357 w 1003922"/>
                <a:gd name="connsiteY19" fmla="*/ 473186 h 1000724"/>
                <a:gd name="connsiteX20" fmla="*/ 799301 w 1003922"/>
                <a:gd name="connsiteY20" fmla="*/ 549919 h 1000724"/>
                <a:gd name="connsiteX21" fmla="*/ 1003922 w 1003922"/>
                <a:gd name="connsiteY21" fmla="*/ 997527 h 1000724"/>
                <a:gd name="connsiteX22" fmla="*/ 1003922 w 1003922"/>
                <a:gd name="connsiteY22" fmla="*/ 997527 h 1000724"/>
                <a:gd name="connsiteX0" fmla="*/ 1003922 w 1003922"/>
                <a:gd name="connsiteY0" fmla="*/ 1000724 h 1000724"/>
                <a:gd name="connsiteX1" fmla="*/ 412440 w 1003922"/>
                <a:gd name="connsiteY1" fmla="*/ 214212 h 1000724"/>
                <a:gd name="connsiteX2" fmla="*/ 431623 w 1003922"/>
                <a:gd name="connsiteY2" fmla="*/ 409242 h 1000724"/>
                <a:gd name="connsiteX3" fmla="*/ 469989 w 1003922"/>
                <a:gd name="connsiteY3" fmla="*/ 514750 h 1000724"/>
                <a:gd name="connsiteX4" fmla="*/ 533933 w 1003922"/>
                <a:gd name="connsiteY4" fmla="*/ 652229 h 1000724"/>
                <a:gd name="connsiteX5" fmla="*/ 601074 w 1003922"/>
                <a:gd name="connsiteY5" fmla="*/ 719371 h 1000724"/>
                <a:gd name="connsiteX6" fmla="*/ 706582 w 1003922"/>
                <a:gd name="connsiteY6" fmla="*/ 821681 h 1000724"/>
                <a:gd name="connsiteX7" fmla="*/ 802498 w 1003922"/>
                <a:gd name="connsiteY7" fmla="*/ 885625 h 1000724"/>
                <a:gd name="connsiteX8" fmla="*/ 892020 w 1003922"/>
                <a:gd name="connsiteY8" fmla="*/ 949569 h 1000724"/>
                <a:gd name="connsiteX9" fmla="*/ 454003 w 1003922"/>
                <a:gd name="connsiteY9" fmla="*/ 712976 h 1000724"/>
                <a:gd name="connsiteX10" fmla="*/ 310129 w 1003922"/>
                <a:gd name="connsiteY10" fmla="*/ 633046 h 1000724"/>
                <a:gd name="connsiteX11" fmla="*/ 175847 w 1003922"/>
                <a:gd name="connsiteY11" fmla="*/ 511552 h 1000724"/>
                <a:gd name="connsiteX12" fmla="*/ 92719 w 1003922"/>
                <a:gd name="connsiteY12" fmla="*/ 377270 h 1000724"/>
                <a:gd name="connsiteX13" fmla="*/ 31972 w 1003922"/>
                <a:gd name="connsiteY13" fmla="*/ 239790 h 1000724"/>
                <a:gd name="connsiteX14" fmla="*/ 3198 w 1003922"/>
                <a:gd name="connsiteY14" fmla="*/ 124691 h 1000724"/>
                <a:gd name="connsiteX15" fmla="*/ 0 w 1003922"/>
                <a:gd name="connsiteY15" fmla="*/ 3197 h 1000724"/>
                <a:gd name="connsiteX16" fmla="*/ 249382 w 1003922"/>
                <a:gd name="connsiteY16" fmla="*/ 0 h 1000724"/>
                <a:gd name="connsiteX17" fmla="*/ 665019 w 1003922"/>
                <a:gd name="connsiteY17" fmla="*/ 207818 h 1000724"/>
                <a:gd name="connsiteX18" fmla="*/ 693793 w 1003922"/>
                <a:gd name="connsiteY18" fmla="*/ 345298 h 1000724"/>
                <a:gd name="connsiteX19" fmla="*/ 735357 w 1003922"/>
                <a:gd name="connsiteY19" fmla="*/ 473186 h 1000724"/>
                <a:gd name="connsiteX20" fmla="*/ 799301 w 1003922"/>
                <a:gd name="connsiteY20" fmla="*/ 549919 h 1000724"/>
                <a:gd name="connsiteX21" fmla="*/ 1003922 w 1003922"/>
                <a:gd name="connsiteY21" fmla="*/ 997527 h 1000724"/>
                <a:gd name="connsiteX22" fmla="*/ 1003922 w 1003922"/>
                <a:gd name="connsiteY22" fmla="*/ 997527 h 1000724"/>
                <a:gd name="connsiteX0" fmla="*/ 1003922 w 1003922"/>
                <a:gd name="connsiteY0" fmla="*/ 1000724 h 1000724"/>
                <a:gd name="connsiteX1" fmla="*/ 412440 w 1003922"/>
                <a:gd name="connsiteY1" fmla="*/ 214212 h 1000724"/>
                <a:gd name="connsiteX2" fmla="*/ 415637 w 1003922"/>
                <a:gd name="connsiteY2" fmla="*/ 294142 h 1000724"/>
                <a:gd name="connsiteX3" fmla="*/ 431623 w 1003922"/>
                <a:gd name="connsiteY3" fmla="*/ 409242 h 1000724"/>
                <a:gd name="connsiteX4" fmla="*/ 469989 w 1003922"/>
                <a:gd name="connsiteY4" fmla="*/ 514750 h 1000724"/>
                <a:gd name="connsiteX5" fmla="*/ 533933 w 1003922"/>
                <a:gd name="connsiteY5" fmla="*/ 652229 h 1000724"/>
                <a:gd name="connsiteX6" fmla="*/ 601074 w 1003922"/>
                <a:gd name="connsiteY6" fmla="*/ 719371 h 1000724"/>
                <a:gd name="connsiteX7" fmla="*/ 706582 w 1003922"/>
                <a:gd name="connsiteY7" fmla="*/ 821681 h 1000724"/>
                <a:gd name="connsiteX8" fmla="*/ 802498 w 1003922"/>
                <a:gd name="connsiteY8" fmla="*/ 885625 h 1000724"/>
                <a:gd name="connsiteX9" fmla="*/ 892020 w 1003922"/>
                <a:gd name="connsiteY9" fmla="*/ 949569 h 1000724"/>
                <a:gd name="connsiteX10" fmla="*/ 454003 w 1003922"/>
                <a:gd name="connsiteY10" fmla="*/ 712976 h 1000724"/>
                <a:gd name="connsiteX11" fmla="*/ 310129 w 1003922"/>
                <a:gd name="connsiteY11" fmla="*/ 633046 h 1000724"/>
                <a:gd name="connsiteX12" fmla="*/ 175847 w 1003922"/>
                <a:gd name="connsiteY12" fmla="*/ 511552 h 1000724"/>
                <a:gd name="connsiteX13" fmla="*/ 92719 w 1003922"/>
                <a:gd name="connsiteY13" fmla="*/ 377270 h 1000724"/>
                <a:gd name="connsiteX14" fmla="*/ 31972 w 1003922"/>
                <a:gd name="connsiteY14" fmla="*/ 239790 h 1000724"/>
                <a:gd name="connsiteX15" fmla="*/ 3198 w 1003922"/>
                <a:gd name="connsiteY15" fmla="*/ 124691 h 1000724"/>
                <a:gd name="connsiteX16" fmla="*/ 0 w 1003922"/>
                <a:gd name="connsiteY16" fmla="*/ 3197 h 1000724"/>
                <a:gd name="connsiteX17" fmla="*/ 249382 w 1003922"/>
                <a:gd name="connsiteY17" fmla="*/ 0 h 1000724"/>
                <a:gd name="connsiteX18" fmla="*/ 665019 w 1003922"/>
                <a:gd name="connsiteY18" fmla="*/ 207818 h 1000724"/>
                <a:gd name="connsiteX19" fmla="*/ 693793 w 1003922"/>
                <a:gd name="connsiteY19" fmla="*/ 345298 h 1000724"/>
                <a:gd name="connsiteX20" fmla="*/ 735357 w 1003922"/>
                <a:gd name="connsiteY20" fmla="*/ 473186 h 1000724"/>
                <a:gd name="connsiteX21" fmla="*/ 799301 w 1003922"/>
                <a:gd name="connsiteY21" fmla="*/ 549919 h 1000724"/>
                <a:gd name="connsiteX22" fmla="*/ 1003922 w 1003922"/>
                <a:gd name="connsiteY22" fmla="*/ 997527 h 1000724"/>
                <a:gd name="connsiteX23" fmla="*/ 1003922 w 1003922"/>
                <a:gd name="connsiteY23" fmla="*/ 997527 h 1000724"/>
                <a:gd name="connsiteX0" fmla="*/ 1003922 w 1003922"/>
                <a:gd name="connsiteY0" fmla="*/ 997527 h 997527"/>
                <a:gd name="connsiteX1" fmla="*/ 412440 w 1003922"/>
                <a:gd name="connsiteY1" fmla="*/ 211015 h 997527"/>
                <a:gd name="connsiteX2" fmla="*/ 415637 w 1003922"/>
                <a:gd name="connsiteY2" fmla="*/ 290945 h 997527"/>
                <a:gd name="connsiteX3" fmla="*/ 431623 w 1003922"/>
                <a:gd name="connsiteY3" fmla="*/ 406045 h 997527"/>
                <a:gd name="connsiteX4" fmla="*/ 469989 w 1003922"/>
                <a:gd name="connsiteY4" fmla="*/ 511553 h 997527"/>
                <a:gd name="connsiteX5" fmla="*/ 533933 w 1003922"/>
                <a:gd name="connsiteY5" fmla="*/ 649032 h 997527"/>
                <a:gd name="connsiteX6" fmla="*/ 601074 w 1003922"/>
                <a:gd name="connsiteY6" fmla="*/ 716174 h 997527"/>
                <a:gd name="connsiteX7" fmla="*/ 706582 w 1003922"/>
                <a:gd name="connsiteY7" fmla="*/ 818484 h 997527"/>
                <a:gd name="connsiteX8" fmla="*/ 802498 w 1003922"/>
                <a:gd name="connsiteY8" fmla="*/ 882428 h 997527"/>
                <a:gd name="connsiteX9" fmla="*/ 892020 w 1003922"/>
                <a:gd name="connsiteY9" fmla="*/ 946372 h 997527"/>
                <a:gd name="connsiteX10" fmla="*/ 454003 w 1003922"/>
                <a:gd name="connsiteY10" fmla="*/ 709779 h 997527"/>
                <a:gd name="connsiteX11" fmla="*/ 310129 w 1003922"/>
                <a:gd name="connsiteY11" fmla="*/ 629849 h 997527"/>
                <a:gd name="connsiteX12" fmla="*/ 175847 w 1003922"/>
                <a:gd name="connsiteY12" fmla="*/ 508355 h 997527"/>
                <a:gd name="connsiteX13" fmla="*/ 92719 w 1003922"/>
                <a:gd name="connsiteY13" fmla="*/ 374073 h 997527"/>
                <a:gd name="connsiteX14" fmla="*/ 31972 w 1003922"/>
                <a:gd name="connsiteY14" fmla="*/ 236593 h 997527"/>
                <a:gd name="connsiteX15" fmla="*/ 3198 w 1003922"/>
                <a:gd name="connsiteY15" fmla="*/ 121494 h 997527"/>
                <a:gd name="connsiteX16" fmla="*/ 0 w 1003922"/>
                <a:gd name="connsiteY16" fmla="*/ 0 h 997527"/>
                <a:gd name="connsiteX17" fmla="*/ 99114 w 1003922"/>
                <a:gd name="connsiteY17" fmla="*/ 9592 h 997527"/>
                <a:gd name="connsiteX18" fmla="*/ 665019 w 1003922"/>
                <a:gd name="connsiteY18" fmla="*/ 204621 h 997527"/>
                <a:gd name="connsiteX19" fmla="*/ 693793 w 1003922"/>
                <a:gd name="connsiteY19" fmla="*/ 342101 h 997527"/>
                <a:gd name="connsiteX20" fmla="*/ 735357 w 1003922"/>
                <a:gd name="connsiteY20" fmla="*/ 469989 h 997527"/>
                <a:gd name="connsiteX21" fmla="*/ 799301 w 1003922"/>
                <a:gd name="connsiteY21" fmla="*/ 546722 h 997527"/>
                <a:gd name="connsiteX22" fmla="*/ 1003922 w 1003922"/>
                <a:gd name="connsiteY22" fmla="*/ 994330 h 997527"/>
                <a:gd name="connsiteX23" fmla="*/ 1003922 w 1003922"/>
                <a:gd name="connsiteY23" fmla="*/ 994330 h 997527"/>
                <a:gd name="connsiteX0" fmla="*/ 1003922 w 1003922"/>
                <a:gd name="connsiteY0" fmla="*/ 997527 h 997527"/>
                <a:gd name="connsiteX1" fmla="*/ 412440 w 1003922"/>
                <a:gd name="connsiteY1" fmla="*/ 211015 h 997527"/>
                <a:gd name="connsiteX2" fmla="*/ 415637 w 1003922"/>
                <a:gd name="connsiteY2" fmla="*/ 290945 h 997527"/>
                <a:gd name="connsiteX3" fmla="*/ 431623 w 1003922"/>
                <a:gd name="connsiteY3" fmla="*/ 406045 h 997527"/>
                <a:gd name="connsiteX4" fmla="*/ 469989 w 1003922"/>
                <a:gd name="connsiteY4" fmla="*/ 511553 h 997527"/>
                <a:gd name="connsiteX5" fmla="*/ 533933 w 1003922"/>
                <a:gd name="connsiteY5" fmla="*/ 649032 h 997527"/>
                <a:gd name="connsiteX6" fmla="*/ 601074 w 1003922"/>
                <a:gd name="connsiteY6" fmla="*/ 716174 h 997527"/>
                <a:gd name="connsiteX7" fmla="*/ 706582 w 1003922"/>
                <a:gd name="connsiteY7" fmla="*/ 818484 h 997527"/>
                <a:gd name="connsiteX8" fmla="*/ 802498 w 1003922"/>
                <a:gd name="connsiteY8" fmla="*/ 882428 h 997527"/>
                <a:gd name="connsiteX9" fmla="*/ 892020 w 1003922"/>
                <a:gd name="connsiteY9" fmla="*/ 946372 h 997527"/>
                <a:gd name="connsiteX10" fmla="*/ 454003 w 1003922"/>
                <a:gd name="connsiteY10" fmla="*/ 709779 h 997527"/>
                <a:gd name="connsiteX11" fmla="*/ 310129 w 1003922"/>
                <a:gd name="connsiteY11" fmla="*/ 629849 h 997527"/>
                <a:gd name="connsiteX12" fmla="*/ 175847 w 1003922"/>
                <a:gd name="connsiteY12" fmla="*/ 508355 h 997527"/>
                <a:gd name="connsiteX13" fmla="*/ 92719 w 1003922"/>
                <a:gd name="connsiteY13" fmla="*/ 374073 h 997527"/>
                <a:gd name="connsiteX14" fmla="*/ 31972 w 1003922"/>
                <a:gd name="connsiteY14" fmla="*/ 236593 h 997527"/>
                <a:gd name="connsiteX15" fmla="*/ 3198 w 1003922"/>
                <a:gd name="connsiteY15" fmla="*/ 121494 h 997527"/>
                <a:gd name="connsiteX16" fmla="*/ 0 w 1003922"/>
                <a:gd name="connsiteY16" fmla="*/ 0 h 997527"/>
                <a:gd name="connsiteX17" fmla="*/ 99114 w 1003922"/>
                <a:gd name="connsiteY17" fmla="*/ 9592 h 997527"/>
                <a:gd name="connsiteX18" fmla="*/ 495567 w 1003922"/>
                <a:gd name="connsiteY18" fmla="*/ 204621 h 997527"/>
                <a:gd name="connsiteX19" fmla="*/ 693793 w 1003922"/>
                <a:gd name="connsiteY19" fmla="*/ 342101 h 997527"/>
                <a:gd name="connsiteX20" fmla="*/ 735357 w 1003922"/>
                <a:gd name="connsiteY20" fmla="*/ 469989 h 997527"/>
                <a:gd name="connsiteX21" fmla="*/ 799301 w 1003922"/>
                <a:gd name="connsiteY21" fmla="*/ 546722 h 997527"/>
                <a:gd name="connsiteX22" fmla="*/ 1003922 w 1003922"/>
                <a:gd name="connsiteY22" fmla="*/ 994330 h 997527"/>
                <a:gd name="connsiteX23" fmla="*/ 1003922 w 1003922"/>
                <a:gd name="connsiteY23" fmla="*/ 994330 h 997527"/>
                <a:gd name="connsiteX0" fmla="*/ 1003922 w 1003922"/>
                <a:gd name="connsiteY0" fmla="*/ 997527 h 997527"/>
                <a:gd name="connsiteX1" fmla="*/ 412440 w 1003922"/>
                <a:gd name="connsiteY1" fmla="*/ 211015 h 997527"/>
                <a:gd name="connsiteX2" fmla="*/ 415637 w 1003922"/>
                <a:gd name="connsiteY2" fmla="*/ 290945 h 997527"/>
                <a:gd name="connsiteX3" fmla="*/ 431623 w 1003922"/>
                <a:gd name="connsiteY3" fmla="*/ 406045 h 997527"/>
                <a:gd name="connsiteX4" fmla="*/ 469989 w 1003922"/>
                <a:gd name="connsiteY4" fmla="*/ 511553 h 997527"/>
                <a:gd name="connsiteX5" fmla="*/ 533933 w 1003922"/>
                <a:gd name="connsiteY5" fmla="*/ 649032 h 997527"/>
                <a:gd name="connsiteX6" fmla="*/ 601074 w 1003922"/>
                <a:gd name="connsiteY6" fmla="*/ 716174 h 997527"/>
                <a:gd name="connsiteX7" fmla="*/ 706582 w 1003922"/>
                <a:gd name="connsiteY7" fmla="*/ 818484 h 997527"/>
                <a:gd name="connsiteX8" fmla="*/ 802498 w 1003922"/>
                <a:gd name="connsiteY8" fmla="*/ 882428 h 997527"/>
                <a:gd name="connsiteX9" fmla="*/ 892020 w 1003922"/>
                <a:gd name="connsiteY9" fmla="*/ 946372 h 997527"/>
                <a:gd name="connsiteX10" fmla="*/ 454003 w 1003922"/>
                <a:gd name="connsiteY10" fmla="*/ 709779 h 997527"/>
                <a:gd name="connsiteX11" fmla="*/ 310129 w 1003922"/>
                <a:gd name="connsiteY11" fmla="*/ 629849 h 997527"/>
                <a:gd name="connsiteX12" fmla="*/ 175847 w 1003922"/>
                <a:gd name="connsiteY12" fmla="*/ 508355 h 997527"/>
                <a:gd name="connsiteX13" fmla="*/ 92719 w 1003922"/>
                <a:gd name="connsiteY13" fmla="*/ 374073 h 997527"/>
                <a:gd name="connsiteX14" fmla="*/ 31972 w 1003922"/>
                <a:gd name="connsiteY14" fmla="*/ 236593 h 997527"/>
                <a:gd name="connsiteX15" fmla="*/ 3198 w 1003922"/>
                <a:gd name="connsiteY15" fmla="*/ 121494 h 997527"/>
                <a:gd name="connsiteX16" fmla="*/ 0 w 1003922"/>
                <a:gd name="connsiteY16" fmla="*/ 0 h 997527"/>
                <a:gd name="connsiteX17" fmla="*/ 99114 w 1003922"/>
                <a:gd name="connsiteY17" fmla="*/ 9592 h 997527"/>
                <a:gd name="connsiteX18" fmla="*/ 495567 w 1003922"/>
                <a:gd name="connsiteY18" fmla="*/ 204621 h 997527"/>
                <a:gd name="connsiteX19" fmla="*/ 649032 w 1003922"/>
                <a:gd name="connsiteY19" fmla="*/ 358088 h 997527"/>
                <a:gd name="connsiteX20" fmla="*/ 735357 w 1003922"/>
                <a:gd name="connsiteY20" fmla="*/ 469989 h 997527"/>
                <a:gd name="connsiteX21" fmla="*/ 799301 w 1003922"/>
                <a:gd name="connsiteY21" fmla="*/ 546722 h 997527"/>
                <a:gd name="connsiteX22" fmla="*/ 1003922 w 1003922"/>
                <a:gd name="connsiteY22" fmla="*/ 994330 h 997527"/>
                <a:gd name="connsiteX23" fmla="*/ 1003922 w 1003922"/>
                <a:gd name="connsiteY23" fmla="*/ 994330 h 997527"/>
                <a:gd name="connsiteX0" fmla="*/ 1003922 w 1003922"/>
                <a:gd name="connsiteY0" fmla="*/ 997527 h 997527"/>
                <a:gd name="connsiteX1" fmla="*/ 412440 w 1003922"/>
                <a:gd name="connsiteY1" fmla="*/ 211015 h 997527"/>
                <a:gd name="connsiteX2" fmla="*/ 415637 w 1003922"/>
                <a:gd name="connsiteY2" fmla="*/ 290945 h 997527"/>
                <a:gd name="connsiteX3" fmla="*/ 431623 w 1003922"/>
                <a:gd name="connsiteY3" fmla="*/ 406045 h 997527"/>
                <a:gd name="connsiteX4" fmla="*/ 469989 w 1003922"/>
                <a:gd name="connsiteY4" fmla="*/ 511553 h 997527"/>
                <a:gd name="connsiteX5" fmla="*/ 533933 w 1003922"/>
                <a:gd name="connsiteY5" fmla="*/ 649032 h 997527"/>
                <a:gd name="connsiteX6" fmla="*/ 601074 w 1003922"/>
                <a:gd name="connsiteY6" fmla="*/ 716174 h 997527"/>
                <a:gd name="connsiteX7" fmla="*/ 706582 w 1003922"/>
                <a:gd name="connsiteY7" fmla="*/ 818484 h 997527"/>
                <a:gd name="connsiteX8" fmla="*/ 802498 w 1003922"/>
                <a:gd name="connsiteY8" fmla="*/ 882428 h 997527"/>
                <a:gd name="connsiteX9" fmla="*/ 892020 w 1003922"/>
                <a:gd name="connsiteY9" fmla="*/ 946372 h 997527"/>
                <a:gd name="connsiteX10" fmla="*/ 454003 w 1003922"/>
                <a:gd name="connsiteY10" fmla="*/ 709779 h 997527"/>
                <a:gd name="connsiteX11" fmla="*/ 310129 w 1003922"/>
                <a:gd name="connsiteY11" fmla="*/ 629849 h 997527"/>
                <a:gd name="connsiteX12" fmla="*/ 175847 w 1003922"/>
                <a:gd name="connsiteY12" fmla="*/ 508355 h 997527"/>
                <a:gd name="connsiteX13" fmla="*/ 92719 w 1003922"/>
                <a:gd name="connsiteY13" fmla="*/ 374073 h 997527"/>
                <a:gd name="connsiteX14" fmla="*/ 31972 w 1003922"/>
                <a:gd name="connsiteY14" fmla="*/ 236593 h 997527"/>
                <a:gd name="connsiteX15" fmla="*/ 3198 w 1003922"/>
                <a:gd name="connsiteY15" fmla="*/ 121494 h 997527"/>
                <a:gd name="connsiteX16" fmla="*/ 0 w 1003922"/>
                <a:gd name="connsiteY16" fmla="*/ 0 h 997527"/>
                <a:gd name="connsiteX17" fmla="*/ 99114 w 1003922"/>
                <a:gd name="connsiteY17" fmla="*/ 9592 h 997527"/>
                <a:gd name="connsiteX18" fmla="*/ 495567 w 1003922"/>
                <a:gd name="connsiteY18" fmla="*/ 204621 h 997527"/>
                <a:gd name="connsiteX19" fmla="*/ 649032 w 1003922"/>
                <a:gd name="connsiteY19" fmla="*/ 358088 h 997527"/>
                <a:gd name="connsiteX20" fmla="*/ 703385 w 1003922"/>
                <a:gd name="connsiteY20" fmla="*/ 473186 h 997527"/>
                <a:gd name="connsiteX21" fmla="*/ 799301 w 1003922"/>
                <a:gd name="connsiteY21" fmla="*/ 546722 h 997527"/>
                <a:gd name="connsiteX22" fmla="*/ 1003922 w 1003922"/>
                <a:gd name="connsiteY22" fmla="*/ 994330 h 997527"/>
                <a:gd name="connsiteX23" fmla="*/ 1003922 w 1003922"/>
                <a:gd name="connsiteY23" fmla="*/ 994330 h 997527"/>
                <a:gd name="connsiteX0" fmla="*/ 1003922 w 1003922"/>
                <a:gd name="connsiteY0" fmla="*/ 997527 h 997527"/>
                <a:gd name="connsiteX1" fmla="*/ 412440 w 1003922"/>
                <a:gd name="connsiteY1" fmla="*/ 211015 h 997527"/>
                <a:gd name="connsiteX2" fmla="*/ 415637 w 1003922"/>
                <a:gd name="connsiteY2" fmla="*/ 290945 h 997527"/>
                <a:gd name="connsiteX3" fmla="*/ 431623 w 1003922"/>
                <a:gd name="connsiteY3" fmla="*/ 406045 h 997527"/>
                <a:gd name="connsiteX4" fmla="*/ 469989 w 1003922"/>
                <a:gd name="connsiteY4" fmla="*/ 511553 h 997527"/>
                <a:gd name="connsiteX5" fmla="*/ 533933 w 1003922"/>
                <a:gd name="connsiteY5" fmla="*/ 649032 h 997527"/>
                <a:gd name="connsiteX6" fmla="*/ 601074 w 1003922"/>
                <a:gd name="connsiteY6" fmla="*/ 716174 h 997527"/>
                <a:gd name="connsiteX7" fmla="*/ 706582 w 1003922"/>
                <a:gd name="connsiteY7" fmla="*/ 818484 h 997527"/>
                <a:gd name="connsiteX8" fmla="*/ 802498 w 1003922"/>
                <a:gd name="connsiteY8" fmla="*/ 882428 h 997527"/>
                <a:gd name="connsiteX9" fmla="*/ 892020 w 1003922"/>
                <a:gd name="connsiteY9" fmla="*/ 946372 h 997527"/>
                <a:gd name="connsiteX10" fmla="*/ 454003 w 1003922"/>
                <a:gd name="connsiteY10" fmla="*/ 709779 h 997527"/>
                <a:gd name="connsiteX11" fmla="*/ 310129 w 1003922"/>
                <a:gd name="connsiteY11" fmla="*/ 629849 h 997527"/>
                <a:gd name="connsiteX12" fmla="*/ 175847 w 1003922"/>
                <a:gd name="connsiteY12" fmla="*/ 508355 h 997527"/>
                <a:gd name="connsiteX13" fmla="*/ 92719 w 1003922"/>
                <a:gd name="connsiteY13" fmla="*/ 374073 h 997527"/>
                <a:gd name="connsiteX14" fmla="*/ 31972 w 1003922"/>
                <a:gd name="connsiteY14" fmla="*/ 236593 h 997527"/>
                <a:gd name="connsiteX15" fmla="*/ 3198 w 1003922"/>
                <a:gd name="connsiteY15" fmla="*/ 121494 h 997527"/>
                <a:gd name="connsiteX16" fmla="*/ 0 w 1003922"/>
                <a:gd name="connsiteY16" fmla="*/ 0 h 997527"/>
                <a:gd name="connsiteX17" fmla="*/ 99114 w 1003922"/>
                <a:gd name="connsiteY17" fmla="*/ 9592 h 997527"/>
                <a:gd name="connsiteX18" fmla="*/ 495567 w 1003922"/>
                <a:gd name="connsiteY18" fmla="*/ 204621 h 997527"/>
                <a:gd name="connsiteX19" fmla="*/ 649032 w 1003922"/>
                <a:gd name="connsiteY19" fmla="*/ 358088 h 997527"/>
                <a:gd name="connsiteX20" fmla="*/ 703385 w 1003922"/>
                <a:gd name="connsiteY20" fmla="*/ 473186 h 997527"/>
                <a:gd name="connsiteX21" fmla="*/ 799301 w 1003922"/>
                <a:gd name="connsiteY21" fmla="*/ 546722 h 997527"/>
                <a:gd name="connsiteX22" fmla="*/ 1003922 w 1003922"/>
                <a:gd name="connsiteY22" fmla="*/ 994330 h 997527"/>
                <a:gd name="connsiteX0" fmla="*/ 1003922 w 1003922"/>
                <a:gd name="connsiteY0" fmla="*/ 997527 h 997527"/>
                <a:gd name="connsiteX1" fmla="*/ 412440 w 1003922"/>
                <a:gd name="connsiteY1" fmla="*/ 211015 h 997527"/>
                <a:gd name="connsiteX2" fmla="*/ 415637 w 1003922"/>
                <a:gd name="connsiteY2" fmla="*/ 290945 h 997527"/>
                <a:gd name="connsiteX3" fmla="*/ 431623 w 1003922"/>
                <a:gd name="connsiteY3" fmla="*/ 406045 h 997527"/>
                <a:gd name="connsiteX4" fmla="*/ 469989 w 1003922"/>
                <a:gd name="connsiteY4" fmla="*/ 511553 h 997527"/>
                <a:gd name="connsiteX5" fmla="*/ 533933 w 1003922"/>
                <a:gd name="connsiteY5" fmla="*/ 649032 h 997527"/>
                <a:gd name="connsiteX6" fmla="*/ 601074 w 1003922"/>
                <a:gd name="connsiteY6" fmla="*/ 716174 h 997527"/>
                <a:gd name="connsiteX7" fmla="*/ 706582 w 1003922"/>
                <a:gd name="connsiteY7" fmla="*/ 818484 h 997527"/>
                <a:gd name="connsiteX8" fmla="*/ 802498 w 1003922"/>
                <a:gd name="connsiteY8" fmla="*/ 882428 h 997527"/>
                <a:gd name="connsiteX9" fmla="*/ 892020 w 1003922"/>
                <a:gd name="connsiteY9" fmla="*/ 946372 h 997527"/>
                <a:gd name="connsiteX10" fmla="*/ 454003 w 1003922"/>
                <a:gd name="connsiteY10" fmla="*/ 709779 h 997527"/>
                <a:gd name="connsiteX11" fmla="*/ 310129 w 1003922"/>
                <a:gd name="connsiteY11" fmla="*/ 629849 h 997527"/>
                <a:gd name="connsiteX12" fmla="*/ 175847 w 1003922"/>
                <a:gd name="connsiteY12" fmla="*/ 508355 h 997527"/>
                <a:gd name="connsiteX13" fmla="*/ 92719 w 1003922"/>
                <a:gd name="connsiteY13" fmla="*/ 374073 h 997527"/>
                <a:gd name="connsiteX14" fmla="*/ 31972 w 1003922"/>
                <a:gd name="connsiteY14" fmla="*/ 236593 h 997527"/>
                <a:gd name="connsiteX15" fmla="*/ 3198 w 1003922"/>
                <a:gd name="connsiteY15" fmla="*/ 121494 h 997527"/>
                <a:gd name="connsiteX16" fmla="*/ 0 w 1003922"/>
                <a:gd name="connsiteY16" fmla="*/ 0 h 997527"/>
                <a:gd name="connsiteX17" fmla="*/ 99114 w 1003922"/>
                <a:gd name="connsiteY17" fmla="*/ 9592 h 997527"/>
                <a:gd name="connsiteX18" fmla="*/ 495567 w 1003922"/>
                <a:gd name="connsiteY18" fmla="*/ 204621 h 997527"/>
                <a:gd name="connsiteX19" fmla="*/ 649032 w 1003922"/>
                <a:gd name="connsiteY19" fmla="*/ 358088 h 997527"/>
                <a:gd name="connsiteX20" fmla="*/ 703385 w 1003922"/>
                <a:gd name="connsiteY20" fmla="*/ 473186 h 997527"/>
                <a:gd name="connsiteX21" fmla="*/ 799301 w 1003922"/>
                <a:gd name="connsiteY21" fmla="*/ 546722 h 997527"/>
                <a:gd name="connsiteX0" fmla="*/ 505159 w 892020"/>
                <a:gd name="connsiteY0" fmla="*/ 207818 h 946372"/>
                <a:gd name="connsiteX1" fmla="*/ 412440 w 892020"/>
                <a:gd name="connsiteY1" fmla="*/ 211015 h 946372"/>
                <a:gd name="connsiteX2" fmla="*/ 415637 w 892020"/>
                <a:gd name="connsiteY2" fmla="*/ 290945 h 946372"/>
                <a:gd name="connsiteX3" fmla="*/ 431623 w 892020"/>
                <a:gd name="connsiteY3" fmla="*/ 406045 h 946372"/>
                <a:gd name="connsiteX4" fmla="*/ 469989 w 892020"/>
                <a:gd name="connsiteY4" fmla="*/ 511553 h 946372"/>
                <a:gd name="connsiteX5" fmla="*/ 533933 w 892020"/>
                <a:gd name="connsiteY5" fmla="*/ 649032 h 946372"/>
                <a:gd name="connsiteX6" fmla="*/ 601074 w 892020"/>
                <a:gd name="connsiteY6" fmla="*/ 716174 h 946372"/>
                <a:gd name="connsiteX7" fmla="*/ 706582 w 892020"/>
                <a:gd name="connsiteY7" fmla="*/ 818484 h 946372"/>
                <a:gd name="connsiteX8" fmla="*/ 802498 w 892020"/>
                <a:gd name="connsiteY8" fmla="*/ 882428 h 946372"/>
                <a:gd name="connsiteX9" fmla="*/ 892020 w 892020"/>
                <a:gd name="connsiteY9" fmla="*/ 946372 h 946372"/>
                <a:gd name="connsiteX10" fmla="*/ 454003 w 892020"/>
                <a:gd name="connsiteY10" fmla="*/ 709779 h 946372"/>
                <a:gd name="connsiteX11" fmla="*/ 310129 w 892020"/>
                <a:gd name="connsiteY11" fmla="*/ 629849 h 946372"/>
                <a:gd name="connsiteX12" fmla="*/ 175847 w 892020"/>
                <a:gd name="connsiteY12" fmla="*/ 508355 h 946372"/>
                <a:gd name="connsiteX13" fmla="*/ 92719 w 892020"/>
                <a:gd name="connsiteY13" fmla="*/ 374073 h 946372"/>
                <a:gd name="connsiteX14" fmla="*/ 31972 w 892020"/>
                <a:gd name="connsiteY14" fmla="*/ 236593 h 946372"/>
                <a:gd name="connsiteX15" fmla="*/ 3198 w 892020"/>
                <a:gd name="connsiteY15" fmla="*/ 121494 h 946372"/>
                <a:gd name="connsiteX16" fmla="*/ 0 w 892020"/>
                <a:gd name="connsiteY16" fmla="*/ 0 h 946372"/>
                <a:gd name="connsiteX17" fmla="*/ 99114 w 892020"/>
                <a:gd name="connsiteY17" fmla="*/ 9592 h 946372"/>
                <a:gd name="connsiteX18" fmla="*/ 495567 w 892020"/>
                <a:gd name="connsiteY18" fmla="*/ 204621 h 946372"/>
                <a:gd name="connsiteX19" fmla="*/ 649032 w 892020"/>
                <a:gd name="connsiteY19" fmla="*/ 358088 h 946372"/>
                <a:gd name="connsiteX20" fmla="*/ 703385 w 892020"/>
                <a:gd name="connsiteY20" fmla="*/ 473186 h 946372"/>
                <a:gd name="connsiteX21" fmla="*/ 799301 w 892020"/>
                <a:gd name="connsiteY21" fmla="*/ 546722 h 946372"/>
                <a:gd name="connsiteX0" fmla="*/ 505159 w 892020"/>
                <a:gd name="connsiteY0" fmla="*/ 207818 h 946372"/>
                <a:gd name="connsiteX1" fmla="*/ 412440 w 892020"/>
                <a:gd name="connsiteY1" fmla="*/ 211015 h 946372"/>
                <a:gd name="connsiteX2" fmla="*/ 415637 w 892020"/>
                <a:gd name="connsiteY2" fmla="*/ 290945 h 946372"/>
                <a:gd name="connsiteX3" fmla="*/ 431623 w 892020"/>
                <a:gd name="connsiteY3" fmla="*/ 406045 h 946372"/>
                <a:gd name="connsiteX4" fmla="*/ 469989 w 892020"/>
                <a:gd name="connsiteY4" fmla="*/ 511553 h 946372"/>
                <a:gd name="connsiteX5" fmla="*/ 533933 w 892020"/>
                <a:gd name="connsiteY5" fmla="*/ 649032 h 946372"/>
                <a:gd name="connsiteX6" fmla="*/ 601074 w 892020"/>
                <a:gd name="connsiteY6" fmla="*/ 716174 h 946372"/>
                <a:gd name="connsiteX7" fmla="*/ 706582 w 892020"/>
                <a:gd name="connsiteY7" fmla="*/ 818484 h 946372"/>
                <a:gd name="connsiteX8" fmla="*/ 802498 w 892020"/>
                <a:gd name="connsiteY8" fmla="*/ 882428 h 946372"/>
                <a:gd name="connsiteX9" fmla="*/ 892020 w 892020"/>
                <a:gd name="connsiteY9" fmla="*/ 946372 h 946372"/>
                <a:gd name="connsiteX10" fmla="*/ 454003 w 892020"/>
                <a:gd name="connsiteY10" fmla="*/ 709779 h 946372"/>
                <a:gd name="connsiteX11" fmla="*/ 310129 w 892020"/>
                <a:gd name="connsiteY11" fmla="*/ 629849 h 946372"/>
                <a:gd name="connsiteX12" fmla="*/ 175847 w 892020"/>
                <a:gd name="connsiteY12" fmla="*/ 508355 h 946372"/>
                <a:gd name="connsiteX13" fmla="*/ 92719 w 892020"/>
                <a:gd name="connsiteY13" fmla="*/ 374073 h 946372"/>
                <a:gd name="connsiteX14" fmla="*/ 31972 w 892020"/>
                <a:gd name="connsiteY14" fmla="*/ 236593 h 946372"/>
                <a:gd name="connsiteX15" fmla="*/ 3198 w 892020"/>
                <a:gd name="connsiteY15" fmla="*/ 121494 h 946372"/>
                <a:gd name="connsiteX16" fmla="*/ 0 w 892020"/>
                <a:gd name="connsiteY16" fmla="*/ 0 h 946372"/>
                <a:gd name="connsiteX17" fmla="*/ 99114 w 892020"/>
                <a:gd name="connsiteY17" fmla="*/ 9592 h 946372"/>
                <a:gd name="connsiteX18" fmla="*/ 495567 w 892020"/>
                <a:gd name="connsiteY18" fmla="*/ 204621 h 946372"/>
                <a:gd name="connsiteX19" fmla="*/ 649032 w 892020"/>
                <a:gd name="connsiteY19" fmla="*/ 358088 h 946372"/>
                <a:gd name="connsiteX20" fmla="*/ 703385 w 892020"/>
                <a:gd name="connsiteY20" fmla="*/ 473186 h 946372"/>
                <a:gd name="connsiteX21" fmla="*/ 799301 w 892020"/>
                <a:gd name="connsiteY21" fmla="*/ 546722 h 946372"/>
                <a:gd name="connsiteX22" fmla="*/ 505159 w 892020"/>
                <a:gd name="connsiteY22" fmla="*/ 207818 h 946372"/>
                <a:gd name="connsiteX0" fmla="*/ 505159 w 892020"/>
                <a:gd name="connsiteY0" fmla="*/ 207818 h 946372"/>
                <a:gd name="connsiteX1" fmla="*/ 412440 w 892020"/>
                <a:gd name="connsiteY1" fmla="*/ 211015 h 946372"/>
                <a:gd name="connsiteX2" fmla="*/ 415637 w 892020"/>
                <a:gd name="connsiteY2" fmla="*/ 290945 h 946372"/>
                <a:gd name="connsiteX3" fmla="*/ 431623 w 892020"/>
                <a:gd name="connsiteY3" fmla="*/ 406045 h 946372"/>
                <a:gd name="connsiteX4" fmla="*/ 469989 w 892020"/>
                <a:gd name="connsiteY4" fmla="*/ 511553 h 946372"/>
                <a:gd name="connsiteX5" fmla="*/ 533933 w 892020"/>
                <a:gd name="connsiteY5" fmla="*/ 649032 h 946372"/>
                <a:gd name="connsiteX6" fmla="*/ 601074 w 892020"/>
                <a:gd name="connsiteY6" fmla="*/ 716174 h 946372"/>
                <a:gd name="connsiteX7" fmla="*/ 706582 w 892020"/>
                <a:gd name="connsiteY7" fmla="*/ 818484 h 946372"/>
                <a:gd name="connsiteX8" fmla="*/ 802498 w 892020"/>
                <a:gd name="connsiteY8" fmla="*/ 882428 h 946372"/>
                <a:gd name="connsiteX9" fmla="*/ 892020 w 892020"/>
                <a:gd name="connsiteY9" fmla="*/ 946372 h 946372"/>
                <a:gd name="connsiteX10" fmla="*/ 454003 w 892020"/>
                <a:gd name="connsiteY10" fmla="*/ 709779 h 946372"/>
                <a:gd name="connsiteX11" fmla="*/ 310129 w 892020"/>
                <a:gd name="connsiteY11" fmla="*/ 629849 h 946372"/>
                <a:gd name="connsiteX12" fmla="*/ 175847 w 892020"/>
                <a:gd name="connsiteY12" fmla="*/ 508355 h 946372"/>
                <a:gd name="connsiteX13" fmla="*/ 92719 w 892020"/>
                <a:gd name="connsiteY13" fmla="*/ 374073 h 946372"/>
                <a:gd name="connsiteX14" fmla="*/ 31972 w 892020"/>
                <a:gd name="connsiteY14" fmla="*/ 236593 h 946372"/>
                <a:gd name="connsiteX15" fmla="*/ 3198 w 892020"/>
                <a:gd name="connsiteY15" fmla="*/ 121494 h 946372"/>
                <a:gd name="connsiteX16" fmla="*/ 0 w 892020"/>
                <a:gd name="connsiteY16" fmla="*/ 0 h 946372"/>
                <a:gd name="connsiteX17" fmla="*/ 99114 w 892020"/>
                <a:gd name="connsiteY17" fmla="*/ 9592 h 946372"/>
                <a:gd name="connsiteX18" fmla="*/ 495567 w 892020"/>
                <a:gd name="connsiteY18" fmla="*/ 204621 h 946372"/>
                <a:gd name="connsiteX19" fmla="*/ 649032 w 892020"/>
                <a:gd name="connsiteY19" fmla="*/ 358088 h 946372"/>
                <a:gd name="connsiteX20" fmla="*/ 703385 w 892020"/>
                <a:gd name="connsiteY20" fmla="*/ 473186 h 946372"/>
                <a:gd name="connsiteX21" fmla="*/ 505159 w 892020"/>
                <a:gd name="connsiteY21" fmla="*/ 207818 h 946372"/>
                <a:gd name="connsiteX0" fmla="*/ 505159 w 892020"/>
                <a:gd name="connsiteY0" fmla="*/ 207818 h 946372"/>
                <a:gd name="connsiteX1" fmla="*/ 412440 w 892020"/>
                <a:gd name="connsiteY1" fmla="*/ 211015 h 946372"/>
                <a:gd name="connsiteX2" fmla="*/ 415637 w 892020"/>
                <a:gd name="connsiteY2" fmla="*/ 290945 h 946372"/>
                <a:gd name="connsiteX3" fmla="*/ 431623 w 892020"/>
                <a:gd name="connsiteY3" fmla="*/ 406045 h 946372"/>
                <a:gd name="connsiteX4" fmla="*/ 469989 w 892020"/>
                <a:gd name="connsiteY4" fmla="*/ 511553 h 946372"/>
                <a:gd name="connsiteX5" fmla="*/ 533933 w 892020"/>
                <a:gd name="connsiteY5" fmla="*/ 649032 h 946372"/>
                <a:gd name="connsiteX6" fmla="*/ 601074 w 892020"/>
                <a:gd name="connsiteY6" fmla="*/ 716174 h 946372"/>
                <a:gd name="connsiteX7" fmla="*/ 706582 w 892020"/>
                <a:gd name="connsiteY7" fmla="*/ 818484 h 946372"/>
                <a:gd name="connsiteX8" fmla="*/ 802498 w 892020"/>
                <a:gd name="connsiteY8" fmla="*/ 882428 h 946372"/>
                <a:gd name="connsiteX9" fmla="*/ 892020 w 892020"/>
                <a:gd name="connsiteY9" fmla="*/ 946372 h 946372"/>
                <a:gd name="connsiteX10" fmla="*/ 454003 w 892020"/>
                <a:gd name="connsiteY10" fmla="*/ 709779 h 946372"/>
                <a:gd name="connsiteX11" fmla="*/ 310129 w 892020"/>
                <a:gd name="connsiteY11" fmla="*/ 629849 h 946372"/>
                <a:gd name="connsiteX12" fmla="*/ 175847 w 892020"/>
                <a:gd name="connsiteY12" fmla="*/ 508355 h 946372"/>
                <a:gd name="connsiteX13" fmla="*/ 92719 w 892020"/>
                <a:gd name="connsiteY13" fmla="*/ 374073 h 946372"/>
                <a:gd name="connsiteX14" fmla="*/ 31972 w 892020"/>
                <a:gd name="connsiteY14" fmla="*/ 236593 h 946372"/>
                <a:gd name="connsiteX15" fmla="*/ 3198 w 892020"/>
                <a:gd name="connsiteY15" fmla="*/ 121494 h 946372"/>
                <a:gd name="connsiteX16" fmla="*/ 0 w 892020"/>
                <a:gd name="connsiteY16" fmla="*/ 0 h 946372"/>
                <a:gd name="connsiteX17" fmla="*/ 99114 w 892020"/>
                <a:gd name="connsiteY17" fmla="*/ 9592 h 946372"/>
                <a:gd name="connsiteX18" fmla="*/ 495567 w 892020"/>
                <a:gd name="connsiteY18" fmla="*/ 204621 h 946372"/>
                <a:gd name="connsiteX19" fmla="*/ 649032 w 892020"/>
                <a:gd name="connsiteY19" fmla="*/ 358088 h 946372"/>
                <a:gd name="connsiteX20" fmla="*/ 505159 w 892020"/>
                <a:gd name="connsiteY20" fmla="*/ 207818 h 946372"/>
                <a:gd name="connsiteX0" fmla="*/ 505159 w 892020"/>
                <a:gd name="connsiteY0" fmla="*/ 207818 h 946372"/>
                <a:gd name="connsiteX1" fmla="*/ 412440 w 892020"/>
                <a:gd name="connsiteY1" fmla="*/ 211015 h 946372"/>
                <a:gd name="connsiteX2" fmla="*/ 415637 w 892020"/>
                <a:gd name="connsiteY2" fmla="*/ 290945 h 946372"/>
                <a:gd name="connsiteX3" fmla="*/ 431623 w 892020"/>
                <a:gd name="connsiteY3" fmla="*/ 406045 h 946372"/>
                <a:gd name="connsiteX4" fmla="*/ 469989 w 892020"/>
                <a:gd name="connsiteY4" fmla="*/ 511553 h 946372"/>
                <a:gd name="connsiteX5" fmla="*/ 533933 w 892020"/>
                <a:gd name="connsiteY5" fmla="*/ 649032 h 946372"/>
                <a:gd name="connsiteX6" fmla="*/ 601074 w 892020"/>
                <a:gd name="connsiteY6" fmla="*/ 716174 h 946372"/>
                <a:gd name="connsiteX7" fmla="*/ 706582 w 892020"/>
                <a:gd name="connsiteY7" fmla="*/ 818484 h 946372"/>
                <a:gd name="connsiteX8" fmla="*/ 802498 w 892020"/>
                <a:gd name="connsiteY8" fmla="*/ 882428 h 946372"/>
                <a:gd name="connsiteX9" fmla="*/ 892020 w 892020"/>
                <a:gd name="connsiteY9" fmla="*/ 946372 h 946372"/>
                <a:gd name="connsiteX10" fmla="*/ 454003 w 892020"/>
                <a:gd name="connsiteY10" fmla="*/ 709779 h 946372"/>
                <a:gd name="connsiteX11" fmla="*/ 310129 w 892020"/>
                <a:gd name="connsiteY11" fmla="*/ 629849 h 946372"/>
                <a:gd name="connsiteX12" fmla="*/ 175847 w 892020"/>
                <a:gd name="connsiteY12" fmla="*/ 508355 h 946372"/>
                <a:gd name="connsiteX13" fmla="*/ 92719 w 892020"/>
                <a:gd name="connsiteY13" fmla="*/ 374073 h 946372"/>
                <a:gd name="connsiteX14" fmla="*/ 31972 w 892020"/>
                <a:gd name="connsiteY14" fmla="*/ 236593 h 946372"/>
                <a:gd name="connsiteX15" fmla="*/ 3198 w 892020"/>
                <a:gd name="connsiteY15" fmla="*/ 121494 h 946372"/>
                <a:gd name="connsiteX16" fmla="*/ 0 w 892020"/>
                <a:gd name="connsiteY16" fmla="*/ 0 h 946372"/>
                <a:gd name="connsiteX17" fmla="*/ 99114 w 892020"/>
                <a:gd name="connsiteY17" fmla="*/ 9592 h 946372"/>
                <a:gd name="connsiteX18" fmla="*/ 495567 w 892020"/>
                <a:gd name="connsiteY18" fmla="*/ 204621 h 946372"/>
                <a:gd name="connsiteX19" fmla="*/ 505159 w 892020"/>
                <a:gd name="connsiteY19" fmla="*/ 207818 h 946372"/>
                <a:gd name="connsiteX0" fmla="*/ 495567 w 892020"/>
                <a:gd name="connsiteY0" fmla="*/ 204621 h 946372"/>
                <a:gd name="connsiteX1" fmla="*/ 412440 w 892020"/>
                <a:gd name="connsiteY1" fmla="*/ 211015 h 946372"/>
                <a:gd name="connsiteX2" fmla="*/ 415637 w 892020"/>
                <a:gd name="connsiteY2" fmla="*/ 290945 h 946372"/>
                <a:gd name="connsiteX3" fmla="*/ 431623 w 892020"/>
                <a:gd name="connsiteY3" fmla="*/ 406045 h 946372"/>
                <a:gd name="connsiteX4" fmla="*/ 469989 w 892020"/>
                <a:gd name="connsiteY4" fmla="*/ 511553 h 946372"/>
                <a:gd name="connsiteX5" fmla="*/ 533933 w 892020"/>
                <a:gd name="connsiteY5" fmla="*/ 649032 h 946372"/>
                <a:gd name="connsiteX6" fmla="*/ 601074 w 892020"/>
                <a:gd name="connsiteY6" fmla="*/ 716174 h 946372"/>
                <a:gd name="connsiteX7" fmla="*/ 706582 w 892020"/>
                <a:gd name="connsiteY7" fmla="*/ 818484 h 946372"/>
                <a:gd name="connsiteX8" fmla="*/ 802498 w 892020"/>
                <a:gd name="connsiteY8" fmla="*/ 882428 h 946372"/>
                <a:gd name="connsiteX9" fmla="*/ 892020 w 892020"/>
                <a:gd name="connsiteY9" fmla="*/ 946372 h 946372"/>
                <a:gd name="connsiteX10" fmla="*/ 454003 w 892020"/>
                <a:gd name="connsiteY10" fmla="*/ 709779 h 946372"/>
                <a:gd name="connsiteX11" fmla="*/ 310129 w 892020"/>
                <a:gd name="connsiteY11" fmla="*/ 629849 h 946372"/>
                <a:gd name="connsiteX12" fmla="*/ 175847 w 892020"/>
                <a:gd name="connsiteY12" fmla="*/ 508355 h 946372"/>
                <a:gd name="connsiteX13" fmla="*/ 92719 w 892020"/>
                <a:gd name="connsiteY13" fmla="*/ 374073 h 946372"/>
                <a:gd name="connsiteX14" fmla="*/ 31972 w 892020"/>
                <a:gd name="connsiteY14" fmla="*/ 236593 h 946372"/>
                <a:gd name="connsiteX15" fmla="*/ 3198 w 892020"/>
                <a:gd name="connsiteY15" fmla="*/ 121494 h 946372"/>
                <a:gd name="connsiteX16" fmla="*/ 0 w 892020"/>
                <a:gd name="connsiteY16" fmla="*/ 0 h 946372"/>
                <a:gd name="connsiteX17" fmla="*/ 99114 w 892020"/>
                <a:gd name="connsiteY17" fmla="*/ 9592 h 946372"/>
                <a:gd name="connsiteX18" fmla="*/ 495567 w 892020"/>
                <a:gd name="connsiteY18" fmla="*/ 204621 h 9463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892020" h="946372">
                  <a:moveTo>
                    <a:pt x="495567" y="204621"/>
                  </a:moveTo>
                  <a:lnTo>
                    <a:pt x="412440" y="211015"/>
                  </a:lnTo>
                  <a:cubicBezTo>
                    <a:pt x="416703" y="237658"/>
                    <a:pt x="411374" y="264302"/>
                    <a:pt x="415637" y="290945"/>
                  </a:cubicBezTo>
                  <a:lnTo>
                    <a:pt x="431623" y="406045"/>
                  </a:lnTo>
                  <a:lnTo>
                    <a:pt x="469989" y="511553"/>
                  </a:lnTo>
                  <a:lnTo>
                    <a:pt x="533933" y="649032"/>
                  </a:lnTo>
                  <a:lnTo>
                    <a:pt x="601074" y="716174"/>
                  </a:lnTo>
                  <a:lnTo>
                    <a:pt x="706582" y="818484"/>
                  </a:lnTo>
                  <a:lnTo>
                    <a:pt x="802498" y="882428"/>
                  </a:lnTo>
                  <a:lnTo>
                    <a:pt x="892020" y="946372"/>
                  </a:lnTo>
                  <a:lnTo>
                    <a:pt x="454003" y="709779"/>
                  </a:lnTo>
                  <a:lnTo>
                    <a:pt x="310129" y="629849"/>
                  </a:lnTo>
                  <a:lnTo>
                    <a:pt x="175847" y="508355"/>
                  </a:lnTo>
                  <a:lnTo>
                    <a:pt x="92719" y="374073"/>
                  </a:lnTo>
                  <a:lnTo>
                    <a:pt x="31972" y="236593"/>
                  </a:lnTo>
                  <a:lnTo>
                    <a:pt x="3198" y="121494"/>
                  </a:lnTo>
                  <a:lnTo>
                    <a:pt x="0" y="0"/>
                  </a:lnTo>
                  <a:lnTo>
                    <a:pt x="99114" y="9592"/>
                  </a:lnTo>
                  <a:lnTo>
                    <a:pt x="495567" y="204621"/>
                  </a:lnTo>
                  <a:close/>
                </a:path>
              </a:pathLst>
            </a:custGeom>
            <a:solidFill>
              <a:srgbClr val="C00000">
                <a:alpha val="57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665" name="Arc plein 2664"/>
            <p:cNvSpPr/>
            <p:nvPr/>
          </p:nvSpPr>
          <p:spPr>
            <a:xfrm flipV="1">
              <a:off x="4463702" y="3043276"/>
              <a:ext cx="1816591" cy="1647533"/>
            </a:xfrm>
            <a:prstGeom prst="blockArc">
              <a:avLst>
                <a:gd name="adj1" fmla="val 10800000"/>
                <a:gd name="adj2" fmla="val 82982"/>
                <a:gd name="adj3" fmla="val 16097"/>
              </a:avLst>
            </a:prstGeom>
            <a:gradFill>
              <a:gsLst>
                <a:gs pos="86000">
                  <a:schemeClr val="tx1">
                    <a:lumMod val="65000"/>
                    <a:lumOff val="35000"/>
                  </a:schemeClr>
                </a:gs>
                <a:gs pos="0">
                  <a:schemeClr val="bg1">
                    <a:lumMod val="85000"/>
                  </a:schemeClr>
                </a:gs>
              </a:gsLst>
              <a:lin ang="0" scaled="0"/>
            </a:gra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sp>
          <p:nvSpPr>
            <p:cNvPr id="2666" name="Forme libre 2665"/>
            <p:cNvSpPr/>
            <p:nvPr/>
          </p:nvSpPr>
          <p:spPr>
            <a:xfrm>
              <a:off x="4229900" y="3667193"/>
              <a:ext cx="466791" cy="191832"/>
            </a:xfrm>
            <a:custGeom>
              <a:avLst/>
              <a:gdLst>
                <a:gd name="connsiteX0" fmla="*/ 0 w 444411"/>
                <a:gd name="connsiteY0" fmla="*/ 0 h 198227"/>
                <a:gd name="connsiteX1" fmla="*/ 386861 w 444411"/>
                <a:gd name="connsiteY1" fmla="*/ 198227 h 198227"/>
                <a:gd name="connsiteX2" fmla="*/ 444411 w 444411"/>
                <a:gd name="connsiteY2" fmla="*/ 191832 h 198227"/>
                <a:gd name="connsiteX3" fmla="*/ 0 w 444411"/>
                <a:gd name="connsiteY3" fmla="*/ 0 h 198227"/>
                <a:gd name="connsiteX0" fmla="*/ 0 w 466791"/>
                <a:gd name="connsiteY0" fmla="*/ 0 h 191832"/>
                <a:gd name="connsiteX1" fmla="*/ 409241 w 466791"/>
                <a:gd name="connsiteY1" fmla="*/ 191832 h 191832"/>
                <a:gd name="connsiteX2" fmla="*/ 466791 w 466791"/>
                <a:gd name="connsiteY2" fmla="*/ 185437 h 191832"/>
                <a:gd name="connsiteX3" fmla="*/ 0 w 466791"/>
                <a:gd name="connsiteY3" fmla="*/ 0 h 191832"/>
                <a:gd name="connsiteX0" fmla="*/ 0 w 466791"/>
                <a:gd name="connsiteY0" fmla="*/ 3199 h 195031"/>
                <a:gd name="connsiteX1" fmla="*/ 409241 w 466791"/>
                <a:gd name="connsiteY1" fmla="*/ 195031 h 195031"/>
                <a:gd name="connsiteX2" fmla="*/ 466791 w 466791"/>
                <a:gd name="connsiteY2" fmla="*/ 188636 h 195031"/>
                <a:gd name="connsiteX3" fmla="*/ 83127 w 466791"/>
                <a:gd name="connsiteY3" fmla="*/ 0 h 195031"/>
                <a:gd name="connsiteX4" fmla="*/ 0 w 466791"/>
                <a:gd name="connsiteY4" fmla="*/ 3199 h 195031"/>
                <a:gd name="connsiteX0" fmla="*/ 0 w 466791"/>
                <a:gd name="connsiteY0" fmla="*/ 0 h 191832"/>
                <a:gd name="connsiteX1" fmla="*/ 409241 w 466791"/>
                <a:gd name="connsiteY1" fmla="*/ 191832 h 191832"/>
                <a:gd name="connsiteX2" fmla="*/ 466791 w 466791"/>
                <a:gd name="connsiteY2" fmla="*/ 185437 h 191832"/>
                <a:gd name="connsiteX3" fmla="*/ 73535 w 466791"/>
                <a:gd name="connsiteY3" fmla="*/ 3196 h 191832"/>
                <a:gd name="connsiteX4" fmla="*/ 0 w 466791"/>
                <a:gd name="connsiteY4" fmla="*/ 0 h 19183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66791" h="191832">
                  <a:moveTo>
                    <a:pt x="0" y="0"/>
                  </a:moveTo>
                  <a:lnTo>
                    <a:pt x="409241" y="191832"/>
                  </a:lnTo>
                  <a:lnTo>
                    <a:pt x="466791" y="185437"/>
                  </a:lnTo>
                  <a:cubicBezTo>
                    <a:pt x="371941" y="146005"/>
                    <a:pt x="168385" y="42628"/>
                    <a:pt x="73535" y="3196"/>
                  </a:cubicBezTo>
                  <a:lnTo>
                    <a:pt x="0" y="0"/>
                  </a:lnTo>
                  <a:close/>
                </a:path>
              </a:pathLst>
            </a:custGeom>
            <a:solidFill>
              <a:srgbClr val="0070C0">
                <a:alpha val="71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667" name="Arc plein 2666"/>
            <p:cNvSpPr/>
            <p:nvPr/>
          </p:nvSpPr>
          <p:spPr>
            <a:xfrm flipV="1">
              <a:off x="4616102" y="3181638"/>
              <a:ext cx="1525726" cy="1370808"/>
            </a:xfrm>
            <a:prstGeom prst="blockArc">
              <a:avLst>
                <a:gd name="adj1" fmla="val 10800000"/>
                <a:gd name="adj2" fmla="val 10062"/>
                <a:gd name="adj3" fmla="val 8799"/>
              </a:avLst>
            </a:prstGeom>
            <a:solidFill>
              <a:srgbClr val="0070C0">
                <a:alpha val="39000"/>
              </a:srgbClr>
            </a:solid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sp>
          <p:nvSpPr>
            <p:cNvPr id="2668" name="Arc plein 2667"/>
            <p:cNvSpPr/>
            <p:nvPr/>
          </p:nvSpPr>
          <p:spPr>
            <a:xfrm flipV="1">
              <a:off x="4463295" y="3180012"/>
              <a:ext cx="1806420" cy="1510795"/>
            </a:xfrm>
            <a:prstGeom prst="blockArc">
              <a:avLst>
                <a:gd name="adj1" fmla="val 10578654"/>
                <a:gd name="adj2" fmla="val 392693"/>
                <a:gd name="adj3" fmla="val 7394"/>
              </a:avLst>
            </a:prstGeom>
            <a:solidFill>
              <a:srgbClr val="C00000">
                <a:alpha val="39000"/>
              </a:srgbClr>
            </a:solid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sp>
          <p:nvSpPr>
            <p:cNvPr id="2669" name="Forme libre 2668"/>
            <p:cNvSpPr/>
            <p:nvPr/>
          </p:nvSpPr>
          <p:spPr>
            <a:xfrm>
              <a:off x="5790134" y="3648007"/>
              <a:ext cx="450805" cy="188635"/>
            </a:xfrm>
            <a:custGeom>
              <a:avLst/>
              <a:gdLst>
                <a:gd name="connsiteX0" fmla="*/ 0 w 441214"/>
                <a:gd name="connsiteY0" fmla="*/ 0 h 201424"/>
                <a:gd name="connsiteX1" fmla="*/ 367678 w 441214"/>
                <a:gd name="connsiteY1" fmla="*/ 195030 h 201424"/>
                <a:gd name="connsiteX2" fmla="*/ 441214 w 441214"/>
                <a:gd name="connsiteY2" fmla="*/ 201424 h 201424"/>
                <a:gd name="connsiteX3" fmla="*/ 0 w 441214"/>
                <a:gd name="connsiteY3" fmla="*/ 0 h 201424"/>
                <a:gd name="connsiteX0" fmla="*/ 0 w 441214"/>
                <a:gd name="connsiteY0" fmla="*/ 0 h 201424"/>
                <a:gd name="connsiteX1" fmla="*/ 367678 w 441214"/>
                <a:gd name="connsiteY1" fmla="*/ 195030 h 201424"/>
                <a:gd name="connsiteX2" fmla="*/ 441214 w 441214"/>
                <a:gd name="connsiteY2" fmla="*/ 201424 h 201424"/>
                <a:gd name="connsiteX3" fmla="*/ 67141 w 441214"/>
                <a:gd name="connsiteY3" fmla="*/ 6395 h 201424"/>
                <a:gd name="connsiteX4" fmla="*/ 0 w 441214"/>
                <a:gd name="connsiteY4" fmla="*/ 0 h 201424"/>
                <a:gd name="connsiteX0" fmla="*/ 0 w 441214"/>
                <a:gd name="connsiteY0" fmla="*/ 0 h 195030"/>
                <a:gd name="connsiteX1" fmla="*/ 367678 w 441214"/>
                <a:gd name="connsiteY1" fmla="*/ 195030 h 195030"/>
                <a:gd name="connsiteX2" fmla="*/ 441214 w 441214"/>
                <a:gd name="connsiteY2" fmla="*/ 188635 h 195030"/>
                <a:gd name="connsiteX3" fmla="*/ 67141 w 441214"/>
                <a:gd name="connsiteY3" fmla="*/ 6395 h 195030"/>
                <a:gd name="connsiteX4" fmla="*/ 0 w 441214"/>
                <a:gd name="connsiteY4" fmla="*/ 0 h 195030"/>
                <a:gd name="connsiteX0" fmla="*/ 0 w 441214"/>
                <a:gd name="connsiteY0" fmla="*/ 0 h 188635"/>
                <a:gd name="connsiteX1" fmla="*/ 354889 w 441214"/>
                <a:gd name="connsiteY1" fmla="*/ 185438 h 188635"/>
                <a:gd name="connsiteX2" fmla="*/ 441214 w 441214"/>
                <a:gd name="connsiteY2" fmla="*/ 188635 h 188635"/>
                <a:gd name="connsiteX3" fmla="*/ 67141 w 441214"/>
                <a:gd name="connsiteY3" fmla="*/ 6395 h 188635"/>
                <a:gd name="connsiteX4" fmla="*/ 0 w 441214"/>
                <a:gd name="connsiteY4" fmla="*/ 0 h 188635"/>
                <a:gd name="connsiteX0" fmla="*/ 0 w 450805"/>
                <a:gd name="connsiteY0" fmla="*/ 0 h 188635"/>
                <a:gd name="connsiteX1" fmla="*/ 364480 w 450805"/>
                <a:gd name="connsiteY1" fmla="*/ 185438 h 188635"/>
                <a:gd name="connsiteX2" fmla="*/ 450805 w 450805"/>
                <a:gd name="connsiteY2" fmla="*/ 188635 h 188635"/>
                <a:gd name="connsiteX3" fmla="*/ 76732 w 450805"/>
                <a:gd name="connsiteY3" fmla="*/ 6395 h 188635"/>
                <a:gd name="connsiteX4" fmla="*/ 0 w 450805"/>
                <a:gd name="connsiteY4" fmla="*/ 0 h 18863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50805" h="188635">
                  <a:moveTo>
                    <a:pt x="0" y="0"/>
                  </a:moveTo>
                  <a:lnTo>
                    <a:pt x="364480" y="185438"/>
                  </a:lnTo>
                  <a:lnTo>
                    <a:pt x="450805" y="188635"/>
                  </a:lnTo>
                  <a:cubicBezTo>
                    <a:pt x="339969" y="136414"/>
                    <a:pt x="187568" y="58616"/>
                    <a:pt x="76732" y="6395"/>
                  </a:cubicBezTo>
                  <a:lnTo>
                    <a:pt x="0" y="0"/>
                  </a:lnTo>
                  <a:close/>
                </a:path>
              </a:pathLst>
            </a:custGeom>
            <a:solidFill>
              <a:srgbClr val="C00000">
                <a:alpha val="48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670" name="Forme libre 2669"/>
            <p:cNvSpPr/>
            <p:nvPr/>
          </p:nvSpPr>
          <p:spPr>
            <a:xfrm>
              <a:off x="5650877" y="3645024"/>
              <a:ext cx="450805" cy="188635"/>
            </a:xfrm>
            <a:custGeom>
              <a:avLst/>
              <a:gdLst>
                <a:gd name="connsiteX0" fmla="*/ 0 w 441214"/>
                <a:gd name="connsiteY0" fmla="*/ 0 h 201424"/>
                <a:gd name="connsiteX1" fmla="*/ 367678 w 441214"/>
                <a:gd name="connsiteY1" fmla="*/ 195030 h 201424"/>
                <a:gd name="connsiteX2" fmla="*/ 441214 w 441214"/>
                <a:gd name="connsiteY2" fmla="*/ 201424 h 201424"/>
                <a:gd name="connsiteX3" fmla="*/ 0 w 441214"/>
                <a:gd name="connsiteY3" fmla="*/ 0 h 201424"/>
                <a:gd name="connsiteX0" fmla="*/ 0 w 441214"/>
                <a:gd name="connsiteY0" fmla="*/ 0 h 201424"/>
                <a:gd name="connsiteX1" fmla="*/ 367678 w 441214"/>
                <a:gd name="connsiteY1" fmla="*/ 195030 h 201424"/>
                <a:gd name="connsiteX2" fmla="*/ 441214 w 441214"/>
                <a:gd name="connsiteY2" fmla="*/ 201424 h 201424"/>
                <a:gd name="connsiteX3" fmla="*/ 67141 w 441214"/>
                <a:gd name="connsiteY3" fmla="*/ 6395 h 201424"/>
                <a:gd name="connsiteX4" fmla="*/ 0 w 441214"/>
                <a:gd name="connsiteY4" fmla="*/ 0 h 201424"/>
                <a:gd name="connsiteX0" fmla="*/ 0 w 441214"/>
                <a:gd name="connsiteY0" fmla="*/ 0 h 195030"/>
                <a:gd name="connsiteX1" fmla="*/ 367678 w 441214"/>
                <a:gd name="connsiteY1" fmla="*/ 195030 h 195030"/>
                <a:gd name="connsiteX2" fmla="*/ 441214 w 441214"/>
                <a:gd name="connsiteY2" fmla="*/ 188635 h 195030"/>
                <a:gd name="connsiteX3" fmla="*/ 67141 w 441214"/>
                <a:gd name="connsiteY3" fmla="*/ 6395 h 195030"/>
                <a:gd name="connsiteX4" fmla="*/ 0 w 441214"/>
                <a:gd name="connsiteY4" fmla="*/ 0 h 195030"/>
                <a:gd name="connsiteX0" fmla="*/ 0 w 441214"/>
                <a:gd name="connsiteY0" fmla="*/ 0 h 188635"/>
                <a:gd name="connsiteX1" fmla="*/ 354889 w 441214"/>
                <a:gd name="connsiteY1" fmla="*/ 185438 h 188635"/>
                <a:gd name="connsiteX2" fmla="*/ 441214 w 441214"/>
                <a:gd name="connsiteY2" fmla="*/ 188635 h 188635"/>
                <a:gd name="connsiteX3" fmla="*/ 67141 w 441214"/>
                <a:gd name="connsiteY3" fmla="*/ 6395 h 188635"/>
                <a:gd name="connsiteX4" fmla="*/ 0 w 441214"/>
                <a:gd name="connsiteY4" fmla="*/ 0 h 188635"/>
                <a:gd name="connsiteX0" fmla="*/ 0 w 450805"/>
                <a:gd name="connsiteY0" fmla="*/ 0 h 188635"/>
                <a:gd name="connsiteX1" fmla="*/ 364480 w 450805"/>
                <a:gd name="connsiteY1" fmla="*/ 185438 h 188635"/>
                <a:gd name="connsiteX2" fmla="*/ 450805 w 450805"/>
                <a:gd name="connsiteY2" fmla="*/ 188635 h 188635"/>
                <a:gd name="connsiteX3" fmla="*/ 76732 w 450805"/>
                <a:gd name="connsiteY3" fmla="*/ 6395 h 188635"/>
                <a:gd name="connsiteX4" fmla="*/ 0 w 450805"/>
                <a:gd name="connsiteY4" fmla="*/ 0 h 18863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50805" h="188635">
                  <a:moveTo>
                    <a:pt x="0" y="0"/>
                  </a:moveTo>
                  <a:lnTo>
                    <a:pt x="364480" y="185438"/>
                  </a:lnTo>
                  <a:lnTo>
                    <a:pt x="450805" y="188635"/>
                  </a:lnTo>
                  <a:cubicBezTo>
                    <a:pt x="339969" y="136414"/>
                    <a:pt x="187568" y="58616"/>
                    <a:pt x="76732" y="6395"/>
                  </a:cubicBezTo>
                  <a:lnTo>
                    <a:pt x="0" y="0"/>
                  </a:lnTo>
                  <a:close/>
                </a:path>
              </a:pathLst>
            </a:custGeom>
            <a:solidFill>
              <a:srgbClr val="0070C0">
                <a:alpha val="48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sp>
        <p:nvSpPr>
          <p:cNvPr id="2" name="Titre 1"/>
          <p:cNvSpPr>
            <a:spLocks noGrp="1"/>
          </p:cNvSpPr>
          <p:nvPr>
            <p:ph type="ctrTitle"/>
            <p:custDataLst>
              <p:tags r:id="rId2"/>
            </p:custDataLst>
          </p:nvPr>
        </p:nvSpPr>
        <p:spPr>
          <a:xfrm>
            <a:off x="0" y="108000"/>
            <a:ext cx="9144000" cy="900000"/>
          </a:xfrm>
          <a:scene3d>
            <a:camera prst="orthographicFront"/>
            <a:lightRig rig="threePt" dir="t"/>
          </a:scene3d>
          <a:sp3d>
            <a:bevelT prst="relaxedInset"/>
          </a:sp3d>
        </p:spPr>
        <p:txBody>
          <a:bodyPr>
            <a:normAutofit fontScale="90000"/>
          </a:bodyPr>
          <a:lstStyle/>
          <a:p>
            <a:r>
              <a:rPr lang="fr-FR" dirty="0" smtClean="0"/>
              <a:t>Les moteurs Courant </a:t>
            </a:r>
            <a:r>
              <a:rPr lang="fr-FR" dirty="0"/>
              <a:t>Continu</a:t>
            </a:r>
          </a:p>
        </p:txBody>
      </p:sp>
      <p:grpSp>
        <p:nvGrpSpPr>
          <p:cNvPr id="816" name="Groupe 815"/>
          <p:cNvGrpSpPr/>
          <p:nvPr>
            <p:custDataLst>
              <p:tags r:id="rId3"/>
            </p:custDataLst>
          </p:nvPr>
        </p:nvGrpSpPr>
        <p:grpSpPr>
          <a:xfrm>
            <a:off x="2248887" y="2910752"/>
            <a:ext cx="2008772" cy="740335"/>
            <a:chOff x="5062576" y="2995082"/>
            <a:chExt cx="2008772" cy="740335"/>
          </a:xfrm>
        </p:grpSpPr>
        <p:sp>
          <p:nvSpPr>
            <p:cNvPr id="817" name="Forme libre 816"/>
            <p:cNvSpPr/>
            <p:nvPr/>
          </p:nvSpPr>
          <p:spPr>
            <a:xfrm>
              <a:off x="5062576" y="2995082"/>
              <a:ext cx="1970063" cy="621020"/>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70063" h="621020">
                  <a:moveTo>
                    <a:pt x="1970063" y="543504"/>
                  </a:moveTo>
                  <a:lnTo>
                    <a:pt x="1290142" y="264037"/>
                  </a:lnTo>
                  <a:cubicBezTo>
                    <a:pt x="1509410" y="262726"/>
                    <a:pt x="1496205" y="263198"/>
                    <a:pt x="1767043" y="275295"/>
                  </a:cubicBezTo>
                  <a:lnTo>
                    <a:pt x="1048117" y="1935"/>
                  </a:lnTo>
                  <a:lnTo>
                    <a:pt x="0" y="0"/>
                  </a:lnTo>
                  <a:lnTo>
                    <a:pt x="592469" y="271736"/>
                  </a:lnTo>
                  <a:cubicBezTo>
                    <a:pt x="849080" y="300773"/>
                    <a:pt x="897733" y="292968"/>
                    <a:pt x="1073594" y="304776"/>
                  </a:cubicBezTo>
                  <a:lnTo>
                    <a:pt x="1802980" y="621020"/>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818" name="Groupe 817"/>
            <p:cNvGrpSpPr/>
            <p:nvPr/>
          </p:nvGrpSpPr>
          <p:grpSpPr>
            <a:xfrm>
              <a:off x="6841947" y="3422026"/>
              <a:ext cx="229401" cy="313391"/>
              <a:chOff x="6487012" y="3744806"/>
              <a:chExt cx="229401" cy="313391"/>
            </a:xfrm>
          </p:grpSpPr>
          <p:sp>
            <p:nvSpPr>
              <p:cNvPr id="820" name="Ellipse 81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821" name="Bouée 82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819" name="Connecteur droit 818"/>
            <p:cNvCxnSpPr/>
            <p:nvPr/>
          </p:nvCxnSpPr>
          <p:spPr>
            <a:xfrm rot="180000">
              <a:off x="6936581" y="3431381"/>
              <a:ext cx="40482" cy="300038"/>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906" name="Groupe 905"/>
          <p:cNvGrpSpPr/>
          <p:nvPr>
            <p:custDataLst>
              <p:tags r:id="rId4"/>
            </p:custDataLst>
          </p:nvPr>
        </p:nvGrpSpPr>
        <p:grpSpPr>
          <a:xfrm>
            <a:off x="2457049" y="2445474"/>
            <a:ext cx="1800610" cy="1210392"/>
            <a:chOff x="5270738" y="2525025"/>
            <a:chExt cx="1800610" cy="1210392"/>
          </a:xfrm>
        </p:grpSpPr>
        <p:sp>
          <p:nvSpPr>
            <p:cNvPr id="907" name="Forme libre 906"/>
            <p:cNvSpPr/>
            <p:nvPr/>
          </p:nvSpPr>
          <p:spPr>
            <a:xfrm>
              <a:off x="5270738" y="2525025"/>
              <a:ext cx="1742957" cy="1209147"/>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208707 w 1890594"/>
                <a:gd name="connsiteY6" fmla="*/ 52843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194419 w 1890594"/>
                <a:gd name="connsiteY6" fmla="*/ 547481 h 851699"/>
                <a:gd name="connsiteX7" fmla="*/ 1890594 w 1890594"/>
                <a:gd name="connsiteY7" fmla="*/ 851699 h 851699"/>
                <a:gd name="connsiteX0" fmla="*/ 1754503 w 1890594"/>
                <a:gd name="connsiteY0" fmla="*/ 767038 h 859102"/>
                <a:gd name="connsiteX1" fmla="*/ 1009287 w 1890594"/>
                <a:gd name="connsiteY1" fmla="*/ 442326 h 859102"/>
                <a:gd name="connsiteX2" fmla="*/ 555623 w 1890594"/>
                <a:gd name="connsiteY2" fmla="*/ 240525 h 859102"/>
                <a:gd name="connsiteX3" fmla="*/ 0 w 1890594"/>
                <a:gd name="connsiteY3" fmla="*/ 0 h 859102"/>
                <a:gd name="connsiteX4" fmla="*/ 960530 w 1890594"/>
                <a:gd name="connsiteY4" fmla="*/ 431832 h 859102"/>
                <a:gd name="connsiteX5" fmla="*/ 1574306 w 1890594"/>
                <a:gd name="connsiteY5" fmla="*/ 859102 h 859102"/>
                <a:gd name="connsiteX6" fmla="*/ 1194419 w 1890594"/>
                <a:gd name="connsiteY6" fmla="*/ 547481 h 859102"/>
                <a:gd name="connsiteX7" fmla="*/ 1890594 w 1890594"/>
                <a:gd name="connsiteY7" fmla="*/ 851699 h 859102"/>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45731 w 1890594"/>
                <a:gd name="connsiteY5" fmla="*/ 830527 h 851699"/>
                <a:gd name="connsiteX6" fmla="*/ 1194419 w 1890594"/>
                <a:gd name="connsiteY6" fmla="*/ 547481 h 851699"/>
                <a:gd name="connsiteX7" fmla="*/ 1890594 w 1890594"/>
                <a:gd name="connsiteY7" fmla="*/ 851699 h 851699"/>
                <a:gd name="connsiteX0" fmla="*/ 1702116 w 1838207"/>
                <a:gd name="connsiteY0" fmla="*/ 917057 h 1001718"/>
                <a:gd name="connsiteX1" fmla="*/ 956900 w 1838207"/>
                <a:gd name="connsiteY1" fmla="*/ 592345 h 1001718"/>
                <a:gd name="connsiteX2" fmla="*/ 503236 w 1838207"/>
                <a:gd name="connsiteY2" fmla="*/ 390544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56900 w 1838207"/>
                <a:gd name="connsiteY1" fmla="*/ 592345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895625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99735 w 1838207"/>
                <a:gd name="connsiteY0" fmla="*/ 888481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85448 w 1823920"/>
                <a:gd name="connsiteY0" fmla="*/ 871813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739075 w 1747720"/>
                <a:gd name="connsiteY4" fmla="*/ 8247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650969 w 1747720"/>
                <a:gd name="connsiteY4" fmla="*/ 9390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228197"/>
                <a:gd name="connsiteX1" fmla="*/ 904513 w 1747720"/>
                <a:gd name="connsiteY1" fmla="*/ 651877 h 1228197"/>
                <a:gd name="connsiteX2" fmla="*/ 615156 w 1747720"/>
                <a:gd name="connsiteY2" fmla="*/ 250051 h 1228197"/>
                <a:gd name="connsiteX3" fmla="*/ 0 w 1747720"/>
                <a:gd name="connsiteY3" fmla="*/ 0 h 1228197"/>
                <a:gd name="connsiteX4" fmla="*/ 650969 w 1747720"/>
                <a:gd name="connsiteY4" fmla="*/ 939040 h 1228197"/>
                <a:gd name="connsiteX5" fmla="*/ 1336182 w 1747720"/>
                <a:gd name="connsiteY5" fmla="*/ 1228197 h 1228197"/>
                <a:gd name="connsiteX6" fmla="*/ 1051545 w 1747720"/>
                <a:gd name="connsiteY6" fmla="*/ 802276 h 1228197"/>
                <a:gd name="connsiteX7" fmla="*/ 1747720 w 1747720"/>
                <a:gd name="connsiteY7" fmla="*/ 1106494 h 122819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51545 w 1747720"/>
                <a:gd name="connsiteY6" fmla="*/ 802276 h 1209147"/>
                <a:gd name="connsiteX7" fmla="*/ 1747720 w 1747720"/>
                <a:gd name="connsiteY7" fmla="*/ 1106494 h 120914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37258 w 1747720"/>
                <a:gd name="connsiteY6" fmla="*/ 830851 h 1209147"/>
                <a:gd name="connsiteX7" fmla="*/ 1747720 w 1747720"/>
                <a:gd name="connsiteY7" fmla="*/ 1106494 h 1209147"/>
                <a:gd name="connsiteX0" fmla="*/ 1652111 w 1742957"/>
                <a:gd name="connsiteY0" fmla="*/ 964683 h 1209147"/>
                <a:gd name="connsiteX1" fmla="*/ 904513 w 1742957"/>
                <a:gd name="connsiteY1" fmla="*/ 651877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42957" h="1209147">
                  <a:moveTo>
                    <a:pt x="1652111" y="964683"/>
                  </a:moveTo>
                  <a:lnTo>
                    <a:pt x="904513" y="651877"/>
                  </a:lnTo>
                  <a:cubicBezTo>
                    <a:pt x="761455" y="478487"/>
                    <a:pt x="803773" y="484726"/>
                    <a:pt x="615156" y="250051"/>
                  </a:cubicBezTo>
                  <a:lnTo>
                    <a:pt x="0" y="0"/>
                  </a:lnTo>
                  <a:lnTo>
                    <a:pt x="650969" y="939040"/>
                  </a:lnTo>
                  <a:lnTo>
                    <a:pt x="1319513" y="1209147"/>
                  </a:lnTo>
                  <a:lnTo>
                    <a:pt x="1037258" y="830851"/>
                  </a:lnTo>
                  <a:lnTo>
                    <a:pt x="1742957" y="1132688"/>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908" name="Groupe 907"/>
            <p:cNvGrpSpPr/>
            <p:nvPr/>
          </p:nvGrpSpPr>
          <p:grpSpPr>
            <a:xfrm>
              <a:off x="6841947" y="3422026"/>
              <a:ext cx="229401" cy="313391"/>
              <a:chOff x="6487012" y="3744806"/>
              <a:chExt cx="229401" cy="313391"/>
            </a:xfrm>
          </p:grpSpPr>
          <p:sp>
            <p:nvSpPr>
              <p:cNvPr id="910" name="Ellipse 90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911" name="Bouée 91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909" name="Connecteur droit 908"/>
            <p:cNvCxnSpPr/>
            <p:nvPr/>
          </p:nvCxnSpPr>
          <p:spPr>
            <a:xfrm flipV="1">
              <a:off x="6853238" y="3474244"/>
              <a:ext cx="207168" cy="209551"/>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912" name="Groupe 911"/>
          <p:cNvGrpSpPr/>
          <p:nvPr>
            <p:custDataLst>
              <p:tags r:id="rId5"/>
            </p:custDataLst>
          </p:nvPr>
        </p:nvGrpSpPr>
        <p:grpSpPr>
          <a:xfrm>
            <a:off x="2573730" y="2356566"/>
            <a:ext cx="1683929" cy="1371072"/>
            <a:chOff x="5387419" y="2441681"/>
            <a:chExt cx="1683929" cy="1371072"/>
          </a:xfrm>
        </p:grpSpPr>
        <p:sp>
          <p:nvSpPr>
            <p:cNvPr id="913" name="Forme libre 912"/>
            <p:cNvSpPr/>
            <p:nvPr/>
          </p:nvSpPr>
          <p:spPr>
            <a:xfrm>
              <a:off x="5387419" y="2441681"/>
              <a:ext cx="1611989" cy="1371072"/>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208707 w 1890594"/>
                <a:gd name="connsiteY6" fmla="*/ 52843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194419 w 1890594"/>
                <a:gd name="connsiteY6" fmla="*/ 547481 h 851699"/>
                <a:gd name="connsiteX7" fmla="*/ 1890594 w 1890594"/>
                <a:gd name="connsiteY7" fmla="*/ 851699 h 851699"/>
                <a:gd name="connsiteX0" fmla="*/ 1754503 w 1890594"/>
                <a:gd name="connsiteY0" fmla="*/ 767038 h 859102"/>
                <a:gd name="connsiteX1" fmla="*/ 1009287 w 1890594"/>
                <a:gd name="connsiteY1" fmla="*/ 442326 h 859102"/>
                <a:gd name="connsiteX2" fmla="*/ 555623 w 1890594"/>
                <a:gd name="connsiteY2" fmla="*/ 240525 h 859102"/>
                <a:gd name="connsiteX3" fmla="*/ 0 w 1890594"/>
                <a:gd name="connsiteY3" fmla="*/ 0 h 859102"/>
                <a:gd name="connsiteX4" fmla="*/ 960530 w 1890594"/>
                <a:gd name="connsiteY4" fmla="*/ 431832 h 859102"/>
                <a:gd name="connsiteX5" fmla="*/ 1574306 w 1890594"/>
                <a:gd name="connsiteY5" fmla="*/ 859102 h 859102"/>
                <a:gd name="connsiteX6" fmla="*/ 1194419 w 1890594"/>
                <a:gd name="connsiteY6" fmla="*/ 547481 h 859102"/>
                <a:gd name="connsiteX7" fmla="*/ 1890594 w 1890594"/>
                <a:gd name="connsiteY7" fmla="*/ 851699 h 859102"/>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45731 w 1890594"/>
                <a:gd name="connsiteY5" fmla="*/ 830527 h 851699"/>
                <a:gd name="connsiteX6" fmla="*/ 1194419 w 1890594"/>
                <a:gd name="connsiteY6" fmla="*/ 547481 h 851699"/>
                <a:gd name="connsiteX7" fmla="*/ 1890594 w 1890594"/>
                <a:gd name="connsiteY7" fmla="*/ 851699 h 851699"/>
                <a:gd name="connsiteX0" fmla="*/ 1702116 w 1838207"/>
                <a:gd name="connsiteY0" fmla="*/ 917057 h 1001718"/>
                <a:gd name="connsiteX1" fmla="*/ 956900 w 1838207"/>
                <a:gd name="connsiteY1" fmla="*/ 592345 h 1001718"/>
                <a:gd name="connsiteX2" fmla="*/ 503236 w 1838207"/>
                <a:gd name="connsiteY2" fmla="*/ 390544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56900 w 1838207"/>
                <a:gd name="connsiteY1" fmla="*/ 592345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895625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99735 w 1838207"/>
                <a:gd name="connsiteY0" fmla="*/ 888481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85448 w 1823920"/>
                <a:gd name="connsiteY0" fmla="*/ 871813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739075 w 1747720"/>
                <a:gd name="connsiteY4" fmla="*/ 8247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650969 w 1747720"/>
                <a:gd name="connsiteY4" fmla="*/ 9390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228197"/>
                <a:gd name="connsiteX1" fmla="*/ 904513 w 1747720"/>
                <a:gd name="connsiteY1" fmla="*/ 651877 h 1228197"/>
                <a:gd name="connsiteX2" fmla="*/ 615156 w 1747720"/>
                <a:gd name="connsiteY2" fmla="*/ 250051 h 1228197"/>
                <a:gd name="connsiteX3" fmla="*/ 0 w 1747720"/>
                <a:gd name="connsiteY3" fmla="*/ 0 h 1228197"/>
                <a:gd name="connsiteX4" fmla="*/ 650969 w 1747720"/>
                <a:gd name="connsiteY4" fmla="*/ 939040 h 1228197"/>
                <a:gd name="connsiteX5" fmla="*/ 1336182 w 1747720"/>
                <a:gd name="connsiteY5" fmla="*/ 1228197 h 1228197"/>
                <a:gd name="connsiteX6" fmla="*/ 1051545 w 1747720"/>
                <a:gd name="connsiteY6" fmla="*/ 802276 h 1228197"/>
                <a:gd name="connsiteX7" fmla="*/ 1747720 w 1747720"/>
                <a:gd name="connsiteY7" fmla="*/ 1106494 h 122819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51545 w 1747720"/>
                <a:gd name="connsiteY6" fmla="*/ 802276 h 1209147"/>
                <a:gd name="connsiteX7" fmla="*/ 1747720 w 1747720"/>
                <a:gd name="connsiteY7" fmla="*/ 1106494 h 120914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37258 w 1747720"/>
                <a:gd name="connsiteY6" fmla="*/ 830851 h 1209147"/>
                <a:gd name="connsiteX7" fmla="*/ 1747720 w 1747720"/>
                <a:gd name="connsiteY7" fmla="*/ 1106494 h 1209147"/>
                <a:gd name="connsiteX0" fmla="*/ 1652111 w 1742957"/>
                <a:gd name="connsiteY0" fmla="*/ 964683 h 1209147"/>
                <a:gd name="connsiteX1" fmla="*/ 904513 w 1742957"/>
                <a:gd name="connsiteY1" fmla="*/ 651877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52111 w 1742957"/>
                <a:gd name="connsiteY0" fmla="*/ 964683 h 1209147"/>
                <a:gd name="connsiteX1" fmla="*/ 940231 w 1742957"/>
                <a:gd name="connsiteY1" fmla="*/ 637590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52137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33088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33088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556861 w 1626276"/>
                <a:gd name="connsiteY0" fmla="*/ 1031358 h 1292491"/>
                <a:gd name="connsiteX1" fmla="*/ 816407 w 1626276"/>
                <a:gd name="connsiteY1" fmla="*/ 720934 h 1292491"/>
                <a:gd name="connsiteX2" fmla="*/ 627063 w 1626276"/>
                <a:gd name="connsiteY2" fmla="*/ 242908 h 1292491"/>
                <a:gd name="connsiteX3" fmla="*/ 0 w 1626276"/>
                <a:gd name="connsiteY3" fmla="*/ 0 h 1292491"/>
                <a:gd name="connsiteX4" fmla="*/ 534288 w 1626276"/>
                <a:gd name="connsiteY4" fmla="*/ 1022384 h 1292491"/>
                <a:gd name="connsiteX5" fmla="*/ 1202832 w 1626276"/>
                <a:gd name="connsiteY5" fmla="*/ 1292491 h 1292491"/>
                <a:gd name="connsiteX6" fmla="*/ 920577 w 1626276"/>
                <a:gd name="connsiteY6" fmla="*/ 914195 h 1292491"/>
                <a:gd name="connsiteX7" fmla="*/ 1626276 w 1626276"/>
                <a:gd name="connsiteY7" fmla="*/ 1216032 h 1292491"/>
                <a:gd name="connsiteX0" fmla="*/ 1556861 w 1626276"/>
                <a:gd name="connsiteY0" fmla="*/ 1031358 h 1292491"/>
                <a:gd name="connsiteX1" fmla="*/ 816407 w 1626276"/>
                <a:gd name="connsiteY1" fmla="*/ 720934 h 1292491"/>
                <a:gd name="connsiteX2" fmla="*/ 627063 w 1626276"/>
                <a:gd name="connsiteY2" fmla="*/ 242908 h 1292491"/>
                <a:gd name="connsiteX3" fmla="*/ 0 w 1626276"/>
                <a:gd name="connsiteY3" fmla="*/ 0 h 1292491"/>
                <a:gd name="connsiteX4" fmla="*/ 412845 w 1626276"/>
                <a:gd name="connsiteY4" fmla="*/ 1105728 h 1292491"/>
                <a:gd name="connsiteX5" fmla="*/ 1202832 w 1626276"/>
                <a:gd name="connsiteY5" fmla="*/ 1292491 h 1292491"/>
                <a:gd name="connsiteX6" fmla="*/ 920577 w 1626276"/>
                <a:gd name="connsiteY6" fmla="*/ 914195 h 1292491"/>
                <a:gd name="connsiteX7" fmla="*/ 1626276 w 1626276"/>
                <a:gd name="connsiteY7" fmla="*/ 1216032 h 1292491"/>
                <a:gd name="connsiteX0" fmla="*/ 1556861 w 1626276"/>
                <a:gd name="connsiteY0" fmla="*/ 1031358 h 1387741"/>
                <a:gd name="connsiteX1" fmla="*/ 816407 w 1626276"/>
                <a:gd name="connsiteY1" fmla="*/ 720934 h 1387741"/>
                <a:gd name="connsiteX2" fmla="*/ 627063 w 1626276"/>
                <a:gd name="connsiteY2" fmla="*/ 242908 h 1387741"/>
                <a:gd name="connsiteX3" fmla="*/ 0 w 1626276"/>
                <a:gd name="connsiteY3" fmla="*/ 0 h 1387741"/>
                <a:gd name="connsiteX4" fmla="*/ 412845 w 1626276"/>
                <a:gd name="connsiteY4" fmla="*/ 1105728 h 1387741"/>
                <a:gd name="connsiteX5" fmla="*/ 1088532 w 1626276"/>
                <a:gd name="connsiteY5" fmla="*/ 1387741 h 1387741"/>
                <a:gd name="connsiteX6" fmla="*/ 920577 w 1626276"/>
                <a:gd name="connsiteY6" fmla="*/ 914195 h 1387741"/>
                <a:gd name="connsiteX7" fmla="*/ 1626276 w 1626276"/>
                <a:gd name="connsiteY7" fmla="*/ 1216032 h 1387741"/>
                <a:gd name="connsiteX0" fmla="*/ 1556861 w 1626276"/>
                <a:gd name="connsiteY0" fmla="*/ 1031358 h 1371072"/>
                <a:gd name="connsiteX1" fmla="*/ 816407 w 1626276"/>
                <a:gd name="connsiteY1" fmla="*/ 720934 h 1371072"/>
                <a:gd name="connsiteX2" fmla="*/ 627063 w 1626276"/>
                <a:gd name="connsiteY2" fmla="*/ 242908 h 1371072"/>
                <a:gd name="connsiteX3" fmla="*/ 0 w 1626276"/>
                <a:gd name="connsiteY3" fmla="*/ 0 h 1371072"/>
                <a:gd name="connsiteX4" fmla="*/ 412845 w 1626276"/>
                <a:gd name="connsiteY4" fmla="*/ 1105728 h 1371072"/>
                <a:gd name="connsiteX5" fmla="*/ 1074245 w 1626276"/>
                <a:gd name="connsiteY5" fmla="*/ 1371072 h 1371072"/>
                <a:gd name="connsiteX6" fmla="*/ 920577 w 1626276"/>
                <a:gd name="connsiteY6" fmla="*/ 914195 h 1371072"/>
                <a:gd name="connsiteX7" fmla="*/ 1626276 w 1626276"/>
                <a:gd name="connsiteY7" fmla="*/ 1216032 h 1371072"/>
                <a:gd name="connsiteX0" fmla="*/ 1556861 w 1626276"/>
                <a:gd name="connsiteY0" fmla="*/ 1031358 h 1371072"/>
                <a:gd name="connsiteX1" fmla="*/ 816407 w 1626276"/>
                <a:gd name="connsiteY1" fmla="*/ 720934 h 1371072"/>
                <a:gd name="connsiteX2" fmla="*/ 627063 w 1626276"/>
                <a:gd name="connsiteY2" fmla="*/ 242908 h 1371072"/>
                <a:gd name="connsiteX3" fmla="*/ 0 w 1626276"/>
                <a:gd name="connsiteY3" fmla="*/ 0 h 1371072"/>
                <a:gd name="connsiteX4" fmla="*/ 412845 w 1626276"/>
                <a:gd name="connsiteY4" fmla="*/ 1105728 h 1371072"/>
                <a:gd name="connsiteX5" fmla="*/ 1074245 w 1626276"/>
                <a:gd name="connsiteY5" fmla="*/ 1371072 h 1371072"/>
                <a:gd name="connsiteX6" fmla="*/ 899146 w 1626276"/>
                <a:gd name="connsiteY6" fmla="*/ 928483 h 1371072"/>
                <a:gd name="connsiteX7" fmla="*/ 1626276 w 1626276"/>
                <a:gd name="connsiteY7" fmla="*/ 1216032 h 1371072"/>
                <a:gd name="connsiteX0" fmla="*/ 1556861 w 1611989"/>
                <a:gd name="connsiteY0" fmla="*/ 1031358 h 1371072"/>
                <a:gd name="connsiteX1" fmla="*/ 816407 w 1611989"/>
                <a:gd name="connsiteY1" fmla="*/ 720934 h 1371072"/>
                <a:gd name="connsiteX2" fmla="*/ 627063 w 1611989"/>
                <a:gd name="connsiteY2" fmla="*/ 242908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11989" h="1371072">
                  <a:moveTo>
                    <a:pt x="1556861" y="1031358"/>
                  </a:moveTo>
                  <a:lnTo>
                    <a:pt x="816407" y="720934"/>
                  </a:lnTo>
                  <a:cubicBezTo>
                    <a:pt x="737643" y="540400"/>
                    <a:pt x="751386" y="539495"/>
                    <a:pt x="627063" y="242908"/>
                  </a:cubicBezTo>
                  <a:lnTo>
                    <a:pt x="0" y="0"/>
                  </a:lnTo>
                  <a:lnTo>
                    <a:pt x="412845" y="1105728"/>
                  </a:lnTo>
                  <a:lnTo>
                    <a:pt x="1074245" y="1371072"/>
                  </a:lnTo>
                  <a:lnTo>
                    <a:pt x="899146" y="928483"/>
                  </a:lnTo>
                  <a:lnTo>
                    <a:pt x="1611989" y="1239844"/>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914" name="Groupe 913"/>
            <p:cNvGrpSpPr/>
            <p:nvPr/>
          </p:nvGrpSpPr>
          <p:grpSpPr>
            <a:xfrm>
              <a:off x="6841947" y="3422026"/>
              <a:ext cx="229401" cy="313391"/>
              <a:chOff x="6487012" y="3744806"/>
              <a:chExt cx="229401" cy="313391"/>
            </a:xfrm>
          </p:grpSpPr>
          <p:sp>
            <p:nvSpPr>
              <p:cNvPr id="916" name="Ellipse 91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917" name="Bouée 91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915" name="Connecteur droit 914"/>
            <p:cNvCxnSpPr/>
            <p:nvPr/>
          </p:nvCxnSpPr>
          <p:spPr>
            <a:xfrm rot="60000" flipV="1">
              <a:off x="6853238" y="3474244"/>
              <a:ext cx="207168" cy="209551"/>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918" name="Groupe 917"/>
          <p:cNvGrpSpPr/>
          <p:nvPr>
            <p:custDataLst>
              <p:tags r:id="rId6"/>
            </p:custDataLst>
          </p:nvPr>
        </p:nvGrpSpPr>
        <p:grpSpPr>
          <a:xfrm>
            <a:off x="2715641" y="2331918"/>
            <a:ext cx="1542018" cy="1456796"/>
            <a:chOff x="5537438" y="2415488"/>
            <a:chExt cx="1542018" cy="1456796"/>
          </a:xfrm>
        </p:grpSpPr>
        <p:sp>
          <p:nvSpPr>
            <p:cNvPr id="919" name="Forme libre 918"/>
            <p:cNvSpPr/>
            <p:nvPr/>
          </p:nvSpPr>
          <p:spPr>
            <a:xfrm>
              <a:off x="5537438" y="2415488"/>
              <a:ext cx="1452445" cy="145679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208707 w 1890594"/>
                <a:gd name="connsiteY6" fmla="*/ 52843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194419 w 1890594"/>
                <a:gd name="connsiteY6" fmla="*/ 547481 h 851699"/>
                <a:gd name="connsiteX7" fmla="*/ 1890594 w 1890594"/>
                <a:gd name="connsiteY7" fmla="*/ 851699 h 851699"/>
                <a:gd name="connsiteX0" fmla="*/ 1754503 w 1890594"/>
                <a:gd name="connsiteY0" fmla="*/ 767038 h 859102"/>
                <a:gd name="connsiteX1" fmla="*/ 1009287 w 1890594"/>
                <a:gd name="connsiteY1" fmla="*/ 442326 h 859102"/>
                <a:gd name="connsiteX2" fmla="*/ 555623 w 1890594"/>
                <a:gd name="connsiteY2" fmla="*/ 240525 h 859102"/>
                <a:gd name="connsiteX3" fmla="*/ 0 w 1890594"/>
                <a:gd name="connsiteY3" fmla="*/ 0 h 859102"/>
                <a:gd name="connsiteX4" fmla="*/ 960530 w 1890594"/>
                <a:gd name="connsiteY4" fmla="*/ 431832 h 859102"/>
                <a:gd name="connsiteX5" fmla="*/ 1574306 w 1890594"/>
                <a:gd name="connsiteY5" fmla="*/ 859102 h 859102"/>
                <a:gd name="connsiteX6" fmla="*/ 1194419 w 1890594"/>
                <a:gd name="connsiteY6" fmla="*/ 547481 h 859102"/>
                <a:gd name="connsiteX7" fmla="*/ 1890594 w 1890594"/>
                <a:gd name="connsiteY7" fmla="*/ 851699 h 859102"/>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45731 w 1890594"/>
                <a:gd name="connsiteY5" fmla="*/ 830527 h 851699"/>
                <a:gd name="connsiteX6" fmla="*/ 1194419 w 1890594"/>
                <a:gd name="connsiteY6" fmla="*/ 547481 h 851699"/>
                <a:gd name="connsiteX7" fmla="*/ 1890594 w 1890594"/>
                <a:gd name="connsiteY7" fmla="*/ 851699 h 851699"/>
                <a:gd name="connsiteX0" fmla="*/ 1702116 w 1838207"/>
                <a:gd name="connsiteY0" fmla="*/ 917057 h 1001718"/>
                <a:gd name="connsiteX1" fmla="*/ 956900 w 1838207"/>
                <a:gd name="connsiteY1" fmla="*/ 592345 h 1001718"/>
                <a:gd name="connsiteX2" fmla="*/ 503236 w 1838207"/>
                <a:gd name="connsiteY2" fmla="*/ 390544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56900 w 1838207"/>
                <a:gd name="connsiteY1" fmla="*/ 592345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895625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99735 w 1838207"/>
                <a:gd name="connsiteY0" fmla="*/ 888481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85448 w 1823920"/>
                <a:gd name="connsiteY0" fmla="*/ 871813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739075 w 1747720"/>
                <a:gd name="connsiteY4" fmla="*/ 8247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650969 w 1747720"/>
                <a:gd name="connsiteY4" fmla="*/ 9390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228197"/>
                <a:gd name="connsiteX1" fmla="*/ 904513 w 1747720"/>
                <a:gd name="connsiteY1" fmla="*/ 651877 h 1228197"/>
                <a:gd name="connsiteX2" fmla="*/ 615156 w 1747720"/>
                <a:gd name="connsiteY2" fmla="*/ 250051 h 1228197"/>
                <a:gd name="connsiteX3" fmla="*/ 0 w 1747720"/>
                <a:gd name="connsiteY3" fmla="*/ 0 h 1228197"/>
                <a:gd name="connsiteX4" fmla="*/ 650969 w 1747720"/>
                <a:gd name="connsiteY4" fmla="*/ 939040 h 1228197"/>
                <a:gd name="connsiteX5" fmla="*/ 1336182 w 1747720"/>
                <a:gd name="connsiteY5" fmla="*/ 1228197 h 1228197"/>
                <a:gd name="connsiteX6" fmla="*/ 1051545 w 1747720"/>
                <a:gd name="connsiteY6" fmla="*/ 802276 h 1228197"/>
                <a:gd name="connsiteX7" fmla="*/ 1747720 w 1747720"/>
                <a:gd name="connsiteY7" fmla="*/ 1106494 h 122819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51545 w 1747720"/>
                <a:gd name="connsiteY6" fmla="*/ 802276 h 1209147"/>
                <a:gd name="connsiteX7" fmla="*/ 1747720 w 1747720"/>
                <a:gd name="connsiteY7" fmla="*/ 1106494 h 120914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37258 w 1747720"/>
                <a:gd name="connsiteY6" fmla="*/ 830851 h 1209147"/>
                <a:gd name="connsiteX7" fmla="*/ 1747720 w 1747720"/>
                <a:gd name="connsiteY7" fmla="*/ 1106494 h 1209147"/>
                <a:gd name="connsiteX0" fmla="*/ 1652111 w 1742957"/>
                <a:gd name="connsiteY0" fmla="*/ 964683 h 1209147"/>
                <a:gd name="connsiteX1" fmla="*/ 904513 w 1742957"/>
                <a:gd name="connsiteY1" fmla="*/ 651877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52111 w 1742957"/>
                <a:gd name="connsiteY0" fmla="*/ 964683 h 1209147"/>
                <a:gd name="connsiteX1" fmla="*/ 940231 w 1742957"/>
                <a:gd name="connsiteY1" fmla="*/ 637590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52137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33088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33088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556861 w 1626276"/>
                <a:gd name="connsiteY0" fmla="*/ 1031358 h 1292491"/>
                <a:gd name="connsiteX1" fmla="*/ 816407 w 1626276"/>
                <a:gd name="connsiteY1" fmla="*/ 720934 h 1292491"/>
                <a:gd name="connsiteX2" fmla="*/ 627063 w 1626276"/>
                <a:gd name="connsiteY2" fmla="*/ 242908 h 1292491"/>
                <a:gd name="connsiteX3" fmla="*/ 0 w 1626276"/>
                <a:gd name="connsiteY3" fmla="*/ 0 h 1292491"/>
                <a:gd name="connsiteX4" fmla="*/ 534288 w 1626276"/>
                <a:gd name="connsiteY4" fmla="*/ 1022384 h 1292491"/>
                <a:gd name="connsiteX5" fmla="*/ 1202832 w 1626276"/>
                <a:gd name="connsiteY5" fmla="*/ 1292491 h 1292491"/>
                <a:gd name="connsiteX6" fmla="*/ 920577 w 1626276"/>
                <a:gd name="connsiteY6" fmla="*/ 914195 h 1292491"/>
                <a:gd name="connsiteX7" fmla="*/ 1626276 w 1626276"/>
                <a:gd name="connsiteY7" fmla="*/ 1216032 h 1292491"/>
                <a:gd name="connsiteX0" fmla="*/ 1556861 w 1626276"/>
                <a:gd name="connsiteY0" fmla="*/ 1031358 h 1292491"/>
                <a:gd name="connsiteX1" fmla="*/ 816407 w 1626276"/>
                <a:gd name="connsiteY1" fmla="*/ 720934 h 1292491"/>
                <a:gd name="connsiteX2" fmla="*/ 627063 w 1626276"/>
                <a:gd name="connsiteY2" fmla="*/ 242908 h 1292491"/>
                <a:gd name="connsiteX3" fmla="*/ 0 w 1626276"/>
                <a:gd name="connsiteY3" fmla="*/ 0 h 1292491"/>
                <a:gd name="connsiteX4" fmla="*/ 412845 w 1626276"/>
                <a:gd name="connsiteY4" fmla="*/ 1105728 h 1292491"/>
                <a:gd name="connsiteX5" fmla="*/ 1202832 w 1626276"/>
                <a:gd name="connsiteY5" fmla="*/ 1292491 h 1292491"/>
                <a:gd name="connsiteX6" fmla="*/ 920577 w 1626276"/>
                <a:gd name="connsiteY6" fmla="*/ 914195 h 1292491"/>
                <a:gd name="connsiteX7" fmla="*/ 1626276 w 1626276"/>
                <a:gd name="connsiteY7" fmla="*/ 1216032 h 1292491"/>
                <a:gd name="connsiteX0" fmla="*/ 1556861 w 1626276"/>
                <a:gd name="connsiteY0" fmla="*/ 1031358 h 1387741"/>
                <a:gd name="connsiteX1" fmla="*/ 816407 w 1626276"/>
                <a:gd name="connsiteY1" fmla="*/ 720934 h 1387741"/>
                <a:gd name="connsiteX2" fmla="*/ 627063 w 1626276"/>
                <a:gd name="connsiteY2" fmla="*/ 242908 h 1387741"/>
                <a:gd name="connsiteX3" fmla="*/ 0 w 1626276"/>
                <a:gd name="connsiteY3" fmla="*/ 0 h 1387741"/>
                <a:gd name="connsiteX4" fmla="*/ 412845 w 1626276"/>
                <a:gd name="connsiteY4" fmla="*/ 1105728 h 1387741"/>
                <a:gd name="connsiteX5" fmla="*/ 1088532 w 1626276"/>
                <a:gd name="connsiteY5" fmla="*/ 1387741 h 1387741"/>
                <a:gd name="connsiteX6" fmla="*/ 920577 w 1626276"/>
                <a:gd name="connsiteY6" fmla="*/ 914195 h 1387741"/>
                <a:gd name="connsiteX7" fmla="*/ 1626276 w 1626276"/>
                <a:gd name="connsiteY7" fmla="*/ 1216032 h 1387741"/>
                <a:gd name="connsiteX0" fmla="*/ 1556861 w 1626276"/>
                <a:gd name="connsiteY0" fmla="*/ 1031358 h 1371072"/>
                <a:gd name="connsiteX1" fmla="*/ 816407 w 1626276"/>
                <a:gd name="connsiteY1" fmla="*/ 720934 h 1371072"/>
                <a:gd name="connsiteX2" fmla="*/ 627063 w 1626276"/>
                <a:gd name="connsiteY2" fmla="*/ 242908 h 1371072"/>
                <a:gd name="connsiteX3" fmla="*/ 0 w 1626276"/>
                <a:gd name="connsiteY3" fmla="*/ 0 h 1371072"/>
                <a:gd name="connsiteX4" fmla="*/ 412845 w 1626276"/>
                <a:gd name="connsiteY4" fmla="*/ 1105728 h 1371072"/>
                <a:gd name="connsiteX5" fmla="*/ 1074245 w 1626276"/>
                <a:gd name="connsiteY5" fmla="*/ 1371072 h 1371072"/>
                <a:gd name="connsiteX6" fmla="*/ 920577 w 1626276"/>
                <a:gd name="connsiteY6" fmla="*/ 914195 h 1371072"/>
                <a:gd name="connsiteX7" fmla="*/ 1626276 w 1626276"/>
                <a:gd name="connsiteY7" fmla="*/ 1216032 h 1371072"/>
                <a:gd name="connsiteX0" fmla="*/ 1556861 w 1626276"/>
                <a:gd name="connsiteY0" fmla="*/ 1031358 h 1371072"/>
                <a:gd name="connsiteX1" fmla="*/ 816407 w 1626276"/>
                <a:gd name="connsiteY1" fmla="*/ 720934 h 1371072"/>
                <a:gd name="connsiteX2" fmla="*/ 627063 w 1626276"/>
                <a:gd name="connsiteY2" fmla="*/ 242908 h 1371072"/>
                <a:gd name="connsiteX3" fmla="*/ 0 w 1626276"/>
                <a:gd name="connsiteY3" fmla="*/ 0 h 1371072"/>
                <a:gd name="connsiteX4" fmla="*/ 412845 w 1626276"/>
                <a:gd name="connsiteY4" fmla="*/ 1105728 h 1371072"/>
                <a:gd name="connsiteX5" fmla="*/ 1074245 w 1626276"/>
                <a:gd name="connsiteY5" fmla="*/ 1371072 h 1371072"/>
                <a:gd name="connsiteX6" fmla="*/ 899146 w 1626276"/>
                <a:gd name="connsiteY6" fmla="*/ 928483 h 1371072"/>
                <a:gd name="connsiteX7" fmla="*/ 1626276 w 1626276"/>
                <a:gd name="connsiteY7" fmla="*/ 1216032 h 1371072"/>
                <a:gd name="connsiteX0" fmla="*/ 1556861 w 1611989"/>
                <a:gd name="connsiteY0" fmla="*/ 1031358 h 1371072"/>
                <a:gd name="connsiteX1" fmla="*/ 816407 w 1611989"/>
                <a:gd name="connsiteY1" fmla="*/ 720934 h 1371072"/>
                <a:gd name="connsiteX2" fmla="*/ 627063 w 1611989"/>
                <a:gd name="connsiteY2" fmla="*/ 242908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56861 w 1611989"/>
                <a:gd name="connsiteY0" fmla="*/ 1031358 h 1371072"/>
                <a:gd name="connsiteX1" fmla="*/ 840220 w 1611989"/>
                <a:gd name="connsiteY1" fmla="*/ 716172 h 1371072"/>
                <a:gd name="connsiteX2" fmla="*/ 627063 w 1611989"/>
                <a:gd name="connsiteY2" fmla="*/ 242908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627063 w 1611989"/>
                <a:gd name="connsiteY2" fmla="*/ 242908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784225 w 1611989"/>
                <a:gd name="connsiteY2" fmla="*/ 207189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784225 w 1611989"/>
                <a:gd name="connsiteY2" fmla="*/ 207189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784225 w 1611989"/>
                <a:gd name="connsiteY2" fmla="*/ 207189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784225 w 1611989"/>
                <a:gd name="connsiteY2" fmla="*/ 207189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784225 w 1611989"/>
                <a:gd name="connsiteY2" fmla="*/ 207189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435417 w 1476257"/>
                <a:gd name="connsiteY0" fmla="*/ 1069458 h 1411553"/>
                <a:gd name="connsiteX1" fmla="*/ 704488 w 1476257"/>
                <a:gd name="connsiteY1" fmla="*/ 756653 h 1411553"/>
                <a:gd name="connsiteX2" fmla="*/ 648493 w 1476257"/>
                <a:gd name="connsiteY2" fmla="*/ 247670 h 1411553"/>
                <a:gd name="connsiteX3" fmla="*/ 0 w 1476257"/>
                <a:gd name="connsiteY3" fmla="*/ 0 h 1411553"/>
                <a:gd name="connsiteX4" fmla="*/ 277113 w 1476257"/>
                <a:gd name="connsiteY4" fmla="*/ 1146209 h 1411553"/>
                <a:gd name="connsiteX5" fmla="*/ 938513 w 1476257"/>
                <a:gd name="connsiteY5" fmla="*/ 1411553 h 1411553"/>
                <a:gd name="connsiteX6" fmla="*/ 763414 w 1476257"/>
                <a:gd name="connsiteY6" fmla="*/ 968964 h 1411553"/>
                <a:gd name="connsiteX7" fmla="*/ 1476257 w 1476257"/>
                <a:gd name="connsiteY7" fmla="*/ 1280325 h 1411553"/>
                <a:gd name="connsiteX0" fmla="*/ 1435417 w 1476257"/>
                <a:gd name="connsiteY0" fmla="*/ 1069458 h 1411553"/>
                <a:gd name="connsiteX1" fmla="*/ 704488 w 1476257"/>
                <a:gd name="connsiteY1" fmla="*/ 756653 h 1411553"/>
                <a:gd name="connsiteX2" fmla="*/ 648493 w 1476257"/>
                <a:gd name="connsiteY2" fmla="*/ 247670 h 1411553"/>
                <a:gd name="connsiteX3" fmla="*/ 0 w 1476257"/>
                <a:gd name="connsiteY3" fmla="*/ 0 h 1411553"/>
                <a:gd name="connsiteX4" fmla="*/ 153288 w 1476257"/>
                <a:gd name="connsiteY4" fmla="*/ 1184309 h 1411553"/>
                <a:gd name="connsiteX5" fmla="*/ 938513 w 1476257"/>
                <a:gd name="connsiteY5" fmla="*/ 1411553 h 1411553"/>
                <a:gd name="connsiteX6" fmla="*/ 763414 w 1476257"/>
                <a:gd name="connsiteY6" fmla="*/ 968964 h 1411553"/>
                <a:gd name="connsiteX7" fmla="*/ 1476257 w 1476257"/>
                <a:gd name="connsiteY7" fmla="*/ 1280325 h 1411553"/>
                <a:gd name="connsiteX0" fmla="*/ 1435417 w 1476257"/>
                <a:gd name="connsiteY0" fmla="*/ 1069458 h 1411553"/>
                <a:gd name="connsiteX1" fmla="*/ 704488 w 1476257"/>
                <a:gd name="connsiteY1" fmla="*/ 756653 h 1411553"/>
                <a:gd name="connsiteX2" fmla="*/ 648493 w 1476257"/>
                <a:gd name="connsiteY2" fmla="*/ 247670 h 1411553"/>
                <a:gd name="connsiteX3" fmla="*/ 0 w 1476257"/>
                <a:gd name="connsiteY3" fmla="*/ 0 h 1411553"/>
                <a:gd name="connsiteX4" fmla="*/ 141382 w 1476257"/>
                <a:gd name="connsiteY4" fmla="*/ 1184309 h 1411553"/>
                <a:gd name="connsiteX5" fmla="*/ 938513 w 1476257"/>
                <a:gd name="connsiteY5" fmla="*/ 1411553 h 1411553"/>
                <a:gd name="connsiteX6" fmla="*/ 763414 w 1476257"/>
                <a:gd name="connsiteY6" fmla="*/ 968964 h 1411553"/>
                <a:gd name="connsiteX7" fmla="*/ 1476257 w 1476257"/>
                <a:gd name="connsiteY7" fmla="*/ 1280325 h 1411553"/>
                <a:gd name="connsiteX0" fmla="*/ 1421130 w 1461970"/>
                <a:gd name="connsiteY0" fmla="*/ 1055170 h 1397265"/>
                <a:gd name="connsiteX1" fmla="*/ 690201 w 1461970"/>
                <a:gd name="connsiteY1" fmla="*/ 742365 h 1397265"/>
                <a:gd name="connsiteX2" fmla="*/ 634206 w 1461970"/>
                <a:gd name="connsiteY2" fmla="*/ 233382 h 1397265"/>
                <a:gd name="connsiteX3" fmla="*/ 0 w 1461970"/>
                <a:gd name="connsiteY3" fmla="*/ 0 h 1397265"/>
                <a:gd name="connsiteX4" fmla="*/ 127095 w 1461970"/>
                <a:gd name="connsiteY4" fmla="*/ 1170021 h 1397265"/>
                <a:gd name="connsiteX5" fmla="*/ 924226 w 1461970"/>
                <a:gd name="connsiteY5" fmla="*/ 1397265 h 1397265"/>
                <a:gd name="connsiteX6" fmla="*/ 749127 w 1461970"/>
                <a:gd name="connsiteY6" fmla="*/ 954676 h 1397265"/>
                <a:gd name="connsiteX7" fmla="*/ 1461970 w 1461970"/>
                <a:gd name="connsiteY7" fmla="*/ 1266037 h 1397265"/>
                <a:gd name="connsiteX0" fmla="*/ 1421130 w 1461970"/>
                <a:gd name="connsiteY0" fmla="*/ 1055170 h 1456796"/>
                <a:gd name="connsiteX1" fmla="*/ 690201 w 1461970"/>
                <a:gd name="connsiteY1" fmla="*/ 742365 h 1456796"/>
                <a:gd name="connsiteX2" fmla="*/ 634206 w 1461970"/>
                <a:gd name="connsiteY2" fmla="*/ 233382 h 1456796"/>
                <a:gd name="connsiteX3" fmla="*/ 0 w 1461970"/>
                <a:gd name="connsiteY3" fmla="*/ 0 h 1456796"/>
                <a:gd name="connsiteX4" fmla="*/ 127095 w 1461970"/>
                <a:gd name="connsiteY4" fmla="*/ 1170021 h 1456796"/>
                <a:gd name="connsiteX5" fmla="*/ 788495 w 1461970"/>
                <a:gd name="connsiteY5" fmla="*/ 1456796 h 1456796"/>
                <a:gd name="connsiteX6" fmla="*/ 749127 w 1461970"/>
                <a:gd name="connsiteY6" fmla="*/ 954676 h 1456796"/>
                <a:gd name="connsiteX7" fmla="*/ 1461970 w 1461970"/>
                <a:gd name="connsiteY7" fmla="*/ 1266037 h 1456796"/>
                <a:gd name="connsiteX0" fmla="*/ 1421130 w 1461970"/>
                <a:gd name="connsiteY0" fmla="*/ 1055170 h 1456796"/>
                <a:gd name="connsiteX1" fmla="*/ 690201 w 1461970"/>
                <a:gd name="connsiteY1" fmla="*/ 742365 h 1456796"/>
                <a:gd name="connsiteX2" fmla="*/ 634206 w 1461970"/>
                <a:gd name="connsiteY2" fmla="*/ 233382 h 1456796"/>
                <a:gd name="connsiteX3" fmla="*/ 0 w 1461970"/>
                <a:gd name="connsiteY3" fmla="*/ 0 h 1456796"/>
                <a:gd name="connsiteX4" fmla="*/ 127095 w 1461970"/>
                <a:gd name="connsiteY4" fmla="*/ 1170021 h 1456796"/>
                <a:gd name="connsiteX5" fmla="*/ 788495 w 1461970"/>
                <a:gd name="connsiteY5" fmla="*/ 1456796 h 1456796"/>
                <a:gd name="connsiteX6" fmla="*/ 749127 w 1461970"/>
                <a:gd name="connsiteY6" fmla="*/ 954676 h 1456796"/>
                <a:gd name="connsiteX7" fmla="*/ 1461970 w 1461970"/>
                <a:gd name="connsiteY7" fmla="*/ 1266037 h 1456796"/>
                <a:gd name="connsiteX0" fmla="*/ 1421130 w 1461970"/>
                <a:gd name="connsiteY0" fmla="*/ 1055170 h 1456796"/>
                <a:gd name="connsiteX1" fmla="*/ 690201 w 1461970"/>
                <a:gd name="connsiteY1" fmla="*/ 742365 h 1456796"/>
                <a:gd name="connsiteX2" fmla="*/ 634206 w 1461970"/>
                <a:gd name="connsiteY2" fmla="*/ 233382 h 1456796"/>
                <a:gd name="connsiteX3" fmla="*/ 0 w 1461970"/>
                <a:gd name="connsiteY3" fmla="*/ 0 h 1456796"/>
                <a:gd name="connsiteX4" fmla="*/ 127095 w 1461970"/>
                <a:gd name="connsiteY4" fmla="*/ 1170021 h 1456796"/>
                <a:gd name="connsiteX5" fmla="*/ 788495 w 1461970"/>
                <a:gd name="connsiteY5" fmla="*/ 1456796 h 1456796"/>
                <a:gd name="connsiteX6" fmla="*/ 718171 w 1461970"/>
                <a:gd name="connsiteY6" fmla="*/ 957057 h 1456796"/>
                <a:gd name="connsiteX7" fmla="*/ 1461970 w 1461970"/>
                <a:gd name="connsiteY7" fmla="*/ 1266037 h 1456796"/>
                <a:gd name="connsiteX0" fmla="*/ 1421130 w 1461970"/>
                <a:gd name="connsiteY0" fmla="*/ 1055170 h 1456796"/>
                <a:gd name="connsiteX1" fmla="*/ 690201 w 1461970"/>
                <a:gd name="connsiteY1" fmla="*/ 742365 h 1456796"/>
                <a:gd name="connsiteX2" fmla="*/ 634206 w 1461970"/>
                <a:gd name="connsiteY2" fmla="*/ 233382 h 1456796"/>
                <a:gd name="connsiteX3" fmla="*/ 0 w 1461970"/>
                <a:gd name="connsiteY3" fmla="*/ 0 h 1456796"/>
                <a:gd name="connsiteX4" fmla="*/ 127095 w 1461970"/>
                <a:gd name="connsiteY4" fmla="*/ 1170021 h 1456796"/>
                <a:gd name="connsiteX5" fmla="*/ 788495 w 1461970"/>
                <a:gd name="connsiteY5" fmla="*/ 1456796 h 1456796"/>
                <a:gd name="connsiteX6" fmla="*/ 718171 w 1461970"/>
                <a:gd name="connsiteY6" fmla="*/ 957057 h 1456796"/>
                <a:gd name="connsiteX7" fmla="*/ 1461970 w 1461970"/>
                <a:gd name="connsiteY7" fmla="*/ 1266037 h 1456796"/>
                <a:gd name="connsiteX0" fmla="*/ 1421130 w 1452445"/>
                <a:gd name="connsiteY0" fmla="*/ 1055170 h 1456796"/>
                <a:gd name="connsiteX1" fmla="*/ 690201 w 1452445"/>
                <a:gd name="connsiteY1" fmla="*/ 742365 h 1456796"/>
                <a:gd name="connsiteX2" fmla="*/ 634206 w 1452445"/>
                <a:gd name="connsiteY2" fmla="*/ 233382 h 1456796"/>
                <a:gd name="connsiteX3" fmla="*/ 0 w 1452445"/>
                <a:gd name="connsiteY3" fmla="*/ 0 h 1456796"/>
                <a:gd name="connsiteX4" fmla="*/ 127095 w 1452445"/>
                <a:gd name="connsiteY4" fmla="*/ 1170021 h 1456796"/>
                <a:gd name="connsiteX5" fmla="*/ 788495 w 1452445"/>
                <a:gd name="connsiteY5" fmla="*/ 1456796 h 1456796"/>
                <a:gd name="connsiteX6" fmla="*/ 718171 w 1452445"/>
                <a:gd name="connsiteY6" fmla="*/ 957057 h 1456796"/>
                <a:gd name="connsiteX7" fmla="*/ 1452445 w 1452445"/>
                <a:gd name="connsiteY7" fmla="*/ 1287469 h 14567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52445" h="1456796">
                  <a:moveTo>
                    <a:pt x="1421130" y="1055170"/>
                  </a:moveTo>
                  <a:lnTo>
                    <a:pt x="690201" y="742365"/>
                  </a:lnTo>
                  <a:cubicBezTo>
                    <a:pt x="661444" y="540400"/>
                    <a:pt x="660897" y="518063"/>
                    <a:pt x="634206" y="233382"/>
                  </a:cubicBezTo>
                  <a:lnTo>
                    <a:pt x="0" y="0"/>
                  </a:lnTo>
                  <a:lnTo>
                    <a:pt x="127095" y="1170021"/>
                  </a:lnTo>
                  <a:lnTo>
                    <a:pt x="788495" y="1456796"/>
                  </a:lnTo>
                  <a:cubicBezTo>
                    <a:pt x="768228" y="1284661"/>
                    <a:pt x="736056" y="1136336"/>
                    <a:pt x="718171" y="957057"/>
                  </a:cubicBezTo>
                  <a:lnTo>
                    <a:pt x="1452445" y="128746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920" name="Groupe 919"/>
            <p:cNvGrpSpPr/>
            <p:nvPr/>
          </p:nvGrpSpPr>
          <p:grpSpPr>
            <a:xfrm>
              <a:off x="6841947" y="3422026"/>
              <a:ext cx="229401" cy="313391"/>
              <a:chOff x="6487012" y="3744806"/>
              <a:chExt cx="229401" cy="313391"/>
            </a:xfrm>
          </p:grpSpPr>
          <p:sp>
            <p:nvSpPr>
              <p:cNvPr id="922" name="Ellipse 92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923" name="Bouée 922"/>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921" name="Connecteur droit 920"/>
            <p:cNvCxnSpPr/>
            <p:nvPr/>
          </p:nvCxnSpPr>
          <p:spPr>
            <a:xfrm flipV="1">
              <a:off x="6843713" y="3514725"/>
              <a:ext cx="235743" cy="126207"/>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900" name="Groupe 899"/>
          <p:cNvGrpSpPr/>
          <p:nvPr>
            <p:custDataLst>
              <p:tags r:id="rId7"/>
            </p:custDataLst>
          </p:nvPr>
        </p:nvGrpSpPr>
        <p:grpSpPr>
          <a:xfrm>
            <a:off x="2380850" y="2560146"/>
            <a:ext cx="1876809" cy="1094475"/>
            <a:chOff x="5194539" y="2646469"/>
            <a:chExt cx="1876809" cy="1094475"/>
          </a:xfrm>
        </p:grpSpPr>
        <p:sp>
          <p:nvSpPr>
            <p:cNvPr id="901" name="Forme libre 900"/>
            <p:cNvSpPr/>
            <p:nvPr/>
          </p:nvSpPr>
          <p:spPr>
            <a:xfrm>
              <a:off x="5194539" y="2646469"/>
              <a:ext cx="1823920" cy="985050"/>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208707 w 1890594"/>
                <a:gd name="connsiteY6" fmla="*/ 52843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194419 w 1890594"/>
                <a:gd name="connsiteY6" fmla="*/ 547481 h 851699"/>
                <a:gd name="connsiteX7" fmla="*/ 1890594 w 1890594"/>
                <a:gd name="connsiteY7" fmla="*/ 851699 h 851699"/>
                <a:gd name="connsiteX0" fmla="*/ 1754503 w 1890594"/>
                <a:gd name="connsiteY0" fmla="*/ 767038 h 859102"/>
                <a:gd name="connsiteX1" fmla="*/ 1009287 w 1890594"/>
                <a:gd name="connsiteY1" fmla="*/ 442326 h 859102"/>
                <a:gd name="connsiteX2" fmla="*/ 555623 w 1890594"/>
                <a:gd name="connsiteY2" fmla="*/ 240525 h 859102"/>
                <a:gd name="connsiteX3" fmla="*/ 0 w 1890594"/>
                <a:gd name="connsiteY3" fmla="*/ 0 h 859102"/>
                <a:gd name="connsiteX4" fmla="*/ 960530 w 1890594"/>
                <a:gd name="connsiteY4" fmla="*/ 431832 h 859102"/>
                <a:gd name="connsiteX5" fmla="*/ 1574306 w 1890594"/>
                <a:gd name="connsiteY5" fmla="*/ 859102 h 859102"/>
                <a:gd name="connsiteX6" fmla="*/ 1194419 w 1890594"/>
                <a:gd name="connsiteY6" fmla="*/ 547481 h 859102"/>
                <a:gd name="connsiteX7" fmla="*/ 1890594 w 1890594"/>
                <a:gd name="connsiteY7" fmla="*/ 851699 h 859102"/>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45731 w 1890594"/>
                <a:gd name="connsiteY5" fmla="*/ 830527 h 851699"/>
                <a:gd name="connsiteX6" fmla="*/ 1194419 w 1890594"/>
                <a:gd name="connsiteY6" fmla="*/ 547481 h 851699"/>
                <a:gd name="connsiteX7" fmla="*/ 1890594 w 1890594"/>
                <a:gd name="connsiteY7" fmla="*/ 851699 h 851699"/>
                <a:gd name="connsiteX0" fmla="*/ 1702116 w 1838207"/>
                <a:gd name="connsiteY0" fmla="*/ 917057 h 1001718"/>
                <a:gd name="connsiteX1" fmla="*/ 956900 w 1838207"/>
                <a:gd name="connsiteY1" fmla="*/ 592345 h 1001718"/>
                <a:gd name="connsiteX2" fmla="*/ 503236 w 1838207"/>
                <a:gd name="connsiteY2" fmla="*/ 390544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56900 w 1838207"/>
                <a:gd name="connsiteY1" fmla="*/ 592345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895625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99735 w 1838207"/>
                <a:gd name="connsiteY0" fmla="*/ 888481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85448 w 1823920"/>
                <a:gd name="connsiteY0" fmla="*/ 871813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23920" h="985050">
                  <a:moveTo>
                    <a:pt x="1692592" y="864670"/>
                  </a:moveTo>
                  <a:lnTo>
                    <a:pt x="961663" y="549483"/>
                  </a:lnTo>
                  <a:cubicBezTo>
                    <a:pt x="773361" y="404668"/>
                    <a:pt x="803773" y="425195"/>
                    <a:pt x="581818" y="238145"/>
                  </a:cubicBezTo>
                  <a:lnTo>
                    <a:pt x="0" y="0"/>
                  </a:lnTo>
                  <a:lnTo>
                    <a:pt x="815275" y="703296"/>
                  </a:lnTo>
                  <a:lnTo>
                    <a:pt x="1479057" y="963878"/>
                  </a:lnTo>
                  <a:lnTo>
                    <a:pt x="1127745" y="680832"/>
                  </a:lnTo>
                  <a:lnTo>
                    <a:pt x="1823920" y="985050"/>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902" name="Groupe 901"/>
            <p:cNvGrpSpPr/>
            <p:nvPr/>
          </p:nvGrpSpPr>
          <p:grpSpPr>
            <a:xfrm>
              <a:off x="6841947" y="3422026"/>
              <a:ext cx="229401" cy="313391"/>
              <a:chOff x="6487012" y="3744806"/>
              <a:chExt cx="229401" cy="313391"/>
            </a:xfrm>
          </p:grpSpPr>
          <p:sp>
            <p:nvSpPr>
              <p:cNvPr id="904" name="Ellipse 903"/>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905" name="Bouée 904"/>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903" name="Connecteur droit 902"/>
            <p:cNvCxnSpPr/>
            <p:nvPr/>
          </p:nvCxnSpPr>
          <p:spPr>
            <a:xfrm rot="1800000" flipH="1" flipV="1">
              <a:off x="6953251" y="3424238"/>
              <a:ext cx="4762" cy="316706"/>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894" name="Groupe 893"/>
          <p:cNvGrpSpPr/>
          <p:nvPr>
            <p:custDataLst>
              <p:tags r:id="rId8"/>
            </p:custDataLst>
          </p:nvPr>
        </p:nvGrpSpPr>
        <p:grpSpPr>
          <a:xfrm>
            <a:off x="2314175" y="2694742"/>
            <a:ext cx="1943484" cy="961124"/>
            <a:chOff x="5127864" y="2779820"/>
            <a:chExt cx="1943484" cy="961124"/>
          </a:xfrm>
        </p:grpSpPr>
        <p:sp>
          <p:nvSpPr>
            <p:cNvPr id="895" name="Forme libre 894"/>
            <p:cNvSpPr/>
            <p:nvPr/>
          </p:nvSpPr>
          <p:spPr>
            <a:xfrm>
              <a:off x="5127864" y="2779820"/>
              <a:ext cx="1897738" cy="82788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97738" h="827886">
                  <a:moveTo>
                    <a:pt x="1754503" y="767038"/>
                  </a:moveTo>
                  <a:lnTo>
                    <a:pt x="1009287" y="442326"/>
                  </a:lnTo>
                  <a:cubicBezTo>
                    <a:pt x="794792" y="352280"/>
                    <a:pt x="839490" y="370425"/>
                    <a:pt x="555623" y="240525"/>
                  </a:cubicBezTo>
                  <a:lnTo>
                    <a:pt x="0" y="0"/>
                  </a:lnTo>
                  <a:lnTo>
                    <a:pt x="960530" y="431832"/>
                  </a:lnTo>
                  <a:lnTo>
                    <a:pt x="1657649" y="718608"/>
                  </a:lnTo>
                  <a:lnTo>
                    <a:pt x="1208707" y="528431"/>
                  </a:lnTo>
                  <a:lnTo>
                    <a:pt x="1897738" y="827886"/>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896" name="Groupe 895"/>
            <p:cNvGrpSpPr/>
            <p:nvPr/>
          </p:nvGrpSpPr>
          <p:grpSpPr>
            <a:xfrm>
              <a:off x="6841947" y="3422026"/>
              <a:ext cx="229401" cy="313391"/>
              <a:chOff x="6487012" y="3744806"/>
              <a:chExt cx="229401" cy="313391"/>
            </a:xfrm>
          </p:grpSpPr>
          <p:sp>
            <p:nvSpPr>
              <p:cNvPr id="898" name="Ellipse 897"/>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899" name="Bouée 898"/>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897" name="Connecteur droit 896"/>
            <p:cNvCxnSpPr/>
            <p:nvPr/>
          </p:nvCxnSpPr>
          <p:spPr>
            <a:xfrm rot="900000" flipH="1" flipV="1">
              <a:off x="6953251" y="3424238"/>
              <a:ext cx="4762" cy="316706"/>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888" name="Groupe 887"/>
          <p:cNvGrpSpPr/>
          <p:nvPr>
            <p:custDataLst>
              <p:tags r:id="rId9"/>
            </p:custDataLst>
          </p:nvPr>
        </p:nvGrpSpPr>
        <p:grpSpPr>
          <a:xfrm>
            <a:off x="2278456" y="2839507"/>
            <a:ext cx="1979203" cy="815868"/>
            <a:chOff x="5092145" y="2925076"/>
            <a:chExt cx="1979203" cy="815868"/>
          </a:xfrm>
        </p:grpSpPr>
        <p:sp>
          <p:nvSpPr>
            <p:cNvPr id="889" name="Forme libre 888"/>
            <p:cNvSpPr/>
            <p:nvPr/>
          </p:nvSpPr>
          <p:spPr>
            <a:xfrm>
              <a:off x="5092145" y="2925076"/>
              <a:ext cx="1962032" cy="655118"/>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62032" h="655118">
                  <a:moveTo>
                    <a:pt x="1773553" y="655118"/>
                  </a:moveTo>
                  <a:lnTo>
                    <a:pt x="1045006" y="320881"/>
                  </a:lnTo>
                  <a:cubicBezTo>
                    <a:pt x="759073" y="280842"/>
                    <a:pt x="858541" y="301368"/>
                    <a:pt x="562767" y="250049"/>
                  </a:cubicBezTo>
                  <a:lnTo>
                    <a:pt x="0" y="0"/>
                  </a:lnTo>
                  <a:lnTo>
                    <a:pt x="1027206" y="138938"/>
                  </a:lnTo>
                  <a:lnTo>
                    <a:pt x="1695749" y="411426"/>
                  </a:lnTo>
                  <a:lnTo>
                    <a:pt x="1258715" y="356981"/>
                  </a:lnTo>
                  <a:lnTo>
                    <a:pt x="1962032" y="639766"/>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890" name="Groupe 889"/>
            <p:cNvGrpSpPr/>
            <p:nvPr/>
          </p:nvGrpSpPr>
          <p:grpSpPr>
            <a:xfrm>
              <a:off x="6841947" y="3422026"/>
              <a:ext cx="229401" cy="313391"/>
              <a:chOff x="6487012" y="3744806"/>
              <a:chExt cx="229401" cy="313391"/>
            </a:xfrm>
          </p:grpSpPr>
          <p:sp>
            <p:nvSpPr>
              <p:cNvPr id="892" name="Ellipse 89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893" name="Bouée 892"/>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891" name="Connecteur droit 890"/>
            <p:cNvCxnSpPr/>
            <p:nvPr/>
          </p:nvCxnSpPr>
          <p:spPr>
            <a:xfrm flipH="1" flipV="1">
              <a:off x="6953251" y="3424238"/>
              <a:ext cx="4762" cy="316706"/>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882" name="Groupe 881"/>
          <p:cNvGrpSpPr/>
          <p:nvPr>
            <p:custDataLst>
              <p:tags r:id="rId10"/>
            </p:custDataLst>
          </p:nvPr>
        </p:nvGrpSpPr>
        <p:grpSpPr>
          <a:xfrm>
            <a:off x="2271311" y="2827239"/>
            <a:ext cx="1986348" cy="819041"/>
            <a:chOff x="5085000" y="2916376"/>
            <a:chExt cx="1986348" cy="819041"/>
          </a:xfrm>
        </p:grpSpPr>
        <p:sp>
          <p:nvSpPr>
            <p:cNvPr id="883" name="Forme libre 882"/>
            <p:cNvSpPr/>
            <p:nvPr/>
          </p:nvSpPr>
          <p:spPr>
            <a:xfrm>
              <a:off x="5085000" y="2916376"/>
              <a:ext cx="1966795" cy="697155"/>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66795" h="697155">
                  <a:moveTo>
                    <a:pt x="1780698" y="697155"/>
                  </a:moveTo>
                  <a:lnTo>
                    <a:pt x="1047388" y="370062"/>
                  </a:lnTo>
                  <a:cubicBezTo>
                    <a:pt x="766218" y="408604"/>
                    <a:pt x="858541" y="393411"/>
                    <a:pt x="569911" y="427817"/>
                  </a:cubicBezTo>
                  <a:lnTo>
                    <a:pt x="0" y="158719"/>
                  </a:lnTo>
                  <a:lnTo>
                    <a:pt x="1034350" y="0"/>
                  </a:lnTo>
                  <a:lnTo>
                    <a:pt x="1733849" y="260581"/>
                  </a:lnTo>
                  <a:lnTo>
                    <a:pt x="1268240" y="332344"/>
                  </a:lnTo>
                  <a:lnTo>
                    <a:pt x="1966795" y="634178"/>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884" name="Groupe 883"/>
            <p:cNvGrpSpPr/>
            <p:nvPr/>
          </p:nvGrpSpPr>
          <p:grpSpPr>
            <a:xfrm>
              <a:off x="6841947" y="3422026"/>
              <a:ext cx="229401" cy="313391"/>
              <a:chOff x="6487012" y="3744806"/>
              <a:chExt cx="229401" cy="313391"/>
            </a:xfrm>
          </p:grpSpPr>
          <p:sp>
            <p:nvSpPr>
              <p:cNvPr id="886" name="Ellipse 88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887" name="Bouée 88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885" name="Connecteur droit 884"/>
            <p:cNvCxnSpPr>
              <a:endCxn id="887" idx="1"/>
            </p:cNvCxnSpPr>
            <p:nvPr/>
          </p:nvCxnSpPr>
          <p:spPr>
            <a:xfrm flipH="1" flipV="1">
              <a:off x="6913746" y="3448282"/>
              <a:ext cx="77752" cy="269550"/>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876" name="Groupe 875"/>
          <p:cNvGrpSpPr/>
          <p:nvPr>
            <p:custDataLst>
              <p:tags r:id="rId11"/>
            </p:custDataLst>
          </p:nvPr>
        </p:nvGrpSpPr>
        <p:grpSpPr>
          <a:xfrm>
            <a:off x="2285599" y="2672604"/>
            <a:ext cx="1972060" cy="978584"/>
            <a:chOff x="5099288" y="2756833"/>
            <a:chExt cx="1972060" cy="978584"/>
          </a:xfrm>
        </p:grpSpPr>
        <p:sp>
          <p:nvSpPr>
            <p:cNvPr id="877" name="Forme libre 876"/>
            <p:cNvSpPr/>
            <p:nvPr/>
          </p:nvSpPr>
          <p:spPr>
            <a:xfrm>
              <a:off x="5099288" y="2756833"/>
              <a:ext cx="1952507" cy="882892"/>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52507" h="882892">
                  <a:moveTo>
                    <a:pt x="1775935" y="882892"/>
                  </a:moveTo>
                  <a:lnTo>
                    <a:pt x="1047388" y="551036"/>
                  </a:lnTo>
                  <a:cubicBezTo>
                    <a:pt x="813843" y="653872"/>
                    <a:pt x="870447" y="610104"/>
                    <a:pt x="608010" y="749285"/>
                  </a:cubicBezTo>
                  <a:lnTo>
                    <a:pt x="0" y="468282"/>
                  </a:lnTo>
                  <a:lnTo>
                    <a:pt x="977199" y="0"/>
                  </a:lnTo>
                  <a:lnTo>
                    <a:pt x="1695749" y="267724"/>
                  </a:lnTo>
                  <a:lnTo>
                    <a:pt x="1242046" y="465693"/>
                  </a:lnTo>
                  <a:lnTo>
                    <a:pt x="1952507" y="779433"/>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878" name="Groupe 877"/>
            <p:cNvGrpSpPr/>
            <p:nvPr/>
          </p:nvGrpSpPr>
          <p:grpSpPr>
            <a:xfrm>
              <a:off x="6841947" y="3422026"/>
              <a:ext cx="229401" cy="313391"/>
              <a:chOff x="6487012" y="3744806"/>
              <a:chExt cx="229401" cy="313391"/>
            </a:xfrm>
          </p:grpSpPr>
          <p:sp>
            <p:nvSpPr>
              <p:cNvPr id="880" name="Ellipse 87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881" name="Bouée 88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879" name="Connecteur droit 878"/>
            <p:cNvCxnSpPr/>
            <p:nvPr/>
          </p:nvCxnSpPr>
          <p:spPr>
            <a:xfrm flipH="1" flipV="1">
              <a:off x="6896101" y="3467100"/>
              <a:ext cx="126205" cy="221456"/>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870" name="Groupe 869"/>
          <p:cNvGrpSpPr/>
          <p:nvPr>
            <p:custDataLst>
              <p:tags r:id="rId12"/>
            </p:custDataLst>
          </p:nvPr>
        </p:nvGrpSpPr>
        <p:grpSpPr>
          <a:xfrm>
            <a:off x="2366561" y="2546974"/>
            <a:ext cx="1891098" cy="1100028"/>
            <a:chOff x="5180250" y="2635389"/>
            <a:chExt cx="1891098" cy="1100028"/>
          </a:xfrm>
        </p:grpSpPr>
        <p:sp>
          <p:nvSpPr>
            <p:cNvPr id="871" name="Forme libre 870"/>
            <p:cNvSpPr/>
            <p:nvPr/>
          </p:nvSpPr>
          <p:spPr>
            <a:xfrm>
              <a:off x="5180250" y="2635389"/>
              <a:ext cx="1869163" cy="100433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69163" h="1004336">
                  <a:moveTo>
                    <a:pt x="1699736" y="1004336"/>
                  </a:moveTo>
                  <a:lnTo>
                    <a:pt x="978333" y="693911"/>
                  </a:lnTo>
                  <a:cubicBezTo>
                    <a:pt x="790031" y="849134"/>
                    <a:pt x="846635" y="807748"/>
                    <a:pt x="610392" y="999316"/>
                  </a:cubicBezTo>
                  <a:lnTo>
                    <a:pt x="0" y="734982"/>
                  </a:lnTo>
                  <a:lnTo>
                    <a:pt x="839087" y="0"/>
                  </a:lnTo>
                  <a:lnTo>
                    <a:pt x="1538587" y="246293"/>
                  </a:lnTo>
                  <a:cubicBezTo>
                    <a:pt x="1322835" y="429107"/>
                    <a:pt x="1328123" y="428319"/>
                    <a:pt x="1146797" y="565706"/>
                  </a:cubicBezTo>
                  <a:lnTo>
                    <a:pt x="1869163" y="88658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872" name="Groupe 871"/>
            <p:cNvGrpSpPr/>
            <p:nvPr/>
          </p:nvGrpSpPr>
          <p:grpSpPr>
            <a:xfrm>
              <a:off x="6841947" y="3422026"/>
              <a:ext cx="229401" cy="313391"/>
              <a:chOff x="6487012" y="3744806"/>
              <a:chExt cx="229401" cy="313391"/>
            </a:xfrm>
          </p:grpSpPr>
          <p:sp>
            <p:nvSpPr>
              <p:cNvPr id="874" name="Ellipse 873"/>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875" name="Bouée 874"/>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873" name="Connecteur droit 872"/>
            <p:cNvCxnSpPr/>
            <p:nvPr/>
          </p:nvCxnSpPr>
          <p:spPr>
            <a:xfrm rot="900000" flipH="1" flipV="1">
              <a:off x="6862011" y="3525253"/>
              <a:ext cx="196515" cy="112294"/>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864" name="Groupe 863"/>
          <p:cNvGrpSpPr/>
          <p:nvPr>
            <p:custDataLst>
              <p:tags r:id="rId13"/>
            </p:custDataLst>
          </p:nvPr>
        </p:nvGrpSpPr>
        <p:grpSpPr>
          <a:xfrm>
            <a:off x="2470835" y="2438712"/>
            <a:ext cx="1786824" cy="1227917"/>
            <a:chOff x="5284524" y="2523093"/>
            <a:chExt cx="1786824" cy="1227917"/>
          </a:xfrm>
        </p:grpSpPr>
        <p:sp>
          <p:nvSpPr>
            <p:cNvPr id="865" name="Forme libre 864"/>
            <p:cNvSpPr/>
            <p:nvPr/>
          </p:nvSpPr>
          <p:spPr>
            <a:xfrm>
              <a:off x="5284524" y="2523093"/>
              <a:ext cx="1752857" cy="1227917"/>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52857" h="1227917">
                  <a:moveTo>
                    <a:pt x="1603483" y="1132673"/>
                  </a:moveTo>
                  <a:lnTo>
                    <a:pt x="886091" y="822248"/>
                  </a:lnTo>
                  <a:cubicBezTo>
                    <a:pt x="733883" y="1053671"/>
                    <a:pt x="770435" y="992233"/>
                    <a:pt x="602371" y="1227917"/>
                  </a:cubicBezTo>
                  <a:lnTo>
                    <a:pt x="0" y="947540"/>
                  </a:lnTo>
                  <a:lnTo>
                    <a:pt x="638561" y="0"/>
                  </a:lnTo>
                  <a:lnTo>
                    <a:pt x="1318007" y="242282"/>
                  </a:lnTo>
                  <a:cubicBezTo>
                    <a:pt x="1142360" y="493275"/>
                    <a:pt x="1127597" y="496498"/>
                    <a:pt x="1014450" y="661959"/>
                  </a:cubicBezTo>
                  <a:lnTo>
                    <a:pt x="1752857" y="986852"/>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866" name="Groupe 865"/>
            <p:cNvGrpSpPr/>
            <p:nvPr/>
          </p:nvGrpSpPr>
          <p:grpSpPr>
            <a:xfrm>
              <a:off x="6841947" y="3422026"/>
              <a:ext cx="229401" cy="313391"/>
              <a:chOff x="6487012" y="3744806"/>
              <a:chExt cx="229401" cy="313391"/>
            </a:xfrm>
          </p:grpSpPr>
          <p:sp>
            <p:nvSpPr>
              <p:cNvPr id="868" name="Ellipse 867"/>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869" name="Bouée 868"/>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867" name="Connecteur droit 866"/>
            <p:cNvCxnSpPr/>
            <p:nvPr/>
          </p:nvCxnSpPr>
          <p:spPr>
            <a:xfrm flipH="1" flipV="1">
              <a:off x="6862011" y="3525253"/>
              <a:ext cx="196515" cy="112294"/>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858" name="Groupe 857"/>
          <p:cNvGrpSpPr/>
          <p:nvPr>
            <p:custDataLst>
              <p:tags r:id="rId14"/>
            </p:custDataLst>
          </p:nvPr>
        </p:nvGrpSpPr>
        <p:grpSpPr>
          <a:xfrm>
            <a:off x="2591065" y="2358501"/>
            <a:ext cx="1666594" cy="1388339"/>
            <a:chOff x="5412862" y="2446893"/>
            <a:chExt cx="1666594" cy="1388339"/>
          </a:xfrm>
        </p:grpSpPr>
        <p:sp>
          <p:nvSpPr>
            <p:cNvPr id="859" name="Forme libre 858"/>
            <p:cNvSpPr/>
            <p:nvPr/>
          </p:nvSpPr>
          <p:spPr>
            <a:xfrm>
              <a:off x="5412862" y="2446893"/>
              <a:ext cx="1604468" cy="1388339"/>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04468" h="1388339">
                  <a:moveTo>
                    <a:pt x="1511241" y="1236947"/>
                  </a:moveTo>
                  <a:lnTo>
                    <a:pt x="793849" y="918501"/>
                  </a:lnTo>
                  <a:cubicBezTo>
                    <a:pt x="689767" y="1190030"/>
                    <a:pt x="710276" y="1120570"/>
                    <a:pt x="614402" y="1388339"/>
                  </a:cubicBezTo>
                  <a:lnTo>
                    <a:pt x="0" y="1091919"/>
                  </a:lnTo>
                  <a:lnTo>
                    <a:pt x="377877" y="0"/>
                  </a:lnTo>
                  <a:lnTo>
                    <a:pt x="1065344" y="242282"/>
                  </a:lnTo>
                  <a:cubicBezTo>
                    <a:pt x="945844" y="521349"/>
                    <a:pt x="935091" y="536604"/>
                    <a:pt x="858039" y="726128"/>
                  </a:cubicBezTo>
                  <a:lnTo>
                    <a:pt x="1604468" y="1047010"/>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860" name="Groupe 859"/>
            <p:cNvGrpSpPr/>
            <p:nvPr/>
          </p:nvGrpSpPr>
          <p:grpSpPr>
            <a:xfrm>
              <a:off x="6841947" y="3422026"/>
              <a:ext cx="229401" cy="313391"/>
              <a:chOff x="6487012" y="3744806"/>
              <a:chExt cx="229401" cy="313391"/>
            </a:xfrm>
          </p:grpSpPr>
          <p:sp>
            <p:nvSpPr>
              <p:cNvPr id="862" name="Ellipse 86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863" name="Bouée 862"/>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861" name="Connecteur droit 860"/>
            <p:cNvCxnSpPr/>
            <p:nvPr/>
          </p:nvCxnSpPr>
          <p:spPr>
            <a:xfrm rot="2220000" flipH="1">
              <a:off x="6841332" y="3521869"/>
              <a:ext cx="238124" cy="11191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852" name="Groupe 851"/>
          <p:cNvGrpSpPr/>
          <p:nvPr>
            <p:custDataLst>
              <p:tags r:id="rId15"/>
            </p:custDataLst>
          </p:nvPr>
        </p:nvGrpSpPr>
        <p:grpSpPr>
          <a:xfrm>
            <a:off x="2707370" y="2316840"/>
            <a:ext cx="1550289" cy="1480581"/>
            <a:chOff x="5529167" y="2402777"/>
            <a:chExt cx="1550289" cy="1480581"/>
          </a:xfrm>
        </p:grpSpPr>
        <p:sp>
          <p:nvSpPr>
            <p:cNvPr id="853" name="Forme libre 852"/>
            <p:cNvSpPr/>
            <p:nvPr/>
          </p:nvSpPr>
          <p:spPr>
            <a:xfrm>
              <a:off x="5529167" y="2402777"/>
              <a:ext cx="1444047" cy="1480581"/>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44047" h="1480581">
                  <a:moveTo>
                    <a:pt x="1394936" y="1281063"/>
                  </a:moveTo>
                  <a:lnTo>
                    <a:pt x="693586" y="966628"/>
                  </a:lnTo>
                  <a:cubicBezTo>
                    <a:pt x="669715" y="1282273"/>
                    <a:pt x="674182" y="1216822"/>
                    <a:pt x="646487" y="1480581"/>
                  </a:cubicBezTo>
                  <a:lnTo>
                    <a:pt x="0" y="1180151"/>
                  </a:lnTo>
                  <a:lnTo>
                    <a:pt x="137245" y="0"/>
                  </a:lnTo>
                  <a:lnTo>
                    <a:pt x="788618" y="258324"/>
                  </a:lnTo>
                  <a:cubicBezTo>
                    <a:pt x="745318" y="601559"/>
                    <a:pt x="746597" y="556656"/>
                    <a:pt x="725692" y="762223"/>
                  </a:cubicBezTo>
                  <a:lnTo>
                    <a:pt x="1444047" y="1067063"/>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854" name="Groupe 853"/>
            <p:cNvGrpSpPr/>
            <p:nvPr/>
          </p:nvGrpSpPr>
          <p:grpSpPr>
            <a:xfrm>
              <a:off x="6841947" y="3422026"/>
              <a:ext cx="229401" cy="313391"/>
              <a:chOff x="6487012" y="3744806"/>
              <a:chExt cx="229401" cy="313391"/>
            </a:xfrm>
          </p:grpSpPr>
          <p:sp>
            <p:nvSpPr>
              <p:cNvPr id="856" name="Ellipse 85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857" name="Bouée 85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855" name="Connecteur droit 854"/>
            <p:cNvCxnSpPr/>
            <p:nvPr/>
          </p:nvCxnSpPr>
          <p:spPr>
            <a:xfrm rot="1320000" flipH="1">
              <a:off x="6841332" y="3521869"/>
              <a:ext cx="238124" cy="11191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846" name="Groupe 845"/>
          <p:cNvGrpSpPr/>
          <p:nvPr>
            <p:custDataLst>
              <p:tags r:id="rId16"/>
            </p:custDataLst>
          </p:nvPr>
        </p:nvGrpSpPr>
        <p:grpSpPr>
          <a:xfrm>
            <a:off x="2636068" y="2327803"/>
            <a:ext cx="1621591" cy="1444487"/>
            <a:chOff x="5457865" y="2418819"/>
            <a:chExt cx="1621591" cy="1444487"/>
          </a:xfrm>
        </p:grpSpPr>
        <p:sp>
          <p:nvSpPr>
            <p:cNvPr id="847" name="Forme libre 846"/>
            <p:cNvSpPr/>
            <p:nvPr/>
          </p:nvSpPr>
          <p:spPr>
            <a:xfrm>
              <a:off x="5457865" y="2418819"/>
              <a:ext cx="1522386" cy="1444487"/>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22386" h="1444487">
                  <a:moveTo>
                    <a:pt x="1522386" y="1265021"/>
                  </a:moveTo>
                  <a:lnTo>
                    <a:pt x="821036" y="954597"/>
                  </a:lnTo>
                  <a:cubicBezTo>
                    <a:pt x="897428" y="1246179"/>
                    <a:pt x="881842" y="1184739"/>
                    <a:pt x="938368" y="1444487"/>
                  </a:cubicBezTo>
                  <a:lnTo>
                    <a:pt x="271829" y="1152077"/>
                  </a:lnTo>
                  <a:lnTo>
                    <a:pt x="0" y="0"/>
                  </a:lnTo>
                  <a:lnTo>
                    <a:pt x="635332" y="250303"/>
                  </a:lnTo>
                  <a:cubicBezTo>
                    <a:pt x="732400" y="605570"/>
                    <a:pt x="709616" y="540614"/>
                    <a:pt x="756890" y="738160"/>
                  </a:cubicBezTo>
                  <a:lnTo>
                    <a:pt x="1467224" y="1071074"/>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848" name="Groupe 847"/>
            <p:cNvGrpSpPr/>
            <p:nvPr/>
          </p:nvGrpSpPr>
          <p:grpSpPr>
            <a:xfrm>
              <a:off x="6841947" y="3422026"/>
              <a:ext cx="229401" cy="313391"/>
              <a:chOff x="6487012" y="3744806"/>
              <a:chExt cx="229401" cy="313391"/>
            </a:xfrm>
          </p:grpSpPr>
          <p:sp>
            <p:nvSpPr>
              <p:cNvPr id="850" name="Ellipse 84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851" name="Bouée 85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849" name="Connecteur droit 848"/>
            <p:cNvCxnSpPr/>
            <p:nvPr/>
          </p:nvCxnSpPr>
          <p:spPr>
            <a:xfrm flipH="1">
              <a:off x="6841332" y="3521869"/>
              <a:ext cx="238124" cy="11191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840" name="Groupe 839"/>
          <p:cNvGrpSpPr/>
          <p:nvPr>
            <p:custDataLst>
              <p:tags r:id="rId17"/>
            </p:custDataLst>
          </p:nvPr>
        </p:nvGrpSpPr>
        <p:grpSpPr>
          <a:xfrm>
            <a:off x="2522731" y="2387620"/>
            <a:ext cx="1734928" cy="1323044"/>
            <a:chOff x="5336420" y="2473587"/>
            <a:chExt cx="1734928" cy="1323044"/>
          </a:xfrm>
        </p:grpSpPr>
        <p:sp>
          <p:nvSpPr>
            <p:cNvPr id="841" name="Forme libre 840"/>
            <p:cNvSpPr/>
            <p:nvPr/>
          </p:nvSpPr>
          <p:spPr>
            <a:xfrm>
              <a:off x="5336420" y="2473587"/>
              <a:ext cx="1672405" cy="1323044"/>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72405" h="1323044">
                  <a:moveTo>
                    <a:pt x="1672405" y="1186441"/>
                  </a:moveTo>
                  <a:lnTo>
                    <a:pt x="959149" y="885542"/>
                  </a:lnTo>
                  <a:cubicBezTo>
                    <a:pt x="1116504" y="1139024"/>
                    <a:pt x="1069962" y="1079966"/>
                    <a:pt x="1197925" y="1323044"/>
                  </a:cubicBezTo>
                  <a:lnTo>
                    <a:pt x="524241" y="1035397"/>
                  </a:lnTo>
                  <a:lnTo>
                    <a:pt x="0" y="0"/>
                  </a:lnTo>
                  <a:lnTo>
                    <a:pt x="623425" y="259829"/>
                  </a:lnTo>
                  <a:cubicBezTo>
                    <a:pt x="758593" y="574615"/>
                    <a:pt x="726283" y="521567"/>
                    <a:pt x="835470" y="716731"/>
                  </a:cubicBezTo>
                  <a:lnTo>
                    <a:pt x="1583905" y="102106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842" name="Groupe 841"/>
            <p:cNvGrpSpPr/>
            <p:nvPr/>
          </p:nvGrpSpPr>
          <p:grpSpPr>
            <a:xfrm>
              <a:off x="6841947" y="3422026"/>
              <a:ext cx="229401" cy="313391"/>
              <a:chOff x="6487012" y="3744806"/>
              <a:chExt cx="229401" cy="313391"/>
            </a:xfrm>
          </p:grpSpPr>
          <p:sp>
            <p:nvSpPr>
              <p:cNvPr id="844" name="Ellipse 843"/>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845" name="Bouée 844"/>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843" name="Connecteur droit 842"/>
            <p:cNvCxnSpPr/>
            <p:nvPr/>
          </p:nvCxnSpPr>
          <p:spPr>
            <a:xfrm flipH="1">
              <a:off x="6850856" y="3495675"/>
              <a:ext cx="216694" cy="173831"/>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834" name="Groupe 833"/>
          <p:cNvGrpSpPr/>
          <p:nvPr>
            <p:custDataLst>
              <p:tags r:id="rId18"/>
            </p:custDataLst>
          </p:nvPr>
        </p:nvGrpSpPr>
        <p:grpSpPr>
          <a:xfrm>
            <a:off x="2403670" y="2474164"/>
            <a:ext cx="1853989" cy="1168960"/>
            <a:chOff x="5217359" y="2566457"/>
            <a:chExt cx="1853989" cy="1168960"/>
          </a:xfrm>
        </p:grpSpPr>
        <p:sp>
          <p:nvSpPr>
            <p:cNvPr id="835" name="Forme libre 834"/>
            <p:cNvSpPr/>
            <p:nvPr/>
          </p:nvSpPr>
          <p:spPr>
            <a:xfrm>
              <a:off x="5217359" y="2566457"/>
              <a:ext cx="1803374" cy="1132544"/>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03374" h="1132544">
                  <a:moveTo>
                    <a:pt x="1803374" y="1069760"/>
                  </a:moveTo>
                  <a:lnTo>
                    <a:pt x="1099642" y="771242"/>
                  </a:lnTo>
                  <a:cubicBezTo>
                    <a:pt x="1309385" y="981862"/>
                    <a:pt x="1267605" y="934710"/>
                    <a:pt x="1433668" y="1132544"/>
                  </a:cubicBezTo>
                  <a:cubicBezTo>
                    <a:pt x="1197994" y="1012848"/>
                    <a:pt x="967082" y="950304"/>
                    <a:pt x="750459" y="847278"/>
                  </a:cubicBezTo>
                  <a:lnTo>
                    <a:pt x="0" y="0"/>
                  </a:lnTo>
                  <a:lnTo>
                    <a:pt x="613900" y="259829"/>
                  </a:lnTo>
                  <a:cubicBezTo>
                    <a:pt x="810981" y="486509"/>
                    <a:pt x="795339" y="464417"/>
                    <a:pt x="930719" y="635769"/>
                  </a:cubicBezTo>
                  <a:lnTo>
                    <a:pt x="1662485" y="956775"/>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836" name="Groupe 835"/>
            <p:cNvGrpSpPr/>
            <p:nvPr/>
          </p:nvGrpSpPr>
          <p:grpSpPr>
            <a:xfrm>
              <a:off x="6841947" y="3422026"/>
              <a:ext cx="229401" cy="313391"/>
              <a:chOff x="6487012" y="3744806"/>
              <a:chExt cx="229401" cy="313391"/>
            </a:xfrm>
          </p:grpSpPr>
          <p:sp>
            <p:nvSpPr>
              <p:cNvPr id="838" name="Ellipse 837"/>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839" name="Bouée 838"/>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837" name="Connecteur droit 836"/>
            <p:cNvCxnSpPr/>
            <p:nvPr/>
          </p:nvCxnSpPr>
          <p:spPr>
            <a:xfrm rot="900000" flipH="1">
              <a:off x="6898482" y="3436144"/>
              <a:ext cx="121443" cy="292894"/>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828" name="Groupe 827"/>
          <p:cNvGrpSpPr/>
          <p:nvPr>
            <p:custDataLst>
              <p:tags r:id="rId19"/>
            </p:custDataLst>
          </p:nvPr>
        </p:nvGrpSpPr>
        <p:grpSpPr>
          <a:xfrm>
            <a:off x="2332232" y="2609828"/>
            <a:ext cx="1925427" cy="1040373"/>
            <a:chOff x="5145921" y="2695044"/>
            <a:chExt cx="1925427" cy="1040373"/>
          </a:xfrm>
        </p:grpSpPr>
        <p:sp>
          <p:nvSpPr>
            <p:cNvPr id="829" name="Forme libre 828"/>
            <p:cNvSpPr/>
            <p:nvPr/>
          </p:nvSpPr>
          <p:spPr>
            <a:xfrm>
              <a:off x="5145921" y="2695044"/>
              <a:ext cx="1881956" cy="922123"/>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81956" h="922123">
                  <a:moveTo>
                    <a:pt x="1881956" y="922123"/>
                  </a:moveTo>
                  <a:lnTo>
                    <a:pt x="1194892" y="621224"/>
                  </a:lnTo>
                  <a:cubicBezTo>
                    <a:pt x="1435591" y="777075"/>
                    <a:pt x="1379524" y="734685"/>
                    <a:pt x="1605118" y="882513"/>
                  </a:cubicBezTo>
                  <a:lnTo>
                    <a:pt x="905241" y="594866"/>
                  </a:lnTo>
                  <a:lnTo>
                    <a:pt x="0" y="0"/>
                  </a:lnTo>
                  <a:lnTo>
                    <a:pt x="592469" y="259829"/>
                  </a:lnTo>
                  <a:cubicBezTo>
                    <a:pt x="830031" y="417453"/>
                    <a:pt x="833439" y="421556"/>
                    <a:pt x="997394" y="538139"/>
                  </a:cubicBezTo>
                  <a:lnTo>
                    <a:pt x="1731541" y="859144"/>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830" name="Groupe 829"/>
            <p:cNvGrpSpPr/>
            <p:nvPr/>
          </p:nvGrpSpPr>
          <p:grpSpPr>
            <a:xfrm>
              <a:off x="6841947" y="3422026"/>
              <a:ext cx="229401" cy="313391"/>
              <a:chOff x="6487012" y="3744806"/>
              <a:chExt cx="229401" cy="313391"/>
            </a:xfrm>
          </p:grpSpPr>
          <p:sp>
            <p:nvSpPr>
              <p:cNvPr id="832" name="Ellipse 83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833" name="Bouée 832"/>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831" name="Connecteur droit 830"/>
            <p:cNvCxnSpPr/>
            <p:nvPr/>
          </p:nvCxnSpPr>
          <p:spPr>
            <a:xfrm flipH="1">
              <a:off x="6898482" y="3436144"/>
              <a:ext cx="121443" cy="292894"/>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822" name="Groupe 821"/>
          <p:cNvGrpSpPr/>
          <p:nvPr>
            <p:custDataLst>
              <p:tags r:id="rId20"/>
            </p:custDataLst>
          </p:nvPr>
        </p:nvGrpSpPr>
        <p:grpSpPr>
          <a:xfrm>
            <a:off x="2275081" y="2750885"/>
            <a:ext cx="1982578" cy="895117"/>
            <a:chOff x="5088770" y="2840300"/>
            <a:chExt cx="1982578" cy="895117"/>
          </a:xfrm>
        </p:grpSpPr>
        <p:sp>
          <p:nvSpPr>
            <p:cNvPr id="823" name="Forme libre 822"/>
            <p:cNvSpPr/>
            <p:nvPr/>
          </p:nvSpPr>
          <p:spPr>
            <a:xfrm>
              <a:off x="5088770" y="2840300"/>
              <a:ext cx="1936725" cy="737701"/>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36725" h="737701">
                  <a:moveTo>
                    <a:pt x="1936725" y="731623"/>
                  </a:moveTo>
                  <a:lnTo>
                    <a:pt x="1261567" y="449774"/>
                  </a:lnTo>
                  <a:cubicBezTo>
                    <a:pt x="1511791" y="527044"/>
                    <a:pt x="1455724" y="508467"/>
                    <a:pt x="1728943" y="582476"/>
                  </a:cubicBezTo>
                  <a:lnTo>
                    <a:pt x="998110" y="304354"/>
                  </a:lnTo>
                  <a:lnTo>
                    <a:pt x="0" y="0"/>
                  </a:lnTo>
                  <a:lnTo>
                    <a:pt x="582944" y="259830"/>
                  </a:lnTo>
                  <a:cubicBezTo>
                    <a:pt x="844318" y="365067"/>
                    <a:pt x="869158" y="373931"/>
                    <a:pt x="1047400" y="423839"/>
                  </a:cubicBezTo>
                  <a:lnTo>
                    <a:pt x="1791073" y="737701"/>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824" name="Groupe 823"/>
            <p:cNvGrpSpPr/>
            <p:nvPr/>
          </p:nvGrpSpPr>
          <p:grpSpPr>
            <a:xfrm>
              <a:off x="6841947" y="3422026"/>
              <a:ext cx="229401" cy="313391"/>
              <a:chOff x="6487012" y="3744806"/>
              <a:chExt cx="229401" cy="313391"/>
            </a:xfrm>
          </p:grpSpPr>
          <p:sp>
            <p:nvSpPr>
              <p:cNvPr id="826" name="Ellipse 82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827" name="Bouée 82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825" name="Connecteur droit 824"/>
            <p:cNvCxnSpPr/>
            <p:nvPr/>
          </p:nvCxnSpPr>
          <p:spPr>
            <a:xfrm rot="1080000">
              <a:off x="6936581" y="3431381"/>
              <a:ext cx="40482" cy="300038"/>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810" name="Groupe 809"/>
          <p:cNvGrpSpPr/>
          <p:nvPr>
            <p:custDataLst>
              <p:tags r:id="rId21"/>
            </p:custDataLst>
          </p:nvPr>
        </p:nvGrpSpPr>
        <p:grpSpPr>
          <a:xfrm>
            <a:off x="2275081" y="2747145"/>
            <a:ext cx="1982578" cy="900326"/>
            <a:chOff x="5088770" y="2835091"/>
            <a:chExt cx="1982578" cy="900326"/>
          </a:xfrm>
        </p:grpSpPr>
        <p:sp>
          <p:nvSpPr>
            <p:cNvPr id="811" name="Forme libre 810"/>
            <p:cNvSpPr/>
            <p:nvPr/>
          </p:nvSpPr>
          <p:spPr>
            <a:xfrm>
              <a:off x="5088770" y="2835091"/>
              <a:ext cx="1943869" cy="797679"/>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43869" h="797679">
                  <a:moveTo>
                    <a:pt x="1943869" y="703494"/>
                  </a:moveTo>
                  <a:lnTo>
                    <a:pt x="1254423" y="390690"/>
                  </a:lnTo>
                  <a:cubicBezTo>
                    <a:pt x="1426066" y="336992"/>
                    <a:pt x="1479537" y="332700"/>
                    <a:pt x="1717037" y="270978"/>
                  </a:cubicBezTo>
                  <a:lnTo>
                    <a:pt x="1007635" y="0"/>
                  </a:lnTo>
                  <a:lnTo>
                    <a:pt x="0" y="312390"/>
                  </a:lnTo>
                  <a:lnTo>
                    <a:pt x="597231" y="588889"/>
                  </a:lnTo>
                  <a:cubicBezTo>
                    <a:pt x="834792" y="525057"/>
                    <a:pt x="900115" y="522015"/>
                    <a:pt x="1061688" y="488579"/>
                  </a:cubicBezTo>
                  <a:lnTo>
                    <a:pt x="1781548" y="79767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812" name="Groupe 811"/>
            <p:cNvGrpSpPr/>
            <p:nvPr/>
          </p:nvGrpSpPr>
          <p:grpSpPr>
            <a:xfrm>
              <a:off x="6841947" y="3422026"/>
              <a:ext cx="229401" cy="313391"/>
              <a:chOff x="6487012" y="3744806"/>
              <a:chExt cx="229401" cy="313391"/>
            </a:xfrm>
          </p:grpSpPr>
          <p:sp>
            <p:nvSpPr>
              <p:cNvPr id="814" name="Ellipse 813"/>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815" name="Bouée 814"/>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813" name="Connecteur droit 812"/>
            <p:cNvCxnSpPr/>
            <p:nvPr/>
          </p:nvCxnSpPr>
          <p:spPr>
            <a:xfrm>
              <a:off x="6902749" y="3450319"/>
              <a:ext cx="108917" cy="25582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804" name="Groupe 803"/>
          <p:cNvGrpSpPr/>
          <p:nvPr>
            <p:custDataLst>
              <p:tags r:id="rId22"/>
            </p:custDataLst>
          </p:nvPr>
        </p:nvGrpSpPr>
        <p:grpSpPr>
          <a:xfrm>
            <a:off x="2330807" y="2609989"/>
            <a:ext cx="1926852" cy="1042171"/>
            <a:chOff x="5144496" y="2693246"/>
            <a:chExt cx="1926852" cy="1042171"/>
          </a:xfrm>
        </p:grpSpPr>
        <p:sp>
          <p:nvSpPr>
            <p:cNvPr id="805" name="Forme libre 804"/>
            <p:cNvSpPr/>
            <p:nvPr/>
          </p:nvSpPr>
          <p:spPr>
            <a:xfrm>
              <a:off x="5144496" y="2693246"/>
              <a:ext cx="1890677" cy="94965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90677" h="949656">
                  <a:moveTo>
                    <a:pt x="1890677" y="832675"/>
                  </a:moveTo>
                  <a:lnTo>
                    <a:pt x="1186033" y="507207"/>
                  </a:lnTo>
                  <a:cubicBezTo>
                    <a:pt x="1309549" y="418048"/>
                    <a:pt x="1406081" y="380826"/>
                    <a:pt x="1603054" y="255780"/>
                  </a:cubicBezTo>
                  <a:lnTo>
                    <a:pt x="898717" y="0"/>
                  </a:lnTo>
                  <a:lnTo>
                    <a:pt x="0" y="603680"/>
                  </a:lnTo>
                  <a:lnTo>
                    <a:pt x="592166" y="882713"/>
                  </a:lnTo>
                  <a:cubicBezTo>
                    <a:pt x="776535" y="768222"/>
                    <a:pt x="859588" y="722120"/>
                    <a:pt x="1005963" y="630425"/>
                  </a:cubicBezTo>
                  <a:lnTo>
                    <a:pt x="1730889" y="949656"/>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806" name="Groupe 805"/>
            <p:cNvGrpSpPr/>
            <p:nvPr/>
          </p:nvGrpSpPr>
          <p:grpSpPr>
            <a:xfrm>
              <a:off x="6841947" y="3422026"/>
              <a:ext cx="229401" cy="313391"/>
              <a:chOff x="6487012" y="3744806"/>
              <a:chExt cx="229401" cy="313391"/>
            </a:xfrm>
          </p:grpSpPr>
          <p:sp>
            <p:nvSpPr>
              <p:cNvPr id="808" name="Ellipse 807"/>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809" name="Bouée 808"/>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807" name="Connecteur droit 806"/>
            <p:cNvCxnSpPr/>
            <p:nvPr/>
          </p:nvCxnSpPr>
          <p:spPr>
            <a:xfrm>
              <a:off x="6879952" y="3478182"/>
              <a:ext cx="154511" cy="195038"/>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798" name="Groupe 797"/>
          <p:cNvGrpSpPr/>
          <p:nvPr>
            <p:custDataLst>
              <p:tags r:id="rId23"/>
            </p:custDataLst>
          </p:nvPr>
        </p:nvGrpSpPr>
        <p:grpSpPr>
          <a:xfrm>
            <a:off x="2415818" y="2484801"/>
            <a:ext cx="1841841" cy="1166286"/>
            <a:chOff x="5233150" y="2569131"/>
            <a:chExt cx="1841841" cy="1166286"/>
          </a:xfrm>
        </p:grpSpPr>
        <p:sp>
          <p:nvSpPr>
            <p:cNvPr id="799" name="Forme libre 798"/>
            <p:cNvSpPr/>
            <p:nvPr/>
          </p:nvSpPr>
          <p:spPr>
            <a:xfrm>
              <a:off x="5233150" y="2569131"/>
              <a:ext cx="1794424" cy="1138542"/>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94424" h="1138542">
                  <a:moveTo>
                    <a:pt x="1794424" y="936526"/>
                  </a:moveTo>
                  <a:lnTo>
                    <a:pt x="1082181" y="618657"/>
                  </a:lnTo>
                  <a:cubicBezTo>
                    <a:pt x="1182901" y="509234"/>
                    <a:pt x="1274367" y="423887"/>
                    <a:pt x="1423214" y="250714"/>
                  </a:cubicBezTo>
                  <a:lnTo>
                    <a:pt x="734074" y="0"/>
                  </a:lnTo>
                  <a:cubicBezTo>
                    <a:pt x="488814" y="319465"/>
                    <a:pt x="295068" y="519379"/>
                    <a:pt x="0" y="839246"/>
                  </a:cubicBezTo>
                  <a:lnTo>
                    <a:pt x="594698" y="1138542"/>
                  </a:lnTo>
                  <a:cubicBezTo>
                    <a:pt x="728408" y="988589"/>
                    <a:pt x="826659" y="889295"/>
                    <a:pt x="935040" y="772271"/>
                  </a:cubicBezTo>
                  <a:lnTo>
                    <a:pt x="1647301" y="1083903"/>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800" name="Groupe 799"/>
            <p:cNvGrpSpPr/>
            <p:nvPr/>
          </p:nvGrpSpPr>
          <p:grpSpPr>
            <a:xfrm>
              <a:off x="6841947" y="3422026"/>
              <a:ext cx="229401" cy="313391"/>
              <a:chOff x="6487012" y="3744806"/>
              <a:chExt cx="229401" cy="313391"/>
            </a:xfrm>
          </p:grpSpPr>
          <p:sp>
            <p:nvSpPr>
              <p:cNvPr id="802" name="Ellipse 80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803" name="Bouée 802"/>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801" name="Connecteur droit 800"/>
            <p:cNvCxnSpPr/>
            <p:nvPr/>
          </p:nvCxnSpPr>
          <p:spPr>
            <a:xfrm rot="1800000">
              <a:off x="6844491" y="3561770"/>
              <a:ext cx="230500" cy="2532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792" name="Groupe 791"/>
          <p:cNvGrpSpPr/>
          <p:nvPr>
            <p:custDataLst>
              <p:tags r:id="rId24"/>
            </p:custDataLst>
          </p:nvPr>
        </p:nvGrpSpPr>
        <p:grpSpPr>
          <a:xfrm>
            <a:off x="2522202" y="2385879"/>
            <a:ext cx="1735457" cy="1333581"/>
            <a:chOff x="5339534" y="2472877"/>
            <a:chExt cx="1735457" cy="1333581"/>
          </a:xfrm>
        </p:grpSpPr>
        <p:sp>
          <p:nvSpPr>
            <p:cNvPr id="793" name="Forme libre 792"/>
            <p:cNvSpPr/>
            <p:nvPr/>
          </p:nvSpPr>
          <p:spPr>
            <a:xfrm>
              <a:off x="5339534" y="2472877"/>
              <a:ext cx="1650046" cy="1333581"/>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50046" h="1333581">
                  <a:moveTo>
                    <a:pt x="1650046" y="1002384"/>
                  </a:moveTo>
                  <a:lnTo>
                    <a:pt x="955534" y="704778"/>
                  </a:lnTo>
                  <a:cubicBezTo>
                    <a:pt x="1018260" y="582691"/>
                    <a:pt x="1097059" y="431487"/>
                    <a:pt x="1195247" y="250715"/>
                  </a:cubicBezTo>
                  <a:lnTo>
                    <a:pt x="521306" y="0"/>
                  </a:lnTo>
                  <a:cubicBezTo>
                    <a:pt x="357101" y="390388"/>
                    <a:pt x="165886" y="678955"/>
                    <a:pt x="0" y="1031750"/>
                  </a:cubicBezTo>
                  <a:lnTo>
                    <a:pt x="614963" y="1333581"/>
                  </a:lnTo>
                  <a:cubicBezTo>
                    <a:pt x="692948" y="1181095"/>
                    <a:pt x="773467" y="1031141"/>
                    <a:pt x="853985" y="888787"/>
                  </a:cubicBezTo>
                  <a:lnTo>
                    <a:pt x="883167" y="894230"/>
                  </a:lnTo>
                  <a:cubicBezTo>
                    <a:pt x="1106497" y="1015746"/>
                    <a:pt x="1443238" y="1156432"/>
                    <a:pt x="1563714" y="1205486"/>
                  </a:cubicBez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794" name="Groupe 793"/>
            <p:cNvGrpSpPr/>
            <p:nvPr/>
          </p:nvGrpSpPr>
          <p:grpSpPr>
            <a:xfrm>
              <a:off x="6841947" y="3422026"/>
              <a:ext cx="229401" cy="313391"/>
              <a:chOff x="6487012" y="3744806"/>
              <a:chExt cx="229401" cy="313391"/>
            </a:xfrm>
          </p:grpSpPr>
          <p:sp>
            <p:nvSpPr>
              <p:cNvPr id="796" name="Ellipse 79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797" name="Bouée 79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795" name="Connecteur droit 794"/>
            <p:cNvCxnSpPr/>
            <p:nvPr/>
          </p:nvCxnSpPr>
          <p:spPr>
            <a:xfrm rot="900000">
              <a:off x="6844491" y="3561770"/>
              <a:ext cx="230500" cy="2532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786" name="Groupe 785"/>
          <p:cNvGrpSpPr/>
          <p:nvPr>
            <p:custDataLst>
              <p:tags r:id="rId25"/>
            </p:custDataLst>
          </p:nvPr>
        </p:nvGrpSpPr>
        <p:grpSpPr>
          <a:xfrm>
            <a:off x="2648850" y="2330342"/>
            <a:ext cx="1608809" cy="1452630"/>
            <a:chOff x="5466182" y="2419686"/>
            <a:chExt cx="1608809" cy="1452630"/>
          </a:xfrm>
        </p:grpSpPr>
        <p:sp>
          <p:nvSpPr>
            <p:cNvPr id="787" name="Forme libre 786"/>
            <p:cNvSpPr/>
            <p:nvPr/>
          </p:nvSpPr>
          <p:spPr>
            <a:xfrm>
              <a:off x="5466182" y="2419686"/>
              <a:ext cx="1561392" cy="1452630"/>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61392" h="1452630">
                  <a:moveTo>
                    <a:pt x="1561392" y="1080905"/>
                  </a:moveTo>
                  <a:lnTo>
                    <a:pt x="808622" y="752904"/>
                  </a:lnTo>
                  <a:cubicBezTo>
                    <a:pt x="840952" y="582690"/>
                    <a:pt x="896955" y="421354"/>
                    <a:pt x="929286" y="248181"/>
                  </a:cubicBezTo>
                  <a:lnTo>
                    <a:pt x="260411" y="0"/>
                  </a:lnTo>
                  <a:cubicBezTo>
                    <a:pt x="169662" y="408118"/>
                    <a:pt x="84831" y="760010"/>
                    <a:pt x="0" y="1153332"/>
                  </a:cubicBezTo>
                  <a:lnTo>
                    <a:pt x="622563" y="1452630"/>
                  </a:lnTo>
                  <a:lnTo>
                    <a:pt x="748920" y="952488"/>
                  </a:lnTo>
                  <a:cubicBezTo>
                    <a:pt x="972250" y="1074004"/>
                    <a:pt x="1298859" y="1202024"/>
                    <a:pt x="1421868" y="1246013"/>
                  </a:cubicBez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788" name="Groupe 787"/>
            <p:cNvGrpSpPr/>
            <p:nvPr/>
          </p:nvGrpSpPr>
          <p:grpSpPr>
            <a:xfrm>
              <a:off x="6841947" y="3422026"/>
              <a:ext cx="229401" cy="313391"/>
              <a:chOff x="6487012" y="3744806"/>
              <a:chExt cx="229401" cy="313391"/>
            </a:xfrm>
          </p:grpSpPr>
          <p:sp>
            <p:nvSpPr>
              <p:cNvPr id="790" name="Ellipse 78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791" name="Bouée 79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789" name="Connecteur droit 788"/>
            <p:cNvCxnSpPr/>
            <p:nvPr/>
          </p:nvCxnSpPr>
          <p:spPr>
            <a:xfrm>
              <a:off x="6844491" y="3561770"/>
              <a:ext cx="230500" cy="2532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780" name="Groupe 779"/>
          <p:cNvGrpSpPr/>
          <p:nvPr>
            <p:custDataLst>
              <p:tags r:id="rId26"/>
            </p:custDataLst>
          </p:nvPr>
        </p:nvGrpSpPr>
        <p:grpSpPr>
          <a:xfrm>
            <a:off x="2765583" y="2284986"/>
            <a:ext cx="1492076" cy="1494059"/>
            <a:chOff x="1365107" y="2659822"/>
            <a:chExt cx="1492076" cy="1494059"/>
          </a:xfrm>
        </p:grpSpPr>
        <p:sp>
          <p:nvSpPr>
            <p:cNvPr id="781" name="Forme libre 780"/>
            <p:cNvSpPr/>
            <p:nvPr/>
          </p:nvSpPr>
          <p:spPr>
            <a:xfrm>
              <a:off x="1365107" y="2659822"/>
              <a:ext cx="1401593" cy="1494059"/>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01593" h="1494059">
                  <a:moveTo>
                    <a:pt x="1401593" y="1101619"/>
                  </a:moveTo>
                  <a:lnTo>
                    <a:pt x="651783" y="764741"/>
                  </a:lnTo>
                  <a:cubicBezTo>
                    <a:pt x="651562" y="594527"/>
                    <a:pt x="651340" y="424314"/>
                    <a:pt x="651119" y="254100"/>
                  </a:cubicBezTo>
                  <a:lnTo>
                    <a:pt x="5918" y="0"/>
                  </a:lnTo>
                  <a:cubicBezTo>
                    <a:pt x="3945" y="402199"/>
                    <a:pt x="1973" y="804399"/>
                    <a:pt x="0" y="1206598"/>
                  </a:cubicBezTo>
                  <a:lnTo>
                    <a:pt x="643277" y="1494059"/>
                  </a:lnTo>
                  <a:lnTo>
                    <a:pt x="651265" y="993917"/>
                  </a:lnTo>
                  <a:cubicBezTo>
                    <a:pt x="874595" y="1115433"/>
                    <a:pt x="1224878" y="1258249"/>
                    <a:pt x="1347887" y="1302238"/>
                  </a:cubicBez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782" name="Groupe 781"/>
            <p:cNvGrpSpPr/>
            <p:nvPr/>
          </p:nvGrpSpPr>
          <p:grpSpPr>
            <a:xfrm>
              <a:off x="2611486" y="3707980"/>
              <a:ext cx="245697" cy="313391"/>
              <a:chOff x="6629570" y="3897206"/>
              <a:chExt cx="245697" cy="313391"/>
            </a:xfrm>
          </p:grpSpPr>
          <p:sp>
            <p:nvSpPr>
              <p:cNvPr id="783" name="Ellipse 782"/>
              <p:cNvSpPr/>
              <p:nvPr/>
            </p:nvSpPr>
            <p:spPr>
              <a:xfrm>
                <a:off x="6682105" y="39525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784" name="Bouée 783"/>
              <p:cNvSpPr/>
              <p:nvPr/>
            </p:nvSpPr>
            <p:spPr>
              <a:xfrm rot="1079884">
                <a:off x="6639412" y="38972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cxnSp>
            <p:nvCxnSpPr>
              <p:cNvPr id="785" name="Connecteur droit 784"/>
              <p:cNvCxnSpPr/>
              <p:nvPr/>
            </p:nvCxnSpPr>
            <p:spPr>
              <a:xfrm flipV="1">
                <a:off x="6629570" y="4041864"/>
                <a:ext cx="245697" cy="35462"/>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grpSp>
        <p:nvGrpSpPr>
          <p:cNvPr id="779" name="Groupe 778"/>
          <p:cNvGrpSpPr/>
          <p:nvPr>
            <p:custDataLst>
              <p:tags r:id="rId27"/>
            </p:custDataLst>
          </p:nvPr>
        </p:nvGrpSpPr>
        <p:grpSpPr>
          <a:xfrm>
            <a:off x="2715641" y="2329130"/>
            <a:ext cx="1542018" cy="1456796"/>
            <a:chOff x="5537438" y="2415488"/>
            <a:chExt cx="1542018" cy="1456796"/>
          </a:xfrm>
        </p:grpSpPr>
        <p:sp>
          <p:nvSpPr>
            <p:cNvPr id="774" name="Forme libre 773"/>
            <p:cNvSpPr/>
            <p:nvPr/>
          </p:nvSpPr>
          <p:spPr>
            <a:xfrm>
              <a:off x="5537438" y="2415488"/>
              <a:ext cx="1452445" cy="145679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208707 w 1890594"/>
                <a:gd name="connsiteY6" fmla="*/ 52843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194419 w 1890594"/>
                <a:gd name="connsiteY6" fmla="*/ 547481 h 851699"/>
                <a:gd name="connsiteX7" fmla="*/ 1890594 w 1890594"/>
                <a:gd name="connsiteY7" fmla="*/ 851699 h 851699"/>
                <a:gd name="connsiteX0" fmla="*/ 1754503 w 1890594"/>
                <a:gd name="connsiteY0" fmla="*/ 767038 h 859102"/>
                <a:gd name="connsiteX1" fmla="*/ 1009287 w 1890594"/>
                <a:gd name="connsiteY1" fmla="*/ 442326 h 859102"/>
                <a:gd name="connsiteX2" fmla="*/ 555623 w 1890594"/>
                <a:gd name="connsiteY2" fmla="*/ 240525 h 859102"/>
                <a:gd name="connsiteX3" fmla="*/ 0 w 1890594"/>
                <a:gd name="connsiteY3" fmla="*/ 0 h 859102"/>
                <a:gd name="connsiteX4" fmla="*/ 960530 w 1890594"/>
                <a:gd name="connsiteY4" fmla="*/ 431832 h 859102"/>
                <a:gd name="connsiteX5" fmla="*/ 1574306 w 1890594"/>
                <a:gd name="connsiteY5" fmla="*/ 859102 h 859102"/>
                <a:gd name="connsiteX6" fmla="*/ 1194419 w 1890594"/>
                <a:gd name="connsiteY6" fmla="*/ 547481 h 859102"/>
                <a:gd name="connsiteX7" fmla="*/ 1890594 w 1890594"/>
                <a:gd name="connsiteY7" fmla="*/ 851699 h 859102"/>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45731 w 1890594"/>
                <a:gd name="connsiteY5" fmla="*/ 830527 h 851699"/>
                <a:gd name="connsiteX6" fmla="*/ 1194419 w 1890594"/>
                <a:gd name="connsiteY6" fmla="*/ 547481 h 851699"/>
                <a:gd name="connsiteX7" fmla="*/ 1890594 w 1890594"/>
                <a:gd name="connsiteY7" fmla="*/ 851699 h 851699"/>
                <a:gd name="connsiteX0" fmla="*/ 1702116 w 1838207"/>
                <a:gd name="connsiteY0" fmla="*/ 917057 h 1001718"/>
                <a:gd name="connsiteX1" fmla="*/ 956900 w 1838207"/>
                <a:gd name="connsiteY1" fmla="*/ 592345 h 1001718"/>
                <a:gd name="connsiteX2" fmla="*/ 503236 w 1838207"/>
                <a:gd name="connsiteY2" fmla="*/ 390544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56900 w 1838207"/>
                <a:gd name="connsiteY1" fmla="*/ 592345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895625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99735 w 1838207"/>
                <a:gd name="connsiteY0" fmla="*/ 888481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85448 w 1823920"/>
                <a:gd name="connsiteY0" fmla="*/ 871813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739075 w 1747720"/>
                <a:gd name="connsiteY4" fmla="*/ 8247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650969 w 1747720"/>
                <a:gd name="connsiteY4" fmla="*/ 9390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228197"/>
                <a:gd name="connsiteX1" fmla="*/ 904513 w 1747720"/>
                <a:gd name="connsiteY1" fmla="*/ 651877 h 1228197"/>
                <a:gd name="connsiteX2" fmla="*/ 615156 w 1747720"/>
                <a:gd name="connsiteY2" fmla="*/ 250051 h 1228197"/>
                <a:gd name="connsiteX3" fmla="*/ 0 w 1747720"/>
                <a:gd name="connsiteY3" fmla="*/ 0 h 1228197"/>
                <a:gd name="connsiteX4" fmla="*/ 650969 w 1747720"/>
                <a:gd name="connsiteY4" fmla="*/ 939040 h 1228197"/>
                <a:gd name="connsiteX5" fmla="*/ 1336182 w 1747720"/>
                <a:gd name="connsiteY5" fmla="*/ 1228197 h 1228197"/>
                <a:gd name="connsiteX6" fmla="*/ 1051545 w 1747720"/>
                <a:gd name="connsiteY6" fmla="*/ 802276 h 1228197"/>
                <a:gd name="connsiteX7" fmla="*/ 1747720 w 1747720"/>
                <a:gd name="connsiteY7" fmla="*/ 1106494 h 122819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51545 w 1747720"/>
                <a:gd name="connsiteY6" fmla="*/ 802276 h 1209147"/>
                <a:gd name="connsiteX7" fmla="*/ 1747720 w 1747720"/>
                <a:gd name="connsiteY7" fmla="*/ 1106494 h 120914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37258 w 1747720"/>
                <a:gd name="connsiteY6" fmla="*/ 830851 h 1209147"/>
                <a:gd name="connsiteX7" fmla="*/ 1747720 w 1747720"/>
                <a:gd name="connsiteY7" fmla="*/ 1106494 h 1209147"/>
                <a:gd name="connsiteX0" fmla="*/ 1652111 w 1742957"/>
                <a:gd name="connsiteY0" fmla="*/ 964683 h 1209147"/>
                <a:gd name="connsiteX1" fmla="*/ 904513 w 1742957"/>
                <a:gd name="connsiteY1" fmla="*/ 651877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52111 w 1742957"/>
                <a:gd name="connsiteY0" fmla="*/ 964683 h 1209147"/>
                <a:gd name="connsiteX1" fmla="*/ 940231 w 1742957"/>
                <a:gd name="connsiteY1" fmla="*/ 637590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52137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33088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33088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556861 w 1626276"/>
                <a:gd name="connsiteY0" fmla="*/ 1031358 h 1292491"/>
                <a:gd name="connsiteX1" fmla="*/ 816407 w 1626276"/>
                <a:gd name="connsiteY1" fmla="*/ 720934 h 1292491"/>
                <a:gd name="connsiteX2" fmla="*/ 627063 w 1626276"/>
                <a:gd name="connsiteY2" fmla="*/ 242908 h 1292491"/>
                <a:gd name="connsiteX3" fmla="*/ 0 w 1626276"/>
                <a:gd name="connsiteY3" fmla="*/ 0 h 1292491"/>
                <a:gd name="connsiteX4" fmla="*/ 534288 w 1626276"/>
                <a:gd name="connsiteY4" fmla="*/ 1022384 h 1292491"/>
                <a:gd name="connsiteX5" fmla="*/ 1202832 w 1626276"/>
                <a:gd name="connsiteY5" fmla="*/ 1292491 h 1292491"/>
                <a:gd name="connsiteX6" fmla="*/ 920577 w 1626276"/>
                <a:gd name="connsiteY6" fmla="*/ 914195 h 1292491"/>
                <a:gd name="connsiteX7" fmla="*/ 1626276 w 1626276"/>
                <a:gd name="connsiteY7" fmla="*/ 1216032 h 1292491"/>
                <a:gd name="connsiteX0" fmla="*/ 1556861 w 1626276"/>
                <a:gd name="connsiteY0" fmla="*/ 1031358 h 1292491"/>
                <a:gd name="connsiteX1" fmla="*/ 816407 w 1626276"/>
                <a:gd name="connsiteY1" fmla="*/ 720934 h 1292491"/>
                <a:gd name="connsiteX2" fmla="*/ 627063 w 1626276"/>
                <a:gd name="connsiteY2" fmla="*/ 242908 h 1292491"/>
                <a:gd name="connsiteX3" fmla="*/ 0 w 1626276"/>
                <a:gd name="connsiteY3" fmla="*/ 0 h 1292491"/>
                <a:gd name="connsiteX4" fmla="*/ 412845 w 1626276"/>
                <a:gd name="connsiteY4" fmla="*/ 1105728 h 1292491"/>
                <a:gd name="connsiteX5" fmla="*/ 1202832 w 1626276"/>
                <a:gd name="connsiteY5" fmla="*/ 1292491 h 1292491"/>
                <a:gd name="connsiteX6" fmla="*/ 920577 w 1626276"/>
                <a:gd name="connsiteY6" fmla="*/ 914195 h 1292491"/>
                <a:gd name="connsiteX7" fmla="*/ 1626276 w 1626276"/>
                <a:gd name="connsiteY7" fmla="*/ 1216032 h 1292491"/>
                <a:gd name="connsiteX0" fmla="*/ 1556861 w 1626276"/>
                <a:gd name="connsiteY0" fmla="*/ 1031358 h 1387741"/>
                <a:gd name="connsiteX1" fmla="*/ 816407 w 1626276"/>
                <a:gd name="connsiteY1" fmla="*/ 720934 h 1387741"/>
                <a:gd name="connsiteX2" fmla="*/ 627063 w 1626276"/>
                <a:gd name="connsiteY2" fmla="*/ 242908 h 1387741"/>
                <a:gd name="connsiteX3" fmla="*/ 0 w 1626276"/>
                <a:gd name="connsiteY3" fmla="*/ 0 h 1387741"/>
                <a:gd name="connsiteX4" fmla="*/ 412845 w 1626276"/>
                <a:gd name="connsiteY4" fmla="*/ 1105728 h 1387741"/>
                <a:gd name="connsiteX5" fmla="*/ 1088532 w 1626276"/>
                <a:gd name="connsiteY5" fmla="*/ 1387741 h 1387741"/>
                <a:gd name="connsiteX6" fmla="*/ 920577 w 1626276"/>
                <a:gd name="connsiteY6" fmla="*/ 914195 h 1387741"/>
                <a:gd name="connsiteX7" fmla="*/ 1626276 w 1626276"/>
                <a:gd name="connsiteY7" fmla="*/ 1216032 h 1387741"/>
                <a:gd name="connsiteX0" fmla="*/ 1556861 w 1626276"/>
                <a:gd name="connsiteY0" fmla="*/ 1031358 h 1371072"/>
                <a:gd name="connsiteX1" fmla="*/ 816407 w 1626276"/>
                <a:gd name="connsiteY1" fmla="*/ 720934 h 1371072"/>
                <a:gd name="connsiteX2" fmla="*/ 627063 w 1626276"/>
                <a:gd name="connsiteY2" fmla="*/ 242908 h 1371072"/>
                <a:gd name="connsiteX3" fmla="*/ 0 w 1626276"/>
                <a:gd name="connsiteY3" fmla="*/ 0 h 1371072"/>
                <a:gd name="connsiteX4" fmla="*/ 412845 w 1626276"/>
                <a:gd name="connsiteY4" fmla="*/ 1105728 h 1371072"/>
                <a:gd name="connsiteX5" fmla="*/ 1074245 w 1626276"/>
                <a:gd name="connsiteY5" fmla="*/ 1371072 h 1371072"/>
                <a:gd name="connsiteX6" fmla="*/ 920577 w 1626276"/>
                <a:gd name="connsiteY6" fmla="*/ 914195 h 1371072"/>
                <a:gd name="connsiteX7" fmla="*/ 1626276 w 1626276"/>
                <a:gd name="connsiteY7" fmla="*/ 1216032 h 1371072"/>
                <a:gd name="connsiteX0" fmla="*/ 1556861 w 1626276"/>
                <a:gd name="connsiteY0" fmla="*/ 1031358 h 1371072"/>
                <a:gd name="connsiteX1" fmla="*/ 816407 w 1626276"/>
                <a:gd name="connsiteY1" fmla="*/ 720934 h 1371072"/>
                <a:gd name="connsiteX2" fmla="*/ 627063 w 1626276"/>
                <a:gd name="connsiteY2" fmla="*/ 242908 h 1371072"/>
                <a:gd name="connsiteX3" fmla="*/ 0 w 1626276"/>
                <a:gd name="connsiteY3" fmla="*/ 0 h 1371072"/>
                <a:gd name="connsiteX4" fmla="*/ 412845 w 1626276"/>
                <a:gd name="connsiteY4" fmla="*/ 1105728 h 1371072"/>
                <a:gd name="connsiteX5" fmla="*/ 1074245 w 1626276"/>
                <a:gd name="connsiteY5" fmla="*/ 1371072 h 1371072"/>
                <a:gd name="connsiteX6" fmla="*/ 899146 w 1626276"/>
                <a:gd name="connsiteY6" fmla="*/ 928483 h 1371072"/>
                <a:gd name="connsiteX7" fmla="*/ 1626276 w 1626276"/>
                <a:gd name="connsiteY7" fmla="*/ 1216032 h 1371072"/>
                <a:gd name="connsiteX0" fmla="*/ 1556861 w 1611989"/>
                <a:gd name="connsiteY0" fmla="*/ 1031358 h 1371072"/>
                <a:gd name="connsiteX1" fmla="*/ 816407 w 1611989"/>
                <a:gd name="connsiteY1" fmla="*/ 720934 h 1371072"/>
                <a:gd name="connsiteX2" fmla="*/ 627063 w 1611989"/>
                <a:gd name="connsiteY2" fmla="*/ 242908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56861 w 1611989"/>
                <a:gd name="connsiteY0" fmla="*/ 1031358 h 1371072"/>
                <a:gd name="connsiteX1" fmla="*/ 840220 w 1611989"/>
                <a:gd name="connsiteY1" fmla="*/ 716172 h 1371072"/>
                <a:gd name="connsiteX2" fmla="*/ 627063 w 1611989"/>
                <a:gd name="connsiteY2" fmla="*/ 242908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627063 w 1611989"/>
                <a:gd name="connsiteY2" fmla="*/ 242908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784225 w 1611989"/>
                <a:gd name="connsiteY2" fmla="*/ 207189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784225 w 1611989"/>
                <a:gd name="connsiteY2" fmla="*/ 207189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784225 w 1611989"/>
                <a:gd name="connsiteY2" fmla="*/ 207189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784225 w 1611989"/>
                <a:gd name="connsiteY2" fmla="*/ 207189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784225 w 1611989"/>
                <a:gd name="connsiteY2" fmla="*/ 207189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435417 w 1476257"/>
                <a:gd name="connsiteY0" fmla="*/ 1069458 h 1411553"/>
                <a:gd name="connsiteX1" fmla="*/ 704488 w 1476257"/>
                <a:gd name="connsiteY1" fmla="*/ 756653 h 1411553"/>
                <a:gd name="connsiteX2" fmla="*/ 648493 w 1476257"/>
                <a:gd name="connsiteY2" fmla="*/ 247670 h 1411553"/>
                <a:gd name="connsiteX3" fmla="*/ 0 w 1476257"/>
                <a:gd name="connsiteY3" fmla="*/ 0 h 1411553"/>
                <a:gd name="connsiteX4" fmla="*/ 277113 w 1476257"/>
                <a:gd name="connsiteY4" fmla="*/ 1146209 h 1411553"/>
                <a:gd name="connsiteX5" fmla="*/ 938513 w 1476257"/>
                <a:gd name="connsiteY5" fmla="*/ 1411553 h 1411553"/>
                <a:gd name="connsiteX6" fmla="*/ 763414 w 1476257"/>
                <a:gd name="connsiteY6" fmla="*/ 968964 h 1411553"/>
                <a:gd name="connsiteX7" fmla="*/ 1476257 w 1476257"/>
                <a:gd name="connsiteY7" fmla="*/ 1280325 h 1411553"/>
                <a:gd name="connsiteX0" fmla="*/ 1435417 w 1476257"/>
                <a:gd name="connsiteY0" fmla="*/ 1069458 h 1411553"/>
                <a:gd name="connsiteX1" fmla="*/ 704488 w 1476257"/>
                <a:gd name="connsiteY1" fmla="*/ 756653 h 1411553"/>
                <a:gd name="connsiteX2" fmla="*/ 648493 w 1476257"/>
                <a:gd name="connsiteY2" fmla="*/ 247670 h 1411553"/>
                <a:gd name="connsiteX3" fmla="*/ 0 w 1476257"/>
                <a:gd name="connsiteY3" fmla="*/ 0 h 1411553"/>
                <a:gd name="connsiteX4" fmla="*/ 153288 w 1476257"/>
                <a:gd name="connsiteY4" fmla="*/ 1184309 h 1411553"/>
                <a:gd name="connsiteX5" fmla="*/ 938513 w 1476257"/>
                <a:gd name="connsiteY5" fmla="*/ 1411553 h 1411553"/>
                <a:gd name="connsiteX6" fmla="*/ 763414 w 1476257"/>
                <a:gd name="connsiteY6" fmla="*/ 968964 h 1411553"/>
                <a:gd name="connsiteX7" fmla="*/ 1476257 w 1476257"/>
                <a:gd name="connsiteY7" fmla="*/ 1280325 h 1411553"/>
                <a:gd name="connsiteX0" fmla="*/ 1435417 w 1476257"/>
                <a:gd name="connsiteY0" fmla="*/ 1069458 h 1411553"/>
                <a:gd name="connsiteX1" fmla="*/ 704488 w 1476257"/>
                <a:gd name="connsiteY1" fmla="*/ 756653 h 1411553"/>
                <a:gd name="connsiteX2" fmla="*/ 648493 w 1476257"/>
                <a:gd name="connsiteY2" fmla="*/ 247670 h 1411553"/>
                <a:gd name="connsiteX3" fmla="*/ 0 w 1476257"/>
                <a:gd name="connsiteY3" fmla="*/ 0 h 1411553"/>
                <a:gd name="connsiteX4" fmla="*/ 141382 w 1476257"/>
                <a:gd name="connsiteY4" fmla="*/ 1184309 h 1411553"/>
                <a:gd name="connsiteX5" fmla="*/ 938513 w 1476257"/>
                <a:gd name="connsiteY5" fmla="*/ 1411553 h 1411553"/>
                <a:gd name="connsiteX6" fmla="*/ 763414 w 1476257"/>
                <a:gd name="connsiteY6" fmla="*/ 968964 h 1411553"/>
                <a:gd name="connsiteX7" fmla="*/ 1476257 w 1476257"/>
                <a:gd name="connsiteY7" fmla="*/ 1280325 h 1411553"/>
                <a:gd name="connsiteX0" fmla="*/ 1421130 w 1461970"/>
                <a:gd name="connsiteY0" fmla="*/ 1055170 h 1397265"/>
                <a:gd name="connsiteX1" fmla="*/ 690201 w 1461970"/>
                <a:gd name="connsiteY1" fmla="*/ 742365 h 1397265"/>
                <a:gd name="connsiteX2" fmla="*/ 634206 w 1461970"/>
                <a:gd name="connsiteY2" fmla="*/ 233382 h 1397265"/>
                <a:gd name="connsiteX3" fmla="*/ 0 w 1461970"/>
                <a:gd name="connsiteY3" fmla="*/ 0 h 1397265"/>
                <a:gd name="connsiteX4" fmla="*/ 127095 w 1461970"/>
                <a:gd name="connsiteY4" fmla="*/ 1170021 h 1397265"/>
                <a:gd name="connsiteX5" fmla="*/ 924226 w 1461970"/>
                <a:gd name="connsiteY5" fmla="*/ 1397265 h 1397265"/>
                <a:gd name="connsiteX6" fmla="*/ 749127 w 1461970"/>
                <a:gd name="connsiteY6" fmla="*/ 954676 h 1397265"/>
                <a:gd name="connsiteX7" fmla="*/ 1461970 w 1461970"/>
                <a:gd name="connsiteY7" fmla="*/ 1266037 h 1397265"/>
                <a:gd name="connsiteX0" fmla="*/ 1421130 w 1461970"/>
                <a:gd name="connsiteY0" fmla="*/ 1055170 h 1456796"/>
                <a:gd name="connsiteX1" fmla="*/ 690201 w 1461970"/>
                <a:gd name="connsiteY1" fmla="*/ 742365 h 1456796"/>
                <a:gd name="connsiteX2" fmla="*/ 634206 w 1461970"/>
                <a:gd name="connsiteY2" fmla="*/ 233382 h 1456796"/>
                <a:gd name="connsiteX3" fmla="*/ 0 w 1461970"/>
                <a:gd name="connsiteY3" fmla="*/ 0 h 1456796"/>
                <a:gd name="connsiteX4" fmla="*/ 127095 w 1461970"/>
                <a:gd name="connsiteY4" fmla="*/ 1170021 h 1456796"/>
                <a:gd name="connsiteX5" fmla="*/ 788495 w 1461970"/>
                <a:gd name="connsiteY5" fmla="*/ 1456796 h 1456796"/>
                <a:gd name="connsiteX6" fmla="*/ 749127 w 1461970"/>
                <a:gd name="connsiteY6" fmla="*/ 954676 h 1456796"/>
                <a:gd name="connsiteX7" fmla="*/ 1461970 w 1461970"/>
                <a:gd name="connsiteY7" fmla="*/ 1266037 h 1456796"/>
                <a:gd name="connsiteX0" fmla="*/ 1421130 w 1461970"/>
                <a:gd name="connsiteY0" fmla="*/ 1055170 h 1456796"/>
                <a:gd name="connsiteX1" fmla="*/ 690201 w 1461970"/>
                <a:gd name="connsiteY1" fmla="*/ 742365 h 1456796"/>
                <a:gd name="connsiteX2" fmla="*/ 634206 w 1461970"/>
                <a:gd name="connsiteY2" fmla="*/ 233382 h 1456796"/>
                <a:gd name="connsiteX3" fmla="*/ 0 w 1461970"/>
                <a:gd name="connsiteY3" fmla="*/ 0 h 1456796"/>
                <a:gd name="connsiteX4" fmla="*/ 127095 w 1461970"/>
                <a:gd name="connsiteY4" fmla="*/ 1170021 h 1456796"/>
                <a:gd name="connsiteX5" fmla="*/ 788495 w 1461970"/>
                <a:gd name="connsiteY5" fmla="*/ 1456796 h 1456796"/>
                <a:gd name="connsiteX6" fmla="*/ 749127 w 1461970"/>
                <a:gd name="connsiteY6" fmla="*/ 954676 h 1456796"/>
                <a:gd name="connsiteX7" fmla="*/ 1461970 w 1461970"/>
                <a:gd name="connsiteY7" fmla="*/ 1266037 h 1456796"/>
                <a:gd name="connsiteX0" fmla="*/ 1421130 w 1461970"/>
                <a:gd name="connsiteY0" fmla="*/ 1055170 h 1456796"/>
                <a:gd name="connsiteX1" fmla="*/ 690201 w 1461970"/>
                <a:gd name="connsiteY1" fmla="*/ 742365 h 1456796"/>
                <a:gd name="connsiteX2" fmla="*/ 634206 w 1461970"/>
                <a:gd name="connsiteY2" fmla="*/ 233382 h 1456796"/>
                <a:gd name="connsiteX3" fmla="*/ 0 w 1461970"/>
                <a:gd name="connsiteY3" fmla="*/ 0 h 1456796"/>
                <a:gd name="connsiteX4" fmla="*/ 127095 w 1461970"/>
                <a:gd name="connsiteY4" fmla="*/ 1170021 h 1456796"/>
                <a:gd name="connsiteX5" fmla="*/ 788495 w 1461970"/>
                <a:gd name="connsiteY5" fmla="*/ 1456796 h 1456796"/>
                <a:gd name="connsiteX6" fmla="*/ 718171 w 1461970"/>
                <a:gd name="connsiteY6" fmla="*/ 957057 h 1456796"/>
                <a:gd name="connsiteX7" fmla="*/ 1461970 w 1461970"/>
                <a:gd name="connsiteY7" fmla="*/ 1266037 h 1456796"/>
                <a:gd name="connsiteX0" fmla="*/ 1421130 w 1461970"/>
                <a:gd name="connsiteY0" fmla="*/ 1055170 h 1456796"/>
                <a:gd name="connsiteX1" fmla="*/ 690201 w 1461970"/>
                <a:gd name="connsiteY1" fmla="*/ 742365 h 1456796"/>
                <a:gd name="connsiteX2" fmla="*/ 634206 w 1461970"/>
                <a:gd name="connsiteY2" fmla="*/ 233382 h 1456796"/>
                <a:gd name="connsiteX3" fmla="*/ 0 w 1461970"/>
                <a:gd name="connsiteY3" fmla="*/ 0 h 1456796"/>
                <a:gd name="connsiteX4" fmla="*/ 127095 w 1461970"/>
                <a:gd name="connsiteY4" fmla="*/ 1170021 h 1456796"/>
                <a:gd name="connsiteX5" fmla="*/ 788495 w 1461970"/>
                <a:gd name="connsiteY5" fmla="*/ 1456796 h 1456796"/>
                <a:gd name="connsiteX6" fmla="*/ 718171 w 1461970"/>
                <a:gd name="connsiteY6" fmla="*/ 957057 h 1456796"/>
                <a:gd name="connsiteX7" fmla="*/ 1461970 w 1461970"/>
                <a:gd name="connsiteY7" fmla="*/ 1266037 h 1456796"/>
                <a:gd name="connsiteX0" fmla="*/ 1421130 w 1452445"/>
                <a:gd name="connsiteY0" fmla="*/ 1055170 h 1456796"/>
                <a:gd name="connsiteX1" fmla="*/ 690201 w 1452445"/>
                <a:gd name="connsiteY1" fmla="*/ 742365 h 1456796"/>
                <a:gd name="connsiteX2" fmla="*/ 634206 w 1452445"/>
                <a:gd name="connsiteY2" fmla="*/ 233382 h 1456796"/>
                <a:gd name="connsiteX3" fmla="*/ 0 w 1452445"/>
                <a:gd name="connsiteY3" fmla="*/ 0 h 1456796"/>
                <a:gd name="connsiteX4" fmla="*/ 127095 w 1452445"/>
                <a:gd name="connsiteY4" fmla="*/ 1170021 h 1456796"/>
                <a:gd name="connsiteX5" fmla="*/ 788495 w 1452445"/>
                <a:gd name="connsiteY5" fmla="*/ 1456796 h 1456796"/>
                <a:gd name="connsiteX6" fmla="*/ 718171 w 1452445"/>
                <a:gd name="connsiteY6" fmla="*/ 957057 h 1456796"/>
                <a:gd name="connsiteX7" fmla="*/ 1452445 w 1452445"/>
                <a:gd name="connsiteY7" fmla="*/ 1287469 h 14567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52445" h="1456796">
                  <a:moveTo>
                    <a:pt x="1421130" y="1055170"/>
                  </a:moveTo>
                  <a:lnTo>
                    <a:pt x="690201" y="742365"/>
                  </a:lnTo>
                  <a:cubicBezTo>
                    <a:pt x="661444" y="540400"/>
                    <a:pt x="660897" y="518063"/>
                    <a:pt x="634206" y="233382"/>
                  </a:cubicBezTo>
                  <a:lnTo>
                    <a:pt x="0" y="0"/>
                  </a:lnTo>
                  <a:lnTo>
                    <a:pt x="127095" y="1170021"/>
                  </a:lnTo>
                  <a:lnTo>
                    <a:pt x="788495" y="1456796"/>
                  </a:lnTo>
                  <a:cubicBezTo>
                    <a:pt x="768228" y="1284661"/>
                    <a:pt x="736056" y="1136336"/>
                    <a:pt x="718171" y="957057"/>
                  </a:cubicBezTo>
                  <a:lnTo>
                    <a:pt x="1452445" y="128746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775" name="Groupe 774"/>
            <p:cNvGrpSpPr/>
            <p:nvPr/>
          </p:nvGrpSpPr>
          <p:grpSpPr>
            <a:xfrm>
              <a:off x="6841947" y="3422026"/>
              <a:ext cx="229401" cy="313391"/>
              <a:chOff x="6487012" y="3744806"/>
              <a:chExt cx="229401" cy="313391"/>
            </a:xfrm>
          </p:grpSpPr>
          <p:sp>
            <p:nvSpPr>
              <p:cNvPr id="776" name="Ellipse 77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777" name="Bouée 77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778" name="Connecteur droit 777"/>
            <p:cNvCxnSpPr/>
            <p:nvPr/>
          </p:nvCxnSpPr>
          <p:spPr>
            <a:xfrm flipV="1">
              <a:off x="6843713" y="3514725"/>
              <a:ext cx="235743" cy="126207"/>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770" name="Groupe 769"/>
          <p:cNvGrpSpPr/>
          <p:nvPr>
            <p:custDataLst>
              <p:tags r:id="rId28"/>
            </p:custDataLst>
          </p:nvPr>
        </p:nvGrpSpPr>
        <p:grpSpPr>
          <a:xfrm>
            <a:off x="2573730" y="2356566"/>
            <a:ext cx="1683929" cy="1371072"/>
            <a:chOff x="5387419" y="2441681"/>
            <a:chExt cx="1683929" cy="1371072"/>
          </a:xfrm>
        </p:grpSpPr>
        <p:sp>
          <p:nvSpPr>
            <p:cNvPr id="765" name="Forme libre 764"/>
            <p:cNvSpPr/>
            <p:nvPr/>
          </p:nvSpPr>
          <p:spPr>
            <a:xfrm>
              <a:off x="5387419" y="2441681"/>
              <a:ext cx="1611989" cy="1371072"/>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208707 w 1890594"/>
                <a:gd name="connsiteY6" fmla="*/ 52843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194419 w 1890594"/>
                <a:gd name="connsiteY6" fmla="*/ 547481 h 851699"/>
                <a:gd name="connsiteX7" fmla="*/ 1890594 w 1890594"/>
                <a:gd name="connsiteY7" fmla="*/ 851699 h 851699"/>
                <a:gd name="connsiteX0" fmla="*/ 1754503 w 1890594"/>
                <a:gd name="connsiteY0" fmla="*/ 767038 h 859102"/>
                <a:gd name="connsiteX1" fmla="*/ 1009287 w 1890594"/>
                <a:gd name="connsiteY1" fmla="*/ 442326 h 859102"/>
                <a:gd name="connsiteX2" fmla="*/ 555623 w 1890594"/>
                <a:gd name="connsiteY2" fmla="*/ 240525 h 859102"/>
                <a:gd name="connsiteX3" fmla="*/ 0 w 1890594"/>
                <a:gd name="connsiteY3" fmla="*/ 0 h 859102"/>
                <a:gd name="connsiteX4" fmla="*/ 960530 w 1890594"/>
                <a:gd name="connsiteY4" fmla="*/ 431832 h 859102"/>
                <a:gd name="connsiteX5" fmla="*/ 1574306 w 1890594"/>
                <a:gd name="connsiteY5" fmla="*/ 859102 h 859102"/>
                <a:gd name="connsiteX6" fmla="*/ 1194419 w 1890594"/>
                <a:gd name="connsiteY6" fmla="*/ 547481 h 859102"/>
                <a:gd name="connsiteX7" fmla="*/ 1890594 w 1890594"/>
                <a:gd name="connsiteY7" fmla="*/ 851699 h 859102"/>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45731 w 1890594"/>
                <a:gd name="connsiteY5" fmla="*/ 830527 h 851699"/>
                <a:gd name="connsiteX6" fmla="*/ 1194419 w 1890594"/>
                <a:gd name="connsiteY6" fmla="*/ 547481 h 851699"/>
                <a:gd name="connsiteX7" fmla="*/ 1890594 w 1890594"/>
                <a:gd name="connsiteY7" fmla="*/ 851699 h 851699"/>
                <a:gd name="connsiteX0" fmla="*/ 1702116 w 1838207"/>
                <a:gd name="connsiteY0" fmla="*/ 917057 h 1001718"/>
                <a:gd name="connsiteX1" fmla="*/ 956900 w 1838207"/>
                <a:gd name="connsiteY1" fmla="*/ 592345 h 1001718"/>
                <a:gd name="connsiteX2" fmla="*/ 503236 w 1838207"/>
                <a:gd name="connsiteY2" fmla="*/ 390544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56900 w 1838207"/>
                <a:gd name="connsiteY1" fmla="*/ 592345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895625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99735 w 1838207"/>
                <a:gd name="connsiteY0" fmla="*/ 888481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85448 w 1823920"/>
                <a:gd name="connsiteY0" fmla="*/ 871813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739075 w 1747720"/>
                <a:gd name="connsiteY4" fmla="*/ 8247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650969 w 1747720"/>
                <a:gd name="connsiteY4" fmla="*/ 9390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228197"/>
                <a:gd name="connsiteX1" fmla="*/ 904513 w 1747720"/>
                <a:gd name="connsiteY1" fmla="*/ 651877 h 1228197"/>
                <a:gd name="connsiteX2" fmla="*/ 615156 w 1747720"/>
                <a:gd name="connsiteY2" fmla="*/ 250051 h 1228197"/>
                <a:gd name="connsiteX3" fmla="*/ 0 w 1747720"/>
                <a:gd name="connsiteY3" fmla="*/ 0 h 1228197"/>
                <a:gd name="connsiteX4" fmla="*/ 650969 w 1747720"/>
                <a:gd name="connsiteY4" fmla="*/ 939040 h 1228197"/>
                <a:gd name="connsiteX5" fmla="*/ 1336182 w 1747720"/>
                <a:gd name="connsiteY5" fmla="*/ 1228197 h 1228197"/>
                <a:gd name="connsiteX6" fmla="*/ 1051545 w 1747720"/>
                <a:gd name="connsiteY6" fmla="*/ 802276 h 1228197"/>
                <a:gd name="connsiteX7" fmla="*/ 1747720 w 1747720"/>
                <a:gd name="connsiteY7" fmla="*/ 1106494 h 122819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51545 w 1747720"/>
                <a:gd name="connsiteY6" fmla="*/ 802276 h 1209147"/>
                <a:gd name="connsiteX7" fmla="*/ 1747720 w 1747720"/>
                <a:gd name="connsiteY7" fmla="*/ 1106494 h 120914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37258 w 1747720"/>
                <a:gd name="connsiteY6" fmla="*/ 830851 h 1209147"/>
                <a:gd name="connsiteX7" fmla="*/ 1747720 w 1747720"/>
                <a:gd name="connsiteY7" fmla="*/ 1106494 h 1209147"/>
                <a:gd name="connsiteX0" fmla="*/ 1652111 w 1742957"/>
                <a:gd name="connsiteY0" fmla="*/ 964683 h 1209147"/>
                <a:gd name="connsiteX1" fmla="*/ 904513 w 1742957"/>
                <a:gd name="connsiteY1" fmla="*/ 651877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52111 w 1742957"/>
                <a:gd name="connsiteY0" fmla="*/ 964683 h 1209147"/>
                <a:gd name="connsiteX1" fmla="*/ 940231 w 1742957"/>
                <a:gd name="connsiteY1" fmla="*/ 637590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52137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33088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33088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556861 w 1626276"/>
                <a:gd name="connsiteY0" fmla="*/ 1031358 h 1292491"/>
                <a:gd name="connsiteX1" fmla="*/ 816407 w 1626276"/>
                <a:gd name="connsiteY1" fmla="*/ 720934 h 1292491"/>
                <a:gd name="connsiteX2" fmla="*/ 627063 w 1626276"/>
                <a:gd name="connsiteY2" fmla="*/ 242908 h 1292491"/>
                <a:gd name="connsiteX3" fmla="*/ 0 w 1626276"/>
                <a:gd name="connsiteY3" fmla="*/ 0 h 1292491"/>
                <a:gd name="connsiteX4" fmla="*/ 534288 w 1626276"/>
                <a:gd name="connsiteY4" fmla="*/ 1022384 h 1292491"/>
                <a:gd name="connsiteX5" fmla="*/ 1202832 w 1626276"/>
                <a:gd name="connsiteY5" fmla="*/ 1292491 h 1292491"/>
                <a:gd name="connsiteX6" fmla="*/ 920577 w 1626276"/>
                <a:gd name="connsiteY6" fmla="*/ 914195 h 1292491"/>
                <a:gd name="connsiteX7" fmla="*/ 1626276 w 1626276"/>
                <a:gd name="connsiteY7" fmla="*/ 1216032 h 1292491"/>
                <a:gd name="connsiteX0" fmla="*/ 1556861 w 1626276"/>
                <a:gd name="connsiteY0" fmla="*/ 1031358 h 1292491"/>
                <a:gd name="connsiteX1" fmla="*/ 816407 w 1626276"/>
                <a:gd name="connsiteY1" fmla="*/ 720934 h 1292491"/>
                <a:gd name="connsiteX2" fmla="*/ 627063 w 1626276"/>
                <a:gd name="connsiteY2" fmla="*/ 242908 h 1292491"/>
                <a:gd name="connsiteX3" fmla="*/ 0 w 1626276"/>
                <a:gd name="connsiteY3" fmla="*/ 0 h 1292491"/>
                <a:gd name="connsiteX4" fmla="*/ 412845 w 1626276"/>
                <a:gd name="connsiteY4" fmla="*/ 1105728 h 1292491"/>
                <a:gd name="connsiteX5" fmla="*/ 1202832 w 1626276"/>
                <a:gd name="connsiteY5" fmla="*/ 1292491 h 1292491"/>
                <a:gd name="connsiteX6" fmla="*/ 920577 w 1626276"/>
                <a:gd name="connsiteY6" fmla="*/ 914195 h 1292491"/>
                <a:gd name="connsiteX7" fmla="*/ 1626276 w 1626276"/>
                <a:gd name="connsiteY7" fmla="*/ 1216032 h 1292491"/>
                <a:gd name="connsiteX0" fmla="*/ 1556861 w 1626276"/>
                <a:gd name="connsiteY0" fmla="*/ 1031358 h 1387741"/>
                <a:gd name="connsiteX1" fmla="*/ 816407 w 1626276"/>
                <a:gd name="connsiteY1" fmla="*/ 720934 h 1387741"/>
                <a:gd name="connsiteX2" fmla="*/ 627063 w 1626276"/>
                <a:gd name="connsiteY2" fmla="*/ 242908 h 1387741"/>
                <a:gd name="connsiteX3" fmla="*/ 0 w 1626276"/>
                <a:gd name="connsiteY3" fmla="*/ 0 h 1387741"/>
                <a:gd name="connsiteX4" fmla="*/ 412845 w 1626276"/>
                <a:gd name="connsiteY4" fmla="*/ 1105728 h 1387741"/>
                <a:gd name="connsiteX5" fmla="*/ 1088532 w 1626276"/>
                <a:gd name="connsiteY5" fmla="*/ 1387741 h 1387741"/>
                <a:gd name="connsiteX6" fmla="*/ 920577 w 1626276"/>
                <a:gd name="connsiteY6" fmla="*/ 914195 h 1387741"/>
                <a:gd name="connsiteX7" fmla="*/ 1626276 w 1626276"/>
                <a:gd name="connsiteY7" fmla="*/ 1216032 h 1387741"/>
                <a:gd name="connsiteX0" fmla="*/ 1556861 w 1626276"/>
                <a:gd name="connsiteY0" fmla="*/ 1031358 h 1371072"/>
                <a:gd name="connsiteX1" fmla="*/ 816407 w 1626276"/>
                <a:gd name="connsiteY1" fmla="*/ 720934 h 1371072"/>
                <a:gd name="connsiteX2" fmla="*/ 627063 w 1626276"/>
                <a:gd name="connsiteY2" fmla="*/ 242908 h 1371072"/>
                <a:gd name="connsiteX3" fmla="*/ 0 w 1626276"/>
                <a:gd name="connsiteY3" fmla="*/ 0 h 1371072"/>
                <a:gd name="connsiteX4" fmla="*/ 412845 w 1626276"/>
                <a:gd name="connsiteY4" fmla="*/ 1105728 h 1371072"/>
                <a:gd name="connsiteX5" fmla="*/ 1074245 w 1626276"/>
                <a:gd name="connsiteY5" fmla="*/ 1371072 h 1371072"/>
                <a:gd name="connsiteX6" fmla="*/ 920577 w 1626276"/>
                <a:gd name="connsiteY6" fmla="*/ 914195 h 1371072"/>
                <a:gd name="connsiteX7" fmla="*/ 1626276 w 1626276"/>
                <a:gd name="connsiteY7" fmla="*/ 1216032 h 1371072"/>
                <a:gd name="connsiteX0" fmla="*/ 1556861 w 1626276"/>
                <a:gd name="connsiteY0" fmla="*/ 1031358 h 1371072"/>
                <a:gd name="connsiteX1" fmla="*/ 816407 w 1626276"/>
                <a:gd name="connsiteY1" fmla="*/ 720934 h 1371072"/>
                <a:gd name="connsiteX2" fmla="*/ 627063 w 1626276"/>
                <a:gd name="connsiteY2" fmla="*/ 242908 h 1371072"/>
                <a:gd name="connsiteX3" fmla="*/ 0 w 1626276"/>
                <a:gd name="connsiteY3" fmla="*/ 0 h 1371072"/>
                <a:gd name="connsiteX4" fmla="*/ 412845 w 1626276"/>
                <a:gd name="connsiteY4" fmla="*/ 1105728 h 1371072"/>
                <a:gd name="connsiteX5" fmla="*/ 1074245 w 1626276"/>
                <a:gd name="connsiteY5" fmla="*/ 1371072 h 1371072"/>
                <a:gd name="connsiteX6" fmla="*/ 899146 w 1626276"/>
                <a:gd name="connsiteY6" fmla="*/ 928483 h 1371072"/>
                <a:gd name="connsiteX7" fmla="*/ 1626276 w 1626276"/>
                <a:gd name="connsiteY7" fmla="*/ 1216032 h 1371072"/>
                <a:gd name="connsiteX0" fmla="*/ 1556861 w 1611989"/>
                <a:gd name="connsiteY0" fmla="*/ 1031358 h 1371072"/>
                <a:gd name="connsiteX1" fmla="*/ 816407 w 1611989"/>
                <a:gd name="connsiteY1" fmla="*/ 720934 h 1371072"/>
                <a:gd name="connsiteX2" fmla="*/ 627063 w 1611989"/>
                <a:gd name="connsiteY2" fmla="*/ 242908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11989" h="1371072">
                  <a:moveTo>
                    <a:pt x="1556861" y="1031358"/>
                  </a:moveTo>
                  <a:lnTo>
                    <a:pt x="816407" y="720934"/>
                  </a:lnTo>
                  <a:cubicBezTo>
                    <a:pt x="737643" y="540400"/>
                    <a:pt x="751386" y="539495"/>
                    <a:pt x="627063" y="242908"/>
                  </a:cubicBezTo>
                  <a:lnTo>
                    <a:pt x="0" y="0"/>
                  </a:lnTo>
                  <a:lnTo>
                    <a:pt x="412845" y="1105728"/>
                  </a:lnTo>
                  <a:lnTo>
                    <a:pt x="1074245" y="1371072"/>
                  </a:lnTo>
                  <a:lnTo>
                    <a:pt x="899146" y="928483"/>
                  </a:lnTo>
                  <a:lnTo>
                    <a:pt x="1611989" y="1239844"/>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766" name="Groupe 765"/>
            <p:cNvGrpSpPr/>
            <p:nvPr/>
          </p:nvGrpSpPr>
          <p:grpSpPr>
            <a:xfrm>
              <a:off x="6841947" y="3422026"/>
              <a:ext cx="229401" cy="313391"/>
              <a:chOff x="6487012" y="3744806"/>
              <a:chExt cx="229401" cy="313391"/>
            </a:xfrm>
          </p:grpSpPr>
          <p:sp>
            <p:nvSpPr>
              <p:cNvPr id="767" name="Ellipse 766"/>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768" name="Bouée 767"/>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769" name="Connecteur droit 768"/>
            <p:cNvCxnSpPr/>
            <p:nvPr/>
          </p:nvCxnSpPr>
          <p:spPr>
            <a:xfrm rot="60000" flipV="1">
              <a:off x="6853238" y="3474244"/>
              <a:ext cx="207168" cy="209551"/>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764" name="Groupe 763"/>
          <p:cNvGrpSpPr/>
          <p:nvPr>
            <p:custDataLst>
              <p:tags r:id="rId29"/>
            </p:custDataLst>
          </p:nvPr>
        </p:nvGrpSpPr>
        <p:grpSpPr>
          <a:xfrm>
            <a:off x="2457049" y="2440891"/>
            <a:ext cx="1800610" cy="1210392"/>
            <a:chOff x="5270738" y="2525025"/>
            <a:chExt cx="1800610" cy="1210392"/>
          </a:xfrm>
        </p:grpSpPr>
        <p:sp>
          <p:nvSpPr>
            <p:cNvPr id="759" name="Forme libre 758"/>
            <p:cNvSpPr/>
            <p:nvPr/>
          </p:nvSpPr>
          <p:spPr>
            <a:xfrm>
              <a:off x="5270738" y="2525025"/>
              <a:ext cx="1742957" cy="1209147"/>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208707 w 1890594"/>
                <a:gd name="connsiteY6" fmla="*/ 52843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194419 w 1890594"/>
                <a:gd name="connsiteY6" fmla="*/ 547481 h 851699"/>
                <a:gd name="connsiteX7" fmla="*/ 1890594 w 1890594"/>
                <a:gd name="connsiteY7" fmla="*/ 851699 h 851699"/>
                <a:gd name="connsiteX0" fmla="*/ 1754503 w 1890594"/>
                <a:gd name="connsiteY0" fmla="*/ 767038 h 859102"/>
                <a:gd name="connsiteX1" fmla="*/ 1009287 w 1890594"/>
                <a:gd name="connsiteY1" fmla="*/ 442326 h 859102"/>
                <a:gd name="connsiteX2" fmla="*/ 555623 w 1890594"/>
                <a:gd name="connsiteY2" fmla="*/ 240525 h 859102"/>
                <a:gd name="connsiteX3" fmla="*/ 0 w 1890594"/>
                <a:gd name="connsiteY3" fmla="*/ 0 h 859102"/>
                <a:gd name="connsiteX4" fmla="*/ 960530 w 1890594"/>
                <a:gd name="connsiteY4" fmla="*/ 431832 h 859102"/>
                <a:gd name="connsiteX5" fmla="*/ 1574306 w 1890594"/>
                <a:gd name="connsiteY5" fmla="*/ 859102 h 859102"/>
                <a:gd name="connsiteX6" fmla="*/ 1194419 w 1890594"/>
                <a:gd name="connsiteY6" fmla="*/ 547481 h 859102"/>
                <a:gd name="connsiteX7" fmla="*/ 1890594 w 1890594"/>
                <a:gd name="connsiteY7" fmla="*/ 851699 h 859102"/>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45731 w 1890594"/>
                <a:gd name="connsiteY5" fmla="*/ 830527 h 851699"/>
                <a:gd name="connsiteX6" fmla="*/ 1194419 w 1890594"/>
                <a:gd name="connsiteY6" fmla="*/ 547481 h 851699"/>
                <a:gd name="connsiteX7" fmla="*/ 1890594 w 1890594"/>
                <a:gd name="connsiteY7" fmla="*/ 851699 h 851699"/>
                <a:gd name="connsiteX0" fmla="*/ 1702116 w 1838207"/>
                <a:gd name="connsiteY0" fmla="*/ 917057 h 1001718"/>
                <a:gd name="connsiteX1" fmla="*/ 956900 w 1838207"/>
                <a:gd name="connsiteY1" fmla="*/ 592345 h 1001718"/>
                <a:gd name="connsiteX2" fmla="*/ 503236 w 1838207"/>
                <a:gd name="connsiteY2" fmla="*/ 390544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56900 w 1838207"/>
                <a:gd name="connsiteY1" fmla="*/ 592345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895625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99735 w 1838207"/>
                <a:gd name="connsiteY0" fmla="*/ 888481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85448 w 1823920"/>
                <a:gd name="connsiteY0" fmla="*/ 871813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739075 w 1747720"/>
                <a:gd name="connsiteY4" fmla="*/ 8247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650969 w 1747720"/>
                <a:gd name="connsiteY4" fmla="*/ 9390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228197"/>
                <a:gd name="connsiteX1" fmla="*/ 904513 w 1747720"/>
                <a:gd name="connsiteY1" fmla="*/ 651877 h 1228197"/>
                <a:gd name="connsiteX2" fmla="*/ 615156 w 1747720"/>
                <a:gd name="connsiteY2" fmla="*/ 250051 h 1228197"/>
                <a:gd name="connsiteX3" fmla="*/ 0 w 1747720"/>
                <a:gd name="connsiteY3" fmla="*/ 0 h 1228197"/>
                <a:gd name="connsiteX4" fmla="*/ 650969 w 1747720"/>
                <a:gd name="connsiteY4" fmla="*/ 939040 h 1228197"/>
                <a:gd name="connsiteX5" fmla="*/ 1336182 w 1747720"/>
                <a:gd name="connsiteY5" fmla="*/ 1228197 h 1228197"/>
                <a:gd name="connsiteX6" fmla="*/ 1051545 w 1747720"/>
                <a:gd name="connsiteY6" fmla="*/ 802276 h 1228197"/>
                <a:gd name="connsiteX7" fmla="*/ 1747720 w 1747720"/>
                <a:gd name="connsiteY7" fmla="*/ 1106494 h 122819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51545 w 1747720"/>
                <a:gd name="connsiteY6" fmla="*/ 802276 h 1209147"/>
                <a:gd name="connsiteX7" fmla="*/ 1747720 w 1747720"/>
                <a:gd name="connsiteY7" fmla="*/ 1106494 h 120914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37258 w 1747720"/>
                <a:gd name="connsiteY6" fmla="*/ 830851 h 1209147"/>
                <a:gd name="connsiteX7" fmla="*/ 1747720 w 1747720"/>
                <a:gd name="connsiteY7" fmla="*/ 1106494 h 1209147"/>
                <a:gd name="connsiteX0" fmla="*/ 1652111 w 1742957"/>
                <a:gd name="connsiteY0" fmla="*/ 964683 h 1209147"/>
                <a:gd name="connsiteX1" fmla="*/ 904513 w 1742957"/>
                <a:gd name="connsiteY1" fmla="*/ 651877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42957" h="1209147">
                  <a:moveTo>
                    <a:pt x="1652111" y="964683"/>
                  </a:moveTo>
                  <a:lnTo>
                    <a:pt x="904513" y="651877"/>
                  </a:lnTo>
                  <a:cubicBezTo>
                    <a:pt x="761455" y="478487"/>
                    <a:pt x="803773" y="484726"/>
                    <a:pt x="615156" y="250051"/>
                  </a:cubicBezTo>
                  <a:lnTo>
                    <a:pt x="0" y="0"/>
                  </a:lnTo>
                  <a:lnTo>
                    <a:pt x="650969" y="939040"/>
                  </a:lnTo>
                  <a:lnTo>
                    <a:pt x="1319513" y="1209147"/>
                  </a:lnTo>
                  <a:lnTo>
                    <a:pt x="1037258" y="830851"/>
                  </a:lnTo>
                  <a:lnTo>
                    <a:pt x="1742957" y="1132688"/>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760" name="Groupe 759"/>
            <p:cNvGrpSpPr/>
            <p:nvPr/>
          </p:nvGrpSpPr>
          <p:grpSpPr>
            <a:xfrm>
              <a:off x="6841947" y="3422026"/>
              <a:ext cx="229401" cy="313391"/>
              <a:chOff x="6487012" y="3744806"/>
              <a:chExt cx="229401" cy="313391"/>
            </a:xfrm>
          </p:grpSpPr>
          <p:sp>
            <p:nvSpPr>
              <p:cNvPr id="761" name="Ellipse 760"/>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762" name="Bouée 761"/>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763" name="Connecteur droit 762"/>
            <p:cNvCxnSpPr/>
            <p:nvPr/>
          </p:nvCxnSpPr>
          <p:spPr>
            <a:xfrm flipV="1">
              <a:off x="6853238" y="3474244"/>
              <a:ext cx="207168" cy="209551"/>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756" name="Groupe 755"/>
          <p:cNvGrpSpPr/>
          <p:nvPr>
            <p:custDataLst>
              <p:tags r:id="rId30"/>
            </p:custDataLst>
          </p:nvPr>
        </p:nvGrpSpPr>
        <p:grpSpPr>
          <a:xfrm>
            <a:off x="2380850" y="2556708"/>
            <a:ext cx="1876809" cy="1094475"/>
            <a:chOff x="5194539" y="2646469"/>
            <a:chExt cx="1876809" cy="1094475"/>
          </a:xfrm>
        </p:grpSpPr>
        <p:sp>
          <p:nvSpPr>
            <p:cNvPr id="751" name="Forme libre 750"/>
            <p:cNvSpPr/>
            <p:nvPr/>
          </p:nvSpPr>
          <p:spPr>
            <a:xfrm>
              <a:off x="5194539" y="2646469"/>
              <a:ext cx="1823920" cy="985050"/>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208707 w 1890594"/>
                <a:gd name="connsiteY6" fmla="*/ 52843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194419 w 1890594"/>
                <a:gd name="connsiteY6" fmla="*/ 547481 h 851699"/>
                <a:gd name="connsiteX7" fmla="*/ 1890594 w 1890594"/>
                <a:gd name="connsiteY7" fmla="*/ 851699 h 851699"/>
                <a:gd name="connsiteX0" fmla="*/ 1754503 w 1890594"/>
                <a:gd name="connsiteY0" fmla="*/ 767038 h 859102"/>
                <a:gd name="connsiteX1" fmla="*/ 1009287 w 1890594"/>
                <a:gd name="connsiteY1" fmla="*/ 442326 h 859102"/>
                <a:gd name="connsiteX2" fmla="*/ 555623 w 1890594"/>
                <a:gd name="connsiteY2" fmla="*/ 240525 h 859102"/>
                <a:gd name="connsiteX3" fmla="*/ 0 w 1890594"/>
                <a:gd name="connsiteY3" fmla="*/ 0 h 859102"/>
                <a:gd name="connsiteX4" fmla="*/ 960530 w 1890594"/>
                <a:gd name="connsiteY4" fmla="*/ 431832 h 859102"/>
                <a:gd name="connsiteX5" fmla="*/ 1574306 w 1890594"/>
                <a:gd name="connsiteY5" fmla="*/ 859102 h 859102"/>
                <a:gd name="connsiteX6" fmla="*/ 1194419 w 1890594"/>
                <a:gd name="connsiteY6" fmla="*/ 547481 h 859102"/>
                <a:gd name="connsiteX7" fmla="*/ 1890594 w 1890594"/>
                <a:gd name="connsiteY7" fmla="*/ 851699 h 859102"/>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45731 w 1890594"/>
                <a:gd name="connsiteY5" fmla="*/ 830527 h 851699"/>
                <a:gd name="connsiteX6" fmla="*/ 1194419 w 1890594"/>
                <a:gd name="connsiteY6" fmla="*/ 547481 h 851699"/>
                <a:gd name="connsiteX7" fmla="*/ 1890594 w 1890594"/>
                <a:gd name="connsiteY7" fmla="*/ 851699 h 851699"/>
                <a:gd name="connsiteX0" fmla="*/ 1702116 w 1838207"/>
                <a:gd name="connsiteY0" fmla="*/ 917057 h 1001718"/>
                <a:gd name="connsiteX1" fmla="*/ 956900 w 1838207"/>
                <a:gd name="connsiteY1" fmla="*/ 592345 h 1001718"/>
                <a:gd name="connsiteX2" fmla="*/ 503236 w 1838207"/>
                <a:gd name="connsiteY2" fmla="*/ 390544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56900 w 1838207"/>
                <a:gd name="connsiteY1" fmla="*/ 592345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895625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99735 w 1838207"/>
                <a:gd name="connsiteY0" fmla="*/ 888481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85448 w 1823920"/>
                <a:gd name="connsiteY0" fmla="*/ 871813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23920" h="985050">
                  <a:moveTo>
                    <a:pt x="1692592" y="864670"/>
                  </a:moveTo>
                  <a:lnTo>
                    <a:pt x="961663" y="549483"/>
                  </a:lnTo>
                  <a:cubicBezTo>
                    <a:pt x="773361" y="404668"/>
                    <a:pt x="803773" y="425195"/>
                    <a:pt x="581818" y="238145"/>
                  </a:cubicBezTo>
                  <a:lnTo>
                    <a:pt x="0" y="0"/>
                  </a:lnTo>
                  <a:lnTo>
                    <a:pt x="815275" y="703296"/>
                  </a:lnTo>
                  <a:lnTo>
                    <a:pt x="1479057" y="963878"/>
                  </a:lnTo>
                  <a:lnTo>
                    <a:pt x="1127745" y="680832"/>
                  </a:lnTo>
                  <a:lnTo>
                    <a:pt x="1823920" y="985050"/>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752" name="Groupe 751"/>
            <p:cNvGrpSpPr/>
            <p:nvPr/>
          </p:nvGrpSpPr>
          <p:grpSpPr>
            <a:xfrm>
              <a:off x="6841947" y="3422026"/>
              <a:ext cx="229401" cy="313391"/>
              <a:chOff x="6487012" y="3744806"/>
              <a:chExt cx="229401" cy="313391"/>
            </a:xfrm>
          </p:grpSpPr>
          <p:sp>
            <p:nvSpPr>
              <p:cNvPr id="753" name="Ellipse 752"/>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754" name="Bouée 753"/>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755" name="Connecteur droit 754"/>
            <p:cNvCxnSpPr/>
            <p:nvPr/>
          </p:nvCxnSpPr>
          <p:spPr>
            <a:xfrm rot="1800000" flipH="1" flipV="1">
              <a:off x="6953251" y="3424238"/>
              <a:ext cx="4762" cy="316706"/>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750" name="Groupe 749"/>
          <p:cNvGrpSpPr/>
          <p:nvPr>
            <p:custDataLst>
              <p:tags r:id="rId31"/>
            </p:custDataLst>
          </p:nvPr>
        </p:nvGrpSpPr>
        <p:grpSpPr>
          <a:xfrm>
            <a:off x="2314175" y="2693497"/>
            <a:ext cx="1943484" cy="961124"/>
            <a:chOff x="5127864" y="2779820"/>
            <a:chExt cx="1943484" cy="961124"/>
          </a:xfrm>
        </p:grpSpPr>
        <p:sp>
          <p:nvSpPr>
            <p:cNvPr id="745" name="Forme libre 744"/>
            <p:cNvSpPr/>
            <p:nvPr/>
          </p:nvSpPr>
          <p:spPr>
            <a:xfrm>
              <a:off x="5127864" y="2779820"/>
              <a:ext cx="1897738" cy="82788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97738" h="827886">
                  <a:moveTo>
                    <a:pt x="1754503" y="767038"/>
                  </a:moveTo>
                  <a:lnTo>
                    <a:pt x="1009287" y="442326"/>
                  </a:lnTo>
                  <a:cubicBezTo>
                    <a:pt x="794792" y="352280"/>
                    <a:pt x="839490" y="370425"/>
                    <a:pt x="555623" y="240525"/>
                  </a:cubicBezTo>
                  <a:lnTo>
                    <a:pt x="0" y="0"/>
                  </a:lnTo>
                  <a:lnTo>
                    <a:pt x="960530" y="431832"/>
                  </a:lnTo>
                  <a:lnTo>
                    <a:pt x="1657649" y="718608"/>
                  </a:lnTo>
                  <a:lnTo>
                    <a:pt x="1208707" y="528431"/>
                  </a:lnTo>
                  <a:lnTo>
                    <a:pt x="1897738" y="827886"/>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746" name="Groupe 745"/>
            <p:cNvGrpSpPr/>
            <p:nvPr/>
          </p:nvGrpSpPr>
          <p:grpSpPr>
            <a:xfrm>
              <a:off x="6841947" y="3422026"/>
              <a:ext cx="229401" cy="313391"/>
              <a:chOff x="6487012" y="3744806"/>
              <a:chExt cx="229401" cy="313391"/>
            </a:xfrm>
          </p:grpSpPr>
          <p:sp>
            <p:nvSpPr>
              <p:cNvPr id="747" name="Ellipse 746"/>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748" name="Bouée 747"/>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749" name="Connecteur droit 748"/>
            <p:cNvCxnSpPr/>
            <p:nvPr/>
          </p:nvCxnSpPr>
          <p:spPr>
            <a:xfrm rot="900000" flipH="1" flipV="1">
              <a:off x="6953251" y="3424238"/>
              <a:ext cx="4762" cy="316706"/>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744" name="Groupe 743"/>
          <p:cNvGrpSpPr/>
          <p:nvPr>
            <p:custDataLst>
              <p:tags r:id="rId32"/>
            </p:custDataLst>
          </p:nvPr>
        </p:nvGrpSpPr>
        <p:grpSpPr>
          <a:xfrm>
            <a:off x="2278456" y="2842230"/>
            <a:ext cx="1979203" cy="815868"/>
            <a:chOff x="5092145" y="2925076"/>
            <a:chExt cx="1979203" cy="815868"/>
          </a:xfrm>
        </p:grpSpPr>
        <p:sp>
          <p:nvSpPr>
            <p:cNvPr id="739" name="Forme libre 738"/>
            <p:cNvSpPr/>
            <p:nvPr/>
          </p:nvSpPr>
          <p:spPr>
            <a:xfrm>
              <a:off x="5092145" y="2925076"/>
              <a:ext cx="1962032" cy="655118"/>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62032" h="655118">
                  <a:moveTo>
                    <a:pt x="1773553" y="655118"/>
                  </a:moveTo>
                  <a:lnTo>
                    <a:pt x="1045006" y="320881"/>
                  </a:lnTo>
                  <a:cubicBezTo>
                    <a:pt x="759073" y="280842"/>
                    <a:pt x="858541" y="301368"/>
                    <a:pt x="562767" y="250049"/>
                  </a:cubicBezTo>
                  <a:lnTo>
                    <a:pt x="0" y="0"/>
                  </a:lnTo>
                  <a:lnTo>
                    <a:pt x="1027206" y="138938"/>
                  </a:lnTo>
                  <a:lnTo>
                    <a:pt x="1695749" y="411426"/>
                  </a:lnTo>
                  <a:lnTo>
                    <a:pt x="1258715" y="356981"/>
                  </a:lnTo>
                  <a:lnTo>
                    <a:pt x="1962032" y="639766"/>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740" name="Groupe 739"/>
            <p:cNvGrpSpPr/>
            <p:nvPr/>
          </p:nvGrpSpPr>
          <p:grpSpPr>
            <a:xfrm>
              <a:off x="6841947" y="3422026"/>
              <a:ext cx="229401" cy="313391"/>
              <a:chOff x="6487012" y="3744806"/>
              <a:chExt cx="229401" cy="313391"/>
            </a:xfrm>
          </p:grpSpPr>
          <p:sp>
            <p:nvSpPr>
              <p:cNvPr id="741" name="Ellipse 740"/>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742" name="Bouée 741"/>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743" name="Connecteur droit 742"/>
            <p:cNvCxnSpPr/>
            <p:nvPr/>
          </p:nvCxnSpPr>
          <p:spPr>
            <a:xfrm flipH="1" flipV="1">
              <a:off x="6953251" y="3424238"/>
              <a:ext cx="4762" cy="316706"/>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736" name="Groupe 735"/>
          <p:cNvGrpSpPr/>
          <p:nvPr>
            <p:custDataLst>
              <p:tags r:id="rId33"/>
            </p:custDataLst>
          </p:nvPr>
        </p:nvGrpSpPr>
        <p:grpSpPr>
          <a:xfrm>
            <a:off x="2271311" y="2827670"/>
            <a:ext cx="1986348" cy="819041"/>
            <a:chOff x="5085000" y="2916376"/>
            <a:chExt cx="1986348" cy="819041"/>
          </a:xfrm>
        </p:grpSpPr>
        <p:sp>
          <p:nvSpPr>
            <p:cNvPr id="731" name="Forme libre 730"/>
            <p:cNvSpPr/>
            <p:nvPr/>
          </p:nvSpPr>
          <p:spPr>
            <a:xfrm>
              <a:off x="5085000" y="2916376"/>
              <a:ext cx="1966795" cy="697155"/>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66795" h="697155">
                  <a:moveTo>
                    <a:pt x="1780698" y="697155"/>
                  </a:moveTo>
                  <a:lnTo>
                    <a:pt x="1047388" y="370062"/>
                  </a:lnTo>
                  <a:cubicBezTo>
                    <a:pt x="766218" y="408604"/>
                    <a:pt x="858541" y="393411"/>
                    <a:pt x="569911" y="427817"/>
                  </a:cubicBezTo>
                  <a:lnTo>
                    <a:pt x="0" y="158719"/>
                  </a:lnTo>
                  <a:lnTo>
                    <a:pt x="1034350" y="0"/>
                  </a:lnTo>
                  <a:lnTo>
                    <a:pt x="1733849" y="260581"/>
                  </a:lnTo>
                  <a:lnTo>
                    <a:pt x="1268240" y="332344"/>
                  </a:lnTo>
                  <a:lnTo>
                    <a:pt x="1966795" y="634178"/>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732" name="Groupe 731"/>
            <p:cNvGrpSpPr/>
            <p:nvPr/>
          </p:nvGrpSpPr>
          <p:grpSpPr>
            <a:xfrm>
              <a:off x="6841947" y="3422026"/>
              <a:ext cx="229401" cy="313391"/>
              <a:chOff x="6487012" y="3744806"/>
              <a:chExt cx="229401" cy="313391"/>
            </a:xfrm>
          </p:grpSpPr>
          <p:sp>
            <p:nvSpPr>
              <p:cNvPr id="733" name="Ellipse 732"/>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734" name="Bouée 733"/>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735" name="Connecteur droit 734"/>
            <p:cNvCxnSpPr>
              <a:endCxn id="734" idx="1"/>
            </p:cNvCxnSpPr>
            <p:nvPr/>
          </p:nvCxnSpPr>
          <p:spPr>
            <a:xfrm flipH="1" flipV="1">
              <a:off x="6913746" y="3448282"/>
              <a:ext cx="77752" cy="269550"/>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727" name="Groupe 726"/>
          <p:cNvGrpSpPr/>
          <p:nvPr>
            <p:custDataLst>
              <p:tags r:id="rId34"/>
            </p:custDataLst>
          </p:nvPr>
        </p:nvGrpSpPr>
        <p:grpSpPr>
          <a:xfrm>
            <a:off x="2285599" y="2669951"/>
            <a:ext cx="1972060" cy="978584"/>
            <a:chOff x="5099288" y="2756833"/>
            <a:chExt cx="1972060" cy="978584"/>
          </a:xfrm>
        </p:grpSpPr>
        <p:sp>
          <p:nvSpPr>
            <p:cNvPr id="722" name="Forme libre 721"/>
            <p:cNvSpPr/>
            <p:nvPr/>
          </p:nvSpPr>
          <p:spPr>
            <a:xfrm>
              <a:off x="5099288" y="2756833"/>
              <a:ext cx="1952507" cy="882892"/>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52507" h="882892">
                  <a:moveTo>
                    <a:pt x="1775935" y="882892"/>
                  </a:moveTo>
                  <a:lnTo>
                    <a:pt x="1047388" y="551036"/>
                  </a:lnTo>
                  <a:cubicBezTo>
                    <a:pt x="813843" y="653872"/>
                    <a:pt x="870447" y="610104"/>
                    <a:pt x="608010" y="749285"/>
                  </a:cubicBezTo>
                  <a:lnTo>
                    <a:pt x="0" y="468282"/>
                  </a:lnTo>
                  <a:lnTo>
                    <a:pt x="977199" y="0"/>
                  </a:lnTo>
                  <a:lnTo>
                    <a:pt x="1695749" y="267724"/>
                  </a:lnTo>
                  <a:lnTo>
                    <a:pt x="1242046" y="465693"/>
                  </a:lnTo>
                  <a:lnTo>
                    <a:pt x="1952507" y="779433"/>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723" name="Groupe 722"/>
            <p:cNvGrpSpPr/>
            <p:nvPr/>
          </p:nvGrpSpPr>
          <p:grpSpPr>
            <a:xfrm>
              <a:off x="6841947" y="3422026"/>
              <a:ext cx="229401" cy="313391"/>
              <a:chOff x="6487012" y="3744806"/>
              <a:chExt cx="229401" cy="313391"/>
            </a:xfrm>
          </p:grpSpPr>
          <p:sp>
            <p:nvSpPr>
              <p:cNvPr id="724" name="Ellipse 723"/>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725" name="Bouée 724"/>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726" name="Connecteur droit 725"/>
            <p:cNvCxnSpPr/>
            <p:nvPr/>
          </p:nvCxnSpPr>
          <p:spPr>
            <a:xfrm flipH="1" flipV="1">
              <a:off x="6896101" y="3467100"/>
              <a:ext cx="126205" cy="221456"/>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719" name="Groupe 718"/>
          <p:cNvGrpSpPr/>
          <p:nvPr>
            <p:custDataLst>
              <p:tags r:id="rId35"/>
            </p:custDataLst>
          </p:nvPr>
        </p:nvGrpSpPr>
        <p:grpSpPr>
          <a:xfrm>
            <a:off x="2366561" y="2549814"/>
            <a:ext cx="1891098" cy="1100028"/>
            <a:chOff x="5180250" y="2635389"/>
            <a:chExt cx="1891098" cy="1100028"/>
          </a:xfrm>
        </p:grpSpPr>
        <p:sp>
          <p:nvSpPr>
            <p:cNvPr id="714" name="Forme libre 713"/>
            <p:cNvSpPr/>
            <p:nvPr/>
          </p:nvSpPr>
          <p:spPr>
            <a:xfrm>
              <a:off x="5180250" y="2635389"/>
              <a:ext cx="1869163" cy="100433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69163" h="1004336">
                  <a:moveTo>
                    <a:pt x="1699736" y="1004336"/>
                  </a:moveTo>
                  <a:lnTo>
                    <a:pt x="978333" y="693911"/>
                  </a:lnTo>
                  <a:cubicBezTo>
                    <a:pt x="790031" y="849134"/>
                    <a:pt x="846635" y="807748"/>
                    <a:pt x="610392" y="999316"/>
                  </a:cubicBezTo>
                  <a:lnTo>
                    <a:pt x="0" y="734982"/>
                  </a:lnTo>
                  <a:lnTo>
                    <a:pt x="839087" y="0"/>
                  </a:lnTo>
                  <a:lnTo>
                    <a:pt x="1538587" y="246293"/>
                  </a:lnTo>
                  <a:cubicBezTo>
                    <a:pt x="1322835" y="429107"/>
                    <a:pt x="1328123" y="428319"/>
                    <a:pt x="1146797" y="565706"/>
                  </a:cubicBezTo>
                  <a:lnTo>
                    <a:pt x="1869163" y="88658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715" name="Groupe 714"/>
            <p:cNvGrpSpPr/>
            <p:nvPr/>
          </p:nvGrpSpPr>
          <p:grpSpPr>
            <a:xfrm>
              <a:off x="6841947" y="3422026"/>
              <a:ext cx="229401" cy="313391"/>
              <a:chOff x="6487012" y="3744806"/>
              <a:chExt cx="229401" cy="313391"/>
            </a:xfrm>
          </p:grpSpPr>
          <p:sp>
            <p:nvSpPr>
              <p:cNvPr id="716" name="Ellipse 71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717" name="Bouée 71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718" name="Connecteur droit 717"/>
            <p:cNvCxnSpPr/>
            <p:nvPr/>
          </p:nvCxnSpPr>
          <p:spPr>
            <a:xfrm rot="900000" flipH="1" flipV="1">
              <a:off x="6862011" y="3525253"/>
              <a:ext cx="196515" cy="112294"/>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713" name="Groupe 712"/>
          <p:cNvGrpSpPr/>
          <p:nvPr>
            <p:custDataLst>
              <p:tags r:id="rId36"/>
            </p:custDataLst>
          </p:nvPr>
        </p:nvGrpSpPr>
        <p:grpSpPr>
          <a:xfrm>
            <a:off x="2470835" y="2436990"/>
            <a:ext cx="1786824" cy="1227917"/>
            <a:chOff x="5284524" y="2523093"/>
            <a:chExt cx="1786824" cy="1227917"/>
          </a:xfrm>
        </p:grpSpPr>
        <p:sp>
          <p:nvSpPr>
            <p:cNvPr id="708" name="Forme libre 707"/>
            <p:cNvSpPr/>
            <p:nvPr/>
          </p:nvSpPr>
          <p:spPr>
            <a:xfrm>
              <a:off x="5284524" y="2523093"/>
              <a:ext cx="1752857" cy="1227917"/>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52857" h="1227917">
                  <a:moveTo>
                    <a:pt x="1603483" y="1132673"/>
                  </a:moveTo>
                  <a:lnTo>
                    <a:pt x="886091" y="822248"/>
                  </a:lnTo>
                  <a:cubicBezTo>
                    <a:pt x="733883" y="1053671"/>
                    <a:pt x="770435" y="992233"/>
                    <a:pt x="602371" y="1227917"/>
                  </a:cubicBezTo>
                  <a:lnTo>
                    <a:pt x="0" y="947540"/>
                  </a:lnTo>
                  <a:lnTo>
                    <a:pt x="638561" y="0"/>
                  </a:lnTo>
                  <a:lnTo>
                    <a:pt x="1318007" y="242282"/>
                  </a:lnTo>
                  <a:cubicBezTo>
                    <a:pt x="1142360" y="493275"/>
                    <a:pt x="1127597" y="496498"/>
                    <a:pt x="1014450" y="661959"/>
                  </a:cubicBezTo>
                  <a:lnTo>
                    <a:pt x="1752857" y="986852"/>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709" name="Groupe 708"/>
            <p:cNvGrpSpPr/>
            <p:nvPr/>
          </p:nvGrpSpPr>
          <p:grpSpPr>
            <a:xfrm>
              <a:off x="6841947" y="3422026"/>
              <a:ext cx="229401" cy="313391"/>
              <a:chOff x="6487012" y="3744806"/>
              <a:chExt cx="229401" cy="313391"/>
            </a:xfrm>
          </p:grpSpPr>
          <p:sp>
            <p:nvSpPr>
              <p:cNvPr id="710" name="Ellipse 70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711" name="Bouée 71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712" name="Connecteur droit 711"/>
            <p:cNvCxnSpPr/>
            <p:nvPr/>
          </p:nvCxnSpPr>
          <p:spPr>
            <a:xfrm flipH="1" flipV="1">
              <a:off x="6862011" y="3525253"/>
              <a:ext cx="196515" cy="112294"/>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705" name="Groupe 704"/>
          <p:cNvGrpSpPr/>
          <p:nvPr>
            <p:custDataLst>
              <p:tags r:id="rId37"/>
            </p:custDataLst>
          </p:nvPr>
        </p:nvGrpSpPr>
        <p:grpSpPr>
          <a:xfrm>
            <a:off x="2591065" y="2364474"/>
            <a:ext cx="1666594" cy="1388339"/>
            <a:chOff x="5412862" y="2446893"/>
            <a:chExt cx="1666594" cy="1388339"/>
          </a:xfrm>
        </p:grpSpPr>
        <p:sp>
          <p:nvSpPr>
            <p:cNvPr id="700" name="Forme libre 699"/>
            <p:cNvSpPr/>
            <p:nvPr/>
          </p:nvSpPr>
          <p:spPr>
            <a:xfrm>
              <a:off x="5412862" y="2446893"/>
              <a:ext cx="1604468" cy="1388339"/>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04468" h="1388339">
                  <a:moveTo>
                    <a:pt x="1511241" y="1236947"/>
                  </a:moveTo>
                  <a:lnTo>
                    <a:pt x="793849" y="918501"/>
                  </a:lnTo>
                  <a:cubicBezTo>
                    <a:pt x="689767" y="1190030"/>
                    <a:pt x="710276" y="1120570"/>
                    <a:pt x="614402" y="1388339"/>
                  </a:cubicBezTo>
                  <a:lnTo>
                    <a:pt x="0" y="1091919"/>
                  </a:lnTo>
                  <a:lnTo>
                    <a:pt x="377877" y="0"/>
                  </a:lnTo>
                  <a:lnTo>
                    <a:pt x="1065344" y="242282"/>
                  </a:lnTo>
                  <a:cubicBezTo>
                    <a:pt x="945844" y="521349"/>
                    <a:pt x="935091" y="536604"/>
                    <a:pt x="858039" y="726128"/>
                  </a:cubicBezTo>
                  <a:lnTo>
                    <a:pt x="1604468" y="1047010"/>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701" name="Groupe 700"/>
            <p:cNvGrpSpPr/>
            <p:nvPr/>
          </p:nvGrpSpPr>
          <p:grpSpPr>
            <a:xfrm>
              <a:off x="6841947" y="3422026"/>
              <a:ext cx="229401" cy="313391"/>
              <a:chOff x="6487012" y="3744806"/>
              <a:chExt cx="229401" cy="313391"/>
            </a:xfrm>
          </p:grpSpPr>
          <p:sp>
            <p:nvSpPr>
              <p:cNvPr id="702" name="Ellipse 70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703" name="Bouée 702"/>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704" name="Connecteur droit 703"/>
            <p:cNvCxnSpPr/>
            <p:nvPr/>
          </p:nvCxnSpPr>
          <p:spPr>
            <a:xfrm rot="2220000" flipH="1">
              <a:off x="6841332" y="3521869"/>
              <a:ext cx="238124" cy="11191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699" name="Groupe 698"/>
          <p:cNvGrpSpPr/>
          <p:nvPr>
            <p:custDataLst>
              <p:tags r:id="rId38"/>
            </p:custDataLst>
          </p:nvPr>
        </p:nvGrpSpPr>
        <p:grpSpPr>
          <a:xfrm>
            <a:off x="2707370" y="2323681"/>
            <a:ext cx="1550289" cy="1480581"/>
            <a:chOff x="5529167" y="2402777"/>
            <a:chExt cx="1550289" cy="1480581"/>
          </a:xfrm>
        </p:grpSpPr>
        <p:sp>
          <p:nvSpPr>
            <p:cNvPr id="694" name="Forme libre 693"/>
            <p:cNvSpPr/>
            <p:nvPr/>
          </p:nvSpPr>
          <p:spPr>
            <a:xfrm>
              <a:off x="5529167" y="2402777"/>
              <a:ext cx="1444047" cy="1480581"/>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44047" h="1480581">
                  <a:moveTo>
                    <a:pt x="1394936" y="1281063"/>
                  </a:moveTo>
                  <a:lnTo>
                    <a:pt x="693586" y="966628"/>
                  </a:lnTo>
                  <a:cubicBezTo>
                    <a:pt x="669715" y="1282273"/>
                    <a:pt x="674182" y="1216822"/>
                    <a:pt x="646487" y="1480581"/>
                  </a:cubicBezTo>
                  <a:lnTo>
                    <a:pt x="0" y="1180151"/>
                  </a:lnTo>
                  <a:lnTo>
                    <a:pt x="137245" y="0"/>
                  </a:lnTo>
                  <a:lnTo>
                    <a:pt x="788618" y="258324"/>
                  </a:lnTo>
                  <a:cubicBezTo>
                    <a:pt x="745318" y="601559"/>
                    <a:pt x="746597" y="556656"/>
                    <a:pt x="725692" y="762223"/>
                  </a:cubicBezTo>
                  <a:lnTo>
                    <a:pt x="1444047" y="1067063"/>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695" name="Groupe 694"/>
            <p:cNvGrpSpPr/>
            <p:nvPr/>
          </p:nvGrpSpPr>
          <p:grpSpPr>
            <a:xfrm>
              <a:off x="6841947" y="3422026"/>
              <a:ext cx="229401" cy="313391"/>
              <a:chOff x="6487012" y="3744806"/>
              <a:chExt cx="229401" cy="313391"/>
            </a:xfrm>
          </p:grpSpPr>
          <p:sp>
            <p:nvSpPr>
              <p:cNvPr id="696" name="Ellipse 69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697" name="Bouée 69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698" name="Connecteur droit 697"/>
            <p:cNvCxnSpPr/>
            <p:nvPr/>
          </p:nvCxnSpPr>
          <p:spPr>
            <a:xfrm rot="1320000" flipH="1">
              <a:off x="6841332" y="3521869"/>
              <a:ext cx="238124" cy="11191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88" name="Groupe 187"/>
          <p:cNvGrpSpPr/>
          <p:nvPr>
            <p:custDataLst>
              <p:tags r:id="rId39"/>
            </p:custDataLst>
          </p:nvPr>
        </p:nvGrpSpPr>
        <p:grpSpPr>
          <a:xfrm>
            <a:off x="2636068" y="2341024"/>
            <a:ext cx="1621591" cy="1444487"/>
            <a:chOff x="5457865" y="2418819"/>
            <a:chExt cx="1621591" cy="1444487"/>
          </a:xfrm>
        </p:grpSpPr>
        <p:sp>
          <p:nvSpPr>
            <p:cNvPr id="183" name="Forme libre 182"/>
            <p:cNvSpPr/>
            <p:nvPr/>
          </p:nvSpPr>
          <p:spPr>
            <a:xfrm>
              <a:off x="5457865" y="2418819"/>
              <a:ext cx="1522386" cy="1444487"/>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22386" h="1444487">
                  <a:moveTo>
                    <a:pt x="1522386" y="1265021"/>
                  </a:moveTo>
                  <a:lnTo>
                    <a:pt x="821036" y="954597"/>
                  </a:lnTo>
                  <a:cubicBezTo>
                    <a:pt x="897428" y="1246179"/>
                    <a:pt x="881842" y="1184739"/>
                    <a:pt x="938368" y="1444487"/>
                  </a:cubicBezTo>
                  <a:lnTo>
                    <a:pt x="271829" y="1152077"/>
                  </a:lnTo>
                  <a:lnTo>
                    <a:pt x="0" y="0"/>
                  </a:lnTo>
                  <a:lnTo>
                    <a:pt x="635332" y="250303"/>
                  </a:lnTo>
                  <a:cubicBezTo>
                    <a:pt x="732400" y="605570"/>
                    <a:pt x="709616" y="540614"/>
                    <a:pt x="756890" y="738160"/>
                  </a:cubicBezTo>
                  <a:lnTo>
                    <a:pt x="1467224" y="1071074"/>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184" name="Groupe 183"/>
            <p:cNvGrpSpPr/>
            <p:nvPr/>
          </p:nvGrpSpPr>
          <p:grpSpPr>
            <a:xfrm>
              <a:off x="6841947" y="3422026"/>
              <a:ext cx="229401" cy="313391"/>
              <a:chOff x="6487012" y="3744806"/>
              <a:chExt cx="229401" cy="313391"/>
            </a:xfrm>
          </p:grpSpPr>
          <p:sp>
            <p:nvSpPr>
              <p:cNvPr id="185" name="Ellipse 184"/>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86" name="Bouée 185"/>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187" name="Connecteur droit 186"/>
            <p:cNvCxnSpPr/>
            <p:nvPr/>
          </p:nvCxnSpPr>
          <p:spPr>
            <a:xfrm flipH="1">
              <a:off x="6841332" y="3521869"/>
              <a:ext cx="238124" cy="11191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79" name="Groupe 178"/>
          <p:cNvGrpSpPr/>
          <p:nvPr>
            <p:custDataLst>
              <p:tags r:id="rId40"/>
            </p:custDataLst>
          </p:nvPr>
        </p:nvGrpSpPr>
        <p:grpSpPr>
          <a:xfrm>
            <a:off x="2522731" y="2398794"/>
            <a:ext cx="1734928" cy="1323044"/>
            <a:chOff x="5336420" y="2473587"/>
            <a:chExt cx="1734928" cy="1323044"/>
          </a:xfrm>
        </p:grpSpPr>
        <p:sp>
          <p:nvSpPr>
            <p:cNvPr id="174" name="Forme libre 173"/>
            <p:cNvSpPr/>
            <p:nvPr/>
          </p:nvSpPr>
          <p:spPr>
            <a:xfrm>
              <a:off x="5336420" y="2473587"/>
              <a:ext cx="1672405" cy="1323044"/>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72405" h="1323044">
                  <a:moveTo>
                    <a:pt x="1672405" y="1186441"/>
                  </a:moveTo>
                  <a:lnTo>
                    <a:pt x="959149" y="885542"/>
                  </a:lnTo>
                  <a:cubicBezTo>
                    <a:pt x="1116504" y="1139024"/>
                    <a:pt x="1069962" y="1079966"/>
                    <a:pt x="1197925" y="1323044"/>
                  </a:cubicBezTo>
                  <a:lnTo>
                    <a:pt x="524241" y="1035397"/>
                  </a:lnTo>
                  <a:lnTo>
                    <a:pt x="0" y="0"/>
                  </a:lnTo>
                  <a:lnTo>
                    <a:pt x="623425" y="259829"/>
                  </a:lnTo>
                  <a:cubicBezTo>
                    <a:pt x="758593" y="574615"/>
                    <a:pt x="726283" y="521567"/>
                    <a:pt x="835470" y="716731"/>
                  </a:cubicBezTo>
                  <a:lnTo>
                    <a:pt x="1583905" y="102106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175" name="Groupe 174"/>
            <p:cNvGrpSpPr/>
            <p:nvPr/>
          </p:nvGrpSpPr>
          <p:grpSpPr>
            <a:xfrm>
              <a:off x="6841947" y="3422026"/>
              <a:ext cx="229401" cy="313391"/>
              <a:chOff x="6487012" y="3744806"/>
              <a:chExt cx="229401" cy="313391"/>
            </a:xfrm>
          </p:grpSpPr>
          <p:sp>
            <p:nvSpPr>
              <p:cNvPr id="176" name="Ellipse 17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77" name="Bouée 17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178" name="Connecteur droit 177"/>
            <p:cNvCxnSpPr/>
            <p:nvPr/>
          </p:nvCxnSpPr>
          <p:spPr>
            <a:xfrm flipH="1">
              <a:off x="6850856" y="3495675"/>
              <a:ext cx="216694" cy="173831"/>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70" name="Groupe 169"/>
          <p:cNvGrpSpPr/>
          <p:nvPr>
            <p:custDataLst>
              <p:tags r:id="rId41"/>
            </p:custDataLst>
          </p:nvPr>
        </p:nvGrpSpPr>
        <p:grpSpPr>
          <a:xfrm>
            <a:off x="2403670" y="2497352"/>
            <a:ext cx="1853989" cy="1168960"/>
            <a:chOff x="5217359" y="2566457"/>
            <a:chExt cx="1853989" cy="1168960"/>
          </a:xfrm>
        </p:grpSpPr>
        <p:sp>
          <p:nvSpPr>
            <p:cNvPr id="165" name="Forme libre 164"/>
            <p:cNvSpPr/>
            <p:nvPr/>
          </p:nvSpPr>
          <p:spPr>
            <a:xfrm>
              <a:off x="5217359" y="2566457"/>
              <a:ext cx="1803374" cy="1132544"/>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03374" h="1132544">
                  <a:moveTo>
                    <a:pt x="1803374" y="1069760"/>
                  </a:moveTo>
                  <a:lnTo>
                    <a:pt x="1099642" y="771242"/>
                  </a:lnTo>
                  <a:cubicBezTo>
                    <a:pt x="1309385" y="981862"/>
                    <a:pt x="1267605" y="934710"/>
                    <a:pt x="1433668" y="1132544"/>
                  </a:cubicBezTo>
                  <a:cubicBezTo>
                    <a:pt x="1197994" y="1012848"/>
                    <a:pt x="967082" y="950304"/>
                    <a:pt x="750459" y="847278"/>
                  </a:cubicBezTo>
                  <a:lnTo>
                    <a:pt x="0" y="0"/>
                  </a:lnTo>
                  <a:lnTo>
                    <a:pt x="613900" y="259829"/>
                  </a:lnTo>
                  <a:cubicBezTo>
                    <a:pt x="810981" y="486509"/>
                    <a:pt x="795339" y="464417"/>
                    <a:pt x="930719" y="635769"/>
                  </a:cubicBezTo>
                  <a:lnTo>
                    <a:pt x="1662485" y="956775"/>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166" name="Groupe 165"/>
            <p:cNvGrpSpPr/>
            <p:nvPr/>
          </p:nvGrpSpPr>
          <p:grpSpPr>
            <a:xfrm>
              <a:off x="6841947" y="3422026"/>
              <a:ext cx="229401" cy="313391"/>
              <a:chOff x="6487012" y="3744806"/>
              <a:chExt cx="229401" cy="313391"/>
            </a:xfrm>
          </p:grpSpPr>
          <p:sp>
            <p:nvSpPr>
              <p:cNvPr id="167" name="Ellipse 166"/>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68" name="Bouée 167"/>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169" name="Connecteur droit 168"/>
            <p:cNvCxnSpPr/>
            <p:nvPr/>
          </p:nvCxnSpPr>
          <p:spPr>
            <a:xfrm rot="900000" flipH="1">
              <a:off x="6898482" y="3436144"/>
              <a:ext cx="121443" cy="292894"/>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64" name="Groupe 163"/>
          <p:cNvGrpSpPr/>
          <p:nvPr>
            <p:custDataLst>
              <p:tags r:id="rId42"/>
            </p:custDataLst>
          </p:nvPr>
        </p:nvGrpSpPr>
        <p:grpSpPr>
          <a:xfrm>
            <a:off x="2332232" y="2623576"/>
            <a:ext cx="1925427" cy="1040373"/>
            <a:chOff x="5145921" y="2695044"/>
            <a:chExt cx="1925427" cy="1040373"/>
          </a:xfrm>
        </p:grpSpPr>
        <p:sp>
          <p:nvSpPr>
            <p:cNvPr id="159" name="Forme libre 158"/>
            <p:cNvSpPr/>
            <p:nvPr/>
          </p:nvSpPr>
          <p:spPr>
            <a:xfrm>
              <a:off x="5145921" y="2695044"/>
              <a:ext cx="1881956" cy="922123"/>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81956" h="922123">
                  <a:moveTo>
                    <a:pt x="1881956" y="922123"/>
                  </a:moveTo>
                  <a:lnTo>
                    <a:pt x="1194892" y="621224"/>
                  </a:lnTo>
                  <a:cubicBezTo>
                    <a:pt x="1435591" y="777075"/>
                    <a:pt x="1379524" y="734685"/>
                    <a:pt x="1605118" y="882513"/>
                  </a:cubicBezTo>
                  <a:lnTo>
                    <a:pt x="905241" y="594866"/>
                  </a:lnTo>
                  <a:lnTo>
                    <a:pt x="0" y="0"/>
                  </a:lnTo>
                  <a:lnTo>
                    <a:pt x="592469" y="259829"/>
                  </a:lnTo>
                  <a:cubicBezTo>
                    <a:pt x="830031" y="417453"/>
                    <a:pt x="833439" y="421556"/>
                    <a:pt x="997394" y="538139"/>
                  </a:cubicBezTo>
                  <a:lnTo>
                    <a:pt x="1731541" y="859144"/>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160" name="Groupe 159"/>
            <p:cNvGrpSpPr/>
            <p:nvPr/>
          </p:nvGrpSpPr>
          <p:grpSpPr>
            <a:xfrm>
              <a:off x="6841947" y="3422026"/>
              <a:ext cx="229401" cy="313391"/>
              <a:chOff x="6487012" y="3744806"/>
              <a:chExt cx="229401" cy="313391"/>
            </a:xfrm>
          </p:grpSpPr>
          <p:sp>
            <p:nvSpPr>
              <p:cNvPr id="161" name="Ellipse 160"/>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62" name="Bouée 161"/>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163" name="Connecteur droit 162"/>
            <p:cNvCxnSpPr/>
            <p:nvPr/>
          </p:nvCxnSpPr>
          <p:spPr>
            <a:xfrm flipH="1">
              <a:off x="6898482" y="3436144"/>
              <a:ext cx="121443" cy="292894"/>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56" name="Groupe 155"/>
          <p:cNvGrpSpPr/>
          <p:nvPr>
            <p:custDataLst>
              <p:tags r:id="rId43"/>
            </p:custDataLst>
          </p:nvPr>
        </p:nvGrpSpPr>
        <p:grpSpPr>
          <a:xfrm>
            <a:off x="2275081" y="2771512"/>
            <a:ext cx="1982578" cy="895117"/>
            <a:chOff x="5088770" y="2840300"/>
            <a:chExt cx="1982578" cy="895117"/>
          </a:xfrm>
        </p:grpSpPr>
        <p:sp>
          <p:nvSpPr>
            <p:cNvPr id="151" name="Forme libre 150"/>
            <p:cNvSpPr/>
            <p:nvPr/>
          </p:nvSpPr>
          <p:spPr>
            <a:xfrm>
              <a:off x="5088770" y="2840300"/>
              <a:ext cx="1936725" cy="737701"/>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36725" h="737701">
                  <a:moveTo>
                    <a:pt x="1936725" y="731623"/>
                  </a:moveTo>
                  <a:lnTo>
                    <a:pt x="1261567" y="449774"/>
                  </a:lnTo>
                  <a:cubicBezTo>
                    <a:pt x="1511791" y="527044"/>
                    <a:pt x="1455724" y="508467"/>
                    <a:pt x="1728943" y="582476"/>
                  </a:cubicBezTo>
                  <a:lnTo>
                    <a:pt x="998110" y="304354"/>
                  </a:lnTo>
                  <a:lnTo>
                    <a:pt x="0" y="0"/>
                  </a:lnTo>
                  <a:lnTo>
                    <a:pt x="582944" y="259830"/>
                  </a:lnTo>
                  <a:cubicBezTo>
                    <a:pt x="844318" y="365067"/>
                    <a:pt x="869158" y="373931"/>
                    <a:pt x="1047400" y="423839"/>
                  </a:cubicBezTo>
                  <a:lnTo>
                    <a:pt x="1791073" y="737701"/>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152" name="Groupe 151"/>
            <p:cNvGrpSpPr/>
            <p:nvPr/>
          </p:nvGrpSpPr>
          <p:grpSpPr>
            <a:xfrm>
              <a:off x="6841947" y="3422026"/>
              <a:ext cx="229401" cy="313391"/>
              <a:chOff x="6487012" y="3744806"/>
              <a:chExt cx="229401" cy="313391"/>
            </a:xfrm>
          </p:grpSpPr>
          <p:sp>
            <p:nvSpPr>
              <p:cNvPr id="153" name="Ellipse 152"/>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54" name="Bouée 153"/>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155" name="Connecteur droit 154"/>
            <p:cNvCxnSpPr/>
            <p:nvPr/>
          </p:nvCxnSpPr>
          <p:spPr>
            <a:xfrm rot="1080000">
              <a:off x="6936581" y="3431381"/>
              <a:ext cx="40482" cy="300038"/>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50" name="Groupe 149"/>
          <p:cNvGrpSpPr/>
          <p:nvPr>
            <p:custDataLst>
              <p:tags r:id="rId44"/>
            </p:custDataLst>
          </p:nvPr>
        </p:nvGrpSpPr>
        <p:grpSpPr>
          <a:xfrm>
            <a:off x="2248887" y="2871241"/>
            <a:ext cx="2008772" cy="740335"/>
            <a:chOff x="5062576" y="2995082"/>
            <a:chExt cx="2008772" cy="740335"/>
          </a:xfrm>
        </p:grpSpPr>
        <p:sp>
          <p:nvSpPr>
            <p:cNvPr id="145" name="Forme libre 144"/>
            <p:cNvSpPr/>
            <p:nvPr/>
          </p:nvSpPr>
          <p:spPr>
            <a:xfrm>
              <a:off x="5062576" y="2995082"/>
              <a:ext cx="1970063" cy="621020"/>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70063" h="621020">
                  <a:moveTo>
                    <a:pt x="1970063" y="543504"/>
                  </a:moveTo>
                  <a:lnTo>
                    <a:pt x="1290142" y="264037"/>
                  </a:lnTo>
                  <a:cubicBezTo>
                    <a:pt x="1509410" y="262726"/>
                    <a:pt x="1496205" y="263198"/>
                    <a:pt x="1767043" y="275295"/>
                  </a:cubicBezTo>
                  <a:lnTo>
                    <a:pt x="1048117" y="1935"/>
                  </a:lnTo>
                  <a:lnTo>
                    <a:pt x="0" y="0"/>
                  </a:lnTo>
                  <a:lnTo>
                    <a:pt x="592469" y="271736"/>
                  </a:lnTo>
                  <a:cubicBezTo>
                    <a:pt x="849080" y="300773"/>
                    <a:pt x="897733" y="292968"/>
                    <a:pt x="1073594" y="304776"/>
                  </a:cubicBezTo>
                  <a:lnTo>
                    <a:pt x="1802980" y="621020"/>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146" name="Groupe 145"/>
            <p:cNvGrpSpPr/>
            <p:nvPr/>
          </p:nvGrpSpPr>
          <p:grpSpPr>
            <a:xfrm>
              <a:off x="6841947" y="3422026"/>
              <a:ext cx="229401" cy="313391"/>
              <a:chOff x="6487012" y="3744806"/>
              <a:chExt cx="229401" cy="313391"/>
            </a:xfrm>
          </p:grpSpPr>
          <p:sp>
            <p:nvSpPr>
              <p:cNvPr id="147" name="Ellipse 146"/>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48" name="Bouée 147"/>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149" name="Connecteur droit 148"/>
            <p:cNvCxnSpPr/>
            <p:nvPr/>
          </p:nvCxnSpPr>
          <p:spPr>
            <a:xfrm rot="180000">
              <a:off x="6936581" y="3431381"/>
              <a:ext cx="40482" cy="300038"/>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41" name="Groupe 140"/>
          <p:cNvGrpSpPr/>
          <p:nvPr>
            <p:custDataLst>
              <p:tags r:id="rId45"/>
            </p:custDataLst>
          </p:nvPr>
        </p:nvGrpSpPr>
        <p:grpSpPr>
          <a:xfrm>
            <a:off x="2275081" y="2727225"/>
            <a:ext cx="1982578" cy="900326"/>
            <a:chOff x="5088770" y="2835091"/>
            <a:chExt cx="1982578" cy="900326"/>
          </a:xfrm>
        </p:grpSpPr>
        <p:sp>
          <p:nvSpPr>
            <p:cNvPr id="136" name="Forme libre 135"/>
            <p:cNvSpPr/>
            <p:nvPr/>
          </p:nvSpPr>
          <p:spPr>
            <a:xfrm>
              <a:off x="5088770" y="2835091"/>
              <a:ext cx="1943869" cy="797679"/>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43869" h="797679">
                  <a:moveTo>
                    <a:pt x="1943869" y="703494"/>
                  </a:moveTo>
                  <a:lnTo>
                    <a:pt x="1254423" y="390690"/>
                  </a:lnTo>
                  <a:cubicBezTo>
                    <a:pt x="1426066" y="336992"/>
                    <a:pt x="1479537" y="332700"/>
                    <a:pt x="1717037" y="270978"/>
                  </a:cubicBezTo>
                  <a:lnTo>
                    <a:pt x="1007635" y="0"/>
                  </a:lnTo>
                  <a:lnTo>
                    <a:pt x="0" y="312390"/>
                  </a:lnTo>
                  <a:lnTo>
                    <a:pt x="597231" y="588889"/>
                  </a:lnTo>
                  <a:cubicBezTo>
                    <a:pt x="834792" y="525057"/>
                    <a:pt x="900115" y="522015"/>
                    <a:pt x="1061688" y="488579"/>
                  </a:cubicBezTo>
                  <a:lnTo>
                    <a:pt x="1781548" y="79767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137" name="Groupe 136"/>
            <p:cNvGrpSpPr/>
            <p:nvPr/>
          </p:nvGrpSpPr>
          <p:grpSpPr>
            <a:xfrm>
              <a:off x="6841947" y="3422026"/>
              <a:ext cx="229401" cy="313391"/>
              <a:chOff x="6487012" y="3744806"/>
              <a:chExt cx="229401" cy="313391"/>
            </a:xfrm>
          </p:grpSpPr>
          <p:sp>
            <p:nvSpPr>
              <p:cNvPr id="138" name="Ellipse 137"/>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39" name="Bouée 138"/>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140" name="Connecteur droit 139"/>
            <p:cNvCxnSpPr/>
            <p:nvPr/>
          </p:nvCxnSpPr>
          <p:spPr>
            <a:xfrm>
              <a:off x="6902749" y="3450319"/>
              <a:ext cx="108917" cy="25582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33" name="Groupe 132"/>
          <p:cNvGrpSpPr/>
          <p:nvPr>
            <p:custDataLst>
              <p:tags r:id="rId46"/>
            </p:custDataLst>
          </p:nvPr>
        </p:nvGrpSpPr>
        <p:grpSpPr>
          <a:xfrm>
            <a:off x="2330807" y="2583209"/>
            <a:ext cx="1926852" cy="1042171"/>
            <a:chOff x="5144496" y="2693246"/>
            <a:chExt cx="1926852" cy="1042171"/>
          </a:xfrm>
        </p:grpSpPr>
        <p:sp>
          <p:nvSpPr>
            <p:cNvPr id="128" name="Forme libre 127"/>
            <p:cNvSpPr/>
            <p:nvPr/>
          </p:nvSpPr>
          <p:spPr>
            <a:xfrm>
              <a:off x="5144496" y="2693246"/>
              <a:ext cx="1890677" cy="94965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90677" h="949656">
                  <a:moveTo>
                    <a:pt x="1890677" y="832675"/>
                  </a:moveTo>
                  <a:lnTo>
                    <a:pt x="1186033" y="507207"/>
                  </a:lnTo>
                  <a:cubicBezTo>
                    <a:pt x="1309549" y="418048"/>
                    <a:pt x="1406081" y="380826"/>
                    <a:pt x="1603054" y="255780"/>
                  </a:cubicBezTo>
                  <a:lnTo>
                    <a:pt x="898717" y="0"/>
                  </a:lnTo>
                  <a:lnTo>
                    <a:pt x="0" y="603680"/>
                  </a:lnTo>
                  <a:lnTo>
                    <a:pt x="592166" y="882713"/>
                  </a:lnTo>
                  <a:cubicBezTo>
                    <a:pt x="776535" y="768222"/>
                    <a:pt x="859588" y="722120"/>
                    <a:pt x="1005963" y="630425"/>
                  </a:cubicBezTo>
                  <a:lnTo>
                    <a:pt x="1730889" y="949656"/>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129" name="Groupe 128"/>
            <p:cNvGrpSpPr/>
            <p:nvPr/>
          </p:nvGrpSpPr>
          <p:grpSpPr>
            <a:xfrm>
              <a:off x="6841947" y="3422026"/>
              <a:ext cx="229401" cy="313391"/>
              <a:chOff x="6487012" y="3744806"/>
              <a:chExt cx="229401" cy="313391"/>
            </a:xfrm>
          </p:grpSpPr>
          <p:sp>
            <p:nvSpPr>
              <p:cNvPr id="130" name="Ellipse 12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31" name="Bouée 13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132" name="Connecteur droit 131"/>
            <p:cNvCxnSpPr/>
            <p:nvPr/>
          </p:nvCxnSpPr>
          <p:spPr>
            <a:xfrm>
              <a:off x="6879952" y="3478182"/>
              <a:ext cx="154511" cy="195038"/>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24" name="Groupe 123"/>
          <p:cNvGrpSpPr/>
          <p:nvPr>
            <p:custDataLst>
              <p:tags r:id="rId47"/>
            </p:custDataLst>
          </p:nvPr>
        </p:nvGrpSpPr>
        <p:grpSpPr>
          <a:xfrm>
            <a:off x="2415818" y="2439193"/>
            <a:ext cx="1841841" cy="1166286"/>
            <a:chOff x="5233150" y="2569131"/>
            <a:chExt cx="1841841" cy="1166286"/>
          </a:xfrm>
        </p:grpSpPr>
        <p:sp>
          <p:nvSpPr>
            <p:cNvPr id="119" name="Forme libre 118"/>
            <p:cNvSpPr/>
            <p:nvPr/>
          </p:nvSpPr>
          <p:spPr>
            <a:xfrm>
              <a:off x="5233150" y="2569131"/>
              <a:ext cx="1794424" cy="1138542"/>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94424" h="1138542">
                  <a:moveTo>
                    <a:pt x="1794424" y="936526"/>
                  </a:moveTo>
                  <a:lnTo>
                    <a:pt x="1082181" y="618657"/>
                  </a:lnTo>
                  <a:cubicBezTo>
                    <a:pt x="1182901" y="509234"/>
                    <a:pt x="1274367" y="423887"/>
                    <a:pt x="1423214" y="250714"/>
                  </a:cubicBezTo>
                  <a:lnTo>
                    <a:pt x="734074" y="0"/>
                  </a:lnTo>
                  <a:cubicBezTo>
                    <a:pt x="488814" y="319465"/>
                    <a:pt x="295068" y="519379"/>
                    <a:pt x="0" y="839246"/>
                  </a:cubicBezTo>
                  <a:lnTo>
                    <a:pt x="594698" y="1138542"/>
                  </a:lnTo>
                  <a:cubicBezTo>
                    <a:pt x="728408" y="988589"/>
                    <a:pt x="826659" y="889295"/>
                    <a:pt x="935040" y="772271"/>
                  </a:cubicBezTo>
                  <a:lnTo>
                    <a:pt x="1647301" y="1083903"/>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120" name="Groupe 119"/>
            <p:cNvGrpSpPr/>
            <p:nvPr/>
          </p:nvGrpSpPr>
          <p:grpSpPr>
            <a:xfrm>
              <a:off x="6841947" y="3422026"/>
              <a:ext cx="229401" cy="313391"/>
              <a:chOff x="6487012" y="3744806"/>
              <a:chExt cx="229401" cy="313391"/>
            </a:xfrm>
          </p:grpSpPr>
          <p:sp>
            <p:nvSpPr>
              <p:cNvPr id="121" name="Ellipse 120"/>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22" name="Bouée 121"/>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123" name="Connecteur droit 122"/>
            <p:cNvCxnSpPr/>
            <p:nvPr/>
          </p:nvCxnSpPr>
          <p:spPr>
            <a:xfrm rot="1800000">
              <a:off x="6844491" y="3561770"/>
              <a:ext cx="230500" cy="2532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18" name="Groupe 117"/>
          <p:cNvGrpSpPr/>
          <p:nvPr>
            <p:custDataLst>
              <p:tags r:id="rId48"/>
            </p:custDataLst>
          </p:nvPr>
        </p:nvGrpSpPr>
        <p:grpSpPr>
          <a:xfrm>
            <a:off x="2522202" y="2367185"/>
            <a:ext cx="1735457" cy="1333581"/>
            <a:chOff x="5339534" y="2472877"/>
            <a:chExt cx="1735457" cy="1333581"/>
          </a:xfrm>
        </p:grpSpPr>
        <p:sp>
          <p:nvSpPr>
            <p:cNvPr id="113" name="Forme libre 112"/>
            <p:cNvSpPr/>
            <p:nvPr/>
          </p:nvSpPr>
          <p:spPr>
            <a:xfrm>
              <a:off x="5339534" y="2472877"/>
              <a:ext cx="1650046" cy="1333581"/>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50046" h="1333581">
                  <a:moveTo>
                    <a:pt x="1650046" y="1002384"/>
                  </a:moveTo>
                  <a:lnTo>
                    <a:pt x="955534" y="704778"/>
                  </a:lnTo>
                  <a:cubicBezTo>
                    <a:pt x="1018260" y="582691"/>
                    <a:pt x="1097059" y="431487"/>
                    <a:pt x="1195247" y="250715"/>
                  </a:cubicBezTo>
                  <a:lnTo>
                    <a:pt x="521306" y="0"/>
                  </a:lnTo>
                  <a:cubicBezTo>
                    <a:pt x="357101" y="390388"/>
                    <a:pt x="165886" y="678955"/>
                    <a:pt x="0" y="1031750"/>
                  </a:cubicBezTo>
                  <a:lnTo>
                    <a:pt x="614963" y="1333581"/>
                  </a:lnTo>
                  <a:cubicBezTo>
                    <a:pt x="692948" y="1181095"/>
                    <a:pt x="773467" y="1031141"/>
                    <a:pt x="853985" y="888787"/>
                  </a:cubicBezTo>
                  <a:lnTo>
                    <a:pt x="883167" y="894230"/>
                  </a:lnTo>
                  <a:cubicBezTo>
                    <a:pt x="1106497" y="1015746"/>
                    <a:pt x="1443238" y="1156432"/>
                    <a:pt x="1563714" y="1205486"/>
                  </a:cubicBez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114" name="Groupe 113"/>
            <p:cNvGrpSpPr/>
            <p:nvPr/>
          </p:nvGrpSpPr>
          <p:grpSpPr>
            <a:xfrm>
              <a:off x="6841947" y="3422026"/>
              <a:ext cx="229401" cy="313391"/>
              <a:chOff x="6487012" y="3744806"/>
              <a:chExt cx="229401" cy="313391"/>
            </a:xfrm>
          </p:grpSpPr>
          <p:sp>
            <p:nvSpPr>
              <p:cNvPr id="115" name="Ellipse 114"/>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16" name="Bouée 115"/>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117" name="Connecteur droit 116"/>
            <p:cNvCxnSpPr/>
            <p:nvPr/>
          </p:nvCxnSpPr>
          <p:spPr>
            <a:xfrm rot="900000">
              <a:off x="6844491" y="3561770"/>
              <a:ext cx="230500" cy="2532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12" name="Groupe 111"/>
          <p:cNvGrpSpPr/>
          <p:nvPr>
            <p:custDataLst>
              <p:tags r:id="rId49"/>
            </p:custDataLst>
          </p:nvPr>
        </p:nvGrpSpPr>
        <p:grpSpPr>
          <a:xfrm>
            <a:off x="2648850" y="2295177"/>
            <a:ext cx="1608809" cy="1452630"/>
            <a:chOff x="5466182" y="2419686"/>
            <a:chExt cx="1608809" cy="1452630"/>
          </a:xfrm>
        </p:grpSpPr>
        <p:sp>
          <p:nvSpPr>
            <p:cNvPr id="107" name="Forme libre 106"/>
            <p:cNvSpPr/>
            <p:nvPr/>
          </p:nvSpPr>
          <p:spPr>
            <a:xfrm>
              <a:off x="5466182" y="2419686"/>
              <a:ext cx="1561392" cy="1452630"/>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61392" h="1452630">
                  <a:moveTo>
                    <a:pt x="1561392" y="1080905"/>
                  </a:moveTo>
                  <a:lnTo>
                    <a:pt x="808622" y="752904"/>
                  </a:lnTo>
                  <a:cubicBezTo>
                    <a:pt x="840952" y="582690"/>
                    <a:pt x="896955" y="421354"/>
                    <a:pt x="929286" y="248181"/>
                  </a:cubicBezTo>
                  <a:lnTo>
                    <a:pt x="260411" y="0"/>
                  </a:lnTo>
                  <a:cubicBezTo>
                    <a:pt x="169662" y="408118"/>
                    <a:pt x="84831" y="760010"/>
                    <a:pt x="0" y="1153332"/>
                  </a:cubicBezTo>
                  <a:lnTo>
                    <a:pt x="622563" y="1452630"/>
                  </a:lnTo>
                  <a:lnTo>
                    <a:pt x="748920" y="952488"/>
                  </a:lnTo>
                  <a:cubicBezTo>
                    <a:pt x="972250" y="1074004"/>
                    <a:pt x="1298859" y="1202024"/>
                    <a:pt x="1421868" y="1246013"/>
                  </a:cubicBez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108" name="Groupe 107"/>
            <p:cNvGrpSpPr/>
            <p:nvPr/>
          </p:nvGrpSpPr>
          <p:grpSpPr>
            <a:xfrm>
              <a:off x="6841947" y="3422026"/>
              <a:ext cx="229401" cy="313391"/>
              <a:chOff x="6487012" y="3744806"/>
              <a:chExt cx="229401" cy="313391"/>
            </a:xfrm>
          </p:grpSpPr>
          <p:sp>
            <p:nvSpPr>
              <p:cNvPr id="109" name="Ellipse 108"/>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10" name="Bouée 109"/>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111" name="Connecteur droit 110"/>
            <p:cNvCxnSpPr/>
            <p:nvPr/>
          </p:nvCxnSpPr>
          <p:spPr>
            <a:xfrm>
              <a:off x="6844491" y="3561770"/>
              <a:ext cx="230500" cy="2532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89" name="Groupe 188"/>
          <p:cNvGrpSpPr/>
          <p:nvPr>
            <p:custDataLst>
              <p:tags r:id="rId50"/>
            </p:custDataLst>
          </p:nvPr>
        </p:nvGrpSpPr>
        <p:grpSpPr>
          <a:xfrm>
            <a:off x="2765583" y="2295177"/>
            <a:ext cx="1492076" cy="1494059"/>
            <a:chOff x="1365107" y="2659822"/>
            <a:chExt cx="1492076" cy="1494059"/>
          </a:xfrm>
        </p:grpSpPr>
        <p:sp>
          <p:nvSpPr>
            <p:cNvPr id="72" name="Forme libre 71"/>
            <p:cNvSpPr/>
            <p:nvPr/>
          </p:nvSpPr>
          <p:spPr>
            <a:xfrm>
              <a:off x="1365107" y="2659822"/>
              <a:ext cx="1401593" cy="1494059"/>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01593" h="1494059">
                  <a:moveTo>
                    <a:pt x="1401593" y="1101619"/>
                  </a:moveTo>
                  <a:lnTo>
                    <a:pt x="651783" y="764741"/>
                  </a:lnTo>
                  <a:cubicBezTo>
                    <a:pt x="651562" y="594527"/>
                    <a:pt x="651340" y="424314"/>
                    <a:pt x="651119" y="254100"/>
                  </a:cubicBezTo>
                  <a:lnTo>
                    <a:pt x="5918" y="0"/>
                  </a:lnTo>
                  <a:cubicBezTo>
                    <a:pt x="3945" y="402199"/>
                    <a:pt x="1973" y="804399"/>
                    <a:pt x="0" y="1206598"/>
                  </a:cubicBezTo>
                  <a:lnTo>
                    <a:pt x="643277" y="1494059"/>
                  </a:lnTo>
                  <a:lnTo>
                    <a:pt x="651265" y="993917"/>
                  </a:lnTo>
                  <a:cubicBezTo>
                    <a:pt x="874595" y="1115433"/>
                    <a:pt x="1224878" y="1258249"/>
                    <a:pt x="1347887" y="1302238"/>
                  </a:cubicBez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94" name="Groupe 93"/>
            <p:cNvGrpSpPr/>
            <p:nvPr/>
          </p:nvGrpSpPr>
          <p:grpSpPr>
            <a:xfrm>
              <a:off x="2611486" y="3707980"/>
              <a:ext cx="245697" cy="313391"/>
              <a:chOff x="6629570" y="3897206"/>
              <a:chExt cx="245697" cy="313391"/>
            </a:xfrm>
          </p:grpSpPr>
          <p:sp>
            <p:nvSpPr>
              <p:cNvPr id="91" name="Ellipse 90"/>
              <p:cNvSpPr/>
              <p:nvPr/>
            </p:nvSpPr>
            <p:spPr>
              <a:xfrm>
                <a:off x="6682105" y="39525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92" name="Bouée 91"/>
              <p:cNvSpPr/>
              <p:nvPr/>
            </p:nvSpPr>
            <p:spPr>
              <a:xfrm rot="1079884">
                <a:off x="6639412" y="38972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cxnSp>
            <p:nvCxnSpPr>
              <p:cNvPr id="93" name="Connecteur droit 92"/>
              <p:cNvCxnSpPr/>
              <p:nvPr/>
            </p:nvCxnSpPr>
            <p:spPr>
              <a:xfrm flipV="1">
                <a:off x="6629570" y="4041864"/>
                <a:ext cx="245697" cy="35462"/>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grpSp>
        <p:nvGrpSpPr>
          <p:cNvPr id="1212" name="Groupe 1211"/>
          <p:cNvGrpSpPr/>
          <p:nvPr>
            <p:custDataLst>
              <p:tags r:id="rId51"/>
            </p:custDataLst>
          </p:nvPr>
        </p:nvGrpSpPr>
        <p:grpSpPr>
          <a:xfrm>
            <a:off x="2248887" y="2896925"/>
            <a:ext cx="2008772" cy="740335"/>
            <a:chOff x="5062576" y="2995082"/>
            <a:chExt cx="2008772" cy="740335"/>
          </a:xfrm>
        </p:grpSpPr>
        <p:sp>
          <p:nvSpPr>
            <p:cNvPr id="1213" name="Forme libre 1212"/>
            <p:cNvSpPr/>
            <p:nvPr/>
          </p:nvSpPr>
          <p:spPr>
            <a:xfrm>
              <a:off x="5062576" y="2995082"/>
              <a:ext cx="1970063" cy="621020"/>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70063" h="621020">
                  <a:moveTo>
                    <a:pt x="1970063" y="543504"/>
                  </a:moveTo>
                  <a:lnTo>
                    <a:pt x="1290142" y="264037"/>
                  </a:lnTo>
                  <a:cubicBezTo>
                    <a:pt x="1509410" y="262726"/>
                    <a:pt x="1496205" y="263198"/>
                    <a:pt x="1767043" y="275295"/>
                  </a:cubicBezTo>
                  <a:lnTo>
                    <a:pt x="1048117" y="1935"/>
                  </a:lnTo>
                  <a:lnTo>
                    <a:pt x="0" y="0"/>
                  </a:lnTo>
                  <a:lnTo>
                    <a:pt x="592469" y="271736"/>
                  </a:lnTo>
                  <a:cubicBezTo>
                    <a:pt x="849080" y="300773"/>
                    <a:pt x="897733" y="292968"/>
                    <a:pt x="1073594" y="304776"/>
                  </a:cubicBezTo>
                  <a:lnTo>
                    <a:pt x="1802980" y="621020"/>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1214" name="Groupe 1213"/>
            <p:cNvGrpSpPr/>
            <p:nvPr/>
          </p:nvGrpSpPr>
          <p:grpSpPr>
            <a:xfrm>
              <a:off x="6841947" y="3422026"/>
              <a:ext cx="229401" cy="313391"/>
              <a:chOff x="6487012" y="3744806"/>
              <a:chExt cx="229401" cy="313391"/>
            </a:xfrm>
          </p:grpSpPr>
          <p:sp>
            <p:nvSpPr>
              <p:cNvPr id="1216" name="Ellipse 121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217" name="Bouée 121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1215" name="Connecteur droit 1214"/>
            <p:cNvCxnSpPr/>
            <p:nvPr/>
          </p:nvCxnSpPr>
          <p:spPr>
            <a:xfrm rot="180000">
              <a:off x="6936581" y="3431381"/>
              <a:ext cx="40482" cy="300038"/>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218" name="Groupe 1217"/>
          <p:cNvGrpSpPr/>
          <p:nvPr>
            <p:custDataLst>
              <p:tags r:id="rId52"/>
            </p:custDataLst>
          </p:nvPr>
        </p:nvGrpSpPr>
        <p:grpSpPr>
          <a:xfrm>
            <a:off x="2457049" y="2431647"/>
            <a:ext cx="1800610" cy="1210392"/>
            <a:chOff x="5270738" y="2525025"/>
            <a:chExt cx="1800610" cy="1210392"/>
          </a:xfrm>
        </p:grpSpPr>
        <p:sp>
          <p:nvSpPr>
            <p:cNvPr id="1219" name="Forme libre 1218"/>
            <p:cNvSpPr/>
            <p:nvPr/>
          </p:nvSpPr>
          <p:spPr>
            <a:xfrm>
              <a:off x="5270738" y="2525025"/>
              <a:ext cx="1742957" cy="1209147"/>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208707 w 1890594"/>
                <a:gd name="connsiteY6" fmla="*/ 52843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194419 w 1890594"/>
                <a:gd name="connsiteY6" fmla="*/ 547481 h 851699"/>
                <a:gd name="connsiteX7" fmla="*/ 1890594 w 1890594"/>
                <a:gd name="connsiteY7" fmla="*/ 851699 h 851699"/>
                <a:gd name="connsiteX0" fmla="*/ 1754503 w 1890594"/>
                <a:gd name="connsiteY0" fmla="*/ 767038 h 859102"/>
                <a:gd name="connsiteX1" fmla="*/ 1009287 w 1890594"/>
                <a:gd name="connsiteY1" fmla="*/ 442326 h 859102"/>
                <a:gd name="connsiteX2" fmla="*/ 555623 w 1890594"/>
                <a:gd name="connsiteY2" fmla="*/ 240525 h 859102"/>
                <a:gd name="connsiteX3" fmla="*/ 0 w 1890594"/>
                <a:gd name="connsiteY3" fmla="*/ 0 h 859102"/>
                <a:gd name="connsiteX4" fmla="*/ 960530 w 1890594"/>
                <a:gd name="connsiteY4" fmla="*/ 431832 h 859102"/>
                <a:gd name="connsiteX5" fmla="*/ 1574306 w 1890594"/>
                <a:gd name="connsiteY5" fmla="*/ 859102 h 859102"/>
                <a:gd name="connsiteX6" fmla="*/ 1194419 w 1890594"/>
                <a:gd name="connsiteY6" fmla="*/ 547481 h 859102"/>
                <a:gd name="connsiteX7" fmla="*/ 1890594 w 1890594"/>
                <a:gd name="connsiteY7" fmla="*/ 851699 h 859102"/>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45731 w 1890594"/>
                <a:gd name="connsiteY5" fmla="*/ 830527 h 851699"/>
                <a:gd name="connsiteX6" fmla="*/ 1194419 w 1890594"/>
                <a:gd name="connsiteY6" fmla="*/ 547481 h 851699"/>
                <a:gd name="connsiteX7" fmla="*/ 1890594 w 1890594"/>
                <a:gd name="connsiteY7" fmla="*/ 851699 h 851699"/>
                <a:gd name="connsiteX0" fmla="*/ 1702116 w 1838207"/>
                <a:gd name="connsiteY0" fmla="*/ 917057 h 1001718"/>
                <a:gd name="connsiteX1" fmla="*/ 956900 w 1838207"/>
                <a:gd name="connsiteY1" fmla="*/ 592345 h 1001718"/>
                <a:gd name="connsiteX2" fmla="*/ 503236 w 1838207"/>
                <a:gd name="connsiteY2" fmla="*/ 390544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56900 w 1838207"/>
                <a:gd name="connsiteY1" fmla="*/ 592345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895625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99735 w 1838207"/>
                <a:gd name="connsiteY0" fmla="*/ 888481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85448 w 1823920"/>
                <a:gd name="connsiteY0" fmla="*/ 871813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739075 w 1747720"/>
                <a:gd name="connsiteY4" fmla="*/ 8247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650969 w 1747720"/>
                <a:gd name="connsiteY4" fmla="*/ 9390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228197"/>
                <a:gd name="connsiteX1" fmla="*/ 904513 w 1747720"/>
                <a:gd name="connsiteY1" fmla="*/ 651877 h 1228197"/>
                <a:gd name="connsiteX2" fmla="*/ 615156 w 1747720"/>
                <a:gd name="connsiteY2" fmla="*/ 250051 h 1228197"/>
                <a:gd name="connsiteX3" fmla="*/ 0 w 1747720"/>
                <a:gd name="connsiteY3" fmla="*/ 0 h 1228197"/>
                <a:gd name="connsiteX4" fmla="*/ 650969 w 1747720"/>
                <a:gd name="connsiteY4" fmla="*/ 939040 h 1228197"/>
                <a:gd name="connsiteX5" fmla="*/ 1336182 w 1747720"/>
                <a:gd name="connsiteY5" fmla="*/ 1228197 h 1228197"/>
                <a:gd name="connsiteX6" fmla="*/ 1051545 w 1747720"/>
                <a:gd name="connsiteY6" fmla="*/ 802276 h 1228197"/>
                <a:gd name="connsiteX7" fmla="*/ 1747720 w 1747720"/>
                <a:gd name="connsiteY7" fmla="*/ 1106494 h 122819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51545 w 1747720"/>
                <a:gd name="connsiteY6" fmla="*/ 802276 h 1209147"/>
                <a:gd name="connsiteX7" fmla="*/ 1747720 w 1747720"/>
                <a:gd name="connsiteY7" fmla="*/ 1106494 h 120914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37258 w 1747720"/>
                <a:gd name="connsiteY6" fmla="*/ 830851 h 1209147"/>
                <a:gd name="connsiteX7" fmla="*/ 1747720 w 1747720"/>
                <a:gd name="connsiteY7" fmla="*/ 1106494 h 1209147"/>
                <a:gd name="connsiteX0" fmla="*/ 1652111 w 1742957"/>
                <a:gd name="connsiteY0" fmla="*/ 964683 h 1209147"/>
                <a:gd name="connsiteX1" fmla="*/ 904513 w 1742957"/>
                <a:gd name="connsiteY1" fmla="*/ 651877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42957" h="1209147">
                  <a:moveTo>
                    <a:pt x="1652111" y="964683"/>
                  </a:moveTo>
                  <a:lnTo>
                    <a:pt x="904513" y="651877"/>
                  </a:lnTo>
                  <a:cubicBezTo>
                    <a:pt x="761455" y="478487"/>
                    <a:pt x="803773" y="484726"/>
                    <a:pt x="615156" y="250051"/>
                  </a:cubicBezTo>
                  <a:lnTo>
                    <a:pt x="0" y="0"/>
                  </a:lnTo>
                  <a:lnTo>
                    <a:pt x="650969" y="939040"/>
                  </a:lnTo>
                  <a:lnTo>
                    <a:pt x="1319513" y="1209147"/>
                  </a:lnTo>
                  <a:lnTo>
                    <a:pt x="1037258" y="830851"/>
                  </a:lnTo>
                  <a:lnTo>
                    <a:pt x="1742957" y="1132688"/>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1220" name="Groupe 1219"/>
            <p:cNvGrpSpPr/>
            <p:nvPr/>
          </p:nvGrpSpPr>
          <p:grpSpPr>
            <a:xfrm>
              <a:off x="6841947" y="3422026"/>
              <a:ext cx="229401" cy="313391"/>
              <a:chOff x="6487012" y="3744806"/>
              <a:chExt cx="229401" cy="313391"/>
            </a:xfrm>
          </p:grpSpPr>
          <p:sp>
            <p:nvSpPr>
              <p:cNvPr id="1222" name="Ellipse 122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223" name="Bouée 1222"/>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1221" name="Connecteur droit 1220"/>
            <p:cNvCxnSpPr/>
            <p:nvPr/>
          </p:nvCxnSpPr>
          <p:spPr>
            <a:xfrm flipV="1">
              <a:off x="6853238" y="3474244"/>
              <a:ext cx="207168" cy="209551"/>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224" name="Groupe 1223"/>
          <p:cNvGrpSpPr/>
          <p:nvPr>
            <p:custDataLst>
              <p:tags r:id="rId53"/>
            </p:custDataLst>
          </p:nvPr>
        </p:nvGrpSpPr>
        <p:grpSpPr>
          <a:xfrm>
            <a:off x="2573730" y="2342739"/>
            <a:ext cx="1683929" cy="1371072"/>
            <a:chOff x="5387419" y="2441681"/>
            <a:chExt cx="1683929" cy="1371072"/>
          </a:xfrm>
        </p:grpSpPr>
        <p:sp>
          <p:nvSpPr>
            <p:cNvPr id="1225" name="Forme libre 1224"/>
            <p:cNvSpPr/>
            <p:nvPr/>
          </p:nvSpPr>
          <p:spPr>
            <a:xfrm>
              <a:off x="5387419" y="2441681"/>
              <a:ext cx="1611989" cy="1371072"/>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208707 w 1890594"/>
                <a:gd name="connsiteY6" fmla="*/ 52843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194419 w 1890594"/>
                <a:gd name="connsiteY6" fmla="*/ 547481 h 851699"/>
                <a:gd name="connsiteX7" fmla="*/ 1890594 w 1890594"/>
                <a:gd name="connsiteY7" fmla="*/ 851699 h 851699"/>
                <a:gd name="connsiteX0" fmla="*/ 1754503 w 1890594"/>
                <a:gd name="connsiteY0" fmla="*/ 767038 h 859102"/>
                <a:gd name="connsiteX1" fmla="*/ 1009287 w 1890594"/>
                <a:gd name="connsiteY1" fmla="*/ 442326 h 859102"/>
                <a:gd name="connsiteX2" fmla="*/ 555623 w 1890594"/>
                <a:gd name="connsiteY2" fmla="*/ 240525 h 859102"/>
                <a:gd name="connsiteX3" fmla="*/ 0 w 1890594"/>
                <a:gd name="connsiteY3" fmla="*/ 0 h 859102"/>
                <a:gd name="connsiteX4" fmla="*/ 960530 w 1890594"/>
                <a:gd name="connsiteY4" fmla="*/ 431832 h 859102"/>
                <a:gd name="connsiteX5" fmla="*/ 1574306 w 1890594"/>
                <a:gd name="connsiteY5" fmla="*/ 859102 h 859102"/>
                <a:gd name="connsiteX6" fmla="*/ 1194419 w 1890594"/>
                <a:gd name="connsiteY6" fmla="*/ 547481 h 859102"/>
                <a:gd name="connsiteX7" fmla="*/ 1890594 w 1890594"/>
                <a:gd name="connsiteY7" fmla="*/ 851699 h 859102"/>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45731 w 1890594"/>
                <a:gd name="connsiteY5" fmla="*/ 830527 h 851699"/>
                <a:gd name="connsiteX6" fmla="*/ 1194419 w 1890594"/>
                <a:gd name="connsiteY6" fmla="*/ 547481 h 851699"/>
                <a:gd name="connsiteX7" fmla="*/ 1890594 w 1890594"/>
                <a:gd name="connsiteY7" fmla="*/ 851699 h 851699"/>
                <a:gd name="connsiteX0" fmla="*/ 1702116 w 1838207"/>
                <a:gd name="connsiteY0" fmla="*/ 917057 h 1001718"/>
                <a:gd name="connsiteX1" fmla="*/ 956900 w 1838207"/>
                <a:gd name="connsiteY1" fmla="*/ 592345 h 1001718"/>
                <a:gd name="connsiteX2" fmla="*/ 503236 w 1838207"/>
                <a:gd name="connsiteY2" fmla="*/ 390544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56900 w 1838207"/>
                <a:gd name="connsiteY1" fmla="*/ 592345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895625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99735 w 1838207"/>
                <a:gd name="connsiteY0" fmla="*/ 888481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85448 w 1823920"/>
                <a:gd name="connsiteY0" fmla="*/ 871813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739075 w 1747720"/>
                <a:gd name="connsiteY4" fmla="*/ 8247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650969 w 1747720"/>
                <a:gd name="connsiteY4" fmla="*/ 9390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228197"/>
                <a:gd name="connsiteX1" fmla="*/ 904513 w 1747720"/>
                <a:gd name="connsiteY1" fmla="*/ 651877 h 1228197"/>
                <a:gd name="connsiteX2" fmla="*/ 615156 w 1747720"/>
                <a:gd name="connsiteY2" fmla="*/ 250051 h 1228197"/>
                <a:gd name="connsiteX3" fmla="*/ 0 w 1747720"/>
                <a:gd name="connsiteY3" fmla="*/ 0 h 1228197"/>
                <a:gd name="connsiteX4" fmla="*/ 650969 w 1747720"/>
                <a:gd name="connsiteY4" fmla="*/ 939040 h 1228197"/>
                <a:gd name="connsiteX5" fmla="*/ 1336182 w 1747720"/>
                <a:gd name="connsiteY5" fmla="*/ 1228197 h 1228197"/>
                <a:gd name="connsiteX6" fmla="*/ 1051545 w 1747720"/>
                <a:gd name="connsiteY6" fmla="*/ 802276 h 1228197"/>
                <a:gd name="connsiteX7" fmla="*/ 1747720 w 1747720"/>
                <a:gd name="connsiteY7" fmla="*/ 1106494 h 122819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51545 w 1747720"/>
                <a:gd name="connsiteY6" fmla="*/ 802276 h 1209147"/>
                <a:gd name="connsiteX7" fmla="*/ 1747720 w 1747720"/>
                <a:gd name="connsiteY7" fmla="*/ 1106494 h 120914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37258 w 1747720"/>
                <a:gd name="connsiteY6" fmla="*/ 830851 h 1209147"/>
                <a:gd name="connsiteX7" fmla="*/ 1747720 w 1747720"/>
                <a:gd name="connsiteY7" fmla="*/ 1106494 h 1209147"/>
                <a:gd name="connsiteX0" fmla="*/ 1652111 w 1742957"/>
                <a:gd name="connsiteY0" fmla="*/ 964683 h 1209147"/>
                <a:gd name="connsiteX1" fmla="*/ 904513 w 1742957"/>
                <a:gd name="connsiteY1" fmla="*/ 651877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52111 w 1742957"/>
                <a:gd name="connsiteY0" fmla="*/ 964683 h 1209147"/>
                <a:gd name="connsiteX1" fmla="*/ 940231 w 1742957"/>
                <a:gd name="connsiteY1" fmla="*/ 637590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52137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33088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33088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556861 w 1626276"/>
                <a:gd name="connsiteY0" fmla="*/ 1031358 h 1292491"/>
                <a:gd name="connsiteX1" fmla="*/ 816407 w 1626276"/>
                <a:gd name="connsiteY1" fmla="*/ 720934 h 1292491"/>
                <a:gd name="connsiteX2" fmla="*/ 627063 w 1626276"/>
                <a:gd name="connsiteY2" fmla="*/ 242908 h 1292491"/>
                <a:gd name="connsiteX3" fmla="*/ 0 w 1626276"/>
                <a:gd name="connsiteY3" fmla="*/ 0 h 1292491"/>
                <a:gd name="connsiteX4" fmla="*/ 534288 w 1626276"/>
                <a:gd name="connsiteY4" fmla="*/ 1022384 h 1292491"/>
                <a:gd name="connsiteX5" fmla="*/ 1202832 w 1626276"/>
                <a:gd name="connsiteY5" fmla="*/ 1292491 h 1292491"/>
                <a:gd name="connsiteX6" fmla="*/ 920577 w 1626276"/>
                <a:gd name="connsiteY6" fmla="*/ 914195 h 1292491"/>
                <a:gd name="connsiteX7" fmla="*/ 1626276 w 1626276"/>
                <a:gd name="connsiteY7" fmla="*/ 1216032 h 1292491"/>
                <a:gd name="connsiteX0" fmla="*/ 1556861 w 1626276"/>
                <a:gd name="connsiteY0" fmla="*/ 1031358 h 1292491"/>
                <a:gd name="connsiteX1" fmla="*/ 816407 w 1626276"/>
                <a:gd name="connsiteY1" fmla="*/ 720934 h 1292491"/>
                <a:gd name="connsiteX2" fmla="*/ 627063 w 1626276"/>
                <a:gd name="connsiteY2" fmla="*/ 242908 h 1292491"/>
                <a:gd name="connsiteX3" fmla="*/ 0 w 1626276"/>
                <a:gd name="connsiteY3" fmla="*/ 0 h 1292491"/>
                <a:gd name="connsiteX4" fmla="*/ 412845 w 1626276"/>
                <a:gd name="connsiteY4" fmla="*/ 1105728 h 1292491"/>
                <a:gd name="connsiteX5" fmla="*/ 1202832 w 1626276"/>
                <a:gd name="connsiteY5" fmla="*/ 1292491 h 1292491"/>
                <a:gd name="connsiteX6" fmla="*/ 920577 w 1626276"/>
                <a:gd name="connsiteY6" fmla="*/ 914195 h 1292491"/>
                <a:gd name="connsiteX7" fmla="*/ 1626276 w 1626276"/>
                <a:gd name="connsiteY7" fmla="*/ 1216032 h 1292491"/>
                <a:gd name="connsiteX0" fmla="*/ 1556861 w 1626276"/>
                <a:gd name="connsiteY0" fmla="*/ 1031358 h 1387741"/>
                <a:gd name="connsiteX1" fmla="*/ 816407 w 1626276"/>
                <a:gd name="connsiteY1" fmla="*/ 720934 h 1387741"/>
                <a:gd name="connsiteX2" fmla="*/ 627063 w 1626276"/>
                <a:gd name="connsiteY2" fmla="*/ 242908 h 1387741"/>
                <a:gd name="connsiteX3" fmla="*/ 0 w 1626276"/>
                <a:gd name="connsiteY3" fmla="*/ 0 h 1387741"/>
                <a:gd name="connsiteX4" fmla="*/ 412845 w 1626276"/>
                <a:gd name="connsiteY4" fmla="*/ 1105728 h 1387741"/>
                <a:gd name="connsiteX5" fmla="*/ 1088532 w 1626276"/>
                <a:gd name="connsiteY5" fmla="*/ 1387741 h 1387741"/>
                <a:gd name="connsiteX6" fmla="*/ 920577 w 1626276"/>
                <a:gd name="connsiteY6" fmla="*/ 914195 h 1387741"/>
                <a:gd name="connsiteX7" fmla="*/ 1626276 w 1626276"/>
                <a:gd name="connsiteY7" fmla="*/ 1216032 h 1387741"/>
                <a:gd name="connsiteX0" fmla="*/ 1556861 w 1626276"/>
                <a:gd name="connsiteY0" fmla="*/ 1031358 h 1371072"/>
                <a:gd name="connsiteX1" fmla="*/ 816407 w 1626276"/>
                <a:gd name="connsiteY1" fmla="*/ 720934 h 1371072"/>
                <a:gd name="connsiteX2" fmla="*/ 627063 w 1626276"/>
                <a:gd name="connsiteY2" fmla="*/ 242908 h 1371072"/>
                <a:gd name="connsiteX3" fmla="*/ 0 w 1626276"/>
                <a:gd name="connsiteY3" fmla="*/ 0 h 1371072"/>
                <a:gd name="connsiteX4" fmla="*/ 412845 w 1626276"/>
                <a:gd name="connsiteY4" fmla="*/ 1105728 h 1371072"/>
                <a:gd name="connsiteX5" fmla="*/ 1074245 w 1626276"/>
                <a:gd name="connsiteY5" fmla="*/ 1371072 h 1371072"/>
                <a:gd name="connsiteX6" fmla="*/ 920577 w 1626276"/>
                <a:gd name="connsiteY6" fmla="*/ 914195 h 1371072"/>
                <a:gd name="connsiteX7" fmla="*/ 1626276 w 1626276"/>
                <a:gd name="connsiteY7" fmla="*/ 1216032 h 1371072"/>
                <a:gd name="connsiteX0" fmla="*/ 1556861 w 1626276"/>
                <a:gd name="connsiteY0" fmla="*/ 1031358 h 1371072"/>
                <a:gd name="connsiteX1" fmla="*/ 816407 w 1626276"/>
                <a:gd name="connsiteY1" fmla="*/ 720934 h 1371072"/>
                <a:gd name="connsiteX2" fmla="*/ 627063 w 1626276"/>
                <a:gd name="connsiteY2" fmla="*/ 242908 h 1371072"/>
                <a:gd name="connsiteX3" fmla="*/ 0 w 1626276"/>
                <a:gd name="connsiteY3" fmla="*/ 0 h 1371072"/>
                <a:gd name="connsiteX4" fmla="*/ 412845 w 1626276"/>
                <a:gd name="connsiteY4" fmla="*/ 1105728 h 1371072"/>
                <a:gd name="connsiteX5" fmla="*/ 1074245 w 1626276"/>
                <a:gd name="connsiteY5" fmla="*/ 1371072 h 1371072"/>
                <a:gd name="connsiteX6" fmla="*/ 899146 w 1626276"/>
                <a:gd name="connsiteY6" fmla="*/ 928483 h 1371072"/>
                <a:gd name="connsiteX7" fmla="*/ 1626276 w 1626276"/>
                <a:gd name="connsiteY7" fmla="*/ 1216032 h 1371072"/>
                <a:gd name="connsiteX0" fmla="*/ 1556861 w 1611989"/>
                <a:gd name="connsiteY0" fmla="*/ 1031358 h 1371072"/>
                <a:gd name="connsiteX1" fmla="*/ 816407 w 1611989"/>
                <a:gd name="connsiteY1" fmla="*/ 720934 h 1371072"/>
                <a:gd name="connsiteX2" fmla="*/ 627063 w 1611989"/>
                <a:gd name="connsiteY2" fmla="*/ 242908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11989" h="1371072">
                  <a:moveTo>
                    <a:pt x="1556861" y="1031358"/>
                  </a:moveTo>
                  <a:lnTo>
                    <a:pt x="816407" y="720934"/>
                  </a:lnTo>
                  <a:cubicBezTo>
                    <a:pt x="737643" y="540400"/>
                    <a:pt x="751386" y="539495"/>
                    <a:pt x="627063" y="242908"/>
                  </a:cubicBezTo>
                  <a:lnTo>
                    <a:pt x="0" y="0"/>
                  </a:lnTo>
                  <a:lnTo>
                    <a:pt x="412845" y="1105728"/>
                  </a:lnTo>
                  <a:lnTo>
                    <a:pt x="1074245" y="1371072"/>
                  </a:lnTo>
                  <a:lnTo>
                    <a:pt x="899146" y="928483"/>
                  </a:lnTo>
                  <a:lnTo>
                    <a:pt x="1611989" y="1239844"/>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1226" name="Groupe 1225"/>
            <p:cNvGrpSpPr/>
            <p:nvPr/>
          </p:nvGrpSpPr>
          <p:grpSpPr>
            <a:xfrm>
              <a:off x="6841947" y="3422026"/>
              <a:ext cx="229401" cy="313391"/>
              <a:chOff x="6487012" y="3744806"/>
              <a:chExt cx="229401" cy="313391"/>
            </a:xfrm>
          </p:grpSpPr>
          <p:sp>
            <p:nvSpPr>
              <p:cNvPr id="1228" name="Ellipse 1227"/>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229" name="Bouée 1228"/>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1227" name="Connecteur droit 1226"/>
            <p:cNvCxnSpPr/>
            <p:nvPr/>
          </p:nvCxnSpPr>
          <p:spPr>
            <a:xfrm rot="60000" flipV="1">
              <a:off x="6853238" y="3474244"/>
              <a:ext cx="207168" cy="209551"/>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230" name="Groupe 1229"/>
          <p:cNvGrpSpPr/>
          <p:nvPr>
            <p:custDataLst>
              <p:tags r:id="rId54"/>
            </p:custDataLst>
          </p:nvPr>
        </p:nvGrpSpPr>
        <p:grpSpPr>
          <a:xfrm>
            <a:off x="2715641" y="2318091"/>
            <a:ext cx="1542018" cy="1456796"/>
            <a:chOff x="5537438" y="2415488"/>
            <a:chExt cx="1542018" cy="1456796"/>
          </a:xfrm>
        </p:grpSpPr>
        <p:sp>
          <p:nvSpPr>
            <p:cNvPr id="1231" name="Forme libre 1230"/>
            <p:cNvSpPr/>
            <p:nvPr/>
          </p:nvSpPr>
          <p:spPr>
            <a:xfrm>
              <a:off x="5537438" y="2415488"/>
              <a:ext cx="1452445" cy="145679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208707 w 1890594"/>
                <a:gd name="connsiteY6" fmla="*/ 52843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194419 w 1890594"/>
                <a:gd name="connsiteY6" fmla="*/ 547481 h 851699"/>
                <a:gd name="connsiteX7" fmla="*/ 1890594 w 1890594"/>
                <a:gd name="connsiteY7" fmla="*/ 851699 h 851699"/>
                <a:gd name="connsiteX0" fmla="*/ 1754503 w 1890594"/>
                <a:gd name="connsiteY0" fmla="*/ 767038 h 859102"/>
                <a:gd name="connsiteX1" fmla="*/ 1009287 w 1890594"/>
                <a:gd name="connsiteY1" fmla="*/ 442326 h 859102"/>
                <a:gd name="connsiteX2" fmla="*/ 555623 w 1890594"/>
                <a:gd name="connsiteY2" fmla="*/ 240525 h 859102"/>
                <a:gd name="connsiteX3" fmla="*/ 0 w 1890594"/>
                <a:gd name="connsiteY3" fmla="*/ 0 h 859102"/>
                <a:gd name="connsiteX4" fmla="*/ 960530 w 1890594"/>
                <a:gd name="connsiteY4" fmla="*/ 431832 h 859102"/>
                <a:gd name="connsiteX5" fmla="*/ 1574306 w 1890594"/>
                <a:gd name="connsiteY5" fmla="*/ 859102 h 859102"/>
                <a:gd name="connsiteX6" fmla="*/ 1194419 w 1890594"/>
                <a:gd name="connsiteY6" fmla="*/ 547481 h 859102"/>
                <a:gd name="connsiteX7" fmla="*/ 1890594 w 1890594"/>
                <a:gd name="connsiteY7" fmla="*/ 851699 h 859102"/>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45731 w 1890594"/>
                <a:gd name="connsiteY5" fmla="*/ 830527 h 851699"/>
                <a:gd name="connsiteX6" fmla="*/ 1194419 w 1890594"/>
                <a:gd name="connsiteY6" fmla="*/ 547481 h 851699"/>
                <a:gd name="connsiteX7" fmla="*/ 1890594 w 1890594"/>
                <a:gd name="connsiteY7" fmla="*/ 851699 h 851699"/>
                <a:gd name="connsiteX0" fmla="*/ 1702116 w 1838207"/>
                <a:gd name="connsiteY0" fmla="*/ 917057 h 1001718"/>
                <a:gd name="connsiteX1" fmla="*/ 956900 w 1838207"/>
                <a:gd name="connsiteY1" fmla="*/ 592345 h 1001718"/>
                <a:gd name="connsiteX2" fmla="*/ 503236 w 1838207"/>
                <a:gd name="connsiteY2" fmla="*/ 390544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56900 w 1838207"/>
                <a:gd name="connsiteY1" fmla="*/ 592345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895625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99735 w 1838207"/>
                <a:gd name="connsiteY0" fmla="*/ 888481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85448 w 1823920"/>
                <a:gd name="connsiteY0" fmla="*/ 871813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739075 w 1747720"/>
                <a:gd name="connsiteY4" fmla="*/ 8247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650969 w 1747720"/>
                <a:gd name="connsiteY4" fmla="*/ 9390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228197"/>
                <a:gd name="connsiteX1" fmla="*/ 904513 w 1747720"/>
                <a:gd name="connsiteY1" fmla="*/ 651877 h 1228197"/>
                <a:gd name="connsiteX2" fmla="*/ 615156 w 1747720"/>
                <a:gd name="connsiteY2" fmla="*/ 250051 h 1228197"/>
                <a:gd name="connsiteX3" fmla="*/ 0 w 1747720"/>
                <a:gd name="connsiteY3" fmla="*/ 0 h 1228197"/>
                <a:gd name="connsiteX4" fmla="*/ 650969 w 1747720"/>
                <a:gd name="connsiteY4" fmla="*/ 939040 h 1228197"/>
                <a:gd name="connsiteX5" fmla="*/ 1336182 w 1747720"/>
                <a:gd name="connsiteY5" fmla="*/ 1228197 h 1228197"/>
                <a:gd name="connsiteX6" fmla="*/ 1051545 w 1747720"/>
                <a:gd name="connsiteY6" fmla="*/ 802276 h 1228197"/>
                <a:gd name="connsiteX7" fmla="*/ 1747720 w 1747720"/>
                <a:gd name="connsiteY7" fmla="*/ 1106494 h 122819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51545 w 1747720"/>
                <a:gd name="connsiteY6" fmla="*/ 802276 h 1209147"/>
                <a:gd name="connsiteX7" fmla="*/ 1747720 w 1747720"/>
                <a:gd name="connsiteY7" fmla="*/ 1106494 h 120914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37258 w 1747720"/>
                <a:gd name="connsiteY6" fmla="*/ 830851 h 1209147"/>
                <a:gd name="connsiteX7" fmla="*/ 1747720 w 1747720"/>
                <a:gd name="connsiteY7" fmla="*/ 1106494 h 1209147"/>
                <a:gd name="connsiteX0" fmla="*/ 1652111 w 1742957"/>
                <a:gd name="connsiteY0" fmla="*/ 964683 h 1209147"/>
                <a:gd name="connsiteX1" fmla="*/ 904513 w 1742957"/>
                <a:gd name="connsiteY1" fmla="*/ 651877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52111 w 1742957"/>
                <a:gd name="connsiteY0" fmla="*/ 964683 h 1209147"/>
                <a:gd name="connsiteX1" fmla="*/ 940231 w 1742957"/>
                <a:gd name="connsiteY1" fmla="*/ 637590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52137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33088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33088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556861 w 1626276"/>
                <a:gd name="connsiteY0" fmla="*/ 1031358 h 1292491"/>
                <a:gd name="connsiteX1" fmla="*/ 816407 w 1626276"/>
                <a:gd name="connsiteY1" fmla="*/ 720934 h 1292491"/>
                <a:gd name="connsiteX2" fmla="*/ 627063 w 1626276"/>
                <a:gd name="connsiteY2" fmla="*/ 242908 h 1292491"/>
                <a:gd name="connsiteX3" fmla="*/ 0 w 1626276"/>
                <a:gd name="connsiteY3" fmla="*/ 0 h 1292491"/>
                <a:gd name="connsiteX4" fmla="*/ 534288 w 1626276"/>
                <a:gd name="connsiteY4" fmla="*/ 1022384 h 1292491"/>
                <a:gd name="connsiteX5" fmla="*/ 1202832 w 1626276"/>
                <a:gd name="connsiteY5" fmla="*/ 1292491 h 1292491"/>
                <a:gd name="connsiteX6" fmla="*/ 920577 w 1626276"/>
                <a:gd name="connsiteY6" fmla="*/ 914195 h 1292491"/>
                <a:gd name="connsiteX7" fmla="*/ 1626276 w 1626276"/>
                <a:gd name="connsiteY7" fmla="*/ 1216032 h 1292491"/>
                <a:gd name="connsiteX0" fmla="*/ 1556861 w 1626276"/>
                <a:gd name="connsiteY0" fmla="*/ 1031358 h 1292491"/>
                <a:gd name="connsiteX1" fmla="*/ 816407 w 1626276"/>
                <a:gd name="connsiteY1" fmla="*/ 720934 h 1292491"/>
                <a:gd name="connsiteX2" fmla="*/ 627063 w 1626276"/>
                <a:gd name="connsiteY2" fmla="*/ 242908 h 1292491"/>
                <a:gd name="connsiteX3" fmla="*/ 0 w 1626276"/>
                <a:gd name="connsiteY3" fmla="*/ 0 h 1292491"/>
                <a:gd name="connsiteX4" fmla="*/ 412845 w 1626276"/>
                <a:gd name="connsiteY4" fmla="*/ 1105728 h 1292491"/>
                <a:gd name="connsiteX5" fmla="*/ 1202832 w 1626276"/>
                <a:gd name="connsiteY5" fmla="*/ 1292491 h 1292491"/>
                <a:gd name="connsiteX6" fmla="*/ 920577 w 1626276"/>
                <a:gd name="connsiteY6" fmla="*/ 914195 h 1292491"/>
                <a:gd name="connsiteX7" fmla="*/ 1626276 w 1626276"/>
                <a:gd name="connsiteY7" fmla="*/ 1216032 h 1292491"/>
                <a:gd name="connsiteX0" fmla="*/ 1556861 w 1626276"/>
                <a:gd name="connsiteY0" fmla="*/ 1031358 h 1387741"/>
                <a:gd name="connsiteX1" fmla="*/ 816407 w 1626276"/>
                <a:gd name="connsiteY1" fmla="*/ 720934 h 1387741"/>
                <a:gd name="connsiteX2" fmla="*/ 627063 w 1626276"/>
                <a:gd name="connsiteY2" fmla="*/ 242908 h 1387741"/>
                <a:gd name="connsiteX3" fmla="*/ 0 w 1626276"/>
                <a:gd name="connsiteY3" fmla="*/ 0 h 1387741"/>
                <a:gd name="connsiteX4" fmla="*/ 412845 w 1626276"/>
                <a:gd name="connsiteY4" fmla="*/ 1105728 h 1387741"/>
                <a:gd name="connsiteX5" fmla="*/ 1088532 w 1626276"/>
                <a:gd name="connsiteY5" fmla="*/ 1387741 h 1387741"/>
                <a:gd name="connsiteX6" fmla="*/ 920577 w 1626276"/>
                <a:gd name="connsiteY6" fmla="*/ 914195 h 1387741"/>
                <a:gd name="connsiteX7" fmla="*/ 1626276 w 1626276"/>
                <a:gd name="connsiteY7" fmla="*/ 1216032 h 1387741"/>
                <a:gd name="connsiteX0" fmla="*/ 1556861 w 1626276"/>
                <a:gd name="connsiteY0" fmla="*/ 1031358 h 1371072"/>
                <a:gd name="connsiteX1" fmla="*/ 816407 w 1626276"/>
                <a:gd name="connsiteY1" fmla="*/ 720934 h 1371072"/>
                <a:gd name="connsiteX2" fmla="*/ 627063 w 1626276"/>
                <a:gd name="connsiteY2" fmla="*/ 242908 h 1371072"/>
                <a:gd name="connsiteX3" fmla="*/ 0 w 1626276"/>
                <a:gd name="connsiteY3" fmla="*/ 0 h 1371072"/>
                <a:gd name="connsiteX4" fmla="*/ 412845 w 1626276"/>
                <a:gd name="connsiteY4" fmla="*/ 1105728 h 1371072"/>
                <a:gd name="connsiteX5" fmla="*/ 1074245 w 1626276"/>
                <a:gd name="connsiteY5" fmla="*/ 1371072 h 1371072"/>
                <a:gd name="connsiteX6" fmla="*/ 920577 w 1626276"/>
                <a:gd name="connsiteY6" fmla="*/ 914195 h 1371072"/>
                <a:gd name="connsiteX7" fmla="*/ 1626276 w 1626276"/>
                <a:gd name="connsiteY7" fmla="*/ 1216032 h 1371072"/>
                <a:gd name="connsiteX0" fmla="*/ 1556861 w 1626276"/>
                <a:gd name="connsiteY0" fmla="*/ 1031358 h 1371072"/>
                <a:gd name="connsiteX1" fmla="*/ 816407 w 1626276"/>
                <a:gd name="connsiteY1" fmla="*/ 720934 h 1371072"/>
                <a:gd name="connsiteX2" fmla="*/ 627063 w 1626276"/>
                <a:gd name="connsiteY2" fmla="*/ 242908 h 1371072"/>
                <a:gd name="connsiteX3" fmla="*/ 0 w 1626276"/>
                <a:gd name="connsiteY3" fmla="*/ 0 h 1371072"/>
                <a:gd name="connsiteX4" fmla="*/ 412845 w 1626276"/>
                <a:gd name="connsiteY4" fmla="*/ 1105728 h 1371072"/>
                <a:gd name="connsiteX5" fmla="*/ 1074245 w 1626276"/>
                <a:gd name="connsiteY5" fmla="*/ 1371072 h 1371072"/>
                <a:gd name="connsiteX6" fmla="*/ 899146 w 1626276"/>
                <a:gd name="connsiteY6" fmla="*/ 928483 h 1371072"/>
                <a:gd name="connsiteX7" fmla="*/ 1626276 w 1626276"/>
                <a:gd name="connsiteY7" fmla="*/ 1216032 h 1371072"/>
                <a:gd name="connsiteX0" fmla="*/ 1556861 w 1611989"/>
                <a:gd name="connsiteY0" fmla="*/ 1031358 h 1371072"/>
                <a:gd name="connsiteX1" fmla="*/ 816407 w 1611989"/>
                <a:gd name="connsiteY1" fmla="*/ 720934 h 1371072"/>
                <a:gd name="connsiteX2" fmla="*/ 627063 w 1611989"/>
                <a:gd name="connsiteY2" fmla="*/ 242908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56861 w 1611989"/>
                <a:gd name="connsiteY0" fmla="*/ 1031358 h 1371072"/>
                <a:gd name="connsiteX1" fmla="*/ 840220 w 1611989"/>
                <a:gd name="connsiteY1" fmla="*/ 716172 h 1371072"/>
                <a:gd name="connsiteX2" fmla="*/ 627063 w 1611989"/>
                <a:gd name="connsiteY2" fmla="*/ 242908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627063 w 1611989"/>
                <a:gd name="connsiteY2" fmla="*/ 242908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784225 w 1611989"/>
                <a:gd name="connsiteY2" fmla="*/ 207189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784225 w 1611989"/>
                <a:gd name="connsiteY2" fmla="*/ 207189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784225 w 1611989"/>
                <a:gd name="connsiteY2" fmla="*/ 207189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784225 w 1611989"/>
                <a:gd name="connsiteY2" fmla="*/ 207189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784225 w 1611989"/>
                <a:gd name="connsiteY2" fmla="*/ 207189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435417 w 1476257"/>
                <a:gd name="connsiteY0" fmla="*/ 1069458 h 1411553"/>
                <a:gd name="connsiteX1" fmla="*/ 704488 w 1476257"/>
                <a:gd name="connsiteY1" fmla="*/ 756653 h 1411553"/>
                <a:gd name="connsiteX2" fmla="*/ 648493 w 1476257"/>
                <a:gd name="connsiteY2" fmla="*/ 247670 h 1411553"/>
                <a:gd name="connsiteX3" fmla="*/ 0 w 1476257"/>
                <a:gd name="connsiteY3" fmla="*/ 0 h 1411553"/>
                <a:gd name="connsiteX4" fmla="*/ 277113 w 1476257"/>
                <a:gd name="connsiteY4" fmla="*/ 1146209 h 1411553"/>
                <a:gd name="connsiteX5" fmla="*/ 938513 w 1476257"/>
                <a:gd name="connsiteY5" fmla="*/ 1411553 h 1411553"/>
                <a:gd name="connsiteX6" fmla="*/ 763414 w 1476257"/>
                <a:gd name="connsiteY6" fmla="*/ 968964 h 1411553"/>
                <a:gd name="connsiteX7" fmla="*/ 1476257 w 1476257"/>
                <a:gd name="connsiteY7" fmla="*/ 1280325 h 1411553"/>
                <a:gd name="connsiteX0" fmla="*/ 1435417 w 1476257"/>
                <a:gd name="connsiteY0" fmla="*/ 1069458 h 1411553"/>
                <a:gd name="connsiteX1" fmla="*/ 704488 w 1476257"/>
                <a:gd name="connsiteY1" fmla="*/ 756653 h 1411553"/>
                <a:gd name="connsiteX2" fmla="*/ 648493 w 1476257"/>
                <a:gd name="connsiteY2" fmla="*/ 247670 h 1411553"/>
                <a:gd name="connsiteX3" fmla="*/ 0 w 1476257"/>
                <a:gd name="connsiteY3" fmla="*/ 0 h 1411553"/>
                <a:gd name="connsiteX4" fmla="*/ 153288 w 1476257"/>
                <a:gd name="connsiteY4" fmla="*/ 1184309 h 1411553"/>
                <a:gd name="connsiteX5" fmla="*/ 938513 w 1476257"/>
                <a:gd name="connsiteY5" fmla="*/ 1411553 h 1411553"/>
                <a:gd name="connsiteX6" fmla="*/ 763414 w 1476257"/>
                <a:gd name="connsiteY6" fmla="*/ 968964 h 1411553"/>
                <a:gd name="connsiteX7" fmla="*/ 1476257 w 1476257"/>
                <a:gd name="connsiteY7" fmla="*/ 1280325 h 1411553"/>
                <a:gd name="connsiteX0" fmla="*/ 1435417 w 1476257"/>
                <a:gd name="connsiteY0" fmla="*/ 1069458 h 1411553"/>
                <a:gd name="connsiteX1" fmla="*/ 704488 w 1476257"/>
                <a:gd name="connsiteY1" fmla="*/ 756653 h 1411553"/>
                <a:gd name="connsiteX2" fmla="*/ 648493 w 1476257"/>
                <a:gd name="connsiteY2" fmla="*/ 247670 h 1411553"/>
                <a:gd name="connsiteX3" fmla="*/ 0 w 1476257"/>
                <a:gd name="connsiteY3" fmla="*/ 0 h 1411553"/>
                <a:gd name="connsiteX4" fmla="*/ 141382 w 1476257"/>
                <a:gd name="connsiteY4" fmla="*/ 1184309 h 1411553"/>
                <a:gd name="connsiteX5" fmla="*/ 938513 w 1476257"/>
                <a:gd name="connsiteY5" fmla="*/ 1411553 h 1411553"/>
                <a:gd name="connsiteX6" fmla="*/ 763414 w 1476257"/>
                <a:gd name="connsiteY6" fmla="*/ 968964 h 1411553"/>
                <a:gd name="connsiteX7" fmla="*/ 1476257 w 1476257"/>
                <a:gd name="connsiteY7" fmla="*/ 1280325 h 1411553"/>
                <a:gd name="connsiteX0" fmla="*/ 1421130 w 1461970"/>
                <a:gd name="connsiteY0" fmla="*/ 1055170 h 1397265"/>
                <a:gd name="connsiteX1" fmla="*/ 690201 w 1461970"/>
                <a:gd name="connsiteY1" fmla="*/ 742365 h 1397265"/>
                <a:gd name="connsiteX2" fmla="*/ 634206 w 1461970"/>
                <a:gd name="connsiteY2" fmla="*/ 233382 h 1397265"/>
                <a:gd name="connsiteX3" fmla="*/ 0 w 1461970"/>
                <a:gd name="connsiteY3" fmla="*/ 0 h 1397265"/>
                <a:gd name="connsiteX4" fmla="*/ 127095 w 1461970"/>
                <a:gd name="connsiteY4" fmla="*/ 1170021 h 1397265"/>
                <a:gd name="connsiteX5" fmla="*/ 924226 w 1461970"/>
                <a:gd name="connsiteY5" fmla="*/ 1397265 h 1397265"/>
                <a:gd name="connsiteX6" fmla="*/ 749127 w 1461970"/>
                <a:gd name="connsiteY6" fmla="*/ 954676 h 1397265"/>
                <a:gd name="connsiteX7" fmla="*/ 1461970 w 1461970"/>
                <a:gd name="connsiteY7" fmla="*/ 1266037 h 1397265"/>
                <a:gd name="connsiteX0" fmla="*/ 1421130 w 1461970"/>
                <a:gd name="connsiteY0" fmla="*/ 1055170 h 1456796"/>
                <a:gd name="connsiteX1" fmla="*/ 690201 w 1461970"/>
                <a:gd name="connsiteY1" fmla="*/ 742365 h 1456796"/>
                <a:gd name="connsiteX2" fmla="*/ 634206 w 1461970"/>
                <a:gd name="connsiteY2" fmla="*/ 233382 h 1456796"/>
                <a:gd name="connsiteX3" fmla="*/ 0 w 1461970"/>
                <a:gd name="connsiteY3" fmla="*/ 0 h 1456796"/>
                <a:gd name="connsiteX4" fmla="*/ 127095 w 1461970"/>
                <a:gd name="connsiteY4" fmla="*/ 1170021 h 1456796"/>
                <a:gd name="connsiteX5" fmla="*/ 788495 w 1461970"/>
                <a:gd name="connsiteY5" fmla="*/ 1456796 h 1456796"/>
                <a:gd name="connsiteX6" fmla="*/ 749127 w 1461970"/>
                <a:gd name="connsiteY6" fmla="*/ 954676 h 1456796"/>
                <a:gd name="connsiteX7" fmla="*/ 1461970 w 1461970"/>
                <a:gd name="connsiteY7" fmla="*/ 1266037 h 1456796"/>
                <a:gd name="connsiteX0" fmla="*/ 1421130 w 1461970"/>
                <a:gd name="connsiteY0" fmla="*/ 1055170 h 1456796"/>
                <a:gd name="connsiteX1" fmla="*/ 690201 w 1461970"/>
                <a:gd name="connsiteY1" fmla="*/ 742365 h 1456796"/>
                <a:gd name="connsiteX2" fmla="*/ 634206 w 1461970"/>
                <a:gd name="connsiteY2" fmla="*/ 233382 h 1456796"/>
                <a:gd name="connsiteX3" fmla="*/ 0 w 1461970"/>
                <a:gd name="connsiteY3" fmla="*/ 0 h 1456796"/>
                <a:gd name="connsiteX4" fmla="*/ 127095 w 1461970"/>
                <a:gd name="connsiteY4" fmla="*/ 1170021 h 1456796"/>
                <a:gd name="connsiteX5" fmla="*/ 788495 w 1461970"/>
                <a:gd name="connsiteY5" fmla="*/ 1456796 h 1456796"/>
                <a:gd name="connsiteX6" fmla="*/ 749127 w 1461970"/>
                <a:gd name="connsiteY6" fmla="*/ 954676 h 1456796"/>
                <a:gd name="connsiteX7" fmla="*/ 1461970 w 1461970"/>
                <a:gd name="connsiteY7" fmla="*/ 1266037 h 1456796"/>
                <a:gd name="connsiteX0" fmla="*/ 1421130 w 1461970"/>
                <a:gd name="connsiteY0" fmla="*/ 1055170 h 1456796"/>
                <a:gd name="connsiteX1" fmla="*/ 690201 w 1461970"/>
                <a:gd name="connsiteY1" fmla="*/ 742365 h 1456796"/>
                <a:gd name="connsiteX2" fmla="*/ 634206 w 1461970"/>
                <a:gd name="connsiteY2" fmla="*/ 233382 h 1456796"/>
                <a:gd name="connsiteX3" fmla="*/ 0 w 1461970"/>
                <a:gd name="connsiteY3" fmla="*/ 0 h 1456796"/>
                <a:gd name="connsiteX4" fmla="*/ 127095 w 1461970"/>
                <a:gd name="connsiteY4" fmla="*/ 1170021 h 1456796"/>
                <a:gd name="connsiteX5" fmla="*/ 788495 w 1461970"/>
                <a:gd name="connsiteY5" fmla="*/ 1456796 h 1456796"/>
                <a:gd name="connsiteX6" fmla="*/ 718171 w 1461970"/>
                <a:gd name="connsiteY6" fmla="*/ 957057 h 1456796"/>
                <a:gd name="connsiteX7" fmla="*/ 1461970 w 1461970"/>
                <a:gd name="connsiteY7" fmla="*/ 1266037 h 1456796"/>
                <a:gd name="connsiteX0" fmla="*/ 1421130 w 1461970"/>
                <a:gd name="connsiteY0" fmla="*/ 1055170 h 1456796"/>
                <a:gd name="connsiteX1" fmla="*/ 690201 w 1461970"/>
                <a:gd name="connsiteY1" fmla="*/ 742365 h 1456796"/>
                <a:gd name="connsiteX2" fmla="*/ 634206 w 1461970"/>
                <a:gd name="connsiteY2" fmla="*/ 233382 h 1456796"/>
                <a:gd name="connsiteX3" fmla="*/ 0 w 1461970"/>
                <a:gd name="connsiteY3" fmla="*/ 0 h 1456796"/>
                <a:gd name="connsiteX4" fmla="*/ 127095 w 1461970"/>
                <a:gd name="connsiteY4" fmla="*/ 1170021 h 1456796"/>
                <a:gd name="connsiteX5" fmla="*/ 788495 w 1461970"/>
                <a:gd name="connsiteY5" fmla="*/ 1456796 h 1456796"/>
                <a:gd name="connsiteX6" fmla="*/ 718171 w 1461970"/>
                <a:gd name="connsiteY6" fmla="*/ 957057 h 1456796"/>
                <a:gd name="connsiteX7" fmla="*/ 1461970 w 1461970"/>
                <a:gd name="connsiteY7" fmla="*/ 1266037 h 1456796"/>
                <a:gd name="connsiteX0" fmla="*/ 1421130 w 1452445"/>
                <a:gd name="connsiteY0" fmla="*/ 1055170 h 1456796"/>
                <a:gd name="connsiteX1" fmla="*/ 690201 w 1452445"/>
                <a:gd name="connsiteY1" fmla="*/ 742365 h 1456796"/>
                <a:gd name="connsiteX2" fmla="*/ 634206 w 1452445"/>
                <a:gd name="connsiteY2" fmla="*/ 233382 h 1456796"/>
                <a:gd name="connsiteX3" fmla="*/ 0 w 1452445"/>
                <a:gd name="connsiteY3" fmla="*/ 0 h 1456796"/>
                <a:gd name="connsiteX4" fmla="*/ 127095 w 1452445"/>
                <a:gd name="connsiteY4" fmla="*/ 1170021 h 1456796"/>
                <a:gd name="connsiteX5" fmla="*/ 788495 w 1452445"/>
                <a:gd name="connsiteY5" fmla="*/ 1456796 h 1456796"/>
                <a:gd name="connsiteX6" fmla="*/ 718171 w 1452445"/>
                <a:gd name="connsiteY6" fmla="*/ 957057 h 1456796"/>
                <a:gd name="connsiteX7" fmla="*/ 1452445 w 1452445"/>
                <a:gd name="connsiteY7" fmla="*/ 1287469 h 14567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52445" h="1456796">
                  <a:moveTo>
                    <a:pt x="1421130" y="1055170"/>
                  </a:moveTo>
                  <a:lnTo>
                    <a:pt x="690201" y="742365"/>
                  </a:lnTo>
                  <a:cubicBezTo>
                    <a:pt x="661444" y="540400"/>
                    <a:pt x="660897" y="518063"/>
                    <a:pt x="634206" y="233382"/>
                  </a:cubicBezTo>
                  <a:lnTo>
                    <a:pt x="0" y="0"/>
                  </a:lnTo>
                  <a:lnTo>
                    <a:pt x="127095" y="1170021"/>
                  </a:lnTo>
                  <a:lnTo>
                    <a:pt x="788495" y="1456796"/>
                  </a:lnTo>
                  <a:cubicBezTo>
                    <a:pt x="768228" y="1284661"/>
                    <a:pt x="736056" y="1136336"/>
                    <a:pt x="718171" y="957057"/>
                  </a:cubicBezTo>
                  <a:lnTo>
                    <a:pt x="1452445" y="128746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1232" name="Groupe 1231"/>
            <p:cNvGrpSpPr/>
            <p:nvPr/>
          </p:nvGrpSpPr>
          <p:grpSpPr>
            <a:xfrm>
              <a:off x="6841947" y="3422026"/>
              <a:ext cx="229401" cy="313391"/>
              <a:chOff x="6487012" y="3744806"/>
              <a:chExt cx="229401" cy="313391"/>
            </a:xfrm>
          </p:grpSpPr>
          <p:sp>
            <p:nvSpPr>
              <p:cNvPr id="1234" name="Ellipse 1233"/>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235" name="Bouée 1234"/>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1233" name="Connecteur droit 1232"/>
            <p:cNvCxnSpPr/>
            <p:nvPr/>
          </p:nvCxnSpPr>
          <p:spPr>
            <a:xfrm flipV="1">
              <a:off x="6843713" y="3514725"/>
              <a:ext cx="235743" cy="126207"/>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236" name="Groupe 1235"/>
          <p:cNvGrpSpPr/>
          <p:nvPr>
            <p:custDataLst>
              <p:tags r:id="rId55"/>
            </p:custDataLst>
          </p:nvPr>
        </p:nvGrpSpPr>
        <p:grpSpPr>
          <a:xfrm>
            <a:off x="2380850" y="2546319"/>
            <a:ext cx="1876809" cy="1094475"/>
            <a:chOff x="5194539" y="2646469"/>
            <a:chExt cx="1876809" cy="1094475"/>
          </a:xfrm>
        </p:grpSpPr>
        <p:sp>
          <p:nvSpPr>
            <p:cNvPr id="1237" name="Forme libre 1236"/>
            <p:cNvSpPr/>
            <p:nvPr/>
          </p:nvSpPr>
          <p:spPr>
            <a:xfrm>
              <a:off x="5194539" y="2646469"/>
              <a:ext cx="1823920" cy="985050"/>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208707 w 1890594"/>
                <a:gd name="connsiteY6" fmla="*/ 52843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194419 w 1890594"/>
                <a:gd name="connsiteY6" fmla="*/ 547481 h 851699"/>
                <a:gd name="connsiteX7" fmla="*/ 1890594 w 1890594"/>
                <a:gd name="connsiteY7" fmla="*/ 851699 h 851699"/>
                <a:gd name="connsiteX0" fmla="*/ 1754503 w 1890594"/>
                <a:gd name="connsiteY0" fmla="*/ 767038 h 859102"/>
                <a:gd name="connsiteX1" fmla="*/ 1009287 w 1890594"/>
                <a:gd name="connsiteY1" fmla="*/ 442326 h 859102"/>
                <a:gd name="connsiteX2" fmla="*/ 555623 w 1890594"/>
                <a:gd name="connsiteY2" fmla="*/ 240525 h 859102"/>
                <a:gd name="connsiteX3" fmla="*/ 0 w 1890594"/>
                <a:gd name="connsiteY3" fmla="*/ 0 h 859102"/>
                <a:gd name="connsiteX4" fmla="*/ 960530 w 1890594"/>
                <a:gd name="connsiteY4" fmla="*/ 431832 h 859102"/>
                <a:gd name="connsiteX5" fmla="*/ 1574306 w 1890594"/>
                <a:gd name="connsiteY5" fmla="*/ 859102 h 859102"/>
                <a:gd name="connsiteX6" fmla="*/ 1194419 w 1890594"/>
                <a:gd name="connsiteY6" fmla="*/ 547481 h 859102"/>
                <a:gd name="connsiteX7" fmla="*/ 1890594 w 1890594"/>
                <a:gd name="connsiteY7" fmla="*/ 851699 h 859102"/>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45731 w 1890594"/>
                <a:gd name="connsiteY5" fmla="*/ 830527 h 851699"/>
                <a:gd name="connsiteX6" fmla="*/ 1194419 w 1890594"/>
                <a:gd name="connsiteY6" fmla="*/ 547481 h 851699"/>
                <a:gd name="connsiteX7" fmla="*/ 1890594 w 1890594"/>
                <a:gd name="connsiteY7" fmla="*/ 851699 h 851699"/>
                <a:gd name="connsiteX0" fmla="*/ 1702116 w 1838207"/>
                <a:gd name="connsiteY0" fmla="*/ 917057 h 1001718"/>
                <a:gd name="connsiteX1" fmla="*/ 956900 w 1838207"/>
                <a:gd name="connsiteY1" fmla="*/ 592345 h 1001718"/>
                <a:gd name="connsiteX2" fmla="*/ 503236 w 1838207"/>
                <a:gd name="connsiteY2" fmla="*/ 390544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56900 w 1838207"/>
                <a:gd name="connsiteY1" fmla="*/ 592345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895625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99735 w 1838207"/>
                <a:gd name="connsiteY0" fmla="*/ 888481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85448 w 1823920"/>
                <a:gd name="connsiteY0" fmla="*/ 871813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23920" h="985050">
                  <a:moveTo>
                    <a:pt x="1692592" y="864670"/>
                  </a:moveTo>
                  <a:lnTo>
                    <a:pt x="961663" y="549483"/>
                  </a:lnTo>
                  <a:cubicBezTo>
                    <a:pt x="773361" y="404668"/>
                    <a:pt x="803773" y="425195"/>
                    <a:pt x="581818" y="238145"/>
                  </a:cubicBezTo>
                  <a:lnTo>
                    <a:pt x="0" y="0"/>
                  </a:lnTo>
                  <a:lnTo>
                    <a:pt x="815275" y="703296"/>
                  </a:lnTo>
                  <a:lnTo>
                    <a:pt x="1479057" y="963878"/>
                  </a:lnTo>
                  <a:lnTo>
                    <a:pt x="1127745" y="680832"/>
                  </a:lnTo>
                  <a:lnTo>
                    <a:pt x="1823920" y="985050"/>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1238" name="Groupe 1237"/>
            <p:cNvGrpSpPr/>
            <p:nvPr/>
          </p:nvGrpSpPr>
          <p:grpSpPr>
            <a:xfrm>
              <a:off x="6841947" y="3422026"/>
              <a:ext cx="229401" cy="313391"/>
              <a:chOff x="6487012" y="3744806"/>
              <a:chExt cx="229401" cy="313391"/>
            </a:xfrm>
          </p:grpSpPr>
          <p:sp>
            <p:nvSpPr>
              <p:cNvPr id="1240" name="Ellipse 123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241" name="Bouée 124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1239" name="Connecteur droit 1238"/>
            <p:cNvCxnSpPr/>
            <p:nvPr/>
          </p:nvCxnSpPr>
          <p:spPr>
            <a:xfrm rot="1800000" flipH="1" flipV="1">
              <a:off x="6953251" y="3424238"/>
              <a:ext cx="4762" cy="316706"/>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242" name="Groupe 1241"/>
          <p:cNvGrpSpPr/>
          <p:nvPr>
            <p:custDataLst>
              <p:tags r:id="rId56"/>
            </p:custDataLst>
          </p:nvPr>
        </p:nvGrpSpPr>
        <p:grpSpPr>
          <a:xfrm>
            <a:off x="2314175" y="2680915"/>
            <a:ext cx="1943484" cy="961124"/>
            <a:chOff x="5127864" y="2779820"/>
            <a:chExt cx="1943484" cy="961124"/>
          </a:xfrm>
        </p:grpSpPr>
        <p:sp>
          <p:nvSpPr>
            <p:cNvPr id="1243" name="Forme libre 1242"/>
            <p:cNvSpPr/>
            <p:nvPr/>
          </p:nvSpPr>
          <p:spPr>
            <a:xfrm>
              <a:off x="5127864" y="2779820"/>
              <a:ext cx="1897738" cy="82788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97738" h="827886">
                  <a:moveTo>
                    <a:pt x="1754503" y="767038"/>
                  </a:moveTo>
                  <a:lnTo>
                    <a:pt x="1009287" y="442326"/>
                  </a:lnTo>
                  <a:cubicBezTo>
                    <a:pt x="794792" y="352280"/>
                    <a:pt x="839490" y="370425"/>
                    <a:pt x="555623" y="240525"/>
                  </a:cubicBezTo>
                  <a:lnTo>
                    <a:pt x="0" y="0"/>
                  </a:lnTo>
                  <a:lnTo>
                    <a:pt x="960530" y="431832"/>
                  </a:lnTo>
                  <a:lnTo>
                    <a:pt x="1657649" y="718608"/>
                  </a:lnTo>
                  <a:lnTo>
                    <a:pt x="1208707" y="528431"/>
                  </a:lnTo>
                  <a:lnTo>
                    <a:pt x="1897738" y="827886"/>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1244" name="Groupe 1243"/>
            <p:cNvGrpSpPr/>
            <p:nvPr/>
          </p:nvGrpSpPr>
          <p:grpSpPr>
            <a:xfrm>
              <a:off x="6841947" y="3422026"/>
              <a:ext cx="229401" cy="313391"/>
              <a:chOff x="6487012" y="3744806"/>
              <a:chExt cx="229401" cy="313391"/>
            </a:xfrm>
          </p:grpSpPr>
          <p:sp>
            <p:nvSpPr>
              <p:cNvPr id="1246" name="Ellipse 124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247" name="Bouée 124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1245" name="Connecteur droit 1244"/>
            <p:cNvCxnSpPr/>
            <p:nvPr/>
          </p:nvCxnSpPr>
          <p:spPr>
            <a:xfrm rot="900000" flipH="1" flipV="1">
              <a:off x="6953251" y="3424238"/>
              <a:ext cx="4762" cy="316706"/>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248" name="Groupe 1247"/>
          <p:cNvGrpSpPr/>
          <p:nvPr>
            <p:custDataLst>
              <p:tags r:id="rId57"/>
            </p:custDataLst>
          </p:nvPr>
        </p:nvGrpSpPr>
        <p:grpSpPr>
          <a:xfrm>
            <a:off x="2278456" y="2825680"/>
            <a:ext cx="1979203" cy="815868"/>
            <a:chOff x="5092145" y="2925076"/>
            <a:chExt cx="1979203" cy="815868"/>
          </a:xfrm>
        </p:grpSpPr>
        <p:sp>
          <p:nvSpPr>
            <p:cNvPr id="1249" name="Forme libre 1248"/>
            <p:cNvSpPr/>
            <p:nvPr/>
          </p:nvSpPr>
          <p:spPr>
            <a:xfrm>
              <a:off x="5092145" y="2925076"/>
              <a:ext cx="1962032" cy="655118"/>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62032" h="655118">
                  <a:moveTo>
                    <a:pt x="1773553" y="655118"/>
                  </a:moveTo>
                  <a:lnTo>
                    <a:pt x="1045006" y="320881"/>
                  </a:lnTo>
                  <a:cubicBezTo>
                    <a:pt x="759073" y="280842"/>
                    <a:pt x="858541" y="301368"/>
                    <a:pt x="562767" y="250049"/>
                  </a:cubicBezTo>
                  <a:lnTo>
                    <a:pt x="0" y="0"/>
                  </a:lnTo>
                  <a:lnTo>
                    <a:pt x="1027206" y="138938"/>
                  </a:lnTo>
                  <a:lnTo>
                    <a:pt x="1695749" y="411426"/>
                  </a:lnTo>
                  <a:lnTo>
                    <a:pt x="1258715" y="356981"/>
                  </a:lnTo>
                  <a:lnTo>
                    <a:pt x="1962032" y="639766"/>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1250" name="Groupe 1249"/>
            <p:cNvGrpSpPr/>
            <p:nvPr/>
          </p:nvGrpSpPr>
          <p:grpSpPr>
            <a:xfrm>
              <a:off x="6841947" y="3422026"/>
              <a:ext cx="229401" cy="313391"/>
              <a:chOff x="6487012" y="3744806"/>
              <a:chExt cx="229401" cy="313391"/>
            </a:xfrm>
          </p:grpSpPr>
          <p:sp>
            <p:nvSpPr>
              <p:cNvPr id="1252" name="Ellipse 125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253" name="Bouée 1252"/>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1251" name="Connecteur droit 1250"/>
            <p:cNvCxnSpPr/>
            <p:nvPr/>
          </p:nvCxnSpPr>
          <p:spPr>
            <a:xfrm flipH="1" flipV="1">
              <a:off x="6953251" y="3424238"/>
              <a:ext cx="4762" cy="316706"/>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254" name="Groupe 1253"/>
          <p:cNvGrpSpPr/>
          <p:nvPr>
            <p:custDataLst>
              <p:tags r:id="rId58"/>
            </p:custDataLst>
          </p:nvPr>
        </p:nvGrpSpPr>
        <p:grpSpPr>
          <a:xfrm>
            <a:off x="2271311" y="2813412"/>
            <a:ext cx="1986348" cy="819041"/>
            <a:chOff x="5085000" y="2916376"/>
            <a:chExt cx="1986348" cy="819041"/>
          </a:xfrm>
        </p:grpSpPr>
        <p:sp>
          <p:nvSpPr>
            <p:cNvPr id="1255" name="Forme libre 1254"/>
            <p:cNvSpPr/>
            <p:nvPr/>
          </p:nvSpPr>
          <p:spPr>
            <a:xfrm>
              <a:off x="5085000" y="2916376"/>
              <a:ext cx="1966795" cy="697155"/>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66795" h="697155">
                  <a:moveTo>
                    <a:pt x="1780698" y="697155"/>
                  </a:moveTo>
                  <a:lnTo>
                    <a:pt x="1047388" y="370062"/>
                  </a:lnTo>
                  <a:cubicBezTo>
                    <a:pt x="766218" y="408604"/>
                    <a:pt x="858541" y="393411"/>
                    <a:pt x="569911" y="427817"/>
                  </a:cubicBezTo>
                  <a:lnTo>
                    <a:pt x="0" y="158719"/>
                  </a:lnTo>
                  <a:lnTo>
                    <a:pt x="1034350" y="0"/>
                  </a:lnTo>
                  <a:lnTo>
                    <a:pt x="1733849" y="260581"/>
                  </a:lnTo>
                  <a:lnTo>
                    <a:pt x="1268240" y="332344"/>
                  </a:lnTo>
                  <a:lnTo>
                    <a:pt x="1966795" y="634178"/>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1256" name="Groupe 1255"/>
            <p:cNvGrpSpPr/>
            <p:nvPr/>
          </p:nvGrpSpPr>
          <p:grpSpPr>
            <a:xfrm>
              <a:off x="6841947" y="3422026"/>
              <a:ext cx="229401" cy="313391"/>
              <a:chOff x="6487012" y="3744806"/>
              <a:chExt cx="229401" cy="313391"/>
            </a:xfrm>
          </p:grpSpPr>
          <p:sp>
            <p:nvSpPr>
              <p:cNvPr id="1258" name="Ellipse 1257"/>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259" name="Bouée 1258"/>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1257" name="Connecteur droit 1256"/>
            <p:cNvCxnSpPr>
              <a:endCxn id="1259" idx="1"/>
            </p:cNvCxnSpPr>
            <p:nvPr/>
          </p:nvCxnSpPr>
          <p:spPr>
            <a:xfrm flipH="1" flipV="1">
              <a:off x="6913746" y="3448282"/>
              <a:ext cx="77752" cy="269550"/>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260" name="Groupe 1259"/>
          <p:cNvGrpSpPr/>
          <p:nvPr>
            <p:custDataLst>
              <p:tags r:id="rId59"/>
            </p:custDataLst>
          </p:nvPr>
        </p:nvGrpSpPr>
        <p:grpSpPr>
          <a:xfrm>
            <a:off x="2285599" y="2658777"/>
            <a:ext cx="1972060" cy="978584"/>
            <a:chOff x="5099288" y="2756833"/>
            <a:chExt cx="1972060" cy="978584"/>
          </a:xfrm>
        </p:grpSpPr>
        <p:sp>
          <p:nvSpPr>
            <p:cNvPr id="1261" name="Forme libre 1260"/>
            <p:cNvSpPr/>
            <p:nvPr/>
          </p:nvSpPr>
          <p:spPr>
            <a:xfrm>
              <a:off x="5099288" y="2756833"/>
              <a:ext cx="1952507" cy="882892"/>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52507" h="882892">
                  <a:moveTo>
                    <a:pt x="1775935" y="882892"/>
                  </a:moveTo>
                  <a:lnTo>
                    <a:pt x="1047388" y="551036"/>
                  </a:lnTo>
                  <a:cubicBezTo>
                    <a:pt x="813843" y="653872"/>
                    <a:pt x="870447" y="610104"/>
                    <a:pt x="608010" y="749285"/>
                  </a:cubicBezTo>
                  <a:lnTo>
                    <a:pt x="0" y="468282"/>
                  </a:lnTo>
                  <a:lnTo>
                    <a:pt x="977199" y="0"/>
                  </a:lnTo>
                  <a:lnTo>
                    <a:pt x="1695749" y="267724"/>
                  </a:lnTo>
                  <a:lnTo>
                    <a:pt x="1242046" y="465693"/>
                  </a:lnTo>
                  <a:lnTo>
                    <a:pt x="1952507" y="779433"/>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1262" name="Groupe 1261"/>
            <p:cNvGrpSpPr/>
            <p:nvPr/>
          </p:nvGrpSpPr>
          <p:grpSpPr>
            <a:xfrm>
              <a:off x="6841947" y="3422026"/>
              <a:ext cx="229401" cy="313391"/>
              <a:chOff x="6487012" y="3744806"/>
              <a:chExt cx="229401" cy="313391"/>
            </a:xfrm>
          </p:grpSpPr>
          <p:sp>
            <p:nvSpPr>
              <p:cNvPr id="1264" name="Ellipse 1263"/>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265" name="Bouée 1264"/>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1263" name="Connecteur droit 1262"/>
            <p:cNvCxnSpPr/>
            <p:nvPr/>
          </p:nvCxnSpPr>
          <p:spPr>
            <a:xfrm flipH="1" flipV="1">
              <a:off x="6896101" y="3467100"/>
              <a:ext cx="126205" cy="221456"/>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266" name="Groupe 1265"/>
          <p:cNvGrpSpPr/>
          <p:nvPr>
            <p:custDataLst>
              <p:tags r:id="rId60"/>
            </p:custDataLst>
          </p:nvPr>
        </p:nvGrpSpPr>
        <p:grpSpPr>
          <a:xfrm>
            <a:off x="2366561" y="2533147"/>
            <a:ext cx="1891098" cy="1100028"/>
            <a:chOff x="5180250" y="2635389"/>
            <a:chExt cx="1891098" cy="1100028"/>
          </a:xfrm>
        </p:grpSpPr>
        <p:sp>
          <p:nvSpPr>
            <p:cNvPr id="1267" name="Forme libre 1266"/>
            <p:cNvSpPr/>
            <p:nvPr/>
          </p:nvSpPr>
          <p:spPr>
            <a:xfrm>
              <a:off x="5180250" y="2635389"/>
              <a:ext cx="1869163" cy="100433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69163" h="1004336">
                  <a:moveTo>
                    <a:pt x="1699736" y="1004336"/>
                  </a:moveTo>
                  <a:lnTo>
                    <a:pt x="978333" y="693911"/>
                  </a:lnTo>
                  <a:cubicBezTo>
                    <a:pt x="790031" y="849134"/>
                    <a:pt x="846635" y="807748"/>
                    <a:pt x="610392" y="999316"/>
                  </a:cubicBezTo>
                  <a:lnTo>
                    <a:pt x="0" y="734982"/>
                  </a:lnTo>
                  <a:lnTo>
                    <a:pt x="839087" y="0"/>
                  </a:lnTo>
                  <a:lnTo>
                    <a:pt x="1538587" y="246293"/>
                  </a:lnTo>
                  <a:cubicBezTo>
                    <a:pt x="1322835" y="429107"/>
                    <a:pt x="1328123" y="428319"/>
                    <a:pt x="1146797" y="565706"/>
                  </a:cubicBezTo>
                  <a:lnTo>
                    <a:pt x="1869163" y="88658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1268" name="Groupe 1267"/>
            <p:cNvGrpSpPr/>
            <p:nvPr/>
          </p:nvGrpSpPr>
          <p:grpSpPr>
            <a:xfrm>
              <a:off x="6841947" y="3422026"/>
              <a:ext cx="229401" cy="313391"/>
              <a:chOff x="6487012" y="3744806"/>
              <a:chExt cx="229401" cy="313391"/>
            </a:xfrm>
          </p:grpSpPr>
          <p:sp>
            <p:nvSpPr>
              <p:cNvPr id="1270" name="Ellipse 126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271" name="Bouée 127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1269" name="Connecteur droit 1268"/>
            <p:cNvCxnSpPr/>
            <p:nvPr/>
          </p:nvCxnSpPr>
          <p:spPr>
            <a:xfrm rot="900000" flipH="1" flipV="1">
              <a:off x="6862011" y="3525253"/>
              <a:ext cx="196515" cy="112294"/>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272" name="Groupe 1271"/>
          <p:cNvGrpSpPr/>
          <p:nvPr>
            <p:custDataLst>
              <p:tags r:id="rId61"/>
            </p:custDataLst>
          </p:nvPr>
        </p:nvGrpSpPr>
        <p:grpSpPr>
          <a:xfrm>
            <a:off x="2470835" y="2424885"/>
            <a:ext cx="1786824" cy="1227917"/>
            <a:chOff x="5284524" y="2523093"/>
            <a:chExt cx="1786824" cy="1227917"/>
          </a:xfrm>
        </p:grpSpPr>
        <p:sp>
          <p:nvSpPr>
            <p:cNvPr id="1273" name="Forme libre 1272"/>
            <p:cNvSpPr/>
            <p:nvPr/>
          </p:nvSpPr>
          <p:spPr>
            <a:xfrm>
              <a:off x="5284524" y="2523093"/>
              <a:ext cx="1752857" cy="1227917"/>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52857" h="1227917">
                  <a:moveTo>
                    <a:pt x="1603483" y="1132673"/>
                  </a:moveTo>
                  <a:lnTo>
                    <a:pt x="886091" y="822248"/>
                  </a:lnTo>
                  <a:cubicBezTo>
                    <a:pt x="733883" y="1053671"/>
                    <a:pt x="770435" y="992233"/>
                    <a:pt x="602371" y="1227917"/>
                  </a:cubicBezTo>
                  <a:lnTo>
                    <a:pt x="0" y="947540"/>
                  </a:lnTo>
                  <a:lnTo>
                    <a:pt x="638561" y="0"/>
                  </a:lnTo>
                  <a:lnTo>
                    <a:pt x="1318007" y="242282"/>
                  </a:lnTo>
                  <a:cubicBezTo>
                    <a:pt x="1142360" y="493275"/>
                    <a:pt x="1127597" y="496498"/>
                    <a:pt x="1014450" y="661959"/>
                  </a:cubicBezTo>
                  <a:lnTo>
                    <a:pt x="1752857" y="986852"/>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1274" name="Groupe 1273"/>
            <p:cNvGrpSpPr/>
            <p:nvPr/>
          </p:nvGrpSpPr>
          <p:grpSpPr>
            <a:xfrm>
              <a:off x="6841947" y="3422026"/>
              <a:ext cx="229401" cy="313391"/>
              <a:chOff x="6487012" y="3744806"/>
              <a:chExt cx="229401" cy="313391"/>
            </a:xfrm>
          </p:grpSpPr>
          <p:sp>
            <p:nvSpPr>
              <p:cNvPr id="1276" name="Ellipse 127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277" name="Bouée 127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1275" name="Connecteur droit 1274"/>
            <p:cNvCxnSpPr/>
            <p:nvPr/>
          </p:nvCxnSpPr>
          <p:spPr>
            <a:xfrm flipH="1" flipV="1">
              <a:off x="6862011" y="3525253"/>
              <a:ext cx="196515" cy="112294"/>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278" name="Groupe 1277"/>
          <p:cNvGrpSpPr/>
          <p:nvPr>
            <p:custDataLst>
              <p:tags r:id="rId62"/>
            </p:custDataLst>
          </p:nvPr>
        </p:nvGrpSpPr>
        <p:grpSpPr>
          <a:xfrm>
            <a:off x="2591065" y="2344674"/>
            <a:ext cx="1666594" cy="1388339"/>
            <a:chOff x="5412862" y="2446893"/>
            <a:chExt cx="1666594" cy="1388339"/>
          </a:xfrm>
        </p:grpSpPr>
        <p:sp>
          <p:nvSpPr>
            <p:cNvPr id="1279" name="Forme libre 1278"/>
            <p:cNvSpPr/>
            <p:nvPr/>
          </p:nvSpPr>
          <p:spPr>
            <a:xfrm>
              <a:off x="5412862" y="2446893"/>
              <a:ext cx="1604468" cy="1388339"/>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04468" h="1388339">
                  <a:moveTo>
                    <a:pt x="1511241" y="1236947"/>
                  </a:moveTo>
                  <a:lnTo>
                    <a:pt x="793849" y="918501"/>
                  </a:lnTo>
                  <a:cubicBezTo>
                    <a:pt x="689767" y="1190030"/>
                    <a:pt x="710276" y="1120570"/>
                    <a:pt x="614402" y="1388339"/>
                  </a:cubicBezTo>
                  <a:lnTo>
                    <a:pt x="0" y="1091919"/>
                  </a:lnTo>
                  <a:lnTo>
                    <a:pt x="377877" y="0"/>
                  </a:lnTo>
                  <a:lnTo>
                    <a:pt x="1065344" y="242282"/>
                  </a:lnTo>
                  <a:cubicBezTo>
                    <a:pt x="945844" y="521349"/>
                    <a:pt x="935091" y="536604"/>
                    <a:pt x="858039" y="726128"/>
                  </a:cubicBezTo>
                  <a:lnTo>
                    <a:pt x="1604468" y="1047010"/>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1280" name="Groupe 1279"/>
            <p:cNvGrpSpPr/>
            <p:nvPr/>
          </p:nvGrpSpPr>
          <p:grpSpPr>
            <a:xfrm>
              <a:off x="6841947" y="3422026"/>
              <a:ext cx="229401" cy="313391"/>
              <a:chOff x="6487012" y="3744806"/>
              <a:chExt cx="229401" cy="313391"/>
            </a:xfrm>
          </p:grpSpPr>
          <p:sp>
            <p:nvSpPr>
              <p:cNvPr id="1282" name="Ellipse 128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283" name="Bouée 1282"/>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1281" name="Connecteur droit 1280"/>
            <p:cNvCxnSpPr/>
            <p:nvPr/>
          </p:nvCxnSpPr>
          <p:spPr>
            <a:xfrm rot="2220000" flipH="1">
              <a:off x="6841332" y="3521869"/>
              <a:ext cx="238124" cy="11191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284" name="Groupe 1283"/>
          <p:cNvGrpSpPr/>
          <p:nvPr>
            <p:custDataLst>
              <p:tags r:id="rId63"/>
            </p:custDataLst>
          </p:nvPr>
        </p:nvGrpSpPr>
        <p:grpSpPr>
          <a:xfrm>
            <a:off x="2707370" y="2303013"/>
            <a:ext cx="1550289" cy="1480581"/>
            <a:chOff x="5529167" y="2402777"/>
            <a:chExt cx="1550289" cy="1480581"/>
          </a:xfrm>
        </p:grpSpPr>
        <p:sp>
          <p:nvSpPr>
            <p:cNvPr id="1285" name="Forme libre 1284"/>
            <p:cNvSpPr/>
            <p:nvPr/>
          </p:nvSpPr>
          <p:spPr>
            <a:xfrm>
              <a:off x="5529167" y="2402777"/>
              <a:ext cx="1444047" cy="1480581"/>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44047" h="1480581">
                  <a:moveTo>
                    <a:pt x="1394936" y="1281063"/>
                  </a:moveTo>
                  <a:lnTo>
                    <a:pt x="693586" y="966628"/>
                  </a:lnTo>
                  <a:cubicBezTo>
                    <a:pt x="669715" y="1282273"/>
                    <a:pt x="674182" y="1216822"/>
                    <a:pt x="646487" y="1480581"/>
                  </a:cubicBezTo>
                  <a:lnTo>
                    <a:pt x="0" y="1180151"/>
                  </a:lnTo>
                  <a:lnTo>
                    <a:pt x="137245" y="0"/>
                  </a:lnTo>
                  <a:lnTo>
                    <a:pt x="788618" y="258324"/>
                  </a:lnTo>
                  <a:cubicBezTo>
                    <a:pt x="745318" y="601559"/>
                    <a:pt x="746597" y="556656"/>
                    <a:pt x="725692" y="762223"/>
                  </a:cubicBezTo>
                  <a:lnTo>
                    <a:pt x="1444047" y="1067063"/>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1286" name="Groupe 1285"/>
            <p:cNvGrpSpPr/>
            <p:nvPr/>
          </p:nvGrpSpPr>
          <p:grpSpPr>
            <a:xfrm>
              <a:off x="6841947" y="3422026"/>
              <a:ext cx="229401" cy="313391"/>
              <a:chOff x="6487012" y="3744806"/>
              <a:chExt cx="229401" cy="313391"/>
            </a:xfrm>
          </p:grpSpPr>
          <p:sp>
            <p:nvSpPr>
              <p:cNvPr id="1288" name="Ellipse 1287"/>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289" name="Bouée 1288"/>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1287" name="Connecteur droit 1286"/>
            <p:cNvCxnSpPr/>
            <p:nvPr/>
          </p:nvCxnSpPr>
          <p:spPr>
            <a:xfrm rot="1320000" flipH="1">
              <a:off x="6841332" y="3521869"/>
              <a:ext cx="238124" cy="11191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290" name="Groupe 1289"/>
          <p:cNvGrpSpPr/>
          <p:nvPr>
            <p:custDataLst>
              <p:tags r:id="rId64"/>
            </p:custDataLst>
          </p:nvPr>
        </p:nvGrpSpPr>
        <p:grpSpPr>
          <a:xfrm>
            <a:off x="2636068" y="2313976"/>
            <a:ext cx="1621591" cy="1444487"/>
            <a:chOff x="5457865" y="2418819"/>
            <a:chExt cx="1621591" cy="1444487"/>
          </a:xfrm>
        </p:grpSpPr>
        <p:sp>
          <p:nvSpPr>
            <p:cNvPr id="1291" name="Forme libre 1290"/>
            <p:cNvSpPr/>
            <p:nvPr/>
          </p:nvSpPr>
          <p:spPr>
            <a:xfrm>
              <a:off x="5457865" y="2418819"/>
              <a:ext cx="1522386" cy="1444487"/>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22386" h="1444487">
                  <a:moveTo>
                    <a:pt x="1522386" y="1265021"/>
                  </a:moveTo>
                  <a:lnTo>
                    <a:pt x="821036" y="954597"/>
                  </a:lnTo>
                  <a:cubicBezTo>
                    <a:pt x="897428" y="1246179"/>
                    <a:pt x="881842" y="1184739"/>
                    <a:pt x="938368" y="1444487"/>
                  </a:cubicBezTo>
                  <a:lnTo>
                    <a:pt x="271829" y="1152077"/>
                  </a:lnTo>
                  <a:lnTo>
                    <a:pt x="0" y="0"/>
                  </a:lnTo>
                  <a:lnTo>
                    <a:pt x="635332" y="250303"/>
                  </a:lnTo>
                  <a:cubicBezTo>
                    <a:pt x="732400" y="605570"/>
                    <a:pt x="709616" y="540614"/>
                    <a:pt x="756890" y="738160"/>
                  </a:cubicBezTo>
                  <a:lnTo>
                    <a:pt x="1467224" y="1071074"/>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1292" name="Groupe 1291"/>
            <p:cNvGrpSpPr/>
            <p:nvPr/>
          </p:nvGrpSpPr>
          <p:grpSpPr>
            <a:xfrm>
              <a:off x="6841947" y="3422026"/>
              <a:ext cx="229401" cy="313391"/>
              <a:chOff x="6487012" y="3744806"/>
              <a:chExt cx="229401" cy="313391"/>
            </a:xfrm>
          </p:grpSpPr>
          <p:sp>
            <p:nvSpPr>
              <p:cNvPr id="1294" name="Ellipse 1293"/>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295" name="Bouée 1294"/>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1293" name="Connecteur droit 1292"/>
            <p:cNvCxnSpPr/>
            <p:nvPr/>
          </p:nvCxnSpPr>
          <p:spPr>
            <a:xfrm flipH="1">
              <a:off x="6841332" y="3521869"/>
              <a:ext cx="238124" cy="11191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296" name="Groupe 1295"/>
          <p:cNvGrpSpPr/>
          <p:nvPr>
            <p:custDataLst>
              <p:tags r:id="rId65"/>
            </p:custDataLst>
          </p:nvPr>
        </p:nvGrpSpPr>
        <p:grpSpPr>
          <a:xfrm>
            <a:off x="2522731" y="2373793"/>
            <a:ext cx="1734928" cy="1323044"/>
            <a:chOff x="5336420" y="2473587"/>
            <a:chExt cx="1734928" cy="1323044"/>
          </a:xfrm>
        </p:grpSpPr>
        <p:sp>
          <p:nvSpPr>
            <p:cNvPr id="1297" name="Forme libre 1296"/>
            <p:cNvSpPr/>
            <p:nvPr/>
          </p:nvSpPr>
          <p:spPr>
            <a:xfrm>
              <a:off x="5336420" y="2473587"/>
              <a:ext cx="1672405" cy="1323044"/>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72405" h="1323044">
                  <a:moveTo>
                    <a:pt x="1672405" y="1186441"/>
                  </a:moveTo>
                  <a:lnTo>
                    <a:pt x="959149" y="885542"/>
                  </a:lnTo>
                  <a:cubicBezTo>
                    <a:pt x="1116504" y="1139024"/>
                    <a:pt x="1069962" y="1079966"/>
                    <a:pt x="1197925" y="1323044"/>
                  </a:cubicBezTo>
                  <a:lnTo>
                    <a:pt x="524241" y="1035397"/>
                  </a:lnTo>
                  <a:lnTo>
                    <a:pt x="0" y="0"/>
                  </a:lnTo>
                  <a:lnTo>
                    <a:pt x="623425" y="259829"/>
                  </a:lnTo>
                  <a:cubicBezTo>
                    <a:pt x="758593" y="574615"/>
                    <a:pt x="726283" y="521567"/>
                    <a:pt x="835470" y="716731"/>
                  </a:cubicBezTo>
                  <a:lnTo>
                    <a:pt x="1583905" y="102106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1298" name="Groupe 1297"/>
            <p:cNvGrpSpPr/>
            <p:nvPr/>
          </p:nvGrpSpPr>
          <p:grpSpPr>
            <a:xfrm>
              <a:off x="6841947" y="3422026"/>
              <a:ext cx="229401" cy="313391"/>
              <a:chOff x="6487012" y="3744806"/>
              <a:chExt cx="229401" cy="313391"/>
            </a:xfrm>
          </p:grpSpPr>
          <p:sp>
            <p:nvSpPr>
              <p:cNvPr id="1300" name="Ellipse 129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301" name="Bouée 130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1299" name="Connecteur droit 1298"/>
            <p:cNvCxnSpPr/>
            <p:nvPr/>
          </p:nvCxnSpPr>
          <p:spPr>
            <a:xfrm flipH="1">
              <a:off x="6850856" y="3495675"/>
              <a:ext cx="216694" cy="173831"/>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302" name="Groupe 1301"/>
          <p:cNvGrpSpPr/>
          <p:nvPr>
            <p:custDataLst>
              <p:tags r:id="rId66"/>
            </p:custDataLst>
          </p:nvPr>
        </p:nvGrpSpPr>
        <p:grpSpPr>
          <a:xfrm>
            <a:off x="2403670" y="2460337"/>
            <a:ext cx="1853989" cy="1168960"/>
            <a:chOff x="5217359" y="2566457"/>
            <a:chExt cx="1853989" cy="1168960"/>
          </a:xfrm>
        </p:grpSpPr>
        <p:sp>
          <p:nvSpPr>
            <p:cNvPr id="1303" name="Forme libre 1302"/>
            <p:cNvSpPr/>
            <p:nvPr/>
          </p:nvSpPr>
          <p:spPr>
            <a:xfrm>
              <a:off x="5217359" y="2566457"/>
              <a:ext cx="1803374" cy="1132544"/>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03374" h="1132544">
                  <a:moveTo>
                    <a:pt x="1803374" y="1069760"/>
                  </a:moveTo>
                  <a:lnTo>
                    <a:pt x="1099642" y="771242"/>
                  </a:lnTo>
                  <a:cubicBezTo>
                    <a:pt x="1309385" y="981862"/>
                    <a:pt x="1267605" y="934710"/>
                    <a:pt x="1433668" y="1132544"/>
                  </a:cubicBezTo>
                  <a:cubicBezTo>
                    <a:pt x="1197994" y="1012848"/>
                    <a:pt x="967082" y="950304"/>
                    <a:pt x="750459" y="847278"/>
                  </a:cubicBezTo>
                  <a:lnTo>
                    <a:pt x="0" y="0"/>
                  </a:lnTo>
                  <a:lnTo>
                    <a:pt x="613900" y="259829"/>
                  </a:lnTo>
                  <a:cubicBezTo>
                    <a:pt x="810981" y="486509"/>
                    <a:pt x="795339" y="464417"/>
                    <a:pt x="930719" y="635769"/>
                  </a:cubicBezTo>
                  <a:lnTo>
                    <a:pt x="1662485" y="956775"/>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1304" name="Groupe 1303"/>
            <p:cNvGrpSpPr/>
            <p:nvPr/>
          </p:nvGrpSpPr>
          <p:grpSpPr>
            <a:xfrm>
              <a:off x="6841947" y="3422026"/>
              <a:ext cx="229401" cy="313391"/>
              <a:chOff x="6487012" y="3744806"/>
              <a:chExt cx="229401" cy="313391"/>
            </a:xfrm>
          </p:grpSpPr>
          <p:sp>
            <p:nvSpPr>
              <p:cNvPr id="1306" name="Ellipse 130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307" name="Bouée 130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1305" name="Connecteur droit 1304"/>
            <p:cNvCxnSpPr/>
            <p:nvPr/>
          </p:nvCxnSpPr>
          <p:spPr>
            <a:xfrm rot="900000" flipH="1">
              <a:off x="6898482" y="3436144"/>
              <a:ext cx="121443" cy="292894"/>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308" name="Groupe 1307"/>
          <p:cNvGrpSpPr/>
          <p:nvPr>
            <p:custDataLst>
              <p:tags r:id="rId67"/>
            </p:custDataLst>
          </p:nvPr>
        </p:nvGrpSpPr>
        <p:grpSpPr>
          <a:xfrm>
            <a:off x="2332232" y="2596001"/>
            <a:ext cx="1925427" cy="1040373"/>
            <a:chOff x="5145921" y="2695044"/>
            <a:chExt cx="1925427" cy="1040373"/>
          </a:xfrm>
        </p:grpSpPr>
        <p:sp>
          <p:nvSpPr>
            <p:cNvPr id="1309" name="Forme libre 1308"/>
            <p:cNvSpPr/>
            <p:nvPr/>
          </p:nvSpPr>
          <p:spPr>
            <a:xfrm>
              <a:off x="5145921" y="2695044"/>
              <a:ext cx="1881956" cy="922123"/>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81956" h="922123">
                  <a:moveTo>
                    <a:pt x="1881956" y="922123"/>
                  </a:moveTo>
                  <a:lnTo>
                    <a:pt x="1194892" y="621224"/>
                  </a:lnTo>
                  <a:cubicBezTo>
                    <a:pt x="1435591" y="777075"/>
                    <a:pt x="1379524" y="734685"/>
                    <a:pt x="1605118" y="882513"/>
                  </a:cubicBezTo>
                  <a:lnTo>
                    <a:pt x="905241" y="594866"/>
                  </a:lnTo>
                  <a:lnTo>
                    <a:pt x="0" y="0"/>
                  </a:lnTo>
                  <a:lnTo>
                    <a:pt x="592469" y="259829"/>
                  </a:lnTo>
                  <a:cubicBezTo>
                    <a:pt x="830031" y="417453"/>
                    <a:pt x="833439" y="421556"/>
                    <a:pt x="997394" y="538139"/>
                  </a:cubicBezTo>
                  <a:lnTo>
                    <a:pt x="1731541" y="859144"/>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1310" name="Groupe 1309"/>
            <p:cNvGrpSpPr/>
            <p:nvPr/>
          </p:nvGrpSpPr>
          <p:grpSpPr>
            <a:xfrm>
              <a:off x="6841947" y="3422026"/>
              <a:ext cx="229401" cy="313391"/>
              <a:chOff x="6487012" y="3744806"/>
              <a:chExt cx="229401" cy="313391"/>
            </a:xfrm>
          </p:grpSpPr>
          <p:sp>
            <p:nvSpPr>
              <p:cNvPr id="1312" name="Ellipse 131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313" name="Bouée 1312"/>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1311" name="Connecteur droit 1310"/>
            <p:cNvCxnSpPr/>
            <p:nvPr/>
          </p:nvCxnSpPr>
          <p:spPr>
            <a:xfrm flipH="1">
              <a:off x="6898482" y="3436144"/>
              <a:ext cx="121443" cy="292894"/>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314" name="Groupe 1313"/>
          <p:cNvGrpSpPr/>
          <p:nvPr>
            <p:custDataLst>
              <p:tags r:id="rId68"/>
            </p:custDataLst>
          </p:nvPr>
        </p:nvGrpSpPr>
        <p:grpSpPr>
          <a:xfrm>
            <a:off x="2275081" y="2737058"/>
            <a:ext cx="1982578" cy="895117"/>
            <a:chOff x="5088770" y="2840300"/>
            <a:chExt cx="1982578" cy="895117"/>
          </a:xfrm>
        </p:grpSpPr>
        <p:sp>
          <p:nvSpPr>
            <p:cNvPr id="1315" name="Forme libre 1314"/>
            <p:cNvSpPr/>
            <p:nvPr/>
          </p:nvSpPr>
          <p:spPr>
            <a:xfrm>
              <a:off x="5088770" y="2840300"/>
              <a:ext cx="1936725" cy="737701"/>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36725" h="737701">
                  <a:moveTo>
                    <a:pt x="1936725" y="731623"/>
                  </a:moveTo>
                  <a:lnTo>
                    <a:pt x="1261567" y="449774"/>
                  </a:lnTo>
                  <a:cubicBezTo>
                    <a:pt x="1511791" y="527044"/>
                    <a:pt x="1455724" y="508467"/>
                    <a:pt x="1728943" y="582476"/>
                  </a:cubicBezTo>
                  <a:lnTo>
                    <a:pt x="998110" y="304354"/>
                  </a:lnTo>
                  <a:lnTo>
                    <a:pt x="0" y="0"/>
                  </a:lnTo>
                  <a:lnTo>
                    <a:pt x="582944" y="259830"/>
                  </a:lnTo>
                  <a:cubicBezTo>
                    <a:pt x="844318" y="365067"/>
                    <a:pt x="869158" y="373931"/>
                    <a:pt x="1047400" y="423839"/>
                  </a:cubicBezTo>
                  <a:lnTo>
                    <a:pt x="1791073" y="737701"/>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1316" name="Groupe 1315"/>
            <p:cNvGrpSpPr/>
            <p:nvPr/>
          </p:nvGrpSpPr>
          <p:grpSpPr>
            <a:xfrm>
              <a:off x="6841947" y="3422026"/>
              <a:ext cx="229401" cy="313391"/>
              <a:chOff x="6487012" y="3744806"/>
              <a:chExt cx="229401" cy="313391"/>
            </a:xfrm>
          </p:grpSpPr>
          <p:sp>
            <p:nvSpPr>
              <p:cNvPr id="1318" name="Ellipse 1317"/>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319" name="Bouée 1318"/>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1317" name="Connecteur droit 1316"/>
            <p:cNvCxnSpPr/>
            <p:nvPr/>
          </p:nvCxnSpPr>
          <p:spPr>
            <a:xfrm rot="1080000">
              <a:off x="6936581" y="3431381"/>
              <a:ext cx="40482" cy="300038"/>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320" name="Groupe 1319"/>
          <p:cNvGrpSpPr/>
          <p:nvPr>
            <p:custDataLst>
              <p:tags r:id="rId69"/>
            </p:custDataLst>
          </p:nvPr>
        </p:nvGrpSpPr>
        <p:grpSpPr>
          <a:xfrm>
            <a:off x="2275081" y="2733318"/>
            <a:ext cx="1982578" cy="900326"/>
            <a:chOff x="5088770" y="2835091"/>
            <a:chExt cx="1982578" cy="900326"/>
          </a:xfrm>
        </p:grpSpPr>
        <p:sp>
          <p:nvSpPr>
            <p:cNvPr id="1321" name="Forme libre 1320"/>
            <p:cNvSpPr/>
            <p:nvPr/>
          </p:nvSpPr>
          <p:spPr>
            <a:xfrm>
              <a:off x="5088770" y="2835091"/>
              <a:ext cx="1943869" cy="797679"/>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43869" h="797679">
                  <a:moveTo>
                    <a:pt x="1943869" y="703494"/>
                  </a:moveTo>
                  <a:lnTo>
                    <a:pt x="1254423" y="390690"/>
                  </a:lnTo>
                  <a:cubicBezTo>
                    <a:pt x="1426066" y="336992"/>
                    <a:pt x="1479537" y="332700"/>
                    <a:pt x="1717037" y="270978"/>
                  </a:cubicBezTo>
                  <a:lnTo>
                    <a:pt x="1007635" y="0"/>
                  </a:lnTo>
                  <a:lnTo>
                    <a:pt x="0" y="312390"/>
                  </a:lnTo>
                  <a:lnTo>
                    <a:pt x="597231" y="588889"/>
                  </a:lnTo>
                  <a:cubicBezTo>
                    <a:pt x="834792" y="525057"/>
                    <a:pt x="900115" y="522015"/>
                    <a:pt x="1061688" y="488579"/>
                  </a:cubicBezTo>
                  <a:lnTo>
                    <a:pt x="1781548" y="79767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1322" name="Groupe 1321"/>
            <p:cNvGrpSpPr/>
            <p:nvPr/>
          </p:nvGrpSpPr>
          <p:grpSpPr>
            <a:xfrm>
              <a:off x="6841947" y="3422026"/>
              <a:ext cx="229401" cy="313391"/>
              <a:chOff x="6487012" y="3744806"/>
              <a:chExt cx="229401" cy="313391"/>
            </a:xfrm>
          </p:grpSpPr>
          <p:sp>
            <p:nvSpPr>
              <p:cNvPr id="1324" name="Ellipse 1323"/>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325" name="Bouée 1324"/>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1323" name="Connecteur droit 1322"/>
            <p:cNvCxnSpPr/>
            <p:nvPr/>
          </p:nvCxnSpPr>
          <p:spPr>
            <a:xfrm>
              <a:off x="6902749" y="3450319"/>
              <a:ext cx="108917" cy="25582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326" name="Groupe 1325"/>
          <p:cNvGrpSpPr/>
          <p:nvPr>
            <p:custDataLst>
              <p:tags r:id="rId70"/>
            </p:custDataLst>
          </p:nvPr>
        </p:nvGrpSpPr>
        <p:grpSpPr>
          <a:xfrm>
            <a:off x="2330807" y="2596162"/>
            <a:ext cx="1926852" cy="1042171"/>
            <a:chOff x="5144496" y="2693246"/>
            <a:chExt cx="1926852" cy="1042171"/>
          </a:xfrm>
        </p:grpSpPr>
        <p:sp>
          <p:nvSpPr>
            <p:cNvPr id="1327" name="Forme libre 1326"/>
            <p:cNvSpPr/>
            <p:nvPr/>
          </p:nvSpPr>
          <p:spPr>
            <a:xfrm>
              <a:off x="5144496" y="2693246"/>
              <a:ext cx="1890677" cy="94965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90677" h="949656">
                  <a:moveTo>
                    <a:pt x="1890677" y="832675"/>
                  </a:moveTo>
                  <a:lnTo>
                    <a:pt x="1186033" y="507207"/>
                  </a:lnTo>
                  <a:cubicBezTo>
                    <a:pt x="1309549" y="418048"/>
                    <a:pt x="1406081" y="380826"/>
                    <a:pt x="1603054" y="255780"/>
                  </a:cubicBezTo>
                  <a:lnTo>
                    <a:pt x="898717" y="0"/>
                  </a:lnTo>
                  <a:lnTo>
                    <a:pt x="0" y="603680"/>
                  </a:lnTo>
                  <a:lnTo>
                    <a:pt x="592166" y="882713"/>
                  </a:lnTo>
                  <a:cubicBezTo>
                    <a:pt x="776535" y="768222"/>
                    <a:pt x="859588" y="722120"/>
                    <a:pt x="1005963" y="630425"/>
                  </a:cubicBezTo>
                  <a:lnTo>
                    <a:pt x="1730889" y="949656"/>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1328" name="Groupe 1327"/>
            <p:cNvGrpSpPr/>
            <p:nvPr/>
          </p:nvGrpSpPr>
          <p:grpSpPr>
            <a:xfrm>
              <a:off x="6841947" y="3422026"/>
              <a:ext cx="229401" cy="313391"/>
              <a:chOff x="6487012" y="3744806"/>
              <a:chExt cx="229401" cy="313391"/>
            </a:xfrm>
          </p:grpSpPr>
          <p:sp>
            <p:nvSpPr>
              <p:cNvPr id="1330" name="Ellipse 132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331" name="Bouée 133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1329" name="Connecteur droit 1328"/>
            <p:cNvCxnSpPr/>
            <p:nvPr/>
          </p:nvCxnSpPr>
          <p:spPr>
            <a:xfrm>
              <a:off x="6879952" y="3478182"/>
              <a:ext cx="154511" cy="195038"/>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332" name="Groupe 1331"/>
          <p:cNvGrpSpPr/>
          <p:nvPr>
            <p:custDataLst>
              <p:tags r:id="rId71"/>
            </p:custDataLst>
          </p:nvPr>
        </p:nvGrpSpPr>
        <p:grpSpPr>
          <a:xfrm>
            <a:off x="2415818" y="2470974"/>
            <a:ext cx="1841841" cy="1166286"/>
            <a:chOff x="5233150" y="2569131"/>
            <a:chExt cx="1841841" cy="1166286"/>
          </a:xfrm>
        </p:grpSpPr>
        <p:sp>
          <p:nvSpPr>
            <p:cNvPr id="1333" name="Forme libre 1332"/>
            <p:cNvSpPr/>
            <p:nvPr/>
          </p:nvSpPr>
          <p:spPr>
            <a:xfrm>
              <a:off x="5233150" y="2569131"/>
              <a:ext cx="1794424" cy="1138542"/>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94424" h="1138542">
                  <a:moveTo>
                    <a:pt x="1794424" y="936526"/>
                  </a:moveTo>
                  <a:lnTo>
                    <a:pt x="1082181" y="618657"/>
                  </a:lnTo>
                  <a:cubicBezTo>
                    <a:pt x="1182901" y="509234"/>
                    <a:pt x="1274367" y="423887"/>
                    <a:pt x="1423214" y="250714"/>
                  </a:cubicBezTo>
                  <a:lnTo>
                    <a:pt x="734074" y="0"/>
                  </a:lnTo>
                  <a:cubicBezTo>
                    <a:pt x="488814" y="319465"/>
                    <a:pt x="295068" y="519379"/>
                    <a:pt x="0" y="839246"/>
                  </a:cubicBezTo>
                  <a:lnTo>
                    <a:pt x="594698" y="1138542"/>
                  </a:lnTo>
                  <a:cubicBezTo>
                    <a:pt x="728408" y="988589"/>
                    <a:pt x="826659" y="889295"/>
                    <a:pt x="935040" y="772271"/>
                  </a:cubicBezTo>
                  <a:lnTo>
                    <a:pt x="1647301" y="1083903"/>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1334" name="Groupe 1333"/>
            <p:cNvGrpSpPr/>
            <p:nvPr/>
          </p:nvGrpSpPr>
          <p:grpSpPr>
            <a:xfrm>
              <a:off x="6841947" y="3422026"/>
              <a:ext cx="229401" cy="313391"/>
              <a:chOff x="6487012" y="3744806"/>
              <a:chExt cx="229401" cy="313391"/>
            </a:xfrm>
          </p:grpSpPr>
          <p:sp>
            <p:nvSpPr>
              <p:cNvPr id="1336" name="Ellipse 133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337" name="Bouée 133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1335" name="Connecteur droit 1334"/>
            <p:cNvCxnSpPr/>
            <p:nvPr/>
          </p:nvCxnSpPr>
          <p:spPr>
            <a:xfrm rot="1800000">
              <a:off x="6844491" y="3561770"/>
              <a:ext cx="230500" cy="2532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338" name="Groupe 1337"/>
          <p:cNvGrpSpPr/>
          <p:nvPr>
            <p:custDataLst>
              <p:tags r:id="rId72"/>
            </p:custDataLst>
          </p:nvPr>
        </p:nvGrpSpPr>
        <p:grpSpPr>
          <a:xfrm>
            <a:off x="2522202" y="2372052"/>
            <a:ext cx="1735457" cy="1333581"/>
            <a:chOff x="5339534" y="2472877"/>
            <a:chExt cx="1735457" cy="1333581"/>
          </a:xfrm>
        </p:grpSpPr>
        <p:sp>
          <p:nvSpPr>
            <p:cNvPr id="1339" name="Forme libre 1338"/>
            <p:cNvSpPr/>
            <p:nvPr/>
          </p:nvSpPr>
          <p:spPr>
            <a:xfrm>
              <a:off x="5339534" y="2472877"/>
              <a:ext cx="1650046" cy="1333581"/>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50046" h="1333581">
                  <a:moveTo>
                    <a:pt x="1650046" y="1002384"/>
                  </a:moveTo>
                  <a:lnTo>
                    <a:pt x="955534" y="704778"/>
                  </a:lnTo>
                  <a:cubicBezTo>
                    <a:pt x="1018260" y="582691"/>
                    <a:pt x="1097059" y="431487"/>
                    <a:pt x="1195247" y="250715"/>
                  </a:cubicBezTo>
                  <a:lnTo>
                    <a:pt x="521306" y="0"/>
                  </a:lnTo>
                  <a:cubicBezTo>
                    <a:pt x="357101" y="390388"/>
                    <a:pt x="165886" y="678955"/>
                    <a:pt x="0" y="1031750"/>
                  </a:cubicBezTo>
                  <a:lnTo>
                    <a:pt x="614963" y="1333581"/>
                  </a:lnTo>
                  <a:cubicBezTo>
                    <a:pt x="692948" y="1181095"/>
                    <a:pt x="773467" y="1031141"/>
                    <a:pt x="853985" y="888787"/>
                  </a:cubicBezTo>
                  <a:lnTo>
                    <a:pt x="883167" y="894230"/>
                  </a:lnTo>
                  <a:cubicBezTo>
                    <a:pt x="1106497" y="1015746"/>
                    <a:pt x="1443238" y="1156432"/>
                    <a:pt x="1563714" y="1205486"/>
                  </a:cubicBez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1340" name="Groupe 1339"/>
            <p:cNvGrpSpPr/>
            <p:nvPr/>
          </p:nvGrpSpPr>
          <p:grpSpPr>
            <a:xfrm>
              <a:off x="6841947" y="3422026"/>
              <a:ext cx="229401" cy="313391"/>
              <a:chOff x="6487012" y="3744806"/>
              <a:chExt cx="229401" cy="313391"/>
            </a:xfrm>
          </p:grpSpPr>
          <p:sp>
            <p:nvSpPr>
              <p:cNvPr id="1342" name="Ellipse 134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343" name="Bouée 1342"/>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1341" name="Connecteur droit 1340"/>
            <p:cNvCxnSpPr/>
            <p:nvPr/>
          </p:nvCxnSpPr>
          <p:spPr>
            <a:xfrm rot="900000">
              <a:off x="6844491" y="3561770"/>
              <a:ext cx="230500" cy="2532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344" name="Groupe 1343"/>
          <p:cNvGrpSpPr/>
          <p:nvPr>
            <p:custDataLst>
              <p:tags r:id="rId73"/>
            </p:custDataLst>
          </p:nvPr>
        </p:nvGrpSpPr>
        <p:grpSpPr>
          <a:xfrm>
            <a:off x="2648850" y="2316515"/>
            <a:ext cx="1608809" cy="1452630"/>
            <a:chOff x="5466182" y="2419686"/>
            <a:chExt cx="1608809" cy="1452630"/>
          </a:xfrm>
        </p:grpSpPr>
        <p:sp>
          <p:nvSpPr>
            <p:cNvPr id="1345" name="Forme libre 1344"/>
            <p:cNvSpPr/>
            <p:nvPr/>
          </p:nvSpPr>
          <p:spPr>
            <a:xfrm>
              <a:off x="5466182" y="2419686"/>
              <a:ext cx="1561392" cy="1452630"/>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61392" h="1452630">
                  <a:moveTo>
                    <a:pt x="1561392" y="1080905"/>
                  </a:moveTo>
                  <a:lnTo>
                    <a:pt x="808622" y="752904"/>
                  </a:lnTo>
                  <a:cubicBezTo>
                    <a:pt x="840952" y="582690"/>
                    <a:pt x="896955" y="421354"/>
                    <a:pt x="929286" y="248181"/>
                  </a:cubicBezTo>
                  <a:lnTo>
                    <a:pt x="260411" y="0"/>
                  </a:lnTo>
                  <a:cubicBezTo>
                    <a:pt x="169662" y="408118"/>
                    <a:pt x="84831" y="760010"/>
                    <a:pt x="0" y="1153332"/>
                  </a:cubicBezTo>
                  <a:lnTo>
                    <a:pt x="622563" y="1452630"/>
                  </a:lnTo>
                  <a:lnTo>
                    <a:pt x="748920" y="952488"/>
                  </a:lnTo>
                  <a:cubicBezTo>
                    <a:pt x="972250" y="1074004"/>
                    <a:pt x="1298859" y="1202024"/>
                    <a:pt x="1421868" y="1246013"/>
                  </a:cubicBez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1346" name="Groupe 1345"/>
            <p:cNvGrpSpPr/>
            <p:nvPr/>
          </p:nvGrpSpPr>
          <p:grpSpPr>
            <a:xfrm>
              <a:off x="6841947" y="3422026"/>
              <a:ext cx="229401" cy="313391"/>
              <a:chOff x="6487012" y="3744806"/>
              <a:chExt cx="229401" cy="313391"/>
            </a:xfrm>
          </p:grpSpPr>
          <p:sp>
            <p:nvSpPr>
              <p:cNvPr id="1348" name="Ellipse 1347"/>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349" name="Bouée 1348"/>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1347" name="Connecteur droit 1346"/>
            <p:cNvCxnSpPr/>
            <p:nvPr/>
          </p:nvCxnSpPr>
          <p:spPr>
            <a:xfrm>
              <a:off x="6844491" y="3561770"/>
              <a:ext cx="230500" cy="2532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350" name="Groupe 1349"/>
          <p:cNvGrpSpPr/>
          <p:nvPr>
            <p:custDataLst>
              <p:tags r:id="rId74"/>
            </p:custDataLst>
          </p:nvPr>
        </p:nvGrpSpPr>
        <p:grpSpPr>
          <a:xfrm>
            <a:off x="2765583" y="2271159"/>
            <a:ext cx="1492076" cy="1494059"/>
            <a:chOff x="1365107" y="2659822"/>
            <a:chExt cx="1492076" cy="1494059"/>
          </a:xfrm>
        </p:grpSpPr>
        <p:sp>
          <p:nvSpPr>
            <p:cNvPr id="1351" name="Forme libre 1350"/>
            <p:cNvSpPr/>
            <p:nvPr/>
          </p:nvSpPr>
          <p:spPr>
            <a:xfrm>
              <a:off x="1365107" y="2659822"/>
              <a:ext cx="1401593" cy="1494059"/>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01593" h="1494059">
                  <a:moveTo>
                    <a:pt x="1401593" y="1101619"/>
                  </a:moveTo>
                  <a:lnTo>
                    <a:pt x="651783" y="764741"/>
                  </a:lnTo>
                  <a:cubicBezTo>
                    <a:pt x="651562" y="594527"/>
                    <a:pt x="651340" y="424314"/>
                    <a:pt x="651119" y="254100"/>
                  </a:cubicBezTo>
                  <a:lnTo>
                    <a:pt x="5918" y="0"/>
                  </a:lnTo>
                  <a:cubicBezTo>
                    <a:pt x="3945" y="402199"/>
                    <a:pt x="1973" y="804399"/>
                    <a:pt x="0" y="1206598"/>
                  </a:cubicBezTo>
                  <a:lnTo>
                    <a:pt x="643277" y="1494059"/>
                  </a:lnTo>
                  <a:lnTo>
                    <a:pt x="651265" y="993917"/>
                  </a:lnTo>
                  <a:cubicBezTo>
                    <a:pt x="874595" y="1115433"/>
                    <a:pt x="1224878" y="1258249"/>
                    <a:pt x="1347887" y="1302238"/>
                  </a:cubicBez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1352" name="Groupe 1351"/>
            <p:cNvGrpSpPr/>
            <p:nvPr/>
          </p:nvGrpSpPr>
          <p:grpSpPr>
            <a:xfrm>
              <a:off x="2611486" y="3707980"/>
              <a:ext cx="245697" cy="313391"/>
              <a:chOff x="6629570" y="3897206"/>
              <a:chExt cx="245697" cy="313391"/>
            </a:xfrm>
          </p:grpSpPr>
          <p:sp>
            <p:nvSpPr>
              <p:cNvPr id="1353" name="Ellipse 1352"/>
              <p:cNvSpPr/>
              <p:nvPr/>
            </p:nvSpPr>
            <p:spPr>
              <a:xfrm>
                <a:off x="6682105" y="39525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354" name="Bouée 1353"/>
              <p:cNvSpPr/>
              <p:nvPr/>
            </p:nvSpPr>
            <p:spPr>
              <a:xfrm rot="1079884">
                <a:off x="6639412" y="38972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cxnSp>
            <p:nvCxnSpPr>
              <p:cNvPr id="1355" name="Connecteur droit 1354"/>
              <p:cNvCxnSpPr/>
              <p:nvPr/>
            </p:nvCxnSpPr>
            <p:spPr>
              <a:xfrm flipV="1">
                <a:off x="6629570" y="4041864"/>
                <a:ext cx="245697" cy="35462"/>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grpSp>
        <p:nvGrpSpPr>
          <p:cNvPr id="1356" name="Groupe 1355"/>
          <p:cNvGrpSpPr/>
          <p:nvPr>
            <p:custDataLst>
              <p:tags r:id="rId75"/>
            </p:custDataLst>
          </p:nvPr>
        </p:nvGrpSpPr>
        <p:grpSpPr>
          <a:xfrm>
            <a:off x="2715641" y="2315303"/>
            <a:ext cx="1542018" cy="1456796"/>
            <a:chOff x="5537438" y="2415488"/>
            <a:chExt cx="1542018" cy="1456796"/>
          </a:xfrm>
        </p:grpSpPr>
        <p:sp>
          <p:nvSpPr>
            <p:cNvPr id="1357" name="Forme libre 1356"/>
            <p:cNvSpPr/>
            <p:nvPr/>
          </p:nvSpPr>
          <p:spPr>
            <a:xfrm>
              <a:off x="5537438" y="2415488"/>
              <a:ext cx="1452445" cy="145679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208707 w 1890594"/>
                <a:gd name="connsiteY6" fmla="*/ 52843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194419 w 1890594"/>
                <a:gd name="connsiteY6" fmla="*/ 547481 h 851699"/>
                <a:gd name="connsiteX7" fmla="*/ 1890594 w 1890594"/>
                <a:gd name="connsiteY7" fmla="*/ 851699 h 851699"/>
                <a:gd name="connsiteX0" fmla="*/ 1754503 w 1890594"/>
                <a:gd name="connsiteY0" fmla="*/ 767038 h 859102"/>
                <a:gd name="connsiteX1" fmla="*/ 1009287 w 1890594"/>
                <a:gd name="connsiteY1" fmla="*/ 442326 h 859102"/>
                <a:gd name="connsiteX2" fmla="*/ 555623 w 1890594"/>
                <a:gd name="connsiteY2" fmla="*/ 240525 h 859102"/>
                <a:gd name="connsiteX3" fmla="*/ 0 w 1890594"/>
                <a:gd name="connsiteY3" fmla="*/ 0 h 859102"/>
                <a:gd name="connsiteX4" fmla="*/ 960530 w 1890594"/>
                <a:gd name="connsiteY4" fmla="*/ 431832 h 859102"/>
                <a:gd name="connsiteX5" fmla="*/ 1574306 w 1890594"/>
                <a:gd name="connsiteY5" fmla="*/ 859102 h 859102"/>
                <a:gd name="connsiteX6" fmla="*/ 1194419 w 1890594"/>
                <a:gd name="connsiteY6" fmla="*/ 547481 h 859102"/>
                <a:gd name="connsiteX7" fmla="*/ 1890594 w 1890594"/>
                <a:gd name="connsiteY7" fmla="*/ 851699 h 859102"/>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45731 w 1890594"/>
                <a:gd name="connsiteY5" fmla="*/ 830527 h 851699"/>
                <a:gd name="connsiteX6" fmla="*/ 1194419 w 1890594"/>
                <a:gd name="connsiteY6" fmla="*/ 547481 h 851699"/>
                <a:gd name="connsiteX7" fmla="*/ 1890594 w 1890594"/>
                <a:gd name="connsiteY7" fmla="*/ 851699 h 851699"/>
                <a:gd name="connsiteX0" fmla="*/ 1702116 w 1838207"/>
                <a:gd name="connsiteY0" fmla="*/ 917057 h 1001718"/>
                <a:gd name="connsiteX1" fmla="*/ 956900 w 1838207"/>
                <a:gd name="connsiteY1" fmla="*/ 592345 h 1001718"/>
                <a:gd name="connsiteX2" fmla="*/ 503236 w 1838207"/>
                <a:gd name="connsiteY2" fmla="*/ 390544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56900 w 1838207"/>
                <a:gd name="connsiteY1" fmla="*/ 592345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895625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99735 w 1838207"/>
                <a:gd name="connsiteY0" fmla="*/ 888481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85448 w 1823920"/>
                <a:gd name="connsiteY0" fmla="*/ 871813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739075 w 1747720"/>
                <a:gd name="connsiteY4" fmla="*/ 8247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650969 w 1747720"/>
                <a:gd name="connsiteY4" fmla="*/ 9390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228197"/>
                <a:gd name="connsiteX1" fmla="*/ 904513 w 1747720"/>
                <a:gd name="connsiteY1" fmla="*/ 651877 h 1228197"/>
                <a:gd name="connsiteX2" fmla="*/ 615156 w 1747720"/>
                <a:gd name="connsiteY2" fmla="*/ 250051 h 1228197"/>
                <a:gd name="connsiteX3" fmla="*/ 0 w 1747720"/>
                <a:gd name="connsiteY3" fmla="*/ 0 h 1228197"/>
                <a:gd name="connsiteX4" fmla="*/ 650969 w 1747720"/>
                <a:gd name="connsiteY4" fmla="*/ 939040 h 1228197"/>
                <a:gd name="connsiteX5" fmla="*/ 1336182 w 1747720"/>
                <a:gd name="connsiteY5" fmla="*/ 1228197 h 1228197"/>
                <a:gd name="connsiteX6" fmla="*/ 1051545 w 1747720"/>
                <a:gd name="connsiteY6" fmla="*/ 802276 h 1228197"/>
                <a:gd name="connsiteX7" fmla="*/ 1747720 w 1747720"/>
                <a:gd name="connsiteY7" fmla="*/ 1106494 h 122819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51545 w 1747720"/>
                <a:gd name="connsiteY6" fmla="*/ 802276 h 1209147"/>
                <a:gd name="connsiteX7" fmla="*/ 1747720 w 1747720"/>
                <a:gd name="connsiteY7" fmla="*/ 1106494 h 120914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37258 w 1747720"/>
                <a:gd name="connsiteY6" fmla="*/ 830851 h 1209147"/>
                <a:gd name="connsiteX7" fmla="*/ 1747720 w 1747720"/>
                <a:gd name="connsiteY7" fmla="*/ 1106494 h 1209147"/>
                <a:gd name="connsiteX0" fmla="*/ 1652111 w 1742957"/>
                <a:gd name="connsiteY0" fmla="*/ 964683 h 1209147"/>
                <a:gd name="connsiteX1" fmla="*/ 904513 w 1742957"/>
                <a:gd name="connsiteY1" fmla="*/ 651877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52111 w 1742957"/>
                <a:gd name="connsiteY0" fmla="*/ 964683 h 1209147"/>
                <a:gd name="connsiteX1" fmla="*/ 940231 w 1742957"/>
                <a:gd name="connsiteY1" fmla="*/ 637590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52137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33088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33088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556861 w 1626276"/>
                <a:gd name="connsiteY0" fmla="*/ 1031358 h 1292491"/>
                <a:gd name="connsiteX1" fmla="*/ 816407 w 1626276"/>
                <a:gd name="connsiteY1" fmla="*/ 720934 h 1292491"/>
                <a:gd name="connsiteX2" fmla="*/ 627063 w 1626276"/>
                <a:gd name="connsiteY2" fmla="*/ 242908 h 1292491"/>
                <a:gd name="connsiteX3" fmla="*/ 0 w 1626276"/>
                <a:gd name="connsiteY3" fmla="*/ 0 h 1292491"/>
                <a:gd name="connsiteX4" fmla="*/ 534288 w 1626276"/>
                <a:gd name="connsiteY4" fmla="*/ 1022384 h 1292491"/>
                <a:gd name="connsiteX5" fmla="*/ 1202832 w 1626276"/>
                <a:gd name="connsiteY5" fmla="*/ 1292491 h 1292491"/>
                <a:gd name="connsiteX6" fmla="*/ 920577 w 1626276"/>
                <a:gd name="connsiteY6" fmla="*/ 914195 h 1292491"/>
                <a:gd name="connsiteX7" fmla="*/ 1626276 w 1626276"/>
                <a:gd name="connsiteY7" fmla="*/ 1216032 h 1292491"/>
                <a:gd name="connsiteX0" fmla="*/ 1556861 w 1626276"/>
                <a:gd name="connsiteY0" fmla="*/ 1031358 h 1292491"/>
                <a:gd name="connsiteX1" fmla="*/ 816407 w 1626276"/>
                <a:gd name="connsiteY1" fmla="*/ 720934 h 1292491"/>
                <a:gd name="connsiteX2" fmla="*/ 627063 w 1626276"/>
                <a:gd name="connsiteY2" fmla="*/ 242908 h 1292491"/>
                <a:gd name="connsiteX3" fmla="*/ 0 w 1626276"/>
                <a:gd name="connsiteY3" fmla="*/ 0 h 1292491"/>
                <a:gd name="connsiteX4" fmla="*/ 412845 w 1626276"/>
                <a:gd name="connsiteY4" fmla="*/ 1105728 h 1292491"/>
                <a:gd name="connsiteX5" fmla="*/ 1202832 w 1626276"/>
                <a:gd name="connsiteY5" fmla="*/ 1292491 h 1292491"/>
                <a:gd name="connsiteX6" fmla="*/ 920577 w 1626276"/>
                <a:gd name="connsiteY6" fmla="*/ 914195 h 1292491"/>
                <a:gd name="connsiteX7" fmla="*/ 1626276 w 1626276"/>
                <a:gd name="connsiteY7" fmla="*/ 1216032 h 1292491"/>
                <a:gd name="connsiteX0" fmla="*/ 1556861 w 1626276"/>
                <a:gd name="connsiteY0" fmla="*/ 1031358 h 1387741"/>
                <a:gd name="connsiteX1" fmla="*/ 816407 w 1626276"/>
                <a:gd name="connsiteY1" fmla="*/ 720934 h 1387741"/>
                <a:gd name="connsiteX2" fmla="*/ 627063 w 1626276"/>
                <a:gd name="connsiteY2" fmla="*/ 242908 h 1387741"/>
                <a:gd name="connsiteX3" fmla="*/ 0 w 1626276"/>
                <a:gd name="connsiteY3" fmla="*/ 0 h 1387741"/>
                <a:gd name="connsiteX4" fmla="*/ 412845 w 1626276"/>
                <a:gd name="connsiteY4" fmla="*/ 1105728 h 1387741"/>
                <a:gd name="connsiteX5" fmla="*/ 1088532 w 1626276"/>
                <a:gd name="connsiteY5" fmla="*/ 1387741 h 1387741"/>
                <a:gd name="connsiteX6" fmla="*/ 920577 w 1626276"/>
                <a:gd name="connsiteY6" fmla="*/ 914195 h 1387741"/>
                <a:gd name="connsiteX7" fmla="*/ 1626276 w 1626276"/>
                <a:gd name="connsiteY7" fmla="*/ 1216032 h 1387741"/>
                <a:gd name="connsiteX0" fmla="*/ 1556861 w 1626276"/>
                <a:gd name="connsiteY0" fmla="*/ 1031358 h 1371072"/>
                <a:gd name="connsiteX1" fmla="*/ 816407 w 1626276"/>
                <a:gd name="connsiteY1" fmla="*/ 720934 h 1371072"/>
                <a:gd name="connsiteX2" fmla="*/ 627063 w 1626276"/>
                <a:gd name="connsiteY2" fmla="*/ 242908 h 1371072"/>
                <a:gd name="connsiteX3" fmla="*/ 0 w 1626276"/>
                <a:gd name="connsiteY3" fmla="*/ 0 h 1371072"/>
                <a:gd name="connsiteX4" fmla="*/ 412845 w 1626276"/>
                <a:gd name="connsiteY4" fmla="*/ 1105728 h 1371072"/>
                <a:gd name="connsiteX5" fmla="*/ 1074245 w 1626276"/>
                <a:gd name="connsiteY5" fmla="*/ 1371072 h 1371072"/>
                <a:gd name="connsiteX6" fmla="*/ 920577 w 1626276"/>
                <a:gd name="connsiteY6" fmla="*/ 914195 h 1371072"/>
                <a:gd name="connsiteX7" fmla="*/ 1626276 w 1626276"/>
                <a:gd name="connsiteY7" fmla="*/ 1216032 h 1371072"/>
                <a:gd name="connsiteX0" fmla="*/ 1556861 w 1626276"/>
                <a:gd name="connsiteY0" fmla="*/ 1031358 h 1371072"/>
                <a:gd name="connsiteX1" fmla="*/ 816407 w 1626276"/>
                <a:gd name="connsiteY1" fmla="*/ 720934 h 1371072"/>
                <a:gd name="connsiteX2" fmla="*/ 627063 w 1626276"/>
                <a:gd name="connsiteY2" fmla="*/ 242908 h 1371072"/>
                <a:gd name="connsiteX3" fmla="*/ 0 w 1626276"/>
                <a:gd name="connsiteY3" fmla="*/ 0 h 1371072"/>
                <a:gd name="connsiteX4" fmla="*/ 412845 w 1626276"/>
                <a:gd name="connsiteY4" fmla="*/ 1105728 h 1371072"/>
                <a:gd name="connsiteX5" fmla="*/ 1074245 w 1626276"/>
                <a:gd name="connsiteY5" fmla="*/ 1371072 h 1371072"/>
                <a:gd name="connsiteX6" fmla="*/ 899146 w 1626276"/>
                <a:gd name="connsiteY6" fmla="*/ 928483 h 1371072"/>
                <a:gd name="connsiteX7" fmla="*/ 1626276 w 1626276"/>
                <a:gd name="connsiteY7" fmla="*/ 1216032 h 1371072"/>
                <a:gd name="connsiteX0" fmla="*/ 1556861 w 1611989"/>
                <a:gd name="connsiteY0" fmla="*/ 1031358 h 1371072"/>
                <a:gd name="connsiteX1" fmla="*/ 816407 w 1611989"/>
                <a:gd name="connsiteY1" fmla="*/ 720934 h 1371072"/>
                <a:gd name="connsiteX2" fmla="*/ 627063 w 1611989"/>
                <a:gd name="connsiteY2" fmla="*/ 242908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56861 w 1611989"/>
                <a:gd name="connsiteY0" fmla="*/ 1031358 h 1371072"/>
                <a:gd name="connsiteX1" fmla="*/ 840220 w 1611989"/>
                <a:gd name="connsiteY1" fmla="*/ 716172 h 1371072"/>
                <a:gd name="connsiteX2" fmla="*/ 627063 w 1611989"/>
                <a:gd name="connsiteY2" fmla="*/ 242908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627063 w 1611989"/>
                <a:gd name="connsiteY2" fmla="*/ 242908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784225 w 1611989"/>
                <a:gd name="connsiteY2" fmla="*/ 207189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784225 w 1611989"/>
                <a:gd name="connsiteY2" fmla="*/ 207189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784225 w 1611989"/>
                <a:gd name="connsiteY2" fmla="*/ 207189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784225 w 1611989"/>
                <a:gd name="connsiteY2" fmla="*/ 207189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784225 w 1611989"/>
                <a:gd name="connsiteY2" fmla="*/ 207189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435417 w 1476257"/>
                <a:gd name="connsiteY0" fmla="*/ 1069458 h 1411553"/>
                <a:gd name="connsiteX1" fmla="*/ 704488 w 1476257"/>
                <a:gd name="connsiteY1" fmla="*/ 756653 h 1411553"/>
                <a:gd name="connsiteX2" fmla="*/ 648493 w 1476257"/>
                <a:gd name="connsiteY2" fmla="*/ 247670 h 1411553"/>
                <a:gd name="connsiteX3" fmla="*/ 0 w 1476257"/>
                <a:gd name="connsiteY3" fmla="*/ 0 h 1411553"/>
                <a:gd name="connsiteX4" fmla="*/ 277113 w 1476257"/>
                <a:gd name="connsiteY4" fmla="*/ 1146209 h 1411553"/>
                <a:gd name="connsiteX5" fmla="*/ 938513 w 1476257"/>
                <a:gd name="connsiteY5" fmla="*/ 1411553 h 1411553"/>
                <a:gd name="connsiteX6" fmla="*/ 763414 w 1476257"/>
                <a:gd name="connsiteY6" fmla="*/ 968964 h 1411553"/>
                <a:gd name="connsiteX7" fmla="*/ 1476257 w 1476257"/>
                <a:gd name="connsiteY7" fmla="*/ 1280325 h 1411553"/>
                <a:gd name="connsiteX0" fmla="*/ 1435417 w 1476257"/>
                <a:gd name="connsiteY0" fmla="*/ 1069458 h 1411553"/>
                <a:gd name="connsiteX1" fmla="*/ 704488 w 1476257"/>
                <a:gd name="connsiteY1" fmla="*/ 756653 h 1411553"/>
                <a:gd name="connsiteX2" fmla="*/ 648493 w 1476257"/>
                <a:gd name="connsiteY2" fmla="*/ 247670 h 1411553"/>
                <a:gd name="connsiteX3" fmla="*/ 0 w 1476257"/>
                <a:gd name="connsiteY3" fmla="*/ 0 h 1411553"/>
                <a:gd name="connsiteX4" fmla="*/ 153288 w 1476257"/>
                <a:gd name="connsiteY4" fmla="*/ 1184309 h 1411553"/>
                <a:gd name="connsiteX5" fmla="*/ 938513 w 1476257"/>
                <a:gd name="connsiteY5" fmla="*/ 1411553 h 1411553"/>
                <a:gd name="connsiteX6" fmla="*/ 763414 w 1476257"/>
                <a:gd name="connsiteY6" fmla="*/ 968964 h 1411553"/>
                <a:gd name="connsiteX7" fmla="*/ 1476257 w 1476257"/>
                <a:gd name="connsiteY7" fmla="*/ 1280325 h 1411553"/>
                <a:gd name="connsiteX0" fmla="*/ 1435417 w 1476257"/>
                <a:gd name="connsiteY0" fmla="*/ 1069458 h 1411553"/>
                <a:gd name="connsiteX1" fmla="*/ 704488 w 1476257"/>
                <a:gd name="connsiteY1" fmla="*/ 756653 h 1411553"/>
                <a:gd name="connsiteX2" fmla="*/ 648493 w 1476257"/>
                <a:gd name="connsiteY2" fmla="*/ 247670 h 1411553"/>
                <a:gd name="connsiteX3" fmla="*/ 0 w 1476257"/>
                <a:gd name="connsiteY3" fmla="*/ 0 h 1411553"/>
                <a:gd name="connsiteX4" fmla="*/ 141382 w 1476257"/>
                <a:gd name="connsiteY4" fmla="*/ 1184309 h 1411553"/>
                <a:gd name="connsiteX5" fmla="*/ 938513 w 1476257"/>
                <a:gd name="connsiteY5" fmla="*/ 1411553 h 1411553"/>
                <a:gd name="connsiteX6" fmla="*/ 763414 w 1476257"/>
                <a:gd name="connsiteY6" fmla="*/ 968964 h 1411553"/>
                <a:gd name="connsiteX7" fmla="*/ 1476257 w 1476257"/>
                <a:gd name="connsiteY7" fmla="*/ 1280325 h 1411553"/>
                <a:gd name="connsiteX0" fmla="*/ 1421130 w 1461970"/>
                <a:gd name="connsiteY0" fmla="*/ 1055170 h 1397265"/>
                <a:gd name="connsiteX1" fmla="*/ 690201 w 1461970"/>
                <a:gd name="connsiteY1" fmla="*/ 742365 h 1397265"/>
                <a:gd name="connsiteX2" fmla="*/ 634206 w 1461970"/>
                <a:gd name="connsiteY2" fmla="*/ 233382 h 1397265"/>
                <a:gd name="connsiteX3" fmla="*/ 0 w 1461970"/>
                <a:gd name="connsiteY3" fmla="*/ 0 h 1397265"/>
                <a:gd name="connsiteX4" fmla="*/ 127095 w 1461970"/>
                <a:gd name="connsiteY4" fmla="*/ 1170021 h 1397265"/>
                <a:gd name="connsiteX5" fmla="*/ 924226 w 1461970"/>
                <a:gd name="connsiteY5" fmla="*/ 1397265 h 1397265"/>
                <a:gd name="connsiteX6" fmla="*/ 749127 w 1461970"/>
                <a:gd name="connsiteY6" fmla="*/ 954676 h 1397265"/>
                <a:gd name="connsiteX7" fmla="*/ 1461970 w 1461970"/>
                <a:gd name="connsiteY7" fmla="*/ 1266037 h 1397265"/>
                <a:gd name="connsiteX0" fmla="*/ 1421130 w 1461970"/>
                <a:gd name="connsiteY0" fmla="*/ 1055170 h 1456796"/>
                <a:gd name="connsiteX1" fmla="*/ 690201 w 1461970"/>
                <a:gd name="connsiteY1" fmla="*/ 742365 h 1456796"/>
                <a:gd name="connsiteX2" fmla="*/ 634206 w 1461970"/>
                <a:gd name="connsiteY2" fmla="*/ 233382 h 1456796"/>
                <a:gd name="connsiteX3" fmla="*/ 0 w 1461970"/>
                <a:gd name="connsiteY3" fmla="*/ 0 h 1456796"/>
                <a:gd name="connsiteX4" fmla="*/ 127095 w 1461970"/>
                <a:gd name="connsiteY4" fmla="*/ 1170021 h 1456796"/>
                <a:gd name="connsiteX5" fmla="*/ 788495 w 1461970"/>
                <a:gd name="connsiteY5" fmla="*/ 1456796 h 1456796"/>
                <a:gd name="connsiteX6" fmla="*/ 749127 w 1461970"/>
                <a:gd name="connsiteY6" fmla="*/ 954676 h 1456796"/>
                <a:gd name="connsiteX7" fmla="*/ 1461970 w 1461970"/>
                <a:gd name="connsiteY7" fmla="*/ 1266037 h 1456796"/>
                <a:gd name="connsiteX0" fmla="*/ 1421130 w 1461970"/>
                <a:gd name="connsiteY0" fmla="*/ 1055170 h 1456796"/>
                <a:gd name="connsiteX1" fmla="*/ 690201 w 1461970"/>
                <a:gd name="connsiteY1" fmla="*/ 742365 h 1456796"/>
                <a:gd name="connsiteX2" fmla="*/ 634206 w 1461970"/>
                <a:gd name="connsiteY2" fmla="*/ 233382 h 1456796"/>
                <a:gd name="connsiteX3" fmla="*/ 0 w 1461970"/>
                <a:gd name="connsiteY3" fmla="*/ 0 h 1456796"/>
                <a:gd name="connsiteX4" fmla="*/ 127095 w 1461970"/>
                <a:gd name="connsiteY4" fmla="*/ 1170021 h 1456796"/>
                <a:gd name="connsiteX5" fmla="*/ 788495 w 1461970"/>
                <a:gd name="connsiteY5" fmla="*/ 1456796 h 1456796"/>
                <a:gd name="connsiteX6" fmla="*/ 749127 w 1461970"/>
                <a:gd name="connsiteY6" fmla="*/ 954676 h 1456796"/>
                <a:gd name="connsiteX7" fmla="*/ 1461970 w 1461970"/>
                <a:gd name="connsiteY7" fmla="*/ 1266037 h 1456796"/>
                <a:gd name="connsiteX0" fmla="*/ 1421130 w 1461970"/>
                <a:gd name="connsiteY0" fmla="*/ 1055170 h 1456796"/>
                <a:gd name="connsiteX1" fmla="*/ 690201 w 1461970"/>
                <a:gd name="connsiteY1" fmla="*/ 742365 h 1456796"/>
                <a:gd name="connsiteX2" fmla="*/ 634206 w 1461970"/>
                <a:gd name="connsiteY2" fmla="*/ 233382 h 1456796"/>
                <a:gd name="connsiteX3" fmla="*/ 0 w 1461970"/>
                <a:gd name="connsiteY3" fmla="*/ 0 h 1456796"/>
                <a:gd name="connsiteX4" fmla="*/ 127095 w 1461970"/>
                <a:gd name="connsiteY4" fmla="*/ 1170021 h 1456796"/>
                <a:gd name="connsiteX5" fmla="*/ 788495 w 1461970"/>
                <a:gd name="connsiteY5" fmla="*/ 1456796 h 1456796"/>
                <a:gd name="connsiteX6" fmla="*/ 718171 w 1461970"/>
                <a:gd name="connsiteY6" fmla="*/ 957057 h 1456796"/>
                <a:gd name="connsiteX7" fmla="*/ 1461970 w 1461970"/>
                <a:gd name="connsiteY7" fmla="*/ 1266037 h 1456796"/>
                <a:gd name="connsiteX0" fmla="*/ 1421130 w 1461970"/>
                <a:gd name="connsiteY0" fmla="*/ 1055170 h 1456796"/>
                <a:gd name="connsiteX1" fmla="*/ 690201 w 1461970"/>
                <a:gd name="connsiteY1" fmla="*/ 742365 h 1456796"/>
                <a:gd name="connsiteX2" fmla="*/ 634206 w 1461970"/>
                <a:gd name="connsiteY2" fmla="*/ 233382 h 1456796"/>
                <a:gd name="connsiteX3" fmla="*/ 0 w 1461970"/>
                <a:gd name="connsiteY3" fmla="*/ 0 h 1456796"/>
                <a:gd name="connsiteX4" fmla="*/ 127095 w 1461970"/>
                <a:gd name="connsiteY4" fmla="*/ 1170021 h 1456796"/>
                <a:gd name="connsiteX5" fmla="*/ 788495 w 1461970"/>
                <a:gd name="connsiteY5" fmla="*/ 1456796 h 1456796"/>
                <a:gd name="connsiteX6" fmla="*/ 718171 w 1461970"/>
                <a:gd name="connsiteY6" fmla="*/ 957057 h 1456796"/>
                <a:gd name="connsiteX7" fmla="*/ 1461970 w 1461970"/>
                <a:gd name="connsiteY7" fmla="*/ 1266037 h 1456796"/>
                <a:gd name="connsiteX0" fmla="*/ 1421130 w 1452445"/>
                <a:gd name="connsiteY0" fmla="*/ 1055170 h 1456796"/>
                <a:gd name="connsiteX1" fmla="*/ 690201 w 1452445"/>
                <a:gd name="connsiteY1" fmla="*/ 742365 h 1456796"/>
                <a:gd name="connsiteX2" fmla="*/ 634206 w 1452445"/>
                <a:gd name="connsiteY2" fmla="*/ 233382 h 1456796"/>
                <a:gd name="connsiteX3" fmla="*/ 0 w 1452445"/>
                <a:gd name="connsiteY3" fmla="*/ 0 h 1456796"/>
                <a:gd name="connsiteX4" fmla="*/ 127095 w 1452445"/>
                <a:gd name="connsiteY4" fmla="*/ 1170021 h 1456796"/>
                <a:gd name="connsiteX5" fmla="*/ 788495 w 1452445"/>
                <a:gd name="connsiteY5" fmla="*/ 1456796 h 1456796"/>
                <a:gd name="connsiteX6" fmla="*/ 718171 w 1452445"/>
                <a:gd name="connsiteY6" fmla="*/ 957057 h 1456796"/>
                <a:gd name="connsiteX7" fmla="*/ 1452445 w 1452445"/>
                <a:gd name="connsiteY7" fmla="*/ 1287469 h 14567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52445" h="1456796">
                  <a:moveTo>
                    <a:pt x="1421130" y="1055170"/>
                  </a:moveTo>
                  <a:lnTo>
                    <a:pt x="690201" y="742365"/>
                  </a:lnTo>
                  <a:cubicBezTo>
                    <a:pt x="661444" y="540400"/>
                    <a:pt x="660897" y="518063"/>
                    <a:pt x="634206" y="233382"/>
                  </a:cubicBezTo>
                  <a:lnTo>
                    <a:pt x="0" y="0"/>
                  </a:lnTo>
                  <a:lnTo>
                    <a:pt x="127095" y="1170021"/>
                  </a:lnTo>
                  <a:lnTo>
                    <a:pt x="788495" y="1456796"/>
                  </a:lnTo>
                  <a:cubicBezTo>
                    <a:pt x="768228" y="1284661"/>
                    <a:pt x="736056" y="1136336"/>
                    <a:pt x="718171" y="957057"/>
                  </a:cubicBezTo>
                  <a:lnTo>
                    <a:pt x="1452445" y="128746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1358" name="Groupe 1357"/>
            <p:cNvGrpSpPr/>
            <p:nvPr/>
          </p:nvGrpSpPr>
          <p:grpSpPr>
            <a:xfrm>
              <a:off x="6841947" y="3422026"/>
              <a:ext cx="229401" cy="313391"/>
              <a:chOff x="6487012" y="3744806"/>
              <a:chExt cx="229401" cy="313391"/>
            </a:xfrm>
          </p:grpSpPr>
          <p:sp>
            <p:nvSpPr>
              <p:cNvPr id="1360" name="Ellipse 135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361" name="Bouée 136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1359" name="Connecteur droit 1358"/>
            <p:cNvCxnSpPr/>
            <p:nvPr/>
          </p:nvCxnSpPr>
          <p:spPr>
            <a:xfrm flipV="1">
              <a:off x="6843713" y="3514725"/>
              <a:ext cx="235743" cy="126207"/>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362" name="Groupe 1361"/>
          <p:cNvGrpSpPr/>
          <p:nvPr>
            <p:custDataLst>
              <p:tags r:id="rId76"/>
            </p:custDataLst>
          </p:nvPr>
        </p:nvGrpSpPr>
        <p:grpSpPr>
          <a:xfrm>
            <a:off x="2573730" y="2342739"/>
            <a:ext cx="1683929" cy="1371072"/>
            <a:chOff x="5387419" y="2441681"/>
            <a:chExt cx="1683929" cy="1371072"/>
          </a:xfrm>
        </p:grpSpPr>
        <p:sp>
          <p:nvSpPr>
            <p:cNvPr id="1363" name="Forme libre 1362"/>
            <p:cNvSpPr/>
            <p:nvPr/>
          </p:nvSpPr>
          <p:spPr>
            <a:xfrm>
              <a:off x="5387419" y="2441681"/>
              <a:ext cx="1611989" cy="1371072"/>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208707 w 1890594"/>
                <a:gd name="connsiteY6" fmla="*/ 52843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194419 w 1890594"/>
                <a:gd name="connsiteY6" fmla="*/ 547481 h 851699"/>
                <a:gd name="connsiteX7" fmla="*/ 1890594 w 1890594"/>
                <a:gd name="connsiteY7" fmla="*/ 851699 h 851699"/>
                <a:gd name="connsiteX0" fmla="*/ 1754503 w 1890594"/>
                <a:gd name="connsiteY0" fmla="*/ 767038 h 859102"/>
                <a:gd name="connsiteX1" fmla="*/ 1009287 w 1890594"/>
                <a:gd name="connsiteY1" fmla="*/ 442326 h 859102"/>
                <a:gd name="connsiteX2" fmla="*/ 555623 w 1890594"/>
                <a:gd name="connsiteY2" fmla="*/ 240525 h 859102"/>
                <a:gd name="connsiteX3" fmla="*/ 0 w 1890594"/>
                <a:gd name="connsiteY3" fmla="*/ 0 h 859102"/>
                <a:gd name="connsiteX4" fmla="*/ 960530 w 1890594"/>
                <a:gd name="connsiteY4" fmla="*/ 431832 h 859102"/>
                <a:gd name="connsiteX5" fmla="*/ 1574306 w 1890594"/>
                <a:gd name="connsiteY5" fmla="*/ 859102 h 859102"/>
                <a:gd name="connsiteX6" fmla="*/ 1194419 w 1890594"/>
                <a:gd name="connsiteY6" fmla="*/ 547481 h 859102"/>
                <a:gd name="connsiteX7" fmla="*/ 1890594 w 1890594"/>
                <a:gd name="connsiteY7" fmla="*/ 851699 h 859102"/>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45731 w 1890594"/>
                <a:gd name="connsiteY5" fmla="*/ 830527 h 851699"/>
                <a:gd name="connsiteX6" fmla="*/ 1194419 w 1890594"/>
                <a:gd name="connsiteY6" fmla="*/ 547481 h 851699"/>
                <a:gd name="connsiteX7" fmla="*/ 1890594 w 1890594"/>
                <a:gd name="connsiteY7" fmla="*/ 851699 h 851699"/>
                <a:gd name="connsiteX0" fmla="*/ 1702116 w 1838207"/>
                <a:gd name="connsiteY0" fmla="*/ 917057 h 1001718"/>
                <a:gd name="connsiteX1" fmla="*/ 956900 w 1838207"/>
                <a:gd name="connsiteY1" fmla="*/ 592345 h 1001718"/>
                <a:gd name="connsiteX2" fmla="*/ 503236 w 1838207"/>
                <a:gd name="connsiteY2" fmla="*/ 390544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56900 w 1838207"/>
                <a:gd name="connsiteY1" fmla="*/ 592345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895625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99735 w 1838207"/>
                <a:gd name="connsiteY0" fmla="*/ 888481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85448 w 1823920"/>
                <a:gd name="connsiteY0" fmla="*/ 871813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739075 w 1747720"/>
                <a:gd name="connsiteY4" fmla="*/ 8247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650969 w 1747720"/>
                <a:gd name="connsiteY4" fmla="*/ 9390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228197"/>
                <a:gd name="connsiteX1" fmla="*/ 904513 w 1747720"/>
                <a:gd name="connsiteY1" fmla="*/ 651877 h 1228197"/>
                <a:gd name="connsiteX2" fmla="*/ 615156 w 1747720"/>
                <a:gd name="connsiteY2" fmla="*/ 250051 h 1228197"/>
                <a:gd name="connsiteX3" fmla="*/ 0 w 1747720"/>
                <a:gd name="connsiteY3" fmla="*/ 0 h 1228197"/>
                <a:gd name="connsiteX4" fmla="*/ 650969 w 1747720"/>
                <a:gd name="connsiteY4" fmla="*/ 939040 h 1228197"/>
                <a:gd name="connsiteX5" fmla="*/ 1336182 w 1747720"/>
                <a:gd name="connsiteY5" fmla="*/ 1228197 h 1228197"/>
                <a:gd name="connsiteX6" fmla="*/ 1051545 w 1747720"/>
                <a:gd name="connsiteY6" fmla="*/ 802276 h 1228197"/>
                <a:gd name="connsiteX7" fmla="*/ 1747720 w 1747720"/>
                <a:gd name="connsiteY7" fmla="*/ 1106494 h 122819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51545 w 1747720"/>
                <a:gd name="connsiteY6" fmla="*/ 802276 h 1209147"/>
                <a:gd name="connsiteX7" fmla="*/ 1747720 w 1747720"/>
                <a:gd name="connsiteY7" fmla="*/ 1106494 h 120914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37258 w 1747720"/>
                <a:gd name="connsiteY6" fmla="*/ 830851 h 1209147"/>
                <a:gd name="connsiteX7" fmla="*/ 1747720 w 1747720"/>
                <a:gd name="connsiteY7" fmla="*/ 1106494 h 1209147"/>
                <a:gd name="connsiteX0" fmla="*/ 1652111 w 1742957"/>
                <a:gd name="connsiteY0" fmla="*/ 964683 h 1209147"/>
                <a:gd name="connsiteX1" fmla="*/ 904513 w 1742957"/>
                <a:gd name="connsiteY1" fmla="*/ 651877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52111 w 1742957"/>
                <a:gd name="connsiteY0" fmla="*/ 964683 h 1209147"/>
                <a:gd name="connsiteX1" fmla="*/ 940231 w 1742957"/>
                <a:gd name="connsiteY1" fmla="*/ 637590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52137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33088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33088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556861 w 1626276"/>
                <a:gd name="connsiteY0" fmla="*/ 1031358 h 1292491"/>
                <a:gd name="connsiteX1" fmla="*/ 816407 w 1626276"/>
                <a:gd name="connsiteY1" fmla="*/ 720934 h 1292491"/>
                <a:gd name="connsiteX2" fmla="*/ 627063 w 1626276"/>
                <a:gd name="connsiteY2" fmla="*/ 242908 h 1292491"/>
                <a:gd name="connsiteX3" fmla="*/ 0 w 1626276"/>
                <a:gd name="connsiteY3" fmla="*/ 0 h 1292491"/>
                <a:gd name="connsiteX4" fmla="*/ 534288 w 1626276"/>
                <a:gd name="connsiteY4" fmla="*/ 1022384 h 1292491"/>
                <a:gd name="connsiteX5" fmla="*/ 1202832 w 1626276"/>
                <a:gd name="connsiteY5" fmla="*/ 1292491 h 1292491"/>
                <a:gd name="connsiteX6" fmla="*/ 920577 w 1626276"/>
                <a:gd name="connsiteY6" fmla="*/ 914195 h 1292491"/>
                <a:gd name="connsiteX7" fmla="*/ 1626276 w 1626276"/>
                <a:gd name="connsiteY7" fmla="*/ 1216032 h 1292491"/>
                <a:gd name="connsiteX0" fmla="*/ 1556861 w 1626276"/>
                <a:gd name="connsiteY0" fmla="*/ 1031358 h 1292491"/>
                <a:gd name="connsiteX1" fmla="*/ 816407 w 1626276"/>
                <a:gd name="connsiteY1" fmla="*/ 720934 h 1292491"/>
                <a:gd name="connsiteX2" fmla="*/ 627063 w 1626276"/>
                <a:gd name="connsiteY2" fmla="*/ 242908 h 1292491"/>
                <a:gd name="connsiteX3" fmla="*/ 0 w 1626276"/>
                <a:gd name="connsiteY3" fmla="*/ 0 h 1292491"/>
                <a:gd name="connsiteX4" fmla="*/ 412845 w 1626276"/>
                <a:gd name="connsiteY4" fmla="*/ 1105728 h 1292491"/>
                <a:gd name="connsiteX5" fmla="*/ 1202832 w 1626276"/>
                <a:gd name="connsiteY5" fmla="*/ 1292491 h 1292491"/>
                <a:gd name="connsiteX6" fmla="*/ 920577 w 1626276"/>
                <a:gd name="connsiteY6" fmla="*/ 914195 h 1292491"/>
                <a:gd name="connsiteX7" fmla="*/ 1626276 w 1626276"/>
                <a:gd name="connsiteY7" fmla="*/ 1216032 h 1292491"/>
                <a:gd name="connsiteX0" fmla="*/ 1556861 w 1626276"/>
                <a:gd name="connsiteY0" fmla="*/ 1031358 h 1387741"/>
                <a:gd name="connsiteX1" fmla="*/ 816407 w 1626276"/>
                <a:gd name="connsiteY1" fmla="*/ 720934 h 1387741"/>
                <a:gd name="connsiteX2" fmla="*/ 627063 w 1626276"/>
                <a:gd name="connsiteY2" fmla="*/ 242908 h 1387741"/>
                <a:gd name="connsiteX3" fmla="*/ 0 w 1626276"/>
                <a:gd name="connsiteY3" fmla="*/ 0 h 1387741"/>
                <a:gd name="connsiteX4" fmla="*/ 412845 w 1626276"/>
                <a:gd name="connsiteY4" fmla="*/ 1105728 h 1387741"/>
                <a:gd name="connsiteX5" fmla="*/ 1088532 w 1626276"/>
                <a:gd name="connsiteY5" fmla="*/ 1387741 h 1387741"/>
                <a:gd name="connsiteX6" fmla="*/ 920577 w 1626276"/>
                <a:gd name="connsiteY6" fmla="*/ 914195 h 1387741"/>
                <a:gd name="connsiteX7" fmla="*/ 1626276 w 1626276"/>
                <a:gd name="connsiteY7" fmla="*/ 1216032 h 1387741"/>
                <a:gd name="connsiteX0" fmla="*/ 1556861 w 1626276"/>
                <a:gd name="connsiteY0" fmla="*/ 1031358 h 1371072"/>
                <a:gd name="connsiteX1" fmla="*/ 816407 w 1626276"/>
                <a:gd name="connsiteY1" fmla="*/ 720934 h 1371072"/>
                <a:gd name="connsiteX2" fmla="*/ 627063 w 1626276"/>
                <a:gd name="connsiteY2" fmla="*/ 242908 h 1371072"/>
                <a:gd name="connsiteX3" fmla="*/ 0 w 1626276"/>
                <a:gd name="connsiteY3" fmla="*/ 0 h 1371072"/>
                <a:gd name="connsiteX4" fmla="*/ 412845 w 1626276"/>
                <a:gd name="connsiteY4" fmla="*/ 1105728 h 1371072"/>
                <a:gd name="connsiteX5" fmla="*/ 1074245 w 1626276"/>
                <a:gd name="connsiteY5" fmla="*/ 1371072 h 1371072"/>
                <a:gd name="connsiteX6" fmla="*/ 920577 w 1626276"/>
                <a:gd name="connsiteY6" fmla="*/ 914195 h 1371072"/>
                <a:gd name="connsiteX7" fmla="*/ 1626276 w 1626276"/>
                <a:gd name="connsiteY7" fmla="*/ 1216032 h 1371072"/>
                <a:gd name="connsiteX0" fmla="*/ 1556861 w 1626276"/>
                <a:gd name="connsiteY0" fmla="*/ 1031358 h 1371072"/>
                <a:gd name="connsiteX1" fmla="*/ 816407 w 1626276"/>
                <a:gd name="connsiteY1" fmla="*/ 720934 h 1371072"/>
                <a:gd name="connsiteX2" fmla="*/ 627063 w 1626276"/>
                <a:gd name="connsiteY2" fmla="*/ 242908 h 1371072"/>
                <a:gd name="connsiteX3" fmla="*/ 0 w 1626276"/>
                <a:gd name="connsiteY3" fmla="*/ 0 h 1371072"/>
                <a:gd name="connsiteX4" fmla="*/ 412845 w 1626276"/>
                <a:gd name="connsiteY4" fmla="*/ 1105728 h 1371072"/>
                <a:gd name="connsiteX5" fmla="*/ 1074245 w 1626276"/>
                <a:gd name="connsiteY5" fmla="*/ 1371072 h 1371072"/>
                <a:gd name="connsiteX6" fmla="*/ 899146 w 1626276"/>
                <a:gd name="connsiteY6" fmla="*/ 928483 h 1371072"/>
                <a:gd name="connsiteX7" fmla="*/ 1626276 w 1626276"/>
                <a:gd name="connsiteY7" fmla="*/ 1216032 h 1371072"/>
                <a:gd name="connsiteX0" fmla="*/ 1556861 w 1611989"/>
                <a:gd name="connsiteY0" fmla="*/ 1031358 h 1371072"/>
                <a:gd name="connsiteX1" fmla="*/ 816407 w 1611989"/>
                <a:gd name="connsiteY1" fmla="*/ 720934 h 1371072"/>
                <a:gd name="connsiteX2" fmla="*/ 627063 w 1611989"/>
                <a:gd name="connsiteY2" fmla="*/ 242908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11989" h="1371072">
                  <a:moveTo>
                    <a:pt x="1556861" y="1031358"/>
                  </a:moveTo>
                  <a:lnTo>
                    <a:pt x="816407" y="720934"/>
                  </a:lnTo>
                  <a:cubicBezTo>
                    <a:pt x="737643" y="540400"/>
                    <a:pt x="751386" y="539495"/>
                    <a:pt x="627063" y="242908"/>
                  </a:cubicBezTo>
                  <a:lnTo>
                    <a:pt x="0" y="0"/>
                  </a:lnTo>
                  <a:lnTo>
                    <a:pt x="412845" y="1105728"/>
                  </a:lnTo>
                  <a:lnTo>
                    <a:pt x="1074245" y="1371072"/>
                  </a:lnTo>
                  <a:lnTo>
                    <a:pt x="899146" y="928483"/>
                  </a:lnTo>
                  <a:lnTo>
                    <a:pt x="1611989" y="1239844"/>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1364" name="Groupe 1363"/>
            <p:cNvGrpSpPr/>
            <p:nvPr/>
          </p:nvGrpSpPr>
          <p:grpSpPr>
            <a:xfrm>
              <a:off x="6841947" y="3422026"/>
              <a:ext cx="229401" cy="313391"/>
              <a:chOff x="6487012" y="3744806"/>
              <a:chExt cx="229401" cy="313391"/>
            </a:xfrm>
          </p:grpSpPr>
          <p:sp>
            <p:nvSpPr>
              <p:cNvPr id="1366" name="Ellipse 136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367" name="Bouée 136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1365" name="Connecteur droit 1364"/>
            <p:cNvCxnSpPr/>
            <p:nvPr/>
          </p:nvCxnSpPr>
          <p:spPr>
            <a:xfrm rot="60000" flipV="1">
              <a:off x="6853238" y="3474244"/>
              <a:ext cx="207168" cy="209551"/>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368" name="Groupe 1367"/>
          <p:cNvGrpSpPr/>
          <p:nvPr>
            <p:custDataLst>
              <p:tags r:id="rId77"/>
            </p:custDataLst>
          </p:nvPr>
        </p:nvGrpSpPr>
        <p:grpSpPr>
          <a:xfrm>
            <a:off x="2457049" y="2427064"/>
            <a:ext cx="1800610" cy="1210392"/>
            <a:chOff x="5270738" y="2525025"/>
            <a:chExt cx="1800610" cy="1210392"/>
          </a:xfrm>
        </p:grpSpPr>
        <p:sp>
          <p:nvSpPr>
            <p:cNvPr id="1369" name="Forme libre 1368"/>
            <p:cNvSpPr/>
            <p:nvPr/>
          </p:nvSpPr>
          <p:spPr>
            <a:xfrm>
              <a:off x="5270738" y="2525025"/>
              <a:ext cx="1742957" cy="1209147"/>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208707 w 1890594"/>
                <a:gd name="connsiteY6" fmla="*/ 52843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194419 w 1890594"/>
                <a:gd name="connsiteY6" fmla="*/ 547481 h 851699"/>
                <a:gd name="connsiteX7" fmla="*/ 1890594 w 1890594"/>
                <a:gd name="connsiteY7" fmla="*/ 851699 h 851699"/>
                <a:gd name="connsiteX0" fmla="*/ 1754503 w 1890594"/>
                <a:gd name="connsiteY0" fmla="*/ 767038 h 859102"/>
                <a:gd name="connsiteX1" fmla="*/ 1009287 w 1890594"/>
                <a:gd name="connsiteY1" fmla="*/ 442326 h 859102"/>
                <a:gd name="connsiteX2" fmla="*/ 555623 w 1890594"/>
                <a:gd name="connsiteY2" fmla="*/ 240525 h 859102"/>
                <a:gd name="connsiteX3" fmla="*/ 0 w 1890594"/>
                <a:gd name="connsiteY3" fmla="*/ 0 h 859102"/>
                <a:gd name="connsiteX4" fmla="*/ 960530 w 1890594"/>
                <a:gd name="connsiteY4" fmla="*/ 431832 h 859102"/>
                <a:gd name="connsiteX5" fmla="*/ 1574306 w 1890594"/>
                <a:gd name="connsiteY5" fmla="*/ 859102 h 859102"/>
                <a:gd name="connsiteX6" fmla="*/ 1194419 w 1890594"/>
                <a:gd name="connsiteY6" fmla="*/ 547481 h 859102"/>
                <a:gd name="connsiteX7" fmla="*/ 1890594 w 1890594"/>
                <a:gd name="connsiteY7" fmla="*/ 851699 h 859102"/>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45731 w 1890594"/>
                <a:gd name="connsiteY5" fmla="*/ 830527 h 851699"/>
                <a:gd name="connsiteX6" fmla="*/ 1194419 w 1890594"/>
                <a:gd name="connsiteY6" fmla="*/ 547481 h 851699"/>
                <a:gd name="connsiteX7" fmla="*/ 1890594 w 1890594"/>
                <a:gd name="connsiteY7" fmla="*/ 851699 h 851699"/>
                <a:gd name="connsiteX0" fmla="*/ 1702116 w 1838207"/>
                <a:gd name="connsiteY0" fmla="*/ 917057 h 1001718"/>
                <a:gd name="connsiteX1" fmla="*/ 956900 w 1838207"/>
                <a:gd name="connsiteY1" fmla="*/ 592345 h 1001718"/>
                <a:gd name="connsiteX2" fmla="*/ 503236 w 1838207"/>
                <a:gd name="connsiteY2" fmla="*/ 390544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56900 w 1838207"/>
                <a:gd name="connsiteY1" fmla="*/ 592345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895625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99735 w 1838207"/>
                <a:gd name="connsiteY0" fmla="*/ 888481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85448 w 1823920"/>
                <a:gd name="connsiteY0" fmla="*/ 871813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739075 w 1747720"/>
                <a:gd name="connsiteY4" fmla="*/ 8247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650969 w 1747720"/>
                <a:gd name="connsiteY4" fmla="*/ 9390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228197"/>
                <a:gd name="connsiteX1" fmla="*/ 904513 w 1747720"/>
                <a:gd name="connsiteY1" fmla="*/ 651877 h 1228197"/>
                <a:gd name="connsiteX2" fmla="*/ 615156 w 1747720"/>
                <a:gd name="connsiteY2" fmla="*/ 250051 h 1228197"/>
                <a:gd name="connsiteX3" fmla="*/ 0 w 1747720"/>
                <a:gd name="connsiteY3" fmla="*/ 0 h 1228197"/>
                <a:gd name="connsiteX4" fmla="*/ 650969 w 1747720"/>
                <a:gd name="connsiteY4" fmla="*/ 939040 h 1228197"/>
                <a:gd name="connsiteX5" fmla="*/ 1336182 w 1747720"/>
                <a:gd name="connsiteY5" fmla="*/ 1228197 h 1228197"/>
                <a:gd name="connsiteX6" fmla="*/ 1051545 w 1747720"/>
                <a:gd name="connsiteY6" fmla="*/ 802276 h 1228197"/>
                <a:gd name="connsiteX7" fmla="*/ 1747720 w 1747720"/>
                <a:gd name="connsiteY7" fmla="*/ 1106494 h 122819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51545 w 1747720"/>
                <a:gd name="connsiteY6" fmla="*/ 802276 h 1209147"/>
                <a:gd name="connsiteX7" fmla="*/ 1747720 w 1747720"/>
                <a:gd name="connsiteY7" fmla="*/ 1106494 h 120914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37258 w 1747720"/>
                <a:gd name="connsiteY6" fmla="*/ 830851 h 1209147"/>
                <a:gd name="connsiteX7" fmla="*/ 1747720 w 1747720"/>
                <a:gd name="connsiteY7" fmla="*/ 1106494 h 1209147"/>
                <a:gd name="connsiteX0" fmla="*/ 1652111 w 1742957"/>
                <a:gd name="connsiteY0" fmla="*/ 964683 h 1209147"/>
                <a:gd name="connsiteX1" fmla="*/ 904513 w 1742957"/>
                <a:gd name="connsiteY1" fmla="*/ 651877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42957" h="1209147">
                  <a:moveTo>
                    <a:pt x="1652111" y="964683"/>
                  </a:moveTo>
                  <a:lnTo>
                    <a:pt x="904513" y="651877"/>
                  </a:lnTo>
                  <a:cubicBezTo>
                    <a:pt x="761455" y="478487"/>
                    <a:pt x="803773" y="484726"/>
                    <a:pt x="615156" y="250051"/>
                  </a:cubicBezTo>
                  <a:lnTo>
                    <a:pt x="0" y="0"/>
                  </a:lnTo>
                  <a:lnTo>
                    <a:pt x="650969" y="939040"/>
                  </a:lnTo>
                  <a:lnTo>
                    <a:pt x="1319513" y="1209147"/>
                  </a:lnTo>
                  <a:lnTo>
                    <a:pt x="1037258" y="830851"/>
                  </a:lnTo>
                  <a:lnTo>
                    <a:pt x="1742957" y="1132688"/>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1370" name="Groupe 1369"/>
            <p:cNvGrpSpPr/>
            <p:nvPr/>
          </p:nvGrpSpPr>
          <p:grpSpPr>
            <a:xfrm>
              <a:off x="6841947" y="3422026"/>
              <a:ext cx="229401" cy="313391"/>
              <a:chOff x="6487012" y="3744806"/>
              <a:chExt cx="229401" cy="313391"/>
            </a:xfrm>
          </p:grpSpPr>
          <p:sp>
            <p:nvSpPr>
              <p:cNvPr id="1372" name="Ellipse 137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373" name="Bouée 1372"/>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1371" name="Connecteur droit 1370"/>
            <p:cNvCxnSpPr/>
            <p:nvPr/>
          </p:nvCxnSpPr>
          <p:spPr>
            <a:xfrm flipV="1">
              <a:off x="6853238" y="3474244"/>
              <a:ext cx="207168" cy="209551"/>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374" name="Groupe 1373"/>
          <p:cNvGrpSpPr/>
          <p:nvPr>
            <p:custDataLst>
              <p:tags r:id="rId78"/>
            </p:custDataLst>
          </p:nvPr>
        </p:nvGrpSpPr>
        <p:grpSpPr>
          <a:xfrm>
            <a:off x="2380850" y="2542881"/>
            <a:ext cx="1876809" cy="1094475"/>
            <a:chOff x="5194539" y="2646469"/>
            <a:chExt cx="1876809" cy="1094475"/>
          </a:xfrm>
        </p:grpSpPr>
        <p:sp>
          <p:nvSpPr>
            <p:cNvPr id="1375" name="Forme libre 1374"/>
            <p:cNvSpPr/>
            <p:nvPr/>
          </p:nvSpPr>
          <p:spPr>
            <a:xfrm>
              <a:off x="5194539" y="2646469"/>
              <a:ext cx="1823920" cy="985050"/>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208707 w 1890594"/>
                <a:gd name="connsiteY6" fmla="*/ 52843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194419 w 1890594"/>
                <a:gd name="connsiteY6" fmla="*/ 547481 h 851699"/>
                <a:gd name="connsiteX7" fmla="*/ 1890594 w 1890594"/>
                <a:gd name="connsiteY7" fmla="*/ 851699 h 851699"/>
                <a:gd name="connsiteX0" fmla="*/ 1754503 w 1890594"/>
                <a:gd name="connsiteY0" fmla="*/ 767038 h 859102"/>
                <a:gd name="connsiteX1" fmla="*/ 1009287 w 1890594"/>
                <a:gd name="connsiteY1" fmla="*/ 442326 h 859102"/>
                <a:gd name="connsiteX2" fmla="*/ 555623 w 1890594"/>
                <a:gd name="connsiteY2" fmla="*/ 240525 h 859102"/>
                <a:gd name="connsiteX3" fmla="*/ 0 w 1890594"/>
                <a:gd name="connsiteY3" fmla="*/ 0 h 859102"/>
                <a:gd name="connsiteX4" fmla="*/ 960530 w 1890594"/>
                <a:gd name="connsiteY4" fmla="*/ 431832 h 859102"/>
                <a:gd name="connsiteX5" fmla="*/ 1574306 w 1890594"/>
                <a:gd name="connsiteY5" fmla="*/ 859102 h 859102"/>
                <a:gd name="connsiteX6" fmla="*/ 1194419 w 1890594"/>
                <a:gd name="connsiteY6" fmla="*/ 547481 h 859102"/>
                <a:gd name="connsiteX7" fmla="*/ 1890594 w 1890594"/>
                <a:gd name="connsiteY7" fmla="*/ 851699 h 859102"/>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45731 w 1890594"/>
                <a:gd name="connsiteY5" fmla="*/ 830527 h 851699"/>
                <a:gd name="connsiteX6" fmla="*/ 1194419 w 1890594"/>
                <a:gd name="connsiteY6" fmla="*/ 547481 h 851699"/>
                <a:gd name="connsiteX7" fmla="*/ 1890594 w 1890594"/>
                <a:gd name="connsiteY7" fmla="*/ 851699 h 851699"/>
                <a:gd name="connsiteX0" fmla="*/ 1702116 w 1838207"/>
                <a:gd name="connsiteY0" fmla="*/ 917057 h 1001718"/>
                <a:gd name="connsiteX1" fmla="*/ 956900 w 1838207"/>
                <a:gd name="connsiteY1" fmla="*/ 592345 h 1001718"/>
                <a:gd name="connsiteX2" fmla="*/ 503236 w 1838207"/>
                <a:gd name="connsiteY2" fmla="*/ 390544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56900 w 1838207"/>
                <a:gd name="connsiteY1" fmla="*/ 592345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895625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99735 w 1838207"/>
                <a:gd name="connsiteY0" fmla="*/ 888481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85448 w 1823920"/>
                <a:gd name="connsiteY0" fmla="*/ 871813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23920" h="985050">
                  <a:moveTo>
                    <a:pt x="1692592" y="864670"/>
                  </a:moveTo>
                  <a:lnTo>
                    <a:pt x="961663" y="549483"/>
                  </a:lnTo>
                  <a:cubicBezTo>
                    <a:pt x="773361" y="404668"/>
                    <a:pt x="803773" y="425195"/>
                    <a:pt x="581818" y="238145"/>
                  </a:cubicBezTo>
                  <a:lnTo>
                    <a:pt x="0" y="0"/>
                  </a:lnTo>
                  <a:lnTo>
                    <a:pt x="815275" y="703296"/>
                  </a:lnTo>
                  <a:lnTo>
                    <a:pt x="1479057" y="963878"/>
                  </a:lnTo>
                  <a:lnTo>
                    <a:pt x="1127745" y="680832"/>
                  </a:lnTo>
                  <a:lnTo>
                    <a:pt x="1823920" y="985050"/>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1376" name="Groupe 1375"/>
            <p:cNvGrpSpPr/>
            <p:nvPr/>
          </p:nvGrpSpPr>
          <p:grpSpPr>
            <a:xfrm>
              <a:off x="6841947" y="3422026"/>
              <a:ext cx="229401" cy="313391"/>
              <a:chOff x="6487012" y="3744806"/>
              <a:chExt cx="229401" cy="313391"/>
            </a:xfrm>
          </p:grpSpPr>
          <p:sp>
            <p:nvSpPr>
              <p:cNvPr id="1378" name="Ellipse 1377"/>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379" name="Bouée 1378"/>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1377" name="Connecteur droit 1376"/>
            <p:cNvCxnSpPr/>
            <p:nvPr/>
          </p:nvCxnSpPr>
          <p:spPr>
            <a:xfrm rot="1800000" flipH="1" flipV="1">
              <a:off x="6953251" y="3424238"/>
              <a:ext cx="4762" cy="316706"/>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380" name="Groupe 1379"/>
          <p:cNvGrpSpPr/>
          <p:nvPr>
            <p:custDataLst>
              <p:tags r:id="rId79"/>
            </p:custDataLst>
          </p:nvPr>
        </p:nvGrpSpPr>
        <p:grpSpPr>
          <a:xfrm>
            <a:off x="2314175" y="2679670"/>
            <a:ext cx="1943484" cy="961124"/>
            <a:chOff x="5127864" y="2779820"/>
            <a:chExt cx="1943484" cy="961124"/>
          </a:xfrm>
        </p:grpSpPr>
        <p:sp>
          <p:nvSpPr>
            <p:cNvPr id="1381" name="Forme libre 1380"/>
            <p:cNvSpPr/>
            <p:nvPr/>
          </p:nvSpPr>
          <p:spPr>
            <a:xfrm>
              <a:off x="5127864" y="2779820"/>
              <a:ext cx="1897738" cy="82788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97738" h="827886">
                  <a:moveTo>
                    <a:pt x="1754503" y="767038"/>
                  </a:moveTo>
                  <a:lnTo>
                    <a:pt x="1009287" y="442326"/>
                  </a:lnTo>
                  <a:cubicBezTo>
                    <a:pt x="794792" y="352280"/>
                    <a:pt x="839490" y="370425"/>
                    <a:pt x="555623" y="240525"/>
                  </a:cubicBezTo>
                  <a:lnTo>
                    <a:pt x="0" y="0"/>
                  </a:lnTo>
                  <a:lnTo>
                    <a:pt x="960530" y="431832"/>
                  </a:lnTo>
                  <a:lnTo>
                    <a:pt x="1657649" y="718608"/>
                  </a:lnTo>
                  <a:lnTo>
                    <a:pt x="1208707" y="528431"/>
                  </a:lnTo>
                  <a:lnTo>
                    <a:pt x="1897738" y="827886"/>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1382" name="Groupe 1381"/>
            <p:cNvGrpSpPr/>
            <p:nvPr/>
          </p:nvGrpSpPr>
          <p:grpSpPr>
            <a:xfrm>
              <a:off x="6841947" y="3422026"/>
              <a:ext cx="229401" cy="313391"/>
              <a:chOff x="6487012" y="3744806"/>
              <a:chExt cx="229401" cy="313391"/>
            </a:xfrm>
          </p:grpSpPr>
          <p:sp>
            <p:nvSpPr>
              <p:cNvPr id="1384" name="Ellipse 1383"/>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385" name="Bouée 1384"/>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1383" name="Connecteur droit 1382"/>
            <p:cNvCxnSpPr/>
            <p:nvPr/>
          </p:nvCxnSpPr>
          <p:spPr>
            <a:xfrm rot="900000" flipH="1" flipV="1">
              <a:off x="6953251" y="3424238"/>
              <a:ext cx="4762" cy="316706"/>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386" name="Groupe 1385"/>
          <p:cNvGrpSpPr/>
          <p:nvPr>
            <p:custDataLst>
              <p:tags r:id="rId80"/>
            </p:custDataLst>
          </p:nvPr>
        </p:nvGrpSpPr>
        <p:grpSpPr>
          <a:xfrm>
            <a:off x="2278456" y="2828403"/>
            <a:ext cx="1979203" cy="815868"/>
            <a:chOff x="5092145" y="2925076"/>
            <a:chExt cx="1979203" cy="815868"/>
          </a:xfrm>
        </p:grpSpPr>
        <p:sp>
          <p:nvSpPr>
            <p:cNvPr id="1387" name="Forme libre 1386"/>
            <p:cNvSpPr/>
            <p:nvPr/>
          </p:nvSpPr>
          <p:spPr>
            <a:xfrm>
              <a:off x="5092145" y="2925076"/>
              <a:ext cx="1962032" cy="655118"/>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62032" h="655118">
                  <a:moveTo>
                    <a:pt x="1773553" y="655118"/>
                  </a:moveTo>
                  <a:lnTo>
                    <a:pt x="1045006" y="320881"/>
                  </a:lnTo>
                  <a:cubicBezTo>
                    <a:pt x="759073" y="280842"/>
                    <a:pt x="858541" y="301368"/>
                    <a:pt x="562767" y="250049"/>
                  </a:cubicBezTo>
                  <a:lnTo>
                    <a:pt x="0" y="0"/>
                  </a:lnTo>
                  <a:lnTo>
                    <a:pt x="1027206" y="138938"/>
                  </a:lnTo>
                  <a:lnTo>
                    <a:pt x="1695749" y="411426"/>
                  </a:lnTo>
                  <a:lnTo>
                    <a:pt x="1258715" y="356981"/>
                  </a:lnTo>
                  <a:lnTo>
                    <a:pt x="1962032" y="639766"/>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1388" name="Groupe 1387"/>
            <p:cNvGrpSpPr/>
            <p:nvPr/>
          </p:nvGrpSpPr>
          <p:grpSpPr>
            <a:xfrm>
              <a:off x="6841947" y="3422026"/>
              <a:ext cx="229401" cy="313391"/>
              <a:chOff x="6487012" y="3744806"/>
              <a:chExt cx="229401" cy="313391"/>
            </a:xfrm>
          </p:grpSpPr>
          <p:sp>
            <p:nvSpPr>
              <p:cNvPr id="1390" name="Ellipse 138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391" name="Bouée 139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1389" name="Connecteur droit 1388"/>
            <p:cNvCxnSpPr/>
            <p:nvPr/>
          </p:nvCxnSpPr>
          <p:spPr>
            <a:xfrm flipH="1" flipV="1">
              <a:off x="6953251" y="3424238"/>
              <a:ext cx="4762" cy="316706"/>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392" name="Groupe 1391"/>
          <p:cNvGrpSpPr/>
          <p:nvPr>
            <p:custDataLst>
              <p:tags r:id="rId81"/>
            </p:custDataLst>
          </p:nvPr>
        </p:nvGrpSpPr>
        <p:grpSpPr>
          <a:xfrm>
            <a:off x="2271311" y="2813843"/>
            <a:ext cx="1986348" cy="819041"/>
            <a:chOff x="5085000" y="2916376"/>
            <a:chExt cx="1986348" cy="819041"/>
          </a:xfrm>
        </p:grpSpPr>
        <p:sp>
          <p:nvSpPr>
            <p:cNvPr id="1393" name="Forme libre 1392"/>
            <p:cNvSpPr/>
            <p:nvPr/>
          </p:nvSpPr>
          <p:spPr>
            <a:xfrm>
              <a:off x="5085000" y="2916376"/>
              <a:ext cx="1966795" cy="697155"/>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66795" h="697155">
                  <a:moveTo>
                    <a:pt x="1780698" y="697155"/>
                  </a:moveTo>
                  <a:lnTo>
                    <a:pt x="1047388" y="370062"/>
                  </a:lnTo>
                  <a:cubicBezTo>
                    <a:pt x="766218" y="408604"/>
                    <a:pt x="858541" y="393411"/>
                    <a:pt x="569911" y="427817"/>
                  </a:cubicBezTo>
                  <a:lnTo>
                    <a:pt x="0" y="158719"/>
                  </a:lnTo>
                  <a:lnTo>
                    <a:pt x="1034350" y="0"/>
                  </a:lnTo>
                  <a:lnTo>
                    <a:pt x="1733849" y="260581"/>
                  </a:lnTo>
                  <a:lnTo>
                    <a:pt x="1268240" y="332344"/>
                  </a:lnTo>
                  <a:lnTo>
                    <a:pt x="1966795" y="634178"/>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1394" name="Groupe 1393"/>
            <p:cNvGrpSpPr/>
            <p:nvPr/>
          </p:nvGrpSpPr>
          <p:grpSpPr>
            <a:xfrm>
              <a:off x="6841947" y="3422026"/>
              <a:ext cx="229401" cy="313391"/>
              <a:chOff x="6487012" y="3744806"/>
              <a:chExt cx="229401" cy="313391"/>
            </a:xfrm>
          </p:grpSpPr>
          <p:sp>
            <p:nvSpPr>
              <p:cNvPr id="1396" name="Ellipse 139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397" name="Bouée 139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1395" name="Connecteur droit 1394"/>
            <p:cNvCxnSpPr>
              <a:endCxn id="1397" idx="1"/>
            </p:cNvCxnSpPr>
            <p:nvPr/>
          </p:nvCxnSpPr>
          <p:spPr>
            <a:xfrm flipH="1" flipV="1">
              <a:off x="6913746" y="3448282"/>
              <a:ext cx="77752" cy="269550"/>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398" name="Groupe 1397"/>
          <p:cNvGrpSpPr/>
          <p:nvPr>
            <p:custDataLst>
              <p:tags r:id="rId82"/>
            </p:custDataLst>
          </p:nvPr>
        </p:nvGrpSpPr>
        <p:grpSpPr>
          <a:xfrm>
            <a:off x="2285599" y="2656124"/>
            <a:ext cx="1972060" cy="978584"/>
            <a:chOff x="5099288" y="2756833"/>
            <a:chExt cx="1972060" cy="978584"/>
          </a:xfrm>
        </p:grpSpPr>
        <p:sp>
          <p:nvSpPr>
            <p:cNvPr id="1399" name="Forme libre 1398"/>
            <p:cNvSpPr/>
            <p:nvPr/>
          </p:nvSpPr>
          <p:spPr>
            <a:xfrm>
              <a:off x="5099288" y="2756833"/>
              <a:ext cx="1952507" cy="882892"/>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52507" h="882892">
                  <a:moveTo>
                    <a:pt x="1775935" y="882892"/>
                  </a:moveTo>
                  <a:lnTo>
                    <a:pt x="1047388" y="551036"/>
                  </a:lnTo>
                  <a:cubicBezTo>
                    <a:pt x="813843" y="653872"/>
                    <a:pt x="870447" y="610104"/>
                    <a:pt x="608010" y="749285"/>
                  </a:cubicBezTo>
                  <a:lnTo>
                    <a:pt x="0" y="468282"/>
                  </a:lnTo>
                  <a:lnTo>
                    <a:pt x="977199" y="0"/>
                  </a:lnTo>
                  <a:lnTo>
                    <a:pt x="1695749" y="267724"/>
                  </a:lnTo>
                  <a:lnTo>
                    <a:pt x="1242046" y="465693"/>
                  </a:lnTo>
                  <a:lnTo>
                    <a:pt x="1952507" y="779433"/>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1400" name="Groupe 1399"/>
            <p:cNvGrpSpPr/>
            <p:nvPr/>
          </p:nvGrpSpPr>
          <p:grpSpPr>
            <a:xfrm>
              <a:off x="6841947" y="3422026"/>
              <a:ext cx="229401" cy="313391"/>
              <a:chOff x="6487012" y="3744806"/>
              <a:chExt cx="229401" cy="313391"/>
            </a:xfrm>
          </p:grpSpPr>
          <p:sp>
            <p:nvSpPr>
              <p:cNvPr id="1402" name="Ellipse 140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403" name="Bouée 1402"/>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1401" name="Connecteur droit 1400"/>
            <p:cNvCxnSpPr/>
            <p:nvPr/>
          </p:nvCxnSpPr>
          <p:spPr>
            <a:xfrm flipH="1" flipV="1">
              <a:off x="6896101" y="3467100"/>
              <a:ext cx="126205" cy="221456"/>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404" name="Groupe 1403"/>
          <p:cNvGrpSpPr/>
          <p:nvPr>
            <p:custDataLst>
              <p:tags r:id="rId83"/>
            </p:custDataLst>
          </p:nvPr>
        </p:nvGrpSpPr>
        <p:grpSpPr>
          <a:xfrm>
            <a:off x="2366561" y="2535987"/>
            <a:ext cx="1891098" cy="1100028"/>
            <a:chOff x="5180250" y="2635389"/>
            <a:chExt cx="1891098" cy="1100028"/>
          </a:xfrm>
        </p:grpSpPr>
        <p:sp>
          <p:nvSpPr>
            <p:cNvPr id="1405" name="Forme libre 1404"/>
            <p:cNvSpPr/>
            <p:nvPr/>
          </p:nvSpPr>
          <p:spPr>
            <a:xfrm>
              <a:off x="5180250" y="2635389"/>
              <a:ext cx="1869163" cy="100433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69163" h="1004336">
                  <a:moveTo>
                    <a:pt x="1699736" y="1004336"/>
                  </a:moveTo>
                  <a:lnTo>
                    <a:pt x="978333" y="693911"/>
                  </a:lnTo>
                  <a:cubicBezTo>
                    <a:pt x="790031" y="849134"/>
                    <a:pt x="846635" y="807748"/>
                    <a:pt x="610392" y="999316"/>
                  </a:cubicBezTo>
                  <a:lnTo>
                    <a:pt x="0" y="734982"/>
                  </a:lnTo>
                  <a:lnTo>
                    <a:pt x="839087" y="0"/>
                  </a:lnTo>
                  <a:lnTo>
                    <a:pt x="1538587" y="246293"/>
                  </a:lnTo>
                  <a:cubicBezTo>
                    <a:pt x="1322835" y="429107"/>
                    <a:pt x="1328123" y="428319"/>
                    <a:pt x="1146797" y="565706"/>
                  </a:cubicBezTo>
                  <a:lnTo>
                    <a:pt x="1869163" y="88658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1406" name="Groupe 1405"/>
            <p:cNvGrpSpPr/>
            <p:nvPr/>
          </p:nvGrpSpPr>
          <p:grpSpPr>
            <a:xfrm>
              <a:off x="6841947" y="3422026"/>
              <a:ext cx="229401" cy="313391"/>
              <a:chOff x="6487012" y="3744806"/>
              <a:chExt cx="229401" cy="313391"/>
            </a:xfrm>
          </p:grpSpPr>
          <p:sp>
            <p:nvSpPr>
              <p:cNvPr id="1408" name="Ellipse 1407"/>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409" name="Bouée 1408"/>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1407" name="Connecteur droit 1406"/>
            <p:cNvCxnSpPr/>
            <p:nvPr/>
          </p:nvCxnSpPr>
          <p:spPr>
            <a:xfrm rot="900000" flipH="1" flipV="1">
              <a:off x="6862011" y="3525253"/>
              <a:ext cx="196515" cy="112294"/>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410" name="Groupe 1409"/>
          <p:cNvGrpSpPr/>
          <p:nvPr>
            <p:custDataLst>
              <p:tags r:id="rId84"/>
            </p:custDataLst>
          </p:nvPr>
        </p:nvGrpSpPr>
        <p:grpSpPr>
          <a:xfrm>
            <a:off x="2470835" y="2423163"/>
            <a:ext cx="1786824" cy="1227917"/>
            <a:chOff x="5284524" y="2523093"/>
            <a:chExt cx="1786824" cy="1227917"/>
          </a:xfrm>
        </p:grpSpPr>
        <p:sp>
          <p:nvSpPr>
            <p:cNvPr id="1411" name="Forme libre 1410"/>
            <p:cNvSpPr/>
            <p:nvPr/>
          </p:nvSpPr>
          <p:spPr>
            <a:xfrm>
              <a:off x="5284524" y="2523093"/>
              <a:ext cx="1752857" cy="1227917"/>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52857" h="1227917">
                  <a:moveTo>
                    <a:pt x="1603483" y="1132673"/>
                  </a:moveTo>
                  <a:lnTo>
                    <a:pt x="886091" y="822248"/>
                  </a:lnTo>
                  <a:cubicBezTo>
                    <a:pt x="733883" y="1053671"/>
                    <a:pt x="770435" y="992233"/>
                    <a:pt x="602371" y="1227917"/>
                  </a:cubicBezTo>
                  <a:lnTo>
                    <a:pt x="0" y="947540"/>
                  </a:lnTo>
                  <a:lnTo>
                    <a:pt x="638561" y="0"/>
                  </a:lnTo>
                  <a:lnTo>
                    <a:pt x="1318007" y="242282"/>
                  </a:lnTo>
                  <a:cubicBezTo>
                    <a:pt x="1142360" y="493275"/>
                    <a:pt x="1127597" y="496498"/>
                    <a:pt x="1014450" y="661959"/>
                  </a:cubicBezTo>
                  <a:lnTo>
                    <a:pt x="1752857" y="986852"/>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1412" name="Groupe 1411"/>
            <p:cNvGrpSpPr/>
            <p:nvPr/>
          </p:nvGrpSpPr>
          <p:grpSpPr>
            <a:xfrm>
              <a:off x="6841947" y="3422026"/>
              <a:ext cx="229401" cy="313391"/>
              <a:chOff x="6487012" y="3744806"/>
              <a:chExt cx="229401" cy="313391"/>
            </a:xfrm>
          </p:grpSpPr>
          <p:sp>
            <p:nvSpPr>
              <p:cNvPr id="1414" name="Ellipse 1413"/>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415" name="Bouée 1414"/>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1413" name="Connecteur droit 1412"/>
            <p:cNvCxnSpPr/>
            <p:nvPr/>
          </p:nvCxnSpPr>
          <p:spPr>
            <a:xfrm flipH="1" flipV="1">
              <a:off x="6862011" y="3525253"/>
              <a:ext cx="196515" cy="112294"/>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416" name="Groupe 1415"/>
          <p:cNvGrpSpPr/>
          <p:nvPr>
            <p:custDataLst>
              <p:tags r:id="rId85"/>
            </p:custDataLst>
          </p:nvPr>
        </p:nvGrpSpPr>
        <p:grpSpPr>
          <a:xfrm>
            <a:off x="2591065" y="2350647"/>
            <a:ext cx="1666594" cy="1388339"/>
            <a:chOff x="5412862" y="2446893"/>
            <a:chExt cx="1666594" cy="1388339"/>
          </a:xfrm>
        </p:grpSpPr>
        <p:sp>
          <p:nvSpPr>
            <p:cNvPr id="1417" name="Forme libre 1416"/>
            <p:cNvSpPr/>
            <p:nvPr/>
          </p:nvSpPr>
          <p:spPr>
            <a:xfrm>
              <a:off x="5412862" y="2446893"/>
              <a:ext cx="1604468" cy="1388339"/>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04468" h="1388339">
                  <a:moveTo>
                    <a:pt x="1511241" y="1236947"/>
                  </a:moveTo>
                  <a:lnTo>
                    <a:pt x="793849" y="918501"/>
                  </a:lnTo>
                  <a:cubicBezTo>
                    <a:pt x="689767" y="1190030"/>
                    <a:pt x="710276" y="1120570"/>
                    <a:pt x="614402" y="1388339"/>
                  </a:cubicBezTo>
                  <a:lnTo>
                    <a:pt x="0" y="1091919"/>
                  </a:lnTo>
                  <a:lnTo>
                    <a:pt x="377877" y="0"/>
                  </a:lnTo>
                  <a:lnTo>
                    <a:pt x="1065344" y="242282"/>
                  </a:lnTo>
                  <a:cubicBezTo>
                    <a:pt x="945844" y="521349"/>
                    <a:pt x="935091" y="536604"/>
                    <a:pt x="858039" y="726128"/>
                  </a:cubicBezTo>
                  <a:lnTo>
                    <a:pt x="1604468" y="1047010"/>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1418" name="Groupe 1417"/>
            <p:cNvGrpSpPr/>
            <p:nvPr/>
          </p:nvGrpSpPr>
          <p:grpSpPr>
            <a:xfrm>
              <a:off x="6841947" y="3422026"/>
              <a:ext cx="229401" cy="313391"/>
              <a:chOff x="6487012" y="3744806"/>
              <a:chExt cx="229401" cy="313391"/>
            </a:xfrm>
          </p:grpSpPr>
          <p:sp>
            <p:nvSpPr>
              <p:cNvPr id="1420" name="Ellipse 141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421" name="Bouée 142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1419" name="Connecteur droit 1418"/>
            <p:cNvCxnSpPr/>
            <p:nvPr/>
          </p:nvCxnSpPr>
          <p:spPr>
            <a:xfrm rot="2220000" flipH="1">
              <a:off x="6841332" y="3521869"/>
              <a:ext cx="238124" cy="11191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422" name="Groupe 1421"/>
          <p:cNvGrpSpPr/>
          <p:nvPr>
            <p:custDataLst>
              <p:tags r:id="rId86"/>
            </p:custDataLst>
          </p:nvPr>
        </p:nvGrpSpPr>
        <p:grpSpPr>
          <a:xfrm>
            <a:off x="2707370" y="2309854"/>
            <a:ext cx="1550289" cy="1480581"/>
            <a:chOff x="5529167" y="2402777"/>
            <a:chExt cx="1550289" cy="1480581"/>
          </a:xfrm>
        </p:grpSpPr>
        <p:sp>
          <p:nvSpPr>
            <p:cNvPr id="1423" name="Forme libre 1422"/>
            <p:cNvSpPr/>
            <p:nvPr/>
          </p:nvSpPr>
          <p:spPr>
            <a:xfrm>
              <a:off x="5529167" y="2402777"/>
              <a:ext cx="1444047" cy="1480581"/>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44047" h="1480581">
                  <a:moveTo>
                    <a:pt x="1394936" y="1281063"/>
                  </a:moveTo>
                  <a:lnTo>
                    <a:pt x="693586" y="966628"/>
                  </a:lnTo>
                  <a:cubicBezTo>
                    <a:pt x="669715" y="1282273"/>
                    <a:pt x="674182" y="1216822"/>
                    <a:pt x="646487" y="1480581"/>
                  </a:cubicBezTo>
                  <a:lnTo>
                    <a:pt x="0" y="1180151"/>
                  </a:lnTo>
                  <a:lnTo>
                    <a:pt x="137245" y="0"/>
                  </a:lnTo>
                  <a:lnTo>
                    <a:pt x="788618" y="258324"/>
                  </a:lnTo>
                  <a:cubicBezTo>
                    <a:pt x="745318" y="601559"/>
                    <a:pt x="746597" y="556656"/>
                    <a:pt x="725692" y="762223"/>
                  </a:cubicBezTo>
                  <a:lnTo>
                    <a:pt x="1444047" y="1067063"/>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1424" name="Groupe 1423"/>
            <p:cNvGrpSpPr/>
            <p:nvPr/>
          </p:nvGrpSpPr>
          <p:grpSpPr>
            <a:xfrm>
              <a:off x="6841947" y="3422026"/>
              <a:ext cx="229401" cy="313391"/>
              <a:chOff x="6487012" y="3744806"/>
              <a:chExt cx="229401" cy="313391"/>
            </a:xfrm>
          </p:grpSpPr>
          <p:sp>
            <p:nvSpPr>
              <p:cNvPr id="1426" name="Ellipse 142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427" name="Bouée 142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1425" name="Connecteur droit 1424"/>
            <p:cNvCxnSpPr/>
            <p:nvPr/>
          </p:nvCxnSpPr>
          <p:spPr>
            <a:xfrm rot="1320000" flipH="1">
              <a:off x="6841332" y="3521869"/>
              <a:ext cx="238124" cy="11191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428" name="Groupe 1427"/>
          <p:cNvGrpSpPr/>
          <p:nvPr>
            <p:custDataLst>
              <p:tags r:id="rId87"/>
            </p:custDataLst>
          </p:nvPr>
        </p:nvGrpSpPr>
        <p:grpSpPr>
          <a:xfrm>
            <a:off x="2636068" y="2327197"/>
            <a:ext cx="1621591" cy="1444487"/>
            <a:chOff x="5457865" y="2418819"/>
            <a:chExt cx="1621591" cy="1444487"/>
          </a:xfrm>
        </p:grpSpPr>
        <p:sp>
          <p:nvSpPr>
            <p:cNvPr id="1429" name="Forme libre 1428"/>
            <p:cNvSpPr/>
            <p:nvPr/>
          </p:nvSpPr>
          <p:spPr>
            <a:xfrm>
              <a:off x="5457865" y="2418819"/>
              <a:ext cx="1522386" cy="1444487"/>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22386" h="1444487">
                  <a:moveTo>
                    <a:pt x="1522386" y="1265021"/>
                  </a:moveTo>
                  <a:lnTo>
                    <a:pt x="821036" y="954597"/>
                  </a:lnTo>
                  <a:cubicBezTo>
                    <a:pt x="897428" y="1246179"/>
                    <a:pt x="881842" y="1184739"/>
                    <a:pt x="938368" y="1444487"/>
                  </a:cubicBezTo>
                  <a:lnTo>
                    <a:pt x="271829" y="1152077"/>
                  </a:lnTo>
                  <a:lnTo>
                    <a:pt x="0" y="0"/>
                  </a:lnTo>
                  <a:lnTo>
                    <a:pt x="635332" y="250303"/>
                  </a:lnTo>
                  <a:cubicBezTo>
                    <a:pt x="732400" y="605570"/>
                    <a:pt x="709616" y="540614"/>
                    <a:pt x="756890" y="738160"/>
                  </a:cubicBezTo>
                  <a:lnTo>
                    <a:pt x="1467224" y="1071074"/>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1430" name="Groupe 1429"/>
            <p:cNvGrpSpPr/>
            <p:nvPr/>
          </p:nvGrpSpPr>
          <p:grpSpPr>
            <a:xfrm>
              <a:off x="6841947" y="3422026"/>
              <a:ext cx="229401" cy="313391"/>
              <a:chOff x="6487012" y="3744806"/>
              <a:chExt cx="229401" cy="313391"/>
            </a:xfrm>
          </p:grpSpPr>
          <p:sp>
            <p:nvSpPr>
              <p:cNvPr id="1432" name="Ellipse 143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433" name="Bouée 1432"/>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1431" name="Connecteur droit 1430"/>
            <p:cNvCxnSpPr/>
            <p:nvPr/>
          </p:nvCxnSpPr>
          <p:spPr>
            <a:xfrm flipH="1">
              <a:off x="6841332" y="3521869"/>
              <a:ext cx="238124" cy="11191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434" name="Groupe 1433"/>
          <p:cNvGrpSpPr/>
          <p:nvPr>
            <p:custDataLst>
              <p:tags r:id="rId88"/>
            </p:custDataLst>
          </p:nvPr>
        </p:nvGrpSpPr>
        <p:grpSpPr>
          <a:xfrm>
            <a:off x="2522731" y="2384967"/>
            <a:ext cx="1734928" cy="1323044"/>
            <a:chOff x="5336420" y="2473587"/>
            <a:chExt cx="1734928" cy="1323044"/>
          </a:xfrm>
        </p:grpSpPr>
        <p:sp>
          <p:nvSpPr>
            <p:cNvPr id="1435" name="Forme libre 1434"/>
            <p:cNvSpPr/>
            <p:nvPr/>
          </p:nvSpPr>
          <p:spPr>
            <a:xfrm>
              <a:off x="5336420" y="2473587"/>
              <a:ext cx="1672405" cy="1323044"/>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72405" h="1323044">
                  <a:moveTo>
                    <a:pt x="1672405" y="1186441"/>
                  </a:moveTo>
                  <a:lnTo>
                    <a:pt x="959149" y="885542"/>
                  </a:lnTo>
                  <a:cubicBezTo>
                    <a:pt x="1116504" y="1139024"/>
                    <a:pt x="1069962" y="1079966"/>
                    <a:pt x="1197925" y="1323044"/>
                  </a:cubicBezTo>
                  <a:lnTo>
                    <a:pt x="524241" y="1035397"/>
                  </a:lnTo>
                  <a:lnTo>
                    <a:pt x="0" y="0"/>
                  </a:lnTo>
                  <a:lnTo>
                    <a:pt x="623425" y="259829"/>
                  </a:lnTo>
                  <a:cubicBezTo>
                    <a:pt x="758593" y="574615"/>
                    <a:pt x="726283" y="521567"/>
                    <a:pt x="835470" y="716731"/>
                  </a:cubicBezTo>
                  <a:lnTo>
                    <a:pt x="1583905" y="102106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1436" name="Groupe 1435"/>
            <p:cNvGrpSpPr/>
            <p:nvPr/>
          </p:nvGrpSpPr>
          <p:grpSpPr>
            <a:xfrm>
              <a:off x="6841947" y="3422026"/>
              <a:ext cx="229401" cy="313391"/>
              <a:chOff x="6487012" y="3744806"/>
              <a:chExt cx="229401" cy="313391"/>
            </a:xfrm>
          </p:grpSpPr>
          <p:sp>
            <p:nvSpPr>
              <p:cNvPr id="1438" name="Ellipse 1437"/>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439" name="Bouée 1438"/>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1437" name="Connecteur droit 1436"/>
            <p:cNvCxnSpPr/>
            <p:nvPr/>
          </p:nvCxnSpPr>
          <p:spPr>
            <a:xfrm flipH="1">
              <a:off x="6850856" y="3495675"/>
              <a:ext cx="216694" cy="173831"/>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440" name="Groupe 1439"/>
          <p:cNvGrpSpPr/>
          <p:nvPr>
            <p:custDataLst>
              <p:tags r:id="rId89"/>
            </p:custDataLst>
          </p:nvPr>
        </p:nvGrpSpPr>
        <p:grpSpPr>
          <a:xfrm>
            <a:off x="2403670" y="2483525"/>
            <a:ext cx="1853989" cy="1168960"/>
            <a:chOff x="5217359" y="2566457"/>
            <a:chExt cx="1853989" cy="1168960"/>
          </a:xfrm>
        </p:grpSpPr>
        <p:sp>
          <p:nvSpPr>
            <p:cNvPr id="1441" name="Forme libre 1440"/>
            <p:cNvSpPr/>
            <p:nvPr/>
          </p:nvSpPr>
          <p:spPr>
            <a:xfrm>
              <a:off x="5217359" y="2566457"/>
              <a:ext cx="1803374" cy="1132544"/>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03374" h="1132544">
                  <a:moveTo>
                    <a:pt x="1803374" y="1069760"/>
                  </a:moveTo>
                  <a:lnTo>
                    <a:pt x="1099642" y="771242"/>
                  </a:lnTo>
                  <a:cubicBezTo>
                    <a:pt x="1309385" y="981862"/>
                    <a:pt x="1267605" y="934710"/>
                    <a:pt x="1433668" y="1132544"/>
                  </a:cubicBezTo>
                  <a:cubicBezTo>
                    <a:pt x="1197994" y="1012848"/>
                    <a:pt x="967082" y="950304"/>
                    <a:pt x="750459" y="847278"/>
                  </a:cubicBezTo>
                  <a:lnTo>
                    <a:pt x="0" y="0"/>
                  </a:lnTo>
                  <a:lnTo>
                    <a:pt x="613900" y="259829"/>
                  </a:lnTo>
                  <a:cubicBezTo>
                    <a:pt x="810981" y="486509"/>
                    <a:pt x="795339" y="464417"/>
                    <a:pt x="930719" y="635769"/>
                  </a:cubicBezTo>
                  <a:lnTo>
                    <a:pt x="1662485" y="956775"/>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1442" name="Groupe 1441"/>
            <p:cNvGrpSpPr/>
            <p:nvPr/>
          </p:nvGrpSpPr>
          <p:grpSpPr>
            <a:xfrm>
              <a:off x="6841947" y="3422026"/>
              <a:ext cx="229401" cy="313391"/>
              <a:chOff x="6487012" y="3744806"/>
              <a:chExt cx="229401" cy="313391"/>
            </a:xfrm>
          </p:grpSpPr>
          <p:sp>
            <p:nvSpPr>
              <p:cNvPr id="1444" name="Ellipse 1443"/>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445" name="Bouée 1444"/>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1443" name="Connecteur droit 1442"/>
            <p:cNvCxnSpPr/>
            <p:nvPr/>
          </p:nvCxnSpPr>
          <p:spPr>
            <a:xfrm rot="900000" flipH="1">
              <a:off x="6898482" y="3436144"/>
              <a:ext cx="121443" cy="292894"/>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446" name="Groupe 1445"/>
          <p:cNvGrpSpPr/>
          <p:nvPr>
            <p:custDataLst>
              <p:tags r:id="rId90"/>
            </p:custDataLst>
          </p:nvPr>
        </p:nvGrpSpPr>
        <p:grpSpPr>
          <a:xfrm>
            <a:off x="2332232" y="2609749"/>
            <a:ext cx="1925427" cy="1040373"/>
            <a:chOff x="5145921" y="2695044"/>
            <a:chExt cx="1925427" cy="1040373"/>
          </a:xfrm>
        </p:grpSpPr>
        <p:sp>
          <p:nvSpPr>
            <p:cNvPr id="1447" name="Forme libre 1446"/>
            <p:cNvSpPr/>
            <p:nvPr/>
          </p:nvSpPr>
          <p:spPr>
            <a:xfrm>
              <a:off x="5145921" y="2695044"/>
              <a:ext cx="1881956" cy="922123"/>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81956" h="922123">
                  <a:moveTo>
                    <a:pt x="1881956" y="922123"/>
                  </a:moveTo>
                  <a:lnTo>
                    <a:pt x="1194892" y="621224"/>
                  </a:lnTo>
                  <a:cubicBezTo>
                    <a:pt x="1435591" y="777075"/>
                    <a:pt x="1379524" y="734685"/>
                    <a:pt x="1605118" y="882513"/>
                  </a:cubicBezTo>
                  <a:lnTo>
                    <a:pt x="905241" y="594866"/>
                  </a:lnTo>
                  <a:lnTo>
                    <a:pt x="0" y="0"/>
                  </a:lnTo>
                  <a:lnTo>
                    <a:pt x="592469" y="259829"/>
                  </a:lnTo>
                  <a:cubicBezTo>
                    <a:pt x="830031" y="417453"/>
                    <a:pt x="833439" y="421556"/>
                    <a:pt x="997394" y="538139"/>
                  </a:cubicBezTo>
                  <a:lnTo>
                    <a:pt x="1731541" y="859144"/>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1448" name="Groupe 1447"/>
            <p:cNvGrpSpPr/>
            <p:nvPr/>
          </p:nvGrpSpPr>
          <p:grpSpPr>
            <a:xfrm>
              <a:off x="6841947" y="3422026"/>
              <a:ext cx="229401" cy="313391"/>
              <a:chOff x="6487012" y="3744806"/>
              <a:chExt cx="229401" cy="313391"/>
            </a:xfrm>
          </p:grpSpPr>
          <p:sp>
            <p:nvSpPr>
              <p:cNvPr id="1450" name="Ellipse 144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451" name="Bouée 145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1449" name="Connecteur droit 1448"/>
            <p:cNvCxnSpPr/>
            <p:nvPr/>
          </p:nvCxnSpPr>
          <p:spPr>
            <a:xfrm flipH="1">
              <a:off x="6898482" y="3436144"/>
              <a:ext cx="121443" cy="292894"/>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452" name="Groupe 1451"/>
          <p:cNvGrpSpPr/>
          <p:nvPr>
            <p:custDataLst>
              <p:tags r:id="rId91"/>
            </p:custDataLst>
          </p:nvPr>
        </p:nvGrpSpPr>
        <p:grpSpPr>
          <a:xfrm>
            <a:off x="2275081" y="2727225"/>
            <a:ext cx="1982578" cy="895117"/>
            <a:chOff x="5088770" y="2840300"/>
            <a:chExt cx="1982578" cy="895117"/>
          </a:xfrm>
        </p:grpSpPr>
        <p:sp>
          <p:nvSpPr>
            <p:cNvPr id="1453" name="Forme libre 1452"/>
            <p:cNvSpPr/>
            <p:nvPr/>
          </p:nvSpPr>
          <p:spPr>
            <a:xfrm>
              <a:off x="5088770" y="2840300"/>
              <a:ext cx="1936725" cy="737701"/>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36725" h="737701">
                  <a:moveTo>
                    <a:pt x="1936725" y="731623"/>
                  </a:moveTo>
                  <a:lnTo>
                    <a:pt x="1261567" y="449774"/>
                  </a:lnTo>
                  <a:cubicBezTo>
                    <a:pt x="1511791" y="527044"/>
                    <a:pt x="1455724" y="508467"/>
                    <a:pt x="1728943" y="582476"/>
                  </a:cubicBezTo>
                  <a:lnTo>
                    <a:pt x="998110" y="304354"/>
                  </a:lnTo>
                  <a:lnTo>
                    <a:pt x="0" y="0"/>
                  </a:lnTo>
                  <a:lnTo>
                    <a:pt x="582944" y="259830"/>
                  </a:lnTo>
                  <a:cubicBezTo>
                    <a:pt x="844318" y="365067"/>
                    <a:pt x="869158" y="373931"/>
                    <a:pt x="1047400" y="423839"/>
                  </a:cubicBezTo>
                  <a:lnTo>
                    <a:pt x="1791073" y="737701"/>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1454" name="Groupe 1453"/>
            <p:cNvGrpSpPr/>
            <p:nvPr/>
          </p:nvGrpSpPr>
          <p:grpSpPr>
            <a:xfrm>
              <a:off x="6841947" y="3422026"/>
              <a:ext cx="229401" cy="313391"/>
              <a:chOff x="6487012" y="3744806"/>
              <a:chExt cx="229401" cy="313391"/>
            </a:xfrm>
          </p:grpSpPr>
          <p:sp>
            <p:nvSpPr>
              <p:cNvPr id="1456" name="Ellipse 145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457" name="Bouée 145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1455" name="Connecteur droit 1454"/>
            <p:cNvCxnSpPr/>
            <p:nvPr/>
          </p:nvCxnSpPr>
          <p:spPr>
            <a:xfrm rot="1080000">
              <a:off x="6936581" y="3431381"/>
              <a:ext cx="40482" cy="300038"/>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458" name="Groupe 1457"/>
          <p:cNvGrpSpPr/>
          <p:nvPr>
            <p:custDataLst>
              <p:tags r:id="rId92"/>
            </p:custDataLst>
          </p:nvPr>
        </p:nvGrpSpPr>
        <p:grpSpPr>
          <a:xfrm>
            <a:off x="2248887" y="2912467"/>
            <a:ext cx="2008772" cy="740335"/>
            <a:chOff x="5062576" y="2995082"/>
            <a:chExt cx="2008772" cy="740335"/>
          </a:xfrm>
        </p:grpSpPr>
        <p:sp>
          <p:nvSpPr>
            <p:cNvPr id="1459" name="Forme libre 1458"/>
            <p:cNvSpPr/>
            <p:nvPr/>
          </p:nvSpPr>
          <p:spPr>
            <a:xfrm>
              <a:off x="5062576" y="2995082"/>
              <a:ext cx="1970063" cy="621020"/>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70063" h="621020">
                  <a:moveTo>
                    <a:pt x="1970063" y="543504"/>
                  </a:moveTo>
                  <a:lnTo>
                    <a:pt x="1290142" y="264037"/>
                  </a:lnTo>
                  <a:cubicBezTo>
                    <a:pt x="1509410" y="262726"/>
                    <a:pt x="1496205" y="263198"/>
                    <a:pt x="1767043" y="275295"/>
                  </a:cubicBezTo>
                  <a:lnTo>
                    <a:pt x="1048117" y="1935"/>
                  </a:lnTo>
                  <a:lnTo>
                    <a:pt x="0" y="0"/>
                  </a:lnTo>
                  <a:lnTo>
                    <a:pt x="592469" y="271736"/>
                  </a:lnTo>
                  <a:cubicBezTo>
                    <a:pt x="849080" y="300773"/>
                    <a:pt x="897733" y="292968"/>
                    <a:pt x="1073594" y="304776"/>
                  </a:cubicBezTo>
                  <a:lnTo>
                    <a:pt x="1802980" y="621020"/>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1460" name="Groupe 1459"/>
            <p:cNvGrpSpPr/>
            <p:nvPr/>
          </p:nvGrpSpPr>
          <p:grpSpPr>
            <a:xfrm>
              <a:off x="6841947" y="3422026"/>
              <a:ext cx="229401" cy="313391"/>
              <a:chOff x="6487012" y="3744806"/>
              <a:chExt cx="229401" cy="313391"/>
            </a:xfrm>
          </p:grpSpPr>
          <p:sp>
            <p:nvSpPr>
              <p:cNvPr id="1462" name="Ellipse 146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463" name="Bouée 1462"/>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1461" name="Connecteur droit 1460"/>
            <p:cNvCxnSpPr/>
            <p:nvPr/>
          </p:nvCxnSpPr>
          <p:spPr>
            <a:xfrm rot="180000">
              <a:off x="6936581" y="3431381"/>
              <a:ext cx="40482" cy="300038"/>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464" name="Groupe 1463"/>
          <p:cNvGrpSpPr/>
          <p:nvPr>
            <p:custDataLst>
              <p:tags r:id="rId93"/>
            </p:custDataLst>
          </p:nvPr>
        </p:nvGrpSpPr>
        <p:grpSpPr>
          <a:xfrm>
            <a:off x="2275081" y="2754554"/>
            <a:ext cx="1982578" cy="900326"/>
            <a:chOff x="5088770" y="2835091"/>
            <a:chExt cx="1982578" cy="900326"/>
          </a:xfrm>
        </p:grpSpPr>
        <p:sp>
          <p:nvSpPr>
            <p:cNvPr id="1465" name="Forme libre 1464"/>
            <p:cNvSpPr/>
            <p:nvPr/>
          </p:nvSpPr>
          <p:spPr>
            <a:xfrm>
              <a:off x="5088770" y="2835091"/>
              <a:ext cx="1943869" cy="797679"/>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43869" h="797679">
                  <a:moveTo>
                    <a:pt x="1943869" y="703494"/>
                  </a:moveTo>
                  <a:lnTo>
                    <a:pt x="1254423" y="390690"/>
                  </a:lnTo>
                  <a:cubicBezTo>
                    <a:pt x="1426066" y="336992"/>
                    <a:pt x="1479537" y="332700"/>
                    <a:pt x="1717037" y="270978"/>
                  </a:cubicBezTo>
                  <a:lnTo>
                    <a:pt x="1007635" y="0"/>
                  </a:lnTo>
                  <a:lnTo>
                    <a:pt x="0" y="312390"/>
                  </a:lnTo>
                  <a:lnTo>
                    <a:pt x="597231" y="588889"/>
                  </a:lnTo>
                  <a:cubicBezTo>
                    <a:pt x="834792" y="525057"/>
                    <a:pt x="900115" y="522015"/>
                    <a:pt x="1061688" y="488579"/>
                  </a:cubicBezTo>
                  <a:lnTo>
                    <a:pt x="1781548" y="79767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1466" name="Groupe 1465"/>
            <p:cNvGrpSpPr/>
            <p:nvPr/>
          </p:nvGrpSpPr>
          <p:grpSpPr>
            <a:xfrm>
              <a:off x="6841947" y="3422026"/>
              <a:ext cx="229401" cy="313391"/>
              <a:chOff x="6487012" y="3744806"/>
              <a:chExt cx="229401" cy="313391"/>
            </a:xfrm>
          </p:grpSpPr>
          <p:sp>
            <p:nvSpPr>
              <p:cNvPr id="1468" name="Ellipse 1467"/>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469" name="Bouée 1468"/>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1467" name="Connecteur droit 1466"/>
            <p:cNvCxnSpPr/>
            <p:nvPr/>
          </p:nvCxnSpPr>
          <p:spPr>
            <a:xfrm>
              <a:off x="6902749" y="3450319"/>
              <a:ext cx="108917" cy="25582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470" name="Groupe 1469"/>
          <p:cNvGrpSpPr/>
          <p:nvPr>
            <p:custDataLst>
              <p:tags r:id="rId94"/>
            </p:custDataLst>
          </p:nvPr>
        </p:nvGrpSpPr>
        <p:grpSpPr>
          <a:xfrm>
            <a:off x="2330807" y="2609749"/>
            <a:ext cx="1926852" cy="1042171"/>
            <a:chOff x="5144496" y="2693246"/>
            <a:chExt cx="1926852" cy="1042171"/>
          </a:xfrm>
        </p:grpSpPr>
        <p:sp>
          <p:nvSpPr>
            <p:cNvPr id="1471" name="Forme libre 1470"/>
            <p:cNvSpPr/>
            <p:nvPr/>
          </p:nvSpPr>
          <p:spPr>
            <a:xfrm>
              <a:off x="5144496" y="2693246"/>
              <a:ext cx="1890677" cy="94965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90677" h="949656">
                  <a:moveTo>
                    <a:pt x="1890677" y="832675"/>
                  </a:moveTo>
                  <a:lnTo>
                    <a:pt x="1186033" y="507207"/>
                  </a:lnTo>
                  <a:cubicBezTo>
                    <a:pt x="1309549" y="418048"/>
                    <a:pt x="1406081" y="380826"/>
                    <a:pt x="1603054" y="255780"/>
                  </a:cubicBezTo>
                  <a:lnTo>
                    <a:pt x="898717" y="0"/>
                  </a:lnTo>
                  <a:lnTo>
                    <a:pt x="0" y="603680"/>
                  </a:lnTo>
                  <a:lnTo>
                    <a:pt x="592166" y="882713"/>
                  </a:lnTo>
                  <a:cubicBezTo>
                    <a:pt x="776535" y="768222"/>
                    <a:pt x="859588" y="722120"/>
                    <a:pt x="1005963" y="630425"/>
                  </a:cubicBezTo>
                  <a:lnTo>
                    <a:pt x="1730889" y="949656"/>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1472" name="Groupe 1471"/>
            <p:cNvGrpSpPr/>
            <p:nvPr/>
          </p:nvGrpSpPr>
          <p:grpSpPr>
            <a:xfrm>
              <a:off x="6841947" y="3422026"/>
              <a:ext cx="229401" cy="313391"/>
              <a:chOff x="6487012" y="3744806"/>
              <a:chExt cx="229401" cy="313391"/>
            </a:xfrm>
          </p:grpSpPr>
          <p:sp>
            <p:nvSpPr>
              <p:cNvPr id="1474" name="Ellipse 1473"/>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475" name="Bouée 1474"/>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1473" name="Connecteur droit 1472"/>
            <p:cNvCxnSpPr/>
            <p:nvPr/>
          </p:nvCxnSpPr>
          <p:spPr>
            <a:xfrm>
              <a:off x="6879952" y="3478182"/>
              <a:ext cx="154511" cy="195038"/>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476" name="Groupe 1475"/>
          <p:cNvGrpSpPr/>
          <p:nvPr>
            <p:custDataLst>
              <p:tags r:id="rId95"/>
            </p:custDataLst>
          </p:nvPr>
        </p:nvGrpSpPr>
        <p:grpSpPr>
          <a:xfrm>
            <a:off x="2415818" y="2484891"/>
            <a:ext cx="1841841" cy="1166286"/>
            <a:chOff x="5233150" y="2569131"/>
            <a:chExt cx="1841841" cy="1166286"/>
          </a:xfrm>
        </p:grpSpPr>
        <p:sp>
          <p:nvSpPr>
            <p:cNvPr id="1477" name="Forme libre 1476"/>
            <p:cNvSpPr/>
            <p:nvPr/>
          </p:nvSpPr>
          <p:spPr>
            <a:xfrm>
              <a:off x="5233150" y="2569131"/>
              <a:ext cx="1794424" cy="1138542"/>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94424" h="1138542">
                  <a:moveTo>
                    <a:pt x="1794424" y="936526"/>
                  </a:moveTo>
                  <a:lnTo>
                    <a:pt x="1082181" y="618657"/>
                  </a:lnTo>
                  <a:cubicBezTo>
                    <a:pt x="1182901" y="509234"/>
                    <a:pt x="1274367" y="423887"/>
                    <a:pt x="1423214" y="250714"/>
                  </a:cubicBezTo>
                  <a:lnTo>
                    <a:pt x="734074" y="0"/>
                  </a:lnTo>
                  <a:cubicBezTo>
                    <a:pt x="488814" y="319465"/>
                    <a:pt x="295068" y="519379"/>
                    <a:pt x="0" y="839246"/>
                  </a:cubicBezTo>
                  <a:lnTo>
                    <a:pt x="594698" y="1138542"/>
                  </a:lnTo>
                  <a:cubicBezTo>
                    <a:pt x="728408" y="988589"/>
                    <a:pt x="826659" y="889295"/>
                    <a:pt x="935040" y="772271"/>
                  </a:cubicBezTo>
                  <a:lnTo>
                    <a:pt x="1647301" y="1083903"/>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1478" name="Groupe 1477"/>
            <p:cNvGrpSpPr/>
            <p:nvPr/>
          </p:nvGrpSpPr>
          <p:grpSpPr>
            <a:xfrm>
              <a:off x="6841947" y="3422026"/>
              <a:ext cx="229401" cy="313391"/>
              <a:chOff x="6487012" y="3744806"/>
              <a:chExt cx="229401" cy="313391"/>
            </a:xfrm>
          </p:grpSpPr>
          <p:sp>
            <p:nvSpPr>
              <p:cNvPr id="1480" name="Ellipse 147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481" name="Bouée 148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1479" name="Connecteur droit 1478"/>
            <p:cNvCxnSpPr/>
            <p:nvPr/>
          </p:nvCxnSpPr>
          <p:spPr>
            <a:xfrm rot="1800000">
              <a:off x="6844491" y="3561770"/>
              <a:ext cx="230500" cy="2532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482" name="Groupe 1481"/>
          <p:cNvGrpSpPr/>
          <p:nvPr>
            <p:custDataLst>
              <p:tags r:id="rId96"/>
            </p:custDataLst>
          </p:nvPr>
        </p:nvGrpSpPr>
        <p:grpSpPr>
          <a:xfrm>
            <a:off x="2522202" y="2390271"/>
            <a:ext cx="1735457" cy="1333581"/>
            <a:chOff x="5339534" y="2472877"/>
            <a:chExt cx="1735457" cy="1333581"/>
          </a:xfrm>
        </p:grpSpPr>
        <p:sp>
          <p:nvSpPr>
            <p:cNvPr id="1483" name="Forme libre 1482"/>
            <p:cNvSpPr/>
            <p:nvPr/>
          </p:nvSpPr>
          <p:spPr>
            <a:xfrm>
              <a:off x="5339534" y="2472877"/>
              <a:ext cx="1650046" cy="1333581"/>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50046" h="1333581">
                  <a:moveTo>
                    <a:pt x="1650046" y="1002384"/>
                  </a:moveTo>
                  <a:lnTo>
                    <a:pt x="955534" y="704778"/>
                  </a:lnTo>
                  <a:cubicBezTo>
                    <a:pt x="1018260" y="582691"/>
                    <a:pt x="1097059" y="431487"/>
                    <a:pt x="1195247" y="250715"/>
                  </a:cubicBezTo>
                  <a:lnTo>
                    <a:pt x="521306" y="0"/>
                  </a:lnTo>
                  <a:cubicBezTo>
                    <a:pt x="357101" y="390388"/>
                    <a:pt x="165886" y="678955"/>
                    <a:pt x="0" y="1031750"/>
                  </a:cubicBezTo>
                  <a:lnTo>
                    <a:pt x="614963" y="1333581"/>
                  </a:lnTo>
                  <a:cubicBezTo>
                    <a:pt x="692948" y="1181095"/>
                    <a:pt x="773467" y="1031141"/>
                    <a:pt x="853985" y="888787"/>
                  </a:cubicBezTo>
                  <a:lnTo>
                    <a:pt x="883167" y="894230"/>
                  </a:lnTo>
                  <a:cubicBezTo>
                    <a:pt x="1106497" y="1015746"/>
                    <a:pt x="1443238" y="1156432"/>
                    <a:pt x="1563714" y="1205486"/>
                  </a:cubicBez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1484" name="Groupe 1483"/>
            <p:cNvGrpSpPr/>
            <p:nvPr/>
          </p:nvGrpSpPr>
          <p:grpSpPr>
            <a:xfrm>
              <a:off x="6841947" y="3422026"/>
              <a:ext cx="229401" cy="313391"/>
              <a:chOff x="6487012" y="3744806"/>
              <a:chExt cx="229401" cy="313391"/>
            </a:xfrm>
          </p:grpSpPr>
          <p:sp>
            <p:nvSpPr>
              <p:cNvPr id="1486" name="Ellipse 148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487" name="Bouée 148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1485" name="Connecteur droit 1484"/>
            <p:cNvCxnSpPr/>
            <p:nvPr/>
          </p:nvCxnSpPr>
          <p:spPr>
            <a:xfrm rot="900000">
              <a:off x="6844491" y="3561770"/>
              <a:ext cx="230500" cy="2532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488" name="Groupe 1487"/>
          <p:cNvGrpSpPr/>
          <p:nvPr>
            <p:custDataLst>
              <p:tags r:id="rId97"/>
            </p:custDataLst>
          </p:nvPr>
        </p:nvGrpSpPr>
        <p:grpSpPr>
          <a:xfrm>
            <a:off x="2648850" y="2340616"/>
            <a:ext cx="1608809" cy="1452630"/>
            <a:chOff x="5466182" y="2419686"/>
            <a:chExt cx="1608809" cy="1452630"/>
          </a:xfrm>
        </p:grpSpPr>
        <p:sp>
          <p:nvSpPr>
            <p:cNvPr id="1489" name="Forme libre 1488"/>
            <p:cNvSpPr/>
            <p:nvPr/>
          </p:nvSpPr>
          <p:spPr>
            <a:xfrm>
              <a:off x="5466182" y="2419686"/>
              <a:ext cx="1561392" cy="1452630"/>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61392" h="1452630">
                  <a:moveTo>
                    <a:pt x="1561392" y="1080905"/>
                  </a:moveTo>
                  <a:lnTo>
                    <a:pt x="808622" y="752904"/>
                  </a:lnTo>
                  <a:cubicBezTo>
                    <a:pt x="840952" y="582690"/>
                    <a:pt x="896955" y="421354"/>
                    <a:pt x="929286" y="248181"/>
                  </a:cubicBezTo>
                  <a:lnTo>
                    <a:pt x="260411" y="0"/>
                  </a:lnTo>
                  <a:cubicBezTo>
                    <a:pt x="169662" y="408118"/>
                    <a:pt x="84831" y="760010"/>
                    <a:pt x="0" y="1153332"/>
                  </a:cubicBezTo>
                  <a:lnTo>
                    <a:pt x="622563" y="1452630"/>
                  </a:lnTo>
                  <a:lnTo>
                    <a:pt x="748920" y="952488"/>
                  </a:lnTo>
                  <a:cubicBezTo>
                    <a:pt x="972250" y="1074004"/>
                    <a:pt x="1298859" y="1202024"/>
                    <a:pt x="1421868" y="1246013"/>
                  </a:cubicBez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1490" name="Groupe 1489"/>
            <p:cNvGrpSpPr/>
            <p:nvPr/>
          </p:nvGrpSpPr>
          <p:grpSpPr>
            <a:xfrm>
              <a:off x="6841947" y="3422026"/>
              <a:ext cx="229401" cy="313391"/>
              <a:chOff x="6487012" y="3744806"/>
              <a:chExt cx="229401" cy="313391"/>
            </a:xfrm>
          </p:grpSpPr>
          <p:sp>
            <p:nvSpPr>
              <p:cNvPr id="1492" name="Ellipse 149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493" name="Bouée 1492"/>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1491" name="Connecteur droit 1490"/>
            <p:cNvCxnSpPr/>
            <p:nvPr/>
          </p:nvCxnSpPr>
          <p:spPr>
            <a:xfrm>
              <a:off x="6844491" y="3561770"/>
              <a:ext cx="230500" cy="2532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494" name="Groupe 1493"/>
          <p:cNvGrpSpPr/>
          <p:nvPr>
            <p:custDataLst>
              <p:tags r:id="rId98"/>
            </p:custDataLst>
          </p:nvPr>
        </p:nvGrpSpPr>
        <p:grpSpPr>
          <a:xfrm>
            <a:off x="2765583" y="2295177"/>
            <a:ext cx="1492076" cy="1494059"/>
            <a:chOff x="1365107" y="2659822"/>
            <a:chExt cx="1492076" cy="1494059"/>
          </a:xfrm>
        </p:grpSpPr>
        <p:sp>
          <p:nvSpPr>
            <p:cNvPr id="1495" name="Forme libre 1494"/>
            <p:cNvSpPr/>
            <p:nvPr/>
          </p:nvSpPr>
          <p:spPr>
            <a:xfrm>
              <a:off x="1365107" y="2659822"/>
              <a:ext cx="1401593" cy="1494059"/>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01593" h="1494059">
                  <a:moveTo>
                    <a:pt x="1401593" y="1101619"/>
                  </a:moveTo>
                  <a:lnTo>
                    <a:pt x="651783" y="764741"/>
                  </a:lnTo>
                  <a:cubicBezTo>
                    <a:pt x="651562" y="594527"/>
                    <a:pt x="651340" y="424314"/>
                    <a:pt x="651119" y="254100"/>
                  </a:cubicBezTo>
                  <a:lnTo>
                    <a:pt x="5918" y="0"/>
                  </a:lnTo>
                  <a:cubicBezTo>
                    <a:pt x="3945" y="402199"/>
                    <a:pt x="1973" y="804399"/>
                    <a:pt x="0" y="1206598"/>
                  </a:cubicBezTo>
                  <a:lnTo>
                    <a:pt x="643277" y="1494059"/>
                  </a:lnTo>
                  <a:lnTo>
                    <a:pt x="651265" y="993917"/>
                  </a:lnTo>
                  <a:cubicBezTo>
                    <a:pt x="874595" y="1115433"/>
                    <a:pt x="1224878" y="1258249"/>
                    <a:pt x="1347887" y="1302238"/>
                  </a:cubicBez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1496" name="Groupe 1495"/>
            <p:cNvGrpSpPr/>
            <p:nvPr/>
          </p:nvGrpSpPr>
          <p:grpSpPr>
            <a:xfrm>
              <a:off x="2611486" y="3707980"/>
              <a:ext cx="245697" cy="313391"/>
              <a:chOff x="6629570" y="3897206"/>
              <a:chExt cx="245697" cy="313391"/>
            </a:xfrm>
          </p:grpSpPr>
          <p:sp>
            <p:nvSpPr>
              <p:cNvPr id="1497" name="Ellipse 1496"/>
              <p:cNvSpPr/>
              <p:nvPr/>
            </p:nvSpPr>
            <p:spPr>
              <a:xfrm>
                <a:off x="6682105" y="39525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498" name="Bouée 1497"/>
              <p:cNvSpPr/>
              <p:nvPr/>
            </p:nvSpPr>
            <p:spPr>
              <a:xfrm rot="1079884">
                <a:off x="6639412" y="38972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cxnSp>
            <p:nvCxnSpPr>
              <p:cNvPr id="1499" name="Connecteur droit 1498"/>
              <p:cNvCxnSpPr/>
              <p:nvPr/>
            </p:nvCxnSpPr>
            <p:spPr>
              <a:xfrm flipV="1">
                <a:off x="6629570" y="4041864"/>
                <a:ext cx="245697" cy="35462"/>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grpSp>
        <p:nvGrpSpPr>
          <p:cNvPr id="2076" name="Groupe 2075"/>
          <p:cNvGrpSpPr/>
          <p:nvPr>
            <p:custDataLst>
              <p:tags r:id="rId99"/>
            </p:custDataLst>
          </p:nvPr>
        </p:nvGrpSpPr>
        <p:grpSpPr>
          <a:xfrm>
            <a:off x="2248887" y="2894765"/>
            <a:ext cx="2008772" cy="740335"/>
            <a:chOff x="5062576" y="2995082"/>
            <a:chExt cx="2008772" cy="740335"/>
          </a:xfrm>
        </p:grpSpPr>
        <p:sp>
          <p:nvSpPr>
            <p:cNvPr id="2077" name="Forme libre 2076"/>
            <p:cNvSpPr/>
            <p:nvPr/>
          </p:nvSpPr>
          <p:spPr>
            <a:xfrm>
              <a:off x="5062576" y="2995082"/>
              <a:ext cx="1970063" cy="621020"/>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70063" h="621020">
                  <a:moveTo>
                    <a:pt x="1970063" y="543504"/>
                  </a:moveTo>
                  <a:lnTo>
                    <a:pt x="1290142" y="264037"/>
                  </a:lnTo>
                  <a:cubicBezTo>
                    <a:pt x="1509410" y="262726"/>
                    <a:pt x="1496205" y="263198"/>
                    <a:pt x="1767043" y="275295"/>
                  </a:cubicBezTo>
                  <a:lnTo>
                    <a:pt x="1048117" y="1935"/>
                  </a:lnTo>
                  <a:lnTo>
                    <a:pt x="0" y="0"/>
                  </a:lnTo>
                  <a:lnTo>
                    <a:pt x="592469" y="271736"/>
                  </a:lnTo>
                  <a:cubicBezTo>
                    <a:pt x="849080" y="300773"/>
                    <a:pt x="897733" y="292968"/>
                    <a:pt x="1073594" y="304776"/>
                  </a:cubicBezTo>
                  <a:lnTo>
                    <a:pt x="1802980" y="621020"/>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078" name="Groupe 2077"/>
            <p:cNvGrpSpPr/>
            <p:nvPr/>
          </p:nvGrpSpPr>
          <p:grpSpPr>
            <a:xfrm>
              <a:off x="6841947" y="3422026"/>
              <a:ext cx="229401" cy="313391"/>
              <a:chOff x="6487012" y="3744806"/>
              <a:chExt cx="229401" cy="313391"/>
            </a:xfrm>
          </p:grpSpPr>
          <p:sp>
            <p:nvSpPr>
              <p:cNvPr id="2080" name="Ellipse 207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081" name="Bouée 208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079" name="Connecteur droit 2078"/>
            <p:cNvCxnSpPr/>
            <p:nvPr/>
          </p:nvCxnSpPr>
          <p:spPr>
            <a:xfrm rot="180000">
              <a:off x="6936581" y="3431381"/>
              <a:ext cx="40482" cy="300038"/>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082" name="Groupe 2081"/>
          <p:cNvGrpSpPr/>
          <p:nvPr>
            <p:custDataLst>
              <p:tags r:id="rId100"/>
            </p:custDataLst>
          </p:nvPr>
        </p:nvGrpSpPr>
        <p:grpSpPr>
          <a:xfrm>
            <a:off x="2457049" y="2429487"/>
            <a:ext cx="1800610" cy="1210392"/>
            <a:chOff x="5270738" y="2525025"/>
            <a:chExt cx="1800610" cy="1210392"/>
          </a:xfrm>
        </p:grpSpPr>
        <p:sp>
          <p:nvSpPr>
            <p:cNvPr id="2083" name="Forme libre 2082"/>
            <p:cNvSpPr/>
            <p:nvPr/>
          </p:nvSpPr>
          <p:spPr>
            <a:xfrm>
              <a:off x="5270738" y="2525025"/>
              <a:ext cx="1742957" cy="1209147"/>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208707 w 1890594"/>
                <a:gd name="connsiteY6" fmla="*/ 52843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194419 w 1890594"/>
                <a:gd name="connsiteY6" fmla="*/ 547481 h 851699"/>
                <a:gd name="connsiteX7" fmla="*/ 1890594 w 1890594"/>
                <a:gd name="connsiteY7" fmla="*/ 851699 h 851699"/>
                <a:gd name="connsiteX0" fmla="*/ 1754503 w 1890594"/>
                <a:gd name="connsiteY0" fmla="*/ 767038 h 859102"/>
                <a:gd name="connsiteX1" fmla="*/ 1009287 w 1890594"/>
                <a:gd name="connsiteY1" fmla="*/ 442326 h 859102"/>
                <a:gd name="connsiteX2" fmla="*/ 555623 w 1890594"/>
                <a:gd name="connsiteY2" fmla="*/ 240525 h 859102"/>
                <a:gd name="connsiteX3" fmla="*/ 0 w 1890594"/>
                <a:gd name="connsiteY3" fmla="*/ 0 h 859102"/>
                <a:gd name="connsiteX4" fmla="*/ 960530 w 1890594"/>
                <a:gd name="connsiteY4" fmla="*/ 431832 h 859102"/>
                <a:gd name="connsiteX5" fmla="*/ 1574306 w 1890594"/>
                <a:gd name="connsiteY5" fmla="*/ 859102 h 859102"/>
                <a:gd name="connsiteX6" fmla="*/ 1194419 w 1890594"/>
                <a:gd name="connsiteY6" fmla="*/ 547481 h 859102"/>
                <a:gd name="connsiteX7" fmla="*/ 1890594 w 1890594"/>
                <a:gd name="connsiteY7" fmla="*/ 851699 h 859102"/>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45731 w 1890594"/>
                <a:gd name="connsiteY5" fmla="*/ 830527 h 851699"/>
                <a:gd name="connsiteX6" fmla="*/ 1194419 w 1890594"/>
                <a:gd name="connsiteY6" fmla="*/ 547481 h 851699"/>
                <a:gd name="connsiteX7" fmla="*/ 1890594 w 1890594"/>
                <a:gd name="connsiteY7" fmla="*/ 851699 h 851699"/>
                <a:gd name="connsiteX0" fmla="*/ 1702116 w 1838207"/>
                <a:gd name="connsiteY0" fmla="*/ 917057 h 1001718"/>
                <a:gd name="connsiteX1" fmla="*/ 956900 w 1838207"/>
                <a:gd name="connsiteY1" fmla="*/ 592345 h 1001718"/>
                <a:gd name="connsiteX2" fmla="*/ 503236 w 1838207"/>
                <a:gd name="connsiteY2" fmla="*/ 390544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56900 w 1838207"/>
                <a:gd name="connsiteY1" fmla="*/ 592345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895625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99735 w 1838207"/>
                <a:gd name="connsiteY0" fmla="*/ 888481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85448 w 1823920"/>
                <a:gd name="connsiteY0" fmla="*/ 871813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739075 w 1747720"/>
                <a:gd name="connsiteY4" fmla="*/ 8247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650969 w 1747720"/>
                <a:gd name="connsiteY4" fmla="*/ 9390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228197"/>
                <a:gd name="connsiteX1" fmla="*/ 904513 w 1747720"/>
                <a:gd name="connsiteY1" fmla="*/ 651877 h 1228197"/>
                <a:gd name="connsiteX2" fmla="*/ 615156 w 1747720"/>
                <a:gd name="connsiteY2" fmla="*/ 250051 h 1228197"/>
                <a:gd name="connsiteX3" fmla="*/ 0 w 1747720"/>
                <a:gd name="connsiteY3" fmla="*/ 0 h 1228197"/>
                <a:gd name="connsiteX4" fmla="*/ 650969 w 1747720"/>
                <a:gd name="connsiteY4" fmla="*/ 939040 h 1228197"/>
                <a:gd name="connsiteX5" fmla="*/ 1336182 w 1747720"/>
                <a:gd name="connsiteY5" fmla="*/ 1228197 h 1228197"/>
                <a:gd name="connsiteX6" fmla="*/ 1051545 w 1747720"/>
                <a:gd name="connsiteY6" fmla="*/ 802276 h 1228197"/>
                <a:gd name="connsiteX7" fmla="*/ 1747720 w 1747720"/>
                <a:gd name="connsiteY7" fmla="*/ 1106494 h 122819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51545 w 1747720"/>
                <a:gd name="connsiteY6" fmla="*/ 802276 h 1209147"/>
                <a:gd name="connsiteX7" fmla="*/ 1747720 w 1747720"/>
                <a:gd name="connsiteY7" fmla="*/ 1106494 h 120914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37258 w 1747720"/>
                <a:gd name="connsiteY6" fmla="*/ 830851 h 1209147"/>
                <a:gd name="connsiteX7" fmla="*/ 1747720 w 1747720"/>
                <a:gd name="connsiteY7" fmla="*/ 1106494 h 1209147"/>
                <a:gd name="connsiteX0" fmla="*/ 1652111 w 1742957"/>
                <a:gd name="connsiteY0" fmla="*/ 964683 h 1209147"/>
                <a:gd name="connsiteX1" fmla="*/ 904513 w 1742957"/>
                <a:gd name="connsiteY1" fmla="*/ 651877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42957" h="1209147">
                  <a:moveTo>
                    <a:pt x="1652111" y="964683"/>
                  </a:moveTo>
                  <a:lnTo>
                    <a:pt x="904513" y="651877"/>
                  </a:lnTo>
                  <a:cubicBezTo>
                    <a:pt x="761455" y="478487"/>
                    <a:pt x="803773" y="484726"/>
                    <a:pt x="615156" y="250051"/>
                  </a:cubicBezTo>
                  <a:lnTo>
                    <a:pt x="0" y="0"/>
                  </a:lnTo>
                  <a:lnTo>
                    <a:pt x="650969" y="939040"/>
                  </a:lnTo>
                  <a:lnTo>
                    <a:pt x="1319513" y="1209147"/>
                  </a:lnTo>
                  <a:lnTo>
                    <a:pt x="1037258" y="830851"/>
                  </a:lnTo>
                  <a:lnTo>
                    <a:pt x="1742957" y="1132688"/>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084" name="Groupe 2083"/>
            <p:cNvGrpSpPr/>
            <p:nvPr/>
          </p:nvGrpSpPr>
          <p:grpSpPr>
            <a:xfrm>
              <a:off x="6841947" y="3422026"/>
              <a:ext cx="229401" cy="313391"/>
              <a:chOff x="6487012" y="3744806"/>
              <a:chExt cx="229401" cy="313391"/>
            </a:xfrm>
          </p:grpSpPr>
          <p:sp>
            <p:nvSpPr>
              <p:cNvPr id="2086" name="Ellipse 208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087" name="Bouée 208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085" name="Connecteur droit 2084"/>
            <p:cNvCxnSpPr/>
            <p:nvPr/>
          </p:nvCxnSpPr>
          <p:spPr>
            <a:xfrm flipV="1">
              <a:off x="6853238" y="3474244"/>
              <a:ext cx="207168" cy="209551"/>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088" name="Groupe 2087"/>
          <p:cNvGrpSpPr/>
          <p:nvPr>
            <p:custDataLst>
              <p:tags r:id="rId101"/>
            </p:custDataLst>
          </p:nvPr>
        </p:nvGrpSpPr>
        <p:grpSpPr>
          <a:xfrm>
            <a:off x="2573730" y="2340579"/>
            <a:ext cx="1683929" cy="1371072"/>
            <a:chOff x="5387419" y="2441681"/>
            <a:chExt cx="1683929" cy="1371072"/>
          </a:xfrm>
        </p:grpSpPr>
        <p:sp>
          <p:nvSpPr>
            <p:cNvPr id="2089" name="Forme libre 2088"/>
            <p:cNvSpPr/>
            <p:nvPr/>
          </p:nvSpPr>
          <p:spPr>
            <a:xfrm>
              <a:off x="5387419" y="2441681"/>
              <a:ext cx="1611989" cy="1371072"/>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208707 w 1890594"/>
                <a:gd name="connsiteY6" fmla="*/ 52843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194419 w 1890594"/>
                <a:gd name="connsiteY6" fmla="*/ 547481 h 851699"/>
                <a:gd name="connsiteX7" fmla="*/ 1890594 w 1890594"/>
                <a:gd name="connsiteY7" fmla="*/ 851699 h 851699"/>
                <a:gd name="connsiteX0" fmla="*/ 1754503 w 1890594"/>
                <a:gd name="connsiteY0" fmla="*/ 767038 h 859102"/>
                <a:gd name="connsiteX1" fmla="*/ 1009287 w 1890594"/>
                <a:gd name="connsiteY1" fmla="*/ 442326 h 859102"/>
                <a:gd name="connsiteX2" fmla="*/ 555623 w 1890594"/>
                <a:gd name="connsiteY2" fmla="*/ 240525 h 859102"/>
                <a:gd name="connsiteX3" fmla="*/ 0 w 1890594"/>
                <a:gd name="connsiteY3" fmla="*/ 0 h 859102"/>
                <a:gd name="connsiteX4" fmla="*/ 960530 w 1890594"/>
                <a:gd name="connsiteY4" fmla="*/ 431832 h 859102"/>
                <a:gd name="connsiteX5" fmla="*/ 1574306 w 1890594"/>
                <a:gd name="connsiteY5" fmla="*/ 859102 h 859102"/>
                <a:gd name="connsiteX6" fmla="*/ 1194419 w 1890594"/>
                <a:gd name="connsiteY6" fmla="*/ 547481 h 859102"/>
                <a:gd name="connsiteX7" fmla="*/ 1890594 w 1890594"/>
                <a:gd name="connsiteY7" fmla="*/ 851699 h 859102"/>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45731 w 1890594"/>
                <a:gd name="connsiteY5" fmla="*/ 830527 h 851699"/>
                <a:gd name="connsiteX6" fmla="*/ 1194419 w 1890594"/>
                <a:gd name="connsiteY6" fmla="*/ 547481 h 851699"/>
                <a:gd name="connsiteX7" fmla="*/ 1890594 w 1890594"/>
                <a:gd name="connsiteY7" fmla="*/ 851699 h 851699"/>
                <a:gd name="connsiteX0" fmla="*/ 1702116 w 1838207"/>
                <a:gd name="connsiteY0" fmla="*/ 917057 h 1001718"/>
                <a:gd name="connsiteX1" fmla="*/ 956900 w 1838207"/>
                <a:gd name="connsiteY1" fmla="*/ 592345 h 1001718"/>
                <a:gd name="connsiteX2" fmla="*/ 503236 w 1838207"/>
                <a:gd name="connsiteY2" fmla="*/ 390544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56900 w 1838207"/>
                <a:gd name="connsiteY1" fmla="*/ 592345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895625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99735 w 1838207"/>
                <a:gd name="connsiteY0" fmla="*/ 888481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85448 w 1823920"/>
                <a:gd name="connsiteY0" fmla="*/ 871813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739075 w 1747720"/>
                <a:gd name="connsiteY4" fmla="*/ 8247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650969 w 1747720"/>
                <a:gd name="connsiteY4" fmla="*/ 9390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228197"/>
                <a:gd name="connsiteX1" fmla="*/ 904513 w 1747720"/>
                <a:gd name="connsiteY1" fmla="*/ 651877 h 1228197"/>
                <a:gd name="connsiteX2" fmla="*/ 615156 w 1747720"/>
                <a:gd name="connsiteY2" fmla="*/ 250051 h 1228197"/>
                <a:gd name="connsiteX3" fmla="*/ 0 w 1747720"/>
                <a:gd name="connsiteY3" fmla="*/ 0 h 1228197"/>
                <a:gd name="connsiteX4" fmla="*/ 650969 w 1747720"/>
                <a:gd name="connsiteY4" fmla="*/ 939040 h 1228197"/>
                <a:gd name="connsiteX5" fmla="*/ 1336182 w 1747720"/>
                <a:gd name="connsiteY5" fmla="*/ 1228197 h 1228197"/>
                <a:gd name="connsiteX6" fmla="*/ 1051545 w 1747720"/>
                <a:gd name="connsiteY6" fmla="*/ 802276 h 1228197"/>
                <a:gd name="connsiteX7" fmla="*/ 1747720 w 1747720"/>
                <a:gd name="connsiteY7" fmla="*/ 1106494 h 122819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51545 w 1747720"/>
                <a:gd name="connsiteY6" fmla="*/ 802276 h 1209147"/>
                <a:gd name="connsiteX7" fmla="*/ 1747720 w 1747720"/>
                <a:gd name="connsiteY7" fmla="*/ 1106494 h 120914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37258 w 1747720"/>
                <a:gd name="connsiteY6" fmla="*/ 830851 h 1209147"/>
                <a:gd name="connsiteX7" fmla="*/ 1747720 w 1747720"/>
                <a:gd name="connsiteY7" fmla="*/ 1106494 h 1209147"/>
                <a:gd name="connsiteX0" fmla="*/ 1652111 w 1742957"/>
                <a:gd name="connsiteY0" fmla="*/ 964683 h 1209147"/>
                <a:gd name="connsiteX1" fmla="*/ 904513 w 1742957"/>
                <a:gd name="connsiteY1" fmla="*/ 651877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52111 w 1742957"/>
                <a:gd name="connsiteY0" fmla="*/ 964683 h 1209147"/>
                <a:gd name="connsiteX1" fmla="*/ 940231 w 1742957"/>
                <a:gd name="connsiteY1" fmla="*/ 637590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52137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33088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33088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556861 w 1626276"/>
                <a:gd name="connsiteY0" fmla="*/ 1031358 h 1292491"/>
                <a:gd name="connsiteX1" fmla="*/ 816407 w 1626276"/>
                <a:gd name="connsiteY1" fmla="*/ 720934 h 1292491"/>
                <a:gd name="connsiteX2" fmla="*/ 627063 w 1626276"/>
                <a:gd name="connsiteY2" fmla="*/ 242908 h 1292491"/>
                <a:gd name="connsiteX3" fmla="*/ 0 w 1626276"/>
                <a:gd name="connsiteY3" fmla="*/ 0 h 1292491"/>
                <a:gd name="connsiteX4" fmla="*/ 534288 w 1626276"/>
                <a:gd name="connsiteY4" fmla="*/ 1022384 h 1292491"/>
                <a:gd name="connsiteX5" fmla="*/ 1202832 w 1626276"/>
                <a:gd name="connsiteY5" fmla="*/ 1292491 h 1292491"/>
                <a:gd name="connsiteX6" fmla="*/ 920577 w 1626276"/>
                <a:gd name="connsiteY6" fmla="*/ 914195 h 1292491"/>
                <a:gd name="connsiteX7" fmla="*/ 1626276 w 1626276"/>
                <a:gd name="connsiteY7" fmla="*/ 1216032 h 1292491"/>
                <a:gd name="connsiteX0" fmla="*/ 1556861 w 1626276"/>
                <a:gd name="connsiteY0" fmla="*/ 1031358 h 1292491"/>
                <a:gd name="connsiteX1" fmla="*/ 816407 w 1626276"/>
                <a:gd name="connsiteY1" fmla="*/ 720934 h 1292491"/>
                <a:gd name="connsiteX2" fmla="*/ 627063 w 1626276"/>
                <a:gd name="connsiteY2" fmla="*/ 242908 h 1292491"/>
                <a:gd name="connsiteX3" fmla="*/ 0 w 1626276"/>
                <a:gd name="connsiteY3" fmla="*/ 0 h 1292491"/>
                <a:gd name="connsiteX4" fmla="*/ 412845 w 1626276"/>
                <a:gd name="connsiteY4" fmla="*/ 1105728 h 1292491"/>
                <a:gd name="connsiteX5" fmla="*/ 1202832 w 1626276"/>
                <a:gd name="connsiteY5" fmla="*/ 1292491 h 1292491"/>
                <a:gd name="connsiteX6" fmla="*/ 920577 w 1626276"/>
                <a:gd name="connsiteY6" fmla="*/ 914195 h 1292491"/>
                <a:gd name="connsiteX7" fmla="*/ 1626276 w 1626276"/>
                <a:gd name="connsiteY7" fmla="*/ 1216032 h 1292491"/>
                <a:gd name="connsiteX0" fmla="*/ 1556861 w 1626276"/>
                <a:gd name="connsiteY0" fmla="*/ 1031358 h 1387741"/>
                <a:gd name="connsiteX1" fmla="*/ 816407 w 1626276"/>
                <a:gd name="connsiteY1" fmla="*/ 720934 h 1387741"/>
                <a:gd name="connsiteX2" fmla="*/ 627063 w 1626276"/>
                <a:gd name="connsiteY2" fmla="*/ 242908 h 1387741"/>
                <a:gd name="connsiteX3" fmla="*/ 0 w 1626276"/>
                <a:gd name="connsiteY3" fmla="*/ 0 h 1387741"/>
                <a:gd name="connsiteX4" fmla="*/ 412845 w 1626276"/>
                <a:gd name="connsiteY4" fmla="*/ 1105728 h 1387741"/>
                <a:gd name="connsiteX5" fmla="*/ 1088532 w 1626276"/>
                <a:gd name="connsiteY5" fmla="*/ 1387741 h 1387741"/>
                <a:gd name="connsiteX6" fmla="*/ 920577 w 1626276"/>
                <a:gd name="connsiteY6" fmla="*/ 914195 h 1387741"/>
                <a:gd name="connsiteX7" fmla="*/ 1626276 w 1626276"/>
                <a:gd name="connsiteY7" fmla="*/ 1216032 h 1387741"/>
                <a:gd name="connsiteX0" fmla="*/ 1556861 w 1626276"/>
                <a:gd name="connsiteY0" fmla="*/ 1031358 h 1371072"/>
                <a:gd name="connsiteX1" fmla="*/ 816407 w 1626276"/>
                <a:gd name="connsiteY1" fmla="*/ 720934 h 1371072"/>
                <a:gd name="connsiteX2" fmla="*/ 627063 w 1626276"/>
                <a:gd name="connsiteY2" fmla="*/ 242908 h 1371072"/>
                <a:gd name="connsiteX3" fmla="*/ 0 w 1626276"/>
                <a:gd name="connsiteY3" fmla="*/ 0 h 1371072"/>
                <a:gd name="connsiteX4" fmla="*/ 412845 w 1626276"/>
                <a:gd name="connsiteY4" fmla="*/ 1105728 h 1371072"/>
                <a:gd name="connsiteX5" fmla="*/ 1074245 w 1626276"/>
                <a:gd name="connsiteY5" fmla="*/ 1371072 h 1371072"/>
                <a:gd name="connsiteX6" fmla="*/ 920577 w 1626276"/>
                <a:gd name="connsiteY6" fmla="*/ 914195 h 1371072"/>
                <a:gd name="connsiteX7" fmla="*/ 1626276 w 1626276"/>
                <a:gd name="connsiteY7" fmla="*/ 1216032 h 1371072"/>
                <a:gd name="connsiteX0" fmla="*/ 1556861 w 1626276"/>
                <a:gd name="connsiteY0" fmla="*/ 1031358 h 1371072"/>
                <a:gd name="connsiteX1" fmla="*/ 816407 w 1626276"/>
                <a:gd name="connsiteY1" fmla="*/ 720934 h 1371072"/>
                <a:gd name="connsiteX2" fmla="*/ 627063 w 1626276"/>
                <a:gd name="connsiteY2" fmla="*/ 242908 h 1371072"/>
                <a:gd name="connsiteX3" fmla="*/ 0 w 1626276"/>
                <a:gd name="connsiteY3" fmla="*/ 0 h 1371072"/>
                <a:gd name="connsiteX4" fmla="*/ 412845 w 1626276"/>
                <a:gd name="connsiteY4" fmla="*/ 1105728 h 1371072"/>
                <a:gd name="connsiteX5" fmla="*/ 1074245 w 1626276"/>
                <a:gd name="connsiteY5" fmla="*/ 1371072 h 1371072"/>
                <a:gd name="connsiteX6" fmla="*/ 899146 w 1626276"/>
                <a:gd name="connsiteY6" fmla="*/ 928483 h 1371072"/>
                <a:gd name="connsiteX7" fmla="*/ 1626276 w 1626276"/>
                <a:gd name="connsiteY7" fmla="*/ 1216032 h 1371072"/>
                <a:gd name="connsiteX0" fmla="*/ 1556861 w 1611989"/>
                <a:gd name="connsiteY0" fmla="*/ 1031358 h 1371072"/>
                <a:gd name="connsiteX1" fmla="*/ 816407 w 1611989"/>
                <a:gd name="connsiteY1" fmla="*/ 720934 h 1371072"/>
                <a:gd name="connsiteX2" fmla="*/ 627063 w 1611989"/>
                <a:gd name="connsiteY2" fmla="*/ 242908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11989" h="1371072">
                  <a:moveTo>
                    <a:pt x="1556861" y="1031358"/>
                  </a:moveTo>
                  <a:lnTo>
                    <a:pt x="816407" y="720934"/>
                  </a:lnTo>
                  <a:cubicBezTo>
                    <a:pt x="737643" y="540400"/>
                    <a:pt x="751386" y="539495"/>
                    <a:pt x="627063" y="242908"/>
                  </a:cubicBezTo>
                  <a:lnTo>
                    <a:pt x="0" y="0"/>
                  </a:lnTo>
                  <a:lnTo>
                    <a:pt x="412845" y="1105728"/>
                  </a:lnTo>
                  <a:lnTo>
                    <a:pt x="1074245" y="1371072"/>
                  </a:lnTo>
                  <a:lnTo>
                    <a:pt x="899146" y="928483"/>
                  </a:lnTo>
                  <a:lnTo>
                    <a:pt x="1611989" y="1239844"/>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090" name="Groupe 2089"/>
            <p:cNvGrpSpPr/>
            <p:nvPr/>
          </p:nvGrpSpPr>
          <p:grpSpPr>
            <a:xfrm>
              <a:off x="6841947" y="3422026"/>
              <a:ext cx="229401" cy="313391"/>
              <a:chOff x="6487012" y="3744806"/>
              <a:chExt cx="229401" cy="313391"/>
            </a:xfrm>
          </p:grpSpPr>
          <p:sp>
            <p:nvSpPr>
              <p:cNvPr id="2092" name="Ellipse 209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093" name="Bouée 2092"/>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091" name="Connecteur droit 2090"/>
            <p:cNvCxnSpPr/>
            <p:nvPr/>
          </p:nvCxnSpPr>
          <p:spPr>
            <a:xfrm rot="60000" flipV="1">
              <a:off x="6853238" y="3474244"/>
              <a:ext cx="207168" cy="209551"/>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094" name="Groupe 2093"/>
          <p:cNvGrpSpPr/>
          <p:nvPr>
            <p:custDataLst>
              <p:tags r:id="rId102"/>
            </p:custDataLst>
          </p:nvPr>
        </p:nvGrpSpPr>
        <p:grpSpPr>
          <a:xfrm>
            <a:off x="2715641" y="2315931"/>
            <a:ext cx="1542018" cy="1456796"/>
            <a:chOff x="5537438" y="2415488"/>
            <a:chExt cx="1542018" cy="1456796"/>
          </a:xfrm>
        </p:grpSpPr>
        <p:sp>
          <p:nvSpPr>
            <p:cNvPr id="2095" name="Forme libre 2094"/>
            <p:cNvSpPr/>
            <p:nvPr/>
          </p:nvSpPr>
          <p:spPr>
            <a:xfrm>
              <a:off x="5537438" y="2415488"/>
              <a:ext cx="1452445" cy="145679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208707 w 1890594"/>
                <a:gd name="connsiteY6" fmla="*/ 52843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194419 w 1890594"/>
                <a:gd name="connsiteY6" fmla="*/ 547481 h 851699"/>
                <a:gd name="connsiteX7" fmla="*/ 1890594 w 1890594"/>
                <a:gd name="connsiteY7" fmla="*/ 851699 h 851699"/>
                <a:gd name="connsiteX0" fmla="*/ 1754503 w 1890594"/>
                <a:gd name="connsiteY0" fmla="*/ 767038 h 859102"/>
                <a:gd name="connsiteX1" fmla="*/ 1009287 w 1890594"/>
                <a:gd name="connsiteY1" fmla="*/ 442326 h 859102"/>
                <a:gd name="connsiteX2" fmla="*/ 555623 w 1890594"/>
                <a:gd name="connsiteY2" fmla="*/ 240525 h 859102"/>
                <a:gd name="connsiteX3" fmla="*/ 0 w 1890594"/>
                <a:gd name="connsiteY3" fmla="*/ 0 h 859102"/>
                <a:gd name="connsiteX4" fmla="*/ 960530 w 1890594"/>
                <a:gd name="connsiteY4" fmla="*/ 431832 h 859102"/>
                <a:gd name="connsiteX5" fmla="*/ 1574306 w 1890594"/>
                <a:gd name="connsiteY5" fmla="*/ 859102 h 859102"/>
                <a:gd name="connsiteX6" fmla="*/ 1194419 w 1890594"/>
                <a:gd name="connsiteY6" fmla="*/ 547481 h 859102"/>
                <a:gd name="connsiteX7" fmla="*/ 1890594 w 1890594"/>
                <a:gd name="connsiteY7" fmla="*/ 851699 h 859102"/>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45731 w 1890594"/>
                <a:gd name="connsiteY5" fmla="*/ 830527 h 851699"/>
                <a:gd name="connsiteX6" fmla="*/ 1194419 w 1890594"/>
                <a:gd name="connsiteY6" fmla="*/ 547481 h 851699"/>
                <a:gd name="connsiteX7" fmla="*/ 1890594 w 1890594"/>
                <a:gd name="connsiteY7" fmla="*/ 851699 h 851699"/>
                <a:gd name="connsiteX0" fmla="*/ 1702116 w 1838207"/>
                <a:gd name="connsiteY0" fmla="*/ 917057 h 1001718"/>
                <a:gd name="connsiteX1" fmla="*/ 956900 w 1838207"/>
                <a:gd name="connsiteY1" fmla="*/ 592345 h 1001718"/>
                <a:gd name="connsiteX2" fmla="*/ 503236 w 1838207"/>
                <a:gd name="connsiteY2" fmla="*/ 390544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56900 w 1838207"/>
                <a:gd name="connsiteY1" fmla="*/ 592345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895625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99735 w 1838207"/>
                <a:gd name="connsiteY0" fmla="*/ 888481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85448 w 1823920"/>
                <a:gd name="connsiteY0" fmla="*/ 871813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739075 w 1747720"/>
                <a:gd name="connsiteY4" fmla="*/ 8247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650969 w 1747720"/>
                <a:gd name="connsiteY4" fmla="*/ 9390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228197"/>
                <a:gd name="connsiteX1" fmla="*/ 904513 w 1747720"/>
                <a:gd name="connsiteY1" fmla="*/ 651877 h 1228197"/>
                <a:gd name="connsiteX2" fmla="*/ 615156 w 1747720"/>
                <a:gd name="connsiteY2" fmla="*/ 250051 h 1228197"/>
                <a:gd name="connsiteX3" fmla="*/ 0 w 1747720"/>
                <a:gd name="connsiteY3" fmla="*/ 0 h 1228197"/>
                <a:gd name="connsiteX4" fmla="*/ 650969 w 1747720"/>
                <a:gd name="connsiteY4" fmla="*/ 939040 h 1228197"/>
                <a:gd name="connsiteX5" fmla="*/ 1336182 w 1747720"/>
                <a:gd name="connsiteY5" fmla="*/ 1228197 h 1228197"/>
                <a:gd name="connsiteX6" fmla="*/ 1051545 w 1747720"/>
                <a:gd name="connsiteY6" fmla="*/ 802276 h 1228197"/>
                <a:gd name="connsiteX7" fmla="*/ 1747720 w 1747720"/>
                <a:gd name="connsiteY7" fmla="*/ 1106494 h 122819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51545 w 1747720"/>
                <a:gd name="connsiteY6" fmla="*/ 802276 h 1209147"/>
                <a:gd name="connsiteX7" fmla="*/ 1747720 w 1747720"/>
                <a:gd name="connsiteY7" fmla="*/ 1106494 h 120914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37258 w 1747720"/>
                <a:gd name="connsiteY6" fmla="*/ 830851 h 1209147"/>
                <a:gd name="connsiteX7" fmla="*/ 1747720 w 1747720"/>
                <a:gd name="connsiteY7" fmla="*/ 1106494 h 1209147"/>
                <a:gd name="connsiteX0" fmla="*/ 1652111 w 1742957"/>
                <a:gd name="connsiteY0" fmla="*/ 964683 h 1209147"/>
                <a:gd name="connsiteX1" fmla="*/ 904513 w 1742957"/>
                <a:gd name="connsiteY1" fmla="*/ 651877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52111 w 1742957"/>
                <a:gd name="connsiteY0" fmla="*/ 964683 h 1209147"/>
                <a:gd name="connsiteX1" fmla="*/ 940231 w 1742957"/>
                <a:gd name="connsiteY1" fmla="*/ 637590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52137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33088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33088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556861 w 1626276"/>
                <a:gd name="connsiteY0" fmla="*/ 1031358 h 1292491"/>
                <a:gd name="connsiteX1" fmla="*/ 816407 w 1626276"/>
                <a:gd name="connsiteY1" fmla="*/ 720934 h 1292491"/>
                <a:gd name="connsiteX2" fmla="*/ 627063 w 1626276"/>
                <a:gd name="connsiteY2" fmla="*/ 242908 h 1292491"/>
                <a:gd name="connsiteX3" fmla="*/ 0 w 1626276"/>
                <a:gd name="connsiteY3" fmla="*/ 0 h 1292491"/>
                <a:gd name="connsiteX4" fmla="*/ 534288 w 1626276"/>
                <a:gd name="connsiteY4" fmla="*/ 1022384 h 1292491"/>
                <a:gd name="connsiteX5" fmla="*/ 1202832 w 1626276"/>
                <a:gd name="connsiteY5" fmla="*/ 1292491 h 1292491"/>
                <a:gd name="connsiteX6" fmla="*/ 920577 w 1626276"/>
                <a:gd name="connsiteY6" fmla="*/ 914195 h 1292491"/>
                <a:gd name="connsiteX7" fmla="*/ 1626276 w 1626276"/>
                <a:gd name="connsiteY7" fmla="*/ 1216032 h 1292491"/>
                <a:gd name="connsiteX0" fmla="*/ 1556861 w 1626276"/>
                <a:gd name="connsiteY0" fmla="*/ 1031358 h 1292491"/>
                <a:gd name="connsiteX1" fmla="*/ 816407 w 1626276"/>
                <a:gd name="connsiteY1" fmla="*/ 720934 h 1292491"/>
                <a:gd name="connsiteX2" fmla="*/ 627063 w 1626276"/>
                <a:gd name="connsiteY2" fmla="*/ 242908 h 1292491"/>
                <a:gd name="connsiteX3" fmla="*/ 0 w 1626276"/>
                <a:gd name="connsiteY3" fmla="*/ 0 h 1292491"/>
                <a:gd name="connsiteX4" fmla="*/ 412845 w 1626276"/>
                <a:gd name="connsiteY4" fmla="*/ 1105728 h 1292491"/>
                <a:gd name="connsiteX5" fmla="*/ 1202832 w 1626276"/>
                <a:gd name="connsiteY5" fmla="*/ 1292491 h 1292491"/>
                <a:gd name="connsiteX6" fmla="*/ 920577 w 1626276"/>
                <a:gd name="connsiteY6" fmla="*/ 914195 h 1292491"/>
                <a:gd name="connsiteX7" fmla="*/ 1626276 w 1626276"/>
                <a:gd name="connsiteY7" fmla="*/ 1216032 h 1292491"/>
                <a:gd name="connsiteX0" fmla="*/ 1556861 w 1626276"/>
                <a:gd name="connsiteY0" fmla="*/ 1031358 h 1387741"/>
                <a:gd name="connsiteX1" fmla="*/ 816407 w 1626276"/>
                <a:gd name="connsiteY1" fmla="*/ 720934 h 1387741"/>
                <a:gd name="connsiteX2" fmla="*/ 627063 w 1626276"/>
                <a:gd name="connsiteY2" fmla="*/ 242908 h 1387741"/>
                <a:gd name="connsiteX3" fmla="*/ 0 w 1626276"/>
                <a:gd name="connsiteY3" fmla="*/ 0 h 1387741"/>
                <a:gd name="connsiteX4" fmla="*/ 412845 w 1626276"/>
                <a:gd name="connsiteY4" fmla="*/ 1105728 h 1387741"/>
                <a:gd name="connsiteX5" fmla="*/ 1088532 w 1626276"/>
                <a:gd name="connsiteY5" fmla="*/ 1387741 h 1387741"/>
                <a:gd name="connsiteX6" fmla="*/ 920577 w 1626276"/>
                <a:gd name="connsiteY6" fmla="*/ 914195 h 1387741"/>
                <a:gd name="connsiteX7" fmla="*/ 1626276 w 1626276"/>
                <a:gd name="connsiteY7" fmla="*/ 1216032 h 1387741"/>
                <a:gd name="connsiteX0" fmla="*/ 1556861 w 1626276"/>
                <a:gd name="connsiteY0" fmla="*/ 1031358 h 1371072"/>
                <a:gd name="connsiteX1" fmla="*/ 816407 w 1626276"/>
                <a:gd name="connsiteY1" fmla="*/ 720934 h 1371072"/>
                <a:gd name="connsiteX2" fmla="*/ 627063 w 1626276"/>
                <a:gd name="connsiteY2" fmla="*/ 242908 h 1371072"/>
                <a:gd name="connsiteX3" fmla="*/ 0 w 1626276"/>
                <a:gd name="connsiteY3" fmla="*/ 0 h 1371072"/>
                <a:gd name="connsiteX4" fmla="*/ 412845 w 1626276"/>
                <a:gd name="connsiteY4" fmla="*/ 1105728 h 1371072"/>
                <a:gd name="connsiteX5" fmla="*/ 1074245 w 1626276"/>
                <a:gd name="connsiteY5" fmla="*/ 1371072 h 1371072"/>
                <a:gd name="connsiteX6" fmla="*/ 920577 w 1626276"/>
                <a:gd name="connsiteY6" fmla="*/ 914195 h 1371072"/>
                <a:gd name="connsiteX7" fmla="*/ 1626276 w 1626276"/>
                <a:gd name="connsiteY7" fmla="*/ 1216032 h 1371072"/>
                <a:gd name="connsiteX0" fmla="*/ 1556861 w 1626276"/>
                <a:gd name="connsiteY0" fmla="*/ 1031358 h 1371072"/>
                <a:gd name="connsiteX1" fmla="*/ 816407 w 1626276"/>
                <a:gd name="connsiteY1" fmla="*/ 720934 h 1371072"/>
                <a:gd name="connsiteX2" fmla="*/ 627063 w 1626276"/>
                <a:gd name="connsiteY2" fmla="*/ 242908 h 1371072"/>
                <a:gd name="connsiteX3" fmla="*/ 0 w 1626276"/>
                <a:gd name="connsiteY3" fmla="*/ 0 h 1371072"/>
                <a:gd name="connsiteX4" fmla="*/ 412845 w 1626276"/>
                <a:gd name="connsiteY4" fmla="*/ 1105728 h 1371072"/>
                <a:gd name="connsiteX5" fmla="*/ 1074245 w 1626276"/>
                <a:gd name="connsiteY5" fmla="*/ 1371072 h 1371072"/>
                <a:gd name="connsiteX6" fmla="*/ 899146 w 1626276"/>
                <a:gd name="connsiteY6" fmla="*/ 928483 h 1371072"/>
                <a:gd name="connsiteX7" fmla="*/ 1626276 w 1626276"/>
                <a:gd name="connsiteY7" fmla="*/ 1216032 h 1371072"/>
                <a:gd name="connsiteX0" fmla="*/ 1556861 w 1611989"/>
                <a:gd name="connsiteY0" fmla="*/ 1031358 h 1371072"/>
                <a:gd name="connsiteX1" fmla="*/ 816407 w 1611989"/>
                <a:gd name="connsiteY1" fmla="*/ 720934 h 1371072"/>
                <a:gd name="connsiteX2" fmla="*/ 627063 w 1611989"/>
                <a:gd name="connsiteY2" fmla="*/ 242908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56861 w 1611989"/>
                <a:gd name="connsiteY0" fmla="*/ 1031358 h 1371072"/>
                <a:gd name="connsiteX1" fmla="*/ 840220 w 1611989"/>
                <a:gd name="connsiteY1" fmla="*/ 716172 h 1371072"/>
                <a:gd name="connsiteX2" fmla="*/ 627063 w 1611989"/>
                <a:gd name="connsiteY2" fmla="*/ 242908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627063 w 1611989"/>
                <a:gd name="connsiteY2" fmla="*/ 242908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784225 w 1611989"/>
                <a:gd name="connsiteY2" fmla="*/ 207189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784225 w 1611989"/>
                <a:gd name="connsiteY2" fmla="*/ 207189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784225 w 1611989"/>
                <a:gd name="connsiteY2" fmla="*/ 207189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784225 w 1611989"/>
                <a:gd name="connsiteY2" fmla="*/ 207189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784225 w 1611989"/>
                <a:gd name="connsiteY2" fmla="*/ 207189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435417 w 1476257"/>
                <a:gd name="connsiteY0" fmla="*/ 1069458 h 1411553"/>
                <a:gd name="connsiteX1" fmla="*/ 704488 w 1476257"/>
                <a:gd name="connsiteY1" fmla="*/ 756653 h 1411553"/>
                <a:gd name="connsiteX2" fmla="*/ 648493 w 1476257"/>
                <a:gd name="connsiteY2" fmla="*/ 247670 h 1411553"/>
                <a:gd name="connsiteX3" fmla="*/ 0 w 1476257"/>
                <a:gd name="connsiteY3" fmla="*/ 0 h 1411553"/>
                <a:gd name="connsiteX4" fmla="*/ 277113 w 1476257"/>
                <a:gd name="connsiteY4" fmla="*/ 1146209 h 1411553"/>
                <a:gd name="connsiteX5" fmla="*/ 938513 w 1476257"/>
                <a:gd name="connsiteY5" fmla="*/ 1411553 h 1411553"/>
                <a:gd name="connsiteX6" fmla="*/ 763414 w 1476257"/>
                <a:gd name="connsiteY6" fmla="*/ 968964 h 1411553"/>
                <a:gd name="connsiteX7" fmla="*/ 1476257 w 1476257"/>
                <a:gd name="connsiteY7" fmla="*/ 1280325 h 1411553"/>
                <a:gd name="connsiteX0" fmla="*/ 1435417 w 1476257"/>
                <a:gd name="connsiteY0" fmla="*/ 1069458 h 1411553"/>
                <a:gd name="connsiteX1" fmla="*/ 704488 w 1476257"/>
                <a:gd name="connsiteY1" fmla="*/ 756653 h 1411553"/>
                <a:gd name="connsiteX2" fmla="*/ 648493 w 1476257"/>
                <a:gd name="connsiteY2" fmla="*/ 247670 h 1411553"/>
                <a:gd name="connsiteX3" fmla="*/ 0 w 1476257"/>
                <a:gd name="connsiteY3" fmla="*/ 0 h 1411553"/>
                <a:gd name="connsiteX4" fmla="*/ 153288 w 1476257"/>
                <a:gd name="connsiteY4" fmla="*/ 1184309 h 1411553"/>
                <a:gd name="connsiteX5" fmla="*/ 938513 w 1476257"/>
                <a:gd name="connsiteY5" fmla="*/ 1411553 h 1411553"/>
                <a:gd name="connsiteX6" fmla="*/ 763414 w 1476257"/>
                <a:gd name="connsiteY6" fmla="*/ 968964 h 1411553"/>
                <a:gd name="connsiteX7" fmla="*/ 1476257 w 1476257"/>
                <a:gd name="connsiteY7" fmla="*/ 1280325 h 1411553"/>
                <a:gd name="connsiteX0" fmla="*/ 1435417 w 1476257"/>
                <a:gd name="connsiteY0" fmla="*/ 1069458 h 1411553"/>
                <a:gd name="connsiteX1" fmla="*/ 704488 w 1476257"/>
                <a:gd name="connsiteY1" fmla="*/ 756653 h 1411553"/>
                <a:gd name="connsiteX2" fmla="*/ 648493 w 1476257"/>
                <a:gd name="connsiteY2" fmla="*/ 247670 h 1411553"/>
                <a:gd name="connsiteX3" fmla="*/ 0 w 1476257"/>
                <a:gd name="connsiteY3" fmla="*/ 0 h 1411553"/>
                <a:gd name="connsiteX4" fmla="*/ 141382 w 1476257"/>
                <a:gd name="connsiteY4" fmla="*/ 1184309 h 1411553"/>
                <a:gd name="connsiteX5" fmla="*/ 938513 w 1476257"/>
                <a:gd name="connsiteY5" fmla="*/ 1411553 h 1411553"/>
                <a:gd name="connsiteX6" fmla="*/ 763414 w 1476257"/>
                <a:gd name="connsiteY6" fmla="*/ 968964 h 1411553"/>
                <a:gd name="connsiteX7" fmla="*/ 1476257 w 1476257"/>
                <a:gd name="connsiteY7" fmla="*/ 1280325 h 1411553"/>
                <a:gd name="connsiteX0" fmla="*/ 1421130 w 1461970"/>
                <a:gd name="connsiteY0" fmla="*/ 1055170 h 1397265"/>
                <a:gd name="connsiteX1" fmla="*/ 690201 w 1461970"/>
                <a:gd name="connsiteY1" fmla="*/ 742365 h 1397265"/>
                <a:gd name="connsiteX2" fmla="*/ 634206 w 1461970"/>
                <a:gd name="connsiteY2" fmla="*/ 233382 h 1397265"/>
                <a:gd name="connsiteX3" fmla="*/ 0 w 1461970"/>
                <a:gd name="connsiteY3" fmla="*/ 0 h 1397265"/>
                <a:gd name="connsiteX4" fmla="*/ 127095 w 1461970"/>
                <a:gd name="connsiteY4" fmla="*/ 1170021 h 1397265"/>
                <a:gd name="connsiteX5" fmla="*/ 924226 w 1461970"/>
                <a:gd name="connsiteY5" fmla="*/ 1397265 h 1397265"/>
                <a:gd name="connsiteX6" fmla="*/ 749127 w 1461970"/>
                <a:gd name="connsiteY6" fmla="*/ 954676 h 1397265"/>
                <a:gd name="connsiteX7" fmla="*/ 1461970 w 1461970"/>
                <a:gd name="connsiteY7" fmla="*/ 1266037 h 1397265"/>
                <a:gd name="connsiteX0" fmla="*/ 1421130 w 1461970"/>
                <a:gd name="connsiteY0" fmla="*/ 1055170 h 1456796"/>
                <a:gd name="connsiteX1" fmla="*/ 690201 w 1461970"/>
                <a:gd name="connsiteY1" fmla="*/ 742365 h 1456796"/>
                <a:gd name="connsiteX2" fmla="*/ 634206 w 1461970"/>
                <a:gd name="connsiteY2" fmla="*/ 233382 h 1456796"/>
                <a:gd name="connsiteX3" fmla="*/ 0 w 1461970"/>
                <a:gd name="connsiteY3" fmla="*/ 0 h 1456796"/>
                <a:gd name="connsiteX4" fmla="*/ 127095 w 1461970"/>
                <a:gd name="connsiteY4" fmla="*/ 1170021 h 1456796"/>
                <a:gd name="connsiteX5" fmla="*/ 788495 w 1461970"/>
                <a:gd name="connsiteY5" fmla="*/ 1456796 h 1456796"/>
                <a:gd name="connsiteX6" fmla="*/ 749127 w 1461970"/>
                <a:gd name="connsiteY6" fmla="*/ 954676 h 1456796"/>
                <a:gd name="connsiteX7" fmla="*/ 1461970 w 1461970"/>
                <a:gd name="connsiteY7" fmla="*/ 1266037 h 1456796"/>
                <a:gd name="connsiteX0" fmla="*/ 1421130 w 1461970"/>
                <a:gd name="connsiteY0" fmla="*/ 1055170 h 1456796"/>
                <a:gd name="connsiteX1" fmla="*/ 690201 w 1461970"/>
                <a:gd name="connsiteY1" fmla="*/ 742365 h 1456796"/>
                <a:gd name="connsiteX2" fmla="*/ 634206 w 1461970"/>
                <a:gd name="connsiteY2" fmla="*/ 233382 h 1456796"/>
                <a:gd name="connsiteX3" fmla="*/ 0 w 1461970"/>
                <a:gd name="connsiteY3" fmla="*/ 0 h 1456796"/>
                <a:gd name="connsiteX4" fmla="*/ 127095 w 1461970"/>
                <a:gd name="connsiteY4" fmla="*/ 1170021 h 1456796"/>
                <a:gd name="connsiteX5" fmla="*/ 788495 w 1461970"/>
                <a:gd name="connsiteY5" fmla="*/ 1456796 h 1456796"/>
                <a:gd name="connsiteX6" fmla="*/ 749127 w 1461970"/>
                <a:gd name="connsiteY6" fmla="*/ 954676 h 1456796"/>
                <a:gd name="connsiteX7" fmla="*/ 1461970 w 1461970"/>
                <a:gd name="connsiteY7" fmla="*/ 1266037 h 1456796"/>
                <a:gd name="connsiteX0" fmla="*/ 1421130 w 1461970"/>
                <a:gd name="connsiteY0" fmla="*/ 1055170 h 1456796"/>
                <a:gd name="connsiteX1" fmla="*/ 690201 w 1461970"/>
                <a:gd name="connsiteY1" fmla="*/ 742365 h 1456796"/>
                <a:gd name="connsiteX2" fmla="*/ 634206 w 1461970"/>
                <a:gd name="connsiteY2" fmla="*/ 233382 h 1456796"/>
                <a:gd name="connsiteX3" fmla="*/ 0 w 1461970"/>
                <a:gd name="connsiteY3" fmla="*/ 0 h 1456796"/>
                <a:gd name="connsiteX4" fmla="*/ 127095 w 1461970"/>
                <a:gd name="connsiteY4" fmla="*/ 1170021 h 1456796"/>
                <a:gd name="connsiteX5" fmla="*/ 788495 w 1461970"/>
                <a:gd name="connsiteY5" fmla="*/ 1456796 h 1456796"/>
                <a:gd name="connsiteX6" fmla="*/ 718171 w 1461970"/>
                <a:gd name="connsiteY6" fmla="*/ 957057 h 1456796"/>
                <a:gd name="connsiteX7" fmla="*/ 1461970 w 1461970"/>
                <a:gd name="connsiteY7" fmla="*/ 1266037 h 1456796"/>
                <a:gd name="connsiteX0" fmla="*/ 1421130 w 1461970"/>
                <a:gd name="connsiteY0" fmla="*/ 1055170 h 1456796"/>
                <a:gd name="connsiteX1" fmla="*/ 690201 w 1461970"/>
                <a:gd name="connsiteY1" fmla="*/ 742365 h 1456796"/>
                <a:gd name="connsiteX2" fmla="*/ 634206 w 1461970"/>
                <a:gd name="connsiteY2" fmla="*/ 233382 h 1456796"/>
                <a:gd name="connsiteX3" fmla="*/ 0 w 1461970"/>
                <a:gd name="connsiteY3" fmla="*/ 0 h 1456796"/>
                <a:gd name="connsiteX4" fmla="*/ 127095 w 1461970"/>
                <a:gd name="connsiteY4" fmla="*/ 1170021 h 1456796"/>
                <a:gd name="connsiteX5" fmla="*/ 788495 w 1461970"/>
                <a:gd name="connsiteY5" fmla="*/ 1456796 h 1456796"/>
                <a:gd name="connsiteX6" fmla="*/ 718171 w 1461970"/>
                <a:gd name="connsiteY6" fmla="*/ 957057 h 1456796"/>
                <a:gd name="connsiteX7" fmla="*/ 1461970 w 1461970"/>
                <a:gd name="connsiteY7" fmla="*/ 1266037 h 1456796"/>
                <a:gd name="connsiteX0" fmla="*/ 1421130 w 1452445"/>
                <a:gd name="connsiteY0" fmla="*/ 1055170 h 1456796"/>
                <a:gd name="connsiteX1" fmla="*/ 690201 w 1452445"/>
                <a:gd name="connsiteY1" fmla="*/ 742365 h 1456796"/>
                <a:gd name="connsiteX2" fmla="*/ 634206 w 1452445"/>
                <a:gd name="connsiteY2" fmla="*/ 233382 h 1456796"/>
                <a:gd name="connsiteX3" fmla="*/ 0 w 1452445"/>
                <a:gd name="connsiteY3" fmla="*/ 0 h 1456796"/>
                <a:gd name="connsiteX4" fmla="*/ 127095 w 1452445"/>
                <a:gd name="connsiteY4" fmla="*/ 1170021 h 1456796"/>
                <a:gd name="connsiteX5" fmla="*/ 788495 w 1452445"/>
                <a:gd name="connsiteY5" fmla="*/ 1456796 h 1456796"/>
                <a:gd name="connsiteX6" fmla="*/ 718171 w 1452445"/>
                <a:gd name="connsiteY6" fmla="*/ 957057 h 1456796"/>
                <a:gd name="connsiteX7" fmla="*/ 1452445 w 1452445"/>
                <a:gd name="connsiteY7" fmla="*/ 1287469 h 14567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52445" h="1456796">
                  <a:moveTo>
                    <a:pt x="1421130" y="1055170"/>
                  </a:moveTo>
                  <a:lnTo>
                    <a:pt x="690201" y="742365"/>
                  </a:lnTo>
                  <a:cubicBezTo>
                    <a:pt x="661444" y="540400"/>
                    <a:pt x="660897" y="518063"/>
                    <a:pt x="634206" y="233382"/>
                  </a:cubicBezTo>
                  <a:lnTo>
                    <a:pt x="0" y="0"/>
                  </a:lnTo>
                  <a:lnTo>
                    <a:pt x="127095" y="1170021"/>
                  </a:lnTo>
                  <a:lnTo>
                    <a:pt x="788495" y="1456796"/>
                  </a:lnTo>
                  <a:cubicBezTo>
                    <a:pt x="768228" y="1284661"/>
                    <a:pt x="736056" y="1136336"/>
                    <a:pt x="718171" y="957057"/>
                  </a:cubicBezTo>
                  <a:lnTo>
                    <a:pt x="1452445" y="128746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096" name="Groupe 2095"/>
            <p:cNvGrpSpPr/>
            <p:nvPr/>
          </p:nvGrpSpPr>
          <p:grpSpPr>
            <a:xfrm>
              <a:off x="6841947" y="3422026"/>
              <a:ext cx="229401" cy="313391"/>
              <a:chOff x="6487012" y="3744806"/>
              <a:chExt cx="229401" cy="313391"/>
            </a:xfrm>
          </p:grpSpPr>
          <p:sp>
            <p:nvSpPr>
              <p:cNvPr id="2098" name="Ellipse 2097"/>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099" name="Bouée 2098"/>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097" name="Connecteur droit 2096"/>
            <p:cNvCxnSpPr/>
            <p:nvPr/>
          </p:nvCxnSpPr>
          <p:spPr>
            <a:xfrm flipV="1">
              <a:off x="6843713" y="3514725"/>
              <a:ext cx="235743" cy="126207"/>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100" name="Groupe 2099"/>
          <p:cNvGrpSpPr/>
          <p:nvPr>
            <p:custDataLst>
              <p:tags r:id="rId103"/>
            </p:custDataLst>
          </p:nvPr>
        </p:nvGrpSpPr>
        <p:grpSpPr>
          <a:xfrm>
            <a:off x="2380850" y="2544159"/>
            <a:ext cx="1876809" cy="1094475"/>
            <a:chOff x="5194539" y="2646469"/>
            <a:chExt cx="1876809" cy="1094475"/>
          </a:xfrm>
        </p:grpSpPr>
        <p:sp>
          <p:nvSpPr>
            <p:cNvPr id="2101" name="Forme libre 2100"/>
            <p:cNvSpPr/>
            <p:nvPr/>
          </p:nvSpPr>
          <p:spPr>
            <a:xfrm>
              <a:off x="5194539" y="2646469"/>
              <a:ext cx="1823920" cy="985050"/>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208707 w 1890594"/>
                <a:gd name="connsiteY6" fmla="*/ 52843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194419 w 1890594"/>
                <a:gd name="connsiteY6" fmla="*/ 547481 h 851699"/>
                <a:gd name="connsiteX7" fmla="*/ 1890594 w 1890594"/>
                <a:gd name="connsiteY7" fmla="*/ 851699 h 851699"/>
                <a:gd name="connsiteX0" fmla="*/ 1754503 w 1890594"/>
                <a:gd name="connsiteY0" fmla="*/ 767038 h 859102"/>
                <a:gd name="connsiteX1" fmla="*/ 1009287 w 1890594"/>
                <a:gd name="connsiteY1" fmla="*/ 442326 h 859102"/>
                <a:gd name="connsiteX2" fmla="*/ 555623 w 1890594"/>
                <a:gd name="connsiteY2" fmla="*/ 240525 h 859102"/>
                <a:gd name="connsiteX3" fmla="*/ 0 w 1890594"/>
                <a:gd name="connsiteY3" fmla="*/ 0 h 859102"/>
                <a:gd name="connsiteX4" fmla="*/ 960530 w 1890594"/>
                <a:gd name="connsiteY4" fmla="*/ 431832 h 859102"/>
                <a:gd name="connsiteX5" fmla="*/ 1574306 w 1890594"/>
                <a:gd name="connsiteY5" fmla="*/ 859102 h 859102"/>
                <a:gd name="connsiteX6" fmla="*/ 1194419 w 1890594"/>
                <a:gd name="connsiteY6" fmla="*/ 547481 h 859102"/>
                <a:gd name="connsiteX7" fmla="*/ 1890594 w 1890594"/>
                <a:gd name="connsiteY7" fmla="*/ 851699 h 859102"/>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45731 w 1890594"/>
                <a:gd name="connsiteY5" fmla="*/ 830527 h 851699"/>
                <a:gd name="connsiteX6" fmla="*/ 1194419 w 1890594"/>
                <a:gd name="connsiteY6" fmla="*/ 547481 h 851699"/>
                <a:gd name="connsiteX7" fmla="*/ 1890594 w 1890594"/>
                <a:gd name="connsiteY7" fmla="*/ 851699 h 851699"/>
                <a:gd name="connsiteX0" fmla="*/ 1702116 w 1838207"/>
                <a:gd name="connsiteY0" fmla="*/ 917057 h 1001718"/>
                <a:gd name="connsiteX1" fmla="*/ 956900 w 1838207"/>
                <a:gd name="connsiteY1" fmla="*/ 592345 h 1001718"/>
                <a:gd name="connsiteX2" fmla="*/ 503236 w 1838207"/>
                <a:gd name="connsiteY2" fmla="*/ 390544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56900 w 1838207"/>
                <a:gd name="connsiteY1" fmla="*/ 592345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895625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99735 w 1838207"/>
                <a:gd name="connsiteY0" fmla="*/ 888481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85448 w 1823920"/>
                <a:gd name="connsiteY0" fmla="*/ 871813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23920" h="985050">
                  <a:moveTo>
                    <a:pt x="1692592" y="864670"/>
                  </a:moveTo>
                  <a:lnTo>
                    <a:pt x="961663" y="549483"/>
                  </a:lnTo>
                  <a:cubicBezTo>
                    <a:pt x="773361" y="404668"/>
                    <a:pt x="803773" y="425195"/>
                    <a:pt x="581818" y="238145"/>
                  </a:cubicBezTo>
                  <a:lnTo>
                    <a:pt x="0" y="0"/>
                  </a:lnTo>
                  <a:lnTo>
                    <a:pt x="815275" y="703296"/>
                  </a:lnTo>
                  <a:lnTo>
                    <a:pt x="1479057" y="963878"/>
                  </a:lnTo>
                  <a:lnTo>
                    <a:pt x="1127745" y="680832"/>
                  </a:lnTo>
                  <a:lnTo>
                    <a:pt x="1823920" y="985050"/>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102" name="Groupe 2101"/>
            <p:cNvGrpSpPr/>
            <p:nvPr/>
          </p:nvGrpSpPr>
          <p:grpSpPr>
            <a:xfrm>
              <a:off x="6841947" y="3422026"/>
              <a:ext cx="229401" cy="313391"/>
              <a:chOff x="6487012" y="3744806"/>
              <a:chExt cx="229401" cy="313391"/>
            </a:xfrm>
          </p:grpSpPr>
          <p:sp>
            <p:nvSpPr>
              <p:cNvPr id="2104" name="Ellipse 2103"/>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105" name="Bouée 2104"/>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103" name="Connecteur droit 2102"/>
            <p:cNvCxnSpPr/>
            <p:nvPr/>
          </p:nvCxnSpPr>
          <p:spPr>
            <a:xfrm rot="1800000" flipH="1" flipV="1">
              <a:off x="6953251" y="3424238"/>
              <a:ext cx="4762" cy="316706"/>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106" name="Groupe 2105"/>
          <p:cNvGrpSpPr/>
          <p:nvPr>
            <p:custDataLst>
              <p:tags r:id="rId104"/>
            </p:custDataLst>
          </p:nvPr>
        </p:nvGrpSpPr>
        <p:grpSpPr>
          <a:xfrm>
            <a:off x="2314175" y="2678755"/>
            <a:ext cx="1943484" cy="961124"/>
            <a:chOff x="5127864" y="2779820"/>
            <a:chExt cx="1943484" cy="961124"/>
          </a:xfrm>
        </p:grpSpPr>
        <p:sp>
          <p:nvSpPr>
            <p:cNvPr id="2107" name="Forme libre 2106"/>
            <p:cNvSpPr/>
            <p:nvPr/>
          </p:nvSpPr>
          <p:spPr>
            <a:xfrm>
              <a:off x="5127864" y="2779820"/>
              <a:ext cx="1897738" cy="82788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97738" h="827886">
                  <a:moveTo>
                    <a:pt x="1754503" y="767038"/>
                  </a:moveTo>
                  <a:lnTo>
                    <a:pt x="1009287" y="442326"/>
                  </a:lnTo>
                  <a:cubicBezTo>
                    <a:pt x="794792" y="352280"/>
                    <a:pt x="839490" y="370425"/>
                    <a:pt x="555623" y="240525"/>
                  </a:cubicBezTo>
                  <a:lnTo>
                    <a:pt x="0" y="0"/>
                  </a:lnTo>
                  <a:lnTo>
                    <a:pt x="960530" y="431832"/>
                  </a:lnTo>
                  <a:lnTo>
                    <a:pt x="1657649" y="718608"/>
                  </a:lnTo>
                  <a:lnTo>
                    <a:pt x="1208707" y="528431"/>
                  </a:lnTo>
                  <a:lnTo>
                    <a:pt x="1897738" y="827886"/>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108" name="Groupe 2107"/>
            <p:cNvGrpSpPr/>
            <p:nvPr/>
          </p:nvGrpSpPr>
          <p:grpSpPr>
            <a:xfrm>
              <a:off x="6841947" y="3422026"/>
              <a:ext cx="229401" cy="313391"/>
              <a:chOff x="6487012" y="3744806"/>
              <a:chExt cx="229401" cy="313391"/>
            </a:xfrm>
          </p:grpSpPr>
          <p:sp>
            <p:nvSpPr>
              <p:cNvPr id="2110" name="Ellipse 210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111" name="Bouée 211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109" name="Connecteur droit 2108"/>
            <p:cNvCxnSpPr/>
            <p:nvPr/>
          </p:nvCxnSpPr>
          <p:spPr>
            <a:xfrm rot="900000" flipH="1" flipV="1">
              <a:off x="6953251" y="3424238"/>
              <a:ext cx="4762" cy="316706"/>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112" name="Groupe 2111"/>
          <p:cNvGrpSpPr/>
          <p:nvPr>
            <p:custDataLst>
              <p:tags r:id="rId105"/>
            </p:custDataLst>
          </p:nvPr>
        </p:nvGrpSpPr>
        <p:grpSpPr>
          <a:xfrm>
            <a:off x="2278456" y="2823520"/>
            <a:ext cx="1979203" cy="815868"/>
            <a:chOff x="5092145" y="2925076"/>
            <a:chExt cx="1979203" cy="815868"/>
          </a:xfrm>
        </p:grpSpPr>
        <p:sp>
          <p:nvSpPr>
            <p:cNvPr id="2113" name="Forme libre 2112"/>
            <p:cNvSpPr/>
            <p:nvPr/>
          </p:nvSpPr>
          <p:spPr>
            <a:xfrm>
              <a:off x="5092145" y="2925076"/>
              <a:ext cx="1962032" cy="655118"/>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62032" h="655118">
                  <a:moveTo>
                    <a:pt x="1773553" y="655118"/>
                  </a:moveTo>
                  <a:lnTo>
                    <a:pt x="1045006" y="320881"/>
                  </a:lnTo>
                  <a:cubicBezTo>
                    <a:pt x="759073" y="280842"/>
                    <a:pt x="858541" y="301368"/>
                    <a:pt x="562767" y="250049"/>
                  </a:cubicBezTo>
                  <a:lnTo>
                    <a:pt x="0" y="0"/>
                  </a:lnTo>
                  <a:lnTo>
                    <a:pt x="1027206" y="138938"/>
                  </a:lnTo>
                  <a:lnTo>
                    <a:pt x="1695749" y="411426"/>
                  </a:lnTo>
                  <a:lnTo>
                    <a:pt x="1258715" y="356981"/>
                  </a:lnTo>
                  <a:lnTo>
                    <a:pt x="1962032" y="639766"/>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114" name="Groupe 2113"/>
            <p:cNvGrpSpPr/>
            <p:nvPr/>
          </p:nvGrpSpPr>
          <p:grpSpPr>
            <a:xfrm>
              <a:off x="6841947" y="3422026"/>
              <a:ext cx="229401" cy="313391"/>
              <a:chOff x="6487012" y="3744806"/>
              <a:chExt cx="229401" cy="313391"/>
            </a:xfrm>
          </p:grpSpPr>
          <p:sp>
            <p:nvSpPr>
              <p:cNvPr id="2116" name="Ellipse 211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117" name="Bouée 211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115" name="Connecteur droit 2114"/>
            <p:cNvCxnSpPr/>
            <p:nvPr/>
          </p:nvCxnSpPr>
          <p:spPr>
            <a:xfrm flipH="1" flipV="1">
              <a:off x="6953251" y="3424238"/>
              <a:ext cx="4762" cy="316706"/>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118" name="Groupe 2117"/>
          <p:cNvGrpSpPr/>
          <p:nvPr>
            <p:custDataLst>
              <p:tags r:id="rId106"/>
            </p:custDataLst>
          </p:nvPr>
        </p:nvGrpSpPr>
        <p:grpSpPr>
          <a:xfrm>
            <a:off x="2271311" y="2811252"/>
            <a:ext cx="1986348" cy="819041"/>
            <a:chOff x="5085000" y="2916376"/>
            <a:chExt cx="1986348" cy="819041"/>
          </a:xfrm>
        </p:grpSpPr>
        <p:sp>
          <p:nvSpPr>
            <p:cNvPr id="2119" name="Forme libre 2118"/>
            <p:cNvSpPr/>
            <p:nvPr/>
          </p:nvSpPr>
          <p:spPr>
            <a:xfrm>
              <a:off x="5085000" y="2916376"/>
              <a:ext cx="1966795" cy="697155"/>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66795" h="697155">
                  <a:moveTo>
                    <a:pt x="1780698" y="697155"/>
                  </a:moveTo>
                  <a:lnTo>
                    <a:pt x="1047388" y="370062"/>
                  </a:lnTo>
                  <a:cubicBezTo>
                    <a:pt x="766218" y="408604"/>
                    <a:pt x="858541" y="393411"/>
                    <a:pt x="569911" y="427817"/>
                  </a:cubicBezTo>
                  <a:lnTo>
                    <a:pt x="0" y="158719"/>
                  </a:lnTo>
                  <a:lnTo>
                    <a:pt x="1034350" y="0"/>
                  </a:lnTo>
                  <a:lnTo>
                    <a:pt x="1733849" y="260581"/>
                  </a:lnTo>
                  <a:lnTo>
                    <a:pt x="1268240" y="332344"/>
                  </a:lnTo>
                  <a:lnTo>
                    <a:pt x="1966795" y="634178"/>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120" name="Groupe 2119"/>
            <p:cNvGrpSpPr/>
            <p:nvPr/>
          </p:nvGrpSpPr>
          <p:grpSpPr>
            <a:xfrm>
              <a:off x="6841947" y="3422026"/>
              <a:ext cx="229401" cy="313391"/>
              <a:chOff x="6487012" y="3744806"/>
              <a:chExt cx="229401" cy="313391"/>
            </a:xfrm>
          </p:grpSpPr>
          <p:sp>
            <p:nvSpPr>
              <p:cNvPr id="2122" name="Ellipse 212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123" name="Bouée 2122"/>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121" name="Connecteur droit 2120"/>
            <p:cNvCxnSpPr>
              <a:endCxn id="2123" idx="1"/>
            </p:cNvCxnSpPr>
            <p:nvPr/>
          </p:nvCxnSpPr>
          <p:spPr>
            <a:xfrm flipH="1" flipV="1">
              <a:off x="6913746" y="3448282"/>
              <a:ext cx="77752" cy="269550"/>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124" name="Groupe 2123"/>
          <p:cNvGrpSpPr/>
          <p:nvPr>
            <p:custDataLst>
              <p:tags r:id="rId107"/>
            </p:custDataLst>
          </p:nvPr>
        </p:nvGrpSpPr>
        <p:grpSpPr>
          <a:xfrm>
            <a:off x="2285599" y="2656617"/>
            <a:ext cx="1972060" cy="978584"/>
            <a:chOff x="5099288" y="2756833"/>
            <a:chExt cx="1972060" cy="978584"/>
          </a:xfrm>
        </p:grpSpPr>
        <p:sp>
          <p:nvSpPr>
            <p:cNvPr id="2125" name="Forme libre 2124"/>
            <p:cNvSpPr/>
            <p:nvPr/>
          </p:nvSpPr>
          <p:spPr>
            <a:xfrm>
              <a:off x="5099288" y="2756833"/>
              <a:ext cx="1952507" cy="882892"/>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52507" h="882892">
                  <a:moveTo>
                    <a:pt x="1775935" y="882892"/>
                  </a:moveTo>
                  <a:lnTo>
                    <a:pt x="1047388" y="551036"/>
                  </a:lnTo>
                  <a:cubicBezTo>
                    <a:pt x="813843" y="653872"/>
                    <a:pt x="870447" y="610104"/>
                    <a:pt x="608010" y="749285"/>
                  </a:cubicBezTo>
                  <a:lnTo>
                    <a:pt x="0" y="468282"/>
                  </a:lnTo>
                  <a:lnTo>
                    <a:pt x="977199" y="0"/>
                  </a:lnTo>
                  <a:lnTo>
                    <a:pt x="1695749" y="267724"/>
                  </a:lnTo>
                  <a:lnTo>
                    <a:pt x="1242046" y="465693"/>
                  </a:lnTo>
                  <a:lnTo>
                    <a:pt x="1952507" y="779433"/>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126" name="Groupe 2125"/>
            <p:cNvGrpSpPr/>
            <p:nvPr/>
          </p:nvGrpSpPr>
          <p:grpSpPr>
            <a:xfrm>
              <a:off x="6841947" y="3422026"/>
              <a:ext cx="229401" cy="313391"/>
              <a:chOff x="6487012" y="3744806"/>
              <a:chExt cx="229401" cy="313391"/>
            </a:xfrm>
          </p:grpSpPr>
          <p:sp>
            <p:nvSpPr>
              <p:cNvPr id="2128" name="Ellipse 2127"/>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129" name="Bouée 2128"/>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127" name="Connecteur droit 2126"/>
            <p:cNvCxnSpPr/>
            <p:nvPr/>
          </p:nvCxnSpPr>
          <p:spPr>
            <a:xfrm flipH="1" flipV="1">
              <a:off x="6896101" y="3467100"/>
              <a:ext cx="126205" cy="221456"/>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130" name="Groupe 2129"/>
          <p:cNvGrpSpPr/>
          <p:nvPr>
            <p:custDataLst>
              <p:tags r:id="rId108"/>
            </p:custDataLst>
          </p:nvPr>
        </p:nvGrpSpPr>
        <p:grpSpPr>
          <a:xfrm>
            <a:off x="2366561" y="2530987"/>
            <a:ext cx="1891098" cy="1100028"/>
            <a:chOff x="5180250" y="2635389"/>
            <a:chExt cx="1891098" cy="1100028"/>
          </a:xfrm>
        </p:grpSpPr>
        <p:sp>
          <p:nvSpPr>
            <p:cNvPr id="2131" name="Forme libre 2130"/>
            <p:cNvSpPr/>
            <p:nvPr/>
          </p:nvSpPr>
          <p:spPr>
            <a:xfrm>
              <a:off x="5180250" y="2635389"/>
              <a:ext cx="1869163" cy="100433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69163" h="1004336">
                  <a:moveTo>
                    <a:pt x="1699736" y="1004336"/>
                  </a:moveTo>
                  <a:lnTo>
                    <a:pt x="978333" y="693911"/>
                  </a:lnTo>
                  <a:cubicBezTo>
                    <a:pt x="790031" y="849134"/>
                    <a:pt x="846635" y="807748"/>
                    <a:pt x="610392" y="999316"/>
                  </a:cubicBezTo>
                  <a:lnTo>
                    <a:pt x="0" y="734982"/>
                  </a:lnTo>
                  <a:lnTo>
                    <a:pt x="839087" y="0"/>
                  </a:lnTo>
                  <a:lnTo>
                    <a:pt x="1538587" y="246293"/>
                  </a:lnTo>
                  <a:cubicBezTo>
                    <a:pt x="1322835" y="429107"/>
                    <a:pt x="1328123" y="428319"/>
                    <a:pt x="1146797" y="565706"/>
                  </a:cubicBezTo>
                  <a:lnTo>
                    <a:pt x="1869163" y="88658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132" name="Groupe 2131"/>
            <p:cNvGrpSpPr/>
            <p:nvPr/>
          </p:nvGrpSpPr>
          <p:grpSpPr>
            <a:xfrm>
              <a:off x="6841947" y="3422026"/>
              <a:ext cx="229401" cy="313391"/>
              <a:chOff x="6487012" y="3744806"/>
              <a:chExt cx="229401" cy="313391"/>
            </a:xfrm>
          </p:grpSpPr>
          <p:sp>
            <p:nvSpPr>
              <p:cNvPr id="2134" name="Ellipse 2133"/>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135" name="Bouée 2134"/>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133" name="Connecteur droit 2132"/>
            <p:cNvCxnSpPr/>
            <p:nvPr/>
          </p:nvCxnSpPr>
          <p:spPr>
            <a:xfrm rot="900000" flipH="1" flipV="1">
              <a:off x="6862011" y="3525253"/>
              <a:ext cx="196515" cy="112294"/>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136" name="Groupe 2135"/>
          <p:cNvGrpSpPr/>
          <p:nvPr>
            <p:custDataLst>
              <p:tags r:id="rId109"/>
            </p:custDataLst>
          </p:nvPr>
        </p:nvGrpSpPr>
        <p:grpSpPr>
          <a:xfrm>
            <a:off x="2470835" y="2422725"/>
            <a:ext cx="1786824" cy="1227917"/>
            <a:chOff x="5284524" y="2523093"/>
            <a:chExt cx="1786824" cy="1227917"/>
          </a:xfrm>
        </p:grpSpPr>
        <p:sp>
          <p:nvSpPr>
            <p:cNvPr id="2137" name="Forme libre 2136"/>
            <p:cNvSpPr/>
            <p:nvPr/>
          </p:nvSpPr>
          <p:spPr>
            <a:xfrm>
              <a:off x="5284524" y="2523093"/>
              <a:ext cx="1752857" cy="1227917"/>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52857" h="1227917">
                  <a:moveTo>
                    <a:pt x="1603483" y="1132673"/>
                  </a:moveTo>
                  <a:lnTo>
                    <a:pt x="886091" y="822248"/>
                  </a:lnTo>
                  <a:cubicBezTo>
                    <a:pt x="733883" y="1053671"/>
                    <a:pt x="770435" y="992233"/>
                    <a:pt x="602371" y="1227917"/>
                  </a:cubicBezTo>
                  <a:lnTo>
                    <a:pt x="0" y="947540"/>
                  </a:lnTo>
                  <a:lnTo>
                    <a:pt x="638561" y="0"/>
                  </a:lnTo>
                  <a:lnTo>
                    <a:pt x="1318007" y="242282"/>
                  </a:lnTo>
                  <a:cubicBezTo>
                    <a:pt x="1142360" y="493275"/>
                    <a:pt x="1127597" y="496498"/>
                    <a:pt x="1014450" y="661959"/>
                  </a:cubicBezTo>
                  <a:lnTo>
                    <a:pt x="1752857" y="986852"/>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138" name="Groupe 2137"/>
            <p:cNvGrpSpPr/>
            <p:nvPr/>
          </p:nvGrpSpPr>
          <p:grpSpPr>
            <a:xfrm>
              <a:off x="6841947" y="3422026"/>
              <a:ext cx="229401" cy="313391"/>
              <a:chOff x="6487012" y="3744806"/>
              <a:chExt cx="229401" cy="313391"/>
            </a:xfrm>
          </p:grpSpPr>
          <p:sp>
            <p:nvSpPr>
              <p:cNvPr id="2140" name="Ellipse 213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141" name="Bouée 214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139" name="Connecteur droit 2138"/>
            <p:cNvCxnSpPr/>
            <p:nvPr/>
          </p:nvCxnSpPr>
          <p:spPr>
            <a:xfrm flipH="1" flipV="1">
              <a:off x="6862011" y="3525253"/>
              <a:ext cx="196515" cy="112294"/>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142" name="Groupe 2141"/>
          <p:cNvGrpSpPr/>
          <p:nvPr>
            <p:custDataLst>
              <p:tags r:id="rId110"/>
            </p:custDataLst>
          </p:nvPr>
        </p:nvGrpSpPr>
        <p:grpSpPr>
          <a:xfrm>
            <a:off x="2591065" y="2342514"/>
            <a:ext cx="1666594" cy="1388339"/>
            <a:chOff x="5412862" y="2446893"/>
            <a:chExt cx="1666594" cy="1388339"/>
          </a:xfrm>
        </p:grpSpPr>
        <p:sp>
          <p:nvSpPr>
            <p:cNvPr id="2143" name="Forme libre 2142"/>
            <p:cNvSpPr/>
            <p:nvPr/>
          </p:nvSpPr>
          <p:spPr>
            <a:xfrm>
              <a:off x="5412862" y="2446893"/>
              <a:ext cx="1604468" cy="1388339"/>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04468" h="1388339">
                  <a:moveTo>
                    <a:pt x="1511241" y="1236947"/>
                  </a:moveTo>
                  <a:lnTo>
                    <a:pt x="793849" y="918501"/>
                  </a:lnTo>
                  <a:cubicBezTo>
                    <a:pt x="689767" y="1190030"/>
                    <a:pt x="710276" y="1120570"/>
                    <a:pt x="614402" y="1388339"/>
                  </a:cubicBezTo>
                  <a:lnTo>
                    <a:pt x="0" y="1091919"/>
                  </a:lnTo>
                  <a:lnTo>
                    <a:pt x="377877" y="0"/>
                  </a:lnTo>
                  <a:lnTo>
                    <a:pt x="1065344" y="242282"/>
                  </a:lnTo>
                  <a:cubicBezTo>
                    <a:pt x="945844" y="521349"/>
                    <a:pt x="935091" y="536604"/>
                    <a:pt x="858039" y="726128"/>
                  </a:cubicBezTo>
                  <a:lnTo>
                    <a:pt x="1604468" y="1047010"/>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144" name="Groupe 2143"/>
            <p:cNvGrpSpPr/>
            <p:nvPr/>
          </p:nvGrpSpPr>
          <p:grpSpPr>
            <a:xfrm>
              <a:off x="6841947" y="3422026"/>
              <a:ext cx="229401" cy="313391"/>
              <a:chOff x="6487012" y="3744806"/>
              <a:chExt cx="229401" cy="313391"/>
            </a:xfrm>
          </p:grpSpPr>
          <p:sp>
            <p:nvSpPr>
              <p:cNvPr id="2146" name="Ellipse 214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147" name="Bouée 214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145" name="Connecteur droit 2144"/>
            <p:cNvCxnSpPr/>
            <p:nvPr/>
          </p:nvCxnSpPr>
          <p:spPr>
            <a:xfrm rot="2220000" flipH="1">
              <a:off x="6841332" y="3521869"/>
              <a:ext cx="238124" cy="11191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148" name="Groupe 2147"/>
          <p:cNvGrpSpPr/>
          <p:nvPr>
            <p:custDataLst>
              <p:tags r:id="rId111"/>
            </p:custDataLst>
          </p:nvPr>
        </p:nvGrpSpPr>
        <p:grpSpPr>
          <a:xfrm>
            <a:off x="2707370" y="2300853"/>
            <a:ext cx="1550289" cy="1480581"/>
            <a:chOff x="5529167" y="2402777"/>
            <a:chExt cx="1550289" cy="1480581"/>
          </a:xfrm>
        </p:grpSpPr>
        <p:sp>
          <p:nvSpPr>
            <p:cNvPr id="2149" name="Forme libre 2148"/>
            <p:cNvSpPr/>
            <p:nvPr/>
          </p:nvSpPr>
          <p:spPr>
            <a:xfrm>
              <a:off x="5529167" y="2402777"/>
              <a:ext cx="1444047" cy="1480581"/>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44047" h="1480581">
                  <a:moveTo>
                    <a:pt x="1394936" y="1281063"/>
                  </a:moveTo>
                  <a:lnTo>
                    <a:pt x="693586" y="966628"/>
                  </a:lnTo>
                  <a:cubicBezTo>
                    <a:pt x="669715" y="1282273"/>
                    <a:pt x="674182" y="1216822"/>
                    <a:pt x="646487" y="1480581"/>
                  </a:cubicBezTo>
                  <a:lnTo>
                    <a:pt x="0" y="1180151"/>
                  </a:lnTo>
                  <a:lnTo>
                    <a:pt x="137245" y="0"/>
                  </a:lnTo>
                  <a:lnTo>
                    <a:pt x="788618" y="258324"/>
                  </a:lnTo>
                  <a:cubicBezTo>
                    <a:pt x="745318" y="601559"/>
                    <a:pt x="746597" y="556656"/>
                    <a:pt x="725692" y="762223"/>
                  </a:cubicBezTo>
                  <a:lnTo>
                    <a:pt x="1444047" y="1067063"/>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150" name="Groupe 2149"/>
            <p:cNvGrpSpPr/>
            <p:nvPr/>
          </p:nvGrpSpPr>
          <p:grpSpPr>
            <a:xfrm>
              <a:off x="6841947" y="3422026"/>
              <a:ext cx="229401" cy="313391"/>
              <a:chOff x="6487012" y="3744806"/>
              <a:chExt cx="229401" cy="313391"/>
            </a:xfrm>
          </p:grpSpPr>
          <p:sp>
            <p:nvSpPr>
              <p:cNvPr id="2152" name="Ellipse 215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153" name="Bouée 2152"/>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151" name="Connecteur droit 2150"/>
            <p:cNvCxnSpPr/>
            <p:nvPr/>
          </p:nvCxnSpPr>
          <p:spPr>
            <a:xfrm rot="1320000" flipH="1">
              <a:off x="6841332" y="3521869"/>
              <a:ext cx="238124" cy="11191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154" name="Groupe 2153"/>
          <p:cNvGrpSpPr/>
          <p:nvPr>
            <p:custDataLst>
              <p:tags r:id="rId112"/>
            </p:custDataLst>
          </p:nvPr>
        </p:nvGrpSpPr>
        <p:grpSpPr>
          <a:xfrm>
            <a:off x="2636068" y="2311816"/>
            <a:ext cx="1621591" cy="1444487"/>
            <a:chOff x="5457865" y="2418819"/>
            <a:chExt cx="1621591" cy="1444487"/>
          </a:xfrm>
        </p:grpSpPr>
        <p:sp>
          <p:nvSpPr>
            <p:cNvPr id="2155" name="Forme libre 2154"/>
            <p:cNvSpPr/>
            <p:nvPr/>
          </p:nvSpPr>
          <p:spPr>
            <a:xfrm>
              <a:off x="5457865" y="2418819"/>
              <a:ext cx="1522386" cy="1444487"/>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22386" h="1444487">
                  <a:moveTo>
                    <a:pt x="1522386" y="1265021"/>
                  </a:moveTo>
                  <a:lnTo>
                    <a:pt x="821036" y="954597"/>
                  </a:lnTo>
                  <a:cubicBezTo>
                    <a:pt x="897428" y="1246179"/>
                    <a:pt x="881842" y="1184739"/>
                    <a:pt x="938368" y="1444487"/>
                  </a:cubicBezTo>
                  <a:lnTo>
                    <a:pt x="271829" y="1152077"/>
                  </a:lnTo>
                  <a:lnTo>
                    <a:pt x="0" y="0"/>
                  </a:lnTo>
                  <a:lnTo>
                    <a:pt x="635332" y="250303"/>
                  </a:lnTo>
                  <a:cubicBezTo>
                    <a:pt x="732400" y="605570"/>
                    <a:pt x="709616" y="540614"/>
                    <a:pt x="756890" y="738160"/>
                  </a:cubicBezTo>
                  <a:lnTo>
                    <a:pt x="1467224" y="1071074"/>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156" name="Groupe 2155"/>
            <p:cNvGrpSpPr/>
            <p:nvPr/>
          </p:nvGrpSpPr>
          <p:grpSpPr>
            <a:xfrm>
              <a:off x="6841947" y="3422026"/>
              <a:ext cx="229401" cy="313391"/>
              <a:chOff x="6487012" y="3744806"/>
              <a:chExt cx="229401" cy="313391"/>
            </a:xfrm>
          </p:grpSpPr>
          <p:sp>
            <p:nvSpPr>
              <p:cNvPr id="2158" name="Ellipse 2157"/>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159" name="Bouée 2158"/>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157" name="Connecteur droit 2156"/>
            <p:cNvCxnSpPr/>
            <p:nvPr/>
          </p:nvCxnSpPr>
          <p:spPr>
            <a:xfrm flipH="1">
              <a:off x="6841332" y="3521869"/>
              <a:ext cx="238124" cy="11191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160" name="Groupe 2159"/>
          <p:cNvGrpSpPr/>
          <p:nvPr>
            <p:custDataLst>
              <p:tags r:id="rId113"/>
            </p:custDataLst>
          </p:nvPr>
        </p:nvGrpSpPr>
        <p:grpSpPr>
          <a:xfrm>
            <a:off x="2522731" y="2371633"/>
            <a:ext cx="1734928" cy="1323044"/>
            <a:chOff x="5336420" y="2473587"/>
            <a:chExt cx="1734928" cy="1323044"/>
          </a:xfrm>
        </p:grpSpPr>
        <p:sp>
          <p:nvSpPr>
            <p:cNvPr id="2161" name="Forme libre 2160"/>
            <p:cNvSpPr/>
            <p:nvPr/>
          </p:nvSpPr>
          <p:spPr>
            <a:xfrm>
              <a:off x="5336420" y="2473587"/>
              <a:ext cx="1672405" cy="1323044"/>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72405" h="1323044">
                  <a:moveTo>
                    <a:pt x="1672405" y="1186441"/>
                  </a:moveTo>
                  <a:lnTo>
                    <a:pt x="959149" y="885542"/>
                  </a:lnTo>
                  <a:cubicBezTo>
                    <a:pt x="1116504" y="1139024"/>
                    <a:pt x="1069962" y="1079966"/>
                    <a:pt x="1197925" y="1323044"/>
                  </a:cubicBezTo>
                  <a:lnTo>
                    <a:pt x="524241" y="1035397"/>
                  </a:lnTo>
                  <a:lnTo>
                    <a:pt x="0" y="0"/>
                  </a:lnTo>
                  <a:lnTo>
                    <a:pt x="623425" y="259829"/>
                  </a:lnTo>
                  <a:cubicBezTo>
                    <a:pt x="758593" y="574615"/>
                    <a:pt x="726283" y="521567"/>
                    <a:pt x="835470" y="716731"/>
                  </a:cubicBezTo>
                  <a:lnTo>
                    <a:pt x="1583905" y="102106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162" name="Groupe 2161"/>
            <p:cNvGrpSpPr/>
            <p:nvPr/>
          </p:nvGrpSpPr>
          <p:grpSpPr>
            <a:xfrm>
              <a:off x="6841947" y="3422026"/>
              <a:ext cx="229401" cy="313391"/>
              <a:chOff x="6487012" y="3744806"/>
              <a:chExt cx="229401" cy="313391"/>
            </a:xfrm>
          </p:grpSpPr>
          <p:sp>
            <p:nvSpPr>
              <p:cNvPr id="2164" name="Ellipse 2163"/>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165" name="Bouée 2164"/>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163" name="Connecteur droit 2162"/>
            <p:cNvCxnSpPr/>
            <p:nvPr/>
          </p:nvCxnSpPr>
          <p:spPr>
            <a:xfrm flipH="1">
              <a:off x="6850856" y="3495675"/>
              <a:ext cx="216694" cy="173831"/>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166" name="Groupe 2165"/>
          <p:cNvGrpSpPr/>
          <p:nvPr>
            <p:custDataLst>
              <p:tags r:id="rId114"/>
            </p:custDataLst>
          </p:nvPr>
        </p:nvGrpSpPr>
        <p:grpSpPr>
          <a:xfrm>
            <a:off x="2403670" y="2458177"/>
            <a:ext cx="1853989" cy="1168960"/>
            <a:chOff x="5217359" y="2566457"/>
            <a:chExt cx="1853989" cy="1168960"/>
          </a:xfrm>
        </p:grpSpPr>
        <p:sp>
          <p:nvSpPr>
            <p:cNvPr id="2167" name="Forme libre 2166"/>
            <p:cNvSpPr/>
            <p:nvPr/>
          </p:nvSpPr>
          <p:spPr>
            <a:xfrm>
              <a:off x="5217359" y="2566457"/>
              <a:ext cx="1803374" cy="1132544"/>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03374" h="1132544">
                  <a:moveTo>
                    <a:pt x="1803374" y="1069760"/>
                  </a:moveTo>
                  <a:lnTo>
                    <a:pt x="1099642" y="771242"/>
                  </a:lnTo>
                  <a:cubicBezTo>
                    <a:pt x="1309385" y="981862"/>
                    <a:pt x="1267605" y="934710"/>
                    <a:pt x="1433668" y="1132544"/>
                  </a:cubicBezTo>
                  <a:cubicBezTo>
                    <a:pt x="1197994" y="1012848"/>
                    <a:pt x="967082" y="950304"/>
                    <a:pt x="750459" y="847278"/>
                  </a:cubicBezTo>
                  <a:lnTo>
                    <a:pt x="0" y="0"/>
                  </a:lnTo>
                  <a:lnTo>
                    <a:pt x="613900" y="259829"/>
                  </a:lnTo>
                  <a:cubicBezTo>
                    <a:pt x="810981" y="486509"/>
                    <a:pt x="795339" y="464417"/>
                    <a:pt x="930719" y="635769"/>
                  </a:cubicBezTo>
                  <a:lnTo>
                    <a:pt x="1662485" y="956775"/>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168" name="Groupe 2167"/>
            <p:cNvGrpSpPr/>
            <p:nvPr/>
          </p:nvGrpSpPr>
          <p:grpSpPr>
            <a:xfrm>
              <a:off x="6841947" y="3422026"/>
              <a:ext cx="229401" cy="313391"/>
              <a:chOff x="6487012" y="3744806"/>
              <a:chExt cx="229401" cy="313391"/>
            </a:xfrm>
          </p:grpSpPr>
          <p:sp>
            <p:nvSpPr>
              <p:cNvPr id="2170" name="Ellipse 216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171" name="Bouée 217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169" name="Connecteur droit 2168"/>
            <p:cNvCxnSpPr/>
            <p:nvPr/>
          </p:nvCxnSpPr>
          <p:spPr>
            <a:xfrm rot="900000" flipH="1">
              <a:off x="6898482" y="3436144"/>
              <a:ext cx="121443" cy="292894"/>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172" name="Groupe 2171"/>
          <p:cNvGrpSpPr/>
          <p:nvPr>
            <p:custDataLst>
              <p:tags r:id="rId115"/>
            </p:custDataLst>
          </p:nvPr>
        </p:nvGrpSpPr>
        <p:grpSpPr>
          <a:xfrm>
            <a:off x="2332232" y="2593841"/>
            <a:ext cx="1925427" cy="1040373"/>
            <a:chOff x="5145921" y="2695044"/>
            <a:chExt cx="1925427" cy="1040373"/>
          </a:xfrm>
        </p:grpSpPr>
        <p:sp>
          <p:nvSpPr>
            <p:cNvPr id="2173" name="Forme libre 2172"/>
            <p:cNvSpPr/>
            <p:nvPr/>
          </p:nvSpPr>
          <p:spPr>
            <a:xfrm>
              <a:off x="5145921" y="2695044"/>
              <a:ext cx="1881956" cy="922123"/>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81956" h="922123">
                  <a:moveTo>
                    <a:pt x="1881956" y="922123"/>
                  </a:moveTo>
                  <a:lnTo>
                    <a:pt x="1194892" y="621224"/>
                  </a:lnTo>
                  <a:cubicBezTo>
                    <a:pt x="1435591" y="777075"/>
                    <a:pt x="1379524" y="734685"/>
                    <a:pt x="1605118" y="882513"/>
                  </a:cubicBezTo>
                  <a:lnTo>
                    <a:pt x="905241" y="594866"/>
                  </a:lnTo>
                  <a:lnTo>
                    <a:pt x="0" y="0"/>
                  </a:lnTo>
                  <a:lnTo>
                    <a:pt x="592469" y="259829"/>
                  </a:lnTo>
                  <a:cubicBezTo>
                    <a:pt x="830031" y="417453"/>
                    <a:pt x="833439" y="421556"/>
                    <a:pt x="997394" y="538139"/>
                  </a:cubicBezTo>
                  <a:lnTo>
                    <a:pt x="1731541" y="859144"/>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174" name="Groupe 2173"/>
            <p:cNvGrpSpPr/>
            <p:nvPr/>
          </p:nvGrpSpPr>
          <p:grpSpPr>
            <a:xfrm>
              <a:off x="6841947" y="3422026"/>
              <a:ext cx="229401" cy="313391"/>
              <a:chOff x="6487012" y="3744806"/>
              <a:chExt cx="229401" cy="313391"/>
            </a:xfrm>
          </p:grpSpPr>
          <p:sp>
            <p:nvSpPr>
              <p:cNvPr id="2176" name="Ellipse 217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177" name="Bouée 217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175" name="Connecteur droit 2174"/>
            <p:cNvCxnSpPr/>
            <p:nvPr/>
          </p:nvCxnSpPr>
          <p:spPr>
            <a:xfrm flipH="1">
              <a:off x="6898482" y="3436144"/>
              <a:ext cx="121443" cy="292894"/>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178" name="Groupe 2177"/>
          <p:cNvGrpSpPr/>
          <p:nvPr>
            <p:custDataLst>
              <p:tags r:id="rId116"/>
            </p:custDataLst>
          </p:nvPr>
        </p:nvGrpSpPr>
        <p:grpSpPr>
          <a:xfrm>
            <a:off x="2275081" y="2734898"/>
            <a:ext cx="1982578" cy="895117"/>
            <a:chOff x="5088770" y="2840300"/>
            <a:chExt cx="1982578" cy="895117"/>
          </a:xfrm>
        </p:grpSpPr>
        <p:sp>
          <p:nvSpPr>
            <p:cNvPr id="2179" name="Forme libre 2178"/>
            <p:cNvSpPr/>
            <p:nvPr/>
          </p:nvSpPr>
          <p:spPr>
            <a:xfrm>
              <a:off x="5088770" y="2840300"/>
              <a:ext cx="1936725" cy="737701"/>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36725" h="737701">
                  <a:moveTo>
                    <a:pt x="1936725" y="731623"/>
                  </a:moveTo>
                  <a:lnTo>
                    <a:pt x="1261567" y="449774"/>
                  </a:lnTo>
                  <a:cubicBezTo>
                    <a:pt x="1511791" y="527044"/>
                    <a:pt x="1455724" y="508467"/>
                    <a:pt x="1728943" y="582476"/>
                  </a:cubicBezTo>
                  <a:lnTo>
                    <a:pt x="998110" y="304354"/>
                  </a:lnTo>
                  <a:lnTo>
                    <a:pt x="0" y="0"/>
                  </a:lnTo>
                  <a:lnTo>
                    <a:pt x="582944" y="259830"/>
                  </a:lnTo>
                  <a:cubicBezTo>
                    <a:pt x="844318" y="365067"/>
                    <a:pt x="869158" y="373931"/>
                    <a:pt x="1047400" y="423839"/>
                  </a:cubicBezTo>
                  <a:lnTo>
                    <a:pt x="1791073" y="737701"/>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180" name="Groupe 2179"/>
            <p:cNvGrpSpPr/>
            <p:nvPr/>
          </p:nvGrpSpPr>
          <p:grpSpPr>
            <a:xfrm>
              <a:off x="6841947" y="3422026"/>
              <a:ext cx="229401" cy="313391"/>
              <a:chOff x="6487012" y="3744806"/>
              <a:chExt cx="229401" cy="313391"/>
            </a:xfrm>
          </p:grpSpPr>
          <p:sp>
            <p:nvSpPr>
              <p:cNvPr id="2182" name="Ellipse 218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183" name="Bouée 2182"/>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181" name="Connecteur droit 2180"/>
            <p:cNvCxnSpPr/>
            <p:nvPr/>
          </p:nvCxnSpPr>
          <p:spPr>
            <a:xfrm rot="1080000">
              <a:off x="6936581" y="3431381"/>
              <a:ext cx="40482" cy="300038"/>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184" name="Groupe 2183"/>
          <p:cNvGrpSpPr/>
          <p:nvPr>
            <p:custDataLst>
              <p:tags r:id="rId117"/>
            </p:custDataLst>
          </p:nvPr>
        </p:nvGrpSpPr>
        <p:grpSpPr>
          <a:xfrm>
            <a:off x="2275081" y="2731158"/>
            <a:ext cx="1982578" cy="900326"/>
            <a:chOff x="5088770" y="2835091"/>
            <a:chExt cx="1982578" cy="900326"/>
          </a:xfrm>
        </p:grpSpPr>
        <p:sp>
          <p:nvSpPr>
            <p:cNvPr id="2185" name="Forme libre 2184"/>
            <p:cNvSpPr/>
            <p:nvPr/>
          </p:nvSpPr>
          <p:spPr>
            <a:xfrm>
              <a:off x="5088770" y="2835091"/>
              <a:ext cx="1943869" cy="797679"/>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43869" h="797679">
                  <a:moveTo>
                    <a:pt x="1943869" y="703494"/>
                  </a:moveTo>
                  <a:lnTo>
                    <a:pt x="1254423" y="390690"/>
                  </a:lnTo>
                  <a:cubicBezTo>
                    <a:pt x="1426066" y="336992"/>
                    <a:pt x="1479537" y="332700"/>
                    <a:pt x="1717037" y="270978"/>
                  </a:cubicBezTo>
                  <a:lnTo>
                    <a:pt x="1007635" y="0"/>
                  </a:lnTo>
                  <a:lnTo>
                    <a:pt x="0" y="312390"/>
                  </a:lnTo>
                  <a:lnTo>
                    <a:pt x="597231" y="588889"/>
                  </a:lnTo>
                  <a:cubicBezTo>
                    <a:pt x="834792" y="525057"/>
                    <a:pt x="900115" y="522015"/>
                    <a:pt x="1061688" y="488579"/>
                  </a:cubicBezTo>
                  <a:lnTo>
                    <a:pt x="1781548" y="79767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186" name="Groupe 2185"/>
            <p:cNvGrpSpPr/>
            <p:nvPr/>
          </p:nvGrpSpPr>
          <p:grpSpPr>
            <a:xfrm>
              <a:off x="6841947" y="3422026"/>
              <a:ext cx="229401" cy="313391"/>
              <a:chOff x="6487012" y="3744806"/>
              <a:chExt cx="229401" cy="313391"/>
            </a:xfrm>
          </p:grpSpPr>
          <p:sp>
            <p:nvSpPr>
              <p:cNvPr id="2188" name="Ellipse 2187"/>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189" name="Bouée 2188"/>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187" name="Connecteur droit 2186"/>
            <p:cNvCxnSpPr/>
            <p:nvPr/>
          </p:nvCxnSpPr>
          <p:spPr>
            <a:xfrm>
              <a:off x="6902749" y="3450319"/>
              <a:ext cx="108917" cy="25582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190" name="Groupe 2189"/>
          <p:cNvGrpSpPr/>
          <p:nvPr>
            <p:custDataLst>
              <p:tags r:id="rId118"/>
            </p:custDataLst>
          </p:nvPr>
        </p:nvGrpSpPr>
        <p:grpSpPr>
          <a:xfrm>
            <a:off x="2330807" y="2594002"/>
            <a:ext cx="1926852" cy="1042171"/>
            <a:chOff x="5144496" y="2693246"/>
            <a:chExt cx="1926852" cy="1042171"/>
          </a:xfrm>
        </p:grpSpPr>
        <p:sp>
          <p:nvSpPr>
            <p:cNvPr id="2191" name="Forme libre 2190"/>
            <p:cNvSpPr/>
            <p:nvPr/>
          </p:nvSpPr>
          <p:spPr>
            <a:xfrm>
              <a:off x="5144496" y="2693246"/>
              <a:ext cx="1890677" cy="94965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90677" h="949656">
                  <a:moveTo>
                    <a:pt x="1890677" y="832675"/>
                  </a:moveTo>
                  <a:lnTo>
                    <a:pt x="1186033" y="507207"/>
                  </a:lnTo>
                  <a:cubicBezTo>
                    <a:pt x="1309549" y="418048"/>
                    <a:pt x="1406081" y="380826"/>
                    <a:pt x="1603054" y="255780"/>
                  </a:cubicBezTo>
                  <a:lnTo>
                    <a:pt x="898717" y="0"/>
                  </a:lnTo>
                  <a:lnTo>
                    <a:pt x="0" y="603680"/>
                  </a:lnTo>
                  <a:lnTo>
                    <a:pt x="592166" y="882713"/>
                  </a:lnTo>
                  <a:cubicBezTo>
                    <a:pt x="776535" y="768222"/>
                    <a:pt x="859588" y="722120"/>
                    <a:pt x="1005963" y="630425"/>
                  </a:cubicBezTo>
                  <a:lnTo>
                    <a:pt x="1730889" y="949656"/>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192" name="Groupe 2191"/>
            <p:cNvGrpSpPr/>
            <p:nvPr/>
          </p:nvGrpSpPr>
          <p:grpSpPr>
            <a:xfrm>
              <a:off x="6841947" y="3422026"/>
              <a:ext cx="229401" cy="313391"/>
              <a:chOff x="6487012" y="3744806"/>
              <a:chExt cx="229401" cy="313391"/>
            </a:xfrm>
          </p:grpSpPr>
          <p:sp>
            <p:nvSpPr>
              <p:cNvPr id="2194" name="Ellipse 2193"/>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195" name="Bouée 2194"/>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193" name="Connecteur droit 2192"/>
            <p:cNvCxnSpPr/>
            <p:nvPr/>
          </p:nvCxnSpPr>
          <p:spPr>
            <a:xfrm>
              <a:off x="6879952" y="3478182"/>
              <a:ext cx="154511" cy="195038"/>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196" name="Groupe 2195"/>
          <p:cNvGrpSpPr/>
          <p:nvPr>
            <p:custDataLst>
              <p:tags r:id="rId119"/>
            </p:custDataLst>
          </p:nvPr>
        </p:nvGrpSpPr>
        <p:grpSpPr>
          <a:xfrm>
            <a:off x="2415818" y="2468814"/>
            <a:ext cx="1841841" cy="1166286"/>
            <a:chOff x="5233150" y="2569131"/>
            <a:chExt cx="1841841" cy="1166286"/>
          </a:xfrm>
        </p:grpSpPr>
        <p:sp>
          <p:nvSpPr>
            <p:cNvPr id="2197" name="Forme libre 2196"/>
            <p:cNvSpPr/>
            <p:nvPr/>
          </p:nvSpPr>
          <p:spPr>
            <a:xfrm>
              <a:off x="5233150" y="2569131"/>
              <a:ext cx="1794424" cy="1138542"/>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94424" h="1138542">
                  <a:moveTo>
                    <a:pt x="1794424" y="936526"/>
                  </a:moveTo>
                  <a:lnTo>
                    <a:pt x="1082181" y="618657"/>
                  </a:lnTo>
                  <a:cubicBezTo>
                    <a:pt x="1182901" y="509234"/>
                    <a:pt x="1274367" y="423887"/>
                    <a:pt x="1423214" y="250714"/>
                  </a:cubicBezTo>
                  <a:lnTo>
                    <a:pt x="734074" y="0"/>
                  </a:lnTo>
                  <a:cubicBezTo>
                    <a:pt x="488814" y="319465"/>
                    <a:pt x="295068" y="519379"/>
                    <a:pt x="0" y="839246"/>
                  </a:cubicBezTo>
                  <a:lnTo>
                    <a:pt x="594698" y="1138542"/>
                  </a:lnTo>
                  <a:cubicBezTo>
                    <a:pt x="728408" y="988589"/>
                    <a:pt x="826659" y="889295"/>
                    <a:pt x="935040" y="772271"/>
                  </a:cubicBezTo>
                  <a:lnTo>
                    <a:pt x="1647301" y="1083903"/>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198" name="Groupe 2197"/>
            <p:cNvGrpSpPr/>
            <p:nvPr/>
          </p:nvGrpSpPr>
          <p:grpSpPr>
            <a:xfrm>
              <a:off x="6841947" y="3422026"/>
              <a:ext cx="229401" cy="313391"/>
              <a:chOff x="6487012" y="3744806"/>
              <a:chExt cx="229401" cy="313391"/>
            </a:xfrm>
          </p:grpSpPr>
          <p:sp>
            <p:nvSpPr>
              <p:cNvPr id="2200" name="Ellipse 219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201" name="Bouée 220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199" name="Connecteur droit 2198"/>
            <p:cNvCxnSpPr/>
            <p:nvPr/>
          </p:nvCxnSpPr>
          <p:spPr>
            <a:xfrm rot="1800000">
              <a:off x="6844491" y="3561770"/>
              <a:ext cx="230500" cy="2532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202" name="Groupe 2201"/>
          <p:cNvGrpSpPr/>
          <p:nvPr>
            <p:custDataLst>
              <p:tags r:id="rId120"/>
            </p:custDataLst>
          </p:nvPr>
        </p:nvGrpSpPr>
        <p:grpSpPr>
          <a:xfrm>
            <a:off x="2522202" y="2369892"/>
            <a:ext cx="1735457" cy="1333581"/>
            <a:chOff x="5339534" y="2472877"/>
            <a:chExt cx="1735457" cy="1333581"/>
          </a:xfrm>
        </p:grpSpPr>
        <p:sp>
          <p:nvSpPr>
            <p:cNvPr id="2203" name="Forme libre 2202"/>
            <p:cNvSpPr/>
            <p:nvPr/>
          </p:nvSpPr>
          <p:spPr>
            <a:xfrm>
              <a:off x="5339534" y="2472877"/>
              <a:ext cx="1650046" cy="1333581"/>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50046" h="1333581">
                  <a:moveTo>
                    <a:pt x="1650046" y="1002384"/>
                  </a:moveTo>
                  <a:lnTo>
                    <a:pt x="955534" y="704778"/>
                  </a:lnTo>
                  <a:cubicBezTo>
                    <a:pt x="1018260" y="582691"/>
                    <a:pt x="1097059" y="431487"/>
                    <a:pt x="1195247" y="250715"/>
                  </a:cubicBezTo>
                  <a:lnTo>
                    <a:pt x="521306" y="0"/>
                  </a:lnTo>
                  <a:cubicBezTo>
                    <a:pt x="357101" y="390388"/>
                    <a:pt x="165886" y="678955"/>
                    <a:pt x="0" y="1031750"/>
                  </a:cubicBezTo>
                  <a:lnTo>
                    <a:pt x="614963" y="1333581"/>
                  </a:lnTo>
                  <a:cubicBezTo>
                    <a:pt x="692948" y="1181095"/>
                    <a:pt x="773467" y="1031141"/>
                    <a:pt x="853985" y="888787"/>
                  </a:cubicBezTo>
                  <a:lnTo>
                    <a:pt x="883167" y="894230"/>
                  </a:lnTo>
                  <a:cubicBezTo>
                    <a:pt x="1106497" y="1015746"/>
                    <a:pt x="1443238" y="1156432"/>
                    <a:pt x="1563714" y="1205486"/>
                  </a:cubicBez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204" name="Groupe 2203"/>
            <p:cNvGrpSpPr/>
            <p:nvPr/>
          </p:nvGrpSpPr>
          <p:grpSpPr>
            <a:xfrm>
              <a:off x="6841947" y="3422026"/>
              <a:ext cx="229401" cy="313391"/>
              <a:chOff x="6487012" y="3744806"/>
              <a:chExt cx="229401" cy="313391"/>
            </a:xfrm>
          </p:grpSpPr>
          <p:sp>
            <p:nvSpPr>
              <p:cNvPr id="2206" name="Ellipse 220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207" name="Bouée 220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205" name="Connecteur droit 2204"/>
            <p:cNvCxnSpPr/>
            <p:nvPr/>
          </p:nvCxnSpPr>
          <p:spPr>
            <a:xfrm rot="900000">
              <a:off x="6844491" y="3561770"/>
              <a:ext cx="230500" cy="2532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208" name="Groupe 2207"/>
          <p:cNvGrpSpPr/>
          <p:nvPr>
            <p:custDataLst>
              <p:tags r:id="rId121"/>
            </p:custDataLst>
          </p:nvPr>
        </p:nvGrpSpPr>
        <p:grpSpPr>
          <a:xfrm>
            <a:off x="2648850" y="2314355"/>
            <a:ext cx="1608809" cy="1452630"/>
            <a:chOff x="5466182" y="2419686"/>
            <a:chExt cx="1608809" cy="1452630"/>
          </a:xfrm>
        </p:grpSpPr>
        <p:sp>
          <p:nvSpPr>
            <p:cNvPr id="2209" name="Forme libre 2208"/>
            <p:cNvSpPr/>
            <p:nvPr/>
          </p:nvSpPr>
          <p:spPr>
            <a:xfrm>
              <a:off x="5466182" y="2419686"/>
              <a:ext cx="1561392" cy="1452630"/>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61392" h="1452630">
                  <a:moveTo>
                    <a:pt x="1561392" y="1080905"/>
                  </a:moveTo>
                  <a:lnTo>
                    <a:pt x="808622" y="752904"/>
                  </a:lnTo>
                  <a:cubicBezTo>
                    <a:pt x="840952" y="582690"/>
                    <a:pt x="896955" y="421354"/>
                    <a:pt x="929286" y="248181"/>
                  </a:cubicBezTo>
                  <a:lnTo>
                    <a:pt x="260411" y="0"/>
                  </a:lnTo>
                  <a:cubicBezTo>
                    <a:pt x="169662" y="408118"/>
                    <a:pt x="84831" y="760010"/>
                    <a:pt x="0" y="1153332"/>
                  </a:cubicBezTo>
                  <a:lnTo>
                    <a:pt x="622563" y="1452630"/>
                  </a:lnTo>
                  <a:lnTo>
                    <a:pt x="748920" y="952488"/>
                  </a:lnTo>
                  <a:cubicBezTo>
                    <a:pt x="972250" y="1074004"/>
                    <a:pt x="1298859" y="1202024"/>
                    <a:pt x="1421868" y="1246013"/>
                  </a:cubicBez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210" name="Groupe 2209"/>
            <p:cNvGrpSpPr/>
            <p:nvPr/>
          </p:nvGrpSpPr>
          <p:grpSpPr>
            <a:xfrm>
              <a:off x="6841947" y="3422026"/>
              <a:ext cx="229401" cy="313391"/>
              <a:chOff x="6487012" y="3744806"/>
              <a:chExt cx="229401" cy="313391"/>
            </a:xfrm>
          </p:grpSpPr>
          <p:sp>
            <p:nvSpPr>
              <p:cNvPr id="2212" name="Ellipse 221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213" name="Bouée 2212"/>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211" name="Connecteur droit 2210"/>
            <p:cNvCxnSpPr/>
            <p:nvPr/>
          </p:nvCxnSpPr>
          <p:spPr>
            <a:xfrm>
              <a:off x="6844491" y="3561770"/>
              <a:ext cx="230500" cy="2532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214" name="Groupe 2213"/>
          <p:cNvGrpSpPr/>
          <p:nvPr>
            <p:custDataLst>
              <p:tags r:id="rId122"/>
            </p:custDataLst>
          </p:nvPr>
        </p:nvGrpSpPr>
        <p:grpSpPr>
          <a:xfrm>
            <a:off x="2765583" y="2268999"/>
            <a:ext cx="1492076" cy="1494059"/>
            <a:chOff x="1365107" y="2659822"/>
            <a:chExt cx="1492076" cy="1494059"/>
          </a:xfrm>
        </p:grpSpPr>
        <p:sp>
          <p:nvSpPr>
            <p:cNvPr id="2215" name="Forme libre 2214"/>
            <p:cNvSpPr/>
            <p:nvPr/>
          </p:nvSpPr>
          <p:spPr>
            <a:xfrm>
              <a:off x="1365107" y="2659822"/>
              <a:ext cx="1401593" cy="1494059"/>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01593" h="1494059">
                  <a:moveTo>
                    <a:pt x="1401593" y="1101619"/>
                  </a:moveTo>
                  <a:lnTo>
                    <a:pt x="651783" y="764741"/>
                  </a:lnTo>
                  <a:cubicBezTo>
                    <a:pt x="651562" y="594527"/>
                    <a:pt x="651340" y="424314"/>
                    <a:pt x="651119" y="254100"/>
                  </a:cubicBezTo>
                  <a:lnTo>
                    <a:pt x="5918" y="0"/>
                  </a:lnTo>
                  <a:cubicBezTo>
                    <a:pt x="3945" y="402199"/>
                    <a:pt x="1973" y="804399"/>
                    <a:pt x="0" y="1206598"/>
                  </a:cubicBezTo>
                  <a:lnTo>
                    <a:pt x="643277" y="1494059"/>
                  </a:lnTo>
                  <a:lnTo>
                    <a:pt x="651265" y="993917"/>
                  </a:lnTo>
                  <a:cubicBezTo>
                    <a:pt x="874595" y="1115433"/>
                    <a:pt x="1224878" y="1258249"/>
                    <a:pt x="1347887" y="1302238"/>
                  </a:cubicBez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216" name="Groupe 2215"/>
            <p:cNvGrpSpPr/>
            <p:nvPr/>
          </p:nvGrpSpPr>
          <p:grpSpPr>
            <a:xfrm>
              <a:off x="2611486" y="3707980"/>
              <a:ext cx="245697" cy="313391"/>
              <a:chOff x="6629570" y="3897206"/>
              <a:chExt cx="245697" cy="313391"/>
            </a:xfrm>
          </p:grpSpPr>
          <p:sp>
            <p:nvSpPr>
              <p:cNvPr id="2217" name="Ellipse 2216"/>
              <p:cNvSpPr/>
              <p:nvPr/>
            </p:nvSpPr>
            <p:spPr>
              <a:xfrm>
                <a:off x="6682105" y="39525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218" name="Bouée 2217"/>
              <p:cNvSpPr/>
              <p:nvPr/>
            </p:nvSpPr>
            <p:spPr>
              <a:xfrm rot="1079884">
                <a:off x="6639412" y="38972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cxnSp>
            <p:nvCxnSpPr>
              <p:cNvPr id="2219" name="Connecteur droit 2218"/>
              <p:cNvCxnSpPr/>
              <p:nvPr/>
            </p:nvCxnSpPr>
            <p:spPr>
              <a:xfrm flipV="1">
                <a:off x="6629570" y="4041864"/>
                <a:ext cx="245697" cy="35462"/>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grpSp>
        <p:nvGrpSpPr>
          <p:cNvPr id="2220" name="Groupe 2219"/>
          <p:cNvGrpSpPr/>
          <p:nvPr>
            <p:custDataLst>
              <p:tags r:id="rId123"/>
            </p:custDataLst>
          </p:nvPr>
        </p:nvGrpSpPr>
        <p:grpSpPr>
          <a:xfrm>
            <a:off x="2715641" y="2313143"/>
            <a:ext cx="1542018" cy="1456796"/>
            <a:chOff x="5537438" y="2415488"/>
            <a:chExt cx="1542018" cy="1456796"/>
          </a:xfrm>
        </p:grpSpPr>
        <p:sp>
          <p:nvSpPr>
            <p:cNvPr id="2221" name="Forme libre 2220"/>
            <p:cNvSpPr/>
            <p:nvPr/>
          </p:nvSpPr>
          <p:spPr>
            <a:xfrm>
              <a:off x="5537438" y="2415488"/>
              <a:ext cx="1452445" cy="145679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208707 w 1890594"/>
                <a:gd name="connsiteY6" fmla="*/ 52843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194419 w 1890594"/>
                <a:gd name="connsiteY6" fmla="*/ 547481 h 851699"/>
                <a:gd name="connsiteX7" fmla="*/ 1890594 w 1890594"/>
                <a:gd name="connsiteY7" fmla="*/ 851699 h 851699"/>
                <a:gd name="connsiteX0" fmla="*/ 1754503 w 1890594"/>
                <a:gd name="connsiteY0" fmla="*/ 767038 h 859102"/>
                <a:gd name="connsiteX1" fmla="*/ 1009287 w 1890594"/>
                <a:gd name="connsiteY1" fmla="*/ 442326 h 859102"/>
                <a:gd name="connsiteX2" fmla="*/ 555623 w 1890594"/>
                <a:gd name="connsiteY2" fmla="*/ 240525 h 859102"/>
                <a:gd name="connsiteX3" fmla="*/ 0 w 1890594"/>
                <a:gd name="connsiteY3" fmla="*/ 0 h 859102"/>
                <a:gd name="connsiteX4" fmla="*/ 960530 w 1890594"/>
                <a:gd name="connsiteY4" fmla="*/ 431832 h 859102"/>
                <a:gd name="connsiteX5" fmla="*/ 1574306 w 1890594"/>
                <a:gd name="connsiteY5" fmla="*/ 859102 h 859102"/>
                <a:gd name="connsiteX6" fmla="*/ 1194419 w 1890594"/>
                <a:gd name="connsiteY6" fmla="*/ 547481 h 859102"/>
                <a:gd name="connsiteX7" fmla="*/ 1890594 w 1890594"/>
                <a:gd name="connsiteY7" fmla="*/ 851699 h 859102"/>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45731 w 1890594"/>
                <a:gd name="connsiteY5" fmla="*/ 830527 h 851699"/>
                <a:gd name="connsiteX6" fmla="*/ 1194419 w 1890594"/>
                <a:gd name="connsiteY6" fmla="*/ 547481 h 851699"/>
                <a:gd name="connsiteX7" fmla="*/ 1890594 w 1890594"/>
                <a:gd name="connsiteY7" fmla="*/ 851699 h 851699"/>
                <a:gd name="connsiteX0" fmla="*/ 1702116 w 1838207"/>
                <a:gd name="connsiteY0" fmla="*/ 917057 h 1001718"/>
                <a:gd name="connsiteX1" fmla="*/ 956900 w 1838207"/>
                <a:gd name="connsiteY1" fmla="*/ 592345 h 1001718"/>
                <a:gd name="connsiteX2" fmla="*/ 503236 w 1838207"/>
                <a:gd name="connsiteY2" fmla="*/ 390544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56900 w 1838207"/>
                <a:gd name="connsiteY1" fmla="*/ 592345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895625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99735 w 1838207"/>
                <a:gd name="connsiteY0" fmla="*/ 888481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85448 w 1823920"/>
                <a:gd name="connsiteY0" fmla="*/ 871813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739075 w 1747720"/>
                <a:gd name="connsiteY4" fmla="*/ 8247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650969 w 1747720"/>
                <a:gd name="connsiteY4" fmla="*/ 9390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228197"/>
                <a:gd name="connsiteX1" fmla="*/ 904513 w 1747720"/>
                <a:gd name="connsiteY1" fmla="*/ 651877 h 1228197"/>
                <a:gd name="connsiteX2" fmla="*/ 615156 w 1747720"/>
                <a:gd name="connsiteY2" fmla="*/ 250051 h 1228197"/>
                <a:gd name="connsiteX3" fmla="*/ 0 w 1747720"/>
                <a:gd name="connsiteY3" fmla="*/ 0 h 1228197"/>
                <a:gd name="connsiteX4" fmla="*/ 650969 w 1747720"/>
                <a:gd name="connsiteY4" fmla="*/ 939040 h 1228197"/>
                <a:gd name="connsiteX5" fmla="*/ 1336182 w 1747720"/>
                <a:gd name="connsiteY5" fmla="*/ 1228197 h 1228197"/>
                <a:gd name="connsiteX6" fmla="*/ 1051545 w 1747720"/>
                <a:gd name="connsiteY6" fmla="*/ 802276 h 1228197"/>
                <a:gd name="connsiteX7" fmla="*/ 1747720 w 1747720"/>
                <a:gd name="connsiteY7" fmla="*/ 1106494 h 122819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51545 w 1747720"/>
                <a:gd name="connsiteY6" fmla="*/ 802276 h 1209147"/>
                <a:gd name="connsiteX7" fmla="*/ 1747720 w 1747720"/>
                <a:gd name="connsiteY7" fmla="*/ 1106494 h 120914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37258 w 1747720"/>
                <a:gd name="connsiteY6" fmla="*/ 830851 h 1209147"/>
                <a:gd name="connsiteX7" fmla="*/ 1747720 w 1747720"/>
                <a:gd name="connsiteY7" fmla="*/ 1106494 h 1209147"/>
                <a:gd name="connsiteX0" fmla="*/ 1652111 w 1742957"/>
                <a:gd name="connsiteY0" fmla="*/ 964683 h 1209147"/>
                <a:gd name="connsiteX1" fmla="*/ 904513 w 1742957"/>
                <a:gd name="connsiteY1" fmla="*/ 651877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52111 w 1742957"/>
                <a:gd name="connsiteY0" fmla="*/ 964683 h 1209147"/>
                <a:gd name="connsiteX1" fmla="*/ 940231 w 1742957"/>
                <a:gd name="connsiteY1" fmla="*/ 637590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52137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33088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33088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556861 w 1626276"/>
                <a:gd name="connsiteY0" fmla="*/ 1031358 h 1292491"/>
                <a:gd name="connsiteX1" fmla="*/ 816407 w 1626276"/>
                <a:gd name="connsiteY1" fmla="*/ 720934 h 1292491"/>
                <a:gd name="connsiteX2" fmla="*/ 627063 w 1626276"/>
                <a:gd name="connsiteY2" fmla="*/ 242908 h 1292491"/>
                <a:gd name="connsiteX3" fmla="*/ 0 w 1626276"/>
                <a:gd name="connsiteY3" fmla="*/ 0 h 1292491"/>
                <a:gd name="connsiteX4" fmla="*/ 534288 w 1626276"/>
                <a:gd name="connsiteY4" fmla="*/ 1022384 h 1292491"/>
                <a:gd name="connsiteX5" fmla="*/ 1202832 w 1626276"/>
                <a:gd name="connsiteY5" fmla="*/ 1292491 h 1292491"/>
                <a:gd name="connsiteX6" fmla="*/ 920577 w 1626276"/>
                <a:gd name="connsiteY6" fmla="*/ 914195 h 1292491"/>
                <a:gd name="connsiteX7" fmla="*/ 1626276 w 1626276"/>
                <a:gd name="connsiteY7" fmla="*/ 1216032 h 1292491"/>
                <a:gd name="connsiteX0" fmla="*/ 1556861 w 1626276"/>
                <a:gd name="connsiteY0" fmla="*/ 1031358 h 1292491"/>
                <a:gd name="connsiteX1" fmla="*/ 816407 w 1626276"/>
                <a:gd name="connsiteY1" fmla="*/ 720934 h 1292491"/>
                <a:gd name="connsiteX2" fmla="*/ 627063 w 1626276"/>
                <a:gd name="connsiteY2" fmla="*/ 242908 h 1292491"/>
                <a:gd name="connsiteX3" fmla="*/ 0 w 1626276"/>
                <a:gd name="connsiteY3" fmla="*/ 0 h 1292491"/>
                <a:gd name="connsiteX4" fmla="*/ 412845 w 1626276"/>
                <a:gd name="connsiteY4" fmla="*/ 1105728 h 1292491"/>
                <a:gd name="connsiteX5" fmla="*/ 1202832 w 1626276"/>
                <a:gd name="connsiteY5" fmla="*/ 1292491 h 1292491"/>
                <a:gd name="connsiteX6" fmla="*/ 920577 w 1626276"/>
                <a:gd name="connsiteY6" fmla="*/ 914195 h 1292491"/>
                <a:gd name="connsiteX7" fmla="*/ 1626276 w 1626276"/>
                <a:gd name="connsiteY7" fmla="*/ 1216032 h 1292491"/>
                <a:gd name="connsiteX0" fmla="*/ 1556861 w 1626276"/>
                <a:gd name="connsiteY0" fmla="*/ 1031358 h 1387741"/>
                <a:gd name="connsiteX1" fmla="*/ 816407 w 1626276"/>
                <a:gd name="connsiteY1" fmla="*/ 720934 h 1387741"/>
                <a:gd name="connsiteX2" fmla="*/ 627063 w 1626276"/>
                <a:gd name="connsiteY2" fmla="*/ 242908 h 1387741"/>
                <a:gd name="connsiteX3" fmla="*/ 0 w 1626276"/>
                <a:gd name="connsiteY3" fmla="*/ 0 h 1387741"/>
                <a:gd name="connsiteX4" fmla="*/ 412845 w 1626276"/>
                <a:gd name="connsiteY4" fmla="*/ 1105728 h 1387741"/>
                <a:gd name="connsiteX5" fmla="*/ 1088532 w 1626276"/>
                <a:gd name="connsiteY5" fmla="*/ 1387741 h 1387741"/>
                <a:gd name="connsiteX6" fmla="*/ 920577 w 1626276"/>
                <a:gd name="connsiteY6" fmla="*/ 914195 h 1387741"/>
                <a:gd name="connsiteX7" fmla="*/ 1626276 w 1626276"/>
                <a:gd name="connsiteY7" fmla="*/ 1216032 h 1387741"/>
                <a:gd name="connsiteX0" fmla="*/ 1556861 w 1626276"/>
                <a:gd name="connsiteY0" fmla="*/ 1031358 h 1371072"/>
                <a:gd name="connsiteX1" fmla="*/ 816407 w 1626276"/>
                <a:gd name="connsiteY1" fmla="*/ 720934 h 1371072"/>
                <a:gd name="connsiteX2" fmla="*/ 627063 w 1626276"/>
                <a:gd name="connsiteY2" fmla="*/ 242908 h 1371072"/>
                <a:gd name="connsiteX3" fmla="*/ 0 w 1626276"/>
                <a:gd name="connsiteY3" fmla="*/ 0 h 1371072"/>
                <a:gd name="connsiteX4" fmla="*/ 412845 w 1626276"/>
                <a:gd name="connsiteY4" fmla="*/ 1105728 h 1371072"/>
                <a:gd name="connsiteX5" fmla="*/ 1074245 w 1626276"/>
                <a:gd name="connsiteY5" fmla="*/ 1371072 h 1371072"/>
                <a:gd name="connsiteX6" fmla="*/ 920577 w 1626276"/>
                <a:gd name="connsiteY6" fmla="*/ 914195 h 1371072"/>
                <a:gd name="connsiteX7" fmla="*/ 1626276 w 1626276"/>
                <a:gd name="connsiteY7" fmla="*/ 1216032 h 1371072"/>
                <a:gd name="connsiteX0" fmla="*/ 1556861 w 1626276"/>
                <a:gd name="connsiteY0" fmla="*/ 1031358 h 1371072"/>
                <a:gd name="connsiteX1" fmla="*/ 816407 w 1626276"/>
                <a:gd name="connsiteY1" fmla="*/ 720934 h 1371072"/>
                <a:gd name="connsiteX2" fmla="*/ 627063 w 1626276"/>
                <a:gd name="connsiteY2" fmla="*/ 242908 h 1371072"/>
                <a:gd name="connsiteX3" fmla="*/ 0 w 1626276"/>
                <a:gd name="connsiteY3" fmla="*/ 0 h 1371072"/>
                <a:gd name="connsiteX4" fmla="*/ 412845 w 1626276"/>
                <a:gd name="connsiteY4" fmla="*/ 1105728 h 1371072"/>
                <a:gd name="connsiteX5" fmla="*/ 1074245 w 1626276"/>
                <a:gd name="connsiteY5" fmla="*/ 1371072 h 1371072"/>
                <a:gd name="connsiteX6" fmla="*/ 899146 w 1626276"/>
                <a:gd name="connsiteY6" fmla="*/ 928483 h 1371072"/>
                <a:gd name="connsiteX7" fmla="*/ 1626276 w 1626276"/>
                <a:gd name="connsiteY7" fmla="*/ 1216032 h 1371072"/>
                <a:gd name="connsiteX0" fmla="*/ 1556861 w 1611989"/>
                <a:gd name="connsiteY0" fmla="*/ 1031358 h 1371072"/>
                <a:gd name="connsiteX1" fmla="*/ 816407 w 1611989"/>
                <a:gd name="connsiteY1" fmla="*/ 720934 h 1371072"/>
                <a:gd name="connsiteX2" fmla="*/ 627063 w 1611989"/>
                <a:gd name="connsiteY2" fmla="*/ 242908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56861 w 1611989"/>
                <a:gd name="connsiteY0" fmla="*/ 1031358 h 1371072"/>
                <a:gd name="connsiteX1" fmla="*/ 840220 w 1611989"/>
                <a:gd name="connsiteY1" fmla="*/ 716172 h 1371072"/>
                <a:gd name="connsiteX2" fmla="*/ 627063 w 1611989"/>
                <a:gd name="connsiteY2" fmla="*/ 242908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627063 w 1611989"/>
                <a:gd name="connsiteY2" fmla="*/ 242908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784225 w 1611989"/>
                <a:gd name="connsiteY2" fmla="*/ 207189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784225 w 1611989"/>
                <a:gd name="connsiteY2" fmla="*/ 207189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784225 w 1611989"/>
                <a:gd name="connsiteY2" fmla="*/ 207189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784225 w 1611989"/>
                <a:gd name="connsiteY2" fmla="*/ 207189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784225 w 1611989"/>
                <a:gd name="connsiteY2" fmla="*/ 207189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435417 w 1476257"/>
                <a:gd name="connsiteY0" fmla="*/ 1069458 h 1411553"/>
                <a:gd name="connsiteX1" fmla="*/ 704488 w 1476257"/>
                <a:gd name="connsiteY1" fmla="*/ 756653 h 1411553"/>
                <a:gd name="connsiteX2" fmla="*/ 648493 w 1476257"/>
                <a:gd name="connsiteY2" fmla="*/ 247670 h 1411553"/>
                <a:gd name="connsiteX3" fmla="*/ 0 w 1476257"/>
                <a:gd name="connsiteY3" fmla="*/ 0 h 1411553"/>
                <a:gd name="connsiteX4" fmla="*/ 277113 w 1476257"/>
                <a:gd name="connsiteY4" fmla="*/ 1146209 h 1411553"/>
                <a:gd name="connsiteX5" fmla="*/ 938513 w 1476257"/>
                <a:gd name="connsiteY5" fmla="*/ 1411553 h 1411553"/>
                <a:gd name="connsiteX6" fmla="*/ 763414 w 1476257"/>
                <a:gd name="connsiteY6" fmla="*/ 968964 h 1411553"/>
                <a:gd name="connsiteX7" fmla="*/ 1476257 w 1476257"/>
                <a:gd name="connsiteY7" fmla="*/ 1280325 h 1411553"/>
                <a:gd name="connsiteX0" fmla="*/ 1435417 w 1476257"/>
                <a:gd name="connsiteY0" fmla="*/ 1069458 h 1411553"/>
                <a:gd name="connsiteX1" fmla="*/ 704488 w 1476257"/>
                <a:gd name="connsiteY1" fmla="*/ 756653 h 1411553"/>
                <a:gd name="connsiteX2" fmla="*/ 648493 w 1476257"/>
                <a:gd name="connsiteY2" fmla="*/ 247670 h 1411553"/>
                <a:gd name="connsiteX3" fmla="*/ 0 w 1476257"/>
                <a:gd name="connsiteY3" fmla="*/ 0 h 1411553"/>
                <a:gd name="connsiteX4" fmla="*/ 153288 w 1476257"/>
                <a:gd name="connsiteY4" fmla="*/ 1184309 h 1411553"/>
                <a:gd name="connsiteX5" fmla="*/ 938513 w 1476257"/>
                <a:gd name="connsiteY5" fmla="*/ 1411553 h 1411553"/>
                <a:gd name="connsiteX6" fmla="*/ 763414 w 1476257"/>
                <a:gd name="connsiteY6" fmla="*/ 968964 h 1411553"/>
                <a:gd name="connsiteX7" fmla="*/ 1476257 w 1476257"/>
                <a:gd name="connsiteY7" fmla="*/ 1280325 h 1411553"/>
                <a:gd name="connsiteX0" fmla="*/ 1435417 w 1476257"/>
                <a:gd name="connsiteY0" fmla="*/ 1069458 h 1411553"/>
                <a:gd name="connsiteX1" fmla="*/ 704488 w 1476257"/>
                <a:gd name="connsiteY1" fmla="*/ 756653 h 1411553"/>
                <a:gd name="connsiteX2" fmla="*/ 648493 w 1476257"/>
                <a:gd name="connsiteY2" fmla="*/ 247670 h 1411553"/>
                <a:gd name="connsiteX3" fmla="*/ 0 w 1476257"/>
                <a:gd name="connsiteY3" fmla="*/ 0 h 1411553"/>
                <a:gd name="connsiteX4" fmla="*/ 141382 w 1476257"/>
                <a:gd name="connsiteY4" fmla="*/ 1184309 h 1411553"/>
                <a:gd name="connsiteX5" fmla="*/ 938513 w 1476257"/>
                <a:gd name="connsiteY5" fmla="*/ 1411553 h 1411553"/>
                <a:gd name="connsiteX6" fmla="*/ 763414 w 1476257"/>
                <a:gd name="connsiteY6" fmla="*/ 968964 h 1411553"/>
                <a:gd name="connsiteX7" fmla="*/ 1476257 w 1476257"/>
                <a:gd name="connsiteY7" fmla="*/ 1280325 h 1411553"/>
                <a:gd name="connsiteX0" fmla="*/ 1421130 w 1461970"/>
                <a:gd name="connsiteY0" fmla="*/ 1055170 h 1397265"/>
                <a:gd name="connsiteX1" fmla="*/ 690201 w 1461970"/>
                <a:gd name="connsiteY1" fmla="*/ 742365 h 1397265"/>
                <a:gd name="connsiteX2" fmla="*/ 634206 w 1461970"/>
                <a:gd name="connsiteY2" fmla="*/ 233382 h 1397265"/>
                <a:gd name="connsiteX3" fmla="*/ 0 w 1461970"/>
                <a:gd name="connsiteY3" fmla="*/ 0 h 1397265"/>
                <a:gd name="connsiteX4" fmla="*/ 127095 w 1461970"/>
                <a:gd name="connsiteY4" fmla="*/ 1170021 h 1397265"/>
                <a:gd name="connsiteX5" fmla="*/ 924226 w 1461970"/>
                <a:gd name="connsiteY5" fmla="*/ 1397265 h 1397265"/>
                <a:gd name="connsiteX6" fmla="*/ 749127 w 1461970"/>
                <a:gd name="connsiteY6" fmla="*/ 954676 h 1397265"/>
                <a:gd name="connsiteX7" fmla="*/ 1461970 w 1461970"/>
                <a:gd name="connsiteY7" fmla="*/ 1266037 h 1397265"/>
                <a:gd name="connsiteX0" fmla="*/ 1421130 w 1461970"/>
                <a:gd name="connsiteY0" fmla="*/ 1055170 h 1456796"/>
                <a:gd name="connsiteX1" fmla="*/ 690201 w 1461970"/>
                <a:gd name="connsiteY1" fmla="*/ 742365 h 1456796"/>
                <a:gd name="connsiteX2" fmla="*/ 634206 w 1461970"/>
                <a:gd name="connsiteY2" fmla="*/ 233382 h 1456796"/>
                <a:gd name="connsiteX3" fmla="*/ 0 w 1461970"/>
                <a:gd name="connsiteY3" fmla="*/ 0 h 1456796"/>
                <a:gd name="connsiteX4" fmla="*/ 127095 w 1461970"/>
                <a:gd name="connsiteY4" fmla="*/ 1170021 h 1456796"/>
                <a:gd name="connsiteX5" fmla="*/ 788495 w 1461970"/>
                <a:gd name="connsiteY5" fmla="*/ 1456796 h 1456796"/>
                <a:gd name="connsiteX6" fmla="*/ 749127 w 1461970"/>
                <a:gd name="connsiteY6" fmla="*/ 954676 h 1456796"/>
                <a:gd name="connsiteX7" fmla="*/ 1461970 w 1461970"/>
                <a:gd name="connsiteY7" fmla="*/ 1266037 h 1456796"/>
                <a:gd name="connsiteX0" fmla="*/ 1421130 w 1461970"/>
                <a:gd name="connsiteY0" fmla="*/ 1055170 h 1456796"/>
                <a:gd name="connsiteX1" fmla="*/ 690201 w 1461970"/>
                <a:gd name="connsiteY1" fmla="*/ 742365 h 1456796"/>
                <a:gd name="connsiteX2" fmla="*/ 634206 w 1461970"/>
                <a:gd name="connsiteY2" fmla="*/ 233382 h 1456796"/>
                <a:gd name="connsiteX3" fmla="*/ 0 w 1461970"/>
                <a:gd name="connsiteY3" fmla="*/ 0 h 1456796"/>
                <a:gd name="connsiteX4" fmla="*/ 127095 w 1461970"/>
                <a:gd name="connsiteY4" fmla="*/ 1170021 h 1456796"/>
                <a:gd name="connsiteX5" fmla="*/ 788495 w 1461970"/>
                <a:gd name="connsiteY5" fmla="*/ 1456796 h 1456796"/>
                <a:gd name="connsiteX6" fmla="*/ 749127 w 1461970"/>
                <a:gd name="connsiteY6" fmla="*/ 954676 h 1456796"/>
                <a:gd name="connsiteX7" fmla="*/ 1461970 w 1461970"/>
                <a:gd name="connsiteY7" fmla="*/ 1266037 h 1456796"/>
                <a:gd name="connsiteX0" fmla="*/ 1421130 w 1461970"/>
                <a:gd name="connsiteY0" fmla="*/ 1055170 h 1456796"/>
                <a:gd name="connsiteX1" fmla="*/ 690201 w 1461970"/>
                <a:gd name="connsiteY1" fmla="*/ 742365 h 1456796"/>
                <a:gd name="connsiteX2" fmla="*/ 634206 w 1461970"/>
                <a:gd name="connsiteY2" fmla="*/ 233382 h 1456796"/>
                <a:gd name="connsiteX3" fmla="*/ 0 w 1461970"/>
                <a:gd name="connsiteY3" fmla="*/ 0 h 1456796"/>
                <a:gd name="connsiteX4" fmla="*/ 127095 w 1461970"/>
                <a:gd name="connsiteY4" fmla="*/ 1170021 h 1456796"/>
                <a:gd name="connsiteX5" fmla="*/ 788495 w 1461970"/>
                <a:gd name="connsiteY5" fmla="*/ 1456796 h 1456796"/>
                <a:gd name="connsiteX6" fmla="*/ 718171 w 1461970"/>
                <a:gd name="connsiteY6" fmla="*/ 957057 h 1456796"/>
                <a:gd name="connsiteX7" fmla="*/ 1461970 w 1461970"/>
                <a:gd name="connsiteY7" fmla="*/ 1266037 h 1456796"/>
                <a:gd name="connsiteX0" fmla="*/ 1421130 w 1461970"/>
                <a:gd name="connsiteY0" fmla="*/ 1055170 h 1456796"/>
                <a:gd name="connsiteX1" fmla="*/ 690201 w 1461970"/>
                <a:gd name="connsiteY1" fmla="*/ 742365 h 1456796"/>
                <a:gd name="connsiteX2" fmla="*/ 634206 w 1461970"/>
                <a:gd name="connsiteY2" fmla="*/ 233382 h 1456796"/>
                <a:gd name="connsiteX3" fmla="*/ 0 w 1461970"/>
                <a:gd name="connsiteY3" fmla="*/ 0 h 1456796"/>
                <a:gd name="connsiteX4" fmla="*/ 127095 w 1461970"/>
                <a:gd name="connsiteY4" fmla="*/ 1170021 h 1456796"/>
                <a:gd name="connsiteX5" fmla="*/ 788495 w 1461970"/>
                <a:gd name="connsiteY5" fmla="*/ 1456796 h 1456796"/>
                <a:gd name="connsiteX6" fmla="*/ 718171 w 1461970"/>
                <a:gd name="connsiteY6" fmla="*/ 957057 h 1456796"/>
                <a:gd name="connsiteX7" fmla="*/ 1461970 w 1461970"/>
                <a:gd name="connsiteY7" fmla="*/ 1266037 h 1456796"/>
                <a:gd name="connsiteX0" fmla="*/ 1421130 w 1452445"/>
                <a:gd name="connsiteY0" fmla="*/ 1055170 h 1456796"/>
                <a:gd name="connsiteX1" fmla="*/ 690201 w 1452445"/>
                <a:gd name="connsiteY1" fmla="*/ 742365 h 1456796"/>
                <a:gd name="connsiteX2" fmla="*/ 634206 w 1452445"/>
                <a:gd name="connsiteY2" fmla="*/ 233382 h 1456796"/>
                <a:gd name="connsiteX3" fmla="*/ 0 w 1452445"/>
                <a:gd name="connsiteY3" fmla="*/ 0 h 1456796"/>
                <a:gd name="connsiteX4" fmla="*/ 127095 w 1452445"/>
                <a:gd name="connsiteY4" fmla="*/ 1170021 h 1456796"/>
                <a:gd name="connsiteX5" fmla="*/ 788495 w 1452445"/>
                <a:gd name="connsiteY5" fmla="*/ 1456796 h 1456796"/>
                <a:gd name="connsiteX6" fmla="*/ 718171 w 1452445"/>
                <a:gd name="connsiteY6" fmla="*/ 957057 h 1456796"/>
                <a:gd name="connsiteX7" fmla="*/ 1452445 w 1452445"/>
                <a:gd name="connsiteY7" fmla="*/ 1287469 h 14567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52445" h="1456796">
                  <a:moveTo>
                    <a:pt x="1421130" y="1055170"/>
                  </a:moveTo>
                  <a:lnTo>
                    <a:pt x="690201" y="742365"/>
                  </a:lnTo>
                  <a:cubicBezTo>
                    <a:pt x="661444" y="540400"/>
                    <a:pt x="660897" y="518063"/>
                    <a:pt x="634206" y="233382"/>
                  </a:cubicBezTo>
                  <a:lnTo>
                    <a:pt x="0" y="0"/>
                  </a:lnTo>
                  <a:lnTo>
                    <a:pt x="127095" y="1170021"/>
                  </a:lnTo>
                  <a:lnTo>
                    <a:pt x="788495" y="1456796"/>
                  </a:lnTo>
                  <a:cubicBezTo>
                    <a:pt x="768228" y="1284661"/>
                    <a:pt x="736056" y="1136336"/>
                    <a:pt x="718171" y="957057"/>
                  </a:cubicBezTo>
                  <a:lnTo>
                    <a:pt x="1452445" y="128746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222" name="Groupe 2221"/>
            <p:cNvGrpSpPr/>
            <p:nvPr/>
          </p:nvGrpSpPr>
          <p:grpSpPr>
            <a:xfrm>
              <a:off x="6841947" y="3422026"/>
              <a:ext cx="229401" cy="313391"/>
              <a:chOff x="6487012" y="3744806"/>
              <a:chExt cx="229401" cy="313391"/>
            </a:xfrm>
          </p:grpSpPr>
          <p:sp>
            <p:nvSpPr>
              <p:cNvPr id="2224" name="Ellipse 2223"/>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225" name="Bouée 2224"/>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223" name="Connecteur droit 2222"/>
            <p:cNvCxnSpPr/>
            <p:nvPr/>
          </p:nvCxnSpPr>
          <p:spPr>
            <a:xfrm flipV="1">
              <a:off x="6843713" y="3514725"/>
              <a:ext cx="235743" cy="126207"/>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226" name="Groupe 2225"/>
          <p:cNvGrpSpPr/>
          <p:nvPr>
            <p:custDataLst>
              <p:tags r:id="rId124"/>
            </p:custDataLst>
          </p:nvPr>
        </p:nvGrpSpPr>
        <p:grpSpPr>
          <a:xfrm>
            <a:off x="2573730" y="2340579"/>
            <a:ext cx="1683929" cy="1371072"/>
            <a:chOff x="5387419" y="2441681"/>
            <a:chExt cx="1683929" cy="1371072"/>
          </a:xfrm>
        </p:grpSpPr>
        <p:sp>
          <p:nvSpPr>
            <p:cNvPr id="2227" name="Forme libre 2226"/>
            <p:cNvSpPr/>
            <p:nvPr/>
          </p:nvSpPr>
          <p:spPr>
            <a:xfrm>
              <a:off x="5387419" y="2441681"/>
              <a:ext cx="1611989" cy="1371072"/>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208707 w 1890594"/>
                <a:gd name="connsiteY6" fmla="*/ 52843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194419 w 1890594"/>
                <a:gd name="connsiteY6" fmla="*/ 547481 h 851699"/>
                <a:gd name="connsiteX7" fmla="*/ 1890594 w 1890594"/>
                <a:gd name="connsiteY7" fmla="*/ 851699 h 851699"/>
                <a:gd name="connsiteX0" fmla="*/ 1754503 w 1890594"/>
                <a:gd name="connsiteY0" fmla="*/ 767038 h 859102"/>
                <a:gd name="connsiteX1" fmla="*/ 1009287 w 1890594"/>
                <a:gd name="connsiteY1" fmla="*/ 442326 h 859102"/>
                <a:gd name="connsiteX2" fmla="*/ 555623 w 1890594"/>
                <a:gd name="connsiteY2" fmla="*/ 240525 h 859102"/>
                <a:gd name="connsiteX3" fmla="*/ 0 w 1890594"/>
                <a:gd name="connsiteY3" fmla="*/ 0 h 859102"/>
                <a:gd name="connsiteX4" fmla="*/ 960530 w 1890594"/>
                <a:gd name="connsiteY4" fmla="*/ 431832 h 859102"/>
                <a:gd name="connsiteX5" fmla="*/ 1574306 w 1890594"/>
                <a:gd name="connsiteY5" fmla="*/ 859102 h 859102"/>
                <a:gd name="connsiteX6" fmla="*/ 1194419 w 1890594"/>
                <a:gd name="connsiteY6" fmla="*/ 547481 h 859102"/>
                <a:gd name="connsiteX7" fmla="*/ 1890594 w 1890594"/>
                <a:gd name="connsiteY7" fmla="*/ 851699 h 859102"/>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45731 w 1890594"/>
                <a:gd name="connsiteY5" fmla="*/ 830527 h 851699"/>
                <a:gd name="connsiteX6" fmla="*/ 1194419 w 1890594"/>
                <a:gd name="connsiteY6" fmla="*/ 547481 h 851699"/>
                <a:gd name="connsiteX7" fmla="*/ 1890594 w 1890594"/>
                <a:gd name="connsiteY7" fmla="*/ 851699 h 851699"/>
                <a:gd name="connsiteX0" fmla="*/ 1702116 w 1838207"/>
                <a:gd name="connsiteY0" fmla="*/ 917057 h 1001718"/>
                <a:gd name="connsiteX1" fmla="*/ 956900 w 1838207"/>
                <a:gd name="connsiteY1" fmla="*/ 592345 h 1001718"/>
                <a:gd name="connsiteX2" fmla="*/ 503236 w 1838207"/>
                <a:gd name="connsiteY2" fmla="*/ 390544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56900 w 1838207"/>
                <a:gd name="connsiteY1" fmla="*/ 592345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895625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99735 w 1838207"/>
                <a:gd name="connsiteY0" fmla="*/ 888481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85448 w 1823920"/>
                <a:gd name="connsiteY0" fmla="*/ 871813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739075 w 1747720"/>
                <a:gd name="connsiteY4" fmla="*/ 8247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650969 w 1747720"/>
                <a:gd name="connsiteY4" fmla="*/ 9390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228197"/>
                <a:gd name="connsiteX1" fmla="*/ 904513 w 1747720"/>
                <a:gd name="connsiteY1" fmla="*/ 651877 h 1228197"/>
                <a:gd name="connsiteX2" fmla="*/ 615156 w 1747720"/>
                <a:gd name="connsiteY2" fmla="*/ 250051 h 1228197"/>
                <a:gd name="connsiteX3" fmla="*/ 0 w 1747720"/>
                <a:gd name="connsiteY3" fmla="*/ 0 h 1228197"/>
                <a:gd name="connsiteX4" fmla="*/ 650969 w 1747720"/>
                <a:gd name="connsiteY4" fmla="*/ 939040 h 1228197"/>
                <a:gd name="connsiteX5" fmla="*/ 1336182 w 1747720"/>
                <a:gd name="connsiteY5" fmla="*/ 1228197 h 1228197"/>
                <a:gd name="connsiteX6" fmla="*/ 1051545 w 1747720"/>
                <a:gd name="connsiteY6" fmla="*/ 802276 h 1228197"/>
                <a:gd name="connsiteX7" fmla="*/ 1747720 w 1747720"/>
                <a:gd name="connsiteY7" fmla="*/ 1106494 h 122819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51545 w 1747720"/>
                <a:gd name="connsiteY6" fmla="*/ 802276 h 1209147"/>
                <a:gd name="connsiteX7" fmla="*/ 1747720 w 1747720"/>
                <a:gd name="connsiteY7" fmla="*/ 1106494 h 120914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37258 w 1747720"/>
                <a:gd name="connsiteY6" fmla="*/ 830851 h 1209147"/>
                <a:gd name="connsiteX7" fmla="*/ 1747720 w 1747720"/>
                <a:gd name="connsiteY7" fmla="*/ 1106494 h 1209147"/>
                <a:gd name="connsiteX0" fmla="*/ 1652111 w 1742957"/>
                <a:gd name="connsiteY0" fmla="*/ 964683 h 1209147"/>
                <a:gd name="connsiteX1" fmla="*/ 904513 w 1742957"/>
                <a:gd name="connsiteY1" fmla="*/ 651877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52111 w 1742957"/>
                <a:gd name="connsiteY0" fmla="*/ 964683 h 1209147"/>
                <a:gd name="connsiteX1" fmla="*/ 940231 w 1742957"/>
                <a:gd name="connsiteY1" fmla="*/ 637590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52137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33088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33088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556861 w 1626276"/>
                <a:gd name="connsiteY0" fmla="*/ 1031358 h 1292491"/>
                <a:gd name="connsiteX1" fmla="*/ 816407 w 1626276"/>
                <a:gd name="connsiteY1" fmla="*/ 720934 h 1292491"/>
                <a:gd name="connsiteX2" fmla="*/ 627063 w 1626276"/>
                <a:gd name="connsiteY2" fmla="*/ 242908 h 1292491"/>
                <a:gd name="connsiteX3" fmla="*/ 0 w 1626276"/>
                <a:gd name="connsiteY3" fmla="*/ 0 h 1292491"/>
                <a:gd name="connsiteX4" fmla="*/ 534288 w 1626276"/>
                <a:gd name="connsiteY4" fmla="*/ 1022384 h 1292491"/>
                <a:gd name="connsiteX5" fmla="*/ 1202832 w 1626276"/>
                <a:gd name="connsiteY5" fmla="*/ 1292491 h 1292491"/>
                <a:gd name="connsiteX6" fmla="*/ 920577 w 1626276"/>
                <a:gd name="connsiteY6" fmla="*/ 914195 h 1292491"/>
                <a:gd name="connsiteX7" fmla="*/ 1626276 w 1626276"/>
                <a:gd name="connsiteY7" fmla="*/ 1216032 h 1292491"/>
                <a:gd name="connsiteX0" fmla="*/ 1556861 w 1626276"/>
                <a:gd name="connsiteY0" fmla="*/ 1031358 h 1292491"/>
                <a:gd name="connsiteX1" fmla="*/ 816407 w 1626276"/>
                <a:gd name="connsiteY1" fmla="*/ 720934 h 1292491"/>
                <a:gd name="connsiteX2" fmla="*/ 627063 w 1626276"/>
                <a:gd name="connsiteY2" fmla="*/ 242908 h 1292491"/>
                <a:gd name="connsiteX3" fmla="*/ 0 w 1626276"/>
                <a:gd name="connsiteY3" fmla="*/ 0 h 1292491"/>
                <a:gd name="connsiteX4" fmla="*/ 412845 w 1626276"/>
                <a:gd name="connsiteY4" fmla="*/ 1105728 h 1292491"/>
                <a:gd name="connsiteX5" fmla="*/ 1202832 w 1626276"/>
                <a:gd name="connsiteY5" fmla="*/ 1292491 h 1292491"/>
                <a:gd name="connsiteX6" fmla="*/ 920577 w 1626276"/>
                <a:gd name="connsiteY6" fmla="*/ 914195 h 1292491"/>
                <a:gd name="connsiteX7" fmla="*/ 1626276 w 1626276"/>
                <a:gd name="connsiteY7" fmla="*/ 1216032 h 1292491"/>
                <a:gd name="connsiteX0" fmla="*/ 1556861 w 1626276"/>
                <a:gd name="connsiteY0" fmla="*/ 1031358 h 1387741"/>
                <a:gd name="connsiteX1" fmla="*/ 816407 w 1626276"/>
                <a:gd name="connsiteY1" fmla="*/ 720934 h 1387741"/>
                <a:gd name="connsiteX2" fmla="*/ 627063 w 1626276"/>
                <a:gd name="connsiteY2" fmla="*/ 242908 h 1387741"/>
                <a:gd name="connsiteX3" fmla="*/ 0 w 1626276"/>
                <a:gd name="connsiteY3" fmla="*/ 0 h 1387741"/>
                <a:gd name="connsiteX4" fmla="*/ 412845 w 1626276"/>
                <a:gd name="connsiteY4" fmla="*/ 1105728 h 1387741"/>
                <a:gd name="connsiteX5" fmla="*/ 1088532 w 1626276"/>
                <a:gd name="connsiteY5" fmla="*/ 1387741 h 1387741"/>
                <a:gd name="connsiteX6" fmla="*/ 920577 w 1626276"/>
                <a:gd name="connsiteY6" fmla="*/ 914195 h 1387741"/>
                <a:gd name="connsiteX7" fmla="*/ 1626276 w 1626276"/>
                <a:gd name="connsiteY7" fmla="*/ 1216032 h 1387741"/>
                <a:gd name="connsiteX0" fmla="*/ 1556861 w 1626276"/>
                <a:gd name="connsiteY0" fmla="*/ 1031358 h 1371072"/>
                <a:gd name="connsiteX1" fmla="*/ 816407 w 1626276"/>
                <a:gd name="connsiteY1" fmla="*/ 720934 h 1371072"/>
                <a:gd name="connsiteX2" fmla="*/ 627063 w 1626276"/>
                <a:gd name="connsiteY2" fmla="*/ 242908 h 1371072"/>
                <a:gd name="connsiteX3" fmla="*/ 0 w 1626276"/>
                <a:gd name="connsiteY3" fmla="*/ 0 h 1371072"/>
                <a:gd name="connsiteX4" fmla="*/ 412845 w 1626276"/>
                <a:gd name="connsiteY4" fmla="*/ 1105728 h 1371072"/>
                <a:gd name="connsiteX5" fmla="*/ 1074245 w 1626276"/>
                <a:gd name="connsiteY5" fmla="*/ 1371072 h 1371072"/>
                <a:gd name="connsiteX6" fmla="*/ 920577 w 1626276"/>
                <a:gd name="connsiteY6" fmla="*/ 914195 h 1371072"/>
                <a:gd name="connsiteX7" fmla="*/ 1626276 w 1626276"/>
                <a:gd name="connsiteY7" fmla="*/ 1216032 h 1371072"/>
                <a:gd name="connsiteX0" fmla="*/ 1556861 w 1626276"/>
                <a:gd name="connsiteY0" fmla="*/ 1031358 h 1371072"/>
                <a:gd name="connsiteX1" fmla="*/ 816407 w 1626276"/>
                <a:gd name="connsiteY1" fmla="*/ 720934 h 1371072"/>
                <a:gd name="connsiteX2" fmla="*/ 627063 w 1626276"/>
                <a:gd name="connsiteY2" fmla="*/ 242908 h 1371072"/>
                <a:gd name="connsiteX3" fmla="*/ 0 w 1626276"/>
                <a:gd name="connsiteY3" fmla="*/ 0 h 1371072"/>
                <a:gd name="connsiteX4" fmla="*/ 412845 w 1626276"/>
                <a:gd name="connsiteY4" fmla="*/ 1105728 h 1371072"/>
                <a:gd name="connsiteX5" fmla="*/ 1074245 w 1626276"/>
                <a:gd name="connsiteY5" fmla="*/ 1371072 h 1371072"/>
                <a:gd name="connsiteX6" fmla="*/ 899146 w 1626276"/>
                <a:gd name="connsiteY6" fmla="*/ 928483 h 1371072"/>
                <a:gd name="connsiteX7" fmla="*/ 1626276 w 1626276"/>
                <a:gd name="connsiteY7" fmla="*/ 1216032 h 1371072"/>
                <a:gd name="connsiteX0" fmla="*/ 1556861 w 1611989"/>
                <a:gd name="connsiteY0" fmla="*/ 1031358 h 1371072"/>
                <a:gd name="connsiteX1" fmla="*/ 816407 w 1611989"/>
                <a:gd name="connsiteY1" fmla="*/ 720934 h 1371072"/>
                <a:gd name="connsiteX2" fmla="*/ 627063 w 1611989"/>
                <a:gd name="connsiteY2" fmla="*/ 242908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11989" h="1371072">
                  <a:moveTo>
                    <a:pt x="1556861" y="1031358"/>
                  </a:moveTo>
                  <a:lnTo>
                    <a:pt x="816407" y="720934"/>
                  </a:lnTo>
                  <a:cubicBezTo>
                    <a:pt x="737643" y="540400"/>
                    <a:pt x="751386" y="539495"/>
                    <a:pt x="627063" y="242908"/>
                  </a:cubicBezTo>
                  <a:lnTo>
                    <a:pt x="0" y="0"/>
                  </a:lnTo>
                  <a:lnTo>
                    <a:pt x="412845" y="1105728"/>
                  </a:lnTo>
                  <a:lnTo>
                    <a:pt x="1074245" y="1371072"/>
                  </a:lnTo>
                  <a:lnTo>
                    <a:pt x="899146" y="928483"/>
                  </a:lnTo>
                  <a:lnTo>
                    <a:pt x="1611989" y="1239844"/>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228" name="Groupe 2227"/>
            <p:cNvGrpSpPr/>
            <p:nvPr/>
          </p:nvGrpSpPr>
          <p:grpSpPr>
            <a:xfrm>
              <a:off x="6841947" y="3422026"/>
              <a:ext cx="229401" cy="313391"/>
              <a:chOff x="6487012" y="3744806"/>
              <a:chExt cx="229401" cy="313391"/>
            </a:xfrm>
          </p:grpSpPr>
          <p:sp>
            <p:nvSpPr>
              <p:cNvPr id="2230" name="Ellipse 222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231" name="Bouée 223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229" name="Connecteur droit 2228"/>
            <p:cNvCxnSpPr/>
            <p:nvPr/>
          </p:nvCxnSpPr>
          <p:spPr>
            <a:xfrm rot="60000" flipV="1">
              <a:off x="6853238" y="3474244"/>
              <a:ext cx="207168" cy="209551"/>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232" name="Groupe 2231"/>
          <p:cNvGrpSpPr/>
          <p:nvPr>
            <p:custDataLst>
              <p:tags r:id="rId125"/>
            </p:custDataLst>
          </p:nvPr>
        </p:nvGrpSpPr>
        <p:grpSpPr>
          <a:xfrm>
            <a:off x="2457049" y="2424904"/>
            <a:ext cx="1800610" cy="1210392"/>
            <a:chOff x="5270738" y="2525025"/>
            <a:chExt cx="1800610" cy="1210392"/>
          </a:xfrm>
        </p:grpSpPr>
        <p:sp>
          <p:nvSpPr>
            <p:cNvPr id="2233" name="Forme libre 2232"/>
            <p:cNvSpPr/>
            <p:nvPr/>
          </p:nvSpPr>
          <p:spPr>
            <a:xfrm>
              <a:off x="5270738" y="2525025"/>
              <a:ext cx="1742957" cy="1209147"/>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208707 w 1890594"/>
                <a:gd name="connsiteY6" fmla="*/ 52843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194419 w 1890594"/>
                <a:gd name="connsiteY6" fmla="*/ 547481 h 851699"/>
                <a:gd name="connsiteX7" fmla="*/ 1890594 w 1890594"/>
                <a:gd name="connsiteY7" fmla="*/ 851699 h 851699"/>
                <a:gd name="connsiteX0" fmla="*/ 1754503 w 1890594"/>
                <a:gd name="connsiteY0" fmla="*/ 767038 h 859102"/>
                <a:gd name="connsiteX1" fmla="*/ 1009287 w 1890594"/>
                <a:gd name="connsiteY1" fmla="*/ 442326 h 859102"/>
                <a:gd name="connsiteX2" fmla="*/ 555623 w 1890594"/>
                <a:gd name="connsiteY2" fmla="*/ 240525 h 859102"/>
                <a:gd name="connsiteX3" fmla="*/ 0 w 1890594"/>
                <a:gd name="connsiteY3" fmla="*/ 0 h 859102"/>
                <a:gd name="connsiteX4" fmla="*/ 960530 w 1890594"/>
                <a:gd name="connsiteY4" fmla="*/ 431832 h 859102"/>
                <a:gd name="connsiteX5" fmla="*/ 1574306 w 1890594"/>
                <a:gd name="connsiteY5" fmla="*/ 859102 h 859102"/>
                <a:gd name="connsiteX6" fmla="*/ 1194419 w 1890594"/>
                <a:gd name="connsiteY6" fmla="*/ 547481 h 859102"/>
                <a:gd name="connsiteX7" fmla="*/ 1890594 w 1890594"/>
                <a:gd name="connsiteY7" fmla="*/ 851699 h 859102"/>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45731 w 1890594"/>
                <a:gd name="connsiteY5" fmla="*/ 830527 h 851699"/>
                <a:gd name="connsiteX6" fmla="*/ 1194419 w 1890594"/>
                <a:gd name="connsiteY6" fmla="*/ 547481 h 851699"/>
                <a:gd name="connsiteX7" fmla="*/ 1890594 w 1890594"/>
                <a:gd name="connsiteY7" fmla="*/ 851699 h 851699"/>
                <a:gd name="connsiteX0" fmla="*/ 1702116 w 1838207"/>
                <a:gd name="connsiteY0" fmla="*/ 917057 h 1001718"/>
                <a:gd name="connsiteX1" fmla="*/ 956900 w 1838207"/>
                <a:gd name="connsiteY1" fmla="*/ 592345 h 1001718"/>
                <a:gd name="connsiteX2" fmla="*/ 503236 w 1838207"/>
                <a:gd name="connsiteY2" fmla="*/ 390544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56900 w 1838207"/>
                <a:gd name="connsiteY1" fmla="*/ 592345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895625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99735 w 1838207"/>
                <a:gd name="connsiteY0" fmla="*/ 888481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85448 w 1823920"/>
                <a:gd name="connsiteY0" fmla="*/ 871813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739075 w 1747720"/>
                <a:gd name="connsiteY4" fmla="*/ 8247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650969 w 1747720"/>
                <a:gd name="connsiteY4" fmla="*/ 9390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228197"/>
                <a:gd name="connsiteX1" fmla="*/ 904513 w 1747720"/>
                <a:gd name="connsiteY1" fmla="*/ 651877 h 1228197"/>
                <a:gd name="connsiteX2" fmla="*/ 615156 w 1747720"/>
                <a:gd name="connsiteY2" fmla="*/ 250051 h 1228197"/>
                <a:gd name="connsiteX3" fmla="*/ 0 w 1747720"/>
                <a:gd name="connsiteY3" fmla="*/ 0 h 1228197"/>
                <a:gd name="connsiteX4" fmla="*/ 650969 w 1747720"/>
                <a:gd name="connsiteY4" fmla="*/ 939040 h 1228197"/>
                <a:gd name="connsiteX5" fmla="*/ 1336182 w 1747720"/>
                <a:gd name="connsiteY5" fmla="*/ 1228197 h 1228197"/>
                <a:gd name="connsiteX6" fmla="*/ 1051545 w 1747720"/>
                <a:gd name="connsiteY6" fmla="*/ 802276 h 1228197"/>
                <a:gd name="connsiteX7" fmla="*/ 1747720 w 1747720"/>
                <a:gd name="connsiteY7" fmla="*/ 1106494 h 122819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51545 w 1747720"/>
                <a:gd name="connsiteY6" fmla="*/ 802276 h 1209147"/>
                <a:gd name="connsiteX7" fmla="*/ 1747720 w 1747720"/>
                <a:gd name="connsiteY7" fmla="*/ 1106494 h 120914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37258 w 1747720"/>
                <a:gd name="connsiteY6" fmla="*/ 830851 h 1209147"/>
                <a:gd name="connsiteX7" fmla="*/ 1747720 w 1747720"/>
                <a:gd name="connsiteY7" fmla="*/ 1106494 h 1209147"/>
                <a:gd name="connsiteX0" fmla="*/ 1652111 w 1742957"/>
                <a:gd name="connsiteY0" fmla="*/ 964683 h 1209147"/>
                <a:gd name="connsiteX1" fmla="*/ 904513 w 1742957"/>
                <a:gd name="connsiteY1" fmla="*/ 651877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42957" h="1209147">
                  <a:moveTo>
                    <a:pt x="1652111" y="964683"/>
                  </a:moveTo>
                  <a:lnTo>
                    <a:pt x="904513" y="651877"/>
                  </a:lnTo>
                  <a:cubicBezTo>
                    <a:pt x="761455" y="478487"/>
                    <a:pt x="803773" y="484726"/>
                    <a:pt x="615156" y="250051"/>
                  </a:cubicBezTo>
                  <a:lnTo>
                    <a:pt x="0" y="0"/>
                  </a:lnTo>
                  <a:lnTo>
                    <a:pt x="650969" y="939040"/>
                  </a:lnTo>
                  <a:lnTo>
                    <a:pt x="1319513" y="1209147"/>
                  </a:lnTo>
                  <a:lnTo>
                    <a:pt x="1037258" y="830851"/>
                  </a:lnTo>
                  <a:lnTo>
                    <a:pt x="1742957" y="1132688"/>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234" name="Groupe 2233"/>
            <p:cNvGrpSpPr/>
            <p:nvPr/>
          </p:nvGrpSpPr>
          <p:grpSpPr>
            <a:xfrm>
              <a:off x="6841947" y="3422026"/>
              <a:ext cx="229401" cy="313391"/>
              <a:chOff x="6487012" y="3744806"/>
              <a:chExt cx="229401" cy="313391"/>
            </a:xfrm>
          </p:grpSpPr>
          <p:sp>
            <p:nvSpPr>
              <p:cNvPr id="2236" name="Ellipse 223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237" name="Bouée 223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235" name="Connecteur droit 2234"/>
            <p:cNvCxnSpPr/>
            <p:nvPr/>
          </p:nvCxnSpPr>
          <p:spPr>
            <a:xfrm flipV="1">
              <a:off x="6853238" y="3474244"/>
              <a:ext cx="207168" cy="209551"/>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238" name="Groupe 2237"/>
          <p:cNvGrpSpPr/>
          <p:nvPr>
            <p:custDataLst>
              <p:tags r:id="rId126"/>
            </p:custDataLst>
          </p:nvPr>
        </p:nvGrpSpPr>
        <p:grpSpPr>
          <a:xfrm>
            <a:off x="2380850" y="2540721"/>
            <a:ext cx="1876809" cy="1094475"/>
            <a:chOff x="5194539" y="2646469"/>
            <a:chExt cx="1876809" cy="1094475"/>
          </a:xfrm>
        </p:grpSpPr>
        <p:sp>
          <p:nvSpPr>
            <p:cNvPr id="2239" name="Forme libre 2238"/>
            <p:cNvSpPr/>
            <p:nvPr/>
          </p:nvSpPr>
          <p:spPr>
            <a:xfrm>
              <a:off x="5194539" y="2646469"/>
              <a:ext cx="1823920" cy="985050"/>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208707 w 1890594"/>
                <a:gd name="connsiteY6" fmla="*/ 52843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194419 w 1890594"/>
                <a:gd name="connsiteY6" fmla="*/ 547481 h 851699"/>
                <a:gd name="connsiteX7" fmla="*/ 1890594 w 1890594"/>
                <a:gd name="connsiteY7" fmla="*/ 851699 h 851699"/>
                <a:gd name="connsiteX0" fmla="*/ 1754503 w 1890594"/>
                <a:gd name="connsiteY0" fmla="*/ 767038 h 859102"/>
                <a:gd name="connsiteX1" fmla="*/ 1009287 w 1890594"/>
                <a:gd name="connsiteY1" fmla="*/ 442326 h 859102"/>
                <a:gd name="connsiteX2" fmla="*/ 555623 w 1890594"/>
                <a:gd name="connsiteY2" fmla="*/ 240525 h 859102"/>
                <a:gd name="connsiteX3" fmla="*/ 0 w 1890594"/>
                <a:gd name="connsiteY3" fmla="*/ 0 h 859102"/>
                <a:gd name="connsiteX4" fmla="*/ 960530 w 1890594"/>
                <a:gd name="connsiteY4" fmla="*/ 431832 h 859102"/>
                <a:gd name="connsiteX5" fmla="*/ 1574306 w 1890594"/>
                <a:gd name="connsiteY5" fmla="*/ 859102 h 859102"/>
                <a:gd name="connsiteX6" fmla="*/ 1194419 w 1890594"/>
                <a:gd name="connsiteY6" fmla="*/ 547481 h 859102"/>
                <a:gd name="connsiteX7" fmla="*/ 1890594 w 1890594"/>
                <a:gd name="connsiteY7" fmla="*/ 851699 h 859102"/>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45731 w 1890594"/>
                <a:gd name="connsiteY5" fmla="*/ 830527 h 851699"/>
                <a:gd name="connsiteX6" fmla="*/ 1194419 w 1890594"/>
                <a:gd name="connsiteY6" fmla="*/ 547481 h 851699"/>
                <a:gd name="connsiteX7" fmla="*/ 1890594 w 1890594"/>
                <a:gd name="connsiteY7" fmla="*/ 851699 h 851699"/>
                <a:gd name="connsiteX0" fmla="*/ 1702116 w 1838207"/>
                <a:gd name="connsiteY0" fmla="*/ 917057 h 1001718"/>
                <a:gd name="connsiteX1" fmla="*/ 956900 w 1838207"/>
                <a:gd name="connsiteY1" fmla="*/ 592345 h 1001718"/>
                <a:gd name="connsiteX2" fmla="*/ 503236 w 1838207"/>
                <a:gd name="connsiteY2" fmla="*/ 390544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56900 w 1838207"/>
                <a:gd name="connsiteY1" fmla="*/ 592345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895625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99735 w 1838207"/>
                <a:gd name="connsiteY0" fmla="*/ 888481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85448 w 1823920"/>
                <a:gd name="connsiteY0" fmla="*/ 871813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23920" h="985050">
                  <a:moveTo>
                    <a:pt x="1692592" y="864670"/>
                  </a:moveTo>
                  <a:lnTo>
                    <a:pt x="961663" y="549483"/>
                  </a:lnTo>
                  <a:cubicBezTo>
                    <a:pt x="773361" y="404668"/>
                    <a:pt x="803773" y="425195"/>
                    <a:pt x="581818" y="238145"/>
                  </a:cubicBezTo>
                  <a:lnTo>
                    <a:pt x="0" y="0"/>
                  </a:lnTo>
                  <a:lnTo>
                    <a:pt x="815275" y="703296"/>
                  </a:lnTo>
                  <a:lnTo>
                    <a:pt x="1479057" y="963878"/>
                  </a:lnTo>
                  <a:lnTo>
                    <a:pt x="1127745" y="680832"/>
                  </a:lnTo>
                  <a:lnTo>
                    <a:pt x="1823920" y="985050"/>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240" name="Groupe 2239"/>
            <p:cNvGrpSpPr/>
            <p:nvPr/>
          </p:nvGrpSpPr>
          <p:grpSpPr>
            <a:xfrm>
              <a:off x="6841947" y="3422026"/>
              <a:ext cx="229401" cy="313391"/>
              <a:chOff x="6487012" y="3744806"/>
              <a:chExt cx="229401" cy="313391"/>
            </a:xfrm>
          </p:grpSpPr>
          <p:sp>
            <p:nvSpPr>
              <p:cNvPr id="2242" name="Ellipse 224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243" name="Bouée 2242"/>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241" name="Connecteur droit 2240"/>
            <p:cNvCxnSpPr/>
            <p:nvPr/>
          </p:nvCxnSpPr>
          <p:spPr>
            <a:xfrm rot="1800000" flipH="1" flipV="1">
              <a:off x="6953251" y="3424238"/>
              <a:ext cx="4762" cy="316706"/>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244" name="Groupe 2243"/>
          <p:cNvGrpSpPr/>
          <p:nvPr>
            <p:custDataLst>
              <p:tags r:id="rId127"/>
            </p:custDataLst>
          </p:nvPr>
        </p:nvGrpSpPr>
        <p:grpSpPr>
          <a:xfrm>
            <a:off x="2314175" y="2677510"/>
            <a:ext cx="1943484" cy="961124"/>
            <a:chOff x="5127864" y="2779820"/>
            <a:chExt cx="1943484" cy="961124"/>
          </a:xfrm>
        </p:grpSpPr>
        <p:sp>
          <p:nvSpPr>
            <p:cNvPr id="2245" name="Forme libre 2244"/>
            <p:cNvSpPr/>
            <p:nvPr/>
          </p:nvSpPr>
          <p:spPr>
            <a:xfrm>
              <a:off x="5127864" y="2779820"/>
              <a:ext cx="1897738" cy="82788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97738" h="827886">
                  <a:moveTo>
                    <a:pt x="1754503" y="767038"/>
                  </a:moveTo>
                  <a:lnTo>
                    <a:pt x="1009287" y="442326"/>
                  </a:lnTo>
                  <a:cubicBezTo>
                    <a:pt x="794792" y="352280"/>
                    <a:pt x="839490" y="370425"/>
                    <a:pt x="555623" y="240525"/>
                  </a:cubicBezTo>
                  <a:lnTo>
                    <a:pt x="0" y="0"/>
                  </a:lnTo>
                  <a:lnTo>
                    <a:pt x="960530" y="431832"/>
                  </a:lnTo>
                  <a:lnTo>
                    <a:pt x="1657649" y="718608"/>
                  </a:lnTo>
                  <a:lnTo>
                    <a:pt x="1208707" y="528431"/>
                  </a:lnTo>
                  <a:lnTo>
                    <a:pt x="1897738" y="827886"/>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246" name="Groupe 2245"/>
            <p:cNvGrpSpPr/>
            <p:nvPr/>
          </p:nvGrpSpPr>
          <p:grpSpPr>
            <a:xfrm>
              <a:off x="6841947" y="3422026"/>
              <a:ext cx="229401" cy="313391"/>
              <a:chOff x="6487012" y="3744806"/>
              <a:chExt cx="229401" cy="313391"/>
            </a:xfrm>
          </p:grpSpPr>
          <p:sp>
            <p:nvSpPr>
              <p:cNvPr id="2248" name="Ellipse 2247"/>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249" name="Bouée 2248"/>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247" name="Connecteur droit 2246"/>
            <p:cNvCxnSpPr/>
            <p:nvPr/>
          </p:nvCxnSpPr>
          <p:spPr>
            <a:xfrm rot="900000" flipH="1" flipV="1">
              <a:off x="6953251" y="3424238"/>
              <a:ext cx="4762" cy="316706"/>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250" name="Groupe 2249"/>
          <p:cNvGrpSpPr/>
          <p:nvPr>
            <p:custDataLst>
              <p:tags r:id="rId128"/>
            </p:custDataLst>
          </p:nvPr>
        </p:nvGrpSpPr>
        <p:grpSpPr>
          <a:xfrm>
            <a:off x="2278456" y="2826243"/>
            <a:ext cx="1979203" cy="815868"/>
            <a:chOff x="5092145" y="2925076"/>
            <a:chExt cx="1979203" cy="815868"/>
          </a:xfrm>
        </p:grpSpPr>
        <p:sp>
          <p:nvSpPr>
            <p:cNvPr id="2251" name="Forme libre 2250"/>
            <p:cNvSpPr/>
            <p:nvPr/>
          </p:nvSpPr>
          <p:spPr>
            <a:xfrm>
              <a:off x="5092145" y="2925076"/>
              <a:ext cx="1962032" cy="655118"/>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62032" h="655118">
                  <a:moveTo>
                    <a:pt x="1773553" y="655118"/>
                  </a:moveTo>
                  <a:lnTo>
                    <a:pt x="1045006" y="320881"/>
                  </a:lnTo>
                  <a:cubicBezTo>
                    <a:pt x="759073" y="280842"/>
                    <a:pt x="858541" y="301368"/>
                    <a:pt x="562767" y="250049"/>
                  </a:cubicBezTo>
                  <a:lnTo>
                    <a:pt x="0" y="0"/>
                  </a:lnTo>
                  <a:lnTo>
                    <a:pt x="1027206" y="138938"/>
                  </a:lnTo>
                  <a:lnTo>
                    <a:pt x="1695749" y="411426"/>
                  </a:lnTo>
                  <a:lnTo>
                    <a:pt x="1258715" y="356981"/>
                  </a:lnTo>
                  <a:lnTo>
                    <a:pt x="1962032" y="639766"/>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252" name="Groupe 2251"/>
            <p:cNvGrpSpPr/>
            <p:nvPr/>
          </p:nvGrpSpPr>
          <p:grpSpPr>
            <a:xfrm>
              <a:off x="6841947" y="3422026"/>
              <a:ext cx="229401" cy="313391"/>
              <a:chOff x="6487012" y="3744806"/>
              <a:chExt cx="229401" cy="313391"/>
            </a:xfrm>
          </p:grpSpPr>
          <p:sp>
            <p:nvSpPr>
              <p:cNvPr id="2254" name="Ellipse 2253"/>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255" name="Bouée 2254"/>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253" name="Connecteur droit 2252"/>
            <p:cNvCxnSpPr/>
            <p:nvPr/>
          </p:nvCxnSpPr>
          <p:spPr>
            <a:xfrm flipH="1" flipV="1">
              <a:off x="6953251" y="3424238"/>
              <a:ext cx="4762" cy="316706"/>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256" name="Groupe 2255"/>
          <p:cNvGrpSpPr/>
          <p:nvPr>
            <p:custDataLst>
              <p:tags r:id="rId129"/>
            </p:custDataLst>
          </p:nvPr>
        </p:nvGrpSpPr>
        <p:grpSpPr>
          <a:xfrm>
            <a:off x="2271311" y="2811683"/>
            <a:ext cx="1986348" cy="819041"/>
            <a:chOff x="5085000" y="2916376"/>
            <a:chExt cx="1986348" cy="819041"/>
          </a:xfrm>
        </p:grpSpPr>
        <p:sp>
          <p:nvSpPr>
            <p:cNvPr id="2257" name="Forme libre 2256"/>
            <p:cNvSpPr/>
            <p:nvPr/>
          </p:nvSpPr>
          <p:spPr>
            <a:xfrm>
              <a:off x="5085000" y="2916376"/>
              <a:ext cx="1966795" cy="697155"/>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66795" h="697155">
                  <a:moveTo>
                    <a:pt x="1780698" y="697155"/>
                  </a:moveTo>
                  <a:lnTo>
                    <a:pt x="1047388" y="370062"/>
                  </a:lnTo>
                  <a:cubicBezTo>
                    <a:pt x="766218" y="408604"/>
                    <a:pt x="858541" y="393411"/>
                    <a:pt x="569911" y="427817"/>
                  </a:cubicBezTo>
                  <a:lnTo>
                    <a:pt x="0" y="158719"/>
                  </a:lnTo>
                  <a:lnTo>
                    <a:pt x="1034350" y="0"/>
                  </a:lnTo>
                  <a:lnTo>
                    <a:pt x="1733849" y="260581"/>
                  </a:lnTo>
                  <a:lnTo>
                    <a:pt x="1268240" y="332344"/>
                  </a:lnTo>
                  <a:lnTo>
                    <a:pt x="1966795" y="634178"/>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258" name="Groupe 2257"/>
            <p:cNvGrpSpPr/>
            <p:nvPr/>
          </p:nvGrpSpPr>
          <p:grpSpPr>
            <a:xfrm>
              <a:off x="6841947" y="3422026"/>
              <a:ext cx="229401" cy="313391"/>
              <a:chOff x="6487012" y="3744806"/>
              <a:chExt cx="229401" cy="313391"/>
            </a:xfrm>
          </p:grpSpPr>
          <p:sp>
            <p:nvSpPr>
              <p:cNvPr id="2260" name="Ellipse 225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261" name="Bouée 226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259" name="Connecteur droit 2258"/>
            <p:cNvCxnSpPr>
              <a:endCxn id="2261" idx="1"/>
            </p:cNvCxnSpPr>
            <p:nvPr/>
          </p:nvCxnSpPr>
          <p:spPr>
            <a:xfrm flipH="1" flipV="1">
              <a:off x="6913746" y="3448282"/>
              <a:ext cx="77752" cy="269550"/>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262" name="Groupe 2261"/>
          <p:cNvGrpSpPr/>
          <p:nvPr>
            <p:custDataLst>
              <p:tags r:id="rId130"/>
            </p:custDataLst>
          </p:nvPr>
        </p:nvGrpSpPr>
        <p:grpSpPr>
          <a:xfrm>
            <a:off x="2285599" y="2653964"/>
            <a:ext cx="1972060" cy="978584"/>
            <a:chOff x="5099288" y="2756833"/>
            <a:chExt cx="1972060" cy="978584"/>
          </a:xfrm>
        </p:grpSpPr>
        <p:sp>
          <p:nvSpPr>
            <p:cNvPr id="2263" name="Forme libre 2262"/>
            <p:cNvSpPr/>
            <p:nvPr/>
          </p:nvSpPr>
          <p:spPr>
            <a:xfrm>
              <a:off x="5099288" y="2756833"/>
              <a:ext cx="1952507" cy="882892"/>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52507" h="882892">
                  <a:moveTo>
                    <a:pt x="1775935" y="882892"/>
                  </a:moveTo>
                  <a:lnTo>
                    <a:pt x="1047388" y="551036"/>
                  </a:lnTo>
                  <a:cubicBezTo>
                    <a:pt x="813843" y="653872"/>
                    <a:pt x="870447" y="610104"/>
                    <a:pt x="608010" y="749285"/>
                  </a:cubicBezTo>
                  <a:lnTo>
                    <a:pt x="0" y="468282"/>
                  </a:lnTo>
                  <a:lnTo>
                    <a:pt x="977199" y="0"/>
                  </a:lnTo>
                  <a:lnTo>
                    <a:pt x="1695749" y="267724"/>
                  </a:lnTo>
                  <a:lnTo>
                    <a:pt x="1242046" y="465693"/>
                  </a:lnTo>
                  <a:lnTo>
                    <a:pt x="1952507" y="779433"/>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264" name="Groupe 2263"/>
            <p:cNvGrpSpPr/>
            <p:nvPr/>
          </p:nvGrpSpPr>
          <p:grpSpPr>
            <a:xfrm>
              <a:off x="6841947" y="3422026"/>
              <a:ext cx="229401" cy="313391"/>
              <a:chOff x="6487012" y="3744806"/>
              <a:chExt cx="229401" cy="313391"/>
            </a:xfrm>
          </p:grpSpPr>
          <p:sp>
            <p:nvSpPr>
              <p:cNvPr id="2266" name="Ellipse 226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267" name="Bouée 226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265" name="Connecteur droit 2264"/>
            <p:cNvCxnSpPr/>
            <p:nvPr/>
          </p:nvCxnSpPr>
          <p:spPr>
            <a:xfrm flipH="1" flipV="1">
              <a:off x="6896101" y="3467100"/>
              <a:ext cx="126205" cy="221456"/>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268" name="Groupe 2267"/>
          <p:cNvGrpSpPr/>
          <p:nvPr>
            <p:custDataLst>
              <p:tags r:id="rId131"/>
            </p:custDataLst>
          </p:nvPr>
        </p:nvGrpSpPr>
        <p:grpSpPr>
          <a:xfrm>
            <a:off x="2366561" y="2533827"/>
            <a:ext cx="1891098" cy="1100028"/>
            <a:chOff x="5180250" y="2635389"/>
            <a:chExt cx="1891098" cy="1100028"/>
          </a:xfrm>
        </p:grpSpPr>
        <p:sp>
          <p:nvSpPr>
            <p:cNvPr id="2269" name="Forme libre 2268"/>
            <p:cNvSpPr/>
            <p:nvPr/>
          </p:nvSpPr>
          <p:spPr>
            <a:xfrm>
              <a:off x="5180250" y="2635389"/>
              <a:ext cx="1869163" cy="100433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69163" h="1004336">
                  <a:moveTo>
                    <a:pt x="1699736" y="1004336"/>
                  </a:moveTo>
                  <a:lnTo>
                    <a:pt x="978333" y="693911"/>
                  </a:lnTo>
                  <a:cubicBezTo>
                    <a:pt x="790031" y="849134"/>
                    <a:pt x="846635" y="807748"/>
                    <a:pt x="610392" y="999316"/>
                  </a:cubicBezTo>
                  <a:lnTo>
                    <a:pt x="0" y="734982"/>
                  </a:lnTo>
                  <a:lnTo>
                    <a:pt x="839087" y="0"/>
                  </a:lnTo>
                  <a:lnTo>
                    <a:pt x="1538587" y="246293"/>
                  </a:lnTo>
                  <a:cubicBezTo>
                    <a:pt x="1322835" y="429107"/>
                    <a:pt x="1328123" y="428319"/>
                    <a:pt x="1146797" y="565706"/>
                  </a:cubicBezTo>
                  <a:lnTo>
                    <a:pt x="1869163" y="88658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270" name="Groupe 2269"/>
            <p:cNvGrpSpPr/>
            <p:nvPr/>
          </p:nvGrpSpPr>
          <p:grpSpPr>
            <a:xfrm>
              <a:off x="6841947" y="3422026"/>
              <a:ext cx="229401" cy="313391"/>
              <a:chOff x="6487012" y="3744806"/>
              <a:chExt cx="229401" cy="313391"/>
            </a:xfrm>
          </p:grpSpPr>
          <p:sp>
            <p:nvSpPr>
              <p:cNvPr id="2272" name="Ellipse 227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273" name="Bouée 2272"/>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271" name="Connecteur droit 2270"/>
            <p:cNvCxnSpPr/>
            <p:nvPr/>
          </p:nvCxnSpPr>
          <p:spPr>
            <a:xfrm rot="900000" flipH="1" flipV="1">
              <a:off x="6862011" y="3525253"/>
              <a:ext cx="196515" cy="112294"/>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274" name="Groupe 2273"/>
          <p:cNvGrpSpPr/>
          <p:nvPr>
            <p:custDataLst>
              <p:tags r:id="rId132"/>
            </p:custDataLst>
          </p:nvPr>
        </p:nvGrpSpPr>
        <p:grpSpPr>
          <a:xfrm>
            <a:off x="2470835" y="2421003"/>
            <a:ext cx="1786824" cy="1227917"/>
            <a:chOff x="5284524" y="2523093"/>
            <a:chExt cx="1786824" cy="1227917"/>
          </a:xfrm>
        </p:grpSpPr>
        <p:sp>
          <p:nvSpPr>
            <p:cNvPr id="2275" name="Forme libre 2274"/>
            <p:cNvSpPr/>
            <p:nvPr/>
          </p:nvSpPr>
          <p:spPr>
            <a:xfrm>
              <a:off x="5284524" y="2523093"/>
              <a:ext cx="1752857" cy="1227917"/>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52857" h="1227917">
                  <a:moveTo>
                    <a:pt x="1603483" y="1132673"/>
                  </a:moveTo>
                  <a:lnTo>
                    <a:pt x="886091" y="822248"/>
                  </a:lnTo>
                  <a:cubicBezTo>
                    <a:pt x="733883" y="1053671"/>
                    <a:pt x="770435" y="992233"/>
                    <a:pt x="602371" y="1227917"/>
                  </a:cubicBezTo>
                  <a:lnTo>
                    <a:pt x="0" y="947540"/>
                  </a:lnTo>
                  <a:lnTo>
                    <a:pt x="638561" y="0"/>
                  </a:lnTo>
                  <a:lnTo>
                    <a:pt x="1318007" y="242282"/>
                  </a:lnTo>
                  <a:cubicBezTo>
                    <a:pt x="1142360" y="493275"/>
                    <a:pt x="1127597" y="496498"/>
                    <a:pt x="1014450" y="661959"/>
                  </a:cubicBezTo>
                  <a:lnTo>
                    <a:pt x="1752857" y="986852"/>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276" name="Groupe 2275"/>
            <p:cNvGrpSpPr/>
            <p:nvPr/>
          </p:nvGrpSpPr>
          <p:grpSpPr>
            <a:xfrm>
              <a:off x="6841947" y="3422026"/>
              <a:ext cx="229401" cy="313391"/>
              <a:chOff x="6487012" y="3744806"/>
              <a:chExt cx="229401" cy="313391"/>
            </a:xfrm>
          </p:grpSpPr>
          <p:sp>
            <p:nvSpPr>
              <p:cNvPr id="2278" name="Ellipse 2277"/>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279" name="Bouée 2278"/>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277" name="Connecteur droit 2276"/>
            <p:cNvCxnSpPr/>
            <p:nvPr/>
          </p:nvCxnSpPr>
          <p:spPr>
            <a:xfrm flipH="1" flipV="1">
              <a:off x="6862011" y="3525253"/>
              <a:ext cx="196515" cy="112294"/>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280" name="Groupe 2279"/>
          <p:cNvGrpSpPr/>
          <p:nvPr>
            <p:custDataLst>
              <p:tags r:id="rId133"/>
            </p:custDataLst>
          </p:nvPr>
        </p:nvGrpSpPr>
        <p:grpSpPr>
          <a:xfrm>
            <a:off x="2591065" y="2348487"/>
            <a:ext cx="1666594" cy="1388339"/>
            <a:chOff x="5412862" y="2446893"/>
            <a:chExt cx="1666594" cy="1388339"/>
          </a:xfrm>
        </p:grpSpPr>
        <p:sp>
          <p:nvSpPr>
            <p:cNvPr id="2281" name="Forme libre 2280"/>
            <p:cNvSpPr/>
            <p:nvPr/>
          </p:nvSpPr>
          <p:spPr>
            <a:xfrm>
              <a:off x="5412862" y="2446893"/>
              <a:ext cx="1604468" cy="1388339"/>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04468" h="1388339">
                  <a:moveTo>
                    <a:pt x="1511241" y="1236947"/>
                  </a:moveTo>
                  <a:lnTo>
                    <a:pt x="793849" y="918501"/>
                  </a:lnTo>
                  <a:cubicBezTo>
                    <a:pt x="689767" y="1190030"/>
                    <a:pt x="710276" y="1120570"/>
                    <a:pt x="614402" y="1388339"/>
                  </a:cubicBezTo>
                  <a:lnTo>
                    <a:pt x="0" y="1091919"/>
                  </a:lnTo>
                  <a:lnTo>
                    <a:pt x="377877" y="0"/>
                  </a:lnTo>
                  <a:lnTo>
                    <a:pt x="1065344" y="242282"/>
                  </a:lnTo>
                  <a:cubicBezTo>
                    <a:pt x="945844" y="521349"/>
                    <a:pt x="935091" y="536604"/>
                    <a:pt x="858039" y="726128"/>
                  </a:cubicBezTo>
                  <a:lnTo>
                    <a:pt x="1604468" y="1047010"/>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282" name="Groupe 2281"/>
            <p:cNvGrpSpPr/>
            <p:nvPr/>
          </p:nvGrpSpPr>
          <p:grpSpPr>
            <a:xfrm>
              <a:off x="6841947" y="3422026"/>
              <a:ext cx="229401" cy="313391"/>
              <a:chOff x="6487012" y="3744806"/>
              <a:chExt cx="229401" cy="313391"/>
            </a:xfrm>
          </p:grpSpPr>
          <p:sp>
            <p:nvSpPr>
              <p:cNvPr id="2284" name="Ellipse 2283"/>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285" name="Bouée 2284"/>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283" name="Connecteur droit 2282"/>
            <p:cNvCxnSpPr/>
            <p:nvPr/>
          </p:nvCxnSpPr>
          <p:spPr>
            <a:xfrm rot="2220000" flipH="1">
              <a:off x="6841332" y="3521869"/>
              <a:ext cx="238124" cy="11191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286" name="Groupe 2285"/>
          <p:cNvGrpSpPr/>
          <p:nvPr>
            <p:custDataLst>
              <p:tags r:id="rId134"/>
            </p:custDataLst>
          </p:nvPr>
        </p:nvGrpSpPr>
        <p:grpSpPr>
          <a:xfrm>
            <a:off x="2707370" y="2307694"/>
            <a:ext cx="1550289" cy="1480581"/>
            <a:chOff x="5529167" y="2402777"/>
            <a:chExt cx="1550289" cy="1480581"/>
          </a:xfrm>
        </p:grpSpPr>
        <p:sp>
          <p:nvSpPr>
            <p:cNvPr id="2287" name="Forme libre 2286"/>
            <p:cNvSpPr/>
            <p:nvPr/>
          </p:nvSpPr>
          <p:spPr>
            <a:xfrm>
              <a:off x="5529167" y="2402777"/>
              <a:ext cx="1444047" cy="1480581"/>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44047" h="1480581">
                  <a:moveTo>
                    <a:pt x="1394936" y="1281063"/>
                  </a:moveTo>
                  <a:lnTo>
                    <a:pt x="693586" y="966628"/>
                  </a:lnTo>
                  <a:cubicBezTo>
                    <a:pt x="669715" y="1282273"/>
                    <a:pt x="674182" y="1216822"/>
                    <a:pt x="646487" y="1480581"/>
                  </a:cubicBezTo>
                  <a:lnTo>
                    <a:pt x="0" y="1180151"/>
                  </a:lnTo>
                  <a:lnTo>
                    <a:pt x="137245" y="0"/>
                  </a:lnTo>
                  <a:lnTo>
                    <a:pt x="788618" y="258324"/>
                  </a:lnTo>
                  <a:cubicBezTo>
                    <a:pt x="745318" y="601559"/>
                    <a:pt x="746597" y="556656"/>
                    <a:pt x="725692" y="762223"/>
                  </a:cubicBezTo>
                  <a:lnTo>
                    <a:pt x="1444047" y="1067063"/>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288" name="Groupe 2287"/>
            <p:cNvGrpSpPr/>
            <p:nvPr/>
          </p:nvGrpSpPr>
          <p:grpSpPr>
            <a:xfrm>
              <a:off x="6841947" y="3422026"/>
              <a:ext cx="229401" cy="313391"/>
              <a:chOff x="6487012" y="3744806"/>
              <a:chExt cx="229401" cy="313391"/>
            </a:xfrm>
          </p:grpSpPr>
          <p:sp>
            <p:nvSpPr>
              <p:cNvPr id="2290" name="Ellipse 228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291" name="Bouée 229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289" name="Connecteur droit 2288"/>
            <p:cNvCxnSpPr/>
            <p:nvPr/>
          </p:nvCxnSpPr>
          <p:spPr>
            <a:xfrm rot="1320000" flipH="1">
              <a:off x="6841332" y="3521869"/>
              <a:ext cx="238124" cy="11191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292" name="Groupe 2291"/>
          <p:cNvGrpSpPr/>
          <p:nvPr>
            <p:custDataLst>
              <p:tags r:id="rId135"/>
            </p:custDataLst>
          </p:nvPr>
        </p:nvGrpSpPr>
        <p:grpSpPr>
          <a:xfrm>
            <a:off x="2636068" y="2325037"/>
            <a:ext cx="1621591" cy="1444487"/>
            <a:chOff x="5457865" y="2418819"/>
            <a:chExt cx="1621591" cy="1444487"/>
          </a:xfrm>
        </p:grpSpPr>
        <p:sp>
          <p:nvSpPr>
            <p:cNvPr id="2293" name="Forme libre 2292"/>
            <p:cNvSpPr/>
            <p:nvPr/>
          </p:nvSpPr>
          <p:spPr>
            <a:xfrm>
              <a:off x="5457865" y="2418819"/>
              <a:ext cx="1522386" cy="1444487"/>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22386" h="1444487">
                  <a:moveTo>
                    <a:pt x="1522386" y="1265021"/>
                  </a:moveTo>
                  <a:lnTo>
                    <a:pt x="821036" y="954597"/>
                  </a:lnTo>
                  <a:cubicBezTo>
                    <a:pt x="897428" y="1246179"/>
                    <a:pt x="881842" y="1184739"/>
                    <a:pt x="938368" y="1444487"/>
                  </a:cubicBezTo>
                  <a:lnTo>
                    <a:pt x="271829" y="1152077"/>
                  </a:lnTo>
                  <a:lnTo>
                    <a:pt x="0" y="0"/>
                  </a:lnTo>
                  <a:lnTo>
                    <a:pt x="635332" y="250303"/>
                  </a:lnTo>
                  <a:cubicBezTo>
                    <a:pt x="732400" y="605570"/>
                    <a:pt x="709616" y="540614"/>
                    <a:pt x="756890" y="738160"/>
                  </a:cubicBezTo>
                  <a:lnTo>
                    <a:pt x="1467224" y="1071074"/>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294" name="Groupe 2293"/>
            <p:cNvGrpSpPr/>
            <p:nvPr/>
          </p:nvGrpSpPr>
          <p:grpSpPr>
            <a:xfrm>
              <a:off x="6841947" y="3422026"/>
              <a:ext cx="229401" cy="313391"/>
              <a:chOff x="6487012" y="3744806"/>
              <a:chExt cx="229401" cy="313391"/>
            </a:xfrm>
          </p:grpSpPr>
          <p:sp>
            <p:nvSpPr>
              <p:cNvPr id="2296" name="Ellipse 229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297" name="Bouée 229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295" name="Connecteur droit 2294"/>
            <p:cNvCxnSpPr/>
            <p:nvPr/>
          </p:nvCxnSpPr>
          <p:spPr>
            <a:xfrm flipH="1">
              <a:off x="6841332" y="3521869"/>
              <a:ext cx="238124" cy="11191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298" name="Groupe 2297"/>
          <p:cNvGrpSpPr/>
          <p:nvPr>
            <p:custDataLst>
              <p:tags r:id="rId136"/>
            </p:custDataLst>
          </p:nvPr>
        </p:nvGrpSpPr>
        <p:grpSpPr>
          <a:xfrm>
            <a:off x="2522731" y="2382807"/>
            <a:ext cx="1734928" cy="1323044"/>
            <a:chOff x="5336420" y="2473587"/>
            <a:chExt cx="1734928" cy="1323044"/>
          </a:xfrm>
        </p:grpSpPr>
        <p:sp>
          <p:nvSpPr>
            <p:cNvPr id="2299" name="Forme libre 2298"/>
            <p:cNvSpPr/>
            <p:nvPr/>
          </p:nvSpPr>
          <p:spPr>
            <a:xfrm>
              <a:off x="5336420" y="2473587"/>
              <a:ext cx="1672405" cy="1323044"/>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72405" h="1323044">
                  <a:moveTo>
                    <a:pt x="1672405" y="1186441"/>
                  </a:moveTo>
                  <a:lnTo>
                    <a:pt x="959149" y="885542"/>
                  </a:lnTo>
                  <a:cubicBezTo>
                    <a:pt x="1116504" y="1139024"/>
                    <a:pt x="1069962" y="1079966"/>
                    <a:pt x="1197925" y="1323044"/>
                  </a:cubicBezTo>
                  <a:lnTo>
                    <a:pt x="524241" y="1035397"/>
                  </a:lnTo>
                  <a:lnTo>
                    <a:pt x="0" y="0"/>
                  </a:lnTo>
                  <a:lnTo>
                    <a:pt x="623425" y="259829"/>
                  </a:lnTo>
                  <a:cubicBezTo>
                    <a:pt x="758593" y="574615"/>
                    <a:pt x="726283" y="521567"/>
                    <a:pt x="835470" y="716731"/>
                  </a:cubicBezTo>
                  <a:lnTo>
                    <a:pt x="1583905" y="102106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300" name="Groupe 2299"/>
            <p:cNvGrpSpPr/>
            <p:nvPr/>
          </p:nvGrpSpPr>
          <p:grpSpPr>
            <a:xfrm>
              <a:off x="6841947" y="3422026"/>
              <a:ext cx="229401" cy="313391"/>
              <a:chOff x="6487012" y="3744806"/>
              <a:chExt cx="229401" cy="313391"/>
            </a:xfrm>
          </p:grpSpPr>
          <p:sp>
            <p:nvSpPr>
              <p:cNvPr id="2302" name="Ellipse 230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303" name="Bouée 2302"/>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301" name="Connecteur droit 2300"/>
            <p:cNvCxnSpPr/>
            <p:nvPr/>
          </p:nvCxnSpPr>
          <p:spPr>
            <a:xfrm flipH="1">
              <a:off x="6850856" y="3495675"/>
              <a:ext cx="216694" cy="173831"/>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304" name="Groupe 2303"/>
          <p:cNvGrpSpPr/>
          <p:nvPr>
            <p:custDataLst>
              <p:tags r:id="rId137"/>
            </p:custDataLst>
          </p:nvPr>
        </p:nvGrpSpPr>
        <p:grpSpPr>
          <a:xfrm>
            <a:off x="2403670" y="2481365"/>
            <a:ext cx="1853989" cy="1168960"/>
            <a:chOff x="5217359" y="2566457"/>
            <a:chExt cx="1853989" cy="1168960"/>
          </a:xfrm>
        </p:grpSpPr>
        <p:sp>
          <p:nvSpPr>
            <p:cNvPr id="2305" name="Forme libre 2304"/>
            <p:cNvSpPr/>
            <p:nvPr/>
          </p:nvSpPr>
          <p:spPr>
            <a:xfrm>
              <a:off x="5217359" y="2566457"/>
              <a:ext cx="1803374" cy="1132544"/>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03374" h="1132544">
                  <a:moveTo>
                    <a:pt x="1803374" y="1069760"/>
                  </a:moveTo>
                  <a:lnTo>
                    <a:pt x="1099642" y="771242"/>
                  </a:lnTo>
                  <a:cubicBezTo>
                    <a:pt x="1309385" y="981862"/>
                    <a:pt x="1267605" y="934710"/>
                    <a:pt x="1433668" y="1132544"/>
                  </a:cubicBezTo>
                  <a:cubicBezTo>
                    <a:pt x="1197994" y="1012848"/>
                    <a:pt x="967082" y="950304"/>
                    <a:pt x="750459" y="847278"/>
                  </a:cubicBezTo>
                  <a:lnTo>
                    <a:pt x="0" y="0"/>
                  </a:lnTo>
                  <a:lnTo>
                    <a:pt x="613900" y="259829"/>
                  </a:lnTo>
                  <a:cubicBezTo>
                    <a:pt x="810981" y="486509"/>
                    <a:pt x="795339" y="464417"/>
                    <a:pt x="930719" y="635769"/>
                  </a:cubicBezTo>
                  <a:lnTo>
                    <a:pt x="1662485" y="956775"/>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306" name="Groupe 2305"/>
            <p:cNvGrpSpPr/>
            <p:nvPr/>
          </p:nvGrpSpPr>
          <p:grpSpPr>
            <a:xfrm>
              <a:off x="6841947" y="3422026"/>
              <a:ext cx="229401" cy="313391"/>
              <a:chOff x="6487012" y="3744806"/>
              <a:chExt cx="229401" cy="313391"/>
            </a:xfrm>
          </p:grpSpPr>
          <p:sp>
            <p:nvSpPr>
              <p:cNvPr id="2308" name="Ellipse 2307"/>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309" name="Bouée 2308"/>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307" name="Connecteur droit 2306"/>
            <p:cNvCxnSpPr/>
            <p:nvPr/>
          </p:nvCxnSpPr>
          <p:spPr>
            <a:xfrm rot="900000" flipH="1">
              <a:off x="6898482" y="3436144"/>
              <a:ext cx="121443" cy="292894"/>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310" name="Groupe 2309"/>
          <p:cNvGrpSpPr/>
          <p:nvPr>
            <p:custDataLst>
              <p:tags r:id="rId138"/>
            </p:custDataLst>
          </p:nvPr>
        </p:nvGrpSpPr>
        <p:grpSpPr>
          <a:xfrm>
            <a:off x="2332232" y="2607589"/>
            <a:ext cx="1925427" cy="1040373"/>
            <a:chOff x="5145921" y="2695044"/>
            <a:chExt cx="1925427" cy="1040373"/>
          </a:xfrm>
        </p:grpSpPr>
        <p:sp>
          <p:nvSpPr>
            <p:cNvPr id="2311" name="Forme libre 2310"/>
            <p:cNvSpPr/>
            <p:nvPr/>
          </p:nvSpPr>
          <p:spPr>
            <a:xfrm>
              <a:off x="5145921" y="2695044"/>
              <a:ext cx="1881956" cy="922123"/>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81956" h="922123">
                  <a:moveTo>
                    <a:pt x="1881956" y="922123"/>
                  </a:moveTo>
                  <a:lnTo>
                    <a:pt x="1194892" y="621224"/>
                  </a:lnTo>
                  <a:cubicBezTo>
                    <a:pt x="1435591" y="777075"/>
                    <a:pt x="1379524" y="734685"/>
                    <a:pt x="1605118" y="882513"/>
                  </a:cubicBezTo>
                  <a:lnTo>
                    <a:pt x="905241" y="594866"/>
                  </a:lnTo>
                  <a:lnTo>
                    <a:pt x="0" y="0"/>
                  </a:lnTo>
                  <a:lnTo>
                    <a:pt x="592469" y="259829"/>
                  </a:lnTo>
                  <a:cubicBezTo>
                    <a:pt x="830031" y="417453"/>
                    <a:pt x="833439" y="421556"/>
                    <a:pt x="997394" y="538139"/>
                  </a:cubicBezTo>
                  <a:lnTo>
                    <a:pt x="1731541" y="859144"/>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312" name="Groupe 2311"/>
            <p:cNvGrpSpPr/>
            <p:nvPr/>
          </p:nvGrpSpPr>
          <p:grpSpPr>
            <a:xfrm>
              <a:off x="6841947" y="3422026"/>
              <a:ext cx="229401" cy="313391"/>
              <a:chOff x="6487012" y="3744806"/>
              <a:chExt cx="229401" cy="313391"/>
            </a:xfrm>
          </p:grpSpPr>
          <p:sp>
            <p:nvSpPr>
              <p:cNvPr id="2314" name="Ellipse 2313"/>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315" name="Bouée 2314"/>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313" name="Connecteur droit 2312"/>
            <p:cNvCxnSpPr/>
            <p:nvPr/>
          </p:nvCxnSpPr>
          <p:spPr>
            <a:xfrm flipH="1">
              <a:off x="6898482" y="3436144"/>
              <a:ext cx="121443" cy="292894"/>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316" name="Groupe 2315"/>
          <p:cNvGrpSpPr/>
          <p:nvPr>
            <p:custDataLst>
              <p:tags r:id="rId139"/>
            </p:custDataLst>
          </p:nvPr>
        </p:nvGrpSpPr>
        <p:grpSpPr>
          <a:xfrm>
            <a:off x="2275081" y="2755525"/>
            <a:ext cx="1982578" cy="895117"/>
            <a:chOff x="5088770" y="2840300"/>
            <a:chExt cx="1982578" cy="895117"/>
          </a:xfrm>
        </p:grpSpPr>
        <p:sp>
          <p:nvSpPr>
            <p:cNvPr id="2317" name="Forme libre 2316"/>
            <p:cNvSpPr/>
            <p:nvPr/>
          </p:nvSpPr>
          <p:spPr>
            <a:xfrm>
              <a:off x="5088770" y="2840300"/>
              <a:ext cx="1936725" cy="737701"/>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36725" h="737701">
                  <a:moveTo>
                    <a:pt x="1936725" y="731623"/>
                  </a:moveTo>
                  <a:lnTo>
                    <a:pt x="1261567" y="449774"/>
                  </a:lnTo>
                  <a:cubicBezTo>
                    <a:pt x="1511791" y="527044"/>
                    <a:pt x="1455724" y="508467"/>
                    <a:pt x="1728943" y="582476"/>
                  </a:cubicBezTo>
                  <a:lnTo>
                    <a:pt x="998110" y="304354"/>
                  </a:lnTo>
                  <a:lnTo>
                    <a:pt x="0" y="0"/>
                  </a:lnTo>
                  <a:lnTo>
                    <a:pt x="582944" y="259830"/>
                  </a:lnTo>
                  <a:cubicBezTo>
                    <a:pt x="844318" y="365067"/>
                    <a:pt x="869158" y="373931"/>
                    <a:pt x="1047400" y="423839"/>
                  </a:cubicBezTo>
                  <a:lnTo>
                    <a:pt x="1791073" y="737701"/>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318" name="Groupe 2317"/>
            <p:cNvGrpSpPr/>
            <p:nvPr/>
          </p:nvGrpSpPr>
          <p:grpSpPr>
            <a:xfrm>
              <a:off x="6841947" y="3422026"/>
              <a:ext cx="229401" cy="313391"/>
              <a:chOff x="6487012" y="3744806"/>
              <a:chExt cx="229401" cy="313391"/>
            </a:xfrm>
          </p:grpSpPr>
          <p:sp>
            <p:nvSpPr>
              <p:cNvPr id="2320" name="Ellipse 231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321" name="Bouée 232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319" name="Connecteur droit 2318"/>
            <p:cNvCxnSpPr/>
            <p:nvPr/>
          </p:nvCxnSpPr>
          <p:spPr>
            <a:xfrm rot="1080000">
              <a:off x="6936581" y="3431381"/>
              <a:ext cx="40482" cy="300038"/>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322" name="Groupe 2321"/>
          <p:cNvGrpSpPr/>
          <p:nvPr>
            <p:custDataLst>
              <p:tags r:id="rId140"/>
            </p:custDataLst>
          </p:nvPr>
        </p:nvGrpSpPr>
        <p:grpSpPr>
          <a:xfrm>
            <a:off x="2248887" y="2910307"/>
            <a:ext cx="2008772" cy="740335"/>
            <a:chOff x="5062576" y="2995082"/>
            <a:chExt cx="2008772" cy="740335"/>
          </a:xfrm>
        </p:grpSpPr>
        <p:sp>
          <p:nvSpPr>
            <p:cNvPr id="2323" name="Forme libre 2322"/>
            <p:cNvSpPr/>
            <p:nvPr/>
          </p:nvSpPr>
          <p:spPr>
            <a:xfrm>
              <a:off x="5062576" y="2995082"/>
              <a:ext cx="1970063" cy="621020"/>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70063" h="621020">
                  <a:moveTo>
                    <a:pt x="1970063" y="543504"/>
                  </a:moveTo>
                  <a:lnTo>
                    <a:pt x="1290142" y="264037"/>
                  </a:lnTo>
                  <a:cubicBezTo>
                    <a:pt x="1509410" y="262726"/>
                    <a:pt x="1496205" y="263198"/>
                    <a:pt x="1767043" y="275295"/>
                  </a:cubicBezTo>
                  <a:lnTo>
                    <a:pt x="1048117" y="1935"/>
                  </a:lnTo>
                  <a:lnTo>
                    <a:pt x="0" y="0"/>
                  </a:lnTo>
                  <a:lnTo>
                    <a:pt x="592469" y="271736"/>
                  </a:lnTo>
                  <a:cubicBezTo>
                    <a:pt x="849080" y="300773"/>
                    <a:pt x="897733" y="292968"/>
                    <a:pt x="1073594" y="304776"/>
                  </a:cubicBezTo>
                  <a:lnTo>
                    <a:pt x="1802980" y="621020"/>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324" name="Groupe 2323"/>
            <p:cNvGrpSpPr/>
            <p:nvPr/>
          </p:nvGrpSpPr>
          <p:grpSpPr>
            <a:xfrm>
              <a:off x="6841947" y="3422026"/>
              <a:ext cx="229401" cy="313391"/>
              <a:chOff x="6487012" y="3744806"/>
              <a:chExt cx="229401" cy="313391"/>
            </a:xfrm>
          </p:grpSpPr>
          <p:sp>
            <p:nvSpPr>
              <p:cNvPr id="2326" name="Ellipse 232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327" name="Bouée 232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325" name="Connecteur droit 2324"/>
            <p:cNvCxnSpPr/>
            <p:nvPr/>
          </p:nvCxnSpPr>
          <p:spPr>
            <a:xfrm rot="180000">
              <a:off x="6936581" y="3431381"/>
              <a:ext cx="40482" cy="300038"/>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328" name="Groupe 2327"/>
          <p:cNvGrpSpPr/>
          <p:nvPr>
            <p:custDataLst>
              <p:tags r:id="rId141"/>
            </p:custDataLst>
          </p:nvPr>
        </p:nvGrpSpPr>
        <p:grpSpPr>
          <a:xfrm>
            <a:off x="2275081" y="2752394"/>
            <a:ext cx="1982578" cy="900326"/>
            <a:chOff x="5088770" y="2835091"/>
            <a:chExt cx="1982578" cy="900326"/>
          </a:xfrm>
        </p:grpSpPr>
        <p:sp>
          <p:nvSpPr>
            <p:cNvPr id="2329" name="Forme libre 2328"/>
            <p:cNvSpPr/>
            <p:nvPr/>
          </p:nvSpPr>
          <p:spPr>
            <a:xfrm>
              <a:off x="5088770" y="2835091"/>
              <a:ext cx="1943869" cy="797679"/>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43869" h="797679">
                  <a:moveTo>
                    <a:pt x="1943869" y="703494"/>
                  </a:moveTo>
                  <a:lnTo>
                    <a:pt x="1254423" y="390690"/>
                  </a:lnTo>
                  <a:cubicBezTo>
                    <a:pt x="1426066" y="336992"/>
                    <a:pt x="1479537" y="332700"/>
                    <a:pt x="1717037" y="270978"/>
                  </a:cubicBezTo>
                  <a:lnTo>
                    <a:pt x="1007635" y="0"/>
                  </a:lnTo>
                  <a:lnTo>
                    <a:pt x="0" y="312390"/>
                  </a:lnTo>
                  <a:lnTo>
                    <a:pt x="597231" y="588889"/>
                  </a:lnTo>
                  <a:cubicBezTo>
                    <a:pt x="834792" y="525057"/>
                    <a:pt x="900115" y="522015"/>
                    <a:pt x="1061688" y="488579"/>
                  </a:cubicBezTo>
                  <a:lnTo>
                    <a:pt x="1781548" y="79767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330" name="Groupe 2329"/>
            <p:cNvGrpSpPr/>
            <p:nvPr/>
          </p:nvGrpSpPr>
          <p:grpSpPr>
            <a:xfrm>
              <a:off x="6841947" y="3422026"/>
              <a:ext cx="229401" cy="313391"/>
              <a:chOff x="6487012" y="3744806"/>
              <a:chExt cx="229401" cy="313391"/>
            </a:xfrm>
          </p:grpSpPr>
          <p:sp>
            <p:nvSpPr>
              <p:cNvPr id="2332" name="Ellipse 233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333" name="Bouée 2332"/>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331" name="Connecteur droit 2330"/>
            <p:cNvCxnSpPr/>
            <p:nvPr/>
          </p:nvCxnSpPr>
          <p:spPr>
            <a:xfrm>
              <a:off x="6902749" y="3450319"/>
              <a:ext cx="108917" cy="25582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334" name="Groupe 2333"/>
          <p:cNvGrpSpPr/>
          <p:nvPr>
            <p:custDataLst>
              <p:tags r:id="rId142"/>
            </p:custDataLst>
          </p:nvPr>
        </p:nvGrpSpPr>
        <p:grpSpPr>
          <a:xfrm>
            <a:off x="2330807" y="2607589"/>
            <a:ext cx="1926852" cy="1042171"/>
            <a:chOff x="5144496" y="2693246"/>
            <a:chExt cx="1926852" cy="1042171"/>
          </a:xfrm>
        </p:grpSpPr>
        <p:sp>
          <p:nvSpPr>
            <p:cNvPr id="2335" name="Forme libre 2334"/>
            <p:cNvSpPr/>
            <p:nvPr/>
          </p:nvSpPr>
          <p:spPr>
            <a:xfrm>
              <a:off x="5144496" y="2693246"/>
              <a:ext cx="1890677" cy="94965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90677" h="949656">
                  <a:moveTo>
                    <a:pt x="1890677" y="832675"/>
                  </a:moveTo>
                  <a:lnTo>
                    <a:pt x="1186033" y="507207"/>
                  </a:lnTo>
                  <a:cubicBezTo>
                    <a:pt x="1309549" y="418048"/>
                    <a:pt x="1406081" y="380826"/>
                    <a:pt x="1603054" y="255780"/>
                  </a:cubicBezTo>
                  <a:lnTo>
                    <a:pt x="898717" y="0"/>
                  </a:lnTo>
                  <a:lnTo>
                    <a:pt x="0" y="603680"/>
                  </a:lnTo>
                  <a:lnTo>
                    <a:pt x="592166" y="882713"/>
                  </a:lnTo>
                  <a:cubicBezTo>
                    <a:pt x="776535" y="768222"/>
                    <a:pt x="859588" y="722120"/>
                    <a:pt x="1005963" y="630425"/>
                  </a:cubicBezTo>
                  <a:lnTo>
                    <a:pt x="1730889" y="949656"/>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336" name="Groupe 2335"/>
            <p:cNvGrpSpPr/>
            <p:nvPr/>
          </p:nvGrpSpPr>
          <p:grpSpPr>
            <a:xfrm>
              <a:off x="6841947" y="3422026"/>
              <a:ext cx="229401" cy="313391"/>
              <a:chOff x="6487012" y="3744806"/>
              <a:chExt cx="229401" cy="313391"/>
            </a:xfrm>
          </p:grpSpPr>
          <p:sp>
            <p:nvSpPr>
              <p:cNvPr id="2338" name="Ellipse 2337"/>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339" name="Bouée 2338"/>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337" name="Connecteur droit 2336"/>
            <p:cNvCxnSpPr/>
            <p:nvPr/>
          </p:nvCxnSpPr>
          <p:spPr>
            <a:xfrm>
              <a:off x="6879952" y="3478182"/>
              <a:ext cx="154511" cy="195038"/>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340" name="Groupe 2339"/>
          <p:cNvGrpSpPr/>
          <p:nvPr>
            <p:custDataLst>
              <p:tags r:id="rId143"/>
            </p:custDataLst>
          </p:nvPr>
        </p:nvGrpSpPr>
        <p:grpSpPr>
          <a:xfrm>
            <a:off x="2415818" y="2482731"/>
            <a:ext cx="1841841" cy="1166286"/>
            <a:chOff x="5233150" y="2569131"/>
            <a:chExt cx="1841841" cy="1166286"/>
          </a:xfrm>
        </p:grpSpPr>
        <p:sp>
          <p:nvSpPr>
            <p:cNvPr id="2341" name="Forme libre 2340"/>
            <p:cNvSpPr/>
            <p:nvPr/>
          </p:nvSpPr>
          <p:spPr>
            <a:xfrm>
              <a:off x="5233150" y="2569131"/>
              <a:ext cx="1794424" cy="1138542"/>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94424" h="1138542">
                  <a:moveTo>
                    <a:pt x="1794424" y="936526"/>
                  </a:moveTo>
                  <a:lnTo>
                    <a:pt x="1082181" y="618657"/>
                  </a:lnTo>
                  <a:cubicBezTo>
                    <a:pt x="1182901" y="509234"/>
                    <a:pt x="1274367" y="423887"/>
                    <a:pt x="1423214" y="250714"/>
                  </a:cubicBezTo>
                  <a:lnTo>
                    <a:pt x="734074" y="0"/>
                  </a:lnTo>
                  <a:cubicBezTo>
                    <a:pt x="488814" y="319465"/>
                    <a:pt x="295068" y="519379"/>
                    <a:pt x="0" y="839246"/>
                  </a:cubicBezTo>
                  <a:lnTo>
                    <a:pt x="594698" y="1138542"/>
                  </a:lnTo>
                  <a:cubicBezTo>
                    <a:pt x="728408" y="988589"/>
                    <a:pt x="826659" y="889295"/>
                    <a:pt x="935040" y="772271"/>
                  </a:cubicBezTo>
                  <a:lnTo>
                    <a:pt x="1647301" y="1083903"/>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342" name="Groupe 2341"/>
            <p:cNvGrpSpPr/>
            <p:nvPr/>
          </p:nvGrpSpPr>
          <p:grpSpPr>
            <a:xfrm>
              <a:off x="6841947" y="3422026"/>
              <a:ext cx="229401" cy="313391"/>
              <a:chOff x="6487012" y="3744806"/>
              <a:chExt cx="229401" cy="313391"/>
            </a:xfrm>
          </p:grpSpPr>
          <p:sp>
            <p:nvSpPr>
              <p:cNvPr id="2344" name="Ellipse 2343"/>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345" name="Bouée 2344"/>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343" name="Connecteur droit 2342"/>
            <p:cNvCxnSpPr/>
            <p:nvPr/>
          </p:nvCxnSpPr>
          <p:spPr>
            <a:xfrm rot="1800000">
              <a:off x="6844491" y="3561770"/>
              <a:ext cx="230500" cy="2532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346" name="Groupe 2345"/>
          <p:cNvGrpSpPr/>
          <p:nvPr>
            <p:custDataLst>
              <p:tags r:id="rId144"/>
            </p:custDataLst>
          </p:nvPr>
        </p:nvGrpSpPr>
        <p:grpSpPr>
          <a:xfrm>
            <a:off x="2522202" y="2388111"/>
            <a:ext cx="1735457" cy="1333581"/>
            <a:chOff x="5339534" y="2472877"/>
            <a:chExt cx="1735457" cy="1333581"/>
          </a:xfrm>
        </p:grpSpPr>
        <p:sp>
          <p:nvSpPr>
            <p:cNvPr id="2347" name="Forme libre 2346"/>
            <p:cNvSpPr/>
            <p:nvPr/>
          </p:nvSpPr>
          <p:spPr>
            <a:xfrm>
              <a:off x="5339534" y="2472877"/>
              <a:ext cx="1650046" cy="1333581"/>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50046" h="1333581">
                  <a:moveTo>
                    <a:pt x="1650046" y="1002384"/>
                  </a:moveTo>
                  <a:lnTo>
                    <a:pt x="955534" y="704778"/>
                  </a:lnTo>
                  <a:cubicBezTo>
                    <a:pt x="1018260" y="582691"/>
                    <a:pt x="1097059" y="431487"/>
                    <a:pt x="1195247" y="250715"/>
                  </a:cubicBezTo>
                  <a:lnTo>
                    <a:pt x="521306" y="0"/>
                  </a:lnTo>
                  <a:cubicBezTo>
                    <a:pt x="357101" y="390388"/>
                    <a:pt x="165886" y="678955"/>
                    <a:pt x="0" y="1031750"/>
                  </a:cubicBezTo>
                  <a:lnTo>
                    <a:pt x="614963" y="1333581"/>
                  </a:lnTo>
                  <a:cubicBezTo>
                    <a:pt x="692948" y="1181095"/>
                    <a:pt x="773467" y="1031141"/>
                    <a:pt x="853985" y="888787"/>
                  </a:cubicBezTo>
                  <a:lnTo>
                    <a:pt x="883167" y="894230"/>
                  </a:lnTo>
                  <a:cubicBezTo>
                    <a:pt x="1106497" y="1015746"/>
                    <a:pt x="1443238" y="1156432"/>
                    <a:pt x="1563714" y="1205486"/>
                  </a:cubicBez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348" name="Groupe 2347"/>
            <p:cNvGrpSpPr/>
            <p:nvPr/>
          </p:nvGrpSpPr>
          <p:grpSpPr>
            <a:xfrm>
              <a:off x="6841947" y="3422026"/>
              <a:ext cx="229401" cy="313391"/>
              <a:chOff x="6487012" y="3744806"/>
              <a:chExt cx="229401" cy="313391"/>
            </a:xfrm>
          </p:grpSpPr>
          <p:sp>
            <p:nvSpPr>
              <p:cNvPr id="2350" name="Ellipse 234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351" name="Bouée 235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349" name="Connecteur droit 2348"/>
            <p:cNvCxnSpPr/>
            <p:nvPr/>
          </p:nvCxnSpPr>
          <p:spPr>
            <a:xfrm rot="900000">
              <a:off x="6844491" y="3561770"/>
              <a:ext cx="230500" cy="2532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352" name="Groupe 2351"/>
          <p:cNvGrpSpPr/>
          <p:nvPr>
            <p:custDataLst>
              <p:tags r:id="rId145"/>
            </p:custDataLst>
          </p:nvPr>
        </p:nvGrpSpPr>
        <p:grpSpPr>
          <a:xfrm>
            <a:off x="2648850" y="2338456"/>
            <a:ext cx="1608809" cy="1452630"/>
            <a:chOff x="5466182" y="2419686"/>
            <a:chExt cx="1608809" cy="1452630"/>
          </a:xfrm>
        </p:grpSpPr>
        <p:sp>
          <p:nvSpPr>
            <p:cNvPr id="2353" name="Forme libre 2352"/>
            <p:cNvSpPr/>
            <p:nvPr/>
          </p:nvSpPr>
          <p:spPr>
            <a:xfrm>
              <a:off x="5466182" y="2419686"/>
              <a:ext cx="1561392" cy="1452630"/>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61392" h="1452630">
                  <a:moveTo>
                    <a:pt x="1561392" y="1080905"/>
                  </a:moveTo>
                  <a:lnTo>
                    <a:pt x="808622" y="752904"/>
                  </a:lnTo>
                  <a:cubicBezTo>
                    <a:pt x="840952" y="582690"/>
                    <a:pt x="896955" y="421354"/>
                    <a:pt x="929286" y="248181"/>
                  </a:cubicBezTo>
                  <a:lnTo>
                    <a:pt x="260411" y="0"/>
                  </a:lnTo>
                  <a:cubicBezTo>
                    <a:pt x="169662" y="408118"/>
                    <a:pt x="84831" y="760010"/>
                    <a:pt x="0" y="1153332"/>
                  </a:cubicBezTo>
                  <a:lnTo>
                    <a:pt x="622563" y="1452630"/>
                  </a:lnTo>
                  <a:lnTo>
                    <a:pt x="748920" y="952488"/>
                  </a:lnTo>
                  <a:cubicBezTo>
                    <a:pt x="972250" y="1074004"/>
                    <a:pt x="1298859" y="1202024"/>
                    <a:pt x="1421868" y="1246013"/>
                  </a:cubicBez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354" name="Groupe 2353"/>
            <p:cNvGrpSpPr/>
            <p:nvPr/>
          </p:nvGrpSpPr>
          <p:grpSpPr>
            <a:xfrm>
              <a:off x="6841947" y="3422026"/>
              <a:ext cx="229401" cy="313391"/>
              <a:chOff x="6487012" y="3744806"/>
              <a:chExt cx="229401" cy="313391"/>
            </a:xfrm>
          </p:grpSpPr>
          <p:sp>
            <p:nvSpPr>
              <p:cNvPr id="2356" name="Ellipse 235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357" name="Bouée 235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355" name="Connecteur droit 2354"/>
            <p:cNvCxnSpPr/>
            <p:nvPr/>
          </p:nvCxnSpPr>
          <p:spPr>
            <a:xfrm>
              <a:off x="6844491" y="3561770"/>
              <a:ext cx="230500" cy="2532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358" name="Groupe 2357"/>
          <p:cNvGrpSpPr/>
          <p:nvPr>
            <p:custDataLst>
              <p:tags r:id="rId146"/>
            </p:custDataLst>
          </p:nvPr>
        </p:nvGrpSpPr>
        <p:grpSpPr>
          <a:xfrm>
            <a:off x="2765583" y="2295177"/>
            <a:ext cx="1492076" cy="1494059"/>
            <a:chOff x="1365107" y="2659822"/>
            <a:chExt cx="1492076" cy="1494059"/>
          </a:xfrm>
        </p:grpSpPr>
        <p:sp>
          <p:nvSpPr>
            <p:cNvPr id="2359" name="Forme libre 2358"/>
            <p:cNvSpPr/>
            <p:nvPr/>
          </p:nvSpPr>
          <p:spPr>
            <a:xfrm>
              <a:off x="1365107" y="2659822"/>
              <a:ext cx="1401593" cy="1494059"/>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01593" h="1494059">
                  <a:moveTo>
                    <a:pt x="1401593" y="1101619"/>
                  </a:moveTo>
                  <a:lnTo>
                    <a:pt x="651783" y="764741"/>
                  </a:lnTo>
                  <a:cubicBezTo>
                    <a:pt x="651562" y="594527"/>
                    <a:pt x="651340" y="424314"/>
                    <a:pt x="651119" y="254100"/>
                  </a:cubicBezTo>
                  <a:lnTo>
                    <a:pt x="5918" y="0"/>
                  </a:lnTo>
                  <a:cubicBezTo>
                    <a:pt x="3945" y="402199"/>
                    <a:pt x="1973" y="804399"/>
                    <a:pt x="0" y="1206598"/>
                  </a:cubicBezTo>
                  <a:lnTo>
                    <a:pt x="643277" y="1494059"/>
                  </a:lnTo>
                  <a:lnTo>
                    <a:pt x="651265" y="993917"/>
                  </a:lnTo>
                  <a:cubicBezTo>
                    <a:pt x="874595" y="1115433"/>
                    <a:pt x="1224878" y="1258249"/>
                    <a:pt x="1347887" y="1302238"/>
                  </a:cubicBez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360" name="Groupe 2359"/>
            <p:cNvGrpSpPr/>
            <p:nvPr/>
          </p:nvGrpSpPr>
          <p:grpSpPr>
            <a:xfrm>
              <a:off x="2611486" y="3707980"/>
              <a:ext cx="245697" cy="313391"/>
              <a:chOff x="6629570" y="3897206"/>
              <a:chExt cx="245697" cy="313391"/>
            </a:xfrm>
          </p:grpSpPr>
          <p:sp>
            <p:nvSpPr>
              <p:cNvPr id="2361" name="Ellipse 2360"/>
              <p:cNvSpPr/>
              <p:nvPr/>
            </p:nvSpPr>
            <p:spPr>
              <a:xfrm>
                <a:off x="6682105" y="39525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362" name="Bouée 2361"/>
              <p:cNvSpPr/>
              <p:nvPr/>
            </p:nvSpPr>
            <p:spPr>
              <a:xfrm rot="1079884">
                <a:off x="6639412" y="38972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cxnSp>
            <p:nvCxnSpPr>
              <p:cNvPr id="2363" name="Connecteur droit 2362"/>
              <p:cNvCxnSpPr/>
              <p:nvPr/>
            </p:nvCxnSpPr>
            <p:spPr>
              <a:xfrm flipV="1">
                <a:off x="6629570" y="4041864"/>
                <a:ext cx="245697" cy="35462"/>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grpSp>
        <p:nvGrpSpPr>
          <p:cNvPr id="2364" name="Groupe 2363"/>
          <p:cNvGrpSpPr/>
          <p:nvPr>
            <p:custDataLst>
              <p:tags r:id="rId147"/>
            </p:custDataLst>
          </p:nvPr>
        </p:nvGrpSpPr>
        <p:grpSpPr>
          <a:xfrm>
            <a:off x="2248887" y="2880938"/>
            <a:ext cx="2008772" cy="740335"/>
            <a:chOff x="5062576" y="2995082"/>
            <a:chExt cx="2008772" cy="740335"/>
          </a:xfrm>
        </p:grpSpPr>
        <p:sp>
          <p:nvSpPr>
            <p:cNvPr id="2365" name="Forme libre 2364"/>
            <p:cNvSpPr/>
            <p:nvPr/>
          </p:nvSpPr>
          <p:spPr>
            <a:xfrm>
              <a:off x="5062576" y="2995082"/>
              <a:ext cx="1970063" cy="621020"/>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70063" h="621020">
                  <a:moveTo>
                    <a:pt x="1970063" y="543504"/>
                  </a:moveTo>
                  <a:lnTo>
                    <a:pt x="1290142" y="264037"/>
                  </a:lnTo>
                  <a:cubicBezTo>
                    <a:pt x="1509410" y="262726"/>
                    <a:pt x="1496205" y="263198"/>
                    <a:pt x="1767043" y="275295"/>
                  </a:cubicBezTo>
                  <a:lnTo>
                    <a:pt x="1048117" y="1935"/>
                  </a:lnTo>
                  <a:lnTo>
                    <a:pt x="0" y="0"/>
                  </a:lnTo>
                  <a:lnTo>
                    <a:pt x="592469" y="271736"/>
                  </a:lnTo>
                  <a:cubicBezTo>
                    <a:pt x="849080" y="300773"/>
                    <a:pt x="897733" y="292968"/>
                    <a:pt x="1073594" y="304776"/>
                  </a:cubicBezTo>
                  <a:lnTo>
                    <a:pt x="1802980" y="621020"/>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366" name="Groupe 2365"/>
            <p:cNvGrpSpPr/>
            <p:nvPr/>
          </p:nvGrpSpPr>
          <p:grpSpPr>
            <a:xfrm>
              <a:off x="6841947" y="3422026"/>
              <a:ext cx="229401" cy="313391"/>
              <a:chOff x="6487012" y="3744806"/>
              <a:chExt cx="229401" cy="313391"/>
            </a:xfrm>
          </p:grpSpPr>
          <p:sp>
            <p:nvSpPr>
              <p:cNvPr id="2368" name="Ellipse 2367"/>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369" name="Bouée 2368"/>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367" name="Connecteur droit 2366"/>
            <p:cNvCxnSpPr/>
            <p:nvPr/>
          </p:nvCxnSpPr>
          <p:spPr>
            <a:xfrm rot="180000">
              <a:off x="6936581" y="3431381"/>
              <a:ext cx="40482" cy="300038"/>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370" name="Groupe 2369"/>
          <p:cNvGrpSpPr/>
          <p:nvPr>
            <p:custDataLst>
              <p:tags r:id="rId148"/>
            </p:custDataLst>
          </p:nvPr>
        </p:nvGrpSpPr>
        <p:grpSpPr>
          <a:xfrm>
            <a:off x="2457049" y="2415660"/>
            <a:ext cx="1800610" cy="1210392"/>
            <a:chOff x="5270738" y="2525025"/>
            <a:chExt cx="1800610" cy="1210392"/>
          </a:xfrm>
        </p:grpSpPr>
        <p:sp>
          <p:nvSpPr>
            <p:cNvPr id="2371" name="Forme libre 2370"/>
            <p:cNvSpPr/>
            <p:nvPr/>
          </p:nvSpPr>
          <p:spPr>
            <a:xfrm>
              <a:off x="5270738" y="2525025"/>
              <a:ext cx="1742957" cy="1209147"/>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208707 w 1890594"/>
                <a:gd name="connsiteY6" fmla="*/ 52843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194419 w 1890594"/>
                <a:gd name="connsiteY6" fmla="*/ 547481 h 851699"/>
                <a:gd name="connsiteX7" fmla="*/ 1890594 w 1890594"/>
                <a:gd name="connsiteY7" fmla="*/ 851699 h 851699"/>
                <a:gd name="connsiteX0" fmla="*/ 1754503 w 1890594"/>
                <a:gd name="connsiteY0" fmla="*/ 767038 h 859102"/>
                <a:gd name="connsiteX1" fmla="*/ 1009287 w 1890594"/>
                <a:gd name="connsiteY1" fmla="*/ 442326 h 859102"/>
                <a:gd name="connsiteX2" fmla="*/ 555623 w 1890594"/>
                <a:gd name="connsiteY2" fmla="*/ 240525 h 859102"/>
                <a:gd name="connsiteX3" fmla="*/ 0 w 1890594"/>
                <a:gd name="connsiteY3" fmla="*/ 0 h 859102"/>
                <a:gd name="connsiteX4" fmla="*/ 960530 w 1890594"/>
                <a:gd name="connsiteY4" fmla="*/ 431832 h 859102"/>
                <a:gd name="connsiteX5" fmla="*/ 1574306 w 1890594"/>
                <a:gd name="connsiteY5" fmla="*/ 859102 h 859102"/>
                <a:gd name="connsiteX6" fmla="*/ 1194419 w 1890594"/>
                <a:gd name="connsiteY6" fmla="*/ 547481 h 859102"/>
                <a:gd name="connsiteX7" fmla="*/ 1890594 w 1890594"/>
                <a:gd name="connsiteY7" fmla="*/ 851699 h 859102"/>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45731 w 1890594"/>
                <a:gd name="connsiteY5" fmla="*/ 830527 h 851699"/>
                <a:gd name="connsiteX6" fmla="*/ 1194419 w 1890594"/>
                <a:gd name="connsiteY6" fmla="*/ 547481 h 851699"/>
                <a:gd name="connsiteX7" fmla="*/ 1890594 w 1890594"/>
                <a:gd name="connsiteY7" fmla="*/ 851699 h 851699"/>
                <a:gd name="connsiteX0" fmla="*/ 1702116 w 1838207"/>
                <a:gd name="connsiteY0" fmla="*/ 917057 h 1001718"/>
                <a:gd name="connsiteX1" fmla="*/ 956900 w 1838207"/>
                <a:gd name="connsiteY1" fmla="*/ 592345 h 1001718"/>
                <a:gd name="connsiteX2" fmla="*/ 503236 w 1838207"/>
                <a:gd name="connsiteY2" fmla="*/ 390544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56900 w 1838207"/>
                <a:gd name="connsiteY1" fmla="*/ 592345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895625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99735 w 1838207"/>
                <a:gd name="connsiteY0" fmla="*/ 888481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85448 w 1823920"/>
                <a:gd name="connsiteY0" fmla="*/ 871813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739075 w 1747720"/>
                <a:gd name="connsiteY4" fmla="*/ 8247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650969 w 1747720"/>
                <a:gd name="connsiteY4" fmla="*/ 9390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228197"/>
                <a:gd name="connsiteX1" fmla="*/ 904513 w 1747720"/>
                <a:gd name="connsiteY1" fmla="*/ 651877 h 1228197"/>
                <a:gd name="connsiteX2" fmla="*/ 615156 w 1747720"/>
                <a:gd name="connsiteY2" fmla="*/ 250051 h 1228197"/>
                <a:gd name="connsiteX3" fmla="*/ 0 w 1747720"/>
                <a:gd name="connsiteY3" fmla="*/ 0 h 1228197"/>
                <a:gd name="connsiteX4" fmla="*/ 650969 w 1747720"/>
                <a:gd name="connsiteY4" fmla="*/ 939040 h 1228197"/>
                <a:gd name="connsiteX5" fmla="*/ 1336182 w 1747720"/>
                <a:gd name="connsiteY5" fmla="*/ 1228197 h 1228197"/>
                <a:gd name="connsiteX6" fmla="*/ 1051545 w 1747720"/>
                <a:gd name="connsiteY6" fmla="*/ 802276 h 1228197"/>
                <a:gd name="connsiteX7" fmla="*/ 1747720 w 1747720"/>
                <a:gd name="connsiteY7" fmla="*/ 1106494 h 122819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51545 w 1747720"/>
                <a:gd name="connsiteY6" fmla="*/ 802276 h 1209147"/>
                <a:gd name="connsiteX7" fmla="*/ 1747720 w 1747720"/>
                <a:gd name="connsiteY7" fmla="*/ 1106494 h 120914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37258 w 1747720"/>
                <a:gd name="connsiteY6" fmla="*/ 830851 h 1209147"/>
                <a:gd name="connsiteX7" fmla="*/ 1747720 w 1747720"/>
                <a:gd name="connsiteY7" fmla="*/ 1106494 h 1209147"/>
                <a:gd name="connsiteX0" fmla="*/ 1652111 w 1742957"/>
                <a:gd name="connsiteY0" fmla="*/ 964683 h 1209147"/>
                <a:gd name="connsiteX1" fmla="*/ 904513 w 1742957"/>
                <a:gd name="connsiteY1" fmla="*/ 651877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42957" h="1209147">
                  <a:moveTo>
                    <a:pt x="1652111" y="964683"/>
                  </a:moveTo>
                  <a:lnTo>
                    <a:pt x="904513" y="651877"/>
                  </a:lnTo>
                  <a:cubicBezTo>
                    <a:pt x="761455" y="478487"/>
                    <a:pt x="803773" y="484726"/>
                    <a:pt x="615156" y="250051"/>
                  </a:cubicBezTo>
                  <a:lnTo>
                    <a:pt x="0" y="0"/>
                  </a:lnTo>
                  <a:lnTo>
                    <a:pt x="650969" y="939040"/>
                  </a:lnTo>
                  <a:lnTo>
                    <a:pt x="1319513" y="1209147"/>
                  </a:lnTo>
                  <a:lnTo>
                    <a:pt x="1037258" y="830851"/>
                  </a:lnTo>
                  <a:lnTo>
                    <a:pt x="1742957" y="1132688"/>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372" name="Groupe 2371"/>
            <p:cNvGrpSpPr/>
            <p:nvPr/>
          </p:nvGrpSpPr>
          <p:grpSpPr>
            <a:xfrm>
              <a:off x="6841947" y="3422026"/>
              <a:ext cx="229401" cy="313391"/>
              <a:chOff x="6487012" y="3744806"/>
              <a:chExt cx="229401" cy="313391"/>
            </a:xfrm>
          </p:grpSpPr>
          <p:sp>
            <p:nvSpPr>
              <p:cNvPr id="2374" name="Ellipse 2373"/>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375" name="Bouée 2374"/>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373" name="Connecteur droit 2372"/>
            <p:cNvCxnSpPr/>
            <p:nvPr/>
          </p:nvCxnSpPr>
          <p:spPr>
            <a:xfrm flipV="1">
              <a:off x="6853238" y="3474244"/>
              <a:ext cx="207168" cy="209551"/>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376" name="Groupe 2375"/>
          <p:cNvGrpSpPr/>
          <p:nvPr>
            <p:custDataLst>
              <p:tags r:id="rId149"/>
            </p:custDataLst>
          </p:nvPr>
        </p:nvGrpSpPr>
        <p:grpSpPr>
          <a:xfrm>
            <a:off x="2573730" y="2326752"/>
            <a:ext cx="1683929" cy="1371072"/>
            <a:chOff x="5387419" y="2441681"/>
            <a:chExt cx="1683929" cy="1371072"/>
          </a:xfrm>
        </p:grpSpPr>
        <p:sp>
          <p:nvSpPr>
            <p:cNvPr id="2377" name="Forme libre 2376"/>
            <p:cNvSpPr/>
            <p:nvPr/>
          </p:nvSpPr>
          <p:spPr>
            <a:xfrm>
              <a:off x="5387419" y="2441681"/>
              <a:ext cx="1611989" cy="1371072"/>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208707 w 1890594"/>
                <a:gd name="connsiteY6" fmla="*/ 52843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194419 w 1890594"/>
                <a:gd name="connsiteY6" fmla="*/ 547481 h 851699"/>
                <a:gd name="connsiteX7" fmla="*/ 1890594 w 1890594"/>
                <a:gd name="connsiteY7" fmla="*/ 851699 h 851699"/>
                <a:gd name="connsiteX0" fmla="*/ 1754503 w 1890594"/>
                <a:gd name="connsiteY0" fmla="*/ 767038 h 859102"/>
                <a:gd name="connsiteX1" fmla="*/ 1009287 w 1890594"/>
                <a:gd name="connsiteY1" fmla="*/ 442326 h 859102"/>
                <a:gd name="connsiteX2" fmla="*/ 555623 w 1890594"/>
                <a:gd name="connsiteY2" fmla="*/ 240525 h 859102"/>
                <a:gd name="connsiteX3" fmla="*/ 0 w 1890594"/>
                <a:gd name="connsiteY3" fmla="*/ 0 h 859102"/>
                <a:gd name="connsiteX4" fmla="*/ 960530 w 1890594"/>
                <a:gd name="connsiteY4" fmla="*/ 431832 h 859102"/>
                <a:gd name="connsiteX5" fmla="*/ 1574306 w 1890594"/>
                <a:gd name="connsiteY5" fmla="*/ 859102 h 859102"/>
                <a:gd name="connsiteX6" fmla="*/ 1194419 w 1890594"/>
                <a:gd name="connsiteY6" fmla="*/ 547481 h 859102"/>
                <a:gd name="connsiteX7" fmla="*/ 1890594 w 1890594"/>
                <a:gd name="connsiteY7" fmla="*/ 851699 h 859102"/>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45731 w 1890594"/>
                <a:gd name="connsiteY5" fmla="*/ 830527 h 851699"/>
                <a:gd name="connsiteX6" fmla="*/ 1194419 w 1890594"/>
                <a:gd name="connsiteY6" fmla="*/ 547481 h 851699"/>
                <a:gd name="connsiteX7" fmla="*/ 1890594 w 1890594"/>
                <a:gd name="connsiteY7" fmla="*/ 851699 h 851699"/>
                <a:gd name="connsiteX0" fmla="*/ 1702116 w 1838207"/>
                <a:gd name="connsiteY0" fmla="*/ 917057 h 1001718"/>
                <a:gd name="connsiteX1" fmla="*/ 956900 w 1838207"/>
                <a:gd name="connsiteY1" fmla="*/ 592345 h 1001718"/>
                <a:gd name="connsiteX2" fmla="*/ 503236 w 1838207"/>
                <a:gd name="connsiteY2" fmla="*/ 390544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56900 w 1838207"/>
                <a:gd name="connsiteY1" fmla="*/ 592345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895625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99735 w 1838207"/>
                <a:gd name="connsiteY0" fmla="*/ 888481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85448 w 1823920"/>
                <a:gd name="connsiteY0" fmla="*/ 871813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739075 w 1747720"/>
                <a:gd name="connsiteY4" fmla="*/ 8247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650969 w 1747720"/>
                <a:gd name="connsiteY4" fmla="*/ 9390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228197"/>
                <a:gd name="connsiteX1" fmla="*/ 904513 w 1747720"/>
                <a:gd name="connsiteY1" fmla="*/ 651877 h 1228197"/>
                <a:gd name="connsiteX2" fmla="*/ 615156 w 1747720"/>
                <a:gd name="connsiteY2" fmla="*/ 250051 h 1228197"/>
                <a:gd name="connsiteX3" fmla="*/ 0 w 1747720"/>
                <a:gd name="connsiteY3" fmla="*/ 0 h 1228197"/>
                <a:gd name="connsiteX4" fmla="*/ 650969 w 1747720"/>
                <a:gd name="connsiteY4" fmla="*/ 939040 h 1228197"/>
                <a:gd name="connsiteX5" fmla="*/ 1336182 w 1747720"/>
                <a:gd name="connsiteY5" fmla="*/ 1228197 h 1228197"/>
                <a:gd name="connsiteX6" fmla="*/ 1051545 w 1747720"/>
                <a:gd name="connsiteY6" fmla="*/ 802276 h 1228197"/>
                <a:gd name="connsiteX7" fmla="*/ 1747720 w 1747720"/>
                <a:gd name="connsiteY7" fmla="*/ 1106494 h 122819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51545 w 1747720"/>
                <a:gd name="connsiteY6" fmla="*/ 802276 h 1209147"/>
                <a:gd name="connsiteX7" fmla="*/ 1747720 w 1747720"/>
                <a:gd name="connsiteY7" fmla="*/ 1106494 h 120914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37258 w 1747720"/>
                <a:gd name="connsiteY6" fmla="*/ 830851 h 1209147"/>
                <a:gd name="connsiteX7" fmla="*/ 1747720 w 1747720"/>
                <a:gd name="connsiteY7" fmla="*/ 1106494 h 1209147"/>
                <a:gd name="connsiteX0" fmla="*/ 1652111 w 1742957"/>
                <a:gd name="connsiteY0" fmla="*/ 964683 h 1209147"/>
                <a:gd name="connsiteX1" fmla="*/ 904513 w 1742957"/>
                <a:gd name="connsiteY1" fmla="*/ 651877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52111 w 1742957"/>
                <a:gd name="connsiteY0" fmla="*/ 964683 h 1209147"/>
                <a:gd name="connsiteX1" fmla="*/ 940231 w 1742957"/>
                <a:gd name="connsiteY1" fmla="*/ 637590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52137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33088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33088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556861 w 1626276"/>
                <a:gd name="connsiteY0" fmla="*/ 1031358 h 1292491"/>
                <a:gd name="connsiteX1" fmla="*/ 816407 w 1626276"/>
                <a:gd name="connsiteY1" fmla="*/ 720934 h 1292491"/>
                <a:gd name="connsiteX2" fmla="*/ 627063 w 1626276"/>
                <a:gd name="connsiteY2" fmla="*/ 242908 h 1292491"/>
                <a:gd name="connsiteX3" fmla="*/ 0 w 1626276"/>
                <a:gd name="connsiteY3" fmla="*/ 0 h 1292491"/>
                <a:gd name="connsiteX4" fmla="*/ 534288 w 1626276"/>
                <a:gd name="connsiteY4" fmla="*/ 1022384 h 1292491"/>
                <a:gd name="connsiteX5" fmla="*/ 1202832 w 1626276"/>
                <a:gd name="connsiteY5" fmla="*/ 1292491 h 1292491"/>
                <a:gd name="connsiteX6" fmla="*/ 920577 w 1626276"/>
                <a:gd name="connsiteY6" fmla="*/ 914195 h 1292491"/>
                <a:gd name="connsiteX7" fmla="*/ 1626276 w 1626276"/>
                <a:gd name="connsiteY7" fmla="*/ 1216032 h 1292491"/>
                <a:gd name="connsiteX0" fmla="*/ 1556861 w 1626276"/>
                <a:gd name="connsiteY0" fmla="*/ 1031358 h 1292491"/>
                <a:gd name="connsiteX1" fmla="*/ 816407 w 1626276"/>
                <a:gd name="connsiteY1" fmla="*/ 720934 h 1292491"/>
                <a:gd name="connsiteX2" fmla="*/ 627063 w 1626276"/>
                <a:gd name="connsiteY2" fmla="*/ 242908 h 1292491"/>
                <a:gd name="connsiteX3" fmla="*/ 0 w 1626276"/>
                <a:gd name="connsiteY3" fmla="*/ 0 h 1292491"/>
                <a:gd name="connsiteX4" fmla="*/ 412845 w 1626276"/>
                <a:gd name="connsiteY4" fmla="*/ 1105728 h 1292491"/>
                <a:gd name="connsiteX5" fmla="*/ 1202832 w 1626276"/>
                <a:gd name="connsiteY5" fmla="*/ 1292491 h 1292491"/>
                <a:gd name="connsiteX6" fmla="*/ 920577 w 1626276"/>
                <a:gd name="connsiteY6" fmla="*/ 914195 h 1292491"/>
                <a:gd name="connsiteX7" fmla="*/ 1626276 w 1626276"/>
                <a:gd name="connsiteY7" fmla="*/ 1216032 h 1292491"/>
                <a:gd name="connsiteX0" fmla="*/ 1556861 w 1626276"/>
                <a:gd name="connsiteY0" fmla="*/ 1031358 h 1387741"/>
                <a:gd name="connsiteX1" fmla="*/ 816407 w 1626276"/>
                <a:gd name="connsiteY1" fmla="*/ 720934 h 1387741"/>
                <a:gd name="connsiteX2" fmla="*/ 627063 w 1626276"/>
                <a:gd name="connsiteY2" fmla="*/ 242908 h 1387741"/>
                <a:gd name="connsiteX3" fmla="*/ 0 w 1626276"/>
                <a:gd name="connsiteY3" fmla="*/ 0 h 1387741"/>
                <a:gd name="connsiteX4" fmla="*/ 412845 w 1626276"/>
                <a:gd name="connsiteY4" fmla="*/ 1105728 h 1387741"/>
                <a:gd name="connsiteX5" fmla="*/ 1088532 w 1626276"/>
                <a:gd name="connsiteY5" fmla="*/ 1387741 h 1387741"/>
                <a:gd name="connsiteX6" fmla="*/ 920577 w 1626276"/>
                <a:gd name="connsiteY6" fmla="*/ 914195 h 1387741"/>
                <a:gd name="connsiteX7" fmla="*/ 1626276 w 1626276"/>
                <a:gd name="connsiteY7" fmla="*/ 1216032 h 1387741"/>
                <a:gd name="connsiteX0" fmla="*/ 1556861 w 1626276"/>
                <a:gd name="connsiteY0" fmla="*/ 1031358 h 1371072"/>
                <a:gd name="connsiteX1" fmla="*/ 816407 w 1626276"/>
                <a:gd name="connsiteY1" fmla="*/ 720934 h 1371072"/>
                <a:gd name="connsiteX2" fmla="*/ 627063 w 1626276"/>
                <a:gd name="connsiteY2" fmla="*/ 242908 h 1371072"/>
                <a:gd name="connsiteX3" fmla="*/ 0 w 1626276"/>
                <a:gd name="connsiteY3" fmla="*/ 0 h 1371072"/>
                <a:gd name="connsiteX4" fmla="*/ 412845 w 1626276"/>
                <a:gd name="connsiteY4" fmla="*/ 1105728 h 1371072"/>
                <a:gd name="connsiteX5" fmla="*/ 1074245 w 1626276"/>
                <a:gd name="connsiteY5" fmla="*/ 1371072 h 1371072"/>
                <a:gd name="connsiteX6" fmla="*/ 920577 w 1626276"/>
                <a:gd name="connsiteY6" fmla="*/ 914195 h 1371072"/>
                <a:gd name="connsiteX7" fmla="*/ 1626276 w 1626276"/>
                <a:gd name="connsiteY7" fmla="*/ 1216032 h 1371072"/>
                <a:gd name="connsiteX0" fmla="*/ 1556861 w 1626276"/>
                <a:gd name="connsiteY0" fmla="*/ 1031358 h 1371072"/>
                <a:gd name="connsiteX1" fmla="*/ 816407 w 1626276"/>
                <a:gd name="connsiteY1" fmla="*/ 720934 h 1371072"/>
                <a:gd name="connsiteX2" fmla="*/ 627063 w 1626276"/>
                <a:gd name="connsiteY2" fmla="*/ 242908 h 1371072"/>
                <a:gd name="connsiteX3" fmla="*/ 0 w 1626276"/>
                <a:gd name="connsiteY3" fmla="*/ 0 h 1371072"/>
                <a:gd name="connsiteX4" fmla="*/ 412845 w 1626276"/>
                <a:gd name="connsiteY4" fmla="*/ 1105728 h 1371072"/>
                <a:gd name="connsiteX5" fmla="*/ 1074245 w 1626276"/>
                <a:gd name="connsiteY5" fmla="*/ 1371072 h 1371072"/>
                <a:gd name="connsiteX6" fmla="*/ 899146 w 1626276"/>
                <a:gd name="connsiteY6" fmla="*/ 928483 h 1371072"/>
                <a:gd name="connsiteX7" fmla="*/ 1626276 w 1626276"/>
                <a:gd name="connsiteY7" fmla="*/ 1216032 h 1371072"/>
                <a:gd name="connsiteX0" fmla="*/ 1556861 w 1611989"/>
                <a:gd name="connsiteY0" fmla="*/ 1031358 h 1371072"/>
                <a:gd name="connsiteX1" fmla="*/ 816407 w 1611989"/>
                <a:gd name="connsiteY1" fmla="*/ 720934 h 1371072"/>
                <a:gd name="connsiteX2" fmla="*/ 627063 w 1611989"/>
                <a:gd name="connsiteY2" fmla="*/ 242908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11989" h="1371072">
                  <a:moveTo>
                    <a:pt x="1556861" y="1031358"/>
                  </a:moveTo>
                  <a:lnTo>
                    <a:pt x="816407" y="720934"/>
                  </a:lnTo>
                  <a:cubicBezTo>
                    <a:pt x="737643" y="540400"/>
                    <a:pt x="751386" y="539495"/>
                    <a:pt x="627063" y="242908"/>
                  </a:cubicBezTo>
                  <a:lnTo>
                    <a:pt x="0" y="0"/>
                  </a:lnTo>
                  <a:lnTo>
                    <a:pt x="412845" y="1105728"/>
                  </a:lnTo>
                  <a:lnTo>
                    <a:pt x="1074245" y="1371072"/>
                  </a:lnTo>
                  <a:lnTo>
                    <a:pt x="899146" y="928483"/>
                  </a:lnTo>
                  <a:lnTo>
                    <a:pt x="1611989" y="1239844"/>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378" name="Groupe 2377"/>
            <p:cNvGrpSpPr/>
            <p:nvPr/>
          </p:nvGrpSpPr>
          <p:grpSpPr>
            <a:xfrm>
              <a:off x="6841947" y="3422026"/>
              <a:ext cx="229401" cy="313391"/>
              <a:chOff x="6487012" y="3744806"/>
              <a:chExt cx="229401" cy="313391"/>
            </a:xfrm>
          </p:grpSpPr>
          <p:sp>
            <p:nvSpPr>
              <p:cNvPr id="2380" name="Ellipse 237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381" name="Bouée 238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379" name="Connecteur droit 2378"/>
            <p:cNvCxnSpPr/>
            <p:nvPr/>
          </p:nvCxnSpPr>
          <p:spPr>
            <a:xfrm rot="60000" flipV="1">
              <a:off x="6853238" y="3474244"/>
              <a:ext cx="207168" cy="209551"/>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382" name="Groupe 2381"/>
          <p:cNvGrpSpPr/>
          <p:nvPr>
            <p:custDataLst>
              <p:tags r:id="rId150"/>
            </p:custDataLst>
          </p:nvPr>
        </p:nvGrpSpPr>
        <p:grpSpPr>
          <a:xfrm>
            <a:off x="2715641" y="2302104"/>
            <a:ext cx="1542018" cy="1456796"/>
            <a:chOff x="5537438" y="2415488"/>
            <a:chExt cx="1542018" cy="1456796"/>
          </a:xfrm>
        </p:grpSpPr>
        <p:sp>
          <p:nvSpPr>
            <p:cNvPr id="2383" name="Forme libre 2382"/>
            <p:cNvSpPr/>
            <p:nvPr/>
          </p:nvSpPr>
          <p:spPr>
            <a:xfrm>
              <a:off x="5537438" y="2415488"/>
              <a:ext cx="1452445" cy="145679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208707 w 1890594"/>
                <a:gd name="connsiteY6" fmla="*/ 52843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194419 w 1890594"/>
                <a:gd name="connsiteY6" fmla="*/ 547481 h 851699"/>
                <a:gd name="connsiteX7" fmla="*/ 1890594 w 1890594"/>
                <a:gd name="connsiteY7" fmla="*/ 851699 h 851699"/>
                <a:gd name="connsiteX0" fmla="*/ 1754503 w 1890594"/>
                <a:gd name="connsiteY0" fmla="*/ 767038 h 859102"/>
                <a:gd name="connsiteX1" fmla="*/ 1009287 w 1890594"/>
                <a:gd name="connsiteY1" fmla="*/ 442326 h 859102"/>
                <a:gd name="connsiteX2" fmla="*/ 555623 w 1890594"/>
                <a:gd name="connsiteY2" fmla="*/ 240525 h 859102"/>
                <a:gd name="connsiteX3" fmla="*/ 0 w 1890594"/>
                <a:gd name="connsiteY3" fmla="*/ 0 h 859102"/>
                <a:gd name="connsiteX4" fmla="*/ 960530 w 1890594"/>
                <a:gd name="connsiteY4" fmla="*/ 431832 h 859102"/>
                <a:gd name="connsiteX5" fmla="*/ 1574306 w 1890594"/>
                <a:gd name="connsiteY5" fmla="*/ 859102 h 859102"/>
                <a:gd name="connsiteX6" fmla="*/ 1194419 w 1890594"/>
                <a:gd name="connsiteY6" fmla="*/ 547481 h 859102"/>
                <a:gd name="connsiteX7" fmla="*/ 1890594 w 1890594"/>
                <a:gd name="connsiteY7" fmla="*/ 851699 h 859102"/>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45731 w 1890594"/>
                <a:gd name="connsiteY5" fmla="*/ 830527 h 851699"/>
                <a:gd name="connsiteX6" fmla="*/ 1194419 w 1890594"/>
                <a:gd name="connsiteY6" fmla="*/ 547481 h 851699"/>
                <a:gd name="connsiteX7" fmla="*/ 1890594 w 1890594"/>
                <a:gd name="connsiteY7" fmla="*/ 851699 h 851699"/>
                <a:gd name="connsiteX0" fmla="*/ 1702116 w 1838207"/>
                <a:gd name="connsiteY0" fmla="*/ 917057 h 1001718"/>
                <a:gd name="connsiteX1" fmla="*/ 956900 w 1838207"/>
                <a:gd name="connsiteY1" fmla="*/ 592345 h 1001718"/>
                <a:gd name="connsiteX2" fmla="*/ 503236 w 1838207"/>
                <a:gd name="connsiteY2" fmla="*/ 390544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56900 w 1838207"/>
                <a:gd name="connsiteY1" fmla="*/ 592345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895625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99735 w 1838207"/>
                <a:gd name="connsiteY0" fmla="*/ 888481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85448 w 1823920"/>
                <a:gd name="connsiteY0" fmla="*/ 871813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739075 w 1747720"/>
                <a:gd name="connsiteY4" fmla="*/ 8247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650969 w 1747720"/>
                <a:gd name="connsiteY4" fmla="*/ 9390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228197"/>
                <a:gd name="connsiteX1" fmla="*/ 904513 w 1747720"/>
                <a:gd name="connsiteY1" fmla="*/ 651877 h 1228197"/>
                <a:gd name="connsiteX2" fmla="*/ 615156 w 1747720"/>
                <a:gd name="connsiteY2" fmla="*/ 250051 h 1228197"/>
                <a:gd name="connsiteX3" fmla="*/ 0 w 1747720"/>
                <a:gd name="connsiteY3" fmla="*/ 0 h 1228197"/>
                <a:gd name="connsiteX4" fmla="*/ 650969 w 1747720"/>
                <a:gd name="connsiteY4" fmla="*/ 939040 h 1228197"/>
                <a:gd name="connsiteX5" fmla="*/ 1336182 w 1747720"/>
                <a:gd name="connsiteY5" fmla="*/ 1228197 h 1228197"/>
                <a:gd name="connsiteX6" fmla="*/ 1051545 w 1747720"/>
                <a:gd name="connsiteY6" fmla="*/ 802276 h 1228197"/>
                <a:gd name="connsiteX7" fmla="*/ 1747720 w 1747720"/>
                <a:gd name="connsiteY7" fmla="*/ 1106494 h 122819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51545 w 1747720"/>
                <a:gd name="connsiteY6" fmla="*/ 802276 h 1209147"/>
                <a:gd name="connsiteX7" fmla="*/ 1747720 w 1747720"/>
                <a:gd name="connsiteY7" fmla="*/ 1106494 h 120914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37258 w 1747720"/>
                <a:gd name="connsiteY6" fmla="*/ 830851 h 1209147"/>
                <a:gd name="connsiteX7" fmla="*/ 1747720 w 1747720"/>
                <a:gd name="connsiteY7" fmla="*/ 1106494 h 1209147"/>
                <a:gd name="connsiteX0" fmla="*/ 1652111 w 1742957"/>
                <a:gd name="connsiteY0" fmla="*/ 964683 h 1209147"/>
                <a:gd name="connsiteX1" fmla="*/ 904513 w 1742957"/>
                <a:gd name="connsiteY1" fmla="*/ 651877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52111 w 1742957"/>
                <a:gd name="connsiteY0" fmla="*/ 964683 h 1209147"/>
                <a:gd name="connsiteX1" fmla="*/ 940231 w 1742957"/>
                <a:gd name="connsiteY1" fmla="*/ 637590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52137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33088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33088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556861 w 1626276"/>
                <a:gd name="connsiteY0" fmla="*/ 1031358 h 1292491"/>
                <a:gd name="connsiteX1" fmla="*/ 816407 w 1626276"/>
                <a:gd name="connsiteY1" fmla="*/ 720934 h 1292491"/>
                <a:gd name="connsiteX2" fmla="*/ 627063 w 1626276"/>
                <a:gd name="connsiteY2" fmla="*/ 242908 h 1292491"/>
                <a:gd name="connsiteX3" fmla="*/ 0 w 1626276"/>
                <a:gd name="connsiteY3" fmla="*/ 0 h 1292491"/>
                <a:gd name="connsiteX4" fmla="*/ 534288 w 1626276"/>
                <a:gd name="connsiteY4" fmla="*/ 1022384 h 1292491"/>
                <a:gd name="connsiteX5" fmla="*/ 1202832 w 1626276"/>
                <a:gd name="connsiteY5" fmla="*/ 1292491 h 1292491"/>
                <a:gd name="connsiteX6" fmla="*/ 920577 w 1626276"/>
                <a:gd name="connsiteY6" fmla="*/ 914195 h 1292491"/>
                <a:gd name="connsiteX7" fmla="*/ 1626276 w 1626276"/>
                <a:gd name="connsiteY7" fmla="*/ 1216032 h 1292491"/>
                <a:gd name="connsiteX0" fmla="*/ 1556861 w 1626276"/>
                <a:gd name="connsiteY0" fmla="*/ 1031358 h 1292491"/>
                <a:gd name="connsiteX1" fmla="*/ 816407 w 1626276"/>
                <a:gd name="connsiteY1" fmla="*/ 720934 h 1292491"/>
                <a:gd name="connsiteX2" fmla="*/ 627063 w 1626276"/>
                <a:gd name="connsiteY2" fmla="*/ 242908 h 1292491"/>
                <a:gd name="connsiteX3" fmla="*/ 0 w 1626276"/>
                <a:gd name="connsiteY3" fmla="*/ 0 h 1292491"/>
                <a:gd name="connsiteX4" fmla="*/ 412845 w 1626276"/>
                <a:gd name="connsiteY4" fmla="*/ 1105728 h 1292491"/>
                <a:gd name="connsiteX5" fmla="*/ 1202832 w 1626276"/>
                <a:gd name="connsiteY5" fmla="*/ 1292491 h 1292491"/>
                <a:gd name="connsiteX6" fmla="*/ 920577 w 1626276"/>
                <a:gd name="connsiteY6" fmla="*/ 914195 h 1292491"/>
                <a:gd name="connsiteX7" fmla="*/ 1626276 w 1626276"/>
                <a:gd name="connsiteY7" fmla="*/ 1216032 h 1292491"/>
                <a:gd name="connsiteX0" fmla="*/ 1556861 w 1626276"/>
                <a:gd name="connsiteY0" fmla="*/ 1031358 h 1387741"/>
                <a:gd name="connsiteX1" fmla="*/ 816407 w 1626276"/>
                <a:gd name="connsiteY1" fmla="*/ 720934 h 1387741"/>
                <a:gd name="connsiteX2" fmla="*/ 627063 w 1626276"/>
                <a:gd name="connsiteY2" fmla="*/ 242908 h 1387741"/>
                <a:gd name="connsiteX3" fmla="*/ 0 w 1626276"/>
                <a:gd name="connsiteY3" fmla="*/ 0 h 1387741"/>
                <a:gd name="connsiteX4" fmla="*/ 412845 w 1626276"/>
                <a:gd name="connsiteY4" fmla="*/ 1105728 h 1387741"/>
                <a:gd name="connsiteX5" fmla="*/ 1088532 w 1626276"/>
                <a:gd name="connsiteY5" fmla="*/ 1387741 h 1387741"/>
                <a:gd name="connsiteX6" fmla="*/ 920577 w 1626276"/>
                <a:gd name="connsiteY6" fmla="*/ 914195 h 1387741"/>
                <a:gd name="connsiteX7" fmla="*/ 1626276 w 1626276"/>
                <a:gd name="connsiteY7" fmla="*/ 1216032 h 1387741"/>
                <a:gd name="connsiteX0" fmla="*/ 1556861 w 1626276"/>
                <a:gd name="connsiteY0" fmla="*/ 1031358 h 1371072"/>
                <a:gd name="connsiteX1" fmla="*/ 816407 w 1626276"/>
                <a:gd name="connsiteY1" fmla="*/ 720934 h 1371072"/>
                <a:gd name="connsiteX2" fmla="*/ 627063 w 1626276"/>
                <a:gd name="connsiteY2" fmla="*/ 242908 h 1371072"/>
                <a:gd name="connsiteX3" fmla="*/ 0 w 1626276"/>
                <a:gd name="connsiteY3" fmla="*/ 0 h 1371072"/>
                <a:gd name="connsiteX4" fmla="*/ 412845 w 1626276"/>
                <a:gd name="connsiteY4" fmla="*/ 1105728 h 1371072"/>
                <a:gd name="connsiteX5" fmla="*/ 1074245 w 1626276"/>
                <a:gd name="connsiteY5" fmla="*/ 1371072 h 1371072"/>
                <a:gd name="connsiteX6" fmla="*/ 920577 w 1626276"/>
                <a:gd name="connsiteY6" fmla="*/ 914195 h 1371072"/>
                <a:gd name="connsiteX7" fmla="*/ 1626276 w 1626276"/>
                <a:gd name="connsiteY7" fmla="*/ 1216032 h 1371072"/>
                <a:gd name="connsiteX0" fmla="*/ 1556861 w 1626276"/>
                <a:gd name="connsiteY0" fmla="*/ 1031358 h 1371072"/>
                <a:gd name="connsiteX1" fmla="*/ 816407 w 1626276"/>
                <a:gd name="connsiteY1" fmla="*/ 720934 h 1371072"/>
                <a:gd name="connsiteX2" fmla="*/ 627063 w 1626276"/>
                <a:gd name="connsiteY2" fmla="*/ 242908 h 1371072"/>
                <a:gd name="connsiteX3" fmla="*/ 0 w 1626276"/>
                <a:gd name="connsiteY3" fmla="*/ 0 h 1371072"/>
                <a:gd name="connsiteX4" fmla="*/ 412845 w 1626276"/>
                <a:gd name="connsiteY4" fmla="*/ 1105728 h 1371072"/>
                <a:gd name="connsiteX5" fmla="*/ 1074245 w 1626276"/>
                <a:gd name="connsiteY5" fmla="*/ 1371072 h 1371072"/>
                <a:gd name="connsiteX6" fmla="*/ 899146 w 1626276"/>
                <a:gd name="connsiteY6" fmla="*/ 928483 h 1371072"/>
                <a:gd name="connsiteX7" fmla="*/ 1626276 w 1626276"/>
                <a:gd name="connsiteY7" fmla="*/ 1216032 h 1371072"/>
                <a:gd name="connsiteX0" fmla="*/ 1556861 w 1611989"/>
                <a:gd name="connsiteY0" fmla="*/ 1031358 h 1371072"/>
                <a:gd name="connsiteX1" fmla="*/ 816407 w 1611989"/>
                <a:gd name="connsiteY1" fmla="*/ 720934 h 1371072"/>
                <a:gd name="connsiteX2" fmla="*/ 627063 w 1611989"/>
                <a:gd name="connsiteY2" fmla="*/ 242908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56861 w 1611989"/>
                <a:gd name="connsiteY0" fmla="*/ 1031358 h 1371072"/>
                <a:gd name="connsiteX1" fmla="*/ 840220 w 1611989"/>
                <a:gd name="connsiteY1" fmla="*/ 716172 h 1371072"/>
                <a:gd name="connsiteX2" fmla="*/ 627063 w 1611989"/>
                <a:gd name="connsiteY2" fmla="*/ 242908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627063 w 1611989"/>
                <a:gd name="connsiteY2" fmla="*/ 242908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784225 w 1611989"/>
                <a:gd name="connsiteY2" fmla="*/ 207189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784225 w 1611989"/>
                <a:gd name="connsiteY2" fmla="*/ 207189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784225 w 1611989"/>
                <a:gd name="connsiteY2" fmla="*/ 207189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784225 w 1611989"/>
                <a:gd name="connsiteY2" fmla="*/ 207189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784225 w 1611989"/>
                <a:gd name="connsiteY2" fmla="*/ 207189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435417 w 1476257"/>
                <a:gd name="connsiteY0" fmla="*/ 1069458 h 1411553"/>
                <a:gd name="connsiteX1" fmla="*/ 704488 w 1476257"/>
                <a:gd name="connsiteY1" fmla="*/ 756653 h 1411553"/>
                <a:gd name="connsiteX2" fmla="*/ 648493 w 1476257"/>
                <a:gd name="connsiteY2" fmla="*/ 247670 h 1411553"/>
                <a:gd name="connsiteX3" fmla="*/ 0 w 1476257"/>
                <a:gd name="connsiteY3" fmla="*/ 0 h 1411553"/>
                <a:gd name="connsiteX4" fmla="*/ 277113 w 1476257"/>
                <a:gd name="connsiteY4" fmla="*/ 1146209 h 1411553"/>
                <a:gd name="connsiteX5" fmla="*/ 938513 w 1476257"/>
                <a:gd name="connsiteY5" fmla="*/ 1411553 h 1411553"/>
                <a:gd name="connsiteX6" fmla="*/ 763414 w 1476257"/>
                <a:gd name="connsiteY6" fmla="*/ 968964 h 1411553"/>
                <a:gd name="connsiteX7" fmla="*/ 1476257 w 1476257"/>
                <a:gd name="connsiteY7" fmla="*/ 1280325 h 1411553"/>
                <a:gd name="connsiteX0" fmla="*/ 1435417 w 1476257"/>
                <a:gd name="connsiteY0" fmla="*/ 1069458 h 1411553"/>
                <a:gd name="connsiteX1" fmla="*/ 704488 w 1476257"/>
                <a:gd name="connsiteY1" fmla="*/ 756653 h 1411553"/>
                <a:gd name="connsiteX2" fmla="*/ 648493 w 1476257"/>
                <a:gd name="connsiteY2" fmla="*/ 247670 h 1411553"/>
                <a:gd name="connsiteX3" fmla="*/ 0 w 1476257"/>
                <a:gd name="connsiteY3" fmla="*/ 0 h 1411553"/>
                <a:gd name="connsiteX4" fmla="*/ 153288 w 1476257"/>
                <a:gd name="connsiteY4" fmla="*/ 1184309 h 1411553"/>
                <a:gd name="connsiteX5" fmla="*/ 938513 w 1476257"/>
                <a:gd name="connsiteY5" fmla="*/ 1411553 h 1411553"/>
                <a:gd name="connsiteX6" fmla="*/ 763414 w 1476257"/>
                <a:gd name="connsiteY6" fmla="*/ 968964 h 1411553"/>
                <a:gd name="connsiteX7" fmla="*/ 1476257 w 1476257"/>
                <a:gd name="connsiteY7" fmla="*/ 1280325 h 1411553"/>
                <a:gd name="connsiteX0" fmla="*/ 1435417 w 1476257"/>
                <a:gd name="connsiteY0" fmla="*/ 1069458 h 1411553"/>
                <a:gd name="connsiteX1" fmla="*/ 704488 w 1476257"/>
                <a:gd name="connsiteY1" fmla="*/ 756653 h 1411553"/>
                <a:gd name="connsiteX2" fmla="*/ 648493 w 1476257"/>
                <a:gd name="connsiteY2" fmla="*/ 247670 h 1411553"/>
                <a:gd name="connsiteX3" fmla="*/ 0 w 1476257"/>
                <a:gd name="connsiteY3" fmla="*/ 0 h 1411553"/>
                <a:gd name="connsiteX4" fmla="*/ 141382 w 1476257"/>
                <a:gd name="connsiteY4" fmla="*/ 1184309 h 1411553"/>
                <a:gd name="connsiteX5" fmla="*/ 938513 w 1476257"/>
                <a:gd name="connsiteY5" fmla="*/ 1411553 h 1411553"/>
                <a:gd name="connsiteX6" fmla="*/ 763414 w 1476257"/>
                <a:gd name="connsiteY6" fmla="*/ 968964 h 1411553"/>
                <a:gd name="connsiteX7" fmla="*/ 1476257 w 1476257"/>
                <a:gd name="connsiteY7" fmla="*/ 1280325 h 1411553"/>
                <a:gd name="connsiteX0" fmla="*/ 1421130 w 1461970"/>
                <a:gd name="connsiteY0" fmla="*/ 1055170 h 1397265"/>
                <a:gd name="connsiteX1" fmla="*/ 690201 w 1461970"/>
                <a:gd name="connsiteY1" fmla="*/ 742365 h 1397265"/>
                <a:gd name="connsiteX2" fmla="*/ 634206 w 1461970"/>
                <a:gd name="connsiteY2" fmla="*/ 233382 h 1397265"/>
                <a:gd name="connsiteX3" fmla="*/ 0 w 1461970"/>
                <a:gd name="connsiteY3" fmla="*/ 0 h 1397265"/>
                <a:gd name="connsiteX4" fmla="*/ 127095 w 1461970"/>
                <a:gd name="connsiteY4" fmla="*/ 1170021 h 1397265"/>
                <a:gd name="connsiteX5" fmla="*/ 924226 w 1461970"/>
                <a:gd name="connsiteY5" fmla="*/ 1397265 h 1397265"/>
                <a:gd name="connsiteX6" fmla="*/ 749127 w 1461970"/>
                <a:gd name="connsiteY6" fmla="*/ 954676 h 1397265"/>
                <a:gd name="connsiteX7" fmla="*/ 1461970 w 1461970"/>
                <a:gd name="connsiteY7" fmla="*/ 1266037 h 1397265"/>
                <a:gd name="connsiteX0" fmla="*/ 1421130 w 1461970"/>
                <a:gd name="connsiteY0" fmla="*/ 1055170 h 1456796"/>
                <a:gd name="connsiteX1" fmla="*/ 690201 w 1461970"/>
                <a:gd name="connsiteY1" fmla="*/ 742365 h 1456796"/>
                <a:gd name="connsiteX2" fmla="*/ 634206 w 1461970"/>
                <a:gd name="connsiteY2" fmla="*/ 233382 h 1456796"/>
                <a:gd name="connsiteX3" fmla="*/ 0 w 1461970"/>
                <a:gd name="connsiteY3" fmla="*/ 0 h 1456796"/>
                <a:gd name="connsiteX4" fmla="*/ 127095 w 1461970"/>
                <a:gd name="connsiteY4" fmla="*/ 1170021 h 1456796"/>
                <a:gd name="connsiteX5" fmla="*/ 788495 w 1461970"/>
                <a:gd name="connsiteY5" fmla="*/ 1456796 h 1456796"/>
                <a:gd name="connsiteX6" fmla="*/ 749127 w 1461970"/>
                <a:gd name="connsiteY6" fmla="*/ 954676 h 1456796"/>
                <a:gd name="connsiteX7" fmla="*/ 1461970 w 1461970"/>
                <a:gd name="connsiteY7" fmla="*/ 1266037 h 1456796"/>
                <a:gd name="connsiteX0" fmla="*/ 1421130 w 1461970"/>
                <a:gd name="connsiteY0" fmla="*/ 1055170 h 1456796"/>
                <a:gd name="connsiteX1" fmla="*/ 690201 w 1461970"/>
                <a:gd name="connsiteY1" fmla="*/ 742365 h 1456796"/>
                <a:gd name="connsiteX2" fmla="*/ 634206 w 1461970"/>
                <a:gd name="connsiteY2" fmla="*/ 233382 h 1456796"/>
                <a:gd name="connsiteX3" fmla="*/ 0 w 1461970"/>
                <a:gd name="connsiteY3" fmla="*/ 0 h 1456796"/>
                <a:gd name="connsiteX4" fmla="*/ 127095 w 1461970"/>
                <a:gd name="connsiteY4" fmla="*/ 1170021 h 1456796"/>
                <a:gd name="connsiteX5" fmla="*/ 788495 w 1461970"/>
                <a:gd name="connsiteY5" fmla="*/ 1456796 h 1456796"/>
                <a:gd name="connsiteX6" fmla="*/ 749127 w 1461970"/>
                <a:gd name="connsiteY6" fmla="*/ 954676 h 1456796"/>
                <a:gd name="connsiteX7" fmla="*/ 1461970 w 1461970"/>
                <a:gd name="connsiteY7" fmla="*/ 1266037 h 1456796"/>
                <a:gd name="connsiteX0" fmla="*/ 1421130 w 1461970"/>
                <a:gd name="connsiteY0" fmla="*/ 1055170 h 1456796"/>
                <a:gd name="connsiteX1" fmla="*/ 690201 w 1461970"/>
                <a:gd name="connsiteY1" fmla="*/ 742365 h 1456796"/>
                <a:gd name="connsiteX2" fmla="*/ 634206 w 1461970"/>
                <a:gd name="connsiteY2" fmla="*/ 233382 h 1456796"/>
                <a:gd name="connsiteX3" fmla="*/ 0 w 1461970"/>
                <a:gd name="connsiteY3" fmla="*/ 0 h 1456796"/>
                <a:gd name="connsiteX4" fmla="*/ 127095 w 1461970"/>
                <a:gd name="connsiteY4" fmla="*/ 1170021 h 1456796"/>
                <a:gd name="connsiteX5" fmla="*/ 788495 w 1461970"/>
                <a:gd name="connsiteY5" fmla="*/ 1456796 h 1456796"/>
                <a:gd name="connsiteX6" fmla="*/ 718171 w 1461970"/>
                <a:gd name="connsiteY6" fmla="*/ 957057 h 1456796"/>
                <a:gd name="connsiteX7" fmla="*/ 1461970 w 1461970"/>
                <a:gd name="connsiteY7" fmla="*/ 1266037 h 1456796"/>
                <a:gd name="connsiteX0" fmla="*/ 1421130 w 1461970"/>
                <a:gd name="connsiteY0" fmla="*/ 1055170 h 1456796"/>
                <a:gd name="connsiteX1" fmla="*/ 690201 w 1461970"/>
                <a:gd name="connsiteY1" fmla="*/ 742365 h 1456796"/>
                <a:gd name="connsiteX2" fmla="*/ 634206 w 1461970"/>
                <a:gd name="connsiteY2" fmla="*/ 233382 h 1456796"/>
                <a:gd name="connsiteX3" fmla="*/ 0 w 1461970"/>
                <a:gd name="connsiteY3" fmla="*/ 0 h 1456796"/>
                <a:gd name="connsiteX4" fmla="*/ 127095 w 1461970"/>
                <a:gd name="connsiteY4" fmla="*/ 1170021 h 1456796"/>
                <a:gd name="connsiteX5" fmla="*/ 788495 w 1461970"/>
                <a:gd name="connsiteY5" fmla="*/ 1456796 h 1456796"/>
                <a:gd name="connsiteX6" fmla="*/ 718171 w 1461970"/>
                <a:gd name="connsiteY6" fmla="*/ 957057 h 1456796"/>
                <a:gd name="connsiteX7" fmla="*/ 1461970 w 1461970"/>
                <a:gd name="connsiteY7" fmla="*/ 1266037 h 1456796"/>
                <a:gd name="connsiteX0" fmla="*/ 1421130 w 1452445"/>
                <a:gd name="connsiteY0" fmla="*/ 1055170 h 1456796"/>
                <a:gd name="connsiteX1" fmla="*/ 690201 w 1452445"/>
                <a:gd name="connsiteY1" fmla="*/ 742365 h 1456796"/>
                <a:gd name="connsiteX2" fmla="*/ 634206 w 1452445"/>
                <a:gd name="connsiteY2" fmla="*/ 233382 h 1456796"/>
                <a:gd name="connsiteX3" fmla="*/ 0 w 1452445"/>
                <a:gd name="connsiteY3" fmla="*/ 0 h 1456796"/>
                <a:gd name="connsiteX4" fmla="*/ 127095 w 1452445"/>
                <a:gd name="connsiteY4" fmla="*/ 1170021 h 1456796"/>
                <a:gd name="connsiteX5" fmla="*/ 788495 w 1452445"/>
                <a:gd name="connsiteY5" fmla="*/ 1456796 h 1456796"/>
                <a:gd name="connsiteX6" fmla="*/ 718171 w 1452445"/>
                <a:gd name="connsiteY6" fmla="*/ 957057 h 1456796"/>
                <a:gd name="connsiteX7" fmla="*/ 1452445 w 1452445"/>
                <a:gd name="connsiteY7" fmla="*/ 1287469 h 14567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52445" h="1456796">
                  <a:moveTo>
                    <a:pt x="1421130" y="1055170"/>
                  </a:moveTo>
                  <a:lnTo>
                    <a:pt x="690201" y="742365"/>
                  </a:lnTo>
                  <a:cubicBezTo>
                    <a:pt x="661444" y="540400"/>
                    <a:pt x="660897" y="518063"/>
                    <a:pt x="634206" y="233382"/>
                  </a:cubicBezTo>
                  <a:lnTo>
                    <a:pt x="0" y="0"/>
                  </a:lnTo>
                  <a:lnTo>
                    <a:pt x="127095" y="1170021"/>
                  </a:lnTo>
                  <a:lnTo>
                    <a:pt x="788495" y="1456796"/>
                  </a:lnTo>
                  <a:cubicBezTo>
                    <a:pt x="768228" y="1284661"/>
                    <a:pt x="736056" y="1136336"/>
                    <a:pt x="718171" y="957057"/>
                  </a:cubicBezTo>
                  <a:lnTo>
                    <a:pt x="1452445" y="128746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384" name="Groupe 2383"/>
            <p:cNvGrpSpPr/>
            <p:nvPr/>
          </p:nvGrpSpPr>
          <p:grpSpPr>
            <a:xfrm>
              <a:off x="6841947" y="3422026"/>
              <a:ext cx="229401" cy="313391"/>
              <a:chOff x="6487012" y="3744806"/>
              <a:chExt cx="229401" cy="313391"/>
            </a:xfrm>
          </p:grpSpPr>
          <p:sp>
            <p:nvSpPr>
              <p:cNvPr id="2386" name="Ellipse 238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387" name="Bouée 238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385" name="Connecteur droit 2384"/>
            <p:cNvCxnSpPr/>
            <p:nvPr/>
          </p:nvCxnSpPr>
          <p:spPr>
            <a:xfrm flipV="1">
              <a:off x="6843713" y="3514725"/>
              <a:ext cx="235743" cy="126207"/>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388" name="Groupe 2387"/>
          <p:cNvGrpSpPr/>
          <p:nvPr>
            <p:custDataLst>
              <p:tags r:id="rId151"/>
            </p:custDataLst>
          </p:nvPr>
        </p:nvGrpSpPr>
        <p:grpSpPr>
          <a:xfrm>
            <a:off x="2380850" y="2530332"/>
            <a:ext cx="1876809" cy="1094475"/>
            <a:chOff x="5194539" y="2646469"/>
            <a:chExt cx="1876809" cy="1094475"/>
          </a:xfrm>
        </p:grpSpPr>
        <p:sp>
          <p:nvSpPr>
            <p:cNvPr id="2389" name="Forme libre 2388"/>
            <p:cNvSpPr/>
            <p:nvPr/>
          </p:nvSpPr>
          <p:spPr>
            <a:xfrm>
              <a:off x="5194539" y="2646469"/>
              <a:ext cx="1823920" cy="985050"/>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208707 w 1890594"/>
                <a:gd name="connsiteY6" fmla="*/ 52843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194419 w 1890594"/>
                <a:gd name="connsiteY6" fmla="*/ 547481 h 851699"/>
                <a:gd name="connsiteX7" fmla="*/ 1890594 w 1890594"/>
                <a:gd name="connsiteY7" fmla="*/ 851699 h 851699"/>
                <a:gd name="connsiteX0" fmla="*/ 1754503 w 1890594"/>
                <a:gd name="connsiteY0" fmla="*/ 767038 h 859102"/>
                <a:gd name="connsiteX1" fmla="*/ 1009287 w 1890594"/>
                <a:gd name="connsiteY1" fmla="*/ 442326 h 859102"/>
                <a:gd name="connsiteX2" fmla="*/ 555623 w 1890594"/>
                <a:gd name="connsiteY2" fmla="*/ 240525 h 859102"/>
                <a:gd name="connsiteX3" fmla="*/ 0 w 1890594"/>
                <a:gd name="connsiteY3" fmla="*/ 0 h 859102"/>
                <a:gd name="connsiteX4" fmla="*/ 960530 w 1890594"/>
                <a:gd name="connsiteY4" fmla="*/ 431832 h 859102"/>
                <a:gd name="connsiteX5" fmla="*/ 1574306 w 1890594"/>
                <a:gd name="connsiteY5" fmla="*/ 859102 h 859102"/>
                <a:gd name="connsiteX6" fmla="*/ 1194419 w 1890594"/>
                <a:gd name="connsiteY6" fmla="*/ 547481 h 859102"/>
                <a:gd name="connsiteX7" fmla="*/ 1890594 w 1890594"/>
                <a:gd name="connsiteY7" fmla="*/ 851699 h 859102"/>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45731 w 1890594"/>
                <a:gd name="connsiteY5" fmla="*/ 830527 h 851699"/>
                <a:gd name="connsiteX6" fmla="*/ 1194419 w 1890594"/>
                <a:gd name="connsiteY6" fmla="*/ 547481 h 851699"/>
                <a:gd name="connsiteX7" fmla="*/ 1890594 w 1890594"/>
                <a:gd name="connsiteY7" fmla="*/ 851699 h 851699"/>
                <a:gd name="connsiteX0" fmla="*/ 1702116 w 1838207"/>
                <a:gd name="connsiteY0" fmla="*/ 917057 h 1001718"/>
                <a:gd name="connsiteX1" fmla="*/ 956900 w 1838207"/>
                <a:gd name="connsiteY1" fmla="*/ 592345 h 1001718"/>
                <a:gd name="connsiteX2" fmla="*/ 503236 w 1838207"/>
                <a:gd name="connsiteY2" fmla="*/ 390544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56900 w 1838207"/>
                <a:gd name="connsiteY1" fmla="*/ 592345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895625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99735 w 1838207"/>
                <a:gd name="connsiteY0" fmla="*/ 888481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85448 w 1823920"/>
                <a:gd name="connsiteY0" fmla="*/ 871813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23920" h="985050">
                  <a:moveTo>
                    <a:pt x="1692592" y="864670"/>
                  </a:moveTo>
                  <a:lnTo>
                    <a:pt x="961663" y="549483"/>
                  </a:lnTo>
                  <a:cubicBezTo>
                    <a:pt x="773361" y="404668"/>
                    <a:pt x="803773" y="425195"/>
                    <a:pt x="581818" y="238145"/>
                  </a:cubicBezTo>
                  <a:lnTo>
                    <a:pt x="0" y="0"/>
                  </a:lnTo>
                  <a:lnTo>
                    <a:pt x="815275" y="703296"/>
                  </a:lnTo>
                  <a:lnTo>
                    <a:pt x="1479057" y="963878"/>
                  </a:lnTo>
                  <a:lnTo>
                    <a:pt x="1127745" y="680832"/>
                  </a:lnTo>
                  <a:lnTo>
                    <a:pt x="1823920" y="985050"/>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390" name="Groupe 2389"/>
            <p:cNvGrpSpPr/>
            <p:nvPr/>
          </p:nvGrpSpPr>
          <p:grpSpPr>
            <a:xfrm>
              <a:off x="6841947" y="3422026"/>
              <a:ext cx="229401" cy="313391"/>
              <a:chOff x="6487012" y="3744806"/>
              <a:chExt cx="229401" cy="313391"/>
            </a:xfrm>
          </p:grpSpPr>
          <p:sp>
            <p:nvSpPr>
              <p:cNvPr id="2392" name="Ellipse 239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393" name="Bouée 2392"/>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391" name="Connecteur droit 2390"/>
            <p:cNvCxnSpPr/>
            <p:nvPr/>
          </p:nvCxnSpPr>
          <p:spPr>
            <a:xfrm rot="1800000" flipH="1" flipV="1">
              <a:off x="6953251" y="3424238"/>
              <a:ext cx="4762" cy="316706"/>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394" name="Groupe 2393"/>
          <p:cNvGrpSpPr/>
          <p:nvPr>
            <p:custDataLst>
              <p:tags r:id="rId152"/>
            </p:custDataLst>
          </p:nvPr>
        </p:nvGrpSpPr>
        <p:grpSpPr>
          <a:xfrm>
            <a:off x="2314175" y="2664928"/>
            <a:ext cx="1943484" cy="961124"/>
            <a:chOff x="5127864" y="2779820"/>
            <a:chExt cx="1943484" cy="961124"/>
          </a:xfrm>
        </p:grpSpPr>
        <p:sp>
          <p:nvSpPr>
            <p:cNvPr id="2395" name="Forme libre 2394"/>
            <p:cNvSpPr/>
            <p:nvPr/>
          </p:nvSpPr>
          <p:spPr>
            <a:xfrm>
              <a:off x="5127864" y="2779820"/>
              <a:ext cx="1897738" cy="82788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97738" h="827886">
                  <a:moveTo>
                    <a:pt x="1754503" y="767038"/>
                  </a:moveTo>
                  <a:lnTo>
                    <a:pt x="1009287" y="442326"/>
                  </a:lnTo>
                  <a:cubicBezTo>
                    <a:pt x="794792" y="352280"/>
                    <a:pt x="839490" y="370425"/>
                    <a:pt x="555623" y="240525"/>
                  </a:cubicBezTo>
                  <a:lnTo>
                    <a:pt x="0" y="0"/>
                  </a:lnTo>
                  <a:lnTo>
                    <a:pt x="960530" y="431832"/>
                  </a:lnTo>
                  <a:lnTo>
                    <a:pt x="1657649" y="718608"/>
                  </a:lnTo>
                  <a:lnTo>
                    <a:pt x="1208707" y="528431"/>
                  </a:lnTo>
                  <a:lnTo>
                    <a:pt x="1897738" y="827886"/>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396" name="Groupe 2395"/>
            <p:cNvGrpSpPr/>
            <p:nvPr/>
          </p:nvGrpSpPr>
          <p:grpSpPr>
            <a:xfrm>
              <a:off x="6841947" y="3422026"/>
              <a:ext cx="229401" cy="313391"/>
              <a:chOff x="6487012" y="3744806"/>
              <a:chExt cx="229401" cy="313391"/>
            </a:xfrm>
          </p:grpSpPr>
          <p:sp>
            <p:nvSpPr>
              <p:cNvPr id="2398" name="Ellipse 2397"/>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399" name="Bouée 2398"/>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397" name="Connecteur droit 2396"/>
            <p:cNvCxnSpPr/>
            <p:nvPr/>
          </p:nvCxnSpPr>
          <p:spPr>
            <a:xfrm rot="900000" flipH="1" flipV="1">
              <a:off x="6953251" y="3424238"/>
              <a:ext cx="4762" cy="316706"/>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400" name="Groupe 2399"/>
          <p:cNvGrpSpPr/>
          <p:nvPr>
            <p:custDataLst>
              <p:tags r:id="rId153"/>
            </p:custDataLst>
          </p:nvPr>
        </p:nvGrpSpPr>
        <p:grpSpPr>
          <a:xfrm>
            <a:off x="2278456" y="2809693"/>
            <a:ext cx="1979203" cy="815868"/>
            <a:chOff x="5092145" y="2925076"/>
            <a:chExt cx="1979203" cy="815868"/>
          </a:xfrm>
        </p:grpSpPr>
        <p:sp>
          <p:nvSpPr>
            <p:cNvPr id="2401" name="Forme libre 2400"/>
            <p:cNvSpPr/>
            <p:nvPr/>
          </p:nvSpPr>
          <p:spPr>
            <a:xfrm>
              <a:off x="5092145" y="2925076"/>
              <a:ext cx="1962032" cy="655118"/>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62032" h="655118">
                  <a:moveTo>
                    <a:pt x="1773553" y="655118"/>
                  </a:moveTo>
                  <a:lnTo>
                    <a:pt x="1045006" y="320881"/>
                  </a:lnTo>
                  <a:cubicBezTo>
                    <a:pt x="759073" y="280842"/>
                    <a:pt x="858541" y="301368"/>
                    <a:pt x="562767" y="250049"/>
                  </a:cubicBezTo>
                  <a:lnTo>
                    <a:pt x="0" y="0"/>
                  </a:lnTo>
                  <a:lnTo>
                    <a:pt x="1027206" y="138938"/>
                  </a:lnTo>
                  <a:lnTo>
                    <a:pt x="1695749" y="411426"/>
                  </a:lnTo>
                  <a:lnTo>
                    <a:pt x="1258715" y="356981"/>
                  </a:lnTo>
                  <a:lnTo>
                    <a:pt x="1962032" y="639766"/>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402" name="Groupe 2401"/>
            <p:cNvGrpSpPr/>
            <p:nvPr/>
          </p:nvGrpSpPr>
          <p:grpSpPr>
            <a:xfrm>
              <a:off x="6841947" y="3422026"/>
              <a:ext cx="229401" cy="313391"/>
              <a:chOff x="6487012" y="3744806"/>
              <a:chExt cx="229401" cy="313391"/>
            </a:xfrm>
          </p:grpSpPr>
          <p:sp>
            <p:nvSpPr>
              <p:cNvPr id="2404" name="Ellipse 2403"/>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405" name="Bouée 2404"/>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403" name="Connecteur droit 2402"/>
            <p:cNvCxnSpPr/>
            <p:nvPr/>
          </p:nvCxnSpPr>
          <p:spPr>
            <a:xfrm flipH="1" flipV="1">
              <a:off x="6953251" y="3424238"/>
              <a:ext cx="4762" cy="316706"/>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406" name="Groupe 2405"/>
          <p:cNvGrpSpPr/>
          <p:nvPr>
            <p:custDataLst>
              <p:tags r:id="rId154"/>
            </p:custDataLst>
          </p:nvPr>
        </p:nvGrpSpPr>
        <p:grpSpPr>
          <a:xfrm>
            <a:off x="2271311" y="2797425"/>
            <a:ext cx="1986348" cy="819041"/>
            <a:chOff x="5085000" y="2916376"/>
            <a:chExt cx="1986348" cy="819041"/>
          </a:xfrm>
        </p:grpSpPr>
        <p:sp>
          <p:nvSpPr>
            <p:cNvPr id="2407" name="Forme libre 2406"/>
            <p:cNvSpPr/>
            <p:nvPr/>
          </p:nvSpPr>
          <p:spPr>
            <a:xfrm>
              <a:off x="5085000" y="2916376"/>
              <a:ext cx="1966795" cy="697155"/>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66795" h="697155">
                  <a:moveTo>
                    <a:pt x="1780698" y="697155"/>
                  </a:moveTo>
                  <a:lnTo>
                    <a:pt x="1047388" y="370062"/>
                  </a:lnTo>
                  <a:cubicBezTo>
                    <a:pt x="766218" y="408604"/>
                    <a:pt x="858541" y="393411"/>
                    <a:pt x="569911" y="427817"/>
                  </a:cubicBezTo>
                  <a:lnTo>
                    <a:pt x="0" y="158719"/>
                  </a:lnTo>
                  <a:lnTo>
                    <a:pt x="1034350" y="0"/>
                  </a:lnTo>
                  <a:lnTo>
                    <a:pt x="1733849" y="260581"/>
                  </a:lnTo>
                  <a:lnTo>
                    <a:pt x="1268240" y="332344"/>
                  </a:lnTo>
                  <a:lnTo>
                    <a:pt x="1966795" y="634178"/>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408" name="Groupe 2407"/>
            <p:cNvGrpSpPr/>
            <p:nvPr/>
          </p:nvGrpSpPr>
          <p:grpSpPr>
            <a:xfrm>
              <a:off x="6841947" y="3422026"/>
              <a:ext cx="229401" cy="313391"/>
              <a:chOff x="6487012" y="3744806"/>
              <a:chExt cx="229401" cy="313391"/>
            </a:xfrm>
          </p:grpSpPr>
          <p:sp>
            <p:nvSpPr>
              <p:cNvPr id="2410" name="Ellipse 240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411" name="Bouée 241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409" name="Connecteur droit 2408"/>
            <p:cNvCxnSpPr>
              <a:endCxn id="2411" idx="1"/>
            </p:cNvCxnSpPr>
            <p:nvPr/>
          </p:nvCxnSpPr>
          <p:spPr>
            <a:xfrm flipH="1" flipV="1">
              <a:off x="6913746" y="3448282"/>
              <a:ext cx="77752" cy="269550"/>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412" name="Groupe 2411"/>
          <p:cNvGrpSpPr/>
          <p:nvPr>
            <p:custDataLst>
              <p:tags r:id="rId155"/>
            </p:custDataLst>
          </p:nvPr>
        </p:nvGrpSpPr>
        <p:grpSpPr>
          <a:xfrm>
            <a:off x="2285599" y="2642790"/>
            <a:ext cx="1972060" cy="978584"/>
            <a:chOff x="5099288" y="2756833"/>
            <a:chExt cx="1972060" cy="978584"/>
          </a:xfrm>
        </p:grpSpPr>
        <p:sp>
          <p:nvSpPr>
            <p:cNvPr id="2413" name="Forme libre 2412"/>
            <p:cNvSpPr/>
            <p:nvPr/>
          </p:nvSpPr>
          <p:spPr>
            <a:xfrm>
              <a:off x="5099288" y="2756833"/>
              <a:ext cx="1952507" cy="882892"/>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52507" h="882892">
                  <a:moveTo>
                    <a:pt x="1775935" y="882892"/>
                  </a:moveTo>
                  <a:lnTo>
                    <a:pt x="1047388" y="551036"/>
                  </a:lnTo>
                  <a:cubicBezTo>
                    <a:pt x="813843" y="653872"/>
                    <a:pt x="870447" y="610104"/>
                    <a:pt x="608010" y="749285"/>
                  </a:cubicBezTo>
                  <a:lnTo>
                    <a:pt x="0" y="468282"/>
                  </a:lnTo>
                  <a:lnTo>
                    <a:pt x="977199" y="0"/>
                  </a:lnTo>
                  <a:lnTo>
                    <a:pt x="1695749" y="267724"/>
                  </a:lnTo>
                  <a:lnTo>
                    <a:pt x="1242046" y="465693"/>
                  </a:lnTo>
                  <a:lnTo>
                    <a:pt x="1952507" y="779433"/>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414" name="Groupe 2413"/>
            <p:cNvGrpSpPr/>
            <p:nvPr/>
          </p:nvGrpSpPr>
          <p:grpSpPr>
            <a:xfrm>
              <a:off x="6841947" y="3422026"/>
              <a:ext cx="229401" cy="313391"/>
              <a:chOff x="6487012" y="3744806"/>
              <a:chExt cx="229401" cy="313391"/>
            </a:xfrm>
          </p:grpSpPr>
          <p:sp>
            <p:nvSpPr>
              <p:cNvPr id="2416" name="Ellipse 241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417" name="Bouée 241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415" name="Connecteur droit 2414"/>
            <p:cNvCxnSpPr/>
            <p:nvPr/>
          </p:nvCxnSpPr>
          <p:spPr>
            <a:xfrm flipH="1" flipV="1">
              <a:off x="6896101" y="3467100"/>
              <a:ext cx="126205" cy="221456"/>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418" name="Groupe 2417"/>
          <p:cNvGrpSpPr/>
          <p:nvPr>
            <p:custDataLst>
              <p:tags r:id="rId156"/>
            </p:custDataLst>
          </p:nvPr>
        </p:nvGrpSpPr>
        <p:grpSpPr>
          <a:xfrm>
            <a:off x="2366561" y="2517160"/>
            <a:ext cx="1891098" cy="1100028"/>
            <a:chOff x="5180250" y="2635389"/>
            <a:chExt cx="1891098" cy="1100028"/>
          </a:xfrm>
        </p:grpSpPr>
        <p:sp>
          <p:nvSpPr>
            <p:cNvPr id="2419" name="Forme libre 2418"/>
            <p:cNvSpPr/>
            <p:nvPr/>
          </p:nvSpPr>
          <p:spPr>
            <a:xfrm>
              <a:off x="5180250" y="2635389"/>
              <a:ext cx="1869163" cy="100433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69163" h="1004336">
                  <a:moveTo>
                    <a:pt x="1699736" y="1004336"/>
                  </a:moveTo>
                  <a:lnTo>
                    <a:pt x="978333" y="693911"/>
                  </a:lnTo>
                  <a:cubicBezTo>
                    <a:pt x="790031" y="849134"/>
                    <a:pt x="846635" y="807748"/>
                    <a:pt x="610392" y="999316"/>
                  </a:cubicBezTo>
                  <a:lnTo>
                    <a:pt x="0" y="734982"/>
                  </a:lnTo>
                  <a:lnTo>
                    <a:pt x="839087" y="0"/>
                  </a:lnTo>
                  <a:lnTo>
                    <a:pt x="1538587" y="246293"/>
                  </a:lnTo>
                  <a:cubicBezTo>
                    <a:pt x="1322835" y="429107"/>
                    <a:pt x="1328123" y="428319"/>
                    <a:pt x="1146797" y="565706"/>
                  </a:cubicBezTo>
                  <a:lnTo>
                    <a:pt x="1869163" y="88658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420" name="Groupe 2419"/>
            <p:cNvGrpSpPr/>
            <p:nvPr/>
          </p:nvGrpSpPr>
          <p:grpSpPr>
            <a:xfrm>
              <a:off x="6841947" y="3422026"/>
              <a:ext cx="229401" cy="313391"/>
              <a:chOff x="6487012" y="3744806"/>
              <a:chExt cx="229401" cy="313391"/>
            </a:xfrm>
          </p:grpSpPr>
          <p:sp>
            <p:nvSpPr>
              <p:cNvPr id="2422" name="Ellipse 242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423" name="Bouée 2422"/>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421" name="Connecteur droit 2420"/>
            <p:cNvCxnSpPr/>
            <p:nvPr/>
          </p:nvCxnSpPr>
          <p:spPr>
            <a:xfrm rot="900000" flipH="1" flipV="1">
              <a:off x="6862011" y="3525253"/>
              <a:ext cx="196515" cy="112294"/>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424" name="Groupe 2423"/>
          <p:cNvGrpSpPr/>
          <p:nvPr>
            <p:custDataLst>
              <p:tags r:id="rId157"/>
            </p:custDataLst>
          </p:nvPr>
        </p:nvGrpSpPr>
        <p:grpSpPr>
          <a:xfrm>
            <a:off x="2470835" y="2408898"/>
            <a:ext cx="1786824" cy="1227917"/>
            <a:chOff x="5284524" y="2523093"/>
            <a:chExt cx="1786824" cy="1227917"/>
          </a:xfrm>
        </p:grpSpPr>
        <p:sp>
          <p:nvSpPr>
            <p:cNvPr id="2425" name="Forme libre 2424"/>
            <p:cNvSpPr/>
            <p:nvPr/>
          </p:nvSpPr>
          <p:spPr>
            <a:xfrm>
              <a:off x="5284524" y="2523093"/>
              <a:ext cx="1752857" cy="1227917"/>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52857" h="1227917">
                  <a:moveTo>
                    <a:pt x="1603483" y="1132673"/>
                  </a:moveTo>
                  <a:lnTo>
                    <a:pt x="886091" y="822248"/>
                  </a:lnTo>
                  <a:cubicBezTo>
                    <a:pt x="733883" y="1053671"/>
                    <a:pt x="770435" y="992233"/>
                    <a:pt x="602371" y="1227917"/>
                  </a:cubicBezTo>
                  <a:lnTo>
                    <a:pt x="0" y="947540"/>
                  </a:lnTo>
                  <a:lnTo>
                    <a:pt x="638561" y="0"/>
                  </a:lnTo>
                  <a:lnTo>
                    <a:pt x="1318007" y="242282"/>
                  </a:lnTo>
                  <a:cubicBezTo>
                    <a:pt x="1142360" y="493275"/>
                    <a:pt x="1127597" y="496498"/>
                    <a:pt x="1014450" y="661959"/>
                  </a:cubicBezTo>
                  <a:lnTo>
                    <a:pt x="1752857" y="986852"/>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426" name="Groupe 2425"/>
            <p:cNvGrpSpPr/>
            <p:nvPr/>
          </p:nvGrpSpPr>
          <p:grpSpPr>
            <a:xfrm>
              <a:off x="6841947" y="3422026"/>
              <a:ext cx="229401" cy="313391"/>
              <a:chOff x="6487012" y="3744806"/>
              <a:chExt cx="229401" cy="313391"/>
            </a:xfrm>
          </p:grpSpPr>
          <p:sp>
            <p:nvSpPr>
              <p:cNvPr id="2428" name="Ellipse 2427"/>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429" name="Bouée 2428"/>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427" name="Connecteur droit 2426"/>
            <p:cNvCxnSpPr/>
            <p:nvPr/>
          </p:nvCxnSpPr>
          <p:spPr>
            <a:xfrm flipH="1" flipV="1">
              <a:off x="6862011" y="3525253"/>
              <a:ext cx="196515" cy="112294"/>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430" name="Groupe 2429"/>
          <p:cNvGrpSpPr/>
          <p:nvPr>
            <p:custDataLst>
              <p:tags r:id="rId158"/>
            </p:custDataLst>
          </p:nvPr>
        </p:nvGrpSpPr>
        <p:grpSpPr>
          <a:xfrm>
            <a:off x="2591065" y="2328687"/>
            <a:ext cx="1666594" cy="1388339"/>
            <a:chOff x="5412862" y="2446893"/>
            <a:chExt cx="1666594" cy="1388339"/>
          </a:xfrm>
        </p:grpSpPr>
        <p:sp>
          <p:nvSpPr>
            <p:cNvPr id="2431" name="Forme libre 2430"/>
            <p:cNvSpPr/>
            <p:nvPr/>
          </p:nvSpPr>
          <p:spPr>
            <a:xfrm>
              <a:off x="5412862" y="2446893"/>
              <a:ext cx="1604468" cy="1388339"/>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04468" h="1388339">
                  <a:moveTo>
                    <a:pt x="1511241" y="1236947"/>
                  </a:moveTo>
                  <a:lnTo>
                    <a:pt x="793849" y="918501"/>
                  </a:lnTo>
                  <a:cubicBezTo>
                    <a:pt x="689767" y="1190030"/>
                    <a:pt x="710276" y="1120570"/>
                    <a:pt x="614402" y="1388339"/>
                  </a:cubicBezTo>
                  <a:lnTo>
                    <a:pt x="0" y="1091919"/>
                  </a:lnTo>
                  <a:lnTo>
                    <a:pt x="377877" y="0"/>
                  </a:lnTo>
                  <a:lnTo>
                    <a:pt x="1065344" y="242282"/>
                  </a:lnTo>
                  <a:cubicBezTo>
                    <a:pt x="945844" y="521349"/>
                    <a:pt x="935091" y="536604"/>
                    <a:pt x="858039" y="726128"/>
                  </a:cubicBezTo>
                  <a:lnTo>
                    <a:pt x="1604468" y="1047010"/>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432" name="Groupe 2431"/>
            <p:cNvGrpSpPr/>
            <p:nvPr/>
          </p:nvGrpSpPr>
          <p:grpSpPr>
            <a:xfrm>
              <a:off x="6841947" y="3422026"/>
              <a:ext cx="229401" cy="313391"/>
              <a:chOff x="6487012" y="3744806"/>
              <a:chExt cx="229401" cy="313391"/>
            </a:xfrm>
          </p:grpSpPr>
          <p:sp>
            <p:nvSpPr>
              <p:cNvPr id="2434" name="Ellipse 2433"/>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435" name="Bouée 2434"/>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433" name="Connecteur droit 2432"/>
            <p:cNvCxnSpPr/>
            <p:nvPr/>
          </p:nvCxnSpPr>
          <p:spPr>
            <a:xfrm rot="2220000" flipH="1">
              <a:off x="6841332" y="3521869"/>
              <a:ext cx="238124" cy="11191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436" name="Groupe 2435"/>
          <p:cNvGrpSpPr/>
          <p:nvPr>
            <p:custDataLst>
              <p:tags r:id="rId159"/>
            </p:custDataLst>
          </p:nvPr>
        </p:nvGrpSpPr>
        <p:grpSpPr>
          <a:xfrm>
            <a:off x="2707370" y="2287026"/>
            <a:ext cx="1550289" cy="1480581"/>
            <a:chOff x="5529167" y="2402777"/>
            <a:chExt cx="1550289" cy="1480581"/>
          </a:xfrm>
        </p:grpSpPr>
        <p:sp>
          <p:nvSpPr>
            <p:cNvPr id="2437" name="Forme libre 2436"/>
            <p:cNvSpPr/>
            <p:nvPr/>
          </p:nvSpPr>
          <p:spPr>
            <a:xfrm>
              <a:off x="5529167" y="2402777"/>
              <a:ext cx="1444047" cy="1480581"/>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44047" h="1480581">
                  <a:moveTo>
                    <a:pt x="1394936" y="1281063"/>
                  </a:moveTo>
                  <a:lnTo>
                    <a:pt x="693586" y="966628"/>
                  </a:lnTo>
                  <a:cubicBezTo>
                    <a:pt x="669715" y="1282273"/>
                    <a:pt x="674182" y="1216822"/>
                    <a:pt x="646487" y="1480581"/>
                  </a:cubicBezTo>
                  <a:lnTo>
                    <a:pt x="0" y="1180151"/>
                  </a:lnTo>
                  <a:lnTo>
                    <a:pt x="137245" y="0"/>
                  </a:lnTo>
                  <a:lnTo>
                    <a:pt x="788618" y="258324"/>
                  </a:lnTo>
                  <a:cubicBezTo>
                    <a:pt x="745318" y="601559"/>
                    <a:pt x="746597" y="556656"/>
                    <a:pt x="725692" y="762223"/>
                  </a:cubicBezTo>
                  <a:lnTo>
                    <a:pt x="1444047" y="1067063"/>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438" name="Groupe 2437"/>
            <p:cNvGrpSpPr/>
            <p:nvPr/>
          </p:nvGrpSpPr>
          <p:grpSpPr>
            <a:xfrm>
              <a:off x="6841947" y="3422026"/>
              <a:ext cx="229401" cy="313391"/>
              <a:chOff x="6487012" y="3744806"/>
              <a:chExt cx="229401" cy="313391"/>
            </a:xfrm>
          </p:grpSpPr>
          <p:sp>
            <p:nvSpPr>
              <p:cNvPr id="2440" name="Ellipse 243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441" name="Bouée 244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439" name="Connecteur droit 2438"/>
            <p:cNvCxnSpPr/>
            <p:nvPr/>
          </p:nvCxnSpPr>
          <p:spPr>
            <a:xfrm rot="1320000" flipH="1">
              <a:off x="6841332" y="3521869"/>
              <a:ext cx="238124" cy="11191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442" name="Groupe 2441"/>
          <p:cNvGrpSpPr/>
          <p:nvPr>
            <p:custDataLst>
              <p:tags r:id="rId160"/>
            </p:custDataLst>
          </p:nvPr>
        </p:nvGrpSpPr>
        <p:grpSpPr>
          <a:xfrm>
            <a:off x="2636068" y="2297989"/>
            <a:ext cx="1621591" cy="1444487"/>
            <a:chOff x="5457865" y="2418819"/>
            <a:chExt cx="1621591" cy="1444487"/>
          </a:xfrm>
        </p:grpSpPr>
        <p:sp>
          <p:nvSpPr>
            <p:cNvPr id="2443" name="Forme libre 2442"/>
            <p:cNvSpPr/>
            <p:nvPr/>
          </p:nvSpPr>
          <p:spPr>
            <a:xfrm>
              <a:off x="5457865" y="2418819"/>
              <a:ext cx="1522386" cy="1444487"/>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22386" h="1444487">
                  <a:moveTo>
                    <a:pt x="1522386" y="1265021"/>
                  </a:moveTo>
                  <a:lnTo>
                    <a:pt x="821036" y="954597"/>
                  </a:lnTo>
                  <a:cubicBezTo>
                    <a:pt x="897428" y="1246179"/>
                    <a:pt x="881842" y="1184739"/>
                    <a:pt x="938368" y="1444487"/>
                  </a:cubicBezTo>
                  <a:lnTo>
                    <a:pt x="271829" y="1152077"/>
                  </a:lnTo>
                  <a:lnTo>
                    <a:pt x="0" y="0"/>
                  </a:lnTo>
                  <a:lnTo>
                    <a:pt x="635332" y="250303"/>
                  </a:lnTo>
                  <a:cubicBezTo>
                    <a:pt x="732400" y="605570"/>
                    <a:pt x="709616" y="540614"/>
                    <a:pt x="756890" y="738160"/>
                  </a:cubicBezTo>
                  <a:lnTo>
                    <a:pt x="1467224" y="1071074"/>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444" name="Groupe 2443"/>
            <p:cNvGrpSpPr/>
            <p:nvPr/>
          </p:nvGrpSpPr>
          <p:grpSpPr>
            <a:xfrm>
              <a:off x="6841947" y="3422026"/>
              <a:ext cx="229401" cy="313391"/>
              <a:chOff x="6487012" y="3744806"/>
              <a:chExt cx="229401" cy="313391"/>
            </a:xfrm>
          </p:grpSpPr>
          <p:sp>
            <p:nvSpPr>
              <p:cNvPr id="2446" name="Ellipse 244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447" name="Bouée 244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445" name="Connecteur droit 2444"/>
            <p:cNvCxnSpPr/>
            <p:nvPr/>
          </p:nvCxnSpPr>
          <p:spPr>
            <a:xfrm flipH="1">
              <a:off x="6841332" y="3521869"/>
              <a:ext cx="238124" cy="11191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448" name="Groupe 2447"/>
          <p:cNvGrpSpPr/>
          <p:nvPr>
            <p:custDataLst>
              <p:tags r:id="rId161"/>
            </p:custDataLst>
          </p:nvPr>
        </p:nvGrpSpPr>
        <p:grpSpPr>
          <a:xfrm>
            <a:off x="2522731" y="2357806"/>
            <a:ext cx="1734928" cy="1323044"/>
            <a:chOff x="5336420" y="2473587"/>
            <a:chExt cx="1734928" cy="1323044"/>
          </a:xfrm>
        </p:grpSpPr>
        <p:sp>
          <p:nvSpPr>
            <p:cNvPr id="2449" name="Forme libre 2448"/>
            <p:cNvSpPr/>
            <p:nvPr/>
          </p:nvSpPr>
          <p:spPr>
            <a:xfrm>
              <a:off x="5336420" y="2473587"/>
              <a:ext cx="1672405" cy="1323044"/>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72405" h="1323044">
                  <a:moveTo>
                    <a:pt x="1672405" y="1186441"/>
                  </a:moveTo>
                  <a:lnTo>
                    <a:pt x="959149" y="885542"/>
                  </a:lnTo>
                  <a:cubicBezTo>
                    <a:pt x="1116504" y="1139024"/>
                    <a:pt x="1069962" y="1079966"/>
                    <a:pt x="1197925" y="1323044"/>
                  </a:cubicBezTo>
                  <a:lnTo>
                    <a:pt x="524241" y="1035397"/>
                  </a:lnTo>
                  <a:lnTo>
                    <a:pt x="0" y="0"/>
                  </a:lnTo>
                  <a:lnTo>
                    <a:pt x="623425" y="259829"/>
                  </a:lnTo>
                  <a:cubicBezTo>
                    <a:pt x="758593" y="574615"/>
                    <a:pt x="726283" y="521567"/>
                    <a:pt x="835470" y="716731"/>
                  </a:cubicBezTo>
                  <a:lnTo>
                    <a:pt x="1583905" y="102106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450" name="Groupe 2449"/>
            <p:cNvGrpSpPr/>
            <p:nvPr/>
          </p:nvGrpSpPr>
          <p:grpSpPr>
            <a:xfrm>
              <a:off x="6841947" y="3422026"/>
              <a:ext cx="229401" cy="313391"/>
              <a:chOff x="6487012" y="3744806"/>
              <a:chExt cx="229401" cy="313391"/>
            </a:xfrm>
          </p:grpSpPr>
          <p:sp>
            <p:nvSpPr>
              <p:cNvPr id="2452" name="Ellipse 245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453" name="Bouée 2452"/>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451" name="Connecteur droit 2450"/>
            <p:cNvCxnSpPr/>
            <p:nvPr/>
          </p:nvCxnSpPr>
          <p:spPr>
            <a:xfrm flipH="1">
              <a:off x="6850856" y="3495675"/>
              <a:ext cx="216694" cy="173831"/>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454" name="Groupe 2453"/>
          <p:cNvGrpSpPr/>
          <p:nvPr>
            <p:custDataLst>
              <p:tags r:id="rId162"/>
            </p:custDataLst>
          </p:nvPr>
        </p:nvGrpSpPr>
        <p:grpSpPr>
          <a:xfrm>
            <a:off x="2403670" y="2444350"/>
            <a:ext cx="1853989" cy="1168960"/>
            <a:chOff x="5217359" y="2566457"/>
            <a:chExt cx="1853989" cy="1168960"/>
          </a:xfrm>
        </p:grpSpPr>
        <p:sp>
          <p:nvSpPr>
            <p:cNvPr id="2455" name="Forme libre 2454"/>
            <p:cNvSpPr/>
            <p:nvPr/>
          </p:nvSpPr>
          <p:spPr>
            <a:xfrm>
              <a:off x="5217359" y="2566457"/>
              <a:ext cx="1803374" cy="1132544"/>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03374" h="1132544">
                  <a:moveTo>
                    <a:pt x="1803374" y="1069760"/>
                  </a:moveTo>
                  <a:lnTo>
                    <a:pt x="1099642" y="771242"/>
                  </a:lnTo>
                  <a:cubicBezTo>
                    <a:pt x="1309385" y="981862"/>
                    <a:pt x="1267605" y="934710"/>
                    <a:pt x="1433668" y="1132544"/>
                  </a:cubicBezTo>
                  <a:cubicBezTo>
                    <a:pt x="1197994" y="1012848"/>
                    <a:pt x="967082" y="950304"/>
                    <a:pt x="750459" y="847278"/>
                  </a:cubicBezTo>
                  <a:lnTo>
                    <a:pt x="0" y="0"/>
                  </a:lnTo>
                  <a:lnTo>
                    <a:pt x="613900" y="259829"/>
                  </a:lnTo>
                  <a:cubicBezTo>
                    <a:pt x="810981" y="486509"/>
                    <a:pt x="795339" y="464417"/>
                    <a:pt x="930719" y="635769"/>
                  </a:cubicBezTo>
                  <a:lnTo>
                    <a:pt x="1662485" y="956775"/>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456" name="Groupe 2455"/>
            <p:cNvGrpSpPr/>
            <p:nvPr/>
          </p:nvGrpSpPr>
          <p:grpSpPr>
            <a:xfrm>
              <a:off x="6841947" y="3422026"/>
              <a:ext cx="229401" cy="313391"/>
              <a:chOff x="6487012" y="3744806"/>
              <a:chExt cx="229401" cy="313391"/>
            </a:xfrm>
          </p:grpSpPr>
          <p:sp>
            <p:nvSpPr>
              <p:cNvPr id="2458" name="Ellipse 2457"/>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459" name="Bouée 2458"/>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457" name="Connecteur droit 2456"/>
            <p:cNvCxnSpPr/>
            <p:nvPr/>
          </p:nvCxnSpPr>
          <p:spPr>
            <a:xfrm rot="900000" flipH="1">
              <a:off x="6898482" y="3436144"/>
              <a:ext cx="121443" cy="292894"/>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460" name="Groupe 2459"/>
          <p:cNvGrpSpPr/>
          <p:nvPr>
            <p:custDataLst>
              <p:tags r:id="rId163"/>
            </p:custDataLst>
          </p:nvPr>
        </p:nvGrpSpPr>
        <p:grpSpPr>
          <a:xfrm>
            <a:off x="2332232" y="2580014"/>
            <a:ext cx="1925427" cy="1040373"/>
            <a:chOff x="5145921" y="2695044"/>
            <a:chExt cx="1925427" cy="1040373"/>
          </a:xfrm>
        </p:grpSpPr>
        <p:sp>
          <p:nvSpPr>
            <p:cNvPr id="2461" name="Forme libre 2460"/>
            <p:cNvSpPr/>
            <p:nvPr/>
          </p:nvSpPr>
          <p:spPr>
            <a:xfrm>
              <a:off x="5145921" y="2695044"/>
              <a:ext cx="1881956" cy="922123"/>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81956" h="922123">
                  <a:moveTo>
                    <a:pt x="1881956" y="922123"/>
                  </a:moveTo>
                  <a:lnTo>
                    <a:pt x="1194892" y="621224"/>
                  </a:lnTo>
                  <a:cubicBezTo>
                    <a:pt x="1435591" y="777075"/>
                    <a:pt x="1379524" y="734685"/>
                    <a:pt x="1605118" y="882513"/>
                  </a:cubicBezTo>
                  <a:lnTo>
                    <a:pt x="905241" y="594866"/>
                  </a:lnTo>
                  <a:lnTo>
                    <a:pt x="0" y="0"/>
                  </a:lnTo>
                  <a:lnTo>
                    <a:pt x="592469" y="259829"/>
                  </a:lnTo>
                  <a:cubicBezTo>
                    <a:pt x="830031" y="417453"/>
                    <a:pt x="833439" y="421556"/>
                    <a:pt x="997394" y="538139"/>
                  </a:cubicBezTo>
                  <a:lnTo>
                    <a:pt x="1731541" y="859144"/>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462" name="Groupe 2461"/>
            <p:cNvGrpSpPr/>
            <p:nvPr/>
          </p:nvGrpSpPr>
          <p:grpSpPr>
            <a:xfrm>
              <a:off x="6841947" y="3422026"/>
              <a:ext cx="229401" cy="313391"/>
              <a:chOff x="6487012" y="3744806"/>
              <a:chExt cx="229401" cy="313391"/>
            </a:xfrm>
          </p:grpSpPr>
          <p:sp>
            <p:nvSpPr>
              <p:cNvPr id="2464" name="Ellipse 2463"/>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465" name="Bouée 2464"/>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463" name="Connecteur droit 2462"/>
            <p:cNvCxnSpPr/>
            <p:nvPr/>
          </p:nvCxnSpPr>
          <p:spPr>
            <a:xfrm flipH="1">
              <a:off x="6898482" y="3436144"/>
              <a:ext cx="121443" cy="292894"/>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466" name="Groupe 2465"/>
          <p:cNvGrpSpPr/>
          <p:nvPr>
            <p:custDataLst>
              <p:tags r:id="rId164"/>
            </p:custDataLst>
          </p:nvPr>
        </p:nvGrpSpPr>
        <p:grpSpPr>
          <a:xfrm>
            <a:off x="2275081" y="2768212"/>
            <a:ext cx="1982578" cy="895117"/>
            <a:chOff x="5088770" y="2840300"/>
            <a:chExt cx="1982578" cy="895117"/>
          </a:xfrm>
        </p:grpSpPr>
        <p:sp>
          <p:nvSpPr>
            <p:cNvPr id="2467" name="Forme libre 2466"/>
            <p:cNvSpPr/>
            <p:nvPr/>
          </p:nvSpPr>
          <p:spPr>
            <a:xfrm>
              <a:off x="5088770" y="2840300"/>
              <a:ext cx="1936725" cy="737701"/>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36725" h="737701">
                  <a:moveTo>
                    <a:pt x="1936725" y="731623"/>
                  </a:moveTo>
                  <a:lnTo>
                    <a:pt x="1261567" y="449774"/>
                  </a:lnTo>
                  <a:cubicBezTo>
                    <a:pt x="1511791" y="527044"/>
                    <a:pt x="1455724" y="508467"/>
                    <a:pt x="1728943" y="582476"/>
                  </a:cubicBezTo>
                  <a:lnTo>
                    <a:pt x="998110" y="304354"/>
                  </a:lnTo>
                  <a:lnTo>
                    <a:pt x="0" y="0"/>
                  </a:lnTo>
                  <a:lnTo>
                    <a:pt x="582944" y="259830"/>
                  </a:lnTo>
                  <a:cubicBezTo>
                    <a:pt x="844318" y="365067"/>
                    <a:pt x="869158" y="373931"/>
                    <a:pt x="1047400" y="423839"/>
                  </a:cubicBezTo>
                  <a:lnTo>
                    <a:pt x="1791073" y="737701"/>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468" name="Groupe 2467"/>
            <p:cNvGrpSpPr/>
            <p:nvPr/>
          </p:nvGrpSpPr>
          <p:grpSpPr>
            <a:xfrm>
              <a:off x="6841947" y="3422026"/>
              <a:ext cx="229401" cy="313391"/>
              <a:chOff x="6487012" y="3744806"/>
              <a:chExt cx="229401" cy="313391"/>
            </a:xfrm>
          </p:grpSpPr>
          <p:sp>
            <p:nvSpPr>
              <p:cNvPr id="2470" name="Ellipse 246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471" name="Bouée 247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469" name="Connecteur droit 2468"/>
            <p:cNvCxnSpPr/>
            <p:nvPr/>
          </p:nvCxnSpPr>
          <p:spPr>
            <a:xfrm rot="1080000">
              <a:off x="6936581" y="3431381"/>
              <a:ext cx="40482" cy="300038"/>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472" name="Groupe 2471"/>
          <p:cNvGrpSpPr/>
          <p:nvPr>
            <p:custDataLst>
              <p:tags r:id="rId165"/>
            </p:custDataLst>
          </p:nvPr>
        </p:nvGrpSpPr>
        <p:grpSpPr>
          <a:xfrm>
            <a:off x="2275081" y="2717331"/>
            <a:ext cx="1982578" cy="900326"/>
            <a:chOff x="5088770" y="2835091"/>
            <a:chExt cx="1982578" cy="900326"/>
          </a:xfrm>
        </p:grpSpPr>
        <p:sp>
          <p:nvSpPr>
            <p:cNvPr id="2473" name="Forme libre 2472"/>
            <p:cNvSpPr/>
            <p:nvPr/>
          </p:nvSpPr>
          <p:spPr>
            <a:xfrm>
              <a:off x="5088770" y="2835091"/>
              <a:ext cx="1943869" cy="797679"/>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43869" h="797679">
                  <a:moveTo>
                    <a:pt x="1943869" y="703494"/>
                  </a:moveTo>
                  <a:lnTo>
                    <a:pt x="1254423" y="390690"/>
                  </a:lnTo>
                  <a:cubicBezTo>
                    <a:pt x="1426066" y="336992"/>
                    <a:pt x="1479537" y="332700"/>
                    <a:pt x="1717037" y="270978"/>
                  </a:cubicBezTo>
                  <a:lnTo>
                    <a:pt x="1007635" y="0"/>
                  </a:lnTo>
                  <a:lnTo>
                    <a:pt x="0" y="312390"/>
                  </a:lnTo>
                  <a:lnTo>
                    <a:pt x="597231" y="588889"/>
                  </a:lnTo>
                  <a:cubicBezTo>
                    <a:pt x="834792" y="525057"/>
                    <a:pt x="900115" y="522015"/>
                    <a:pt x="1061688" y="488579"/>
                  </a:cubicBezTo>
                  <a:lnTo>
                    <a:pt x="1781548" y="79767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474" name="Groupe 2473"/>
            <p:cNvGrpSpPr/>
            <p:nvPr/>
          </p:nvGrpSpPr>
          <p:grpSpPr>
            <a:xfrm>
              <a:off x="6841947" y="3422026"/>
              <a:ext cx="229401" cy="313391"/>
              <a:chOff x="6487012" y="3744806"/>
              <a:chExt cx="229401" cy="313391"/>
            </a:xfrm>
          </p:grpSpPr>
          <p:sp>
            <p:nvSpPr>
              <p:cNvPr id="2476" name="Ellipse 247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477" name="Bouée 247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475" name="Connecteur droit 2474"/>
            <p:cNvCxnSpPr/>
            <p:nvPr/>
          </p:nvCxnSpPr>
          <p:spPr>
            <a:xfrm>
              <a:off x="6902749" y="3450319"/>
              <a:ext cx="108917" cy="25582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478" name="Groupe 2477"/>
          <p:cNvGrpSpPr/>
          <p:nvPr>
            <p:custDataLst>
              <p:tags r:id="rId166"/>
            </p:custDataLst>
          </p:nvPr>
        </p:nvGrpSpPr>
        <p:grpSpPr>
          <a:xfrm>
            <a:off x="2330807" y="2580175"/>
            <a:ext cx="1926852" cy="1042171"/>
            <a:chOff x="5144496" y="2693246"/>
            <a:chExt cx="1926852" cy="1042171"/>
          </a:xfrm>
        </p:grpSpPr>
        <p:sp>
          <p:nvSpPr>
            <p:cNvPr id="2479" name="Forme libre 2478"/>
            <p:cNvSpPr/>
            <p:nvPr/>
          </p:nvSpPr>
          <p:spPr>
            <a:xfrm>
              <a:off x="5144496" y="2693246"/>
              <a:ext cx="1890677" cy="94965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90677" h="949656">
                  <a:moveTo>
                    <a:pt x="1890677" y="832675"/>
                  </a:moveTo>
                  <a:lnTo>
                    <a:pt x="1186033" y="507207"/>
                  </a:lnTo>
                  <a:cubicBezTo>
                    <a:pt x="1309549" y="418048"/>
                    <a:pt x="1406081" y="380826"/>
                    <a:pt x="1603054" y="255780"/>
                  </a:cubicBezTo>
                  <a:lnTo>
                    <a:pt x="898717" y="0"/>
                  </a:lnTo>
                  <a:lnTo>
                    <a:pt x="0" y="603680"/>
                  </a:lnTo>
                  <a:lnTo>
                    <a:pt x="592166" y="882713"/>
                  </a:lnTo>
                  <a:cubicBezTo>
                    <a:pt x="776535" y="768222"/>
                    <a:pt x="859588" y="722120"/>
                    <a:pt x="1005963" y="630425"/>
                  </a:cubicBezTo>
                  <a:lnTo>
                    <a:pt x="1730889" y="949656"/>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480" name="Groupe 2479"/>
            <p:cNvGrpSpPr/>
            <p:nvPr/>
          </p:nvGrpSpPr>
          <p:grpSpPr>
            <a:xfrm>
              <a:off x="6841947" y="3422026"/>
              <a:ext cx="229401" cy="313391"/>
              <a:chOff x="6487012" y="3744806"/>
              <a:chExt cx="229401" cy="313391"/>
            </a:xfrm>
          </p:grpSpPr>
          <p:sp>
            <p:nvSpPr>
              <p:cNvPr id="2482" name="Ellipse 248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483" name="Bouée 2482"/>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481" name="Connecteur droit 2480"/>
            <p:cNvCxnSpPr/>
            <p:nvPr/>
          </p:nvCxnSpPr>
          <p:spPr>
            <a:xfrm>
              <a:off x="6879952" y="3478182"/>
              <a:ext cx="154511" cy="195038"/>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484" name="Groupe 2483"/>
          <p:cNvGrpSpPr/>
          <p:nvPr>
            <p:custDataLst>
              <p:tags r:id="rId167"/>
            </p:custDataLst>
          </p:nvPr>
        </p:nvGrpSpPr>
        <p:grpSpPr>
          <a:xfrm>
            <a:off x="2415818" y="2454987"/>
            <a:ext cx="1841841" cy="1166286"/>
            <a:chOff x="5233150" y="2569131"/>
            <a:chExt cx="1841841" cy="1166286"/>
          </a:xfrm>
        </p:grpSpPr>
        <p:sp>
          <p:nvSpPr>
            <p:cNvPr id="2485" name="Forme libre 2484"/>
            <p:cNvSpPr/>
            <p:nvPr/>
          </p:nvSpPr>
          <p:spPr>
            <a:xfrm>
              <a:off x="5233150" y="2569131"/>
              <a:ext cx="1794424" cy="1138542"/>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94424" h="1138542">
                  <a:moveTo>
                    <a:pt x="1794424" y="936526"/>
                  </a:moveTo>
                  <a:lnTo>
                    <a:pt x="1082181" y="618657"/>
                  </a:lnTo>
                  <a:cubicBezTo>
                    <a:pt x="1182901" y="509234"/>
                    <a:pt x="1274367" y="423887"/>
                    <a:pt x="1423214" y="250714"/>
                  </a:cubicBezTo>
                  <a:lnTo>
                    <a:pt x="734074" y="0"/>
                  </a:lnTo>
                  <a:cubicBezTo>
                    <a:pt x="488814" y="319465"/>
                    <a:pt x="295068" y="519379"/>
                    <a:pt x="0" y="839246"/>
                  </a:cubicBezTo>
                  <a:lnTo>
                    <a:pt x="594698" y="1138542"/>
                  </a:lnTo>
                  <a:cubicBezTo>
                    <a:pt x="728408" y="988589"/>
                    <a:pt x="826659" y="889295"/>
                    <a:pt x="935040" y="772271"/>
                  </a:cubicBezTo>
                  <a:lnTo>
                    <a:pt x="1647301" y="1083903"/>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486" name="Groupe 2485"/>
            <p:cNvGrpSpPr/>
            <p:nvPr/>
          </p:nvGrpSpPr>
          <p:grpSpPr>
            <a:xfrm>
              <a:off x="6841947" y="3422026"/>
              <a:ext cx="229401" cy="313391"/>
              <a:chOff x="6487012" y="3744806"/>
              <a:chExt cx="229401" cy="313391"/>
            </a:xfrm>
          </p:grpSpPr>
          <p:sp>
            <p:nvSpPr>
              <p:cNvPr id="2488" name="Ellipse 2487"/>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489" name="Bouée 2488"/>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487" name="Connecteur droit 2486"/>
            <p:cNvCxnSpPr/>
            <p:nvPr/>
          </p:nvCxnSpPr>
          <p:spPr>
            <a:xfrm rot="1800000">
              <a:off x="6844491" y="3561770"/>
              <a:ext cx="230500" cy="2532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490" name="Groupe 2489"/>
          <p:cNvGrpSpPr/>
          <p:nvPr>
            <p:custDataLst>
              <p:tags r:id="rId168"/>
            </p:custDataLst>
          </p:nvPr>
        </p:nvGrpSpPr>
        <p:grpSpPr>
          <a:xfrm>
            <a:off x="2522202" y="2356065"/>
            <a:ext cx="1735457" cy="1333581"/>
            <a:chOff x="5339534" y="2472877"/>
            <a:chExt cx="1735457" cy="1333581"/>
          </a:xfrm>
        </p:grpSpPr>
        <p:sp>
          <p:nvSpPr>
            <p:cNvPr id="2491" name="Forme libre 2490"/>
            <p:cNvSpPr/>
            <p:nvPr/>
          </p:nvSpPr>
          <p:spPr>
            <a:xfrm>
              <a:off x="5339534" y="2472877"/>
              <a:ext cx="1650046" cy="1333581"/>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50046" h="1333581">
                  <a:moveTo>
                    <a:pt x="1650046" y="1002384"/>
                  </a:moveTo>
                  <a:lnTo>
                    <a:pt x="955534" y="704778"/>
                  </a:lnTo>
                  <a:cubicBezTo>
                    <a:pt x="1018260" y="582691"/>
                    <a:pt x="1097059" y="431487"/>
                    <a:pt x="1195247" y="250715"/>
                  </a:cubicBezTo>
                  <a:lnTo>
                    <a:pt x="521306" y="0"/>
                  </a:lnTo>
                  <a:cubicBezTo>
                    <a:pt x="357101" y="390388"/>
                    <a:pt x="165886" y="678955"/>
                    <a:pt x="0" y="1031750"/>
                  </a:cubicBezTo>
                  <a:lnTo>
                    <a:pt x="614963" y="1333581"/>
                  </a:lnTo>
                  <a:cubicBezTo>
                    <a:pt x="692948" y="1181095"/>
                    <a:pt x="773467" y="1031141"/>
                    <a:pt x="853985" y="888787"/>
                  </a:cubicBezTo>
                  <a:lnTo>
                    <a:pt x="883167" y="894230"/>
                  </a:lnTo>
                  <a:cubicBezTo>
                    <a:pt x="1106497" y="1015746"/>
                    <a:pt x="1443238" y="1156432"/>
                    <a:pt x="1563714" y="1205486"/>
                  </a:cubicBez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492" name="Groupe 2491"/>
            <p:cNvGrpSpPr/>
            <p:nvPr/>
          </p:nvGrpSpPr>
          <p:grpSpPr>
            <a:xfrm>
              <a:off x="6841947" y="3422026"/>
              <a:ext cx="229401" cy="313391"/>
              <a:chOff x="6487012" y="3744806"/>
              <a:chExt cx="229401" cy="313391"/>
            </a:xfrm>
          </p:grpSpPr>
          <p:sp>
            <p:nvSpPr>
              <p:cNvPr id="2494" name="Ellipse 2493"/>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495" name="Bouée 2494"/>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493" name="Connecteur droit 2492"/>
            <p:cNvCxnSpPr/>
            <p:nvPr/>
          </p:nvCxnSpPr>
          <p:spPr>
            <a:xfrm rot="900000">
              <a:off x="6844491" y="3561770"/>
              <a:ext cx="230500" cy="2532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496" name="Groupe 2495"/>
          <p:cNvGrpSpPr/>
          <p:nvPr>
            <p:custDataLst>
              <p:tags r:id="rId169"/>
            </p:custDataLst>
          </p:nvPr>
        </p:nvGrpSpPr>
        <p:grpSpPr>
          <a:xfrm>
            <a:off x="2648850" y="2300528"/>
            <a:ext cx="1608809" cy="1452630"/>
            <a:chOff x="5466182" y="2419686"/>
            <a:chExt cx="1608809" cy="1452630"/>
          </a:xfrm>
        </p:grpSpPr>
        <p:sp>
          <p:nvSpPr>
            <p:cNvPr id="2497" name="Forme libre 2496"/>
            <p:cNvSpPr/>
            <p:nvPr/>
          </p:nvSpPr>
          <p:spPr>
            <a:xfrm>
              <a:off x="5466182" y="2419686"/>
              <a:ext cx="1561392" cy="1452630"/>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61392" h="1452630">
                  <a:moveTo>
                    <a:pt x="1561392" y="1080905"/>
                  </a:moveTo>
                  <a:lnTo>
                    <a:pt x="808622" y="752904"/>
                  </a:lnTo>
                  <a:cubicBezTo>
                    <a:pt x="840952" y="582690"/>
                    <a:pt x="896955" y="421354"/>
                    <a:pt x="929286" y="248181"/>
                  </a:cubicBezTo>
                  <a:lnTo>
                    <a:pt x="260411" y="0"/>
                  </a:lnTo>
                  <a:cubicBezTo>
                    <a:pt x="169662" y="408118"/>
                    <a:pt x="84831" y="760010"/>
                    <a:pt x="0" y="1153332"/>
                  </a:cubicBezTo>
                  <a:lnTo>
                    <a:pt x="622563" y="1452630"/>
                  </a:lnTo>
                  <a:lnTo>
                    <a:pt x="748920" y="952488"/>
                  </a:lnTo>
                  <a:cubicBezTo>
                    <a:pt x="972250" y="1074004"/>
                    <a:pt x="1298859" y="1202024"/>
                    <a:pt x="1421868" y="1246013"/>
                  </a:cubicBez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498" name="Groupe 2497"/>
            <p:cNvGrpSpPr/>
            <p:nvPr/>
          </p:nvGrpSpPr>
          <p:grpSpPr>
            <a:xfrm>
              <a:off x="6841947" y="3422026"/>
              <a:ext cx="229401" cy="313391"/>
              <a:chOff x="6487012" y="3744806"/>
              <a:chExt cx="229401" cy="313391"/>
            </a:xfrm>
          </p:grpSpPr>
          <p:sp>
            <p:nvSpPr>
              <p:cNvPr id="2500" name="Ellipse 249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501" name="Bouée 250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499" name="Connecteur droit 2498"/>
            <p:cNvCxnSpPr/>
            <p:nvPr/>
          </p:nvCxnSpPr>
          <p:spPr>
            <a:xfrm>
              <a:off x="6844491" y="3561770"/>
              <a:ext cx="230500" cy="2532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502" name="Groupe 2501"/>
          <p:cNvGrpSpPr/>
          <p:nvPr>
            <p:custDataLst>
              <p:tags r:id="rId170"/>
            </p:custDataLst>
          </p:nvPr>
        </p:nvGrpSpPr>
        <p:grpSpPr>
          <a:xfrm>
            <a:off x="2765583" y="2255172"/>
            <a:ext cx="1492076" cy="1494059"/>
            <a:chOff x="1365107" y="2659822"/>
            <a:chExt cx="1492076" cy="1494059"/>
          </a:xfrm>
        </p:grpSpPr>
        <p:sp>
          <p:nvSpPr>
            <p:cNvPr id="2503" name="Forme libre 2502"/>
            <p:cNvSpPr/>
            <p:nvPr/>
          </p:nvSpPr>
          <p:spPr>
            <a:xfrm>
              <a:off x="1365107" y="2659822"/>
              <a:ext cx="1401593" cy="1494059"/>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01593" h="1494059">
                  <a:moveTo>
                    <a:pt x="1401593" y="1101619"/>
                  </a:moveTo>
                  <a:lnTo>
                    <a:pt x="651783" y="764741"/>
                  </a:lnTo>
                  <a:cubicBezTo>
                    <a:pt x="651562" y="594527"/>
                    <a:pt x="651340" y="424314"/>
                    <a:pt x="651119" y="254100"/>
                  </a:cubicBezTo>
                  <a:lnTo>
                    <a:pt x="5918" y="0"/>
                  </a:lnTo>
                  <a:cubicBezTo>
                    <a:pt x="3945" y="402199"/>
                    <a:pt x="1973" y="804399"/>
                    <a:pt x="0" y="1206598"/>
                  </a:cubicBezTo>
                  <a:lnTo>
                    <a:pt x="643277" y="1494059"/>
                  </a:lnTo>
                  <a:lnTo>
                    <a:pt x="651265" y="993917"/>
                  </a:lnTo>
                  <a:cubicBezTo>
                    <a:pt x="874595" y="1115433"/>
                    <a:pt x="1224878" y="1258249"/>
                    <a:pt x="1347887" y="1302238"/>
                  </a:cubicBez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504" name="Groupe 2503"/>
            <p:cNvGrpSpPr/>
            <p:nvPr/>
          </p:nvGrpSpPr>
          <p:grpSpPr>
            <a:xfrm>
              <a:off x="2611486" y="3707980"/>
              <a:ext cx="245697" cy="313391"/>
              <a:chOff x="6629570" y="3897206"/>
              <a:chExt cx="245697" cy="313391"/>
            </a:xfrm>
          </p:grpSpPr>
          <p:sp>
            <p:nvSpPr>
              <p:cNvPr id="2505" name="Ellipse 2504"/>
              <p:cNvSpPr/>
              <p:nvPr/>
            </p:nvSpPr>
            <p:spPr>
              <a:xfrm>
                <a:off x="6682105" y="39525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506" name="Bouée 2505"/>
              <p:cNvSpPr/>
              <p:nvPr/>
            </p:nvSpPr>
            <p:spPr>
              <a:xfrm rot="1079884">
                <a:off x="6639412" y="38972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cxnSp>
            <p:nvCxnSpPr>
              <p:cNvPr id="2507" name="Connecteur droit 2506"/>
              <p:cNvCxnSpPr/>
              <p:nvPr/>
            </p:nvCxnSpPr>
            <p:spPr>
              <a:xfrm flipV="1">
                <a:off x="6629570" y="4041864"/>
                <a:ext cx="245697" cy="35462"/>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grpSp>
        <p:nvGrpSpPr>
          <p:cNvPr id="2508" name="Groupe 2507"/>
          <p:cNvGrpSpPr/>
          <p:nvPr>
            <p:custDataLst>
              <p:tags r:id="rId171"/>
            </p:custDataLst>
          </p:nvPr>
        </p:nvGrpSpPr>
        <p:grpSpPr>
          <a:xfrm>
            <a:off x="2715641" y="2299316"/>
            <a:ext cx="1542018" cy="1456796"/>
            <a:chOff x="5537438" y="2415488"/>
            <a:chExt cx="1542018" cy="1456796"/>
          </a:xfrm>
        </p:grpSpPr>
        <p:sp>
          <p:nvSpPr>
            <p:cNvPr id="2509" name="Forme libre 2508"/>
            <p:cNvSpPr/>
            <p:nvPr/>
          </p:nvSpPr>
          <p:spPr>
            <a:xfrm>
              <a:off x="5537438" y="2415488"/>
              <a:ext cx="1452445" cy="145679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208707 w 1890594"/>
                <a:gd name="connsiteY6" fmla="*/ 52843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194419 w 1890594"/>
                <a:gd name="connsiteY6" fmla="*/ 547481 h 851699"/>
                <a:gd name="connsiteX7" fmla="*/ 1890594 w 1890594"/>
                <a:gd name="connsiteY7" fmla="*/ 851699 h 851699"/>
                <a:gd name="connsiteX0" fmla="*/ 1754503 w 1890594"/>
                <a:gd name="connsiteY0" fmla="*/ 767038 h 859102"/>
                <a:gd name="connsiteX1" fmla="*/ 1009287 w 1890594"/>
                <a:gd name="connsiteY1" fmla="*/ 442326 h 859102"/>
                <a:gd name="connsiteX2" fmla="*/ 555623 w 1890594"/>
                <a:gd name="connsiteY2" fmla="*/ 240525 h 859102"/>
                <a:gd name="connsiteX3" fmla="*/ 0 w 1890594"/>
                <a:gd name="connsiteY3" fmla="*/ 0 h 859102"/>
                <a:gd name="connsiteX4" fmla="*/ 960530 w 1890594"/>
                <a:gd name="connsiteY4" fmla="*/ 431832 h 859102"/>
                <a:gd name="connsiteX5" fmla="*/ 1574306 w 1890594"/>
                <a:gd name="connsiteY5" fmla="*/ 859102 h 859102"/>
                <a:gd name="connsiteX6" fmla="*/ 1194419 w 1890594"/>
                <a:gd name="connsiteY6" fmla="*/ 547481 h 859102"/>
                <a:gd name="connsiteX7" fmla="*/ 1890594 w 1890594"/>
                <a:gd name="connsiteY7" fmla="*/ 851699 h 859102"/>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45731 w 1890594"/>
                <a:gd name="connsiteY5" fmla="*/ 830527 h 851699"/>
                <a:gd name="connsiteX6" fmla="*/ 1194419 w 1890594"/>
                <a:gd name="connsiteY6" fmla="*/ 547481 h 851699"/>
                <a:gd name="connsiteX7" fmla="*/ 1890594 w 1890594"/>
                <a:gd name="connsiteY7" fmla="*/ 851699 h 851699"/>
                <a:gd name="connsiteX0" fmla="*/ 1702116 w 1838207"/>
                <a:gd name="connsiteY0" fmla="*/ 917057 h 1001718"/>
                <a:gd name="connsiteX1" fmla="*/ 956900 w 1838207"/>
                <a:gd name="connsiteY1" fmla="*/ 592345 h 1001718"/>
                <a:gd name="connsiteX2" fmla="*/ 503236 w 1838207"/>
                <a:gd name="connsiteY2" fmla="*/ 390544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56900 w 1838207"/>
                <a:gd name="connsiteY1" fmla="*/ 592345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895625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99735 w 1838207"/>
                <a:gd name="connsiteY0" fmla="*/ 888481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85448 w 1823920"/>
                <a:gd name="connsiteY0" fmla="*/ 871813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739075 w 1747720"/>
                <a:gd name="connsiteY4" fmla="*/ 8247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650969 w 1747720"/>
                <a:gd name="connsiteY4" fmla="*/ 9390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228197"/>
                <a:gd name="connsiteX1" fmla="*/ 904513 w 1747720"/>
                <a:gd name="connsiteY1" fmla="*/ 651877 h 1228197"/>
                <a:gd name="connsiteX2" fmla="*/ 615156 w 1747720"/>
                <a:gd name="connsiteY2" fmla="*/ 250051 h 1228197"/>
                <a:gd name="connsiteX3" fmla="*/ 0 w 1747720"/>
                <a:gd name="connsiteY3" fmla="*/ 0 h 1228197"/>
                <a:gd name="connsiteX4" fmla="*/ 650969 w 1747720"/>
                <a:gd name="connsiteY4" fmla="*/ 939040 h 1228197"/>
                <a:gd name="connsiteX5" fmla="*/ 1336182 w 1747720"/>
                <a:gd name="connsiteY5" fmla="*/ 1228197 h 1228197"/>
                <a:gd name="connsiteX6" fmla="*/ 1051545 w 1747720"/>
                <a:gd name="connsiteY6" fmla="*/ 802276 h 1228197"/>
                <a:gd name="connsiteX7" fmla="*/ 1747720 w 1747720"/>
                <a:gd name="connsiteY7" fmla="*/ 1106494 h 122819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51545 w 1747720"/>
                <a:gd name="connsiteY6" fmla="*/ 802276 h 1209147"/>
                <a:gd name="connsiteX7" fmla="*/ 1747720 w 1747720"/>
                <a:gd name="connsiteY7" fmla="*/ 1106494 h 120914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37258 w 1747720"/>
                <a:gd name="connsiteY6" fmla="*/ 830851 h 1209147"/>
                <a:gd name="connsiteX7" fmla="*/ 1747720 w 1747720"/>
                <a:gd name="connsiteY7" fmla="*/ 1106494 h 1209147"/>
                <a:gd name="connsiteX0" fmla="*/ 1652111 w 1742957"/>
                <a:gd name="connsiteY0" fmla="*/ 964683 h 1209147"/>
                <a:gd name="connsiteX1" fmla="*/ 904513 w 1742957"/>
                <a:gd name="connsiteY1" fmla="*/ 651877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52111 w 1742957"/>
                <a:gd name="connsiteY0" fmla="*/ 964683 h 1209147"/>
                <a:gd name="connsiteX1" fmla="*/ 940231 w 1742957"/>
                <a:gd name="connsiteY1" fmla="*/ 637590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52137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33088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33088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556861 w 1626276"/>
                <a:gd name="connsiteY0" fmla="*/ 1031358 h 1292491"/>
                <a:gd name="connsiteX1" fmla="*/ 816407 w 1626276"/>
                <a:gd name="connsiteY1" fmla="*/ 720934 h 1292491"/>
                <a:gd name="connsiteX2" fmla="*/ 627063 w 1626276"/>
                <a:gd name="connsiteY2" fmla="*/ 242908 h 1292491"/>
                <a:gd name="connsiteX3" fmla="*/ 0 w 1626276"/>
                <a:gd name="connsiteY3" fmla="*/ 0 h 1292491"/>
                <a:gd name="connsiteX4" fmla="*/ 534288 w 1626276"/>
                <a:gd name="connsiteY4" fmla="*/ 1022384 h 1292491"/>
                <a:gd name="connsiteX5" fmla="*/ 1202832 w 1626276"/>
                <a:gd name="connsiteY5" fmla="*/ 1292491 h 1292491"/>
                <a:gd name="connsiteX6" fmla="*/ 920577 w 1626276"/>
                <a:gd name="connsiteY6" fmla="*/ 914195 h 1292491"/>
                <a:gd name="connsiteX7" fmla="*/ 1626276 w 1626276"/>
                <a:gd name="connsiteY7" fmla="*/ 1216032 h 1292491"/>
                <a:gd name="connsiteX0" fmla="*/ 1556861 w 1626276"/>
                <a:gd name="connsiteY0" fmla="*/ 1031358 h 1292491"/>
                <a:gd name="connsiteX1" fmla="*/ 816407 w 1626276"/>
                <a:gd name="connsiteY1" fmla="*/ 720934 h 1292491"/>
                <a:gd name="connsiteX2" fmla="*/ 627063 w 1626276"/>
                <a:gd name="connsiteY2" fmla="*/ 242908 h 1292491"/>
                <a:gd name="connsiteX3" fmla="*/ 0 w 1626276"/>
                <a:gd name="connsiteY3" fmla="*/ 0 h 1292491"/>
                <a:gd name="connsiteX4" fmla="*/ 412845 w 1626276"/>
                <a:gd name="connsiteY4" fmla="*/ 1105728 h 1292491"/>
                <a:gd name="connsiteX5" fmla="*/ 1202832 w 1626276"/>
                <a:gd name="connsiteY5" fmla="*/ 1292491 h 1292491"/>
                <a:gd name="connsiteX6" fmla="*/ 920577 w 1626276"/>
                <a:gd name="connsiteY6" fmla="*/ 914195 h 1292491"/>
                <a:gd name="connsiteX7" fmla="*/ 1626276 w 1626276"/>
                <a:gd name="connsiteY7" fmla="*/ 1216032 h 1292491"/>
                <a:gd name="connsiteX0" fmla="*/ 1556861 w 1626276"/>
                <a:gd name="connsiteY0" fmla="*/ 1031358 h 1387741"/>
                <a:gd name="connsiteX1" fmla="*/ 816407 w 1626276"/>
                <a:gd name="connsiteY1" fmla="*/ 720934 h 1387741"/>
                <a:gd name="connsiteX2" fmla="*/ 627063 w 1626276"/>
                <a:gd name="connsiteY2" fmla="*/ 242908 h 1387741"/>
                <a:gd name="connsiteX3" fmla="*/ 0 w 1626276"/>
                <a:gd name="connsiteY3" fmla="*/ 0 h 1387741"/>
                <a:gd name="connsiteX4" fmla="*/ 412845 w 1626276"/>
                <a:gd name="connsiteY4" fmla="*/ 1105728 h 1387741"/>
                <a:gd name="connsiteX5" fmla="*/ 1088532 w 1626276"/>
                <a:gd name="connsiteY5" fmla="*/ 1387741 h 1387741"/>
                <a:gd name="connsiteX6" fmla="*/ 920577 w 1626276"/>
                <a:gd name="connsiteY6" fmla="*/ 914195 h 1387741"/>
                <a:gd name="connsiteX7" fmla="*/ 1626276 w 1626276"/>
                <a:gd name="connsiteY7" fmla="*/ 1216032 h 1387741"/>
                <a:gd name="connsiteX0" fmla="*/ 1556861 w 1626276"/>
                <a:gd name="connsiteY0" fmla="*/ 1031358 h 1371072"/>
                <a:gd name="connsiteX1" fmla="*/ 816407 w 1626276"/>
                <a:gd name="connsiteY1" fmla="*/ 720934 h 1371072"/>
                <a:gd name="connsiteX2" fmla="*/ 627063 w 1626276"/>
                <a:gd name="connsiteY2" fmla="*/ 242908 h 1371072"/>
                <a:gd name="connsiteX3" fmla="*/ 0 w 1626276"/>
                <a:gd name="connsiteY3" fmla="*/ 0 h 1371072"/>
                <a:gd name="connsiteX4" fmla="*/ 412845 w 1626276"/>
                <a:gd name="connsiteY4" fmla="*/ 1105728 h 1371072"/>
                <a:gd name="connsiteX5" fmla="*/ 1074245 w 1626276"/>
                <a:gd name="connsiteY5" fmla="*/ 1371072 h 1371072"/>
                <a:gd name="connsiteX6" fmla="*/ 920577 w 1626276"/>
                <a:gd name="connsiteY6" fmla="*/ 914195 h 1371072"/>
                <a:gd name="connsiteX7" fmla="*/ 1626276 w 1626276"/>
                <a:gd name="connsiteY7" fmla="*/ 1216032 h 1371072"/>
                <a:gd name="connsiteX0" fmla="*/ 1556861 w 1626276"/>
                <a:gd name="connsiteY0" fmla="*/ 1031358 h 1371072"/>
                <a:gd name="connsiteX1" fmla="*/ 816407 w 1626276"/>
                <a:gd name="connsiteY1" fmla="*/ 720934 h 1371072"/>
                <a:gd name="connsiteX2" fmla="*/ 627063 w 1626276"/>
                <a:gd name="connsiteY2" fmla="*/ 242908 h 1371072"/>
                <a:gd name="connsiteX3" fmla="*/ 0 w 1626276"/>
                <a:gd name="connsiteY3" fmla="*/ 0 h 1371072"/>
                <a:gd name="connsiteX4" fmla="*/ 412845 w 1626276"/>
                <a:gd name="connsiteY4" fmla="*/ 1105728 h 1371072"/>
                <a:gd name="connsiteX5" fmla="*/ 1074245 w 1626276"/>
                <a:gd name="connsiteY5" fmla="*/ 1371072 h 1371072"/>
                <a:gd name="connsiteX6" fmla="*/ 899146 w 1626276"/>
                <a:gd name="connsiteY6" fmla="*/ 928483 h 1371072"/>
                <a:gd name="connsiteX7" fmla="*/ 1626276 w 1626276"/>
                <a:gd name="connsiteY7" fmla="*/ 1216032 h 1371072"/>
                <a:gd name="connsiteX0" fmla="*/ 1556861 w 1611989"/>
                <a:gd name="connsiteY0" fmla="*/ 1031358 h 1371072"/>
                <a:gd name="connsiteX1" fmla="*/ 816407 w 1611989"/>
                <a:gd name="connsiteY1" fmla="*/ 720934 h 1371072"/>
                <a:gd name="connsiteX2" fmla="*/ 627063 w 1611989"/>
                <a:gd name="connsiteY2" fmla="*/ 242908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56861 w 1611989"/>
                <a:gd name="connsiteY0" fmla="*/ 1031358 h 1371072"/>
                <a:gd name="connsiteX1" fmla="*/ 840220 w 1611989"/>
                <a:gd name="connsiteY1" fmla="*/ 716172 h 1371072"/>
                <a:gd name="connsiteX2" fmla="*/ 627063 w 1611989"/>
                <a:gd name="connsiteY2" fmla="*/ 242908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627063 w 1611989"/>
                <a:gd name="connsiteY2" fmla="*/ 242908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784225 w 1611989"/>
                <a:gd name="connsiteY2" fmla="*/ 207189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784225 w 1611989"/>
                <a:gd name="connsiteY2" fmla="*/ 207189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784225 w 1611989"/>
                <a:gd name="connsiteY2" fmla="*/ 207189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784225 w 1611989"/>
                <a:gd name="connsiteY2" fmla="*/ 207189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784225 w 1611989"/>
                <a:gd name="connsiteY2" fmla="*/ 207189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435417 w 1476257"/>
                <a:gd name="connsiteY0" fmla="*/ 1069458 h 1411553"/>
                <a:gd name="connsiteX1" fmla="*/ 704488 w 1476257"/>
                <a:gd name="connsiteY1" fmla="*/ 756653 h 1411553"/>
                <a:gd name="connsiteX2" fmla="*/ 648493 w 1476257"/>
                <a:gd name="connsiteY2" fmla="*/ 247670 h 1411553"/>
                <a:gd name="connsiteX3" fmla="*/ 0 w 1476257"/>
                <a:gd name="connsiteY3" fmla="*/ 0 h 1411553"/>
                <a:gd name="connsiteX4" fmla="*/ 277113 w 1476257"/>
                <a:gd name="connsiteY4" fmla="*/ 1146209 h 1411553"/>
                <a:gd name="connsiteX5" fmla="*/ 938513 w 1476257"/>
                <a:gd name="connsiteY5" fmla="*/ 1411553 h 1411553"/>
                <a:gd name="connsiteX6" fmla="*/ 763414 w 1476257"/>
                <a:gd name="connsiteY6" fmla="*/ 968964 h 1411553"/>
                <a:gd name="connsiteX7" fmla="*/ 1476257 w 1476257"/>
                <a:gd name="connsiteY7" fmla="*/ 1280325 h 1411553"/>
                <a:gd name="connsiteX0" fmla="*/ 1435417 w 1476257"/>
                <a:gd name="connsiteY0" fmla="*/ 1069458 h 1411553"/>
                <a:gd name="connsiteX1" fmla="*/ 704488 w 1476257"/>
                <a:gd name="connsiteY1" fmla="*/ 756653 h 1411553"/>
                <a:gd name="connsiteX2" fmla="*/ 648493 w 1476257"/>
                <a:gd name="connsiteY2" fmla="*/ 247670 h 1411553"/>
                <a:gd name="connsiteX3" fmla="*/ 0 w 1476257"/>
                <a:gd name="connsiteY3" fmla="*/ 0 h 1411553"/>
                <a:gd name="connsiteX4" fmla="*/ 153288 w 1476257"/>
                <a:gd name="connsiteY4" fmla="*/ 1184309 h 1411553"/>
                <a:gd name="connsiteX5" fmla="*/ 938513 w 1476257"/>
                <a:gd name="connsiteY5" fmla="*/ 1411553 h 1411553"/>
                <a:gd name="connsiteX6" fmla="*/ 763414 w 1476257"/>
                <a:gd name="connsiteY6" fmla="*/ 968964 h 1411553"/>
                <a:gd name="connsiteX7" fmla="*/ 1476257 w 1476257"/>
                <a:gd name="connsiteY7" fmla="*/ 1280325 h 1411553"/>
                <a:gd name="connsiteX0" fmla="*/ 1435417 w 1476257"/>
                <a:gd name="connsiteY0" fmla="*/ 1069458 h 1411553"/>
                <a:gd name="connsiteX1" fmla="*/ 704488 w 1476257"/>
                <a:gd name="connsiteY1" fmla="*/ 756653 h 1411553"/>
                <a:gd name="connsiteX2" fmla="*/ 648493 w 1476257"/>
                <a:gd name="connsiteY2" fmla="*/ 247670 h 1411553"/>
                <a:gd name="connsiteX3" fmla="*/ 0 w 1476257"/>
                <a:gd name="connsiteY3" fmla="*/ 0 h 1411553"/>
                <a:gd name="connsiteX4" fmla="*/ 141382 w 1476257"/>
                <a:gd name="connsiteY4" fmla="*/ 1184309 h 1411553"/>
                <a:gd name="connsiteX5" fmla="*/ 938513 w 1476257"/>
                <a:gd name="connsiteY5" fmla="*/ 1411553 h 1411553"/>
                <a:gd name="connsiteX6" fmla="*/ 763414 w 1476257"/>
                <a:gd name="connsiteY6" fmla="*/ 968964 h 1411553"/>
                <a:gd name="connsiteX7" fmla="*/ 1476257 w 1476257"/>
                <a:gd name="connsiteY7" fmla="*/ 1280325 h 1411553"/>
                <a:gd name="connsiteX0" fmla="*/ 1421130 w 1461970"/>
                <a:gd name="connsiteY0" fmla="*/ 1055170 h 1397265"/>
                <a:gd name="connsiteX1" fmla="*/ 690201 w 1461970"/>
                <a:gd name="connsiteY1" fmla="*/ 742365 h 1397265"/>
                <a:gd name="connsiteX2" fmla="*/ 634206 w 1461970"/>
                <a:gd name="connsiteY2" fmla="*/ 233382 h 1397265"/>
                <a:gd name="connsiteX3" fmla="*/ 0 w 1461970"/>
                <a:gd name="connsiteY3" fmla="*/ 0 h 1397265"/>
                <a:gd name="connsiteX4" fmla="*/ 127095 w 1461970"/>
                <a:gd name="connsiteY4" fmla="*/ 1170021 h 1397265"/>
                <a:gd name="connsiteX5" fmla="*/ 924226 w 1461970"/>
                <a:gd name="connsiteY5" fmla="*/ 1397265 h 1397265"/>
                <a:gd name="connsiteX6" fmla="*/ 749127 w 1461970"/>
                <a:gd name="connsiteY6" fmla="*/ 954676 h 1397265"/>
                <a:gd name="connsiteX7" fmla="*/ 1461970 w 1461970"/>
                <a:gd name="connsiteY7" fmla="*/ 1266037 h 1397265"/>
                <a:gd name="connsiteX0" fmla="*/ 1421130 w 1461970"/>
                <a:gd name="connsiteY0" fmla="*/ 1055170 h 1456796"/>
                <a:gd name="connsiteX1" fmla="*/ 690201 w 1461970"/>
                <a:gd name="connsiteY1" fmla="*/ 742365 h 1456796"/>
                <a:gd name="connsiteX2" fmla="*/ 634206 w 1461970"/>
                <a:gd name="connsiteY2" fmla="*/ 233382 h 1456796"/>
                <a:gd name="connsiteX3" fmla="*/ 0 w 1461970"/>
                <a:gd name="connsiteY3" fmla="*/ 0 h 1456796"/>
                <a:gd name="connsiteX4" fmla="*/ 127095 w 1461970"/>
                <a:gd name="connsiteY4" fmla="*/ 1170021 h 1456796"/>
                <a:gd name="connsiteX5" fmla="*/ 788495 w 1461970"/>
                <a:gd name="connsiteY5" fmla="*/ 1456796 h 1456796"/>
                <a:gd name="connsiteX6" fmla="*/ 749127 w 1461970"/>
                <a:gd name="connsiteY6" fmla="*/ 954676 h 1456796"/>
                <a:gd name="connsiteX7" fmla="*/ 1461970 w 1461970"/>
                <a:gd name="connsiteY7" fmla="*/ 1266037 h 1456796"/>
                <a:gd name="connsiteX0" fmla="*/ 1421130 w 1461970"/>
                <a:gd name="connsiteY0" fmla="*/ 1055170 h 1456796"/>
                <a:gd name="connsiteX1" fmla="*/ 690201 w 1461970"/>
                <a:gd name="connsiteY1" fmla="*/ 742365 h 1456796"/>
                <a:gd name="connsiteX2" fmla="*/ 634206 w 1461970"/>
                <a:gd name="connsiteY2" fmla="*/ 233382 h 1456796"/>
                <a:gd name="connsiteX3" fmla="*/ 0 w 1461970"/>
                <a:gd name="connsiteY3" fmla="*/ 0 h 1456796"/>
                <a:gd name="connsiteX4" fmla="*/ 127095 w 1461970"/>
                <a:gd name="connsiteY4" fmla="*/ 1170021 h 1456796"/>
                <a:gd name="connsiteX5" fmla="*/ 788495 w 1461970"/>
                <a:gd name="connsiteY5" fmla="*/ 1456796 h 1456796"/>
                <a:gd name="connsiteX6" fmla="*/ 749127 w 1461970"/>
                <a:gd name="connsiteY6" fmla="*/ 954676 h 1456796"/>
                <a:gd name="connsiteX7" fmla="*/ 1461970 w 1461970"/>
                <a:gd name="connsiteY7" fmla="*/ 1266037 h 1456796"/>
                <a:gd name="connsiteX0" fmla="*/ 1421130 w 1461970"/>
                <a:gd name="connsiteY0" fmla="*/ 1055170 h 1456796"/>
                <a:gd name="connsiteX1" fmla="*/ 690201 w 1461970"/>
                <a:gd name="connsiteY1" fmla="*/ 742365 h 1456796"/>
                <a:gd name="connsiteX2" fmla="*/ 634206 w 1461970"/>
                <a:gd name="connsiteY2" fmla="*/ 233382 h 1456796"/>
                <a:gd name="connsiteX3" fmla="*/ 0 w 1461970"/>
                <a:gd name="connsiteY3" fmla="*/ 0 h 1456796"/>
                <a:gd name="connsiteX4" fmla="*/ 127095 w 1461970"/>
                <a:gd name="connsiteY4" fmla="*/ 1170021 h 1456796"/>
                <a:gd name="connsiteX5" fmla="*/ 788495 w 1461970"/>
                <a:gd name="connsiteY5" fmla="*/ 1456796 h 1456796"/>
                <a:gd name="connsiteX6" fmla="*/ 718171 w 1461970"/>
                <a:gd name="connsiteY6" fmla="*/ 957057 h 1456796"/>
                <a:gd name="connsiteX7" fmla="*/ 1461970 w 1461970"/>
                <a:gd name="connsiteY7" fmla="*/ 1266037 h 1456796"/>
                <a:gd name="connsiteX0" fmla="*/ 1421130 w 1461970"/>
                <a:gd name="connsiteY0" fmla="*/ 1055170 h 1456796"/>
                <a:gd name="connsiteX1" fmla="*/ 690201 w 1461970"/>
                <a:gd name="connsiteY1" fmla="*/ 742365 h 1456796"/>
                <a:gd name="connsiteX2" fmla="*/ 634206 w 1461970"/>
                <a:gd name="connsiteY2" fmla="*/ 233382 h 1456796"/>
                <a:gd name="connsiteX3" fmla="*/ 0 w 1461970"/>
                <a:gd name="connsiteY3" fmla="*/ 0 h 1456796"/>
                <a:gd name="connsiteX4" fmla="*/ 127095 w 1461970"/>
                <a:gd name="connsiteY4" fmla="*/ 1170021 h 1456796"/>
                <a:gd name="connsiteX5" fmla="*/ 788495 w 1461970"/>
                <a:gd name="connsiteY5" fmla="*/ 1456796 h 1456796"/>
                <a:gd name="connsiteX6" fmla="*/ 718171 w 1461970"/>
                <a:gd name="connsiteY6" fmla="*/ 957057 h 1456796"/>
                <a:gd name="connsiteX7" fmla="*/ 1461970 w 1461970"/>
                <a:gd name="connsiteY7" fmla="*/ 1266037 h 1456796"/>
                <a:gd name="connsiteX0" fmla="*/ 1421130 w 1452445"/>
                <a:gd name="connsiteY0" fmla="*/ 1055170 h 1456796"/>
                <a:gd name="connsiteX1" fmla="*/ 690201 w 1452445"/>
                <a:gd name="connsiteY1" fmla="*/ 742365 h 1456796"/>
                <a:gd name="connsiteX2" fmla="*/ 634206 w 1452445"/>
                <a:gd name="connsiteY2" fmla="*/ 233382 h 1456796"/>
                <a:gd name="connsiteX3" fmla="*/ 0 w 1452445"/>
                <a:gd name="connsiteY3" fmla="*/ 0 h 1456796"/>
                <a:gd name="connsiteX4" fmla="*/ 127095 w 1452445"/>
                <a:gd name="connsiteY4" fmla="*/ 1170021 h 1456796"/>
                <a:gd name="connsiteX5" fmla="*/ 788495 w 1452445"/>
                <a:gd name="connsiteY5" fmla="*/ 1456796 h 1456796"/>
                <a:gd name="connsiteX6" fmla="*/ 718171 w 1452445"/>
                <a:gd name="connsiteY6" fmla="*/ 957057 h 1456796"/>
                <a:gd name="connsiteX7" fmla="*/ 1452445 w 1452445"/>
                <a:gd name="connsiteY7" fmla="*/ 1287469 h 14567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52445" h="1456796">
                  <a:moveTo>
                    <a:pt x="1421130" y="1055170"/>
                  </a:moveTo>
                  <a:lnTo>
                    <a:pt x="690201" y="742365"/>
                  </a:lnTo>
                  <a:cubicBezTo>
                    <a:pt x="661444" y="540400"/>
                    <a:pt x="660897" y="518063"/>
                    <a:pt x="634206" y="233382"/>
                  </a:cubicBezTo>
                  <a:lnTo>
                    <a:pt x="0" y="0"/>
                  </a:lnTo>
                  <a:lnTo>
                    <a:pt x="127095" y="1170021"/>
                  </a:lnTo>
                  <a:lnTo>
                    <a:pt x="788495" y="1456796"/>
                  </a:lnTo>
                  <a:cubicBezTo>
                    <a:pt x="768228" y="1284661"/>
                    <a:pt x="736056" y="1136336"/>
                    <a:pt x="718171" y="957057"/>
                  </a:cubicBezTo>
                  <a:lnTo>
                    <a:pt x="1452445" y="128746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510" name="Groupe 2509"/>
            <p:cNvGrpSpPr/>
            <p:nvPr/>
          </p:nvGrpSpPr>
          <p:grpSpPr>
            <a:xfrm>
              <a:off x="6841947" y="3422026"/>
              <a:ext cx="229401" cy="313391"/>
              <a:chOff x="6487012" y="3744806"/>
              <a:chExt cx="229401" cy="313391"/>
            </a:xfrm>
          </p:grpSpPr>
          <p:sp>
            <p:nvSpPr>
              <p:cNvPr id="2512" name="Ellipse 251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513" name="Bouée 2512"/>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511" name="Connecteur droit 2510"/>
            <p:cNvCxnSpPr/>
            <p:nvPr/>
          </p:nvCxnSpPr>
          <p:spPr>
            <a:xfrm flipV="1">
              <a:off x="6843713" y="3514725"/>
              <a:ext cx="235743" cy="126207"/>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514" name="Groupe 2513"/>
          <p:cNvGrpSpPr/>
          <p:nvPr>
            <p:custDataLst>
              <p:tags r:id="rId172"/>
            </p:custDataLst>
          </p:nvPr>
        </p:nvGrpSpPr>
        <p:grpSpPr>
          <a:xfrm>
            <a:off x="2573730" y="2326752"/>
            <a:ext cx="1683929" cy="1371072"/>
            <a:chOff x="5387419" y="2441681"/>
            <a:chExt cx="1683929" cy="1371072"/>
          </a:xfrm>
        </p:grpSpPr>
        <p:sp>
          <p:nvSpPr>
            <p:cNvPr id="2515" name="Forme libre 2514"/>
            <p:cNvSpPr/>
            <p:nvPr/>
          </p:nvSpPr>
          <p:spPr>
            <a:xfrm>
              <a:off x="5387419" y="2441681"/>
              <a:ext cx="1611989" cy="1371072"/>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208707 w 1890594"/>
                <a:gd name="connsiteY6" fmla="*/ 52843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194419 w 1890594"/>
                <a:gd name="connsiteY6" fmla="*/ 547481 h 851699"/>
                <a:gd name="connsiteX7" fmla="*/ 1890594 w 1890594"/>
                <a:gd name="connsiteY7" fmla="*/ 851699 h 851699"/>
                <a:gd name="connsiteX0" fmla="*/ 1754503 w 1890594"/>
                <a:gd name="connsiteY0" fmla="*/ 767038 h 859102"/>
                <a:gd name="connsiteX1" fmla="*/ 1009287 w 1890594"/>
                <a:gd name="connsiteY1" fmla="*/ 442326 h 859102"/>
                <a:gd name="connsiteX2" fmla="*/ 555623 w 1890594"/>
                <a:gd name="connsiteY2" fmla="*/ 240525 h 859102"/>
                <a:gd name="connsiteX3" fmla="*/ 0 w 1890594"/>
                <a:gd name="connsiteY3" fmla="*/ 0 h 859102"/>
                <a:gd name="connsiteX4" fmla="*/ 960530 w 1890594"/>
                <a:gd name="connsiteY4" fmla="*/ 431832 h 859102"/>
                <a:gd name="connsiteX5" fmla="*/ 1574306 w 1890594"/>
                <a:gd name="connsiteY5" fmla="*/ 859102 h 859102"/>
                <a:gd name="connsiteX6" fmla="*/ 1194419 w 1890594"/>
                <a:gd name="connsiteY6" fmla="*/ 547481 h 859102"/>
                <a:gd name="connsiteX7" fmla="*/ 1890594 w 1890594"/>
                <a:gd name="connsiteY7" fmla="*/ 851699 h 859102"/>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45731 w 1890594"/>
                <a:gd name="connsiteY5" fmla="*/ 830527 h 851699"/>
                <a:gd name="connsiteX6" fmla="*/ 1194419 w 1890594"/>
                <a:gd name="connsiteY6" fmla="*/ 547481 h 851699"/>
                <a:gd name="connsiteX7" fmla="*/ 1890594 w 1890594"/>
                <a:gd name="connsiteY7" fmla="*/ 851699 h 851699"/>
                <a:gd name="connsiteX0" fmla="*/ 1702116 w 1838207"/>
                <a:gd name="connsiteY0" fmla="*/ 917057 h 1001718"/>
                <a:gd name="connsiteX1" fmla="*/ 956900 w 1838207"/>
                <a:gd name="connsiteY1" fmla="*/ 592345 h 1001718"/>
                <a:gd name="connsiteX2" fmla="*/ 503236 w 1838207"/>
                <a:gd name="connsiteY2" fmla="*/ 390544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56900 w 1838207"/>
                <a:gd name="connsiteY1" fmla="*/ 592345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895625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99735 w 1838207"/>
                <a:gd name="connsiteY0" fmla="*/ 888481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85448 w 1823920"/>
                <a:gd name="connsiteY0" fmla="*/ 871813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739075 w 1747720"/>
                <a:gd name="connsiteY4" fmla="*/ 8247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650969 w 1747720"/>
                <a:gd name="connsiteY4" fmla="*/ 9390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228197"/>
                <a:gd name="connsiteX1" fmla="*/ 904513 w 1747720"/>
                <a:gd name="connsiteY1" fmla="*/ 651877 h 1228197"/>
                <a:gd name="connsiteX2" fmla="*/ 615156 w 1747720"/>
                <a:gd name="connsiteY2" fmla="*/ 250051 h 1228197"/>
                <a:gd name="connsiteX3" fmla="*/ 0 w 1747720"/>
                <a:gd name="connsiteY3" fmla="*/ 0 h 1228197"/>
                <a:gd name="connsiteX4" fmla="*/ 650969 w 1747720"/>
                <a:gd name="connsiteY4" fmla="*/ 939040 h 1228197"/>
                <a:gd name="connsiteX5" fmla="*/ 1336182 w 1747720"/>
                <a:gd name="connsiteY5" fmla="*/ 1228197 h 1228197"/>
                <a:gd name="connsiteX6" fmla="*/ 1051545 w 1747720"/>
                <a:gd name="connsiteY6" fmla="*/ 802276 h 1228197"/>
                <a:gd name="connsiteX7" fmla="*/ 1747720 w 1747720"/>
                <a:gd name="connsiteY7" fmla="*/ 1106494 h 122819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51545 w 1747720"/>
                <a:gd name="connsiteY6" fmla="*/ 802276 h 1209147"/>
                <a:gd name="connsiteX7" fmla="*/ 1747720 w 1747720"/>
                <a:gd name="connsiteY7" fmla="*/ 1106494 h 120914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37258 w 1747720"/>
                <a:gd name="connsiteY6" fmla="*/ 830851 h 1209147"/>
                <a:gd name="connsiteX7" fmla="*/ 1747720 w 1747720"/>
                <a:gd name="connsiteY7" fmla="*/ 1106494 h 1209147"/>
                <a:gd name="connsiteX0" fmla="*/ 1652111 w 1742957"/>
                <a:gd name="connsiteY0" fmla="*/ 964683 h 1209147"/>
                <a:gd name="connsiteX1" fmla="*/ 904513 w 1742957"/>
                <a:gd name="connsiteY1" fmla="*/ 651877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52111 w 1742957"/>
                <a:gd name="connsiteY0" fmla="*/ 964683 h 1209147"/>
                <a:gd name="connsiteX1" fmla="*/ 940231 w 1742957"/>
                <a:gd name="connsiteY1" fmla="*/ 637590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52137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33088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33088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556861 w 1626276"/>
                <a:gd name="connsiteY0" fmla="*/ 1031358 h 1292491"/>
                <a:gd name="connsiteX1" fmla="*/ 816407 w 1626276"/>
                <a:gd name="connsiteY1" fmla="*/ 720934 h 1292491"/>
                <a:gd name="connsiteX2" fmla="*/ 627063 w 1626276"/>
                <a:gd name="connsiteY2" fmla="*/ 242908 h 1292491"/>
                <a:gd name="connsiteX3" fmla="*/ 0 w 1626276"/>
                <a:gd name="connsiteY3" fmla="*/ 0 h 1292491"/>
                <a:gd name="connsiteX4" fmla="*/ 534288 w 1626276"/>
                <a:gd name="connsiteY4" fmla="*/ 1022384 h 1292491"/>
                <a:gd name="connsiteX5" fmla="*/ 1202832 w 1626276"/>
                <a:gd name="connsiteY5" fmla="*/ 1292491 h 1292491"/>
                <a:gd name="connsiteX6" fmla="*/ 920577 w 1626276"/>
                <a:gd name="connsiteY6" fmla="*/ 914195 h 1292491"/>
                <a:gd name="connsiteX7" fmla="*/ 1626276 w 1626276"/>
                <a:gd name="connsiteY7" fmla="*/ 1216032 h 1292491"/>
                <a:gd name="connsiteX0" fmla="*/ 1556861 w 1626276"/>
                <a:gd name="connsiteY0" fmla="*/ 1031358 h 1292491"/>
                <a:gd name="connsiteX1" fmla="*/ 816407 w 1626276"/>
                <a:gd name="connsiteY1" fmla="*/ 720934 h 1292491"/>
                <a:gd name="connsiteX2" fmla="*/ 627063 w 1626276"/>
                <a:gd name="connsiteY2" fmla="*/ 242908 h 1292491"/>
                <a:gd name="connsiteX3" fmla="*/ 0 w 1626276"/>
                <a:gd name="connsiteY3" fmla="*/ 0 h 1292491"/>
                <a:gd name="connsiteX4" fmla="*/ 412845 w 1626276"/>
                <a:gd name="connsiteY4" fmla="*/ 1105728 h 1292491"/>
                <a:gd name="connsiteX5" fmla="*/ 1202832 w 1626276"/>
                <a:gd name="connsiteY5" fmla="*/ 1292491 h 1292491"/>
                <a:gd name="connsiteX6" fmla="*/ 920577 w 1626276"/>
                <a:gd name="connsiteY6" fmla="*/ 914195 h 1292491"/>
                <a:gd name="connsiteX7" fmla="*/ 1626276 w 1626276"/>
                <a:gd name="connsiteY7" fmla="*/ 1216032 h 1292491"/>
                <a:gd name="connsiteX0" fmla="*/ 1556861 w 1626276"/>
                <a:gd name="connsiteY0" fmla="*/ 1031358 h 1387741"/>
                <a:gd name="connsiteX1" fmla="*/ 816407 w 1626276"/>
                <a:gd name="connsiteY1" fmla="*/ 720934 h 1387741"/>
                <a:gd name="connsiteX2" fmla="*/ 627063 w 1626276"/>
                <a:gd name="connsiteY2" fmla="*/ 242908 h 1387741"/>
                <a:gd name="connsiteX3" fmla="*/ 0 w 1626276"/>
                <a:gd name="connsiteY3" fmla="*/ 0 h 1387741"/>
                <a:gd name="connsiteX4" fmla="*/ 412845 w 1626276"/>
                <a:gd name="connsiteY4" fmla="*/ 1105728 h 1387741"/>
                <a:gd name="connsiteX5" fmla="*/ 1088532 w 1626276"/>
                <a:gd name="connsiteY5" fmla="*/ 1387741 h 1387741"/>
                <a:gd name="connsiteX6" fmla="*/ 920577 w 1626276"/>
                <a:gd name="connsiteY6" fmla="*/ 914195 h 1387741"/>
                <a:gd name="connsiteX7" fmla="*/ 1626276 w 1626276"/>
                <a:gd name="connsiteY7" fmla="*/ 1216032 h 1387741"/>
                <a:gd name="connsiteX0" fmla="*/ 1556861 w 1626276"/>
                <a:gd name="connsiteY0" fmla="*/ 1031358 h 1371072"/>
                <a:gd name="connsiteX1" fmla="*/ 816407 w 1626276"/>
                <a:gd name="connsiteY1" fmla="*/ 720934 h 1371072"/>
                <a:gd name="connsiteX2" fmla="*/ 627063 w 1626276"/>
                <a:gd name="connsiteY2" fmla="*/ 242908 h 1371072"/>
                <a:gd name="connsiteX3" fmla="*/ 0 w 1626276"/>
                <a:gd name="connsiteY3" fmla="*/ 0 h 1371072"/>
                <a:gd name="connsiteX4" fmla="*/ 412845 w 1626276"/>
                <a:gd name="connsiteY4" fmla="*/ 1105728 h 1371072"/>
                <a:gd name="connsiteX5" fmla="*/ 1074245 w 1626276"/>
                <a:gd name="connsiteY5" fmla="*/ 1371072 h 1371072"/>
                <a:gd name="connsiteX6" fmla="*/ 920577 w 1626276"/>
                <a:gd name="connsiteY6" fmla="*/ 914195 h 1371072"/>
                <a:gd name="connsiteX7" fmla="*/ 1626276 w 1626276"/>
                <a:gd name="connsiteY7" fmla="*/ 1216032 h 1371072"/>
                <a:gd name="connsiteX0" fmla="*/ 1556861 w 1626276"/>
                <a:gd name="connsiteY0" fmla="*/ 1031358 h 1371072"/>
                <a:gd name="connsiteX1" fmla="*/ 816407 w 1626276"/>
                <a:gd name="connsiteY1" fmla="*/ 720934 h 1371072"/>
                <a:gd name="connsiteX2" fmla="*/ 627063 w 1626276"/>
                <a:gd name="connsiteY2" fmla="*/ 242908 h 1371072"/>
                <a:gd name="connsiteX3" fmla="*/ 0 w 1626276"/>
                <a:gd name="connsiteY3" fmla="*/ 0 h 1371072"/>
                <a:gd name="connsiteX4" fmla="*/ 412845 w 1626276"/>
                <a:gd name="connsiteY4" fmla="*/ 1105728 h 1371072"/>
                <a:gd name="connsiteX5" fmla="*/ 1074245 w 1626276"/>
                <a:gd name="connsiteY5" fmla="*/ 1371072 h 1371072"/>
                <a:gd name="connsiteX6" fmla="*/ 899146 w 1626276"/>
                <a:gd name="connsiteY6" fmla="*/ 928483 h 1371072"/>
                <a:gd name="connsiteX7" fmla="*/ 1626276 w 1626276"/>
                <a:gd name="connsiteY7" fmla="*/ 1216032 h 1371072"/>
                <a:gd name="connsiteX0" fmla="*/ 1556861 w 1611989"/>
                <a:gd name="connsiteY0" fmla="*/ 1031358 h 1371072"/>
                <a:gd name="connsiteX1" fmla="*/ 816407 w 1611989"/>
                <a:gd name="connsiteY1" fmla="*/ 720934 h 1371072"/>
                <a:gd name="connsiteX2" fmla="*/ 627063 w 1611989"/>
                <a:gd name="connsiteY2" fmla="*/ 242908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11989" h="1371072">
                  <a:moveTo>
                    <a:pt x="1556861" y="1031358"/>
                  </a:moveTo>
                  <a:lnTo>
                    <a:pt x="816407" y="720934"/>
                  </a:lnTo>
                  <a:cubicBezTo>
                    <a:pt x="737643" y="540400"/>
                    <a:pt x="751386" y="539495"/>
                    <a:pt x="627063" y="242908"/>
                  </a:cubicBezTo>
                  <a:lnTo>
                    <a:pt x="0" y="0"/>
                  </a:lnTo>
                  <a:lnTo>
                    <a:pt x="412845" y="1105728"/>
                  </a:lnTo>
                  <a:lnTo>
                    <a:pt x="1074245" y="1371072"/>
                  </a:lnTo>
                  <a:lnTo>
                    <a:pt x="899146" y="928483"/>
                  </a:lnTo>
                  <a:lnTo>
                    <a:pt x="1611989" y="1239844"/>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516" name="Groupe 2515"/>
            <p:cNvGrpSpPr/>
            <p:nvPr/>
          </p:nvGrpSpPr>
          <p:grpSpPr>
            <a:xfrm>
              <a:off x="6841947" y="3422026"/>
              <a:ext cx="229401" cy="313391"/>
              <a:chOff x="6487012" y="3744806"/>
              <a:chExt cx="229401" cy="313391"/>
            </a:xfrm>
          </p:grpSpPr>
          <p:sp>
            <p:nvSpPr>
              <p:cNvPr id="2518" name="Ellipse 2517"/>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519" name="Bouée 2518"/>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517" name="Connecteur droit 2516"/>
            <p:cNvCxnSpPr/>
            <p:nvPr/>
          </p:nvCxnSpPr>
          <p:spPr>
            <a:xfrm rot="60000" flipV="1">
              <a:off x="6853238" y="3474244"/>
              <a:ext cx="207168" cy="209551"/>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520" name="Groupe 2519"/>
          <p:cNvGrpSpPr/>
          <p:nvPr>
            <p:custDataLst>
              <p:tags r:id="rId173"/>
            </p:custDataLst>
          </p:nvPr>
        </p:nvGrpSpPr>
        <p:grpSpPr>
          <a:xfrm>
            <a:off x="2457049" y="2411077"/>
            <a:ext cx="1800610" cy="1210392"/>
            <a:chOff x="5270738" y="2525025"/>
            <a:chExt cx="1800610" cy="1210392"/>
          </a:xfrm>
        </p:grpSpPr>
        <p:sp>
          <p:nvSpPr>
            <p:cNvPr id="2521" name="Forme libre 2520"/>
            <p:cNvSpPr/>
            <p:nvPr/>
          </p:nvSpPr>
          <p:spPr>
            <a:xfrm>
              <a:off x="5270738" y="2525025"/>
              <a:ext cx="1742957" cy="1209147"/>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208707 w 1890594"/>
                <a:gd name="connsiteY6" fmla="*/ 52843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194419 w 1890594"/>
                <a:gd name="connsiteY6" fmla="*/ 547481 h 851699"/>
                <a:gd name="connsiteX7" fmla="*/ 1890594 w 1890594"/>
                <a:gd name="connsiteY7" fmla="*/ 851699 h 851699"/>
                <a:gd name="connsiteX0" fmla="*/ 1754503 w 1890594"/>
                <a:gd name="connsiteY0" fmla="*/ 767038 h 859102"/>
                <a:gd name="connsiteX1" fmla="*/ 1009287 w 1890594"/>
                <a:gd name="connsiteY1" fmla="*/ 442326 h 859102"/>
                <a:gd name="connsiteX2" fmla="*/ 555623 w 1890594"/>
                <a:gd name="connsiteY2" fmla="*/ 240525 h 859102"/>
                <a:gd name="connsiteX3" fmla="*/ 0 w 1890594"/>
                <a:gd name="connsiteY3" fmla="*/ 0 h 859102"/>
                <a:gd name="connsiteX4" fmla="*/ 960530 w 1890594"/>
                <a:gd name="connsiteY4" fmla="*/ 431832 h 859102"/>
                <a:gd name="connsiteX5" fmla="*/ 1574306 w 1890594"/>
                <a:gd name="connsiteY5" fmla="*/ 859102 h 859102"/>
                <a:gd name="connsiteX6" fmla="*/ 1194419 w 1890594"/>
                <a:gd name="connsiteY6" fmla="*/ 547481 h 859102"/>
                <a:gd name="connsiteX7" fmla="*/ 1890594 w 1890594"/>
                <a:gd name="connsiteY7" fmla="*/ 851699 h 859102"/>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45731 w 1890594"/>
                <a:gd name="connsiteY5" fmla="*/ 830527 h 851699"/>
                <a:gd name="connsiteX6" fmla="*/ 1194419 w 1890594"/>
                <a:gd name="connsiteY6" fmla="*/ 547481 h 851699"/>
                <a:gd name="connsiteX7" fmla="*/ 1890594 w 1890594"/>
                <a:gd name="connsiteY7" fmla="*/ 851699 h 851699"/>
                <a:gd name="connsiteX0" fmla="*/ 1702116 w 1838207"/>
                <a:gd name="connsiteY0" fmla="*/ 917057 h 1001718"/>
                <a:gd name="connsiteX1" fmla="*/ 956900 w 1838207"/>
                <a:gd name="connsiteY1" fmla="*/ 592345 h 1001718"/>
                <a:gd name="connsiteX2" fmla="*/ 503236 w 1838207"/>
                <a:gd name="connsiteY2" fmla="*/ 390544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56900 w 1838207"/>
                <a:gd name="connsiteY1" fmla="*/ 592345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895625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99735 w 1838207"/>
                <a:gd name="connsiteY0" fmla="*/ 888481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85448 w 1823920"/>
                <a:gd name="connsiteY0" fmla="*/ 871813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739075 w 1747720"/>
                <a:gd name="connsiteY4" fmla="*/ 8247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650969 w 1747720"/>
                <a:gd name="connsiteY4" fmla="*/ 9390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228197"/>
                <a:gd name="connsiteX1" fmla="*/ 904513 w 1747720"/>
                <a:gd name="connsiteY1" fmla="*/ 651877 h 1228197"/>
                <a:gd name="connsiteX2" fmla="*/ 615156 w 1747720"/>
                <a:gd name="connsiteY2" fmla="*/ 250051 h 1228197"/>
                <a:gd name="connsiteX3" fmla="*/ 0 w 1747720"/>
                <a:gd name="connsiteY3" fmla="*/ 0 h 1228197"/>
                <a:gd name="connsiteX4" fmla="*/ 650969 w 1747720"/>
                <a:gd name="connsiteY4" fmla="*/ 939040 h 1228197"/>
                <a:gd name="connsiteX5" fmla="*/ 1336182 w 1747720"/>
                <a:gd name="connsiteY5" fmla="*/ 1228197 h 1228197"/>
                <a:gd name="connsiteX6" fmla="*/ 1051545 w 1747720"/>
                <a:gd name="connsiteY6" fmla="*/ 802276 h 1228197"/>
                <a:gd name="connsiteX7" fmla="*/ 1747720 w 1747720"/>
                <a:gd name="connsiteY7" fmla="*/ 1106494 h 122819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51545 w 1747720"/>
                <a:gd name="connsiteY6" fmla="*/ 802276 h 1209147"/>
                <a:gd name="connsiteX7" fmla="*/ 1747720 w 1747720"/>
                <a:gd name="connsiteY7" fmla="*/ 1106494 h 120914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37258 w 1747720"/>
                <a:gd name="connsiteY6" fmla="*/ 830851 h 1209147"/>
                <a:gd name="connsiteX7" fmla="*/ 1747720 w 1747720"/>
                <a:gd name="connsiteY7" fmla="*/ 1106494 h 1209147"/>
                <a:gd name="connsiteX0" fmla="*/ 1652111 w 1742957"/>
                <a:gd name="connsiteY0" fmla="*/ 964683 h 1209147"/>
                <a:gd name="connsiteX1" fmla="*/ 904513 w 1742957"/>
                <a:gd name="connsiteY1" fmla="*/ 651877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42957" h="1209147">
                  <a:moveTo>
                    <a:pt x="1652111" y="964683"/>
                  </a:moveTo>
                  <a:lnTo>
                    <a:pt x="904513" y="651877"/>
                  </a:lnTo>
                  <a:cubicBezTo>
                    <a:pt x="761455" y="478487"/>
                    <a:pt x="803773" y="484726"/>
                    <a:pt x="615156" y="250051"/>
                  </a:cubicBezTo>
                  <a:lnTo>
                    <a:pt x="0" y="0"/>
                  </a:lnTo>
                  <a:lnTo>
                    <a:pt x="650969" y="939040"/>
                  </a:lnTo>
                  <a:lnTo>
                    <a:pt x="1319513" y="1209147"/>
                  </a:lnTo>
                  <a:lnTo>
                    <a:pt x="1037258" y="830851"/>
                  </a:lnTo>
                  <a:lnTo>
                    <a:pt x="1742957" y="1132688"/>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522" name="Groupe 2521"/>
            <p:cNvGrpSpPr/>
            <p:nvPr/>
          </p:nvGrpSpPr>
          <p:grpSpPr>
            <a:xfrm>
              <a:off x="6841947" y="3422026"/>
              <a:ext cx="229401" cy="313391"/>
              <a:chOff x="6487012" y="3744806"/>
              <a:chExt cx="229401" cy="313391"/>
            </a:xfrm>
          </p:grpSpPr>
          <p:sp>
            <p:nvSpPr>
              <p:cNvPr id="2524" name="Ellipse 2523"/>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525" name="Bouée 2524"/>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523" name="Connecteur droit 2522"/>
            <p:cNvCxnSpPr/>
            <p:nvPr/>
          </p:nvCxnSpPr>
          <p:spPr>
            <a:xfrm flipV="1">
              <a:off x="6853238" y="3474244"/>
              <a:ext cx="207168" cy="209551"/>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526" name="Groupe 2525"/>
          <p:cNvGrpSpPr/>
          <p:nvPr>
            <p:custDataLst>
              <p:tags r:id="rId174"/>
            </p:custDataLst>
          </p:nvPr>
        </p:nvGrpSpPr>
        <p:grpSpPr>
          <a:xfrm>
            <a:off x="2380850" y="2568854"/>
            <a:ext cx="1876809" cy="1094475"/>
            <a:chOff x="5194539" y="2646469"/>
            <a:chExt cx="1876809" cy="1094475"/>
          </a:xfrm>
        </p:grpSpPr>
        <p:sp>
          <p:nvSpPr>
            <p:cNvPr id="2527" name="Forme libre 2526"/>
            <p:cNvSpPr/>
            <p:nvPr/>
          </p:nvSpPr>
          <p:spPr>
            <a:xfrm>
              <a:off x="5194539" y="2646469"/>
              <a:ext cx="1823920" cy="985050"/>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208707 w 1890594"/>
                <a:gd name="connsiteY6" fmla="*/ 52843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194419 w 1890594"/>
                <a:gd name="connsiteY6" fmla="*/ 547481 h 851699"/>
                <a:gd name="connsiteX7" fmla="*/ 1890594 w 1890594"/>
                <a:gd name="connsiteY7" fmla="*/ 851699 h 851699"/>
                <a:gd name="connsiteX0" fmla="*/ 1754503 w 1890594"/>
                <a:gd name="connsiteY0" fmla="*/ 767038 h 859102"/>
                <a:gd name="connsiteX1" fmla="*/ 1009287 w 1890594"/>
                <a:gd name="connsiteY1" fmla="*/ 442326 h 859102"/>
                <a:gd name="connsiteX2" fmla="*/ 555623 w 1890594"/>
                <a:gd name="connsiteY2" fmla="*/ 240525 h 859102"/>
                <a:gd name="connsiteX3" fmla="*/ 0 w 1890594"/>
                <a:gd name="connsiteY3" fmla="*/ 0 h 859102"/>
                <a:gd name="connsiteX4" fmla="*/ 960530 w 1890594"/>
                <a:gd name="connsiteY4" fmla="*/ 431832 h 859102"/>
                <a:gd name="connsiteX5" fmla="*/ 1574306 w 1890594"/>
                <a:gd name="connsiteY5" fmla="*/ 859102 h 859102"/>
                <a:gd name="connsiteX6" fmla="*/ 1194419 w 1890594"/>
                <a:gd name="connsiteY6" fmla="*/ 547481 h 859102"/>
                <a:gd name="connsiteX7" fmla="*/ 1890594 w 1890594"/>
                <a:gd name="connsiteY7" fmla="*/ 851699 h 859102"/>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45731 w 1890594"/>
                <a:gd name="connsiteY5" fmla="*/ 830527 h 851699"/>
                <a:gd name="connsiteX6" fmla="*/ 1194419 w 1890594"/>
                <a:gd name="connsiteY6" fmla="*/ 547481 h 851699"/>
                <a:gd name="connsiteX7" fmla="*/ 1890594 w 1890594"/>
                <a:gd name="connsiteY7" fmla="*/ 851699 h 851699"/>
                <a:gd name="connsiteX0" fmla="*/ 1702116 w 1838207"/>
                <a:gd name="connsiteY0" fmla="*/ 917057 h 1001718"/>
                <a:gd name="connsiteX1" fmla="*/ 956900 w 1838207"/>
                <a:gd name="connsiteY1" fmla="*/ 592345 h 1001718"/>
                <a:gd name="connsiteX2" fmla="*/ 503236 w 1838207"/>
                <a:gd name="connsiteY2" fmla="*/ 390544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56900 w 1838207"/>
                <a:gd name="connsiteY1" fmla="*/ 592345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895625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99735 w 1838207"/>
                <a:gd name="connsiteY0" fmla="*/ 888481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85448 w 1823920"/>
                <a:gd name="connsiteY0" fmla="*/ 871813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23920" h="985050">
                  <a:moveTo>
                    <a:pt x="1692592" y="864670"/>
                  </a:moveTo>
                  <a:lnTo>
                    <a:pt x="961663" y="549483"/>
                  </a:lnTo>
                  <a:cubicBezTo>
                    <a:pt x="773361" y="404668"/>
                    <a:pt x="803773" y="425195"/>
                    <a:pt x="581818" y="238145"/>
                  </a:cubicBezTo>
                  <a:lnTo>
                    <a:pt x="0" y="0"/>
                  </a:lnTo>
                  <a:lnTo>
                    <a:pt x="815275" y="703296"/>
                  </a:lnTo>
                  <a:lnTo>
                    <a:pt x="1479057" y="963878"/>
                  </a:lnTo>
                  <a:lnTo>
                    <a:pt x="1127745" y="680832"/>
                  </a:lnTo>
                  <a:lnTo>
                    <a:pt x="1823920" y="985050"/>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528" name="Groupe 2527"/>
            <p:cNvGrpSpPr/>
            <p:nvPr/>
          </p:nvGrpSpPr>
          <p:grpSpPr>
            <a:xfrm>
              <a:off x="6841947" y="3422026"/>
              <a:ext cx="229401" cy="313391"/>
              <a:chOff x="6487012" y="3744806"/>
              <a:chExt cx="229401" cy="313391"/>
            </a:xfrm>
          </p:grpSpPr>
          <p:sp>
            <p:nvSpPr>
              <p:cNvPr id="2530" name="Ellipse 252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531" name="Bouée 253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529" name="Connecteur droit 2528"/>
            <p:cNvCxnSpPr/>
            <p:nvPr/>
          </p:nvCxnSpPr>
          <p:spPr>
            <a:xfrm rot="1800000" flipH="1" flipV="1">
              <a:off x="6953251" y="3424238"/>
              <a:ext cx="4762" cy="316706"/>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532" name="Groupe 2531"/>
          <p:cNvGrpSpPr/>
          <p:nvPr>
            <p:custDataLst>
              <p:tags r:id="rId175"/>
            </p:custDataLst>
          </p:nvPr>
        </p:nvGrpSpPr>
        <p:grpSpPr>
          <a:xfrm>
            <a:off x="2314175" y="2663683"/>
            <a:ext cx="1943484" cy="961124"/>
            <a:chOff x="5127864" y="2779820"/>
            <a:chExt cx="1943484" cy="961124"/>
          </a:xfrm>
        </p:grpSpPr>
        <p:sp>
          <p:nvSpPr>
            <p:cNvPr id="2533" name="Forme libre 2532"/>
            <p:cNvSpPr/>
            <p:nvPr/>
          </p:nvSpPr>
          <p:spPr>
            <a:xfrm>
              <a:off x="5127864" y="2779820"/>
              <a:ext cx="1897738" cy="82788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97738" h="827886">
                  <a:moveTo>
                    <a:pt x="1754503" y="767038"/>
                  </a:moveTo>
                  <a:lnTo>
                    <a:pt x="1009287" y="442326"/>
                  </a:lnTo>
                  <a:cubicBezTo>
                    <a:pt x="794792" y="352280"/>
                    <a:pt x="839490" y="370425"/>
                    <a:pt x="555623" y="240525"/>
                  </a:cubicBezTo>
                  <a:lnTo>
                    <a:pt x="0" y="0"/>
                  </a:lnTo>
                  <a:lnTo>
                    <a:pt x="960530" y="431832"/>
                  </a:lnTo>
                  <a:lnTo>
                    <a:pt x="1657649" y="718608"/>
                  </a:lnTo>
                  <a:lnTo>
                    <a:pt x="1208707" y="528431"/>
                  </a:lnTo>
                  <a:lnTo>
                    <a:pt x="1897738" y="827886"/>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534" name="Groupe 2533"/>
            <p:cNvGrpSpPr/>
            <p:nvPr/>
          </p:nvGrpSpPr>
          <p:grpSpPr>
            <a:xfrm>
              <a:off x="6841947" y="3422026"/>
              <a:ext cx="229401" cy="313391"/>
              <a:chOff x="6487012" y="3744806"/>
              <a:chExt cx="229401" cy="313391"/>
            </a:xfrm>
          </p:grpSpPr>
          <p:sp>
            <p:nvSpPr>
              <p:cNvPr id="2536" name="Ellipse 253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537" name="Bouée 253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535" name="Connecteur droit 2534"/>
            <p:cNvCxnSpPr/>
            <p:nvPr/>
          </p:nvCxnSpPr>
          <p:spPr>
            <a:xfrm rot="900000" flipH="1" flipV="1">
              <a:off x="6953251" y="3424238"/>
              <a:ext cx="4762" cy="316706"/>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538" name="Groupe 2537"/>
          <p:cNvGrpSpPr/>
          <p:nvPr>
            <p:custDataLst>
              <p:tags r:id="rId176"/>
            </p:custDataLst>
          </p:nvPr>
        </p:nvGrpSpPr>
        <p:grpSpPr>
          <a:xfrm>
            <a:off x="2278456" y="2812416"/>
            <a:ext cx="1979203" cy="815868"/>
            <a:chOff x="5092145" y="2925076"/>
            <a:chExt cx="1979203" cy="815868"/>
          </a:xfrm>
        </p:grpSpPr>
        <p:sp>
          <p:nvSpPr>
            <p:cNvPr id="2539" name="Forme libre 2538"/>
            <p:cNvSpPr/>
            <p:nvPr/>
          </p:nvSpPr>
          <p:spPr>
            <a:xfrm>
              <a:off x="5092145" y="2925076"/>
              <a:ext cx="1962032" cy="655118"/>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62032" h="655118">
                  <a:moveTo>
                    <a:pt x="1773553" y="655118"/>
                  </a:moveTo>
                  <a:lnTo>
                    <a:pt x="1045006" y="320881"/>
                  </a:lnTo>
                  <a:cubicBezTo>
                    <a:pt x="759073" y="280842"/>
                    <a:pt x="858541" y="301368"/>
                    <a:pt x="562767" y="250049"/>
                  </a:cubicBezTo>
                  <a:lnTo>
                    <a:pt x="0" y="0"/>
                  </a:lnTo>
                  <a:lnTo>
                    <a:pt x="1027206" y="138938"/>
                  </a:lnTo>
                  <a:lnTo>
                    <a:pt x="1695749" y="411426"/>
                  </a:lnTo>
                  <a:lnTo>
                    <a:pt x="1258715" y="356981"/>
                  </a:lnTo>
                  <a:lnTo>
                    <a:pt x="1962032" y="639766"/>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540" name="Groupe 2539"/>
            <p:cNvGrpSpPr/>
            <p:nvPr/>
          </p:nvGrpSpPr>
          <p:grpSpPr>
            <a:xfrm>
              <a:off x="6841947" y="3422026"/>
              <a:ext cx="229401" cy="313391"/>
              <a:chOff x="6487012" y="3744806"/>
              <a:chExt cx="229401" cy="313391"/>
            </a:xfrm>
          </p:grpSpPr>
          <p:sp>
            <p:nvSpPr>
              <p:cNvPr id="2542" name="Ellipse 254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543" name="Bouée 2542"/>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541" name="Connecteur droit 2540"/>
            <p:cNvCxnSpPr/>
            <p:nvPr/>
          </p:nvCxnSpPr>
          <p:spPr>
            <a:xfrm flipH="1" flipV="1">
              <a:off x="6953251" y="3424238"/>
              <a:ext cx="4762" cy="316706"/>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544" name="Groupe 2543"/>
          <p:cNvGrpSpPr/>
          <p:nvPr>
            <p:custDataLst>
              <p:tags r:id="rId177"/>
            </p:custDataLst>
          </p:nvPr>
        </p:nvGrpSpPr>
        <p:grpSpPr>
          <a:xfrm>
            <a:off x="2271311" y="2799233"/>
            <a:ext cx="1986348" cy="819041"/>
            <a:chOff x="5085000" y="2916376"/>
            <a:chExt cx="1986348" cy="819041"/>
          </a:xfrm>
        </p:grpSpPr>
        <p:sp>
          <p:nvSpPr>
            <p:cNvPr id="2545" name="Forme libre 2544"/>
            <p:cNvSpPr/>
            <p:nvPr/>
          </p:nvSpPr>
          <p:spPr>
            <a:xfrm>
              <a:off x="5085000" y="2916376"/>
              <a:ext cx="1966795" cy="697155"/>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66795" h="697155">
                  <a:moveTo>
                    <a:pt x="1780698" y="697155"/>
                  </a:moveTo>
                  <a:lnTo>
                    <a:pt x="1047388" y="370062"/>
                  </a:lnTo>
                  <a:cubicBezTo>
                    <a:pt x="766218" y="408604"/>
                    <a:pt x="858541" y="393411"/>
                    <a:pt x="569911" y="427817"/>
                  </a:cubicBezTo>
                  <a:lnTo>
                    <a:pt x="0" y="158719"/>
                  </a:lnTo>
                  <a:lnTo>
                    <a:pt x="1034350" y="0"/>
                  </a:lnTo>
                  <a:lnTo>
                    <a:pt x="1733849" y="260581"/>
                  </a:lnTo>
                  <a:lnTo>
                    <a:pt x="1268240" y="332344"/>
                  </a:lnTo>
                  <a:lnTo>
                    <a:pt x="1966795" y="634178"/>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546" name="Groupe 2545"/>
            <p:cNvGrpSpPr/>
            <p:nvPr/>
          </p:nvGrpSpPr>
          <p:grpSpPr>
            <a:xfrm>
              <a:off x="6841947" y="3422026"/>
              <a:ext cx="229401" cy="313391"/>
              <a:chOff x="6487012" y="3744806"/>
              <a:chExt cx="229401" cy="313391"/>
            </a:xfrm>
          </p:grpSpPr>
          <p:sp>
            <p:nvSpPr>
              <p:cNvPr id="2548" name="Ellipse 2547"/>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549" name="Bouée 2548"/>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547" name="Connecteur droit 2546"/>
            <p:cNvCxnSpPr>
              <a:endCxn id="2549" idx="1"/>
            </p:cNvCxnSpPr>
            <p:nvPr/>
          </p:nvCxnSpPr>
          <p:spPr>
            <a:xfrm flipH="1" flipV="1">
              <a:off x="6913746" y="3448282"/>
              <a:ext cx="77752" cy="269550"/>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550" name="Groupe 2549"/>
          <p:cNvGrpSpPr/>
          <p:nvPr>
            <p:custDataLst>
              <p:tags r:id="rId178"/>
            </p:custDataLst>
          </p:nvPr>
        </p:nvGrpSpPr>
        <p:grpSpPr>
          <a:xfrm>
            <a:off x="2285599" y="2640137"/>
            <a:ext cx="1972060" cy="978584"/>
            <a:chOff x="5099288" y="2756833"/>
            <a:chExt cx="1972060" cy="978584"/>
          </a:xfrm>
        </p:grpSpPr>
        <p:sp>
          <p:nvSpPr>
            <p:cNvPr id="2551" name="Forme libre 2550"/>
            <p:cNvSpPr/>
            <p:nvPr/>
          </p:nvSpPr>
          <p:spPr>
            <a:xfrm>
              <a:off x="5099288" y="2756833"/>
              <a:ext cx="1952507" cy="882892"/>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52507" h="882892">
                  <a:moveTo>
                    <a:pt x="1775935" y="882892"/>
                  </a:moveTo>
                  <a:lnTo>
                    <a:pt x="1047388" y="551036"/>
                  </a:lnTo>
                  <a:cubicBezTo>
                    <a:pt x="813843" y="653872"/>
                    <a:pt x="870447" y="610104"/>
                    <a:pt x="608010" y="749285"/>
                  </a:cubicBezTo>
                  <a:lnTo>
                    <a:pt x="0" y="468282"/>
                  </a:lnTo>
                  <a:lnTo>
                    <a:pt x="977199" y="0"/>
                  </a:lnTo>
                  <a:lnTo>
                    <a:pt x="1695749" y="267724"/>
                  </a:lnTo>
                  <a:lnTo>
                    <a:pt x="1242046" y="465693"/>
                  </a:lnTo>
                  <a:lnTo>
                    <a:pt x="1952507" y="779433"/>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552" name="Groupe 2551"/>
            <p:cNvGrpSpPr/>
            <p:nvPr/>
          </p:nvGrpSpPr>
          <p:grpSpPr>
            <a:xfrm>
              <a:off x="6841947" y="3422026"/>
              <a:ext cx="229401" cy="313391"/>
              <a:chOff x="6487012" y="3744806"/>
              <a:chExt cx="229401" cy="313391"/>
            </a:xfrm>
          </p:grpSpPr>
          <p:sp>
            <p:nvSpPr>
              <p:cNvPr id="2554" name="Ellipse 2553"/>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555" name="Bouée 2554"/>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553" name="Connecteur droit 2552"/>
            <p:cNvCxnSpPr/>
            <p:nvPr/>
          </p:nvCxnSpPr>
          <p:spPr>
            <a:xfrm flipH="1" flipV="1">
              <a:off x="6896101" y="3467100"/>
              <a:ext cx="126205" cy="221456"/>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556" name="Groupe 2555"/>
          <p:cNvGrpSpPr/>
          <p:nvPr>
            <p:custDataLst>
              <p:tags r:id="rId179"/>
            </p:custDataLst>
          </p:nvPr>
        </p:nvGrpSpPr>
        <p:grpSpPr>
          <a:xfrm>
            <a:off x="2366561" y="2520000"/>
            <a:ext cx="1891098" cy="1100028"/>
            <a:chOff x="5180250" y="2635389"/>
            <a:chExt cx="1891098" cy="1100028"/>
          </a:xfrm>
        </p:grpSpPr>
        <p:sp>
          <p:nvSpPr>
            <p:cNvPr id="2557" name="Forme libre 2556"/>
            <p:cNvSpPr/>
            <p:nvPr/>
          </p:nvSpPr>
          <p:spPr>
            <a:xfrm>
              <a:off x="5180250" y="2635389"/>
              <a:ext cx="1869163" cy="100433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69163" h="1004336">
                  <a:moveTo>
                    <a:pt x="1699736" y="1004336"/>
                  </a:moveTo>
                  <a:lnTo>
                    <a:pt x="978333" y="693911"/>
                  </a:lnTo>
                  <a:cubicBezTo>
                    <a:pt x="790031" y="849134"/>
                    <a:pt x="846635" y="807748"/>
                    <a:pt x="610392" y="999316"/>
                  </a:cubicBezTo>
                  <a:lnTo>
                    <a:pt x="0" y="734982"/>
                  </a:lnTo>
                  <a:lnTo>
                    <a:pt x="839087" y="0"/>
                  </a:lnTo>
                  <a:lnTo>
                    <a:pt x="1538587" y="246293"/>
                  </a:lnTo>
                  <a:cubicBezTo>
                    <a:pt x="1322835" y="429107"/>
                    <a:pt x="1328123" y="428319"/>
                    <a:pt x="1146797" y="565706"/>
                  </a:cubicBezTo>
                  <a:lnTo>
                    <a:pt x="1869163" y="88658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558" name="Groupe 2557"/>
            <p:cNvGrpSpPr/>
            <p:nvPr/>
          </p:nvGrpSpPr>
          <p:grpSpPr>
            <a:xfrm>
              <a:off x="6841947" y="3422026"/>
              <a:ext cx="229401" cy="313391"/>
              <a:chOff x="6487012" y="3744806"/>
              <a:chExt cx="229401" cy="313391"/>
            </a:xfrm>
          </p:grpSpPr>
          <p:sp>
            <p:nvSpPr>
              <p:cNvPr id="2560" name="Ellipse 255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561" name="Bouée 256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559" name="Connecteur droit 2558"/>
            <p:cNvCxnSpPr/>
            <p:nvPr/>
          </p:nvCxnSpPr>
          <p:spPr>
            <a:xfrm rot="900000" flipH="1" flipV="1">
              <a:off x="6862011" y="3525253"/>
              <a:ext cx="196515" cy="112294"/>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562" name="Groupe 2561"/>
          <p:cNvGrpSpPr/>
          <p:nvPr>
            <p:custDataLst>
              <p:tags r:id="rId180"/>
            </p:custDataLst>
          </p:nvPr>
        </p:nvGrpSpPr>
        <p:grpSpPr>
          <a:xfrm>
            <a:off x="2470835" y="2435412"/>
            <a:ext cx="1786824" cy="1227917"/>
            <a:chOff x="5284524" y="2523093"/>
            <a:chExt cx="1786824" cy="1227917"/>
          </a:xfrm>
        </p:grpSpPr>
        <p:sp>
          <p:nvSpPr>
            <p:cNvPr id="2563" name="Forme libre 2562"/>
            <p:cNvSpPr/>
            <p:nvPr/>
          </p:nvSpPr>
          <p:spPr>
            <a:xfrm>
              <a:off x="5284524" y="2523093"/>
              <a:ext cx="1752857" cy="1227917"/>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52857" h="1227917">
                  <a:moveTo>
                    <a:pt x="1603483" y="1132673"/>
                  </a:moveTo>
                  <a:lnTo>
                    <a:pt x="886091" y="822248"/>
                  </a:lnTo>
                  <a:cubicBezTo>
                    <a:pt x="733883" y="1053671"/>
                    <a:pt x="770435" y="992233"/>
                    <a:pt x="602371" y="1227917"/>
                  </a:cubicBezTo>
                  <a:lnTo>
                    <a:pt x="0" y="947540"/>
                  </a:lnTo>
                  <a:lnTo>
                    <a:pt x="638561" y="0"/>
                  </a:lnTo>
                  <a:lnTo>
                    <a:pt x="1318007" y="242282"/>
                  </a:lnTo>
                  <a:cubicBezTo>
                    <a:pt x="1142360" y="493275"/>
                    <a:pt x="1127597" y="496498"/>
                    <a:pt x="1014450" y="661959"/>
                  </a:cubicBezTo>
                  <a:lnTo>
                    <a:pt x="1752857" y="986852"/>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564" name="Groupe 2563"/>
            <p:cNvGrpSpPr/>
            <p:nvPr/>
          </p:nvGrpSpPr>
          <p:grpSpPr>
            <a:xfrm>
              <a:off x="6841947" y="3422026"/>
              <a:ext cx="229401" cy="313391"/>
              <a:chOff x="6487012" y="3744806"/>
              <a:chExt cx="229401" cy="313391"/>
            </a:xfrm>
          </p:grpSpPr>
          <p:sp>
            <p:nvSpPr>
              <p:cNvPr id="2566" name="Ellipse 256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567" name="Bouée 256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565" name="Connecteur droit 2564"/>
            <p:cNvCxnSpPr/>
            <p:nvPr/>
          </p:nvCxnSpPr>
          <p:spPr>
            <a:xfrm flipH="1" flipV="1">
              <a:off x="6862011" y="3525253"/>
              <a:ext cx="196515" cy="112294"/>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568" name="Groupe 2567"/>
          <p:cNvGrpSpPr/>
          <p:nvPr>
            <p:custDataLst>
              <p:tags r:id="rId181"/>
            </p:custDataLst>
          </p:nvPr>
        </p:nvGrpSpPr>
        <p:grpSpPr>
          <a:xfrm>
            <a:off x="2591065" y="2334660"/>
            <a:ext cx="1666594" cy="1388339"/>
            <a:chOff x="5412862" y="2446893"/>
            <a:chExt cx="1666594" cy="1388339"/>
          </a:xfrm>
        </p:grpSpPr>
        <p:sp>
          <p:nvSpPr>
            <p:cNvPr id="2569" name="Forme libre 2568"/>
            <p:cNvSpPr/>
            <p:nvPr/>
          </p:nvSpPr>
          <p:spPr>
            <a:xfrm>
              <a:off x="5412862" y="2446893"/>
              <a:ext cx="1604468" cy="1388339"/>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04468" h="1388339">
                  <a:moveTo>
                    <a:pt x="1511241" y="1236947"/>
                  </a:moveTo>
                  <a:lnTo>
                    <a:pt x="793849" y="918501"/>
                  </a:lnTo>
                  <a:cubicBezTo>
                    <a:pt x="689767" y="1190030"/>
                    <a:pt x="710276" y="1120570"/>
                    <a:pt x="614402" y="1388339"/>
                  </a:cubicBezTo>
                  <a:lnTo>
                    <a:pt x="0" y="1091919"/>
                  </a:lnTo>
                  <a:lnTo>
                    <a:pt x="377877" y="0"/>
                  </a:lnTo>
                  <a:lnTo>
                    <a:pt x="1065344" y="242282"/>
                  </a:lnTo>
                  <a:cubicBezTo>
                    <a:pt x="945844" y="521349"/>
                    <a:pt x="935091" y="536604"/>
                    <a:pt x="858039" y="726128"/>
                  </a:cubicBezTo>
                  <a:lnTo>
                    <a:pt x="1604468" y="1047010"/>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570" name="Groupe 2569"/>
            <p:cNvGrpSpPr/>
            <p:nvPr/>
          </p:nvGrpSpPr>
          <p:grpSpPr>
            <a:xfrm>
              <a:off x="6841947" y="3422026"/>
              <a:ext cx="229401" cy="313391"/>
              <a:chOff x="6487012" y="3744806"/>
              <a:chExt cx="229401" cy="313391"/>
            </a:xfrm>
          </p:grpSpPr>
          <p:sp>
            <p:nvSpPr>
              <p:cNvPr id="2572" name="Ellipse 257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573" name="Bouée 2572"/>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571" name="Connecteur droit 2570"/>
            <p:cNvCxnSpPr/>
            <p:nvPr/>
          </p:nvCxnSpPr>
          <p:spPr>
            <a:xfrm rot="2220000" flipH="1">
              <a:off x="6841332" y="3521869"/>
              <a:ext cx="238124" cy="11191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574" name="Groupe 2573"/>
          <p:cNvGrpSpPr/>
          <p:nvPr>
            <p:custDataLst>
              <p:tags r:id="rId182"/>
            </p:custDataLst>
          </p:nvPr>
        </p:nvGrpSpPr>
        <p:grpSpPr>
          <a:xfrm>
            <a:off x="2707370" y="2293867"/>
            <a:ext cx="1550289" cy="1480581"/>
            <a:chOff x="5529167" y="2402777"/>
            <a:chExt cx="1550289" cy="1480581"/>
          </a:xfrm>
        </p:grpSpPr>
        <p:sp>
          <p:nvSpPr>
            <p:cNvPr id="2575" name="Forme libre 2574"/>
            <p:cNvSpPr/>
            <p:nvPr/>
          </p:nvSpPr>
          <p:spPr>
            <a:xfrm>
              <a:off x="5529167" y="2402777"/>
              <a:ext cx="1444047" cy="1480581"/>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44047" h="1480581">
                  <a:moveTo>
                    <a:pt x="1394936" y="1281063"/>
                  </a:moveTo>
                  <a:lnTo>
                    <a:pt x="693586" y="966628"/>
                  </a:lnTo>
                  <a:cubicBezTo>
                    <a:pt x="669715" y="1282273"/>
                    <a:pt x="674182" y="1216822"/>
                    <a:pt x="646487" y="1480581"/>
                  </a:cubicBezTo>
                  <a:lnTo>
                    <a:pt x="0" y="1180151"/>
                  </a:lnTo>
                  <a:lnTo>
                    <a:pt x="137245" y="0"/>
                  </a:lnTo>
                  <a:lnTo>
                    <a:pt x="788618" y="258324"/>
                  </a:lnTo>
                  <a:cubicBezTo>
                    <a:pt x="745318" y="601559"/>
                    <a:pt x="746597" y="556656"/>
                    <a:pt x="725692" y="762223"/>
                  </a:cubicBezTo>
                  <a:lnTo>
                    <a:pt x="1444047" y="1067063"/>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576" name="Groupe 2575"/>
            <p:cNvGrpSpPr/>
            <p:nvPr/>
          </p:nvGrpSpPr>
          <p:grpSpPr>
            <a:xfrm>
              <a:off x="6841947" y="3422026"/>
              <a:ext cx="229401" cy="313391"/>
              <a:chOff x="6487012" y="3744806"/>
              <a:chExt cx="229401" cy="313391"/>
            </a:xfrm>
          </p:grpSpPr>
          <p:sp>
            <p:nvSpPr>
              <p:cNvPr id="2578" name="Ellipse 2577"/>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579" name="Bouée 2578"/>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577" name="Connecteur droit 2576"/>
            <p:cNvCxnSpPr/>
            <p:nvPr/>
          </p:nvCxnSpPr>
          <p:spPr>
            <a:xfrm rot="1320000" flipH="1">
              <a:off x="6841332" y="3521869"/>
              <a:ext cx="238124" cy="11191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580" name="Groupe 2579"/>
          <p:cNvGrpSpPr/>
          <p:nvPr>
            <p:custDataLst>
              <p:tags r:id="rId183"/>
            </p:custDataLst>
          </p:nvPr>
        </p:nvGrpSpPr>
        <p:grpSpPr>
          <a:xfrm>
            <a:off x="2636068" y="2311210"/>
            <a:ext cx="1621591" cy="1444487"/>
            <a:chOff x="5457865" y="2418819"/>
            <a:chExt cx="1621591" cy="1444487"/>
          </a:xfrm>
        </p:grpSpPr>
        <p:sp>
          <p:nvSpPr>
            <p:cNvPr id="2581" name="Forme libre 2580"/>
            <p:cNvSpPr/>
            <p:nvPr/>
          </p:nvSpPr>
          <p:spPr>
            <a:xfrm>
              <a:off x="5457865" y="2418819"/>
              <a:ext cx="1522386" cy="1444487"/>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22386" h="1444487">
                  <a:moveTo>
                    <a:pt x="1522386" y="1265021"/>
                  </a:moveTo>
                  <a:lnTo>
                    <a:pt x="821036" y="954597"/>
                  </a:lnTo>
                  <a:cubicBezTo>
                    <a:pt x="897428" y="1246179"/>
                    <a:pt x="881842" y="1184739"/>
                    <a:pt x="938368" y="1444487"/>
                  </a:cubicBezTo>
                  <a:lnTo>
                    <a:pt x="271829" y="1152077"/>
                  </a:lnTo>
                  <a:lnTo>
                    <a:pt x="0" y="0"/>
                  </a:lnTo>
                  <a:lnTo>
                    <a:pt x="635332" y="250303"/>
                  </a:lnTo>
                  <a:cubicBezTo>
                    <a:pt x="732400" y="605570"/>
                    <a:pt x="709616" y="540614"/>
                    <a:pt x="756890" y="738160"/>
                  </a:cubicBezTo>
                  <a:lnTo>
                    <a:pt x="1467224" y="1071074"/>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582" name="Groupe 2581"/>
            <p:cNvGrpSpPr/>
            <p:nvPr/>
          </p:nvGrpSpPr>
          <p:grpSpPr>
            <a:xfrm>
              <a:off x="6841947" y="3422026"/>
              <a:ext cx="229401" cy="313391"/>
              <a:chOff x="6487012" y="3744806"/>
              <a:chExt cx="229401" cy="313391"/>
            </a:xfrm>
          </p:grpSpPr>
          <p:sp>
            <p:nvSpPr>
              <p:cNvPr id="2584" name="Ellipse 2583"/>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585" name="Bouée 2584"/>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583" name="Connecteur droit 2582"/>
            <p:cNvCxnSpPr/>
            <p:nvPr/>
          </p:nvCxnSpPr>
          <p:spPr>
            <a:xfrm flipH="1">
              <a:off x="6841332" y="3521869"/>
              <a:ext cx="238124" cy="11191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586" name="Groupe 2585"/>
          <p:cNvGrpSpPr/>
          <p:nvPr>
            <p:custDataLst>
              <p:tags r:id="rId184"/>
            </p:custDataLst>
          </p:nvPr>
        </p:nvGrpSpPr>
        <p:grpSpPr>
          <a:xfrm>
            <a:off x="2522731" y="2368980"/>
            <a:ext cx="1734928" cy="1323044"/>
            <a:chOff x="5336420" y="2473587"/>
            <a:chExt cx="1734928" cy="1323044"/>
          </a:xfrm>
        </p:grpSpPr>
        <p:sp>
          <p:nvSpPr>
            <p:cNvPr id="2587" name="Forme libre 2586"/>
            <p:cNvSpPr/>
            <p:nvPr/>
          </p:nvSpPr>
          <p:spPr>
            <a:xfrm>
              <a:off x="5336420" y="2473587"/>
              <a:ext cx="1672405" cy="1323044"/>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72405" h="1323044">
                  <a:moveTo>
                    <a:pt x="1672405" y="1186441"/>
                  </a:moveTo>
                  <a:lnTo>
                    <a:pt x="959149" y="885542"/>
                  </a:lnTo>
                  <a:cubicBezTo>
                    <a:pt x="1116504" y="1139024"/>
                    <a:pt x="1069962" y="1079966"/>
                    <a:pt x="1197925" y="1323044"/>
                  </a:cubicBezTo>
                  <a:lnTo>
                    <a:pt x="524241" y="1035397"/>
                  </a:lnTo>
                  <a:lnTo>
                    <a:pt x="0" y="0"/>
                  </a:lnTo>
                  <a:lnTo>
                    <a:pt x="623425" y="259829"/>
                  </a:lnTo>
                  <a:cubicBezTo>
                    <a:pt x="758593" y="574615"/>
                    <a:pt x="726283" y="521567"/>
                    <a:pt x="835470" y="716731"/>
                  </a:cubicBezTo>
                  <a:lnTo>
                    <a:pt x="1583905" y="102106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588" name="Groupe 2587"/>
            <p:cNvGrpSpPr/>
            <p:nvPr/>
          </p:nvGrpSpPr>
          <p:grpSpPr>
            <a:xfrm>
              <a:off x="6841947" y="3422026"/>
              <a:ext cx="229401" cy="313391"/>
              <a:chOff x="6487012" y="3744806"/>
              <a:chExt cx="229401" cy="313391"/>
            </a:xfrm>
          </p:grpSpPr>
          <p:sp>
            <p:nvSpPr>
              <p:cNvPr id="2590" name="Ellipse 258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591" name="Bouée 259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589" name="Connecteur droit 2588"/>
            <p:cNvCxnSpPr/>
            <p:nvPr/>
          </p:nvCxnSpPr>
          <p:spPr>
            <a:xfrm flipH="1">
              <a:off x="6850856" y="3495675"/>
              <a:ext cx="216694" cy="173831"/>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592" name="Groupe 2591"/>
          <p:cNvGrpSpPr/>
          <p:nvPr>
            <p:custDataLst>
              <p:tags r:id="rId185"/>
            </p:custDataLst>
          </p:nvPr>
        </p:nvGrpSpPr>
        <p:grpSpPr>
          <a:xfrm>
            <a:off x="2403670" y="2467538"/>
            <a:ext cx="1853989" cy="1168960"/>
            <a:chOff x="5217359" y="2566457"/>
            <a:chExt cx="1853989" cy="1168960"/>
          </a:xfrm>
        </p:grpSpPr>
        <p:sp>
          <p:nvSpPr>
            <p:cNvPr id="2593" name="Forme libre 2592"/>
            <p:cNvSpPr/>
            <p:nvPr/>
          </p:nvSpPr>
          <p:spPr>
            <a:xfrm>
              <a:off x="5217359" y="2566457"/>
              <a:ext cx="1803374" cy="1132544"/>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03374" h="1132544">
                  <a:moveTo>
                    <a:pt x="1803374" y="1069760"/>
                  </a:moveTo>
                  <a:lnTo>
                    <a:pt x="1099642" y="771242"/>
                  </a:lnTo>
                  <a:cubicBezTo>
                    <a:pt x="1309385" y="981862"/>
                    <a:pt x="1267605" y="934710"/>
                    <a:pt x="1433668" y="1132544"/>
                  </a:cubicBezTo>
                  <a:cubicBezTo>
                    <a:pt x="1197994" y="1012848"/>
                    <a:pt x="967082" y="950304"/>
                    <a:pt x="750459" y="847278"/>
                  </a:cubicBezTo>
                  <a:lnTo>
                    <a:pt x="0" y="0"/>
                  </a:lnTo>
                  <a:lnTo>
                    <a:pt x="613900" y="259829"/>
                  </a:lnTo>
                  <a:cubicBezTo>
                    <a:pt x="810981" y="486509"/>
                    <a:pt x="795339" y="464417"/>
                    <a:pt x="930719" y="635769"/>
                  </a:cubicBezTo>
                  <a:lnTo>
                    <a:pt x="1662485" y="956775"/>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594" name="Groupe 2593"/>
            <p:cNvGrpSpPr/>
            <p:nvPr/>
          </p:nvGrpSpPr>
          <p:grpSpPr>
            <a:xfrm>
              <a:off x="6841947" y="3422026"/>
              <a:ext cx="229401" cy="313391"/>
              <a:chOff x="6487012" y="3744806"/>
              <a:chExt cx="229401" cy="313391"/>
            </a:xfrm>
          </p:grpSpPr>
          <p:sp>
            <p:nvSpPr>
              <p:cNvPr id="2596" name="Ellipse 259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597" name="Bouée 259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595" name="Connecteur droit 2594"/>
            <p:cNvCxnSpPr/>
            <p:nvPr/>
          </p:nvCxnSpPr>
          <p:spPr>
            <a:xfrm rot="900000" flipH="1">
              <a:off x="6898482" y="3436144"/>
              <a:ext cx="121443" cy="292894"/>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598" name="Groupe 2597"/>
          <p:cNvGrpSpPr/>
          <p:nvPr>
            <p:custDataLst>
              <p:tags r:id="rId186"/>
            </p:custDataLst>
          </p:nvPr>
        </p:nvGrpSpPr>
        <p:grpSpPr>
          <a:xfrm>
            <a:off x="2332232" y="2593762"/>
            <a:ext cx="1925427" cy="1040373"/>
            <a:chOff x="5145921" y="2695044"/>
            <a:chExt cx="1925427" cy="1040373"/>
          </a:xfrm>
        </p:grpSpPr>
        <p:sp>
          <p:nvSpPr>
            <p:cNvPr id="2599" name="Forme libre 2598"/>
            <p:cNvSpPr/>
            <p:nvPr/>
          </p:nvSpPr>
          <p:spPr>
            <a:xfrm>
              <a:off x="5145921" y="2695044"/>
              <a:ext cx="1881956" cy="922123"/>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81956" h="922123">
                  <a:moveTo>
                    <a:pt x="1881956" y="922123"/>
                  </a:moveTo>
                  <a:lnTo>
                    <a:pt x="1194892" y="621224"/>
                  </a:lnTo>
                  <a:cubicBezTo>
                    <a:pt x="1435591" y="777075"/>
                    <a:pt x="1379524" y="734685"/>
                    <a:pt x="1605118" y="882513"/>
                  </a:cubicBezTo>
                  <a:lnTo>
                    <a:pt x="905241" y="594866"/>
                  </a:lnTo>
                  <a:lnTo>
                    <a:pt x="0" y="0"/>
                  </a:lnTo>
                  <a:lnTo>
                    <a:pt x="592469" y="259829"/>
                  </a:lnTo>
                  <a:cubicBezTo>
                    <a:pt x="830031" y="417453"/>
                    <a:pt x="833439" y="421556"/>
                    <a:pt x="997394" y="538139"/>
                  </a:cubicBezTo>
                  <a:lnTo>
                    <a:pt x="1731541" y="859144"/>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600" name="Groupe 2599"/>
            <p:cNvGrpSpPr/>
            <p:nvPr/>
          </p:nvGrpSpPr>
          <p:grpSpPr>
            <a:xfrm>
              <a:off x="6841947" y="3422026"/>
              <a:ext cx="229401" cy="313391"/>
              <a:chOff x="6487012" y="3744806"/>
              <a:chExt cx="229401" cy="313391"/>
            </a:xfrm>
          </p:grpSpPr>
          <p:sp>
            <p:nvSpPr>
              <p:cNvPr id="2602" name="Ellipse 260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603" name="Bouée 2602"/>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601" name="Connecteur droit 2600"/>
            <p:cNvCxnSpPr/>
            <p:nvPr/>
          </p:nvCxnSpPr>
          <p:spPr>
            <a:xfrm flipH="1">
              <a:off x="6898482" y="3436144"/>
              <a:ext cx="121443" cy="292894"/>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604" name="Groupe 2603"/>
          <p:cNvGrpSpPr/>
          <p:nvPr>
            <p:custDataLst>
              <p:tags r:id="rId187"/>
            </p:custDataLst>
          </p:nvPr>
        </p:nvGrpSpPr>
        <p:grpSpPr>
          <a:xfrm>
            <a:off x="2275081" y="2741698"/>
            <a:ext cx="1982578" cy="895117"/>
            <a:chOff x="5088770" y="2840300"/>
            <a:chExt cx="1982578" cy="895117"/>
          </a:xfrm>
        </p:grpSpPr>
        <p:sp>
          <p:nvSpPr>
            <p:cNvPr id="2605" name="Forme libre 2604"/>
            <p:cNvSpPr/>
            <p:nvPr/>
          </p:nvSpPr>
          <p:spPr>
            <a:xfrm>
              <a:off x="5088770" y="2840300"/>
              <a:ext cx="1936725" cy="737701"/>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36725" h="737701">
                  <a:moveTo>
                    <a:pt x="1936725" y="731623"/>
                  </a:moveTo>
                  <a:lnTo>
                    <a:pt x="1261567" y="449774"/>
                  </a:lnTo>
                  <a:cubicBezTo>
                    <a:pt x="1511791" y="527044"/>
                    <a:pt x="1455724" y="508467"/>
                    <a:pt x="1728943" y="582476"/>
                  </a:cubicBezTo>
                  <a:lnTo>
                    <a:pt x="998110" y="304354"/>
                  </a:lnTo>
                  <a:lnTo>
                    <a:pt x="0" y="0"/>
                  </a:lnTo>
                  <a:lnTo>
                    <a:pt x="582944" y="259830"/>
                  </a:lnTo>
                  <a:cubicBezTo>
                    <a:pt x="844318" y="365067"/>
                    <a:pt x="869158" y="373931"/>
                    <a:pt x="1047400" y="423839"/>
                  </a:cubicBezTo>
                  <a:lnTo>
                    <a:pt x="1791073" y="737701"/>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606" name="Groupe 2605"/>
            <p:cNvGrpSpPr/>
            <p:nvPr/>
          </p:nvGrpSpPr>
          <p:grpSpPr>
            <a:xfrm>
              <a:off x="6841947" y="3422026"/>
              <a:ext cx="229401" cy="313391"/>
              <a:chOff x="6487012" y="3744806"/>
              <a:chExt cx="229401" cy="313391"/>
            </a:xfrm>
          </p:grpSpPr>
          <p:sp>
            <p:nvSpPr>
              <p:cNvPr id="2608" name="Ellipse 2607"/>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609" name="Bouée 2608"/>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607" name="Connecteur droit 2606"/>
            <p:cNvCxnSpPr/>
            <p:nvPr/>
          </p:nvCxnSpPr>
          <p:spPr>
            <a:xfrm rot="1080000">
              <a:off x="6936581" y="3431381"/>
              <a:ext cx="40482" cy="300038"/>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610" name="Groupe 2609"/>
          <p:cNvGrpSpPr/>
          <p:nvPr>
            <p:custDataLst>
              <p:tags r:id="rId188"/>
            </p:custDataLst>
          </p:nvPr>
        </p:nvGrpSpPr>
        <p:grpSpPr>
          <a:xfrm>
            <a:off x="2248887" y="2896480"/>
            <a:ext cx="2008772" cy="740335"/>
            <a:chOff x="5062576" y="2995082"/>
            <a:chExt cx="2008772" cy="740335"/>
          </a:xfrm>
        </p:grpSpPr>
        <p:sp>
          <p:nvSpPr>
            <p:cNvPr id="2611" name="Forme libre 2610"/>
            <p:cNvSpPr/>
            <p:nvPr/>
          </p:nvSpPr>
          <p:spPr>
            <a:xfrm>
              <a:off x="5062576" y="2995082"/>
              <a:ext cx="1970063" cy="621020"/>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70063" h="621020">
                  <a:moveTo>
                    <a:pt x="1970063" y="543504"/>
                  </a:moveTo>
                  <a:lnTo>
                    <a:pt x="1290142" y="264037"/>
                  </a:lnTo>
                  <a:cubicBezTo>
                    <a:pt x="1509410" y="262726"/>
                    <a:pt x="1496205" y="263198"/>
                    <a:pt x="1767043" y="275295"/>
                  </a:cubicBezTo>
                  <a:lnTo>
                    <a:pt x="1048117" y="1935"/>
                  </a:lnTo>
                  <a:lnTo>
                    <a:pt x="0" y="0"/>
                  </a:lnTo>
                  <a:lnTo>
                    <a:pt x="592469" y="271736"/>
                  </a:lnTo>
                  <a:cubicBezTo>
                    <a:pt x="849080" y="300773"/>
                    <a:pt x="897733" y="292968"/>
                    <a:pt x="1073594" y="304776"/>
                  </a:cubicBezTo>
                  <a:lnTo>
                    <a:pt x="1802980" y="621020"/>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612" name="Groupe 2611"/>
            <p:cNvGrpSpPr/>
            <p:nvPr/>
          </p:nvGrpSpPr>
          <p:grpSpPr>
            <a:xfrm>
              <a:off x="6841947" y="3422026"/>
              <a:ext cx="229401" cy="313391"/>
              <a:chOff x="6487012" y="3744806"/>
              <a:chExt cx="229401" cy="313391"/>
            </a:xfrm>
          </p:grpSpPr>
          <p:sp>
            <p:nvSpPr>
              <p:cNvPr id="2614" name="Ellipse 2613"/>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615" name="Bouée 2614"/>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613" name="Connecteur droit 2612"/>
            <p:cNvCxnSpPr/>
            <p:nvPr/>
          </p:nvCxnSpPr>
          <p:spPr>
            <a:xfrm rot="180000">
              <a:off x="6936581" y="3431381"/>
              <a:ext cx="40482" cy="300038"/>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616" name="Groupe 2615"/>
          <p:cNvGrpSpPr/>
          <p:nvPr>
            <p:custDataLst>
              <p:tags r:id="rId189"/>
            </p:custDataLst>
          </p:nvPr>
        </p:nvGrpSpPr>
        <p:grpSpPr>
          <a:xfrm>
            <a:off x="2275081" y="2738567"/>
            <a:ext cx="1982578" cy="900326"/>
            <a:chOff x="5088770" y="2835091"/>
            <a:chExt cx="1982578" cy="900326"/>
          </a:xfrm>
        </p:grpSpPr>
        <p:sp>
          <p:nvSpPr>
            <p:cNvPr id="2617" name="Forme libre 2616"/>
            <p:cNvSpPr/>
            <p:nvPr/>
          </p:nvSpPr>
          <p:spPr>
            <a:xfrm>
              <a:off x="5088770" y="2835091"/>
              <a:ext cx="1943869" cy="797679"/>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43869" h="797679">
                  <a:moveTo>
                    <a:pt x="1943869" y="703494"/>
                  </a:moveTo>
                  <a:lnTo>
                    <a:pt x="1254423" y="390690"/>
                  </a:lnTo>
                  <a:cubicBezTo>
                    <a:pt x="1426066" y="336992"/>
                    <a:pt x="1479537" y="332700"/>
                    <a:pt x="1717037" y="270978"/>
                  </a:cubicBezTo>
                  <a:lnTo>
                    <a:pt x="1007635" y="0"/>
                  </a:lnTo>
                  <a:lnTo>
                    <a:pt x="0" y="312390"/>
                  </a:lnTo>
                  <a:lnTo>
                    <a:pt x="597231" y="588889"/>
                  </a:lnTo>
                  <a:cubicBezTo>
                    <a:pt x="834792" y="525057"/>
                    <a:pt x="900115" y="522015"/>
                    <a:pt x="1061688" y="488579"/>
                  </a:cubicBezTo>
                  <a:lnTo>
                    <a:pt x="1781548" y="79767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618" name="Groupe 2617"/>
            <p:cNvGrpSpPr/>
            <p:nvPr/>
          </p:nvGrpSpPr>
          <p:grpSpPr>
            <a:xfrm>
              <a:off x="6841947" y="3422026"/>
              <a:ext cx="229401" cy="313391"/>
              <a:chOff x="6487012" y="3744806"/>
              <a:chExt cx="229401" cy="313391"/>
            </a:xfrm>
          </p:grpSpPr>
          <p:sp>
            <p:nvSpPr>
              <p:cNvPr id="2620" name="Ellipse 261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621" name="Bouée 262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619" name="Connecteur droit 2618"/>
            <p:cNvCxnSpPr/>
            <p:nvPr/>
          </p:nvCxnSpPr>
          <p:spPr>
            <a:xfrm>
              <a:off x="6902749" y="3450319"/>
              <a:ext cx="108917" cy="25582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622" name="Groupe 2621"/>
          <p:cNvGrpSpPr/>
          <p:nvPr>
            <p:custDataLst>
              <p:tags r:id="rId190"/>
            </p:custDataLst>
          </p:nvPr>
        </p:nvGrpSpPr>
        <p:grpSpPr>
          <a:xfrm>
            <a:off x="2330807" y="2593762"/>
            <a:ext cx="1926852" cy="1042171"/>
            <a:chOff x="5144496" y="2693246"/>
            <a:chExt cx="1926852" cy="1042171"/>
          </a:xfrm>
        </p:grpSpPr>
        <p:sp>
          <p:nvSpPr>
            <p:cNvPr id="2623" name="Forme libre 2622"/>
            <p:cNvSpPr/>
            <p:nvPr/>
          </p:nvSpPr>
          <p:spPr>
            <a:xfrm>
              <a:off x="5144496" y="2693246"/>
              <a:ext cx="1890677" cy="94965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90677" h="949656">
                  <a:moveTo>
                    <a:pt x="1890677" y="832675"/>
                  </a:moveTo>
                  <a:lnTo>
                    <a:pt x="1186033" y="507207"/>
                  </a:lnTo>
                  <a:cubicBezTo>
                    <a:pt x="1309549" y="418048"/>
                    <a:pt x="1406081" y="380826"/>
                    <a:pt x="1603054" y="255780"/>
                  </a:cubicBezTo>
                  <a:lnTo>
                    <a:pt x="898717" y="0"/>
                  </a:lnTo>
                  <a:lnTo>
                    <a:pt x="0" y="603680"/>
                  </a:lnTo>
                  <a:lnTo>
                    <a:pt x="592166" y="882713"/>
                  </a:lnTo>
                  <a:cubicBezTo>
                    <a:pt x="776535" y="768222"/>
                    <a:pt x="859588" y="722120"/>
                    <a:pt x="1005963" y="630425"/>
                  </a:cubicBezTo>
                  <a:lnTo>
                    <a:pt x="1730889" y="949656"/>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624" name="Groupe 2623"/>
            <p:cNvGrpSpPr/>
            <p:nvPr/>
          </p:nvGrpSpPr>
          <p:grpSpPr>
            <a:xfrm>
              <a:off x="6841947" y="3422026"/>
              <a:ext cx="229401" cy="313391"/>
              <a:chOff x="6487012" y="3744806"/>
              <a:chExt cx="229401" cy="313391"/>
            </a:xfrm>
          </p:grpSpPr>
          <p:sp>
            <p:nvSpPr>
              <p:cNvPr id="2626" name="Ellipse 262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627" name="Bouée 262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625" name="Connecteur droit 2624"/>
            <p:cNvCxnSpPr/>
            <p:nvPr/>
          </p:nvCxnSpPr>
          <p:spPr>
            <a:xfrm>
              <a:off x="6879952" y="3478182"/>
              <a:ext cx="154511" cy="195038"/>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628" name="Groupe 2627"/>
          <p:cNvGrpSpPr/>
          <p:nvPr>
            <p:custDataLst>
              <p:tags r:id="rId191"/>
            </p:custDataLst>
          </p:nvPr>
        </p:nvGrpSpPr>
        <p:grpSpPr>
          <a:xfrm>
            <a:off x="2415818" y="2468904"/>
            <a:ext cx="1841841" cy="1166286"/>
            <a:chOff x="5233150" y="2569131"/>
            <a:chExt cx="1841841" cy="1166286"/>
          </a:xfrm>
        </p:grpSpPr>
        <p:sp>
          <p:nvSpPr>
            <p:cNvPr id="2629" name="Forme libre 2628"/>
            <p:cNvSpPr/>
            <p:nvPr/>
          </p:nvSpPr>
          <p:spPr>
            <a:xfrm>
              <a:off x="5233150" y="2569131"/>
              <a:ext cx="1794424" cy="1138542"/>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94424" h="1138542">
                  <a:moveTo>
                    <a:pt x="1794424" y="936526"/>
                  </a:moveTo>
                  <a:lnTo>
                    <a:pt x="1082181" y="618657"/>
                  </a:lnTo>
                  <a:cubicBezTo>
                    <a:pt x="1182901" y="509234"/>
                    <a:pt x="1274367" y="423887"/>
                    <a:pt x="1423214" y="250714"/>
                  </a:cubicBezTo>
                  <a:lnTo>
                    <a:pt x="734074" y="0"/>
                  </a:lnTo>
                  <a:cubicBezTo>
                    <a:pt x="488814" y="319465"/>
                    <a:pt x="295068" y="519379"/>
                    <a:pt x="0" y="839246"/>
                  </a:cubicBezTo>
                  <a:lnTo>
                    <a:pt x="594698" y="1138542"/>
                  </a:lnTo>
                  <a:cubicBezTo>
                    <a:pt x="728408" y="988589"/>
                    <a:pt x="826659" y="889295"/>
                    <a:pt x="935040" y="772271"/>
                  </a:cubicBezTo>
                  <a:lnTo>
                    <a:pt x="1647301" y="1083903"/>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630" name="Groupe 2629"/>
            <p:cNvGrpSpPr/>
            <p:nvPr/>
          </p:nvGrpSpPr>
          <p:grpSpPr>
            <a:xfrm>
              <a:off x="6841947" y="3422026"/>
              <a:ext cx="229401" cy="313391"/>
              <a:chOff x="6487012" y="3744806"/>
              <a:chExt cx="229401" cy="313391"/>
            </a:xfrm>
          </p:grpSpPr>
          <p:sp>
            <p:nvSpPr>
              <p:cNvPr id="2632" name="Ellipse 263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633" name="Bouée 2632"/>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631" name="Connecteur droit 2630"/>
            <p:cNvCxnSpPr/>
            <p:nvPr/>
          </p:nvCxnSpPr>
          <p:spPr>
            <a:xfrm rot="1800000">
              <a:off x="6844491" y="3561770"/>
              <a:ext cx="230500" cy="2532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634" name="Groupe 2633"/>
          <p:cNvGrpSpPr/>
          <p:nvPr>
            <p:custDataLst>
              <p:tags r:id="rId192"/>
            </p:custDataLst>
          </p:nvPr>
        </p:nvGrpSpPr>
        <p:grpSpPr>
          <a:xfrm>
            <a:off x="2522202" y="2374284"/>
            <a:ext cx="1735457" cy="1333581"/>
            <a:chOff x="5339534" y="2472877"/>
            <a:chExt cx="1735457" cy="1333581"/>
          </a:xfrm>
        </p:grpSpPr>
        <p:sp>
          <p:nvSpPr>
            <p:cNvPr id="2635" name="Forme libre 2634"/>
            <p:cNvSpPr/>
            <p:nvPr/>
          </p:nvSpPr>
          <p:spPr>
            <a:xfrm>
              <a:off x="5339534" y="2472877"/>
              <a:ext cx="1650046" cy="1333581"/>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50046" h="1333581">
                  <a:moveTo>
                    <a:pt x="1650046" y="1002384"/>
                  </a:moveTo>
                  <a:lnTo>
                    <a:pt x="955534" y="704778"/>
                  </a:lnTo>
                  <a:cubicBezTo>
                    <a:pt x="1018260" y="582691"/>
                    <a:pt x="1097059" y="431487"/>
                    <a:pt x="1195247" y="250715"/>
                  </a:cubicBezTo>
                  <a:lnTo>
                    <a:pt x="521306" y="0"/>
                  </a:lnTo>
                  <a:cubicBezTo>
                    <a:pt x="357101" y="390388"/>
                    <a:pt x="165886" y="678955"/>
                    <a:pt x="0" y="1031750"/>
                  </a:cubicBezTo>
                  <a:lnTo>
                    <a:pt x="614963" y="1333581"/>
                  </a:lnTo>
                  <a:cubicBezTo>
                    <a:pt x="692948" y="1181095"/>
                    <a:pt x="773467" y="1031141"/>
                    <a:pt x="853985" y="888787"/>
                  </a:cubicBezTo>
                  <a:lnTo>
                    <a:pt x="883167" y="894230"/>
                  </a:lnTo>
                  <a:cubicBezTo>
                    <a:pt x="1106497" y="1015746"/>
                    <a:pt x="1443238" y="1156432"/>
                    <a:pt x="1563714" y="1205486"/>
                  </a:cubicBez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636" name="Groupe 2635"/>
            <p:cNvGrpSpPr/>
            <p:nvPr/>
          </p:nvGrpSpPr>
          <p:grpSpPr>
            <a:xfrm>
              <a:off x="6841947" y="3422026"/>
              <a:ext cx="229401" cy="313391"/>
              <a:chOff x="6487012" y="3744806"/>
              <a:chExt cx="229401" cy="313391"/>
            </a:xfrm>
          </p:grpSpPr>
          <p:sp>
            <p:nvSpPr>
              <p:cNvPr id="2638" name="Ellipse 2637"/>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639" name="Bouée 2638"/>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637" name="Connecteur droit 2636"/>
            <p:cNvCxnSpPr/>
            <p:nvPr/>
          </p:nvCxnSpPr>
          <p:spPr>
            <a:xfrm rot="900000">
              <a:off x="6844491" y="3561770"/>
              <a:ext cx="230500" cy="2532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640" name="Groupe 2639"/>
          <p:cNvGrpSpPr/>
          <p:nvPr>
            <p:custDataLst>
              <p:tags r:id="rId193"/>
            </p:custDataLst>
          </p:nvPr>
        </p:nvGrpSpPr>
        <p:grpSpPr>
          <a:xfrm>
            <a:off x="2648850" y="2324629"/>
            <a:ext cx="1608809" cy="1452630"/>
            <a:chOff x="5466182" y="2419686"/>
            <a:chExt cx="1608809" cy="1452630"/>
          </a:xfrm>
        </p:grpSpPr>
        <p:sp>
          <p:nvSpPr>
            <p:cNvPr id="2641" name="Forme libre 2640"/>
            <p:cNvSpPr/>
            <p:nvPr/>
          </p:nvSpPr>
          <p:spPr>
            <a:xfrm>
              <a:off x="5466182" y="2419686"/>
              <a:ext cx="1561392" cy="1452630"/>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61392" h="1452630">
                  <a:moveTo>
                    <a:pt x="1561392" y="1080905"/>
                  </a:moveTo>
                  <a:lnTo>
                    <a:pt x="808622" y="752904"/>
                  </a:lnTo>
                  <a:cubicBezTo>
                    <a:pt x="840952" y="582690"/>
                    <a:pt x="896955" y="421354"/>
                    <a:pt x="929286" y="248181"/>
                  </a:cubicBezTo>
                  <a:lnTo>
                    <a:pt x="260411" y="0"/>
                  </a:lnTo>
                  <a:cubicBezTo>
                    <a:pt x="169662" y="408118"/>
                    <a:pt x="84831" y="760010"/>
                    <a:pt x="0" y="1153332"/>
                  </a:cubicBezTo>
                  <a:lnTo>
                    <a:pt x="622563" y="1452630"/>
                  </a:lnTo>
                  <a:lnTo>
                    <a:pt x="748920" y="952488"/>
                  </a:lnTo>
                  <a:cubicBezTo>
                    <a:pt x="972250" y="1074004"/>
                    <a:pt x="1298859" y="1202024"/>
                    <a:pt x="1421868" y="1246013"/>
                  </a:cubicBez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642" name="Groupe 2641"/>
            <p:cNvGrpSpPr/>
            <p:nvPr/>
          </p:nvGrpSpPr>
          <p:grpSpPr>
            <a:xfrm>
              <a:off x="6841947" y="3422026"/>
              <a:ext cx="229401" cy="313391"/>
              <a:chOff x="6487012" y="3744806"/>
              <a:chExt cx="229401" cy="313391"/>
            </a:xfrm>
          </p:grpSpPr>
          <p:sp>
            <p:nvSpPr>
              <p:cNvPr id="2644" name="Ellipse 2643"/>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645" name="Bouée 2644"/>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643" name="Connecteur droit 2642"/>
            <p:cNvCxnSpPr/>
            <p:nvPr/>
          </p:nvCxnSpPr>
          <p:spPr>
            <a:xfrm>
              <a:off x="6844491" y="3561770"/>
              <a:ext cx="230500" cy="2532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646" name="Groupe 2645"/>
          <p:cNvGrpSpPr/>
          <p:nvPr>
            <p:custDataLst>
              <p:tags r:id="rId194"/>
            </p:custDataLst>
          </p:nvPr>
        </p:nvGrpSpPr>
        <p:grpSpPr>
          <a:xfrm>
            <a:off x="2775286" y="2280684"/>
            <a:ext cx="1492076" cy="1494059"/>
            <a:chOff x="1365107" y="2659822"/>
            <a:chExt cx="1492076" cy="1494059"/>
          </a:xfrm>
        </p:grpSpPr>
        <p:sp>
          <p:nvSpPr>
            <p:cNvPr id="2647" name="Forme libre 2646"/>
            <p:cNvSpPr/>
            <p:nvPr/>
          </p:nvSpPr>
          <p:spPr>
            <a:xfrm>
              <a:off x="1365107" y="2659822"/>
              <a:ext cx="1401593" cy="1494059"/>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01593" h="1494059">
                  <a:moveTo>
                    <a:pt x="1401593" y="1101619"/>
                  </a:moveTo>
                  <a:lnTo>
                    <a:pt x="651783" y="764741"/>
                  </a:lnTo>
                  <a:cubicBezTo>
                    <a:pt x="651562" y="594527"/>
                    <a:pt x="651340" y="424314"/>
                    <a:pt x="651119" y="254100"/>
                  </a:cubicBezTo>
                  <a:lnTo>
                    <a:pt x="5918" y="0"/>
                  </a:lnTo>
                  <a:cubicBezTo>
                    <a:pt x="3945" y="402199"/>
                    <a:pt x="1973" y="804399"/>
                    <a:pt x="0" y="1206598"/>
                  </a:cubicBezTo>
                  <a:lnTo>
                    <a:pt x="643277" y="1494059"/>
                  </a:lnTo>
                  <a:lnTo>
                    <a:pt x="651265" y="993917"/>
                  </a:lnTo>
                  <a:cubicBezTo>
                    <a:pt x="874595" y="1115433"/>
                    <a:pt x="1224878" y="1258249"/>
                    <a:pt x="1347887" y="1302238"/>
                  </a:cubicBez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648" name="Groupe 2647"/>
            <p:cNvGrpSpPr/>
            <p:nvPr/>
          </p:nvGrpSpPr>
          <p:grpSpPr>
            <a:xfrm>
              <a:off x="2611486" y="3707980"/>
              <a:ext cx="245697" cy="313391"/>
              <a:chOff x="6629570" y="3897206"/>
              <a:chExt cx="245697" cy="313391"/>
            </a:xfrm>
          </p:grpSpPr>
          <p:sp>
            <p:nvSpPr>
              <p:cNvPr id="2649" name="Ellipse 2648"/>
              <p:cNvSpPr/>
              <p:nvPr/>
            </p:nvSpPr>
            <p:spPr>
              <a:xfrm>
                <a:off x="6682105" y="39525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650" name="Bouée 2649"/>
              <p:cNvSpPr/>
              <p:nvPr/>
            </p:nvSpPr>
            <p:spPr>
              <a:xfrm rot="1079884">
                <a:off x="6639412" y="38972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cxnSp>
            <p:nvCxnSpPr>
              <p:cNvPr id="2651" name="Connecteur droit 2650"/>
              <p:cNvCxnSpPr/>
              <p:nvPr/>
            </p:nvCxnSpPr>
            <p:spPr>
              <a:xfrm flipV="1">
                <a:off x="6629570" y="4041864"/>
                <a:ext cx="245697" cy="35462"/>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sp>
        <p:nvSpPr>
          <p:cNvPr id="2698" name="Forme libre 2697"/>
          <p:cNvSpPr/>
          <p:nvPr>
            <p:custDataLst>
              <p:tags r:id="rId195"/>
            </p:custDataLst>
          </p:nvPr>
        </p:nvSpPr>
        <p:spPr>
          <a:xfrm>
            <a:off x="4171198" y="3096195"/>
            <a:ext cx="2178799" cy="1447377"/>
          </a:xfrm>
          <a:custGeom>
            <a:avLst/>
            <a:gdLst>
              <a:gd name="connsiteX0" fmla="*/ 0 w 771212"/>
              <a:gd name="connsiteY0" fmla="*/ 4943 h 1380353"/>
              <a:gd name="connsiteX1" fmla="*/ 358140 w 771212"/>
              <a:gd name="connsiteY1" fmla="*/ 27803 h 1380353"/>
              <a:gd name="connsiteX2" fmla="*/ 704850 w 771212"/>
              <a:gd name="connsiteY2" fmla="*/ 218303 h 1380353"/>
              <a:gd name="connsiteX3" fmla="*/ 765810 w 771212"/>
              <a:gd name="connsiteY3" fmla="*/ 854573 h 1380353"/>
              <a:gd name="connsiteX4" fmla="*/ 628650 w 771212"/>
              <a:gd name="connsiteY4" fmla="*/ 1201283 h 1380353"/>
              <a:gd name="connsiteX5" fmla="*/ 243840 w 771212"/>
              <a:gd name="connsiteY5" fmla="*/ 1380353 h 1380353"/>
              <a:gd name="connsiteX0" fmla="*/ 0 w 771212"/>
              <a:gd name="connsiteY0" fmla="*/ 2502 h 1377912"/>
              <a:gd name="connsiteX1" fmla="*/ 358140 w 771212"/>
              <a:gd name="connsiteY1" fmla="*/ 25362 h 1377912"/>
              <a:gd name="connsiteX2" fmla="*/ 704850 w 771212"/>
              <a:gd name="connsiteY2" fmla="*/ 215862 h 1377912"/>
              <a:gd name="connsiteX3" fmla="*/ 765810 w 771212"/>
              <a:gd name="connsiteY3" fmla="*/ 852132 h 1377912"/>
              <a:gd name="connsiteX4" fmla="*/ 628650 w 771212"/>
              <a:gd name="connsiteY4" fmla="*/ 1198842 h 1377912"/>
              <a:gd name="connsiteX5" fmla="*/ 243840 w 771212"/>
              <a:gd name="connsiteY5" fmla="*/ 1377912 h 1377912"/>
              <a:gd name="connsiteX0" fmla="*/ 0 w 770349"/>
              <a:gd name="connsiteY0" fmla="*/ 6877 h 1382287"/>
              <a:gd name="connsiteX1" fmla="*/ 358140 w 770349"/>
              <a:gd name="connsiteY1" fmla="*/ 29737 h 1382287"/>
              <a:gd name="connsiteX2" fmla="*/ 701040 w 770349"/>
              <a:gd name="connsiteY2" fmla="*/ 258337 h 1382287"/>
              <a:gd name="connsiteX3" fmla="*/ 765810 w 770349"/>
              <a:gd name="connsiteY3" fmla="*/ 856507 h 1382287"/>
              <a:gd name="connsiteX4" fmla="*/ 628650 w 770349"/>
              <a:gd name="connsiteY4" fmla="*/ 1203217 h 1382287"/>
              <a:gd name="connsiteX5" fmla="*/ 243840 w 770349"/>
              <a:gd name="connsiteY5" fmla="*/ 1382287 h 1382287"/>
              <a:gd name="connsiteX0" fmla="*/ 0 w 787279"/>
              <a:gd name="connsiteY0" fmla="*/ 6877 h 1382287"/>
              <a:gd name="connsiteX1" fmla="*/ 358140 w 787279"/>
              <a:gd name="connsiteY1" fmla="*/ 29737 h 1382287"/>
              <a:gd name="connsiteX2" fmla="*/ 701040 w 787279"/>
              <a:gd name="connsiteY2" fmla="*/ 258337 h 1382287"/>
              <a:gd name="connsiteX3" fmla="*/ 765810 w 787279"/>
              <a:gd name="connsiteY3" fmla="*/ 856507 h 1382287"/>
              <a:gd name="connsiteX4" fmla="*/ 777241 w 787279"/>
              <a:gd name="connsiteY4" fmla="*/ 932707 h 1382287"/>
              <a:gd name="connsiteX5" fmla="*/ 628650 w 787279"/>
              <a:gd name="connsiteY5" fmla="*/ 1203217 h 1382287"/>
              <a:gd name="connsiteX6" fmla="*/ 243840 w 787279"/>
              <a:gd name="connsiteY6" fmla="*/ 1382287 h 1382287"/>
              <a:gd name="connsiteX0" fmla="*/ 0 w 770349"/>
              <a:gd name="connsiteY0" fmla="*/ 6877 h 1382287"/>
              <a:gd name="connsiteX1" fmla="*/ 358140 w 770349"/>
              <a:gd name="connsiteY1" fmla="*/ 29737 h 1382287"/>
              <a:gd name="connsiteX2" fmla="*/ 701040 w 770349"/>
              <a:gd name="connsiteY2" fmla="*/ 258337 h 1382287"/>
              <a:gd name="connsiteX3" fmla="*/ 765810 w 770349"/>
              <a:gd name="connsiteY3" fmla="*/ 856507 h 1382287"/>
              <a:gd name="connsiteX4" fmla="*/ 628650 w 770349"/>
              <a:gd name="connsiteY4" fmla="*/ 1203217 h 1382287"/>
              <a:gd name="connsiteX5" fmla="*/ 243840 w 770349"/>
              <a:gd name="connsiteY5" fmla="*/ 1382287 h 1382287"/>
              <a:gd name="connsiteX0" fmla="*/ 0 w 767035"/>
              <a:gd name="connsiteY0" fmla="*/ 6877 h 1382287"/>
              <a:gd name="connsiteX1" fmla="*/ 358140 w 767035"/>
              <a:gd name="connsiteY1" fmla="*/ 29737 h 1382287"/>
              <a:gd name="connsiteX2" fmla="*/ 701040 w 767035"/>
              <a:gd name="connsiteY2" fmla="*/ 258337 h 1382287"/>
              <a:gd name="connsiteX3" fmla="*/ 762000 w 767035"/>
              <a:gd name="connsiteY3" fmla="*/ 886987 h 1382287"/>
              <a:gd name="connsiteX4" fmla="*/ 628650 w 767035"/>
              <a:gd name="connsiteY4" fmla="*/ 1203217 h 1382287"/>
              <a:gd name="connsiteX5" fmla="*/ 243840 w 767035"/>
              <a:gd name="connsiteY5" fmla="*/ 1382287 h 1382287"/>
              <a:gd name="connsiteX0" fmla="*/ 0 w 767035"/>
              <a:gd name="connsiteY0" fmla="*/ 6877 h 1382287"/>
              <a:gd name="connsiteX1" fmla="*/ 358140 w 767035"/>
              <a:gd name="connsiteY1" fmla="*/ 29737 h 1382287"/>
              <a:gd name="connsiteX2" fmla="*/ 701040 w 767035"/>
              <a:gd name="connsiteY2" fmla="*/ 258337 h 1382287"/>
              <a:gd name="connsiteX3" fmla="*/ 762000 w 767035"/>
              <a:gd name="connsiteY3" fmla="*/ 886987 h 1382287"/>
              <a:gd name="connsiteX4" fmla="*/ 628650 w 767035"/>
              <a:gd name="connsiteY4" fmla="*/ 1252747 h 1382287"/>
              <a:gd name="connsiteX5" fmla="*/ 243840 w 767035"/>
              <a:gd name="connsiteY5" fmla="*/ 1382287 h 1382287"/>
              <a:gd name="connsiteX0" fmla="*/ 0 w 767035"/>
              <a:gd name="connsiteY0" fmla="*/ 6877 h 1433907"/>
              <a:gd name="connsiteX1" fmla="*/ 358140 w 767035"/>
              <a:gd name="connsiteY1" fmla="*/ 29737 h 1433907"/>
              <a:gd name="connsiteX2" fmla="*/ 701040 w 767035"/>
              <a:gd name="connsiteY2" fmla="*/ 258337 h 1433907"/>
              <a:gd name="connsiteX3" fmla="*/ 762000 w 767035"/>
              <a:gd name="connsiteY3" fmla="*/ 886987 h 1433907"/>
              <a:gd name="connsiteX4" fmla="*/ 628650 w 767035"/>
              <a:gd name="connsiteY4" fmla="*/ 1252747 h 1433907"/>
              <a:gd name="connsiteX5" fmla="*/ 184846 w 767035"/>
              <a:gd name="connsiteY5" fmla="*/ 1433907 h 1433907"/>
              <a:gd name="connsiteX0" fmla="*/ 0 w 767035"/>
              <a:gd name="connsiteY0" fmla="*/ 6877 h 1433907"/>
              <a:gd name="connsiteX1" fmla="*/ 358140 w 767035"/>
              <a:gd name="connsiteY1" fmla="*/ 29737 h 1433907"/>
              <a:gd name="connsiteX2" fmla="*/ 701040 w 767035"/>
              <a:gd name="connsiteY2" fmla="*/ 258337 h 1433907"/>
              <a:gd name="connsiteX3" fmla="*/ 762000 w 767035"/>
              <a:gd name="connsiteY3" fmla="*/ 886987 h 1433907"/>
              <a:gd name="connsiteX4" fmla="*/ 628650 w 767035"/>
              <a:gd name="connsiteY4" fmla="*/ 1252747 h 1433907"/>
              <a:gd name="connsiteX5" fmla="*/ 184846 w 767035"/>
              <a:gd name="connsiteY5" fmla="*/ 1433907 h 1433907"/>
              <a:gd name="connsiteX0" fmla="*/ 0 w 767035"/>
              <a:gd name="connsiteY0" fmla="*/ 6877 h 1409326"/>
              <a:gd name="connsiteX1" fmla="*/ 358140 w 767035"/>
              <a:gd name="connsiteY1" fmla="*/ 29737 h 1409326"/>
              <a:gd name="connsiteX2" fmla="*/ 701040 w 767035"/>
              <a:gd name="connsiteY2" fmla="*/ 258337 h 1409326"/>
              <a:gd name="connsiteX3" fmla="*/ 762000 w 767035"/>
              <a:gd name="connsiteY3" fmla="*/ 886987 h 1409326"/>
              <a:gd name="connsiteX4" fmla="*/ 628650 w 767035"/>
              <a:gd name="connsiteY4" fmla="*/ 1252747 h 1409326"/>
              <a:gd name="connsiteX5" fmla="*/ 175014 w 767035"/>
              <a:gd name="connsiteY5" fmla="*/ 1409326 h 1409326"/>
              <a:gd name="connsiteX0" fmla="*/ 0 w 2163215"/>
              <a:gd name="connsiteY0" fmla="*/ 181409 h 1379839"/>
              <a:gd name="connsiteX1" fmla="*/ 1754320 w 2163215"/>
              <a:gd name="connsiteY1" fmla="*/ 250 h 1379839"/>
              <a:gd name="connsiteX2" fmla="*/ 2097220 w 2163215"/>
              <a:gd name="connsiteY2" fmla="*/ 228850 h 1379839"/>
              <a:gd name="connsiteX3" fmla="*/ 2158180 w 2163215"/>
              <a:gd name="connsiteY3" fmla="*/ 857500 h 1379839"/>
              <a:gd name="connsiteX4" fmla="*/ 2024830 w 2163215"/>
              <a:gd name="connsiteY4" fmla="*/ 1223260 h 1379839"/>
              <a:gd name="connsiteX5" fmla="*/ 1571194 w 2163215"/>
              <a:gd name="connsiteY5" fmla="*/ 1379839 h 1379839"/>
              <a:gd name="connsiteX0" fmla="*/ 0 w 2163215"/>
              <a:gd name="connsiteY0" fmla="*/ 194484 h 1392914"/>
              <a:gd name="connsiteX1" fmla="*/ 1754320 w 2163215"/>
              <a:gd name="connsiteY1" fmla="*/ 13325 h 1392914"/>
              <a:gd name="connsiteX2" fmla="*/ 2097220 w 2163215"/>
              <a:gd name="connsiteY2" fmla="*/ 241925 h 1392914"/>
              <a:gd name="connsiteX3" fmla="*/ 2158180 w 2163215"/>
              <a:gd name="connsiteY3" fmla="*/ 870575 h 1392914"/>
              <a:gd name="connsiteX4" fmla="*/ 2024830 w 2163215"/>
              <a:gd name="connsiteY4" fmla="*/ 1236335 h 1392914"/>
              <a:gd name="connsiteX5" fmla="*/ 1571194 w 2163215"/>
              <a:gd name="connsiteY5" fmla="*/ 1392914 h 1392914"/>
              <a:gd name="connsiteX0" fmla="*/ 0 w 2182880"/>
              <a:gd name="connsiteY0" fmla="*/ 191448 h 1394794"/>
              <a:gd name="connsiteX1" fmla="*/ 1773985 w 2182880"/>
              <a:gd name="connsiteY1" fmla="*/ 15205 h 1394794"/>
              <a:gd name="connsiteX2" fmla="*/ 2116885 w 2182880"/>
              <a:gd name="connsiteY2" fmla="*/ 243805 h 1394794"/>
              <a:gd name="connsiteX3" fmla="*/ 2177845 w 2182880"/>
              <a:gd name="connsiteY3" fmla="*/ 872455 h 1394794"/>
              <a:gd name="connsiteX4" fmla="*/ 2044495 w 2182880"/>
              <a:gd name="connsiteY4" fmla="*/ 1238215 h 1394794"/>
              <a:gd name="connsiteX5" fmla="*/ 1590859 w 2182880"/>
              <a:gd name="connsiteY5" fmla="*/ 1394794 h 1394794"/>
              <a:gd name="connsiteX0" fmla="*/ 0 w 2182880"/>
              <a:gd name="connsiteY0" fmla="*/ 238971 h 1442317"/>
              <a:gd name="connsiteX1" fmla="*/ 321475 w 2182880"/>
              <a:gd name="connsiteY1" fmla="*/ 10868 h 1442317"/>
              <a:gd name="connsiteX2" fmla="*/ 1773985 w 2182880"/>
              <a:gd name="connsiteY2" fmla="*/ 62728 h 1442317"/>
              <a:gd name="connsiteX3" fmla="*/ 2116885 w 2182880"/>
              <a:gd name="connsiteY3" fmla="*/ 291328 h 1442317"/>
              <a:gd name="connsiteX4" fmla="*/ 2177845 w 2182880"/>
              <a:gd name="connsiteY4" fmla="*/ 919978 h 1442317"/>
              <a:gd name="connsiteX5" fmla="*/ 2044495 w 2182880"/>
              <a:gd name="connsiteY5" fmla="*/ 1285738 h 1442317"/>
              <a:gd name="connsiteX6" fmla="*/ 1590859 w 2182880"/>
              <a:gd name="connsiteY6" fmla="*/ 1442317 h 1442317"/>
              <a:gd name="connsiteX0" fmla="*/ 0 w 2182880"/>
              <a:gd name="connsiteY0" fmla="*/ 238971 h 1442317"/>
              <a:gd name="connsiteX1" fmla="*/ 321475 w 2182880"/>
              <a:gd name="connsiteY1" fmla="*/ 10868 h 1442317"/>
              <a:gd name="connsiteX2" fmla="*/ 1773985 w 2182880"/>
              <a:gd name="connsiteY2" fmla="*/ 62728 h 1442317"/>
              <a:gd name="connsiteX3" fmla="*/ 2116885 w 2182880"/>
              <a:gd name="connsiteY3" fmla="*/ 291328 h 1442317"/>
              <a:gd name="connsiteX4" fmla="*/ 2177845 w 2182880"/>
              <a:gd name="connsiteY4" fmla="*/ 919978 h 1442317"/>
              <a:gd name="connsiteX5" fmla="*/ 2044495 w 2182880"/>
              <a:gd name="connsiteY5" fmla="*/ 1285738 h 1442317"/>
              <a:gd name="connsiteX6" fmla="*/ 1590859 w 2182880"/>
              <a:gd name="connsiteY6" fmla="*/ 1442317 h 1442317"/>
              <a:gd name="connsiteX0" fmla="*/ 0 w 2177964"/>
              <a:gd name="connsiteY0" fmla="*/ 236513 h 1442317"/>
              <a:gd name="connsiteX1" fmla="*/ 316559 w 2177964"/>
              <a:gd name="connsiteY1" fmla="*/ 10868 h 1442317"/>
              <a:gd name="connsiteX2" fmla="*/ 1769069 w 2177964"/>
              <a:gd name="connsiteY2" fmla="*/ 62728 h 1442317"/>
              <a:gd name="connsiteX3" fmla="*/ 2111969 w 2177964"/>
              <a:gd name="connsiteY3" fmla="*/ 291328 h 1442317"/>
              <a:gd name="connsiteX4" fmla="*/ 2172929 w 2177964"/>
              <a:gd name="connsiteY4" fmla="*/ 919978 h 1442317"/>
              <a:gd name="connsiteX5" fmla="*/ 2039579 w 2177964"/>
              <a:gd name="connsiteY5" fmla="*/ 1285738 h 1442317"/>
              <a:gd name="connsiteX6" fmla="*/ 1585943 w 2177964"/>
              <a:gd name="connsiteY6" fmla="*/ 1442317 h 1442317"/>
              <a:gd name="connsiteX0" fmla="*/ 0 w 2177964"/>
              <a:gd name="connsiteY0" fmla="*/ 236513 h 1442317"/>
              <a:gd name="connsiteX1" fmla="*/ 316559 w 2177964"/>
              <a:gd name="connsiteY1" fmla="*/ 10868 h 1442317"/>
              <a:gd name="connsiteX2" fmla="*/ 1769069 w 2177964"/>
              <a:gd name="connsiteY2" fmla="*/ 62728 h 1442317"/>
              <a:gd name="connsiteX3" fmla="*/ 2111969 w 2177964"/>
              <a:gd name="connsiteY3" fmla="*/ 291328 h 1442317"/>
              <a:gd name="connsiteX4" fmla="*/ 2172929 w 2177964"/>
              <a:gd name="connsiteY4" fmla="*/ 919978 h 1442317"/>
              <a:gd name="connsiteX5" fmla="*/ 2039579 w 2177964"/>
              <a:gd name="connsiteY5" fmla="*/ 1285738 h 1442317"/>
              <a:gd name="connsiteX6" fmla="*/ 1585943 w 2177964"/>
              <a:gd name="connsiteY6" fmla="*/ 1442317 h 1442317"/>
              <a:gd name="connsiteX0" fmla="*/ 0 w 2180422"/>
              <a:gd name="connsiteY0" fmla="*/ 248803 h 1442317"/>
              <a:gd name="connsiteX1" fmla="*/ 319017 w 2180422"/>
              <a:gd name="connsiteY1" fmla="*/ 10868 h 1442317"/>
              <a:gd name="connsiteX2" fmla="*/ 1771527 w 2180422"/>
              <a:gd name="connsiteY2" fmla="*/ 62728 h 1442317"/>
              <a:gd name="connsiteX3" fmla="*/ 2114427 w 2180422"/>
              <a:gd name="connsiteY3" fmla="*/ 291328 h 1442317"/>
              <a:gd name="connsiteX4" fmla="*/ 2175387 w 2180422"/>
              <a:gd name="connsiteY4" fmla="*/ 919978 h 1442317"/>
              <a:gd name="connsiteX5" fmla="*/ 2042037 w 2180422"/>
              <a:gd name="connsiteY5" fmla="*/ 1285738 h 1442317"/>
              <a:gd name="connsiteX6" fmla="*/ 1588401 w 2180422"/>
              <a:gd name="connsiteY6" fmla="*/ 1442317 h 1442317"/>
              <a:gd name="connsiteX0" fmla="*/ 0 w 2182880"/>
              <a:gd name="connsiteY0" fmla="*/ 273383 h 1442317"/>
              <a:gd name="connsiteX1" fmla="*/ 321475 w 2182880"/>
              <a:gd name="connsiteY1" fmla="*/ 10868 h 1442317"/>
              <a:gd name="connsiteX2" fmla="*/ 1773985 w 2182880"/>
              <a:gd name="connsiteY2" fmla="*/ 62728 h 1442317"/>
              <a:gd name="connsiteX3" fmla="*/ 2116885 w 2182880"/>
              <a:gd name="connsiteY3" fmla="*/ 291328 h 1442317"/>
              <a:gd name="connsiteX4" fmla="*/ 2177845 w 2182880"/>
              <a:gd name="connsiteY4" fmla="*/ 919978 h 1442317"/>
              <a:gd name="connsiteX5" fmla="*/ 2044495 w 2182880"/>
              <a:gd name="connsiteY5" fmla="*/ 1285738 h 1442317"/>
              <a:gd name="connsiteX6" fmla="*/ 1590859 w 2182880"/>
              <a:gd name="connsiteY6" fmla="*/ 1442317 h 1442317"/>
              <a:gd name="connsiteX0" fmla="*/ 0 w 2182880"/>
              <a:gd name="connsiteY0" fmla="*/ 273383 h 1442317"/>
              <a:gd name="connsiteX1" fmla="*/ 321475 w 2182880"/>
              <a:gd name="connsiteY1" fmla="*/ 10868 h 1442317"/>
              <a:gd name="connsiteX2" fmla="*/ 1773985 w 2182880"/>
              <a:gd name="connsiteY2" fmla="*/ 62728 h 1442317"/>
              <a:gd name="connsiteX3" fmla="*/ 2116885 w 2182880"/>
              <a:gd name="connsiteY3" fmla="*/ 291328 h 1442317"/>
              <a:gd name="connsiteX4" fmla="*/ 2177845 w 2182880"/>
              <a:gd name="connsiteY4" fmla="*/ 919978 h 1442317"/>
              <a:gd name="connsiteX5" fmla="*/ 2044495 w 2182880"/>
              <a:gd name="connsiteY5" fmla="*/ 1285738 h 1442317"/>
              <a:gd name="connsiteX6" fmla="*/ 1590859 w 2182880"/>
              <a:gd name="connsiteY6" fmla="*/ 1442317 h 1442317"/>
              <a:gd name="connsiteX0" fmla="*/ 0 w 2182880"/>
              <a:gd name="connsiteY0" fmla="*/ 246345 h 1442317"/>
              <a:gd name="connsiteX1" fmla="*/ 321475 w 2182880"/>
              <a:gd name="connsiteY1" fmla="*/ 10868 h 1442317"/>
              <a:gd name="connsiteX2" fmla="*/ 1773985 w 2182880"/>
              <a:gd name="connsiteY2" fmla="*/ 62728 h 1442317"/>
              <a:gd name="connsiteX3" fmla="*/ 2116885 w 2182880"/>
              <a:gd name="connsiteY3" fmla="*/ 291328 h 1442317"/>
              <a:gd name="connsiteX4" fmla="*/ 2177845 w 2182880"/>
              <a:gd name="connsiteY4" fmla="*/ 919978 h 1442317"/>
              <a:gd name="connsiteX5" fmla="*/ 2044495 w 2182880"/>
              <a:gd name="connsiteY5" fmla="*/ 1285738 h 1442317"/>
              <a:gd name="connsiteX6" fmla="*/ 1590859 w 2182880"/>
              <a:gd name="connsiteY6" fmla="*/ 1442317 h 1442317"/>
              <a:gd name="connsiteX0" fmla="*/ 0 w 2170589"/>
              <a:gd name="connsiteY0" fmla="*/ 251262 h 1442317"/>
              <a:gd name="connsiteX1" fmla="*/ 309184 w 2170589"/>
              <a:gd name="connsiteY1" fmla="*/ 10868 h 1442317"/>
              <a:gd name="connsiteX2" fmla="*/ 1761694 w 2170589"/>
              <a:gd name="connsiteY2" fmla="*/ 62728 h 1442317"/>
              <a:gd name="connsiteX3" fmla="*/ 2104594 w 2170589"/>
              <a:gd name="connsiteY3" fmla="*/ 291328 h 1442317"/>
              <a:gd name="connsiteX4" fmla="*/ 2165554 w 2170589"/>
              <a:gd name="connsiteY4" fmla="*/ 919978 h 1442317"/>
              <a:gd name="connsiteX5" fmla="*/ 2032204 w 2170589"/>
              <a:gd name="connsiteY5" fmla="*/ 1285738 h 1442317"/>
              <a:gd name="connsiteX6" fmla="*/ 1578568 w 2170589"/>
              <a:gd name="connsiteY6" fmla="*/ 1442317 h 1442317"/>
              <a:gd name="connsiteX0" fmla="*/ 0 w 2177963"/>
              <a:gd name="connsiteY0" fmla="*/ 251262 h 1442317"/>
              <a:gd name="connsiteX1" fmla="*/ 316558 w 2177963"/>
              <a:gd name="connsiteY1" fmla="*/ 10868 h 1442317"/>
              <a:gd name="connsiteX2" fmla="*/ 1769068 w 2177963"/>
              <a:gd name="connsiteY2" fmla="*/ 62728 h 1442317"/>
              <a:gd name="connsiteX3" fmla="*/ 2111968 w 2177963"/>
              <a:gd name="connsiteY3" fmla="*/ 291328 h 1442317"/>
              <a:gd name="connsiteX4" fmla="*/ 2172928 w 2177963"/>
              <a:gd name="connsiteY4" fmla="*/ 919978 h 1442317"/>
              <a:gd name="connsiteX5" fmla="*/ 2039578 w 2177963"/>
              <a:gd name="connsiteY5" fmla="*/ 1285738 h 1442317"/>
              <a:gd name="connsiteX6" fmla="*/ 1585942 w 2177963"/>
              <a:gd name="connsiteY6" fmla="*/ 1442317 h 1442317"/>
              <a:gd name="connsiteX0" fmla="*/ 0 w 2179196"/>
              <a:gd name="connsiteY0" fmla="*/ 255519 h 1446574"/>
              <a:gd name="connsiteX1" fmla="*/ 316558 w 2179196"/>
              <a:gd name="connsiteY1" fmla="*/ 15125 h 1446574"/>
              <a:gd name="connsiteX2" fmla="*/ 1724823 w 2179196"/>
              <a:gd name="connsiteY2" fmla="*/ 47320 h 1446574"/>
              <a:gd name="connsiteX3" fmla="*/ 2111968 w 2179196"/>
              <a:gd name="connsiteY3" fmla="*/ 295585 h 1446574"/>
              <a:gd name="connsiteX4" fmla="*/ 2172928 w 2179196"/>
              <a:gd name="connsiteY4" fmla="*/ 924235 h 1446574"/>
              <a:gd name="connsiteX5" fmla="*/ 2039578 w 2179196"/>
              <a:gd name="connsiteY5" fmla="*/ 1289995 h 1446574"/>
              <a:gd name="connsiteX6" fmla="*/ 1585942 w 2179196"/>
              <a:gd name="connsiteY6" fmla="*/ 1446574 h 1446574"/>
              <a:gd name="connsiteX0" fmla="*/ 0 w 2180720"/>
              <a:gd name="connsiteY0" fmla="*/ 256322 h 1447377"/>
              <a:gd name="connsiteX1" fmla="*/ 316558 w 2180720"/>
              <a:gd name="connsiteY1" fmla="*/ 15928 h 1447377"/>
              <a:gd name="connsiteX2" fmla="*/ 1724823 w 2180720"/>
              <a:gd name="connsiteY2" fmla="*/ 48123 h 1447377"/>
              <a:gd name="connsiteX3" fmla="*/ 2116884 w 2180720"/>
              <a:gd name="connsiteY3" fmla="*/ 316052 h 1447377"/>
              <a:gd name="connsiteX4" fmla="*/ 2172928 w 2180720"/>
              <a:gd name="connsiteY4" fmla="*/ 925038 h 1447377"/>
              <a:gd name="connsiteX5" fmla="*/ 2039578 w 2180720"/>
              <a:gd name="connsiteY5" fmla="*/ 1290798 h 1447377"/>
              <a:gd name="connsiteX6" fmla="*/ 1585942 w 2180720"/>
              <a:gd name="connsiteY6" fmla="*/ 1447377 h 1447377"/>
              <a:gd name="connsiteX0" fmla="*/ 0 w 2178799"/>
              <a:gd name="connsiteY0" fmla="*/ 256322 h 1447377"/>
              <a:gd name="connsiteX1" fmla="*/ 316558 w 2178799"/>
              <a:gd name="connsiteY1" fmla="*/ 15928 h 1447377"/>
              <a:gd name="connsiteX2" fmla="*/ 1724823 w 2178799"/>
              <a:gd name="connsiteY2" fmla="*/ 48123 h 1447377"/>
              <a:gd name="connsiteX3" fmla="*/ 2116884 w 2178799"/>
              <a:gd name="connsiteY3" fmla="*/ 316052 h 1447377"/>
              <a:gd name="connsiteX4" fmla="*/ 2172928 w 2178799"/>
              <a:gd name="connsiteY4" fmla="*/ 925038 h 1447377"/>
              <a:gd name="connsiteX5" fmla="*/ 2039578 w 2178799"/>
              <a:gd name="connsiteY5" fmla="*/ 1290798 h 1447377"/>
              <a:gd name="connsiteX6" fmla="*/ 1585942 w 2178799"/>
              <a:gd name="connsiteY6" fmla="*/ 1447377 h 14473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178799" h="1447377">
                <a:moveTo>
                  <a:pt x="0" y="256322"/>
                </a:moveTo>
                <a:cubicBezTo>
                  <a:pt x="12203" y="101137"/>
                  <a:pt x="20894" y="45302"/>
                  <a:pt x="316558" y="15928"/>
                </a:cubicBezTo>
                <a:cubicBezTo>
                  <a:pt x="612222" y="-13446"/>
                  <a:pt x="1424769" y="-1898"/>
                  <a:pt x="1724823" y="48123"/>
                </a:cubicBezTo>
                <a:cubicBezTo>
                  <a:pt x="2024877" y="98144"/>
                  <a:pt x="2052032" y="164984"/>
                  <a:pt x="2116884" y="316052"/>
                </a:cubicBezTo>
                <a:cubicBezTo>
                  <a:pt x="2181736" y="467120"/>
                  <a:pt x="2185812" y="762580"/>
                  <a:pt x="2172928" y="925038"/>
                </a:cubicBezTo>
                <a:cubicBezTo>
                  <a:pt x="2160044" y="1087496"/>
                  <a:pt x="2125938" y="1208248"/>
                  <a:pt x="2039578" y="1290798"/>
                </a:cubicBezTo>
                <a:cubicBezTo>
                  <a:pt x="1953218" y="1373348"/>
                  <a:pt x="1769262" y="1445902"/>
                  <a:pt x="1585942" y="1447377"/>
                </a:cubicBezTo>
              </a:path>
            </a:pathLst>
          </a:custGeom>
          <a:noFill/>
          <a:ln w="104775">
            <a:solidFill>
              <a:schemeClr val="tx1"/>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699" name="Forme libre 2698"/>
          <p:cNvSpPr/>
          <p:nvPr>
            <p:custDataLst>
              <p:tags r:id="rId196"/>
            </p:custDataLst>
          </p:nvPr>
        </p:nvSpPr>
        <p:spPr>
          <a:xfrm>
            <a:off x="4116784" y="3625702"/>
            <a:ext cx="1456174" cy="905714"/>
          </a:xfrm>
          <a:custGeom>
            <a:avLst/>
            <a:gdLst>
              <a:gd name="connsiteX0" fmla="*/ 0 w 777240"/>
              <a:gd name="connsiteY0" fmla="*/ 5684 h 599890"/>
              <a:gd name="connsiteX1" fmla="*/ 213360 w 777240"/>
              <a:gd name="connsiteY1" fmla="*/ 43784 h 599890"/>
              <a:gd name="connsiteX2" fmla="*/ 358140 w 777240"/>
              <a:gd name="connsiteY2" fmla="*/ 329534 h 599890"/>
              <a:gd name="connsiteX3" fmla="*/ 453390 w 777240"/>
              <a:gd name="connsiteY3" fmla="*/ 569564 h 599890"/>
              <a:gd name="connsiteX4" fmla="*/ 777240 w 777240"/>
              <a:gd name="connsiteY4" fmla="*/ 588614 h 599890"/>
              <a:gd name="connsiteX0" fmla="*/ 0 w 777240"/>
              <a:gd name="connsiteY0" fmla="*/ 8931 h 599518"/>
              <a:gd name="connsiteX1" fmla="*/ 213360 w 777240"/>
              <a:gd name="connsiteY1" fmla="*/ 47031 h 599518"/>
              <a:gd name="connsiteX2" fmla="*/ 247650 w 777240"/>
              <a:gd name="connsiteY2" fmla="*/ 401361 h 599518"/>
              <a:gd name="connsiteX3" fmla="*/ 453390 w 777240"/>
              <a:gd name="connsiteY3" fmla="*/ 572811 h 599518"/>
              <a:gd name="connsiteX4" fmla="*/ 777240 w 777240"/>
              <a:gd name="connsiteY4" fmla="*/ 591861 h 599518"/>
              <a:gd name="connsiteX0" fmla="*/ 0 w 777240"/>
              <a:gd name="connsiteY0" fmla="*/ 3625 h 594212"/>
              <a:gd name="connsiteX1" fmla="*/ 255270 w 777240"/>
              <a:gd name="connsiteY1" fmla="*/ 60775 h 594212"/>
              <a:gd name="connsiteX2" fmla="*/ 247650 w 777240"/>
              <a:gd name="connsiteY2" fmla="*/ 396055 h 594212"/>
              <a:gd name="connsiteX3" fmla="*/ 453390 w 777240"/>
              <a:gd name="connsiteY3" fmla="*/ 567505 h 594212"/>
              <a:gd name="connsiteX4" fmla="*/ 777240 w 777240"/>
              <a:gd name="connsiteY4" fmla="*/ 586555 h 594212"/>
              <a:gd name="connsiteX0" fmla="*/ 0 w 777240"/>
              <a:gd name="connsiteY0" fmla="*/ 4249 h 593840"/>
              <a:gd name="connsiteX1" fmla="*/ 255270 w 777240"/>
              <a:gd name="connsiteY1" fmla="*/ 61399 h 593840"/>
              <a:gd name="connsiteX2" fmla="*/ 247650 w 777240"/>
              <a:gd name="connsiteY2" fmla="*/ 419539 h 593840"/>
              <a:gd name="connsiteX3" fmla="*/ 453390 w 777240"/>
              <a:gd name="connsiteY3" fmla="*/ 568129 h 593840"/>
              <a:gd name="connsiteX4" fmla="*/ 777240 w 777240"/>
              <a:gd name="connsiteY4" fmla="*/ 587179 h 593840"/>
              <a:gd name="connsiteX0" fmla="*/ 0 w 777240"/>
              <a:gd name="connsiteY0" fmla="*/ 4249 h 598371"/>
              <a:gd name="connsiteX1" fmla="*/ 255270 w 777240"/>
              <a:gd name="connsiteY1" fmla="*/ 61399 h 598371"/>
              <a:gd name="connsiteX2" fmla="*/ 247650 w 777240"/>
              <a:gd name="connsiteY2" fmla="*/ 419539 h 598371"/>
              <a:gd name="connsiteX3" fmla="*/ 445770 w 777240"/>
              <a:gd name="connsiteY3" fmla="*/ 579559 h 598371"/>
              <a:gd name="connsiteX4" fmla="*/ 777240 w 777240"/>
              <a:gd name="connsiteY4" fmla="*/ 587179 h 598371"/>
              <a:gd name="connsiteX0" fmla="*/ 0 w 1465498"/>
              <a:gd name="connsiteY0" fmla="*/ 182 h 903279"/>
              <a:gd name="connsiteX1" fmla="*/ 943528 w 1465498"/>
              <a:gd name="connsiteY1" fmla="*/ 366307 h 903279"/>
              <a:gd name="connsiteX2" fmla="*/ 935908 w 1465498"/>
              <a:gd name="connsiteY2" fmla="*/ 724447 h 903279"/>
              <a:gd name="connsiteX3" fmla="*/ 1134028 w 1465498"/>
              <a:gd name="connsiteY3" fmla="*/ 884467 h 903279"/>
              <a:gd name="connsiteX4" fmla="*/ 1465498 w 1465498"/>
              <a:gd name="connsiteY4" fmla="*/ 892087 h 903279"/>
              <a:gd name="connsiteX0" fmla="*/ 519 w 1466017"/>
              <a:gd name="connsiteY0" fmla="*/ 0 h 903097"/>
              <a:gd name="connsiteX1" fmla="*/ 944047 w 1466017"/>
              <a:gd name="connsiteY1" fmla="*/ 366125 h 903097"/>
              <a:gd name="connsiteX2" fmla="*/ 936427 w 1466017"/>
              <a:gd name="connsiteY2" fmla="*/ 724265 h 903097"/>
              <a:gd name="connsiteX3" fmla="*/ 1134547 w 1466017"/>
              <a:gd name="connsiteY3" fmla="*/ 884285 h 903097"/>
              <a:gd name="connsiteX4" fmla="*/ 1466017 w 1466017"/>
              <a:gd name="connsiteY4" fmla="*/ 891905 h 903097"/>
              <a:gd name="connsiteX0" fmla="*/ 593 w 1466091"/>
              <a:gd name="connsiteY0" fmla="*/ 0 h 903097"/>
              <a:gd name="connsiteX1" fmla="*/ 840882 w 1466091"/>
              <a:gd name="connsiteY1" fmla="*/ 324582 h 903097"/>
              <a:gd name="connsiteX2" fmla="*/ 936501 w 1466091"/>
              <a:gd name="connsiteY2" fmla="*/ 724265 h 903097"/>
              <a:gd name="connsiteX3" fmla="*/ 1134621 w 1466091"/>
              <a:gd name="connsiteY3" fmla="*/ 884285 h 903097"/>
              <a:gd name="connsiteX4" fmla="*/ 1466091 w 1466091"/>
              <a:gd name="connsiteY4" fmla="*/ 891905 h 903097"/>
              <a:gd name="connsiteX0" fmla="*/ 0 w 1465498"/>
              <a:gd name="connsiteY0" fmla="*/ 0 h 903097"/>
              <a:gd name="connsiteX1" fmla="*/ 136948 w 1465498"/>
              <a:gd name="connsiteY1" fmla="*/ 232174 h 903097"/>
              <a:gd name="connsiteX2" fmla="*/ 840289 w 1465498"/>
              <a:gd name="connsiteY2" fmla="*/ 324582 h 903097"/>
              <a:gd name="connsiteX3" fmla="*/ 935908 w 1465498"/>
              <a:gd name="connsiteY3" fmla="*/ 724265 h 903097"/>
              <a:gd name="connsiteX4" fmla="*/ 1134028 w 1465498"/>
              <a:gd name="connsiteY4" fmla="*/ 884285 h 903097"/>
              <a:gd name="connsiteX5" fmla="*/ 1465498 w 1465498"/>
              <a:gd name="connsiteY5" fmla="*/ 891905 h 903097"/>
              <a:gd name="connsiteX0" fmla="*/ 5069 w 1470567"/>
              <a:gd name="connsiteY0" fmla="*/ 0 h 903097"/>
              <a:gd name="connsiteX1" fmla="*/ 142017 w 1470567"/>
              <a:gd name="connsiteY1" fmla="*/ 232174 h 903097"/>
              <a:gd name="connsiteX2" fmla="*/ 845358 w 1470567"/>
              <a:gd name="connsiteY2" fmla="*/ 324582 h 903097"/>
              <a:gd name="connsiteX3" fmla="*/ 940977 w 1470567"/>
              <a:gd name="connsiteY3" fmla="*/ 724265 h 903097"/>
              <a:gd name="connsiteX4" fmla="*/ 1139097 w 1470567"/>
              <a:gd name="connsiteY4" fmla="*/ 884285 h 903097"/>
              <a:gd name="connsiteX5" fmla="*/ 1470567 w 1470567"/>
              <a:gd name="connsiteY5" fmla="*/ 891905 h 903097"/>
              <a:gd name="connsiteX0" fmla="*/ 6295 w 1461961"/>
              <a:gd name="connsiteY0" fmla="*/ 0 h 931658"/>
              <a:gd name="connsiteX1" fmla="*/ 133411 w 1461961"/>
              <a:gd name="connsiteY1" fmla="*/ 260735 h 931658"/>
              <a:gd name="connsiteX2" fmla="*/ 836752 w 1461961"/>
              <a:gd name="connsiteY2" fmla="*/ 353143 h 931658"/>
              <a:gd name="connsiteX3" fmla="*/ 932371 w 1461961"/>
              <a:gd name="connsiteY3" fmla="*/ 752826 h 931658"/>
              <a:gd name="connsiteX4" fmla="*/ 1130491 w 1461961"/>
              <a:gd name="connsiteY4" fmla="*/ 912846 h 931658"/>
              <a:gd name="connsiteX5" fmla="*/ 1461961 w 1461961"/>
              <a:gd name="connsiteY5" fmla="*/ 920466 h 931658"/>
              <a:gd name="connsiteX0" fmla="*/ 6295 w 1461961"/>
              <a:gd name="connsiteY0" fmla="*/ 0 h 939447"/>
              <a:gd name="connsiteX1" fmla="*/ 133411 w 1461961"/>
              <a:gd name="connsiteY1" fmla="*/ 268524 h 939447"/>
              <a:gd name="connsiteX2" fmla="*/ 836752 w 1461961"/>
              <a:gd name="connsiteY2" fmla="*/ 360932 h 939447"/>
              <a:gd name="connsiteX3" fmla="*/ 932371 w 1461961"/>
              <a:gd name="connsiteY3" fmla="*/ 760615 h 939447"/>
              <a:gd name="connsiteX4" fmla="*/ 1130491 w 1461961"/>
              <a:gd name="connsiteY4" fmla="*/ 920635 h 939447"/>
              <a:gd name="connsiteX5" fmla="*/ 1461961 w 1461961"/>
              <a:gd name="connsiteY5" fmla="*/ 928255 h 939447"/>
              <a:gd name="connsiteX0" fmla="*/ 7055 w 1462721"/>
              <a:gd name="connsiteY0" fmla="*/ 0 h 939447"/>
              <a:gd name="connsiteX1" fmla="*/ 129255 w 1462721"/>
              <a:gd name="connsiteY1" fmla="*/ 278909 h 939447"/>
              <a:gd name="connsiteX2" fmla="*/ 837512 w 1462721"/>
              <a:gd name="connsiteY2" fmla="*/ 360932 h 939447"/>
              <a:gd name="connsiteX3" fmla="*/ 933131 w 1462721"/>
              <a:gd name="connsiteY3" fmla="*/ 760615 h 939447"/>
              <a:gd name="connsiteX4" fmla="*/ 1131251 w 1462721"/>
              <a:gd name="connsiteY4" fmla="*/ 920635 h 939447"/>
              <a:gd name="connsiteX5" fmla="*/ 1462721 w 1462721"/>
              <a:gd name="connsiteY5" fmla="*/ 928255 h 939447"/>
              <a:gd name="connsiteX0" fmla="*/ 6294 w 1466876"/>
              <a:gd name="connsiteY0" fmla="*/ 0 h 962814"/>
              <a:gd name="connsiteX1" fmla="*/ 133410 w 1466876"/>
              <a:gd name="connsiteY1" fmla="*/ 302276 h 962814"/>
              <a:gd name="connsiteX2" fmla="*/ 841667 w 1466876"/>
              <a:gd name="connsiteY2" fmla="*/ 384299 h 962814"/>
              <a:gd name="connsiteX3" fmla="*/ 937286 w 1466876"/>
              <a:gd name="connsiteY3" fmla="*/ 783982 h 962814"/>
              <a:gd name="connsiteX4" fmla="*/ 1135406 w 1466876"/>
              <a:gd name="connsiteY4" fmla="*/ 944002 h 962814"/>
              <a:gd name="connsiteX5" fmla="*/ 1466876 w 1466876"/>
              <a:gd name="connsiteY5" fmla="*/ 951622 h 962814"/>
              <a:gd name="connsiteX0" fmla="*/ 7933 w 1458683"/>
              <a:gd name="connsiteY0" fmla="*/ 0 h 962814"/>
              <a:gd name="connsiteX1" fmla="*/ 125217 w 1458683"/>
              <a:gd name="connsiteY1" fmla="*/ 302276 h 962814"/>
              <a:gd name="connsiteX2" fmla="*/ 833474 w 1458683"/>
              <a:gd name="connsiteY2" fmla="*/ 384299 h 962814"/>
              <a:gd name="connsiteX3" fmla="*/ 929093 w 1458683"/>
              <a:gd name="connsiteY3" fmla="*/ 783982 h 962814"/>
              <a:gd name="connsiteX4" fmla="*/ 1127213 w 1458683"/>
              <a:gd name="connsiteY4" fmla="*/ 944002 h 962814"/>
              <a:gd name="connsiteX5" fmla="*/ 1458683 w 1458683"/>
              <a:gd name="connsiteY5" fmla="*/ 951622 h 962814"/>
              <a:gd name="connsiteX0" fmla="*/ 9003 w 1459753"/>
              <a:gd name="connsiteY0" fmla="*/ 0 h 962814"/>
              <a:gd name="connsiteX1" fmla="*/ 126287 w 1459753"/>
              <a:gd name="connsiteY1" fmla="*/ 302276 h 962814"/>
              <a:gd name="connsiteX2" fmla="*/ 834544 w 1459753"/>
              <a:gd name="connsiteY2" fmla="*/ 384299 h 962814"/>
              <a:gd name="connsiteX3" fmla="*/ 930163 w 1459753"/>
              <a:gd name="connsiteY3" fmla="*/ 783982 h 962814"/>
              <a:gd name="connsiteX4" fmla="*/ 1128283 w 1459753"/>
              <a:gd name="connsiteY4" fmla="*/ 944002 h 962814"/>
              <a:gd name="connsiteX5" fmla="*/ 1459753 w 1459753"/>
              <a:gd name="connsiteY5" fmla="*/ 951622 h 962814"/>
              <a:gd name="connsiteX0" fmla="*/ 7933 w 1458683"/>
              <a:gd name="connsiteY0" fmla="*/ 0 h 962814"/>
              <a:gd name="connsiteX1" fmla="*/ 125217 w 1458683"/>
              <a:gd name="connsiteY1" fmla="*/ 302276 h 962814"/>
              <a:gd name="connsiteX2" fmla="*/ 833474 w 1458683"/>
              <a:gd name="connsiteY2" fmla="*/ 384299 h 962814"/>
              <a:gd name="connsiteX3" fmla="*/ 929093 w 1458683"/>
              <a:gd name="connsiteY3" fmla="*/ 783982 h 962814"/>
              <a:gd name="connsiteX4" fmla="*/ 1127213 w 1458683"/>
              <a:gd name="connsiteY4" fmla="*/ 944002 h 962814"/>
              <a:gd name="connsiteX5" fmla="*/ 1458683 w 1458683"/>
              <a:gd name="connsiteY5" fmla="*/ 951622 h 962814"/>
              <a:gd name="connsiteX0" fmla="*/ 7933 w 1458683"/>
              <a:gd name="connsiteY0" fmla="*/ 0 h 936850"/>
              <a:gd name="connsiteX1" fmla="*/ 125217 w 1458683"/>
              <a:gd name="connsiteY1" fmla="*/ 276312 h 936850"/>
              <a:gd name="connsiteX2" fmla="*/ 833474 w 1458683"/>
              <a:gd name="connsiteY2" fmla="*/ 358335 h 936850"/>
              <a:gd name="connsiteX3" fmla="*/ 929093 w 1458683"/>
              <a:gd name="connsiteY3" fmla="*/ 758018 h 936850"/>
              <a:gd name="connsiteX4" fmla="*/ 1127213 w 1458683"/>
              <a:gd name="connsiteY4" fmla="*/ 918038 h 936850"/>
              <a:gd name="connsiteX5" fmla="*/ 1458683 w 1458683"/>
              <a:gd name="connsiteY5" fmla="*/ 925658 h 936850"/>
              <a:gd name="connsiteX0" fmla="*/ 8556 w 1456174"/>
              <a:gd name="connsiteY0" fmla="*/ 0 h 956697"/>
              <a:gd name="connsiteX1" fmla="*/ 122708 w 1456174"/>
              <a:gd name="connsiteY1" fmla="*/ 296159 h 956697"/>
              <a:gd name="connsiteX2" fmla="*/ 830965 w 1456174"/>
              <a:gd name="connsiteY2" fmla="*/ 378182 h 956697"/>
              <a:gd name="connsiteX3" fmla="*/ 926584 w 1456174"/>
              <a:gd name="connsiteY3" fmla="*/ 777865 h 956697"/>
              <a:gd name="connsiteX4" fmla="*/ 1124704 w 1456174"/>
              <a:gd name="connsiteY4" fmla="*/ 937885 h 956697"/>
              <a:gd name="connsiteX5" fmla="*/ 1456174 w 1456174"/>
              <a:gd name="connsiteY5" fmla="*/ 945505 h 9566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56174" h="956697">
                <a:moveTo>
                  <a:pt x="8556" y="0"/>
                </a:moveTo>
                <a:cubicBezTo>
                  <a:pt x="-6720" y="123944"/>
                  <a:pt x="-17340" y="242062"/>
                  <a:pt x="122708" y="296159"/>
                </a:cubicBezTo>
                <a:cubicBezTo>
                  <a:pt x="262756" y="350256"/>
                  <a:pt x="696986" y="297898"/>
                  <a:pt x="830965" y="378182"/>
                </a:cubicBezTo>
                <a:cubicBezTo>
                  <a:pt x="964944" y="458466"/>
                  <a:pt x="877628" y="684581"/>
                  <a:pt x="926584" y="777865"/>
                </a:cubicBezTo>
                <a:cubicBezTo>
                  <a:pt x="975540" y="871149"/>
                  <a:pt x="1036439" y="909945"/>
                  <a:pt x="1124704" y="937885"/>
                </a:cubicBezTo>
                <a:cubicBezTo>
                  <a:pt x="1212969" y="965825"/>
                  <a:pt x="1329174" y="957570"/>
                  <a:pt x="1456174" y="945505"/>
                </a:cubicBezTo>
              </a:path>
            </a:pathLst>
          </a:custGeom>
          <a:noFill/>
          <a:ln w="104775">
            <a:solidFill>
              <a:srgbClr val="C00000"/>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700" name="Groupe 2699"/>
          <p:cNvGrpSpPr/>
          <p:nvPr>
            <p:custDataLst>
              <p:tags r:id="rId197"/>
            </p:custDataLst>
          </p:nvPr>
        </p:nvGrpSpPr>
        <p:grpSpPr>
          <a:xfrm>
            <a:off x="5510118" y="4156288"/>
            <a:ext cx="269523" cy="755301"/>
            <a:chOff x="7740352" y="5842051"/>
            <a:chExt cx="181252" cy="611285"/>
          </a:xfrm>
        </p:grpSpPr>
        <p:sp useBgFill="1">
          <p:nvSpPr>
            <p:cNvPr id="2701" name="Rectangle 2700"/>
            <p:cNvSpPr/>
            <p:nvPr/>
          </p:nvSpPr>
          <p:spPr>
            <a:xfrm>
              <a:off x="7740352" y="5842051"/>
              <a:ext cx="181252" cy="61128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cxnSp>
          <p:nvCxnSpPr>
            <p:cNvPr id="2702" name="Connecteur droit 2701"/>
            <p:cNvCxnSpPr/>
            <p:nvPr/>
          </p:nvCxnSpPr>
          <p:spPr>
            <a:xfrm>
              <a:off x="7740352" y="5842051"/>
              <a:ext cx="0" cy="611285"/>
            </a:xfrm>
            <a:prstGeom prst="line">
              <a:avLst/>
            </a:prstGeom>
            <a:ln w="76200">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2703" name="Connecteur droit 2702"/>
            <p:cNvCxnSpPr/>
            <p:nvPr/>
          </p:nvCxnSpPr>
          <p:spPr>
            <a:xfrm>
              <a:off x="7892752" y="5994872"/>
              <a:ext cx="0" cy="305642"/>
            </a:xfrm>
            <a:prstGeom prst="line">
              <a:avLst/>
            </a:prstGeom>
            <a:ln w="762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714" name="Groupe 2713"/>
          <p:cNvGrpSpPr/>
          <p:nvPr>
            <p:custDataLst>
              <p:tags r:id="rId198"/>
            </p:custDataLst>
          </p:nvPr>
        </p:nvGrpSpPr>
        <p:grpSpPr>
          <a:xfrm>
            <a:off x="4233731" y="3862821"/>
            <a:ext cx="671838" cy="370828"/>
            <a:chOff x="6294897" y="5491102"/>
            <a:chExt cx="721433" cy="370828"/>
          </a:xfrm>
        </p:grpSpPr>
        <p:sp useBgFill="1">
          <p:nvSpPr>
            <p:cNvPr id="2715" name="Rectangle 2714"/>
            <p:cNvSpPr/>
            <p:nvPr/>
          </p:nvSpPr>
          <p:spPr>
            <a:xfrm>
              <a:off x="6294897" y="5491102"/>
              <a:ext cx="653367" cy="370828"/>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cxnSp>
          <p:nvCxnSpPr>
            <p:cNvPr id="2716" name="Connecteur droit 2715"/>
            <p:cNvCxnSpPr/>
            <p:nvPr/>
          </p:nvCxnSpPr>
          <p:spPr>
            <a:xfrm flipV="1">
              <a:off x="6315551" y="5578619"/>
              <a:ext cx="700779" cy="222311"/>
            </a:xfrm>
            <a:prstGeom prst="line">
              <a:avLst/>
            </a:prstGeom>
            <a:ln w="104775">
              <a:solidFill>
                <a:srgbClr val="C00000"/>
              </a:solidFill>
            </a:ln>
            <a:scene3d>
              <a:camera prst="orthographicFront"/>
              <a:lightRig rig="threePt" dir="t"/>
            </a:scene3d>
            <a:sp3d>
              <a:bevelT/>
            </a:sp3d>
          </p:spPr>
          <p:style>
            <a:lnRef idx="1">
              <a:schemeClr val="accent1"/>
            </a:lnRef>
            <a:fillRef idx="0">
              <a:schemeClr val="accent1"/>
            </a:fillRef>
            <a:effectRef idx="0">
              <a:schemeClr val="accent1"/>
            </a:effectRef>
            <a:fontRef idx="minor">
              <a:schemeClr val="tx1"/>
            </a:fontRef>
          </p:style>
        </p:cxnSp>
      </p:grpSp>
      <p:grpSp>
        <p:nvGrpSpPr>
          <p:cNvPr id="2717" name="Groupe 2716"/>
          <p:cNvGrpSpPr/>
          <p:nvPr>
            <p:custDataLst>
              <p:tags r:id="rId199"/>
            </p:custDataLst>
          </p:nvPr>
        </p:nvGrpSpPr>
        <p:grpSpPr>
          <a:xfrm>
            <a:off x="4239491" y="3818293"/>
            <a:ext cx="666544" cy="467059"/>
            <a:chOff x="6361810" y="5431233"/>
            <a:chExt cx="666544" cy="370828"/>
          </a:xfrm>
        </p:grpSpPr>
        <p:sp useBgFill="1">
          <p:nvSpPr>
            <p:cNvPr id="2718" name="Rectangle 2717"/>
            <p:cNvSpPr/>
            <p:nvPr/>
          </p:nvSpPr>
          <p:spPr>
            <a:xfrm>
              <a:off x="6361810" y="5431233"/>
              <a:ext cx="586454" cy="370828"/>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cxnSp>
          <p:nvCxnSpPr>
            <p:cNvPr id="2719" name="Connecteur droit 2718"/>
            <p:cNvCxnSpPr/>
            <p:nvPr/>
          </p:nvCxnSpPr>
          <p:spPr>
            <a:xfrm>
              <a:off x="6371179" y="5502076"/>
              <a:ext cx="657175" cy="39289"/>
            </a:xfrm>
            <a:prstGeom prst="line">
              <a:avLst/>
            </a:prstGeom>
            <a:ln w="104775">
              <a:solidFill>
                <a:srgbClr val="C00000"/>
              </a:solidFill>
            </a:ln>
            <a:scene3d>
              <a:camera prst="orthographicFront"/>
              <a:lightRig rig="threePt" dir="t"/>
            </a:scene3d>
            <a:sp3d>
              <a:bevelT/>
            </a:sp3d>
          </p:spPr>
          <p:style>
            <a:lnRef idx="1">
              <a:schemeClr val="accent1"/>
            </a:lnRef>
            <a:fillRef idx="0">
              <a:schemeClr val="accent1"/>
            </a:fillRef>
            <a:effectRef idx="0">
              <a:schemeClr val="accent1"/>
            </a:effectRef>
            <a:fontRef idx="minor">
              <a:schemeClr val="tx1"/>
            </a:fontRef>
          </p:style>
        </p:cxnSp>
      </p:grpSp>
      <p:sp>
        <p:nvSpPr>
          <p:cNvPr id="1503" name="Rectangle 1502"/>
          <p:cNvSpPr/>
          <p:nvPr>
            <p:custDataLst>
              <p:tags r:id="rId200"/>
            </p:custDataLst>
          </p:nvPr>
        </p:nvSpPr>
        <p:spPr>
          <a:xfrm>
            <a:off x="1646066" y="1607509"/>
            <a:ext cx="5184080" cy="3137475"/>
          </a:xfrm>
          <a:prstGeom prst="rect">
            <a:avLst/>
          </a:prstGeom>
          <a:solidFill>
            <a:schemeClr val="accent1">
              <a:alpha val="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b"/>
          <a:lstStyle/>
          <a:p>
            <a:pPr algn="ctr"/>
            <a:r>
              <a:rPr lang="fr-FR" dirty="0" smtClean="0"/>
              <a:t>click</a:t>
            </a:r>
            <a:endParaRPr lang="fr-FR" dirty="0"/>
          </a:p>
        </p:txBody>
      </p:sp>
      <p:sp>
        <p:nvSpPr>
          <p:cNvPr id="1192" name="Sous-titre 2"/>
          <p:cNvSpPr txBox="1">
            <a:spLocks/>
          </p:cNvSpPr>
          <p:nvPr>
            <p:custDataLst>
              <p:tags r:id="rId201"/>
            </p:custDataLst>
          </p:nvPr>
        </p:nvSpPr>
        <p:spPr>
          <a:xfrm>
            <a:off x="46890" y="4896358"/>
            <a:ext cx="9097109" cy="1961642"/>
          </a:xfrm>
          <a:prstGeom prst="rect">
            <a:avLst/>
          </a:prstGeom>
          <a:solidFill>
            <a:schemeClr val="bg2">
              <a:lumMod val="10000"/>
              <a:alpha val="51000"/>
            </a:schemeClr>
          </a:solidFill>
          <a:effectLst>
            <a:softEdge rad="63500"/>
          </a:effectLst>
          <a:scene3d>
            <a:camera prst="orthographicFront"/>
            <a:lightRig rig="threePt" dir="t"/>
          </a:scene3d>
          <a:sp3d>
            <a:bevelT prst="relaxedInset"/>
          </a:sp3d>
        </p:spPr>
        <p:txBody>
          <a:bodyPr vert="horz" lIns="0" tIns="180000" rIns="0" bIns="180000" rtlCol="0" anchor="ctr">
            <a:noAutofit/>
          </a:bodyPr>
          <a:lstStyle>
            <a:lvl1pPr marL="0" indent="0" algn="ctr" defTabSz="914400" rtl="0" eaLnBrk="1" latinLnBrk="0" hangingPunct="1">
              <a:spcBef>
                <a:spcPct val="20000"/>
              </a:spcBef>
              <a:buFont typeface="Arial" panose="020B0604020202020204" pitchFamily="34" charset="0"/>
              <a:buNone/>
              <a:defRPr sz="3200" b="1" kern="1200">
                <a:solidFill>
                  <a:schemeClr val="bg1"/>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1pPr>
            <a:lvl2pPr marL="457200" indent="0" algn="ctr" defTabSz="914400" rtl="0" eaLnBrk="1" latinLnBrk="0" hangingPunct="1">
              <a:spcBef>
                <a:spcPct val="20000"/>
              </a:spcBef>
              <a:buFont typeface="Arial" panose="020B0604020202020204" pitchFamily="34" charset="0"/>
              <a:buNone/>
              <a:defRPr sz="28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2pPr>
            <a:lvl3pPr marL="914400" indent="0" algn="ctr" defTabSz="914400" rtl="0" eaLnBrk="1" latinLnBrk="0" hangingPunct="1">
              <a:spcBef>
                <a:spcPct val="20000"/>
              </a:spcBef>
              <a:buFont typeface="Arial" panose="020B0604020202020204" pitchFamily="34" charset="0"/>
              <a:buNone/>
              <a:defRPr sz="24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3pPr>
            <a:lvl4pPr marL="1371600" indent="0" algn="ctr" defTabSz="914400" rtl="0" eaLnBrk="1" latinLnBrk="0" hangingPunct="1">
              <a:spcBef>
                <a:spcPct val="20000"/>
              </a:spcBef>
              <a:buFont typeface="Arial" panose="020B0604020202020204" pitchFamily="34" charset="0"/>
              <a:buNone/>
              <a:defRPr sz="20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4pPr>
            <a:lvl5pPr marL="1828800" indent="0" algn="ctr" defTabSz="914400" rtl="0" eaLnBrk="1" latinLnBrk="0" hangingPunct="1">
              <a:spcBef>
                <a:spcPct val="20000"/>
              </a:spcBef>
              <a:buFont typeface="Arial" panose="020B0604020202020204" pitchFamily="34" charset="0"/>
              <a:buNone/>
              <a:defRPr sz="20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5pPr>
            <a:lvl6pPr marL="22860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6pPr>
            <a:lvl7pPr marL="27432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7pPr>
            <a:lvl8pPr marL="32004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8pPr>
            <a:lvl9pPr marL="36576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9pPr>
          </a:lstStyle>
          <a:p>
            <a:r>
              <a:rPr lang="fr-FR" sz="1800" dirty="0" smtClean="0"/>
              <a:t>Les conducteurs sont disposés autour d’un axe (</a:t>
            </a:r>
            <a:r>
              <a:rPr lang="fr-FR" sz="1800" dirty="0" smtClean="0"/>
              <a:t>aller retour</a:t>
            </a:r>
            <a:r>
              <a:rPr lang="fr-FR" sz="1800" dirty="0" smtClean="0"/>
              <a:t>, boucle). Cette boucle est libre, le déplacement devient une rotation </a:t>
            </a:r>
          </a:p>
          <a:p>
            <a:r>
              <a:rPr lang="fr-FR" sz="1800" dirty="0" smtClean="0"/>
              <a:t>Il faut prévoir d’inverser le courant au passage perpendiculaire de la boucle avec le champ magnétique. </a:t>
            </a:r>
            <a:br>
              <a:rPr lang="fr-FR" sz="1800" dirty="0" smtClean="0"/>
            </a:br>
            <a:r>
              <a:rPr lang="fr-FR" sz="1800" dirty="0"/>
              <a:t>Ce sera le rôle du collecteur (partie tournante) et des</a:t>
            </a:r>
          </a:p>
          <a:p>
            <a:r>
              <a:rPr lang="fr-FR" sz="1800" dirty="0"/>
              <a:t>charbons (partie fixe) assurant le contact avec le circuit électrique. </a:t>
            </a:r>
          </a:p>
        </p:txBody>
      </p:sp>
      <p:grpSp>
        <p:nvGrpSpPr>
          <p:cNvPr id="2671" name="Groupe 2670"/>
          <p:cNvGrpSpPr/>
          <p:nvPr>
            <p:custDataLst>
              <p:tags r:id="rId202"/>
            </p:custDataLst>
          </p:nvPr>
        </p:nvGrpSpPr>
        <p:grpSpPr>
          <a:xfrm>
            <a:off x="1763688" y="1628800"/>
            <a:ext cx="2254470" cy="1724257"/>
            <a:chOff x="3917137" y="2352812"/>
            <a:chExt cx="2254470" cy="1724257"/>
          </a:xfrm>
        </p:grpSpPr>
        <p:grpSp>
          <p:nvGrpSpPr>
            <p:cNvPr id="2672" name="Groupe 2671"/>
            <p:cNvGrpSpPr/>
            <p:nvPr/>
          </p:nvGrpSpPr>
          <p:grpSpPr>
            <a:xfrm>
              <a:off x="3917137" y="2352812"/>
              <a:ext cx="2250529" cy="1724257"/>
              <a:chOff x="4565073" y="2352830"/>
              <a:chExt cx="1602597" cy="1367129"/>
            </a:xfrm>
            <a:gradFill flip="none" rotWithShape="1">
              <a:gsLst>
                <a:gs pos="60000">
                  <a:schemeClr val="tx1">
                    <a:lumMod val="65000"/>
                    <a:lumOff val="35000"/>
                  </a:schemeClr>
                </a:gs>
                <a:gs pos="0">
                  <a:schemeClr val="bg1">
                    <a:lumMod val="85000"/>
                  </a:schemeClr>
                </a:gs>
              </a:gsLst>
              <a:path path="shape">
                <a:fillToRect l="50000" t="50000" r="50000" b="50000"/>
              </a:path>
              <a:tileRect/>
            </a:gradFill>
          </p:grpSpPr>
          <p:sp>
            <p:nvSpPr>
              <p:cNvPr id="2678" name="Forme libre 2677"/>
              <p:cNvSpPr/>
              <p:nvPr/>
            </p:nvSpPr>
            <p:spPr>
              <a:xfrm>
                <a:off x="4565073" y="2352830"/>
                <a:ext cx="1420413" cy="757171"/>
              </a:xfrm>
              <a:custGeom>
                <a:avLst/>
                <a:gdLst>
                  <a:gd name="connsiteX0" fmla="*/ 352240 w 1451654"/>
                  <a:gd name="connsiteY0" fmla="*/ 747175 h 754291"/>
                  <a:gd name="connsiteX1" fmla="*/ 0 w 1451654"/>
                  <a:gd name="connsiteY1" fmla="*/ 608414 h 754291"/>
                  <a:gd name="connsiteX2" fmla="*/ 32022 w 1451654"/>
                  <a:gd name="connsiteY2" fmla="*/ 426957 h 754291"/>
                  <a:gd name="connsiteX3" fmla="*/ 88949 w 1451654"/>
                  <a:gd name="connsiteY3" fmla="*/ 281080 h 754291"/>
                  <a:gd name="connsiteX4" fmla="*/ 195689 w 1451654"/>
                  <a:gd name="connsiteY4" fmla="*/ 170782 h 754291"/>
                  <a:gd name="connsiteX5" fmla="*/ 309544 w 1451654"/>
                  <a:gd name="connsiteY5" fmla="*/ 96065 h 754291"/>
                  <a:gd name="connsiteX6" fmla="*/ 434073 w 1451654"/>
                  <a:gd name="connsiteY6" fmla="*/ 39137 h 754291"/>
                  <a:gd name="connsiteX7" fmla="*/ 594182 w 1451654"/>
                  <a:gd name="connsiteY7" fmla="*/ 0 h 754291"/>
                  <a:gd name="connsiteX8" fmla="*/ 793429 w 1451654"/>
                  <a:gd name="connsiteY8" fmla="*/ 21347 h 754291"/>
                  <a:gd name="connsiteX9" fmla="*/ 1006907 w 1451654"/>
                  <a:gd name="connsiteY9" fmla="*/ 110297 h 754291"/>
                  <a:gd name="connsiteX10" fmla="*/ 989117 w 1451654"/>
                  <a:gd name="connsiteY10" fmla="*/ 338007 h 754291"/>
                  <a:gd name="connsiteX11" fmla="*/ 1049603 w 1451654"/>
                  <a:gd name="connsiteY11" fmla="*/ 434073 h 754291"/>
                  <a:gd name="connsiteX12" fmla="*/ 1088741 w 1451654"/>
                  <a:gd name="connsiteY12" fmla="*/ 523022 h 754291"/>
                  <a:gd name="connsiteX13" fmla="*/ 1095857 w 1451654"/>
                  <a:gd name="connsiteY13" fmla="*/ 615529 h 754291"/>
                  <a:gd name="connsiteX14" fmla="*/ 1451654 w 1451654"/>
                  <a:gd name="connsiteY14" fmla="*/ 754291 h 754291"/>
                  <a:gd name="connsiteX15" fmla="*/ 1430306 w 1451654"/>
                  <a:gd name="connsiteY15" fmla="*/ 615529 h 754291"/>
                  <a:gd name="connsiteX16" fmla="*/ 1330683 w 1451654"/>
                  <a:gd name="connsiteY16" fmla="*/ 458979 h 754291"/>
                  <a:gd name="connsiteX17" fmla="*/ 1216828 w 1451654"/>
                  <a:gd name="connsiteY17" fmla="*/ 391377 h 754291"/>
                  <a:gd name="connsiteX18" fmla="*/ 1113647 w 1451654"/>
                  <a:gd name="connsiteY18" fmla="*/ 355797 h 754291"/>
                  <a:gd name="connsiteX19" fmla="*/ 1042487 w 1451654"/>
                  <a:gd name="connsiteY19" fmla="*/ 341565 h 754291"/>
                  <a:gd name="connsiteX20" fmla="*/ 910842 w 1451654"/>
                  <a:gd name="connsiteY20" fmla="*/ 338007 h 754291"/>
                  <a:gd name="connsiteX21" fmla="*/ 796987 w 1451654"/>
                  <a:gd name="connsiteY21" fmla="*/ 384261 h 754291"/>
                  <a:gd name="connsiteX22" fmla="*/ 672457 w 1451654"/>
                  <a:gd name="connsiteY22" fmla="*/ 466094 h 754291"/>
                  <a:gd name="connsiteX23" fmla="*/ 611972 w 1451654"/>
                  <a:gd name="connsiteY23" fmla="*/ 544370 h 754291"/>
                  <a:gd name="connsiteX24" fmla="*/ 562160 w 1451654"/>
                  <a:gd name="connsiteY24" fmla="*/ 636877 h 754291"/>
                  <a:gd name="connsiteX25" fmla="*/ 558602 w 1451654"/>
                  <a:gd name="connsiteY25" fmla="*/ 722269 h 754291"/>
                  <a:gd name="connsiteX26" fmla="*/ 547928 w 1451654"/>
                  <a:gd name="connsiteY26" fmla="*/ 743617 h 754291"/>
                  <a:gd name="connsiteX27" fmla="*/ 530138 w 1451654"/>
                  <a:gd name="connsiteY27" fmla="*/ 722269 h 754291"/>
                  <a:gd name="connsiteX28" fmla="*/ 530138 w 1451654"/>
                  <a:gd name="connsiteY28" fmla="*/ 722269 h 754291"/>
                  <a:gd name="connsiteX29" fmla="*/ 352240 w 1451654"/>
                  <a:gd name="connsiteY29" fmla="*/ 747175 h 754291"/>
                  <a:gd name="connsiteX0" fmla="*/ 352240 w 1451654"/>
                  <a:gd name="connsiteY0" fmla="*/ 747175 h 754291"/>
                  <a:gd name="connsiteX1" fmla="*/ 0 w 1451654"/>
                  <a:gd name="connsiteY1" fmla="*/ 608414 h 754291"/>
                  <a:gd name="connsiteX2" fmla="*/ 32022 w 1451654"/>
                  <a:gd name="connsiteY2" fmla="*/ 426957 h 754291"/>
                  <a:gd name="connsiteX3" fmla="*/ 88949 w 1451654"/>
                  <a:gd name="connsiteY3" fmla="*/ 281080 h 754291"/>
                  <a:gd name="connsiteX4" fmla="*/ 195689 w 1451654"/>
                  <a:gd name="connsiteY4" fmla="*/ 170782 h 754291"/>
                  <a:gd name="connsiteX5" fmla="*/ 309544 w 1451654"/>
                  <a:gd name="connsiteY5" fmla="*/ 96065 h 754291"/>
                  <a:gd name="connsiteX6" fmla="*/ 434073 w 1451654"/>
                  <a:gd name="connsiteY6" fmla="*/ 39137 h 754291"/>
                  <a:gd name="connsiteX7" fmla="*/ 594182 w 1451654"/>
                  <a:gd name="connsiteY7" fmla="*/ 0 h 754291"/>
                  <a:gd name="connsiteX8" fmla="*/ 793429 w 1451654"/>
                  <a:gd name="connsiteY8" fmla="*/ 21347 h 754291"/>
                  <a:gd name="connsiteX9" fmla="*/ 1167016 w 1451654"/>
                  <a:gd name="connsiteY9" fmla="*/ 167224 h 754291"/>
                  <a:gd name="connsiteX10" fmla="*/ 989117 w 1451654"/>
                  <a:gd name="connsiteY10" fmla="*/ 338007 h 754291"/>
                  <a:gd name="connsiteX11" fmla="*/ 1049603 w 1451654"/>
                  <a:gd name="connsiteY11" fmla="*/ 434073 h 754291"/>
                  <a:gd name="connsiteX12" fmla="*/ 1088741 w 1451654"/>
                  <a:gd name="connsiteY12" fmla="*/ 523022 h 754291"/>
                  <a:gd name="connsiteX13" fmla="*/ 1095857 w 1451654"/>
                  <a:gd name="connsiteY13" fmla="*/ 615529 h 754291"/>
                  <a:gd name="connsiteX14" fmla="*/ 1451654 w 1451654"/>
                  <a:gd name="connsiteY14" fmla="*/ 754291 h 754291"/>
                  <a:gd name="connsiteX15" fmla="*/ 1430306 w 1451654"/>
                  <a:gd name="connsiteY15" fmla="*/ 615529 h 754291"/>
                  <a:gd name="connsiteX16" fmla="*/ 1330683 w 1451654"/>
                  <a:gd name="connsiteY16" fmla="*/ 458979 h 754291"/>
                  <a:gd name="connsiteX17" fmla="*/ 1216828 w 1451654"/>
                  <a:gd name="connsiteY17" fmla="*/ 391377 h 754291"/>
                  <a:gd name="connsiteX18" fmla="*/ 1113647 w 1451654"/>
                  <a:gd name="connsiteY18" fmla="*/ 355797 h 754291"/>
                  <a:gd name="connsiteX19" fmla="*/ 1042487 w 1451654"/>
                  <a:gd name="connsiteY19" fmla="*/ 341565 h 754291"/>
                  <a:gd name="connsiteX20" fmla="*/ 910842 w 1451654"/>
                  <a:gd name="connsiteY20" fmla="*/ 338007 h 754291"/>
                  <a:gd name="connsiteX21" fmla="*/ 796987 w 1451654"/>
                  <a:gd name="connsiteY21" fmla="*/ 384261 h 754291"/>
                  <a:gd name="connsiteX22" fmla="*/ 672457 w 1451654"/>
                  <a:gd name="connsiteY22" fmla="*/ 466094 h 754291"/>
                  <a:gd name="connsiteX23" fmla="*/ 611972 w 1451654"/>
                  <a:gd name="connsiteY23" fmla="*/ 544370 h 754291"/>
                  <a:gd name="connsiteX24" fmla="*/ 562160 w 1451654"/>
                  <a:gd name="connsiteY24" fmla="*/ 636877 h 754291"/>
                  <a:gd name="connsiteX25" fmla="*/ 558602 w 1451654"/>
                  <a:gd name="connsiteY25" fmla="*/ 722269 h 754291"/>
                  <a:gd name="connsiteX26" fmla="*/ 547928 w 1451654"/>
                  <a:gd name="connsiteY26" fmla="*/ 743617 h 754291"/>
                  <a:gd name="connsiteX27" fmla="*/ 530138 w 1451654"/>
                  <a:gd name="connsiteY27" fmla="*/ 722269 h 754291"/>
                  <a:gd name="connsiteX28" fmla="*/ 530138 w 1451654"/>
                  <a:gd name="connsiteY28" fmla="*/ 722269 h 754291"/>
                  <a:gd name="connsiteX29" fmla="*/ 352240 w 1451654"/>
                  <a:gd name="connsiteY29" fmla="*/ 747175 h 754291"/>
                  <a:gd name="connsiteX0" fmla="*/ 352240 w 1451654"/>
                  <a:gd name="connsiteY0" fmla="*/ 747175 h 754291"/>
                  <a:gd name="connsiteX1" fmla="*/ 0 w 1451654"/>
                  <a:gd name="connsiteY1" fmla="*/ 608414 h 754291"/>
                  <a:gd name="connsiteX2" fmla="*/ 32022 w 1451654"/>
                  <a:gd name="connsiteY2" fmla="*/ 426957 h 754291"/>
                  <a:gd name="connsiteX3" fmla="*/ 88949 w 1451654"/>
                  <a:gd name="connsiteY3" fmla="*/ 281080 h 754291"/>
                  <a:gd name="connsiteX4" fmla="*/ 195689 w 1451654"/>
                  <a:gd name="connsiteY4" fmla="*/ 170782 h 754291"/>
                  <a:gd name="connsiteX5" fmla="*/ 309544 w 1451654"/>
                  <a:gd name="connsiteY5" fmla="*/ 96065 h 754291"/>
                  <a:gd name="connsiteX6" fmla="*/ 434073 w 1451654"/>
                  <a:gd name="connsiteY6" fmla="*/ 39137 h 754291"/>
                  <a:gd name="connsiteX7" fmla="*/ 594182 w 1451654"/>
                  <a:gd name="connsiteY7" fmla="*/ 0 h 754291"/>
                  <a:gd name="connsiteX8" fmla="*/ 793429 w 1451654"/>
                  <a:gd name="connsiteY8" fmla="*/ 21347 h 754291"/>
                  <a:gd name="connsiteX9" fmla="*/ 1167016 w 1451654"/>
                  <a:gd name="connsiteY9" fmla="*/ 167224 h 754291"/>
                  <a:gd name="connsiteX10" fmla="*/ 989117 w 1451654"/>
                  <a:gd name="connsiteY10" fmla="*/ 338007 h 754291"/>
                  <a:gd name="connsiteX11" fmla="*/ 1049603 w 1451654"/>
                  <a:gd name="connsiteY11" fmla="*/ 434073 h 754291"/>
                  <a:gd name="connsiteX12" fmla="*/ 1088741 w 1451654"/>
                  <a:gd name="connsiteY12" fmla="*/ 523022 h 754291"/>
                  <a:gd name="connsiteX13" fmla="*/ 1095857 w 1451654"/>
                  <a:gd name="connsiteY13" fmla="*/ 615529 h 754291"/>
                  <a:gd name="connsiteX14" fmla="*/ 1451654 w 1451654"/>
                  <a:gd name="connsiteY14" fmla="*/ 754291 h 754291"/>
                  <a:gd name="connsiteX15" fmla="*/ 1430306 w 1451654"/>
                  <a:gd name="connsiteY15" fmla="*/ 615529 h 754291"/>
                  <a:gd name="connsiteX16" fmla="*/ 1330683 w 1451654"/>
                  <a:gd name="connsiteY16" fmla="*/ 458979 h 754291"/>
                  <a:gd name="connsiteX17" fmla="*/ 1216828 w 1451654"/>
                  <a:gd name="connsiteY17" fmla="*/ 391377 h 754291"/>
                  <a:gd name="connsiteX18" fmla="*/ 1113647 w 1451654"/>
                  <a:gd name="connsiteY18" fmla="*/ 355797 h 754291"/>
                  <a:gd name="connsiteX19" fmla="*/ 1042487 w 1451654"/>
                  <a:gd name="connsiteY19" fmla="*/ 341565 h 754291"/>
                  <a:gd name="connsiteX20" fmla="*/ 910842 w 1451654"/>
                  <a:gd name="connsiteY20" fmla="*/ 338007 h 754291"/>
                  <a:gd name="connsiteX21" fmla="*/ 796987 w 1451654"/>
                  <a:gd name="connsiteY21" fmla="*/ 384261 h 754291"/>
                  <a:gd name="connsiteX22" fmla="*/ 672457 w 1451654"/>
                  <a:gd name="connsiteY22" fmla="*/ 466094 h 754291"/>
                  <a:gd name="connsiteX23" fmla="*/ 611972 w 1451654"/>
                  <a:gd name="connsiteY23" fmla="*/ 544370 h 754291"/>
                  <a:gd name="connsiteX24" fmla="*/ 562160 w 1451654"/>
                  <a:gd name="connsiteY24" fmla="*/ 636877 h 754291"/>
                  <a:gd name="connsiteX25" fmla="*/ 558602 w 1451654"/>
                  <a:gd name="connsiteY25" fmla="*/ 722269 h 754291"/>
                  <a:gd name="connsiteX26" fmla="*/ 547928 w 1451654"/>
                  <a:gd name="connsiteY26" fmla="*/ 743617 h 754291"/>
                  <a:gd name="connsiteX27" fmla="*/ 530138 w 1451654"/>
                  <a:gd name="connsiteY27" fmla="*/ 722269 h 754291"/>
                  <a:gd name="connsiteX28" fmla="*/ 352240 w 1451654"/>
                  <a:gd name="connsiteY28" fmla="*/ 747175 h 754291"/>
                  <a:gd name="connsiteX0" fmla="*/ 352240 w 1451654"/>
                  <a:gd name="connsiteY0" fmla="*/ 747175 h 754291"/>
                  <a:gd name="connsiteX1" fmla="*/ 0 w 1451654"/>
                  <a:gd name="connsiteY1" fmla="*/ 608414 h 754291"/>
                  <a:gd name="connsiteX2" fmla="*/ 32022 w 1451654"/>
                  <a:gd name="connsiteY2" fmla="*/ 426957 h 754291"/>
                  <a:gd name="connsiteX3" fmla="*/ 88949 w 1451654"/>
                  <a:gd name="connsiteY3" fmla="*/ 281080 h 754291"/>
                  <a:gd name="connsiteX4" fmla="*/ 195689 w 1451654"/>
                  <a:gd name="connsiteY4" fmla="*/ 170782 h 754291"/>
                  <a:gd name="connsiteX5" fmla="*/ 309544 w 1451654"/>
                  <a:gd name="connsiteY5" fmla="*/ 96065 h 754291"/>
                  <a:gd name="connsiteX6" fmla="*/ 434073 w 1451654"/>
                  <a:gd name="connsiteY6" fmla="*/ 39137 h 754291"/>
                  <a:gd name="connsiteX7" fmla="*/ 594182 w 1451654"/>
                  <a:gd name="connsiteY7" fmla="*/ 0 h 754291"/>
                  <a:gd name="connsiteX8" fmla="*/ 793429 w 1451654"/>
                  <a:gd name="connsiteY8" fmla="*/ 21347 h 754291"/>
                  <a:gd name="connsiteX9" fmla="*/ 1167016 w 1451654"/>
                  <a:gd name="connsiteY9" fmla="*/ 167224 h 754291"/>
                  <a:gd name="connsiteX10" fmla="*/ 989117 w 1451654"/>
                  <a:gd name="connsiteY10" fmla="*/ 338007 h 754291"/>
                  <a:gd name="connsiteX11" fmla="*/ 1049603 w 1451654"/>
                  <a:gd name="connsiteY11" fmla="*/ 434073 h 754291"/>
                  <a:gd name="connsiteX12" fmla="*/ 1088741 w 1451654"/>
                  <a:gd name="connsiteY12" fmla="*/ 523022 h 754291"/>
                  <a:gd name="connsiteX13" fmla="*/ 1095857 w 1451654"/>
                  <a:gd name="connsiteY13" fmla="*/ 615529 h 754291"/>
                  <a:gd name="connsiteX14" fmla="*/ 1451654 w 1451654"/>
                  <a:gd name="connsiteY14" fmla="*/ 754291 h 754291"/>
                  <a:gd name="connsiteX15" fmla="*/ 1430306 w 1451654"/>
                  <a:gd name="connsiteY15" fmla="*/ 615529 h 754291"/>
                  <a:gd name="connsiteX16" fmla="*/ 1330683 w 1451654"/>
                  <a:gd name="connsiteY16" fmla="*/ 458979 h 754291"/>
                  <a:gd name="connsiteX17" fmla="*/ 1216828 w 1451654"/>
                  <a:gd name="connsiteY17" fmla="*/ 391377 h 754291"/>
                  <a:gd name="connsiteX18" fmla="*/ 1113647 w 1451654"/>
                  <a:gd name="connsiteY18" fmla="*/ 355797 h 754291"/>
                  <a:gd name="connsiteX19" fmla="*/ 1042487 w 1451654"/>
                  <a:gd name="connsiteY19" fmla="*/ 341565 h 754291"/>
                  <a:gd name="connsiteX20" fmla="*/ 910842 w 1451654"/>
                  <a:gd name="connsiteY20" fmla="*/ 338007 h 754291"/>
                  <a:gd name="connsiteX21" fmla="*/ 796987 w 1451654"/>
                  <a:gd name="connsiteY21" fmla="*/ 384261 h 754291"/>
                  <a:gd name="connsiteX22" fmla="*/ 672457 w 1451654"/>
                  <a:gd name="connsiteY22" fmla="*/ 466094 h 754291"/>
                  <a:gd name="connsiteX23" fmla="*/ 611972 w 1451654"/>
                  <a:gd name="connsiteY23" fmla="*/ 544370 h 754291"/>
                  <a:gd name="connsiteX24" fmla="*/ 562160 w 1451654"/>
                  <a:gd name="connsiteY24" fmla="*/ 636877 h 754291"/>
                  <a:gd name="connsiteX25" fmla="*/ 558602 w 1451654"/>
                  <a:gd name="connsiteY25" fmla="*/ 722269 h 754291"/>
                  <a:gd name="connsiteX26" fmla="*/ 547928 w 1451654"/>
                  <a:gd name="connsiteY26" fmla="*/ 743617 h 754291"/>
                  <a:gd name="connsiteX27" fmla="*/ 352240 w 1451654"/>
                  <a:gd name="connsiteY27" fmla="*/ 747175 h 754291"/>
                  <a:gd name="connsiteX0" fmla="*/ 352240 w 1451654"/>
                  <a:gd name="connsiteY0" fmla="*/ 747175 h 754291"/>
                  <a:gd name="connsiteX1" fmla="*/ 0 w 1451654"/>
                  <a:gd name="connsiteY1" fmla="*/ 608414 h 754291"/>
                  <a:gd name="connsiteX2" fmla="*/ 32022 w 1451654"/>
                  <a:gd name="connsiteY2" fmla="*/ 426957 h 754291"/>
                  <a:gd name="connsiteX3" fmla="*/ 88949 w 1451654"/>
                  <a:gd name="connsiteY3" fmla="*/ 281080 h 754291"/>
                  <a:gd name="connsiteX4" fmla="*/ 195689 w 1451654"/>
                  <a:gd name="connsiteY4" fmla="*/ 170782 h 754291"/>
                  <a:gd name="connsiteX5" fmla="*/ 309544 w 1451654"/>
                  <a:gd name="connsiteY5" fmla="*/ 96065 h 754291"/>
                  <a:gd name="connsiteX6" fmla="*/ 434073 w 1451654"/>
                  <a:gd name="connsiteY6" fmla="*/ 39137 h 754291"/>
                  <a:gd name="connsiteX7" fmla="*/ 594182 w 1451654"/>
                  <a:gd name="connsiteY7" fmla="*/ 0 h 754291"/>
                  <a:gd name="connsiteX8" fmla="*/ 793429 w 1451654"/>
                  <a:gd name="connsiteY8" fmla="*/ 21347 h 754291"/>
                  <a:gd name="connsiteX9" fmla="*/ 1167016 w 1451654"/>
                  <a:gd name="connsiteY9" fmla="*/ 167224 h 754291"/>
                  <a:gd name="connsiteX10" fmla="*/ 989117 w 1451654"/>
                  <a:gd name="connsiteY10" fmla="*/ 338007 h 754291"/>
                  <a:gd name="connsiteX11" fmla="*/ 1049603 w 1451654"/>
                  <a:gd name="connsiteY11" fmla="*/ 434073 h 754291"/>
                  <a:gd name="connsiteX12" fmla="*/ 1088741 w 1451654"/>
                  <a:gd name="connsiteY12" fmla="*/ 523022 h 754291"/>
                  <a:gd name="connsiteX13" fmla="*/ 1095857 w 1451654"/>
                  <a:gd name="connsiteY13" fmla="*/ 615529 h 754291"/>
                  <a:gd name="connsiteX14" fmla="*/ 1451654 w 1451654"/>
                  <a:gd name="connsiteY14" fmla="*/ 754291 h 754291"/>
                  <a:gd name="connsiteX15" fmla="*/ 1430306 w 1451654"/>
                  <a:gd name="connsiteY15" fmla="*/ 615529 h 754291"/>
                  <a:gd name="connsiteX16" fmla="*/ 1330683 w 1451654"/>
                  <a:gd name="connsiteY16" fmla="*/ 458979 h 754291"/>
                  <a:gd name="connsiteX17" fmla="*/ 1216828 w 1451654"/>
                  <a:gd name="connsiteY17" fmla="*/ 391377 h 754291"/>
                  <a:gd name="connsiteX18" fmla="*/ 1113647 w 1451654"/>
                  <a:gd name="connsiteY18" fmla="*/ 355797 h 754291"/>
                  <a:gd name="connsiteX19" fmla="*/ 1042487 w 1451654"/>
                  <a:gd name="connsiteY19" fmla="*/ 341565 h 754291"/>
                  <a:gd name="connsiteX20" fmla="*/ 910842 w 1451654"/>
                  <a:gd name="connsiteY20" fmla="*/ 338007 h 754291"/>
                  <a:gd name="connsiteX21" fmla="*/ 796987 w 1451654"/>
                  <a:gd name="connsiteY21" fmla="*/ 384261 h 754291"/>
                  <a:gd name="connsiteX22" fmla="*/ 672457 w 1451654"/>
                  <a:gd name="connsiteY22" fmla="*/ 466094 h 754291"/>
                  <a:gd name="connsiteX23" fmla="*/ 611972 w 1451654"/>
                  <a:gd name="connsiteY23" fmla="*/ 544370 h 754291"/>
                  <a:gd name="connsiteX24" fmla="*/ 562160 w 1451654"/>
                  <a:gd name="connsiteY24" fmla="*/ 636877 h 754291"/>
                  <a:gd name="connsiteX25" fmla="*/ 547928 w 1451654"/>
                  <a:gd name="connsiteY25" fmla="*/ 743617 h 754291"/>
                  <a:gd name="connsiteX26" fmla="*/ 352240 w 1451654"/>
                  <a:gd name="connsiteY26" fmla="*/ 747175 h 754291"/>
                  <a:gd name="connsiteX0" fmla="*/ 352240 w 1451654"/>
                  <a:gd name="connsiteY0" fmla="*/ 747175 h 754291"/>
                  <a:gd name="connsiteX1" fmla="*/ 0 w 1451654"/>
                  <a:gd name="connsiteY1" fmla="*/ 608414 h 754291"/>
                  <a:gd name="connsiteX2" fmla="*/ 32022 w 1451654"/>
                  <a:gd name="connsiteY2" fmla="*/ 426957 h 754291"/>
                  <a:gd name="connsiteX3" fmla="*/ 103181 w 1451654"/>
                  <a:gd name="connsiteY3" fmla="*/ 284638 h 754291"/>
                  <a:gd name="connsiteX4" fmla="*/ 195689 w 1451654"/>
                  <a:gd name="connsiteY4" fmla="*/ 170782 h 754291"/>
                  <a:gd name="connsiteX5" fmla="*/ 309544 w 1451654"/>
                  <a:gd name="connsiteY5" fmla="*/ 96065 h 754291"/>
                  <a:gd name="connsiteX6" fmla="*/ 434073 w 1451654"/>
                  <a:gd name="connsiteY6" fmla="*/ 39137 h 754291"/>
                  <a:gd name="connsiteX7" fmla="*/ 594182 w 1451654"/>
                  <a:gd name="connsiteY7" fmla="*/ 0 h 754291"/>
                  <a:gd name="connsiteX8" fmla="*/ 793429 w 1451654"/>
                  <a:gd name="connsiteY8" fmla="*/ 21347 h 754291"/>
                  <a:gd name="connsiteX9" fmla="*/ 1167016 w 1451654"/>
                  <a:gd name="connsiteY9" fmla="*/ 167224 h 754291"/>
                  <a:gd name="connsiteX10" fmla="*/ 989117 w 1451654"/>
                  <a:gd name="connsiteY10" fmla="*/ 338007 h 754291"/>
                  <a:gd name="connsiteX11" fmla="*/ 1049603 w 1451654"/>
                  <a:gd name="connsiteY11" fmla="*/ 434073 h 754291"/>
                  <a:gd name="connsiteX12" fmla="*/ 1088741 w 1451654"/>
                  <a:gd name="connsiteY12" fmla="*/ 523022 h 754291"/>
                  <a:gd name="connsiteX13" fmla="*/ 1095857 w 1451654"/>
                  <a:gd name="connsiteY13" fmla="*/ 615529 h 754291"/>
                  <a:gd name="connsiteX14" fmla="*/ 1451654 w 1451654"/>
                  <a:gd name="connsiteY14" fmla="*/ 754291 h 754291"/>
                  <a:gd name="connsiteX15" fmla="*/ 1430306 w 1451654"/>
                  <a:gd name="connsiteY15" fmla="*/ 615529 h 754291"/>
                  <a:gd name="connsiteX16" fmla="*/ 1330683 w 1451654"/>
                  <a:gd name="connsiteY16" fmla="*/ 458979 h 754291"/>
                  <a:gd name="connsiteX17" fmla="*/ 1216828 w 1451654"/>
                  <a:gd name="connsiteY17" fmla="*/ 391377 h 754291"/>
                  <a:gd name="connsiteX18" fmla="*/ 1113647 w 1451654"/>
                  <a:gd name="connsiteY18" fmla="*/ 355797 h 754291"/>
                  <a:gd name="connsiteX19" fmla="*/ 1042487 w 1451654"/>
                  <a:gd name="connsiteY19" fmla="*/ 341565 h 754291"/>
                  <a:gd name="connsiteX20" fmla="*/ 910842 w 1451654"/>
                  <a:gd name="connsiteY20" fmla="*/ 338007 h 754291"/>
                  <a:gd name="connsiteX21" fmla="*/ 796987 w 1451654"/>
                  <a:gd name="connsiteY21" fmla="*/ 384261 h 754291"/>
                  <a:gd name="connsiteX22" fmla="*/ 672457 w 1451654"/>
                  <a:gd name="connsiteY22" fmla="*/ 466094 h 754291"/>
                  <a:gd name="connsiteX23" fmla="*/ 611972 w 1451654"/>
                  <a:gd name="connsiteY23" fmla="*/ 544370 h 754291"/>
                  <a:gd name="connsiteX24" fmla="*/ 562160 w 1451654"/>
                  <a:gd name="connsiteY24" fmla="*/ 636877 h 754291"/>
                  <a:gd name="connsiteX25" fmla="*/ 547928 w 1451654"/>
                  <a:gd name="connsiteY25" fmla="*/ 743617 h 754291"/>
                  <a:gd name="connsiteX26" fmla="*/ 352240 w 1451654"/>
                  <a:gd name="connsiteY26" fmla="*/ 747175 h 754291"/>
                  <a:gd name="connsiteX0" fmla="*/ 352240 w 1451654"/>
                  <a:gd name="connsiteY0" fmla="*/ 747175 h 754291"/>
                  <a:gd name="connsiteX1" fmla="*/ 0 w 1451654"/>
                  <a:gd name="connsiteY1" fmla="*/ 608414 h 754291"/>
                  <a:gd name="connsiteX2" fmla="*/ 46254 w 1451654"/>
                  <a:gd name="connsiteY2" fmla="*/ 426957 h 754291"/>
                  <a:gd name="connsiteX3" fmla="*/ 103181 w 1451654"/>
                  <a:gd name="connsiteY3" fmla="*/ 284638 h 754291"/>
                  <a:gd name="connsiteX4" fmla="*/ 195689 w 1451654"/>
                  <a:gd name="connsiteY4" fmla="*/ 170782 h 754291"/>
                  <a:gd name="connsiteX5" fmla="*/ 309544 w 1451654"/>
                  <a:gd name="connsiteY5" fmla="*/ 96065 h 754291"/>
                  <a:gd name="connsiteX6" fmla="*/ 434073 w 1451654"/>
                  <a:gd name="connsiteY6" fmla="*/ 39137 h 754291"/>
                  <a:gd name="connsiteX7" fmla="*/ 594182 w 1451654"/>
                  <a:gd name="connsiteY7" fmla="*/ 0 h 754291"/>
                  <a:gd name="connsiteX8" fmla="*/ 793429 w 1451654"/>
                  <a:gd name="connsiteY8" fmla="*/ 21347 h 754291"/>
                  <a:gd name="connsiteX9" fmla="*/ 1167016 w 1451654"/>
                  <a:gd name="connsiteY9" fmla="*/ 167224 h 754291"/>
                  <a:gd name="connsiteX10" fmla="*/ 989117 w 1451654"/>
                  <a:gd name="connsiteY10" fmla="*/ 338007 h 754291"/>
                  <a:gd name="connsiteX11" fmla="*/ 1049603 w 1451654"/>
                  <a:gd name="connsiteY11" fmla="*/ 434073 h 754291"/>
                  <a:gd name="connsiteX12" fmla="*/ 1088741 w 1451654"/>
                  <a:gd name="connsiteY12" fmla="*/ 523022 h 754291"/>
                  <a:gd name="connsiteX13" fmla="*/ 1095857 w 1451654"/>
                  <a:gd name="connsiteY13" fmla="*/ 615529 h 754291"/>
                  <a:gd name="connsiteX14" fmla="*/ 1451654 w 1451654"/>
                  <a:gd name="connsiteY14" fmla="*/ 754291 h 754291"/>
                  <a:gd name="connsiteX15" fmla="*/ 1430306 w 1451654"/>
                  <a:gd name="connsiteY15" fmla="*/ 615529 h 754291"/>
                  <a:gd name="connsiteX16" fmla="*/ 1330683 w 1451654"/>
                  <a:gd name="connsiteY16" fmla="*/ 458979 h 754291"/>
                  <a:gd name="connsiteX17" fmla="*/ 1216828 w 1451654"/>
                  <a:gd name="connsiteY17" fmla="*/ 391377 h 754291"/>
                  <a:gd name="connsiteX18" fmla="*/ 1113647 w 1451654"/>
                  <a:gd name="connsiteY18" fmla="*/ 355797 h 754291"/>
                  <a:gd name="connsiteX19" fmla="*/ 1042487 w 1451654"/>
                  <a:gd name="connsiteY19" fmla="*/ 341565 h 754291"/>
                  <a:gd name="connsiteX20" fmla="*/ 910842 w 1451654"/>
                  <a:gd name="connsiteY20" fmla="*/ 338007 h 754291"/>
                  <a:gd name="connsiteX21" fmla="*/ 796987 w 1451654"/>
                  <a:gd name="connsiteY21" fmla="*/ 384261 h 754291"/>
                  <a:gd name="connsiteX22" fmla="*/ 672457 w 1451654"/>
                  <a:gd name="connsiteY22" fmla="*/ 466094 h 754291"/>
                  <a:gd name="connsiteX23" fmla="*/ 611972 w 1451654"/>
                  <a:gd name="connsiteY23" fmla="*/ 544370 h 754291"/>
                  <a:gd name="connsiteX24" fmla="*/ 562160 w 1451654"/>
                  <a:gd name="connsiteY24" fmla="*/ 636877 h 754291"/>
                  <a:gd name="connsiteX25" fmla="*/ 547928 w 1451654"/>
                  <a:gd name="connsiteY25" fmla="*/ 743617 h 754291"/>
                  <a:gd name="connsiteX26" fmla="*/ 352240 w 1451654"/>
                  <a:gd name="connsiteY26" fmla="*/ 747175 h 754291"/>
                  <a:gd name="connsiteX0" fmla="*/ 352240 w 1451654"/>
                  <a:gd name="connsiteY0" fmla="*/ 747175 h 754291"/>
                  <a:gd name="connsiteX1" fmla="*/ 0 w 1451654"/>
                  <a:gd name="connsiteY1" fmla="*/ 608414 h 754291"/>
                  <a:gd name="connsiteX2" fmla="*/ 46254 w 1451654"/>
                  <a:gd name="connsiteY2" fmla="*/ 426957 h 754291"/>
                  <a:gd name="connsiteX3" fmla="*/ 103181 w 1451654"/>
                  <a:gd name="connsiteY3" fmla="*/ 284638 h 754291"/>
                  <a:gd name="connsiteX4" fmla="*/ 195689 w 1451654"/>
                  <a:gd name="connsiteY4" fmla="*/ 170782 h 754291"/>
                  <a:gd name="connsiteX5" fmla="*/ 309544 w 1451654"/>
                  <a:gd name="connsiteY5" fmla="*/ 96065 h 754291"/>
                  <a:gd name="connsiteX6" fmla="*/ 434073 w 1451654"/>
                  <a:gd name="connsiteY6" fmla="*/ 39137 h 754291"/>
                  <a:gd name="connsiteX7" fmla="*/ 594182 w 1451654"/>
                  <a:gd name="connsiteY7" fmla="*/ 0 h 754291"/>
                  <a:gd name="connsiteX8" fmla="*/ 793429 w 1451654"/>
                  <a:gd name="connsiteY8" fmla="*/ 21347 h 754291"/>
                  <a:gd name="connsiteX9" fmla="*/ 1167016 w 1451654"/>
                  <a:gd name="connsiteY9" fmla="*/ 167224 h 754291"/>
                  <a:gd name="connsiteX10" fmla="*/ 989117 w 1451654"/>
                  <a:gd name="connsiteY10" fmla="*/ 338007 h 754291"/>
                  <a:gd name="connsiteX11" fmla="*/ 1049603 w 1451654"/>
                  <a:gd name="connsiteY11" fmla="*/ 434073 h 754291"/>
                  <a:gd name="connsiteX12" fmla="*/ 1088741 w 1451654"/>
                  <a:gd name="connsiteY12" fmla="*/ 523022 h 754291"/>
                  <a:gd name="connsiteX13" fmla="*/ 1095857 w 1451654"/>
                  <a:gd name="connsiteY13" fmla="*/ 615529 h 754291"/>
                  <a:gd name="connsiteX14" fmla="*/ 1451654 w 1451654"/>
                  <a:gd name="connsiteY14" fmla="*/ 754291 h 754291"/>
                  <a:gd name="connsiteX15" fmla="*/ 1430306 w 1451654"/>
                  <a:gd name="connsiteY15" fmla="*/ 615529 h 754291"/>
                  <a:gd name="connsiteX16" fmla="*/ 1330683 w 1451654"/>
                  <a:gd name="connsiteY16" fmla="*/ 458979 h 754291"/>
                  <a:gd name="connsiteX17" fmla="*/ 1216828 w 1451654"/>
                  <a:gd name="connsiteY17" fmla="*/ 391377 h 754291"/>
                  <a:gd name="connsiteX18" fmla="*/ 1113647 w 1451654"/>
                  <a:gd name="connsiteY18" fmla="*/ 355797 h 754291"/>
                  <a:gd name="connsiteX19" fmla="*/ 1042487 w 1451654"/>
                  <a:gd name="connsiteY19" fmla="*/ 341565 h 754291"/>
                  <a:gd name="connsiteX20" fmla="*/ 910842 w 1451654"/>
                  <a:gd name="connsiteY20" fmla="*/ 338007 h 754291"/>
                  <a:gd name="connsiteX21" fmla="*/ 796987 w 1451654"/>
                  <a:gd name="connsiteY21" fmla="*/ 384261 h 754291"/>
                  <a:gd name="connsiteX22" fmla="*/ 672457 w 1451654"/>
                  <a:gd name="connsiteY22" fmla="*/ 466094 h 754291"/>
                  <a:gd name="connsiteX23" fmla="*/ 611972 w 1451654"/>
                  <a:gd name="connsiteY23" fmla="*/ 544370 h 754291"/>
                  <a:gd name="connsiteX24" fmla="*/ 562160 w 1451654"/>
                  <a:gd name="connsiteY24" fmla="*/ 636877 h 754291"/>
                  <a:gd name="connsiteX25" fmla="*/ 547928 w 1451654"/>
                  <a:gd name="connsiteY25" fmla="*/ 743617 h 754291"/>
                  <a:gd name="connsiteX26" fmla="*/ 352240 w 1451654"/>
                  <a:gd name="connsiteY26" fmla="*/ 747175 h 754291"/>
                  <a:gd name="connsiteX0" fmla="*/ 368998 w 1468412"/>
                  <a:gd name="connsiteY0" fmla="*/ 747175 h 754291"/>
                  <a:gd name="connsiteX1" fmla="*/ 16758 w 1468412"/>
                  <a:gd name="connsiteY1" fmla="*/ 608414 h 754291"/>
                  <a:gd name="connsiteX2" fmla="*/ 63012 w 1468412"/>
                  <a:gd name="connsiteY2" fmla="*/ 426957 h 754291"/>
                  <a:gd name="connsiteX3" fmla="*/ 119939 w 1468412"/>
                  <a:gd name="connsiteY3" fmla="*/ 284638 h 754291"/>
                  <a:gd name="connsiteX4" fmla="*/ 212447 w 1468412"/>
                  <a:gd name="connsiteY4" fmla="*/ 170782 h 754291"/>
                  <a:gd name="connsiteX5" fmla="*/ 326302 w 1468412"/>
                  <a:gd name="connsiteY5" fmla="*/ 96065 h 754291"/>
                  <a:gd name="connsiteX6" fmla="*/ 450831 w 1468412"/>
                  <a:gd name="connsiteY6" fmla="*/ 39137 h 754291"/>
                  <a:gd name="connsiteX7" fmla="*/ 610940 w 1468412"/>
                  <a:gd name="connsiteY7" fmla="*/ 0 h 754291"/>
                  <a:gd name="connsiteX8" fmla="*/ 810187 w 1468412"/>
                  <a:gd name="connsiteY8" fmla="*/ 21347 h 754291"/>
                  <a:gd name="connsiteX9" fmla="*/ 1183774 w 1468412"/>
                  <a:gd name="connsiteY9" fmla="*/ 167224 h 754291"/>
                  <a:gd name="connsiteX10" fmla="*/ 1005875 w 1468412"/>
                  <a:gd name="connsiteY10" fmla="*/ 338007 h 754291"/>
                  <a:gd name="connsiteX11" fmla="*/ 1066361 w 1468412"/>
                  <a:gd name="connsiteY11" fmla="*/ 434073 h 754291"/>
                  <a:gd name="connsiteX12" fmla="*/ 1105499 w 1468412"/>
                  <a:gd name="connsiteY12" fmla="*/ 523022 h 754291"/>
                  <a:gd name="connsiteX13" fmla="*/ 1112615 w 1468412"/>
                  <a:gd name="connsiteY13" fmla="*/ 615529 h 754291"/>
                  <a:gd name="connsiteX14" fmla="*/ 1468412 w 1468412"/>
                  <a:gd name="connsiteY14" fmla="*/ 754291 h 754291"/>
                  <a:gd name="connsiteX15" fmla="*/ 1447064 w 1468412"/>
                  <a:gd name="connsiteY15" fmla="*/ 615529 h 754291"/>
                  <a:gd name="connsiteX16" fmla="*/ 1347441 w 1468412"/>
                  <a:gd name="connsiteY16" fmla="*/ 458979 h 754291"/>
                  <a:gd name="connsiteX17" fmla="*/ 1233586 w 1468412"/>
                  <a:gd name="connsiteY17" fmla="*/ 391377 h 754291"/>
                  <a:gd name="connsiteX18" fmla="*/ 1130405 w 1468412"/>
                  <a:gd name="connsiteY18" fmla="*/ 355797 h 754291"/>
                  <a:gd name="connsiteX19" fmla="*/ 1059245 w 1468412"/>
                  <a:gd name="connsiteY19" fmla="*/ 341565 h 754291"/>
                  <a:gd name="connsiteX20" fmla="*/ 927600 w 1468412"/>
                  <a:gd name="connsiteY20" fmla="*/ 338007 h 754291"/>
                  <a:gd name="connsiteX21" fmla="*/ 813745 w 1468412"/>
                  <a:gd name="connsiteY21" fmla="*/ 384261 h 754291"/>
                  <a:gd name="connsiteX22" fmla="*/ 689215 w 1468412"/>
                  <a:gd name="connsiteY22" fmla="*/ 466094 h 754291"/>
                  <a:gd name="connsiteX23" fmla="*/ 628730 w 1468412"/>
                  <a:gd name="connsiteY23" fmla="*/ 544370 h 754291"/>
                  <a:gd name="connsiteX24" fmla="*/ 578918 w 1468412"/>
                  <a:gd name="connsiteY24" fmla="*/ 636877 h 754291"/>
                  <a:gd name="connsiteX25" fmla="*/ 564686 w 1468412"/>
                  <a:gd name="connsiteY25" fmla="*/ 743617 h 754291"/>
                  <a:gd name="connsiteX26" fmla="*/ 368998 w 1468412"/>
                  <a:gd name="connsiteY26" fmla="*/ 747175 h 754291"/>
                  <a:gd name="connsiteX0" fmla="*/ 352240 w 1451654"/>
                  <a:gd name="connsiteY0" fmla="*/ 747175 h 754291"/>
                  <a:gd name="connsiteX1" fmla="*/ 0 w 1451654"/>
                  <a:gd name="connsiteY1" fmla="*/ 608414 h 754291"/>
                  <a:gd name="connsiteX2" fmla="*/ 46254 w 1451654"/>
                  <a:gd name="connsiteY2" fmla="*/ 426957 h 754291"/>
                  <a:gd name="connsiteX3" fmla="*/ 103181 w 1451654"/>
                  <a:gd name="connsiteY3" fmla="*/ 284638 h 754291"/>
                  <a:gd name="connsiteX4" fmla="*/ 195689 w 1451654"/>
                  <a:gd name="connsiteY4" fmla="*/ 170782 h 754291"/>
                  <a:gd name="connsiteX5" fmla="*/ 309544 w 1451654"/>
                  <a:gd name="connsiteY5" fmla="*/ 96065 h 754291"/>
                  <a:gd name="connsiteX6" fmla="*/ 434073 w 1451654"/>
                  <a:gd name="connsiteY6" fmla="*/ 39137 h 754291"/>
                  <a:gd name="connsiteX7" fmla="*/ 594182 w 1451654"/>
                  <a:gd name="connsiteY7" fmla="*/ 0 h 754291"/>
                  <a:gd name="connsiteX8" fmla="*/ 793429 w 1451654"/>
                  <a:gd name="connsiteY8" fmla="*/ 21347 h 754291"/>
                  <a:gd name="connsiteX9" fmla="*/ 1167016 w 1451654"/>
                  <a:gd name="connsiteY9" fmla="*/ 167224 h 754291"/>
                  <a:gd name="connsiteX10" fmla="*/ 989117 w 1451654"/>
                  <a:gd name="connsiteY10" fmla="*/ 338007 h 754291"/>
                  <a:gd name="connsiteX11" fmla="*/ 1049603 w 1451654"/>
                  <a:gd name="connsiteY11" fmla="*/ 434073 h 754291"/>
                  <a:gd name="connsiteX12" fmla="*/ 1088741 w 1451654"/>
                  <a:gd name="connsiteY12" fmla="*/ 523022 h 754291"/>
                  <a:gd name="connsiteX13" fmla="*/ 1095857 w 1451654"/>
                  <a:gd name="connsiteY13" fmla="*/ 615529 h 754291"/>
                  <a:gd name="connsiteX14" fmla="*/ 1451654 w 1451654"/>
                  <a:gd name="connsiteY14" fmla="*/ 754291 h 754291"/>
                  <a:gd name="connsiteX15" fmla="*/ 1430306 w 1451654"/>
                  <a:gd name="connsiteY15" fmla="*/ 615529 h 754291"/>
                  <a:gd name="connsiteX16" fmla="*/ 1330683 w 1451654"/>
                  <a:gd name="connsiteY16" fmla="*/ 458979 h 754291"/>
                  <a:gd name="connsiteX17" fmla="*/ 1216828 w 1451654"/>
                  <a:gd name="connsiteY17" fmla="*/ 391377 h 754291"/>
                  <a:gd name="connsiteX18" fmla="*/ 1113647 w 1451654"/>
                  <a:gd name="connsiteY18" fmla="*/ 355797 h 754291"/>
                  <a:gd name="connsiteX19" fmla="*/ 1042487 w 1451654"/>
                  <a:gd name="connsiteY19" fmla="*/ 341565 h 754291"/>
                  <a:gd name="connsiteX20" fmla="*/ 910842 w 1451654"/>
                  <a:gd name="connsiteY20" fmla="*/ 338007 h 754291"/>
                  <a:gd name="connsiteX21" fmla="*/ 796987 w 1451654"/>
                  <a:gd name="connsiteY21" fmla="*/ 384261 h 754291"/>
                  <a:gd name="connsiteX22" fmla="*/ 672457 w 1451654"/>
                  <a:gd name="connsiteY22" fmla="*/ 466094 h 754291"/>
                  <a:gd name="connsiteX23" fmla="*/ 611972 w 1451654"/>
                  <a:gd name="connsiteY23" fmla="*/ 544370 h 754291"/>
                  <a:gd name="connsiteX24" fmla="*/ 562160 w 1451654"/>
                  <a:gd name="connsiteY24" fmla="*/ 636877 h 754291"/>
                  <a:gd name="connsiteX25" fmla="*/ 547928 w 1451654"/>
                  <a:gd name="connsiteY25" fmla="*/ 743617 h 754291"/>
                  <a:gd name="connsiteX26" fmla="*/ 352240 w 1451654"/>
                  <a:gd name="connsiteY26" fmla="*/ 747175 h 754291"/>
                  <a:gd name="connsiteX0" fmla="*/ 352240 w 1451654"/>
                  <a:gd name="connsiteY0" fmla="*/ 747175 h 754291"/>
                  <a:gd name="connsiteX1" fmla="*/ 0 w 1451654"/>
                  <a:gd name="connsiteY1" fmla="*/ 608414 h 754291"/>
                  <a:gd name="connsiteX2" fmla="*/ 46254 w 1451654"/>
                  <a:gd name="connsiteY2" fmla="*/ 426957 h 754291"/>
                  <a:gd name="connsiteX3" fmla="*/ 113315 w 1451654"/>
                  <a:gd name="connsiteY3" fmla="*/ 290280 h 754291"/>
                  <a:gd name="connsiteX4" fmla="*/ 195689 w 1451654"/>
                  <a:gd name="connsiteY4" fmla="*/ 170782 h 754291"/>
                  <a:gd name="connsiteX5" fmla="*/ 309544 w 1451654"/>
                  <a:gd name="connsiteY5" fmla="*/ 96065 h 754291"/>
                  <a:gd name="connsiteX6" fmla="*/ 434073 w 1451654"/>
                  <a:gd name="connsiteY6" fmla="*/ 39137 h 754291"/>
                  <a:gd name="connsiteX7" fmla="*/ 594182 w 1451654"/>
                  <a:gd name="connsiteY7" fmla="*/ 0 h 754291"/>
                  <a:gd name="connsiteX8" fmla="*/ 793429 w 1451654"/>
                  <a:gd name="connsiteY8" fmla="*/ 21347 h 754291"/>
                  <a:gd name="connsiteX9" fmla="*/ 1167016 w 1451654"/>
                  <a:gd name="connsiteY9" fmla="*/ 167224 h 754291"/>
                  <a:gd name="connsiteX10" fmla="*/ 989117 w 1451654"/>
                  <a:gd name="connsiteY10" fmla="*/ 338007 h 754291"/>
                  <a:gd name="connsiteX11" fmla="*/ 1049603 w 1451654"/>
                  <a:gd name="connsiteY11" fmla="*/ 434073 h 754291"/>
                  <a:gd name="connsiteX12" fmla="*/ 1088741 w 1451654"/>
                  <a:gd name="connsiteY12" fmla="*/ 523022 h 754291"/>
                  <a:gd name="connsiteX13" fmla="*/ 1095857 w 1451654"/>
                  <a:gd name="connsiteY13" fmla="*/ 615529 h 754291"/>
                  <a:gd name="connsiteX14" fmla="*/ 1451654 w 1451654"/>
                  <a:gd name="connsiteY14" fmla="*/ 754291 h 754291"/>
                  <a:gd name="connsiteX15" fmla="*/ 1430306 w 1451654"/>
                  <a:gd name="connsiteY15" fmla="*/ 615529 h 754291"/>
                  <a:gd name="connsiteX16" fmla="*/ 1330683 w 1451654"/>
                  <a:gd name="connsiteY16" fmla="*/ 458979 h 754291"/>
                  <a:gd name="connsiteX17" fmla="*/ 1216828 w 1451654"/>
                  <a:gd name="connsiteY17" fmla="*/ 391377 h 754291"/>
                  <a:gd name="connsiteX18" fmla="*/ 1113647 w 1451654"/>
                  <a:gd name="connsiteY18" fmla="*/ 355797 h 754291"/>
                  <a:gd name="connsiteX19" fmla="*/ 1042487 w 1451654"/>
                  <a:gd name="connsiteY19" fmla="*/ 341565 h 754291"/>
                  <a:gd name="connsiteX20" fmla="*/ 910842 w 1451654"/>
                  <a:gd name="connsiteY20" fmla="*/ 338007 h 754291"/>
                  <a:gd name="connsiteX21" fmla="*/ 796987 w 1451654"/>
                  <a:gd name="connsiteY21" fmla="*/ 384261 h 754291"/>
                  <a:gd name="connsiteX22" fmla="*/ 672457 w 1451654"/>
                  <a:gd name="connsiteY22" fmla="*/ 466094 h 754291"/>
                  <a:gd name="connsiteX23" fmla="*/ 611972 w 1451654"/>
                  <a:gd name="connsiteY23" fmla="*/ 544370 h 754291"/>
                  <a:gd name="connsiteX24" fmla="*/ 562160 w 1451654"/>
                  <a:gd name="connsiteY24" fmla="*/ 636877 h 754291"/>
                  <a:gd name="connsiteX25" fmla="*/ 547928 w 1451654"/>
                  <a:gd name="connsiteY25" fmla="*/ 743617 h 754291"/>
                  <a:gd name="connsiteX26" fmla="*/ 352240 w 1451654"/>
                  <a:gd name="connsiteY26" fmla="*/ 747175 h 754291"/>
                  <a:gd name="connsiteX0" fmla="*/ 352240 w 1451654"/>
                  <a:gd name="connsiteY0" fmla="*/ 747175 h 754291"/>
                  <a:gd name="connsiteX1" fmla="*/ 0 w 1451654"/>
                  <a:gd name="connsiteY1" fmla="*/ 608414 h 754291"/>
                  <a:gd name="connsiteX2" fmla="*/ 51322 w 1451654"/>
                  <a:gd name="connsiteY2" fmla="*/ 435420 h 754291"/>
                  <a:gd name="connsiteX3" fmla="*/ 113315 w 1451654"/>
                  <a:gd name="connsiteY3" fmla="*/ 290280 h 754291"/>
                  <a:gd name="connsiteX4" fmla="*/ 195689 w 1451654"/>
                  <a:gd name="connsiteY4" fmla="*/ 170782 h 754291"/>
                  <a:gd name="connsiteX5" fmla="*/ 309544 w 1451654"/>
                  <a:gd name="connsiteY5" fmla="*/ 96065 h 754291"/>
                  <a:gd name="connsiteX6" fmla="*/ 434073 w 1451654"/>
                  <a:gd name="connsiteY6" fmla="*/ 39137 h 754291"/>
                  <a:gd name="connsiteX7" fmla="*/ 594182 w 1451654"/>
                  <a:gd name="connsiteY7" fmla="*/ 0 h 754291"/>
                  <a:gd name="connsiteX8" fmla="*/ 793429 w 1451654"/>
                  <a:gd name="connsiteY8" fmla="*/ 21347 h 754291"/>
                  <a:gd name="connsiteX9" fmla="*/ 1167016 w 1451654"/>
                  <a:gd name="connsiteY9" fmla="*/ 167224 h 754291"/>
                  <a:gd name="connsiteX10" fmla="*/ 989117 w 1451654"/>
                  <a:gd name="connsiteY10" fmla="*/ 338007 h 754291"/>
                  <a:gd name="connsiteX11" fmla="*/ 1049603 w 1451654"/>
                  <a:gd name="connsiteY11" fmla="*/ 434073 h 754291"/>
                  <a:gd name="connsiteX12" fmla="*/ 1088741 w 1451654"/>
                  <a:gd name="connsiteY12" fmla="*/ 523022 h 754291"/>
                  <a:gd name="connsiteX13" fmla="*/ 1095857 w 1451654"/>
                  <a:gd name="connsiteY13" fmla="*/ 615529 h 754291"/>
                  <a:gd name="connsiteX14" fmla="*/ 1451654 w 1451654"/>
                  <a:gd name="connsiteY14" fmla="*/ 754291 h 754291"/>
                  <a:gd name="connsiteX15" fmla="*/ 1430306 w 1451654"/>
                  <a:gd name="connsiteY15" fmla="*/ 615529 h 754291"/>
                  <a:gd name="connsiteX16" fmla="*/ 1330683 w 1451654"/>
                  <a:gd name="connsiteY16" fmla="*/ 458979 h 754291"/>
                  <a:gd name="connsiteX17" fmla="*/ 1216828 w 1451654"/>
                  <a:gd name="connsiteY17" fmla="*/ 391377 h 754291"/>
                  <a:gd name="connsiteX18" fmla="*/ 1113647 w 1451654"/>
                  <a:gd name="connsiteY18" fmla="*/ 355797 h 754291"/>
                  <a:gd name="connsiteX19" fmla="*/ 1042487 w 1451654"/>
                  <a:gd name="connsiteY19" fmla="*/ 341565 h 754291"/>
                  <a:gd name="connsiteX20" fmla="*/ 910842 w 1451654"/>
                  <a:gd name="connsiteY20" fmla="*/ 338007 h 754291"/>
                  <a:gd name="connsiteX21" fmla="*/ 796987 w 1451654"/>
                  <a:gd name="connsiteY21" fmla="*/ 384261 h 754291"/>
                  <a:gd name="connsiteX22" fmla="*/ 672457 w 1451654"/>
                  <a:gd name="connsiteY22" fmla="*/ 466094 h 754291"/>
                  <a:gd name="connsiteX23" fmla="*/ 611972 w 1451654"/>
                  <a:gd name="connsiteY23" fmla="*/ 544370 h 754291"/>
                  <a:gd name="connsiteX24" fmla="*/ 562160 w 1451654"/>
                  <a:gd name="connsiteY24" fmla="*/ 636877 h 754291"/>
                  <a:gd name="connsiteX25" fmla="*/ 547928 w 1451654"/>
                  <a:gd name="connsiteY25" fmla="*/ 743617 h 754291"/>
                  <a:gd name="connsiteX26" fmla="*/ 352240 w 1451654"/>
                  <a:gd name="connsiteY26" fmla="*/ 747175 h 754291"/>
                  <a:gd name="connsiteX0" fmla="*/ 339572 w 1438986"/>
                  <a:gd name="connsiteY0" fmla="*/ 747175 h 754291"/>
                  <a:gd name="connsiteX1" fmla="*/ 0 w 1438986"/>
                  <a:gd name="connsiteY1" fmla="*/ 602772 h 754291"/>
                  <a:gd name="connsiteX2" fmla="*/ 38654 w 1438986"/>
                  <a:gd name="connsiteY2" fmla="*/ 435420 h 754291"/>
                  <a:gd name="connsiteX3" fmla="*/ 100647 w 1438986"/>
                  <a:gd name="connsiteY3" fmla="*/ 290280 h 754291"/>
                  <a:gd name="connsiteX4" fmla="*/ 183021 w 1438986"/>
                  <a:gd name="connsiteY4" fmla="*/ 170782 h 754291"/>
                  <a:gd name="connsiteX5" fmla="*/ 296876 w 1438986"/>
                  <a:gd name="connsiteY5" fmla="*/ 96065 h 754291"/>
                  <a:gd name="connsiteX6" fmla="*/ 421405 w 1438986"/>
                  <a:gd name="connsiteY6" fmla="*/ 39137 h 754291"/>
                  <a:gd name="connsiteX7" fmla="*/ 581514 w 1438986"/>
                  <a:gd name="connsiteY7" fmla="*/ 0 h 754291"/>
                  <a:gd name="connsiteX8" fmla="*/ 780761 w 1438986"/>
                  <a:gd name="connsiteY8" fmla="*/ 21347 h 754291"/>
                  <a:gd name="connsiteX9" fmla="*/ 1154348 w 1438986"/>
                  <a:gd name="connsiteY9" fmla="*/ 167224 h 754291"/>
                  <a:gd name="connsiteX10" fmla="*/ 976449 w 1438986"/>
                  <a:gd name="connsiteY10" fmla="*/ 338007 h 754291"/>
                  <a:gd name="connsiteX11" fmla="*/ 1036935 w 1438986"/>
                  <a:gd name="connsiteY11" fmla="*/ 434073 h 754291"/>
                  <a:gd name="connsiteX12" fmla="*/ 1076073 w 1438986"/>
                  <a:gd name="connsiteY12" fmla="*/ 523022 h 754291"/>
                  <a:gd name="connsiteX13" fmla="*/ 1083189 w 1438986"/>
                  <a:gd name="connsiteY13" fmla="*/ 615529 h 754291"/>
                  <a:gd name="connsiteX14" fmla="*/ 1438986 w 1438986"/>
                  <a:gd name="connsiteY14" fmla="*/ 754291 h 754291"/>
                  <a:gd name="connsiteX15" fmla="*/ 1417638 w 1438986"/>
                  <a:gd name="connsiteY15" fmla="*/ 615529 h 754291"/>
                  <a:gd name="connsiteX16" fmla="*/ 1318015 w 1438986"/>
                  <a:gd name="connsiteY16" fmla="*/ 458979 h 754291"/>
                  <a:gd name="connsiteX17" fmla="*/ 1204160 w 1438986"/>
                  <a:gd name="connsiteY17" fmla="*/ 391377 h 754291"/>
                  <a:gd name="connsiteX18" fmla="*/ 1100979 w 1438986"/>
                  <a:gd name="connsiteY18" fmla="*/ 355797 h 754291"/>
                  <a:gd name="connsiteX19" fmla="*/ 1029819 w 1438986"/>
                  <a:gd name="connsiteY19" fmla="*/ 341565 h 754291"/>
                  <a:gd name="connsiteX20" fmla="*/ 898174 w 1438986"/>
                  <a:gd name="connsiteY20" fmla="*/ 338007 h 754291"/>
                  <a:gd name="connsiteX21" fmla="*/ 784319 w 1438986"/>
                  <a:gd name="connsiteY21" fmla="*/ 384261 h 754291"/>
                  <a:gd name="connsiteX22" fmla="*/ 659789 w 1438986"/>
                  <a:gd name="connsiteY22" fmla="*/ 466094 h 754291"/>
                  <a:gd name="connsiteX23" fmla="*/ 599304 w 1438986"/>
                  <a:gd name="connsiteY23" fmla="*/ 544370 h 754291"/>
                  <a:gd name="connsiteX24" fmla="*/ 549492 w 1438986"/>
                  <a:gd name="connsiteY24" fmla="*/ 636877 h 754291"/>
                  <a:gd name="connsiteX25" fmla="*/ 535260 w 1438986"/>
                  <a:gd name="connsiteY25" fmla="*/ 743617 h 754291"/>
                  <a:gd name="connsiteX26" fmla="*/ 339572 w 1438986"/>
                  <a:gd name="connsiteY26" fmla="*/ 747175 h 754291"/>
                  <a:gd name="connsiteX0" fmla="*/ 339572 w 1438986"/>
                  <a:gd name="connsiteY0" fmla="*/ 747175 h 754291"/>
                  <a:gd name="connsiteX1" fmla="*/ 0 w 1438986"/>
                  <a:gd name="connsiteY1" fmla="*/ 602772 h 754291"/>
                  <a:gd name="connsiteX2" fmla="*/ 38654 w 1438986"/>
                  <a:gd name="connsiteY2" fmla="*/ 435420 h 754291"/>
                  <a:gd name="connsiteX3" fmla="*/ 100647 w 1438986"/>
                  <a:gd name="connsiteY3" fmla="*/ 290280 h 754291"/>
                  <a:gd name="connsiteX4" fmla="*/ 183021 w 1438986"/>
                  <a:gd name="connsiteY4" fmla="*/ 170782 h 754291"/>
                  <a:gd name="connsiteX5" fmla="*/ 296876 w 1438986"/>
                  <a:gd name="connsiteY5" fmla="*/ 96065 h 754291"/>
                  <a:gd name="connsiteX6" fmla="*/ 421405 w 1438986"/>
                  <a:gd name="connsiteY6" fmla="*/ 39137 h 754291"/>
                  <a:gd name="connsiteX7" fmla="*/ 581514 w 1438986"/>
                  <a:gd name="connsiteY7" fmla="*/ 0 h 754291"/>
                  <a:gd name="connsiteX8" fmla="*/ 780761 w 1438986"/>
                  <a:gd name="connsiteY8" fmla="*/ 21347 h 754291"/>
                  <a:gd name="connsiteX9" fmla="*/ 1154348 w 1438986"/>
                  <a:gd name="connsiteY9" fmla="*/ 167224 h 754291"/>
                  <a:gd name="connsiteX10" fmla="*/ 976449 w 1438986"/>
                  <a:gd name="connsiteY10" fmla="*/ 338007 h 754291"/>
                  <a:gd name="connsiteX11" fmla="*/ 1036935 w 1438986"/>
                  <a:gd name="connsiteY11" fmla="*/ 434073 h 754291"/>
                  <a:gd name="connsiteX12" fmla="*/ 1076073 w 1438986"/>
                  <a:gd name="connsiteY12" fmla="*/ 523022 h 754291"/>
                  <a:gd name="connsiteX13" fmla="*/ 1083189 w 1438986"/>
                  <a:gd name="connsiteY13" fmla="*/ 615529 h 754291"/>
                  <a:gd name="connsiteX14" fmla="*/ 1438986 w 1438986"/>
                  <a:gd name="connsiteY14" fmla="*/ 754291 h 754291"/>
                  <a:gd name="connsiteX15" fmla="*/ 1417638 w 1438986"/>
                  <a:gd name="connsiteY15" fmla="*/ 615529 h 754291"/>
                  <a:gd name="connsiteX16" fmla="*/ 1318015 w 1438986"/>
                  <a:gd name="connsiteY16" fmla="*/ 458979 h 754291"/>
                  <a:gd name="connsiteX17" fmla="*/ 1204160 w 1438986"/>
                  <a:gd name="connsiteY17" fmla="*/ 391377 h 754291"/>
                  <a:gd name="connsiteX18" fmla="*/ 1100979 w 1438986"/>
                  <a:gd name="connsiteY18" fmla="*/ 355797 h 754291"/>
                  <a:gd name="connsiteX19" fmla="*/ 1029819 w 1438986"/>
                  <a:gd name="connsiteY19" fmla="*/ 341565 h 754291"/>
                  <a:gd name="connsiteX20" fmla="*/ 898174 w 1438986"/>
                  <a:gd name="connsiteY20" fmla="*/ 338007 h 754291"/>
                  <a:gd name="connsiteX21" fmla="*/ 784319 w 1438986"/>
                  <a:gd name="connsiteY21" fmla="*/ 384261 h 754291"/>
                  <a:gd name="connsiteX22" fmla="*/ 659789 w 1438986"/>
                  <a:gd name="connsiteY22" fmla="*/ 466094 h 754291"/>
                  <a:gd name="connsiteX23" fmla="*/ 599304 w 1438986"/>
                  <a:gd name="connsiteY23" fmla="*/ 544370 h 754291"/>
                  <a:gd name="connsiteX24" fmla="*/ 549492 w 1438986"/>
                  <a:gd name="connsiteY24" fmla="*/ 636877 h 754291"/>
                  <a:gd name="connsiteX25" fmla="*/ 535260 w 1438986"/>
                  <a:gd name="connsiteY25" fmla="*/ 743617 h 754291"/>
                  <a:gd name="connsiteX26" fmla="*/ 339572 w 1438986"/>
                  <a:gd name="connsiteY26" fmla="*/ 747175 h 754291"/>
                  <a:gd name="connsiteX0" fmla="*/ 339572 w 1438986"/>
                  <a:gd name="connsiteY0" fmla="*/ 747175 h 754291"/>
                  <a:gd name="connsiteX1" fmla="*/ 0 w 1438986"/>
                  <a:gd name="connsiteY1" fmla="*/ 602772 h 754291"/>
                  <a:gd name="connsiteX2" fmla="*/ 38654 w 1438986"/>
                  <a:gd name="connsiteY2" fmla="*/ 435420 h 754291"/>
                  <a:gd name="connsiteX3" fmla="*/ 100647 w 1438986"/>
                  <a:gd name="connsiteY3" fmla="*/ 290280 h 754291"/>
                  <a:gd name="connsiteX4" fmla="*/ 183021 w 1438986"/>
                  <a:gd name="connsiteY4" fmla="*/ 170782 h 754291"/>
                  <a:gd name="connsiteX5" fmla="*/ 296876 w 1438986"/>
                  <a:gd name="connsiteY5" fmla="*/ 96065 h 754291"/>
                  <a:gd name="connsiteX6" fmla="*/ 421405 w 1438986"/>
                  <a:gd name="connsiteY6" fmla="*/ 39137 h 754291"/>
                  <a:gd name="connsiteX7" fmla="*/ 581514 w 1438986"/>
                  <a:gd name="connsiteY7" fmla="*/ 0 h 754291"/>
                  <a:gd name="connsiteX8" fmla="*/ 780761 w 1438986"/>
                  <a:gd name="connsiteY8" fmla="*/ 21347 h 754291"/>
                  <a:gd name="connsiteX9" fmla="*/ 1154348 w 1438986"/>
                  <a:gd name="connsiteY9" fmla="*/ 167224 h 754291"/>
                  <a:gd name="connsiteX10" fmla="*/ 976449 w 1438986"/>
                  <a:gd name="connsiteY10" fmla="*/ 338007 h 754291"/>
                  <a:gd name="connsiteX11" fmla="*/ 1036935 w 1438986"/>
                  <a:gd name="connsiteY11" fmla="*/ 434073 h 754291"/>
                  <a:gd name="connsiteX12" fmla="*/ 1076073 w 1438986"/>
                  <a:gd name="connsiteY12" fmla="*/ 523022 h 754291"/>
                  <a:gd name="connsiteX13" fmla="*/ 1083189 w 1438986"/>
                  <a:gd name="connsiteY13" fmla="*/ 615529 h 754291"/>
                  <a:gd name="connsiteX14" fmla="*/ 1438986 w 1438986"/>
                  <a:gd name="connsiteY14" fmla="*/ 754291 h 754291"/>
                  <a:gd name="connsiteX15" fmla="*/ 1417638 w 1438986"/>
                  <a:gd name="connsiteY15" fmla="*/ 615529 h 754291"/>
                  <a:gd name="connsiteX16" fmla="*/ 1318015 w 1438986"/>
                  <a:gd name="connsiteY16" fmla="*/ 458979 h 754291"/>
                  <a:gd name="connsiteX17" fmla="*/ 1204160 w 1438986"/>
                  <a:gd name="connsiteY17" fmla="*/ 391377 h 754291"/>
                  <a:gd name="connsiteX18" fmla="*/ 1100979 w 1438986"/>
                  <a:gd name="connsiteY18" fmla="*/ 355797 h 754291"/>
                  <a:gd name="connsiteX19" fmla="*/ 1029819 w 1438986"/>
                  <a:gd name="connsiteY19" fmla="*/ 341565 h 754291"/>
                  <a:gd name="connsiteX20" fmla="*/ 898174 w 1438986"/>
                  <a:gd name="connsiteY20" fmla="*/ 338007 h 754291"/>
                  <a:gd name="connsiteX21" fmla="*/ 784319 w 1438986"/>
                  <a:gd name="connsiteY21" fmla="*/ 384261 h 754291"/>
                  <a:gd name="connsiteX22" fmla="*/ 659789 w 1438986"/>
                  <a:gd name="connsiteY22" fmla="*/ 466094 h 754291"/>
                  <a:gd name="connsiteX23" fmla="*/ 599304 w 1438986"/>
                  <a:gd name="connsiteY23" fmla="*/ 544370 h 754291"/>
                  <a:gd name="connsiteX24" fmla="*/ 549492 w 1438986"/>
                  <a:gd name="connsiteY24" fmla="*/ 636877 h 754291"/>
                  <a:gd name="connsiteX25" fmla="*/ 535260 w 1438986"/>
                  <a:gd name="connsiteY25" fmla="*/ 743617 h 754291"/>
                  <a:gd name="connsiteX26" fmla="*/ 339572 w 1438986"/>
                  <a:gd name="connsiteY26" fmla="*/ 747175 h 754291"/>
                  <a:gd name="connsiteX0" fmla="*/ 339572 w 1438986"/>
                  <a:gd name="connsiteY0" fmla="*/ 747175 h 754291"/>
                  <a:gd name="connsiteX1" fmla="*/ 0 w 1438986"/>
                  <a:gd name="connsiteY1" fmla="*/ 602772 h 754291"/>
                  <a:gd name="connsiteX2" fmla="*/ 38654 w 1438986"/>
                  <a:gd name="connsiteY2" fmla="*/ 435420 h 754291"/>
                  <a:gd name="connsiteX3" fmla="*/ 100647 w 1438986"/>
                  <a:gd name="connsiteY3" fmla="*/ 290280 h 754291"/>
                  <a:gd name="connsiteX4" fmla="*/ 183021 w 1438986"/>
                  <a:gd name="connsiteY4" fmla="*/ 170782 h 754291"/>
                  <a:gd name="connsiteX5" fmla="*/ 296876 w 1438986"/>
                  <a:gd name="connsiteY5" fmla="*/ 96065 h 754291"/>
                  <a:gd name="connsiteX6" fmla="*/ 421405 w 1438986"/>
                  <a:gd name="connsiteY6" fmla="*/ 39137 h 754291"/>
                  <a:gd name="connsiteX7" fmla="*/ 581514 w 1438986"/>
                  <a:gd name="connsiteY7" fmla="*/ 0 h 754291"/>
                  <a:gd name="connsiteX8" fmla="*/ 780761 w 1438986"/>
                  <a:gd name="connsiteY8" fmla="*/ 21347 h 754291"/>
                  <a:gd name="connsiteX9" fmla="*/ 1154348 w 1438986"/>
                  <a:gd name="connsiteY9" fmla="*/ 167224 h 754291"/>
                  <a:gd name="connsiteX10" fmla="*/ 976449 w 1438986"/>
                  <a:gd name="connsiteY10" fmla="*/ 338007 h 754291"/>
                  <a:gd name="connsiteX11" fmla="*/ 1036935 w 1438986"/>
                  <a:gd name="connsiteY11" fmla="*/ 434073 h 754291"/>
                  <a:gd name="connsiteX12" fmla="*/ 1076073 w 1438986"/>
                  <a:gd name="connsiteY12" fmla="*/ 523022 h 754291"/>
                  <a:gd name="connsiteX13" fmla="*/ 1083189 w 1438986"/>
                  <a:gd name="connsiteY13" fmla="*/ 615529 h 754291"/>
                  <a:gd name="connsiteX14" fmla="*/ 1438986 w 1438986"/>
                  <a:gd name="connsiteY14" fmla="*/ 754291 h 754291"/>
                  <a:gd name="connsiteX15" fmla="*/ 1417638 w 1438986"/>
                  <a:gd name="connsiteY15" fmla="*/ 615529 h 754291"/>
                  <a:gd name="connsiteX16" fmla="*/ 1318015 w 1438986"/>
                  <a:gd name="connsiteY16" fmla="*/ 458979 h 754291"/>
                  <a:gd name="connsiteX17" fmla="*/ 1204160 w 1438986"/>
                  <a:gd name="connsiteY17" fmla="*/ 391377 h 754291"/>
                  <a:gd name="connsiteX18" fmla="*/ 1100979 w 1438986"/>
                  <a:gd name="connsiteY18" fmla="*/ 355797 h 754291"/>
                  <a:gd name="connsiteX19" fmla="*/ 1029819 w 1438986"/>
                  <a:gd name="connsiteY19" fmla="*/ 341565 h 754291"/>
                  <a:gd name="connsiteX20" fmla="*/ 898174 w 1438986"/>
                  <a:gd name="connsiteY20" fmla="*/ 338007 h 754291"/>
                  <a:gd name="connsiteX21" fmla="*/ 784319 w 1438986"/>
                  <a:gd name="connsiteY21" fmla="*/ 384261 h 754291"/>
                  <a:gd name="connsiteX22" fmla="*/ 659789 w 1438986"/>
                  <a:gd name="connsiteY22" fmla="*/ 466094 h 754291"/>
                  <a:gd name="connsiteX23" fmla="*/ 599304 w 1438986"/>
                  <a:gd name="connsiteY23" fmla="*/ 544370 h 754291"/>
                  <a:gd name="connsiteX24" fmla="*/ 549492 w 1438986"/>
                  <a:gd name="connsiteY24" fmla="*/ 636877 h 754291"/>
                  <a:gd name="connsiteX25" fmla="*/ 535260 w 1438986"/>
                  <a:gd name="connsiteY25" fmla="*/ 743617 h 754291"/>
                  <a:gd name="connsiteX26" fmla="*/ 339572 w 1438986"/>
                  <a:gd name="connsiteY26" fmla="*/ 747175 h 754291"/>
                  <a:gd name="connsiteX0" fmla="*/ 339572 w 1438986"/>
                  <a:gd name="connsiteY0" fmla="*/ 747175 h 754291"/>
                  <a:gd name="connsiteX1" fmla="*/ 0 w 1438986"/>
                  <a:gd name="connsiteY1" fmla="*/ 602772 h 754291"/>
                  <a:gd name="connsiteX2" fmla="*/ 38654 w 1438986"/>
                  <a:gd name="connsiteY2" fmla="*/ 435420 h 754291"/>
                  <a:gd name="connsiteX3" fmla="*/ 100647 w 1438986"/>
                  <a:gd name="connsiteY3" fmla="*/ 290280 h 754291"/>
                  <a:gd name="connsiteX4" fmla="*/ 185555 w 1438986"/>
                  <a:gd name="connsiteY4" fmla="*/ 176424 h 754291"/>
                  <a:gd name="connsiteX5" fmla="*/ 296876 w 1438986"/>
                  <a:gd name="connsiteY5" fmla="*/ 96065 h 754291"/>
                  <a:gd name="connsiteX6" fmla="*/ 421405 w 1438986"/>
                  <a:gd name="connsiteY6" fmla="*/ 39137 h 754291"/>
                  <a:gd name="connsiteX7" fmla="*/ 581514 w 1438986"/>
                  <a:gd name="connsiteY7" fmla="*/ 0 h 754291"/>
                  <a:gd name="connsiteX8" fmla="*/ 780761 w 1438986"/>
                  <a:gd name="connsiteY8" fmla="*/ 21347 h 754291"/>
                  <a:gd name="connsiteX9" fmla="*/ 1154348 w 1438986"/>
                  <a:gd name="connsiteY9" fmla="*/ 167224 h 754291"/>
                  <a:gd name="connsiteX10" fmla="*/ 976449 w 1438986"/>
                  <a:gd name="connsiteY10" fmla="*/ 338007 h 754291"/>
                  <a:gd name="connsiteX11" fmla="*/ 1036935 w 1438986"/>
                  <a:gd name="connsiteY11" fmla="*/ 434073 h 754291"/>
                  <a:gd name="connsiteX12" fmla="*/ 1076073 w 1438986"/>
                  <a:gd name="connsiteY12" fmla="*/ 523022 h 754291"/>
                  <a:gd name="connsiteX13" fmla="*/ 1083189 w 1438986"/>
                  <a:gd name="connsiteY13" fmla="*/ 615529 h 754291"/>
                  <a:gd name="connsiteX14" fmla="*/ 1438986 w 1438986"/>
                  <a:gd name="connsiteY14" fmla="*/ 754291 h 754291"/>
                  <a:gd name="connsiteX15" fmla="*/ 1417638 w 1438986"/>
                  <a:gd name="connsiteY15" fmla="*/ 615529 h 754291"/>
                  <a:gd name="connsiteX16" fmla="*/ 1318015 w 1438986"/>
                  <a:gd name="connsiteY16" fmla="*/ 458979 h 754291"/>
                  <a:gd name="connsiteX17" fmla="*/ 1204160 w 1438986"/>
                  <a:gd name="connsiteY17" fmla="*/ 391377 h 754291"/>
                  <a:gd name="connsiteX18" fmla="*/ 1100979 w 1438986"/>
                  <a:gd name="connsiteY18" fmla="*/ 355797 h 754291"/>
                  <a:gd name="connsiteX19" fmla="*/ 1029819 w 1438986"/>
                  <a:gd name="connsiteY19" fmla="*/ 341565 h 754291"/>
                  <a:gd name="connsiteX20" fmla="*/ 898174 w 1438986"/>
                  <a:gd name="connsiteY20" fmla="*/ 338007 h 754291"/>
                  <a:gd name="connsiteX21" fmla="*/ 784319 w 1438986"/>
                  <a:gd name="connsiteY21" fmla="*/ 384261 h 754291"/>
                  <a:gd name="connsiteX22" fmla="*/ 659789 w 1438986"/>
                  <a:gd name="connsiteY22" fmla="*/ 466094 h 754291"/>
                  <a:gd name="connsiteX23" fmla="*/ 599304 w 1438986"/>
                  <a:gd name="connsiteY23" fmla="*/ 544370 h 754291"/>
                  <a:gd name="connsiteX24" fmla="*/ 549492 w 1438986"/>
                  <a:gd name="connsiteY24" fmla="*/ 636877 h 754291"/>
                  <a:gd name="connsiteX25" fmla="*/ 535260 w 1438986"/>
                  <a:gd name="connsiteY25" fmla="*/ 743617 h 754291"/>
                  <a:gd name="connsiteX26" fmla="*/ 339572 w 1438986"/>
                  <a:gd name="connsiteY26" fmla="*/ 747175 h 754291"/>
                  <a:gd name="connsiteX0" fmla="*/ 339572 w 1438986"/>
                  <a:gd name="connsiteY0" fmla="*/ 747175 h 754291"/>
                  <a:gd name="connsiteX1" fmla="*/ 0 w 1438986"/>
                  <a:gd name="connsiteY1" fmla="*/ 602772 h 754291"/>
                  <a:gd name="connsiteX2" fmla="*/ 38654 w 1438986"/>
                  <a:gd name="connsiteY2" fmla="*/ 435420 h 754291"/>
                  <a:gd name="connsiteX3" fmla="*/ 110782 w 1438986"/>
                  <a:gd name="connsiteY3" fmla="*/ 295923 h 754291"/>
                  <a:gd name="connsiteX4" fmla="*/ 185555 w 1438986"/>
                  <a:gd name="connsiteY4" fmla="*/ 176424 h 754291"/>
                  <a:gd name="connsiteX5" fmla="*/ 296876 w 1438986"/>
                  <a:gd name="connsiteY5" fmla="*/ 96065 h 754291"/>
                  <a:gd name="connsiteX6" fmla="*/ 421405 w 1438986"/>
                  <a:gd name="connsiteY6" fmla="*/ 39137 h 754291"/>
                  <a:gd name="connsiteX7" fmla="*/ 581514 w 1438986"/>
                  <a:gd name="connsiteY7" fmla="*/ 0 h 754291"/>
                  <a:gd name="connsiteX8" fmla="*/ 780761 w 1438986"/>
                  <a:gd name="connsiteY8" fmla="*/ 21347 h 754291"/>
                  <a:gd name="connsiteX9" fmla="*/ 1154348 w 1438986"/>
                  <a:gd name="connsiteY9" fmla="*/ 167224 h 754291"/>
                  <a:gd name="connsiteX10" fmla="*/ 976449 w 1438986"/>
                  <a:gd name="connsiteY10" fmla="*/ 338007 h 754291"/>
                  <a:gd name="connsiteX11" fmla="*/ 1036935 w 1438986"/>
                  <a:gd name="connsiteY11" fmla="*/ 434073 h 754291"/>
                  <a:gd name="connsiteX12" fmla="*/ 1076073 w 1438986"/>
                  <a:gd name="connsiteY12" fmla="*/ 523022 h 754291"/>
                  <a:gd name="connsiteX13" fmla="*/ 1083189 w 1438986"/>
                  <a:gd name="connsiteY13" fmla="*/ 615529 h 754291"/>
                  <a:gd name="connsiteX14" fmla="*/ 1438986 w 1438986"/>
                  <a:gd name="connsiteY14" fmla="*/ 754291 h 754291"/>
                  <a:gd name="connsiteX15" fmla="*/ 1417638 w 1438986"/>
                  <a:gd name="connsiteY15" fmla="*/ 615529 h 754291"/>
                  <a:gd name="connsiteX16" fmla="*/ 1318015 w 1438986"/>
                  <a:gd name="connsiteY16" fmla="*/ 458979 h 754291"/>
                  <a:gd name="connsiteX17" fmla="*/ 1204160 w 1438986"/>
                  <a:gd name="connsiteY17" fmla="*/ 391377 h 754291"/>
                  <a:gd name="connsiteX18" fmla="*/ 1100979 w 1438986"/>
                  <a:gd name="connsiteY18" fmla="*/ 355797 h 754291"/>
                  <a:gd name="connsiteX19" fmla="*/ 1029819 w 1438986"/>
                  <a:gd name="connsiteY19" fmla="*/ 341565 h 754291"/>
                  <a:gd name="connsiteX20" fmla="*/ 898174 w 1438986"/>
                  <a:gd name="connsiteY20" fmla="*/ 338007 h 754291"/>
                  <a:gd name="connsiteX21" fmla="*/ 784319 w 1438986"/>
                  <a:gd name="connsiteY21" fmla="*/ 384261 h 754291"/>
                  <a:gd name="connsiteX22" fmla="*/ 659789 w 1438986"/>
                  <a:gd name="connsiteY22" fmla="*/ 466094 h 754291"/>
                  <a:gd name="connsiteX23" fmla="*/ 599304 w 1438986"/>
                  <a:gd name="connsiteY23" fmla="*/ 544370 h 754291"/>
                  <a:gd name="connsiteX24" fmla="*/ 549492 w 1438986"/>
                  <a:gd name="connsiteY24" fmla="*/ 636877 h 754291"/>
                  <a:gd name="connsiteX25" fmla="*/ 535260 w 1438986"/>
                  <a:gd name="connsiteY25" fmla="*/ 743617 h 754291"/>
                  <a:gd name="connsiteX26" fmla="*/ 339572 w 1438986"/>
                  <a:gd name="connsiteY26" fmla="*/ 747175 h 754291"/>
                  <a:gd name="connsiteX0" fmla="*/ 339572 w 1438986"/>
                  <a:gd name="connsiteY0" fmla="*/ 747175 h 754291"/>
                  <a:gd name="connsiteX1" fmla="*/ 0 w 1438986"/>
                  <a:gd name="connsiteY1" fmla="*/ 602772 h 754291"/>
                  <a:gd name="connsiteX2" fmla="*/ 51322 w 1438986"/>
                  <a:gd name="connsiteY2" fmla="*/ 446704 h 754291"/>
                  <a:gd name="connsiteX3" fmla="*/ 110782 w 1438986"/>
                  <a:gd name="connsiteY3" fmla="*/ 295923 h 754291"/>
                  <a:gd name="connsiteX4" fmla="*/ 185555 w 1438986"/>
                  <a:gd name="connsiteY4" fmla="*/ 176424 h 754291"/>
                  <a:gd name="connsiteX5" fmla="*/ 296876 w 1438986"/>
                  <a:gd name="connsiteY5" fmla="*/ 96065 h 754291"/>
                  <a:gd name="connsiteX6" fmla="*/ 421405 w 1438986"/>
                  <a:gd name="connsiteY6" fmla="*/ 39137 h 754291"/>
                  <a:gd name="connsiteX7" fmla="*/ 581514 w 1438986"/>
                  <a:gd name="connsiteY7" fmla="*/ 0 h 754291"/>
                  <a:gd name="connsiteX8" fmla="*/ 780761 w 1438986"/>
                  <a:gd name="connsiteY8" fmla="*/ 21347 h 754291"/>
                  <a:gd name="connsiteX9" fmla="*/ 1154348 w 1438986"/>
                  <a:gd name="connsiteY9" fmla="*/ 167224 h 754291"/>
                  <a:gd name="connsiteX10" fmla="*/ 976449 w 1438986"/>
                  <a:gd name="connsiteY10" fmla="*/ 338007 h 754291"/>
                  <a:gd name="connsiteX11" fmla="*/ 1036935 w 1438986"/>
                  <a:gd name="connsiteY11" fmla="*/ 434073 h 754291"/>
                  <a:gd name="connsiteX12" fmla="*/ 1076073 w 1438986"/>
                  <a:gd name="connsiteY12" fmla="*/ 523022 h 754291"/>
                  <a:gd name="connsiteX13" fmla="*/ 1083189 w 1438986"/>
                  <a:gd name="connsiteY13" fmla="*/ 615529 h 754291"/>
                  <a:gd name="connsiteX14" fmla="*/ 1438986 w 1438986"/>
                  <a:gd name="connsiteY14" fmla="*/ 754291 h 754291"/>
                  <a:gd name="connsiteX15" fmla="*/ 1417638 w 1438986"/>
                  <a:gd name="connsiteY15" fmla="*/ 615529 h 754291"/>
                  <a:gd name="connsiteX16" fmla="*/ 1318015 w 1438986"/>
                  <a:gd name="connsiteY16" fmla="*/ 458979 h 754291"/>
                  <a:gd name="connsiteX17" fmla="*/ 1204160 w 1438986"/>
                  <a:gd name="connsiteY17" fmla="*/ 391377 h 754291"/>
                  <a:gd name="connsiteX18" fmla="*/ 1100979 w 1438986"/>
                  <a:gd name="connsiteY18" fmla="*/ 355797 h 754291"/>
                  <a:gd name="connsiteX19" fmla="*/ 1029819 w 1438986"/>
                  <a:gd name="connsiteY19" fmla="*/ 341565 h 754291"/>
                  <a:gd name="connsiteX20" fmla="*/ 898174 w 1438986"/>
                  <a:gd name="connsiteY20" fmla="*/ 338007 h 754291"/>
                  <a:gd name="connsiteX21" fmla="*/ 784319 w 1438986"/>
                  <a:gd name="connsiteY21" fmla="*/ 384261 h 754291"/>
                  <a:gd name="connsiteX22" fmla="*/ 659789 w 1438986"/>
                  <a:gd name="connsiteY22" fmla="*/ 466094 h 754291"/>
                  <a:gd name="connsiteX23" fmla="*/ 599304 w 1438986"/>
                  <a:gd name="connsiteY23" fmla="*/ 544370 h 754291"/>
                  <a:gd name="connsiteX24" fmla="*/ 549492 w 1438986"/>
                  <a:gd name="connsiteY24" fmla="*/ 636877 h 754291"/>
                  <a:gd name="connsiteX25" fmla="*/ 535260 w 1438986"/>
                  <a:gd name="connsiteY25" fmla="*/ 743617 h 754291"/>
                  <a:gd name="connsiteX26" fmla="*/ 339572 w 1438986"/>
                  <a:gd name="connsiteY26" fmla="*/ 747175 h 754291"/>
                  <a:gd name="connsiteX0" fmla="*/ 329437 w 1428851"/>
                  <a:gd name="connsiteY0" fmla="*/ 747175 h 754291"/>
                  <a:gd name="connsiteX1" fmla="*/ 0 w 1428851"/>
                  <a:gd name="connsiteY1" fmla="*/ 599951 h 754291"/>
                  <a:gd name="connsiteX2" fmla="*/ 41187 w 1428851"/>
                  <a:gd name="connsiteY2" fmla="*/ 446704 h 754291"/>
                  <a:gd name="connsiteX3" fmla="*/ 100647 w 1428851"/>
                  <a:gd name="connsiteY3" fmla="*/ 295923 h 754291"/>
                  <a:gd name="connsiteX4" fmla="*/ 175420 w 1428851"/>
                  <a:gd name="connsiteY4" fmla="*/ 176424 h 754291"/>
                  <a:gd name="connsiteX5" fmla="*/ 286741 w 1428851"/>
                  <a:gd name="connsiteY5" fmla="*/ 96065 h 754291"/>
                  <a:gd name="connsiteX6" fmla="*/ 411270 w 1428851"/>
                  <a:gd name="connsiteY6" fmla="*/ 39137 h 754291"/>
                  <a:gd name="connsiteX7" fmla="*/ 571379 w 1428851"/>
                  <a:gd name="connsiteY7" fmla="*/ 0 h 754291"/>
                  <a:gd name="connsiteX8" fmla="*/ 770626 w 1428851"/>
                  <a:gd name="connsiteY8" fmla="*/ 21347 h 754291"/>
                  <a:gd name="connsiteX9" fmla="*/ 1144213 w 1428851"/>
                  <a:gd name="connsiteY9" fmla="*/ 167224 h 754291"/>
                  <a:gd name="connsiteX10" fmla="*/ 966314 w 1428851"/>
                  <a:gd name="connsiteY10" fmla="*/ 338007 h 754291"/>
                  <a:gd name="connsiteX11" fmla="*/ 1026800 w 1428851"/>
                  <a:gd name="connsiteY11" fmla="*/ 434073 h 754291"/>
                  <a:gd name="connsiteX12" fmla="*/ 1065938 w 1428851"/>
                  <a:gd name="connsiteY12" fmla="*/ 523022 h 754291"/>
                  <a:gd name="connsiteX13" fmla="*/ 1073054 w 1428851"/>
                  <a:gd name="connsiteY13" fmla="*/ 615529 h 754291"/>
                  <a:gd name="connsiteX14" fmla="*/ 1428851 w 1428851"/>
                  <a:gd name="connsiteY14" fmla="*/ 754291 h 754291"/>
                  <a:gd name="connsiteX15" fmla="*/ 1407503 w 1428851"/>
                  <a:gd name="connsiteY15" fmla="*/ 615529 h 754291"/>
                  <a:gd name="connsiteX16" fmla="*/ 1307880 w 1428851"/>
                  <a:gd name="connsiteY16" fmla="*/ 458979 h 754291"/>
                  <a:gd name="connsiteX17" fmla="*/ 1194025 w 1428851"/>
                  <a:gd name="connsiteY17" fmla="*/ 391377 h 754291"/>
                  <a:gd name="connsiteX18" fmla="*/ 1090844 w 1428851"/>
                  <a:gd name="connsiteY18" fmla="*/ 355797 h 754291"/>
                  <a:gd name="connsiteX19" fmla="*/ 1019684 w 1428851"/>
                  <a:gd name="connsiteY19" fmla="*/ 341565 h 754291"/>
                  <a:gd name="connsiteX20" fmla="*/ 888039 w 1428851"/>
                  <a:gd name="connsiteY20" fmla="*/ 338007 h 754291"/>
                  <a:gd name="connsiteX21" fmla="*/ 774184 w 1428851"/>
                  <a:gd name="connsiteY21" fmla="*/ 384261 h 754291"/>
                  <a:gd name="connsiteX22" fmla="*/ 649654 w 1428851"/>
                  <a:gd name="connsiteY22" fmla="*/ 466094 h 754291"/>
                  <a:gd name="connsiteX23" fmla="*/ 589169 w 1428851"/>
                  <a:gd name="connsiteY23" fmla="*/ 544370 h 754291"/>
                  <a:gd name="connsiteX24" fmla="*/ 539357 w 1428851"/>
                  <a:gd name="connsiteY24" fmla="*/ 636877 h 754291"/>
                  <a:gd name="connsiteX25" fmla="*/ 525125 w 1428851"/>
                  <a:gd name="connsiteY25" fmla="*/ 743617 h 754291"/>
                  <a:gd name="connsiteX26" fmla="*/ 329437 w 1428851"/>
                  <a:gd name="connsiteY26" fmla="*/ 747175 h 754291"/>
                  <a:gd name="connsiteX0" fmla="*/ 329437 w 1428851"/>
                  <a:gd name="connsiteY0" fmla="*/ 747175 h 754291"/>
                  <a:gd name="connsiteX1" fmla="*/ 0 w 1428851"/>
                  <a:gd name="connsiteY1" fmla="*/ 599951 h 754291"/>
                  <a:gd name="connsiteX2" fmla="*/ 41187 w 1428851"/>
                  <a:gd name="connsiteY2" fmla="*/ 446704 h 754291"/>
                  <a:gd name="connsiteX3" fmla="*/ 100647 w 1428851"/>
                  <a:gd name="connsiteY3" fmla="*/ 295923 h 754291"/>
                  <a:gd name="connsiteX4" fmla="*/ 175420 w 1428851"/>
                  <a:gd name="connsiteY4" fmla="*/ 176424 h 754291"/>
                  <a:gd name="connsiteX5" fmla="*/ 286741 w 1428851"/>
                  <a:gd name="connsiteY5" fmla="*/ 96065 h 754291"/>
                  <a:gd name="connsiteX6" fmla="*/ 411270 w 1428851"/>
                  <a:gd name="connsiteY6" fmla="*/ 39137 h 754291"/>
                  <a:gd name="connsiteX7" fmla="*/ 571379 w 1428851"/>
                  <a:gd name="connsiteY7" fmla="*/ 0 h 754291"/>
                  <a:gd name="connsiteX8" fmla="*/ 770626 w 1428851"/>
                  <a:gd name="connsiteY8" fmla="*/ 21347 h 754291"/>
                  <a:gd name="connsiteX9" fmla="*/ 1144213 w 1428851"/>
                  <a:gd name="connsiteY9" fmla="*/ 167224 h 754291"/>
                  <a:gd name="connsiteX10" fmla="*/ 966314 w 1428851"/>
                  <a:gd name="connsiteY10" fmla="*/ 338007 h 754291"/>
                  <a:gd name="connsiteX11" fmla="*/ 1026800 w 1428851"/>
                  <a:gd name="connsiteY11" fmla="*/ 434073 h 754291"/>
                  <a:gd name="connsiteX12" fmla="*/ 1065938 w 1428851"/>
                  <a:gd name="connsiteY12" fmla="*/ 523022 h 754291"/>
                  <a:gd name="connsiteX13" fmla="*/ 1073054 w 1428851"/>
                  <a:gd name="connsiteY13" fmla="*/ 615529 h 754291"/>
                  <a:gd name="connsiteX14" fmla="*/ 1428851 w 1428851"/>
                  <a:gd name="connsiteY14" fmla="*/ 754291 h 754291"/>
                  <a:gd name="connsiteX15" fmla="*/ 1407503 w 1428851"/>
                  <a:gd name="connsiteY15" fmla="*/ 615529 h 754291"/>
                  <a:gd name="connsiteX16" fmla="*/ 1307880 w 1428851"/>
                  <a:gd name="connsiteY16" fmla="*/ 458979 h 754291"/>
                  <a:gd name="connsiteX17" fmla="*/ 1194025 w 1428851"/>
                  <a:gd name="connsiteY17" fmla="*/ 391377 h 754291"/>
                  <a:gd name="connsiteX18" fmla="*/ 1090844 w 1428851"/>
                  <a:gd name="connsiteY18" fmla="*/ 355797 h 754291"/>
                  <a:gd name="connsiteX19" fmla="*/ 1019684 w 1428851"/>
                  <a:gd name="connsiteY19" fmla="*/ 341565 h 754291"/>
                  <a:gd name="connsiteX20" fmla="*/ 888039 w 1428851"/>
                  <a:gd name="connsiteY20" fmla="*/ 338007 h 754291"/>
                  <a:gd name="connsiteX21" fmla="*/ 774184 w 1428851"/>
                  <a:gd name="connsiteY21" fmla="*/ 384261 h 754291"/>
                  <a:gd name="connsiteX22" fmla="*/ 649654 w 1428851"/>
                  <a:gd name="connsiteY22" fmla="*/ 466094 h 754291"/>
                  <a:gd name="connsiteX23" fmla="*/ 589169 w 1428851"/>
                  <a:gd name="connsiteY23" fmla="*/ 544370 h 754291"/>
                  <a:gd name="connsiteX24" fmla="*/ 539357 w 1428851"/>
                  <a:gd name="connsiteY24" fmla="*/ 636877 h 754291"/>
                  <a:gd name="connsiteX25" fmla="*/ 525125 w 1428851"/>
                  <a:gd name="connsiteY25" fmla="*/ 743617 h 754291"/>
                  <a:gd name="connsiteX26" fmla="*/ 329437 w 1428851"/>
                  <a:gd name="connsiteY26" fmla="*/ 747175 h 754291"/>
                  <a:gd name="connsiteX0" fmla="*/ 329437 w 1428851"/>
                  <a:gd name="connsiteY0" fmla="*/ 747175 h 754291"/>
                  <a:gd name="connsiteX1" fmla="*/ 0 w 1428851"/>
                  <a:gd name="connsiteY1" fmla="*/ 599951 h 754291"/>
                  <a:gd name="connsiteX2" fmla="*/ 41187 w 1428851"/>
                  <a:gd name="connsiteY2" fmla="*/ 446704 h 754291"/>
                  <a:gd name="connsiteX3" fmla="*/ 100647 w 1428851"/>
                  <a:gd name="connsiteY3" fmla="*/ 295923 h 754291"/>
                  <a:gd name="connsiteX4" fmla="*/ 185554 w 1428851"/>
                  <a:gd name="connsiteY4" fmla="*/ 182066 h 754291"/>
                  <a:gd name="connsiteX5" fmla="*/ 286741 w 1428851"/>
                  <a:gd name="connsiteY5" fmla="*/ 96065 h 754291"/>
                  <a:gd name="connsiteX6" fmla="*/ 411270 w 1428851"/>
                  <a:gd name="connsiteY6" fmla="*/ 39137 h 754291"/>
                  <a:gd name="connsiteX7" fmla="*/ 571379 w 1428851"/>
                  <a:gd name="connsiteY7" fmla="*/ 0 h 754291"/>
                  <a:gd name="connsiteX8" fmla="*/ 770626 w 1428851"/>
                  <a:gd name="connsiteY8" fmla="*/ 21347 h 754291"/>
                  <a:gd name="connsiteX9" fmla="*/ 1144213 w 1428851"/>
                  <a:gd name="connsiteY9" fmla="*/ 167224 h 754291"/>
                  <a:gd name="connsiteX10" fmla="*/ 966314 w 1428851"/>
                  <a:gd name="connsiteY10" fmla="*/ 338007 h 754291"/>
                  <a:gd name="connsiteX11" fmla="*/ 1026800 w 1428851"/>
                  <a:gd name="connsiteY11" fmla="*/ 434073 h 754291"/>
                  <a:gd name="connsiteX12" fmla="*/ 1065938 w 1428851"/>
                  <a:gd name="connsiteY12" fmla="*/ 523022 h 754291"/>
                  <a:gd name="connsiteX13" fmla="*/ 1073054 w 1428851"/>
                  <a:gd name="connsiteY13" fmla="*/ 615529 h 754291"/>
                  <a:gd name="connsiteX14" fmla="*/ 1428851 w 1428851"/>
                  <a:gd name="connsiteY14" fmla="*/ 754291 h 754291"/>
                  <a:gd name="connsiteX15" fmla="*/ 1407503 w 1428851"/>
                  <a:gd name="connsiteY15" fmla="*/ 615529 h 754291"/>
                  <a:gd name="connsiteX16" fmla="*/ 1307880 w 1428851"/>
                  <a:gd name="connsiteY16" fmla="*/ 458979 h 754291"/>
                  <a:gd name="connsiteX17" fmla="*/ 1194025 w 1428851"/>
                  <a:gd name="connsiteY17" fmla="*/ 391377 h 754291"/>
                  <a:gd name="connsiteX18" fmla="*/ 1090844 w 1428851"/>
                  <a:gd name="connsiteY18" fmla="*/ 355797 h 754291"/>
                  <a:gd name="connsiteX19" fmla="*/ 1019684 w 1428851"/>
                  <a:gd name="connsiteY19" fmla="*/ 341565 h 754291"/>
                  <a:gd name="connsiteX20" fmla="*/ 888039 w 1428851"/>
                  <a:gd name="connsiteY20" fmla="*/ 338007 h 754291"/>
                  <a:gd name="connsiteX21" fmla="*/ 774184 w 1428851"/>
                  <a:gd name="connsiteY21" fmla="*/ 384261 h 754291"/>
                  <a:gd name="connsiteX22" fmla="*/ 649654 w 1428851"/>
                  <a:gd name="connsiteY22" fmla="*/ 466094 h 754291"/>
                  <a:gd name="connsiteX23" fmla="*/ 589169 w 1428851"/>
                  <a:gd name="connsiteY23" fmla="*/ 544370 h 754291"/>
                  <a:gd name="connsiteX24" fmla="*/ 539357 w 1428851"/>
                  <a:gd name="connsiteY24" fmla="*/ 636877 h 754291"/>
                  <a:gd name="connsiteX25" fmla="*/ 525125 w 1428851"/>
                  <a:gd name="connsiteY25" fmla="*/ 743617 h 754291"/>
                  <a:gd name="connsiteX26" fmla="*/ 329437 w 1428851"/>
                  <a:gd name="connsiteY26" fmla="*/ 747175 h 754291"/>
                  <a:gd name="connsiteX0" fmla="*/ 329437 w 1428851"/>
                  <a:gd name="connsiteY0" fmla="*/ 747175 h 754291"/>
                  <a:gd name="connsiteX1" fmla="*/ 0 w 1428851"/>
                  <a:gd name="connsiteY1" fmla="*/ 599951 h 754291"/>
                  <a:gd name="connsiteX2" fmla="*/ 41187 w 1428851"/>
                  <a:gd name="connsiteY2" fmla="*/ 446704 h 754291"/>
                  <a:gd name="connsiteX3" fmla="*/ 100647 w 1428851"/>
                  <a:gd name="connsiteY3" fmla="*/ 295923 h 754291"/>
                  <a:gd name="connsiteX4" fmla="*/ 185554 w 1428851"/>
                  <a:gd name="connsiteY4" fmla="*/ 182066 h 754291"/>
                  <a:gd name="connsiteX5" fmla="*/ 286741 w 1428851"/>
                  <a:gd name="connsiteY5" fmla="*/ 96065 h 754291"/>
                  <a:gd name="connsiteX6" fmla="*/ 411270 w 1428851"/>
                  <a:gd name="connsiteY6" fmla="*/ 39137 h 754291"/>
                  <a:gd name="connsiteX7" fmla="*/ 571379 w 1428851"/>
                  <a:gd name="connsiteY7" fmla="*/ 0 h 754291"/>
                  <a:gd name="connsiteX8" fmla="*/ 770626 w 1428851"/>
                  <a:gd name="connsiteY8" fmla="*/ 21347 h 754291"/>
                  <a:gd name="connsiteX9" fmla="*/ 1144213 w 1428851"/>
                  <a:gd name="connsiteY9" fmla="*/ 167224 h 754291"/>
                  <a:gd name="connsiteX10" fmla="*/ 966314 w 1428851"/>
                  <a:gd name="connsiteY10" fmla="*/ 338007 h 754291"/>
                  <a:gd name="connsiteX11" fmla="*/ 1026800 w 1428851"/>
                  <a:gd name="connsiteY11" fmla="*/ 434073 h 754291"/>
                  <a:gd name="connsiteX12" fmla="*/ 1065938 w 1428851"/>
                  <a:gd name="connsiteY12" fmla="*/ 523022 h 754291"/>
                  <a:gd name="connsiteX13" fmla="*/ 1073054 w 1428851"/>
                  <a:gd name="connsiteY13" fmla="*/ 615529 h 754291"/>
                  <a:gd name="connsiteX14" fmla="*/ 1428851 w 1428851"/>
                  <a:gd name="connsiteY14" fmla="*/ 754291 h 754291"/>
                  <a:gd name="connsiteX15" fmla="*/ 1407503 w 1428851"/>
                  <a:gd name="connsiteY15" fmla="*/ 615529 h 754291"/>
                  <a:gd name="connsiteX16" fmla="*/ 1307880 w 1428851"/>
                  <a:gd name="connsiteY16" fmla="*/ 458979 h 754291"/>
                  <a:gd name="connsiteX17" fmla="*/ 1194025 w 1428851"/>
                  <a:gd name="connsiteY17" fmla="*/ 391377 h 754291"/>
                  <a:gd name="connsiteX18" fmla="*/ 1090844 w 1428851"/>
                  <a:gd name="connsiteY18" fmla="*/ 355797 h 754291"/>
                  <a:gd name="connsiteX19" fmla="*/ 1019684 w 1428851"/>
                  <a:gd name="connsiteY19" fmla="*/ 341565 h 754291"/>
                  <a:gd name="connsiteX20" fmla="*/ 888039 w 1428851"/>
                  <a:gd name="connsiteY20" fmla="*/ 338007 h 754291"/>
                  <a:gd name="connsiteX21" fmla="*/ 774184 w 1428851"/>
                  <a:gd name="connsiteY21" fmla="*/ 384261 h 754291"/>
                  <a:gd name="connsiteX22" fmla="*/ 649654 w 1428851"/>
                  <a:gd name="connsiteY22" fmla="*/ 466094 h 754291"/>
                  <a:gd name="connsiteX23" fmla="*/ 589169 w 1428851"/>
                  <a:gd name="connsiteY23" fmla="*/ 544370 h 754291"/>
                  <a:gd name="connsiteX24" fmla="*/ 539357 w 1428851"/>
                  <a:gd name="connsiteY24" fmla="*/ 636877 h 754291"/>
                  <a:gd name="connsiteX25" fmla="*/ 525125 w 1428851"/>
                  <a:gd name="connsiteY25" fmla="*/ 743617 h 754291"/>
                  <a:gd name="connsiteX26" fmla="*/ 329437 w 1428851"/>
                  <a:gd name="connsiteY26" fmla="*/ 747175 h 754291"/>
                  <a:gd name="connsiteX0" fmla="*/ 329437 w 1428851"/>
                  <a:gd name="connsiteY0" fmla="*/ 747175 h 754291"/>
                  <a:gd name="connsiteX1" fmla="*/ 0 w 1428851"/>
                  <a:gd name="connsiteY1" fmla="*/ 599951 h 754291"/>
                  <a:gd name="connsiteX2" fmla="*/ 41187 w 1428851"/>
                  <a:gd name="connsiteY2" fmla="*/ 446704 h 754291"/>
                  <a:gd name="connsiteX3" fmla="*/ 100647 w 1428851"/>
                  <a:gd name="connsiteY3" fmla="*/ 295923 h 754291"/>
                  <a:gd name="connsiteX4" fmla="*/ 185554 w 1428851"/>
                  <a:gd name="connsiteY4" fmla="*/ 182066 h 754291"/>
                  <a:gd name="connsiteX5" fmla="*/ 286741 w 1428851"/>
                  <a:gd name="connsiteY5" fmla="*/ 96065 h 754291"/>
                  <a:gd name="connsiteX6" fmla="*/ 411270 w 1428851"/>
                  <a:gd name="connsiteY6" fmla="*/ 39137 h 754291"/>
                  <a:gd name="connsiteX7" fmla="*/ 571379 w 1428851"/>
                  <a:gd name="connsiteY7" fmla="*/ 0 h 754291"/>
                  <a:gd name="connsiteX8" fmla="*/ 770626 w 1428851"/>
                  <a:gd name="connsiteY8" fmla="*/ 21347 h 754291"/>
                  <a:gd name="connsiteX9" fmla="*/ 1144213 w 1428851"/>
                  <a:gd name="connsiteY9" fmla="*/ 167224 h 754291"/>
                  <a:gd name="connsiteX10" fmla="*/ 966314 w 1428851"/>
                  <a:gd name="connsiteY10" fmla="*/ 338007 h 754291"/>
                  <a:gd name="connsiteX11" fmla="*/ 1026800 w 1428851"/>
                  <a:gd name="connsiteY11" fmla="*/ 434073 h 754291"/>
                  <a:gd name="connsiteX12" fmla="*/ 1065938 w 1428851"/>
                  <a:gd name="connsiteY12" fmla="*/ 523022 h 754291"/>
                  <a:gd name="connsiteX13" fmla="*/ 1073054 w 1428851"/>
                  <a:gd name="connsiteY13" fmla="*/ 615529 h 754291"/>
                  <a:gd name="connsiteX14" fmla="*/ 1428851 w 1428851"/>
                  <a:gd name="connsiteY14" fmla="*/ 754291 h 754291"/>
                  <a:gd name="connsiteX15" fmla="*/ 1407503 w 1428851"/>
                  <a:gd name="connsiteY15" fmla="*/ 615529 h 754291"/>
                  <a:gd name="connsiteX16" fmla="*/ 1307880 w 1428851"/>
                  <a:gd name="connsiteY16" fmla="*/ 458979 h 754291"/>
                  <a:gd name="connsiteX17" fmla="*/ 1194025 w 1428851"/>
                  <a:gd name="connsiteY17" fmla="*/ 391377 h 754291"/>
                  <a:gd name="connsiteX18" fmla="*/ 1090844 w 1428851"/>
                  <a:gd name="connsiteY18" fmla="*/ 355797 h 754291"/>
                  <a:gd name="connsiteX19" fmla="*/ 1019684 w 1428851"/>
                  <a:gd name="connsiteY19" fmla="*/ 341565 h 754291"/>
                  <a:gd name="connsiteX20" fmla="*/ 888039 w 1428851"/>
                  <a:gd name="connsiteY20" fmla="*/ 338007 h 754291"/>
                  <a:gd name="connsiteX21" fmla="*/ 774184 w 1428851"/>
                  <a:gd name="connsiteY21" fmla="*/ 384261 h 754291"/>
                  <a:gd name="connsiteX22" fmla="*/ 649654 w 1428851"/>
                  <a:gd name="connsiteY22" fmla="*/ 466094 h 754291"/>
                  <a:gd name="connsiteX23" fmla="*/ 589169 w 1428851"/>
                  <a:gd name="connsiteY23" fmla="*/ 544370 h 754291"/>
                  <a:gd name="connsiteX24" fmla="*/ 539357 w 1428851"/>
                  <a:gd name="connsiteY24" fmla="*/ 636877 h 754291"/>
                  <a:gd name="connsiteX25" fmla="*/ 525125 w 1428851"/>
                  <a:gd name="connsiteY25" fmla="*/ 743617 h 754291"/>
                  <a:gd name="connsiteX26" fmla="*/ 329437 w 1428851"/>
                  <a:gd name="connsiteY26" fmla="*/ 747175 h 754291"/>
                  <a:gd name="connsiteX0" fmla="*/ 329437 w 1428851"/>
                  <a:gd name="connsiteY0" fmla="*/ 747175 h 754291"/>
                  <a:gd name="connsiteX1" fmla="*/ 0 w 1428851"/>
                  <a:gd name="connsiteY1" fmla="*/ 599951 h 754291"/>
                  <a:gd name="connsiteX2" fmla="*/ 41187 w 1428851"/>
                  <a:gd name="connsiteY2" fmla="*/ 446704 h 754291"/>
                  <a:gd name="connsiteX3" fmla="*/ 100647 w 1428851"/>
                  <a:gd name="connsiteY3" fmla="*/ 295923 h 754291"/>
                  <a:gd name="connsiteX4" fmla="*/ 185554 w 1428851"/>
                  <a:gd name="connsiteY4" fmla="*/ 182066 h 754291"/>
                  <a:gd name="connsiteX5" fmla="*/ 286741 w 1428851"/>
                  <a:gd name="connsiteY5" fmla="*/ 96065 h 754291"/>
                  <a:gd name="connsiteX6" fmla="*/ 411270 w 1428851"/>
                  <a:gd name="connsiteY6" fmla="*/ 39137 h 754291"/>
                  <a:gd name="connsiteX7" fmla="*/ 571379 w 1428851"/>
                  <a:gd name="connsiteY7" fmla="*/ 0 h 754291"/>
                  <a:gd name="connsiteX8" fmla="*/ 770626 w 1428851"/>
                  <a:gd name="connsiteY8" fmla="*/ 21347 h 754291"/>
                  <a:gd name="connsiteX9" fmla="*/ 1144213 w 1428851"/>
                  <a:gd name="connsiteY9" fmla="*/ 167224 h 754291"/>
                  <a:gd name="connsiteX10" fmla="*/ 966314 w 1428851"/>
                  <a:gd name="connsiteY10" fmla="*/ 338007 h 754291"/>
                  <a:gd name="connsiteX11" fmla="*/ 1026800 w 1428851"/>
                  <a:gd name="connsiteY11" fmla="*/ 434073 h 754291"/>
                  <a:gd name="connsiteX12" fmla="*/ 1065938 w 1428851"/>
                  <a:gd name="connsiteY12" fmla="*/ 523022 h 754291"/>
                  <a:gd name="connsiteX13" fmla="*/ 1073054 w 1428851"/>
                  <a:gd name="connsiteY13" fmla="*/ 615529 h 754291"/>
                  <a:gd name="connsiteX14" fmla="*/ 1428851 w 1428851"/>
                  <a:gd name="connsiteY14" fmla="*/ 754291 h 754291"/>
                  <a:gd name="connsiteX15" fmla="*/ 1407503 w 1428851"/>
                  <a:gd name="connsiteY15" fmla="*/ 615529 h 754291"/>
                  <a:gd name="connsiteX16" fmla="*/ 1307880 w 1428851"/>
                  <a:gd name="connsiteY16" fmla="*/ 458979 h 754291"/>
                  <a:gd name="connsiteX17" fmla="*/ 1194025 w 1428851"/>
                  <a:gd name="connsiteY17" fmla="*/ 391377 h 754291"/>
                  <a:gd name="connsiteX18" fmla="*/ 1090844 w 1428851"/>
                  <a:gd name="connsiteY18" fmla="*/ 355797 h 754291"/>
                  <a:gd name="connsiteX19" fmla="*/ 1019684 w 1428851"/>
                  <a:gd name="connsiteY19" fmla="*/ 341565 h 754291"/>
                  <a:gd name="connsiteX20" fmla="*/ 888039 w 1428851"/>
                  <a:gd name="connsiteY20" fmla="*/ 338007 h 754291"/>
                  <a:gd name="connsiteX21" fmla="*/ 774184 w 1428851"/>
                  <a:gd name="connsiteY21" fmla="*/ 384261 h 754291"/>
                  <a:gd name="connsiteX22" fmla="*/ 649654 w 1428851"/>
                  <a:gd name="connsiteY22" fmla="*/ 466094 h 754291"/>
                  <a:gd name="connsiteX23" fmla="*/ 589169 w 1428851"/>
                  <a:gd name="connsiteY23" fmla="*/ 544370 h 754291"/>
                  <a:gd name="connsiteX24" fmla="*/ 539357 w 1428851"/>
                  <a:gd name="connsiteY24" fmla="*/ 636877 h 754291"/>
                  <a:gd name="connsiteX25" fmla="*/ 525125 w 1428851"/>
                  <a:gd name="connsiteY25" fmla="*/ 743617 h 754291"/>
                  <a:gd name="connsiteX26" fmla="*/ 329437 w 1428851"/>
                  <a:gd name="connsiteY26" fmla="*/ 747175 h 754291"/>
                  <a:gd name="connsiteX0" fmla="*/ 329437 w 1428851"/>
                  <a:gd name="connsiteY0" fmla="*/ 747175 h 754291"/>
                  <a:gd name="connsiteX1" fmla="*/ 0 w 1428851"/>
                  <a:gd name="connsiteY1" fmla="*/ 599951 h 754291"/>
                  <a:gd name="connsiteX2" fmla="*/ 41187 w 1428851"/>
                  <a:gd name="connsiteY2" fmla="*/ 446704 h 754291"/>
                  <a:gd name="connsiteX3" fmla="*/ 100647 w 1428851"/>
                  <a:gd name="connsiteY3" fmla="*/ 295923 h 754291"/>
                  <a:gd name="connsiteX4" fmla="*/ 185554 w 1428851"/>
                  <a:gd name="connsiteY4" fmla="*/ 182066 h 754291"/>
                  <a:gd name="connsiteX5" fmla="*/ 286741 w 1428851"/>
                  <a:gd name="connsiteY5" fmla="*/ 96065 h 754291"/>
                  <a:gd name="connsiteX6" fmla="*/ 411270 w 1428851"/>
                  <a:gd name="connsiteY6" fmla="*/ 39137 h 754291"/>
                  <a:gd name="connsiteX7" fmla="*/ 571379 w 1428851"/>
                  <a:gd name="connsiteY7" fmla="*/ 0 h 754291"/>
                  <a:gd name="connsiteX8" fmla="*/ 770626 w 1428851"/>
                  <a:gd name="connsiteY8" fmla="*/ 21347 h 754291"/>
                  <a:gd name="connsiteX9" fmla="*/ 1144213 w 1428851"/>
                  <a:gd name="connsiteY9" fmla="*/ 167224 h 754291"/>
                  <a:gd name="connsiteX10" fmla="*/ 966314 w 1428851"/>
                  <a:gd name="connsiteY10" fmla="*/ 338007 h 754291"/>
                  <a:gd name="connsiteX11" fmla="*/ 1026800 w 1428851"/>
                  <a:gd name="connsiteY11" fmla="*/ 434073 h 754291"/>
                  <a:gd name="connsiteX12" fmla="*/ 1065938 w 1428851"/>
                  <a:gd name="connsiteY12" fmla="*/ 523022 h 754291"/>
                  <a:gd name="connsiteX13" fmla="*/ 1073054 w 1428851"/>
                  <a:gd name="connsiteY13" fmla="*/ 615529 h 754291"/>
                  <a:gd name="connsiteX14" fmla="*/ 1428851 w 1428851"/>
                  <a:gd name="connsiteY14" fmla="*/ 754291 h 754291"/>
                  <a:gd name="connsiteX15" fmla="*/ 1407503 w 1428851"/>
                  <a:gd name="connsiteY15" fmla="*/ 615529 h 754291"/>
                  <a:gd name="connsiteX16" fmla="*/ 1307880 w 1428851"/>
                  <a:gd name="connsiteY16" fmla="*/ 458979 h 754291"/>
                  <a:gd name="connsiteX17" fmla="*/ 1194025 w 1428851"/>
                  <a:gd name="connsiteY17" fmla="*/ 391377 h 754291"/>
                  <a:gd name="connsiteX18" fmla="*/ 1090844 w 1428851"/>
                  <a:gd name="connsiteY18" fmla="*/ 355797 h 754291"/>
                  <a:gd name="connsiteX19" fmla="*/ 1019684 w 1428851"/>
                  <a:gd name="connsiteY19" fmla="*/ 341565 h 754291"/>
                  <a:gd name="connsiteX20" fmla="*/ 888039 w 1428851"/>
                  <a:gd name="connsiteY20" fmla="*/ 338007 h 754291"/>
                  <a:gd name="connsiteX21" fmla="*/ 774184 w 1428851"/>
                  <a:gd name="connsiteY21" fmla="*/ 384261 h 754291"/>
                  <a:gd name="connsiteX22" fmla="*/ 649654 w 1428851"/>
                  <a:gd name="connsiteY22" fmla="*/ 466094 h 754291"/>
                  <a:gd name="connsiteX23" fmla="*/ 589169 w 1428851"/>
                  <a:gd name="connsiteY23" fmla="*/ 544370 h 754291"/>
                  <a:gd name="connsiteX24" fmla="*/ 539357 w 1428851"/>
                  <a:gd name="connsiteY24" fmla="*/ 636877 h 754291"/>
                  <a:gd name="connsiteX25" fmla="*/ 525125 w 1428851"/>
                  <a:gd name="connsiteY25" fmla="*/ 743617 h 754291"/>
                  <a:gd name="connsiteX26" fmla="*/ 329437 w 1428851"/>
                  <a:gd name="connsiteY26" fmla="*/ 747175 h 754291"/>
                  <a:gd name="connsiteX0" fmla="*/ 329437 w 1428851"/>
                  <a:gd name="connsiteY0" fmla="*/ 748018 h 755134"/>
                  <a:gd name="connsiteX1" fmla="*/ 0 w 1428851"/>
                  <a:gd name="connsiteY1" fmla="*/ 600794 h 755134"/>
                  <a:gd name="connsiteX2" fmla="*/ 41187 w 1428851"/>
                  <a:gd name="connsiteY2" fmla="*/ 447547 h 755134"/>
                  <a:gd name="connsiteX3" fmla="*/ 100647 w 1428851"/>
                  <a:gd name="connsiteY3" fmla="*/ 296766 h 755134"/>
                  <a:gd name="connsiteX4" fmla="*/ 185554 w 1428851"/>
                  <a:gd name="connsiteY4" fmla="*/ 182909 h 755134"/>
                  <a:gd name="connsiteX5" fmla="*/ 286741 w 1428851"/>
                  <a:gd name="connsiteY5" fmla="*/ 96908 h 755134"/>
                  <a:gd name="connsiteX6" fmla="*/ 411270 w 1428851"/>
                  <a:gd name="connsiteY6" fmla="*/ 39980 h 755134"/>
                  <a:gd name="connsiteX7" fmla="*/ 571379 w 1428851"/>
                  <a:gd name="connsiteY7" fmla="*/ 843 h 755134"/>
                  <a:gd name="connsiteX8" fmla="*/ 770626 w 1428851"/>
                  <a:gd name="connsiteY8" fmla="*/ 22190 h 755134"/>
                  <a:gd name="connsiteX9" fmla="*/ 1144213 w 1428851"/>
                  <a:gd name="connsiteY9" fmla="*/ 168067 h 755134"/>
                  <a:gd name="connsiteX10" fmla="*/ 966314 w 1428851"/>
                  <a:gd name="connsiteY10" fmla="*/ 338850 h 755134"/>
                  <a:gd name="connsiteX11" fmla="*/ 1026800 w 1428851"/>
                  <a:gd name="connsiteY11" fmla="*/ 434916 h 755134"/>
                  <a:gd name="connsiteX12" fmla="*/ 1065938 w 1428851"/>
                  <a:gd name="connsiteY12" fmla="*/ 523865 h 755134"/>
                  <a:gd name="connsiteX13" fmla="*/ 1073054 w 1428851"/>
                  <a:gd name="connsiteY13" fmla="*/ 616372 h 755134"/>
                  <a:gd name="connsiteX14" fmla="*/ 1428851 w 1428851"/>
                  <a:gd name="connsiteY14" fmla="*/ 755134 h 755134"/>
                  <a:gd name="connsiteX15" fmla="*/ 1407503 w 1428851"/>
                  <a:gd name="connsiteY15" fmla="*/ 616372 h 755134"/>
                  <a:gd name="connsiteX16" fmla="*/ 1307880 w 1428851"/>
                  <a:gd name="connsiteY16" fmla="*/ 459822 h 755134"/>
                  <a:gd name="connsiteX17" fmla="*/ 1194025 w 1428851"/>
                  <a:gd name="connsiteY17" fmla="*/ 392220 h 755134"/>
                  <a:gd name="connsiteX18" fmla="*/ 1090844 w 1428851"/>
                  <a:gd name="connsiteY18" fmla="*/ 356640 h 755134"/>
                  <a:gd name="connsiteX19" fmla="*/ 1019684 w 1428851"/>
                  <a:gd name="connsiteY19" fmla="*/ 342408 h 755134"/>
                  <a:gd name="connsiteX20" fmla="*/ 888039 w 1428851"/>
                  <a:gd name="connsiteY20" fmla="*/ 338850 h 755134"/>
                  <a:gd name="connsiteX21" fmla="*/ 774184 w 1428851"/>
                  <a:gd name="connsiteY21" fmla="*/ 385104 h 755134"/>
                  <a:gd name="connsiteX22" fmla="*/ 649654 w 1428851"/>
                  <a:gd name="connsiteY22" fmla="*/ 466937 h 755134"/>
                  <a:gd name="connsiteX23" fmla="*/ 589169 w 1428851"/>
                  <a:gd name="connsiteY23" fmla="*/ 545213 h 755134"/>
                  <a:gd name="connsiteX24" fmla="*/ 539357 w 1428851"/>
                  <a:gd name="connsiteY24" fmla="*/ 637720 h 755134"/>
                  <a:gd name="connsiteX25" fmla="*/ 525125 w 1428851"/>
                  <a:gd name="connsiteY25" fmla="*/ 744460 h 755134"/>
                  <a:gd name="connsiteX26" fmla="*/ 329437 w 1428851"/>
                  <a:gd name="connsiteY26" fmla="*/ 748018 h 755134"/>
                  <a:gd name="connsiteX0" fmla="*/ 329437 w 1428851"/>
                  <a:gd name="connsiteY0" fmla="*/ 747234 h 754350"/>
                  <a:gd name="connsiteX1" fmla="*/ 0 w 1428851"/>
                  <a:gd name="connsiteY1" fmla="*/ 600010 h 754350"/>
                  <a:gd name="connsiteX2" fmla="*/ 41187 w 1428851"/>
                  <a:gd name="connsiteY2" fmla="*/ 446763 h 754350"/>
                  <a:gd name="connsiteX3" fmla="*/ 100647 w 1428851"/>
                  <a:gd name="connsiteY3" fmla="*/ 295982 h 754350"/>
                  <a:gd name="connsiteX4" fmla="*/ 185554 w 1428851"/>
                  <a:gd name="connsiteY4" fmla="*/ 182125 h 754350"/>
                  <a:gd name="connsiteX5" fmla="*/ 286741 w 1428851"/>
                  <a:gd name="connsiteY5" fmla="*/ 96124 h 754350"/>
                  <a:gd name="connsiteX6" fmla="*/ 411270 w 1428851"/>
                  <a:gd name="connsiteY6" fmla="*/ 39196 h 754350"/>
                  <a:gd name="connsiteX7" fmla="*/ 571379 w 1428851"/>
                  <a:gd name="connsiteY7" fmla="*/ 59 h 754350"/>
                  <a:gd name="connsiteX8" fmla="*/ 770626 w 1428851"/>
                  <a:gd name="connsiteY8" fmla="*/ 21406 h 754350"/>
                  <a:gd name="connsiteX9" fmla="*/ 1144213 w 1428851"/>
                  <a:gd name="connsiteY9" fmla="*/ 167283 h 754350"/>
                  <a:gd name="connsiteX10" fmla="*/ 966314 w 1428851"/>
                  <a:gd name="connsiteY10" fmla="*/ 338066 h 754350"/>
                  <a:gd name="connsiteX11" fmla="*/ 1026800 w 1428851"/>
                  <a:gd name="connsiteY11" fmla="*/ 434132 h 754350"/>
                  <a:gd name="connsiteX12" fmla="*/ 1065938 w 1428851"/>
                  <a:gd name="connsiteY12" fmla="*/ 523081 h 754350"/>
                  <a:gd name="connsiteX13" fmla="*/ 1073054 w 1428851"/>
                  <a:gd name="connsiteY13" fmla="*/ 615588 h 754350"/>
                  <a:gd name="connsiteX14" fmla="*/ 1428851 w 1428851"/>
                  <a:gd name="connsiteY14" fmla="*/ 754350 h 754350"/>
                  <a:gd name="connsiteX15" fmla="*/ 1407503 w 1428851"/>
                  <a:gd name="connsiteY15" fmla="*/ 615588 h 754350"/>
                  <a:gd name="connsiteX16" fmla="*/ 1307880 w 1428851"/>
                  <a:gd name="connsiteY16" fmla="*/ 459038 h 754350"/>
                  <a:gd name="connsiteX17" fmla="*/ 1194025 w 1428851"/>
                  <a:gd name="connsiteY17" fmla="*/ 391436 h 754350"/>
                  <a:gd name="connsiteX18" fmla="*/ 1090844 w 1428851"/>
                  <a:gd name="connsiteY18" fmla="*/ 355856 h 754350"/>
                  <a:gd name="connsiteX19" fmla="*/ 1019684 w 1428851"/>
                  <a:gd name="connsiteY19" fmla="*/ 341624 h 754350"/>
                  <a:gd name="connsiteX20" fmla="*/ 888039 w 1428851"/>
                  <a:gd name="connsiteY20" fmla="*/ 338066 h 754350"/>
                  <a:gd name="connsiteX21" fmla="*/ 774184 w 1428851"/>
                  <a:gd name="connsiteY21" fmla="*/ 384320 h 754350"/>
                  <a:gd name="connsiteX22" fmla="*/ 649654 w 1428851"/>
                  <a:gd name="connsiteY22" fmla="*/ 466153 h 754350"/>
                  <a:gd name="connsiteX23" fmla="*/ 589169 w 1428851"/>
                  <a:gd name="connsiteY23" fmla="*/ 544429 h 754350"/>
                  <a:gd name="connsiteX24" fmla="*/ 539357 w 1428851"/>
                  <a:gd name="connsiteY24" fmla="*/ 636936 h 754350"/>
                  <a:gd name="connsiteX25" fmla="*/ 525125 w 1428851"/>
                  <a:gd name="connsiteY25" fmla="*/ 743676 h 754350"/>
                  <a:gd name="connsiteX26" fmla="*/ 329437 w 1428851"/>
                  <a:gd name="connsiteY26" fmla="*/ 747234 h 754350"/>
                  <a:gd name="connsiteX0" fmla="*/ 329437 w 1428851"/>
                  <a:gd name="connsiteY0" fmla="*/ 747234 h 754350"/>
                  <a:gd name="connsiteX1" fmla="*/ 0 w 1428851"/>
                  <a:gd name="connsiteY1" fmla="*/ 600010 h 754350"/>
                  <a:gd name="connsiteX2" fmla="*/ 41187 w 1428851"/>
                  <a:gd name="connsiteY2" fmla="*/ 446763 h 754350"/>
                  <a:gd name="connsiteX3" fmla="*/ 100647 w 1428851"/>
                  <a:gd name="connsiteY3" fmla="*/ 295982 h 754350"/>
                  <a:gd name="connsiteX4" fmla="*/ 185554 w 1428851"/>
                  <a:gd name="connsiteY4" fmla="*/ 182125 h 754350"/>
                  <a:gd name="connsiteX5" fmla="*/ 286741 w 1428851"/>
                  <a:gd name="connsiteY5" fmla="*/ 96124 h 754350"/>
                  <a:gd name="connsiteX6" fmla="*/ 411270 w 1428851"/>
                  <a:gd name="connsiteY6" fmla="*/ 39196 h 754350"/>
                  <a:gd name="connsiteX7" fmla="*/ 571379 w 1428851"/>
                  <a:gd name="connsiteY7" fmla="*/ 59 h 754350"/>
                  <a:gd name="connsiteX8" fmla="*/ 770626 w 1428851"/>
                  <a:gd name="connsiteY8" fmla="*/ 21406 h 754350"/>
                  <a:gd name="connsiteX9" fmla="*/ 1144213 w 1428851"/>
                  <a:gd name="connsiteY9" fmla="*/ 167283 h 754350"/>
                  <a:gd name="connsiteX10" fmla="*/ 966314 w 1428851"/>
                  <a:gd name="connsiteY10" fmla="*/ 338066 h 754350"/>
                  <a:gd name="connsiteX11" fmla="*/ 1026800 w 1428851"/>
                  <a:gd name="connsiteY11" fmla="*/ 434132 h 754350"/>
                  <a:gd name="connsiteX12" fmla="*/ 1065938 w 1428851"/>
                  <a:gd name="connsiteY12" fmla="*/ 523081 h 754350"/>
                  <a:gd name="connsiteX13" fmla="*/ 1073054 w 1428851"/>
                  <a:gd name="connsiteY13" fmla="*/ 615588 h 754350"/>
                  <a:gd name="connsiteX14" fmla="*/ 1428851 w 1428851"/>
                  <a:gd name="connsiteY14" fmla="*/ 754350 h 754350"/>
                  <a:gd name="connsiteX15" fmla="*/ 1407503 w 1428851"/>
                  <a:gd name="connsiteY15" fmla="*/ 615588 h 754350"/>
                  <a:gd name="connsiteX16" fmla="*/ 1307880 w 1428851"/>
                  <a:gd name="connsiteY16" fmla="*/ 459038 h 754350"/>
                  <a:gd name="connsiteX17" fmla="*/ 1194025 w 1428851"/>
                  <a:gd name="connsiteY17" fmla="*/ 391436 h 754350"/>
                  <a:gd name="connsiteX18" fmla="*/ 1090844 w 1428851"/>
                  <a:gd name="connsiteY18" fmla="*/ 355856 h 754350"/>
                  <a:gd name="connsiteX19" fmla="*/ 1019684 w 1428851"/>
                  <a:gd name="connsiteY19" fmla="*/ 341624 h 754350"/>
                  <a:gd name="connsiteX20" fmla="*/ 888039 w 1428851"/>
                  <a:gd name="connsiteY20" fmla="*/ 338066 h 754350"/>
                  <a:gd name="connsiteX21" fmla="*/ 774184 w 1428851"/>
                  <a:gd name="connsiteY21" fmla="*/ 384320 h 754350"/>
                  <a:gd name="connsiteX22" fmla="*/ 649654 w 1428851"/>
                  <a:gd name="connsiteY22" fmla="*/ 466153 h 754350"/>
                  <a:gd name="connsiteX23" fmla="*/ 589169 w 1428851"/>
                  <a:gd name="connsiteY23" fmla="*/ 544429 h 754350"/>
                  <a:gd name="connsiteX24" fmla="*/ 539357 w 1428851"/>
                  <a:gd name="connsiteY24" fmla="*/ 636936 h 754350"/>
                  <a:gd name="connsiteX25" fmla="*/ 525125 w 1428851"/>
                  <a:gd name="connsiteY25" fmla="*/ 743676 h 754350"/>
                  <a:gd name="connsiteX26" fmla="*/ 329437 w 1428851"/>
                  <a:gd name="connsiteY26" fmla="*/ 747234 h 754350"/>
                  <a:gd name="connsiteX0" fmla="*/ 329437 w 1428851"/>
                  <a:gd name="connsiteY0" fmla="*/ 747234 h 754350"/>
                  <a:gd name="connsiteX1" fmla="*/ 0 w 1428851"/>
                  <a:gd name="connsiteY1" fmla="*/ 600010 h 754350"/>
                  <a:gd name="connsiteX2" fmla="*/ 41187 w 1428851"/>
                  <a:gd name="connsiteY2" fmla="*/ 446763 h 754350"/>
                  <a:gd name="connsiteX3" fmla="*/ 100647 w 1428851"/>
                  <a:gd name="connsiteY3" fmla="*/ 295982 h 754350"/>
                  <a:gd name="connsiteX4" fmla="*/ 185554 w 1428851"/>
                  <a:gd name="connsiteY4" fmla="*/ 182125 h 754350"/>
                  <a:gd name="connsiteX5" fmla="*/ 286741 w 1428851"/>
                  <a:gd name="connsiteY5" fmla="*/ 96124 h 754350"/>
                  <a:gd name="connsiteX6" fmla="*/ 411270 w 1428851"/>
                  <a:gd name="connsiteY6" fmla="*/ 39196 h 754350"/>
                  <a:gd name="connsiteX7" fmla="*/ 571379 w 1428851"/>
                  <a:gd name="connsiteY7" fmla="*/ 59 h 754350"/>
                  <a:gd name="connsiteX8" fmla="*/ 770626 w 1428851"/>
                  <a:gd name="connsiteY8" fmla="*/ 21406 h 754350"/>
                  <a:gd name="connsiteX9" fmla="*/ 1144213 w 1428851"/>
                  <a:gd name="connsiteY9" fmla="*/ 167283 h 754350"/>
                  <a:gd name="connsiteX10" fmla="*/ 966314 w 1428851"/>
                  <a:gd name="connsiteY10" fmla="*/ 338066 h 754350"/>
                  <a:gd name="connsiteX11" fmla="*/ 1026800 w 1428851"/>
                  <a:gd name="connsiteY11" fmla="*/ 434132 h 754350"/>
                  <a:gd name="connsiteX12" fmla="*/ 1065938 w 1428851"/>
                  <a:gd name="connsiteY12" fmla="*/ 523081 h 754350"/>
                  <a:gd name="connsiteX13" fmla="*/ 1073054 w 1428851"/>
                  <a:gd name="connsiteY13" fmla="*/ 615588 h 754350"/>
                  <a:gd name="connsiteX14" fmla="*/ 1428851 w 1428851"/>
                  <a:gd name="connsiteY14" fmla="*/ 754350 h 754350"/>
                  <a:gd name="connsiteX15" fmla="*/ 1407503 w 1428851"/>
                  <a:gd name="connsiteY15" fmla="*/ 615588 h 754350"/>
                  <a:gd name="connsiteX16" fmla="*/ 1307880 w 1428851"/>
                  <a:gd name="connsiteY16" fmla="*/ 459038 h 754350"/>
                  <a:gd name="connsiteX17" fmla="*/ 1194025 w 1428851"/>
                  <a:gd name="connsiteY17" fmla="*/ 391436 h 754350"/>
                  <a:gd name="connsiteX18" fmla="*/ 1090844 w 1428851"/>
                  <a:gd name="connsiteY18" fmla="*/ 355856 h 754350"/>
                  <a:gd name="connsiteX19" fmla="*/ 1019684 w 1428851"/>
                  <a:gd name="connsiteY19" fmla="*/ 341624 h 754350"/>
                  <a:gd name="connsiteX20" fmla="*/ 888039 w 1428851"/>
                  <a:gd name="connsiteY20" fmla="*/ 338066 h 754350"/>
                  <a:gd name="connsiteX21" fmla="*/ 774184 w 1428851"/>
                  <a:gd name="connsiteY21" fmla="*/ 384320 h 754350"/>
                  <a:gd name="connsiteX22" fmla="*/ 649654 w 1428851"/>
                  <a:gd name="connsiteY22" fmla="*/ 466153 h 754350"/>
                  <a:gd name="connsiteX23" fmla="*/ 589169 w 1428851"/>
                  <a:gd name="connsiteY23" fmla="*/ 544429 h 754350"/>
                  <a:gd name="connsiteX24" fmla="*/ 539357 w 1428851"/>
                  <a:gd name="connsiteY24" fmla="*/ 636936 h 754350"/>
                  <a:gd name="connsiteX25" fmla="*/ 525125 w 1428851"/>
                  <a:gd name="connsiteY25" fmla="*/ 743676 h 754350"/>
                  <a:gd name="connsiteX26" fmla="*/ 329437 w 1428851"/>
                  <a:gd name="connsiteY26" fmla="*/ 747234 h 754350"/>
                  <a:gd name="connsiteX0" fmla="*/ 329437 w 1428851"/>
                  <a:gd name="connsiteY0" fmla="*/ 747234 h 754350"/>
                  <a:gd name="connsiteX1" fmla="*/ 0 w 1428851"/>
                  <a:gd name="connsiteY1" fmla="*/ 600010 h 754350"/>
                  <a:gd name="connsiteX2" fmla="*/ 41187 w 1428851"/>
                  <a:gd name="connsiteY2" fmla="*/ 446763 h 754350"/>
                  <a:gd name="connsiteX3" fmla="*/ 100647 w 1428851"/>
                  <a:gd name="connsiteY3" fmla="*/ 295982 h 754350"/>
                  <a:gd name="connsiteX4" fmla="*/ 185554 w 1428851"/>
                  <a:gd name="connsiteY4" fmla="*/ 182125 h 754350"/>
                  <a:gd name="connsiteX5" fmla="*/ 286741 w 1428851"/>
                  <a:gd name="connsiteY5" fmla="*/ 96124 h 754350"/>
                  <a:gd name="connsiteX6" fmla="*/ 411270 w 1428851"/>
                  <a:gd name="connsiteY6" fmla="*/ 39196 h 754350"/>
                  <a:gd name="connsiteX7" fmla="*/ 571379 w 1428851"/>
                  <a:gd name="connsiteY7" fmla="*/ 59 h 754350"/>
                  <a:gd name="connsiteX8" fmla="*/ 770626 w 1428851"/>
                  <a:gd name="connsiteY8" fmla="*/ 21406 h 754350"/>
                  <a:gd name="connsiteX9" fmla="*/ 1144213 w 1428851"/>
                  <a:gd name="connsiteY9" fmla="*/ 167283 h 754350"/>
                  <a:gd name="connsiteX10" fmla="*/ 966314 w 1428851"/>
                  <a:gd name="connsiteY10" fmla="*/ 338066 h 754350"/>
                  <a:gd name="connsiteX11" fmla="*/ 1026800 w 1428851"/>
                  <a:gd name="connsiteY11" fmla="*/ 434132 h 754350"/>
                  <a:gd name="connsiteX12" fmla="*/ 1065938 w 1428851"/>
                  <a:gd name="connsiteY12" fmla="*/ 523081 h 754350"/>
                  <a:gd name="connsiteX13" fmla="*/ 1073054 w 1428851"/>
                  <a:gd name="connsiteY13" fmla="*/ 615588 h 754350"/>
                  <a:gd name="connsiteX14" fmla="*/ 1428851 w 1428851"/>
                  <a:gd name="connsiteY14" fmla="*/ 754350 h 754350"/>
                  <a:gd name="connsiteX15" fmla="*/ 1407503 w 1428851"/>
                  <a:gd name="connsiteY15" fmla="*/ 615588 h 754350"/>
                  <a:gd name="connsiteX16" fmla="*/ 1307880 w 1428851"/>
                  <a:gd name="connsiteY16" fmla="*/ 459038 h 754350"/>
                  <a:gd name="connsiteX17" fmla="*/ 1194025 w 1428851"/>
                  <a:gd name="connsiteY17" fmla="*/ 391436 h 754350"/>
                  <a:gd name="connsiteX18" fmla="*/ 1090844 w 1428851"/>
                  <a:gd name="connsiteY18" fmla="*/ 355856 h 754350"/>
                  <a:gd name="connsiteX19" fmla="*/ 1019684 w 1428851"/>
                  <a:gd name="connsiteY19" fmla="*/ 341624 h 754350"/>
                  <a:gd name="connsiteX20" fmla="*/ 888039 w 1428851"/>
                  <a:gd name="connsiteY20" fmla="*/ 338066 h 754350"/>
                  <a:gd name="connsiteX21" fmla="*/ 774184 w 1428851"/>
                  <a:gd name="connsiteY21" fmla="*/ 384320 h 754350"/>
                  <a:gd name="connsiteX22" fmla="*/ 649654 w 1428851"/>
                  <a:gd name="connsiteY22" fmla="*/ 466153 h 754350"/>
                  <a:gd name="connsiteX23" fmla="*/ 589169 w 1428851"/>
                  <a:gd name="connsiteY23" fmla="*/ 544429 h 754350"/>
                  <a:gd name="connsiteX24" fmla="*/ 539357 w 1428851"/>
                  <a:gd name="connsiteY24" fmla="*/ 636936 h 754350"/>
                  <a:gd name="connsiteX25" fmla="*/ 525125 w 1428851"/>
                  <a:gd name="connsiteY25" fmla="*/ 743676 h 754350"/>
                  <a:gd name="connsiteX26" fmla="*/ 329437 w 1428851"/>
                  <a:gd name="connsiteY26" fmla="*/ 747234 h 754350"/>
                  <a:gd name="connsiteX0" fmla="*/ 329437 w 1428851"/>
                  <a:gd name="connsiteY0" fmla="*/ 747234 h 754350"/>
                  <a:gd name="connsiteX1" fmla="*/ 0 w 1428851"/>
                  <a:gd name="connsiteY1" fmla="*/ 600010 h 754350"/>
                  <a:gd name="connsiteX2" fmla="*/ 41187 w 1428851"/>
                  <a:gd name="connsiteY2" fmla="*/ 446763 h 754350"/>
                  <a:gd name="connsiteX3" fmla="*/ 100647 w 1428851"/>
                  <a:gd name="connsiteY3" fmla="*/ 295982 h 754350"/>
                  <a:gd name="connsiteX4" fmla="*/ 185554 w 1428851"/>
                  <a:gd name="connsiteY4" fmla="*/ 182125 h 754350"/>
                  <a:gd name="connsiteX5" fmla="*/ 286741 w 1428851"/>
                  <a:gd name="connsiteY5" fmla="*/ 96124 h 754350"/>
                  <a:gd name="connsiteX6" fmla="*/ 411270 w 1428851"/>
                  <a:gd name="connsiteY6" fmla="*/ 39196 h 754350"/>
                  <a:gd name="connsiteX7" fmla="*/ 571379 w 1428851"/>
                  <a:gd name="connsiteY7" fmla="*/ 59 h 754350"/>
                  <a:gd name="connsiteX8" fmla="*/ 770626 w 1428851"/>
                  <a:gd name="connsiteY8" fmla="*/ 21406 h 754350"/>
                  <a:gd name="connsiteX9" fmla="*/ 1144213 w 1428851"/>
                  <a:gd name="connsiteY9" fmla="*/ 167283 h 754350"/>
                  <a:gd name="connsiteX10" fmla="*/ 966314 w 1428851"/>
                  <a:gd name="connsiteY10" fmla="*/ 338066 h 754350"/>
                  <a:gd name="connsiteX11" fmla="*/ 1026800 w 1428851"/>
                  <a:gd name="connsiteY11" fmla="*/ 434132 h 754350"/>
                  <a:gd name="connsiteX12" fmla="*/ 1065938 w 1428851"/>
                  <a:gd name="connsiteY12" fmla="*/ 523081 h 754350"/>
                  <a:gd name="connsiteX13" fmla="*/ 1073054 w 1428851"/>
                  <a:gd name="connsiteY13" fmla="*/ 615588 h 754350"/>
                  <a:gd name="connsiteX14" fmla="*/ 1428851 w 1428851"/>
                  <a:gd name="connsiteY14" fmla="*/ 754350 h 754350"/>
                  <a:gd name="connsiteX15" fmla="*/ 1407503 w 1428851"/>
                  <a:gd name="connsiteY15" fmla="*/ 615588 h 754350"/>
                  <a:gd name="connsiteX16" fmla="*/ 1307880 w 1428851"/>
                  <a:gd name="connsiteY16" fmla="*/ 459038 h 754350"/>
                  <a:gd name="connsiteX17" fmla="*/ 1194025 w 1428851"/>
                  <a:gd name="connsiteY17" fmla="*/ 391436 h 754350"/>
                  <a:gd name="connsiteX18" fmla="*/ 1090844 w 1428851"/>
                  <a:gd name="connsiteY18" fmla="*/ 355856 h 754350"/>
                  <a:gd name="connsiteX19" fmla="*/ 1019684 w 1428851"/>
                  <a:gd name="connsiteY19" fmla="*/ 341624 h 754350"/>
                  <a:gd name="connsiteX20" fmla="*/ 888039 w 1428851"/>
                  <a:gd name="connsiteY20" fmla="*/ 338066 h 754350"/>
                  <a:gd name="connsiteX21" fmla="*/ 774184 w 1428851"/>
                  <a:gd name="connsiteY21" fmla="*/ 384320 h 754350"/>
                  <a:gd name="connsiteX22" fmla="*/ 649654 w 1428851"/>
                  <a:gd name="connsiteY22" fmla="*/ 466153 h 754350"/>
                  <a:gd name="connsiteX23" fmla="*/ 589169 w 1428851"/>
                  <a:gd name="connsiteY23" fmla="*/ 544429 h 754350"/>
                  <a:gd name="connsiteX24" fmla="*/ 539357 w 1428851"/>
                  <a:gd name="connsiteY24" fmla="*/ 636936 h 754350"/>
                  <a:gd name="connsiteX25" fmla="*/ 525125 w 1428851"/>
                  <a:gd name="connsiteY25" fmla="*/ 743676 h 754350"/>
                  <a:gd name="connsiteX26" fmla="*/ 329437 w 1428851"/>
                  <a:gd name="connsiteY26" fmla="*/ 747234 h 754350"/>
                  <a:gd name="connsiteX0" fmla="*/ 329437 w 1428851"/>
                  <a:gd name="connsiteY0" fmla="*/ 747234 h 754350"/>
                  <a:gd name="connsiteX1" fmla="*/ 0 w 1428851"/>
                  <a:gd name="connsiteY1" fmla="*/ 600010 h 754350"/>
                  <a:gd name="connsiteX2" fmla="*/ 41187 w 1428851"/>
                  <a:gd name="connsiteY2" fmla="*/ 446763 h 754350"/>
                  <a:gd name="connsiteX3" fmla="*/ 100647 w 1428851"/>
                  <a:gd name="connsiteY3" fmla="*/ 295982 h 754350"/>
                  <a:gd name="connsiteX4" fmla="*/ 185554 w 1428851"/>
                  <a:gd name="connsiteY4" fmla="*/ 182125 h 754350"/>
                  <a:gd name="connsiteX5" fmla="*/ 286741 w 1428851"/>
                  <a:gd name="connsiteY5" fmla="*/ 96124 h 754350"/>
                  <a:gd name="connsiteX6" fmla="*/ 411270 w 1428851"/>
                  <a:gd name="connsiteY6" fmla="*/ 39196 h 754350"/>
                  <a:gd name="connsiteX7" fmla="*/ 571379 w 1428851"/>
                  <a:gd name="connsiteY7" fmla="*/ 59 h 754350"/>
                  <a:gd name="connsiteX8" fmla="*/ 770626 w 1428851"/>
                  <a:gd name="connsiteY8" fmla="*/ 21406 h 754350"/>
                  <a:gd name="connsiteX9" fmla="*/ 1144213 w 1428851"/>
                  <a:gd name="connsiteY9" fmla="*/ 167283 h 754350"/>
                  <a:gd name="connsiteX10" fmla="*/ 966314 w 1428851"/>
                  <a:gd name="connsiteY10" fmla="*/ 338066 h 754350"/>
                  <a:gd name="connsiteX11" fmla="*/ 1026800 w 1428851"/>
                  <a:gd name="connsiteY11" fmla="*/ 434132 h 754350"/>
                  <a:gd name="connsiteX12" fmla="*/ 1065938 w 1428851"/>
                  <a:gd name="connsiteY12" fmla="*/ 523081 h 754350"/>
                  <a:gd name="connsiteX13" fmla="*/ 1073054 w 1428851"/>
                  <a:gd name="connsiteY13" fmla="*/ 615588 h 754350"/>
                  <a:gd name="connsiteX14" fmla="*/ 1428851 w 1428851"/>
                  <a:gd name="connsiteY14" fmla="*/ 754350 h 754350"/>
                  <a:gd name="connsiteX15" fmla="*/ 1407503 w 1428851"/>
                  <a:gd name="connsiteY15" fmla="*/ 615588 h 754350"/>
                  <a:gd name="connsiteX16" fmla="*/ 1307880 w 1428851"/>
                  <a:gd name="connsiteY16" fmla="*/ 459038 h 754350"/>
                  <a:gd name="connsiteX17" fmla="*/ 1194025 w 1428851"/>
                  <a:gd name="connsiteY17" fmla="*/ 391436 h 754350"/>
                  <a:gd name="connsiteX18" fmla="*/ 1090844 w 1428851"/>
                  <a:gd name="connsiteY18" fmla="*/ 355856 h 754350"/>
                  <a:gd name="connsiteX19" fmla="*/ 1019684 w 1428851"/>
                  <a:gd name="connsiteY19" fmla="*/ 341624 h 754350"/>
                  <a:gd name="connsiteX20" fmla="*/ 888039 w 1428851"/>
                  <a:gd name="connsiteY20" fmla="*/ 338066 h 754350"/>
                  <a:gd name="connsiteX21" fmla="*/ 774184 w 1428851"/>
                  <a:gd name="connsiteY21" fmla="*/ 384320 h 754350"/>
                  <a:gd name="connsiteX22" fmla="*/ 649654 w 1428851"/>
                  <a:gd name="connsiteY22" fmla="*/ 466153 h 754350"/>
                  <a:gd name="connsiteX23" fmla="*/ 589169 w 1428851"/>
                  <a:gd name="connsiteY23" fmla="*/ 544429 h 754350"/>
                  <a:gd name="connsiteX24" fmla="*/ 539357 w 1428851"/>
                  <a:gd name="connsiteY24" fmla="*/ 636936 h 754350"/>
                  <a:gd name="connsiteX25" fmla="*/ 525125 w 1428851"/>
                  <a:gd name="connsiteY25" fmla="*/ 743676 h 754350"/>
                  <a:gd name="connsiteX26" fmla="*/ 329437 w 1428851"/>
                  <a:gd name="connsiteY26" fmla="*/ 747234 h 754350"/>
                  <a:gd name="connsiteX0" fmla="*/ 329437 w 1428851"/>
                  <a:gd name="connsiteY0" fmla="*/ 747234 h 754350"/>
                  <a:gd name="connsiteX1" fmla="*/ 0 w 1428851"/>
                  <a:gd name="connsiteY1" fmla="*/ 600010 h 754350"/>
                  <a:gd name="connsiteX2" fmla="*/ 41187 w 1428851"/>
                  <a:gd name="connsiteY2" fmla="*/ 446763 h 754350"/>
                  <a:gd name="connsiteX3" fmla="*/ 100647 w 1428851"/>
                  <a:gd name="connsiteY3" fmla="*/ 295982 h 754350"/>
                  <a:gd name="connsiteX4" fmla="*/ 185554 w 1428851"/>
                  <a:gd name="connsiteY4" fmla="*/ 182125 h 754350"/>
                  <a:gd name="connsiteX5" fmla="*/ 286741 w 1428851"/>
                  <a:gd name="connsiteY5" fmla="*/ 96124 h 754350"/>
                  <a:gd name="connsiteX6" fmla="*/ 411270 w 1428851"/>
                  <a:gd name="connsiteY6" fmla="*/ 39196 h 754350"/>
                  <a:gd name="connsiteX7" fmla="*/ 571379 w 1428851"/>
                  <a:gd name="connsiteY7" fmla="*/ 59 h 754350"/>
                  <a:gd name="connsiteX8" fmla="*/ 770626 w 1428851"/>
                  <a:gd name="connsiteY8" fmla="*/ 21406 h 754350"/>
                  <a:gd name="connsiteX9" fmla="*/ 1144213 w 1428851"/>
                  <a:gd name="connsiteY9" fmla="*/ 167283 h 754350"/>
                  <a:gd name="connsiteX10" fmla="*/ 966314 w 1428851"/>
                  <a:gd name="connsiteY10" fmla="*/ 338066 h 754350"/>
                  <a:gd name="connsiteX11" fmla="*/ 1026800 w 1428851"/>
                  <a:gd name="connsiteY11" fmla="*/ 434132 h 754350"/>
                  <a:gd name="connsiteX12" fmla="*/ 1065938 w 1428851"/>
                  <a:gd name="connsiteY12" fmla="*/ 523081 h 754350"/>
                  <a:gd name="connsiteX13" fmla="*/ 1073054 w 1428851"/>
                  <a:gd name="connsiteY13" fmla="*/ 615588 h 754350"/>
                  <a:gd name="connsiteX14" fmla="*/ 1428851 w 1428851"/>
                  <a:gd name="connsiteY14" fmla="*/ 754350 h 754350"/>
                  <a:gd name="connsiteX15" fmla="*/ 1407503 w 1428851"/>
                  <a:gd name="connsiteY15" fmla="*/ 615588 h 754350"/>
                  <a:gd name="connsiteX16" fmla="*/ 1307880 w 1428851"/>
                  <a:gd name="connsiteY16" fmla="*/ 459038 h 754350"/>
                  <a:gd name="connsiteX17" fmla="*/ 1194025 w 1428851"/>
                  <a:gd name="connsiteY17" fmla="*/ 391436 h 754350"/>
                  <a:gd name="connsiteX18" fmla="*/ 1090844 w 1428851"/>
                  <a:gd name="connsiteY18" fmla="*/ 355856 h 754350"/>
                  <a:gd name="connsiteX19" fmla="*/ 1019684 w 1428851"/>
                  <a:gd name="connsiteY19" fmla="*/ 341624 h 754350"/>
                  <a:gd name="connsiteX20" fmla="*/ 888039 w 1428851"/>
                  <a:gd name="connsiteY20" fmla="*/ 338066 h 754350"/>
                  <a:gd name="connsiteX21" fmla="*/ 774184 w 1428851"/>
                  <a:gd name="connsiteY21" fmla="*/ 384320 h 754350"/>
                  <a:gd name="connsiteX22" fmla="*/ 649654 w 1428851"/>
                  <a:gd name="connsiteY22" fmla="*/ 466153 h 754350"/>
                  <a:gd name="connsiteX23" fmla="*/ 589169 w 1428851"/>
                  <a:gd name="connsiteY23" fmla="*/ 544429 h 754350"/>
                  <a:gd name="connsiteX24" fmla="*/ 539357 w 1428851"/>
                  <a:gd name="connsiteY24" fmla="*/ 636936 h 754350"/>
                  <a:gd name="connsiteX25" fmla="*/ 525125 w 1428851"/>
                  <a:gd name="connsiteY25" fmla="*/ 743676 h 754350"/>
                  <a:gd name="connsiteX26" fmla="*/ 329437 w 1428851"/>
                  <a:gd name="connsiteY26" fmla="*/ 747234 h 754350"/>
                  <a:gd name="connsiteX0" fmla="*/ 329437 w 1428851"/>
                  <a:gd name="connsiteY0" fmla="*/ 747234 h 754350"/>
                  <a:gd name="connsiteX1" fmla="*/ 0 w 1428851"/>
                  <a:gd name="connsiteY1" fmla="*/ 600010 h 754350"/>
                  <a:gd name="connsiteX2" fmla="*/ 41187 w 1428851"/>
                  <a:gd name="connsiteY2" fmla="*/ 446763 h 754350"/>
                  <a:gd name="connsiteX3" fmla="*/ 100647 w 1428851"/>
                  <a:gd name="connsiteY3" fmla="*/ 295982 h 754350"/>
                  <a:gd name="connsiteX4" fmla="*/ 185554 w 1428851"/>
                  <a:gd name="connsiteY4" fmla="*/ 182125 h 754350"/>
                  <a:gd name="connsiteX5" fmla="*/ 286741 w 1428851"/>
                  <a:gd name="connsiteY5" fmla="*/ 96124 h 754350"/>
                  <a:gd name="connsiteX6" fmla="*/ 411270 w 1428851"/>
                  <a:gd name="connsiteY6" fmla="*/ 39196 h 754350"/>
                  <a:gd name="connsiteX7" fmla="*/ 571379 w 1428851"/>
                  <a:gd name="connsiteY7" fmla="*/ 59 h 754350"/>
                  <a:gd name="connsiteX8" fmla="*/ 770626 w 1428851"/>
                  <a:gd name="connsiteY8" fmla="*/ 21406 h 754350"/>
                  <a:gd name="connsiteX9" fmla="*/ 1144213 w 1428851"/>
                  <a:gd name="connsiteY9" fmla="*/ 167283 h 754350"/>
                  <a:gd name="connsiteX10" fmla="*/ 966314 w 1428851"/>
                  <a:gd name="connsiteY10" fmla="*/ 338066 h 754350"/>
                  <a:gd name="connsiteX11" fmla="*/ 1034401 w 1428851"/>
                  <a:gd name="connsiteY11" fmla="*/ 428490 h 754350"/>
                  <a:gd name="connsiteX12" fmla="*/ 1065938 w 1428851"/>
                  <a:gd name="connsiteY12" fmla="*/ 523081 h 754350"/>
                  <a:gd name="connsiteX13" fmla="*/ 1073054 w 1428851"/>
                  <a:gd name="connsiteY13" fmla="*/ 615588 h 754350"/>
                  <a:gd name="connsiteX14" fmla="*/ 1428851 w 1428851"/>
                  <a:gd name="connsiteY14" fmla="*/ 754350 h 754350"/>
                  <a:gd name="connsiteX15" fmla="*/ 1407503 w 1428851"/>
                  <a:gd name="connsiteY15" fmla="*/ 615588 h 754350"/>
                  <a:gd name="connsiteX16" fmla="*/ 1307880 w 1428851"/>
                  <a:gd name="connsiteY16" fmla="*/ 459038 h 754350"/>
                  <a:gd name="connsiteX17" fmla="*/ 1194025 w 1428851"/>
                  <a:gd name="connsiteY17" fmla="*/ 391436 h 754350"/>
                  <a:gd name="connsiteX18" fmla="*/ 1090844 w 1428851"/>
                  <a:gd name="connsiteY18" fmla="*/ 355856 h 754350"/>
                  <a:gd name="connsiteX19" fmla="*/ 1019684 w 1428851"/>
                  <a:gd name="connsiteY19" fmla="*/ 341624 h 754350"/>
                  <a:gd name="connsiteX20" fmla="*/ 888039 w 1428851"/>
                  <a:gd name="connsiteY20" fmla="*/ 338066 h 754350"/>
                  <a:gd name="connsiteX21" fmla="*/ 774184 w 1428851"/>
                  <a:gd name="connsiteY21" fmla="*/ 384320 h 754350"/>
                  <a:gd name="connsiteX22" fmla="*/ 649654 w 1428851"/>
                  <a:gd name="connsiteY22" fmla="*/ 466153 h 754350"/>
                  <a:gd name="connsiteX23" fmla="*/ 589169 w 1428851"/>
                  <a:gd name="connsiteY23" fmla="*/ 544429 h 754350"/>
                  <a:gd name="connsiteX24" fmla="*/ 539357 w 1428851"/>
                  <a:gd name="connsiteY24" fmla="*/ 636936 h 754350"/>
                  <a:gd name="connsiteX25" fmla="*/ 525125 w 1428851"/>
                  <a:gd name="connsiteY25" fmla="*/ 743676 h 754350"/>
                  <a:gd name="connsiteX26" fmla="*/ 329437 w 1428851"/>
                  <a:gd name="connsiteY26" fmla="*/ 747234 h 754350"/>
                  <a:gd name="connsiteX0" fmla="*/ 329437 w 1452660"/>
                  <a:gd name="connsiteY0" fmla="*/ 747234 h 754350"/>
                  <a:gd name="connsiteX1" fmla="*/ 0 w 1452660"/>
                  <a:gd name="connsiteY1" fmla="*/ 600010 h 754350"/>
                  <a:gd name="connsiteX2" fmla="*/ 41187 w 1452660"/>
                  <a:gd name="connsiteY2" fmla="*/ 446763 h 754350"/>
                  <a:gd name="connsiteX3" fmla="*/ 100647 w 1452660"/>
                  <a:gd name="connsiteY3" fmla="*/ 295982 h 754350"/>
                  <a:gd name="connsiteX4" fmla="*/ 185554 w 1452660"/>
                  <a:gd name="connsiteY4" fmla="*/ 182125 h 754350"/>
                  <a:gd name="connsiteX5" fmla="*/ 286741 w 1452660"/>
                  <a:gd name="connsiteY5" fmla="*/ 96124 h 754350"/>
                  <a:gd name="connsiteX6" fmla="*/ 411270 w 1452660"/>
                  <a:gd name="connsiteY6" fmla="*/ 39196 h 754350"/>
                  <a:gd name="connsiteX7" fmla="*/ 571379 w 1452660"/>
                  <a:gd name="connsiteY7" fmla="*/ 59 h 754350"/>
                  <a:gd name="connsiteX8" fmla="*/ 770626 w 1452660"/>
                  <a:gd name="connsiteY8" fmla="*/ 21406 h 754350"/>
                  <a:gd name="connsiteX9" fmla="*/ 1144213 w 1452660"/>
                  <a:gd name="connsiteY9" fmla="*/ 167283 h 754350"/>
                  <a:gd name="connsiteX10" fmla="*/ 966314 w 1452660"/>
                  <a:gd name="connsiteY10" fmla="*/ 338066 h 754350"/>
                  <a:gd name="connsiteX11" fmla="*/ 1034401 w 1452660"/>
                  <a:gd name="connsiteY11" fmla="*/ 428490 h 754350"/>
                  <a:gd name="connsiteX12" fmla="*/ 1065938 w 1452660"/>
                  <a:gd name="connsiteY12" fmla="*/ 523081 h 754350"/>
                  <a:gd name="connsiteX13" fmla="*/ 1073054 w 1452660"/>
                  <a:gd name="connsiteY13" fmla="*/ 615588 h 754350"/>
                  <a:gd name="connsiteX14" fmla="*/ 1428851 w 1452660"/>
                  <a:gd name="connsiteY14" fmla="*/ 754350 h 754350"/>
                  <a:gd name="connsiteX15" fmla="*/ 1407503 w 1452660"/>
                  <a:gd name="connsiteY15" fmla="*/ 615588 h 754350"/>
                  <a:gd name="connsiteX16" fmla="*/ 1307880 w 1452660"/>
                  <a:gd name="connsiteY16" fmla="*/ 459038 h 754350"/>
                  <a:gd name="connsiteX17" fmla="*/ 1194025 w 1452660"/>
                  <a:gd name="connsiteY17" fmla="*/ 391436 h 754350"/>
                  <a:gd name="connsiteX18" fmla="*/ 1090844 w 1452660"/>
                  <a:gd name="connsiteY18" fmla="*/ 355856 h 754350"/>
                  <a:gd name="connsiteX19" fmla="*/ 1019684 w 1452660"/>
                  <a:gd name="connsiteY19" fmla="*/ 341624 h 754350"/>
                  <a:gd name="connsiteX20" fmla="*/ 888039 w 1452660"/>
                  <a:gd name="connsiteY20" fmla="*/ 338066 h 754350"/>
                  <a:gd name="connsiteX21" fmla="*/ 774184 w 1452660"/>
                  <a:gd name="connsiteY21" fmla="*/ 384320 h 754350"/>
                  <a:gd name="connsiteX22" fmla="*/ 649654 w 1452660"/>
                  <a:gd name="connsiteY22" fmla="*/ 466153 h 754350"/>
                  <a:gd name="connsiteX23" fmla="*/ 589169 w 1452660"/>
                  <a:gd name="connsiteY23" fmla="*/ 544429 h 754350"/>
                  <a:gd name="connsiteX24" fmla="*/ 539357 w 1452660"/>
                  <a:gd name="connsiteY24" fmla="*/ 636936 h 754350"/>
                  <a:gd name="connsiteX25" fmla="*/ 525125 w 1452660"/>
                  <a:gd name="connsiteY25" fmla="*/ 743676 h 754350"/>
                  <a:gd name="connsiteX26" fmla="*/ 329437 w 1452660"/>
                  <a:gd name="connsiteY26" fmla="*/ 747234 h 754350"/>
                  <a:gd name="connsiteX0" fmla="*/ 329437 w 1429552"/>
                  <a:gd name="connsiteY0" fmla="*/ 747234 h 754350"/>
                  <a:gd name="connsiteX1" fmla="*/ 0 w 1429552"/>
                  <a:gd name="connsiteY1" fmla="*/ 600010 h 754350"/>
                  <a:gd name="connsiteX2" fmla="*/ 41187 w 1429552"/>
                  <a:gd name="connsiteY2" fmla="*/ 446763 h 754350"/>
                  <a:gd name="connsiteX3" fmla="*/ 100647 w 1429552"/>
                  <a:gd name="connsiteY3" fmla="*/ 295982 h 754350"/>
                  <a:gd name="connsiteX4" fmla="*/ 185554 w 1429552"/>
                  <a:gd name="connsiteY4" fmla="*/ 182125 h 754350"/>
                  <a:gd name="connsiteX5" fmla="*/ 286741 w 1429552"/>
                  <a:gd name="connsiteY5" fmla="*/ 96124 h 754350"/>
                  <a:gd name="connsiteX6" fmla="*/ 411270 w 1429552"/>
                  <a:gd name="connsiteY6" fmla="*/ 39196 h 754350"/>
                  <a:gd name="connsiteX7" fmla="*/ 571379 w 1429552"/>
                  <a:gd name="connsiteY7" fmla="*/ 59 h 754350"/>
                  <a:gd name="connsiteX8" fmla="*/ 770626 w 1429552"/>
                  <a:gd name="connsiteY8" fmla="*/ 21406 h 754350"/>
                  <a:gd name="connsiteX9" fmla="*/ 1144213 w 1429552"/>
                  <a:gd name="connsiteY9" fmla="*/ 167283 h 754350"/>
                  <a:gd name="connsiteX10" fmla="*/ 966314 w 1429552"/>
                  <a:gd name="connsiteY10" fmla="*/ 338066 h 754350"/>
                  <a:gd name="connsiteX11" fmla="*/ 1034401 w 1429552"/>
                  <a:gd name="connsiteY11" fmla="*/ 428490 h 754350"/>
                  <a:gd name="connsiteX12" fmla="*/ 1065938 w 1429552"/>
                  <a:gd name="connsiteY12" fmla="*/ 523081 h 754350"/>
                  <a:gd name="connsiteX13" fmla="*/ 1073054 w 1429552"/>
                  <a:gd name="connsiteY13" fmla="*/ 615588 h 754350"/>
                  <a:gd name="connsiteX14" fmla="*/ 1428851 w 1429552"/>
                  <a:gd name="connsiteY14" fmla="*/ 754350 h 754350"/>
                  <a:gd name="connsiteX15" fmla="*/ 1407503 w 1429552"/>
                  <a:gd name="connsiteY15" fmla="*/ 615588 h 754350"/>
                  <a:gd name="connsiteX16" fmla="*/ 1307880 w 1429552"/>
                  <a:gd name="connsiteY16" fmla="*/ 459038 h 754350"/>
                  <a:gd name="connsiteX17" fmla="*/ 1194025 w 1429552"/>
                  <a:gd name="connsiteY17" fmla="*/ 391436 h 754350"/>
                  <a:gd name="connsiteX18" fmla="*/ 1090844 w 1429552"/>
                  <a:gd name="connsiteY18" fmla="*/ 355856 h 754350"/>
                  <a:gd name="connsiteX19" fmla="*/ 1019684 w 1429552"/>
                  <a:gd name="connsiteY19" fmla="*/ 341624 h 754350"/>
                  <a:gd name="connsiteX20" fmla="*/ 888039 w 1429552"/>
                  <a:gd name="connsiteY20" fmla="*/ 338066 h 754350"/>
                  <a:gd name="connsiteX21" fmla="*/ 774184 w 1429552"/>
                  <a:gd name="connsiteY21" fmla="*/ 384320 h 754350"/>
                  <a:gd name="connsiteX22" fmla="*/ 649654 w 1429552"/>
                  <a:gd name="connsiteY22" fmla="*/ 466153 h 754350"/>
                  <a:gd name="connsiteX23" fmla="*/ 589169 w 1429552"/>
                  <a:gd name="connsiteY23" fmla="*/ 544429 h 754350"/>
                  <a:gd name="connsiteX24" fmla="*/ 539357 w 1429552"/>
                  <a:gd name="connsiteY24" fmla="*/ 636936 h 754350"/>
                  <a:gd name="connsiteX25" fmla="*/ 525125 w 1429552"/>
                  <a:gd name="connsiteY25" fmla="*/ 743676 h 754350"/>
                  <a:gd name="connsiteX26" fmla="*/ 329437 w 1429552"/>
                  <a:gd name="connsiteY26" fmla="*/ 747234 h 754350"/>
                  <a:gd name="connsiteX0" fmla="*/ 329437 w 1459345"/>
                  <a:gd name="connsiteY0" fmla="*/ 747234 h 766398"/>
                  <a:gd name="connsiteX1" fmla="*/ 0 w 1459345"/>
                  <a:gd name="connsiteY1" fmla="*/ 600010 h 766398"/>
                  <a:gd name="connsiteX2" fmla="*/ 41187 w 1459345"/>
                  <a:gd name="connsiteY2" fmla="*/ 446763 h 766398"/>
                  <a:gd name="connsiteX3" fmla="*/ 100647 w 1459345"/>
                  <a:gd name="connsiteY3" fmla="*/ 295982 h 766398"/>
                  <a:gd name="connsiteX4" fmla="*/ 185554 w 1459345"/>
                  <a:gd name="connsiteY4" fmla="*/ 182125 h 766398"/>
                  <a:gd name="connsiteX5" fmla="*/ 286741 w 1459345"/>
                  <a:gd name="connsiteY5" fmla="*/ 96124 h 766398"/>
                  <a:gd name="connsiteX6" fmla="*/ 411270 w 1459345"/>
                  <a:gd name="connsiteY6" fmla="*/ 39196 h 766398"/>
                  <a:gd name="connsiteX7" fmla="*/ 571379 w 1459345"/>
                  <a:gd name="connsiteY7" fmla="*/ 59 h 766398"/>
                  <a:gd name="connsiteX8" fmla="*/ 770626 w 1459345"/>
                  <a:gd name="connsiteY8" fmla="*/ 21406 h 766398"/>
                  <a:gd name="connsiteX9" fmla="*/ 1144213 w 1459345"/>
                  <a:gd name="connsiteY9" fmla="*/ 167283 h 766398"/>
                  <a:gd name="connsiteX10" fmla="*/ 966314 w 1459345"/>
                  <a:gd name="connsiteY10" fmla="*/ 338066 h 766398"/>
                  <a:gd name="connsiteX11" fmla="*/ 1034401 w 1459345"/>
                  <a:gd name="connsiteY11" fmla="*/ 428490 h 766398"/>
                  <a:gd name="connsiteX12" fmla="*/ 1065938 w 1459345"/>
                  <a:gd name="connsiteY12" fmla="*/ 523081 h 766398"/>
                  <a:gd name="connsiteX13" fmla="*/ 1073054 w 1459345"/>
                  <a:gd name="connsiteY13" fmla="*/ 615588 h 766398"/>
                  <a:gd name="connsiteX14" fmla="*/ 1428851 w 1459345"/>
                  <a:gd name="connsiteY14" fmla="*/ 754350 h 766398"/>
                  <a:gd name="connsiteX15" fmla="*/ 1440075 w 1459345"/>
                  <a:gd name="connsiteY15" fmla="*/ 743972 h 766398"/>
                  <a:gd name="connsiteX16" fmla="*/ 1407503 w 1459345"/>
                  <a:gd name="connsiteY16" fmla="*/ 615588 h 766398"/>
                  <a:gd name="connsiteX17" fmla="*/ 1307880 w 1459345"/>
                  <a:gd name="connsiteY17" fmla="*/ 459038 h 766398"/>
                  <a:gd name="connsiteX18" fmla="*/ 1194025 w 1459345"/>
                  <a:gd name="connsiteY18" fmla="*/ 391436 h 766398"/>
                  <a:gd name="connsiteX19" fmla="*/ 1090844 w 1459345"/>
                  <a:gd name="connsiteY19" fmla="*/ 355856 h 766398"/>
                  <a:gd name="connsiteX20" fmla="*/ 1019684 w 1459345"/>
                  <a:gd name="connsiteY20" fmla="*/ 341624 h 766398"/>
                  <a:gd name="connsiteX21" fmla="*/ 888039 w 1459345"/>
                  <a:gd name="connsiteY21" fmla="*/ 338066 h 766398"/>
                  <a:gd name="connsiteX22" fmla="*/ 774184 w 1459345"/>
                  <a:gd name="connsiteY22" fmla="*/ 384320 h 766398"/>
                  <a:gd name="connsiteX23" fmla="*/ 649654 w 1459345"/>
                  <a:gd name="connsiteY23" fmla="*/ 466153 h 766398"/>
                  <a:gd name="connsiteX24" fmla="*/ 589169 w 1459345"/>
                  <a:gd name="connsiteY24" fmla="*/ 544429 h 766398"/>
                  <a:gd name="connsiteX25" fmla="*/ 539357 w 1459345"/>
                  <a:gd name="connsiteY25" fmla="*/ 636936 h 766398"/>
                  <a:gd name="connsiteX26" fmla="*/ 525125 w 1459345"/>
                  <a:gd name="connsiteY26" fmla="*/ 743676 h 766398"/>
                  <a:gd name="connsiteX27" fmla="*/ 329437 w 1459345"/>
                  <a:gd name="connsiteY27" fmla="*/ 747234 h 766398"/>
                  <a:gd name="connsiteX0" fmla="*/ 329437 w 1452660"/>
                  <a:gd name="connsiteY0" fmla="*/ 747234 h 754350"/>
                  <a:gd name="connsiteX1" fmla="*/ 0 w 1452660"/>
                  <a:gd name="connsiteY1" fmla="*/ 600010 h 754350"/>
                  <a:gd name="connsiteX2" fmla="*/ 41187 w 1452660"/>
                  <a:gd name="connsiteY2" fmla="*/ 446763 h 754350"/>
                  <a:gd name="connsiteX3" fmla="*/ 100647 w 1452660"/>
                  <a:gd name="connsiteY3" fmla="*/ 295982 h 754350"/>
                  <a:gd name="connsiteX4" fmla="*/ 185554 w 1452660"/>
                  <a:gd name="connsiteY4" fmla="*/ 182125 h 754350"/>
                  <a:gd name="connsiteX5" fmla="*/ 286741 w 1452660"/>
                  <a:gd name="connsiteY5" fmla="*/ 96124 h 754350"/>
                  <a:gd name="connsiteX6" fmla="*/ 411270 w 1452660"/>
                  <a:gd name="connsiteY6" fmla="*/ 39196 h 754350"/>
                  <a:gd name="connsiteX7" fmla="*/ 571379 w 1452660"/>
                  <a:gd name="connsiteY7" fmla="*/ 59 h 754350"/>
                  <a:gd name="connsiteX8" fmla="*/ 770626 w 1452660"/>
                  <a:gd name="connsiteY8" fmla="*/ 21406 h 754350"/>
                  <a:gd name="connsiteX9" fmla="*/ 1144213 w 1452660"/>
                  <a:gd name="connsiteY9" fmla="*/ 167283 h 754350"/>
                  <a:gd name="connsiteX10" fmla="*/ 966314 w 1452660"/>
                  <a:gd name="connsiteY10" fmla="*/ 338066 h 754350"/>
                  <a:gd name="connsiteX11" fmla="*/ 1034401 w 1452660"/>
                  <a:gd name="connsiteY11" fmla="*/ 428490 h 754350"/>
                  <a:gd name="connsiteX12" fmla="*/ 1065938 w 1452660"/>
                  <a:gd name="connsiteY12" fmla="*/ 523081 h 754350"/>
                  <a:gd name="connsiteX13" fmla="*/ 1073054 w 1452660"/>
                  <a:gd name="connsiteY13" fmla="*/ 615588 h 754350"/>
                  <a:gd name="connsiteX14" fmla="*/ 1428851 w 1452660"/>
                  <a:gd name="connsiteY14" fmla="*/ 754350 h 754350"/>
                  <a:gd name="connsiteX15" fmla="*/ 1407503 w 1452660"/>
                  <a:gd name="connsiteY15" fmla="*/ 615588 h 754350"/>
                  <a:gd name="connsiteX16" fmla="*/ 1307880 w 1452660"/>
                  <a:gd name="connsiteY16" fmla="*/ 459038 h 754350"/>
                  <a:gd name="connsiteX17" fmla="*/ 1194025 w 1452660"/>
                  <a:gd name="connsiteY17" fmla="*/ 391436 h 754350"/>
                  <a:gd name="connsiteX18" fmla="*/ 1090844 w 1452660"/>
                  <a:gd name="connsiteY18" fmla="*/ 355856 h 754350"/>
                  <a:gd name="connsiteX19" fmla="*/ 1019684 w 1452660"/>
                  <a:gd name="connsiteY19" fmla="*/ 341624 h 754350"/>
                  <a:gd name="connsiteX20" fmla="*/ 888039 w 1452660"/>
                  <a:gd name="connsiteY20" fmla="*/ 338066 h 754350"/>
                  <a:gd name="connsiteX21" fmla="*/ 774184 w 1452660"/>
                  <a:gd name="connsiteY21" fmla="*/ 384320 h 754350"/>
                  <a:gd name="connsiteX22" fmla="*/ 649654 w 1452660"/>
                  <a:gd name="connsiteY22" fmla="*/ 466153 h 754350"/>
                  <a:gd name="connsiteX23" fmla="*/ 589169 w 1452660"/>
                  <a:gd name="connsiteY23" fmla="*/ 544429 h 754350"/>
                  <a:gd name="connsiteX24" fmla="*/ 539357 w 1452660"/>
                  <a:gd name="connsiteY24" fmla="*/ 636936 h 754350"/>
                  <a:gd name="connsiteX25" fmla="*/ 525125 w 1452660"/>
                  <a:gd name="connsiteY25" fmla="*/ 743676 h 754350"/>
                  <a:gd name="connsiteX26" fmla="*/ 329437 w 1452660"/>
                  <a:gd name="connsiteY26" fmla="*/ 747234 h 754350"/>
                  <a:gd name="connsiteX0" fmla="*/ 329437 w 1428851"/>
                  <a:gd name="connsiteY0" fmla="*/ 747234 h 754350"/>
                  <a:gd name="connsiteX1" fmla="*/ 0 w 1428851"/>
                  <a:gd name="connsiteY1" fmla="*/ 600010 h 754350"/>
                  <a:gd name="connsiteX2" fmla="*/ 41187 w 1428851"/>
                  <a:gd name="connsiteY2" fmla="*/ 446763 h 754350"/>
                  <a:gd name="connsiteX3" fmla="*/ 100647 w 1428851"/>
                  <a:gd name="connsiteY3" fmla="*/ 295982 h 754350"/>
                  <a:gd name="connsiteX4" fmla="*/ 185554 w 1428851"/>
                  <a:gd name="connsiteY4" fmla="*/ 182125 h 754350"/>
                  <a:gd name="connsiteX5" fmla="*/ 286741 w 1428851"/>
                  <a:gd name="connsiteY5" fmla="*/ 96124 h 754350"/>
                  <a:gd name="connsiteX6" fmla="*/ 411270 w 1428851"/>
                  <a:gd name="connsiteY6" fmla="*/ 39196 h 754350"/>
                  <a:gd name="connsiteX7" fmla="*/ 571379 w 1428851"/>
                  <a:gd name="connsiteY7" fmla="*/ 59 h 754350"/>
                  <a:gd name="connsiteX8" fmla="*/ 770626 w 1428851"/>
                  <a:gd name="connsiteY8" fmla="*/ 21406 h 754350"/>
                  <a:gd name="connsiteX9" fmla="*/ 1144213 w 1428851"/>
                  <a:gd name="connsiteY9" fmla="*/ 167283 h 754350"/>
                  <a:gd name="connsiteX10" fmla="*/ 966314 w 1428851"/>
                  <a:gd name="connsiteY10" fmla="*/ 338066 h 754350"/>
                  <a:gd name="connsiteX11" fmla="*/ 1034401 w 1428851"/>
                  <a:gd name="connsiteY11" fmla="*/ 428490 h 754350"/>
                  <a:gd name="connsiteX12" fmla="*/ 1065938 w 1428851"/>
                  <a:gd name="connsiteY12" fmla="*/ 523081 h 754350"/>
                  <a:gd name="connsiteX13" fmla="*/ 1073054 w 1428851"/>
                  <a:gd name="connsiteY13" fmla="*/ 615588 h 754350"/>
                  <a:gd name="connsiteX14" fmla="*/ 1428851 w 1428851"/>
                  <a:gd name="connsiteY14" fmla="*/ 754350 h 754350"/>
                  <a:gd name="connsiteX15" fmla="*/ 1407503 w 1428851"/>
                  <a:gd name="connsiteY15" fmla="*/ 615588 h 754350"/>
                  <a:gd name="connsiteX16" fmla="*/ 1307880 w 1428851"/>
                  <a:gd name="connsiteY16" fmla="*/ 459038 h 754350"/>
                  <a:gd name="connsiteX17" fmla="*/ 1194025 w 1428851"/>
                  <a:gd name="connsiteY17" fmla="*/ 391436 h 754350"/>
                  <a:gd name="connsiteX18" fmla="*/ 1090844 w 1428851"/>
                  <a:gd name="connsiteY18" fmla="*/ 355856 h 754350"/>
                  <a:gd name="connsiteX19" fmla="*/ 1019684 w 1428851"/>
                  <a:gd name="connsiteY19" fmla="*/ 341624 h 754350"/>
                  <a:gd name="connsiteX20" fmla="*/ 888039 w 1428851"/>
                  <a:gd name="connsiteY20" fmla="*/ 338066 h 754350"/>
                  <a:gd name="connsiteX21" fmla="*/ 774184 w 1428851"/>
                  <a:gd name="connsiteY21" fmla="*/ 384320 h 754350"/>
                  <a:gd name="connsiteX22" fmla="*/ 649654 w 1428851"/>
                  <a:gd name="connsiteY22" fmla="*/ 466153 h 754350"/>
                  <a:gd name="connsiteX23" fmla="*/ 589169 w 1428851"/>
                  <a:gd name="connsiteY23" fmla="*/ 544429 h 754350"/>
                  <a:gd name="connsiteX24" fmla="*/ 539357 w 1428851"/>
                  <a:gd name="connsiteY24" fmla="*/ 636936 h 754350"/>
                  <a:gd name="connsiteX25" fmla="*/ 525125 w 1428851"/>
                  <a:gd name="connsiteY25" fmla="*/ 743676 h 754350"/>
                  <a:gd name="connsiteX26" fmla="*/ 329437 w 1428851"/>
                  <a:gd name="connsiteY26" fmla="*/ 747234 h 754350"/>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07503 w 1444053"/>
                  <a:gd name="connsiteY15" fmla="*/ 615588 h 757171"/>
                  <a:gd name="connsiteX16" fmla="*/ 1307880 w 1444053"/>
                  <a:gd name="connsiteY16" fmla="*/ 459038 h 757171"/>
                  <a:gd name="connsiteX17" fmla="*/ 1194025 w 1444053"/>
                  <a:gd name="connsiteY17" fmla="*/ 391436 h 757171"/>
                  <a:gd name="connsiteX18" fmla="*/ 1090844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49654 w 1444053"/>
                  <a:gd name="connsiteY22" fmla="*/ 466153 h 757171"/>
                  <a:gd name="connsiteX23" fmla="*/ 589169 w 1444053"/>
                  <a:gd name="connsiteY23" fmla="*/ 544429 h 757171"/>
                  <a:gd name="connsiteX24" fmla="*/ 539357 w 1444053"/>
                  <a:gd name="connsiteY24" fmla="*/ 636936 h 757171"/>
                  <a:gd name="connsiteX25" fmla="*/ 525125 w 1444053"/>
                  <a:gd name="connsiteY25" fmla="*/ 743676 h 757171"/>
                  <a:gd name="connsiteX26" fmla="*/ 329437 w 1444053"/>
                  <a:gd name="connsiteY26" fmla="*/ 747234 h 757171"/>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17637 w 1444053"/>
                  <a:gd name="connsiteY15" fmla="*/ 609947 h 757171"/>
                  <a:gd name="connsiteX16" fmla="*/ 1307880 w 1444053"/>
                  <a:gd name="connsiteY16" fmla="*/ 459038 h 757171"/>
                  <a:gd name="connsiteX17" fmla="*/ 1194025 w 1444053"/>
                  <a:gd name="connsiteY17" fmla="*/ 391436 h 757171"/>
                  <a:gd name="connsiteX18" fmla="*/ 1090844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49654 w 1444053"/>
                  <a:gd name="connsiteY22" fmla="*/ 466153 h 757171"/>
                  <a:gd name="connsiteX23" fmla="*/ 589169 w 1444053"/>
                  <a:gd name="connsiteY23" fmla="*/ 544429 h 757171"/>
                  <a:gd name="connsiteX24" fmla="*/ 539357 w 1444053"/>
                  <a:gd name="connsiteY24" fmla="*/ 636936 h 757171"/>
                  <a:gd name="connsiteX25" fmla="*/ 525125 w 1444053"/>
                  <a:gd name="connsiteY25" fmla="*/ 743676 h 757171"/>
                  <a:gd name="connsiteX26" fmla="*/ 329437 w 1444053"/>
                  <a:gd name="connsiteY26" fmla="*/ 747234 h 757171"/>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17637 w 1444053"/>
                  <a:gd name="connsiteY15" fmla="*/ 609947 h 757171"/>
                  <a:gd name="connsiteX16" fmla="*/ 1307880 w 1444053"/>
                  <a:gd name="connsiteY16" fmla="*/ 459038 h 757171"/>
                  <a:gd name="connsiteX17" fmla="*/ 1194025 w 1444053"/>
                  <a:gd name="connsiteY17" fmla="*/ 391436 h 757171"/>
                  <a:gd name="connsiteX18" fmla="*/ 1090844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49654 w 1444053"/>
                  <a:gd name="connsiteY22" fmla="*/ 466153 h 757171"/>
                  <a:gd name="connsiteX23" fmla="*/ 589169 w 1444053"/>
                  <a:gd name="connsiteY23" fmla="*/ 544429 h 757171"/>
                  <a:gd name="connsiteX24" fmla="*/ 539357 w 1444053"/>
                  <a:gd name="connsiteY24" fmla="*/ 636936 h 757171"/>
                  <a:gd name="connsiteX25" fmla="*/ 525125 w 1444053"/>
                  <a:gd name="connsiteY25" fmla="*/ 743676 h 757171"/>
                  <a:gd name="connsiteX26" fmla="*/ 329437 w 1444053"/>
                  <a:gd name="connsiteY26" fmla="*/ 747234 h 757171"/>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17637 w 1444053"/>
                  <a:gd name="connsiteY15" fmla="*/ 609947 h 757171"/>
                  <a:gd name="connsiteX16" fmla="*/ 1307880 w 1444053"/>
                  <a:gd name="connsiteY16" fmla="*/ 459038 h 757171"/>
                  <a:gd name="connsiteX17" fmla="*/ 1194025 w 1444053"/>
                  <a:gd name="connsiteY17" fmla="*/ 391436 h 757171"/>
                  <a:gd name="connsiteX18" fmla="*/ 1090844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49654 w 1444053"/>
                  <a:gd name="connsiteY22" fmla="*/ 466153 h 757171"/>
                  <a:gd name="connsiteX23" fmla="*/ 589169 w 1444053"/>
                  <a:gd name="connsiteY23" fmla="*/ 544429 h 757171"/>
                  <a:gd name="connsiteX24" fmla="*/ 539357 w 1444053"/>
                  <a:gd name="connsiteY24" fmla="*/ 636936 h 757171"/>
                  <a:gd name="connsiteX25" fmla="*/ 525125 w 1444053"/>
                  <a:gd name="connsiteY25" fmla="*/ 743676 h 757171"/>
                  <a:gd name="connsiteX26" fmla="*/ 329437 w 1444053"/>
                  <a:gd name="connsiteY26" fmla="*/ 747234 h 757171"/>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17637 w 1444053"/>
                  <a:gd name="connsiteY15" fmla="*/ 609947 h 757171"/>
                  <a:gd name="connsiteX16" fmla="*/ 1307880 w 1444053"/>
                  <a:gd name="connsiteY16" fmla="*/ 459038 h 757171"/>
                  <a:gd name="connsiteX17" fmla="*/ 1194025 w 1444053"/>
                  <a:gd name="connsiteY17" fmla="*/ 391436 h 757171"/>
                  <a:gd name="connsiteX18" fmla="*/ 1090844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49654 w 1444053"/>
                  <a:gd name="connsiteY22" fmla="*/ 466153 h 757171"/>
                  <a:gd name="connsiteX23" fmla="*/ 589169 w 1444053"/>
                  <a:gd name="connsiteY23" fmla="*/ 544429 h 757171"/>
                  <a:gd name="connsiteX24" fmla="*/ 539357 w 1444053"/>
                  <a:gd name="connsiteY24" fmla="*/ 636936 h 757171"/>
                  <a:gd name="connsiteX25" fmla="*/ 525125 w 1444053"/>
                  <a:gd name="connsiteY25" fmla="*/ 743676 h 757171"/>
                  <a:gd name="connsiteX26" fmla="*/ 329437 w 1444053"/>
                  <a:gd name="connsiteY26" fmla="*/ 747234 h 757171"/>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17637 w 1444053"/>
                  <a:gd name="connsiteY15" fmla="*/ 609947 h 757171"/>
                  <a:gd name="connsiteX16" fmla="*/ 1307880 w 1444053"/>
                  <a:gd name="connsiteY16" fmla="*/ 459038 h 757171"/>
                  <a:gd name="connsiteX17" fmla="*/ 1194025 w 1444053"/>
                  <a:gd name="connsiteY17" fmla="*/ 391436 h 757171"/>
                  <a:gd name="connsiteX18" fmla="*/ 1090844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49654 w 1444053"/>
                  <a:gd name="connsiteY22" fmla="*/ 466153 h 757171"/>
                  <a:gd name="connsiteX23" fmla="*/ 589169 w 1444053"/>
                  <a:gd name="connsiteY23" fmla="*/ 544429 h 757171"/>
                  <a:gd name="connsiteX24" fmla="*/ 539357 w 1444053"/>
                  <a:gd name="connsiteY24" fmla="*/ 636936 h 757171"/>
                  <a:gd name="connsiteX25" fmla="*/ 525125 w 1444053"/>
                  <a:gd name="connsiteY25" fmla="*/ 743676 h 757171"/>
                  <a:gd name="connsiteX26" fmla="*/ 329437 w 1444053"/>
                  <a:gd name="connsiteY26" fmla="*/ 747234 h 757171"/>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17637 w 1444053"/>
                  <a:gd name="connsiteY15" fmla="*/ 609947 h 757171"/>
                  <a:gd name="connsiteX16" fmla="*/ 1307880 w 1444053"/>
                  <a:gd name="connsiteY16" fmla="*/ 459038 h 757171"/>
                  <a:gd name="connsiteX17" fmla="*/ 1194025 w 1444053"/>
                  <a:gd name="connsiteY17" fmla="*/ 388615 h 757171"/>
                  <a:gd name="connsiteX18" fmla="*/ 1090844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49654 w 1444053"/>
                  <a:gd name="connsiteY22" fmla="*/ 466153 h 757171"/>
                  <a:gd name="connsiteX23" fmla="*/ 589169 w 1444053"/>
                  <a:gd name="connsiteY23" fmla="*/ 544429 h 757171"/>
                  <a:gd name="connsiteX24" fmla="*/ 539357 w 1444053"/>
                  <a:gd name="connsiteY24" fmla="*/ 636936 h 757171"/>
                  <a:gd name="connsiteX25" fmla="*/ 525125 w 1444053"/>
                  <a:gd name="connsiteY25" fmla="*/ 743676 h 757171"/>
                  <a:gd name="connsiteX26" fmla="*/ 329437 w 1444053"/>
                  <a:gd name="connsiteY26" fmla="*/ 747234 h 757171"/>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17637 w 1444053"/>
                  <a:gd name="connsiteY15" fmla="*/ 609947 h 757171"/>
                  <a:gd name="connsiteX16" fmla="*/ 1307880 w 1444053"/>
                  <a:gd name="connsiteY16" fmla="*/ 459038 h 757171"/>
                  <a:gd name="connsiteX17" fmla="*/ 1194025 w 1444053"/>
                  <a:gd name="connsiteY17" fmla="*/ 388615 h 757171"/>
                  <a:gd name="connsiteX18" fmla="*/ 1090844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49654 w 1444053"/>
                  <a:gd name="connsiteY22" fmla="*/ 466153 h 757171"/>
                  <a:gd name="connsiteX23" fmla="*/ 589169 w 1444053"/>
                  <a:gd name="connsiteY23" fmla="*/ 544429 h 757171"/>
                  <a:gd name="connsiteX24" fmla="*/ 539357 w 1444053"/>
                  <a:gd name="connsiteY24" fmla="*/ 636936 h 757171"/>
                  <a:gd name="connsiteX25" fmla="*/ 525125 w 1444053"/>
                  <a:gd name="connsiteY25" fmla="*/ 743676 h 757171"/>
                  <a:gd name="connsiteX26" fmla="*/ 329437 w 1444053"/>
                  <a:gd name="connsiteY26" fmla="*/ 747234 h 757171"/>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17637 w 1444053"/>
                  <a:gd name="connsiteY15" fmla="*/ 609947 h 757171"/>
                  <a:gd name="connsiteX16" fmla="*/ 1307880 w 1444053"/>
                  <a:gd name="connsiteY16" fmla="*/ 459038 h 757171"/>
                  <a:gd name="connsiteX17" fmla="*/ 1194025 w 1444053"/>
                  <a:gd name="connsiteY17" fmla="*/ 388615 h 757171"/>
                  <a:gd name="connsiteX18" fmla="*/ 1088311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49654 w 1444053"/>
                  <a:gd name="connsiteY22" fmla="*/ 466153 h 757171"/>
                  <a:gd name="connsiteX23" fmla="*/ 589169 w 1444053"/>
                  <a:gd name="connsiteY23" fmla="*/ 544429 h 757171"/>
                  <a:gd name="connsiteX24" fmla="*/ 539357 w 1444053"/>
                  <a:gd name="connsiteY24" fmla="*/ 636936 h 757171"/>
                  <a:gd name="connsiteX25" fmla="*/ 525125 w 1444053"/>
                  <a:gd name="connsiteY25" fmla="*/ 743676 h 757171"/>
                  <a:gd name="connsiteX26" fmla="*/ 329437 w 1444053"/>
                  <a:gd name="connsiteY26" fmla="*/ 747234 h 757171"/>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17637 w 1444053"/>
                  <a:gd name="connsiteY15" fmla="*/ 609947 h 757171"/>
                  <a:gd name="connsiteX16" fmla="*/ 1307880 w 1444053"/>
                  <a:gd name="connsiteY16" fmla="*/ 459038 h 757171"/>
                  <a:gd name="connsiteX17" fmla="*/ 1194025 w 1444053"/>
                  <a:gd name="connsiteY17" fmla="*/ 388615 h 757171"/>
                  <a:gd name="connsiteX18" fmla="*/ 1088311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49654 w 1444053"/>
                  <a:gd name="connsiteY22" fmla="*/ 466153 h 757171"/>
                  <a:gd name="connsiteX23" fmla="*/ 589169 w 1444053"/>
                  <a:gd name="connsiteY23" fmla="*/ 544429 h 757171"/>
                  <a:gd name="connsiteX24" fmla="*/ 539357 w 1444053"/>
                  <a:gd name="connsiteY24" fmla="*/ 636936 h 757171"/>
                  <a:gd name="connsiteX25" fmla="*/ 525125 w 1444053"/>
                  <a:gd name="connsiteY25" fmla="*/ 743676 h 757171"/>
                  <a:gd name="connsiteX26" fmla="*/ 329437 w 1444053"/>
                  <a:gd name="connsiteY26" fmla="*/ 747234 h 757171"/>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17637 w 1444053"/>
                  <a:gd name="connsiteY15" fmla="*/ 609947 h 757171"/>
                  <a:gd name="connsiteX16" fmla="*/ 1307880 w 1444053"/>
                  <a:gd name="connsiteY16" fmla="*/ 459038 h 757171"/>
                  <a:gd name="connsiteX17" fmla="*/ 1194025 w 1444053"/>
                  <a:gd name="connsiteY17" fmla="*/ 388615 h 757171"/>
                  <a:gd name="connsiteX18" fmla="*/ 1088311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49654 w 1444053"/>
                  <a:gd name="connsiteY22" fmla="*/ 466153 h 757171"/>
                  <a:gd name="connsiteX23" fmla="*/ 586635 w 1444053"/>
                  <a:gd name="connsiteY23" fmla="*/ 538786 h 757171"/>
                  <a:gd name="connsiteX24" fmla="*/ 539357 w 1444053"/>
                  <a:gd name="connsiteY24" fmla="*/ 636936 h 757171"/>
                  <a:gd name="connsiteX25" fmla="*/ 525125 w 1444053"/>
                  <a:gd name="connsiteY25" fmla="*/ 743676 h 757171"/>
                  <a:gd name="connsiteX26" fmla="*/ 329437 w 1444053"/>
                  <a:gd name="connsiteY26" fmla="*/ 747234 h 757171"/>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17637 w 1444053"/>
                  <a:gd name="connsiteY15" fmla="*/ 609947 h 757171"/>
                  <a:gd name="connsiteX16" fmla="*/ 1307880 w 1444053"/>
                  <a:gd name="connsiteY16" fmla="*/ 459038 h 757171"/>
                  <a:gd name="connsiteX17" fmla="*/ 1194025 w 1444053"/>
                  <a:gd name="connsiteY17" fmla="*/ 388615 h 757171"/>
                  <a:gd name="connsiteX18" fmla="*/ 1088311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49654 w 1444053"/>
                  <a:gd name="connsiteY22" fmla="*/ 466153 h 757171"/>
                  <a:gd name="connsiteX23" fmla="*/ 586635 w 1444053"/>
                  <a:gd name="connsiteY23" fmla="*/ 538786 h 757171"/>
                  <a:gd name="connsiteX24" fmla="*/ 539357 w 1444053"/>
                  <a:gd name="connsiteY24" fmla="*/ 636936 h 757171"/>
                  <a:gd name="connsiteX25" fmla="*/ 509923 w 1444053"/>
                  <a:gd name="connsiteY25" fmla="*/ 752139 h 757171"/>
                  <a:gd name="connsiteX26" fmla="*/ 329437 w 1444053"/>
                  <a:gd name="connsiteY26" fmla="*/ 747234 h 757171"/>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17637 w 1444053"/>
                  <a:gd name="connsiteY15" fmla="*/ 609947 h 757171"/>
                  <a:gd name="connsiteX16" fmla="*/ 1307880 w 1444053"/>
                  <a:gd name="connsiteY16" fmla="*/ 459038 h 757171"/>
                  <a:gd name="connsiteX17" fmla="*/ 1194025 w 1444053"/>
                  <a:gd name="connsiteY17" fmla="*/ 388615 h 757171"/>
                  <a:gd name="connsiteX18" fmla="*/ 1088311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49654 w 1444053"/>
                  <a:gd name="connsiteY22" fmla="*/ 466153 h 757171"/>
                  <a:gd name="connsiteX23" fmla="*/ 586635 w 1444053"/>
                  <a:gd name="connsiteY23" fmla="*/ 538786 h 757171"/>
                  <a:gd name="connsiteX24" fmla="*/ 539357 w 1444053"/>
                  <a:gd name="connsiteY24" fmla="*/ 636936 h 757171"/>
                  <a:gd name="connsiteX25" fmla="*/ 509923 w 1444053"/>
                  <a:gd name="connsiteY25" fmla="*/ 752139 h 757171"/>
                  <a:gd name="connsiteX26" fmla="*/ 329437 w 1444053"/>
                  <a:gd name="connsiteY26" fmla="*/ 747234 h 757171"/>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17637 w 1444053"/>
                  <a:gd name="connsiteY15" fmla="*/ 609947 h 757171"/>
                  <a:gd name="connsiteX16" fmla="*/ 1307880 w 1444053"/>
                  <a:gd name="connsiteY16" fmla="*/ 459038 h 757171"/>
                  <a:gd name="connsiteX17" fmla="*/ 1194025 w 1444053"/>
                  <a:gd name="connsiteY17" fmla="*/ 388615 h 757171"/>
                  <a:gd name="connsiteX18" fmla="*/ 1088311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49654 w 1444053"/>
                  <a:gd name="connsiteY22" fmla="*/ 466153 h 757171"/>
                  <a:gd name="connsiteX23" fmla="*/ 586635 w 1444053"/>
                  <a:gd name="connsiteY23" fmla="*/ 538786 h 757171"/>
                  <a:gd name="connsiteX24" fmla="*/ 526689 w 1444053"/>
                  <a:gd name="connsiteY24" fmla="*/ 628473 h 757171"/>
                  <a:gd name="connsiteX25" fmla="*/ 509923 w 1444053"/>
                  <a:gd name="connsiteY25" fmla="*/ 752139 h 757171"/>
                  <a:gd name="connsiteX26" fmla="*/ 329437 w 1444053"/>
                  <a:gd name="connsiteY26" fmla="*/ 747234 h 757171"/>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17637 w 1444053"/>
                  <a:gd name="connsiteY15" fmla="*/ 609947 h 757171"/>
                  <a:gd name="connsiteX16" fmla="*/ 1307880 w 1444053"/>
                  <a:gd name="connsiteY16" fmla="*/ 459038 h 757171"/>
                  <a:gd name="connsiteX17" fmla="*/ 1194025 w 1444053"/>
                  <a:gd name="connsiteY17" fmla="*/ 388615 h 757171"/>
                  <a:gd name="connsiteX18" fmla="*/ 1088311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49654 w 1444053"/>
                  <a:gd name="connsiteY22" fmla="*/ 466153 h 757171"/>
                  <a:gd name="connsiteX23" fmla="*/ 579034 w 1444053"/>
                  <a:gd name="connsiteY23" fmla="*/ 530323 h 757171"/>
                  <a:gd name="connsiteX24" fmla="*/ 526689 w 1444053"/>
                  <a:gd name="connsiteY24" fmla="*/ 628473 h 757171"/>
                  <a:gd name="connsiteX25" fmla="*/ 509923 w 1444053"/>
                  <a:gd name="connsiteY25" fmla="*/ 752139 h 757171"/>
                  <a:gd name="connsiteX26" fmla="*/ 329437 w 1444053"/>
                  <a:gd name="connsiteY26" fmla="*/ 747234 h 757171"/>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17637 w 1444053"/>
                  <a:gd name="connsiteY15" fmla="*/ 609947 h 757171"/>
                  <a:gd name="connsiteX16" fmla="*/ 1307880 w 1444053"/>
                  <a:gd name="connsiteY16" fmla="*/ 459038 h 757171"/>
                  <a:gd name="connsiteX17" fmla="*/ 1194025 w 1444053"/>
                  <a:gd name="connsiteY17" fmla="*/ 388615 h 757171"/>
                  <a:gd name="connsiteX18" fmla="*/ 1088311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54720 w 1444053"/>
                  <a:gd name="connsiteY22" fmla="*/ 454869 h 757171"/>
                  <a:gd name="connsiteX23" fmla="*/ 579034 w 1444053"/>
                  <a:gd name="connsiteY23" fmla="*/ 530323 h 757171"/>
                  <a:gd name="connsiteX24" fmla="*/ 526689 w 1444053"/>
                  <a:gd name="connsiteY24" fmla="*/ 628473 h 757171"/>
                  <a:gd name="connsiteX25" fmla="*/ 509923 w 1444053"/>
                  <a:gd name="connsiteY25" fmla="*/ 752139 h 757171"/>
                  <a:gd name="connsiteX26" fmla="*/ 329437 w 1444053"/>
                  <a:gd name="connsiteY26" fmla="*/ 747234 h 757171"/>
                  <a:gd name="connsiteX0" fmla="*/ 316543 w 1431159"/>
                  <a:gd name="connsiteY0" fmla="*/ 747234 h 757171"/>
                  <a:gd name="connsiteX1" fmla="*/ 0 w 1431159"/>
                  <a:gd name="connsiteY1" fmla="*/ 571297 h 757171"/>
                  <a:gd name="connsiteX2" fmla="*/ 28293 w 1431159"/>
                  <a:gd name="connsiteY2" fmla="*/ 446763 h 757171"/>
                  <a:gd name="connsiteX3" fmla="*/ 87753 w 1431159"/>
                  <a:gd name="connsiteY3" fmla="*/ 295982 h 757171"/>
                  <a:gd name="connsiteX4" fmla="*/ 172660 w 1431159"/>
                  <a:gd name="connsiteY4" fmla="*/ 182125 h 757171"/>
                  <a:gd name="connsiteX5" fmla="*/ 273847 w 1431159"/>
                  <a:gd name="connsiteY5" fmla="*/ 96124 h 757171"/>
                  <a:gd name="connsiteX6" fmla="*/ 398376 w 1431159"/>
                  <a:gd name="connsiteY6" fmla="*/ 39196 h 757171"/>
                  <a:gd name="connsiteX7" fmla="*/ 558485 w 1431159"/>
                  <a:gd name="connsiteY7" fmla="*/ 59 h 757171"/>
                  <a:gd name="connsiteX8" fmla="*/ 757732 w 1431159"/>
                  <a:gd name="connsiteY8" fmla="*/ 21406 h 757171"/>
                  <a:gd name="connsiteX9" fmla="*/ 1131319 w 1431159"/>
                  <a:gd name="connsiteY9" fmla="*/ 167283 h 757171"/>
                  <a:gd name="connsiteX10" fmla="*/ 953420 w 1431159"/>
                  <a:gd name="connsiteY10" fmla="*/ 338066 h 757171"/>
                  <a:gd name="connsiteX11" fmla="*/ 1021507 w 1431159"/>
                  <a:gd name="connsiteY11" fmla="*/ 428490 h 757171"/>
                  <a:gd name="connsiteX12" fmla="*/ 1053044 w 1431159"/>
                  <a:gd name="connsiteY12" fmla="*/ 523081 h 757171"/>
                  <a:gd name="connsiteX13" fmla="*/ 1060160 w 1431159"/>
                  <a:gd name="connsiteY13" fmla="*/ 615588 h 757171"/>
                  <a:gd name="connsiteX14" fmla="*/ 1431159 w 1431159"/>
                  <a:gd name="connsiteY14" fmla="*/ 757171 h 757171"/>
                  <a:gd name="connsiteX15" fmla="*/ 1404743 w 1431159"/>
                  <a:gd name="connsiteY15" fmla="*/ 609947 h 757171"/>
                  <a:gd name="connsiteX16" fmla="*/ 1294986 w 1431159"/>
                  <a:gd name="connsiteY16" fmla="*/ 459038 h 757171"/>
                  <a:gd name="connsiteX17" fmla="*/ 1181131 w 1431159"/>
                  <a:gd name="connsiteY17" fmla="*/ 388615 h 757171"/>
                  <a:gd name="connsiteX18" fmla="*/ 1075417 w 1431159"/>
                  <a:gd name="connsiteY18" fmla="*/ 355856 h 757171"/>
                  <a:gd name="connsiteX19" fmla="*/ 1006790 w 1431159"/>
                  <a:gd name="connsiteY19" fmla="*/ 341624 h 757171"/>
                  <a:gd name="connsiteX20" fmla="*/ 875145 w 1431159"/>
                  <a:gd name="connsiteY20" fmla="*/ 338066 h 757171"/>
                  <a:gd name="connsiteX21" fmla="*/ 761290 w 1431159"/>
                  <a:gd name="connsiteY21" fmla="*/ 384320 h 757171"/>
                  <a:gd name="connsiteX22" fmla="*/ 641826 w 1431159"/>
                  <a:gd name="connsiteY22" fmla="*/ 454869 h 757171"/>
                  <a:gd name="connsiteX23" fmla="*/ 566140 w 1431159"/>
                  <a:gd name="connsiteY23" fmla="*/ 530323 h 757171"/>
                  <a:gd name="connsiteX24" fmla="*/ 513795 w 1431159"/>
                  <a:gd name="connsiteY24" fmla="*/ 628473 h 757171"/>
                  <a:gd name="connsiteX25" fmla="*/ 497029 w 1431159"/>
                  <a:gd name="connsiteY25" fmla="*/ 752139 h 757171"/>
                  <a:gd name="connsiteX26" fmla="*/ 316543 w 1431159"/>
                  <a:gd name="connsiteY26" fmla="*/ 747234 h 757171"/>
                  <a:gd name="connsiteX0" fmla="*/ 316543 w 1431159"/>
                  <a:gd name="connsiteY0" fmla="*/ 747234 h 757171"/>
                  <a:gd name="connsiteX1" fmla="*/ 0 w 1431159"/>
                  <a:gd name="connsiteY1" fmla="*/ 571297 h 757171"/>
                  <a:gd name="connsiteX2" fmla="*/ 41187 w 1431159"/>
                  <a:gd name="connsiteY2" fmla="*/ 425228 h 757171"/>
                  <a:gd name="connsiteX3" fmla="*/ 87753 w 1431159"/>
                  <a:gd name="connsiteY3" fmla="*/ 295982 h 757171"/>
                  <a:gd name="connsiteX4" fmla="*/ 172660 w 1431159"/>
                  <a:gd name="connsiteY4" fmla="*/ 182125 h 757171"/>
                  <a:gd name="connsiteX5" fmla="*/ 273847 w 1431159"/>
                  <a:gd name="connsiteY5" fmla="*/ 96124 h 757171"/>
                  <a:gd name="connsiteX6" fmla="*/ 398376 w 1431159"/>
                  <a:gd name="connsiteY6" fmla="*/ 39196 h 757171"/>
                  <a:gd name="connsiteX7" fmla="*/ 558485 w 1431159"/>
                  <a:gd name="connsiteY7" fmla="*/ 59 h 757171"/>
                  <a:gd name="connsiteX8" fmla="*/ 757732 w 1431159"/>
                  <a:gd name="connsiteY8" fmla="*/ 21406 h 757171"/>
                  <a:gd name="connsiteX9" fmla="*/ 1131319 w 1431159"/>
                  <a:gd name="connsiteY9" fmla="*/ 167283 h 757171"/>
                  <a:gd name="connsiteX10" fmla="*/ 953420 w 1431159"/>
                  <a:gd name="connsiteY10" fmla="*/ 338066 h 757171"/>
                  <a:gd name="connsiteX11" fmla="*/ 1021507 w 1431159"/>
                  <a:gd name="connsiteY11" fmla="*/ 428490 h 757171"/>
                  <a:gd name="connsiteX12" fmla="*/ 1053044 w 1431159"/>
                  <a:gd name="connsiteY12" fmla="*/ 523081 h 757171"/>
                  <a:gd name="connsiteX13" fmla="*/ 1060160 w 1431159"/>
                  <a:gd name="connsiteY13" fmla="*/ 615588 h 757171"/>
                  <a:gd name="connsiteX14" fmla="*/ 1431159 w 1431159"/>
                  <a:gd name="connsiteY14" fmla="*/ 757171 h 757171"/>
                  <a:gd name="connsiteX15" fmla="*/ 1404743 w 1431159"/>
                  <a:gd name="connsiteY15" fmla="*/ 609947 h 757171"/>
                  <a:gd name="connsiteX16" fmla="*/ 1294986 w 1431159"/>
                  <a:gd name="connsiteY16" fmla="*/ 459038 h 757171"/>
                  <a:gd name="connsiteX17" fmla="*/ 1181131 w 1431159"/>
                  <a:gd name="connsiteY17" fmla="*/ 388615 h 757171"/>
                  <a:gd name="connsiteX18" fmla="*/ 1075417 w 1431159"/>
                  <a:gd name="connsiteY18" fmla="*/ 355856 h 757171"/>
                  <a:gd name="connsiteX19" fmla="*/ 1006790 w 1431159"/>
                  <a:gd name="connsiteY19" fmla="*/ 341624 h 757171"/>
                  <a:gd name="connsiteX20" fmla="*/ 875145 w 1431159"/>
                  <a:gd name="connsiteY20" fmla="*/ 338066 h 757171"/>
                  <a:gd name="connsiteX21" fmla="*/ 761290 w 1431159"/>
                  <a:gd name="connsiteY21" fmla="*/ 384320 h 757171"/>
                  <a:gd name="connsiteX22" fmla="*/ 641826 w 1431159"/>
                  <a:gd name="connsiteY22" fmla="*/ 454869 h 757171"/>
                  <a:gd name="connsiteX23" fmla="*/ 566140 w 1431159"/>
                  <a:gd name="connsiteY23" fmla="*/ 530323 h 757171"/>
                  <a:gd name="connsiteX24" fmla="*/ 513795 w 1431159"/>
                  <a:gd name="connsiteY24" fmla="*/ 628473 h 757171"/>
                  <a:gd name="connsiteX25" fmla="*/ 497029 w 1431159"/>
                  <a:gd name="connsiteY25" fmla="*/ 752139 h 757171"/>
                  <a:gd name="connsiteX26" fmla="*/ 316543 w 1431159"/>
                  <a:gd name="connsiteY26" fmla="*/ 747234 h 757171"/>
                  <a:gd name="connsiteX0" fmla="*/ 305798 w 1420414"/>
                  <a:gd name="connsiteY0" fmla="*/ 747234 h 757171"/>
                  <a:gd name="connsiteX1" fmla="*/ 0 w 1420414"/>
                  <a:gd name="connsiteY1" fmla="*/ 566511 h 757171"/>
                  <a:gd name="connsiteX2" fmla="*/ 30442 w 1420414"/>
                  <a:gd name="connsiteY2" fmla="*/ 425228 h 757171"/>
                  <a:gd name="connsiteX3" fmla="*/ 77008 w 1420414"/>
                  <a:gd name="connsiteY3" fmla="*/ 295982 h 757171"/>
                  <a:gd name="connsiteX4" fmla="*/ 161915 w 1420414"/>
                  <a:gd name="connsiteY4" fmla="*/ 182125 h 757171"/>
                  <a:gd name="connsiteX5" fmla="*/ 263102 w 1420414"/>
                  <a:gd name="connsiteY5" fmla="*/ 96124 h 757171"/>
                  <a:gd name="connsiteX6" fmla="*/ 387631 w 1420414"/>
                  <a:gd name="connsiteY6" fmla="*/ 39196 h 757171"/>
                  <a:gd name="connsiteX7" fmla="*/ 547740 w 1420414"/>
                  <a:gd name="connsiteY7" fmla="*/ 59 h 757171"/>
                  <a:gd name="connsiteX8" fmla="*/ 746987 w 1420414"/>
                  <a:gd name="connsiteY8" fmla="*/ 21406 h 757171"/>
                  <a:gd name="connsiteX9" fmla="*/ 1120574 w 1420414"/>
                  <a:gd name="connsiteY9" fmla="*/ 167283 h 757171"/>
                  <a:gd name="connsiteX10" fmla="*/ 942675 w 1420414"/>
                  <a:gd name="connsiteY10" fmla="*/ 338066 h 757171"/>
                  <a:gd name="connsiteX11" fmla="*/ 1010762 w 1420414"/>
                  <a:gd name="connsiteY11" fmla="*/ 428490 h 757171"/>
                  <a:gd name="connsiteX12" fmla="*/ 1042299 w 1420414"/>
                  <a:gd name="connsiteY12" fmla="*/ 523081 h 757171"/>
                  <a:gd name="connsiteX13" fmla="*/ 1049415 w 1420414"/>
                  <a:gd name="connsiteY13" fmla="*/ 615588 h 757171"/>
                  <a:gd name="connsiteX14" fmla="*/ 1420414 w 1420414"/>
                  <a:gd name="connsiteY14" fmla="*/ 757171 h 757171"/>
                  <a:gd name="connsiteX15" fmla="*/ 1393998 w 1420414"/>
                  <a:gd name="connsiteY15" fmla="*/ 609947 h 757171"/>
                  <a:gd name="connsiteX16" fmla="*/ 1284241 w 1420414"/>
                  <a:gd name="connsiteY16" fmla="*/ 459038 h 757171"/>
                  <a:gd name="connsiteX17" fmla="*/ 1170386 w 1420414"/>
                  <a:gd name="connsiteY17" fmla="*/ 388615 h 757171"/>
                  <a:gd name="connsiteX18" fmla="*/ 1064672 w 1420414"/>
                  <a:gd name="connsiteY18" fmla="*/ 355856 h 757171"/>
                  <a:gd name="connsiteX19" fmla="*/ 996045 w 1420414"/>
                  <a:gd name="connsiteY19" fmla="*/ 341624 h 757171"/>
                  <a:gd name="connsiteX20" fmla="*/ 864400 w 1420414"/>
                  <a:gd name="connsiteY20" fmla="*/ 338066 h 757171"/>
                  <a:gd name="connsiteX21" fmla="*/ 750545 w 1420414"/>
                  <a:gd name="connsiteY21" fmla="*/ 384320 h 757171"/>
                  <a:gd name="connsiteX22" fmla="*/ 631081 w 1420414"/>
                  <a:gd name="connsiteY22" fmla="*/ 454869 h 757171"/>
                  <a:gd name="connsiteX23" fmla="*/ 555395 w 1420414"/>
                  <a:gd name="connsiteY23" fmla="*/ 530323 h 757171"/>
                  <a:gd name="connsiteX24" fmla="*/ 503050 w 1420414"/>
                  <a:gd name="connsiteY24" fmla="*/ 628473 h 757171"/>
                  <a:gd name="connsiteX25" fmla="*/ 486284 w 1420414"/>
                  <a:gd name="connsiteY25" fmla="*/ 752139 h 757171"/>
                  <a:gd name="connsiteX26" fmla="*/ 305798 w 1420414"/>
                  <a:gd name="connsiteY26" fmla="*/ 747234 h 757171"/>
                  <a:gd name="connsiteX0" fmla="*/ 305798 w 1420414"/>
                  <a:gd name="connsiteY0" fmla="*/ 747234 h 757171"/>
                  <a:gd name="connsiteX1" fmla="*/ 0 w 1420414"/>
                  <a:gd name="connsiteY1" fmla="*/ 566511 h 757171"/>
                  <a:gd name="connsiteX2" fmla="*/ 30442 w 1420414"/>
                  <a:gd name="connsiteY2" fmla="*/ 425228 h 757171"/>
                  <a:gd name="connsiteX3" fmla="*/ 77008 w 1420414"/>
                  <a:gd name="connsiteY3" fmla="*/ 295982 h 757171"/>
                  <a:gd name="connsiteX4" fmla="*/ 161915 w 1420414"/>
                  <a:gd name="connsiteY4" fmla="*/ 182125 h 757171"/>
                  <a:gd name="connsiteX5" fmla="*/ 263102 w 1420414"/>
                  <a:gd name="connsiteY5" fmla="*/ 96124 h 757171"/>
                  <a:gd name="connsiteX6" fmla="*/ 387631 w 1420414"/>
                  <a:gd name="connsiteY6" fmla="*/ 39196 h 757171"/>
                  <a:gd name="connsiteX7" fmla="*/ 547740 w 1420414"/>
                  <a:gd name="connsiteY7" fmla="*/ 59 h 757171"/>
                  <a:gd name="connsiteX8" fmla="*/ 746987 w 1420414"/>
                  <a:gd name="connsiteY8" fmla="*/ 21406 h 757171"/>
                  <a:gd name="connsiteX9" fmla="*/ 1120574 w 1420414"/>
                  <a:gd name="connsiteY9" fmla="*/ 167283 h 757171"/>
                  <a:gd name="connsiteX10" fmla="*/ 942675 w 1420414"/>
                  <a:gd name="connsiteY10" fmla="*/ 338066 h 757171"/>
                  <a:gd name="connsiteX11" fmla="*/ 1010762 w 1420414"/>
                  <a:gd name="connsiteY11" fmla="*/ 428490 h 757171"/>
                  <a:gd name="connsiteX12" fmla="*/ 1042299 w 1420414"/>
                  <a:gd name="connsiteY12" fmla="*/ 523081 h 757171"/>
                  <a:gd name="connsiteX13" fmla="*/ 1049415 w 1420414"/>
                  <a:gd name="connsiteY13" fmla="*/ 615588 h 757171"/>
                  <a:gd name="connsiteX14" fmla="*/ 1420414 w 1420414"/>
                  <a:gd name="connsiteY14" fmla="*/ 757171 h 757171"/>
                  <a:gd name="connsiteX15" fmla="*/ 1393998 w 1420414"/>
                  <a:gd name="connsiteY15" fmla="*/ 609947 h 757171"/>
                  <a:gd name="connsiteX16" fmla="*/ 1284241 w 1420414"/>
                  <a:gd name="connsiteY16" fmla="*/ 459038 h 757171"/>
                  <a:gd name="connsiteX17" fmla="*/ 1170386 w 1420414"/>
                  <a:gd name="connsiteY17" fmla="*/ 388615 h 757171"/>
                  <a:gd name="connsiteX18" fmla="*/ 1064672 w 1420414"/>
                  <a:gd name="connsiteY18" fmla="*/ 355856 h 757171"/>
                  <a:gd name="connsiteX19" fmla="*/ 996045 w 1420414"/>
                  <a:gd name="connsiteY19" fmla="*/ 341624 h 757171"/>
                  <a:gd name="connsiteX20" fmla="*/ 864400 w 1420414"/>
                  <a:gd name="connsiteY20" fmla="*/ 338066 h 757171"/>
                  <a:gd name="connsiteX21" fmla="*/ 750545 w 1420414"/>
                  <a:gd name="connsiteY21" fmla="*/ 384320 h 757171"/>
                  <a:gd name="connsiteX22" fmla="*/ 631081 w 1420414"/>
                  <a:gd name="connsiteY22" fmla="*/ 454869 h 757171"/>
                  <a:gd name="connsiteX23" fmla="*/ 555395 w 1420414"/>
                  <a:gd name="connsiteY23" fmla="*/ 530323 h 757171"/>
                  <a:gd name="connsiteX24" fmla="*/ 503050 w 1420414"/>
                  <a:gd name="connsiteY24" fmla="*/ 628473 h 757171"/>
                  <a:gd name="connsiteX25" fmla="*/ 486284 w 1420414"/>
                  <a:gd name="connsiteY25" fmla="*/ 752139 h 757171"/>
                  <a:gd name="connsiteX26" fmla="*/ 305798 w 1420414"/>
                  <a:gd name="connsiteY26" fmla="*/ 747234 h 757171"/>
                  <a:gd name="connsiteX0" fmla="*/ 305798 w 1420414"/>
                  <a:gd name="connsiteY0" fmla="*/ 747234 h 757171"/>
                  <a:gd name="connsiteX1" fmla="*/ 0 w 1420414"/>
                  <a:gd name="connsiteY1" fmla="*/ 566511 h 757171"/>
                  <a:gd name="connsiteX2" fmla="*/ 30442 w 1420414"/>
                  <a:gd name="connsiteY2" fmla="*/ 425228 h 757171"/>
                  <a:gd name="connsiteX3" fmla="*/ 77008 w 1420414"/>
                  <a:gd name="connsiteY3" fmla="*/ 295982 h 757171"/>
                  <a:gd name="connsiteX4" fmla="*/ 161915 w 1420414"/>
                  <a:gd name="connsiteY4" fmla="*/ 182125 h 757171"/>
                  <a:gd name="connsiteX5" fmla="*/ 263102 w 1420414"/>
                  <a:gd name="connsiteY5" fmla="*/ 96124 h 757171"/>
                  <a:gd name="connsiteX6" fmla="*/ 387631 w 1420414"/>
                  <a:gd name="connsiteY6" fmla="*/ 39196 h 757171"/>
                  <a:gd name="connsiteX7" fmla="*/ 547740 w 1420414"/>
                  <a:gd name="connsiteY7" fmla="*/ 59 h 757171"/>
                  <a:gd name="connsiteX8" fmla="*/ 746987 w 1420414"/>
                  <a:gd name="connsiteY8" fmla="*/ 21406 h 757171"/>
                  <a:gd name="connsiteX9" fmla="*/ 1120574 w 1420414"/>
                  <a:gd name="connsiteY9" fmla="*/ 167283 h 757171"/>
                  <a:gd name="connsiteX10" fmla="*/ 942675 w 1420414"/>
                  <a:gd name="connsiteY10" fmla="*/ 338066 h 757171"/>
                  <a:gd name="connsiteX11" fmla="*/ 1010762 w 1420414"/>
                  <a:gd name="connsiteY11" fmla="*/ 428490 h 757171"/>
                  <a:gd name="connsiteX12" fmla="*/ 1042299 w 1420414"/>
                  <a:gd name="connsiteY12" fmla="*/ 523081 h 757171"/>
                  <a:gd name="connsiteX13" fmla="*/ 1053713 w 1420414"/>
                  <a:gd name="connsiteY13" fmla="*/ 610803 h 757171"/>
                  <a:gd name="connsiteX14" fmla="*/ 1420414 w 1420414"/>
                  <a:gd name="connsiteY14" fmla="*/ 757171 h 757171"/>
                  <a:gd name="connsiteX15" fmla="*/ 1393998 w 1420414"/>
                  <a:gd name="connsiteY15" fmla="*/ 609947 h 757171"/>
                  <a:gd name="connsiteX16" fmla="*/ 1284241 w 1420414"/>
                  <a:gd name="connsiteY16" fmla="*/ 459038 h 757171"/>
                  <a:gd name="connsiteX17" fmla="*/ 1170386 w 1420414"/>
                  <a:gd name="connsiteY17" fmla="*/ 388615 h 757171"/>
                  <a:gd name="connsiteX18" fmla="*/ 1064672 w 1420414"/>
                  <a:gd name="connsiteY18" fmla="*/ 355856 h 757171"/>
                  <a:gd name="connsiteX19" fmla="*/ 996045 w 1420414"/>
                  <a:gd name="connsiteY19" fmla="*/ 341624 h 757171"/>
                  <a:gd name="connsiteX20" fmla="*/ 864400 w 1420414"/>
                  <a:gd name="connsiteY20" fmla="*/ 338066 h 757171"/>
                  <a:gd name="connsiteX21" fmla="*/ 750545 w 1420414"/>
                  <a:gd name="connsiteY21" fmla="*/ 384320 h 757171"/>
                  <a:gd name="connsiteX22" fmla="*/ 631081 w 1420414"/>
                  <a:gd name="connsiteY22" fmla="*/ 454869 h 757171"/>
                  <a:gd name="connsiteX23" fmla="*/ 555395 w 1420414"/>
                  <a:gd name="connsiteY23" fmla="*/ 530323 h 757171"/>
                  <a:gd name="connsiteX24" fmla="*/ 503050 w 1420414"/>
                  <a:gd name="connsiteY24" fmla="*/ 628473 h 757171"/>
                  <a:gd name="connsiteX25" fmla="*/ 486284 w 1420414"/>
                  <a:gd name="connsiteY25" fmla="*/ 752139 h 757171"/>
                  <a:gd name="connsiteX26" fmla="*/ 305798 w 1420414"/>
                  <a:gd name="connsiteY26" fmla="*/ 747234 h 7571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420414" h="757171">
                    <a:moveTo>
                      <a:pt x="305798" y="747234"/>
                    </a:moveTo>
                    <a:lnTo>
                      <a:pt x="0" y="566511"/>
                    </a:lnTo>
                    <a:cubicBezTo>
                      <a:pt x="13115" y="483394"/>
                      <a:pt x="17607" y="470316"/>
                      <a:pt x="30442" y="425228"/>
                    </a:cubicBezTo>
                    <a:cubicBezTo>
                      <a:pt x="43277" y="380140"/>
                      <a:pt x="55096" y="336499"/>
                      <a:pt x="77008" y="295982"/>
                    </a:cubicBezTo>
                    <a:cubicBezTo>
                      <a:pt x="98920" y="255465"/>
                      <a:pt x="130900" y="215434"/>
                      <a:pt x="161915" y="182125"/>
                    </a:cubicBezTo>
                    <a:cubicBezTo>
                      <a:pt x="192930" y="148816"/>
                      <a:pt x="225233" y="121156"/>
                      <a:pt x="263102" y="96124"/>
                    </a:cubicBezTo>
                    <a:cubicBezTo>
                      <a:pt x="304612" y="68685"/>
                      <a:pt x="343295" y="55676"/>
                      <a:pt x="387631" y="39196"/>
                    </a:cubicBezTo>
                    <a:cubicBezTo>
                      <a:pt x="439130" y="20054"/>
                      <a:pt x="492814" y="-1261"/>
                      <a:pt x="547740" y="59"/>
                    </a:cubicBezTo>
                    <a:cubicBezTo>
                      <a:pt x="609089" y="1533"/>
                      <a:pt x="678037" y="5828"/>
                      <a:pt x="746987" y="21406"/>
                    </a:cubicBezTo>
                    <a:lnTo>
                      <a:pt x="1120574" y="167283"/>
                    </a:lnTo>
                    <a:lnTo>
                      <a:pt x="942675" y="338066"/>
                    </a:lnTo>
                    <a:cubicBezTo>
                      <a:pt x="968711" y="376899"/>
                      <a:pt x="994158" y="397654"/>
                      <a:pt x="1010762" y="428490"/>
                    </a:cubicBezTo>
                    <a:cubicBezTo>
                      <a:pt x="1027366" y="459326"/>
                      <a:pt x="1035140" y="492695"/>
                      <a:pt x="1042299" y="523081"/>
                    </a:cubicBezTo>
                    <a:cubicBezTo>
                      <a:pt x="1049458" y="553467"/>
                      <a:pt x="1051341" y="579967"/>
                      <a:pt x="1053713" y="610803"/>
                    </a:cubicBezTo>
                    <a:lnTo>
                      <a:pt x="1420414" y="757171"/>
                    </a:lnTo>
                    <a:cubicBezTo>
                      <a:pt x="1420415" y="697929"/>
                      <a:pt x="1416693" y="659636"/>
                      <a:pt x="1393998" y="609947"/>
                    </a:cubicBezTo>
                    <a:cubicBezTo>
                      <a:pt x="1371303" y="560258"/>
                      <a:pt x="1321510" y="495927"/>
                      <a:pt x="1284241" y="459038"/>
                    </a:cubicBezTo>
                    <a:cubicBezTo>
                      <a:pt x="1246972" y="422149"/>
                      <a:pt x="1206981" y="405812"/>
                      <a:pt x="1170386" y="388615"/>
                    </a:cubicBezTo>
                    <a:cubicBezTo>
                      <a:pt x="1133791" y="371418"/>
                      <a:pt x="1100347" y="362991"/>
                      <a:pt x="1064672" y="355856"/>
                    </a:cubicBezTo>
                    <a:lnTo>
                      <a:pt x="996045" y="341624"/>
                    </a:lnTo>
                    <a:lnTo>
                      <a:pt x="864400" y="338066"/>
                    </a:lnTo>
                    <a:lnTo>
                      <a:pt x="750545" y="384320"/>
                    </a:lnTo>
                    <a:cubicBezTo>
                      <a:pt x="710814" y="405668"/>
                      <a:pt x="663606" y="430535"/>
                      <a:pt x="631081" y="454869"/>
                    </a:cubicBezTo>
                    <a:cubicBezTo>
                      <a:pt x="598556" y="479203"/>
                      <a:pt x="573778" y="501859"/>
                      <a:pt x="555395" y="530323"/>
                    </a:cubicBezTo>
                    <a:lnTo>
                      <a:pt x="503050" y="628473"/>
                    </a:lnTo>
                    <a:cubicBezTo>
                      <a:pt x="493239" y="666874"/>
                      <a:pt x="485961" y="710917"/>
                      <a:pt x="486284" y="752139"/>
                    </a:cubicBezTo>
                    <a:lnTo>
                      <a:pt x="305798" y="747234"/>
                    </a:lnTo>
                    <a:close/>
                  </a:path>
                </a:pathLst>
              </a:custGeom>
              <a:grpFill/>
              <a:ln w="158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679" name="Arc plein 2678"/>
              <p:cNvSpPr/>
              <p:nvPr/>
            </p:nvSpPr>
            <p:spPr>
              <a:xfrm>
                <a:off x="4871526" y="2495823"/>
                <a:ext cx="1296144" cy="1224136"/>
              </a:xfrm>
              <a:prstGeom prst="blockArc">
                <a:avLst>
                  <a:gd name="adj1" fmla="val 10800000"/>
                  <a:gd name="adj2" fmla="val 82982"/>
                  <a:gd name="adj3" fmla="val 16097"/>
                </a:avLst>
              </a:prstGeom>
              <a:grpFill/>
              <a:ln w="158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sp>
          <p:nvSpPr>
            <p:cNvPr id="2673" name="Arc plein 2672"/>
            <p:cNvSpPr/>
            <p:nvPr/>
          </p:nvSpPr>
          <p:spPr>
            <a:xfrm rot="60000">
              <a:off x="4538791" y="2709282"/>
              <a:ext cx="1460546" cy="1198126"/>
            </a:xfrm>
            <a:prstGeom prst="blockArc">
              <a:avLst>
                <a:gd name="adj1" fmla="val 10726805"/>
                <a:gd name="adj2" fmla="val 21578555"/>
                <a:gd name="adj3" fmla="val 5358"/>
              </a:avLst>
            </a:prstGeom>
            <a:solidFill>
              <a:schemeClr val="accent2">
                <a:alpha val="77000"/>
              </a:schemeClr>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sp>
          <p:nvSpPr>
            <p:cNvPr id="2674" name="Arc plein 2673"/>
            <p:cNvSpPr/>
            <p:nvPr/>
          </p:nvSpPr>
          <p:spPr>
            <a:xfrm rot="300000">
              <a:off x="4373253" y="2550698"/>
              <a:ext cx="1798354" cy="1450765"/>
            </a:xfrm>
            <a:prstGeom prst="blockArc">
              <a:avLst>
                <a:gd name="adj1" fmla="val 10366529"/>
                <a:gd name="adj2" fmla="val 21578555"/>
                <a:gd name="adj3" fmla="val 5358"/>
              </a:avLst>
            </a:prstGeom>
            <a:solidFill>
              <a:srgbClr val="0070C0">
                <a:alpha val="47000"/>
              </a:srgbClr>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nvGrpSpPr>
            <p:cNvPr id="2675" name="Groupe 2674"/>
            <p:cNvGrpSpPr/>
            <p:nvPr/>
          </p:nvGrpSpPr>
          <p:grpSpPr>
            <a:xfrm>
              <a:off x="3926186" y="2368893"/>
              <a:ext cx="2013966" cy="952095"/>
              <a:chOff x="3926186" y="2368893"/>
              <a:chExt cx="2013966" cy="952095"/>
            </a:xfrm>
          </p:grpSpPr>
          <p:sp>
            <p:nvSpPr>
              <p:cNvPr id="2676" name="Forme libre 2675"/>
              <p:cNvSpPr/>
              <p:nvPr/>
            </p:nvSpPr>
            <p:spPr>
              <a:xfrm>
                <a:off x="5243309" y="2780928"/>
                <a:ext cx="696843" cy="540060"/>
              </a:xfrm>
              <a:custGeom>
                <a:avLst/>
                <a:gdLst>
                  <a:gd name="connsiteX0" fmla="*/ 0 w 647552"/>
                  <a:gd name="connsiteY0" fmla="*/ 0 h 515906"/>
                  <a:gd name="connsiteX1" fmla="*/ 99624 w 647552"/>
                  <a:gd name="connsiteY1" fmla="*/ 103181 h 515906"/>
                  <a:gd name="connsiteX2" fmla="*/ 138762 w 647552"/>
                  <a:gd name="connsiteY2" fmla="*/ 298870 h 515906"/>
                  <a:gd name="connsiteX3" fmla="*/ 138762 w 647552"/>
                  <a:gd name="connsiteY3" fmla="*/ 298870 h 515906"/>
                  <a:gd name="connsiteX4" fmla="*/ 138762 w 647552"/>
                  <a:gd name="connsiteY4" fmla="*/ 330891 h 515906"/>
                  <a:gd name="connsiteX5" fmla="*/ 647552 w 647552"/>
                  <a:gd name="connsiteY5" fmla="*/ 515906 h 515906"/>
                  <a:gd name="connsiteX6" fmla="*/ 594183 w 647552"/>
                  <a:gd name="connsiteY6" fmla="*/ 298870 h 515906"/>
                  <a:gd name="connsiteX7" fmla="*/ 441190 w 647552"/>
                  <a:gd name="connsiteY7" fmla="*/ 131645 h 515906"/>
                  <a:gd name="connsiteX8" fmla="*/ 259733 w 647552"/>
                  <a:gd name="connsiteY8" fmla="*/ 32021 h 515906"/>
                  <a:gd name="connsiteX9" fmla="*/ 0 w 647552"/>
                  <a:gd name="connsiteY9" fmla="*/ 0 h 515906"/>
                  <a:gd name="connsiteX0" fmla="*/ 0 w 647552"/>
                  <a:gd name="connsiteY0" fmla="*/ 0 h 515906"/>
                  <a:gd name="connsiteX1" fmla="*/ 92508 w 647552"/>
                  <a:gd name="connsiteY1" fmla="*/ 103181 h 515906"/>
                  <a:gd name="connsiteX2" fmla="*/ 138762 w 647552"/>
                  <a:gd name="connsiteY2" fmla="*/ 298870 h 515906"/>
                  <a:gd name="connsiteX3" fmla="*/ 138762 w 647552"/>
                  <a:gd name="connsiteY3" fmla="*/ 298870 h 515906"/>
                  <a:gd name="connsiteX4" fmla="*/ 138762 w 647552"/>
                  <a:gd name="connsiteY4" fmla="*/ 330891 h 515906"/>
                  <a:gd name="connsiteX5" fmla="*/ 647552 w 647552"/>
                  <a:gd name="connsiteY5" fmla="*/ 515906 h 515906"/>
                  <a:gd name="connsiteX6" fmla="*/ 594183 w 647552"/>
                  <a:gd name="connsiteY6" fmla="*/ 298870 h 515906"/>
                  <a:gd name="connsiteX7" fmla="*/ 441190 w 647552"/>
                  <a:gd name="connsiteY7" fmla="*/ 131645 h 515906"/>
                  <a:gd name="connsiteX8" fmla="*/ 259733 w 647552"/>
                  <a:gd name="connsiteY8" fmla="*/ 32021 h 515906"/>
                  <a:gd name="connsiteX9" fmla="*/ 0 w 647552"/>
                  <a:gd name="connsiteY9" fmla="*/ 0 h 515906"/>
                  <a:gd name="connsiteX0" fmla="*/ 0 w 647552"/>
                  <a:gd name="connsiteY0" fmla="*/ 0 h 515906"/>
                  <a:gd name="connsiteX1" fmla="*/ 92508 w 647552"/>
                  <a:gd name="connsiteY1" fmla="*/ 103181 h 515906"/>
                  <a:gd name="connsiteX2" fmla="*/ 138762 w 647552"/>
                  <a:gd name="connsiteY2" fmla="*/ 298870 h 515906"/>
                  <a:gd name="connsiteX3" fmla="*/ 138762 w 647552"/>
                  <a:gd name="connsiteY3" fmla="*/ 298870 h 515906"/>
                  <a:gd name="connsiteX4" fmla="*/ 138762 w 647552"/>
                  <a:gd name="connsiteY4" fmla="*/ 330891 h 515906"/>
                  <a:gd name="connsiteX5" fmla="*/ 647552 w 647552"/>
                  <a:gd name="connsiteY5" fmla="*/ 515906 h 515906"/>
                  <a:gd name="connsiteX6" fmla="*/ 594183 w 647552"/>
                  <a:gd name="connsiteY6" fmla="*/ 298870 h 515906"/>
                  <a:gd name="connsiteX7" fmla="*/ 441190 w 647552"/>
                  <a:gd name="connsiteY7" fmla="*/ 131645 h 515906"/>
                  <a:gd name="connsiteX8" fmla="*/ 160145 w 647552"/>
                  <a:gd name="connsiteY8" fmla="*/ 4861 h 515906"/>
                  <a:gd name="connsiteX9" fmla="*/ 0 w 647552"/>
                  <a:gd name="connsiteY9" fmla="*/ 0 h 515906"/>
                  <a:gd name="connsiteX0" fmla="*/ 0 w 647552"/>
                  <a:gd name="connsiteY0" fmla="*/ 0 h 515906"/>
                  <a:gd name="connsiteX1" fmla="*/ 92508 w 647552"/>
                  <a:gd name="connsiteY1" fmla="*/ 103181 h 515906"/>
                  <a:gd name="connsiteX2" fmla="*/ 138762 w 647552"/>
                  <a:gd name="connsiteY2" fmla="*/ 298870 h 515906"/>
                  <a:gd name="connsiteX3" fmla="*/ 138762 w 647552"/>
                  <a:gd name="connsiteY3" fmla="*/ 298870 h 515906"/>
                  <a:gd name="connsiteX4" fmla="*/ 138762 w 647552"/>
                  <a:gd name="connsiteY4" fmla="*/ 330891 h 515906"/>
                  <a:gd name="connsiteX5" fmla="*/ 647552 w 647552"/>
                  <a:gd name="connsiteY5" fmla="*/ 515906 h 515906"/>
                  <a:gd name="connsiteX6" fmla="*/ 594183 w 647552"/>
                  <a:gd name="connsiteY6" fmla="*/ 298870 h 515906"/>
                  <a:gd name="connsiteX7" fmla="*/ 420065 w 647552"/>
                  <a:gd name="connsiteY7" fmla="*/ 110521 h 515906"/>
                  <a:gd name="connsiteX8" fmla="*/ 160145 w 647552"/>
                  <a:gd name="connsiteY8" fmla="*/ 4861 h 515906"/>
                  <a:gd name="connsiteX9" fmla="*/ 0 w 647552"/>
                  <a:gd name="connsiteY9" fmla="*/ 0 h 5159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647552" h="515906">
                    <a:moveTo>
                      <a:pt x="0" y="0"/>
                    </a:moveTo>
                    <a:lnTo>
                      <a:pt x="92508" y="103181"/>
                    </a:lnTo>
                    <a:lnTo>
                      <a:pt x="138762" y="298870"/>
                    </a:lnTo>
                    <a:lnTo>
                      <a:pt x="138762" y="298870"/>
                    </a:lnTo>
                    <a:lnTo>
                      <a:pt x="138762" y="330891"/>
                    </a:lnTo>
                    <a:lnTo>
                      <a:pt x="647552" y="515906"/>
                    </a:lnTo>
                    <a:lnTo>
                      <a:pt x="594183" y="298870"/>
                    </a:lnTo>
                    <a:lnTo>
                      <a:pt x="420065" y="110521"/>
                    </a:lnTo>
                    <a:lnTo>
                      <a:pt x="160145" y="4861"/>
                    </a:lnTo>
                    <a:lnTo>
                      <a:pt x="0" y="0"/>
                    </a:lnTo>
                    <a:close/>
                  </a:path>
                </a:pathLst>
              </a:custGeom>
              <a:solidFill>
                <a:schemeClr val="accent2">
                  <a:alpha val="64000"/>
                </a:schemeClr>
              </a:solidFill>
              <a:ln>
                <a:noFill/>
              </a:ln>
              <a:effectLst>
                <a:softEdge rad="127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677" name="Forme libre 2676"/>
              <p:cNvSpPr/>
              <p:nvPr/>
            </p:nvSpPr>
            <p:spPr>
              <a:xfrm>
                <a:off x="3926186" y="2368893"/>
                <a:ext cx="2006852" cy="938640"/>
              </a:xfrm>
              <a:custGeom>
                <a:avLst/>
                <a:gdLst>
                  <a:gd name="connsiteX0" fmla="*/ 0 w 2006852"/>
                  <a:gd name="connsiteY0" fmla="*/ 694099 h 938543"/>
                  <a:gd name="connsiteX1" fmla="*/ 407406 w 2006852"/>
                  <a:gd name="connsiteY1" fmla="*/ 917418 h 938543"/>
                  <a:gd name="connsiteX2" fmla="*/ 467763 w 2006852"/>
                  <a:gd name="connsiteY2" fmla="*/ 938543 h 938543"/>
                  <a:gd name="connsiteX3" fmla="*/ 555279 w 2006852"/>
                  <a:gd name="connsiteY3" fmla="*/ 555279 h 938543"/>
                  <a:gd name="connsiteX4" fmla="*/ 860079 w 2006852"/>
                  <a:gd name="connsiteY4" fmla="*/ 310836 h 938543"/>
                  <a:gd name="connsiteX5" fmla="*/ 1182986 w 2006852"/>
                  <a:gd name="connsiteY5" fmla="*/ 229355 h 938543"/>
                  <a:gd name="connsiteX6" fmla="*/ 1587374 w 2006852"/>
                  <a:gd name="connsiteY6" fmla="*/ 229355 h 938543"/>
                  <a:gd name="connsiteX7" fmla="*/ 1828800 w 2006852"/>
                  <a:gd name="connsiteY7" fmla="*/ 328943 h 938543"/>
                  <a:gd name="connsiteX8" fmla="*/ 2006852 w 2006852"/>
                  <a:gd name="connsiteY8" fmla="*/ 431549 h 938543"/>
                  <a:gd name="connsiteX9" fmla="*/ 1907264 w 2006852"/>
                  <a:gd name="connsiteY9" fmla="*/ 334978 h 938543"/>
                  <a:gd name="connsiteX10" fmla="*/ 1729212 w 2006852"/>
                  <a:gd name="connsiteY10" fmla="*/ 238408 h 938543"/>
                  <a:gd name="connsiteX11" fmla="*/ 1524000 w 2006852"/>
                  <a:gd name="connsiteY11" fmla="*/ 178052 h 938543"/>
                  <a:gd name="connsiteX12" fmla="*/ 1071327 w 2006852"/>
                  <a:gd name="connsiteY12" fmla="*/ 54321 h 938543"/>
                  <a:gd name="connsiteX13" fmla="*/ 1038131 w 2006852"/>
                  <a:gd name="connsiteY13" fmla="*/ 30178 h 938543"/>
                  <a:gd name="connsiteX14" fmla="*/ 841972 w 2006852"/>
                  <a:gd name="connsiteY14" fmla="*/ 0 h 938543"/>
                  <a:gd name="connsiteX15" fmla="*/ 685046 w 2006852"/>
                  <a:gd name="connsiteY15" fmla="*/ 9054 h 938543"/>
                  <a:gd name="connsiteX16" fmla="*/ 549244 w 2006852"/>
                  <a:gd name="connsiteY16" fmla="*/ 30178 h 938543"/>
                  <a:gd name="connsiteX17" fmla="*/ 516048 w 2006852"/>
                  <a:gd name="connsiteY17" fmla="*/ 45267 h 938543"/>
                  <a:gd name="connsiteX18" fmla="*/ 377228 w 2006852"/>
                  <a:gd name="connsiteY18" fmla="*/ 102606 h 938543"/>
                  <a:gd name="connsiteX19" fmla="*/ 187105 w 2006852"/>
                  <a:gd name="connsiteY19" fmla="*/ 265568 h 938543"/>
                  <a:gd name="connsiteX20" fmla="*/ 96570 w 2006852"/>
                  <a:gd name="connsiteY20" fmla="*/ 413442 h 938543"/>
                  <a:gd name="connsiteX21" fmla="*/ 45267 w 2006852"/>
                  <a:gd name="connsiteY21" fmla="*/ 564333 h 938543"/>
                  <a:gd name="connsiteX22" fmla="*/ 51303 w 2006852"/>
                  <a:gd name="connsiteY22" fmla="*/ 585458 h 938543"/>
                  <a:gd name="connsiteX23" fmla="*/ 0 w 2006852"/>
                  <a:gd name="connsiteY23" fmla="*/ 694099 h 938543"/>
                  <a:gd name="connsiteX0" fmla="*/ 0 w 2006852"/>
                  <a:gd name="connsiteY0" fmla="*/ 694099 h 938543"/>
                  <a:gd name="connsiteX1" fmla="*/ 407406 w 2006852"/>
                  <a:gd name="connsiteY1" fmla="*/ 917418 h 938543"/>
                  <a:gd name="connsiteX2" fmla="*/ 467763 w 2006852"/>
                  <a:gd name="connsiteY2" fmla="*/ 938543 h 938543"/>
                  <a:gd name="connsiteX3" fmla="*/ 555279 w 2006852"/>
                  <a:gd name="connsiteY3" fmla="*/ 555279 h 938543"/>
                  <a:gd name="connsiteX4" fmla="*/ 860079 w 2006852"/>
                  <a:gd name="connsiteY4" fmla="*/ 310836 h 938543"/>
                  <a:gd name="connsiteX5" fmla="*/ 1182986 w 2006852"/>
                  <a:gd name="connsiteY5" fmla="*/ 229355 h 938543"/>
                  <a:gd name="connsiteX6" fmla="*/ 1587374 w 2006852"/>
                  <a:gd name="connsiteY6" fmla="*/ 229355 h 938543"/>
                  <a:gd name="connsiteX7" fmla="*/ 1828800 w 2006852"/>
                  <a:gd name="connsiteY7" fmla="*/ 328943 h 938543"/>
                  <a:gd name="connsiteX8" fmla="*/ 2006852 w 2006852"/>
                  <a:gd name="connsiteY8" fmla="*/ 431549 h 938543"/>
                  <a:gd name="connsiteX9" fmla="*/ 1907264 w 2006852"/>
                  <a:gd name="connsiteY9" fmla="*/ 334978 h 938543"/>
                  <a:gd name="connsiteX10" fmla="*/ 1729212 w 2006852"/>
                  <a:gd name="connsiteY10" fmla="*/ 238408 h 938543"/>
                  <a:gd name="connsiteX11" fmla="*/ 1524000 w 2006852"/>
                  <a:gd name="connsiteY11" fmla="*/ 178052 h 938543"/>
                  <a:gd name="connsiteX12" fmla="*/ 1089434 w 2006852"/>
                  <a:gd name="connsiteY12" fmla="*/ 45268 h 938543"/>
                  <a:gd name="connsiteX13" fmla="*/ 1038131 w 2006852"/>
                  <a:gd name="connsiteY13" fmla="*/ 30178 h 938543"/>
                  <a:gd name="connsiteX14" fmla="*/ 841972 w 2006852"/>
                  <a:gd name="connsiteY14" fmla="*/ 0 h 938543"/>
                  <a:gd name="connsiteX15" fmla="*/ 685046 w 2006852"/>
                  <a:gd name="connsiteY15" fmla="*/ 9054 h 938543"/>
                  <a:gd name="connsiteX16" fmla="*/ 549244 w 2006852"/>
                  <a:gd name="connsiteY16" fmla="*/ 30178 h 938543"/>
                  <a:gd name="connsiteX17" fmla="*/ 516048 w 2006852"/>
                  <a:gd name="connsiteY17" fmla="*/ 45267 h 938543"/>
                  <a:gd name="connsiteX18" fmla="*/ 377228 w 2006852"/>
                  <a:gd name="connsiteY18" fmla="*/ 102606 h 938543"/>
                  <a:gd name="connsiteX19" fmla="*/ 187105 w 2006852"/>
                  <a:gd name="connsiteY19" fmla="*/ 265568 h 938543"/>
                  <a:gd name="connsiteX20" fmla="*/ 96570 w 2006852"/>
                  <a:gd name="connsiteY20" fmla="*/ 413442 h 938543"/>
                  <a:gd name="connsiteX21" fmla="*/ 45267 w 2006852"/>
                  <a:gd name="connsiteY21" fmla="*/ 564333 h 938543"/>
                  <a:gd name="connsiteX22" fmla="*/ 51303 w 2006852"/>
                  <a:gd name="connsiteY22" fmla="*/ 585458 h 938543"/>
                  <a:gd name="connsiteX23" fmla="*/ 0 w 2006852"/>
                  <a:gd name="connsiteY23" fmla="*/ 694099 h 938543"/>
                  <a:gd name="connsiteX0" fmla="*/ 0 w 2006852"/>
                  <a:gd name="connsiteY0" fmla="*/ 694196 h 938640"/>
                  <a:gd name="connsiteX1" fmla="*/ 407406 w 2006852"/>
                  <a:gd name="connsiteY1" fmla="*/ 917515 h 938640"/>
                  <a:gd name="connsiteX2" fmla="*/ 467763 w 2006852"/>
                  <a:gd name="connsiteY2" fmla="*/ 938640 h 938640"/>
                  <a:gd name="connsiteX3" fmla="*/ 555279 w 2006852"/>
                  <a:gd name="connsiteY3" fmla="*/ 555376 h 938640"/>
                  <a:gd name="connsiteX4" fmla="*/ 860079 w 2006852"/>
                  <a:gd name="connsiteY4" fmla="*/ 310933 h 938640"/>
                  <a:gd name="connsiteX5" fmla="*/ 1182986 w 2006852"/>
                  <a:gd name="connsiteY5" fmla="*/ 229452 h 938640"/>
                  <a:gd name="connsiteX6" fmla="*/ 1587374 w 2006852"/>
                  <a:gd name="connsiteY6" fmla="*/ 229452 h 938640"/>
                  <a:gd name="connsiteX7" fmla="*/ 1828800 w 2006852"/>
                  <a:gd name="connsiteY7" fmla="*/ 329040 h 938640"/>
                  <a:gd name="connsiteX8" fmla="*/ 2006852 w 2006852"/>
                  <a:gd name="connsiteY8" fmla="*/ 431646 h 938640"/>
                  <a:gd name="connsiteX9" fmla="*/ 1907264 w 2006852"/>
                  <a:gd name="connsiteY9" fmla="*/ 335075 h 938640"/>
                  <a:gd name="connsiteX10" fmla="*/ 1729212 w 2006852"/>
                  <a:gd name="connsiteY10" fmla="*/ 238505 h 938640"/>
                  <a:gd name="connsiteX11" fmla="*/ 1524000 w 2006852"/>
                  <a:gd name="connsiteY11" fmla="*/ 178149 h 938640"/>
                  <a:gd name="connsiteX12" fmla="*/ 1089434 w 2006852"/>
                  <a:gd name="connsiteY12" fmla="*/ 45365 h 938640"/>
                  <a:gd name="connsiteX13" fmla="*/ 1020025 w 2006852"/>
                  <a:gd name="connsiteY13" fmla="*/ 15186 h 938640"/>
                  <a:gd name="connsiteX14" fmla="*/ 841972 w 2006852"/>
                  <a:gd name="connsiteY14" fmla="*/ 97 h 938640"/>
                  <a:gd name="connsiteX15" fmla="*/ 685046 w 2006852"/>
                  <a:gd name="connsiteY15" fmla="*/ 9151 h 938640"/>
                  <a:gd name="connsiteX16" fmla="*/ 549244 w 2006852"/>
                  <a:gd name="connsiteY16" fmla="*/ 30275 h 938640"/>
                  <a:gd name="connsiteX17" fmla="*/ 516048 w 2006852"/>
                  <a:gd name="connsiteY17" fmla="*/ 45364 h 938640"/>
                  <a:gd name="connsiteX18" fmla="*/ 377228 w 2006852"/>
                  <a:gd name="connsiteY18" fmla="*/ 102703 h 938640"/>
                  <a:gd name="connsiteX19" fmla="*/ 187105 w 2006852"/>
                  <a:gd name="connsiteY19" fmla="*/ 265665 h 938640"/>
                  <a:gd name="connsiteX20" fmla="*/ 96570 w 2006852"/>
                  <a:gd name="connsiteY20" fmla="*/ 413539 h 938640"/>
                  <a:gd name="connsiteX21" fmla="*/ 45267 w 2006852"/>
                  <a:gd name="connsiteY21" fmla="*/ 564430 h 938640"/>
                  <a:gd name="connsiteX22" fmla="*/ 51303 w 2006852"/>
                  <a:gd name="connsiteY22" fmla="*/ 585555 h 938640"/>
                  <a:gd name="connsiteX23" fmla="*/ 0 w 2006852"/>
                  <a:gd name="connsiteY23" fmla="*/ 694196 h 9386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2006852" h="938640">
                    <a:moveTo>
                      <a:pt x="0" y="694196"/>
                    </a:moveTo>
                    <a:lnTo>
                      <a:pt x="407406" y="917515"/>
                    </a:lnTo>
                    <a:lnTo>
                      <a:pt x="467763" y="938640"/>
                    </a:lnTo>
                    <a:lnTo>
                      <a:pt x="555279" y="555376"/>
                    </a:lnTo>
                    <a:lnTo>
                      <a:pt x="860079" y="310933"/>
                    </a:lnTo>
                    <a:lnTo>
                      <a:pt x="1182986" y="229452"/>
                    </a:lnTo>
                    <a:lnTo>
                      <a:pt x="1587374" y="229452"/>
                    </a:lnTo>
                    <a:lnTo>
                      <a:pt x="1828800" y="329040"/>
                    </a:lnTo>
                    <a:lnTo>
                      <a:pt x="2006852" y="431646"/>
                    </a:lnTo>
                    <a:lnTo>
                      <a:pt x="1907264" y="335075"/>
                    </a:lnTo>
                    <a:lnTo>
                      <a:pt x="1729212" y="238505"/>
                    </a:lnTo>
                    <a:lnTo>
                      <a:pt x="1524000" y="178149"/>
                    </a:lnTo>
                    <a:lnTo>
                      <a:pt x="1089434" y="45365"/>
                    </a:lnTo>
                    <a:lnTo>
                      <a:pt x="1020025" y="15186"/>
                    </a:lnTo>
                    <a:cubicBezTo>
                      <a:pt x="960674" y="10156"/>
                      <a:pt x="897802" y="1103"/>
                      <a:pt x="841972" y="97"/>
                    </a:cubicBezTo>
                    <a:cubicBezTo>
                      <a:pt x="786142" y="-909"/>
                      <a:pt x="737355" y="6133"/>
                      <a:pt x="685046" y="9151"/>
                    </a:cubicBezTo>
                    <a:lnTo>
                      <a:pt x="549244" y="30275"/>
                    </a:lnTo>
                    <a:lnTo>
                      <a:pt x="516048" y="45364"/>
                    </a:lnTo>
                    <a:lnTo>
                      <a:pt x="377228" y="102703"/>
                    </a:lnTo>
                    <a:lnTo>
                      <a:pt x="187105" y="265665"/>
                    </a:lnTo>
                    <a:lnTo>
                      <a:pt x="96570" y="413539"/>
                    </a:lnTo>
                    <a:lnTo>
                      <a:pt x="45267" y="564430"/>
                    </a:lnTo>
                    <a:lnTo>
                      <a:pt x="51303" y="585555"/>
                    </a:lnTo>
                    <a:lnTo>
                      <a:pt x="0" y="694196"/>
                    </a:lnTo>
                    <a:close/>
                  </a:path>
                </a:pathLst>
              </a:custGeom>
              <a:solidFill>
                <a:srgbClr val="0070C0">
                  <a:alpha val="33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grpSp>
    </p:spTree>
    <p:extLst>
      <p:ext uri="{BB962C8B-B14F-4D97-AF65-F5344CB8AC3E}">
        <p14:creationId xmlns:p14="http://schemas.microsoft.com/office/powerpoint/2010/main" val="212668849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withEffect">
                                  <p:stCondLst>
                                    <p:cond delay="0"/>
                                  </p:stCondLst>
                                  <p:childTnLst>
                                    <p:set>
                                      <p:cBhvr>
                                        <p:cTn id="6" dur="1" fill="hold">
                                          <p:stCondLst>
                                            <p:cond delay="0"/>
                                          </p:stCondLst>
                                        </p:cTn>
                                        <p:tgtEl>
                                          <p:spTgt spid="699"/>
                                        </p:tgtEl>
                                        <p:attrNameLst>
                                          <p:attrName>style.visibility</p:attrName>
                                        </p:attrNameLst>
                                      </p:cBhvr>
                                      <p:to>
                                        <p:strVal val="visible"/>
                                      </p:to>
                                    </p:set>
                                    <p:animEffect transition="in" filter="fade">
                                      <p:cBhvr>
                                        <p:cTn id="7" dur="50"/>
                                        <p:tgtEl>
                                          <p:spTgt spid="699"/>
                                        </p:tgtEl>
                                      </p:cBhvr>
                                    </p:animEffect>
                                  </p:childTnLst>
                                </p:cTn>
                              </p:par>
                              <p:par>
                                <p:cTn id="8" presetID="10" presetClass="entr" presetSubtype="0" fill="hold" grpId="0" nodeType="withEffect">
                                  <p:stCondLst>
                                    <p:cond delay="0"/>
                                  </p:stCondLst>
                                  <p:childTnLst>
                                    <p:set>
                                      <p:cBhvr>
                                        <p:cTn id="9" dur="1" fill="hold">
                                          <p:stCondLst>
                                            <p:cond delay="0"/>
                                          </p:stCondLst>
                                        </p:cTn>
                                        <p:tgtEl>
                                          <p:spTgt spid="1503"/>
                                        </p:tgtEl>
                                        <p:attrNameLst>
                                          <p:attrName>style.visibility</p:attrName>
                                        </p:attrNameLst>
                                      </p:cBhvr>
                                      <p:to>
                                        <p:strVal val="visible"/>
                                      </p:to>
                                    </p:set>
                                    <p:animEffect transition="in" filter="fade">
                                      <p:cBhvr>
                                        <p:cTn id="10" dur="500"/>
                                        <p:tgtEl>
                                          <p:spTgt spid="1503"/>
                                        </p:tgtEl>
                                      </p:cBhvr>
                                    </p:animEffect>
                                  </p:childTnLst>
                                </p:cTn>
                              </p:par>
                            </p:childTnLst>
                          </p:cTn>
                        </p:par>
                      </p:childTnLst>
                    </p:cTn>
                  </p:par>
                </p:childTnLst>
              </p:cTn>
              <p:prevCondLst>
                <p:cond evt="onPrev" delay="0">
                  <p:tgtEl>
                    <p:sldTgt/>
                  </p:tgtEl>
                </p:cond>
              </p:prevCondLst>
              <p:nextCondLst>
                <p:cond evt="onNext" delay="0">
                  <p:tgtEl>
                    <p:sldTgt/>
                  </p:tgtEl>
                </p:cond>
              </p:nextCondLst>
            </p:seq>
            <p:seq concurrent="1" nextAc="seek">
              <p:cTn id="11" restart="whenNotActive" fill="hold" evtFilter="cancelBubble" nodeType="interactiveSeq">
                <p:stCondLst>
                  <p:cond evt="onClick" delay="0">
                    <p:tgtEl>
                      <p:spTgt spid="1503"/>
                    </p:tgtEl>
                  </p:cond>
                </p:stCondLst>
                <p:endSync evt="end" delay="0">
                  <p:rtn val="all"/>
                </p:endSync>
                <p:childTnLst>
                  <p:par>
                    <p:cTn id="12" fill="hold">
                      <p:stCondLst>
                        <p:cond delay="0"/>
                      </p:stCondLst>
                      <p:childTnLst>
                        <p:par>
                          <p:cTn id="13" fill="hold">
                            <p:stCondLst>
                              <p:cond delay="0"/>
                            </p:stCondLst>
                            <p:childTnLst>
                              <p:par>
                                <p:cTn id="14" presetID="1" presetClass="entr" presetSubtype="0" fill="hold" grpId="1" nodeType="withEffect">
                                  <p:stCondLst>
                                    <p:cond delay="0"/>
                                  </p:stCondLst>
                                  <p:childTnLst>
                                    <p:set>
                                      <p:cBhvr>
                                        <p:cTn id="15" dur="1" fill="hold">
                                          <p:stCondLst>
                                            <p:cond delay="0"/>
                                          </p:stCondLst>
                                        </p:cTn>
                                        <p:tgtEl>
                                          <p:spTgt spid="1503"/>
                                        </p:tgtEl>
                                        <p:attrNameLst>
                                          <p:attrName>style.visibility</p:attrName>
                                        </p:attrNameLst>
                                      </p:cBhvr>
                                      <p:to>
                                        <p:strVal val="visible"/>
                                      </p:to>
                                    </p:set>
                                  </p:childTnLst>
                                </p:cTn>
                              </p:par>
                              <p:par>
                                <p:cTn id="16" presetID="1" presetClass="exit" presetSubtype="0" fill="hold" nodeType="withEffect">
                                  <p:stCondLst>
                                    <p:cond delay="0"/>
                                  </p:stCondLst>
                                  <p:childTnLst>
                                    <p:set>
                                      <p:cBhvr>
                                        <p:cTn id="17" dur="1" fill="hold">
                                          <p:stCondLst>
                                            <p:cond delay="0"/>
                                          </p:stCondLst>
                                        </p:cTn>
                                        <p:tgtEl>
                                          <p:spTgt spid="2714"/>
                                        </p:tgtEl>
                                        <p:attrNameLst>
                                          <p:attrName>style.visibility</p:attrName>
                                        </p:attrNameLst>
                                      </p:cBhvr>
                                      <p:to>
                                        <p:strVal val="hidden"/>
                                      </p:to>
                                    </p:set>
                                  </p:childTnLst>
                                </p:cTn>
                              </p:par>
                              <p:par>
                                <p:cTn id="18" presetID="10" presetClass="entr" presetSubtype="0" fill="hold" nodeType="withEffect">
                                  <p:stCondLst>
                                    <p:cond delay="0"/>
                                  </p:stCondLst>
                                  <p:childTnLst>
                                    <p:set>
                                      <p:cBhvr>
                                        <p:cTn id="19" dur="1" fill="hold">
                                          <p:stCondLst>
                                            <p:cond delay="0"/>
                                          </p:stCondLst>
                                        </p:cTn>
                                        <p:tgtEl>
                                          <p:spTgt spid="2717"/>
                                        </p:tgtEl>
                                        <p:attrNameLst>
                                          <p:attrName>style.visibility</p:attrName>
                                        </p:attrNameLst>
                                      </p:cBhvr>
                                      <p:to>
                                        <p:strVal val="visible"/>
                                      </p:to>
                                    </p:set>
                                    <p:animEffect transition="in" filter="fade">
                                      <p:cBhvr>
                                        <p:cTn id="20" dur="500"/>
                                        <p:tgtEl>
                                          <p:spTgt spid="2717"/>
                                        </p:tgtEl>
                                      </p:cBhvr>
                                    </p:animEffect>
                                  </p:childTnLst>
                                </p:cTn>
                              </p:par>
                            </p:childTnLst>
                          </p:cTn>
                        </p:par>
                        <p:par>
                          <p:cTn id="21" fill="hold">
                            <p:stCondLst>
                              <p:cond delay="500"/>
                            </p:stCondLst>
                            <p:childTnLst>
                              <p:par>
                                <p:cTn id="22" presetID="10" presetClass="entr" presetSubtype="0" fill="hold" nodeType="afterEffect">
                                  <p:stCondLst>
                                    <p:cond delay="0"/>
                                  </p:stCondLst>
                                  <p:childTnLst>
                                    <p:set>
                                      <p:cBhvr>
                                        <p:cTn id="23" dur="1" fill="hold">
                                          <p:stCondLst>
                                            <p:cond delay="0"/>
                                          </p:stCondLst>
                                        </p:cTn>
                                        <p:tgtEl>
                                          <p:spTgt spid="112"/>
                                        </p:tgtEl>
                                        <p:attrNameLst>
                                          <p:attrName>style.visibility</p:attrName>
                                        </p:attrNameLst>
                                      </p:cBhvr>
                                      <p:to>
                                        <p:strVal val="visible"/>
                                      </p:to>
                                    </p:set>
                                    <p:animEffect transition="in" filter="fade">
                                      <p:cBhvr>
                                        <p:cTn id="24" dur="50"/>
                                        <p:tgtEl>
                                          <p:spTgt spid="112"/>
                                        </p:tgtEl>
                                      </p:cBhvr>
                                    </p:animEffect>
                                  </p:childTnLst>
                                </p:cTn>
                              </p:par>
                              <p:par>
                                <p:cTn id="25" presetID="1" presetClass="exit" presetSubtype="0" fill="hold" nodeType="withEffect">
                                  <p:stCondLst>
                                    <p:cond delay="0"/>
                                  </p:stCondLst>
                                  <p:childTnLst>
                                    <p:set>
                                      <p:cBhvr>
                                        <p:cTn id="26" dur="1" fill="hold">
                                          <p:stCondLst>
                                            <p:cond delay="0"/>
                                          </p:stCondLst>
                                        </p:cTn>
                                        <p:tgtEl>
                                          <p:spTgt spid="699"/>
                                        </p:tgtEl>
                                        <p:attrNameLst>
                                          <p:attrName>style.visibility</p:attrName>
                                        </p:attrNameLst>
                                      </p:cBhvr>
                                      <p:to>
                                        <p:strVal val="hidden"/>
                                      </p:to>
                                    </p:set>
                                  </p:childTnLst>
                                </p:cTn>
                              </p:par>
                            </p:childTnLst>
                          </p:cTn>
                        </p:par>
                        <p:par>
                          <p:cTn id="27" fill="hold">
                            <p:stCondLst>
                              <p:cond delay="550"/>
                            </p:stCondLst>
                            <p:childTnLst>
                              <p:par>
                                <p:cTn id="28" presetID="10" presetClass="entr" presetSubtype="0" fill="hold" nodeType="afterEffect">
                                  <p:stCondLst>
                                    <p:cond delay="0"/>
                                  </p:stCondLst>
                                  <p:childTnLst>
                                    <p:set>
                                      <p:cBhvr>
                                        <p:cTn id="29" dur="1" fill="hold">
                                          <p:stCondLst>
                                            <p:cond delay="0"/>
                                          </p:stCondLst>
                                        </p:cTn>
                                        <p:tgtEl>
                                          <p:spTgt spid="705"/>
                                        </p:tgtEl>
                                        <p:attrNameLst>
                                          <p:attrName>style.visibility</p:attrName>
                                        </p:attrNameLst>
                                      </p:cBhvr>
                                      <p:to>
                                        <p:strVal val="visible"/>
                                      </p:to>
                                    </p:set>
                                    <p:animEffect transition="in" filter="fade">
                                      <p:cBhvr>
                                        <p:cTn id="30" dur="50"/>
                                        <p:tgtEl>
                                          <p:spTgt spid="705"/>
                                        </p:tgtEl>
                                      </p:cBhvr>
                                    </p:animEffect>
                                  </p:childTnLst>
                                </p:cTn>
                              </p:par>
                              <p:par>
                                <p:cTn id="31" presetID="1" presetClass="exit" presetSubtype="0" fill="hold" nodeType="withEffect">
                                  <p:stCondLst>
                                    <p:cond delay="0"/>
                                  </p:stCondLst>
                                  <p:childTnLst>
                                    <p:set>
                                      <p:cBhvr>
                                        <p:cTn id="32" dur="1" fill="hold">
                                          <p:stCondLst>
                                            <p:cond delay="0"/>
                                          </p:stCondLst>
                                        </p:cTn>
                                        <p:tgtEl>
                                          <p:spTgt spid="112"/>
                                        </p:tgtEl>
                                        <p:attrNameLst>
                                          <p:attrName>style.visibility</p:attrName>
                                        </p:attrNameLst>
                                      </p:cBhvr>
                                      <p:to>
                                        <p:strVal val="hidden"/>
                                      </p:to>
                                    </p:set>
                                  </p:childTnLst>
                                </p:cTn>
                              </p:par>
                            </p:childTnLst>
                          </p:cTn>
                        </p:par>
                        <p:par>
                          <p:cTn id="33" fill="hold">
                            <p:stCondLst>
                              <p:cond delay="600"/>
                            </p:stCondLst>
                            <p:childTnLst>
                              <p:par>
                                <p:cTn id="34" presetID="10" presetClass="entr" presetSubtype="0" fill="hold" nodeType="afterEffect">
                                  <p:stCondLst>
                                    <p:cond delay="0"/>
                                  </p:stCondLst>
                                  <p:childTnLst>
                                    <p:set>
                                      <p:cBhvr>
                                        <p:cTn id="35" dur="1" fill="hold">
                                          <p:stCondLst>
                                            <p:cond delay="0"/>
                                          </p:stCondLst>
                                        </p:cTn>
                                        <p:tgtEl>
                                          <p:spTgt spid="118"/>
                                        </p:tgtEl>
                                        <p:attrNameLst>
                                          <p:attrName>style.visibility</p:attrName>
                                        </p:attrNameLst>
                                      </p:cBhvr>
                                      <p:to>
                                        <p:strVal val="visible"/>
                                      </p:to>
                                    </p:set>
                                    <p:animEffect transition="in" filter="fade">
                                      <p:cBhvr>
                                        <p:cTn id="36" dur="50"/>
                                        <p:tgtEl>
                                          <p:spTgt spid="118"/>
                                        </p:tgtEl>
                                      </p:cBhvr>
                                    </p:animEffect>
                                  </p:childTnLst>
                                </p:cTn>
                              </p:par>
                              <p:par>
                                <p:cTn id="37" presetID="1" presetClass="exit" presetSubtype="0" fill="hold" nodeType="withEffect">
                                  <p:stCondLst>
                                    <p:cond delay="0"/>
                                  </p:stCondLst>
                                  <p:childTnLst>
                                    <p:set>
                                      <p:cBhvr>
                                        <p:cTn id="38" dur="1" fill="hold">
                                          <p:stCondLst>
                                            <p:cond delay="0"/>
                                          </p:stCondLst>
                                        </p:cTn>
                                        <p:tgtEl>
                                          <p:spTgt spid="705"/>
                                        </p:tgtEl>
                                        <p:attrNameLst>
                                          <p:attrName>style.visibility</p:attrName>
                                        </p:attrNameLst>
                                      </p:cBhvr>
                                      <p:to>
                                        <p:strVal val="hidden"/>
                                      </p:to>
                                    </p:set>
                                  </p:childTnLst>
                                </p:cTn>
                              </p:par>
                            </p:childTnLst>
                          </p:cTn>
                        </p:par>
                        <p:par>
                          <p:cTn id="39" fill="hold">
                            <p:stCondLst>
                              <p:cond delay="650"/>
                            </p:stCondLst>
                            <p:childTnLst>
                              <p:par>
                                <p:cTn id="40" presetID="10" presetClass="entr" presetSubtype="0" fill="hold" nodeType="afterEffect">
                                  <p:stCondLst>
                                    <p:cond delay="0"/>
                                  </p:stCondLst>
                                  <p:childTnLst>
                                    <p:set>
                                      <p:cBhvr>
                                        <p:cTn id="41" dur="1" fill="hold">
                                          <p:stCondLst>
                                            <p:cond delay="0"/>
                                          </p:stCondLst>
                                        </p:cTn>
                                        <p:tgtEl>
                                          <p:spTgt spid="713"/>
                                        </p:tgtEl>
                                        <p:attrNameLst>
                                          <p:attrName>style.visibility</p:attrName>
                                        </p:attrNameLst>
                                      </p:cBhvr>
                                      <p:to>
                                        <p:strVal val="visible"/>
                                      </p:to>
                                    </p:set>
                                    <p:animEffect transition="in" filter="fade">
                                      <p:cBhvr>
                                        <p:cTn id="42" dur="50"/>
                                        <p:tgtEl>
                                          <p:spTgt spid="713"/>
                                        </p:tgtEl>
                                      </p:cBhvr>
                                    </p:animEffect>
                                  </p:childTnLst>
                                </p:cTn>
                              </p:par>
                              <p:par>
                                <p:cTn id="43" presetID="1" presetClass="exit" presetSubtype="0" fill="hold" nodeType="withEffect">
                                  <p:stCondLst>
                                    <p:cond delay="0"/>
                                  </p:stCondLst>
                                  <p:childTnLst>
                                    <p:set>
                                      <p:cBhvr>
                                        <p:cTn id="44" dur="1" fill="hold">
                                          <p:stCondLst>
                                            <p:cond delay="0"/>
                                          </p:stCondLst>
                                        </p:cTn>
                                        <p:tgtEl>
                                          <p:spTgt spid="118"/>
                                        </p:tgtEl>
                                        <p:attrNameLst>
                                          <p:attrName>style.visibility</p:attrName>
                                        </p:attrNameLst>
                                      </p:cBhvr>
                                      <p:to>
                                        <p:strVal val="hidden"/>
                                      </p:to>
                                    </p:set>
                                  </p:childTnLst>
                                </p:cTn>
                              </p:par>
                            </p:childTnLst>
                          </p:cTn>
                        </p:par>
                        <p:par>
                          <p:cTn id="45" fill="hold">
                            <p:stCondLst>
                              <p:cond delay="700"/>
                            </p:stCondLst>
                            <p:childTnLst>
                              <p:par>
                                <p:cTn id="46" presetID="10" presetClass="entr" presetSubtype="0" fill="hold" nodeType="afterEffect">
                                  <p:stCondLst>
                                    <p:cond delay="0"/>
                                  </p:stCondLst>
                                  <p:childTnLst>
                                    <p:set>
                                      <p:cBhvr>
                                        <p:cTn id="47" dur="1" fill="hold">
                                          <p:stCondLst>
                                            <p:cond delay="0"/>
                                          </p:stCondLst>
                                        </p:cTn>
                                        <p:tgtEl>
                                          <p:spTgt spid="124"/>
                                        </p:tgtEl>
                                        <p:attrNameLst>
                                          <p:attrName>style.visibility</p:attrName>
                                        </p:attrNameLst>
                                      </p:cBhvr>
                                      <p:to>
                                        <p:strVal val="visible"/>
                                      </p:to>
                                    </p:set>
                                    <p:animEffect transition="in" filter="fade">
                                      <p:cBhvr>
                                        <p:cTn id="48" dur="50"/>
                                        <p:tgtEl>
                                          <p:spTgt spid="124"/>
                                        </p:tgtEl>
                                      </p:cBhvr>
                                    </p:animEffect>
                                  </p:childTnLst>
                                </p:cTn>
                              </p:par>
                              <p:par>
                                <p:cTn id="49" presetID="1" presetClass="exit" presetSubtype="0" fill="hold" nodeType="withEffect">
                                  <p:stCondLst>
                                    <p:cond delay="0"/>
                                  </p:stCondLst>
                                  <p:childTnLst>
                                    <p:set>
                                      <p:cBhvr>
                                        <p:cTn id="50" dur="1" fill="hold">
                                          <p:stCondLst>
                                            <p:cond delay="0"/>
                                          </p:stCondLst>
                                        </p:cTn>
                                        <p:tgtEl>
                                          <p:spTgt spid="713"/>
                                        </p:tgtEl>
                                        <p:attrNameLst>
                                          <p:attrName>style.visibility</p:attrName>
                                        </p:attrNameLst>
                                      </p:cBhvr>
                                      <p:to>
                                        <p:strVal val="hidden"/>
                                      </p:to>
                                    </p:set>
                                  </p:childTnLst>
                                </p:cTn>
                              </p:par>
                            </p:childTnLst>
                          </p:cTn>
                        </p:par>
                        <p:par>
                          <p:cTn id="51" fill="hold">
                            <p:stCondLst>
                              <p:cond delay="750"/>
                            </p:stCondLst>
                            <p:childTnLst>
                              <p:par>
                                <p:cTn id="52" presetID="10" presetClass="entr" presetSubtype="0" fill="hold" nodeType="afterEffect">
                                  <p:stCondLst>
                                    <p:cond delay="0"/>
                                  </p:stCondLst>
                                  <p:childTnLst>
                                    <p:set>
                                      <p:cBhvr>
                                        <p:cTn id="53" dur="1" fill="hold">
                                          <p:stCondLst>
                                            <p:cond delay="0"/>
                                          </p:stCondLst>
                                        </p:cTn>
                                        <p:tgtEl>
                                          <p:spTgt spid="719"/>
                                        </p:tgtEl>
                                        <p:attrNameLst>
                                          <p:attrName>style.visibility</p:attrName>
                                        </p:attrNameLst>
                                      </p:cBhvr>
                                      <p:to>
                                        <p:strVal val="visible"/>
                                      </p:to>
                                    </p:set>
                                    <p:animEffect transition="in" filter="fade">
                                      <p:cBhvr>
                                        <p:cTn id="54" dur="50"/>
                                        <p:tgtEl>
                                          <p:spTgt spid="719"/>
                                        </p:tgtEl>
                                      </p:cBhvr>
                                    </p:animEffect>
                                  </p:childTnLst>
                                </p:cTn>
                              </p:par>
                              <p:par>
                                <p:cTn id="55" presetID="1" presetClass="exit" presetSubtype="0" fill="hold" nodeType="withEffect">
                                  <p:stCondLst>
                                    <p:cond delay="0"/>
                                  </p:stCondLst>
                                  <p:childTnLst>
                                    <p:set>
                                      <p:cBhvr>
                                        <p:cTn id="56" dur="1" fill="hold">
                                          <p:stCondLst>
                                            <p:cond delay="0"/>
                                          </p:stCondLst>
                                        </p:cTn>
                                        <p:tgtEl>
                                          <p:spTgt spid="124"/>
                                        </p:tgtEl>
                                        <p:attrNameLst>
                                          <p:attrName>style.visibility</p:attrName>
                                        </p:attrNameLst>
                                      </p:cBhvr>
                                      <p:to>
                                        <p:strVal val="hidden"/>
                                      </p:to>
                                    </p:set>
                                  </p:childTnLst>
                                </p:cTn>
                              </p:par>
                            </p:childTnLst>
                          </p:cTn>
                        </p:par>
                        <p:par>
                          <p:cTn id="57" fill="hold">
                            <p:stCondLst>
                              <p:cond delay="800"/>
                            </p:stCondLst>
                            <p:childTnLst>
                              <p:par>
                                <p:cTn id="58" presetID="10" presetClass="entr" presetSubtype="0" fill="hold" nodeType="afterEffect">
                                  <p:stCondLst>
                                    <p:cond delay="0"/>
                                  </p:stCondLst>
                                  <p:childTnLst>
                                    <p:set>
                                      <p:cBhvr>
                                        <p:cTn id="59" dur="1" fill="hold">
                                          <p:stCondLst>
                                            <p:cond delay="0"/>
                                          </p:stCondLst>
                                        </p:cTn>
                                        <p:tgtEl>
                                          <p:spTgt spid="133"/>
                                        </p:tgtEl>
                                        <p:attrNameLst>
                                          <p:attrName>style.visibility</p:attrName>
                                        </p:attrNameLst>
                                      </p:cBhvr>
                                      <p:to>
                                        <p:strVal val="visible"/>
                                      </p:to>
                                    </p:set>
                                    <p:animEffect transition="in" filter="fade">
                                      <p:cBhvr>
                                        <p:cTn id="60" dur="50"/>
                                        <p:tgtEl>
                                          <p:spTgt spid="133"/>
                                        </p:tgtEl>
                                      </p:cBhvr>
                                    </p:animEffect>
                                  </p:childTnLst>
                                </p:cTn>
                              </p:par>
                              <p:par>
                                <p:cTn id="61" presetID="1" presetClass="exit" presetSubtype="0" fill="hold" nodeType="withEffect">
                                  <p:stCondLst>
                                    <p:cond delay="0"/>
                                  </p:stCondLst>
                                  <p:childTnLst>
                                    <p:set>
                                      <p:cBhvr>
                                        <p:cTn id="62" dur="1" fill="hold">
                                          <p:stCondLst>
                                            <p:cond delay="0"/>
                                          </p:stCondLst>
                                        </p:cTn>
                                        <p:tgtEl>
                                          <p:spTgt spid="719"/>
                                        </p:tgtEl>
                                        <p:attrNameLst>
                                          <p:attrName>style.visibility</p:attrName>
                                        </p:attrNameLst>
                                      </p:cBhvr>
                                      <p:to>
                                        <p:strVal val="hidden"/>
                                      </p:to>
                                    </p:set>
                                  </p:childTnLst>
                                </p:cTn>
                              </p:par>
                            </p:childTnLst>
                          </p:cTn>
                        </p:par>
                        <p:par>
                          <p:cTn id="63" fill="hold">
                            <p:stCondLst>
                              <p:cond delay="850"/>
                            </p:stCondLst>
                            <p:childTnLst>
                              <p:par>
                                <p:cTn id="64" presetID="10" presetClass="entr" presetSubtype="0" fill="hold" nodeType="afterEffect">
                                  <p:stCondLst>
                                    <p:cond delay="0"/>
                                  </p:stCondLst>
                                  <p:childTnLst>
                                    <p:set>
                                      <p:cBhvr>
                                        <p:cTn id="65" dur="1" fill="hold">
                                          <p:stCondLst>
                                            <p:cond delay="0"/>
                                          </p:stCondLst>
                                        </p:cTn>
                                        <p:tgtEl>
                                          <p:spTgt spid="727"/>
                                        </p:tgtEl>
                                        <p:attrNameLst>
                                          <p:attrName>style.visibility</p:attrName>
                                        </p:attrNameLst>
                                      </p:cBhvr>
                                      <p:to>
                                        <p:strVal val="visible"/>
                                      </p:to>
                                    </p:set>
                                    <p:animEffect transition="in" filter="fade">
                                      <p:cBhvr>
                                        <p:cTn id="66" dur="50"/>
                                        <p:tgtEl>
                                          <p:spTgt spid="727"/>
                                        </p:tgtEl>
                                      </p:cBhvr>
                                    </p:animEffect>
                                  </p:childTnLst>
                                </p:cTn>
                              </p:par>
                              <p:par>
                                <p:cTn id="67" presetID="1" presetClass="exit" presetSubtype="0" fill="hold" nodeType="withEffect">
                                  <p:stCondLst>
                                    <p:cond delay="0"/>
                                  </p:stCondLst>
                                  <p:childTnLst>
                                    <p:set>
                                      <p:cBhvr>
                                        <p:cTn id="68" dur="1" fill="hold">
                                          <p:stCondLst>
                                            <p:cond delay="0"/>
                                          </p:stCondLst>
                                        </p:cTn>
                                        <p:tgtEl>
                                          <p:spTgt spid="133"/>
                                        </p:tgtEl>
                                        <p:attrNameLst>
                                          <p:attrName>style.visibility</p:attrName>
                                        </p:attrNameLst>
                                      </p:cBhvr>
                                      <p:to>
                                        <p:strVal val="hidden"/>
                                      </p:to>
                                    </p:set>
                                  </p:childTnLst>
                                </p:cTn>
                              </p:par>
                            </p:childTnLst>
                          </p:cTn>
                        </p:par>
                        <p:par>
                          <p:cTn id="69" fill="hold">
                            <p:stCondLst>
                              <p:cond delay="900"/>
                            </p:stCondLst>
                            <p:childTnLst>
                              <p:par>
                                <p:cTn id="70" presetID="10" presetClass="entr" presetSubtype="0" fill="hold" nodeType="afterEffect">
                                  <p:stCondLst>
                                    <p:cond delay="0"/>
                                  </p:stCondLst>
                                  <p:childTnLst>
                                    <p:set>
                                      <p:cBhvr>
                                        <p:cTn id="71" dur="1" fill="hold">
                                          <p:stCondLst>
                                            <p:cond delay="0"/>
                                          </p:stCondLst>
                                        </p:cTn>
                                        <p:tgtEl>
                                          <p:spTgt spid="141"/>
                                        </p:tgtEl>
                                        <p:attrNameLst>
                                          <p:attrName>style.visibility</p:attrName>
                                        </p:attrNameLst>
                                      </p:cBhvr>
                                      <p:to>
                                        <p:strVal val="visible"/>
                                      </p:to>
                                    </p:set>
                                    <p:animEffect transition="in" filter="fade">
                                      <p:cBhvr>
                                        <p:cTn id="72" dur="50"/>
                                        <p:tgtEl>
                                          <p:spTgt spid="141"/>
                                        </p:tgtEl>
                                      </p:cBhvr>
                                    </p:animEffect>
                                  </p:childTnLst>
                                </p:cTn>
                              </p:par>
                              <p:par>
                                <p:cTn id="73" presetID="1" presetClass="exit" presetSubtype="0" fill="hold" nodeType="withEffect">
                                  <p:stCondLst>
                                    <p:cond delay="0"/>
                                  </p:stCondLst>
                                  <p:childTnLst>
                                    <p:set>
                                      <p:cBhvr>
                                        <p:cTn id="74" dur="1" fill="hold">
                                          <p:stCondLst>
                                            <p:cond delay="0"/>
                                          </p:stCondLst>
                                        </p:cTn>
                                        <p:tgtEl>
                                          <p:spTgt spid="727"/>
                                        </p:tgtEl>
                                        <p:attrNameLst>
                                          <p:attrName>style.visibility</p:attrName>
                                        </p:attrNameLst>
                                      </p:cBhvr>
                                      <p:to>
                                        <p:strVal val="hidden"/>
                                      </p:to>
                                    </p:set>
                                  </p:childTnLst>
                                </p:cTn>
                              </p:par>
                            </p:childTnLst>
                          </p:cTn>
                        </p:par>
                        <p:par>
                          <p:cTn id="75" fill="hold">
                            <p:stCondLst>
                              <p:cond delay="950"/>
                            </p:stCondLst>
                            <p:childTnLst>
                              <p:par>
                                <p:cTn id="76" presetID="10" presetClass="entr" presetSubtype="0" fill="hold" nodeType="afterEffect">
                                  <p:stCondLst>
                                    <p:cond delay="0"/>
                                  </p:stCondLst>
                                  <p:childTnLst>
                                    <p:set>
                                      <p:cBhvr>
                                        <p:cTn id="77" dur="1" fill="hold">
                                          <p:stCondLst>
                                            <p:cond delay="0"/>
                                          </p:stCondLst>
                                        </p:cTn>
                                        <p:tgtEl>
                                          <p:spTgt spid="736"/>
                                        </p:tgtEl>
                                        <p:attrNameLst>
                                          <p:attrName>style.visibility</p:attrName>
                                        </p:attrNameLst>
                                      </p:cBhvr>
                                      <p:to>
                                        <p:strVal val="visible"/>
                                      </p:to>
                                    </p:set>
                                    <p:animEffect transition="in" filter="fade">
                                      <p:cBhvr>
                                        <p:cTn id="78" dur="50"/>
                                        <p:tgtEl>
                                          <p:spTgt spid="736"/>
                                        </p:tgtEl>
                                      </p:cBhvr>
                                    </p:animEffect>
                                  </p:childTnLst>
                                </p:cTn>
                              </p:par>
                              <p:par>
                                <p:cTn id="79" presetID="1" presetClass="exit" presetSubtype="0" fill="hold" nodeType="withEffect">
                                  <p:stCondLst>
                                    <p:cond delay="0"/>
                                  </p:stCondLst>
                                  <p:childTnLst>
                                    <p:set>
                                      <p:cBhvr>
                                        <p:cTn id="80" dur="1" fill="hold">
                                          <p:stCondLst>
                                            <p:cond delay="0"/>
                                          </p:stCondLst>
                                        </p:cTn>
                                        <p:tgtEl>
                                          <p:spTgt spid="141"/>
                                        </p:tgtEl>
                                        <p:attrNameLst>
                                          <p:attrName>style.visibility</p:attrName>
                                        </p:attrNameLst>
                                      </p:cBhvr>
                                      <p:to>
                                        <p:strVal val="hidden"/>
                                      </p:to>
                                    </p:set>
                                  </p:childTnLst>
                                </p:cTn>
                              </p:par>
                            </p:childTnLst>
                          </p:cTn>
                        </p:par>
                        <p:par>
                          <p:cTn id="81" fill="hold">
                            <p:stCondLst>
                              <p:cond delay="1000"/>
                            </p:stCondLst>
                            <p:childTnLst>
                              <p:par>
                                <p:cTn id="82" presetID="10" presetClass="entr" presetSubtype="0" fill="hold" nodeType="afterEffect">
                                  <p:stCondLst>
                                    <p:cond delay="0"/>
                                  </p:stCondLst>
                                  <p:childTnLst>
                                    <p:set>
                                      <p:cBhvr>
                                        <p:cTn id="83" dur="1" fill="hold">
                                          <p:stCondLst>
                                            <p:cond delay="0"/>
                                          </p:stCondLst>
                                        </p:cTn>
                                        <p:tgtEl>
                                          <p:spTgt spid="150"/>
                                        </p:tgtEl>
                                        <p:attrNameLst>
                                          <p:attrName>style.visibility</p:attrName>
                                        </p:attrNameLst>
                                      </p:cBhvr>
                                      <p:to>
                                        <p:strVal val="visible"/>
                                      </p:to>
                                    </p:set>
                                    <p:animEffect transition="in" filter="fade">
                                      <p:cBhvr>
                                        <p:cTn id="84" dur="50"/>
                                        <p:tgtEl>
                                          <p:spTgt spid="150"/>
                                        </p:tgtEl>
                                      </p:cBhvr>
                                    </p:animEffect>
                                  </p:childTnLst>
                                </p:cTn>
                              </p:par>
                              <p:par>
                                <p:cTn id="85" presetID="1" presetClass="exit" presetSubtype="0" fill="hold" nodeType="withEffect">
                                  <p:stCondLst>
                                    <p:cond delay="0"/>
                                  </p:stCondLst>
                                  <p:childTnLst>
                                    <p:set>
                                      <p:cBhvr>
                                        <p:cTn id="86" dur="1" fill="hold">
                                          <p:stCondLst>
                                            <p:cond delay="0"/>
                                          </p:stCondLst>
                                        </p:cTn>
                                        <p:tgtEl>
                                          <p:spTgt spid="736"/>
                                        </p:tgtEl>
                                        <p:attrNameLst>
                                          <p:attrName>style.visibility</p:attrName>
                                        </p:attrNameLst>
                                      </p:cBhvr>
                                      <p:to>
                                        <p:strVal val="hidden"/>
                                      </p:to>
                                    </p:set>
                                  </p:childTnLst>
                                </p:cTn>
                              </p:par>
                            </p:childTnLst>
                          </p:cTn>
                        </p:par>
                        <p:par>
                          <p:cTn id="87" fill="hold">
                            <p:stCondLst>
                              <p:cond delay="1050"/>
                            </p:stCondLst>
                            <p:childTnLst>
                              <p:par>
                                <p:cTn id="88" presetID="10" presetClass="entr" presetSubtype="0" fill="hold" nodeType="afterEffect">
                                  <p:stCondLst>
                                    <p:cond delay="0"/>
                                  </p:stCondLst>
                                  <p:childTnLst>
                                    <p:set>
                                      <p:cBhvr>
                                        <p:cTn id="89" dur="1" fill="hold">
                                          <p:stCondLst>
                                            <p:cond delay="0"/>
                                          </p:stCondLst>
                                        </p:cTn>
                                        <p:tgtEl>
                                          <p:spTgt spid="744"/>
                                        </p:tgtEl>
                                        <p:attrNameLst>
                                          <p:attrName>style.visibility</p:attrName>
                                        </p:attrNameLst>
                                      </p:cBhvr>
                                      <p:to>
                                        <p:strVal val="visible"/>
                                      </p:to>
                                    </p:set>
                                    <p:animEffect transition="in" filter="fade">
                                      <p:cBhvr>
                                        <p:cTn id="90" dur="50"/>
                                        <p:tgtEl>
                                          <p:spTgt spid="744"/>
                                        </p:tgtEl>
                                      </p:cBhvr>
                                    </p:animEffect>
                                  </p:childTnLst>
                                </p:cTn>
                              </p:par>
                              <p:par>
                                <p:cTn id="91" presetID="1" presetClass="exit" presetSubtype="0" fill="hold" nodeType="withEffect">
                                  <p:stCondLst>
                                    <p:cond delay="0"/>
                                  </p:stCondLst>
                                  <p:childTnLst>
                                    <p:set>
                                      <p:cBhvr>
                                        <p:cTn id="92" dur="1" fill="hold">
                                          <p:stCondLst>
                                            <p:cond delay="0"/>
                                          </p:stCondLst>
                                        </p:cTn>
                                        <p:tgtEl>
                                          <p:spTgt spid="150"/>
                                        </p:tgtEl>
                                        <p:attrNameLst>
                                          <p:attrName>style.visibility</p:attrName>
                                        </p:attrNameLst>
                                      </p:cBhvr>
                                      <p:to>
                                        <p:strVal val="hidden"/>
                                      </p:to>
                                    </p:set>
                                  </p:childTnLst>
                                </p:cTn>
                              </p:par>
                            </p:childTnLst>
                          </p:cTn>
                        </p:par>
                        <p:par>
                          <p:cTn id="93" fill="hold">
                            <p:stCondLst>
                              <p:cond delay="1100"/>
                            </p:stCondLst>
                            <p:childTnLst>
                              <p:par>
                                <p:cTn id="94" presetID="10" presetClass="entr" presetSubtype="0" fill="hold" nodeType="afterEffect">
                                  <p:stCondLst>
                                    <p:cond delay="0"/>
                                  </p:stCondLst>
                                  <p:childTnLst>
                                    <p:set>
                                      <p:cBhvr>
                                        <p:cTn id="95" dur="1" fill="hold">
                                          <p:stCondLst>
                                            <p:cond delay="0"/>
                                          </p:stCondLst>
                                        </p:cTn>
                                        <p:tgtEl>
                                          <p:spTgt spid="156"/>
                                        </p:tgtEl>
                                        <p:attrNameLst>
                                          <p:attrName>style.visibility</p:attrName>
                                        </p:attrNameLst>
                                      </p:cBhvr>
                                      <p:to>
                                        <p:strVal val="visible"/>
                                      </p:to>
                                    </p:set>
                                    <p:animEffect transition="in" filter="fade">
                                      <p:cBhvr>
                                        <p:cTn id="96" dur="50"/>
                                        <p:tgtEl>
                                          <p:spTgt spid="156"/>
                                        </p:tgtEl>
                                      </p:cBhvr>
                                    </p:animEffect>
                                  </p:childTnLst>
                                </p:cTn>
                              </p:par>
                              <p:par>
                                <p:cTn id="97" presetID="1" presetClass="exit" presetSubtype="0" fill="hold" nodeType="withEffect">
                                  <p:stCondLst>
                                    <p:cond delay="0"/>
                                  </p:stCondLst>
                                  <p:childTnLst>
                                    <p:set>
                                      <p:cBhvr>
                                        <p:cTn id="98" dur="1" fill="hold">
                                          <p:stCondLst>
                                            <p:cond delay="0"/>
                                          </p:stCondLst>
                                        </p:cTn>
                                        <p:tgtEl>
                                          <p:spTgt spid="744"/>
                                        </p:tgtEl>
                                        <p:attrNameLst>
                                          <p:attrName>style.visibility</p:attrName>
                                        </p:attrNameLst>
                                      </p:cBhvr>
                                      <p:to>
                                        <p:strVal val="hidden"/>
                                      </p:to>
                                    </p:set>
                                  </p:childTnLst>
                                </p:cTn>
                              </p:par>
                            </p:childTnLst>
                          </p:cTn>
                        </p:par>
                        <p:par>
                          <p:cTn id="99" fill="hold">
                            <p:stCondLst>
                              <p:cond delay="1150"/>
                            </p:stCondLst>
                            <p:childTnLst>
                              <p:par>
                                <p:cTn id="100" presetID="10" presetClass="entr" presetSubtype="0" fill="hold" nodeType="afterEffect">
                                  <p:stCondLst>
                                    <p:cond delay="0"/>
                                  </p:stCondLst>
                                  <p:childTnLst>
                                    <p:set>
                                      <p:cBhvr>
                                        <p:cTn id="101" dur="1" fill="hold">
                                          <p:stCondLst>
                                            <p:cond delay="0"/>
                                          </p:stCondLst>
                                        </p:cTn>
                                        <p:tgtEl>
                                          <p:spTgt spid="750"/>
                                        </p:tgtEl>
                                        <p:attrNameLst>
                                          <p:attrName>style.visibility</p:attrName>
                                        </p:attrNameLst>
                                      </p:cBhvr>
                                      <p:to>
                                        <p:strVal val="visible"/>
                                      </p:to>
                                    </p:set>
                                    <p:animEffect transition="in" filter="fade">
                                      <p:cBhvr>
                                        <p:cTn id="102" dur="50"/>
                                        <p:tgtEl>
                                          <p:spTgt spid="750"/>
                                        </p:tgtEl>
                                      </p:cBhvr>
                                    </p:animEffect>
                                  </p:childTnLst>
                                </p:cTn>
                              </p:par>
                              <p:par>
                                <p:cTn id="103" presetID="1" presetClass="exit" presetSubtype="0" fill="hold" nodeType="withEffect">
                                  <p:stCondLst>
                                    <p:cond delay="0"/>
                                  </p:stCondLst>
                                  <p:childTnLst>
                                    <p:set>
                                      <p:cBhvr>
                                        <p:cTn id="104" dur="1" fill="hold">
                                          <p:stCondLst>
                                            <p:cond delay="0"/>
                                          </p:stCondLst>
                                        </p:cTn>
                                        <p:tgtEl>
                                          <p:spTgt spid="156"/>
                                        </p:tgtEl>
                                        <p:attrNameLst>
                                          <p:attrName>style.visibility</p:attrName>
                                        </p:attrNameLst>
                                      </p:cBhvr>
                                      <p:to>
                                        <p:strVal val="hidden"/>
                                      </p:to>
                                    </p:set>
                                  </p:childTnLst>
                                </p:cTn>
                              </p:par>
                            </p:childTnLst>
                          </p:cTn>
                        </p:par>
                        <p:par>
                          <p:cTn id="105" fill="hold">
                            <p:stCondLst>
                              <p:cond delay="1200"/>
                            </p:stCondLst>
                            <p:childTnLst>
                              <p:par>
                                <p:cTn id="106" presetID="10" presetClass="entr" presetSubtype="0" fill="hold" nodeType="afterEffect">
                                  <p:stCondLst>
                                    <p:cond delay="0"/>
                                  </p:stCondLst>
                                  <p:childTnLst>
                                    <p:set>
                                      <p:cBhvr>
                                        <p:cTn id="107" dur="1" fill="hold">
                                          <p:stCondLst>
                                            <p:cond delay="0"/>
                                          </p:stCondLst>
                                        </p:cTn>
                                        <p:tgtEl>
                                          <p:spTgt spid="164"/>
                                        </p:tgtEl>
                                        <p:attrNameLst>
                                          <p:attrName>style.visibility</p:attrName>
                                        </p:attrNameLst>
                                      </p:cBhvr>
                                      <p:to>
                                        <p:strVal val="visible"/>
                                      </p:to>
                                    </p:set>
                                    <p:animEffect transition="in" filter="fade">
                                      <p:cBhvr>
                                        <p:cTn id="108" dur="50"/>
                                        <p:tgtEl>
                                          <p:spTgt spid="164"/>
                                        </p:tgtEl>
                                      </p:cBhvr>
                                    </p:animEffect>
                                  </p:childTnLst>
                                </p:cTn>
                              </p:par>
                              <p:par>
                                <p:cTn id="109" presetID="1" presetClass="exit" presetSubtype="0" fill="hold" nodeType="withEffect">
                                  <p:stCondLst>
                                    <p:cond delay="0"/>
                                  </p:stCondLst>
                                  <p:childTnLst>
                                    <p:set>
                                      <p:cBhvr>
                                        <p:cTn id="110" dur="1" fill="hold">
                                          <p:stCondLst>
                                            <p:cond delay="0"/>
                                          </p:stCondLst>
                                        </p:cTn>
                                        <p:tgtEl>
                                          <p:spTgt spid="750"/>
                                        </p:tgtEl>
                                        <p:attrNameLst>
                                          <p:attrName>style.visibility</p:attrName>
                                        </p:attrNameLst>
                                      </p:cBhvr>
                                      <p:to>
                                        <p:strVal val="hidden"/>
                                      </p:to>
                                    </p:set>
                                  </p:childTnLst>
                                </p:cTn>
                              </p:par>
                            </p:childTnLst>
                          </p:cTn>
                        </p:par>
                        <p:par>
                          <p:cTn id="111" fill="hold">
                            <p:stCondLst>
                              <p:cond delay="1250"/>
                            </p:stCondLst>
                            <p:childTnLst>
                              <p:par>
                                <p:cTn id="112" presetID="10" presetClass="entr" presetSubtype="0" fill="hold" nodeType="afterEffect">
                                  <p:stCondLst>
                                    <p:cond delay="0"/>
                                  </p:stCondLst>
                                  <p:childTnLst>
                                    <p:set>
                                      <p:cBhvr>
                                        <p:cTn id="113" dur="1" fill="hold">
                                          <p:stCondLst>
                                            <p:cond delay="0"/>
                                          </p:stCondLst>
                                        </p:cTn>
                                        <p:tgtEl>
                                          <p:spTgt spid="756"/>
                                        </p:tgtEl>
                                        <p:attrNameLst>
                                          <p:attrName>style.visibility</p:attrName>
                                        </p:attrNameLst>
                                      </p:cBhvr>
                                      <p:to>
                                        <p:strVal val="visible"/>
                                      </p:to>
                                    </p:set>
                                    <p:animEffect transition="in" filter="fade">
                                      <p:cBhvr>
                                        <p:cTn id="114" dur="50"/>
                                        <p:tgtEl>
                                          <p:spTgt spid="756"/>
                                        </p:tgtEl>
                                      </p:cBhvr>
                                    </p:animEffect>
                                  </p:childTnLst>
                                </p:cTn>
                              </p:par>
                              <p:par>
                                <p:cTn id="115" presetID="1" presetClass="exit" presetSubtype="0" fill="hold" nodeType="withEffect">
                                  <p:stCondLst>
                                    <p:cond delay="0"/>
                                  </p:stCondLst>
                                  <p:childTnLst>
                                    <p:set>
                                      <p:cBhvr>
                                        <p:cTn id="116" dur="1" fill="hold">
                                          <p:stCondLst>
                                            <p:cond delay="0"/>
                                          </p:stCondLst>
                                        </p:cTn>
                                        <p:tgtEl>
                                          <p:spTgt spid="164"/>
                                        </p:tgtEl>
                                        <p:attrNameLst>
                                          <p:attrName>style.visibility</p:attrName>
                                        </p:attrNameLst>
                                      </p:cBhvr>
                                      <p:to>
                                        <p:strVal val="hidden"/>
                                      </p:to>
                                    </p:set>
                                  </p:childTnLst>
                                </p:cTn>
                              </p:par>
                            </p:childTnLst>
                          </p:cTn>
                        </p:par>
                        <p:par>
                          <p:cTn id="117" fill="hold">
                            <p:stCondLst>
                              <p:cond delay="1300"/>
                            </p:stCondLst>
                            <p:childTnLst>
                              <p:par>
                                <p:cTn id="118" presetID="10" presetClass="entr" presetSubtype="0" fill="hold" nodeType="afterEffect">
                                  <p:stCondLst>
                                    <p:cond delay="0"/>
                                  </p:stCondLst>
                                  <p:childTnLst>
                                    <p:set>
                                      <p:cBhvr>
                                        <p:cTn id="119" dur="1" fill="hold">
                                          <p:stCondLst>
                                            <p:cond delay="0"/>
                                          </p:stCondLst>
                                        </p:cTn>
                                        <p:tgtEl>
                                          <p:spTgt spid="170"/>
                                        </p:tgtEl>
                                        <p:attrNameLst>
                                          <p:attrName>style.visibility</p:attrName>
                                        </p:attrNameLst>
                                      </p:cBhvr>
                                      <p:to>
                                        <p:strVal val="visible"/>
                                      </p:to>
                                    </p:set>
                                    <p:animEffect transition="in" filter="fade">
                                      <p:cBhvr>
                                        <p:cTn id="120" dur="50"/>
                                        <p:tgtEl>
                                          <p:spTgt spid="170"/>
                                        </p:tgtEl>
                                      </p:cBhvr>
                                    </p:animEffect>
                                  </p:childTnLst>
                                </p:cTn>
                              </p:par>
                              <p:par>
                                <p:cTn id="121" presetID="1" presetClass="exit" presetSubtype="0" fill="hold" nodeType="withEffect">
                                  <p:stCondLst>
                                    <p:cond delay="0"/>
                                  </p:stCondLst>
                                  <p:childTnLst>
                                    <p:set>
                                      <p:cBhvr>
                                        <p:cTn id="122" dur="1" fill="hold">
                                          <p:stCondLst>
                                            <p:cond delay="0"/>
                                          </p:stCondLst>
                                        </p:cTn>
                                        <p:tgtEl>
                                          <p:spTgt spid="756"/>
                                        </p:tgtEl>
                                        <p:attrNameLst>
                                          <p:attrName>style.visibility</p:attrName>
                                        </p:attrNameLst>
                                      </p:cBhvr>
                                      <p:to>
                                        <p:strVal val="hidden"/>
                                      </p:to>
                                    </p:set>
                                  </p:childTnLst>
                                </p:cTn>
                              </p:par>
                            </p:childTnLst>
                          </p:cTn>
                        </p:par>
                        <p:par>
                          <p:cTn id="123" fill="hold">
                            <p:stCondLst>
                              <p:cond delay="1350"/>
                            </p:stCondLst>
                            <p:childTnLst>
                              <p:par>
                                <p:cTn id="124" presetID="10" presetClass="entr" presetSubtype="0" fill="hold" nodeType="afterEffect">
                                  <p:stCondLst>
                                    <p:cond delay="0"/>
                                  </p:stCondLst>
                                  <p:childTnLst>
                                    <p:set>
                                      <p:cBhvr>
                                        <p:cTn id="125" dur="1" fill="hold">
                                          <p:stCondLst>
                                            <p:cond delay="0"/>
                                          </p:stCondLst>
                                        </p:cTn>
                                        <p:tgtEl>
                                          <p:spTgt spid="764"/>
                                        </p:tgtEl>
                                        <p:attrNameLst>
                                          <p:attrName>style.visibility</p:attrName>
                                        </p:attrNameLst>
                                      </p:cBhvr>
                                      <p:to>
                                        <p:strVal val="visible"/>
                                      </p:to>
                                    </p:set>
                                    <p:animEffect transition="in" filter="fade">
                                      <p:cBhvr>
                                        <p:cTn id="126" dur="50"/>
                                        <p:tgtEl>
                                          <p:spTgt spid="764"/>
                                        </p:tgtEl>
                                      </p:cBhvr>
                                    </p:animEffect>
                                  </p:childTnLst>
                                </p:cTn>
                              </p:par>
                              <p:par>
                                <p:cTn id="127" presetID="1" presetClass="exit" presetSubtype="0" fill="hold" nodeType="withEffect">
                                  <p:stCondLst>
                                    <p:cond delay="0"/>
                                  </p:stCondLst>
                                  <p:childTnLst>
                                    <p:set>
                                      <p:cBhvr>
                                        <p:cTn id="128" dur="1" fill="hold">
                                          <p:stCondLst>
                                            <p:cond delay="0"/>
                                          </p:stCondLst>
                                        </p:cTn>
                                        <p:tgtEl>
                                          <p:spTgt spid="170"/>
                                        </p:tgtEl>
                                        <p:attrNameLst>
                                          <p:attrName>style.visibility</p:attrName>
                                        </p:attrNameLst>
                                      </p:cBhvr>
                                      <p:to>
                                        <p:strVal val="hidden"/>
                                      </p:to>
                                    </p:set>
                                  </p:childTnLst>
                                </p:cTn>
                              </p:par>
                            </p:childTnLst>
                          </p:cTn>
                        </p:par>
                        <p:par>
                          <p:cTn id="129" fill="hold">
                            <p:stCondLst>
                              <p:cond delay="1400"/>
                            </p:stCondLst>
                            <p:childTnLst>
                              <p:par>
                                <p:cTn id="130" presetID="10" presetClass="entr" presetSubtype="0" fill="hold" nodeType="afterEffect">
                                  <p:stCondLst>
                                    <p:cond delay="0"/>
                                  </p:stCondLst>
                                  <p:childTnLst>
                                    <p:set>
                                      <p:cBhvr>
                                        <p:cTn id="131" dur="1" fill="hold">
                                          <p:stCondLst>
                                            <p:cond delay="0"/>
                                          </p:stCondLst>
                                        </p:cTn>
                                        <p:tgtEl>
                                          <p:spTgt spid="179"/>
                                        </p:tgtEl>
                                        <p:attrNameLst>
                                          <p:attrName>style.visibility</p:attrName>
                                        </p:attrNameLst>
                                      </p:cBhvr>
                                      <p:to>
                                        <p:strVal val="visible"/>
                                      </p:to>
                                    </p:set>
                                    <p:animEffect transition="in" filter="fade">
                                      <p:cBhvr>
                                        <p:cTn id="132" dur="50"/>
                                        <p:tgtEl>
                                          <p:spTgt spid="179"/>
                                        </p:tgtEl>
                                      </p:cBhvr>
                                    </p:animEffect>
                                  </p:childTnLst>
                                </p:cTn>
                              </p:par>
                              <p:par>
                                <p:cTn id="133" presetID="1" presetClass="exit" presetSubtype="0" fill="hold" nodeType="withEffect">
                                  <p:stCondLst>
                                    <p:cond delay="0"/>
                                  </p:stCondLst>
                                  <p:childTnLst>
                                    <p:set>
                                      <p:cBhvr>
                                        <p:cTn id="134" dur="1" fill="hold">
                                          <p:stCondLst>
                                            <p:cond delay="0"/>
                                          </p:stCondLst>
                                        </p:cTn>
                                        <p:tgtEl>
                                          <p:spTgt spid="764"/>
                                        </p:tgtEl>
                                        <p:attrNameLst>
                                          <p:attrName>style.visibility</p:attrName>
                                        </p:attrNameLst>
                                      </p:cBhvr>
                                      <p:to>
                                        <p:strVal val="hidden"/>
                                      </p:to>
                                    </p:set>
                                  </p:childTnLst>
                                </p:cTn>
                              </p:par>
                            </p:childTnLst>
                          </p:cTn>
                        </p:par>
                        <p:par>
                          <p:cTn id="135" fill="hold">
                            <p:stCondLst>
                              <p:cond delay="1450"/>
                            </p:stCondLst>
                            <p:childTnLst>
                              <p:par>
                                <p:cTn id="136" presetID="10" presetClass="entr" presetSubtype="0" fill="hold" nodeType="afterEffect">
                                  <p:stCondLst>
                                    <p:cond delay="0"/>
                                  </p:stCondLst>
                                  <p:childTnLst>
                                    <p:set>
                                      <p:cBhvr>
                                        <p:cTn id="137" dur="1" fill="hold">
                                          <p:stCondLst>
                                            <p:cond delay="0"/>
                                          </p:stCondLst>
                                        </p:cTn>
                                        <p:tgtEl>
                                          <p:spTgt spid="770"/>
                                        </p:tgtEl>
                                        <p:attrNameLst>
                                          <p:attrName>style.visibility</p:attrName>
                                        </p:attrNameLst>
                                      </p:cBhvr>
                                      <p:to>
                                        <p:strVal val="visible"/>
                                      </p:to>
                                    </p:set>
                                    <p:animEffect transition="in" filter="fade">
                                      <p:cBhvr>
                                        <p:cTn id="138" dur="50"/>
                                        <p:tgtEl>
                                          <p:spTgt spid="770"/>
                                        </p:tgtEl>
                                      </p:cBhvr>
                                    </p:animEffect>
                                  </p:childTnLst>
                                </p:cTn>
                              </p:par>
                              <p:par>
                                <p:cTn id="139" presetID="1" presetClass="exit" presetSubtype="0" fill="hold" nodeType="withEffect">
                                  <p:stCondLst>
                                    <p:cond delay="0"/>
                                  </p:stCondLst>
                                  <p:childTnLst>
                                    <p:set>
                                      <p:cBhvr>
                                        <p:cTn id="140" dur="1" fill="hold">
                                          <p:stCondLst>
                                            <p:cond delay="0"/>
                                          </p:stCondLst>
                                        </p:cTn>
                                        <p:tgtEl>
                                          <p:spTgt spid="179"/>
                                        </p:tgtEl>
                                        <p:attrNameLst>
                                          <p:attrName>style.visibility</p:attrName>
                                        </p:attrNameLst>
                                      </p:cBhvr>
                                      <p:to>
                                        <p:strVal val="hidden"/>
                                      </p:to>
                                    </p:set>
                                  </p:childTnLst>
                                </p:cTn>
                              </p:par>
                            </p:childTnLst>
                          </p:cTn>
                        </p:par>
                        <p:par>
                          <p:cTn id="141" fill="hold">
                            <p:stCondLst>
                              <p:cond delay="1500"/>
                            </p:stCondLst>
                            <p:childTnLst>
                              <p:par>
                                <p:cTn id="142" presetID="10" presetClass="entr" presetSubtype="0" fill="hold" nodeType="afterEffect">
                                  <p:stCondLst>
                                    <p:cond delay="0"/>
                                  </p:stCondLst>
                                  <p:childTnLst>
                                    <p:set>
                                      <p:cBhvr>
                                        <p:cTn id="143" dur="1" fill="hold">
                                          <p:stCondLst>
                                            <p:cond delay="0"/>
                                          </p:stCondLst>
                                        </p:cTn>
                                        <p:tgtEl>
                                          <p:spTgt spid="188"/>
                                        </p:tgtEl>
                                        <p:attrNameLst>
                                          <p:attrName>style.visibility</p:attrName>
                                        </p:attrNameLst>
                                      </p:cBhvr>
                                      <p:to>
                                        <p:strVal val="visible"/>
                                      </p:to>
                                    </p:set>
                                    <p:animEffect transition="in" filter="fade">
                                      <p:cBhvr>
                                        <p:cTn id="144" dur="50"/>
                                        <p:tgtEl>
                                          <p:spTgt spid="188"/>
                                        </p:tgtEl>
                                      </p:cBhvr>
                                    </p:animEffect>
                                  </p:childTnLst>
                                </p:cTn>
                              </p:par>
                              <p:par>
                                <p:cTn id="145" presetID="1" presetClass="exit" presetSubtype="0" fill="hold" nodeType="withEffect">
                                  <p:stCondLst>
                                    <p:cond delay="0"/>
                                  </p:stCondLst>
                                  <p:childTnLst>
                                    <p:set>
                                      <p:cBhvr>
                                        <p:cTn id="146" dur="1" fill="hold">
                                          <p:stCondLst>
                                            <p:cond delay="0"/>
                                          </p:stCondLst>
                                        </p:cTn>
                                        <p:tgtEl>
                                          <p:spTgt spid="770"/>
                                        </p:tgtEl>
                                        <p:attrNameLst>
                                          <p:attrName>style.visibility</p:attrName>
                                        </p:attrNameLst>
                                      </p:cBhvr>
                                      <p:to>
                                        <p:strVal val="hidden"/>
                                      </p:to>
                                    </p:set>
                                  </p:childTnLst>
                                </p:cTn>
                              </p:par>
                            </p:childTnLst>
                          </p:cTn>
                        </p:par>
                        <p:par>
                          <p:cTn id="147" fill="hold">
                            <p:stCondLst>
                              <p:cond delay="1550"/>
                            </p:stCondLst>
                            <p:childTnLst>
                              <p:par>
                                <p:cTn id="148" presetID="10" presetClass="entr" presetSubtype="0" fill="hold" nodeType="afterEffect">
                                  <p:stCondLst>
                                    <p:cond delay="0"/>
                                  </p:stCondLst>
                                  <p:childTnLst>
                                    <p:set>
                                      <p:cBhvr>
                                        <p:cTn id="149" dur="1" fill="hold">
                                          <p:stCondLst>
                                            <p:cond delay="0"/>
                                          </p:stCondLst>
                                        </p:cTn>
                                        <p:tgtEl>
                                          <p:spTgt spid="779"/>
                                        </p:tgtEl>
                                        <p:attrNameLst>
                                          <p:attrName>style.visibility</p:attrName>
                                        </p:attrNameLst>
                                      </p:cBhvr>
                                      <p:to>
                                        <p:strVal val="visible"/>
                                      </p:to>
                                    </p:set>
                                    <p:animEffect transition="in" filter="fade">
                                      <p:cBhvr>
                                        <p:cTn id="150" dur="50"/>
                                        <p:tgtEl>
                                          <p:spTgt spid="779"/>
                                        </p:tgtEl>
                                      </p:cBhvr>
                                    </p:animEffect>
                                  </p:childTnLst>
                                </p:cTn>
                              </p:par>
                              <p:par>
                                <p:cTn id="151" presetID="1" presetClass="exit" presetSubtype="0" fill="hold" nodeType="withEffect">
                                  <p:stCondLst>
                                    <p:cond delay="0"/>
                                  </p:stCondLst>
                                  <p:childTnLst>
                                    <p:set>
                                      <p:cBhvr>
                                        <p:cTn id="152" dur="1" fill="hold">
                                          <p:stCondLst>
                                            <p:cond delay="0"/>
                                          </p:stCondLst>
                                        </p:cTn>
                                        <p:tgtEl>
                                          <p:spTgt spid="188"/>
                                        </p:tgtEl>
                                        <p:attrNameLst>
                                          <p:attrName>style.visibility</p:attrName>
                                        </p:attrNameLst>
                                      </p:cBhvr>
                                      <p:to>
                                        <p:strVal val="hidden"/>
                                      </p:to>
                                    </p:set>
                                  </p:childTnLst>
                                </p:cTn>
                              </p:par>
                            </p:childTnLst>
                          </p:cTn>
                        </p:par>
                        <p:par>
                          <p:cTn id="153" fill="hold">
                            <p:stCondLst>
                              <p:cond delay="1600"/>
                            </p:stCondLst>
                            <p:childTnLst>
                              <p:par>
                                <p:cTn id="154" presetID="10" presetClass="entr" presetSubtype="0" fill="hold" nodeType="afterEffect">
                                  <p:stCondLst>
                                    <p:cond delay="0"/>
                                  </p:stCondLst>
                                  <p:childTnLst>
                                    <p:set>
                                      <p:cBhvr>
                                        <p:cTn id="155" dur="1" fill="hold">
                                          <p:stCondLst>
                                            <p:cond delay="0"/>
                                          </p:stCondLst>
                                        </p:cTn>
                                        <p:tgtEl>
                                          <p:spTgt spid="189"/>
                                        </p:tgtEl>
                                        <p:attrNameLst>
                                          <p:attrName>style.visibility</p:attrName>
                                        </p:attrNameLst>
                                      </p:cBhvr>
                                      <p:to>
                                        <p:strVal val="visible"/>
                                      </p:to>
                                    </p:set>
                                    <p:animEffect transition="in" filter="fade">
                                      <p:cBhvr>
                                        <p:cTn id="156" dur="50"/>
                                        <p:tgtEl>
                                          <p:spTgt spid="189"/>
                                        </p:tgtEl>
                                      </p:cBhvr>
                                    </p:animEffect>
                                  </p:childTnLst>
                                </p:cTn>
                              </p:par>
                              <p:par>
                                <p:cTn id="157" presetID="1" presetClass="exit" presetSubtype="0" fill="hold" nodeType="withEffect">
                                  <p:stCondLst>
                                    <p:cond delay="0"/>
                                  </p:stCondLst>
                                  <p:childTnLst>
                                    <p:set>
                                      <p:cBhvr>
                                        <p:cTn id="158" dur="1" fill="hold">
                                          <p:stCondLst>
                                            <p:cond delay="0"/>
                                          </p:stCondLst>
                                        </p:cTn>
                                        <p:tgtEl>
                                          <p:spTgt spid="779"/>
                                        </p:tgtEl>
                                        <p:attrNameLst>
                                          <p:attrName>style.visibility</p:attrName>
                                        </p:attrNameLst>
                                      </p:cBhvr>
                                      <p:to>
                                        <p:strVal val="hidden"/>
                                      </p:to>
                                    </p:set>
                                  </p:childTnLst>
                                </p:cTn>
                              </p:par>
                            </p:childTnLst>
                          </p:cTn>
                        </p:par>
                        <p:par>
                          <p:cTn id="159" fill="hold">
                            <p:stCondLst>
                              <p:cond delay="1650"/>
                            </p:stCondLst>
                            <p:childTnLst>
                              <p:par>
                                <p:cTn id="160" presetID="10" presetClass="entr" presetSubtype="0" fill="hold" nodeType="afterEffect">
                                  <p:stCondLst>
                                    <p:cond delay="0"/>
                                  </p:stCondLst>
                                  <p:childTnLst>
                                    <p:set>
                                      <p:cBhvr>
                                        <p:cTn id="161" dur="1" fill="hold">
                                          <p:stCondLst>
                                            <p:cond delay="0"/>
                                          </p:stCondLst>
                                        </p:cTn>
                                        <p:tgtEl>
                                          <p:spTgt spid="852"/>
                                        </p:tgtEl>
                                        <p:attrNameLst>
                                          <p:attrName>style.visibility</p:attrName>
                                        </p:attrNameLst>
                                      </p:cBhvr>
                                      <p:to>
                                        <p:strVal val="visible"/>
                                      </p:to>
                                    </p:set>
                                    <p:animEffect transition="in" filter="fade">
                                      <p:cBhvr>
                                        <p:cTn id="162" dur="50"/>
                                        <p:tgtEl>
                                          <p:spTgt spid="852"/>
                                        </p:tgtEl>
                                      </p:cBhvr>
                                    </p:animEffect>
                                  </p:childTnLst>
                                </p:cTn>
                              </p:par>
                              <p:par>
                                <p:cTn id="163" presetID="1" presetClass="exit" presetSubtype="0" fill="hold" nodeType="withEffect">
                                  <p:stCondLst>
                                    <p:cond delay="0"/>
                                  </p:stCondLst>
                                  <p:childTnLst>
                                    <p:set>
                                      <p:cBhvr>
                                        <p:cTn id="164" dur="1" fill="hold">
                                          <p:stCondLst>
                                            <p:cond delay="0"/>
                                          </p:stCondLst>
                                        </p:cTn>
                                        <p:tgtEl>
                                          <p:spTgt spid="189"/>
                                        </p:tgtEl>
                                        <p:attrNameLst>
                                          <p:attrName>style.visibility</p:attrName>
                                        </p:attrNameLst>
                                      </p:cBhvr>
                                      <p:to>
                                        <p:strVal val="hidden"/>
                                      </p:to>
                                    </p:set>
                                  </p:childTnLst>
                                </p:cTn>
                              </p:par>
                            </p:childTnLst>
                          </p:cTn>
                        </p:par>
                        <p:par>
                          <p:cTn id="165" fill="hold">
                            <p:stCondLst>
                              <p:cond delay="1700"/>
                            </p:stCondLst>
                            <p:childTnLst>
                              <p:par>
                                <p:cTn id="166" presetID="10" presetClass="entr" presetSubtype="0" fill="hold" nodeType="afterEffect">
                                  <p:stCondLst>
                                    <p:cond delay="0"/>
                                  </p:stCondLst>
                                  <p:childTnLst>
                                    <p:set>
                                      <p:cBhvr>
                                        <p:cTn id="167" dur="1" fill="hold">
                                          <p:stCondLst>
                                            <p:cond delay="0"/>
                                          </p:stCondLst>
                                        </p:cTn>
                                        <p:tgtEl>
                                          <p:spTgt spid="786"/>
                                        </p:tgtEl>
                                        <p:attrNameLst>
                                          <p:attrName>style.visibility</p:attrName>
                                        </p:attrNameLst>
                                      </p:cBhvr>
                                      <p:to>
                                        <p:strVal val="visible"/>
                                      </p:to>
                                    </p:set>
                                    <p:animEffect transition="in" filter="fade">
                                      <p:cBhvr>
                                        <p:cTn id="168" dur="50"/>
                                        <p:tgtEl>
                                          <p:spTgt spid="786"/>
                                        </p:tgtEl>
                                      </p:cBhvr>
                                    </p:animEffect>
                                  </p:childTnLst>
                                </p:cTn>
                              </p:par>
                              <p:par>
                                <p:cTn id="169" presetID="1" presetClass="exit" presetSubtype="0" fill="hold" nodeType="withEffect">
                                  <p:stCondLst>
                                    <p:cond delay="0"/>
                                  </p:stCondLst>
                                  <p:childTnLst>
                                    <p:set>
                                      <p:cBhvr>
                                        <p:cTn id="170" dur="1" fill="hold">
                                          <p:stCondLst>
                                            <p:cond delay="0"/>
                                          </p:stCondLst>
                                        </p:cTn>
                                        <p:tgtEl>
                                          <p:spTgt spid="852"/>
                                        </p:tgtEl>
                                        <p:attrNameLst>
                                          <p:attrName>style.visibility</p:attrName>
                                        </p:attrNameLst>
                                      </p:cBhvr>
                                      <p:to>
                                        <p:strVal val="hidden"/>
                                      </p:to>
                                    </p:set>
                                  </p:childTnLst>
                                </p:cTn>
                              </p:par>
                            </p:childTnLst>
                          </p:cTn>
                        </p:par>
                        <p:par>
                          <p:cTn id="171" fill="hold">
                            <p:stCondLst>
                              <p:cond delay="1750"/>
                            </p:stCondLst>
                            <p:childTnLst>
                              <p:par>
                                <p:cTn id="172" presetID="10" presetClass="entr" presetSubtype="0" fill="hold" nodeType="afterEffect">
                                  <p:stCondLst>
                                    <p:cond delay="0"/>
                                  </p:stCondLst>
                                  <p:childTnLst>
                                    <p:set>
                                      <p:cBhvr>
                                        <p:cTn id="173" dur="1" fill="hold">
                                          <p:stCondLst>
                                            <p:cond delay="0"/>
                                          </p:stCondLst>
                                        </p:cTn>
                                        <p:tgtEl>
                                          <p:spTgt spid="858"/>
                                        </p:tgtEl>
                                        <p:attrNameLst>
                                          <p:attrName>style.visibility</p:attrName>
                                        </p:attrNameLst>
                                      </p:cBhvr>
                                      <p:to>
                                        <p:strVal val="visible"/>
                                      </p:to>
                                    </p:set>
                                    <p:animEffect transition="in" filter="fade">
                                      <p:cBhvr>
                                        <p:cTn id="174" dur="50"/>
                                        <p:tgtEl>
                                          <p:spTgt spid="858"/>
                                        </p:tgtEl>
                                      </p:cBhvr>
                                    </p:animEffect>
                                  </p:childTnLst>
                                </p:cTn>
                              </p:par>
                              <p:par>
                                <p:cTn id="175" presetID="1" presetClass="exit" presetSubtype="0" fill="hold" nodeType="withEffect">
                                  <p:stCondLst>
                                    <p:cond delay="0"/>
                                  </p:stCondLst>
                                  <p:childTnLst>
                                    <p:set>
                                      <p:cBhvr>
                                        <p:cTn id="176" dur="1" fill="hold">
                                          <p:stCondLst>
                                            <p:cond delay="0"/>
                                          </p:stCondLst>
                                        </p:cTn>
                                        <p:tgtEl>
                                          <p:spTgt spid="786"/>
                                        </p:tgtEl>
                                        <p:attrNameLst>
                                          <p:attrName>style.visibility</p:attrName>
                                        </p:attrNameLst>
                                      </p:cBhvr>
                                      <p:to>
                                        <p:strVal val="hidden"/>
                                      </p:to>
                                    </p:set>
                                  </p:childTnLst>
                                </p:cTn>
                              </p:par>
                            </p:childTnLst>
                          </p:cTn>
                        </p:par>
                        <p:par>
                          <p:cTn id="177" fill="hold">
                            <p:stCondLst>
                              <p:cond delay="1800"/>
                            </p:stCondLst>
                            <p:childTnLst>
                              <p:par>
                                <p:cTn id="178" presetID="10" presetClass="entr" presetSubtype="0" fill="hold" nodeType="afterEffect">
                                  <p:stCondLst>
                                    <p:cond delay="0"/>
                                  </p:stCondLst>
                                  <p:childTnLst>
                                    <p:set>
                                      <p:cBhvr>
                                        <p:cTn id="179" dur="1" fill="hold">
                                          <p:stCondLst>
                                            <p:cond delay="0"/>
                                          </p:stCondLst>
                                        </p:cTn>
                                        <p:tgtEl>
                                          <p:spTgt spid="792"/>
                                        </p:tgtEl>
                                        <p:attrNameLst>
                                          <p:attrName>style.visibility</p:attrName>
                                        </p:attrNameLst>
                                      </p:cBhvr>
                                      <p:to>
                                        <p:strVal val="visible"/>
                                      </p:to>
                                    </p:set>
                                    <p:animEffect transition="in" filter="fade">
                                      <p:cBhvr>
                                        <p:cTn id="180" dur="50"/>
                                        <p:tgtEl>
                                          <p:spTgt spid="792"/>
                                        </p:tgtEl>
                                      </p:cBhvr>
                                    </p:animEffect>
                                  </p:childTnLst>
                                </p:cTn>
                              </p:par>
                              <p:par>
                                <p:cTn id="181" presetID="1" presetClass="exit" presetSubtype="0" fill="hold" nodeType="withEffect">
                                  <p:stCondLst>
                                    <p:cond delay="0"/>
                                  </p:stCondLst>
                                  <p:childTnLst>
                                    <p:set>
                                      <p:cBhvr>
                                        <p:cTn id="182" dur="1" fill="hold">
                                          <p:stCondLst>
                                            <p:cond delay="0"/>
                                          </p:stCondLst>
                                        </p:cTn>
                                        <p:tgtEl>
                                          <p:spTgt spid="858"/>
                                        </p:tgtEl>
                                        <p:attrNameLst>
                                          <p:attrName>style.visibility</p:attrName>
                                        </p:attrNameLst>
                                      </p:cBhvr>
                                      <p:to>
                                        <p:strVal val="hidden"/>
                                      </p:to>
                                    </p:set>
                                  </p:childTnLst>
                                </p:cTn>
                              </p:par>
                            </p:childTnLst>
                          </p:cTn>
                        </p:par>
                        <p:par>
                          <p:cTn id="183" fill="hold">
                            <p:stCondLst>
                              <p:cond delay="1850"/>
                            </p:stCondLst>
                            <p:childTnLst>
                              <p:par>
                                <p:cTn id="184" presetID="10" presetClass="entr" presetSubtype="0" fill="hold" nodeType="afterEffect">
                                  <p:stCondLst>
                                    <p:cond delay="0"/>
                                  </p:stCondLst>
                                  <p:childTnLst>
                                    <p:set>
                                      <p:cBhvr>
                                        <p:cTn id="185" dur="1" fill="hold">
                                          <p:stCondLst>
                                            <p:cond delay="0"/>
                                          </p:stCondLst>
                                        </p:cTn>
                                        <p:tgtEl>
                                          <p:spTgt spid="864"/>
                                        </p:tgtEl>
                                        <p:attrNameLst>
                                          <p:attrName>style.visibility</p:attrName>
                                        </p:attrNameLst>
                                      </p:cBhvr>
                                      <p:to>
                                        <p:strVal val="visible"/>
                                      </p:to>
                                    </p:set>
                                    <p:animEffect transition="in" filter="fade">
                                      <p:cBhvr>
                                        <p:cTn id="186" dur="50"/>
                                        <p:tgtEl>
                                          <p:spTgt spid="864"/>
                                        </p:tgtEl>
                                      </p:cBhvr>
                                    </p:animEffect>
                                  </p:childTnLst>
                                </p:cTn>
                              </p:par>
                              <p:par>
                                <p:cTn id="187" presetID="1" presetClass="exit" presetSubtype="0" fill="hold" nodeType="withEffect">
                                  <p:stCondLst>
                                    <p:cond delay="0"/>
                                  </p:stCondLst>
                                  <p:childTnLst>
                                    <p:set>
                                      <p:cBhvr>
                                        <p:cTn id="188" dur="1" fill="hold">
                                          <p:stCondLst>
                                            <p:cond delay="0"/>
                                          </p:stCondLst>
                                        </p:cTn>
                                        <p:tgtEl>
                                          <p:spTgt spid="792"/>
                                        </p:tgtEl>
                                        <p:attrNameLst>
                                          <p:attrName>style.visibility</p:attrName>
                                        </p:attrNameLst>
                                      </p:cBhvr>
                                      <p:to>
                                        <p:strVal val="hidden"/>
                                      </p:to>
                                    </p:set>
                                  </p:childTnLst>
                                </p:cTn>
                              </p:par>
                            </p:childTnLst>
                          </p:cTn>
                        </p:par>
                        <p:par>
                          <p:cTn id="189" fill="hold">
                            <p:stCondLst>
                              <p:cond delay="1900"/>
                            </p:stCondLst>
                            <p:childTnLst>
                              <p:par>
                                <p:cTn id="190" presetID="10" presetClass="entr" presetSubtype="0" fill="hold" nodeType="afterEffect">
                                  <p:stCondLst>
                                    <p:cond delay="0"/>
                                  </p:stCondLst>
                                  <p:childTnLst>
                                    <p:set>
                                      <p:cBhvr>
                                        <p:cTn id="191" dur="1" fill="hold">
                                          <p:stCondLst>
                                            <p:cond delay="0"/>
                                          </p:stCondLst>
                                        </p:cTn>
                                        <p:tgtEl>
                                          <p:spTgt spid="798"/>
                                        </p:tgtEl>
                                        <p:attrNameLst>
                                          <p:attrName>style.visibility</p:attrName>
                                        </p:attrNameLst>
                                      </p:cBhvr>
                                      <p:to>
                                        <p:strVal val="visible"/>
                                      </p:to>
                                    </p:set>
                                    <p:animEffect transition="in" filter="fade">
                                      <p:cBhvr>
                                        <p:cTn id="192" dur="50"/>
                                        <p:tgtEl>
                                          <p:spTgt spid="798"/>
                                        </p:tgtEl>
                                      </p:cBhvr>
                                    </p:animEffect>
                                  </p:childTnLst>
                                </p:cTn>
                              </p:par>
                              <p:par>
                                <p:cTn id="193" presetID="1" presetClass="exit" presetSubtype="0" fill="hold" nodeType="withEffect">
                                  <p:stCondLst>
                                    <p:cond delay="0"/>
                                  </p:stCondLst>
                                  <p:childTnLst>
                                    <p:set>
                                      <p:cBhvr>
                                        <p:cTn id="194" dur="1" fill="hold">
                                          <p:stCondLst>
                                            <p:cond delay="0"/>
                                          </p:stCondLst>
                                        </p:cTn>
                                        <p:tgtEl>
                                          <p:spTgt spid="864"/>
                                        </p:tgtEl>
                                        <p:attrNameLst>
                                          <p:attrName>style.visibility</p:attrName>
                                        </p:attrNameLst>
                                      </p:cBhvr>
                                      <p:to>
                                        <p:strVal val="hidden"/>
                                      </p:to>
                                    </p:set>
                                  </p:childTnLst>
                                </p:cTn>
                              </p:par>
                            </p:childTnLst>
                          </p:cTn>
                        </p:par>
                        <p:par>
                          <p:cTn id="195" fill="hold">
                            <p:stCondLst>
                              <p:cond delay="1950"/>
                            </p:stCondLst>
                            <p:childTnLst>
                              <p:par>
                                <p:cTn id="196" presetID="10" presetClass="entr" presetSubtype="0" fill="hold" nodeType="afterEffect">
                                  <p:stCondLst>
                                    <p:cond delay="0"/>
                                  </p:stCondLst>
                                  <p:childTnLst>
                                    <p:set>
                                      <p:cBhvr>
                                        <p:cTn id="197" dur="1" fill="hold">
                                          <p:stCondLst>
                                            <p:cond delay="0"/>
                                          </p:stCondLst>
                                        </p:cTn>
                                        <p:tgtEl>
                                          <p:spTgt spid="870"/>
                                        </p:tgtEl>
                                        <p:attrNameLst>
                                          <p:attrName>style.visibility</p:attrName>
                                        </p:attrNameLst>
                                      </p:cBhvr>
                                      <p:to>
                                        <p:strVal val="visible"/>
                                      </p:to>
                                    </p:set>
                                    <p:animEffect transition="in" filter="fade">
                                      <p:cBhvr>
                                        <p:cTn id="198" dur="50"/>
                                        <p:tgtEl>
                                          <p:spTgt spid="870"/>
                                        </p:tgtEl>
                                      </p:cBhvr>
                                    </p:animEffect>
                                  </p:childTnLst>
                                </p:cTn>
                              </p:par>
                              <p:par>
                                <p:cTn id="199" presetID="1" presetClass="exit" presetSubtype="0" fill="hold" nodeType="withEffect">
                                  <p:stCondLst>
                                    <p:cond delay="0"/>
                                  </p:stCondLst>
                                  <p:childTnLst>
                                    <p:set>
                                      <p:cBhvr>
                                        <p:cTn id="200" dur="1" fill="hold">
                                          <p:stCondLst>
                                            <p:cond delay="0"/>
                                          </p:stCondLst>
                                        </p:cTn>
                                        <p:tgtEl>
                                          <p:spTgt spid="798"/>
                                        </p:tgtEl>
                                        <p:attrNameLst>
                                          <p:attrName>style.visibility</p:attrName>
                                        </p:attrNameLst>
                                      </p:cBhvr>
                                      <p:to>
                                        <p:strVal val="hidden"/>
                                      </p:to>
                                    </p:set>
                                  </p:childTnLst>
                                </p:cTn>
                              </p:par>
                            </p:childTnLst>
                          </p:cTn>
                        </p:par>
                        <p:par>
                          <p:cTn id="201" fill="hold">
                            <p:stCondLst>
                              <p:cond delay="2000"/>
                            </p:stCondLst>
                            <p:childTnLst>
                              <p:par>
                                <p:cTn id="202" presetID="10" presetClass="entr" presetSubtype="0" fill="hold" nodeType="afterEffect">
                                  <p:stCondLst>
                                    <p:cond delay="0"/>
                                  </p:stCondLst>
                                  <p:childTnLst>
                                    <p:set>
                                      <p:cBhvr>
                                        <p:cTn id="203" dur="1" fill="hold">
                                          <p:stCondLst>
                                            <p:cond delay="0"/>
                                          </p:stCondLst>
                                        </p:cTn>
                                        <p:tgtEl>
                                          <p:spTgt spid="804"/>
                                        </p:tgtEl>
                                        <p:attrNameLst>
                                          <p:attrName>style.visibility</p:attrName>
                                        </p:attrNameLst>
                                      </p:cBhvr>
                                      <p:to>
                                        <p:strVal val="visible"/>
                                      </p:to>
                                    </p:set>
                                    <p:animEffect transition="in" filter="fade">
                                      <p:cBhvr>
                                        <p:cTn id="204" dur="50"/>
                                        <p:tgtEl>
                                          <p:spTgt spid="804"/>
                                        </p:tgtEl>
                                      </p:cBhvr>
                                    </p:animEffect>
                                  </p:childTnLst>
                                </p:cTn>
                              </p:par>
                              <p:par>
                                <p:cTn id="205" presetID="1" presetClass="exit" presetSubtype="0" fill="hold" nodeType="withEffect">
                                  <p:stCondLst>
                                    <p:cond delay="0"/>
                                  </p:stCondLst>
                                  <p:childTnLst>
                                    <p:set>
                                      <p:cBhvr>
                                        <p:cTn id="206" dur="1" fill="hold">
                                          <p:stCondLst>
                                            <p:cond delay="0"/>
                                          </p:stCondLst>
                                        </p:cTn>
                                        <p:tgtEl>
                                          <p:spTgt spid="870"/>
                                        </p:tgtEl>
                                        <p:attrNameLst>
                                          <p:attrName>style.visibility</p:attrName>
                                        </p:attrNameLst>
                                      </p:cBhvr>
                                      <p:to>
                                        <p:strVal val="hidden"/>
                                      </p:to>
                                    </p:set>
                                  </p:childTnLst>
                                </p:cTn>
                              </p:par>
                            </p:childTnLst>
                          </p:cTn>
                        </p:par>
                        <p:par>
                          <p:cTn id="207" fill="hold">
                            <p:stCondLst>
                              <p:cond delay="2050"/>
                            </p:stCondLst>
                            <p:childTnLst>
                              <p:par>
                                <p:cTn id="208" presetID="10" presetClass="entr" presetSubtype="0" fill="hold" nodeType="afterEffect">
                                  <p:stCondLst>
                                    <p:cond delay="0"/>
                                  </p:stCondLst>
                                  <p:childTnLst>
                                    <p:set>
                                      <p:cBhvr>
                                        <p:cTn id="209" dur="1" fill="hold">
                                          <p:stCondLst>
                                            <p:cond delay="0"/>
                                          </p:stCondLst>
                                        </p:cTn>
                                        <p:tgtEl>
                                          <p:spTgt spid="876"/>
                                        </p:tgtEl>
                                        <p:attrNameLst>
                                          <p:attrName>style.visibility</p:attrName>
                                        </p:attrNameLst>
                                      </p:cBhvr>
                                      <p:to>
                                        <p:strVal val="visible"/>
                                      </p:to>
                                    </p:set>
                                    <p:animEffect transition="in" filter="fade">
                                      <p:cBhvr>
                                        <p:cTn id="210" dur="50"/>
                                        <p:tgtEl>
                                          <p:spTgt spid="876"/>
                                        </p:tgtEl>
                                      </p:cBhvr>
                                    </p:animEffect>
                                  </p:childTnLst>
                                </p:cTn>
                              </p:par>
                              <p:par>
                                <p:cTn id="211" presetID="1" presetClass="exit" presetSubtype="0" fill="hold" nodeType="withEffect">
                                  <p:stCondLst>
                                    <p:cond delay="0"/>
                                  </p:stCondLst>
                                  <p:childTnLst>
                                    <p:set>
                                      <p:cBhvr>
                                        <p:cTn id="212" dur="1" fill="hold">
                                          <p:stCondLst>
                                            <p:cond delay="0"/>
                                          </p:stCondLst>
                                        </p:cTn>
                                        <p:tgtEl>
                                          <p:spTgt spid="804"/>
                                        </p:tgtEl>
                                        <p:attrNameLst>
                                          <p:attrName>style.visibility</p:attrName>
                                        </p:attrNameLst>
                                      </p:cBhvr>
                                      <p:to>
                                        <p:strVal val="hidden"/>
                                      </p:to>
                                    </p:set>
                                  </p:childTnLst>
                                </p:cTn>
                              </p:par>
                            </p:childTnLst>
                          </p:cTn>
                        </p:par>
                        <p:par>
                          <p:cTn id="213" fill="hold">
                            <p:stCondLst>
                              <p:cond delay="2100"/>
                            </p:stCondLst>
                            <p:childTnLst>
                              <p:par>
                                <p:cTn id="214" presetID="10" presetClass="entr" presetSubtype="0" fill="hold" nodeType="afterEffect">
                                  <p:stCondLst>
                                    <p:cond delay="0"/>
                                  </p:stCondLst>
                                  <p:childTnLst>
                                    <p:set>
                                      <p:cBhvr>
                                        <p:cTn id="215" dur="1" fill="hold">
                                          <p:stCondLst>
                                            <p:cond delay="0"/>
                                          </p:stCondLst>
                                        </p:cTn>
                                        <p:tgtEl>
                                          <p:spTgt spid="810"/>
                                        </p:tgtEl>
                                        <p:attrNameLst>
                                          <p:attrName>style.visibility</p:attrName>
                                        </p:attrNameLst>
                                      </p:cBhvr>
                                      <p:to>
                                        <p:strVal val="visible"/>
                                      </p:to>
                                    </p:set>
                                    <p:animEffect transition="in" filter="fade">
                                      <p:cBhvr>
                                        <p:cTn id="216" dur="50"/>
                                        <p:tgtEl>
                                          <p:spTgt spid="810"/>
                                        </p:tgtEl>
                                      </p:cBhvr>
                                    </p:animEffect>
                                  </p:childTnLst>
                                </p:cTn>
                              </p:par>
                              <p:par>
                                <p:cTn id="217" presetID="1" presetClass="exit" presetSubtype="0" fill="hold" nodeType="withEffect">
                                  <p:stCondLst>
                                    <p:cond delay="0"/>
                                  </p:stCondLst>
                                  <p:childTnLst>
                                    <p:set>
                                      <p:cBhvr>
                                        <p:cTn id="218" dur="1" fill="hold">
                                          <p:stCondLst>
                                            <p:cond delay="0"/>
                                          </p:stCondLst>
                                        </p:cTn>
                                        <p:tgtEl>
                                          <p:spTgt spid="876"/>
                                        </p:tgtEl>
                                        <p:attrNameLst>
                                          <p:attrName>style.visibility</p:attrName>
                                        </p:attrNameLst>
                                      </p:cBhvr>
                                      <p:to>
                                        <p:strVal val="hidden"/>
                                      </p:to>
                                    </p:set>
                                  </p:childTnLst>
                                </p:cTn>
                              </p:par>
                            </p:childTnLst>
                          </p:cTn>
                        </p:par>
                        <p:par>
                          <p:cTn id="219" fill="hold">
                            <p:stCondLst>
                              <p:cond delay="2150"/>
                            </p:stCondLst>
                            <p:childTnLst>
                              <p:par>
                                <p:cTn id="220" presetID="10" presetClass="entr" presetSubtype="0" fill="hold" nodeType="afterEffect">
                                  <p:stCondLst>
                                    <p:cond delay="0"/>
                                  </p:stCondLst>
                                  <p:childTnLst>
                                    <p:set>
                                      <p:cBhvr>
                                        <p:cTn id="221" dur="1" fill="hold">
                                          <p:stCondLst>
                                            <p:cond delay="0"/>
                                          </p:stCondLst>
                                        </p:cTn>
                                        <p:tgtEl>
                                          <p:spTgt spid="882"/>
                                        </p:tgtEl>
                                        <p:attrNameLst>
                                          <p:attrName>style.visibility</p:attrName>
                                        </p:attrNameLst>
                                      </p:cBhvr>
                                      <p:to>
                                        <p:strVal val="visible"/>
                                      </p:to>
                                    </p:set>
                                    <p:animEffect transition="in" filter="fade">
                                      <p:cBhvr>
                                        <p:cTn id="222" dur="50"/>
                                        <p:tgtEl>
                                          <p:spTgt spid="882"/>
                                        </p:tgtEl>
                                      </p:cBhvr>
                                    </p:animEffect>
                                  </p:childTnLst>
                                </p:cTn>
                              </p:par>
                              <p:par>
                                <p:cTn id="223" presetID="1" presetClass="exit" presetSubtype="0" fill="hold" nodeType="withEffect">
                                  <p:stCondLst>
                                    <p:cond delay="0"/>
                                  </p:stCondLst>
                                  <p:childTnLst>
                                    <p:set>
                                      <p:cBhvr>
                                        <p:cTn id="224" dur="1" fill="hold">
                                          <p:stCondLst>
                                            <p:cond delay="0"/>
                                          </p:stCondLst>
                                        </p:cTn>
                                        <p:tgtEl>
                                          <p:spTgt spid="810"/>
                                        </p:tgtEl>
                                        <p:attrNameLst>
                                          <p:attrName>style.visibility</p:attrName>
                                        </p:attrNameLst>
                                      </p:cBhvr>
                                      <p:to>
                                        <p:strVal val="hidden"/>
                                      </p:to>
                                    </p:set>
                                  </p:childTnLst>
                                </p:cTn>
                              </p:par>
                            </p:childTnLst>
                          </p:cTn>
                        </p:par>
                        <p:par>
                          <p:cTn id="225" fill="hold">
                            <p:stCondLst>
                              <p:cond delay="2200"/>
                            </p:stCondLst>
                            <p:childTnLst>
                              <p:par>
                                <p:cTn id="226" presetID="10" presetClass="entr" presetSubtype="0" fill="hold" nodeType="afterEffect">
                                  <p:stCondLst>
                                    <p:cond delay="0"/>
                                  </p:stCondLst>
                                  <p:childTnLst>
                                    <p:set>
                                      <p:cBhvr>
                                        <p:cTn id="227" dur="1" fill="hold">
                                          <p:stCondLst>
                                            <p:cond delay="0"/>
                                          </p:stCondLst>
                                        </p:cTn>
                                        <p:tgtEl>
                                          <p:spTgt spid="816"/>
                                        </p:tgtEl>
                                        <p:attrNameLst>
                                          <p:attrName>style.visibility</p:attrName>
                                        </p:attrNameLst>
                                      </p:cBhvr>
                                      <p:to>
                                        <p:strVal val="visible"/>
                                      </p:to>
                                    </p:set>
                                    <p:animEffect transition="in" filter="fade">
                                      <p:cBhvr>
                                        <p:cTn id="228" dur="50"/>
                                        <p:tgtEl>
                                          <p:spTgt spid="816"/>
                                        </p:tgtEl>
                                      </p:cBhvr>
                                    </p:animEffect>
                                  </p:childTnLst>
                                </p:cTn>
                              </p:par>
                              <p:par>
                                <p:cTn id="229" presetID="1" presetClass="exit" presetSubtype="0" fill="hold" nodeType="withEffect">
                                  <p:stCondLst>
                                    <p:cond delay="0"/>
                                  </p:stCondLst>
                                  <p:childTnLst>
                                    <p:set>
                                      <p:cBhvr>
                                        <p:cTn id="230" dur="1" fill="hold">
                                          <p:stCondLst>
                                            <p:cond delay="0"/>
                                          </p:stCondLst>
                                        </p:cTn>
                                        <p:tgtEl>
                                          <p:spTgt spid="882"/>
                                        </p:tgtEl>
                                        <p:attrNameLst>
                                          <p:attrName>style.visibility</p:attrName>
                                        </p:attrNameLst>
                                      </p:cBhvr>
                                      <p:to>
                                        <p:strVal val="hidden"/>
                                      </p:to>
                                    </p:set>
                                  </p:childTnLst>
                                </p:cTn>
                              </p:par>
                            </p:childTnLst>
                          </p:cTn>
                        </p:par>
                        <p:par>
                          <p:cTn id="231" fill="hold">
                            <p:stCondLst>
                              <p:cond delay="2250"/>
                            </p:stCondLst>
                            <p:childTnLst>
                              <p:par>
                                <p:cTn id="232" presetID="10" presetClass="entr" presetSubtype="0" fill="hold" nodeType="afterEffect">
                                  <p:stCondLst>
                                    <p:cond delay="0"/>
                                  </p:stCondLst>
                                  <p:childTnLst>
                                    <p:set>
                                      <p:cBhvr>
                                        <p:cTn id="233" dur="1" fill="hold">
                                          <p:stCondLst>
                                            <p:cond delay="0"/>
                                          </p:stCondLst>
                                        </p:cTn>
                                        <p:tgtEl>
                                          <p:spTgt spid="888"/>
                                        </p:tgtEl>
                                        <p:attrNameLst>
                                          <p:attrName>style.visibility</p:attrName>
                                        </p:attrNameLst>
                                      </p:cBhvr>
                                      <p:to>
                                        <p:strVal val="visible"/>
                                      </p:to>
                                    </p:set>
                                    <p:animEffect transition="in" filter="fade">
                                      <p:cBhvr>
                                        <p:cTn id="234" dur="50"/>
                                        <p:tgtEl>
                                          <p:spTgt spid="888"/>
                                        </p:tgtEl>
                                      </p:cBhvr>
                                    </p:animEffect>
                                  </p:childTnLst>
                                </p:cTn>
                              </p:par>
                              <p:par>
                                <p:cTn id="235" presetID="1" presetClass="exit" presetSubtype="0" fill="hold" nodeType="withEffect">
                                  <p:stCondLst>
                                    <p:cond delay="0"/>
                                  </p:stCondLst>
                                  <p:childTnLst>
                                    <p:set>
                                      <p:cBhvr>
                                        <p:cTn id="236" dur="1" fill="hold">
                                          <p:stCondLst>
                                            <p:cond delay="0"/>
                                          </p:stCondLst>
                                        </p:cTn>
                                        <p:tgtEl>
                                          <p:spTgt spid="816"/>
                                        </p:tgtEl>
                                        <p:attrNameLst>
                                          <p:attrName>style.visibility</p:attrName>
                                        </p:attrNameLst>
                                      </p:cBhvr>
                                      <p:to>
                                        <p:strVal val="hidden"/>
                                      </p:to>
                                    </p:set>
                                  </p:childTnLst>
                                </p:cTn>
                              </p:par>
                            </p:childTnLst>
                          </p:cTn>
                        </p:par>
                        <p:par>
                          <p:cTn id="237" fill="hold">
                            <p:stCondLst>
                              <p:cond delay="2300"/>
                            </p:stCondLst>
                            <p:childTnLst>
                              <p:par>
                                <p:cTn id="238" presetID="10" presetClass="entr" presetSubtype="0" fill="hold" nodeType="afterEffect">
                                  <p:stCondLst>
                                    <p:cond delay="0"/>
                                  </p:stCondLst>
                                  <p:childTnLst>
                                    <p:set>
                                      <p:cBhvr>
                                        <p:cTn id="239" dur="1" fill="hold">
                                          <p:stCondLst>
                                            <p:cond delay="0"/>
                                          </p:stCondLst>
                                        </p:cTn>
                                        <p:tgtEl>
                                          <p:spTgt spid="822"/>
                                        </p:tgtEl>
                                        <p:attrNameLst>
                                          <p:attrName>style.visibility</p:attrName>
                                        </p:attrNameLst>
                                      </p:cBhvr>
                                      <p:to>
                                        <p:strVal val="visible"/>
                                      </p:to>
                                    </p:set>
                                    <p:animEffect transition="in" filter="fade">
                                      <p:cBhvr>
                                        <p:cTn id="240" dur="50"/>
                                        <p:tgtEl>
                                          <p:spTgt spid="822"/>
                                        </p:tgtEl>
                                      </p:cBhvr>
                                    </p:animEffect>
                                  </p:childTnLst>
                                </p:cTn>
                              </p:par>
                              <p:par>
                                <p:cTn id="241" presetID="1" presetClass="exit" presetSubtype="0" fill="hold" nodeType="withEffect">
                                  <p:stCondLst>
                                    <p:cond delay="0"/>
                                  </p:stCondLst>
                                  <p:childTnLst>
                                    <p:set>
                                      <p:cBhvr>
                                        <p:cTn id="242" dur="1" fill="hold">
                                          <p:stCondLst>
                                            <p:cond delay="0"/>
                                          </p:stCondLst>
                                        </p:cTn>
                                        <p:tgtEl>
                                          <p:spTgt spid="888"/>
                                        </p:tgtEl>
                                        <p:attrNameLst>
                                          <p:attrName>style.visibility</p:attrName>
                                        </p:attrNameLst>
                                      </p:cBhvr>
                                      <p:to>
                                        <p:strVal val="hidden"/>
                                      </p:to>
                                    </p:set>
                                  </p:childTnLst>
                                </p:cTn>
                              </p:par>
                            </p:childTnLst>
                          </p:cTn>
                        </p:par>
                        <p:par>
                          <p:cTn id="243" fill="hold">
                            <p:stCondLst>
                              <p:cond delay="2350"/>
                            </p:stCondLst>
                            <p:childTnLst>
                              <p:par>
                                <p:cTn id="244" presetID="10" presetClass="entr" presetSubtype="0" fill="hold" nodeType="afterEffect">
                                  <p:stCondLst>
                                    <p:cond delay="0"/>
                                  </p:stCondLst>
                                  <p:childTnLst>
                                    <p:set>
                                      <p:cBhvr>
                                        <p:cTn id="245" dur="1" fill="hold">
                                          <p:stCondLst>
                                            <p:cond delay="0"/>
                                          </p:stCondLst>
                                        </p:cTn>
                                        <p:tgtEl>
                                          <p:spTgt spid="894"/>
                                        </p:tgtEl>
                                        <p:attrNameLst>
                                          <p:attrName>style.visibility</p:attrName>
                                        </p:attrNameLst>
                                      </p:cBhvr>
                                      <p:to>
                                        <p:strVal val="visible"/>
                                      </p:to>
                                    </p:set>
                                    <p:animEffect transition="in" filter="fade">
                                      <p:cBhvr>
                                        <p:cTn id="246" dur="50"/>
                                        <p:tgtEl>
                                          <p:spTgt spid="894"/>
                                        </p:tgtEl>
                                      </p:cBhvr>
                                    </p:animEffect>
                                  </p:childTnLst>
                                </p:cTn>
                              </p:par>
                              <p:par>
                                <p:cTn id="247" presetID="1" presetClass="exit" presetSubtype="0" fill="hold" nodeType="withEffect">
                                  <p:stCondLst>
                                    <p:cond delay="0"/>
                                  </p:stCondLst>
                                  <p:childTnLst>
                                    <p:set>
                                      <p:cBhvr>
                                        <p:cTn id="248" dur="1" fill="hold">
                                          <p:stCondLst>
                                            <p:cond delay="0"/>
                                          </p:stCondLst>
                                        </p:cTn>
                                        <p:tgtEl>
                                          <p:spTgt spid="822"/>
                                        </p:tgtEl>
                                        <p:attrNameLst>
                                          <p:attrName>style.visibility</p:attrName>
                                        </p:attrNameLst>
                                      </p:cBhvr>
                                      <p:to>
                                        <p:strVal val="hidden"/>
                                      </p:to>
                                    </p:set>
                                  </p:childTnLst>
                                </p:cTn>
                              </p:par>
                            </p:childTnLst>
                          </p:cTn>
                        </p:par>
                        <p:par>
                          <p:cTn id="249" fill="hold">
                            <p:stCondLst>
                              <p:cond delay="2400"/>
                            </p:stCondLst>
                            <p:childTnLst>
                              <p:par>
                                <p:cTn id="250" presetID="10" presetClass="entr" presetSubtype="0" fill="hold" nodeType="afterEffect">
                                  <p:stCondLst>
                                    <p:cond delay="0"/>
                                  </p:stCondLst>
                                  <p:childTnLst>
                                    <p:set>
                                      <p:cBhvr>
                                        <p:cTn id="251" dur="1" fill="hold">
                                          <p:stCondLst>
                                            <p:cond delay="0"/>
                                          </p:stCondLst>
                                        </p:cTn>
                                        <p:tgtEl>
                                          <p:spTgt spid="828"/>
                                        </p:tgtEl>
                                        <p:attrNameLst>
                                          <p:attrName>style.visibility</p:attrName>
                                        </p:attrNameLst>
                                      </p:cBhvr>
                                      <p:to>
                                        <p:strVal val="visible"/>
                                      </p:to>
                                    </p:set>
                                    <p:animEffect transition="in" filter="fade">
                                      <p:cBhvr>
                                        <p:cTn id="252" dur="50"/>
                                        <p:tgtEl>
                                          <p:spTgt spid="828"/>
                                        </p:tgtEl>
                                      </p:cBhvr>
                                    </p:animEffect>
                                  </p:childTnLst>
                                </p:cTn>
                              </p:par>
                              <p:par>
                                <p:cTn id="253" presetID="1" presetClass="exit" presetSubtype="0" fill="hold" nodeType="withEffect">
                                  <p:stCondLst>
                                    <p:cond delay="0"/>
                                  </p:stCondLst>
                                  <p:childTnLst>
                                    <p:set>
                                      <p:cBhvr>
                                        <p:cTn id="254" dur="1" fill="hold">
                                          <p:stCondLst>
                                            <p:cond delay="0"/>
                                          </p:stCondLst>
                                        </p:cTn>
                                        <p:tgtEl>
                                          <p:spTgt spid="894"/>
                                        </p:tgtEl>
                                        <p:attrNameLst>
                                          <p:attrName>style.visibility</p:attrName>
                                        </p:attrNameLst>
                                      </p:cBhvr>
                                      <p:to>
                                        <p:strVal val="hidden"/>
                                      </p:to>
                                    </p:set>
                                  </p:childTnLst>
                                </p:cTn>
                              </p:par>
                            </p:childTnLst>
                          </p:cTn>
                        </p:par>
                        <p:par>
                          <p:cTn id="255" fill="hold">
                            <p:stCondLst>
                              <p:cond delay="2450"/>
                            </p:stCondLst>
                            <p:childTnLst>
                              <p:par>
                                <p:cTn id="256" presetID="10" presetClass="entr" presetSubtype="0" fill="hold" nodeType="afterEffect">
                                  <p:stCondLst>
                                    <p:cond delay="0"/>
                                  </p:stCondLst>
                                  <p:childTnLst>
                                    <p:set>
                                      <p:cBhvr>
                                        <p:cTn id="257" dur="1" fill="hold">
                                          <p:stCondLst>
                                            <p:cond delay="0"/>
                                          </p:stCondLst>
                                        </p:cTn>
                                        <p:tgtEl>
                                          <p:spTgt spid="900"/>
                                        </p:tgtEl>
                                        <p:attrNameLst>
                                          <p:attrName>style.visibility</p:attrName>
                                        </p:attrNameLst>
                                      </p:cBhvr>
                                      <p:to>
                                        <p:strVal val="visible"/>
                                      </p:to>
                                    </p:set>
                                    <p:animEffect transition="in" filter="fade">
                                      <p:cBhvr>
                                        <p:cTn id="258" dur="50"/>
                                        <p:tgtEl>
                                          <p:spTgt spid="900"/>
                                        </p:tgtEl>
                                      </p:cBhvr>
                                    </p:animEffect>
                                  </p:childTnLst>
                                </p:cTn>
                              </p:par>
                              <p:par>
                                <p:cTn id="259" presetID="1" presetClass="exit" presetSubtype="0" fill="hold" nodeType="withEffect">
                                  <p:stCondLst>
                                    <p:cond delay="0"/>
                                  </p:stCondLst>
                                  <p:childTnLst>
                                    <p:set>
                                      <p:cBhvr>
                                        <p:cTn id="260" dur="1" fill="hold">
                                          <p:stCondLst>
                                            <p:cond delay="0"/>
                                          </p:stCondLst>
                                        </p:cTn>
                                        <p:tgtEl>
                                          <p:spTgt spid="828"/>
                                        </p:tgtEl>
                                        <p:attrNameLst>
                                          <p:attrName>style.visibility</p:attrName>
                                        </p:attrNameLst>
                                      </p:cBhvr>
                                      <p:to>
                                        <p:strVal val="hidden"/>
                                      </p:to>
                                    </p:set>
                                  </p:childTnLst>
                                </p:cTn>
                              </p:par>
                            </p:childTnLst>
                          </p:cTn>
                        </p:par>
                        <p:par>
                          <p:cTn id="261" fill="hold">
                            <p:stCondLst>
                              <p:cond delay="2500"/>
                            </p:stCondLst>
                            <p:childTnLst>
                              <p:par>
                                <p:cTn id="262" presetID="10" presetClass="entr" presetSubtype="0" fill="hold" nodeType="afterEffect">
                                  <p:stCondLst>
                                    <p:cond delay="0"/>
                                  </p:stCondLst>
                                  <p:childTnLst>
                                    <p:set>
                                      <p:cBhvr>
                                        <p:cTn id="263" dur="1" fill="hold">
                                          <p:stCondLst>
                                            <p:cond delay="0"/>
                                          </p:stCondLst>
                                        </p:cTn>
                                        <p:tgtEl>
                                          <p:spTgt spid="834"/>
                                        </p:tgtEl>
                                        <p:attrNameLst>
                                          <p:attrName>style.visibility</p:attrName>
                                        </p:attrNameLst>
                                      </p:cBhvr>
                                      <p:to>
                                        <p:strVal val="visible"/>
                                      </p:to>
                                    </p:set>
                                    <p:animEffect transition="in" filter="fade">
                                      <p:cBhvr>
                                        <p:cTn id="264" dur="50"/>
                                        <p:tgtEl>
                                          <p:spTgt spid="834"/>
                                        </p:tgtEl>
                                      </p:cBhvr>
                                    </p:animEffect>
                                  </p:childTnLst>
                                </p:cTn>
                              </p:par>
                              <p:par>
                                <p:cTn id="265" presetID="1" presetClass="exit" presetSubtype="0" fill="hold" nodeType="withEffect">
                                  <p:stCondLst>
                                    <p:cond delay="0"/>
                                  </p:stCondLst>
                                  <p:childTnLst>
                                    <p:set>
                                      <p:cBhvr>
                                        <p:cTn id="266" dur="1" fill="hold">
                                          <p:stCondLst>
                                            <p:cond delay="0"/>
                                          </p:stCondLst>
                                        </p:cTn>
                                        <p:tgtEl>
                                          <p:spTgt spid="900"/>
                                        </p:tgtEl>
                                        <p:attrNameLst>
                                          <p:attrName>style.visibility</p:attrName>
                                        </p:attrNameLst>
                                      </p:cBhvr>
                                      <p:to>
                                        <p:strVal val="hidden"/>
                                      </p:to>
                                    </p:set>
                                  </p:childTnLst>
                                </p:cTn>
                              </p:par>
                            </p:childTnLst>
                          </p:cTn>
                        </p:par>
                        <p:par>
                          <p:cTn id="267" fill="hold">
                            <p:stCondLst>
                              <p:cond delay="2550"/>
                            </p:stCondLst>
                            <p:childTnLst>
                              <p:par>
                                <p:cTn id="268" presetID="10" presetClass="entr" presetSubtype="0" fill="hold" nodeType="afterEffect">
                                  <p:stCondLst>
                                    <p:cond delay="0"/>
                                  </p:stCondLst>
                                  <p:childTnLst>
                                    <p:set>
                                      <p:cBhvr>
                                        <p:cTn id="269" dur="1" fill="hold">
                                          <p:stCondLst>
                                            <p:cond delay="0"/>
                                          </p:stCondLst>
                                        </p:cTn>
                                        <p:tgtEl>
                                          <p:spTgt spid="906"/>
                                        </p:tgtEl>
                                        <p:attrNameLst>
                                          <p:attrName>style.visibility</p:attrName>
                                        </p:attrNameLst>
                                      </p:cBhvr>
                                      <p:to>
                                        <p:strVal val="visible"/>
                                      </p:to>
                                    </p:set>
                                    <p:animEffect transition="in" filter="fade">
                                      <p:cBhvr>
                                        <p:cTn id="270" dur="50"/>
                                        <p:tgtEl>
                                          <p:spTgt spid="906"/>
                                        </p:tgtEl>
                                      </p:cBhvr>
                                    </p:animEffect>
                                  </p:childTnLst>
                                </p:cTn>
                              </p:par>
                              <p:par>
                                <p:cTn id="271" presetID="1" presetClass="exit" presetSubtype="0" fill="hold" nodeType="withEffect">
                                  <p:stCondLst>
                                    <p:cond delay="0"/>
                                  </p:stCondLst>
                                  <p:childTnLst>
                                    <p:set>
                                      <p:cBhvr>
                                        <p:cTn id="272" dur="1" fill="hold">
                                          <p:stCondLst>
                                            <p:cond delay="0"/>
                                          </p:stCondLst>
                                        </p:cTn>
                                        <p:tgtEl>
                                          <p:spTgt spid="834"/>
                                        </p:tgtEl>
                                        <p:attrNameLst>
                                          <p:attrName>style.visibility</p:attrName>
                                        </p:attrNameLst>
                                      </p:cBhvr>
                                      <p:to>
                                        <p:strVal val="hidden"/>
                                      </p:to>
                                    </p:set>
                                  </p:childTnLst>
                                </p:cTn>
                              </p:par>
                            </p:childTnLst>
                          </p:cTn>
                        </p:par>
                        <p:par>
                          <p:cTn id="273" fill="hold">
                            <p:stCondLst>
                              <p:cond delay="2600"/>
                            </p:stCondLst>
                            <p:childTnLst>
                              <p:par>
                                <p:cTn id="274" presetID="10" presetClass="entr" presetSubtype="0" fill="hold" nodeType="afterEffect">
                                  <p:stCondLst>
                                    <p:cond delay="0"/>
                                  </p:stCondLst>
                                  <p:childTnLst>
                                    <p:set>
                                      <p:cBhvr>
                                        <p:cTn id="275" dur="1" fill="hold">
                                          <p:stCondLst>
                                            <p:cond delay="0"/>
                                          </p:stCondLst>
                                        </p:cTn>
                                        <p:tgtEl>
                                          <p:spTgt spid="840"/>
                                        </p:tgtEl>
                                        <p:attrNameLst>
                                          <p:attrName>style.visibility</p:attrName>
                                        </p:attrNameLst>
                                      </p:cBhvr>
                                      <p:to>
                                        <p:strVal val="visible"/>
                                      </p:to>
                                    </p:set>
                                    <p:animEffect transition="in" filter="fade">
                                      <p:cBhvr>
                                        <p:cTn id="276" dur="50"/>
                                        <p:tgtEl>
                                          <p:spTgt spid="840"/>
                                        </p:tgtEl>
                                      </p:cBhvr>
                                    </p:animEffect>
                                  </p:childTnLst>
                                </p:cTn>
                              </p:par>
                              <p:par>
                                <p:cTn id="277" presetID="1" presetClass="exit" presetSubtype="0" fill="hold" nodeType="withEffect">
                                  <p:stCondLst>
                                    <p:cond delay="0"/>
                                  </p:stCondLst>
                                  <p:childTnLst>
                                    <p:set>
                                      <p:cBhvr>
                                        <p:cTn id="278" dur="1" fill="hold">
                                          <p:stCondLst>
                                            <p:cond delay="0"/>
                                          </p:stCondLst>
                                        </p:cTn>
                                        <p:tgtEl>
                                          <p:spTgt spid="906"/>
                                        </p:tgtEl>
                                        <p:attrNameLst>
                                          <p:attrName>style.visibility</p:attrName>
                                        </p:attrNameLst>
                                      </p:cBhvr>
                                      <p:to>
                                        <p:strVal val="hidden"/>
                                      </p:to>
                                    </p:set>
                                  </p:childTnLst>
                                </p:cTn>
                              </p:par>
                            </p:childTnLst>
                          </p:cTn>
                        </p:par>
                        <p:par>
                          <p:cTn id="279" fill="hold">
                            <p:stCondLst>
                              <p:cond delay="2650"/>
                            </p:stCondLst>
                            <p:childTnLst>
                              <p:par>
                                <p:cTn id="280" presetID="10" presetClass="entr" presetSubtype="0" fill="hold" nodeType="afterEffect">
                                  <p:stCondLst>
                                    <p:cond delay="0"/>
                                  </p:stCondLst>
                                  <p:childTnLst>
                                    <p:set>
                                      <p:cBhvr>
                                        <p:cTn id="281" dur="1" fill="hold">
                                          <p:stCondLst>
                                            <p:cond delay="0"/>
                                          </p:stCondLst>
                                        </p:cTn>
                                        <p:tgtEl>
                                          <p:spTgt spid="912"/>
                                        </p:tgtEl>
                                        <p:attrNameLst>
                                          <p:attrName>style.visibility</p:attrName>
                                        </p:attrNameLst>
                                      </p:cBhvr>
                                      <p:to>
                                        <p:strVal val="visible"/>
                                      </p:to>
                                    </p:set>
                                    <p:animEffect transition="in" filter="fade">
                                      <p:cBhvr>
                                        <p:cTn id="282" dur="50"/>
                                        <p:tgtEl>
                                          <p:spTgt spid="912"/>
                                        </p:tgtEl>
                                      </p:cBhvr>
                                    </p:animEffect>
                                  </p:childTnLst>
                                </p:cTn>
                              </p:par>
                              <p:par>
                                <p:cTn id="283" presetID="1" presetClass="exit" presetSubtype="0" fill="hold" nodeType="withEffect">
                                  <p:stCondLst>
                                    <p:cond delay="0"/>
                                  </p:stCondLst>
                                  <p:childTnLst>
                                    <p:set>
                                      <p:cBhvr>
                                        <p:cTn id="284" dur="1" fill="hold">
                                          <p:stCondLst>
                                            <p:cond delay="0"/>
                                          </p:stCondLst>
                                        </p:cTn>
                                        <p:tgtEl>
                                          <p:spTgt spid="840"/>
                                        </p:tgtEl>
                                        <p:attrNameLst>
                                          <p:attrName>style.visibility</p:attrName>
                                        </p:attrNameLst>
                                      </p:cBhvr>
                                      <p:to>
                                        <p:strVal val="hidden"/>
                                      </p:to>
                                    </p:set>
                                  </p:childTnLst>
                                </p:cTn>
                              </p:par>
                            </p:childTnLst>
                          </p:cTn>
                        </p:par>
                        <p:par>
                          <p:cTn id="285" fill="hold">
                            <p:stCondLst>
                              <p:cond delay="2700"/>
                            </p:stCondLst>
                            <p:childTnLst>
                              <p:par>
                                <p:cTn id="286" presetID="10" presetClass="entr" presetSubtype="0" fill="hold" nodeType="afterEffect">
                                  <p:stCondLst>
                                    <p:cond delay="0"/>
                                  </p:stCondLst>
                                  <p:childTnLst>
                                    <p:set>
                                      <p:cBhvr>
                                        <p:cTn id="287" dur="1" fill="hold">
                                          <p:stCondLst>
                                            <p:cond delay="0"/>
                                          </p:stCondLst>
                                        </p:cTn>
                                        <p:tgtEl>
                                          <p:spTgt spid="846"/>
                                        </p:tgtEl>
                                        <p:attrNameLst>
                                          <p:attrName>style.visibility</p:attrName>
                                        </p:attrNameLst>
                                      </p:cBhvr>
                                      <p:to>
                                        <p:strVal val="visible"/>
                                      </p:to>
                                    </p:set>
                                    <p:animEffect transition="in" filter="fade">
                                      <p:cBhvr>
                                        <p:cTn id="288" dur="50"/>
                                        <p:tgtEl>
                                          <p:spTgt spid="846"/>
                                        </p:tgtEl>
                                      </p:cBhvr>
                                    </p:animEffect>
                                  </p:childTnLst>
                                </p:cTn>
                              </p:par>
                              <p:par>
                                <p:cTn id="289" presetID="1" presetClass="exit" presetSubtype="0" fill="hold" nodeType="withEffect">
                                  <p:stCondLst>
                                    <p:cond delay="0"/>
                                  </p:stCondLst>
                                  <p:childTnLst>
                                    <p:set>
                                      <p:cBhvr>
                                        <p:cTn id="290" dur="1" fill="hold">
                                          <p:stCondLst>
                                            <p:cond delay="0"/>
                                          </p:stCondLst>
                                        </p:cTn>
                                        <p:tgtEl>
                                          <p:spTgt spid="912"/>
                                        </p:tgtEl>
                                        <p:attrNameLst>
                                          <p:attrName>style.visibility</p:attrName>
                                        </p:attrNameLst>
                                      </p:cBhvr>
                                      <p:to>
                                        <p:strVal val="hidden"/>
                                      </p:to>
                                    </p:set>
                                  </p:childTnLst>
                                </p:cTn>
                              </p:par>
                            </p:childTnLst>
                          </p:cTn>
                        </p:par>
                        <p:par>
                          <p:cTn id="291" fill="hold">
                            <p:stCondLst>
                              <p:cond delay="2750"/>
                            </p:stCondLst>
                            <p:childTnLst>
                              <p:par>
                                <p:cTn id="292" presetID="10" presetClass="entr" presetSubtype="0" fill="hold" nodeType="afterEffect">
                                  <p:stCondLst>
                                    <p:cond delay="0"/>
                                  </p:stCondLst>
                                  <p:childTnLst>
                                    <p:set>
                                      <p:cBhvr>
                                        <p:cTn id="293" dur="1" fill="hold">
                                          <p:stCondLst>
                                            <p:cond delay="0"/>
                                          </p:stCondLst>
                                        </p:cTn>
                                        <p:tgtEl>
                                          <p:spTgt spid="918"/>
                                        </p:tgtEl>
                                        <p:attrNameLst>
                                          <p:attrName>style.visibility</p:attrName>
                                        </p:attrNameLst>
                                      </p:cBhvr>
                                      <p:to>
                                        <p:strVal val="visible"/>
                                      </p:to>
                                    </p:set>
                                    <p:animEffect transition="in" filter="fade">
                                      <p:cBhvr>
                                        <p:cTn id="294" dur="50"/>
                                        <p:tgtEl>
                                          <p:spTgt spid="918"/>
                                        </p:tgtEl>
                                      </p:cBhvr>
                                    </p:animEffect>
                                  </p:childTnLst>
                                </p:cTn>
                              </p:par>
                              <p:par>
                                <p:cTn id="295" presetID="1" presetClass="exit" presetSubtype="0" fill="hold" nodeType="withEffect">
                                  <p:stCondLst>
                                    <p:cond delay="0"/>
                                  </p:stCondLst>
                                  <p:childTnLst>
                                    <p:set>
                                      <p:cBhvr>
                                        <p:cTn id="296" dur="1" fill="hold">
                                          <p:stCondLst>
                                            <p:cond delay="0"/>
                                          </p:stCondLst>
                                        </p:cTn>
                                        <p:tgtEl>
                                          <p:spTgt spid="846"/>
                                        </p:tgtEl>
                                        <p:attrNameLst>
                                          <p:attrName>style.visibility</p:attrName>
                                        </p:attrNameLst>
                                      </p:cBhvr>
                                      <p:to>
                                        <p:strVal val="hidden"/>
                                      </p:to>
                                    </p:set>
                                  </p:childTnLst>
                                </p:cTn>
                              </p:par>
                            </p:childTnLst>
                          </p:cTn>
                        </p:par>
                        <p:par>
                          <p:cTn id="297" fill="hold">
                            <p:stCondLst>
                              <p:cond delay="2800"/>
                            </p:stCondLst>
                            <p:childTnLst>
                              <p:par>
                                <p:cTn id="298" presetID="10" presetClass="entr" presetSubtype="0" fill="hold" nodeType="afterEffect">
                                  <p:stCondLst>
                                    <p:cond delay="0"/>
                                  </p:stCondLst>
                                  <p:childTnLst>
                                    <p:set>
                                      <p:cBhvr>
                                        <p:cTn id="299" dur="1" fill="hold">
                                          <p:stCondLst>
                                            <p:cond delay="0"/>
                                          </p:stCondLst>
                                        </p:cTn>
                                        <p:tgtEl>
                                          <p:spTgt spid="780"/>
                                        </p:tgtEl>
                                        <p:attrNameLst>
                                          <p:attrName>style.visibility</p:attrName>
                                        </p:attrNameLst>
                                      </p:cBhvr>
                                      <p:to>
                                        <p:strVal val="visible"/>
                                      </p:to>
                                    </p:set>
                                    <p:animEffect transition="in" filter="fade">
                                      <p:cBhvr>
                                        <p:cTn id="300" dur="50"/>
                                        <p:tgtEl>
                                          <p:spTgt spid="780"/>
                                        </p:tgtEl>
                                      </p:cBhvr>
                                    </p:animEffect>
                                  </p:childTnLst>
                                </p:cTn>
                              </p:par>
                              <p:par>
                                <p:cTn id="301" presetID="1" presetClass="exit" presetSubtype="0" fill="hold" nodeType="withEffect">
                                  <p:stCondLst>
                                    <p:cond delay="0"/>
                                  </p:stCondLst>
                                  <p:childTnLst>
                                    <p:set>
                                      <p:cBhvr>
                                        <p:cTn id="302" dur="1" fill="hold">
                                          <p:stCondLst>
                                            <p:cond delay="0"/>
                                          </p:stCondLst>
                                        </p:cTn>
                                        <p:tgtEl>
                                          <p:spTgt spid="918"/>
                                        </p:tgtEl>
                                        <p:attrNameLst>
                                          <p:attrName>style.visibility</p:attrName>
                                        </p:attrNameLst>
                                      </p:cBhvr>
                                      <p:to>
                                        <p:strVal val="hidden"/>
                                      </p:to>
                                    </p:set>
                                  </p:childTnLst>
                                </p:cTn>
                              </p:par>
                            </p:childTnLst>
                          </p:cTn>
                        </p:par>
                        <p:par>
                          <p:cTn id="303" fill="hold">
                            <p:stCondLst>
                              <p:cond delay="2850"/>
                            </p:stCondLst>
                            <p:childTnLst>
                              <p:par>
                                <p:cTn id="304" presetID="10" presetClass="entr" presetSubtype="0" fill="hold" nodeType="afterEffect">
                                  <p:stCondLst>
                                    <p:cond delay="0"/>
                                  </p:stCondLst>
                                  <p:childTnLst>
                                    <p:set>
                                      <p:cBhvr>
                                        <p:cTn id="305" dur="1" fill="hold">
                                          <p:stCondLst>
                                            <p:cond delay="0"/>
                                          </p:stCondLst>
                                        </p:cTn>
                                        <p:tgtEl>
                                          <p:spTgt spid="1422"/>
                                        </p:tgtEl>
                                        <p:attrNameLst>
                                          <p:attrName>style.visibility</p:attrName>
                                        </p:attrNameLst>
                                      </p:cBhvr>
                                      <p:to>
                                        <p:strVal val="visible"/>
                                      </p:to>
                                    </p:set>
                                    <p:animEffect transition="in" filter="fade">
                                      <p:cBhvr>
                                        <p:cTn id="306" dur="50"/>
                                        <p:tgtEl>
                                          <p:spTgt spid="1422"/>
                                        </p:tgtEl>
                                      </p:cBhvr>
                                    </p:animEffect>
                                  </p:childTnLst>
                                </p:cTn>
                              </p:par>
                              <p:par>
                                <p:cTn id="307" presetID="1" presetClass="exit" presetSubtype="0" fill="hold" nodeType="withEffect">
                                  <p:stCondLst>
                                    <p:cond delay="0"/>
                                  </p:stCondLst>
                                  <p:childTnLst>
                                    <p:set>
                                      <p:cBhvr>
                                        <p:cTn id="308" dur="1" fill="hold">
                                          <p:stCondLst>
                                            <p:cond delay="0"/>
                                          </p:stCondLst>
                                        </p:cTn>
                                        <p:tgtEl>
                                          <p:spTgt spid="780"/>
                                        </p:tgtEl>
                                        <p:attrNameLst>
                                          <p:attrName>style.visibility</p:attrName>
                                        </p:attrNameLst>
                                      </p:cBhvr>
                                      <p:to>
                                        <p:strVal val="hidden"/>
                                      </p:to>
                                    </p:set>
                                  </p:childTnLst>
                                </p:cTn>
                              </p:par>
                            </p:childTnLst>
                          </p:cTn>
                        </p:par>
                        <p:par>
                          <p:cTn id="309" fill="hold">
                            <p:stCondLst>
                              <p:cond delay="2900"/>
                            </p:stCondLst>
                            <p:childTnLst>
                              <p:par>
                                <p:cTn id="310" presetID="10" presetClass="entr" presetSubtype="0" fill="hold" nodeType="afterEffect">
                                  <p:stCondLst>
                                    <p:cond delay="0"/>
                                  </p:stCondLst>
                                  <p:childTnLst>
                                    <p:set>
                                      <p:cBhvr>
                                        <p:cTn id="311" dur="1" fill="hold">
                                          <p:stCondLst>
                                            <p:cond delay="0"/>
                                          </p:stCondLst>
                                        </p:cTn>
                                        <p:tgtEl>
                                          <p:spTgt spid="1488"/>
                                        </p:tgtEl>
                                        <p:attrNameLst>
                                          <p:attrName>style.visibility</p:attrName>
                                        </p:attrNameLst>
                                      </p:cBhvr>
                                      <p:to>
                                        <p:strVal val="visible"/>
                                      </p:to>
                                    </p:set>
                                    <p:animEffect transition="in" filter="fade">
                                      <p:cBhvr>
                                        <p:cTn id="312" dur="50"/>
                                        <p:tgtEl>
                                          <p:spTgt spid="1488"/>
                                        </p:tgtEl>
                                      </p:cBhvr>
                                    </p:animEffect>
                                  </p:childTnLst>
                                </p:cTn>
                              </p:par>
                              <p:par>
                                <p:cTn id="313" presetID="1" presetClass="exit" presetSubtype="0" fill="hold" nodeType="withEffect">
                                  <p:stCondLst>
                                    <p:cond delay="0"/>
                                  </p:stCondLst>
                                  <p:childTnLst>
                                    <p:set>
                                      <p:cBhvr>
                                        <p:cTn id="314" dur="1" fill="hold">
                                          <p:stCondLst>
                                            <p:cond delay="0"/>
                                          </p:stCondLst>
                                        </p:cTn>
                                        <p:tgtEl>
                                          <p:spTgt spid="1422"/>
                                        </p:tgtEl>
                                        <p:attrNameLst>
                                          <p:attrName>style.visibility</p:attrName>
                                        </p:attrNameLst>
                                      </p:cBhvr>
                                      <p:to>
                                        <p:strVal val="hidden"/>
                                      </p:to>
                                    </p:set>
                                  </p:childTnLst>
                                </p:cTn>
                              </p:par>
                            </p:childTnLst>
                          </p:cTn>
                        </p:par>
                        <p:par>
                          <p:cTn id="315" fill="hold">
                            <p:stCondLst>
                              <p:cond delay="2950"/>
                            </p:stCondLst>
                            <p:childTnLst>
                              <p:par>
                                <p:cTn id="316" presetID="10" presetClass="entr" presetSubtype="0" fill="hold" nodeType="afterEffect">
                                  <p:stCondLst>
                                    <p:cond delay="0"/>
                                  </p:stCondLst>
                                  <p:childTnLst>
                                    <p:set>
                                      <p:cBhvr>
                                        <p:cTn id="317" dur="1" fill="hold">
                                          <p:stCondLst>
                                            <p:cond delay="0"/>
                                          </p:stCondLst>
                                        </p:cTn>
                                        <p:tgtEl>
                                          <p:spTgt spid="1416"/>
                                        </p:tgtEl>
                                        <p:attrNameLst>
                                          <p:attrName>style.visibility</p:attrName>
                                        </p:attrNameLst>
                                      </p:cBhvr>
                                      <p:to>
                                        <p:strVal val="visible"/>
                                      </p:to>
                                    </p:set>
                                    <p:animEffect transition="in" filter="fade">
                                      <p:cBhvr>
                                        <p:cTn id="318" dur="50"/>
                                        <p:tgtEl>
                                          <p:spTgt spid="1416"/>
                                        </p:tgtEl>
                                      </p:cBhvr>
                                    </p:animEffect>
                                  </p:childTnLst>
                                </p:cTn>
                              </p:par>
                              <p:par>
                                <p:cTn id="319" presetID="1" presetClass="exit" presetSubtype="0" fill="hold" nodeType="withEffect">
                                  <p:stCondLst>
                                    <p:cond delay="0"/>
                                  </p:stCondLst>
                                  <p:childTnLst>
                                    <p:set>
                                      <p:cBhvr>
                                        <p:cTn id="320" dur="1" fill="hold">
                                          <p:stCondLst>
                                            <p:cond delay="0"/>
                                          </p:stCondLst>
                                        </p:cTn>
                                        <p:tgtEl>
                                          <p:spTgt spid="1488"/>
                                        </p:tgtEl>
                                        <p:attrNameLst>
                                          <p:attrName>style.visibility</p:attrName>
                                        </p:attrNameLst>
                                      </p:cBhvr>
                                      <p:to>
                                        <p:strVal val="hidden"/>
                                      </p:to>
                                    </p:set>
                                  </p:childTnLst>
                                </p:cTn>
                              </p:par>
                            </p:childTnLst>
                          </p:cTn>
                        </p:par>
                        <p:par>
                          <p:cTn id="321" fill="hold">
                            <p:stCondLst>
                              <p:cond delay="3000"/>
                            </p:stCondLst>
                            <p:childTnLst>
                              <p:par>
                                <p:cTn id="322" presetID="10" presetClass="entr" presetSubtype="0" fill="hold" nodeType="afterEffect">
                                  <p:stCondLst>
                                    <p:cond delay="0"/>
                                  </p:stCondLst>
                                  <p:childTnLst>
                                    <p:set>
                                      <p:cBhvr>
                                        <p:cTn id="323" dur="1" fill="hold">
                                          <p:stCondLst>
                                            <p:cond delay="0"/>
                                          </p:stCondLst>
                                        </p:cTn>
                                        <p:tgtEl>
                                          <p:spTgt spid="1482"/>
                                        </p:tgtEl>
                                        <p:attrNameLst>
                                          <p:attrName>style.visibility</p:attrName>
                                        </p:attrNameLst>
                                      </p:cBhvr>
                                      <p:to>
                                        <p:strVal val="visible"/>
                                      </p:to>
                                    </p:set>
                                    <p:animEffect transition="in" filter="fade">
                                      <p:cBhvr>
                                        <p:cTn id="324" dur="50"/>
                                        <p:tgtEl>
                                          <p:spTgt spid="1482"/>
                                        </p:tgtEl>
                                      </p:cBhvr>
                                    </p:animEffect>
                                  </p:childTnLst>
                                </p:cTn>
                              </p:par>
                              <p:par>
                                <p:cTn id="325" presetID="1" presetClass="exit" presetSubtype="0" fill="hold" nodeType="withEffect">
                                  <p:stCondLst>
                                    <p:cond delay="0"/>
                                  </p:stCondLst>
                                  <p:childTnLst>
                                    <p:set>
                                      <p:cBhvr>
                                        <p:cTn id="326" dur="1" fill="hold">
                                          <p:stCondLst>
                                            <p:cond delay="0"/>
                                          </p:stCondLst>
                                        </p:cTn>
                                        <p:tgtEl>
                                          <p:spTgt spid="1416"/>
                                        </p:tgtEl>
                                        <p:attrNameLst>
                                          <p:attrName>style.visibility</p:attrName>
                                        </p:attrNameLst>
                                      </p:cBhvr>
                                      <p:to>
                                        <p:strVal val="hidden"/>
                                      </p:to>
                                    </p:set>
                                  </p:childTnLst>
                                </p:cTn>
                              </p:par>
                            </p:childTnLst>
                          </p:cTn>
                        </p:par>
                        <p:par>
                          <p:cTn id="327" fill="hold">
                            <p:stCondLst>
                              <p:cond delay="3050"/>
                            </p:stCondLst>
                            <p:childTnLst>
                              <p:par>
                                <p:cTn id="328" presetID="10" presetClass="entr" presetSubtype="0" fill="hold" nodeType="afterEffect">
                                  <p:stCondLst>
                                    <p:cond delay="0"/>
                                  </p:stCondLst>
                                  <p:childTnLst>
                                    <p:set>
                                      <p:cBhvr>
                                        <p:cTn id="329" dur="1" fill="hold">
                                          <p:stCondLst>
                                            <p:cond delay="0"/>
                                          </p:stCondLst>
                                        </p:cTn>
                                        <p:tgtEl>
                                          <p:spTgt spid="1410"/>
                                        </p:tgtEl>
                                        <p:attrNameLst>
                                          <p:attrName>style.visibility</p:attrName>
                                        </p:attrNameLst>
                                      </p:cBhvr>
                                      <p:to>
                                        <p:strVal val="visible"/>
                                      </p:to>
                                    </p:set>
                                    <p:animEffect transition="in" filter="fade">
                                      <p:cBhvr>
                                        <p:cTn id="330" dur="50"/>
                                        <p:tgtEl>
                                          <p:spTgt spid="1410"/>
                                        </p:tgtEl>
                                      </p:cBhvr>
                                    </p:animEffect>
                                  </p:childTnLst>
                                </p:cTn>
                              </p:par>
                              <p:par>
                                <p:cTn id="331" presetID="1" presetClass="exit" presetSubtype="0" fill="hold" nodeType="withEffect">
                                  <p:stCondLst>
                                    <p:cond delay="0"/>
                                  </p:stCondLst>
                                  <p:childTnLst>
                                    <p:set>
                                      <p:cBhvr>
                                        <p:cTn id="332" dur="1" fill="hold">
                                          <p:stCondLst>
                                            <p:cond delay="0"/>
                                          </p:stCondLst>
                                        </p:cTn>
                                        <p:tgtEl>
                                          <p:spTgt spid="1482"/>
                                        </p:tgtEl>
                                        <p:attrNameLst>
                                          <p:attrName>style.visibility</p:attrName>
                                        </p:attrNameLst>
                                      </p:cBhvr>
                                      <p:to>
                                        <p:strVal val="hidden"/>
                                      </p:to>
                                    </p:set>
                                  </p:childTnLst>
                                </p:cTn>
                              </p:par>
                            </p:childTnLst>
                          </p:cTn>
                        </p:par>
                        <p:par>
                          <p:cTn id="333" fill="hold">
                            <p:stCondLst>
                              <p:cond delay="3100"/>
                            </p:stCondLst>
                            <p:childTnLst>
                              <p:par>
                                <p:cTn id="334" presetID="10" presetClass="entr" presetSubtype="0" fill="hold" nodeType="afterEffect">
                                  <p:stCondLst>
                                    <p:cond delay="0"/>
                                  </p:stCondLst>
                                  <p:childTnLst>
                                    <p:set>
                                      <p:cBhvr>
                                        <p:cTn id="335" dur="1" fill="hold">
                                          <p:stCondLst>
                                            <p:cond delay="0"/>
                                          </p:stCondLst>
                                        </p:cTn>
                                        <p:tgtEl>
                                          <p:spTgt spid="1476"/>
                                        </p:tgtEl>
                                        <p:attrNameLst>
                                          <p:attrName>style.visibility</p:attrName>
                                        </p:attrNameLst>
                                      </p:cBhvr>
                                      <p:to>
                                        <p:strVal val="visible"/>
                                      </p:to>
                                    </p:set>
                                    <p:animEffect transition="in" filter="fade">
                                      <p:cBhvr>
                                        <p:cTn id="336" dur="50"/>
                                        <p:tgtEl>
                                          <p:spTgt spid="1476"/>
                                        </p:tgtEl>
                                      </p:cBhvr>
                                    </p:animEffect>
                                  </p:childTnLst>
                                </p:cTn>
                              </p:par>
                              <p:par>
                                <p:cTn id="337" presetID="1" presetClass="exit" presetSubtype="0" fill="hold" nodeType="withEffect">
                                  <p:stCondLst>
                                    <p:cond delay="0"/>
                                  </p:stCondLst>
                                  <p:childTnLst>
                                    <p:set>
                                      <p:cBhvr>
                                        <p:cTn id="338" dur="1" fill="hold">
                                          <p:stCondLst>
                                            <p:cond delay="0"/>
                                          </p:stCondLst>
                                        </p:cTn>
                                        <p:tgtEl>
                                          <p:spTgt spid="1410"/>
                                        </p:tgtEl>
                                        <p:attrNameLst>
                                          <p:attrName>style.visibility</p:attrName>
                                        </p:attrNameLst>
                                      </p:cBhvr>
                                      <p:to>
                                        <p:strVal val="hidden"/>
                                      </p:to>
                                    </p:set>
                                  </p:childTnLst>
                                </p:cTn>
                              </p:par>
                            </p:childTnLst>
                          </p:cTn>
                        </p:par>
                        <p:par>
                          <p:cTn id="339" fill="hold">
                            <p:stCondLst>
                              <p:cond delay="3150"/>
                            </p:stCondLst>
                            <p:childTnLst>
                              <p:par>
                                <p:cTn id="340" presetID="10" presetClass="entr" presetSubtype="0" fill="hold" nodeType="afterEffect">
                                  <p:stCondLst>
                                    <p:cond delay="0"/>
                                  </p:stCondLst>
                                  <p:childTnLst>
                                    <p:set>
                                      <p:cBhvr>
                                        <p:cTn id="341" dur="1" fill="hold">
                                          <p:stCondLst>
                                            <p:cond delay="0"/>
                                          </p:stCondLst>
                                        </p:cTn>
                                        <p:tgtEl>
                                          <p:spTgt spid="1404"/>
                                        </p:tgtEl>
                                        <p:attrNameLst>
                                          <p:attrName>style.visibility</p:attrName>
                                        </p:attrNameLst>
                                      </p:cBhvr>
                                      <p:to>
                                        <p:strVal val="visible"/>
                                      </p:to>
                                    </p:set>
                                    <p:animEffect transition="in" filter="fade">
                                      <p:cBhvr>
                                        <p:cTn id="342" dur="50"/>
                                        <p:tgtEl>
                                          <p:spTgt spid="1404"/>
                                        </p:tgtEl>
                                      </p:cBhvr>
                                    </p:animEffect>
                                  </p:childTnLst>
                                </p:cTn>
                              </p:par>
                              <p:par>
                                <p:cTn id="343" presetID="1" presetClass="exit" presetSubtype="0" fill="hold" nodeType="withEffect">
                                  <p:stCondLst>
                                    <p:cond delay="0"/>
                                  </p:stCondLst>
                                  <p:childTnLst>
                                    <p:set>
                                      <p:cBhvr>
                                        <p:cTn id="344" dur="1" fill="hold">
                                          <p:stCondLst>
                                            <p:cond delay="0"/>
                                          </p:stCondLst>
                                        </p:cTn>
                                        <p:tgtEl>
                                          <p:spTgt spid="1476"/>
                                        </p:tgtEl>
                                        <p:attrNameLst>
                                          <p:attrName>style.visibility</p:attrName>
                                        </p:attrNameLst>
                                      </p:cBhvr>
                                      <p:to>
                                        <p:strVal val="hidden"/>
                                      </p:to>
                                    </p:set>
                                  </p:childTnLst>
                                </p:cTn>
                              </p:par>
                            </p:childTnLst>
                          </p:cTn>
                        </p:par>
                        <p:par>
                          <p:cTn id="345" fill="hold">
                            <p:stCondLst>
                              <p:cond delay="3200"/>
                            </p:stCondLst>
                            <p:childTnLst>
                              <p:par>
                                <p:cTn id="346" presetID="10" presetClass="entr" presetSubtype="0" fill="hold" nodeType="afterEffect">
                                  <p:stCondLst>
                                    <p:cond delay="0"/>
                                  </p:stCondLst>
                                  <p:childTnLst>
                                    <p:set>
                                      <p:cBhvr>
                                        <p:cTn id="347" dur="1" fill="hold">
                                          <p:stCondLst>
                                            <p:cond delay="0"/>
                                          </p:stCondLst>
                                        </p:cTn>
                                        <p:tgtEl>
                                          <p:spTgt spid="1470"/>
                                        </p:tgtEl>
                                        <p:attrNameLst>
                                          <p:attrName>style.visibility</p:attrName>
                                        </p:attrNameLst>
                                      </p:cBhvr>
                                      <p:to>
                                        <p:strVal val="visible"/>
                                      </p:to>
                                    </p:set>
                                    <p:animEffect transition="in" filter="fade">
                                      <p:cBhvr>
                                        <p:cTn id="348" dur="50"/>
                                        <p:tgtEl>
                                          <p:spTgt spid="1470"/>
                                        </p:tgtEl>
                                      </p:cBhvr>
                                    </p:animEffect>
                                  </p:childTnLst>
                                </p:cTn>
                              </p:par>
                              <p:par>
                                <p:cTn id="349" presetID="1" presetClass="exit" presetSubtype="0" fill="hold" nodeType="withEffect">
                                  <p:stCondLst>
                                    <p:cond delay="0"/>
                                  </p:stCondLst>
                                  <p:childTnLst>
                                    <p:set>
                                      <p:cBhvr>
                                        <p:cTn id="350" dur="1" fill="hold">
                                          <p:stCondLst>
                                            <p:cond delay="0"/>
                                          </p:stCondLst>
                                        </p:cTn>
                                        <p:tgtEl>
                                          <p:spTgt spid="1404"/>
                                        </p:tgtEl>
                                        <p:attrNameLst>
                                          <p:attrName>style.visibility</p:attrName>
                                        </p:attrNameLst>
                                      </p:cBhvr>
                                      <p:to>
                                        <p:strVal val="hidden"/>
                                      </p:to>
                                    </p:set>
                                  </p:childTnLst>
                                </p:cTn>
                              </p:par>
                            </p:childTnLst>
                          </p:cTn>
                        </p:par>
                        <p:par>
                          <p:cTn id="351" fill="hold">
                            <p:stCondLst>
                              <p:cond delay="3250"/>
                            </p:stCondLst>
                            <p:childTnLst>
                              <p:par>
                                <p:cTn id="352" presetID="10" presetClass="entr" presetSubtype="0" fill="hold" nodeType="afterEffect">
                                  <p:stCondLst>
                                    <p:cond delay="0"/>
                                  </p:stCondLst>
                                  <p:childTnLst>
                                    <p:set>
                                      <p:cBhvr>
                                        <p:cTn id="353" dur="1" fill="hold">
                                          <p:stCondLst>
                                            <p:cond delay="0"/>
                                          </p:stCondLst>
                                        </p:cTn>
                                        <p:tgtEl>
                                          <p:spTgt spid="1398"/>
                                        </p:tgtEl>
                                        <p:attrNameLst>
                                          <p:attrName>style.visibility</p:attrName>
                                        </p:attrNameLst>
                                      </p:cBhvr>
                                      <p:to>
                                        <p:strVal val="visible"/>
                                      </p:to>
                                    </p:set>
                                    <p:animEffect transition="in" filter="fade">
                                      <p:cBhvr>
                                        <p:cTn id="354" dur="50"/>
                                        <p:tgtEl>
                                          <p:spTgt spid="1398"/>
                                        </p:tgtEl>
                                      </p:cBhvr>
                                    </p:animEffect>
                                  </p:childTnLst>
                                </p:cTn>
                              </p:par>
                              <p:par>
                                <p:cTn id="355" presetID="1" presetClass="exit" presetSubtype="0" fill="hold" nodeType="withEffect">
                                  <p:stCondLst>
                                    <p:cond delay="0"/>
                                  </p:stCondLst>
                                  <p:childTnLst>
                                    <p:set>
                                      <p:cBhvr>
                                        <p:cTn id="356" dur="1" fill="hold">
                                          <p:stCondLst>
                                            <p:cond delay="0"/>
                                          </p:stCondLst>
                                        </p:cTn>
                                        <p:tgtEl>
                                          <p:spTgt spid="1470"/>
                                        </p:tgtEl>
                                        <p:attrNameLst>
                                          <p:attrName>style.visibility</p:attrName>
                                        </p:attrNameLst>
                                      </p:cBhvr>
                                      <p:to>
                                        <p:strVal val="hidden"/>
                                      </p:to>
                                    </p:set>
                                  </p:childTnLst>
                                </p:cTn>
                              </p:par>
                            </p:childTnLst>
                          </p:cTn>
                        </p:par>
                        <p:par>
                          <p:cTn id="357" fill="hold">
                            <p:stCondLst>
                              <p:cond delay="3300"/>
                            </p:stCondLst>
                            <p:childTnLst>
                              <p:par>
                                <p:cTn id="358" presetID="10" presetClass="entr" presetSubtype="0" fill="hold" nodeType="afterEffect">
                                  <p:stCondLst>
                                    <p:cond delay="0"/>
                                  </p:stCondLst>
                                  <p:childTnLst>
                                    <p:set>
                                      <p:cBhvr>
                                        <p:cTn id="359" dur="1" fill="hold">
                                          <p:stCondLst>
                                            <p:cond delay="0"/>
                                          </p:stCondLst>
                                        </p:cTn>
                                        <p:tgtEl>
                                          <p:spTgt spid="1464"/>
                                        </p:tgtEl>
                                        <p:attrNameLst>
                                          <p:attrName>style.visibility</p:attrName>
                                        </p:attrNameLst>
                                      </p:cBhvr>
                                      <p:to>
                                        <p:strVal val="visible"/>
                                      </p:to>
                                    </p:set>
                                    <p:animEffect transition="in" filter="fade">
                                      <p:cBhvr>
                                        <p:cTn id="360" dur="50"/>
                                        <p:tgtEl>
                                          <p:spTgt spid="1464"/>
                                        </p:tgtEl>
                                      </p:cBhvr>
                                    </p:animEffect>
                                  </p:childTnLst>
                                </p:cTn>
                              </p:par>
                              <p:par>
                                <p:cTn id="361" presetID="1" presetClass="exit" presetSubtype="0" fill="hold" nodeType="withEffect">
                                  <p:stCondLst>
                                    <p:cond delay="0"/>
                                  </p:stCondLst>
                                  <p:childTnLst>
                                    <p:set>
                                      <p:cBhvr>
                                        <p:cTn id="362" dur="1" fill="hold">
                                          <p:stCondLst>
                                            <p:cond delay="0"/>
                                          </p:stCondLst>
                                        </p:cTn>
                                        <p:tgtEl>
                                          <p:spTgt spid="1398"/>
                                        </p:tgtEl>
                                        <p:attrNameLst>
                                          <p:attrName>style.visibility</p:attrName>
                                        </p:attrNameLst>
                                      </p:cBhvr>
                                      <p:to>
                                        <p:strVal val="hidden"/>
                                      </p:to>
                                    </p:set>
                                  </p:childTnLst>
                                </p:cTn>
                              </p:par>
                            </p:childTnLst>
                          </p:cTn>
                        </p:par>
                        <p:par>
                          <p:cTn id="363" fill="hold">
                            <p:stCondLst>
                              <p:cond delay="3350"/>
                            </p:stCondLst>
                            <p:childTnLst>
                              <p:par>
                                <p:cTn id="364" presetID="10" presetClass="entr" presetSubtype="0" fill="hold" nodeType="afterEffect">
                                  <p:stCondLst>
                                    <p:cond delay="0"/>
                                  </p:stCondLst>
                                  <p:childTnLst>
                                    <p:set>
                                      <p:cBhvr>
                                        <p:cTn id="365" dur="1" fill="hold">
                                          <p:stCondLst>
                                            <p:cond delay="0"/>
                                          </p:stCondLst>
                                        </p:cTn>
                                        <p:tgtEl>
                                          <p:spTgt spid="1392"/>
                                        </p:tgtEl>
                                        <p:attrNameLst>
                                          <p:attrName>style.visibility</p:attrName>
                                        </p:attrNameLst>
                                      </p:cBhvr>
                                      <p:to>
                                        <p:strVal val="visible"/>
                                      </p:to>
                                    </p:set>
                                    <p:animEffect transition="in" filter="fade">
                                      <p:cBhvr>
                                        <p:cTn id="366" dur="50"/>
                                        <p:tgtEl>
                                          <p:spTgt spid="1392"/>
                                        </p:tgtEl>
                                      </p:cBhvr>
                                    </p:animEffect>
                                  </p:childTnLst>
                                </p:cTn>
                              </p:par>
                              <p:par>
                                <p:cTn id="367" presetID="1" presetClass="exit" presetSubtype="0" fill="hold" nodeType="withEffect">
                                  <p:stCondLst>
                                    <p:cond delay="0"/>
                                  </p:stCondLst>
                                  <p:childTnLst>
                                    <p:set>
                                      <p:cBhvr>
                                        <p:cTn id="368" dur="1" fill="hold">
                                          <p:stCondLst>
                                            <p:cond delay="0"/>
                                          </p:stCondLst>
                                        </p:cTn>
                                        <p:tgtEl>
                                          <p:spTgt spid="1464"/>
                                        </p:tgtEl>
                                        <p:attrNameLst>
                                          <p:attrName>style.visibility</p:attrName>
                                        </p:attrNameLst>
                                      </p:cBhvr>
                                      <p:to>
                                        <p:strVal val="hidden"/>
                                      </p:to>
                                    </p:set>
                                  </p:childTnLst>
                                </p:cTn>
                              </p:par>
                            </p:childTnLst>
                          </p:cTn>
                        </p:par>
                        <p:par>
                          <p:cTn id="369" fill="hold">
                            <p:stCondLst>
                              <p:cond delay="3400"/>
                            </p:stCondLst>
                            <p:childTnLst>
                              <p:par>
                                <p:cTn id="370" presetID="10" presetClass="entr" presetSubtype="0" fill="hold" nodeType="afterEffect">
                                  <p:stCondLst>
                                    <p:cond delay="0"/>
                                  </p:stCondLst>
                                  <p:childTnLst>
                                    <p:set>
                                      <p:cBhvr>
                                        <p:cTn id="371" dur="1" fill="hold">
                                          <p:stCondLst>
                                            <p:cond delay="0"/>
                                          </p:stCondLst>
                                        </p:cTn>
                                        <p:tgtEl>
                                          <p:spTgt spid="1458"/>
                                        </p:tgtEl>
                                        <p:attrNameLst>
                                          <p:attrName>style.visibility</p:attrName>
                                        </p:attrNameLst>
                                      </p:cBhvr>
                                      <p:to>
                                        <p:strVal val="visible"/>
                                      </p:to>
                                    </p:set>
                                    <p:animEffect transition="in" filter="fade">
                                      <p:cBhvr>
                                        <p:cTn id="372" dur="50"/>
                                        <p:tgtEl>
                                          <p:spTgt spid="1458"/>
                                        </p:tgtEl>
                                      </p:cBhvr>
                                    </p:animEffect>
                                  </p:childTnLst>
                                </p:cTn>
                              </p:par>
                              <p:par>
                                <p:cTn id="373" presetID="1" presetClass="exit" presetSubtype="0" fill="hold" nodeType="withEffect">
                                  <p:stCondLst>
                                    <p:cond delay="0"/>
                                  </p:stCondLst>
                                  <p:childTnLst>
                                    <p:set>
                                      <p:cBhvr>
                                        <p:cTn id="374" dur="1" fill="hold">
                                          <p:stCondLst>
                                            <p:cond delay="0"/>
                                          </p:stCondLst>
                                        </p:cTn>
                                        <p:tgtEl>
                                          <p:spTgt spid="1392"/>
                                        </p:tgtEl>
                                        <p:attrNameLst>
                                          <p:attrName>style.visibility</p:attrName>
                                        </p:attrNameLst>
                                      </p:cBhvr>
                                      <p:to>
                                        <p:strVal val="hidden"/>
                                      </p:to>
                                    </p:set>
                                  </p:childTnLst>
                                </p:cTn>
                              </p:par>
                            </p:childTnLst>
                          </p:cTn>
                        </p:par>
                        <p:par>
                          <p:cTn id="375" fill="hold">
                            <p:stCondLst>
                              <p:cond delay="3450"/>
                            </p:stCondLst>
                            <p:childTnLst>
                              <p:par>
                                <p:cTn id="376" presetID="10" presetClass="entr" presetSubtype="0" fill="hold" nodeType="afterEffect">
                                  <p:stCondLst>
                                    <p:cond delay="0"/>
                                  </p:stCondLst>
                                  <p:childTnLst>
                                    <p:set>
                                      <p:cBhvr>
                                        <p:cTn id="377" dur="1" fill="hold">
                                          <p:stCondLst>
                                            <p:cond delay="0"/>
                                          </p:stCondLst>
                                        </p:cTn>
                                        <p:tgtEl>
                                          <p:spTgt spid="1386"/>
                                        </p:tgtEl>
                                        <p:attrNameLst>
                                          <p:attrName>style.visibility</p:attrName>
                                        </p:attrNameLst>
                                      </p:cBhvr>
                                      <p:to>
                                        <p:strVal val="visible"/>
                                      </p:to>
                                    </p:set>
                                    <p:animEffect transition="in" filter="fade">
                                      <p:cBhvr>
                                        <p:cTn id="378" dur="50"/>
                                        <p:tgtEl>
                                          <p:spTgt spid="1386"/>
                                        </p:tgtEl>
                                      </p:cBhvr>
                                    </p:animEffect>
                                  </p:childTnLst>
                                </p:cTn>
                              </p:par>
                              <p:par>
                                <p:cTn id="379" presetID="1" presetClass="exit" presetSubtype="0" fill="hold" nodeType="withEffect">
                                  <p:stCondLst>
                                    <p:cond delay="0"/>
                                  </p:stCondLst>
                                  <p:childTnLst>
                                    <p:set>
                                      <p:cBhvr>
                                        <p:cTn id="380" dur="1" fill="hold">
                                          <p:stCondLst>
                                            <p:cond delay="0"/>
                                          </p:stCondLst>
                                        </p:cTn>
                                        <p:tgtEl>
                                          <p:spTgt spid="1458"/>
                                        </p:tgtEl>
                                        <p:attrNameLst>
                                          <p:attrName>style.visibility</p:attrName>
                                        </p:attrNameLst>
                                      </p:cBhvr>
                                      <p:to>
                                        <p:strVal val="hidden"/>
                                      </p:to>
                                    </p:set>
                                  </p:childTnLst>
                                </p:cTn>
                              </p:par>
                            </p:childTnLst>
                          </p:cTn>
                        </p:par>
                        <p:par>
                          <p:cTn id="381" fill="hold">
                            <p:stCondLst>
                              <p:cond delay="3500"/>
                            </p:stCondLst>
                            <p:childTnLst>
                              <p:par>
                                <p:cTn id="382" presetID="10" presetClass="entr" presetSubtype="0" fill="hold" nodeType="afterEffect">
                                  <p:stCondLst>
                                    <p:cond delay="0"/>
                                  </p:stCondLst>
                                  <p:childTnLst>
                                    <p:set>
                                      <p:cBhvr>
                                        <p:cTn id="383" dur="1" fill="hold">
                                          <p:stCondLst>
                                            <p:cond delay="0"/>
                                          </p:stCondLst>
                                        </p:cTn>
                                        <p:tgtEl>
                                          <p:spTgt spid="1452"/>
                                        </p:tgtEl>
                                        <p:attrNameLst>
                                          <p:attrName>style.visibility</p:attrName>
                                        </p:attrNameLst>
                                      </p:cBhvr>
                                      <p:to>
                                        <p:strVal val="visible"/>
                                      </p:to>
                                    </p:set>
                                    <p:animEffect transition="in" filter="fade">
                                      <p:cBhvr>
                                        <p:cTn id="384" dur="50"/>
                                        <p:tgtEl>
                                          <p:spTgt spid="1452"/>
                                        </p:tgtEl>
                                      </p:cBhvr>
                                    </p:animEffect>
                                  </p:childTnLst>
                                </p:cTn>
                              </p:par>
                              <p:par>
                                <p:cTn id="385" presetID="1" presetClass="exit" presetSubtype="0" fill="hold" nodeType="withEffect">
                                  <p:stCondLst>
                                    <p:cond delay="0"/>
                                  </p:stCondLst>
                                  <p:childTnLst>
                                    <p:set>
                                      <p:cBhvr>
                                        <p:cTn id="386" dur="1" fill="hold">
                                          <p:stCondLst>
                                            <p:cond delay="0"/>
                                          </p:stCondLst>
                                        </p:cTn>
                                        <p:tgtEl>
                                          <p:spTgt spid="1386"/>
                                        </p:tgtEl>
                                        <p:attrNameLst>
                                          <p:attrName>style.visibility</p:attrName>
                                        </p:attrNameLst>
                                      </p:cBhvr>
                                      <p:to>
                                        <p:strVal val="hidden"/>
                                      </p:to>
                                    </p:set>
                                  </p:childTnLst>
                                </p:cTn>
                              </p:par>
                            </p:childTnLst>
                          </p:cTn>
                        </p:par>
                        <p:par>
                          <p:cTn id="387" fill="hold">
                            <p:stCondLst>
                              <p:cond delay="3550"/>
                            </p:stCondLst>
                            <p:childTnLst>
                              <p:par>
                                <p:cTn id="388" presetID="10" presetClass="entr" presetSubtype="0" fill="hold" nodeType="afterEffect">
                                  <p:stCondLst>
                                    <p:cond delay="0"/>
                                  </p:stCondLst>
                                  <p:childTnLst>
                                    <p:set>
                                      <p:cBhvr>
                                        <p:cTn id="389" dur="1" fill="hold">
                                          <p:stCondLst>
                                            <p:cond delay="0"/>
                                          </p:stCondLst>
                                        </p:cTn>
                                        <p:tgtEl>
                                          <p:spTgt spid="1380"/>
                                        </p:tgtEl>
                                        <p:attrNameLst>
                                          <p:attrName>style.visibility</p:attrName>
                                        </p:attrNameLst>
                                      </p:cBhvr>
                                      <p:to>
                                        <p:strVal val="visible"/>
                                      </p:to>
                                    </p:set>
                                    <p:animEffect transition="in" filter="fade">
                                      <p:cBhvr>
                                        <p:cTn id="390" dur="50"/>
                                        <p:tgtEl>
                                          <p:spTgt spid="1380"/>
                                        </p:tgtEl>
                                      </p:cBhvr>
                                    </p:animEffect>
                                  </p:childTnLst>
                                </p:cTn>
                              </p:par>
                              <p:par>
                                <p:cTn id="391" presetID="1" presetClass="exit" presetSubtype="0" fill="hold" nodeType="withEffect">
                                  <p:stCondLst>
                                    <p:cond delay="0"/>
                                  </p:stCondLst>
                                  <p:childTnLst>
                                    <p:set>
                                      <p:cBhvr>
                                        <p:cTn id="392" dur="1" fill="hold">
                                          <p:stCondLst>
                                            <p:cond delay="0"/>
                                          </p:stCondLst>
                                        </p:cTn>
                                        <p:tgtEl>
                                          <p:spTgt spid="1452"/>
                                        </p:tgtEl>
                                        <p:attrNameLst>
                                          <p:attrName>style.visibility</p:attrName>
                                        </p:attrNameLst>
                                      </p:cBhvr>
                                      <p:to>
                                        <p:strVal val="hidden"/>
                                      </p:to>
                                    </p:set>
                                  </p:childTnLst>
                                </p:cTn>
                              </p:par>
                            </p:childTnLst>
                          </p:cTn>
                        </p:par>
                        <p:par>
                          <p:cTn id="393" fill="hold">
                            <p:stCondLst>
                              <p:cond delay="3600"/>
                            </p:stCondLst>
                            <p:childTnLst>
                              <p:par>
                                <p:cTn id="394" presetID="10" presetClass="entr" presetSubtype="0" fill="hold" nodeType="afterEffect">
                                  <p:stCondLst>
                                    <p:cond delay="0"/>
                                  </p:stCondLst>
                                  <p:childTnLst>
                                    <p:set>
                                      <p:cBhvr>
                                        <p:cTn id="395" dur="1" fill="hold">
                                          <p:stCondLst>
                                            <p:cond delay="0"/>
                                          </p:stCondLst>
                                        </p:cTn>
                                        <p:tgtEl>
                                          <p:spTgt spid="1446"/>
                                        </p:tgtEl>
                                        <p:attrNameLst>
                                          <p:attrName>style.visibility</p:attrName>
                                        </p:attrNameLst>
                                      </p:cBhvr>
                                      <p:to>
                                        <p:strVal val="visible"/>
                                      </p:to>
                                    </p:set>
                                    <p:animEffect transition="in" filter="fade">
                                      <p:cBhvr>
                                        <p:cTn id="396" dur="50"/>
                                        <p:tgtEl>
                                          <p:spTgt spid="1446"/>
                                        </p:tgtEl>
                                      </p:cBhvr>
                                    </p:animEffect>
                                  </p:childTnLst>
                                </p:cTn>
                              </p:par>
                              <p:par>
                                <p:cTn id="397" presetID="1" presetClass="exit" presetSubtype="0" fill="hold" nodeType="withEffect">
                                  <p:stCondLst>
                                    <p:cond delay="0"/>
                                  </p:stCondLst>
                                  <p:childTnLst>
                                    <p:set>
                                      <p:cBhvr>
                                        <p:cTn id="398" dur="1" fill="hold">
                                          <p:stCondLst>
                                            <p:cond delay="0"/>
                                          </p:stCondLst>
                                        </p:cTn>
                                        <p:tgtEl>
                                          <p:spTgt spid="1380"/>
                                        </p:tgtEl>
                                        <p:attrNameLst>
                                          <p:attrName>style.visibility</p:attrName>
                                        </p:attrNameLst>
                                      </p:cBhvr>
                                      <p:to>
                                        <p:strVal val="hidden"/>
                                      </p:to>
                                    </p:set>
                                  </p:childTnLst>
                                </p:cTn>
                              </p:par>
                            </p:childTnLst>
                          </p:cTn>
                        </p:par>
                        <p:par>
                          <p:cTn id="399" fill="hold">
                            <p:stCondLst>
                              <p:cond delay="3650"/>
                            </p:stCondLst>
                            <p:childTnLst>
                              <p:par>
                                <p:cTn id="400" presetID="10" presetClass="entr" presetSubtype="0" fill="hold" nodeType="afterEffect">
                                  <p:stCondLst>
                                    <p:cond delay="0"/>
                                  </p:stCondLst>
                                  <p:childTnLst>
                                    <p:set>
                                      <p:cBhvr>
                                        <p:cTn id="401" dur="1" fill="hold">
                                          <p:stCondLst>
                                            <p:cond delay="0"/>
                                          </p:stCondLst>
                                        </p:cTn>
                                        <p:tgtEl>
                                          <p:spTgt spid="1374"/>
                                        </p:tgtEl>
                                        <p:attrNameLst>
                                          <p:attrName>style.visibility</p:attrName>
                                        </p:attrNameLst>
                                      </p:cBhvr>
                                      <p:to>
                                        <p:strVal val="visible"/>
                                      </p:to>
                                    </p:set>
                                    <p:animEffect transition="in" filter="fade">
                                      <p:cBhvr>
                                        <p:cTn id="402" dur="50"/>
                                        <p:tgtEl>
                                          <p:spTgt spid="1374"/>
                                        </p:tgtEl>
                                      </p:cBhvr>
                                    </p:animEffect>
                                  </p:childTnLst>
                                </p:cTn>
                              </p:par>
                              <p:par>
                                <p:cTn id="403" presetID="1" presetClass="exit" presetSubtype="0" fill="hold" nodeType="withEffect">
                                  <p:stCondLst>
                                    <p:cond delay="0"/>
                                  </p:stCondLst>
                                  <p:childTnLst>
                                    <p:set>
                                      <p:cBhvr>
                                        <p:cTn id="404" dur="1" fill="hold">
                                          <p:stCondLst>
                                            <p:cond delay="0"/>
                                          </p:stCondLst>
                                        </p:cTn>
                                        <p:tgtEl>
                                          <p:spTgt spid="1446"/>
                                        </p:tgtEl>
                                        <p:attrNameLst>
                                          <p:attrName>style.visibility</p:attrName>
                                        </p:attrNameLst>
                                      </p:cBhvr>
                                      <p:to>
                                        <p:strVal val="hidden"/>
                                      </p:to>
                                    </p:set>
                                  </p:childTnLst>
                                </p:cTn>
                              </p:par>
                            </p:childTnLst>
                          </p:cTn>
                        </p:par>
                        <p:par>
                          <p:cTn id="405" fill="hold">
                            <p:stCondLst>
                              <p:cond delay="3700"/>
                            </p:stCondLst>
                            <p:childTnLst>
                              <p:par>
                                <p:cTn id="406" presetID="10" presetClass="entr" presetSubtype="0" fill="hold" nodeType="afterEffect">
                                  <p:stCondLst>
                                    <p:cond delay="0"/>
                                  </p:stCondLst>
                                  <p:childTnLst>
                                    <p:set>
                                      <p:cBhvr>
                                        <p:cTn id="407" dur="1" fill="hold">
                                          <p:stCondLst>
                                            <p:cond delay="0"/>
                                          </p:stCondLst>
                                        </p:cTn>
                                        <p:tgtEl>
                                          <p:spTgt spid="1440"/>
                                        </p:tgtEl>
                                        <p:attrNameLst>
                                          <p:attrName>style.visibility</p:attrName>
                                        </p:attrNameLst>
                                      </p:cBhvr>
                                      <p:to>
                                        <p:strVal val="visible"/>
                                      </p:to>
                                    </p:set>
                                    <p:animEffect transition="in" filter="fade">
                                      <p:cBhvr>
                                        <p:cTn id="408" dur="50"/>
                                        <p:tgtEl>
                                          <p:spTgt spid="1440"/>
                                        </p:tgtEl>
                                      </p:cBhvr>
                                    </p:animEffect>
                                  </p:childTnLst>
                                </p:cTn>
                              </p:par>
                              <p:par>
                                <p:cTn id="409" presetID="1" presetClass="exit" presetSubtype="0" fill="hold" nodeType="withEffect">
                                  <p:stCondLst>
                                    <p:cond delay="0"/>
                                  </p:stCondLst>
                                  <p:childTnLst>
                                    <p:set>
                                      <p:cBhvr>
                                        <p:cTn id="410" dur="1" fill="hold">
                                          <p:stCondLst>
                                            <p:cond delay="0"/>
                                          </p:stCondLst>
                                        </p:cTn>
                                        <p:tgtEl>
                                          <p:spTgt spid="1374"/>
                                        </p:tgtEl>
                                        <p:attrNameLst>
                                          <p:attrName>style.visibility</p:attrName>
                                        </p:attrNameLst>
                                      </p:cBhvr>
                                      <p:to>
                                        <p:strVal val="hidden"/>
                                      </p:to>
                                    </p:set>
                                  </p:childTnLst>
                                </p:cTn>
                              </p:par>
                            </p:childTnLst>
                          </p:cTn>
                        </p:par>
                        <p:par>
                          <p:cTn id="411" fill="hold">
                            <p:stCondLst>
                              <p:cond delay="3750"/>
                            </p:stCondLst>
                            <p:childTnLst>
                              <p:par>
                                <p:cTn id="412" presetID="10" presetClass="entr" presetSubtype="0" fill="hold" nodeType="afterEffect">
                                  <p:stCondLst>
                                    <p:cond delay="0"/>
                                  </p:stCondLst>
                                  <p:childTnLst>
                                    <p:set>
                                      <p:cBhvr>
                                        <p:cTn id="413" dur="1" fill="hold">
                                          <p:stCondLst>
                                            <p:cond delay="0"/>
                                          </p:stCondLst>
                                        </p:cTn>
                                        <p:tgtEl>
                                          <p:spTgt spid="1368"/>
                                        </p:tgtEl>
                                        <p:attrNameLst>
                                          <p:attrName>style.visibility</p:attrName>
                                        </p:attrNameLst>
                                      </p:cBhvr>
                                      <p:to>
                                        <p:strVal val="visible"/>
                                      </p:to>
                                    </p:set>
                                    <p:animEffect transition="in" filter="fade">
                                      <p:cBhvr>
                                        <p:cTn id="414" dur="50"/>
                                        <p:tgtEl>
                                          <p:spTgt spid="1368"/>
                                        </p:tgtEl>
                                      </p:cBhvr>
                                    </p:animEffect>
                                  </p:childTnLst>
                                </p:cTn>
                              </p:par>
                              <p:par>
                                <p:cTn id="415" presetID="1" presetClass="exit" presetSubtype="0" fill="hold" nodeType="withEffect">
                                  <p:stCondLst>
                                    <p:cond delay="0"/>
                                  </p:stCondLst>
                                  <p:childTnLst>
                                    <p:set>
                                      <p:cBhvr>
                                        <p:cTn id="416" dur="1" fill="hold">
                                          <p:stCondLst>
                                            <p:cond delay="0"/>
                                          </p:stCondLst>
                                        </p:cTn>
                                        <p:tgtEl>
                                          <p:spTgt spid="1440"/>
                                        </p:tgtEl>
                                        <p:attrNameLst>
                                          <p:attrName>style.visibility</p:attrName>
                                        </p:attrNameLst>
                                      </p:cBhvr>
                                      <p:to>
                                        <p:strVal val="hidden"/>
                                      </p:to>
                                    </p:set>
                                  </p:childTnLst>
                                </p:cTn>
                              </p:par>
                            </p:childTnLst>
                          </p:cTn>
                        </p:par>
                        <p:par>
                          <p:cTn id="417" fill="hold">
                            <p:stCondLst>
                              <p:cond delay="3800"/>
                            </p:stCondLst>
                            <p:childTnLst>
                              <p:par>
                                <p:cTn id="418" presetID="10" presetClass="entr" presetSubtype="0" fill="hold" nodeType="afterEffect">
                                  <p:stCondLst>
                                    <p:cond delay="0"/>
                                  </p:stCondLst>
                                  <p:childTnLst>
                                    <p:set>
                                      <p:cBhvr>
                                        <p:cTn id="419" dur="1" fill="hold">
                                          <p:stCondLst>
                                            <p:cond delay="0"/>
                                          </p:stCondLst>
                                        </p:cTn>
                                        <p:tgtEl>
                                          <p:spTgt spid="1434"/>
                                        </p:tgtEl>
                                        <p:attrNameLst>
                                          <p:attrName>style.visibility</p:attrName>
                                        </p:attrNameLst>
                                      </p:cBhvr>
                                      <p:to>
                                        <p:strVal val="visible"/>
                                      </p:to>
                                    </p:set>
                                    <p:animEffect transition="in" filter="fade">
                                      <p:cBhvr>
                                        <p:cTn id="420" dur="50"/>
                                        <p:tgtEl>
                                          <p:spTgt spid="1434"/>
                                        </p:tgtEl>
                                      </p:cBhvr>
                                    </p:animEffect>
                                  </p:childTnLst>
                                </p:cTn>
                              </p:par>
                              <p:par>
                                <p:cTn id="421" presetID="1" presetClass="exit" presetSubtype="0" fill="hold" nodeType="withEffect">
                                  <p:stCondLst>
                                    <p:cond delay="0"/>
                                  </p:stCondLst>
                                  <p:childTnLst>
                                    <p:set>
                                      <p:cBhvr>
                                        <p:cTn id="422" dur="1" fill="hold">
                                          <p:stCondLst>
                                            <p:cond delay="0"/>
                                          </p:stCondLst>
                                        </p:cTn>
                                        <p:tgtEl>
                                          <p:spTgt spid="1368"/>
                                        </p:tgtEl>
                                        <p:attrNameLst>
                                          <p:attrName>style.visibility</p:attrName>
                                        </p:attrNameLst>
                                      </p:cBhvr>
                                      <p:to>
                                        <p:strVal val="hidden"/>
                                      </p:to>
                                    </p:set>
                                  </p:childTnLst>
                                </p:cTn>
                              </p:par>
                            </p:childTnLst>
                          </p:cTn>
                        </p:par>
                        <p:par>
                          <p:cTn id="423" fill="hold">
                            <p:stCondLst>
                              <p:cond delay="3850"/>
                            </p:stCondLst>
                            <p:childTnLst>
                              <p:par>
                                <p:cTn id="424" presetID="10" presetClass="entr" presetSubtype="0" fill="hold" nodeType="afterEffect">
                                  <p:stCondLst>
                                    <p:cond delay="0"/>
                                  </p:stCondLst>
                                  <p:childTnLst>
                                    <p:set>
                                      <p:cBhvr>
                                        <p:cTn id="425" dur="1" fill="hold">
                                          <p:stCondLst>
                                            <p:cond delay="0"/>
                                          </p:stCondLst>
                                        </p:cTn>
                                        <p:tgtEl>
                                          <p:spTgt spid="1362"/>
                                        </p:tgtEl>
                                        <p:attrNameLst>
                                          <p:attrName>style.visibility</p:attrName>
                                        </p:attrNameLst>
                                      </p:cBhvr>
                                      <p:to>
                                        <p:strVal val="visible"/>
                                      </p:to>
                                    </p:set>
                                    <p:animEffect transition="in" filter="fade">
                                      <p:cBhvr>
                                        <p:cTn id="426" dur="50"/>
                                        <p:tgtEl>
                                          <p:spTgt spid="1362"/>
                                        </p:tgtEl>
                                      </p:cBhvr>
                                    </p:animEffect>
                                  </p:childTnLst>
                                </p:cTn>
                              </p:par>
                              <p:par>
                                <p:cTn id="427" presetID="1" presetClass="exit" presetSubtype="0" fill="hold" nodeType="withEffect">
                                  <p:stCondLst>
                                    <p:cond delay="0"/>
                                  </p:stCondLst>
                                  <p:childTnLst>
                                    <p:set>
                                      <p:cBhvr>
                                        <p:cTn id="428" dur="1" fill="hold">
                                          <p:stCondLst>
                                            <p:cond delay="0"/>
                                          </p:stCondLst>
                                        </p:cTn>
                                        <p:tgtEl>
                                          <p:spTgt spid="1434"/>
                                        </p:tgtEl>
                                        <p:attrNameLst>
                                          <p:attrName>style.visibility</p:attrName>
                                        </p:attrNameLst>
                                      </p:cBhvr>
                                      <p:to>
                                        <p:strVal val="hidden"/>
                                      </p:to>
                                    </p:set>
                                  </p:childTnLst>
                                </p:cTn>
                              </p:par>
                            </p:childTnLst>
                          </p:cTn>
                        </p:par>
                        <p:par>
                          <p:cTn id="429" fill="hold">
                            <p:stCondLst>
                              <p:cond delay="3900"/>
                            </p:stCondLst>
                            <p:childTnLst>
                              <p:par>
                                <p:cTn id="430" presetID="10" presetClass="entr" presetSubtype="0" fill="hold" nodeType="afterEffect">
                                  <p:stCondLst>
                                    <p:cond delay="0"/>
                                  </p:stCondLst>
                                  <p:childTnLst>
                                    <p:set>
                                      <p:cBhvr>
                                        <p:cTn id="431" dur="1" fill="hold">
                                          <p:stCondLst>
                                            <p:cond delay="0"/>
                                          </p:stCondLst>
                                        </p:cTn>
                                        <p:tgtEl>
                                          <p:spTgt spid="1428"/>
                                        </p:tgtEl>
                                        <p:attrNameLst>
                                          <p:attrName>style.visibility</p:attrName>
                                        </p:attrNameLst>
                                      </p:cBhvr>
                                      <p:to>
                                        <p:strVal val="visible"/>
                                      </p:to>
                                    </p:set>
                                    <p:animEffect transition="in" filter="fade">
                                      <p:cBhvr>
                                        <p:cTn id="432" dur="50"/>
                                        <p:tgtEl>
                                          <p:spTgt spid="1428"/>
                                        </p:tgtEl>
                                      </p:cBhvr>
                                    </p:animEffect>
                                  </p:childTnLst>
                                </p:cTn>
                              </p:par>
                              <p:par>
                                <p:cTn id="433" presetID="1" presetClass="exit" presetSubtype="0" fill="hold" nodeType="withEffect">
                                  <p:stCondLst>
                                    <p:cond delay="0"/>
                                  </p:stCondLst>
                                  <p:childTnLst>
                                    <p:set>
                                      <p:cBhvr>
                                        <p:cTn id="434" dur="1" fill="hold">
                                          <p:stCondLst>
                                            <p:cond delay="0"/>
                                          </p:stCondLst>
                                        </p:cTn>
                                        <p:tgtEl>
                                          <p:spTgt spid="1362"/>
                                        </p:tgtEl>
                                        <p:attrNameLst>
                                          <p:attrName>style.visibility</p:attrName>
                                        </p:attrNameLst>
                                      </p:cBhvr>
                                      <p:to>
                                        <p:strVal val="hidden"/>
                                      </p:to>
                                    </p:set>
                                  </p:childTnLst>
                                </p:cTn>
                              </p:par>
                            </p:childTnLst>
                          </p:cTn>
                        </p:par>
                        <p:par>
                          <p:cTn id="435" fill="hold">
                            <p:stCondLst>
                              <p:cond delay="3950"/>
                            </p:stCondLst>
                            <p:childTnLst>
                              <p:par>
                                <p:cTn id="436" presetID="10" presetClass="entr" presetSubtype="0" fill="hold" nodeType="afterEffect">
                                  <p:stCondLst>
                                    <p:cond delay="0"/>
                                  </p:stCondLst>
                                  <p:childTnLst>
                                    <p:set>
                                      <p:cBhvr>
                                        <p:cTn id="437" dur="1" fill="hold">
                                          <p:stCondLst>
                                            <p:cond delay="0"/>
                                          </p:stCondLst>
                                        </p:cTn>
                                        <p:tgtEl>
                                          <p:spTgt spid="1356"/>
                                        </p:tgtEl>
                                        <p:attrNameLst>
                                          <p:attrName>style.visibility</p:attrName>
                                        </p:attrNameLst>
                                      </p:cBhvr>
                                      <p:to>
                                        <p:strVal val="visible"/>
                                      </p:to>
                                    </p:set>
                                    <p:animEffect transition="in" filter="fade">
                                      <p:cBhvr>
                                        <p:cTn id="438" dur="50"/>
                                        <p:tgtEl>
                                          <p:spTgt spid="1356"/>
                                        </p:tgtEl>
                                      </p:cBhvr>
                                    </p:animEffect>
                                  </p:childTnLst>
                                </p:cTn>
                              </p:par>
                              <p:par>
                                <p:cTn id="439" presetID="1" presetClass="exit" presetSubtype="0" fill="hold" nodeType="withEffect">
                                  <p:stCondLst>
                                    <p:cond delay="0"/>
                                  </p:stCondLst>
                                  <p:childTnLst>
                                    <p:set>
                                      <p:cBhvr>
                                        <p:cTn id="440" dur="1" fill="hold">
                                          <p:stCondLst>
                                            <p:cond delay="0"/>
                                          </p:stCondLst>
                                        </p:cTn>
                                        <p:tgtEl>
                                          <p:spTgt spid="1428"/>
                                        </p:tgtEl>
                                        <p:attrNameLst>
                                          <p:attrName>style.visibility</p:attrName>
                                        </p:attrNameLst>
                                      </p:cBhvr>
                                      <p:to>
                                        <p:strVal val="hidden"/>
                                      </p:to>
                                    </p:set>
                                  </p:childTnLst>
                                </p:cTn>
                              </p:par>
                            </p:childTnLst>
                          </p:cTn>
                        </p:par>
                        <p:par>
                          <p:cTn id="441" fill="hold">
                            <p:stCondLst>
                              <p:cond delay="4000"/>
                            </p:stCondLst>
                            <p:childTnLst>
                              <p:par>
                                <p:cTn id="442" presetID="10" presetClass="entr" presetSubtype="0" fill="hold" nodeType="afterEffect">
                                  <p:stCondLst>
                                    <p:cond delay="0"/>
                                  </p:stCondLst>
                                  <p:childTnLst>
                                    <p:set>
                                      <p:cBhvr>
                                        <p:cTn id="443" dur="1" fill="hold">
                                          <p:stCondLst>
                                            <p:cond delay="0"/>
                                          </p:stCondLst>
                                        </p:cTn>
                                        <p:tgtEl>
                                          <p:spTgt spid="1494"/>
                                        </p:tgtEl>
                                        <p:attrNameLst>
                                          <p:attrName>style.visibility</p:attrName>
                                        </p:attrNameLst>
                                      </p:cBhvr>
                                      <p:to>
                                        <p:strVal val="visible"/>
                                      </p:to>
                                    </p:set>
                                    <p:animEffect transition="in" filter="fade">
                                      <p:cBhvr>
                                        <p:cTn id="444" dur="50"/>
                                        <p:tgtEl>
                                          <p:spTgt spid="1494"/>
                                        </p:tgtEl>
                                      </p:cBhvr>
                                    </p:animEffect>
                                  </p:childTnLst>
                                </p:cTn>
                              </p:par>
                              <p:par>
                                <p:cTn id="445" presetID="1" presetClass="exit" presetSubtype="0" fill="hold" nodeType="withEffect">
                                  <p:stCondLst>
                                    <p:cond delay="0"/>
                                  </p:stCondLst>
                                  <p:childTnLst>
                                    <p:set>
                                      <p:cBhvr>
                                        <p:cTn id="446" dur="1" fill="hold">
                                          <p:stCondLst>
                                            <p:cond delay="0"/>
                                          </p:stCondLst>
                                        </p:cTn>
                                        <p:tgtEl>
                                          <p:spTgt spid="1356"/>
                                        </p:tgtEl>
                                        <p:attrNameLst>
                                          <p:attrName>style.visibility</p:attrName>
                                        </p:attrNameLst>
                                      </p:cBhvr>
                                      <p:to>
                                        <p:strVal val="hidden"/>
                                      </p:to>
                                    </p:set>
                                  </p:childTnLst>
                                </p:cTn>
                              </p:par>
                            </p:childTnLst>
                          </p:cTn>
                        </p:par>
                        <p:par>
                          <p:cTn id="447" fill="hold">
                            <p:stCondLst>
                              <p:cond delay="4050"/>
                            </p:stCondLst>
                            <p:childTnLst>
                              <p:par>
                                <p:cTn id="448" presetID="10" presetClass="entr" presetSubtype="0" fill="hold" nodeType="afterEffect">
                                  <p:stCondLst>
                                    <p:cond delay="0"/>
                                  </p:stCondLst>
                                  <p:childTnLst>
                                    <p:set>
                                      <p:cBhvr>
                                        <p:cTn id="449" dur="1" fill="hold">
                                          <p:stCondLst>
                                            <p:cond delay="0"/>
                                          </p:stCondLst>
                                        </p:cTn>
                                        <p:tgtEl>
                                          <p:spTgt spid="1284"/>
                                        </p:tgtEl>
                                        <p:attrNameLst>
                                          <p:attrName>style.visibility</p:attrName>
                                        </p:attrNameLst>
                                      </p:cBhvr>
                                      <p:to>
                                        <p:strVal val="visible"/>
                                      </p:to>
                                    </p:set>
                                    <p:animEffect transition="in" filter="fade">
                                      <p:cBhvr>
                                        <p:cTn id="450" dur="50"/>
                                        <p:tgtEl>
                                          <p:spTgt spid="1284"/>
                                        </p:tgtEl>
                                      </p:cBhvr>
                                    </p:animEffect>
                                  </p:childTnLst>
                                </p:cTn>
                              </p:par>
                              <p:par>
                                <p:cTn id="451" presetID="1" presetClass="exit" presetSubtype="0" fill="hold" nodeType="withEffect">
                                  <p:stCondLst>
                                    <p:cond delay="0"/>
                                  </p:stCondLst>
                                  <p:childTnLst>
                                    <p:set>
                                      <p:cBhvr>
                                        <p:cTn id="452" dur="1" fill="hold">
                                          <p:stCondLst>
                                            <p:cond delay="0"/>
                                          </p:stCondLst>
                                        </p:cTn>
                                        <p:tgtEl>
                                          <p:spTgt spid="1494"/>
                                        </p:tgtEl>
                                        <p:attrNameLst>
                                          <p:attrName>style.visibility</p:attrName>
                                        </p:attrNameLst>
                                      </p:cBhvr>
                                      <p:to>
                                        <p:strVal val="hidden"/>
                                      </p:to>
                                    </p:set>
                                  </p:childTnLst>
                                </p:cTn>
                              </p:par>
                            </p:childTnLst>
                          </p:cTn>
                        </p:par>
                        <p:par>
                          <p:cTn id="453" fill="hold">
                            <p:stCondLst>
                              <p:cond delay="4100"/>
                            </p:stCondLst>
                            <p:childTnLst>
                              <p:par>
                                <p:cTn id="454" presetID="10" presetClass="entr" presetSubtype="0" fill="hold" nodeType="afterEffect">
                                  <p:stCondLst>
                                    <p:cond delay="0"/>
                                  </p:stCondLst>
                                  <p:childTnLst>
                                    <p:set>
                                      <p:cBhvr>
                                        <p:cTn id="455" dur="1" fill="hold">
                                          <p:stCondLst>
                                            <p:cond delay="0"/>
                                          </p:stCondLst>
                                        </p:cTn>
                                        <p:tgtEl>
                                          <p:spTgt spid="1344"/>
                                        </p:tgtEl>
                                        <p:attrNameLst>
                                          <p:attrName>style.visibility</p:attrName>
                                        </p:attrNameLst>
                                      </p:cBhvr>
                                      <p:to>
                                        <p:strVal val="visible"/>
                                      </p:to>
                                    </p:set>
                                    <p:animEffect transition="in" filter="fade">
                                      <p:cBhvr>
                                        <p:cTn id="456" dur="50"/>
                                        <p:tgtEl>
                                          <p:spTgt spid="1344"/>
                                        </p:tgtEl>
                                      </p:cBhvr>
                                    </p:animEffect>
                                  </p:childTnLst>
                                </p:cTn>
                              </p:par>
                              <p:par>
                                <p:cTn id="457" presetID="1" presetClass="exit" presetSubtype="0" fill="hold" nodeType="withEffect">
                                  <p:stCondLst>
                                    <p:cond delay="0"/>
                                  </p:stCondLst>
                                  <p:childTnLst>
                                    <p:set>
                                      <p:cBhvr>
                                        <p:cTn id="458" dur="1" fill="hold">
                                          <p:stCondLst>
                                            <p:cond delay="0"/>
                                          </p:stCondLst>
                                        </p:cTn>
                                        <p:tgtEl>
                                          <p:spTgt spid="1284"/>
                                        </p:tgtEl>
                                        <p:attrNameLst>
                                          <p:attrName>style.visibility</p:attrName>
                                        </p:attrNameLst>
                                      </p:cBhvr>
                                      <p:to>
                                        <p:strVal val="hidden"/>
                                      </p:to>
                                    </p:set>
                                  </p:childTnLst>
                                </p:cTn>
                              </p:par>
                            </p:childTnLst>
                          </p:cTn>
                        </p:par>
                        <p:par>
                          <p:cTn id="459" fill="hold">
                            <p:stCondLst>
                              <p:cond delay="4150"/>
                            </p:stCondLst>
                            <p:childTnLst>
                              <p:par>
                                <p:cTn id="460" presetID="10" presetClass="entr" presetSubtype="0" fill="hold" nodeType="afterEffect">
                                  <p:stCondLst>
                                    <p:cond delay="0"/>
                                  </p:stCondLst>
                                  <p:childTnLst>
                                    <p:set>
                                      <p:cBhvr>
                                        <p:cTn id="461" dur="1" fill="hold">
                                          <p:stCondLst>
                                            <p:cond delay="0"/>
                                          </p:stCondLst>
                                        </p:cTn>
                                        <p:tgtEl>
                                          <p:spTgt spid="1278"/>
                                        </p:tgtEl>
                                        <p:attrNameLst>
                                          <p:attrName>style.visibility</p:attrName>
                                        </p:attrNameLst>
                                      </p:cBhvr>
                                      <p:to>
                                        <p:strVal val="visible"/>
                                      </p:to>
                                    </p:set>
                                    <p:animEffect transition="in" filter="fade">
                                      <p:cBhvr>
                                        <p:cTn id="462" dur="50"/>
                                        <p:tgtEl>
                                          <p:spTgt spid="1278"/>
                                        </p:tgtEl>
                                      </p:cBhvr>
                                    </p:animEffect>
                                  </p:childTnLst>
                                </p:cTn>
                              </p:par>
                              <p:par>
                                <p:cTn id="463" presetID="1" presetClass="exit" presetSubtype="0" fill="hold" nodeType="withEffect">
                                  <p:stCondLst>
                                    <p:cond delay="0"/>
                                  </p:stCondLst>
                                  <p:childTnLst>
                                    <p:set>
                                      <p:cBhvr>
                                        <p:cTn id="464" dur="1" fill="hold">
                                          <p:stCondLst>
                                            <p:cond delay="0"/>
                                          </p:stCondLst>
                                        </p:cTn>
                                        <p:tgtEl>
                                          <p:spTgt spid="1344"/>
                                        </p:tgtEl>
                                        <p:attrNameLst>
                                          <p:attrName>style.visibility</p:attrName>
                                        </p:attrNameLst>
                                      </p:cBhvr>
                                      <p:to>
                                        <p:strVal val="hidden"/>
                                      </p:to>
                                    </p:set>
                                  </p:childTnLst>
                                </p:cTn>
                              </p:par>
                            </p:childTnLst>
                          </p:cTn>
                        </p:par>
                        <p:par>
                          <p:cTn id="465" fill="hold">
                            <p:stCondLst>
                              <p:cond delay="4200"/>
                            </p:stCondLst>
                            <p:childTnLst>
                              <p:par>
                                <p:cTn id="466" presetID="10" presetClass="entr" presetSubtype="0" fill="hold" nodeType="afterEffect">
                                  <p:stCondLst>
                                    <p:cond delay="0"/>
                                  </p:stCondLst>
                                  <p:childTnLst>
                                    <p:set>
                                      <p:cBhvr>
                                        <p:cTn id="467" dur="1" fill="hold">
                                          <p:stCondLst>
                                            <p:cond delay="0"/>
                                          </p:stCondLst>
                                        </p:cTn>
                                        <p:tgtEl>
                                          <p:spTgt spid="1338"/>
                                        </p:tgtEl>
                                        <p:attrNameLst>
                                          <p:attrName>style.visibility</p:attrName>
                                        </p:attrNameLst>
                                      </p:cBhvr>
                                      <p:to>
                                        <p:strVal val="visible"/>
                                      </p:to>
                                    </p:set>
                                    <p:animEffect transition="in" filter="fade">
                                      <p:cBhvr>
                                        <p:cTn id="468" dur="50"/>
                                        <p:tgtEl>
                                          <p:spTgt spid="1338"/>
                                        </p:tgtEl>
                                      </p:cBhvr>
                                    </p:animEffect>
                                  </p:childTnLst>
                                </p:cTn>
                              </p:par>
                              <p:par>
                                <p:cTn id="469" presetID="1" presetClass="exit" presetSubtype="0" fill="hold" nodeType="withEffect">
                                  <p:stCondLst>
                                    <p:cond delay="0"/>
                                  </p:stCondLst>
                                  <p:childTnLst>
                                    <p:set>
                                      <p:cBhvr>
                                        <p:cTn id="470" dur="1" fill="hold">
                                          <p:stCondLst>
                                            <p:cond delay="0"/>
                                          </p:stCondLst>
                                        </p:cTn>
                                        <p:tgtEl>
                                          <p:spTgt spid="1278"/>
                                        </p:tgtEl>
                                        <p:attrNameLst>
                                          <p:attrName>style.visibility</p:attrName>
                                        </p:attrNameLst>
                                      </p:cBhvr>
                                      <p:to>
                                        <p:strVal val="hidden"/>
                                      </p:to>
                                    </p:set>
                                  </p:childTnLst>
                                </p:cTn>
                              </p:par>
                            </p:childTnLst>
                          </p:cTn>
                        </p:par>
                        <p:par>
                          <p:cTn id="471" fill="hold">
                            <p:stCondLst>
                              <p:cond delay="4250"/>
                            </p:stCondLst>
                            <p:childTnLst>
                              <p:par>
                                <p:cTn id="472" presetID="10" presetClass="entr" presetSubtype="0" fill="hold" nodeType="afterEffect">
                                  <p:stCondLst>
                                    <p:cond delay="0"/>
                                  </p:stCondLst>
                                  <p:childTnLst>
                                    <p:set>
                                      <p:cBhvr>
                                        <p:cTn id="473" dur="1" fill="hold">
                                          <p:stCondLst>
                                            <p:cond delay="0"/>
                                          </p:stCondLst>
                                        </p:cTn>
                                        <p:tgtEl>
                                          <p:spTgt spid="1272"/>
                                        </p:tgtEl>
                                        <p:attrNameLst>
                                          <p:attrName>style.visibility</p:attrName>
                                        </p:attrNameLst>
                                      </p:cBhvr>
                                      <p:to>
                                        <p:strVal val="visible"/>
                                      </p:to>
                                    </p:set>
                                    <p:animEffect transition="in" filter="fade">
                                      <p:cBhvr>
                                        <p:cTn id="474" dur="50"/>
                                        <p:tgtEl>
                                          <p:spTgt spid="1272"/>
                                        </p:tgtEl>
                                      </p:cBhvr>
                                    </p:animEffect>
                                  </p:childTnLst>
                                </p:cTn>
                              </p:par>
                              <p:par>
                                <p:cTn id="475" presetID="1" presetClass="exit" presetSubtype="0" fill="hold" nodeType="withEffect">
                                  <p:stCondLst>
                                    <p:cond delay="0"/>
                                  </p:stCondLst>
                                  <p:childTnLst>
                                    <p:set>
                                      <p:cBhvr>
                                        <p:cTn id="476" dur="1" fill="hold">
                                          <p:stCondLst>
                                            <p:cond delay="0"/>
                                          </p:stCondLst>
                                        </p:cTn>
                                        <p:tgtEl>
                                          <p:spTgt spid="1338"/>
                                        </p:tgtEl>
                                        <p:attrNameLst>
                                          <p:attrName>style.visibility</p:attrName>
                                        </p:attrNameLst>
                                      </p:cBhvr>
                                      <p:to>
                                        <p:strVal val="hidden"/>
                                      </p:to>
                                    </p:set>
                                  </p:childTnLst>
                                </p:cTn>
                              </p:par>
                            </p:childTnLst>
                          </p:cTn>
                        </p:par>
                        <p:par>
                          <p:cTn id="477" fill="hold">
                            <p:stCondLst>
                              <p:cond delay="4300"/>
                            </p:stCondLst>
                            <p:childTnLst>
                              <p:par>
                                <p:cTn id="478" presetID="10" presetClass="entr" presetSubtype="0" fill="hold" nodeType="afterEffect">
                                  <p:stCondLst>
                                    <p:cond delay="0"/>
                                  </p:stCondLst>
                                  <p:childTnLst>
                                    <p:set>
                                      <p:cBhvr>
                                        <p:cTn id="479" dur="1" fill="hold">
                                          <p:stCondLst>
                                            <p:cond delay="0"/>
                                          </p:stCondLst>
                                        </p:cTn>
                                        <p:tgtEl>
                                          <p:spTgt spid="1332"/>
                                        </p:tgtEl>
                                        <p:attrNameLst>
                                          <p:attrName>style.visibility</p:attrName>
                                        </p:attrNameLst>
                                      </p:cBhvr>
                                      <p:to>
                                        <p:strVal val="visible"/>
                                      </p:to>
                                    </p:set>
                                    <p:animEffect transition="in" filter="fade">
                                      <p:cBhvr>
                                        <p:cTn id="480" dur="50"/>
                                        <p:tgtEl>
                                          <p:spTgt spid="1332"/>
                                        </p:tgtEl>
                                      </p:cBhvr>
                                    </p:animEffect>
                                  </p:childTnLst>
                                </p:cTn>
                              </p:par>
                              <p:par>
                                <p:cTn id="481" presetID="1" presetClass="exit" presetSubtype="0" fill="hold" nodeType="withEffect">
                                  <p:stCondLst>
                                    <p:cond delay="0"/>
                                  </p:stCondLst>
                                  <p:childTnLst>
                                    <p:set>
                                      <p:cBhvr>
                                        <p:cTn id="482" dur="1" fill="hold">
                                          <p:stCondLst>
                                            <p:cond delay="0"/>
                                          </p:stCondLst>
                                        </p:cTn>
                                        <p:tgtEl>
                                          <p:spTgt spid="1272"/>
                                        </p:tgtEl>
                                        <p:attrNameLst>
                                          <p:attrName>style.visibility</p:attrName>
                                        </p:attrNameLst>
                                      </p:cBhvr>
                                      <p:to>
                                        <p:strVal val="hidden"/>
                                      </p:to>
                                    </p:set>
                                  </p:childTnLst>
                                </p:cTn>
                              </p:par>
                            </p:childTnLst>
                          </p:cTn>
                        </p:par>
                        <p:par>
                          <p:cTn id="483" fill="hold">
                            <p:stCondLst>
                              <p:cond delay="4350"/>
                            </p:stCondLst>
                            <p:childTnLst>
                              <p:par>
                                <p:cTn id="484" presetID="10" presetClass="entr" presetSubtype="0" fill="hold" nodeType="afterEffect">
                                  <p:stCondLst>
                                    <p:cond delay="0"/>
                                  </p:stCondLst>
                                  <p:childTnLst>
                                    <p:set>
                                      <p:cBhvr>
                                        <p:cTn id="485" dur="1" fill="hold">
                                          <p:stCondLst>
                                            <p:cond delay="0"/>
                                          </p:stCondLst>
                                        </p:cTn>
                                        <p:tgtEl>
                                          <p:spTgt spid="1266"/>
                                        </p:tgtEl>
                                        <p:attrNameLst>
                                          <p:attrName>style.visibility</p:attrName>
                                        </p:attrNameLst>
                                      </p:cBhvr>
                                      <p:to>
                                        <p:strVal val="visible"/>
                                      </p:to>
                                    </p:set>
                                    <p:animEffect transition="in" filter="fade">
                                      <p:cBhvr>
                                        <p:cTn id="486" dur="50"/>
                                        <p:tgtEl>
                                          <p:spTgt spid="1266"/>
                                        </p:tgtEl>
                                      </p:cBhvr>
                                    </p:animEffect>
                                  </p:childTnLst>
                                </p:cTn>
                              </p:par>
                              <p:par>
                                <p:cTn id="487" presetID="1" presetClass="exit" presetSubtype="0" fill="hold" nodeType="withEffect">
                                  <p:stCondLst>
                                    <p:cond delay="0"/>
                                  </p:stCondLst>
                                  <p:childTnLst>
                                    <p:set>
                                      <p:cBhvr>
                                        <p:cTn id="488" dur="1" fill="hold">
                                          <p:stCondLst>
                                            <p:cond delay="0"/>
                                          </p:stCondLst>
                                        </p:cTn>
                                        <p:tgtEl>
                                          <p:spTgt spid="1332"/>
                                        </p:tgtEl>
                                        <p:attrNameLst>
                                          <p:attrName>style.visibility</p:attrName>
                                        </p:attrNameLst>
                                      </p:cBhvr>
                                      <p:to>
                                        <p:strVal val="hidden"/>
                                      </p:to>
                                    </p:set>
                                  </p:childTnLst>
                                </p:cTn>
                              </p:par>
                            </p:childTnLst>
                          </p:cTn>
                        </p:par>
                        <p:par>
                          <p:cTn id="489" fill="hold">
                            <p:stCondLst>
                              <p:cond delay="4400"/>
                            </p:stCondLst>
                            <p:childTnLst>
                              <p:par>
                                <p:cTn id="490" presetID="10" presetClass="entr" presetSubtype="0" fill="hold" nodeType="afterEffect">
                                  <p:stCondLst>
                                    <p:cond delay="0"/>
                                  </p:stCondLst>
                                  <p:childTnLst>
                                    <p:set>
                                      <p:cBhvr>
                                        <p:cTn id="491" dur="1" fill="hold">
                                          <p:stCondLst>
                                            <p:cond delay="0"/>
                                          </p:stCondLst>
                                        </p:cTn>
                                        <p:tgtEl>
                                          <p:spTgt spid="1326"/>
                                        </p:tgtEl>
                                        <p:attrNameLst>
                                          <p:attrName>style.visibility</p:attrName>
                                        </p:attrNameLst>
                                      </p:cBhvr>
                                      <p:to>
                                        <p:strVal val="visible"/>
                                      </p:to>
                                    </p:set>
                                    <p:animEffect transition="in" filter="fade">
                                      <p:cBhvr>
                                        <p:cTn id="492" dur="50"/>
                                        <p:tgtEl>
                                          <p:spTgt spid="1326"/>
                                        </p:tgtEl>
                                      </p:cBhvr>
                                    </p:animEffect>
                                  </p:childTnLst>
                                </p:cTn>
                              </p:par>
                              <p:par>
                                <p:cTn id="493" presetID="1" presetClass="exit" presetSubtype="0" fill="hold" nodeType="withEffect">
                                  <p:stCondLst>
                                    <p:cond delay="0"/>
                                  </p:stCondLst>
                                  <p:childTnLst>
                                    <p:set>
                                      <p:cBhvr>
                                        <p:cTn id="494" dur="1" fill="hold">
                                          <p:stCondLst>
                                            <p:cond delay="0"/>
                                          </p:stCondLst>
                                        </p:cTn>
                                        <p:tgtEl>
                                          <p:spTgt spid="1266"/>
                                        </p:tgtEl>
                                        <p:attrNameLst>
                                          <p:attrName>style.visibility</p:attrName>
                                        </p:attrNameLst>
                                      </p:cBhvr>
                                      <p:to>
                                        <p:strVal val="hidden"/>
                                      </p:to>
                                    </p:set>
                                  </p:childTnLst>
                                </p:cTn>
                              </p:par>
                            </p:childTnLst>
                          </p:cTn>
                        </p:par>
                        <p:par>
                          <p:cTn id="495" fill="hold">
                            <p:stCondLst>
                              <p:cond delay="4450"/>
                            </p:stCondLst>
                            <p:childTnLst>
                              <p:par>
                                <p:cTn id="496" presetID="10" presetClass="entr" presetSubtype="0" fill="hold" nodeType="afterEffect">
                                  <p:stCondLst>
                                    <p:cond delay="0"/>
                                  </p:stCondLst>
                                  <p:childTnLst>
                                    <p:set>
                                      <p:cBhvr>
                                        <p:cTn id="497" dur="1" fill="hold">
                                          <p:stCondLst>
                                            <p:cond delay="0"/>
                                          </p:stCondLst>
                                        </p:cTn>
                                        <p:tgtEl>
                                          <p:spTgt spid="1260"/>
                                        </p:tgtEl>
                                        <p:attrNameLst>
                                          <p:attrName>style.visibility</p:attrName>
                                        </p:attrNameLst>
                                      </p:cBhvr>
                                      <p:to>
                                        <p:strVal val="visible"/>
                                      </p:to>
                                    </p:set>
                                    <p:animEffect transition="in" filter="fade">
                                      <p:cBhvr>
                                        <p:cTn id="498" dur="50"/>
                                        <p:tgtEl>
                                          <p:spTgt spid="1260"/>
                                        </p:tgtEl>
                                      </p:cBhvr>
                                    </p:animEffect>
                                  </p:childTnLst>
                                </p:cTn>
                              </p:par>
                              <p:par>
                                <p:cTn id="499" presetID="1" presetClass="exit" presetSubtype="0" fill="hold" nodeType="withEffect">
                                  <p:stCondLst>
                                    <p:cond delay="0"/>
                                  </p:stCondLst>
                                  <p:childTnLst>
                                    <p:set>
                                      <p:cBhvr>
                                        <p:cTn id="500" dur="1" fill="hold">
                                          <p:stCondLst>
                                            <p:cond delay="0"/>
                                          </p:stCondLst>
                                        </p:cTn>
                                        <p:tgtEl>
                                          <p:spTgt spid="1326"/>
                                        </p:tgtEl>
                                        <p:attrNameLst>
                                          <p:attrName>style.visibility</p:attrName>
                                        </p:attrNameLst>
                                      </p:cBhvr>
                                      <p:to>
                                        <p:strVal val="hidden"/>
                                      </p:to>
                                    </p:set>
                                  </p:childTnLst>
                                </p:cTn>
                              </p:par>
                            </p:childTnLst>
                          </p:cTn>
                        </p:par>
                        <p:par>
                          <p:cTn id="501" fill="hold">
                            <p:stCondLst>
                              <p:cond delay="4500"/>
                            </p:stCondLst>
                            <p:childTnLst>
                              <p:par>
                                <p:cTn id="502" presetID="10" presetClass="entr" presetSubtype="0" fill="hold" nodeType="afterEffect">
                                  <p:stCondLst>
                                    <p:cond delay="0"/>
                                  </p:stCondLst>
                                  <p:childTnLst>
                                    <p:set>
                                      <p:cBhvr>
                                        <p:cTn id="503" dur="1" fill="hold">
                                          <p:stCondLst>
                                            <p:cond delay="0"/>
                                          </p:stCondLst>
                                        </p:cTn>
                                        <p:tgtEl>
                                          <p:spTgt spid="1320"/>
                                        </p:tgtEl>
                                        <p:attrNameLst>
                                          <p:attrName>style.visibility</p:attrName>
                                        </p:attrNameLst>
                                      </p:cBhvr>
                                      <p:to>
                                        <p:strVal val="visible"/>
                                      </p:to>
                                    </p:set>
                                    <p:animEffect transition="in" filter="fade">
                                      <p:cBhvr>
                                        <p:cTn id="504" dur="50"/>
                                        <p:tgtEl>
                                          <p:spTgt spid="1320"/>
                                        </p:tgtEl>
                                      </p:cBhvr>
                                    </p:animEffect>
                                  </p:childTnLst>
                                </p:cTn>
                              </p:par>
                              <p:par>
                                <p:cTn id="505" presetID="1" presetClass="exit" presetSubtype="0" fill="hold" nodeType="withEffect">
                                  <p:stCondLst>
                                    <p:cond delay="0"/>
                                  </p:stCondLst>
                                  <p:childTnLst>
                                    <p:set>
                                      <p:cBhvr>
                                        <p:cTn id="506" dur="1" fill="hold">
                                          <p:stCondLst>
                                            <p:cond delay="0"/>
                                          </p:stCondLst>
                                        </p:cTn>
                                        <p:tgtEl>
                                          <p:spTgt spid="1260"/>
                                        </p:tgtEl>
                                        <p:attrNameLst>
                                          <p:attrName>style.visibility</p:attrName>
                                        </p:attrNameLst>
                                      </p:cBhvr>
                                      <p:to>
                                        <p:strVal val="hidden"/>
                                      </p:to>
                                    </p:set>
                                  </p:childTnLst>
                                </p:cTn>
                              </p:par>
                            </p:childTnLst>
                          </p:cTn>
                        </p:par>
                        <p:par>
                          <p:cTn id="507" fill="hold">
                            <p:stCondLst>
                              <p:cond delay="4550"/>
                            </p:stCondLst>
                            <p:childTnLst>
                              <p:par>
                                <p:cTn id="508" presetID="10" presetClass="entr" presetSubtype="0" fill="hold" nodeType="afterEffect">
                                  <p:stCondLst>
                                    <p:cond delay="0"/>
                                  </p:stCondLst>
                                  <p:childTnLst>
                                    <p:set>
                                      <p:cBhvr>
                                        <p:cTn id="509" dur="1" fill="hold">
                                          <p:stCondLst>
                                            <p:cond delay="0"/>
                                          </p:stCondLst>
                                        </p:cTn>
                                        <p:tgtEl>
                                          <p:spTgt spid="1254"/>
                                        </p:tgtEl>
                                        <p:attrNameLst>
                                          <p:attrName>style.visibility</p:attrName>
                                        </p:attrNameLst>
                                      </p:cBhvr>
                                      <p:to>
                                        <p:strVal val="visible"/>
                                      </p:to>
                                    </p:set>
                                    <p:animEffect transition="in" filter="fade">
                                      <p:cBhvr>
                                        <p:cTn id="510" dur="50"/>
                                        <p:tgtEl>
                                          <p:spTgt spid="1254"/>
                                        </p:tgtEl>
                                      </p:cBhvr>
                                    </p:animEffect>
                                  </p:childTnLst>
                                </p:cTn>
                              </p:par>
                              <p:par>
                                <p:cTn id="511" presetID="1" presetClass="exit" presetSubtype="0" fill="hold" nodeType="withEffect">
                                  <p:stCondLst>
                                    <p:cond delay="0"/>
                                  </p:stCondLst>
                                  <p:childTnLst>
                                    <p:set>
                                      <p:cBhvr>
                                        <p:cTn id="512" dur="1" fill="hold">
                                          <p:stCondLst>
                                            <p:cond delay="0"/>
                                          </p:stCondLst>
                                        </p:cTn>
                                        <p:tgtEl>
                                          <p:spTgt spid="1320"/>
                                        </p:tgtEl>
                                        <p:attrNameLst>
                                          <p:attrName>style.visibility</p:attrName>
                                        </p:attrNameLst>
                                      </p:cBhvr>
                                      <p:to>
                                        <p:strVal val="hidden"/>
                                      </p:to>
                                    </p:set>
                                  </p:childTnLst>
                                </p:cTn>
                              </p:par>
                            </p:childTnLst>
                          </p:cTn>
                        </p:par>
                        <p:par>
                          <p:cTn id="513" fill="hold">
                            <p:stCondLst>
                              <p:cond delay="4600"/>
                            </p:stCondLst>
                            <p:childTnLst>
                              <p:par>
                                <p:cTn id="514" presetID="10" presetClass="entr" presetSubtype="0" fill="hold" nodeType="afterEffect">
                                  <p:stCondLst>
                                    <p:cond delay="0"/>
                                  </p:stCondLst>
                                  <p:childTnLst>
                                    <p:set>
                                      <p:cBhvr>
                                        <p:cTn id="515" dur="1" fill="hold">
                                          <p:stCondLst>
                                            <p:cond delay="0"/>
                                          </p:stCondLst>
                                        </p:cTn>
                                        <p:tgtEl>
                                          <p:spTgt spid="1212"/>
                                        </p:tgtEl>
                                        <p:attrNameLst>
                                          <p:attrName>style.visibility</p:attrName>
                                        </p:attrNameLst>
                                      </p:cBhvr>
                                      <p:to>
                                        <p:strVal val="visible"/>
                                      </p:to>
                                    </p:set>
                                    <p:animEffect transition="in" filter="fade">
                                      <p:cBhvr>
                                        <p:cTn id="516" dur="50"/>
                                        <p:tgtEl>
                                          <p:spTgt spid="1212"/>
                                        </p:tgtEl>
                                      </p:cBhvr>
                                    </p:animEffect>
                                  </p:childTnLst>
                                </p:cTn>
                              </p:par>
                              <p:par>
                                <p:cTn id="517" presetID="1" presetClass="exit" presetSubtype="0" fill="hold" nodeType="withEffect">
                                  <p:stCondLst>
                                    <p:cond delay="0"/>
                                  </p:stCondLst>
                                  <p:childTnLst>
                                    <p:set>
                                      <p:cBhvr>
                                        <p:cTn id="518" dur="1" fill="hold">
                                          <p:stCondLst>
                                            <p:cond delay="0"/>
                                          </p:stCondLst>
                                        </p:cTn>
                                        <p:tgtEl>
                                          <p:spTgt spid="1254"/>
                                        </p:tgtEl>
                                        <p:attrNameLst>
                                          <p:attrName>style.visibility</p:attrName>
                                        </p:attrNameLst>
                                      </p:cBhvr>
                                      <p:to>
                                        <p:strVal val="hidden"/>
                                      </p:to>
                                    </p:set>
                                  </p:childTnLst>
                                </p:cTn>
                              </p:par>
                            </p:childTnLst>
                          </p:cTn>
                        </p:par>
                        <p:par>
                          <p:cTn id="519" fill="hold">
                            <p:stCondLst>
                              <p:cond delay="4650"/>
                            </p:stCondLst>
                            <p:childTnLst>
                              <p:par>
                                <p:cTn id="520" presetID="10" presetClass="entr" presetSubtype="0" fill="hold" nodeType="afterEffect">
                                  <p:stCondLst>
                                    <p:cond delay="0"/>
                                  </p:stCondLst>
                                  <p:childTnLst>
                                    <p:set>
                                      <p:cBhvr>
                                        <p:cTn id="521" dur="1" fill="hold">
                                          <p:stCondLst>
                                            <p:cond delay="0"/>
                                          </p:stCondLst>
                                        </p:cTn>
                                        <p:tgtEl>
                                          <p:spTgt spid="1248"/>
                                        </p:tgtEl>
                                        <p:attrNameLst>
                                          <p:attrName>style.visibility</p:attrName>
                                        </p:attrNameLst>
                                      </p:cBhvr>
                                      <p:to>
                                        <p:strVal val="visible"/>
                                      </p:to>
                                    </p:set>
                                    <p:animEffect transition="in" filter="fade">
                                      <p:cBhvr>
                                        <p:cTn id="522" dur="50"/>
                                        <p:tgtEl>
                                          <p:spTgt spid="1248"/>
                                        </p:tgtEl>
                                      </p:cBhvr>
                                    </p:animEffect>
                                  </p:childTnLst>
                                </p:cTn>
                              </p:par>
                              <p:par>
                                <p:cTn id="523" presetID="1" presetClass="exit" presetSubtype="0" fill="hold" nodeType="withEffect">
                                  <p:stCondLst>
                                    <p:cond delay="0"/>
                                  </p:stCondLst>
                                  <p:childTnLst>
                                    <p:set>
                                      <p:cBhvr>
                                        <p:cTn id="524" dur="1" fill="hold">
                                          <p:stCondLst>
                                            <p:cond delay="0"/>
                                          </p:stCondLst>
                                        </p:cTn>
                                        <p:tgtEl>
                                          <p:spTgt spid="1212"/>
                                        </p:tgtEl>
                                        <p:attrNameLst>
                                          <p:attrName>style.visibility</p:attrName>
                                        </p:attrNameLst>
                                      </p:cBhvr>
                                      <p:to>
                                        <p:strVal val="hidden"/>
                                      </p:to>
                                    </p:set>
                                  </p:childTnLst>
                                </p:cTn>
                              </p:par>
                            </p:childTnLst>
                          </p:cTn>
                        </p:par>
                        <p:par>
                          <p:cTn id="525" fill="hold">
                            <p:stCondLst>
                              <p:cond delay="4700"/>
                            </p:stCondLst>
                            <p:childTnLst>
                              <p:par>
                                <p:cTn id="526" presetID="10" presetClass="entr" presetSubtype="0" fill="hold" nodeType="afterEffect">
                                  <p:stCondLst>
                                    <p:cond delay="0"/>
                                  </p:stCondLst>
                                  <p:childTnLst>
                                    <p:set>
                                      <p:cBhvr>
                                        <p:cTn id="527" dur="1" fill="hold">
                                          <p:stCondLst>
                                            <p:cond delay="0"/>
                                          </p:stCondLst>
                                        </p:cTn>
                                        <p:tgtEl>
                                          <p:spTgt spid="1314"/>
                                        </p:tgtEl>
                                        <p:attrNameLst>
                                          <p:attrName>style.visibility</p:attrName>
                                        </p:attrNameLst>
                                      </p:cBhvr>
                                      <p:to>
                                        <p:strVal val="visible"/>
                                      </p:to>
                                    </p:set>
                                    <p:animEffect transition="in" filter="fade">
                                      <p:cBhvr>
                                        <p:cTn id="528" dur="50"/>
                                        <p:tgtEl>
                                          <p:spTgt spid="1314"/>
                                        </p:tgtEl>
                                      </p:cBhvr>
                                    </p:animEffect>
                                  </p:childTnLst>
                                </p:cTn>
                              </p:par>
                              <p:par>
                                <p:cTn id="529" presetID="1" presetClass="exit" presetSubtype="0" fill="hold" nodeType="withEffect">
                                  <p:stCondLst>
                                    <p:cond delay="0"/>
                                  </p:stCondLst>
                                  <p:childTnLst>
                                    <p:set>
                                      <p:cBhvr>
                                        <p:cTn id="530" dur="1" fill="hold">
                                          <p:stCondLst>
                                            <p:cond delay="0"/>
                                          </p:stCondLst>
                                        </p:cTn>
                                        <p:tgtEl>
                                          <p:spTgt spid="1248"/>
                                        </p:tgtEl>
                                        <p:attrNameLst>
                                          <p:attrName>style.visibility</p:attrName>
                                        </p:attrNameLst>
                                      </p:cBhvr>
                                      <p:to>
                                        <p:strVal val="hidden"/>
                                      </p:to>
                                    </p:set>
                                  </p:childTnLst>
                                </p:cTn>
                              </p:par>
                            </p:childTnLst>
                          </p:cTn>
                        </p:par>
                        <p:par>
                          <p:cTn id="531" fill="hold">
                            <p:stCondLst>
                              <p:cond delay="4750"/>
                            </p:stCondLst>
                            <p:childTnLst>
                              <p:par>
                                <p:cTn id="532" presetID="10" presetClass="entr" presetSubtype="0" fill="hold" nodeType="afterEffect">
                                  <p:stCondLst>
                                    <p:cond delay="0"/>
                                  </p:stCondLst>
                                  <p:childTnLst>
                                    <p:set>
                                      <p:cBhvr>
                                        <p:cTn id="533" dur="1" fill="hold">
                                          <p:stCondLst>
                                            <p:cond delay="0"/>
                                          </p:stCondLst>
                                        </p:cTn>
                                        <p:tgtEl>
                                          <p:spTgt spid="1242"/>
                                        </p:tgtEl>
                                        <p:attrNameLst>
                                          <p:attrName>style.visibility</p:attrName>
                                        </p:attrNameLst>
                                      </p:cBhvr>
                                      <p:to>
                                        <p:strVal val="visible"/>
                                      </p:to>
                                    </p:set>
                                    <p:animEffect transition="in" filter="fade">
                                      <p:cBhvr>
                                        <p:cTn id="534" dur="50"/>
                                        <p:tgtEl>
                                          <p:spTgt spid="1242"/>
                                        </p:tgtEl>
                                      </p:cBhvr>
                                    </p:animEffect>
                                  </p:childTnLst>
                                </p:cTn>
                              </p:par>
                              <p:par>
                                <p:cTn id="535" presetID="1" presetClass="exit" presetSubtype="0" fill="hold" nodeType="withEffect">
                                  <p:stCondLst>
                                    <p:cond delay="0"/>
                                  </p:stCondLst>
                                  <p:childTnLst>
                                    <p:set>
                                      <p:cBhvr>
                                        <p:cTn id="536" dur="1" fill="hold">
                                          <p:stCondLst>
                                            <p:cond delay="0"/>
                                          </p:stCondLst>
                                        </p:cTn>
                                        <p:tgtEl>
                                          <p:spTgt spid="1314"/>
                                        </p:tgtEl>
                                        <p:attrNameLst>
                                          <p:attrName>style.visibility</p:attrName>
                                        </p:attrNameLst>
                                      </p:cBhvr>
                                      <p:to>
                                        <p:strVal val="hidden"/>
                                      </p:to>
                                    </p:set>
                                  </p:childTnLst>
                                </p:cTn>
                              </p:par>
                            </p:childTnLst>
                          </p:cTn>
                        </p:par>
                        <p:par>
                          <p:cTn id="537" fill="hold">
                            <p:stCondLst>
                              <p:cond delay="4800"/>
                            </p:stCondLst>
                            <p:childTnLst>
                              <p:par>
                                <p:cTn id="538" presetID="10" presetClass="entr" presetSubtype="0" fill="hold" nodeType="afterEffect">
                                  <p:stCondLst>
                                    <p:cond delay="0"/>
                                  </p:stCondLst>
                                  <p:childTnLst>
                                    <p:set>
                                      <p:cBhvr>
                                        <p:cTn id="539" dur="1" fill="hold">
                                          <p:stCondLst>
                                            <p:cond delay="0"/>
                                          </p:stCondLst>
                                        </p:cTn>
                                        <p:tgtEl>
                                          <p:spTgt spid="1308"/>
                                        </p:tgtEl>
                                        <p:attrNameLst>
                                          <p:attrName>style.visibility</p:attrName>
                                        </p:attrNameLst>
                                      </p:cBhvr>
                                      <p:to>
                                        <p:strVal val="visible"/>
                                      </p:to>
                                    </p:set>
                                    <p:animEffect transition="in" filter="fade">
                                      <p:cBhvr>
                                        <p:cTn id="540" dur="50"/>
                                        <p:tgtEl>
                                          <p:spTgt spid="1308"/>
                                        </p:tgtEl>
                                      </p:cBhvr>
                                    </p:animEffect>
                                  </p:childTnLst>
                                </p:cTn>
                              </p:par>
                              <p:par>
                                <p:cTn id="541" presetID="1" presetClass="exit" presetSubtype="0" fill="hold" nodeType="withEffect">
                                  <p:stCondLst>
                                    <p:cond delay="0"/>
                                  </p:stCondLst>
                                  <p:childTnLst>
                                    <p:set>
                                      <p:cBhvr>
                                        <p:cTn id="542" dur="1" fill="hold">
                                          <p:stCondLst>
                                            <p:cond delay="0"/>
                                          </p:stCondLst>
                                        </p:cTn>
                                        <p:tgtEl>
                                          <p:spTgt spid="1242"/>
                                        </p:tgtEl>
                                        <p:attrNameLst>
                                          <p:attrName>style.visibility</p:attrName>
                                        </p:attrNameLst>
                                      </p:cBhvr>
                                      <p:to>
                                        <p:strVal val="hidden"/>
                                      </p:to>
                                    </p:set>
                                  </p:childTnLst>
                                </p:cTn>
                              </p:par>
                            </p:childTnLst>
                          </p:cTn>
                        </p:par>
                        <p:par>
                          <p:cTn id="543" fill="hold">
                            <p:stCondLst>
                              <p:cond delay="4850"/>
                            </p:stCondLst>
                            <p:childTnLst>
                              <p:par>
                                <p:cTn id="544" presetID="10" presetClass="entr" presetSubtype="0" fill="hold" nodeType="afterEffect">
                                  <p:stCondLst>
                                    <p:cond delay="0"/>
                                  </p:stCondLst>
                                  <p:childTnLst>
                                    <p:set>
                                      <p:cBhvr>
                                        <p:cTn id="545" dur="1" fill="hold">
                                          <p:stCondLst>
                                            <p:cond delay="0"/>
                                          </p:stCondLst>
                                        </p:cTn>
                                        <p:tgtEl>
                                          <p:spTgt spid="1236"/>
                                        </p:tgtEl>
                                        <p:attrNameLst>
                                          <p:attrName>style.visibility</p:attrName>
                                        </p:attrNameLst>
                                      </p:cBhvr>
                                      <p:to>
                                        <p:strVal val="visible"/>
                                      </p:to>
                                    </p:set>
                                    <p:animEffect transition="in" filter="fade">
                                      <p:cBhvr>
                                        <p:cTn id="546" dur="50"/>
                                        <p:tgtEl>
                                          <p:spTgt spid="1236"/>
                                        </p:tgtEl>
                                      </p:cBhvr>
                                    </p:animEffect>
                                  </p:childTnLst>
                                </p:cTn>
                              </p:par>
                              <p:par>
                                <p:cTn id="547" presetID="1" presetClass="exit" presetSubtype="0" fill="hold" nodeType="withEffect">
                                  <p:stCondLst>
                                    <p:cond delay="0"/>
                                  </p:stCondLst>
                                  <p:childTnLst>
                                    <p:set>
                                      <p:cBhvr>
                                        <p:cTn id="548" dur="1" fill="hold">
                                          <p:stCondLst>
                                            <p:cond delay="0"/>
                                          </p:stCondLst>
                                        </p:cTn>
                                        <p:tgtEl>
                                          <p:spTgt spid="1308"/>
                                        </p:tgtEl>
                                        <p:attrNameLst>
                                          <p:attrName>style.visibility</p:attrName>
                                        </p:attrNameLst>
                                      </p:cBhvr>
                                      <p:to>
                                        <p:strVal val="hidden"/>
                                      </p:to>
                                    </p:set>
                                  </p:childTnLst>
                                </p:cTn>
                              </p:par>
                            </p:childTnLst>
                          </p:cTn>
                        </p:par>
                        <p:par>
                          <p:cTn id="549" fill="hold">
                            <p:stCondLst>
                              <p:cond delay="4900"/>
                            </p:stCondLst>
                            <p:childTnLst>
                              <p:par>
                                <p:cTn id="550" presetID="10" presetClass="entr" presetSubtype="0" fill="hold" nodeType="afterEffect">
                                  <p:stCondLst>
                                    <p:cond delay="0"/>
                                  </p:stCondLst>
                                  <p:childTnLst>
                                    <p:set>
                                      <p:cBhvr>
                                        <p:cTn id="551" dur="1" fill="hold">
                                          <p:stCondLst>
                                            <p:cond delay="0"/>
                                          </p:stCondLst>
                                        </p:cTn>
                                        <p:tgtEl>
                                          <p:spTgt spid="1302"/>
                                        </p:tgtEl>
                                        <p:attrNameLst>
                                          <p:attrName>style.visibility</p:attrName>
                                        </p:attrNameLst>
                                      </p:cBhvr>
                                      <p:to>
                                        <p:strVal val="visible"/>
                                      </p:to>
                                    </p:set>
                                    <p:animEffect transition="in" filter="fade">
                                      <p:cBhvr>
                                        <p:cTn id="552" dur="50"/>
                                        <p:tgtEl>
                                          <p:spTgt spid="1302"/>
                                        </p:tgtEl>
                                      </p:cBhvr>
                                    </p:animEffect>
                                  </p:childTnLst>
                                </p:cTn>
                              </p:par>
                              <p:par>
                                <p:cTn id="553" presetID="1" presetClass="exit" presetSubtype="0" fill="hold" nodeType="withEffect">
                                  <p:stCondLst>
                                    <p:cond delay="0"/>
                                  </p:stCondLst>
                                  <p:childTnLst>
                                    <p:set>
                                      <p:cBhvr>
                                        <p:cTn id="554" dur="1" fill="hold">
                                          <p:stCondLst>
                                            <p:cond delay="0"/>
                                          </p:stCondLst>
                                        </p:cTn>
                                        <p:tgtEl>
                                          <p:spTgt spid="1236"/>
                                        </p:tgtEl>
                                        <p:attrNameLst>
                                          <p:attrName>style.visibility</p:attrName>
                                        </p:attrNameLst>
                                      </p:cBhvr>
                                      <p:to>
                                        <p:strVal val="hidden"/>
                                      </p:to>
                                    </p:set>
                                  </p:childTnLst>
                                </p:cTn>
                              </p:par>
                            </p:childTnLst>
                          </p:cTn>
                        </p:par>
                        <p:par>
                          <p:cTn id="555" fill="hold">
                            <p:stCondLst>
                              <p:cond delay="4950"/>
                            </p:stCondLst>
                            <p:childTnLst>
                              <p:par>
                                <p:cTn id="556" presetID="10" presetClass="entr" presetSubtype="0" fill="hold" nodeType="afterEffect">
                                  <p:stCondLst>
                                    <p:cond delay="0"/>
                                  </p:stCondLst>
                                  <p:childTnLst>
                                    <p:set>
                                      <p:cBhvr>
                                        <p:cTn id="557" dur="1" fill="hold">
                                          <p:stCondLst>
                                            <p:cond delay="0"/>
                                          </p:stCondLst>
                                        </p:cTn>
                                        <p:tgtEl>
                                          <p:spTgt spid="1218"/>
                                        </p:tgtEl>
                                        <p:attrNameLst>
                                          <p:attrName>style.visibility</p:attrName>
                                        </p:attrNameLst>
                                      </p:cBhvr>
                                      <p:to>
                                        <p:strVal val="visible"/>
                                      </p:to>
                                    </p:set>
                                    <p:animEffect transition="in" filter="fade">
                                      <p:cBhvr>
                                        <p:cTn id="558" dur="50"/>
                                        <p:tgtEl>
                                          <p:spTgt spid="1218"/>
                                        </p:tgtEl>
                                      </p:cBhvr>
                                    </p:animEffect>
                                  </p:childTnLst>
                                </p:cTn>
                              </p:par>
                              <p:par>
                                <p:cTn id="559" presetID="1" presetClass="exit" presetSubtype="0" fill="hold" nodeType="withEffect">
                                  <p:stCondLst>
                                    <p:cond delay="0"/>
                                  </p:stCondLst>
                                  <p:childTnLst>
                                    <p:set>
                                      <p:cBhvr>
                                        <p:cTn id="560" dur="1" fill="hold">
                                          <p:stCondLst>
                                            <p:cond delay="0"/>
                                          </p:stCondLst>
                                        </p:cTn>
                                        <p:tgtEl>
                                          <p:spTgt spid="1302"/>
                                        </p:tgtEl>
                                        <p:attrNameLst>
                                          <p:attrName>style.visibility</p:attrName>
                                        </p:attrNameLst>
                                      </p:cBhvr>
                                      <p:to>
                                        <p:strVal val="hidden"/>
                                      </p:to>
                                    </p:set>
                                  </p:childTnLst>
                                </p:cTn>
                              </p:par>
                            </p:childTnLst>
                          </p:cTn>
                        </p:par>
                        <p:par>
                          <p:cTn id="561" fill="hold">
                            <p:stCondLst>
                              <p:cond delay="5000"/>
                            </p:stCondLst>
                            <p:childTnLst>
                              <p:par>
                                <p:cTn id="562" presetID="10" presetClass="entr" presetSubtype="0" fill="hold" nodeType="afterEffect">
                                  <p:stCondLst>
                                    <p:cond delay="0"/>
                                  </p:stCondLst>
                                  <p:childTnLst>
                                    <p:set>
                                      <p:cBhvr>
                                        <p:cTn id="563" dur="1" fill="hold">
                                          <p:stCondLst>
                                            <p:cond delay="0"/>
                                          </p:stCondLst>
                                        </p:cTn>
                                        <p:tgtEl>
                                          <p:spTgt spid="1296"/>
                                        </p:tgtEl>
                                        <p:attrNameLst>
                                          <p:attrName>style.visibility</p:attrName>
                                        </p:attrNameLst>
                                      </p:cBhvr>
                                      <p:to>
                                        <p:strVal val="visible"/>
                                      </p:to>
                                    </p:set>
                                    <p:animEffect transition="in" filter="fade">
                                      <p:cBhvr>
                                        <p:cTn id="564" dur="50"/>
                                        <p:tgtEl>
                                          <p:spTgt spid="1296"/>
                                        </p:tgtEl>
                                      </p:cBhvr>
                                    </p:animEffect>
                                  </p:childTnLst>
                                </p:cTn>
                              </p:par>
                              <p:par>
                                <p:cTn id="565" presetID="1" presetClass="exit" presetSubtype="0" fill="hold" nodeType="withEffect">
                                  <p:stCondLst>
                                    <p:cond delay="0"/>
                                  </p:stCondLst>
                                  <p:childTnLst>
                                    <p:set>
                                      <p:cBhvr>
                                        <p:cTn id="566" dur="1" fill="hold">
                                          <p:stCondLst>
                                            <p:cond delay="0"/>
                                          </p:stCondLst>
                                        </p:cTn>
                                        <p:tgtEl>
                                          <p:spTgt spid="1218"/>
                                        </p:tgtEl>
                                        <p:attrNameLst>
                                          <p:attrName>style.visibility</p:attrName>
                                        </p:attrNameLst>
                                      </p:cBhvr>
                                      <p:to>
                                        <p:strVal val="hidden"/>
                                      </p:to>
                                    </p:set>
                                  </p:childTnLst>
                                </p:cTn>
                              </p:par>
                            </p:childTnLst>
                          </p:cTn>
                        </p:par>
                        <p:par>
                          <p:cTn id="567" fill="hold">
                            <p:stCondLst>
                              <p:cond delay="5050"/>
                            </p:stCondLst>
                            <p:childTnLst>
                              <p:par>
                                <p:cTn id="568" presetID="10" presetClass="entr" presetSubtype="0" fill="hold" nodeType="afterEffect">
                                  <p:stCondLst>
                                    <p:cond delay="0"/>
                                  </p:stCondLst>
                                  <p:childTnLst>
                                    <p:set>
                                      <p:cBhvr>
                                        <p:cTn id="569" dur="1" fill="hold">
                                          <p:stCondLst>
                                            <p:cond delay="0"/>
                                          </p:stCondLst>
                                        </p:cTn>
                                        <p:tgtEl>
                                          <p:spTgt spid="1224"/>
                                        </p:tgtEl>
                                        <p:attrNameLst>
                                          <p:attrName>style.visibility</p:attrName>
                                        </p:attrNameLst>
                                      </p:cBhvr>
                                      <p:to>
                                        <p:strVal val="visible"/>
                                      </p:to>
                                    </p:set>
                                    <p:animEffect transition="in" filter="fade">
                                      <p:cBhvr>
                                        <p:cTn id="570" dur="50"/>
                                        <p:tgtEl>
                                          <p:spTgt spid="1224"/>
                                        </p:tgtEl>
                                      </p:cBhvr>
                                    </p:animEffect>
                                  </p:childTnLst>
                                </p:cTn>
                              </p:par>
                              <p:par>
                                <p:cTn id="571" presetID="1" presetClass="exit" presetSubtype="0" fill="hold" nodeType="withEffect">
                                  <p:stCondLst>
                                    <p:cond delay="0"/>
                                  </p:stCondLst>
                                  <p:childTnLst>
                                    <p:set>
                                      <p:cBhvr>
                                        <p:cTn id="572" dur="1" fill="hold">
                                          <p:stCondLst>
                                            <p:cond delay="0"/>
                                          </p:stCondLst>
                                        </p:cTn>
                                        <p:tgtEl>
                                          <p:spTgt spid="1296"/>
                                        </p:tgtEl>
                                        <p:attrNameLst>
                                          <p:attrName>style.visibility</p:attrName>
                                        </p:attrNameLst>
                                      </p:cBhvr>
                                      <p:to>
                                        <p:strVal val="hidden"/>
                                      </p:to>
                                    </p:set>
                                  </p:childTnLst>
                                </p:cTn>
                              </p:par>
                            </p:childTnLst>
                          </p:cTn>
                        </p:par>
                        <p:par>
                          <p:cTn id="573" fill="hold">
                            <p:stCondLst>
                              <p:cond delay="5100"/>
                            </p:stCondLst>
                            <p:childTnLst>
                              <p:par>
                                <p:cTn id="574" presetID="10" presetClass="entr" presetSubtype="0" fill="hold" nodeType="afterEffect">
                                  <p:stCondLst>
                                    <p:cond delay="0"/>
                                  </p:stCondLst>
                                  <p:childTnLst>
                                    <p:set>
                                      <p:cBhvr>
                                        <p:cTn id="575" dur="1" fill="hold">
                                          <p:stCondLst>
                                            <p:cond delay="0"/>
                                          </p:stCondLst>
                                        </p:cTn>
                                        <p:tgtEl>
                                          <p:spTgt spid="1290"/>
                                        </p:tgtEl>
                                        <p:attrNameLst>
                                          <p:attrName>style.visibility</p:attrName>
                                        </p:attrNameLst>
                                      </p:cBhvr>
                                      <p:to>
                                        <p:strVal val="visible"/>
                                      </p:to>
                                    </p:set>
                                    <p:animEffect transition="in" filter="fade">
                                      <p:cBhvr>
                                        <p:cTn id="576" dur="50"/>
                                        <p:tgtEl>
                                          <p:spTgt spid="1290"/>
                                        </p:tgtEl>
                                      </p:cBhvr>
                                    </p:animEffect>
                                  </p:childTnLst>
                                </p:cTn>
                              </p:par>
                              <p:par>
                                <p:cTn id="577" presetID="1" presetClass="exit" presetSubtype="0" fill="hold" nodeType="withEffect">
                                  <p:stCondLst>
                                    <p:cond delay="0"/>
                                  </p:stCondLst>
                                  <p:childTnLst>
                                    <p:set>
                                      <p:cBhvr>
                                        <p:cTn id="578" dur="1" fill="hold">
                                          <p:stCondLst>
                                            <p:cond delay="0"/>
                                          </p:stCondLst>
                                        </p:cTn>
                                        <p:tgtEl>
                                          <p:spTgt spid="1224"/>
                                        </p:tgtEl>
                                        <p:attrNameLst>
                                          <p:attrName>style.visibility</p:attrName>
                                        </p:attrNameLst>
                                      </p:cBhvr>
                                      <p:to>
                                        <p:strVal val="hidden"/>
                                      </p:to>
                                    </p:set>
                                  </p:childTnLst>
                                </p:cTn>
                              </p:par>
                            </p:childTnLst>
                          </p:cTn>
                        </p:par>
                        <p:par>
                          <p:cTn id="579" fill="hold">
                            <p:stCondLst>
                              <p:cond delay="5150"/>
                            </p:stCondLst>
                            <p:childTnLst>
                              <p:par>
                                <p:cTn id="580" presetID="10" presetClass="entr" presetSubtype="0" fill="hold" nodeType="afterEffect">
                                  <p:stCondLst>
                                    <p:cond delay="0"/>
                                  </p:stCondLst>
                                  <p:childTnLst>
                                    <p:set>
                                      <p:cBhvr>
                                        <p:cTn id="581" dur="1" fill="hold">
                                          <p:stCondLst>
                                            <p:cond delay="0"/>
                                          </p:stCondLst>
                                        </p:cTn>
                                        <p:tgtEl>
                                          <p:spTgt spid="1230"/>
                                        </p:tgtEl>
                                        <p:attrNameLst>
                                          <p:attrName>style.visibility</p:attrName>
                                        </p:attrNameLst>
                                      </p:cBhvr>
                                      <p:to>
                                        <p:strVal val="visible"/>
                                      </p:to>
                                    </p:set>
                                    <p:animEffect transition="in" filter="fade">
                                      <p:cBhvr>
                                        <p:cTn id="582" dur="50"/>
                                        <p:tgtEl>
                                          <p:spTgt spid="1230"/>
                                        </p:tgtEl>
                                      </p:cBhvr>
                                    </p:animEffect>
                                  </p:childTnLst>
                                </p:cTn>
                              </p:par>
                              <p:par>
                                <p:cTn id="583" presetID="1" presetClass="exit" presetSubtype="0" fill="hold" nodeType="withEffect">
                                  <p:stCondLst>
                                    <p:cond delay="0"/>
                                  </p:stCondLst>
                                  <p:childTnLst>
                                    <p:set>
                                      <p:cBhvr>
                                        <p:cTn id="584" dur="1" fill="hold">
                                          <p:stCondLst>
                                            <p:cond delay="0"/>
                                          </p:stCondLst>
                                        </p:cTn>
                                        <p:tgtEl>
                                          <p:spTgt spid="1290"/>
                                        </p:tgtEl>
                                        <p:attrNameLst>
                                          <p:attrName>style.visibility</p:attrName>
                                        </p:attrNameLst>
                                      </p:cBhvr>
                                      <p:to>
                                        <p:strVal val="hidden"/>
                                      </p:to>
                                    </p:set>
                                  </p:childTnLst>
                                </p:cTn>
                              </p:par>
                            </p:childTnLst>
                          </p:cTn>
                        </p:par>
                        <p:par>
                          <p:cTn id="585" fill="hold">
                            <p:stCondLst>
                              <p:cond delay="5200"/>
                            </p:stCondLst>
                            <p:childTnLst>
                              <p:par>
                                <p:cTn id="586" presetID="10" presetClass="entr" presetSubtype="0" fill="hold" nodeType="afterEffect">
                                  <p:stCondLst>
                                    <p:cond delay="0"/>
                                  </p:stCondLst>
                                  <p:childTnLst>
                                    <p:set>
                                      <p:cBhvr>
                                        <p:cTn id="587" dur="1" fill="hold">
                                          <p:stCondLst>
                                            <p:cond delay="0"/>
                                          </p:stCondLst>
                                        </p:cTn>
                                        <p:tgtEl>
                                          <p:spTgt spid="1350"/>
                                        </p:tgtEl>
                                        <p:attrNameLst>
                                          <p:attrName>style.visibility</p:attrName>
                                        </p:attrNameLst>
                                      </p:cBhvr>
                                      <p:to>
                                        <p:strVal val="visible"/>
                                      </p:to>
                                    </p:set>
                                    <p:animEffect transition="in" filter="fade">
                                      <p:cBhvr>
                                        <p:cTn id="588" dur="50"/>
                                        <p:tgtEl>
                                          <p:spTgt spid="1350"/>
                                        </p:tgtEl>
                                      </p:cBhvr>
                                    </p:animEffect>
                                  </p:childTnLst>
                                </p:cTn>
                              </p:par>
                              <p:par>
                                <p:cTn id="589" presetID="1" presetClass="exit" presetSubtype="0" fill="hold" nodeType="withEffect">
                                  <p:stCondLst>
                                    <p:cond delay="0"/>
                                  </p:stCondLst>
                                  <p:childTnLst>
                                    <p:set>
                                      <p:cBhvr>
                                        <p:cTn id="590" dur="1" fill="hold">
                                          <p:stCondLst>
                                            <p:cond delay="0"/>
                                          </p:stCondLst>
                                        </p:cTn>
                                        <p:tgtEl>
                                          <p:spTgt spid="1230"/>
                                        </p:tgtEl>
                                        <p:attrNameLst>
                                          <p:attrName>style.visibility</p:attrName>
                                        </p:attrNameLst>
                                      </p:cBhvr>
                                      <p:to>
                                        <p:strVal val="hidden"/>
                                      </p:to>
                                    </p:set>
                                  </p:childTnLst>
                                </p:cTn>
                              </p:par>
                            </p:childTnLst>
                          </p:cTn>
                        </p:par>
                        <p:par>
                          <p:cTn id="591" fill="hold">
                            <p:stCondLst>
                              <p:cond delay="5250"/>
                            </p:stCondLst>
                            <p:childTnLst>
                              <p:par>
                                <p:cTn id="592" presetID="10" presetClass="entr" presetSubtype="0" fill="hold" nodeType="afterEffect">
                                  <p:stCondLst>
                                    <p:cond delay="0"/>
                                  </p:stCondLst>
                                  <p:childTnLst>
                                    <p:set>
                                      <p:cBhvr>
                                        <p:cTn id="593" dur="1" fill="hold">
                                          <p:stCondLst>
                                            <p:cond delay="0"/>
                                          </p:stCondLst>
                                        </p:cTn>
                                        <p:tgtEl>
                                          <p:spTgt spid="2286"/>
                                        </p:tgtEl>
                                        <p:attrNameLst>
                                          <p:attrName>style.visibility</p:attrName>
                                        </p:attrNameLst>
                                      </p:cBhvr>
                                      <p:to>
                                        <p:strVal val="visible"/>
                                      </p:to>
                                    </p:set>
                                    <p:animEffect transition="in" filter="fade">
                                      <p:cBhvr>
                                        <p:cTn id="594" dur="50"/>
                                        <p:tgtEl>
                                          <p:spTgt spid="2286"/>
                                        </p:tgtEl>
                                      </p:cBhvr>
                                    </p:animEffect>
                                  </p:childTnLst>
                                </p:cTn>
                              </p:par>
                              <p:par>
                                <p:cTn id="595" presetID="1" presetClass="exit" presetSubtype="0" fill="hold" nodeType="withEffect">
                                  <p:stCondLst>
                                    <p:cond delay="0"/>
                                  </p:stCondLst>
                                  <p:childTnLst>
                                    <p:set>
                                      <p:cBhvr>
                                        <p:cTn id="596" dur="1" fill="hold">
                                          <p:stCondLst>
                                            <p:cond delay="0"/>
                                          </p:stCondLst>
                                        </p:cTn>
                                        <p:tgtEl>
                                          <p:spTgt spid="1350"/>
                                        </p:tgtEl>
                                        <p:attrNameLst>
                                          <p:attrName>style.visibility</p:attrName>
                                        </p:attrNameLst>
                                      </p:cBhvr>
                                      <p:to>
                                        <p:strVal val="hidden"/>
                                      </p:to>
                                    </p:set>
                                  </p:childTnLst>
                                </p:cTn>
                              </p:par>
                            </p:childTnLst>
                          </p:cTn>
                        </p:par>
                        <p:par>
                          <p:cTn id="597" fill="hold">
                            <p:stCondLst>
                              <p:cond delay="5300"/>
                            </p:stCondLst>
                            <p:childTnLst>
                              <p:par>
                                <p:cTn id="598" presetID="10" presetClass="entr" presetSubtype="0" fill="hold" nodeType="afterEffect">
                                  <p:stCondLst>
                                    <p:cond delay="0"/>
                                  </p:stCondLst>
                                  <p:childTnLst>
                                    <p:set>
                                      <p:cBhvr>
                                        <p:cTn id="599" dur="1" fill="hold">
                                          <p:stCondLst>
                                            <p:cond delay="0"/>
                                          </p:stCondLst>
                                        </p:cTn>
                                        <p:tgtEl>
                                          <p:spTgt spid="2352"/>
                                        </p:tgtEl>
                                        <p:attrNameLst>
                                          <p:attrName>style.visibility</p:attrName>
                                        </p:attrNameLst>
                                      </p:cBhvr>
                                      <p:to>
                                        <p:strVal val="visible"/>
                                      </p:to>
                                    </p:set>
                                    <p:animEffect transition="in" filter="fade">
                                      <p:cBhvr>
                                        <p:cTn id="600" dur="50"/>
                                        <p:tgtEl>
                                          <p:spTgt spid="2352"/>
                                        </p:tgtEl>
                                      </p:cBhvr>
                                    </p:animEffect>
                                  </p:childTnLst>
                                </p:cTn>
                              </p:par>
                              <p:par>
                                <p:cTn id="601" presetID="1" presetClass="exit" presetSubtype="0" fill="hold" nodeType="withEffect">
                                  <p:stCondLst>
                                    <p:cond delay="0"/>
                                  </p:stCondLst>
                                  <p:childTnLst>
                                    <p:set>
                                      <p:cBhvr>
                                        <p:cTn id="602" dur="1" fill="hold">
                                          <p:stCondLst>
                                            <p:cond delay="0"/>
                                          </p:stCondLst>
                                        </p:cTn>
                                        <p:tgtEl>
                                          <p:spTgt spid="2286"/>
                                        </p:tgtEl>
                                        <p:attrNameLst>
                                          <p:attrName>style.visibility</p:attrName>
                                        </p:attrNameLst>
                                      </p:cBhvr>
                                      <p:to>
                                        <p:strVal val="hidden"/>
                                      </p:to>
                                    </p:set>
                                  </p:childTnLst>
                                </p:cTn>
                              </p:par>
                            </p:childTnLst>
                          </p:cTn>
                        </p:par>
                        <p:par>
                          <p:cTn id="603" fill="hold">
                            <p:stCondLst>
                              <p:cond delay="5350"/>
                            </p:stCondLst>
                            <p:childTnLst>
                              <p:par>
                                <p:cTn id="604" presetID="10" presetClass="entr" presetSubtype="0" fill="hold" nodeType="afterEffect">
                                  <p:stCondLst>
                                    <p:cond delay="0"/>
                                  </p:stCondLst>
                                  <p:childTnLst>
                                    <p:set>
                                      <p:cBhvr>
                                        <p:cTn id="605" dur="1" fill="hold">
                                          <p:stCondLst>
                                            <p:cond delay="0"/>
                                          </p:stCondLst>
                                        </p:cTn>
                                        <p:tgtEl>
                                          <p:spTgt spid="2280"/>
                                        </p:tgtEl>
                                        <p:attrNameLst>
                                          <p:attrName>style.visibility</p:attrName>
                                        </p:attrNameLst>
                                      </p:cBhvr>
                                      <p:to>
                                        <p:strVal val="visible"/>
                                      </p:to>
                                    </p:set>
                                    <p:animEffect transition="in" filter="fade">
                                      <p:cBhvr>
                                        <p:cTn id="606" dur="50"/>
                                        <p:tgtEl>
                                          <p:spTgt spid="2280"/>
                                        </p:tgtEl>
                                      </p:cBhvr>
                                    </p:animEffect>
                                  </p:childTnLst>
                                </p:cTn>
                              </p:par>
                              <p:par>
                                <p:cTn id="607" presetID="1" presetClass="exit" presetSubtype="0" fill="hold" nodeType="withEffect">
                                  <p:stCondLst>
                                    <p:cond delay="0"/>
                                  </p:stCondLst>
                                  <p:childTnLst>
                                    <p:set>
                                      <p:cBhvr>
                                        <p:cTn id="608" dur="1" fill="hold">
                                          <p:stCondLst>
                                            <p:cond delay="0"/>
                                          </p:stCondLst>
                                        </p:cTn>
                                        <p:tgtEl>
                                          <p:spTgt spid="2352"/>
                                        </p:tgtEl>
                                        <p:attrNameLst>
                                          <p:attrName>style.visibility</p:attrName>
                                        </p:attrNameLst>
                                      </p:cBhvr>
                                      <p:to>
                                        <p:strVal val="hidden"/>
                                      </p:to>
                                    </p:set>
                                  </p:childTnLst>
                                </p:cTn>
                              </p:par>
                            </p:childTnLst>
                          </p:cTn>
                        </p:par>
                        <p:par>
                          <p:cTn id="609" fill="hold">
                            <p:stCondLst>
                              <p:cond delay="5400"/>
                            </p:stCondLst>
                            <p:childTnLst>
                              <p:par>
                                <p:cTn id="610" presetID="10" presetClass="entr" presetSubtype="0" fill="hold" nodeType="afterEffect">
                                  <p:stCondLst>
                                    <p:cond delay="0"/>
                                  </p:stCondLst>
                                  <p:childTnLst>
                                    <p:set>
                                      <p:cBhvr>
                                        <p:cTn id="611" dur="1" fill="hold">
                                          <p:stCondLst>
                                            <p:cond delay="0"/>
                                          </p:stCondLst>
                                        </p:cTn>
                                        <p:tgtEl>
                                          <p:spTgt spid="2346"/>
                                        </p:tgtEl>
                                        <p:attrNameLst>
                                          <p:attrName>style.visibility</p:attrName>
                                        </p:attrNameLst>
                                      </p:cBhvr>
                                      <p:to>
                                        <p:strVal val="visible"/>
                                      </p:to>
                                    </p:set>
                                    <p:animEffect transition="in" filter="fade">
                                      <p:cBhvr>
                                        <p:cTn id="612" dur="50"/>
                                        <p:tgtEl>
                                          <p:spTgt spid="2346"/>
                                        </p:tgtEl>
                                      </p:cBhvr>
                                    </p:animEffect>
                                  </p:childTnLst>
                                </p:cTn>
                              </p:par>
                              <p:par>
                                <p:cTn id="613" presetID="1" presetClass="exit" presetSubtype="0" fill="hold" nodeType="withEffect">
                                  <p:stCondLst>
                                    <p:cond delay="0"/>
                                  </p:stCondLst>
                                  <p:childTnLst>
                                    <p:set>
                                      <p:cBhvr>
                                        <p:cTn id="614" dur="1" fill="hold">
                                          <p:stCondLst>
                                            <p:cond delay="0"/>
                                          </p:stCondLst>
                                        </p:cTn>
                                        <p:tgtEl>
                                          <p:spTgt spid="2280"/>
                                        </p:tgtEl>
                                        <p:attrNameLst>
                                          <p:attrName>style.visibility</p:attrName>
                                        </p:attrNameLst>
                                      </p:cBhvr>
                                      <p:to>
                                        <p:strVal val="hidden"/>
                                      </p:to>
                                    </p:set>
                                  </p:childTnLst>
                                </p:cTn>
                              </p:par>
                            </p:childTnLst>
                          </p:cTn>
                        </p:par>
                        <p:par>
                          <p:cTn id="615" fill="hold">
                            <p:stCondLst>
                              <p:cond delay="5450"/>
                            </p:stCondLst>
                            <p:childTnLst>
                              <p:par>
                                <p:cTn id="616" presetID="10" presetClass="entr" presetSubtype="0" fill="hold" nodeType="afterEffect">
                                  <p:stCondLst>
                                    <p:cond delay="0"/>
                                  </p:stCondLst>
                                  <p:childTnLst>
                                    <p:set>
                                      <p:cBhvr>
                                        <p:cTn id="617" dur="1" fill="hold">
                                          <p:stCondLst>
                                            <p:cond delay="0"/>
                                          </p:stCondLst>
                                        </p:cTn>
                                        <p:tgtEl>
                                          <p:spTgt spid="2274"/>
                                        </p:tgtEl>
                                        <p:attrNameLst>
                                          <p:attrName>style.visibility</p:attrName>
                                        </p:attrNameLst>
                                      </p:cBhvr>
                                      <p:to>
                                        <p:strVal val="visible"/>
                                      </p:to>
                                    </p:set>
                                    <p:animEffect transition="in" filter="fade">
                                      <p:cBhvr>
                                        <p:cTn id="618" dur="50"/>
                                        <p:tgtEl>
                                          <p:spTgt spid="2274"/>
                                        </p:tgtEl>
                                      </p:cBhvr>
                                    </p:animEffect>
                                  </p:childTnLst>
                                </p:cTn>
                              </p:par>
                              <p:par>
                                <p:cTn id="619" presetID="1" presetClass="exit" presetSubtype="0" fill="hold" nodeType="withEffect">
                                  <p:stCondLst>
                                    <p:cond delay="0"/>
                                  </p:stCondLst>
                                  <p:childTnLst>
                                    <p:set>
                                      <p:cBhvr>
                                        <p:cTn id="620" dur="1" fill="hold">
                                          <p:stCondLst>
                                            <p:cond delay="0"/>
                                          </p:stCondLst>
                                        </p:cTn>
                                        <p:tgtEl>
                                          <p:spTgt spid="2346"/>
                                        </p:tgtEl>
                                        <p:attrNameLst>
                                          <p:attrName>style.visibility</p:attrName>
                                        </p:attrNameLst>
                                      </p:cBhvr>
                                      <p:to>
                                        <p:strVal val="hidden"/>
                                      </p:to>
                                    </p:set>
                                  </p:childTnLst>
                                </p:cTn>
                              </p:par>
                            </p:childTnLst>
                          </p:cTn>
                        </p:par>
                        <p:par>
                          <p:cTn id="621" fill="hold">
                            <p:stCondLst>
                              <p:cond delay="5500"/>
                            </p:stCondLst>
                            <p:childTnLst>
                              <p:par>
                                <p:cTn id="622" presetID="10" presetClass="entr" presetSubtype="0" fill="hold" nodeType="afterEffect">
                                  <p:stCondLst>
                                    <p:cond delay="0"/>
                                  </p:stCondLst>
                                  <p:childTnLst>
                                    <p:set>
                                      <p:cBhvr>
                                        <p:cTn id="623" dur="1" fill="hold">
                                          <p:stCondLst>
                                            <p:cond delay="0"/>
                                          </p:stCondLst>
                                        </p:cTn>
                                        <p:tgtEl>
                                          <p:spTgt spid="2340"/>
                                        </p:tgtEl>
                                        <p:attrNameLst>
                                          <p:attrName>style.visibility</p:attrName>
                                        </p:attrNameLst>
                                      </p:cBhvr>
                                      <p:to>
                                        <p:strVal val="visible"/>
                                      </p:to>
                                    </p:set>
                                    <p:animEffect transition="in" filter="fade">
                                      <p:cBhvr>
                                        <p:cTn id="624" dur="50"/>
                                        <p:tgtEl>
                                          <p:spTgt spid="2340"/>
                                        </p:tgtEl>
                                      </p:cBhvr>
                                    </p:animEffect>
                                  </p:childTnLst>
                                </p:cTn>
                              </p:par>
                              <p:par>
                                <p:cTn id="625" presetID="1" presetClass="exit" presetSubtype="0" fill="hold" nodeType="withEffect">
                                  <p:stCondLst>
                                    <p:cond delay="0"/>
                                  </p:stCondLst>
                                  <p:childTnLst>
                                    <p:set>
                                      <p:cBhvr>
                                        <p:cTn id="626" dur="1" fill="hold">
                                          <p:stCondLst>
                                            <p:cond delay="0"/>
                                          </p:stCondLst>
                                        </p:cTn>
                                        <p:tgtEl>
                                          <p:spTgt spid="2274"/>
                                        </p:tgtEl>
                                        <p:attrNameLst>
                                          <p:attrName>style.visibility</p:attrName>
                                        </p:attrNameLst>
                                      </p:cBhvr>
                                      <p:to>
                                        <p:strVal val="hidden"/>
                                      </p:to>
                                    </p:set>
                                  </p:childTnLst>
                                </p:cTn>
                              </p:par>
                            </p:childTnLst>
                          </p:cTn>
                        </p:par>
                        <p:par>
                          <p:cTn id="627" fill="hold">
                            <p:stCondLst>
                              <p:cond delay="5550"/>
                            </p:stCondLst>
                            <p:childTnLst>
                              <p:par>
                                <p:cTn id="628" presetID="10" presetClass="entr" presetSubtype="0" fill="hold" nodeType="afterEffect">
                                  <p:stCondLst>
                                    <p:cond delay="0"/>
                                  </p:stCondLst>
                                  <p:childTnLst>
                                    <p:set>
                                      <p:cBhvr>
                                        <p:cTn id="629" dur="1" fill="hold">
                                          <p:stCondLst>
                                            <p:cond delay="0"/>
                                          </p:stCondLst>
                                        </p:cTn>
                                        <p:tgtEl>
                                          <p:spTgt spid="2268"/>
                                        </p:tgtEl>
                                        <p:attrNameLst>
                                          <p:attrName>style.visibility</p:attrName>
                                        </p:attrNameLst>
                                      </p:cBhvr>
                                      <p:to>
                                        <p:strVal val="visible"/>
                                      </p:to>
                                    </p:set>
                                    <p:animEffect transition="in" filter="fade">
                                      <p:cBhvr>
                                        <p:cTn id="630" dur="50"/>
                                        <p:tgtEl>
                                          <p:spTgt spid="2268"/>
                                        </p:tgtEl>
                                      </p:cBhvr>
                                    </p:animEffect>
                                  </p:childTnLst>
                                </p:cTn>
                              </p:par>
                              <p:par>
                                <p:cTn id="631" presetID="1" presetClass="exit" presetSubtype="0" fill="hold" nodeType="withEffect">
                                  <p:stCondLst>
                                    <p:cond delay="0"/>
                                  </p:stCondLst>
                                  <p:childTnLst>
                                    <p:set>
                                      <p:cBhvr>
                                        <p:cTn id="632" dur="1" fill="hold">
                                          <p:stCondLst>
                                            <p:cond delay="0"/>
                                          </p:stCondLst>
                                        </p:cTn>
                                        <p:tgtEl>
                                          <p:spTgt spid="2340"/>
                                        </p:tgtEl>
                                        <p:attrNameLst>
                                          <p:attrName>style.visibility</p:attrName>
                                        </p:attrNameLst>
                                      </p:cBhvr>
                                      <p:to>
                                        <p:strVal val="hidden"/>
                                      </p:to>
                                    </p:set>
                                  </p:childTnLst>
                                </p:cTn>
                              </p:par>
                            </p:childTnLst>
                          </p:cTn>
                        </p:par>
                        <p:par>
                          <p:cTn id="633" fill="hold">
                            <p:stCondLst>
                              <p:cond delay="5600"/>
                            </p:stCondLst>
                            <p:childTnLst>
                              <p:par>
                                <p:cTn id="634" presetID="10" presetClass="entr" presetSubtype="0" fill="hold" nodeType="afterEffect">
                                  <p:stCondLst>
                                    <p:cond delay="0"/>
                                  </p:stCondLst>
                                  <p:childTnLst>
                                    <p:set>
                                      <p:cBhvr>
                                        <p:cTn id="635" dur="1" fill="hold">
                                          <p:stCondLst>
                                            <p:cond delay="0"/>
                                          </p:stCondLst>
                                        </p:cTn>
                                        <p:tgtEl>
                                          <p:spTgt spid="2334"/>
                                        </p:tgtEl>
                                        <p:attrNameLst>
                                          <p:attrName>style.visibility</p:attrName>
                                        </p:attrNameLst>
                                      </p:cBhvr>
                                      <p:to>
                                        <p:strVal val="visible"/>
                                      </p:to>
                                    </p:set>
                                    <p:animEffect transition="in" filter="fade">
                                      <p:cBhvr>
                                        <p:cTn id="636" dur="50"/>
                                        <p:tgtEl>
                                          <p:spTgt spid="2334"/>
                                        </p:tgtEl>
                                      </p:cBhvr>
                                    </p:animEffect>
                                  </p:childTnLst>
                                </p:cTn>
                              </p:par>
                              <p:par>
                                <p:cTn id="637" presetID="1" presetClass="exit" presetSubtype="0" fill="hold" nodeType="withEffect">
                                  <p:stCondLst>
                                    <p:cond delay="0"/>
                                  </p:stCondLst>
                                  <p:childTnLst>
                                    <p:set>
                                      <p:cBhvr>
                                        <p:cTn id="638" dur="1" fill="hold">
                                          <p:stCondLst>
                                            <p:cond delay="0"/>
                                          </p:stCondLst>
                                        </p:cTn>
                                        <p:tgtEl>
                                          <p:spTgt spid="2268"/>
                                        </p:tgtEl>
                                        <p:attrNameLst>
                                          <p:attrName>style.visibility</p:attrName>
                                        </p:attrNameLst>
                                      </p:cBhvr>
                                      <p:to>
                                        <p:strVal val="hidden"/>
                                      </p:to>
                                    </p:set>
                                  </p:childTnLst>
                                </p:cTn>
                              </p:par>
                            </p:childTnLst>
                          </p:cTn>
                        </p:par>
                        <p:par>
                          <p:cTn id="639" fill="hold">
                            <p:stCondLst>
                              <p:cond delay="5650"/>
                            </p:stCondLst>
                            <p:childTnLst>
                              <p:par>
                                <p:cTn id="640" presetID="10" presetClass="entr" presetSubtype="0" fill="hold" nodeType="afterEffect">
                                  <p:stCondLst>
                                    <p:cond delay="0"/>
                                  </p:stCondLst>
                                  <p:childTnLst>
                                    <p:set>
                                      <p:cBhvr>
                                        <p:cTn id="641" dur="1" fill="hold">
                                          <p:stCondLst>
                                            <p:cond delay="0"/>
                                          </p:stCondLst>
                                        </p:cTn>
                                        <p:tgtEl>
                                          <p:spTgt spid="2262"/>
                                        </p:tgtEl>
                                        <p:attrNameLst>
                                          <p:attrName>style.visibility</p:attrName>
                                        </p:attrNameLst>
                                      </p:cBhvr>
                                      <p:to>
                                        <p:strVal val="visible"/>
                                      </p:to>
                                    </p:set>
                                    <p:animEffect transition="in" filter="fade">
                                      <p:cBhvr>
                                        <p:cTn id="642" dur="50"/>
                                        <p:tgtEl>
                                          <p:spTgt spid="2262"/>
                                        </p:tgtEl>
                                      </p:cBhvr>
                                    </p:animEffect>
                                  </p:childTnLst>
                                </p:cTn>
                              </p:par>
                              <p:par>
                                <p:cTn id="643" presetID="1" presetClass="exit" presetSubtype="0" fill="hold" nodeType="withEffect">
                                  <p:stCondLst>
                                    <p:cond delay="0"/>
                                  </p:stCondLst>
                                  <p:childTnLst>
                                    <p:set>
                                      <p:cBhvr>
                                        <p:cTn id="644" dur="1" fill="hold">
                                          <p:stCondLst>
                                            <p:cond delay="0"/>
                                          </p:stCondLst>
                                        </p:cTn>
                                        <p:tgtEl>
                                          <p:spTgt spid="2334"/>
                                        </p:tgtEl>
                                        <p:attrNameLst>
                                          <p:attrName>style.visibility</p:attrName>
                                        </p:attrNameLst>
                                      </p:cBhvr>
                                      <p:to>
                                        <p:strVal val="hidden"/>
                                      </p:to>
                                    </p:set>
                                  </p:childTnLst>
                                </p:cTn>
                              </p:par>
                            </p:childTnLst>
                          </p:cTn>
                        </p:par>
                        <p:par>
                          <p:cTn id="645" fill="hold">
                            <p:stCondLst>
                              <p:cond delay="5700"/>
                            </p:stCondLst>
                            <p:childTnLst>
                              <p:par>
                                <p:cTn id="646" presetID="10" presetClass="entr" presetSubtype="0" fill="hold" nodeType="afterEffect">
                                  <p:stCondLst>
                                    <p:cond delay="0"/>
                                  </p:stCondLst>
                                  <p:childTnLst>
                                    <p:set>
                                      <p:cBhvr>
                                        <p:cTn id="647" dur="1" fill="hold">
                                          <p:stCondLst>
                                            <p:cond delay="0"/>
                                          </p:stCondLst>
                                        </p:cTn>
                                        <p:tgtEl>
                                          <p:spTgt spid="2328"/>
                                        </p:tgtEl>
                                        <p:attrNameLst>
                                          <p:attrName>style.visibility</p:attrName>
                                        </p:attrNameLst>
                                      </p:cBhvr>
                                      <p:to>
                                        <p:strVal val="visible"/>
                                      </p:to>
                                    </p:set>
                                    <p:animEffect transition="in" filter="fade">
                                      <p:cBhvr>
                                        <p:cTn id="648" dur="50"/>
                                        <p:tgtEl>
                                          <p:spTgt spid="2328"/>
                                        </p:tgtEl>
                                      </p:cBhvr>
                                    </p:animEffect>
                                  </p:childTnLst>
                                </p:cTn>
                              </p:par>
                              <p:par>
                                <p:cTn id="649" presetID="1" presetClass="exit" presetSubtype="0" fill="hold" nodeType="withEffect">
                                  <p:stCondLst>
                                    <p:cond delay="0"/>
                                  </p:stCondLst>
                                  <p:childTnLst>
                                    <p:set>
                                      <p:cBhvr>
                                        <p:cTn id="650" dur="1" fill="hold">
                                          <p:stCondLst>
                                            <p:cond delay="0"/>
                                          </p:stCondLst>
                                        </p:cTn>
                                        <p:tgtEl>
                                          <p:spTgt spid="2262"/>
                                        </p:tgtEl>
                                        <p:attrNameLst>
                                          <p:attrName>style.visibility</p:attrName>
                                        </p:attrNameLst>
                                      </p:cBhvr>
                                      <p:to>
                                        <p:strVal val="hidden"/>
                                      </p:to>
                                    </p:set>
                                  </p:childTnLst>
                                </p:cTn>
                              </p:par>
                            </p:childTnLst>
                          </p:cTn>
                        </p:par>
                        <p:par>
                          <p:cTn id="651" fill="hold">
                            <p:stCondLst>
                              <p:cond delay="5750"/>
                            </p:stCondLst>
                            <p:childTnLst>
                              <p:par>
                                <p:cTn id="652" presetID="10" presetClass="entr" presetSubtype="0" fill="hold" nodeType="afterEffect">
                                  <p:stCondLst>
                                    <p:cond delay="0"/>
                                  </p:stCondLst>
                                  <p:childTnLst>
                                    <p:set>
                                      <p:cBhvr>
                                        <p:cTn id="653" dur="1" fill="hold">
                                          <p:stCondLst>
                                            <p:cond delay="0"/>
                                          </p:stCondLst>
                                        </p:cTn>
                                        <p:tgtEl>
                                          <p:spTgt spid="2256"/>
                                        </p:tgtEl>
                                        <p:attrNameLst>
                                          <p:attrName>style.visibility</p:attrName>
                                        </p:attrNameLst>
                                      </p:cBhvr>
                                      <p:to>
                                        <p:strVal val="visible"/>
                                      </p:to>
                                    </p:set>
                                    <p:animEffect transition="in" filter="fade">
                                      <p:cBhvr>
                                        <p:cTn id="654" dur="50"/>
                                        <p:tgtEl>
                                          <p:spTgt spid="2256"/>
                                        </p:tgtEl>
                                      </p:cBhvr>
                                    </p:animEffect>
                                  </p:childTnLst>
                                </p:cTn>
                              </p:par>
                              <p:par>
                                <p:cTn id="655" presetID="1" presetClass="exit" presetSubtype="0" fill="hold" nodeType="withEffect">
                                  <p:stCondLst>
                                    <p:cond delay="0"/>
                                  </p:stCondLst>
                                  <p:childTnLst>
                                    <p:set>
                                      <p:cBhvr>
                                        <p:cTn id="656" dur="1" fill="hold">
                                          <p:stCondLst>
                                            <p:cond delay="0"/>
                                          </p:stCondLst>
                                        </p:cTn>
                                        <p:tgtEl>
                                          <p:spTgt spid="2328"/>
                                        </p:tgtEl>
                                        <p:attrNameLst>
                                          <p:attrName>style.visibility</p:attrName>
                                        </p:attrNameLst>
                                      </p:cBhvr>
                                      <p:to>
                                        <p:strVal val="hidden"/>
                                      </p:to>
                                    </p:set>
                                  </p:childTnLst>
                                </p:cTn>
                              </p:par>
                            </p:childTnLst>
                          </p:cTn>
                        </p:par>
                        <p:par>
                          <p:cTn id="657" fill="hold">
                            <p:stCondLst>
                              <p:cond delay="5800"/>
                            </p:stCondLst>
                            <p:childTnLst>
                              <p:par>
                                <p:cTn id="658" presetID="10" presetClass="entr" presetSubtype="0" fill="hold" nodeType="afterEffect">
                                  <p:stCondLst>
                                    <p:cond delay="0"/>
                                  </p:stCondLst>
                                  <p:childTnLst>
                                    <p:set>
                                      <p:cBhvr>
                                        <p:cTn id="659" dur="1" fill="hold">
                                          <p:stCondLst>
                                            <p:cond delay="0"/>
                                          </p:stCondLst>
                                        </p:cTn>
                                        <p:tgtEl>
                                          <p:spTgt spid="2322"/>
                                        </p:tgtEl>
                                        <p:attrNameLst>
                                          <p:attrName>style.visibility</p:attrName>
                                        </p:attrNameLst>
                                      </p:cBhvr>
                                      <p:to>
                                        <p:strVal val="visible"/>
                                      </p:to>
                                    </p:set>
                                    <p:animEffect transition="in" filter="fade">
                                      <p:cBhvr>
                                        <p:cTn id="660" dur="50"/>
                                        <p:tgtEl>
                                          <p:spTgt spid="2322"/>
                                        </p:tgtEl>
                                      </p:cBhvr>
                                    </p:animEffect>
                                  </p:childTnLst>
                                </p:cTn>
                              </p:par>
                              <p:par>
                                <p:cTn id="661" presetID="1" presetClass="exit" presetSubtype="0" fill="hold" nodeType="withEffect">
                                  <p:stCondLst>
                                    <p:cond delay="0"/>
                                  </p:stCondLst>
                                  <p:childTnLst>
                                    <p:set>
                                      <p:cBhvr>
                                        <p:cTn id="662" dur="1" fill="hold">
                                          <p:stCondLst>
                                            <p:cond delay="0"/>
                                          </p:stCondLst>
                                        </p:cTn>
                                        <p:tgtEl>
                                          <p:spTgt spid="2256"/>
                                        </p:tgtEl>
                                        <p:attrNameLst>
                                          <p:attrName>style.visibility</p:attrName>
                                        </p:attrNameLst>
                                      </p:cBhvr>
                                      <p:to>
                                        <p:strVal val="hidden"/>
                                      </p:to>
                                    </p:set>
                                  </p:childTnLst>
                                </p:cTn>
                              </p:par>
                            </p:childTnLst>
                          </p:cTn>
                        </p:par>
                        <p:par>
                          <p:cTn id="663" fill="hold">
                            <p:stCondLst>
                              <p:cond delay="5850"/>
                            </p:stCondLst>
                            <p:childTnLst>
                              <p:par>
                                <p:cTn id="664" presetID="10" presetClass="entr" presetSubtype="0" fill="hold" nodeType="afterEffect">
                                  <p:stCondLst>
                                    <p:cond delay="0"/>
                                  </p:stCondLst>
                                  <p:childTnLst>
                                    <p:set>
                                      <p:cBhvr>
                                        <p:cTn id="665" dur="1" fill="hold">
                                          <p:stCondLst>
                                            <p:cond delay="0"/>
                                          </p:stCondLst>
                                        </p:cTn>
                                        <p:tgtEl>
                                          <p:spTgt spid="2250"/>
                                        </p:tgtEl>
                                        <p:attrNameLst>
                                          <p:attrName>style.visibility</p:attrName>
                                        </p:attrNameLst>
                                      </p:cBhvr>
                                      <p:to>
                                        <p:strVal val="visible"/>
                                      </p:to>
                                    </p:set>
                                    <p:animEffect transition="in" filter="fade">
                                      <p:cBhvr>
                                        <p:cTn id="666" dur="50"/>
                                        <p:tgtEl>
                                          <p:spTgt spid="2250"/>
                                        </p:tgtEl>
                                      </p:cBhvr>
                                    </p:animEffect>
                                  </p:childTnLst>
                                </p:cTn>
                              </p:par>
                              <p:par>
                                <p:cTn id="667" presetID="1" presetClass="exit" presetSubtype="0" fill="hold" nodeType="withEffect">
                                  <p:stCondLst>
                                    <p:cond delay="0"/>
                                  </p:stCondLst>
                                  <p:childTnLst>
                                    <p:set>
                                      <p:cBhvr>
                                        <p:cTn id="668" dur="1" fill="hold">
                                          <p:stCondLst>
                                            <p:cond delay="0"/>
                                          </p:stCondLst>
                                        </p:cTn>
                                        <p:tgtEl>
                                          <p:spTgt spid="2322"/>
                                        </p:tgtEl>
                                        <p:attrNameLst>
                                          <p:attrName>style.visibility</p:attrName>
                                        </p:attrNameLst>
                                      </p:cBhvr>
                                      <p:to>
                                        <p:strVal val="hidden"/>
                                      </p:to>
                                    </p:set>
                                  </p:childTnLst>
                                </p:cTn>
                              </p:par>
                            </p:childTnLst>
                          </p:cTn>
                        </p:par>
                        <p:par>
                          <p:cTn id="669" fill="hold">
                            <p:stCondLst>
                              <p:cond delay="5900"/>
                            </p:stCondLst>
                            <p:childTnLst>
                              <p:par>
                                <p:cTn id="670" presetID="10" presetClass="entr" presetSubtype="0" fill="hold" nodeType="afterEffect">
                                  <p:stCondLst>
                                    <p:cond delay="0"/>
                                  </p:stCondLst>
                                  <p:childTnLst>
                                    <p:set>
                                      <p:cBhvr>
                                        <p:cTn id="671" dur="1" fill="hold">
                                          <p:stCondLst>
                                            <p:cond delay="0"/>
                                          </p:stCondLst>
                                        </p:cTn>
                                        <p:tgtEl>
                                          <p:spTgt spid="2316"/>
                                        </p:tgtEl>
                                        <p:attrNameLst>
                                          <p:attrName>style.visibility</p:attrName>
                                        </p:attrNameLst>
                                      </p:cBhvr>
                                      <p:to>
                                        <p:strVal val="visible"/>
                                      </p:to>
                                    </p:set>
                                    <p:animEffect transition="in" filter="fade">
                                      <p:cBhvr>
                                        <p:cTn id="672" dur="50"/>
                                        <p:tgtEl>
                                          <p:spTgt spid="2316"/>
                                        </p:tgtEl>
                                      </p:cBhvr>
                                    </p:animEffect>
                                  </p:childTnLst>
                                </p:cTn>
                              </p:par>
                              <p:par>
                                <p:cTn id="673" presetID="1" presetClass="exit" presetSubtype="0" fill="hold" nodeType="withEffect">
                                  <p:stCondLst>
                                    <p:cond delay="0"/>
                                  </p:stCondLst>
                                  <p:childTnLst>
                                    <p:set>
                                      <p:cBhvr>
                                        <p:cTn id="674" dur="1" fill="hold">
                                          <p:stCondLst>
                                            <p:cond delay="0"/>
                                          </p:stCondLst>
                                        </p:cTn>
                                        <p:tgtEl>
                                          <p:spTgt spid="2250"/>
                                        </p:tgtEl>
                                        <p:attrNameLst>
                                          <p:attrName>style.visibility</p:attrName>
                                        </p:attrNameLst>
                                      </p:cBhvr>
                                      <p:to>
                                        <p:strVal val="hidden"/>
                                      </p:to>
                                    </p:set>
                                  </p:childTnLst>
                                </p:cTn>
                              </p:par>
                            </p:childTnLst>
                          </p:cTn>
                        </p:par>
                        <p:par>
                          <p:cTn id="675" fill="hold">
                            <p:stCondLst>
                              <p:cond delay="5950"/>
                            </p:stCondLst>
                            <p:childTnLst>
                              <p:par>
                                <p:cTn id="676" presetID="10" presetClass="entr" presetSubtype="0" fill="hold" nodeType="afterEffect">
                                  <p:stCondLst>
                                    <p:cond delay="0"/>
                                  </p:stCondLst>
                                  <p:childTnLst>
                                    <p:set>
                                      <p:cBhvr>
                                        <p:cTn id="677" dur="1" fill="hold">
                                          <p:stCondLst>
                                            <p:cond delay="0"/>
                                          </p:stCondLst>
                                        </p:cTn>
                                        <p:tgtEl>
                                          <p:spTgt spid="2244"/>
                                        </p:tgtEl>
                                        <p:attrNameLst>
                                          <p:attrName>style.visibility</p:attrName>
                                        </p:attrNameLst>
                                      </p:cBhvr>
                                      <p:to>
                                        <p:strVal val="visible"/>
                                      </p:to>
                                    </p:set>
                                    <p:animEffect transition="in" filter="fade">
                                      <p:cBhvr>
                                        <p:cTn id="678" dur="50"/>
                                        <p:tgtEl>
                                          <p:spTgt spid="2244"/>
                                        </p:tgtEl>
                                      </p:cBhvr>
                                    </p:animEffect>
                                  </p:childTnLst>
                                </p:cTn>
                              </p:par>
                              <p:par>
                                <p:cTn id="679" presetID="1" presetClass="exit" presetSubtype="0" fill="hold" nodeType="withEffect">
                                  <p:stCondLst>
                                    <p:cond delay="0"/>
                                  </p:stCondLst>
                                  <p:childTnLst>
                                    <p:set>
                                      <p:cBhvr>
                                        <p:cTn id="680" dur="1" fill="hold">
                                          <p:stCondLst>
                                            <p:cond delay="0"/>
                                          </p:stCondLst>
                                        </p:cTn>
                                        <p:tgtEl>
                                          <p:spTgt spid="2316"/>
                                        </p:tgtEl>
                                        <p:attrNameLst>
                                          <p:attrName>style.visibility</p:attrName>
                                        </p:attrNameLst>
                                      </p:cBhvr>
                                      <p:to>
                                        <p:strVal val="hidden"/>
                                      </p:to>
                                    </p:set>
                                  </p:childTnLst>
                                </p:cTn>
                              </p:par>
                            </p:childTnLst>
                          </p:cTn>
                        </p:par>
                        <p:par>
                          <p:cTn id="681" fill="hold">
                            <p:stCondLst>
                              <p:cond delay="6000"/>
                            </p:stCondLst>
                            <p:childTnLst>
                              <p:par>
                                <p:cTn id="682" presetID="10" presetClass="entr" presetSubtype="0" fill="hold" nodeType="afterEffect">
                                  <p:stCondLst>
                                    <p:cond delay="0"/>
                                  </p:stCondLst>
                                  <p:childTnLst>
                                    <p:set>
                                      <p:cBhvr>
                                        <p:cTn id="683" dur="1" fill="hold">
                                          <p:stCondLst>
                                            <p:cond delay="0"/>
                                          </p:stCondLst>
                                        </p:cTn>
                                        <p:tgtEl>
                                          <p:spTgt spid="2310"/>
                                        </p:tgtEl>
                                        <p:attrNameLst>
                                          <p:attrName>style.visibility</p:attrName>
                                        </p:attrNameLst>
                                      </p:cBhvr>
                                      <p:to>
                                        <p:strVal val="visible"/>
                                      </p:to>
                                    </p:set>
                                    <p:animEffect transition="in" filter="fade">
                                      <p:cBhvr>
                                        <p:cTn id="684" dur="50"/>
                                        <p:tgtEl>
                                          <p:spTgt spid="2310"/>
                                        </p:tgtEl>
                                      </p:cBhvr>
                                    </p:animEffect>
                                  </p:childTnLst>
                                </p:cTn>
                              </p:par>
                              <p:par>
                                <p:cTn id="685" presetID="1" presetClass="exit" presetSubtype="0" fill="hold" nodeType="withEffect">
                                  <p:stCondLst>
                                    <p:cond delay="0"/>
                                  </p:stCondLst>
                                  <p:childTnLst>
                                    <p:set>
                                      <p:cBhvr>
                                        <p:cTn id="686" dur="1" fill="hold">
                                          <p:stCondLst>
                                            <p:cond delay="0"/>
                                          </p:stCondLst>
                                        </p:cTn>
                                        <p:tgtEl>
                                          <p:spTgt spid="2244"/>
                                        </p:tgtEl>
                                        <p:attrNameLst>
                                          <p:attrName>style.visibility</p:attrName>
                                        </p:attrNameLst>
                                      </p:cBhvr>
                                      <p:to>
                                        <p:strVal val="hidden"/>
                                      </p:to>
                                    </p:set>
                                  </p:childTnLst>
                                </p:cTn>
                              </p:par>
                            </p:childTnLst>
                          </p:cTn>
                        </p:par>
                        <p:par>
                          <p:cTn id="687" fill="hold">
                            <p:stCondLst>
                              <p:cond delay="6050"/>
                            </p:stCondLst>
                            <p:childTnLst>
                              <p:par>
                                <p:cTn id="688" presetID="10" presetClass="entr" presetSubtype="0" fill="hold" nodeType="afterEffect">
                                  <p:stCondLst>
                                    <p:cond delay="0"/>
                                  </p:stCondLst>
                                  <p:childTnLst>
                                    <p:set>
                                      <p:cBhvr>
                                        <p:cTn id="689" dur="1" fill="hold">
                                          <p:stCondLst>
                                            <p:cond delay="0"/>
                                          </p:stCondLst>
                                        </p:cTn>
                                        <p:tgtEl>
                                          <p:spTgt spid="2238"/>
                                        </p:tgtEl>
                                        <p:attrNameLst>
                                          <p:attrName>style.visibility</p:attrName>
                                        </p:attrNameLst>
                                      </p:cBhvr>
                                      <p:to>
                                        <p:strVal val="visible"/>
                                      </p:to>
                                    </p:set>
                                    <p:animEffect transition="in" filter="fade">
                                      <p:cBhvr>
                                        <p:cTn id="690" dur="50"/>
                                        <p:tgtEl>
                                          <p:spTgt spid="2238"/>
                                        </p:tgtEl>
                                      </p:cBhvr>
                                    </p:animEffect>
                                  </p:childTnLst>
                                </p:cTn>
                              </p:par>
                              <p:par>
                                <p:cTn id="691" presetID="1" presetClass="exit" presetSubtype="0" fill="hold" nodeType="withEffect">
                                  <p:stCondLst>
                                    <p:cond delay="0"/>
                                  </p:stCondLst>
                                  <p:childTnLst>
                                    <p:set>
                                      <p:cBhvr>
                                        <p:cTn id="692" dur="1" fill="hold">
                                          <p:stCondLst>
                                            <p:cond delay="0"/>
                                          </p:stCondLst>
                                        </p:cTn>
                                        <p:tgtEl>
                                          <p:spTgt spid="2310"/>
                                        </p:tgtEl>
                                        <p:attrNameLst>
                                          <p:attrName>style.visibility</p:attrName>
                                        </p:attrNameLst>
                                      </p:cBhvr>
                                      <p:to>
                                        <p:strVal val="hidden"/>
                                      </p:to>
                                    </p:set>
                                  </p:childTnLst>
                                </p:cTn>
                              </p:par>
                            </p:childTnLst>
                          </p:cTn>
                        </p:par>
                        <p:par>
                          <p:cTn id="693" fill="hold">
                            <p:stCondLst>
                              <p:cond delay="6100"/>
                            </p:stCondLst>
                            <p:childTnLst>
                              <p:par>
                                <p:cTn id="694" presetID="10" presetClass="entr" presetSubtype="0" fill="hold" nodeType="afterEffect">
                                  <p:stCondLst>
                                    <p:cond delay="0"/>
                                  </p:stCondLst>
                                  <p:childTnLst>
                                    <p:set>
                                      <p:cBhvr>
                                        <p:cTn id="695" dur="1" fill="hold">
                                          <p:stCondLst>
                                            <p:cond delay="0"/>
                                          </p:stCondLst>
                                        </p:cTn>
                                        <p:tgtEl>
                                          <p:spTgt spid="2304"/>
                                        </p:tgtEl>
                                        <p:attrNameLst>
                                          <p:attrName>style.visibility</p:attrName>
                                        </p:attrNameLst>
                                      </p:cBhvr>
                                      <p:to>
                                        <p:strVal val="visible"/>
                                      </p:to>
                                    </p:set>
                                    <p:animEffect transition="in" filter="fade">
                                      <p:cBhvr>
                                        <p:cTn id="696" dur="50"/>
                                        <p:tgtEl>
                                          <p:spTgt spid="2304"/>
                                        </p:tgtEl>
                                      </p:cBhvr>
                                    </p:animEffect>
                                  </p:childTnLst>
                                </p:cTn>
                              </p:par>
                              <p:par>
                                <p:cTn id="697" presetID="1" presetClass="exit" presetSubtype="0" fill="hold" nodeType="withEffect">
                                  <p:stCondLst>
                                    <p:cond delay="0"/>
                                  </p:stCondLst>
                                  <p:childTnLst>
                                    <p:set>
                                      <p:cBhvr>
                                        <p:cTn id="698" dur="1" fill="hold">
                                          <p:stCondLst>
                                            <p:cond delay="0"/>
                                          </p:stCondLst>
                                        </p:cTn>
                                        <p:tgtEl>
                                          <p:spTgt spid="2238"/>
                                        </p:tgtEl>
                                        <p:attrNameLst>
                                          <p:attrName>style.visibility</p:attrName>
                                        </p:attrNameLst>
                                      </p:cBhvr>
                                      <p:to>
                                        <p:strVal val="hidden"/>
                                      </p:to>
                                    </p:set>
                                  </p:childTnLst>
                                </p:cTn>
                              </p:par>
                            </p:childTnLst>
                          </p:cTn>
                        </p:par>
                        <p:par>
                          <p:cTn id="699" fill="hold">
                            <p:stCondLst>
                              <p:cond delay="6150"/>
                            </p:stCondLst>
                            <p:childTnLst>
                              <p:par>
                                <p:cTn id="700" presetID="10" presetClass="entr" presetSubtype="0" fill="hold" nodeType="afterEffect">
                                  <p:stCondLst>
                                    <p:cond delay="0"/>
                                  </p:stCondLst>
                                  <p:childTnLst>
                                    <p:set>
                                      <p:cBhvr>
                                        <p:cTn id="701" dur="1" fill="hold">
                                          <p:stCondLst>
                                            <p:cond delay="0"/>
                                          </p:stCondLst>
                                        </p:cTn>
                                        <p:tgtEl>
                                          <p:spTgt spid="2232"/>
                                        </p:tgtEl>
                                        <p:attrNameLst>
                                          <p:attrName>style.visibility</p:attrName>
                                        </p:attrNameLst>
                                      </p:cBhvr>
                                      <p:to>
                                        <p:strVal val="visible"/>
                                      </p:to>
                                    </p:set>
                                    <p:animEffect transition="in" filter="fade">
                                      <p:cBhvr>
                                        <p:cTn id="702" dur="50"/>
                                        <p:tgtEl>
                                          <p:spTgt spid="2232"/>
                                        </p:tgtEl>
                                      </p:cBhvr>
                                    </p:animEffect>
                                  </p:childTnLst>
                                </p:cTn>
                              </p:par>
                              <p:par>
                                <p:cTn id="703" presetID="1" presetClass="exit" presetSubtype="0" fill="hold" nodeType="withEffect">
                                  <p:stCondLst>
                                    <p:cond delay="0"/>
                                  </p:stCondLst>
                                  <p:childTnLst>
                                    <p:set>
                                      <p:cBhvr>
                                        <p:cTn id="704" dur="1" fill="hold">
                                          <p:stCondLst>
                                            <p:cond delay="0"/>
                                          </p:stCondLst>
                                        </p:cTn>
                                        <p:tgtEl>
                                          <p:spTgt spid="2304"/>
                                        </p:tgtEl>
                                        <p:attrNameLst>
                                          <p:attrName>style.visibility</p:attrName>
                                        </p:attrNameLst>
                                      </p:cBhvr>
                                      <p:to>
                                        <p:strVal val="hidden"/>
                                      </p:to>
                                    </p:set>
                                  </p:childTnLst>
                                </p:cTn>
                              </p:par>
                            </p:childTnLst>
                          </p:cTn>
                        </p:par>
                        <p:par>
                          <p:cTn id="705" fill="hold">
                            <p:stCondLst>
                              <p:cond delay="6200"/>
                            </p:stCondLst>
                            <p:childTnLst>
                              <p:par>
                                <p:cTn id="706" presetID="10" presetClass="entr" presetSubtype="0" fill="hold" nodeType="afterEffect">
                                  <p:stCondLst>
                                    <p:cond delay="0"/>
                                  </p:stCondLst>
                                  <p:childTnLst>
                                    <p:set>
                                      <p:cBhvr>
                                        <p:cTn id="707" dur="1" fill="hold">
                                          <p:stCondLst>
                                            <p:cond delay="0"/>
                                          </p:stCondLst>
                                        </p:cTn>
                                        <p:tgtEl>
                                          <p:spTgt spid="2298"/>
                                        </p:tgtEl>
                                        <p:attrNameLst>
                                          <p:attrName>style.visibility</p:attrName>
                                        </p:attrNameLst>
                                      </p:cBhvr>
                                      <p:to>
                                        <p:strVal val="visible"/>
                                      </p:to>
                                    </p:set>
                                    <p:animEffect transition="in" filter="fade">
                                      <p:cBhvr>
                                        <p:cTn id="708" dur="50"/>
                                        <p:tgtEl>
                                          <p:spTgt spid="2298"/>
                                        </p:tgtEl>
                                      </p:cBhvr>
                                    </p:animEffect>
                                  </p:childTnLst>
                                </p:cTn>
                              </p:par>
                              <p:par>
                                <p:cTn id="709" presetID="1" presetClass="exit" presetSubtype="0" fill="hold" nodeType="withEffect">
                                  <p:stCondLst>
                                    <p:cond delay="0"/>
                                  </p:stCondLst>
                                  <p:childTnLst>
                                    <p:set>
                                      <p:cBhvr>
                                        <p:cTn id="710" dur="1" fill="hold">
                                          <p:stCondLst>
                                            <p:cond delay="0"/>
                                          </p:stCondLst>
                                        </p:cTn>
                                        <p:tgtEl>
                                          <p:spTgt spid="2232"/>
                                        </p:tgtEl>
                                        <p:attrNameLst>
                                          <p:attrName>style.visibility</p:attrName>
                                        </p:attrNameLst>
                                      </p:cBhvr>
                                      <p:to>
                                        <p:strVal val="hidden"/>
                                      </p:to>
                                    </p:set>
                                  </p:childTnLst>
                                </p:cTn>
                              </p:par>
                            </p:childTnLst>
                          </p:cTn>
                        </p:par>
                        <p:par>
                          <p:cTn id="711" fill="hold">
                            <p:stCondLst>
                              <p:cond delay="6250"/>
                            </p:stCondLst>
                            <p:childTnLst>
                              <p:par>
                                <p:cTn id="712" presetID="10" presetClass="entr" presetSubtype="0" fill="hold" nodeType="afterEffect">
                                  <p:stCondLst>
                                    <p:cond delay="0"/>
                                  </p:stCondLst>
                                  <p:childTnLst>
                                    <p:set>
                                      <p:cBhvr>
                                        <p:cTn id="713" dur="1" fill="hold">
                                          <p:stCondLst>
                                            <p:cond delay="0"/>
                                          </p:stCondLst>
                                        </p:cTn>
                                        <p:tgtEl>
                                          <p:spTgt spid="2226"/>
                                        </p:tgtEl>
                                        <p:attrNameLst>
                                          <p:attrName>style.visibility</p:attrName>
                                        </p:attrNameLst>
                                      </p:cBhvr>
                                      <p:to>
                                        <p:strVal val="visible"/>
                                      </p:to>
                                    </p:set>
                                    <p:animEffect transition="in" filter="fade">
                                      <p:cBhvr>
                                        <p:cTn id="714" dur="50"/>
                                        <p:tgtEl>
                                          <p:spTgt spid="2226"/>
                                        </p:tgtEl>
                                      </p:cBhvr>
                                    </p:animEffect>
                                  </p:childTnLst>
                                </p:cTn>
                              </p:par>
                              <p:par>
                                <p:cTn id="715" presetID="1" presetClass="exit" presetSubtype="0" fill="hold" nodeType="withEffect">
                                  <p:stCondLst>
                                    <p:cond delay="0"/>
                                  </p:stCondLst>
                                  <p:childTnLst>
                                    <p:set>
                                      <p:cBhvr>
                                        <p:cTn id="716" dur="1" fill="hold">
                                          <p:stCondLst>
                                            <p:cond delay="0"/>
                                          </p:stCondLst>
                                        </p:cTn>
                                        <p:tgtEl>
                                          <p:spTgt spid="2298"/>
                                        </p:tgtEl>
                                        <p:attrNameLst>
                                          <p:attrName>style.visibility</p:attrName>
                                        </p:attrNameLst>
                                      </p:cBhvr>
                                      <p:to>
                                        <p:strVal val="hidden"/>
                                      </p:to>
                                    </p:set>
                                  </p:childTnLst>
                                </p:cTn>
                              </p:par>
                            </p:childTnLst>
                          </p:cTn>
                        </p:par>
                        <p:par>
                          <p:cTn id="717" fill="hold">
                            <p:stCondLst>
                              <p:cond delay="6300"/>
                            </p:stCondLst>
                            <p:childTnLst>
                              <p:par>
                                <p:cTn id="718" presetID="10" presetClass="entr" presetSubtype="0" fill="hold" nodeType="afterEffect">
                                  <p:stCondLst>
                                    <p:cond delay="0"/>
                                  </p:stCondLst>
                                  <p:childTnLst>
                                    <p:set>
                                      <p:cBhvr>
                                        <p:cTn id="719" dur="1" fill="hold">
                                          <p:stCondLst>
                                            <p:cond delay="0"/>
                                          </p:stCondLst>
                                        </p:cTn>
                                        <p:tgtEl>
                                          <p:spTgt spid="2292"/>
                                        </p:tgtEl>
                                        <p:attrNameLst>
                                          <p:attrName>style.visibility</p:attrName>
                                        </p:attrNameLst>
                                      </p:cBhvr>
                                      <p:to>
                                        <p:strVal val="visible"/>
                                      </p:to>
                                    </p:set>
                                    <p:animEffect transition="in" filter="fade">
                                      <p:cBhvr>
                                        <p:cTn id="720" dur="50"/>
                                        <p:tgtEl>
                                          <p:spTgt spid="2292"/>
                                        </p:tgtEl>
                                      </p:cBhvr>
                                    </p:animEffect>
                                  </p:childTnLst>
                                </p:cTn>
                              </p:par>
                              <p:par>
                                <p:cTn id="721" presetID="1" presetClass="exit" presetSubtype="0" fill="hold" nodeType="withEffect">
                                  <p:stCondLst>
                                    <p:cond delay="0"/>
                                  </p:stCondLst>
                                  <p:childTnLst>
                                    <p:set>
                                      <p:cBhvr>
                                        <p:cTn id="722" dur="1" fill="hold">
                                          <p:stCondLst>
                                            <p:cond delay="0"/>
                                          </p:stCondLst>
                                        </p:cTn>
                                        <p:tgtEl>
                                          <p:spTgt spid="2226"/>
                                        </p:tgtEl>
                                        <p:attrNameLst>
                                          <p:attrName>style.visibility</p:attrName>
                                        </p:attrNameLst>
                                      </p:cBhvr>
                                      <p:to>
                                        <p:strVal val="hidden"/>
                                      </p:to>
                                    </p:set>
                                  </p:childTnLst>
                                </p:cTn>
                              </p:par>
                            </p:childTnLst>
                          </p:cTn>
                        </p:par>
                        <p:par>
                          <p:cTn id="723" fill="hold">
                            <p:stCondLst>
                              <p:cond delay="6350"/>
                            </p:stCondLst>
                            <p:childTnLst>
                              <p:par>
                                <p:cTn id="724" presetID="10" presetClass="entr" presetSubtype="0" fill="hold" nodeType="afterEffect">
                                  <p:stCondLst>
                                    <p:cond delay="0"/>
                                  </p:stCondLst>
                                  <p:childTnLst>
                                    <p:set>
                                      <p:cBhvr>
                                        <p:cTn id="725" dur="1" fill="hold">
                                          <p:stCondLst>
                                            <p:cond delay="0"/>
                                          </p:stCondLst>
                                        </p:cTn>
                                        <p:tgtEl>
                                          <p:spTgt spid="2220"/>
                                        </p:tgtEl>
                                        <p:attrNameLst>
                                          <p:attrName>style.visibility</p:attrName>
                                        </p:attrNameLst>
                                      </p:cBhvr>
                                      <p:to>
                                        <p:strVal val="visible"/>
                                      </p:to>
                                    </p:set>
                                    <p:animEffect transition="in" filter="fade">
                                      <p:cBhvr>
                                        <p:cTn id="726" dur="50"/>
                                        <p:tgtEl>
                                          <p:spTgt spid="2220"/>
                                        </p:tgtEl>
                                      </p:cBhvr>
                                    </p:animEffect>
                                  </p:childTnLst>
                                </p:cTn>
                              </p:par>
                              <p:par>
                                <p:cTn id="727" presetID="1" presetClass="exit" presetSubtype="0" fill="hold" nodeType="withEffect">
                                  <p:stCondLst>
                                    <p:cond delay="0"/>
                                  </p:stCondLst>
                                  <p:childTnLst>
                                    <p:set>
                                      <p:cBhvr>
                                        <p:cTn id="728" dur="1" fill="hold">
                                          <p:stCondLst>
                                            <p:cond delay="0"/>
                                          </p:stCondLst>
                                        </p:cTn>
                                        <p:tgtEl>
                                          <p:spTgt spid="2292"/>
                                        </p:tgtEl>
                                        <p:attrNameLst>
                                          <p:attrName>style.visibility</p:attrName>
                                        </p:attrNameLst>
                                      </p:cBhvr>
                                      <p:to>
                                        <p:strVal val="hidden"/>
                                      </p:to>
                                    </p:set>
                                  </p:childTnLst>
                                </p:cTn>
                              </p:par>
                            </p:childTnLst>
                          </p:cTn>
                        </p:par>
                        <p:par>
                          <p:cTn id="729" fill="hold">
                            <p:stCondLst>
                              <p:cond delay="6400"/>
                            </p:stCondLst>
                            <p:childTnLst>
                              <p:par>
                                <p:cTn id="730" presetID="10" presetClass="entr" presetSubtype="0" fill="hold" nodeType="afterEffect">
                                  <p:stCondLst>
                                    <p:cond delay="0"/>
                                  </p:stCondLst>
                                  <p:childTnLst>
                                    <p:set>
                                      <p:cBhvr>
                                        <p:cTn id="731" dur="1" fill="hold">
                                          <p:stCondLst>
                                            <p:cond delay="0"/>
                                          </p:stCondLst>
                                        </p:cTn>
                                        <p:tgtEl>
                                          <p:spTgt spid="2358"/>
                                        </p:tgtEl>
                                        <p:attrNameLst>
                                          <p:attrName>style.visibility</p:attrName>
                                        </p:attrNameLst>
                                      </p:cBhvr>
                                      <p:to>
                                        <p:strVal val="visible"/>
                                      </p:to>
                                    </p:set>
                                    <p:animEffect transition="in" filter="fade">
                                      <p:cBhvr>
                                        <p:cTn id="732" dur="50"/>
                                        <p:tgtEl>
                                          <p:spTgt spid="2358"/>
                                        </p:tgtEl>
                                      </p:cBhvr>
                                    </p:animEffect>
                                  </p:childTnLst>
                                </p:cTn>
                              </p:par>
                              <p:par>
                                <p:cTn id="733" presetID="1" presetClass="exit" presetSubtype="0" fill="hold" nodeType="withEffect">
                                  <p:stCondLst>
                                    <p:cond delay="0"/>
                                  </p:stCondLst>
                                  <p:childTnLst>
                                    <p:set>
                                      <p:cBhvr>
                                        <p:cTn id="734" dur="1" fill="hold">
                                          <p:stCondLst>
                                            <p:cond delay="0"/>
                                          </p:stCondLst>
                                        </p:cTn>
                                        <p:tgtEl>
                                          <p:spTgt spid="2220"/>
                                        </p:tgtEl>
                                        <p:attrNameLst>
                                          <p:attrName>style.visibility</p:attrName>
                                        </p:attrNameLst>
                                      </p:cBhvr>
                                      <p:to>
                                        <p:strVal val="hidden"/>
                                      </p:to>
                                    </p:set>
                                  </p:childTnLst>
                                </p:cTn>
                              </p:par>
                            </p:childTnLst>
                          </p:cTn>
                        </p:par>
                        <p:par>
                          <p:cTn id="735" fill="hold">
                            <p:stCondLst>
                              <p:cond delay="6450"/>
                            </p:stCondLst>
                            <p:childTnLst>
                              <p:par>
                                <p:cTn id="736" presetID="10" presetClass="entr" presetSubtype="0" fill="hold" nodeType="afterEffect">
                                  <p:stCondLst>
                                    <p:cond delay="0"/>
                                  </p:stCondLst>
                                  <p:childTnLst>
                                    <p:set>
                                      <p:cBhvr>
                                        <p:cTn id="737" dur="1" fill="hold">
                                          <p:stCondLst>
                                            <p:cond delay="0"/>
                                          </p:stCondLst>
                                        </p:cTn>
                                        <p:tgtEl>
                                          <p:spTgt spid="2148"/>
                                        </p:tgtEl>
                                        <p:attrNameLst>
                                          <p:attrName>style.visibility</p:attrName>
                                        </p:attrNameLst>
                                      </p:cBhvr>
                                      <p:to>
                                        <p:strVal val="visible"/>
                                      </p:to>
                                    </p:set>
                                    <p:animEffect transition="in" filter="fade">
                                      <p:cBhvr>
                                        <p:cTn id="738" dur="50"/>
                                        <p:tgtEl>
                                          <p:spTgt spid="2148"/>
                                        </p:tgtEl>
                                      </p:cBhvr>
                                    </p:animEffect>
                                  </p:childTnLst>
                                </p:cTn>
                              </p:par>
                              <p:par>
                                <p:cTn id="739" presetID="1" presetClass="exit" presetSubtype="0" fill="hold" nodeType="withEffect">
                                  <p:stCondLst>
                                    <p:cond delay="0"/>
                                  </p:stCondLst>
                                  <p:childTnLst>
                                    <p:set>
                                      <p:cBhvr>
                                        <p:cTn id="740" dur="1" fill="hold">
                                          <p:stCondLst>
                                            <p:cond delay="0"/>
                                          </p:stCondLst>
                                        </p:cTn>
                                        <p:tgtEl>
                                          <p:spTgt spid="2358"/>
                                        </p:tgtEl>
                                        <p:attrNameLst>
                                          <p:attrName>style.visibility</p:attrName>
                                        </p:attrNameLst>
                                      </p:cBhvr>
                                      <p:to>
                                        <p:strVal val="hidden"/>
                                      </p:to>
                                    </p:set>
                                  </p:childTnLst>
                                </p:cTn>
                              </p:par>
                            </p:childTnLst>
                          </p:cTn>
                        </p:par>
                        <p:par>
                          <p:cTn id="741" fill="hold">
                            <p:stCondLst>
                              <p:cond delay="6500"/>
                            </p:stCondLst>
                            <p:childTnLst>
                              <p:par>
                                <p:cTn id="742" presetID="10" presetClass="entr" presetSubtype="0" fill="hold" nodeType="afterEffect">
                                  <p:stCondLst>
                                    <p:cond delay="0"/>
                                  </p:stCondLst>
                                  <p:childTnLst>
                                    <p:set>
                                      <p:cBhvr>
                                        <p:cTn id="743" dur="1" fill="hold">
                                          <p:stCondLst>
                                            <p:cond delay="0"/>
                                          </p:stCondLst>
                                        </p:cTn>
                                        <p:tgtEl>
                                          <p:spTgt spid="2208"/>
                                        </p:tgtEl>
                                        <p:attrNameLst>
                                          <p:attrName>style.visibility</p:attrName>
                                        </p:attrNameLst>
                                      </p:cBhvr>
                                      <p:to>
                                        <p:strVal val="visible"/>
                                      </p:to>
                                    </p:set>
                                    <p:animEffect transition="in" filter="fade">
                                      <p:cBhvr>
                                        <p:cTn id="744" dur="50"/>
                                        <p:tgtEl>
                                          <p:spTgt spid="2208"/>
                                        </p:tgtEl>
                                      </p:cBhvr>
                                    </p:animEffect>
                                  </p:childTnLst>
                                </p:cTn>
                              </p:par>
                              <p:par>
                                <p:cTn id="745" presetID="1" presetClass="exit" presetSubtype="0" fill="hold" nodeType="withEffect">
                                  <p:stCondLst>
                                    <p:cond delay="0"/>
                                  </p:stCondLst>
                                  <p:childTnLst>
                                    <p:set>
                                      <p:cBhvr>
                                        <p:cTn id="746" dur="1" fill="hold">
                                          <p:stCondLst>
                                            <p:cond delay="0"/>
                                          </p:stCondLst>
                                        </p:cTn>
                                        <p:tgtEl>
                                          <p:spTgt spid="2148"/>
                                        </p:tgtEl>
                                        <p:attrNameLst>
                                          <p:attrName>style.visibility</p:attrName>
                                        </p:attrNameLst>
                                      </p:cBhvr>
                                      <p:to>
                                        <p:strVal val="hidden"/>
                                      </p:to>
                                    </p:set>
                                  </p:childTnLst>
                                </p:cTn>
                              </p:par>
                            </p:childTnLst>
                          </p:cTn>
                        </p:par>
                        <p:par>
                          <p:cTn id="747" fill="hold">
                            <p:stCondLst>
                              <p:cond delay="6550"/>
                            </p:stCondLst>
                            <p:childTnLst>
                              <p:par>
                                <p:cTn id="748" presetID="10" presetClass="entr" presetSubtype="0" fill="hold" nodeType="afterEffect">
                                  <p:stCondLst>
                                    <p:cond delay="0"/>
                                  </p:stCondLst>
                                  <p:childTnLst>
                                    <p:set>
                                      <p:cBhvr>
                                        <p:cTn id="749" dur="1" fill="hold">
                                          <p:stCondLst>
                                            <p:cond delay="0"/>
                                          </p:stCondLst>
                                        </p:cTn>
                                        <p:tgtEl>
                                          <p:spTgt spid="2142"/>
                                        </p:tgtEl>
                                        <p:attrNameLst>
                                          <p:attrName>style.visibility</p:attrName>
                                        </p:attrNameLst>
                                      </p:cBhvr>
                                      <p:to>
                                        <p:strVal val="visible"/>
                                      </p:to>
                                    </p:set>
                                    <p:animEffect transition="in" filter="fade">
                                      <p:cBhvr>
                                        <p:cTn id="750" dur="50"/>
                                        <p:tgtEl>
                                          <p:spTgt spid="2142"/>
                                        </p:tgtEl>
                                      </p:cBhvr>
                                    </p:animEffect>
                                  </p:childTnLst>
                                </p:cTn>
                              </p:par>
                              <p:par>
                                <p:cTn id="751" presetID="1" presetClass="exit" presetSubtype="0" fill="hold" nodeType="withEffect">
                                  <p:stCondLst>
                                    <p:cond delay="0"/>
                                  </p:stCondLst>
                                  <p:childTnLst>
                                    <p:set>
                                      <p:cBhvr>
                                        <p:cTn id="752" dur="1" fill="hold">
                                          <p:stCondLst>
                                            <p:cond delay="0"/>
                                          </p:stCondLst>
                                        </p:cTn>
                                        <p:tgtEl>
                                          <p:spTgt spid="2208"/>
                                        </p:tgtEl>
                                        <p:attrNameLst>
                                          <p:attrName>style.visibility</p:attrName>
                                        </p:attrNameLst>
                                      </p:cBhvr>
                                      <p:to>
                                        <p:strVal val="hidden"/>
                                      </p:to>
                                    </p:set>
                                  </p:childTnLst>
                                </p:cTn>
                              </p:par>
                            </p:childTnLst>
                          </p:cTn>
                        </p:par>
                        <p:par>
                          <p:cTn id="753" fill="hold">
                            <p:stCondLst>
                              <p:cond delay="6600"/>
                            </p:stCondLst>
                            <p:childTnLst>
                              <p:par>
                                <p:cTn id="754" presetID="10" presetClass="entr" presetSubtype="0" fill="hold" nodeType="afterEffect">
                                  <p:stCondLst>
                                    <p:cond delay="0"/>
                                  </p:stCondLst>
                                  <p:childTnLst>
                                    <p:set>
                                      <p:cBhvr>
                                        <p:cTn id="755" dur="1" fill="hold">
                                          <p:stCondLst>
                                            <p:cond delay="0"/>
                                          </p:stCondLst>
                                        </p:cTn>
                                        <p:tgtEl>
                                          <p:spTgt spid="2202"/>
                                        </p:tgtEl>
                                        <p:attrNameLst>
                                          <p:attrName>style.visibility</p:attrName>
                                        </p:attrNameLst>
                                      </p:cBhvr>
                                      <p:to>
                                        <p:strVal val="visible"/>
                                      </p:to>
                                    </p:set>
                                    <p:animEffect transition="in" filter="fade">
                                      <p:cBhvr>
                                        <p:cTn id="756" dur="50"/>
                                        <p:tgtEl>
                                          <p:spTgt spid="2202"/>
                                        </p:tgtEl>
                                      </p:cBhvr>
                                    </p:animEffect>
                                  </p:childTnLst>
                                </p:cTn>
                              </p:par>
                              <p:par>
                                <p:cTn id="757" presetID="1" presetClass="exit" presetSubtype="0" fill="hold" nodeType="withEffect">
                                  <p:stCondLst>
                                    <p:cond delay="0"/>
                                  </p:stCondLst>
                                  <p:childTnLst>
                                    <p:set>
                                      <p:cBhvr>
                                        <p:cTn id="758" dur="1" fill="hold">
                                          <p:stCondLst>
                                            <p:cond delay="0"/>
                                          </p:stCondLst>
                                        </p:cTn>
                                        <p:tgtEl>
                                          <p:spTgt spid="2142"/>
                                        </p:tgtEl>
                                        <p:attrNameLst>
                                          <p:attrName>style.visibility</p:attrName>
                                        </p:attrNameLst>
                                      </p:cBhvr>
                                      <p:to>
                                        <p:strVal val="hidden"/>
                                      </p:to>
                                    </p:set>
                                  </p:childTnLst>
                                </p:cTn>
                              </p:par>
                            </p:childTnLst>
                          </p:cTn>
                        </p:par>
                        <p:par>
                          <p:cTn id="759" fill="hold">
                            <p:stCondLst>
                              <p:cond delay="6650"/>
                            </p:stCondLst>
                            <p:childTnLst>
                              <p:par>
                                <p:cTn id="760" presetID="10" presetClass="entr" presetSubtype="0" fill="hold" nodeType="afterEffect">
                                  <p:stCondLst>
                                    <p:cond delay="0"/>
                                  </p:stCondLst>
                                  <p:childTnLst>
                                    <p:set>
                                      <p:cBhvr>
                                        <p:cTn id="761" dur="1" fill="hold">
                                          <p:stCondLst>
                                            <p:cond delay="0"/>
                                          </p:stCondLst>
                                        </p:cTn>
                                        <p:tgtEl>
                                          <p:spTgt spid="2136"/>
                                        </p:tgtEl>
                                        <p:attrNameLst>
                                          <p:attrName>style.visibility</p:attrName>
                                        </p:attrNameLst>
                                      </p:cBhvr>
                                      <p:to>
                                        <p:strVal val="visible"/>
                                      </p:to>
                                    </p:set>
                                    <p:animEffect transition="in" filter="fade">
                                      <p:cBhvr>
                                        <p:cTn id="762" dur="50"/>
                                        <p:tgtEl>
                                          <p:spTgt spid="2136"/>
                                        </p:tgtEl>
                                      </p:cBhvr>
                                    </p:animEffect>
                                  </p:childTnLst>
                                </p:cTn>
                              </p:par>
                              <p:par>
                                <p:cTn id="763" presetID="1" presetClass="exit" presetSubtype="0" fill="hold" nodeType="withEffect">
                                  <p:stCondLst>
                                    <p:cond delay="0"/>
                                  </p:stCondLst>
                                  <p:childTnLst>
                                    <p:set>
                                      <p:cBhvr>
                                        <p:cTn id="764" dur="1" fill="hold">
                                          <p:stCondLst>
                                            <p:cond delay="0"/>
                                          </p:stCondLst>
                                        </p:cTn>
                                        <p:tgtEl>
                                          <p:spTgt spid="2202"/>
                                        </p:tgtEl>
                                        <p:attrNameLst>
                                          <p:attrName>style.visibility</p:attrName>
                                        </p:attrNameLst>
                                      </p:cBhvr>
                                      <p:to>
                                        <p:strVal val="hidden"/>
                                      </p:to>
                                    </p:set>
                                  </p:childTnLst>
                                </p:cTn>
                              </p:par>
                            </p:childTnLst>
                          </p:cTn>
                        </p:par>
                        <p:par>
                          <p:cTn id="765" fill="hold">
                            <p:stCondLst>
                              <p:cond delay="6700"/>
                            </p:stCondLst>
                            <p:childTnLst>
                              <p:par>
                                <p:cTn id="766" presetID="10" presetClass="entr" presetSubtype="0" fill="hold" nodeType="afterEffect">
                                  <p:stCondLst>
                                    <p:cond delay="0"/>
                                  </p:stCondLst>
                                  <p:childTnLst>
                                    <p:set>
                                      <p:cBhvr>
                                        <p:cTn id="767" dur="1" fill="hold">
                                          <p:stCondLst>
                                            <p:cond delay="0"/>
                                          </p:stCondLst>
                                        </p:cTn>
                                        <p:tgtEl>
                                          <p:spTgt spid="2196"/>
                                        </p:tgtEl>
                                        <p:attrNameLst>
                                          <p:attrName>style.visibility</p:attrName>
                                        </p:attrNameLst>
                                      </p:cBhvr>
                                      <p:to>
                                        <p:strVal val="visible"/>
                                      </p:to>
                                    </p:set>
                                    <p:animEffect transition="in" filter="fade">
                                      <p:cBhvr>
                                        <p:cTn id="768" dur="50"/>
                                        <p:tgtEl>
                                          <p:spTgt spid="2196"/>
                                        </p:tgtEl>
                                      </p:cBhvr>
                                    </p:animEffect>
                                  </p:childTnLst>
                                </p:cTn>
                              </p:par>
                              <p:par>
                                <p:cTn id="769" presetID="1" presetClass="exit" presetSubtype="0" fill="hold" nodeType="withEffect">
                                  <p:stCondLst>
                                    <p:cond delay="0"/>
                                  </p:stCondLst>
                                  <p:childTnLst>
                                    <p:set>
                                      <p:cBhvr>
                                        <p:cTn id="770" dur="1" fill="hold">
                                          <p:stCondLst>
                                            <p:cond delay="0"/>
                                          </p:stCondLst>
                                        </p:cTn>
                                        <p:tgtEl>
                                          <p:spTgt spid="2136"/>
                                        </p:tgtEl>
                                        <p:attrNameLst>
                                          <p:attrName>style.visibility</p:attrName>
                                        </p:attrNameLst>
                                      </p:cBhvr>
                                      <p:to>
                                        <p:strVal val="hidden"/>
                                      </p:to>
                                    </p:set>
                                  </p:childTnLst>
                                </p:cTn>
                              </p:par>
                            </p:childTnLst>
                          </p:cTn>
                        </p:par>
                        <p:par>
                          <p:cTn id="771" fill="hold">
                            <p:stCondLst>
                              <p:cond delay="6750"/>
                            </p:stCondLst>
                            <p:childTnLst>
                              <p:par>
                                <p:cTn id="772" presetID="10" presetClass="entr" presetSubtype="0" fill="hold" nodeType="afterEffect">
                                  <p:stCondLst>
                                    <p:cond delay="0"/>
                                  </p:stCondLst>
                                  <p:childTnLst>
                                    <p:set>
                                      <p:cBhvr>
                                        <p:cTn id="773" dur="1" fill="hold">
                                          <p:stCondLst>
                                            <p:cond delay="0"/>
                                          </p:stCondLst>
                                        </p:cTn>
                                        <p:tgtEl>
                                          <p:spTgt spid="2130"/>
                                        </p:tgtEl>
                                        <p:attrNameLst>
                                          <p:attrName>style.visibility</p:attrName>
                                        </p:attrNameLst>
                                      </p:cBhvr>
                                      <p:to>
                                        <p:strVal val="visible"/>
                                      </p:to>
                                    </p:set>
                                    <p:animEffect transition="in" filter="fade">
                                      <p:cBhvr>
                                        <p:cTn id="774" dur="50"/>
                                        <p:tgtEl>
                                          <p:spTgt spid="2130"/>
                                        </p:tgtEl>
                                      </p:cBhvr>
                                    </p:animEffect>
                                  </p:childTnLst>
                                </p:cTn>
                              </p:par>
                              <p:par>
                                <p:cTn id="775" presetID="1" presetClass="exit" presetSubtype="0" fill="hold" nodeType="withEffect">
                                  <p:stCondLst>
                                    <p:cond delay="0"/>
                                  </p:stCondLst>
                                  <p:childTnLst>
                                    <p:set>
                                      <p:cBhvr>
                                        <p:cTn id="776" dur="1" fill="hold">
                                          <p:stCondLst>
                                            <p:cond delay="0"/>
                                          </p:stCondLst>
                                        </p:cTn>
                                        <p:tgtEl>
                                          <p:spTgt spid="2196"/>
                                        </p:tgtEl>
                                        <p:attrNameLst>
                                          <p:attrName>style.visibility</p:attrName>
                                        </p:attrNameLst>
                                      </p:cBhvr>
                                      <p:to>
                                        <p:strVal val="hidden"/>
                                      </p:to>
                                    </p:set>
                                  </p:childTnLst>
                                </p:cTn>
                              </p:par>
                            </p:childTnLst>
                          </p:cTn>
                        </p:par>
                        <p:par>
                          <p:cTn id="777" fill="hold">
                            <p:stCondLst>
                              <p:cond delay="6800"/>
                            </p:stCondLst>
                            <p:childTnLst>
                              <p:par>
                                <p:cTn id="778" presetID="10" presetClass="entr" presetSubtype="0" fill="hold" nodeType="afterEffect">
                                  <p:stCondLst>
                                    <p:cond delay="0"/>
                                  </p:stCondLst>
                                  <p:childTnLst>
                                    <p:set>
                                      <p:cBhvr>
                                        <p:cTn id="779" dur="1" fill="hold">
                                          <p:stCondLst>
                                            <p:cond delay="0"/>
                                          </p:stCondLst>
                                        </p:cTn>
                                        <p:tgtEl>
                                          <p:spTgt spid="2190"/>
                                        </p:tgtEl>
                                        <p:attrNameLst>
                                          <p:attrName>style.visibility</p:attrName>
                                        </p:attrNameLst>
                                      </p:cBhvr>
                                      <p:to>
                                        <p:strVal val="visible"/>
                                      </p:to>
                                    </p:set>
                                    <p:animEffect transition="in" filter="fade">
                                      <p:cBhvr>
                                        <p:cTn id="780" dur="50"/>
                                        <p:tgtEl>
                                          <p:spTgt spid="2190"/>
                                        </p:tgtEl>
                                      </p:cBhvr>
                                    </p:animEffect>
                                  </p:childTnLst>
                                </p:cTn>
                              </p:par>
                              <p:par>
                                <p:cTn id="781" presetID="1" presetClass="exit" presetSubtype="0" fill="hold" nodeType="withEffect">
                                  <p:stCondLst>
                                    <p:cond delay="0"/>
                                  </p:stCondLst>
                                  <p:childTnLst>
                                    <p:set>
                                      <p:cBhvr>
                                        <p:cTn id="782" dur="1" fill="hold">
                                          <p:stCondLst>
                                            <p:cond delay="0"/>
                                          </p:stCondLst>
                                        </p:cTn>
                                        <p:tgtEl>
                                          <p:spTgt spid="2130"/>
                                        </p:tgtEl>
                                        <p:attrNameLst>
                                          <p:attrName>style.visibility</p:attrName>
                                        </p:attrNameLst>
                                      </p:cBhvr>
                                      <p:to>
                                        <p:strVal val="hidden"/>
                                      </p:to>
                                    </p:set>
                                  </p:childTnLst>
                                </p:cTn>
                              </p:par>
                            </p:childTnLst>
                          </p:cTn>
                        </p:par>
                        <p:par>
                          <p:cTn id="783" fill="hold">
                            <p:stCondLst>
                              <p:cond delay="6850"/>
                            </p:stCondLst>
                            <p:childTnLst>
                              <p:par>
                                <p:cTn id="784" presetID="10" presetClass="entr" presetSubtype="0" fill="hold" nodeType="afterEffect">
                                  <p:stCondLst>
                                    <p:cond delay="0"/>
                                  </p:stCondLst>
                                  <p:childTnLst>
                                    <p:set>
                                      <p:cBhvr>
                                        <p:cTn id="785" dur="1" fill="hold">
                                          <p:stCondLst>
                                            <p:cond delay="0"/>
                                          </p:stCondLst>
                                        </p:cTn>
                                        <p:tgtEl>
                                          <p:spTgt spid="2124"/>
                                        </p:tgtEl>
                                        <p:attrNameLst>
                                          <p:attrName>style.visibility</p:attrName>
                                        </p:attrNameLst>
                                      </p:cBhvr>
                                      <p:to>
                                        <p:strVal val="visible"/>
                                      </p:to>
                                    </p:set>
                                    <p:animEffect transition="in" filter="fade">
                                      <p:cBhvr>
                                        <p:cTn id="786" dur="50"/>
                                        <p:tgtEl>
                                          <p:spTgt spid="2124"/>
                                        </p:tgtEl>
                                      </p:cBhvr>
                                    </p:animEffect>
                                  </p:childTnLst>
                                </p:cTn>
                              </p:par>
                              <p:par>
                                <p:cTn id="787" presetID="1" presetClass="exit" presetSubtype="0" fill="hold" nodeType="withEffect">
                                  <p:stCondLst>
                                    <p:cond delay="0"/>
                                  </p:stCondLst>
                                  <p:childTnLst>
                                    <p:set>
                                      <p:cBhvr>
                                        <p:cTn id="788" dur="1" fill="hold">
                                          <p:stCondLst>
                                            <p:cond delay="0"/>
                                          </p:stCondLst>
                                        </p:cTn>
                                        <p:tgtEl>
                                          <p:spTgt spid="2190"/>
                                        </p:tgtEl>
                                        <p:attrNameLst>
                                          <p:attrName>style.visibility</p:attrName>
                                        </p:attrNameLst>
                                      </p:cBhvr>
                                      <p:to>
                                        <p:strVal val="hidden"/>
                                      </p:to>
                                    </p:set>
                                  </p:childTnLst>
                                </p:cTn>
                              </p:par>
                            </p:childTnLst>
                          </p:cTn>
                        </p:par>
                        <p:par>
                          <p:cTn id="789" fill="hold">
                            <p:stCondLst>
                              <p:cond delay="6900"/>
                            </p:stCondLst>
                            <p:childTnLst>
                              <p:par>
                                <p:cTn id="790" presetID="10" presetClass="entr" presetSubtype="0" fill="hold" nodeType="afterEffect">
                                  <p:stCondLst>
                                    <p:cond delay="0"/>
                                  </p:stCondLst>
                                  <p:childTnLst>
                                    <p:set>
                                      <p:cBhvr>
                                        <p:cTn id="791" dur="1" fill="hold">
                                          <p:stCondLst>
                                            <p:cond delay="0"/>
                                          </p:stCondLst>
                                        </p:cTn>
                                        <p:tgtEl>
                                          <p:spTgt spid="2184"/>
                                        </p:tgtEl>
                                        <p:attrNameLst>
                                          <p:attrName>style.visibility</p:attrName>
                                        </p:attrNameLst>
                                      </p:cBhvr>
                                      <p:to>
                                        <p:strVal val="visible"/>
                                      </p:to>
                                    </p:set>
                                    <p:animEffect transition="in" filter="fade">
                                      <p:cBhvr>
                                        <p:cTn id="792" dur="50"/>
                                        <p:tgtEl>
                                          <p:spTgt spid="2184"/>
                                        </p:tgtEl>
                                      </p:cBhvr>
                                    </p:animEffect>
                                  </p:childTnLst>
                                </p:cTn>
                              </p:par>
                              <p:par>
                                <p:cTn id="793" presetID="1" presetClass="exit" presetSubtype="0" fill="hold" nodeType="withEffect">
                                  <p:stCondLst>
                                    <p:cond delay="0"/>
                                  </p:stCondLst>
                                  <p:childTnLst>
                                    <p:set>
                                      <p:cBhvr>
                                        <p:cTn id="794" dur="1" fill="hold">
                                          <p:stCondLst>
                                            <p:cond delay="0"/>
                                          </p:stCondLst>
                                        </p:cTn>
                                        <p:tgtEl>
                                          <p:spTgt spid="2124"/>
                                        </p:tgtEl>
                                        <p:attrNameLst>
                                          <p:attrName>style.visibility</p:attrName>
                                        </p:attrNameLst>
                                      </p:cBhvr>
                                      <p:to>
                                        <p:strVal val="hidden"/>
                                      </p:to>
                                    </p:set>
                                  </p:childTnLst>
                                </p:cTn>
                              </p:par>
                            </p:childTnLst>
                          </p:cTn>
                        </p:par>
                        <p:par>
                          <p:cTn id="795" fill="hold">
                            <p:stCondLst>
                              <p:cond delay="6950"/>
                            </p:stCondLst>
                            <p:childTnLst>
                              <p:par>
                                <p:cTn id="796" presetID="10" presetClass="entr" presetSubtype="0" fill="hold" nodeType="afterEffect">
                                  <p:stCondLst>
                                    <p:cond delay="0"/>
                                  </p:stCondLst>
                                  <p:childTnLst>
                                    <p:set>
                                      <p:cBhvr>
                                        <p:cTn id="797" dur="1" fill="hold">
                                          <p:stCondLst>
                                            <p:cond delay="0"/>
                                          </p:stCondLst>
                                        </p:cTn>
                                        <p:tgtEl>
                                          <p:spTgt spid="2118"/>
                                        </p:tgtEl>
                                        <p:attrNameLst>
                                          <p:attrName>style.visibility</p:attrName>
                                        </p:attrNameLst>
                                      </p:cBhvr>
                                      <p:to>
                                        <p:strVal val="visible"/>
                                      </p:to>
                                    </p:set>
                                    <p:animEffect transition="in" filter="fade">
                                      <p:cBhvr>
                                        <p:cTn id="798" dur="50"/>
                                        <p:tgtEl>
                                          <p:spTgt spid="2118"/>
                                        </p:tgtEl>
                                      </p:cBhvr>
                                    </p:animEffect>
                                  </p:childTnLst>
                                </p:cTn>
                              </p:par>
                              <p:par>
                                <p:cTn id="799" presetID="1" presetClass="exit" presetSubtype="0" fill="hold" nodeType="withEffect">
                                  <p:stCondLst>
                                    <p:cond delay="0"/>
                                  </p:stCondLst>
                                  <p:childTnLst>
                                    <p:set>
                                      <p:cBhvr>
                                        <p:cTn id="800" dur="1" fill="hold">
                                          <p:stCondLst>
                                            <p:cond delay="0"/>
                                          </p:stCondLst>
                                        </p:cTn>
                                        <p:tgtEl>
                                          <p:spTgt spid="2184"/>
                                        </p:tgtEl>
                                        <p:attrNameLst>
                                          <p:attrName>style.visibility</p:attrName>
                                        </p:attrNameLst>
                                      </p:cBhvr>
                                      <p:to>
                                        <p:strVal val="hidden"/>
                                      </p:to>
                                    </p:set>
                                  </p:childTnLst>
                                </p:cTn>
                              </p:par>
                            </p:childTnLst>
                          </p:cTn>
                        </p:par>
                        <p:par>
                          <p:cTn id="801" fill="hold">
                            <p:stCondLst>
                              <p:cond delay="7000"/>
                            </p:stCondLst>
                            <p:childTnLst>
                              <p:par>
                                <p:cTn id="802" presetID="10" presetClass="entr" presetSubtype="0" fill="hold" nodeType="afterEffect">
                                  <p:stCondLst>
                                    <p:cond delay="0"/>
                                  </p:stCondLst>
                                  <p:childTnLst>
                                    <p:set>
                                      <p:cBhvr>
                                        <p:cTn id="803" dur="1" fill="hold">
                                          <p:stCondLst>
                                            <p:cond delay="0"/>
                                          </p:stCondLst>
                                        </p:cTn>
                                        <p:tgtEl>
                                          <p:spTgt spid="2076"/>
                                        </p:tgtEl>
                                        <p:attrNameLst>
                                          <p:attrName>style.visibility</p:attrName>
                                        </p:attrNameLst>
                                      </p:cBhvr>
                                      <p:to>
                                        <p:strVal val="visible"/>
                                      </p:to>
                                    </p:set>
                                    <p:animEffect transition="in" filter="fade">
                                      <p:cBhvr>
                                        <p:cTn id="804" dur="50"/>
                                        <p:tgtEl>
                                          <p:spTgt spid="2076"/>
                                        </p:tgtEl>
                                      </p:cBhvr>
                                    </p:animEffect>
                                  </p:childTnLst>
                                </p:cTn>
                              </p:par>
                              <p:par>
                                <p:cTn id="805" presetID="1" presetClass="exit" presetSubtype="0" fill="hold" nodeType="withEffect">
                                  <p:stCondLst>
                                    <p:cond delay="0"/>
                                  </p:stCondLst>
                                  <p:childTnLst>
                                    <p:set>
                                      <p:cBhvr>
                                        <p:cTn id="806" dur="1" fill="hold">
                                          <p:stCondLst>
                                            <p:cond delay="0"/>
                                          </p:stCondLst>
                                        </p:cTn>
                                        <p:tgtEl>
                                          <p:spTgt spid="2118"/>
                                        </p:tgtEl>
                                        <p:attrNameLst>
                                          <p:attrName>style.visibility</p:attrName>
                                        </p:attrNameLst>
                                      </p:cBhvr>
                                      <p:to>
                                        <p:strVal val="hidden"/>
                                      </p:to>
                                    </p:set>
                                  </p:childTnLst>
                                </p:cTn>
                              </p:par>
                            </p:childTnLst>
                          </p:cTn>
                        </p:par>
                        <p:par>
                          <p:cTn id="807" fill="hold">
                            <p:stCondLst>
                              <p:cond delay="7050"/>
                            </p:stCondLst>
                            <p:childTnLst>
                              <p:par>
                                <p:cTn id="808" presetID="10" presetClass="entr" presetSubtype="0" fill="hold" nodeType="afterEffect">
                                  <p:stCondLst>
                                    <p:cond delay="0"/>
                                  </p:stCondLst>
                                  <p:childTnLst>
                                    <p:set>
                                      <p:cBhvr>
                                        <p:cTn id="809" dur="1" fill="hold">
                                          <p:stCondLst>
                                            <p:cond delay="0"/>
                                          </p:stCondLst>
                                        </p:cTn>
                                        <p:tgtEl>
                                          <p:spTgt spid="2112"/>
                                        </p:tgtEl>
                                        <p:attrNameLst>
                                          <p:attrName>style.visibility</p:attrName>
                                        </p:attrNameLst>
                                      </p:cBhvr>
                                      <p:to>
                                        <p:strVal val="visible"/>
                                      </p:to>
                                    </p:set>
                                    <p:animEffect transition="in" filter="fade">
                                      <p:cBhvr>
                                        <p:cTn id="810" dur="50"/>
                                        <p:tgtEl>
                                          <p:spTgt spid="2112"/>
                                        </p:tgtEl>
                                      </p:cBhvr>
                                    </p:animEffect>
                                  </p:childTnLst>
                                </p:cTn>
                              </p:par>
                              <p:par>
                                <p:cTn id="811" presetID="1" presetClass="exit" presetSubtype="0" fill="hold" nodeType="withEffect">
                                  <p:stCondLst>
                                    <p:cond delay="0"/>
                                  </p:stCondLst>
                                  <p:childTnLst>
                                    <p:set>
                                      <p:cBhvr>
                                        <p:cTn id="812" dur="1" fill="hold">
                                          <p:stCondLst>
                                            <p:cond delay="0"/>
                                          </p:stCondLst>
                                        </p:cTn>
                                        <p:tgtEl>
                                          <p:spTgt spid="2076"/>
                                        </p:tgtEl>
                                        <p:attrNameLst>
                                          <p:attrName>style.visibility</p:attrName>
                                        </p:attrNameLst>
                                      </p:cBhvr>
                                      <p:to>
                                        <p:strVal val="hidden"/>
                                      </p:to>
                                    </p:set>
                                  </p:childTnLst>
                                </p:cTn>
                              </p:par>
                            </p:childTnLst>
                          </p:cTn>
                        </p:par>
                        <p:par>
                          <p:cTn id="813" fill="hold">
                            <p:stCondLst>
                              <p:cond delay="7100"/>
                            </p:stCondLst>
                            <p:childTnLst>
                              <p:par>
                                <p:cTn id="814" presetID="10" presetClass="entr" presetSubtype="0" fill="hold" nodeType="afterEffect">
                                  <p:stCondLst>
                                    <p:cond delay="0"/>
                                  </p:stCondLst>
                                  <p:childTnLst>
                                    <p:set>
                                      <p:cBhvr>
                                        <p:cTn id="815" dur="1" fill="hold">
                                          <p:stCondLst>
                                            <p:cond delay="0"/>
                                          </p:stCondLst>
                                        </p:cTn>
                                        <p:tgtEl>
                                          <p:spTgt spid="2178"/>
                                        </p:tgtEl>
                                        <p:attrNameLst>
                                          <p:attrName>style.visibility</p:attrName>
                                        </p:attrNameLst>
                                      </p:cBhvr>
                                      <p:to>
                                        <p:strVal val="visible"/>
                                      </p:to>
                                    </p:set>
                                    <p:animEffect transition="in" filter="fade">
                                      <p:cBhvr>
                                        <p:cTn id="816" dur="50"/>
                                        <p:tgtEl>
                                          <p:spTgt spid="2178"/>
                                        </p:tgtEl>
                                      </p:cBhvr>
                                    </p:animEffect>
                                  </p:childTnLst>
                                </p:cTn>
                              </p:par>
                              <p:par>
                                <p:cTn id="817" presetID="1" presetClass="exit" presetSubtype="0" fill="hold" nodeType="withEffect">
                                  <p:stCondLst>
                                    <p:cond delay="0"/>
                                  </p:stCondLst>
                                  <p:childTnLst>
                                    <p:set>
                                      <p:cBhvr>
                                        <p:cTn id="818" dur="1" fill="hold">
                                          <p:stCondLst>
                                            <p:cond delay="0"/>
                                          </p:stCondLst>
                                        </p:cTn>
                                        <p:tgtEl>
                                          <p:spTgt spid="2112"/>
                                        </p:tgtEl>
                                        <p:attrNameLst>
                                          <p:attrName>style.visibility</p:attrName>
                                        </p:attrNameLst>
                                      </p:cBhvr>
                                      <p:to>
                                        <p:strVal val="hidden"/>
                                      </p:to>
                                    </p:set>
                                  </p:childTnLst>
                                </p:cTn>
                              </p:par>
                            </p:childTnLst>
                          </p:cTn>
                        </p:par>
                        <p:par>
                          <p:cTn id="819" fill="hold">
                            <p:stCondLst>
                              <p:cond delay="7150"/>
                            </p:stCondLst>
                            <p:childTnLst>
                              <p:par>
                                <p:cTn id="820" presetID="10" presetClass="entr" presetSubtype="0" fill="hold" nodeType="afterEffect">
                                  <p:stCondLst>
                                    <p:cond delay="0"/>
                                  </p:stCondLst>
                                  <p:childTnLst>
                                    <p:set>
                                      <p:cBhvr>
                                        <p:cTn id="821" dur="1" fill="hold">
                                          <p:stCondLst>
                                            <p:cond delay="0"/>
                                          </p:stCondLst>
                                        </p:cTn>
                                        <p:tgtEl>
                                          <p:spTgt spid="2106"/>
                                        </p:tgtEl>
                                        <p:attrNameLst>
                                          <p:attrName>style.visibility</p:attrName>
                                        </p:attrNameLst>
                                      </p:cBhvr>
                                      <p:to>
                                        <p:strVal val="visible"/>
                                      </p:to>
                                    </p:set>
                                    <p:animEffect transition="in" filter="fade">
                                      <p:cBhvr>
                                        <p:cTn id="822" dur="50"/>
                                        <p:tgtEl>
                                          <p:spTgt spid="2106"/>
                                        </p:tgtEl>
                                      </p:cBhvr>
                                    </p:animEffect>
                                  </p:childTnLst>
                                </p:cTn>
                              </p:par>
                              <p:par>
                                <p:cTn id="823" presetID="1" presetClass="exit" presetSubtype="0" fill="hold" nodeType="withEffect">
                                  <p:stCondLst>
                                    <p:cond delay="0"/>
                                  </p:stCondLst>
                                  <p:childTnLst>
                                    <p:set>
                                      <p:cBhvr>
                                        <p:cTn id="824" dur="1" fill="hold">
                                          <p:stCondLst>
                                            <p:cond delay="0"/>
                                          </p:stCondLst>
                                        </p:cTn>
                                        <p:tgtEl>
                                          <p:spTgt spid="2178"/>
                                        </p:tgtEl>
                                        <p:attrNameLst>
                                          <p:attrName>style.visibility</p:attrName>
                                        </p:attrNameLst>
                                      </p:cBhvr>
                                      <p:to>
                                        <p:strVal val="hidden"/>
                                      </p:to>
                                    </p:set>
                                  </p:childTnLst>
                                </p:cTn>
                              </p:par>
                            </p:childTnLst>
                          </p:cTn>
                        </p:par>
                        <p:par>
                          <p:cTn id="825" fill="hold">
                            <p:stCondLst>
                              <p:cond delay="7200"/>
                            </p:stCondLst>
                            <p:childTnLst>
                              <p:par>
                                <p:cTn id="826" presetID="10" presetClass="entr" presetSubtype="0" fill="hold" nodeType="afterEffect">
                                  <p:stCondLst>
                                    <p:cond delay="0"/>
                                  </p:stCondLst>
                                  <p:childTnLst>
                                    <p:set>
                                      <p:cBhvr>
                                        <p:cTn id="827" dur="1" fill="hold">
                                          <p:stCondLst>
                                            <p:cond delay="0"/>
                                          </p:stCondLst>
                                        </p:cTn>
                                        <p:tgtEl>
                                          <p:spTgt spid="2172"/>
                                        </p:tgtEl>
                                        <p:attrNameLst>
                                          <p:attrName>style.visibility</p:attrName>
                                        </p:attrNameLst>
                                      </p:cBhvr>
                                      <p:to>
                                        <p:strVal val="visible"/>
                                      </p:to>
                                    </p:set>
                                    <p:animEffect transition="in" filter="fade">
                                      <p:cBhvr>
                                        <p:cTn id="828" dur="50"/>
                                        <p:tgtEl>
                                          <p:spTgt spid="2172"/>
                                        </p:tgtEl>
                                      </p:cBhvr>
                                    </p:animEffect>
                                  </p:childTnLst>
                                </p:cTn>
                              </p:par>
                              <p:par>
                                <p:cTn id="829" presetID="1" presetClass="exit" presetSubtype="0" fill="hold" nodeType="withEffect">
                                  <p:stCondLst>
                                    <p:cond delay="0"/>
                                  </p:stCondLst>
                                  <p:childTnLst>
                                    <p:set>
                                      <p:cBhvr>
                                        <p:cTn id="830" dur="1" fill="hold">
                                          <p:stCondLst>
                                            <p:cond delay="0"/>
                                          </p:stCondLst>
                                        </p:cTn>
                                        <p:tgtEl>
                                          <p:spTgt spid="2106"/>
                                        </p:tgtEl>
                                        <p:attrNameLst>
                                          <p:attrName>style.visibility</p:attrName>
                                        </p:attrNameLst>
                                      </p:cBhvr>
                                      <p:to>
                                        <p:strVal val="hidden"/>
                                      </p:to>
                                    </p:set>
                                  </p:childTnLst>
                                </p:cTn>
                              </p:par>
                            </p:childTnLst>
                          </p:cTn>
                        </p:par>
                        <p:par>
                          <p:cTn id="831" fill="hold">
                            <p:stCondLst>
                              <p:cond delay="7250"/>
                            </p:stCondLst>
                            <p:childTnLst>
                              <p:par>
                                <p:cTn id="832" presetID="10" presetClass="entr" presetSubtype="0" fill="hold" nodeType="afterEffect">
                                  <p:stCondLst>
                                    <p:cond delay="0"/>
                                  </p:stCondLst>
                                  <p:childTnLst>
                                    <p:set>
                                      <p:cBhvr>
                                        <p:cTn id="833" dur="1" fill="hold">
                                          <p:stCondLst>
                                            <p:cond delay="0"/>
                                          </p:stCondLst>
                                        </p:cTn>
                                        <p:tgtEl>
                                          <p:spTgt spid="2100"/>
                                        </p:tgtEl>
                                        <p:attrNameLst>
                                          <p:attrName>style.visibility</p:attrName>
                                        </p:attrNameLst>
                                      </p:cBhvr>
                                      <p:to>
                                        <p:strVal val="visible"/>
                                      </p:to>
                                    </p:set>
                                    <p:animEffect transition="in" filter="fade">
                                      <p:cBhvr>
                                        <p:cTn id="834" dur="50"/>
                                        <p:tgtEl>
                                          <p:spTgt spid="2100"/>
                                        </p:tgtEl>
                                      </p:cBhvr>
                                    </p:animEffect>
                                  </p:childTnLst>
                                </p:cTn>
                              </p:par>
                              <p:par>
                                <p:cTn id="835" presetID="1" presetClass="exit" presetSubtype="0" fill="hold" nodeType="withEffect">
                                  <p:stCondLst>
                                    <p:cond delay="0"/>
                                  </p:stCondLst>
                                  <p:childTnLst>
                                    <p:set>
                                      <p:cBhvr>
                                        <p:cTn id="836" dur="1" fill="hold">
                                          <p:stCondLst>
                                            <p:cond delay="0"/>
                                          </p:stCondLst>
                                        </p:cTn>
                                        <p:tgtEl>
                                          <p:spTgt spid="2172"/>
                                        </p:tgtEl>
                                        <p:attrNameLst>
                                          <p:attrName>style.visibility</p:attrName>
                                        </p:attrNameLst>
                                      </p:cBhvr>
                                      <p:to>
                                        <p:strVal val="hidden"/>
                                      </p:to>
                                    </p:set>
                                  </p:childTnLst>
                                </p:cTn>
                              </p:par>
                            </p:childTnLst>
                          </p:cTn>
                        </p:par>
                        <p:par>
                          <p:cTn id="837" fill="hold">
                            <p:stCondLst>
                              <p:cond delay="7300"/>
                            </p:stCondLst>
                            <p:childTnLst>
                              <p:par>
                                <p:cTn id="838" presetID="10" presetClass="entr" presetSubtype="0" fill="hold" nodeType="afterEffect">
                                  <p:stCondLst>
                                    <p:cond delay="0"/>
                                  </p:stCondLst>
                                  <p:childTnLst>
                                    <p:set>
                                      <p:cBhvr>
                                        <p:cTn id="839" dur="1" fill="hold">
                                          <p:stCondLst>
                                            <p:cond delay="0"/>
                                          </p:stCondLst>
                                        </p:cTn>
                                        <p:tgtEl>
                                          <p:spTgt spid="2166"/>
                                        </p:tgtEl>
                                        <p:attrNameLst>
                                          <p:attrName>style.visibility</p:attrName>
                                        </p:attrNameLst>
                                      </p:cBhvr>
                                      <p:to>
                                        <p:strVal val="visible"/>
                                      </p:to>
                                    </p:set>
                                    <p:animEffect transition="in" filter="fade">
                                      <p:cBhvr>
                                        <p:cTn id="840" dur="50"/>
                                        <p:tgtEl>
                                          <p:spTgt spid="2166"/>
                                        </p:tgtEl>
                                      </p:cBhvr>
                                    </p:animEffect>
                                  </p:childTnLst>
                                </p:cTn>
                              </p:par>
                              <p:par>
                                <p:cTn id="841" presetID="1" presetClass="exit" presetSubtype="0" fill="hold" nodeType="withEffect">
                                  <p:stCondLst>
                                    <p:cond delay="0"/>
                                  </p:stCondLst>
                                  <p:childTnLst>
                                    <p:set>
                                      <p:cBhvr>
                                        <p:cTn id="842" dur="1" fill="hold">
                                          <p:stCondLst>
                                            <p:cond delay="0"/>
                                          </p:stCondLst>
                                        </p:cTn>
                                        <p:tgtEl>
                                          <p:spTgt spid="2100"/>
                                        </p:tgtEl>
                                        <p:attrNameLst>
                                          <p:attrName>style.visibility</p:attrName>
                                        </p:attrNameLst>
                                      </p:cBhvr>
                                      <p:to>
                                        <p:strVal val="hidden"/>
                                      </p:to>
                                    </p:set>
                                  </p:childTnLst>
                                </p:cTn>
                              </p:par>
                            </p:childTnLst>
                          </p:cTn>
                        </p:par>
                        <p:par>
                          <p:cTn id="843" fill="hold">
                            <p:stCondLst>
                              <p:cond delay="7350"/>
                            </p:stCondLst>
                            <p:childTnLst>
                              <p:par>
                                <p:cTn id="844" presetID="10" presetClass="entr" presetSubtype="0" fill="hold" nodeType="afterEffect">
                                  <p:stCondLst>
                                    <p:cond delay="0"/>
                                  </p:stCondLst>
                                  <p:childTnLst>
                                    <p:set>
                                      <p:cBhvr>
                                        <p:cTn id="845" dur="1" fill="hold">
                                          <p:stCondLst>
                                            <p:cond delay="0"/>
                                          </p:stCondLst>
                                        </p:cTn>
                                        <p:tgtEl>
                                          <p:spTgt spid="2082"/>
                                        </p:tgtEl>
                                        <p:attrNameLst>
                                          <p:attrName>style.visibility</p:attrName>
                                        </p:attrNameLst>
                                      </p:cBhvr>
                                      <p:to>
                                        <p:strVal val="visible"/>
                                      </p:to>
                                    </p:set>
                                    <p:animEffect transition="in" filter="fade">
                                      <p:cBhvr>
                                        <p:cTn id="846" dur="50"/>
                                        <p:tgtEl>
                                          <p:spTgt spid="2082"/>
                                        </p:tgtEl>
                                      </p:cBhvr>
                                    </p:animEffect>
                                  </p:childTnLst>
                                </p:cTn>
                              </p:par>
                              <p:par>
                                <p:cTn id="847" presetID="1" presetClass="exit" presetSubtype="0" fill="hold" nodeType="withEffect">
                                  <p:stCondLst>
                                    <p:cond delay="0"/>
                                  </p:stCondLst>
                                  <p:childTnLst>
                                    <p:set>
                                      <p:cBhvr>
                                        <p:cTn id="848" dur="1" fill="hold">
                                          <p:stCondLst>
                                            <p:cond delay="0"/>
                                          </p:stCondLst>
                                        </p:cTn>
                                        <p:tgtEl>
                                          <p:spTgt spid="2166"/>
                                        </p:tgtEl>
                                        <p:attrNameLst>
                                          <p:attrName>style.visibility</p:attrName>
                                        </p:attrNameLst>
                                      </p:cBhvr>
                                      <p:to>
                                        <p:strVal val="hidden"/>
                                      </p:to>
                                    </p:set>
                                  </p:childTnLst>
                                </p:cTn>
                              </p:par>
                            </p:childTnLst>
                          </p:cTn>
                        </p:par>
                        <p:par>
                          <p:cTn id="849" fill="hold">
                            <p:stCondLst>
                              <p:cond delay="7400"/>
                            </p:stCondLst>
                            <p:childTnLst>
                              <p:par>
                                <p:cTn id="850" presetID="10" presetClass="entr" presetSubtype="0" fill="hold" nodeType="afterEffect">
                                  <p:stCondLst>
                                    <p:cond delay="0"/>
                                  </p:stCondLst>
                                  <p:childTnLst>
                                    <p:set>
                                      <p:cBhvr>
                                        <p:cTn id="851" dur="1" fill="hold">
                                          <p:stCondLst>
                                            <p:cond delay="0"/>
                                          </p:stCondLst>
                                        </p:cTn>
                                        <p:tgtEl>
                                          <p:spTgt spid="2160"/>
                                        </p:tgtEl>
                                        <p:attrNameLst>
                                          <p:attrName>style.visibility</p:attrName>
                                        </p:attrNameLst>
                                      </p:cBhvr>
                                      <p:to>
                                        <p:strVal val="visible"/>
                                      </p:to>
                                    </p:set>
                                    <p:animEffect transition="in" filter="fade">
                                      <p:cBhvr>
                                        <p:cTn id="852" dur="50"/>
                                        <p:tgtEl>
                                          <p:spTgt spid="2160"/>
                                        </p:tgtEl>
                                      </p:cBhvr>
                                    </p:animEffect>
                                  </p:childTnLst>
                                </p:cTn>
                              </p:par>
                              <p:par>
                                <p:cTn id="853" presetID="1" presetClass="exit" presetSubtype="0" fill="hold" nodeType="withEffect">
                                  <p:stCondLst>
                                    <p:cond delay="0"/>
                                  </p:stCondLst>
                                  <p:childTnLst>
                                    <p:set>
                                      <p:cBhvr>
                                        <p:cTn id="854" dur="1" fill="hold">
                                          <p:stCondLst>
                                            <p:cond delay="0"/>
                                          </p:stCondLst>
                                        </p:cTn>
                                        <p:tgtEl>
                                          <p:spTgt spid="2082"/>
                                        </p:tgtEl>
                                        <p:attrNameLst>
                                          <p:attrName>style.visibility</p:attrName>
                                        </p:attrNameLst>
                                      </p:cBhvr>
                                      <p:to>
                                        <p:strVal val="hidden"/>
                                      </p:to>
                                    </p:set>
                                  </p:childTnLst>
                                </p:cTn>
                              </p:par>
                            </p:childTnLst>
                          </p:cTn>
                        </p:par>
                        <p:par>
                          <p:cTn id="855" fill="hold">
                            <p:stCondLst>
                              <p:cond delay="7450"/>
                            </p:stCondLst>
                            <p:childTnLst>
                              <p:par>
                                <p:cTn id="856" presetID="10" presetClass="entr" presetSubtype="0" fill="hold" nodeType="afterEffect">
                                  <p:stCondLst>
                                    <p:cond delay="0"/>
                                  </p:stCondLst>
                                  <p:childTnLst>
                                    <p:set>
                                      <p:cBhvr>
                                        <p:cTn id="857" dur="1" fill="hold">
                                          <p:stCondLst>
                                            <p:cond delay="0"/>
                                          </p:stCondLst>
                                        </p:cTn>
                                        <p:tgtEl>
                                          <p:spTgt spid="2088"/>
                                        </p:tgtEl>
                                        <p:attrNameLst>
                                          <p:attrName>style.visibility</p:attrName>
                                        </p:attrNameLst>
                                      </p:cBhvr>
                                      <p:to>
                                        <p:strVal val="visible"/>
                                      </p:to>
                                    </p:set>
                                    <p:animEffect transition="in" filter="fade">
                                      <p:cBhvr>
                                        <p:cTn id="858" dur="50"/>
                                        <p:tgtEl>
                                          <p:spTgt spid="2088"/>
                                        </p:tgtEl>
                                      </p:cBhvr>
                                    </p:animEffect>
                                  </p:childTnLst>
                                </p:cTn>
                              </p:par>
                              <p:par>
                                <p:cTn id="859" presetID="1" presetClass="exit" presetSubtype="0" fill="hold" nodeType="withEffect">
                                  <p:stCondLst>
                                    <p:cond delay="0"/>
                                  </p:stCondLst>
                                  <p:childTnLst>
                                    <p:set>
                                      <p:cBhvr>
                                        <p:cTn id="860" dur="1" fill="hold">
                                          <p:stCondLst>
                                            <p:cond delay="0"/>
                                          </p:stCondLst>
                                        </p:cTn>
                                        <p:tgtEl>
                                          <p:spTgt spid="2160"/>
                                        </p:tgtEl>
                                        <p:attrNameLst>
                                          <p:attrName>style.visibility</p:attrName>
                                        </p:attrNameLst>
                                      </p:cBhvr>
                                      <p:to>
                                        <p:strVal val="hidden"/>
                                      </p:to>
                                    </p:set>
                                  </p:childTnLst>
                                </p:cTn>
                              </p:par>
                            </p:childTnLst>
                          </p:cTn>
                        </p:par>
                        <p:par>
                          <p:cTn id="861" fill="hold">
                            <p:stCondLst>
                              <p:cond delay="7500"/>
                            </p:stCondLst>
                            <p:childTnLst>
                              <p:par>
                                <p:cTn id="862" presetID="10" presetClass="entr" presetSubtype="0" fill="hold" nodeType="afterEffect">
                                  <p:stCondLst>
                                    <p:cond delay="0"/>
                                  </p:stCondLst>
                                  <p:childTnLst>
                                    <p:set>
                                      <p:cBhvr>
                                        <p:cTn id="863" dur="1" fill="hold">
                                          <p:stCondLst>
                                            <p:cond delay="0"/>
                                          </p:stCondLst>
                                        </p:cTn>
                                        <p:tgtEl>
                                          <p:spTgt spid="2154"/>
                                        </p:tgtEl>
                                        <p:attrNameLst>
                                          <p:attrName>style.visibility</p:attrName>
                                        </p:attrNameLst>
                                      </p:cBhvr>
                                      <p:to>
                                        <p:strVal val="visible"/>
                                      </p:to>
                                    </p:set>
                                    <p:animEffect transition="in" filter="fade">
                                      <p:cBhvr>
                                        <p:cTn id="864" dur="50"/>
                                        <p:tgtEl>
                                          <p:spTgt spid="2154"/>
                                        </p:tgtEl>
                                      </p:cBhvr>
                                    </p:animEffect>
                                  </p:childTnLst>
                                </p:cTn>
                              </p:par>
                              <p:par>
                                <p:cTn id="865" presetID="1" presetClass="exit" presetSubtype="0" fill="hold" nodeType="withEffect">
                                  <p:stCondLst>
                                    <p:cond delay="0"/>
                                  </p:stCondLst>
                                  <p:childTnLst>
                                    <p:set>
                                      <p:cBhvr>
                                        <p:cTn id="866" dur="1" fill="hold">
                                          <p:stCondLst>
                                            <p:cond delay="0"/>
                                          </p:stCondLst>
                                        </p:cTn>
                                        <p:tgtEl>
                                          <p:spTgt spid="2088"/>
                                        </p:tgtEl>
                                        <p:attrNameLst>
                                          <p:attrName>style.visibility</p:attrName>
                                        </p:attrNameLst>
                                      </p:cBhvr>
                                      <p:to>
                                        <p:strVal val="hidden"/>
                                      </p:to>
                                    </p:set>
                                  </p:childTnLst>
                                </p:cTn>
                              </p:par>
                            </p:childTnLst>
                          </p:cTn>
                        </p:par>
                        <p:par>
                          <p:cTn id="867" fill="hold">
                            <p:stCondLst>
                              <p:cond delay="7550"/>
                            </p:stCondLst>
                            <p:childTnLst>
                              <p:par>
                                <p:cTn id="868" presetID="10" presetClass="entr" presetSubtype="0" fill="hold" nodeType="afterEffect">
                                  <p:stCondLst>
                                    <p:cond delay="0"/>
                                  </p:stCondLst>
                                  <p:childTnLst>
                                    <p:set>
                                      <p:cBhvr>
                                        <p:cTn id="869" dur="1" fill="hold">
                                          <p:stCondLst>
                                            <p:cond delay="0"/>
                                          </p:stCondLst>
                                        </p:cTn>
                                        <p:tgtEl>
                                          <p:spTgt spid="2094"/>
                                        </p:tgtEl>
                                        <p:attrNameLst>
                                          <p:attrName>style.visibility</p:attrName>
                                        </p:attrNameLst>
                                      </p:cBhvr>
                                      <p:to>
                                        <p:strVal val="visible"/>
                                      </p:to>
                                    </p:set>
                                    <p:animEffect transition="in" filter="fade">
                                      <p:cBhvr>
                                        <p:cTn id="870" dur="50"/>
                                        <p:tgtEl>
                                          <p:spTgt spid="2094"/>
                                        </p:tgtEl>
                                      </p:cBhvr>
                                    </p:animEffect>
                                  </p:childTnLst>
                                </p:cTn>
                              </p:par>
                              <p:par>
                                <p:cTn id="871" presetID="1" presetClass="exit" presetSubtype="0" fill="hold" nodeType="withEffect">
                                  <p:stCondLst>
                                    <p:cond delay="0"/>
                                  </p:stCondLst>
                                  <p:childTnLst>
                                    <p:set>
                                      <p:cBhvr>
                                        <p:cTn id="872" dur="1" fill="hold">
                                          <p:stCondLst>
                                            <p:cond delay="0"/>
                                          </p:stCondLst>
                                        </p:cTn>
                                        <p:tgtEl>
                                          <p:spTgt spid="2154"/>
                                        </p:tgtEl>
                                        <p:attrNameLst>
                                          <p:attrName>style.visibility</p:attrName>
                                        </p:attrNameLst>
                                      </p:cBhvr>
                                      <p:to>
                                        <p:strVal val="hidden"/>
                                      </p:to>
                                    </p:set>
                                  </p:childTnLst>
                                </p:cTn>
                              </p:par>
                            </p:childTnLst>
                          </p:cTn>
                        </p:par>
                        <p:par>
                          <p:cTn id="873" fill="hold">
                            <p:stCondLst>
                              <p:cond delay="7600"/>
                            </p:stCondLst>
                            <p:childTnLst>
                              <p:par>
                                <p:cTn id="874" presetID="10" presetClass="entr" presetSubtype="0" fill="hold" nodeType="afterEffect">
                                  <p:stCondLst>
                                    <p:cond delay="0"/>
                                  </p:stCondLst>
                                  <p:childTnLst>
                                    <p:set>
                                      <p:cBhvr>
                                        <p:cTn id="875" dur="1" fill="hold">
                                          <p:stCondLst>
                                            <p:cond delay="0"/>
                                          </p:stCondLst>
                                        </p:cTn>
                                        <p:tgtEl>
                                          <p:spTgt spid="2214"/>
                                        </p:tgtEl>
                                        <p:attrNameLst>
                                          <p:attrName>style.visibility</p:attrName>
                                        </p:attrNameLst>
                                      </p:cBhvr>
                                      <p:to>
                                        <p:strVal val="visible"/>
                                      </p:to>
                                    </p:set>
                                    <p:animEffect transition="in" filter="fade">
                                      <p:cBhvr>
                                        <p:cTn id="876" dur="50"/>
                                        <p:tgtEl>
                                          <p:spTgt spid="2214"/>
                                        </p:tgtEl>
                                      </p:cBhvr>
                                    </p:animEffect>
                                  </p:childTnLst>
                                </p:cTn>
                              </p:par>
                              <p:par>
                                <p:cTn id="877" presetID="1" presetClass="exit" presetSubtype="0" fill="hold" nodeType="withEffect">
                                  <p:stCondLst>
                                    <p:cond delay="0"/>
                                  </p:stCondLst>
                                  <p:childTnLst>
                                    <p:set>
                                      <p:cBhvr>
                                        <p:cTn id="878" dur="1" fill="hold">
                                          <p:stCondLst>
                                            <p:cond delay="0"/>
                                          </p:stCondLst>
                                        </p:cTn>
                                        <p:tgtEl>
                                          <p:spTgt spid="2094"/>
                                        </p:tgtEl>
                                        <p:attrNameLst>
                                          <p:attrName>style.visibility</p:attrName>
                                        </p:attrNameLst>
                                      </p:cBhvr>
                                      <p:to>
                                        <p:strVal val="hidden"/>
                                      </p:to>
                                    </p:set>
                                  </p:childTnLst>
                                </p:cTn>
                              </p:par>
                            </p:childTnLst>
                          </p:cTn>
                        </p:par>
                        <p:par>
                          <p:cTn id="879" fill="hold">
                            <p:stCondLst>
                              <p:cond delay="7650"/>
                            </p:stCondLst>
                            <p:childTnLst>
                              <p:par>
                                <p:cTn id="880" presetID="10" presetClass="entr" presetSubtype="0" fill="hold" nodeType="afterEffect">
                                  <p:stCondLst>
                                    <p:cond delay="0"/>
                                  </p:stCondLst>
                                  <p:childTnLst>
                                    <p:set>
                                      <p:cBhvr>
                                        <p:cTn id="881" dur="1" fill="hold">
                                          <p:stCondLst>
                                            <p:cond delay="0"/>
                                          </p:stCondLst>
                                        </p:cTn>
                                        <p:tgtEl>
                                          <p:spTgt spid="2574"/>
                                        </p:tgtEl>
                                        <p:attrNameLst>
                                          <p:attrName>style.visibility</p:attrName>
                                        </p:attrNameLst>
                                      </p:cBhvr>
                                      <p:to>
                                        <p:strVal val="visible"/>
                                      </p:to>
                                    </p:set>
                                    <p:animEffect transition="in" filter="fade">
                                      <p:cBhvr>
                                        <p:cTn id="882" dur="50"/>
                                        <p:tgtEl>
                                          <p:spTgt spid="2574"/>
                                        </p:tgtEl>
                                      </p:cBhvr>
                                    </p:animEffect>
                                  </p:childTnLst>
                                </p:cTn>
                              </p:par>
                              <p:par>
                                <p:cTn id="883" presetID="1" presetClass="exit" presetSubtype="0" fill="hold" nodeType="withEffect">
                                  <p:stCondLst>
                                    <p:cond delay="0"/>
                                  </p:stCondLst>
                                  <p:childTnLst>
                                    <p:set>
                                      <p:cBhvr>
                                        <p:cTn id="884" dur="1" fill="hold">
                                          <p:stCondLst>
                                            <p:cond delay="0"/>
                                          </p:stCondLst>
                                        </p:cTn>
                                        <p:tgtEl>
                                          <p:spTgt spid="2214"/>
                                        </p:tgtEl>
                                        <p:attrNameLst>
                                          <p:attrName>style.visibility</p:attrName>
                                        </p:attrNameLst>
                                      </p:cBhvr>
                                      <p:to>
                                        <p:strVal val="hidden"/>
                                      </p:to>
                                    </p:set>
                                  </p:childTnLst>
                                </p:cTn>
                              </p:par>
                            </p:childTnLst>
                          </p:cTn>
                        </p:par>
                        <p:par>
                          <p:cTn id="885" fill="hold">
                            <p:stCondLst>
                              <p:cond delay="7700"/>
                            </p:stCondLst>
                            <p:childTnLst>
                              <p:par>
                                <p:cTn id="886" presetID="10" presetClass="entr" presetSubtype="0" fill="hold" nodeType="afterEffect">
                                  <p:stCondLst>
                                    <p:cond delay="0"/>
                                  </p:stCondLst>
                                  <p:childTnLst>
                                    <p:set>
                                      <p:cBhvr>
                                        <p:cTn id="887" dur="1" fill="hold">
                                          <p:stCondLst>
                                            <p:cond delay="0"/>
                                          </p:stCondLst>
                                        </p:cTn>
                                        <p:tgtEl>
                                          <p:spTgt spid="2640"/>
                                        </p:tgtEl>
                                        <p:attrNameLst>
                                          <p:attrName>style.visibility</p:attrName>
                                        </p:attrNameLst>
                                      </p:cBhvr>
                                      <p:to>
                                        <p:strVal val="visible"/>
                                      </p:to>
                                    </p:set>
                                    <p:animEffect transition="in" filter="fade">
                                      <p:cBhvr>
                                        <p:cTn id="888" dur="50"/>
                                        <p:tgtEl>
                                          <p:spTgt spid="2640"/>
                                        </p:tgtEl>
                                      </p:cBhvr>
                                    </p:animEffect>
                                  </p:childTnLst>
                                </p:cTn>
                              </p:par>
                              <p:par>
                                <p:cTn id="889" presetID="1" presetClass="exit" presetSubtype="0" fill="hold" nodeType="withEffect">
                                  <p:stCondLst>
                                    <p:cond delay="0"/>
                                  </p:stCondLst>
                                  <p:childTnLst>
                                    <p:set>
                                      <p:cBhvr>
                                        <p:cTn id="890" dur="1" fill="hold">
                                          <p:stCondLst>
                                            <p:cond delay="0"/>
                                          </p:stCondLst>
                                        </p:cTn>
                                        <p:tgtEl>
                                          <p:spTgt spid="2574"/>
                                        </p:tgtEl>
                                        <p:attrNameLst>
                                          <p:attrName>style.visibility</p:attrName>
                                        </p:attrNameLst>
                                      </p:cBhvr>
                                      <p:to>
                                        <p:strVal val="hidden"/>
                                      </p:to>
                                    </p:set>
                                  </p:childTnLst>
                                </p:cTn>
                              </p:par>
                            </p:childTnLst>
                          </p:cTn>
                        </p:par>
                        <p:par>
                          <p:cTn id="891" fill="hold">
                            <p:stCondLst>
                              <p:cond delay="7750"/>
                            </p:stCondLst>
                            <p:childTnLst>
                              <p:par>
                                <p:cTn id="892" presetID="10" presetClass="entr" presetSubtype="0" fill="hold" nodeType="afterEffect">
                                  <p:stCondLst>
                                    <p:cond delay="0"/>
                                  </p:stCondLst>
                                  <p:childTnLst>
                                    <p:set>
                                      <p:cBhvr>
                                        <p:cTn id="893" dur="1" fill="hold">
                                          <p:stCondLst>
                                            <p:cond delay="0"/>
                                          </p:stCondLst>
                                        </p:cTn>
                                        <p:tgtEl>
                                          <p:spTgt spid="2568"/>
                                        </p:tgtEl>
                                        <p:attrNameLst>
                                          <p:attrName>style.visibility</p:attrName>
                                        </p:attrNameLst>
                                      </p:cBhvr>
                                      <p:to>
                                        <p:strVal val="visible"/>
                                      </p:to>
                                    </p:set>
                                    <p:animEffect transition="in" filter="fade">
                                      <p:cBhvr>
                                        <p:cTn id="894" dur="50"/>
                                        <p:tgtEl>
                                          <p:spTgt spid="2568"/>
                                        </p:tgtEl>
                                      </p:cBhvr>
                                    </p:animEffect>
                                  </p:childTnLst>
                                </p:cTn>
                              </p:par>
                              <p:par>
                                <p:cTn id="895" presetID="1" presetClass="exit" presetSubtype="0" fill="hold" nodeType="withEffect">
                                  <p:stCondLst>
                                    <p:cond delay="0"/>
                                  </p:stCondLst>
                                  <p:childTnLst>
                                    <p:set>
                                      <p:cBhvr>
                                        <p:cTn id="896" dur="1" fill="hold">
                                          <p:stCondLst>
                                            <p:cond delay="0"/>
                                          </p:stCondLst>
                                        </p:cTn>
                                        <p:tgtEl>
                                          <p:spTgt spid="2640"/>
                                        </p:tgtEl>
                                        <p:attrNameLst>
                                          <p:attrName>style.visibility</p:attrName>
                                        </p:attrNameLst>
                                      </p:cBhvr>
                                      <p:to>
                                        <p:strVal val="hidden"/>
                                      </p:to>
                                    </p:set>
                                  </p:childTnLst>
                                </p:cTn>
                              </p:par>
                            </p:childTnLst>
                          </p:cTn>
                        </p:par>
                        <p:par>
                          <p:cTn id="897" fill="hold">
                            <p:stCondLst>
                              <p:cond delay="7800"/>
                            </p:stCondLst>
                            <p:childTnLst>
                              <p:par>
                                <p:cTn id="898" presetID="10" presetClass="entr" presetSubtype="0" fill="hold" nodeType="afterEffect">
                                  <p:stCondLst>
                                    <p:cond delay="0"/>
                                  </p:stCondLst>
                                  <p:childTnLst>
                                    <p:set>
                                      <p:cBhvr>
                                        <p:cTn id="899" dur="1" fill="hold">
                                          <p:stCondLst>
                                            <p:cond delay="0"/>
                                          </p:stCondLst>
                                        </p:cTn>
                                        <p:tgtEl>
                                          <p:spTgt spid="2634"/>
                                        </p:tgtEl>
                                        <p:attrNameLst>
                                          <p:attrName>style.visibility</p:attrName>
                                        </p:attrNameLst>
                                      </p:cBhvr>
                                      <p:to>
                                        <p:strVal val="visible"/>
                                      </p:to>
                                    </p:set>
                                    <p:animEffect transition="in" filter="fade">
                                      <p:cBhvr>
                                        <p:cTn id="900" dur="50"/>
                                        <p:tgtEl>
                                          <p:spTgt spid="2634"/>
                                        </p:tgtEl>
                                      </p:cBhvr>
                                    </p:animEffect>
                                  </p:childTnLst>
                                </p:cTn>
                              </p:par>
                              <p:par>
                                <p:cTn id="901" presetID="1" presetClass="exit" presetSubtype="0" fill="hold" nodeType="withEffect">
                                  <p:stCondLst>
                                    <p:cond delay="0"/>
                                  </p:stCondLst>
                                  <p:childTnLst>
                                    <p:set>
                                      <p:cBhvr>
                                        <p:cTn id="902" dur="1" fill="hold">
                                          <p:stCondLst>
                                            <p:cond delay="0"/>
                                          </p:stCondLst>
                                        </p:cTn>
                                        <p:tgtEl>
                                          <p:spTgt spid="2568"/>
                                        </p:tgtEl>
                                        <p:attrNameLst>
                                          <p:attrName>style.visibility</p:attrName>
                                        </p:attrNameLst>
                                      </p:cBhvr>
                                      <p:to>
                                        <p:strVal val="hidden"/>
                                      </p:to>
                                    </p:set>
                                  </p:childTnLst>
                                </p:cTn>
                              </p:par>
                            </p:childTnLst>
                          </p:cTn>
                        </p:par>
                        <p:par>
                          <p:cTn id="903" fill="hold">
                            <p:stCondLst>
                              <p:cond delay="7850"/>
                            </p:stCondLst>
                            <p:childTnLst>
                              <p:par>
                                <p:cTn id="904" presetID="10" presetClass="entr" presetSubtype="0" fill="hold" nodeType="afterEffect">
                                  <p:stCondLst>
                                    <p:cond delay="0"/>
                                  </p:stCondLst>
                                  <p:childTnLst>
                                    <p:set>
                                      <p:cBhvr>
                                        <p:cTn id="905" dur="1" fill="hold">
                                          <p:stCondLst>
                                            <p:cond delay="0"/>
                                          </p:stCondLst>
                                        </p:cTn>
                                        <p:tgtEl>
                                          <p:spTgt spid="2562"/>
                                        </p:tgtEl>
                                        <p:attrNameLst>
                                          <p:attrName>style.visibility</p:attrName>
                                        </p:attrNameLst>
                                      </p:cBhvr>
                                      <p:to>
                                        <p:strVal val="visible"/>
                                      </p:to>
                                    </p:set>
                                    <p:animEffect transition="in" filter="fade">
                                      <p:cBhvr>
                                        <p:cTn id="906" dur="50"/>
                                        <p:tgtEl>
                                          <p:spTgt spid="2562"/>
                                        </p:tgtEl>
                                      </p:cBhvr>
                                    </p:animEffect>
                                  </p:childTnLst>
                                </p:cTn>
                              </p:par>
                              <p:par>
                                <p:cTn id="907" presetID="1" presetClass="exit" presetSubtype="0" fill="hold" nodeType="withEffect">
                                  <p:stCondLst>
                                    <p:cond delay="0"/>
                                  </p:stCondLst>
                                  <p:childTnLst>
                                    <p:set>
                                      <p:cBhvr>
                                        <p:cTn id="908" dur="1" fill="hold">
                                          <p:stCondLst>
                                            <p:cond delay="0"/>
                                          </p:stCondLst>
                                        </p:cTn>
                                        <p:tgtEl>
                                          <p:spTgt spid="2634"/>
                                        </p:tgtEl>
                                        <p:attrNameLst>
                                          <p:attrName>style.visibility</p:attrName>
                                        </p:attrNameLst>
                                      </p:cBhvr>
                                      <p:to>
                                        <p:strVal val="hidden"/>
                                      </p:to>
                                    </p:set>
                                  </p:childTnLst>
                                </p:cTn>
                              </p:par>
                            </p:childTnLst>
                          </p:cTn>
                        </p:par>
                        <p:par>
                          <p:cTn id="909" fill="hold">
                            <p:stCondLst>
                              <p:cond delay="7900"/>
                            </p:stCondLst>
                            <p:childTnLst>
                              <p:par>
                                <p:cTn id="910" presetID="10" presetClass="entr" presetSubtype="0" fill="hold" nodeType="afterEffect">
                                  <p:stCondLst>
                                    <p:cond delay="0"/>
                                  </p:stCondLst>
                                  <p:childTnLst>
                                    <p:set>
                                      <p:cBhvr>
                                        <p:cTn id="911" dur="1" fill="hold">
                                          <p:stCondLst>
                                            <p:cond delay="0"/>
                                          </p:stCondLst>
                                        </p:cTn>
                                        <p:tgtEl>
                                          <p:spTgt spid="2628"/>
                                        </p:tgtEl>
                                        <p:attrNameLst>
                                          <p:attrName>style.visibility</p:attrName>
                                        </p:attrNameLst>
                                      </p:cBhvr>
                                      <p:to>
                                        <p:strVal val="visible"/>
                                      </p:to>
                                    </p:set>
                                    <p:animEffect transition="in" filter="fade">
                                      <p:cBhvr>
                                        <p:cTn id="912" dur="50"/>
                                        <p:tgtEl>
                                          <p:spTgt spid="2628"/>
                                        </p:tgtEl>
                                      </p:cBhvr>
                                    </p:animEffect>
                                  </p:childTnLst>
                                </p:cTn>
                              </p:par>
                              <p:par>
                                <p:cTn id="913" presetID="1" presetClass="exit" presetSubtype="0" fill="hold" nodeType="withEffect">
                                  <p:stCondLst>
                                    <p:cond delay="0"/>
                                  </p:stCondLst>
                                  <p:childTnLst>
                                    <p:set>
                                      <p:cBhvr>
                                        <p:cTn id="914" dur="1" fill="hold">
                                          <p:stCondLst>
                                            <p:cond delay="0"/>
                                          </p:stCondLst>
                                        </p:cTn>
                                        <p:tgtEl>
                                          <p:spTgt spid="2562"/>
                                        </p:tgtEl>
                                        <p:attrNameLst>
                                          <p:attrName>style.visibility</p:attrName>
                                        </p:attrNameLst>
                                      </p:cBhvr>
                                      <p:to>
                                        <p:strVal val="hidden"/>
                                      </p:to>
                                    </p:set>
                                  </p:childTnLst>
                                </p:cTn>
                              </p:par>
                            </p:childTnLst>
                          </p:cTn>
                        </p:par>
                        <p:par>
                          <p:cTn id="915" fill="hold">
                            <p:stCondLst>
                              <p:cond delay="7950"/>
                            </p:stCondLst>
                            <p:childTnLst>
                              <p:par>
                                <p:cTn id="916" presetID="10" presetClass="entr" presetSubtype="0" fill="hold" nodeType="afterEffect">
                                  <p:stCondLst>
                                    <p:cond delay="0"/>
                                  </p:stCondLst>
                                  <p:childTnLst>
                                    <p:set>
                                      <p:cBhvr>
                                        <p:cTn id="917" dur="1" fill="hold">
                                          <p:stCondLst>
                                            <p:cond delay="0"/>
                                          </p:stCondLst>
                                        </p:cTn>
                                        <p:tgtEl>
                                          <p:spTgt spid="2556"/>
                                        </p:tgtEl>
                                        <p:attrNameLst>
                                          <p:attrName>style.visibility</p:attrName>
                                        </p:attrNameLst>
                                      </p:cBhvr>
                                      <p:to>
                                        <p:strVal val="visible"/>
                                      </p:to>
                                    </p:set>
                                    <p:animEffect transition="in" filter="fade">
                                      <p:cBhvr>
                                        <p:cTn id="918" dur="50"/>
                                        <p:tgtEl>
                                          <p:spTgt spid="2556"/>
                                        </p:tgtEl>
                                      </p:cBhvr>
                                    </p:animEffect>
                                  </p:childTnLst>
                                </p:cTn>
                              </p:par>
                              <p:par>
                                <p:cTn id="919" presetID="1" presetClass="exit" presetSubtype="0" fill="hold" nodeType="withEffect">
                                  <p:stCondLst>
                                    <p:cond delay="0"/>
                                  </p:stCondLst>
                                  <p:childTnLst>
                                    <p:set>
                                      <p:cBhvr>
                                        <p:cTn id="920" dur="1" fill="hold">
                                          <p:stCondLst>
                                            <p:cond delay="0"/>
                                          </p:stCondLst>
                                        </p:cTn>
                                        <p:tgtEl>
                                          <p:spTgt spid="2628"/>
                                        </p:tgtEl>
                                        <p:attrNameLst>
                                          <p:attrName>style.visibility</p:attrName>
                                        </p:attrNameLst>
                                      </p:cBhvr>
                                      <p:to>
                                        <p:strVal val="hidden"/>
                                      </p:to>
                                    </p:set>
                                  </p:childTnLst>
                                </p:cTn>
                              </p:par>
                            </p:childTnLst>
                          </p:cTn>
                        </p:par>
                        <p:par>
                          <p:cTn id="921" fill="hold">
                            <p:stCondLst>
                              <p:cond delay="8000"/>
                            </p:stCondLst>
                            <p:childTnLst>
                              <p:par>
                                <p:cTn id="922" presetID="10" presetClass="entr" presetSubtype="0" fill="hold" nodeType="afterEffect">
                                  <p:stCondLst>
                                    <p:cond delay="0"/>
                                  </p:stCondLst>
                                  <p:childTnLst>
                                    <p:set>
                                      <p:cBhvr>
                                        <p:cTn id="923" dur="1" fill="hold">
                                          <p:stCondLst>
                                            <p:cond delay="0"/>
                                          </p:stCondLst>
                                        </p:cTn>
                                        <p:tgtEl>
                                          <p:spTgt spid="2622"/>
                                        </p:tgtEl>
                                        <p:attrNameLst>
                                          <p:attrName>style.visibility</p:attrName>
                                        </p:attrNameLst>
                                      </p:cBhvr>
                                      <p:to>
                                        <p:strVal val="visible"/>
                                      </p:to>
                                    </p:set>
                                    <p:animEffect transition="in" filter="fade">
                                      <p:cBhvr>
                                        <p:cTn id="924" dur="50"/>
                                        <p:tgtEl>
                                          <p:spTgt spid="2622"/>
                                        </p:tgtEl>
                                      </p:cBhvr>
                                    </p:animEffect>
                                  </p:childTnLst>
                                </p:cTn>
                              </p:par>
                              <p:par>
                                <p:cTn id="925" presetID="1" presetClass="exit" presetSubtype="0" fill="hold" nodeType="withEffect">
                                  <p:stCondLst>
                                    <p:cond delay="0"/>
                                  </p:stCondLst>
                                  <p:childTnLst>
                                    <p:set>
                                      <p:cBhvr>
                                        <p:cTn id="926" dur="1" fill="hold">
                                          <p:stCondLst>
                                            <p:cond delay="0"/>
                                          </p:stCondLst>
                                        </p:cTn>
                                        <p:tgtEl>
                                          <p:spTgt spid="2556"/>
                                        </p:tgtEl>
                                        <p:attrNameLst>
                                          <p:attrName>style.visibility</p:attrName>
                                        </p:attrNameLst>
                                      </p:cBhvr>
                                      <p:to>
                                        <p:strVal val="hidden"/>
                                      </p:to>
                                    </p:set>
                                  </p:childTnLst>
                                </p:cTn>
                              </p:par>
                            </p:childTnLst>
                          </p:cTn>
                        </p:par>
                        <p:par>
                          <p:cTn id="927" fill="hold">
                            <p:stCondLst>
                              <p:cond delay="8050"/>
                            </p:stCondLst>
                            <p:childTnLst>
                              <p:par>
                                <p:cTn id="928" presetID="10" presetClass="entr" presetSubtype="0" fill="hold" nodeType="afterEffect">
                                  <p:stCondLst>
                                    <p:cond delay="0"/>
                                  </p:stCondLst>
                                  <p:childTnLst>
                                    <p:set>
                                      <p:cBhvr>
                                        <p:cTn id="929" dur="1" fill="hold">
                                          <p:stCondLst>
                                            <p:cond delay="0"/>
                                          </p:stCondLst>
                                        </p:cTn>
                                        <p:tgtEl>
                                          <p:spTgt spid="2550"/>
                                        </p:tgtEl>
                                        <p:attrNameLst>
                                          <p:attrName>style.visibility</p:attrName>
                                        </p:attrNameLst>
                                      </p:cBhvr>
                                      <p:to>
                                        <p:strVal val="visible"/>
                                      </p:to>
                                    </p:set>
                                    <p:animEffect transition="in" filter="fade">
                                      <p:cBhvr>
                                        <p:cTn id="930" dur="50"/>
                                        <p:tgtEl>
                                          <p:spTgt spid="2550"/>
                                        </p:tgtEl>
                                      </p:cBhvr>
                                    </p:animEffect>
                                  </p:childTnLst>
                                </p:cTn>
                              </p:par>
                              <p:par>
                                <p:cTn id="931" presetID="1" presetClass="exit" presetSubtype="0" fill="hold" nodeType="withEffect">
                                  <p:stCondLst>
                                    <p:cond delay="0"/>
                                  </p:stCondLst>
                                  <p:childTnLst>
                                    <p:set>
                                      <p:cBhvr>
                                        <p:cTn id="932" dur="1" fill="hold">
                                          <p:stCondLst>
                                            <p:cond delay="0"/>
                                          </p:stCondLst>
                                        </p:cTn>
                                        <p:tgtEl>
                                          <p:spTgt spid="2622"/>
                                        </p:tgtEl>
                                        <p:attrNameLst>
                                          <p:attrName>style.visibility</p:attrName>
                                        </p:attrNameLst>
                                      </p:cBhvr>
                                      <p:to>
                                        <p:strVal val="hidden"/>
                                      </p:to>
                                    </p:set>
                                  </p:childTnLst>
                                </p:cTn>
                              </p:par>
                            </p:childTnLst>
                          </p:cTn>
                        </p:par>
                        <p:par>
                          <p:cTn id="933" fill="hold">
                            <p:stCondLst>
                              <p:cond delay="8100"/>
                            </p:stCondLst>
                            <p:childTnLst>
                              <p:par>
                                <p:cTn id="934" presetID="10" presetClass="entr" presetSubtype="0" fill="hold" nodeType="afterEffect">
                                  <p:stCondLst>
                                    <p:cond delay="0"/>
                                  </p:stCondLst>
                                  <p:childTnLst>
                                    <p:set>
                                      <p:cBhvr>
                                        <p:cTn id="935" dur="1" fill="hold">
                                          <p:stCondLst>
                                            <p:cond delay="0"/>
                                          </p:stCondLst>
                                        </p:cTn>
                                        <p:tgtEl>
                                          <p:spTgt spid="2616"/>
                                        </p:tgtEl>
                                        <p:attrNameLst>
                                          <p:attrName>style.visibility</p:attrName>
                                        </p:attrNameLst>
                                      </p:cBhvr>
                                      <p:to>
                                        <p:strVal val="visible"/>
                                      </p:to>
                                    </p:set>
                                    <p:animEffect transition="in" filter="fade">
                                      <p:cBhvr>
                                        <p:cTn id="936" dur="50"/>
                                        <p:tgtEl>
                                          <p:spTgt spid="2616"/>
                                        </p:tgtEl>
                                      </p:cBhvr>
                                    </p:animEffect>
                                  </p:childTnLst>
                                </p:cTn>
                              </p:par>
                              <p:par>
                                <p:cTn id="937" presetID="1" presetClass="exit" presetSubtype="0" fill="hold" nodeType="withEffect">
                                  <p:stCondLst>
                                    <p:cond delay="0"/>
                                  </p:stCondLst>
                                  <p:childTnLst>
                                    <p:set>
                                      <p:cBhvr>
                                        <p:cTn id="938" dur="1" fill="hold">
                                          <p:stCondLst>
                                            <p:cond delay="0"/>
                                          </p:stCondLst>
                                        </p:cTn>
                                        <p:tgtEl>
                                          <p:spTgt spid="2550"/>
                                        </p:tgtEl>
                                        <p:attrNameLst>
                                          <p:attrName>style.visibility</p:attrName>
                                        </p:attrNameLst>
                                      </p:cBhvr>
                                      <p:to>
                                        <p:strVal val="hidden"/>
                                      </p:to>
                                    </p:set>
                                  </p:childTnLst>
                                </p:cTn>
                              </p:par>
                            </p:childTnLst>
                          </p:cTn>
                        </p:par>
                        <p:par>
                          <p:cTn id="939" fill="hold">
                            <p:stCondLst>
                              <p:cond delay="8150"/>
                            </p:stCondLst>
                            <p:childTnLst>
                              <p:par>
                                <p:cTn id="940" presetID="10" presetClass="entr" presetSubtype="0" fill="hold" nodeType="afterEffect">
                                  <p:stCondLst>
                                    <p:cond delay="0"/>
                                  </p:stCondLst>
                                  <p:childTnLst>
                                    <p:set>
                                      <p:cBhvr>
                                        <p:cTn id="941" dur="1" fill="hold">
                                          <p:stCondLst>
                                            <p:cond delay="0"/>
                                          </p:stCondLst>
                                        </p:cTn>
                                        <p:tgtEl>
                                          <p:spTgt spid="2544"/>
                                        </p:tgtEl>
                                        <p:attrNameLst>
                                          <p:attrName>style.visibility</p:attrName>
                                        </p:attrNameLst>
                                      </p:cBhvr>
                                      <p:to>
                                        <p:strVal val="visible"/>
                                      </p:to>
                                    </p:set>
                                    <p:animEffect transition="in" filter="fade">
                                      <p:cBhvr>
                                        <p:cTn id="942" dur="50"/>
                                        <p:tgtEl>
                                          <p:spTgt spid="2544"/>
                                        </p:tgtEl>
                                      </p:cBhvr>
                                    </p:animEffect>
                                  </p:childTnLst>
                                </p:cTn>
                              </p:par>
                              <p:par>
                                <p:cTn id="943" presetID="1" presetClass="exit" presetSubtype="0" fill="hold" nodeType="withEffect">
                                  <p:stCondLst>
                                    <p:cond delay="0"/>
                                  </p:stCondLst>
                                  <p:childTnLst>
                                    <p:set>
                                      <p:cBhvr>
                                        <p:cTn id="944" dur="1" fill="hold">
                                          <p:stCondLst>
                                            <p:cond delay="0"/>
                                          </p:stCondLst>
                                        </p:cTn>
                                        <p:tgtEl>
                                          <p:spTgt spid="2616"/>
                                        </p:tgtEl>
                                        <p:attrNameLst>
                                          <p:attrName>style.visibility</p:attrName>
                                        </p:attrNameLst>
                                      </p:cBhvr>
                                      <p:to>
                                        <p:strVal val="hidden"/>
                                      </p:to>
                                    </p:set>
                                  </p:childTnLst>
                                </p:cTn>
                              </p:par>
                            </p:childTnLst>
                          </p:cTn>
                        </p:par>
                        <p:par>
                          <p:cTn id="945" fill="hold">
                            <p:stCondLst>
                              <p:cond delay="8200"/>
                            </p:stCondLst>
                            <p:childTnLst>
                              <p:par>
                                <p:cTn id="946" presetID="10" presetClass="entr" presetSubtype="0" fill="hold" nodeType="afterEffect">
                                  <p:stCondLst>
                                    <p:cond delay="0"/>
                                  </p:stCondLst>
                                  <p:childTnLst>
                                    <p:set>
                                      <p:cBhvr>
                                        <p:cTn id="947" dur="1" fill="hold">
                                          <p:stCondLst>
                                            <p:cond delay="0"/>
                                          </p:stCondLst>
                                        </p:cTn>
                                        <p:tgtEl>
                                          <p:spTgt spid="2610"/>
                                        </p:tgtEl>
                                        <p:attrNameLst>
                                          <p:attrName>style.visibility</p:attrName>
                                        </p:attrNameLst>
                                      </p:cBhvr>
                                      <p:to>
                                        <p:strVal val="visible"/>
                                      </p:to>
                                    </p:set>
                                    <p:animEffect transition="in" filter="fade">
                                      <p:cBhvr>
                                        <p:cTn id="948" dur="50"/>
                                        <p:tgtEl>
                                          <p:spTgt spid="2610"/>
                                        </p:tgtEl>
                                      </p:cBhvr>
                                    </p:animEffect>
                                  </p:childTnLst>
                                </p:cTn>
                              </p:par>
                              <p:par>
                                <p:cTn id="949" presetID="1" presetClass="exit" presetSubtype="0" fill="hold" nodeType="withEffect">
                                  <p:stCondLst>
                                    <p:cond delay="0"/>
                                  </p:stCondLst>
                                  <p:childTnLst>
                                    <p:set>
                                      <p:cBhvr>
                                        <p:cTn id="950" dur="1" fill="hold">
                                          <p:stCondLst>
                                            <p:cond delay="0"/>
                                          </p:stCondLst>
                                        </p:cTn>
                                        <p:tgtEl>
                                          <p:spTgt spid="2544"/>
                                        </p:tgtEl>
                                        <p:attrNameLst>
                                          <p:attrName>style.visibility</p:attrName>
                                        </p:attrNameLst>
                                      </p:cBhvr>
                                      <p:to>
                                        <p:strVal val="hidden"/>
                                      </p:to>
                                    </p:set>
                                  </p:childTnLst>
                                </p:cTn>
                              </p:par>
                            </p:childTnLst>
                          </p:cTn>
                        </p:par>
                        <p:par>
                          <p:cTn id="951" fill="hold">
                            <p:stCondLst>
                              <p:cond delay="8250"/>
                            </p:stCondLst>
                            <p:childTnLst>
                              <p:par>
                                <p:cTn id="952" presetID="10" presetClass="entr" presetSubtype="0" fill="hold" nodeType="afterEffect">
                                  <p:stCondLst>
                                    <p:cond delay="0"/>
                                  </p:stCondLst>
                                  <p:childTnLst>
                                    <p:set>
                                      <p:cBhvr>
                                        <p:cTn id="953" dur="1" fill="hold">
                                          <p:stCondLst>
                                            <p:cond delay="0"/>
                                          </p:stCondLst>
                                        </p:cTn>
                                        <p:tgtEl>
                                          <p:spTgt spid="2538"/>
                                        </p:tgtEl>
                                        <p:attrNameLst>
                                          <p:attrName>style.visibility</p:attrName>
                                        </p:attrNameLst>
                                      </p:cBhvr>
                                      <p:to>
                                        <p:strVal val="visible"/>
                                      </p:to>
                                    </p:set>
                                    <p:animEffect transition="in" filter="fade">
                                      <p:cBhvr>
                                        <p:cTn id="954" dur="50"/>
                                        <p:tgtEl>
                                          <p:spTgt spid="2538"/>
                                        </p:tgtEl>
                                      </p:cBhvr>
                                    </p:animEffect>
                                  </p:childTnLst>
                                </p:cTn>
                              </p:par>
                              <p:par>
                                <p:cTn id="955" presetID="1" presetClass="exit" presetSubtype="0" fill="hold" nodeType="withEffect">
                                  <p:stCondLst>
                                    <p:cond delay="0"/>
                                  </p:stCondLst>
                                  <p:childTnLst>
                                    <p:set>
                                      <p:cBhvr>
                                        <p:cTn id="956" dur="1" fill="hold">
                                          <p:stCondLst>
                                            <p:cond delay="0"/>
                                          </p:stCondLst>
                                        </p:cTn>
                                        <p:tgtEl>
                                          <p:spTgt spid="2610"/>
                                        </p:tgtEl>
                                        <p:attrNameLst>
                                          <p:attrName>style.visibility</p:attrName>
                                        </p:attrNameLst>
                                      </p:cBhvr>
                                      <p:to>
                                        <p:strVal val="hidden"/>
                                      </p:to>
                                    </p:set>
                                  </p:childTnLst>
                                </p:cTn>
                              </p:par>
                            </p:childTnLst>
                          </p:cTn>
                        </p:par>
                        <p:par>
                          <p:cTn id="957" fill="hold">
                            <p:stCondLst>
                              <p:cond delay="8300"/>
                            </p:stCondLst>
                            <p:childTnLst>
                              <p:par>
                                <p:cTn id="958" presetID="10" presetClass="entr" presetSubtype="0" fill="hold" nodeType="afterEffect">
                                  <p:stCondLst>
                                    <p:cond delay="0"/>
                                  </p:stCondLst>
                                  <p:childTnLst>
                                    <p:set>
                                      <p:cBhvr>
                                        <p:cTn id="959" dur="1" fill="hold">
                                          <p:stCondLst>
                                            <p:cond delay="0"/>
                                          </p:stCondLst>
                                        </p:cTn>
                                        <p:tgtEl>
                                          <p:spTgt spid="2604"/>
                                        </p:tgtEl>
                                        <p:attrNameLst>
                                          <p:attrName>style.visibility</p:attrName>
                                        </p:attrNameLst>
                                      </p:cBhvr>
                                      <p:to>
                                        <p:strVal val="visible"/>
                                      </p:to>
                                    </p:set>
                                    <p:animEffect transition="in" filter="fade">
                                      <p:cBhvr>
                                        <p:cTn id="960" dur="50"/>
                                        <p:tgtEl>
                                          <p:spTgt spid="2604"/>
                                        </p:tgtEl>
                                      </p:cBhvr>
                                    </p:animEffect>
                                  </p:childTnLst>
                                </p:cTn>
                              </p:par>
                              <p:par>
                                <p:cTn id="961" presetID="1" presetClass="exit" presetSubtype="0" fill="hold" nodeType="withEffect">
                                  <p:stCondLst>
                                    <p:cond delay="0"/>
                                  </p:stCondLst>
                                  <p:childTnLst>
                                    <p:set>
                                      <p:cBhvr>
                                        <p:cTn id="962" dur="1" fill="hold">
                                          <p:stCondLst>
                                            <p:cond delay="0"/>
                                          </p:stCondLst>
                                        </p:cTn>
                                        <p:tgtEl>
                                          <p:spTgt spid="2538"/>
                                        </p:tgtEl>
                                        <p:attrNameLst>
                                          <p:attrName>style.visibility</p:attrName>
                                        </p:attrNameLst>
                                      </p:cBhvr>
                                      <p:to>
                                        <p:strVal val="hidden"/>
                                      </p:to>
                                    </p:set>
                                  </p:childTnLst>
                                </p:cTn>
                              </p:par>
                            </p:childTnLst>
                          </p:cTn>
                        </p:par>
                        <p:par>
                          <p:cTn id="963" fill="hold">
                            <p:stCondLst>
                              <p:cond delay="8350"/>
                            </p:stCondLst>
                            <p:childTnLst>
                              <p:par>
                                <p:cTn id="964" presetID="10" presetClass="entr" presetSubtype="0" fill="hold" nodeType="afterEffect">
                                  <p:stCondLst>
                                    <p:cond delay="0"/>
                                  </p:stCondLst>
                                  <p:childTnLst>
                                    <p:set>
                                      <p:cBhvr>
                                        <p:cTn id="965" dur="1" fill="hold">
                                          <p:stCondLst>
                                            <p:cond delay="0"/>
                                          </p:stCondLst>
                                        </p:cTn>
                                        <p:tgtEl>
                                          <p:spTgt spid="2532"/>
                                        </p:tgtEl>
                                        <p:attrNameLst>
                                          <p:attrName>style.visibility</p:attrName>
                                        </p:attrNameLst>
                                      </p:cBhvr>
                                      <p:to>
                                        <p:strVal val="visible"/>
                                      </p:to>
                                    </p:set>
                                    <p:animEffect transition="in" filter="fade">
                                      <p:cBhvr>
                                        <p:cTn id="966" dur="50"/>
                                        <p:tgtEl>
                                          <p:spTgt spid="2532"/>
                                        </p:tgtEl>
                                      </p:cBhvr>
                                    </p:animEffect>
                                  </p:childTnLst>
                                </p:cTn>
                              </p:par>
                              <p:par>
                                <p:cTn id="967" presetID="1" presetClass="exit" presetSubtype="0" fill="hold" nodeType="withEffect">
                                  <p:stCondLst>
                                    <p:cond delay="0"/>
                                  </p:stCondLst>
                                  <p:childTnLst>
                                    <p:set>
                                      <p:cBhvr>
                                        <p:cTn id="968" dur="1" fill="hold">
                                          <p:stCondLst>
                                            <p:cond delay="0"/>
                                          </p:stCondLst>
                                        </p:cTn>
                                        <p:tgtEl>
                                          <p:spTgt spid="2604"/>
                                        </p:tgtEl>
                                        <p:attrNameLst>
                                          <p:attrName>style.visibility</p:attrName>
                                        </p:attrNameLst>
                                      </p:cBhvr>
                                      <p:to>
                                        <p:strVal val="hidden"/>
                                      </p:to>
                                    </p:set>
                                  </p:childTnLst>
                                </p:cTn>
                              </p:par>
                            </p:childTnLst>
                          </p:cTn>
                        </p:par>
                        <p:par>
                          <p:cTn id="969" fill="hold">
                            <p:stCondLst>
                              <p:cond delay="8400"/>
                            </p:stCondLst>
                            <p:childTnLst>
                              <p:par>
                                <p:cTn id="970" presetID="10" presetClass="entr" presetSubtype="0" fill="hold" nodeType="afterEffect">
                                  <p:stCondLst>
                                    <p:cond delay="0"/>
                                  </p:stCondLst>
                                  <p:childTnLst>
                                    <p:set>
                                      <p:cBhvr>
                                        <p:cTn id="971" dur="1" fill="hold">
                                          <p:stCondLst>
                                            <p:cond delay="0"/>
                                          </p:stCondLst>
                                        </p:cTn>
                                        <p:tgtEl>
                                          <p:spTgt spid="2598"/>
                                        </p:tgtEl>
                                        <p:attrNameLst>
                                          <p:attrName>style.visibility</p:attrName>
                                        </p:attrNameLst>
                                      </p:cBhvr>
                                      <p:to>
                                        <p:strVal val="visible"/>
                                      </p:to>
                                    </p:set>
                                    <p:animEffect transition="in" filter="fade">
                                      <p:cBhvr>
                                        <p:cTn id="972" dur="50"/>
                                        <p:tgtEl>
                                          <p:spTgt spid="2598"/>
                                        </p:tgtEl>
                                      </p:cBhvr>
                                    </p:animEffect>
                                  </p:childTnLst>
                                </p:cTn>
                              </p:par>
                              <p:par>
                                <p:cTn id="973" presetID="1" presetClass="exit" presetSubtype="0" fill="hold" nodeType="withEffect">
                                  <p:stCondLst>
                                    <p:cond delay="0"/>
                                  </p:stCondLst>
                                  <p:childTnLst>
                                    <p:set>
                                      <p:cBhvr>
                                        <p:cTn id="974" dur="1" fill="hold">
                                          <p:stCondLst>
                                            <p:cond delay="0"/>
                                          </p:stCondLst>
                                        </p:cTn>
                                        <p:tgtEl>
                                          <p:spTgt spid="2532"/>
                                        </p:tgtEl>
                                        <p:attrNameLst>
                                          <p:attrName>style.visibility</p:attrName>
                                        </p:attrNameLst>
                                      </p:cBhvr>
                                      <p:to>
                                        <p:strVal val="hidden"/>
                                      </p:to>
                                    </p:set>
                                  </p:childTnLst>
                                </p:cTn>
                              </p:par>
                            </p:childTnLst>
                          </p:cTn>
                        </p:par>
                        <p:par>
                          <p:cTn id="975" fill="hold">
                            <p:stCondLst>
                              <p:cond delay="8450"/>
                            </p:stCondLst>
                            <p:childTnLst>
                              <p:par>
                                <p:cTn id="976" presetID="10" presetClass="entr" presetSubtype="0" fill="hold" nodeType="afterEffect">
                                  <p:stCondLst>
                                    <p:cond delay="0"/>
                                  </p:stCondLst>
                                  <p:childTnLst>
                                    <p:set>
                                      <p:cBhvr>
                                        <p:cTn id="977" dur="1" fill="hold">
                                          <p:stCondLst>
                                            <p:cond delay="0"/>
                                          </p:stCondLst>
                                        </p:cTn>
                                        <p:tgtEl>
                                          <p:spTgt spid="2526"/>
                                        </p:tgtEl>
                                        <p:attrNameLst>
                                          <p:attrName>style.visibility</p:attrName>
                                        </p:attrNameLst>
                                      </p:cBhvr>
                                      <p:to>
                                        <p:strVal val="visible"/>
                                      </p:to>
                                    </p:set>
                                    <p:animEffect transition="in" filter="fade">
                                      <p:cBhvr>
                                        <p:cTn id="978" dur="50"/>
                                        <p:tgtEl>
                                          <p:spTgt spid="2526"/>
                                        </p:tgtEl>
                                      </p:cBhvr>
                                    </p:animEffect>
                                  </p:childTnLst>
                                </p:cTn>
                              </p:par>
                              <p:par>
                                <p:cTn id="979" presetID="1" presetClass="exit" presetSubtype="0" fill="hold" nodeType="withEffect">
                                  <p:stCondLst>
                                    <p:cond delay="0"/>
                                  </p:stCondLst>
                                  <p:childTnLst>
                                    <p:set>
                                      <p:cBhvr>
                                        <p:cTn id="980" dur="1" fill="hold">
                                          <p:stCondLst>
                                            <p:cond delay="0"/>
                                          </p:stCondLst>
                                        </p:cTn>
                                        <p:tgtEl>
                                          <p:spTgt spid="2598"/>
                                        </p:tgtEl>
                                        <p:attrNameLst>
                                          <p:attrName>style.visibility</p:attrName>
                                        </p:attrNameLst>
                                      </p:cBhvr>
                                      <p:to>
                                        <p:strVal val="hidden"/>
                                      </p:to>
                                    </p:set>
                                  </p:childTnLst>
                                </p:cTn>
                              </p:par>
                            </p:childTnLst>
                          </p:cTn>
                        </p:par>
                        <p:par>
                          <p:cTn id="981" fill="hold">
                            <p:stCondLst>
                              <p:cond delay="8500"/>
                            </p:stCondLst>
                            <p:childTnLst>
                              <p:par>
                                <p:cTn id="982" presetID="10" presetClass="entr" presetSubtype="0" fill="hold" nodeType="afterEffect">
                                  <p:stCondLst>
                                    <p:cond delay="0"/>
                                  </p:stCondLst>
                                  <p:childTnLst>
                                    <p:set>
                                      <p:cBhvr>
                                        <p:cTn id="983" dur="1" fill="hold">
                                          <p:stCondLst>
                                            <p:cond delay="0"/>
                                          </p:stCondLst>
                                        </p:cTn>
                                        <p:tgtEl>
                                          <p:spTgt spid="2592"/>
                                        </p:tgtEl>
                                        <p:attrNameLst>
                                          <p:attrName>style.visibility</p:attrName>
                                        </p:attrNameLst>
                                      </p:cBhvr>
                                      <p:to>
                                        <p:strVal val="visible"/>
                                      </p:to>
                                    </p:set>
                                    <p:animEffect transition="in" filter="fade">
                                      <p:cBhvr>
                                        <p:cTn id="984" dur="50"/>
                                        <p:tgtEl>
                                          <p:spTgt spid="2592"/>
                                        </p:tgtEl>
                                      </p:cBhvr>
                                    </p:animEffect>
                                  </p:childTnLst>
                                </p:cTn>
                              </p:par>
                              <p:par>
                                <p:cTn id="985" presetID="1" presetClass="exit" presetSubtype="0" fill="hold" nodeType="withEffect">
                                  <p:stCondLst>
                                    <p:cond delay="0"/>
                                  </p:stCondLst>
                                  <p:childTnLst>
                                    <p:set>
                                      <p:cBhvr>
                                        <p:cTn id="986" dur="1" fill="hold">
                                          <p:stCondLst>
                                            <p:cond delay="0"/>
                                          </p:stCondLst>
                                        </p:cTn>
                                        <p:tgtEl>
                                          <p:spTgt spid="2526"/>
                                        </p:tgtEl>
                                        <p:attrNameLst>
                                          <p:attrName>style.visibility</p:attrName>
                                        </p:attrNameLst>
                                      </p:cBhvr>
                                      <p:to>
                                        <p:strVal val="hidden"/>
                                      </p:to>
                                    </p:set>
                                  </p:childTnLst>
                                </p:cTn>
                              </p:par>
                            </p:childTnLst>
                          </p:cTn>
                        </p:par>
                        <p:par>
                          <p:cTn id="987" fill="hold">
                            <p:stCondLst>
                              <p:cond delay="8550"/>
                            </p:stCondLst>
                            <p:childTnLst>
                              <p:par>
                                <p:cTn id="988" presetID="10" presetClass="entr" presetSubtype="0" fill="hold" nodeType="afterEffect">
                                  <p:stCondLst>
                                    <p:cond delay="0"/>
                                  </p:stCondLst>
                                  <p:childTnLst>
                                    <p:set>
                                      <p:cBhvr>
                                        <p:cTn id="989" dur="1" fill="hold">
                                          <p:stCondLst>
                                            <p:cond delay="0"/>
                                          </p:stCondLst>
                                        </p:cTn>
                                        <p:tgtEl>
                                          <p:spTgt spid="2520"/>
                                        </p:tgtEl>
                                        <p:attrNameLst>
                                          <p:attrName>style.visibility</p:attrName>
                                        </p:attrNameLst>
                                      </p:cBhvr>
                                      <p:to>
                                        <p:strVal val="visible"/>
                                      </p:to>
                                    </p:set>
                                    <p:animEffect transition="in" filter="fade">
                                      <p:cBhvr>
                                        <p:cTn id="990" dur="50"/>
                                        <p:tgtEl>
                                          <p:spTgt spid="2520"/>
                                        </p:tgtEl>
                                      </p:cBhvr>
                                    </p:animEffect>
                                  </p:childTnLst>
                                </p:cTn>
                              </p:par>
                              <p:par>
                                <p:cTn id="991" presetID="1" presetClass="exit" presetSubtype="0" fill="hold" nodeType="withEffect">
                                  <p:stCondLst>
                                    <p:cond delay="0"/>
                                  </p:stCondLst>
                                  <p:childTnLst>
                                    <p:set>
                                      <p:cBhvr>
                                        <p:cTn id="992" dur="1" fill="hold">
                                          <p:stCondLst>
                                            <p:cond delay="0"/>
                                          </p:stCondLst>
                                        </p:cTn>
                                        <p:tgtEl>
                                          <p:spTgt spid="2592"/>
                                        </p:tgtEl>
                                        <p:attrNameLst>
                                          <p:attrName>style.visibility</p:attrName>
                                        </p:attrNameLst>
                                      </p:cBhvr>
                                      <p:to>
                                        <p:strVal val="hidden"/>
                                      </p:to>
                                    </p:set>
                                  </p:childTnLst>
                                </p:cTn>
                              </p:par>
                            </p:childTnLst>
                          </p:cTn>
                        </p:par>
                        <p:par>
                          <p:cTn id="993" fill="hold">
                            <p:stCondLst>
                              <p:cond delay="8600"/>
                            </p:stCondLst>
                            <p:childTnLst>
                              <p:par>
                                <p:cTn id="994" presetID="10" presetClass="entr" presetSubtype="0" fill="hold" nodeType="afterEffect">
                                  <p:stCondLst>
                                    <p:cond delay="0"/>
                                  </p:stCondLst>
                                  <p:childTnLst>
                                    <p:set>
                                      <p:cBhvr>
                                        <p:cTn id="995" dur="1" fill="hold">
                                          <p:stCondLst>
                                            <p:cond delay="0"/>
                                          </p:stCondLst>
                                        </p:cTn>
                                        <p:tgtEl>
                                          <p:spTgt spid="2586"/>
                                        </p:tgtEl>
                                        <p:attrNameLst>
                                          <p:attrName>style.visibility</p:attrName>
                                        </p:attrNameLst>
                                      </p:cBhvr>
                                      <p:to>
                                        <p:strVal val="visible"/>
                                      </p:to>
                                    </p:set>
                                    <p:animEffect transition="in" filter="fade">
                                      <p:cBhvr>
                                        <p:cTn id="996" dur="50"/>
                                        <p:tgtEl>
                                          <p:spTgt spid="2586"/>
                                        </p:tgtEl>
                                      </p:cBhvr>
                                    </p:animEffect>
                                  </p:childTnLst>
                                </p:cTn>
                              </p:par>
                              <p:par>
                                <p:cTn id="997" presetID="1" presetClass="exit" presetSubtype="0" fill="hold" nodeType="withEffect">
                                  <p:stCondLst>
                                    <p:cond delay="0"/>
                                  </p:stCondLst>
                                  <p:childTnLst>
                                    <p:set>
                                      <p:cBhvr>
                                        <p:cTn id="998" dur="1" fill="hold">
                                          <p:stCondLst>
                                            <p:cond delay="0"/>
                                          </p:stCondLst>
                                        </p:cTn>
                                        <p:tgtEl>
                                          <p:spTgt spid="2520"/>
                                        </p:tgtEl>
                                        <p:attrNameLst>
                                          <p:attrName>style.visibility</p:attrName>
                                        </p:attrNameLst>
                                      </p:cBhvr>
                                      <p:to>
                                        <p:strVal val="hidden"/>
                                      </p:to>
                                    </p:set>
                                  </p:childTnLst>
                                </p:cTn>
                              </p:par>
                            </p:childTnLst>
                          </p:cTn>
                        </p:par>
                        <p:par>
                          <p:cTn id="999" fill="hold">
                            <p:stCondLst>
                              <p:cond delay="8650"/>
                            </p:stCondLst>
                            <p:childTnLst>
                              <p:par>
                                <p:cTn id="1000" presetID="10" presetClass="entr" presetSubtype="0" fill="hold" nodeType="afterEffect">
                                  <p:stCondLst>
                                    <p:cond delay="0"/>
                                  </p:stCondLst>
                                  <p:childTnLst>
                                    <p:set>
                                      <p:cBhvr>
                                        <p:cTn id="1001" dur="1" fill="hold">
                                          <p:stCondLst>
                                            <p:cond delay="0"/>
                                          </p:stCondLst>
                                        </p:cTn>
                                        <p:tgtEl>
                                          <p:spTgt spid="2514"/>
                                        </p:tgtEl>
                                        <p:attrNameLst>
                                          <p:attrName>style.visibility</p:attrName>
                                        </p:attrNameLst>
                                      </p:cBhvr>
                                      <p:to>
                                        <p:strVal val="visible"/>
                                      </p:to>
                                    </p:set>
                                    <p:animEffect transition="in" filter="fade">
                                      <p:cBhvr>
                                        <p:cTn id="1002" dur="50"/>
                                        <p:tgtEl>
                                          <p:spTgt spid="2514"/>
                                        </p:tgtEl>
                                      </p:cBhvr>
                                    </p:animEffect>
                                  </p:childTnLst>
                                </p:cTn>
                              </p:par>
                              <p:par>
                                <p:cTn id="1003" presetID="1" presetClass="exit" presetSubtype="0" fill="hold" nodeType="withEffect">
                                  <p:stCondLst>
                                    <p:cond delay="0"/>
                                  </p:stCondLst>
                                  <p:childTnLst>
                                    <p:set>
                                      <p:cBhvr>
                                        <p:cTn id="1004" dur="1" fill="hold">
                                          <p:stCondLst>
                                            <p:cond delay="0"/>
                                          </p:stCondLst>
                                        </p:cTn>
                                        <p:tgtEl>
                                          <p:spTgt spid="2586"/>
                                        </p:tgtEl>
                                        <p:attrNameLst>
                                          <p:attrName>style.visibility</p:attrName>
                                        </p:attrNameLst>
                                      </p:cBhvr>
                                      <p:to>
                                        <p:strVal val="hidden"/>
                                      </p:to>
                                    </p:set>
                                  </p:childTnLst>
                                </p:cTn>
                              </p:par>
                            </p:childTnLst>
                          </p:cTn>
                        </p:par>
                        <p:par>
                          <p:cTn id="1005" fill="hold">
                            <p:stCondLst>
                              <p:cond delay="8700"/>
                            </p:stCondLst>
                            <p:childTnLst>
                              <p:par>
                                <p:cTn id="1006" presetID="10" presetClass="entr" presetSubtype="0" fill="hold" nodeType="afterEffect">
                                  <p:stCondLst>
                                    <p:cond delay="0"/>
                                  </p:stCondLst>
                                  <p:childTnLst>
                                    <p:set>
                                      <p:cBhvr>
                                        <p:cTn id="1007" dur="1" fill="hold">
                                          <p:stCondLst>
                                            <p:cond delay="0"/>
                                          </p:stCondLst>
                                        </p:cTn>
                                        <p:tgtEl>
                                          <p:spTgt spid="2580"/>
                                        </p:tgtEl>
                                        <p:attrNameLst>
                                          <p:attrName>style.visibility</p:attrName>
                                        </p:attrNameLst>
                                      </p:cBhvr>
                                      <p:to>
                                        <p:strVal val="visible"/>
                                      </p:to>
                                    </p:set>
                                    <p:animEffect transition="in" filter="fade">
                                      <p:cBhvr>
                                        <p:cTn id="1008" dur="50"/>
                                        <p:tgtEl>
                                          <p:spTgt spid="2580"/>
                                        </p:tgtEl>
                                      </p:cBhvr>
                                    </p:animEffect>
                                  </p:childTnLst>
                                </p:cTn>
                              </p:par>
                              <p:par>
                                <p:cTn id="1009" presetID="1" presetClass="exit" presetSubtype="0" fill="hold" nodeType="withEffect">
                                  <p:stCondLst>
                                    <p:cond delay="0"/>
                                  </p:stCondLst>
                                  <p:childTnLst>
                                    <p:set>
                                      <p:cBhvr>
                                        <p:cTn id="1010" dur="1" fill="hold">
                                          <p:stCondLst>
                                            <p:cond delay="0"/>
                                          </p:stCondLst>
                                        </p:cTn>
                                        <p:tgtEl>
                                          <p:spTgt spid="2514"/>
                                        </p:tgtEl>
                                        <p:attrNameLst>
                                          <p:attrName>style.visibility</p:attrName>
                                        </p:attrNameLst>
                                      </p:cBhvr>
                                      <p:to>
                                        <p:strVal val="hidden"/>
                                      </p:to>
                                    </p:set>
                                  </p:childTnLst>
                                </p:cTn>
                              </p:par>
                            </p:childTnLst>
                          </p:cTn>
                        </p:par>
                        <p:par>
                          <p:cTn id="1011" fill="hold">
                            <p:stCondLst>
                              <p:cond delay="8750"/>
                            </p:stCondLst>
                            <p:childTnLst>
                              <p:par>
                                <p:cTn id="1012" presetID="10" presetClass="entr" presetSubtype="0" fill="hold" nodeType="afterEffect">
                                  <p:stCondLst>
                                    <p:cond delay="0"/>
                                  </p:stCondLst>
                                  <p:childTnLst>
                                    <p:set>
                                      <p:cBhvr>
                                        <p:cTn id="1013" dur="1" fill="hold">
                                          <p:stCondLst>
                                            <p:cond delay="0"/>
                                          </p:stCondLst>
                                        </p:cTn>
                                        <p:tgtEl>
                                          <p:spTgt spid="2508"/>
                                        </p:tgtEl>
                                        <p:attrNameLst>
                                          <p:attrName>style.visibility</p:attrName>
                                        </p:attrNameLst>
                                      </p:cBhvr>
                                      <p:to>
                                        <p:strVal val="visible"/>
                                      </p:to>
                                    </p:set>
                                    <p:animEffect transition="in" filter="fade">
                                      <p:cBhvr>
                                        <p:cTn id="1014" dur="50"/>
                                        <p:tgtEl>
                                          <p:spTgt spid="2508"/>
                                        </p:tgtEl>
                                      </p:cBhvr>
                                    </p:animEffect>
                                  </p:childTnLst>
                                </p:cTn>
                              </p:par>
                              <p:par>
                                <p:cTn id="1015" presetID="1" presetClass="exit" presetSubtype="0" fill="hold" nodeType="withEffect">
                                  <p:stCondLst>
                                    <p:cond delay="0"/>
                                  </p:stCondLst>
                                  <p:childTnLst>
                                    <p:set>
                                      <p:cBhvr>
                                        <p:cTn id="1016" dur="1" fill="hold">
                                          <p:stCondLst>
                                            <p:cond delay="0"/>
                                          </p:stCondLst>
                                        </p:cTn>
                                        <p:tgtEl>
                                          <p:spTgt spid="2580"/>
                                        </p:tgtEl>
                                        <p:attrNameLst>
                                          <p:attrName>style.visibility</p:attrName>
                                        </p:attrNameLst>
                                      </p:cBhvr>
                                      <p:to>
                                        <p:strVal val="hidden"/>
                                      </p:to>
                                    </p:set>
                                  </p:childTnLst>
                                </p:cTn>
                              </p:par>
                            </p:childTnLst>
                          </p:cTn>
                        </p:par>
                        <p:par>
                          <p:cTn id="1017" fill="hold">
                            <p:stCondLst>
                              <p:cond delay="8800"/>
                            </p:stCondLst>
                            <p:childTnLst>
                              <p:par>
                                <p:cTn id="1018" presetID="10" presetClass="entr" presetSubtype="0" fill="hold" nodeType="afterEffect">
                                  <p:stCondLst>
                                    <p:cond delay="0"/>
                                  </p:stCondLst>
                                  <p:childTnLst>
                                    <p:set>
                                      <p:cBhvr>
                                        <p:cTn id="1019" dur="1" fill="hold">
                                          <p:stCondLst>
                                            <p:cond delay="0"/>
                                          </p:stCondLst>
                                        </p:cTn>
                                        <p:tgtEl>
                                          <p:spTgt spid="2646"/>
                                        </p:tgtEl>
                                        <p:attrNameLst>
                                          <p:attrName>style.visibility</p:attrName>
                                        </p:attrNameLst>
                                      </p:cBhvr>
                                      <p:to>
                                        <p:strVal val="visible"/>
                                      </p:to>
                                    </p:set>
                                    <p:animEffect transition="in" filter="fade">
                                      <p:cBhvr>
                                        <p:cTn id="1020" dur="50"/>
                                        <p:tgtEl>
                                          <p:spTgt spid="2646"/>
                                        </p:tgtEl>
                                      </p:cBhvr>
                                    </p:animEffect>
                                  </p:childTnLst>
                                </p:cTn>
                              </p:par>
                              <p:par>
                                <p:cTn id="1021" presetID="1" presetClass="exit" presetSubtype="0" fill="hold" nodeType="withEffect">
                                  <p:stCondLst>
                                    <p:cond delay="0"/>
                                  </p:stCondLst>
                                  <p:childTnLst>
                                    <p:set>
                                      <p:cBhvr>
                                        <p:cTn id="1022" dur="1" fill="hold">
                                          <p:stCondLst>
                                            <p:cond delay="0"/>
                                          </p:stCondLst>
                                        </p:cTn>
                                        <p:tgtEl>
                                          <p:spTgt spid="2508"/>
                                        </p:tgtEl>
                                        <p:attrNameLst>
                                          <p:attrName>style.visibility</p:attrName>
                                        </p:attrNameLst>
                                      </p:cBhvr>
                                      <p:to>
                                        <p:strVal val="hidden"/>
                                      </p:to>
                                    </p:set>
                                  </p:childTnLst>
                                </p:cTn>
                              </p:par>
                            </p:childTnLst>
                          </p:cTn>
                        </p:par>
                        <p:par>
                          <p:cTn id="1023" fill="hold">
                            <p:stCondLst>
                              <p:cond delay="8850"/>
                            </p:stCondLst>
                            <p:childTnLst>
                              <p:par>
                                <p:cTn id="1024" presetID="10" presetClass="entr" presetSubtype="0" fill="hold" nodeType="afterEffect">
                                  <p:stCondLst>
                                    <p:cond delay="0"/>
                                  </p:stCondLst>
                                  <p:childTnLst>
                                    <p:set>
                                      <p:cBhvr>
                                        <p:cTn id="1025" dur="1" fill="hold">
                                          <p:stCondLst>
                                            <p:cond delay="0"/>
                                          </p:stCondLst>
                                        </p:cTn>
                                        <p:tgtEl>
                                          <p:spTgt spid="2436"/>
                                        </p:tgtEl>
                                        <p:attrNameLst>
                                          <p:attrName>style.visibility</p:attrName>
                                        </p:attrNameLst>
                                      </p:cBhvr>
                                      <p:to>
                                        <p:strVal val="visible"/>
                                      </p:to>
                                    </p:set>
                                    <p:animEffect transition="in" filter="fade">
                                      <p:cBhvr>
                                        <p:cTn id="1026" dur="50"/>
                                        <p:tgtEl>
                                          <p:spTgt spid="2436"/>
                                        </p:tgtEl>
                                      </p:cBhvr>
                                    </p:animEffect>
                                  </p:childTnLst>
                                </p:cTn>
                              </p:par>
                              <p:par>
                                <p:cTn id="1027" presetID="1" presetClass="exit" presetSubtype="0" fill="hold" nodeType="withEffect">
                                  <p:stCondLst>
                                    <p:cond delay="0"/>
                                  </p:stCondLst>
                                  <p:childTnLst>
                                    <p:set>
                                      <p:cBhvr>
                                        <p:cTn id="1028" dur="1" fill="hold">
                                          <p:stCondLst>
                                            <p:cond delay="0"/>
                                          </p:stCondLst>
                                        </p:cTn>
                                        <p:tgtEl>
                                          <p:spTgt spid="2646"/>
                                        </p:tgtEl>
                                        <p:attrNameLst>
                                          <p:attrName>style.visibility</p:attrName>
                                        </p:attrNameLst>
                                      </p:cBhvr>
                                      <p:to>
                                        <p:strVal val="hidden"/>
                                      </p:to>
                                    </p:set>
                                  </p:childTnLst>
                                </p:cTn>
                              </p:par>
                            </p:childTnLst>
                          </p:cTn>
                        </p:par>
                        <p:par>
                          <p:cTn id="1029" fill="hold">
                            <p:stCondLst>
                              <p:cond delay="8900"/>
                            </p:stCondLst>
                            <p:childTnLst>
                              <p:par>
                                <p:cTn id="1030" presetID="10" presetClass="entr" presetSubtype="0" fill="hold" nodeType="afterEffect">
                                  <p:stCondLst>
                                    <p:cond delay="0"/>
                                  </p:stCondLst>
                                  <p:childTnLst>
                                    <p:set>
                                      <p:cBhvr>
                                        <p:cTn id="1031" dur="1" fill="hold">
                                          <p:stCondLst>
                                            <p:cond delay="0"/>
                                          </p:stCondLst>
                                        </p:cTn>
                                        <p:tgtEl>
                                          <p:spTgt spid="2496"/>
                                        </p:tgtEl>
                                        <p:attrNameLst>
                                          <p:attrName>style.visibility</p:attrName>
                                        </p:attrNameLst>
                                      </p:cBhvr>
                                      <p:to>
                                        <p:strVal val="visible"/>
                                      </p:to>
                                    </p:set>
                                    <p:animEffect transition="in" filter="fade">
                                      <p:cBhvr>
                                        <p:cTn id="1032" dur="50"/>
                                        <p:tgtEl>
                                          <p:spTgt spid="2496"/>
                                        </p:tgtEl>
                                      </p:cBhvr>
                                    </p:animEffect>
                                  </p:childTnLst>
                                </p:cTn>
                              </p:par>
                              <p:par>
                                <p:cTn id="1033" presetID="1" presetClass="exit" presetSubtype="0" fill="hold" nodeType="withEffect">
                                  <p:stCondLst>
                                    <p:cond delay="0"/>
                                  </p:stCondLst>
                                  <p:childTnLst>
                                    <p:set>
                                      <p:cBhvr>
                                        <p:cTn id="1034" dur="1" fill="hold">
                                          <p:stCondLst>
                                            <p:cond delay="0"/>
                                          </p:stCondLst>
                                        </p:cTn>
                                        <p:tgtEl>
                                          <p:spTgt spid="2436"/>
                                        </p:tgtEl>
                                        <p:attrNameLst>
                                          <p:attrName>style.visibility</p:attrName>
                                        </p:attrNameLst>
                                      </p:cBhvr>
                                      <p:to>
                                        <p:strVal val="hidden"/>
                                      </p:to>
                                    </p:set>
                                  </p:childTnLst>
                                </p:cTn>
                              </p:par>
                            </p:childTnLst>
                          </p:cTn>
                        </p:par>
                        <p:par>
                          <p:cTn id="1035" fill="hold">
                            <p:stCondLst>
                              <p:cond delay="8950"/>
                            </p:stCondLst>
                            <p:childTnLst>
                              <p:par>
                                <p:cTn id="1036" presetID="10" presetClass="entr" presetSubtype="0" fill="hold" nodeType="afterEffect">
                                  <p:stCondLst>
                                    <p:cond delay="0"/>
                                  </p:stCondLst>
                                  <p:childTnLst>
                                    <p:set>
                                      <p:cBhvr>
                                        <p:cTn id="1037" dur="1" fill="hold">
                                          <p:stCondLst>
                                            <p:cond delay="0"/>
                                          </p:stCondLst>
                                        </p:cTn>
                                        <p:tgtEl>
                                          <p:spTgt spid="2430"/>
                                        </p:tgtEl>
                                        <p:attrNameLst>
                                          <p:attrName>style.visibility</p:attrName>
                                        </p:attrNameLst>
                                      </p:cBhvr>
                                      <p:to>
                                        <p:strVal val="visible"/>
                                      </p:to>
                                    </p:set>
                                    <p:animEffect transition="in" filter="fade">
                                      <p:cBhvr>
                                        <p:cTn id="1038" dur="50"/>
                                        <p:tgtEl>
                                          <p:spTgt spid="2430"/>
                                        </p:tgtEl>
                                      </p:cBhvr>
                                    </p:animEffect>
                                  </p:childTnLst>
                                </p:cTn>
                              </p:par>
                              <p:par>
                                <p:cTn id="1039" presetID="1" presetClass="exit" presetSubtype="0" fill="hold" nodeType="withEffect">
                                  <p:stCondLst>
                                    <p:cond delay="0"/>
                                  </p:stCondLst>
                                  <p:childTnLst>
                                    <p:set>
                                      <p:cBhvr>
                                        <p:cTn id="1040" dur="1" fill="hold">
                                          <p:stCondLst>
                                            <p:cond delay="0"/>
                                          </p:stCondLst>
                                        </p:cTn>
                                        <p:tgtEl>
                                          <p:spTgt spid="2496"/>
                                        </p:tgtEl>
                                        <p:attrNameLst>
                                          <p:attrName>style.visibility</p:attrName>
                                        </p:attrNameLst>
                                      </p:cBhvr>
                                      <p:to>
                                        <p:strVal val="hidden"/>
                                      </p:to>
                                    </p:set>
                                  </p:childTnLst>
                                </p:cTn>
                              </p:par>
                            </p:childTnLst>
                          </p:cTn>
                        </p:par>
                        <p:par>
                          <p:cTn id="1041" fill="hold">
                            <p:stCondLst>
                              <p:cond delay="9000"/>
                            </p:stCondLst>
                            <p:childTnLst>
                              <p:par>
                                <p:cTn id="1042" presetID="10" presetClass="entr" presetSubtype="0" fill="hold" nodeType="afterEffect">
                                  <p:stCondLst>
                                    <p:cond delay="0"/>
                                  </p:stCondLst>
                                  <p:childTnLst>
                                    <p:set>
                                      <p:cBhvr>
                                        <p:cTn id="1043" dur="1" fill="hold">
                                          <p:stCondLst>
                                            <p:cond delay="0"/>
                                          </p:stCondLst>
                                        </p:cTn>
                                        <p:tgtEl>
                                          <p:spTgt spid="2490"/>
                                        </p:tgtEl>
                                        <p:attrNameLst>
                                          <p:attrName>style.visibility</p:attrName>
                                        </p:attrNameLst>
                                      </p:cBhvr>
                                      <p:to>
                                        <p:strVal val="visible"/>
                                      </p:to>
                                    </p:set>
                                    <p:animEffect transition="in" filter="fade">
                                      <p:cBhvr>
                                        <p:cTn id="1044" dur="50"/>
                                        <p:tgtEl>
                                          <p:spTgt spid="2490"/>
                                        </p:tgtEl>
                                      </p:cBhvr>
                                    </p:animEffect>
                                  </p:childTnLst>
                                </p:cTn>
                              </p:par>
                              <p:par>
                                <p:cTn id="1045" presetID="1" presetClass="exit" presetSubtype="0" fill="hold" nodeType="withEffect">
                                  <p:stCondLst>
                                    <p:cond delay="0"/>
                                  </p:stCondLst>
                                  <p:childTnLst>
                                    <p:set>
                                      <p:cBhvr>
                                        <p:cTn id="1046" dur="1" fill="hold">
                                          <p:stCondLst>
                                            <p:cond delay="0"/>
                                          </p:stCondLst>
                                        </p:cTn>
                                        <p:tgtEl>
                                          <p:spTgt spid="2430"/>
                                        </p:tgtEl>
                                        <p:attrNameLst>
                                          <p:attrName>style.visibility</p:attrName>
                                        </p:attrNameLst>
                                      </p:cBhvr>
                                      <p:to>
                                        <p:strVal val="hidden"/>
                                      </p:to>
                                    </p:set>
                                  </p:childTnLst>
                                </p:cTn>
                              </p:par>
                            </p:childTnLst>
                          </p:cTn>
                        </p:par>
                        <p:par>
                          <p:cTn id="1047" fill="hold">
                            <p:stCondLst>
                              <p:cond delay="9050"/>
                            </p:stCondLst>
                            <p:childTnLst>
                              <p:par>
                                <p:cTn id="1048" presetID="10" presetClass="entr" presetSubtype="0" fill="hold" nodeType="afterEffect">
                                  <p:stCondLst>
                                    <p:cond delay="0"/>
                                  </p:stCondLst>
                                  <p:childTnLst>
                                    <p:set>
                                      <p:cBhvr>
                                        <p:cTn id="1049" dur="1" fill="hold">
                                          <p:stCondLst>
                                            <p:cond delay="0"/>
                                          </p:stCondLst>
                                        </p:cTn>
                                        <p:tgtEl>
                                          <p:spTgt spid="2424"/>
                                        </p:tgtEl>
                                        <p:attrNameLst>
                                          <p:attrName>style.visibility</p:attrName>
                                        </p:attrNameLst>
                                      </p:cBhvr>
                                      <p:to>
                                        <p:strVal val="visible"/>
                                      </p:to>
                                    </p:set>
                                    <p:animEffect transition="in" filter="fade">
                                      <p:cBhvr>
                                        <p:cTn id="1050" dur="50"/>
                                        <p:tgtEl>
                                          <p:spTgt spid="2424"/>
                                        </p:tgtEl>
                                      </p:cBhvr>
                                    </p:animEffect>
                                  </p:childTnLst>
                                </p:cTn>
                              </p:par>
                              <p:par>
                                <p:cTn id="1051" presetID="1" presetClass="exit" presetSubtype="0" fill="hold" nodeType="withEffect">
                                  <p:stCondLst>
                                    <p:cond delay="0"/>
                                  </p:stCondLst>
                                  <p:childTnLst>
                                    <p:set>
                                      <p:cBhvr>
                                        <p:cTn id="1052" dur="1" fill="hold">
                                          <p:stCondLst>
                                            <p:cond delay="0"/>
                                          </p:stCondLst>
                                        </p:cTn>
                                        <p:tgtEl>
                                          <p:spTgt spid="2490"/>
                                        </p:tgtEl>
                                        <p:attrNameLst>
                                          <p:attrName>style.visibility</p:attrName>
                                        </p:attrNameLst>
                                      </p:cBhvr>
                                      <p:to>
                                        <p:strVal val="hidden"/>
                                      </p:to>
                                    </p:set>
                                  </p:childTnLst>
                                </p:cTn>
                              </p:par>
                            </p:childTnLst>
                          </p:cTn>
                        </p:par>
                        <p:par>
                          <p:cTn id="1053" fill="hold">
                            <p:stCondLst>
                              <p:cond delay="9100"/>
                            </p:stCondLst>
                            <p:childTnLst>
                              <p:par>
                                <p:cTn id="1054" presetID="10" presetClass="entr" presetSubtype="0" fill="hold" nodeType="afterEffect">
                                  <p:stCondLst>
                                    <p:cond delay="0"/>
                                  </p:stCondLst>
                                  <p:childTnLst>
                                    <p:set>
                                      <p:cBhvr>
                                        <p:cTn id="1055" dur="1" fill="hold">
                                          <p:stCondLst>
                                            <p:cond delay="0"/>
                                          </p:stCondLst>
                                        </p:cTn>
                                        <p:tgtEl>
                                          <p:spTgt spid="2484"/>
                                        </p:tgtEl>
                                        <p:attrNameLst>
                                          <p:attrName>style.visibility</p:attrName>
                                        </p:attrNameLst>
                                      </p:cBhvr>
                                      <p:to>
                                        <p:strVal val="visible"/>
                                      </p:to>
                                    </p:set>
                                    <p:animEffect transition="in" filter="fade">
                                      <p:cBhvr>
                                        <p:cTn id="1056" dur="50"/>
                                        <p:tgtEl>
                                          <p:spTgt spid="2484"/>
                                        </p:tgtEl>
                                      </p:cBhvr>
                                    </p:animEffect>
                                  </p:childTnLst>
                                </p:cTn>
                              </p:par>
                              <p:par>
                                <p:cTn id="1057" presetID="1" presetClass="exit" presetSubtype="0" fill="hold" nodeType="withEffect">
                                  <p:stCondLst>
                                    <p:cond delay="0"/>
                                  </p:stCondLst>
                                  <p:childTnLst>
                                    <p:set>
                                      <p:cBhvr>
                                        <p:cTn id="1058" dur="1" fill="hold">
                                          <p:stCondLst>
                                            <p:cond delay="0"/>
                                          </p:stCondLst>
                                        </p:cTn>
                                        <p:tgtEl>
                                          <p:spTgt spid="2424"/>
                                        </p:tgtEl>
                                        <p:attrNameLst>
                                          <p:attrName>style.visibility</p:attrName>
                                        </p:attrNameLst>
                                      </p:cBhvr>
                                      <p:to>
                                        <p:strVal val="hidden"/>
                                      </p:to>
                                    </p:set>
                                  </p:childTnLst>
                                </p:cTn>
                              </p:par>
                            </p:childTnLst>
                          </p:cTn>
                        </p:par>
                        <p:par>
                          <p:cTn id="1059" fill="hold">
                            <p:stCondLst>
                              <p:cond delay="9150"/>
                            </p:stCondLst>
                            <p:childTnLst>
                              <p:par>
                                <p:cTn id="1060" presetID="10" presetClass="entr" presetSubtype="0" fill="hold" nodeType="afterEffect">
                                  <p:stCondLst>
                                    <p:cond delay="0"/>
                                  </p:stCondLst>
                                  <p:childTnLst>
                                    <p:set>
                                      <p:cBhvr>
                                        <p:cTn id="1061" dur="1" fill="hold">
                                          <p:stCondLst>
                                            <p:cond delay="0"/>
                                          </p:stCondLst>
                                        </p:cTn>
                                        <p:tgtEl>
                                          <p:spTgt spid="2418"/>
                                        </p:tgtEl>
                                        <p:attrNameLst>
                                          <p:attrName>style.visibility</p:attrName>
                                        </p:attrNameLst>
                                      </p:cBhvr>
                                      <p:to>
                                        <p:strVal val="visible"/>
                                      </p:to>
                                    </p:set>
                                    <p:animEffect transition="in" filter="fade">
                                      <p:cBhvr>
                                        <p:cTn id="1062" dur="50"/>
                                        <p:tgtEl>
                                          <p:spTgt spid="2418"/>
                                        </p:tgtEl>
                                      </p:cBhvr>
                                    </p:animEffect>
                                  </p:childTnLst>
                                </p:cTn>
                              </p:par>
                              <p:par>
                                <p:cTn id="1063" presetID="1" presetClass="exit" presetSubtype="0" fill="hold" nodeType="withEffect">
                                  <p:stCondLst>
                                    <p:cond delay="0"/>
                                  </p:stCondLst>
                                  <p:childTnLst>
                                    <p:set>
                                      <p:cBhvr>
                                        <p:cTn id="1064" dur="1" fill="hold">
                                          <p:stCondLst>
                                            <p:cond delay="0"/>
                                          </p:stCondLst>
                                        </p:cTn>
                                        <p:tgtEl>
                                          <p:spTgt spid="2484"/>
                                        </p:tgtEl>
                                        <p:attrNameLst>
                                          <p:attrName>style.visibility</p:attrName>
                                        </p:attrNameLst>
                                      </p:cBhvr>
                                      <p:to>
                                        <p:strVal val="hidden"/>
                                      </p:to>
                                    </p:set>
                                  </p:childTnLst>
                                </p:cTn>
                              </p:par>
                            </p:childTnLst>
                          </p:cTn>
                        </p:par>
                        <p:par>
                          <p:cTn id="1065" fill="hold">
                            <p:stCondLst>
                              <p:cond delay="9200"/>
                            </p:stCondLst>
                            <p:childTnLst>
                              <p:par>
                                <p:cTn id="1066" presetID="10" presetClass="entr" presetSubtype="0" fill="hold" nodeType="afterEffect">
                                  <p:stCondLst>
                                    <p:cond delay="0"/>
                                  </p:stCondLst>
                                  <p:childTnLst>
                                    <p:set>
                                      <p:cBhvr>
                                        <p:cTn id="1067" dur="1" fill="hold">
                                          <p:stCondLst>
                                            <p:cond delay="0"/>
                                          </p:stCondLst>
                                        </p:cTn>
                                        <p:tgtEl>
                                          <p:spTgt spid="2478"/>
                                        </p:tgtEl>
                                        <p:attrNameLst>
                                          <p:attrName>style.visibility</p:attrName>
                                        </p:attrNameLst>
                                      </p:cBhvr>
                                      <p:to>
                                        <p:strVal val="visible"/>
                                      </p:to>
                                    </p:set>
                                    <p:animEffect transition="in" filter="fade">
                                      <p:cBhvr>
                                        <p:cTn id="1068" dur="50"/>
                                        <p:tgtEl>
                                          <p:spTgt spid="2478"/>
                                        </p:tgtEl>
                                      </p:cBhvr>
                                    </p:animEffect>
                                  </p:childTnLst>
                                </p:cTn>
                              </p:par>
                              <p:par>
                                <p:cTn id="1069" presetID="1" presetClass="exit" presetSubtype="0" fill="hold" nodeType="withEffect">
                                  <p:stCondLst>
                                    <p:cond delay="0"/>
                                  </p:stCondLst>
                                  <p:childTnLst>
                                    <p:set>
                                      <p:cBhvr>
                                        <p:cTn id="1070" dur="1" fill="hold">
                                          <p:stCondLst>
                                            <p:cond delay="0"/>
                                          </p:stCondLst>
                                        </p:cTn>
                                        <p:tgtEl>
                                          <p:spTgt spid="2418"/>
                                        </p:tgtEl>
                                        <p:attrNameLst>
                                          <p:attrName>style.visibility</p:attrName>
                                        </p:attrNameLst>
                                      </p:cBhvr>
                                      <p:to>
                                        <p:strVal val="hidden"/>
                                      </p:to>
                                    </p:set>
                                  </p:childTnLst>
                                </p:cTn>
                              </p:par>
                            </p:childTnLst>
                          </p:cTn>
                        </p:par>
                        <p:par>
                          <p:cTn id="1071" fill="hold">
                            <p:stCondLst>
                              <p:cond delay="9250"/>
                            </p:stCondLst>
                            <p:childTnLst>
                              <p:par>
                                <p:cTn id="1072" presetID="10" presetClass="entr" presetSubtype="0" fill="hold" nodeType="afterEffect">
                                  <p:stCondLst>
                                    <p:cond delay="0"/>
                                  </p:stCondLst>
                                  <p:childTnLst>
                                    <p:set>
                                      <p:cBhvr>
                                        <p:cTn id="1073" dur="1" fill="hold">
                                          <p:stCondLst>
                                            <p:cond delay="0"/>
                                          </p:stCondLst>
                                        </p:cTn>
                                        <p:tgtEl>
                                          <p:spTgt spid="2412"/>
                                        </p:tgtEl>
                                        <p:attrNameLst>
                                          <p:attrName>style.visibility</p:attrName>
                                        </p:attrNameLst>
                                      </p:cBhvr>
                                      <p:to>
                                        <p:strVal val="visible"/>
                                      </p:to>
                                    </p:set>
                                    <p:animEffect transition="in" filter="fade">
                                      <p:cBhvr>
                                        <p:cTn id="1074" dur="50"/>
                                        <p:tgtEl>
                                          <p:spTgt spid="2412"/>
                                        </p:tgtEl>
                                      </p:cBhvr>
                                    </p:animEffect>
                                  </p:childTnLst>
                                </p:cTn>
                              </p:par>
                              <p:par>
                                <p:cTn id="1075" presetID="1" presetClass="exit" presetSubtype="0" fill="hold" nodeType="withEffect">
                                  <p:stCondLst>
                                    <p:cond delay="0"/>
                                  </p:stCondLst>
                                  <p:childTnLst>
                                    <p:set>
                                      <p:cBhvr>
                                        <p:cTn id="1076" dur="1" fill="hold">
                                          <p:stCondLst>
                                            <p:cond delay="0"/>
                                          </p:stCondLst>
                                        </p:cTn>
                                        <p:tgtEl>
                                          <p:spTgt spid="2478"/>
                                        </p:tgtEl>
                                        <p:attrNameLst>
                                          <p:attrName>style.visibility</p:attrName>
                                        </p:attrNameLst>
                                      </p:cBhvr>
                                      <p:to>
                                        <p:strVal val="hidden"/>
                                      </p:to>
                                    </p:set>
                                  </p:childTnLst>
                                </p:cTn>
                              </p:par>
                            </p:childTnLst>
                          </p:cTn>
                        </p:par>
                        <p:par>
                          <p:cTn id="1077" fill="hold">
                            <p:stCondLst>
                              <p:cond delay="9300"/>
                            </p:stCondLst>
                            <p:childTnLst>
                              <p:par>
                                <p:cTn id="1078" presetID="10" presetClass="entr" presetSubtype="0" fill="hold" nodeType="afterEffect">
                                  <p:stCondLst>
                                    <p:cond delay="0"/>
                                  </p:stCondLst>
                                  <p:childTnLst>
                                    <p:set>
                                      <p:cBhvr>
                                        <p:cTn id="1079" dur="1" fill="hold">
                                          <p:stCondLst>
                                            <p:cond delay="0"/>
                                          </p:stCondLst>
                                        </p:cTn>
                                        <p:tgtEl>
                                          <p:spTgt spid="2472"/>
                                        </p:tgtEl>
                                        <p:attrNameLst>
                                          <p:attrName>style.visibility</p:attrName>
                                        </p:attrNameLst>
                                      </p:cBhvr>
                                      <p:to>
                                        <p:strVal val="visible"/>
                                      </p:to>
                                    </p:set>
                                    <p:animEffect transition="in" filter="fade">
                                      <p:cBhvr>
                                        <p:cTn id="1080" dur="50"/>
                                        <p:tgtEl>
                                          <p:spTgt spid="2472"/>
                                        </p:tgtEl>
                                      </p:cBhvr>
                                    </p:animEffect>
                                  </p:childTnLst>
                                </p:cTn>
                              </p:par>
                              <p:par>
                                <p:cTn id="1081" presetID="1" presetClass="exit" presetSubtype="0" fill="hold" nodeType="withEffect">
                                  <p:stCondLst>
                                    <p:cond delay="0"/>
                                  </p:stCondLst>
                                  <p:childTnLst>
                                    <p:set>
                                      <p:cBhvr>
                                        <p:cTn id="1082" dur="1" fill="hold">
                                          <p:stCondLst>
                                            <p:cond delay="0"/>
                                          </p:stCondLst>
                                        </p:cTn>
                                        <p:tgtEl>
                                          <p:spTgt spid="2412"/>
                                        </p:tgtEl>
                                        <p:attrNameLst>
                                          <p:attrName>style.visibility</p:attrName>
                                        </p:attrNameLst>
                                      </p:cBhvr>
                                      <p:to>
                                        <p:strVal val="hidden"/>
                                      </p:to>
                                    </p:set>
                                  </p:childTnLst>
                                </p:cTn>
                              </p:par>
                            </p:childTnLst>
                          </p:cTn>
                        </p:par>
                        <p:par>
                          <p:cTn id="1083" fill="hold">
                            <p:stCondLst>
                              <p:cond delay="9350"/>
                            </p:stCondLst>
                            <p:childTnLst>
                              <p:par>
                                <p:cTn id="1084" presetID="10" presetClass="entr" presetSubtype="0" fill="hold" nodeType="afterEffect">
                                  <p:stCondLst>
                                    <p:cond delay="0"/>
                                  </p:stCondLst>
                                  <p:childTnLst>
                                    <p:set>
                                      <p:cBhvr>
                                        <p:cTn id="1085" dur="1" fill="hold">
                                          <p:stCondLst>
                                            <p:cond delay="0"/>
                                          </p:stCondLst>
                                        </p:cTn>
                                        <p:tgtEl>
                                          <p:spTgt spid="2406"/>
                                        </p:tgtEl>
                                        <p:attrNameLst>
                                          <p:attrName>style.visibility</p:attrName>
                                        </p:attrNameLst>
                                      </p:cBhvr>
                                      <p:to>
                                        <p:strVal val="visible"/>
                                      </p:to>
                                    </p:set>
                                    <p:animEffect transition="in" filter="fade">
                                      <p:cBhvr>
                                        <p:cTn id="1086" dur="50"/>
                                        <p:tgtEl>
                                          <p:spTgt spid="2406"/>
                                        </p:tgtEl>
                                      </p:cBhvr>
                                    </p:animEffect>
                                  </p:childTnLst>
                                </p:cTn>
                              </p:par>
                              <p:par>
                                <p:cTn id="1087" presetID="1" presetClass="exit" presetSubtype="0" fill="hold" nodeType="withEffect">
                                  <p:stCondLst>
                                    <p:cond delay="0"/>
                                  </p:stCondLst>
                                  <p:childTnLst>
                                    <p:set>
                                      <p:cBhvr>
                                        <p:cTn id="1088" dur="1" fill="hold">
                                          <p:stCondLst>
                                            <p:cond delay="0"/>
                                          </p:stCondLst>
                                        </p:cTn>
                                        <p:tgtEl>
                                          <p:spTgt spid="2472"/>
                                        </p:tgtEl>
                                        <p:attrNameLst>
                                          <p:attrName>style.visibility</p:attrName>
                                        </p:attrNameLst>
                                      </p:cBhvr>
                                      <p:to>
                                        <p:strVal val="hidden"/>
                                      </p:to>
                                    </p:set>
                                  </p:childTnLst>
                                </p:cTn>
                              </p:par>
                            </p:childTnLst>
                          </p:cTn>
                        </p:par>
                        <p:par>
                          <p:cTn id="1089" fill="hold">
                            <p:stCondLst>
                              <p:cond delay="9400"/>
                            </p:stCondLst>
                            <p:childTnLst>
                              <p:par>
                                <p:cTn id="1090" presetID="10" presetClass="entr" presetSubtype="0" fill="hold" nodeType="afterEffect">
                                  <p:stCondLst>
                                    <p:cond delay="0"/>
                                  </p:stCondLst>
                                  <p:childTnLst>
                                    <p:set>
                                      <p:cBhvr>
                                        <p:cTn id="1091" dur="1" fill="hold">
                                          <p:stCondLst>
                                            <p:cond delay="0"/>
                                          </p:stCondLst>
                                        </p:cTn>
                                        <p:tgtEl>
                                          <p:spTgt spid="2364"/>
                                        </p:tgtEl>
                                        <p:attrNameLst>
                                          <p:attrName>style.visibility</p:attrName>
                                        </p:attrNameLst>
                                      </p:cBhvr>
                                      <p:to>
                                        <p:strVal val="visible"/>
                                      </p:to>
                                    </p:set>
                                    <p:animEffect transition="in" filter="fade">
                                      <p:cBhvr>
                                        <p:cTn id="1092" dur="50"/>
                                        <p:tgtEl>
                                          <p:spTgt spid="2364"/>
                                        </p:tgtEl>
                                      </p:cBhvr>
                                    </p:animEffect>
                                  </p:childTnLst>
                                </p:cTn>
                              </p:par>
                              <p:par>
                                <p:cTn id="1093" presetID="1" presetClass="exit" presetSubtype="0" fill="hold" nodeType="withEffect">
                                  <p:stCondLst>
                                    <p:cond delay="0"/>
                                  </p:stCondLst>
                                  <p:childTnLst>
                                    <p:set>
                                      <p:cBhvr>
                                        <p:cTn id="1094" dur="1" fill="hold">
                                          <p:stCondLst>
                                            <p:cond delay="0"/>
                                          </p:stCondLst>
                                        </p:cTn>
                                        <p:tgtEl>
                                          <p:spTgt spid="2406"/>
                                        </p:tgtEl>
                                        <p:attrNameLst>
                                          <p:attrName>style.visibility</p:attrName>
                                        </p:attrNameLst>
                                      </p:cBhvr>
                                      <p:to>
                                        <p:strVal val="hidden"/>
                                      </p:to>
                                    </p:set>
                                  </p:childTnLst>
                                </p:cTn>
                              </p:par>
                            </p:childTnLst>
                          </p:cTn>
                        </p:par>
                        <p:par>
                          <p:cTn id="1095" fill="hold">
                            <p:stCondLst>
                              <p:cond delay="9450"/>
                            </p:stCondLst>
                            <p:childTnLst>
                              <p:par>
                                <p:cTn id="1096" presetID="10" presetClass="entr" presetSubtype="0" fill="hold" nodeType="afterEffect">
                                  <p:stCondLst>
                                    <p:cond delay="0"/>
                                  </p:stCondLst>
                                  <p:childTnLst>
                                    <p:set>
                                      <p:cBhvr>
                                        <p:cTn id="1097" dur="1" fill="hold">
                                          <p:stCondLst>
                                            <p:cond delay="0"/>
                                          </p:stCondLst>
                                        </p:cTn>
                                        <p:tgtEl>
                                          <p:spTgt spid="2400"/>
                                        </p:tgtEl>
                                        <p:attrNameLst>
                                          <p:attrName>style.visibility</p:attrName>
                                        </p:attrNameLst>
                                      </p:cBhvr>
                                      <p:to>
                                        <p:strVal val="visible"/>
                                      </p:to>
                                    </p:set>
                                    <p:animEffect transition="in" filter="fade">
                                      <p:cBhvr>
                                        <p:cTn id="1098" dur="50"/>
                                        <p:tgtEl>
                                          <p:spTgt spid="2400"/>
                                        </p:tgtEl>
                                      </p:cBhvr>
                                    </p:animEffect>
                                  </p:childTnLst>
                                </p:cTn>
                              </p:par>
                              <p:par>
                                <p:cTn id="1099" presetID="1" presetClass="exit" presetSubtype="0" fill="hold" nodeType="withEffect">
                                  <p:stCondLst>
                                    <p:cond delay="0"/>
                                  </p:stCondLst>
                                  <p:childTnLst>
                                    <p:set>
                                      <p:cBhvr>
                                        <p:cTn id="1100" dur="1" fill="hold">
                                          <p:stCondLst>
                                            <p:cond delay="0"/>
                                          </p:stCondLst>
                                        </p:cTn>
                                        <p:tgtEl>
                                          <p:spTgt spid="2364"/>
                                        </p:tgtEl>
                                        <p:attrNameLst>
                                          <p:attrName>style.visibility</p:attrName>
                                        </p:attrNameLst>
                                      </p:cBhvr>
                                      <p:to>
                                        <p:strVal val="hidden"/>
                                      </p:to>
                                    </p:set>
                                  </p:childTnLst>
                                </p:cTn>
                              </p:par>
                            </p:childTnLst>
                          </p:cTn>
                        </p:par>
                        <p:par>
                          <p:cTn id="1101" fill="hold">
                            <p:stCondLst>
                              <p:cond delay="9500"/>
                            </p:stCondLst>
                            <p:childTnLst>
                              <p:par>
                                <p:cTn id="1102" presetID="10" presetClass="entr" presetSubtype="0" fill="hold" nodeType="afterEffect">
                                  <p:stCondLst>
                                    <p:cond delay="0"/>
                                  </p:stCondLst>
                                  <p:childTnLst>
                                    <p:set>
                                      <p:cBhvr>
                                        <p:cTn id="1103" dur="1" fill="hold">
                                          <p:stCondLst>
                                            <p:cond delay="0"/>
                                          </p:stCondLst>
                                        </p:cTn>
                                        <p:tgtEl>
                                          <p:spTgt spid="2466"/>
                                        </p:tgtEl>
                                        <p:attrNameLst>
                                          <p:attrName>style.visibility</p:attrName>
                                        </p:attrNameLst>
                                      </p:cBhvr>
                                      <p:to>
                                        <p:strVal val="visible"/>
                                      </p:to>
                                    </p:set>
                                    <p:animEffect transition="in" filter="fade">
                                      <p:cBhvr>
                                        <p:cTn id="1104" dur="50"/>
                                        <p:tgtEl>
                                          <p:spTgt spid="2466"/>
                                        </p:tgtEl>
                                      </p:cBhvr>
                                    </p:animEffect>
                                  </p:childTnLst>
                                </p:cTn>
                              </p:par>
                              <p:par>
                                <p:cTn id="1105" presetID="1" presetClass="exit" presetSubtype="0" fill="hold" nodeType="withEffect">
                                  <p:stCondLst>
                                    <p:cond delay="0"/>
                                  </p:stCondLst>
                                  <p:childTnLst>
                                    <p:set>
                                      <p:cBhvr>
                                        <p:cTn id="1106" dur="1" fill="hold">
                                          <p:stCondLst>
                                            <p:cond delay="0"/>
                                          </p:stCondLst>
                                        </p:cTn>
                                        <p:tgtEl>
                                          <p:spTgt spid="2400"/>
                                        </p:tgtEl>
                                        <p:attrNameLst>
                                          <p:attrName>style.visibility</p:attrName>
                                        </p:attrNameLst>
                                      </p:cBhvr>
                                      <p:to>
                                        <p:strVal val="hidden"/>
                                      </p:to>
                                    </p:set>
                                  </p:childTnLst>
                                </p:cTn>
                              </p:par>
                            </p:childTnLst>
                          </p:cTn>
                        </p:par>
                        <p:par>
                          <p:cTn id="1107" fill="hold">
                            <p:stCondLst>
                              <p:cond delay="9550"/>
                            </p:stCondLst>
                            <p:childTnLst>
                              <p:par>
                                <p:cTn id="1108" presetID="10" presetClass="entr" presetSubtype="0" fill="hold" nodeType="afterEffect">
                                  <p:stCondLst>
                                    <p:cond delay="0"/>
                                  </p:stCondLst>
                                  <p:childTnLst>
                                    <p:set>
                                      <p:cBhvr>
                                        <p:cTn id="1109" dur="1" fill="hold">
                                          <p:stCondLst>
                                            <p:cond delay="0"/>
                                          </p:stCondLst>
                                        </p:cTn>
                                        <p:tgtEl>
                                          <p:spTgt spid="2394"/>
                                        </p:tgtEl>
                                        <p:attrNameLst>
                                          <p:attrName>style.visibility</p:attrName>
                                        </p:attrNameLst>
                                      </p:cBhvr>
                                      <p:to>
                                        <p:strVal val="visible"/>
                                      </p:to>
                                    </p:set>
                                    <p:animEffect transition="in" filter="fade">
                                      <p:cBhvr>
                                        <p:cTn id="1110" dur="50"/>
                                        <p:tgtEl>
                                          <p:spTgt spid="2394"/>
                                        </p:tgtEl>
                                      </p:cBhvr>
                                    </p:animEffect>
                                  </p:childTnLst>
                                </p:cTn>
                              </p:par>
                              <p:par>
                                <p:cTn id="1111" presetID="1" presetClass="exit" presetSubtype="0" fill="hold" nodeType="withEffect">
                                  <p:stCondLst>
                                    <p:cond delay="0"/>
                                  </p:stCondLst>
                                  <p:childTnLst>
                                    <p:set>
                                      <p:cBhvr>
                                        <p:cTn id="1112" dur="1" fill="hold">
                                          <p:stCondLst>
                                            <p:cond delay="0"/>
                                          </p:stCondLst>
                                        </p:cTn>
                                        <p:tgtEl>
                                          <p:spTgt spid="2466"/>
                                        </p:tgtEl>
                                        <p:attrNameLst>
                                          <p:attrName>style.visibility</p:attrName>
                                        </p:attrNameLst>
                                      </p:cBhvr>
                                      <p:to>
                                        <p:strVal val="hidden"/>
                                      </p:to>
                                    </p:set>
                                  </p:childTnLst>
                                </p:cTn>
                              </p:par>
                            </p:childTnLst>
                          </p:cTn>
                        </p:par>
                        <p:par>
                          <p:cTn id="1113" fill="hold">
                            <p:stCondLst>
                              <p:cond delay="9600"/>
                            </p:stCondLst>
                            <p:childTnLst>
                              <p:par>
                                <p:cTn id="1114" presetID="10" presetClass="entr" presetSubtype="0" fill="hold" nodeType="afterEffect">
                                  <p:stCondLst>
                                    <p:cond delay="0"/>
                                  </p:stCondLst>
                                  <p:childTnLst>
                                    <p:set>
                                      <p:cBhvr>
                                        <p:cTn id="1115" dur="1" fill="hold">
                                          <p:stCondLst>
                                            <p:cond delay="0"/>
                                          </p:stCondLst>
                                        </p:cTn>
                                        <p:tgtEl>
                                          <p:spTgt spid="2460"/>
                                        </p:tgtEl>
                                        <p:attrNameLst>
                                          <p:attrName>style.visibility</p:attrName>
                                        </p:attrNameLst>
                                      </p:cBhvr>
                                      <p:to>
                                        <p:strVal val="visible"/>
                                      </p:to>
                                    </p:set>
                                    <p:animEffect transition="in" filter="fade">
                                      <p:cBhvr>
                                        <p:cTn id="1116" dur="50"/>
                                        <p:tgtEl>
                                          <p:spTgt spid="2460"/>
                                        </p:tgtEl>
                                      </p:cBhvr>
                                    </p:animEffect>
                                  </p:childTnLst>
                                </p:cTn>
                              </p:par>
                              <p:par>
                                <p:cTn id="1117" presetID="1" presetClass="exit" presetSubtype="0" fill="hold" nodeType="withEffect">
                                  <p:stCondLst>
                                    <p:cond delay="0"/>
                                  </p:stCondLst>
                                  <p:childTnLst>
                                    <p:set>
                                      <p:cBhvr>
                                        <p:cTn id="1118" dur="1" fill="hold">
                                          <p:stCondLst>
                                            <p:cond delay="0"/>
                                          </p:stCondLst>
                                        </p:cTn>
                                        <p:tgtEl>
                                          <p:spTgt spid="2394"/>
                                        </p:tgtEl>
                                        <p:attrNameLst>
                                          <p:attrName>style.visibility</p:attrName>
                                        </p:attrNameLst>
                                      </p:cBhvr>
                                      <p:to>
                                        <p:strVal val="hidden"/>
                                      </p:to>
                                    </p:set>
                                  </p:childTnLst>
                                </p:cTn>
                              </p:par>
                            </p:childTnLst>
                          </p:cTn>
                        </p:par>
                        <p:par>
                          <p:cTn id="1119" fill="hold">
                            <p:stCondLst>
                              <p:cond delay="9650"/>
                            </p:stCondLst>
                            <p:childTnLst>
                              <p:par>
                                <p:cTn id="1120" presetID="10" presetClass="entr" presetSubtype="0" fill="hold" nodeType="afterEffect">
                                  <p:stCondLst>
                                    <p:cond delay="0"/>
                                  </p:stCondLst>
                                  <p:childTnLst>
                                    <p:set>
                                      <p:cBhvr>
                                        <p:cTn id="1121" dur="1" fill="hold">
                                          <p:stCondLst>
                                            <p:cond delay="0"/>
                                          </p:stCondLst>
                                        </p:cTn>
                                        <p:tgtEl>
                                          <p:spTgt spid="2388"/>
                                        </p:tgtEl>
                                        <p:attrNameLst>
                                          <p:attrName>style.visibility</p:attrName>
                                        </p:attrNameLst>
                                      </p:cBhvr>
                                      <p:to>
                                        <p:strVal val="visible"/>
                                      </p:to>
                                    </p:set>
                                    <p:animEffect transition="in" filter="fade">
                                      <p:cBhvr>
                                        <p:cTn id="1122" dur="50"/>
                                        <p:tgtEl>
                                          <p:spTgt spid="2388"/>
                                        </p:tgtEl>
                                      </p:cBhvr>
                                    </p:animEffect>
                                  </p:childTnLst>
                                </p:cTn>
                              </p:par>
                              <p:par>
                                <p:cTn id="1123" presetID="1" presetClass="exit" presetSubtype="0" fill="hold" nodeType="withEffect">
                                  <p:stCondLst>
                                    <p:cond delay="0"/>
                                  </p:stCondLst>
                                  <p:childTnLst>
                                    <p:set>
                                      <p:cBhvr>
                                        <p:cTn id="1124" dur="1" fill="hold">
                                          <p:stCondLst>
                                            <p:cond delay="0"/>
                                          </p:stCondLst>
                                        </p:cTn>
                                        <p:tgtEl>
                                          <p:spTgt spid="2460"/>
                                        </p:tgtEl>
                                        <p:attrNameLst>
                                          <p:attrName>style.visibility</p:attrName>
                                        </p:attrNameLst>
                                      </p:cBhvr>
                                      <p:to>
                                        <p:strVal val="hidden"/>
                                      </p:to>
                                    </p:set>
                                  </p:childTnLst>
                                </p:cTn>
                              </p:par>
                            </p:childTnLst>
                          </p:cTn>
                        </p:par>
                        <p:par>
                          <p:cTn id="1125" fill="hold">
                            <p:stCondLst>
                              <p:cond delay="9700"/>
                            </p:stCondLst>
                            <p:childTnLst>
                              <p:par>
                                <p:cTn id="1126" presetID="10" presetClass="entr" presetSubtype="0" fill="hold" nodeType="afterEffect">
                                  <p:stCondLst>
                                    <p:cond delay="0"/>
                                  </p:stCondLst>
                                  <p:childTnLst>
                                    <p:set>
                                      <p:cBhvr>
                                        <p:cTn id="1127" dur="1" fill="hold">
                                          <p:stCondLst>
                                            <p:cond delay="0"/>
                                          </p:stCondLst>
                                        </p:cTn>
                                        <p:tgtEl>
                                          <p:spTgt spid="2454"/>
                                        </p:tgtEl>
                                        <p:attrNameLst>
                                          <p:attrName>style.visibility</p:attrName>
                                        </p:attrNameLst>
                                      </p:cBhvr>
                                      <p:to>
                                        <p:strVal val="visible"/>
                                      </p:to>
                                    </p:set>
                                    <p:animEffect transition="in" filter="fade">
                                      <p:cBhvr>
                                        <p:cTn id="1128" dur="50"/>
                                        <p:tgtEl>
                                          <p:spTgt spid="2454"/>
                                        </p:tgtEl>
                                      </p:cBhvr>
                                    </p:animEffect>
                                  </p:childTnLst>
                                </p:cTn>
                              </p:par>
                              <p:par>
                                <p:cTn id="1129" presetID="1" presetClass="exit" presetSubtype="0" fill="hold" nodeType="withEffect">
                                  <p:stCondLst>
                                    <p:cond delay="0"/>
                                  </p:stCondLst>
                                  <p:childTnLst>
                                    <p:set>
                                      <p:cBhvr>
                                        <p:cTn id="1130" dur="1" fill="hold">
                                          <p:stCondLst>
                                            <p:cond delay="0"/>
                                          </p:stCondLst>
                                        </p:cTn>
                                        <p:tgtEl>
                                          <p:spTgt spid="2388"/>
                                        </p:tgtEl>
                                        <p:attrNameLst>
                                          <p:attrName>style.visibility</p:attrName>
                                        </p:attrNameLst>
                                      </p:cBhvr>
                                      <p:to>
                                        <p:strVal val="hidden"/>
                                      </p:to>
                                    </p:set>
                                  </p:childTnLst>
                                </p:cTn>
                              </p:par>
                            </p:childTnLst>
                          </p:cTn>
                        </p:par>
                        <p:par>
                          <p:cTn id="1131" fill="hold">
                            <p:stCondLst>
                              <p:cond delay="9750"/>
                            </p:stCondLst>
                            <p:childTnLst>
                              <p:par>
                                <p:cTn id="1132" presetID="10" presetClass="entr" presetSubtype="0" fill="hold" nodeType="afterEffect">
                                  <p:stCondLst>
                                    <p:cond delay="0"/>
                                  </p:stCondLst>
                                  <p:childTnLst>
                                    <p:set>
                                      <p:cBhvr>
                                        <p:cTn id="1133" dur="1" fill="hold">
                                          <p:stCondLst>
                                            <p:cond delay="0"/>
                                          </p:stCondLst>
                                        </p:cTn>
                                        <p:tgtEl>
                                          <p:spTgt spid="2370"/>
                                        </p:tgtEl>
                                        <p:attrNameLst>
                                          <p:attrName>style.visibility</p:attrName>
                                        </p:attrNameLst>
                                      </p:cBhvr>
                                      <p:to>
                                        <p:strVal val="visible"/>
                                      </p:to>
                                    </p:set>
                                    <p:animEffect transition="in" filter="fade">
                                      <p:cBhvr>
                                        <p:cTn id="1134" dur="50"/>
                                        <p:tgtEl>
                                          <p:spTgt spid="2370"/>
                                        </p:tgtEl>
                                      </p:cBhvr>
                                    </p:animEffect>
                                  </p:childTnLst>
                                </p:cTn>
                              </p:par>
                              <p:par>
                                <p:cTn id="1135" presetID="1" presetClass="exit" presetSubtype="0" fill="hold" nodeType="withEffect">
                                  <p:stCondLst>
                                    <p:cond delay="0"/>
                                  </p:stCondLst>
                                  <p:childTnLst>
                                    <p:set>
                                      <p:cBhvr>
                                        <p:cTn id="1136" dur="1" fill="hold">
                                          <p:stCondLst>
                                            <p:cond delay="0"/>
                                          </p:stCondLst>
                                        </p:cTn>
                                        <p:tgtEl>
                                          <p:spTgt spid="2454"/>
                                        </p:tgtEl>
                                        <p:attrNameLst>
                                          <p:attrName>style.visibility</p:attrName>
                                        </p:attrNameLst>
                                      </p:cBhvr>
                                      <p:to>
                                        <p:strVal val="hidden"/>
                                      </p:to>
                                    </p:set>
                                  </p:childTnLst>
                                </p:cTn>
                              </p:par>
                            </p:childTnLst>
                          </p:cTn>
                        </p:par>
                        <p:par>
                          <p:cTn id="1137" fill="hold">
                            <p:stCondLst>
                              <p:cond delay="9800"/>
                            </p:stCondLst>
                            <p:childTnLst>
                              <p:par>
                                <p:cTn id="1138" presetID="10" presetClass="entr" presetSubtype="0" fill="hold" nodeType="afterEffect">
                                  <p:stCondLst>
                                    <p:cond delay="0"/>
                                  </p:stCondLst>
                                  <p:childTnLst>
                                    <p:set>
                                      <p:cBhvr>
                                        <p:cTn id="1139" dur="1" fill="hold">
                                          <p:stCondLst>
                                            <p:cond delay="0"/>
                                          </p:stCondLst>
                                        </p:cTn>
                                        <p:tgtEl>
                                          <p:spTgt spid="2448"/>
                                        </p:tgtEl>
                                        <p:attrNameLst>
                                          <p:attrName>style.visibility</p:attrName>
                                        </p:attrNameLst>
                                      </p:cBhvr>
                                      <p:to>
                                        <p:strVal val="visible"/>
                                      </p:to>
                                    </p:set>
                                    <p:animEffect transition="in" filter="fade">
                                      <p:cBhvr>
                                        <p:cTn id="1140" dur="50"/>
                                        <p:tgtEl>
                                          <p:spTgt spid="2448"/>
                                        </p:tgtEl>
                                      </p:cBhvr>
                                    </p:animEffect>
                                  </p:childTnLst>
                                </p:cTn>
                              </p:par>
                              <p:par>
                                <p:cTn id="1141" presetID="1" presetClass="exit" presetSubtype="0" fill="hold" nodeType="withEffect">
                                  <p:stCondLst>
                                    <p:cond delay="0"/>
                                  </p:stCondLst>
                                  <p:childTnLst>
                                    <p:set>
                                      <p:cBhvr>
                                        <p:cTn id="1142" dur="1" fill="hold">
                                          <p:stCondLst>
                                            <p:cond delay="0"/>
                                          </p:stCondLst>
                                        </p:cTn>
                                        <p:tgtEl>
                                          <p:spTgt spid="2370"/>
                                        </p:tgtEl>
                                        <p:attrNameLst>
                                          <p:attrName>style.visibility</p:attrName>
                                        </p:attrNameLst>
                                      </p:cBhvr>
                                      <p:to>
                                        <p:strVal val="hidden"/>
                                      </p:to>
                                    </p:set>
                                  </p:childTnLst>
                                </p:cTn>
                              </p:par>
                            </p:childTnLst>
                          </p:cTn>
                        </p:par>
                        <p:par>
                          <p:cTn id="1143" fill="hold">
                            <p:stCondLst>
                              <p:cond delay="9850"/>
                            </p:stCondLst>
                            <p:childTnLst>
                              <p:par>
                                <p:cTn id="1144" presetID="10" presetClass="entr" presetSubtype="0" fill="hold" nodeType="afterEffect">
                                  <p:stCondLst>
                                    <p:cond delay="0"/>
                                  </p:stCondLst>
                                  <p:childTnLst>
                                    <p:set>
                                      <p:cBhvr>
                                        <p:cTn id="1145" dur="1" fill="hold">
                                          <p:stCondLst>
                                            <p:cond delay="0"/>
                                          </p:stCondLst>
                                        </p:cTn>
                                        <p:tgtEl>
                                          <p:spTgt spid="2376"/>
                                        </p:tgtEl>
                                        <p:attrNameLst>
                                          <p:attrName>style.visibility</p:attrName>
                                        </p:attrNameLst>
                                      </p:cBhvr>
                                      <p:to>
                                        <p:strVal val="visible"/>
                                      </p:to>
                                    </p:set>
                                    <p:animEffect transition="in" filter="fade">
                                      <p:cBhvr>
                                        <p:cTn id="1146" dur="50"/>
                                        <p:tgtEl>
                                          <p:spTgt spid="2376"/>
                                        </p:tgtEl>
                                      </p:cBhvr>
                                    </p:animEffect>
                                  </p:childTnLst>
                                </p:cTn>
                              </p:par>
                              <p:par>
                                <p:cTn id="1147" presetID="1" presetClass="exit" presetSubtype="0" fill="hold" nodeType="withEffect">
                                  <p:stCondLst>
                                    <p:cond delay="0"/>
                                  </p:stCondLst>
                                  <p:childTnLst>
                                    <p:set>
                                      <p:cBhvr>
                                        <p:cTn id="1148" dur="1" fill="hold">
                                          <p:stCondLst>
                                            <p:cond delay="0"/>
                                          </p:stCondLst>
                                        </p:cTn>
                                        <p:tgtEl>
                                          <p:spTgt spid="2448"/>
                                        </p:tgtEl>
                                        <p:attrNameLst>
                                          <p:attrName>style.visibility</p:attrName>
                                        </p:attrNameLst>
                                      </p:cBhvr>
                                      <p:to>
                                        <p:strVal val="hidden"/>
                                      </p:to>
                                    </p:set>
                                  </p:childTnLst>
                                </p:cTn>
                              </p:par>
                            </p:childTnLst>
                          </p:cTn>
                        </p:par>
                        <p:par>
                          <p:cTn id="1149" fill="hold">
                            <p:stCondLst>
                              <p:cond delay="9900"/>
                            </p:stCondLst>
                            <p:childTnLst>
                              <p:par>
                                <p:cTn id="1150" presetID="10" presetClass="entr" presetSubtype="0" fill="hold" nodeType="afterEffect">
                                  <p:stCondLst>
                                    <p:cond delay="0"/>
                                  </p:stCondLst>
                                  <p:childTnLst>
                                    <p:set>
                                      <p:cBhvr>
                                        <p:cTn id="1151" dur="1" fill="hold">
                                          <p:stCondLst>
                                            <p:cond delay="0"/>
                                          </p:stCondLst>
                                        </p:cTn>
                                        <p:tgtEl>
                                          <p:spTgt spid="2442"/>
                                        </p:tgtEl>
                                        <p:attrNameLst>
                                          <p:attrName>style.visibility</p:attrName>
                                        </p:attrNameLst>
                                      </p:cBhvr>
                                      <p:to>
                                        <p:strVal val="visible"/>
                                      </p:to>
                                    </p:set>
                                    <p:animEffect transition="in" filter="fade">
                                      <p:cBhvr>
                                        <p:cTn id="1152" dur="50"/>
                                        <p:tgtEl>
                                          <p:spTgt spid="2442"/>
                                        </p:tgtEl>
                                      </p:cBhvr>
                                    </p:animEffect>
                                  </p:childTnLst>
                                </p:cTn>
                              </p:par>
                              <p:par>
                                <p:cTn id="1153" presetID="1" presetClass="exit" presetSubtype="0" fill="hold" nodeType="withEffect">
                                  <p:stCondLst>
                                    <p:cond delay="0"/>
                                  </p:stCondLst>
                                  <p:childTnLst>
                                    <p:set>
                                      <p:cBhvr>
                                        <p:cTn id="1154" dur="1" fill="hold">
                                          <p:stCondLst>
                                            <p:cond delay="0"/>
                                          </p:stCondLst>
                                        </p:cTn>
                                        <p:tgtEl>
                                          <p:spTgt spid="2376"/>
                                        </p:tgtEl>
                                        <p:attrNameLst>
                                          <p:attrName>style.visibility</p:attrName>
                                        </p:attrNameLst>
                                      </p:cBhvr>
                                      <p:to>
                                        <p:strVal val="hidden"/>
                                      </p:to>
                                    </p:set>
                                  </p:childTnLst>
                                </p:cTn>
                              </p:par>
                            </p:childTnLst>
                          </p:cTn>
                        </p:par>
                        <p:par>
                          <p:cTn id="1155" fill="hold">
                            <p:stCondLst>
                              <p:cond delay="9950"/>
                            </p:stCondLst>
                            <p:childTnLst>
                              <p:par>
                                <p:cTn id="1156" presetID="10" presetClass="entr" presetSubtype="0" fill="hold" nodeType="afterEffect">
                                  <p:stCondLst>
                                    <p:cond delay="0"/>
                                  </p:stCondLst>
                                  <p:childTnLst>
                                    <p:set>
                                      <p:cBhvr>
                                        <p:cTn id="1157" dur="1" fill="hold">
                                          <p:stCondLst>
                                            <p:cond delay="0"/>
                                          </p:stCondLst>
                                        </p:cTn>
                                        <p:tgtEl>
                                          <p:spTgt spid="2382"/>
                                        </p:tgtEl>
                                        <p:attrNameLst>
                                          <p:attrName>style.visibility</p:attrName>
                                        </p:attrNameLst>
                                      </p:cBhvr>
                                      <p:to>
                                        <p:strVal val="visible"/>
                                      </p:to>
                                    </p:set>
                                    <p:animEffect transition="in" filter="fade">
                                      <p:cBhvr>
                                        <p:cTn id="1158" dur="50"/>
                                        <p:tgtEl>
                                          <p:spTgt spid="2382"/>
                                        </p:tgtEl>
                                      </p:cBhvr>
                                    </p:animEffect>
                                  </p:childTnLst>
                                </p:cTn>
                              </p:par>
                              <p:par>
                                <p:cTn id="1159" presetID="1" presetClass="exit" presetSubtype="0" fill="hold" nodeType="withEffect">
                                  <p:stCondLst>
                                    <p:cond delay="0"/>
                                  </p:stCondLst>
                                  <p:childTnLst>
                                    <p:set>
                                      <p:cBhvr>
                                        <p:cTn id="1160" dur="1" fill="hold">
                                          <p:stCondLst>
                                            <p:cond delay="0"/>
                                          </p:stCondLst>
                                        </p:cTn>
                                        <p:tgtEl>
                                          <p:spTgt spid="2442"/>
                                        </p:tgtEl>
                                        <p:attrNameLst>
                                          <p:attrName>style.visibility</p:attrName>
                                        </p:attrNameLst>
                                      </p:cBhvr>
                                      <p:to>
                                        <p:strVal val="hidden"/>
                                      </p:to>
                                    </p:set>
                                  </p:childTnLst>
                                </p:cTn>
                              </p:par>
                            </p:childTnLst>
                          </p:cTn>
                        </p:par>
                        <p:par>
                          <p:cTn id="1161" fill="hold">
                            <p:stCondLst>
                              <p:cond delay="10000"/>
                            </p:stCondLst>
                            <p:childTnLst>
                              <p:par>
                                <p:cTn id="1162" presetID="10" presetClass="entr" presetSubtype="0" fill="hold" nodeType="afterEffect">
                                  <p:stCondLst>
                                    <p:cond delay="0"/>
                                  </p:stCondLst>
                                  <p:childTnLst>
                                    <p:set>
                                      <p:cBhvr>
                                        <p:cTn id="1163" dur="1" fill="hold">
                                          <p:stCondLst>
                                            <p:cond delay="0"/>
                                          </p:stCondLst>
                                        </p:cTn>
                                        <p:tgtEl>
                                          <p:spTgt spid="2502"/>
                                        </p:tgtEl>
                                        <p:attrNameLst>
                                          <p:attrName>style.visibility</p:attrName>
                                        </p:attrNameLst>
                                      </p:cBhvr>
                                      <p:to>
                                        <p:strVal val="visible"/>
                                      </p:to>
                                    </p:set>
                                    <p:animEffect transition="in" filter="fade">
                                      <p:cBhvr>
                                        <p:cTn id="1164" dur="50"/>
                                        <p:tgtEl>
                                          <p:spTgt spid="2502"/>
                                        </p:tgtEl>
                                      </p:cBhvr>
                                    </p:animEffect>
                                  </p:childTnLst>
                                </p:cTn>
                              </p:par>
                              <p:par>
                                <p:cTn id="1165" presetID="1" presetClass="exit" presetSubtype="0" fill="hold" nodeType="withEffect">
                                  <p:stCondLst>
                                    <p:cond delay="0"/>
                                  </p:stCondLst>
                                  <p:childTnLst>
                                    <p:set>
                                      <p:cBhvr>
                                        <p:cTn id="1166" dur="1" fill="hold">
                                          <p:stCondLst>
                                            <p:cond delay="0"/>
                                          </p:stCondLst>
                                        </p:cTn>
                                        <p:tgtEl>
                                          <p:spTgt spid="2382"/>
                                        </p:tgtEl>
                                        <p:attrNameLst>
                                          <p:attrName>style.visibility</p:attrName>
                                        </p:attrNameLst>
                                      </p:cBhvr>
                                      <p:to>
                                        <p:strVal val="hidden"/>
                                      </p:to>
                                    </p:set>
                                  </p:childTnLst>
                                </p:cTn>
                              </p:par>
                            </p:childTnLst>
                          </p:cTn>
                        </p:par>
                        <p:par>
                          <p:cTn id="1167" fill="hold">
                            <p:stCondLst>
                              <p:cond delay="10050"/>
                            </p:stCondLst>
                            <p:childTnLst>
                              <p:par>
                                <p:cTn id="1168" presetID="1" presetClass="entr" presetSubtype="0" fill="hold" nodeType="afterEffect">
                                  <p:stCondLst>
                                    <p:cond delay="0"/>
                                  </p:stCondLst>
                                  <p:childTnLst>
                                    <p:set>
                                      <p:cBhvr>
                                        <p:cTn id="1169" dur="1" fill="hold">
                                          <p:stCondLst>
                                            <p:cond delay="0"/>
                                          </p:stCondLst>
                                        </p:cTn>
                                        <p:tgtEl>
                                          <p:spTgt spid="699"/>
                                        </p:tgtEl>
                                        <p:attrNameLst>
                                          <p:attrName>style.visibility</p:attrName>
                                        </p:attrNameLst>
                                      </p:cBhvr>
                                      <p:to>
                                        <p:strVal val="visible"/>
                                      </p:to>
                                    </p:set>
                                  </p:childTnLst>
                                </p:cTn>
                              </p:par>
                              <p:par>
                                <p:cTn id="1170" presetID="1" presetClass="exit" presetSubtype="0" fill="hold" nodeType="withEffect">
                                  <p:stCondLst>
                                    <p:cond delay="0"/>
                                  </p:stCondLst>
                                  <p:childTnLst>
                                    <p:set>
                                      <p:cBhvr>
                                        <p:cTn id="1171" dur="1" fill="hold">
                                          <p:stCondLst>
                                            <p:cond delay="0"/>
                                          </p:stCondLst>
                                        </p:cTn>
                                        <p:tgtEl>
                                          <p:spTgt spid="2502"/>
                                        </p:tgtEl>
                                        <p:attrNameLst>
                                          <p:attrName>style.visibility</p:attrName>
                                        </p:attrNameLst>
                                      </p:cBhvr>
                                      <p:to>
                                        <p:strVal val="hidden"/>
                                      </p:to>
                                    </p:set>
                                  </p:childTnLst>
                                </p:cTn>
                              </p:par>
                            </p:childTnLst>
                          </p:cTn>
                        </p:par>
                        <p:par>
                          <p:cTn id="1172" fill="hold">
                            <p:stCondLst>
                              <p:cond delay="10050"/>
                            </p:stCondLst>
                            <p:childTnLst>
                              <p:par>
                                <p:cTn id="1173" presetID="10" presetClass="entr" presetSubtype="0" fill="hold" nodeType="afterEffect">
                                  <p:stCondLst>
                                    <p:cond delay="0"/>
                                  </p:stCondLst>
                                  <p:childTnLst>
                                    <p:set>
                                      <p:cBhvr>
                                        <p:cTn id="1174" dur="1" fill="hold">
                                          <p:stCondLst>
                                            <p:cond delay="0"/>
                                          </p:stCondLst>
                                        </p:cTn>
                                        <p:tgtEl>
                                          <p:spTgt spid="2714"/>
                                        </p:tgtEl>
                                        <p:attrNameLst>
                                          <p:attrName>style.visibility</p:attrName>
                                        </p:attrNameLst>
                                      </p:cBhvr>
                                      <p:to>
                                        <p:strVal val="visible"/>
                                      </p:to>
                                    </p:set>
                                    <p:animEffect transition="in" filter="fade">
                                      <p:cBhvr>
                                        <p:cTn id="1175" dur="500"/>
                                        <p:tgtEl>
                                          <p:spTgt spid="2714"/>
                                        </p:tgtEl>
                                      </p:cBhvr>
                                    </p:animEffect>
                                  </p:childTnLst>
                                </p:cTn>
                              </p:par>
                              <p:par>
                                <p:cTn id="1176" presetID="1" presetClass="exit" presetSubtype="0" fill="hold" nodeType="withEffect">
                                  <p:stCondLst>
                                    <p:cond delay="0"/>
                                  </p:stCondLst>
                                  <p:childTnLst>
                                    <p:set>
                                      <p:cBhvr>
                                        <p:cTn id="1177" dur="1" fill="hold">
                                          <p:stCondLst>
                                            <p:cond delay="0"/>
                                          </p:stCondLst>
                                        </p:cTn>
                                        <p:tgtEl>
                                          <p:spTgt spid="2717"/>
                                        </p:tgtEl>
                                        <p:attrNameLst>
                                          <p:attrName>style.visibility</p:attrName>
                                        </p:attrNameLst>
                                      </p:cBhvr>
                                      <p:to>
                                        <p:strVal val="hidden"/>
                                      </p:to>
                                    </p:set>
                                  </p:childTnLst>
                                </p:cTn>
                              </p:par>
                            </p:childTnLst>
                          </p:cTn>
                        </p:par>
                      </p:childTnLst>
                    </p:cTn>
                  </p:par>
                </p:childTnLst>
              </p:cTn>
              <p:nextCondLst>
                <p:cond evt="onClick" delay="0">
                  <p:tgtEl>
                    <p:spTgt spid="1503"/>
                  </p:tgtEl>
                </p:cond>
              </p:nextCondLst>
            </p:seq>
          </p:childTnLst>
        </p:cTn>
      </p:par>
    </p:tnLst>
    <p:bldLst>
      <p:bldP spid="1503" grpId="0" animBg="1"/>
      <p:bldP spid="1503" grpId="1" animBg="1"/>
    </p:bldLst>
  </p:timing>
</p:sld>
</file>

<file path=ppt/tags/tag1.xml><?xml version="1.0" encoding="utf-8"?>
<p:tagLst xmlns:a="http://schemas.openxmlformats.org/drawingml/2006/main" xmlns:r="http://schemas.openxmlformats.org/officeDocument/2006/relationships" xmlns:p="http://schemas.openxmlformats.org/presentationml/2006/main">
  <p:tag name="ISPRING_PLAYERS_CUSTOMIZATION" val="UEsDBBQAAgAIAOO5MUdaf7mZOgQAAOEOAAAdAAAAdW5pdmVyc2FsL2NvbW1vbl9tZXNzYWdlcy5sbmetV/9u2zYQ/r9A34EQUGADtrQd0KIYEge0xNhCZMmV6DjZDwiMxNhEKDGTKLfZX32aPtieZEfKbuymg6R0gG2YtO+7091335HHpx8LiTa8qoUqT5zXR68cxMtM5aJcnTgLevbzOwfVmpU5k6rkJ06pHHQ6ev7sWLJy1bAVh+/PnyF0XPC6hmU9MquHNRL5iTMfp240m+PwKg2iSZSO/YkzclVxx8p7FKiV+qP64Ze37z6+fvP2x+OXW8s+QMkMB8EhFLJIb171AAppHAUpoJEgDckldUbmc5hdtKCBHxJntP0yzHoekwtnZD477RZxTEKaJoHvkdRP0jCiNhcBocRzRleqQWu24UgrtBH8A9JrDpXUouKoliK3P2QKNsqGdznzohn2wzQmCY19l/pR6IwSVVX3P1lY1ui1qsBdjXJRs2vJc+sTOGN/v6t4Da6ZBk4heOm1gH+qgonyqNN1jJd+OElpFAVJSkJvt+OMSJkjr2LGzUCUGCckBoCK1bx6gm1qWWbNEZZyGMLUn0wDeFMTwlSs1hLeemgccwI1mPOyywo4QmJgV5Iso9gzSQNXiKE7VtcfVJUf8GO/UF3AfuhGQEGX7oFTg7EDhhoLUI6q4pnuApuRJMETko6jSyAy9F00xCI6h3Y7H2JxRRJoEZJ02YT4wp9gQ3jTYjv+7/orY4bO8h6xLAM7k76NUE0NOyal0AW20+phXhLyfgFV83HwjS5uASGxtl4rseEQQpV3swc0xSWe4c/7hf9beob9gHgpEMqLlim1YmecMZCHUmnEpFTmAcAvyzeszDi65hlrgPD38Ldc5PZvptg2kr8a8TdieistL7aqFHrk8sXRwNAOhOxxhEVTQ3ha8+JOd7neC/8pURhi/2cIfR59oP+kbdaxDx0wFqq/BQF5NoIEiir7W/nhGTiatz0PouCXNwN8htEWIFToqRgXkKqDEC4ghQPsl2Sc+BSG7ZJf10J3zjFb2bZA3y5qBgcHyTV/KOw1v1HQE5KzTTvOQNZspTsLujctD7SH+jSAkEMAXLUjESClKCD+vAfmYkZ2GWgl4+BJlqqRuW1RKW6tbEBum4I/nsM3lSrsrmT1jrytap1+TxTtw8Wt0/mAeZIQHLvT1MWhS8wRzjSN7GkEXDQxBTRJAzw25kDKgulsDVp5o5oy7wnUnsI8coYBbJvShLMqW//z6XNPjK8iaXfRdvfXQSDQYUaIyBew30Olef1nFwjF40M7u+hjtT217ux6HmKpD3T4X06HrNX0QhWwddTtF9i2LRqmFLvTGRAysfxTTZV1j959hBmOz0FU7PnKGc1YdQuKRJWSg1Bsqg0B9TDvDxeHRktR8iG236fp5oGpP0+x59lbFDSfFNltO7xyOCtm2+uUhOtUXzB3ikMQvK/weC70QEA7I3byAo3erh/afPN4ZHxZ1fYyevxy7276L1BLAwQUAAIACADjuTFHmd7J2s4DAAAxDwAAJwAAAHVuaXZlcnNhbC9mbGFzaF9wdWJsaXNoaW5nX3NldHRpbmdzLnhtbNVXX3PaRhB/51PcqJPHIDu1a4cReDy2GDPBQJDcJtPpeA7dgq4+3am6E4Q89dPkg/WTdE9nYwg4Fc244w4PoNXub//9do8Lzj5lgsyh0FzJtnfYPPAIyEQxLmdt7ybuvj71iDZUMiqUhLYnlUfOOo0gLyeC6zQCY1BVE4SRupWbtpcak7d8f7FYNLnOC/tWidIgvm4mKvPzAjRIA4WfC7rEL7PMQXudRoOQwImuFSsFEM4wBMltdFR0BdWp5zu1CU3uZoUqJbtQQhWkmE3a3g+n5/bzoOOgLnkG0ianOyi0YtOijHEbDxUR/wwkBT5LMfCTI48sODNp23tzZFFQ299GqbBdDtSiXChMRpp7+AwMZdRQ9+j8Gfhk9IPAidhS0ownMb4hNv+2dxnfRv3eZXg7GMZhdHsVX/ddDHsYxeGHeA+juBf3w33068JffRyF435v8O42Hg77cW/0aIUV3ShI4G9WLMDKqrJIYFWwwKRlNpGUCyTbV2XUYJCughYziFWXYxOnVGjwyO85zN6XVHCzRFYfIKvvAPJznUNixrZtbc8UJXiPcA4QA8Nerihx/HZFiZPTjdR95/0xrZ1RBtQYmqRIHpRVoQX+uuhBbarkRmr2mUyUYKuEIJsAG9AM1kYiuuOyi5qHHpliEwSmel5wKjzCDaaerIx1OdGGm2oIu+uaBLFw2IFcR1ulSFJa6I2Kr6puiZ90fh0oA/o3Vwonekr1F1UKRpaqJILfATGKYJvLDH+lQNaHiUwLlVVSHHdDtOAY3JzDAthZHUcf0UVWoiVumlyAcR7+KPlnMoGpKhAX6Bx3Esq5dvjNvYBzqvUjKH2I8ZUbkd7gMvzwyiZI2ZzKZE9w5AZkuXkOfIq5S4UuhFBYzTUIrExCSw1VfxhnlVqdNGv7Tum8arptZAWK7eYYj8PEFwmymMsS6gImVBIlxZLQBDeFthSac1VqlDiyOGj9rwJ0poTLKtQZDhs6KxgUddAODt/8eHT808np21bT/+vPL6+/aXS/PUeCWm9ufV48uZ7rWX21pP/B6Buresu2q4rMMpRtOd19/Nyvye1FEvh2we3ed9VafonrLgrPxxdXZBxGN/04atUhw0ARLFiSIpum9s9KHZvhTYztCOuojsbhz7XCwL7UmoQwqgU3rJXHuzpaY3cMjNaOgFoh4A6fuQMDt7jgGUdW/i/G86lJ+f7J/k+m87v+jbjRfqbpBFokKXb02Vjw4rffc5b3JVXMPa3uDxsXhsDfeTWzbzIueYZ1tKf76j7XOT46wCvIzleNBqJtXnM7jb8BUEsDBBQAAgAIAOO5MUfvg8FetgIAAFAKAAAhAAAAdW5pdmVyc2FsL2ZsYXNoX3NraW5fc2V0dGluZ3MueG1slVZtb9owEP6+X4HYd9K90kkpEqVMqtSt1Vr1u5MciYVjR/aFjn8/27EbGwhkOSHhu+fJvfjuIFVbyhcfJpM0F0zIZ0CkvFRG43UTWtxMsxZR8FkuOALHGReyJmy6+PjTPmlikZdYYgdyLGdDcujdzO0zhuJ8fJsbGSLkom4I3z+IUswykm9LKVpeXAyt2jcgGeVbjbz6MV+tBx0wqvAeoY5iWl8bGUdpJCgFJqTvayMXWYxkwLynK/uM5PSuzmd/QNtRRdHSlp+MDNEaUkJc5OulkWE812+Pb2Vu5DwB4S9q6JfPRgahjOxBxi+/+2pkkCGatvmfHmmkKE1BY875S3znMEEKPX4mqisjFwkmIePo4i248thc7wKQ+xrOfWrGVQr2ZOp6sBDMpWcMFihbSBN/6myqEm+PLer58PZQ02OedMxPpFUhqtf1uD/wRnkRgJyiR7wK1taw6sINgLG+x69Wt3ZTLDaEKYd91wUBStg5ZRBhr+yRv3VVj5CBskc+M1rAI2f7I/ihpeP4G74l7i7PF19bgRN99PXyJ281nh7M3KrAtVN4TC0KWCgTzgutwdxamlhdF1JyFFPKyY6WBKngvwwu29tkVJocGFyjnW6rFCkyONVtNka9o8P7sue4GZ017sbuN6FPrjtPUK/wmylBJHlV698kNZ04np4RXZhpcpphlqSGg7znGzGSUxO5BfkiBBvrhQuEEGszGwKLbrKG4GkSlCBNThc5dS85VX3e1hnItb40Cr5rYl2Hq2hZMf3BVwpvUMSEAWPHxEq/jhP63pSBwnUAEJlXvmW7Q2epW4aUwQ784AcKm/BQZqnSLTrUbUt8gA2G/eY0oxrS7Ym+UUJcbDhBeNVxiXjjhIYRPY8kUzazaOz9Bg5iiZay32Wm98I1Zs+ulaI3a/txCbXS/JP8B1BLAwQUAAIACADjuTFHsnzk/6MDAABCDgAAJgAAAHVuaXZlcnNhbC9odG1sX3B1Ymxpc2hpbmdfc2V0dGluZ3MueG1s1VdRc9o4EH7nV2jc6WNx0ksvKWPIZBJnwpQABafXzs1NRlgL1kWWXEmG0qf+mv6w/pKurISEkuTMXdu7Gx7A691vd79dfTbR4YdckDlow5VsB7vNnYCATBXjctYOLpLTZwcBMZZKRoWS0A6kCshhpxEV5URwk43BWnQ1BGGkaRW2HWTWFq0wXCwWTW4K7e4qUVrEN81U5WGhwYC0oMNC0CV+2WUBJug0GoRE3nSuWCmAcIYlSO6qo+LM5iIIvdeEplczrUrJjpVQmujZpB08OThynxsfj3TCc5CuN9NBozPbFmWMu3KoGPOPQDLgswzr3t8LyIIzm7WD53sOBb3DTZQK27dAHcqxwl6kvYbPwVJGLfWXPp+FD9bcGLyJLSXNeZrgHeLabwcnyeW41z2JL/uDJB5fniXnPV/DFkFJ/DbZIijpJr14G/+68GfvhvGo1+2/ukwGg17SHd5GIaNrhEThOmMRMqtKncKKsMhmZT6RlAvctW9oNGBxWwXVM0jUKcchTqkwEJA/C5i9LqngdolLvYNLfQVQHJkCUjtyY2sHVpcQ3MJ5QCwMZ7laiRcvVyuxf7DWeuiz37Z1b5URtZamGS4P2qrSovCu6cZtquRaa+6aTJRgq4amyLLAXo40pyIg3GJv6equdQzYUy6Qfxe725xKu9FcmlFt1jhc8ehWOe383lcWzB++OW96yPU3VQpGlqokgl8BsYrg4Mocf2VA7h4PMtUqr6yCGkuM4AzInMMC2GGdRO8wRV5iJEpHIcD6DO9L/pFMYKo04gKdo8ignRuP39wKuKDG3ILSmxqf+qXv9k/it09dg5TNqUy3BMdpQ17YH4FPsXepMIUQCtm8A4HMpLQ0UM2HcVa51Wmzdu6Mzquhu0FWoDhujvV4TLyR4hZyWUJdwJRKoqRYEpri2TduheZclQYtflk8tPlbBfpQwmVV6gwfKJhMM9B10HZ2n/+y9+LX/YOXrWb45dPnZ48GXevhUFCXzQvi8YOCWy/qG9n9i6BHxHcj9lTp3G0o20h6/wPlWvg2hSQKnezcr2CV0P4cARvHR6PjMzKKxxe9ZNyqM96+IkhBmuF+TN0LRZ2YwUWCBMd1XIej+E2tMpDpWrsdj2vBDWr18aqO18gL+/COqNcqAVV55h8BqMuC5xz37H9x4B7a/X9+Vn/KeXv8jcGfxu913oDqNMMZ/bC5/vsK9V0J+y9x4K9W7+FrL95ReO9fnAba1//3dRpfAVBLAwQUAAIACADjuTFHQq3qOp4BAAAtBgAAHwAAAHVuaXZlcnNhbC9odG1sX3NraW5fc2V0dGluZ3MuanONlE1vwjAMhu/8iiq7Toh9wnZDg0lIHCaN27RDKKZUpHGUhA6G+O+rw1fTpoP40rx6+jp25GxbUbFYzKLXaOu+3f7D3zsNSLN6Bbe+Lhr0jHRmRDqDSZqBSCWwCpIffz3JuzMRMmbSmU43n2RrSn4MA7QKaDqgmYCWB7SfgLYmbc6FKYu/XmGHovYFlbo8XVmLsh2jtCBtW6LOuGPYzbtb5foqMOagL6BzHoNn2nWriTw7PnUpylyMmeJyM8YE21MeLxONKzlryr/YKNDFfS/3QOel+zb07ERq7MhCVk087FE0k0qDMXDI+zykCMKCT0GUfDtu/YN6xvWCKnSemtQe6f4dRZlWPIFal3p9Ch+ThVetm12KOmdhbffEwz2FRwi+AV2zGjxSeCCqlbriApXGhDpSQ+s9P6EC+SyVySF1hyLI0WHJtql750Ld8QfMGyGsjNAiMJFZ07txxdTb4OCaStZxaOZFSAzlxRCoQmJ+Er3j2Oo7QvuviHFrebzIiueheBmp5WCKb9AjOUcSMq6XoCeIoijo+9LRq8lbuz9QSwMEFAACAAgAj3wySJZRcFq6AAAAowEAABoAAAB1bml2ZXJzYWwvaTE4bl9wcmVzZXRzLnhtbJ2QsQrCMBCG9z5FuN3GbqUkcRPcHHSWmqYaaS8ll1gf35SKdJGCQyD/8X0/yYndq+/Y03iyDiUU+RaYQe0aizcJ59N+UwKjUGNTdw6NBHTAdioTtijx6A2ZQCxVIEm4hzBUnI/jmFsafGog18WQiinXrufp9A75ZPJhVmF2K/uX/ZmByjLGxDXaLhxQpXtKM8LIawmTc9GYW2wd8F+AWQNavwI8hhXAxwUg+PfFU9KRQvpmCoIvlquyN1BLAwQUAAIACACPfDJIlBOzImkAAABuAAAAHAAAAHVuaXZlcnNhbC9sb2NhbF9zZXR0aW5ncy54bWwNzDEOgzAMQNGdU1jeKe3WgcDGVpbSA1jERZEcG5GA4PZk+8PTb/szChy8pWDq8PV4IrDO5oMuDn/TUL8RUib1JKbsUA2h76pWbCb5cs4FJliFLt4mjiUyjxSLHHYRqOFTXv/AHpuuugFQSwMEFAACAAgAJJP0Rook4qj6AgAAsAgAABQAAAB1bml2ZXJzYWwvcGxheWVyLnhtbK1VTW/bMAw9p8D+g6F7paRd1zawW3QFgh3WoUDWbbdAtRlbi78myXXTXz/K8vecbgV2SGBTfI8U+Ui7189J7DyBVCJLPbKgc+JA6meBSEOPPHxdHV+Q66t3R24e8z1IRwQeKVJhADwmTgDKlyLXCL7nOvJIz0CRmTi5FJkUeo/cZ8jdRbok745m6JIqj0Ra50vGyrKkQiEiDVUWF4ZEUT9LWC5BQapBMpsGcRrsUv8djb8kS5ne56B6yFy/PXBN0nI8KzEgKU9pJkN2Mp8v2I+7z2s/goQfi1RpnvpAHKzkrCrlI/d3d1lQxKCMbebaJNegtUmiss1cvRSLi9RR0veIddgkoBQPQdE4DQmzWDYBdrcxV1HNowa0hlftRM1b+W3M+6ZxqzrHOue8eIyFivCoD+msk0CXDaO6SXXdSkEPjYJWhok4En4VQkJQvX5rJTJfEBuwVVyVJ1Wljwf4tOK+zuT+FmGoorqDtG0atU2jFajloG30dUdBmttugetCQlOqmfskAsi+cCm5kcWVlgW4bGSssWwIdpm9ct2kriFupJP47B96Y/xGrfmpXutMBfgfjfmERG1NRBrA80qgj4YEa6oBi21sVOcxNTG7nFTxmPR0PTDZHOum4EUczWUIOIYB15x1dnYICpIrdPELOcL2Dg6CIxFGMf70JMP49CBNwuVukqF3cBAcZ/5uAtqa2zKycR1HYmoV5LKJdeL6hdJZIl4qeQ72jF5WOnxt5Jqjm1y0B+fzP0ZxEKMZzC2ZWF3mqbevmsN7M6dadT6b3FoGasV5AF3k1quZhSIf+QSw5UWsb/s5NfuwBx3lPDUd01zfUe9ZuRYv4JQiMF+6xampSQRGMx75cHHaY8B+4nYZhK9MhyJus7SpA6WserP/VUWbLV+3znb9UIddrOGTgNJi7Ex9RHWEMivSYNRDmncfERXjTruRwJ0YtnijxQmKNMs98h4f6jtfnl12Vz7HTzjrfWvubWCbyxtWep1wpyBW67q9iFvvBnz8DVBLAwQUAAIACACPfDJINdvZrWgBAADzAgAAKQAAAHVuaXZlcnNhbC9za2luX2N1c3RvbWl6YXRpb25fc2V0dGluZ3MueG1sjVLbahsxEH3PV4j8gCWNbgtbg67FkIdCE/K89aphiaMtK4WEoo+vNq1x3Lq0mqeZc+YMMzp9fpySfc5lfpq+D2Wa0+dYypQe8vYKoX4/H+bl0xJzLHlzqtxPaZxfdunrvNZaNZchjcMy2hXNW4zC20NKauVUy5hhFEnmqVfIeW4b1oHrwDbMUWL7zW8SP3WXuI+pXFbtN2fonw27lONSdmmMr1s4Z7+Hzjf4uAzj1Hh5K9ga9Ti1OrYGYoRL7ivVACCQ5Y44XKXspCbIY8YxVKMoUECEc9KJSiTl0LLQiabCfCcQk4xRV6mnrRtpbRy1VUJHiG7TvOpsDcFIjBEhBJirXEAwGDU2NA0Naj0gODAgqjaaKEDBBhNY9c4Ly5GiXmBcmTGA8em4p+3en+tU/e91juf8h+DFL7iIrt7aXDBXv39elka+jU/fDkOJ6MuQ4278cB3ubm6uf3nyzb9HxmrUtvFfff0DUEsDBBQAAgAIAJB8MkjB4jFcVBEAAIEiAAAXAAAAdW5pdmVyc2FsL3VuaXZlcnNhbC5wbmftWmtcUum6p5qy6X7ZjeaNSWdne3I0bRRvyZSW02myLEvNCxWpowZmigiCNOPMWCk67ZlUQrRySs0LmSkKCjU1oCPKMRVSXFIxQoLgGAJyEc/Szpw97TOfzqfzwQ8s3mfxZ633eZ7/+7z/Z/3WlaOhIWtX2a6CQCBrD34efAwCWUaBQJYqV64Az2R0B0WCX0vSj4XsgzT02o+DxnuJew/vhUAai1abzywH7fcvfB6VDoGsezL/WcJLrT4HgTh9cDB4b3hWnAo4lH8+YivvpYZihuRAqr5eluZEufL68+XL9/892GrT8m073sP8LSw4bVPwrmXXd6zc+P7ly10f2W74IqEv69Y0KjaNdp1xT/mG7gdcT3wcFCEaZWVOxjJma7t913v3Z0nJMG96+5tfZXdK4phTr/Ldl0Igj4IO7D4JPxnSK63vNPdXWAbc1oBTZIUfKUzbTKF36E75O4P2RCXzzXZPCUHTkznvpU+wdizXuAYF2wga68KIhhdYjinW/w/rJhUcQHgbwLBAnl7+AjyeDd4OHj2cNkMgl2yuvQ+BfFbQ+R4E8uGBc+AUNjh7LoFALm9chC/CF+GL8EX4InwRvghfhC/CF+GL8EX4InwR/v8F7mjW0kkAOPrs6//LZWXVnYRZrQgmCDRNyGqqyocDpp5uph4hvNpsf1MXpWIN5zW7s4iEdfqX+Oxw0wrIJUCG7FL7qNnVHA5hziSBv85qktXHc98A8RJrrb5Ck2V60UnQDkbAKgz8xGF48ZNBdh1xWKX8yZTVEZssgUDui7vdOYTrqW6DUwmoaEZP0w25rV11Qz+xZe6oVYhstyCg3/KVPV2XxKD/oFZqMxuImo5J4uQBGEpbc4SYrHl2yL1DZa6YM8up9BxtLYxt6Ello/zkGqrELKsnzlVCZ1/fStJoj2l6+hMwNLLBYpbD4Z+iyjiTWqbK+5+RPJSG+HI14nkbreoGojnUPsbelLScZPWo8ri70cVRo76XSpDaqTIFyeXooZSjIpSRTMt11tiutoTVvnUE30FDSgYeG1mj2gbqMj3aqGjkOWaLcVuqMTnLD+ME2aPpmnRakaaaiEiLMpnnJxR9K2obrCH/DVvfkapc/V5zzGxdfArbox5tvQXthSorL1FlMK499cvsiRCfKkEwxm4EupdcVB/5bCB+UvOTbBKSlaFYft+lgvCAOMLcDrQImPENB2N5Xdb+6wv56qJXGQA7VCHEITLE6XV+O+i5s8YoKxUQ0LTqRzeIglZreMR2S6nolmY0S+Sna7FTH7sqp23Par/eFxuBYcbZ2IiGLg94IABHrr94C0rDKpzM0bPERx1agAOFsSGoJz4dKexhWVp2YMS5uFebN5gIpx5Llvz+esDlEyavNqUfZaqLlg0PYACUySNY5tAHhghN0+9n7OHZQneOwFbtPCY7+pzrTyk5LurCAycKBgVeFuV0VknjvgvBcb8Ml1YViIOWjxgbzs2ylUwg08430wHDRFcxemBn0wPdVWWTw2ubC9HA7vkUhUkGlY61DWGM2SY0JeW4YG/NZOJVvv9tsegg4DeZj84O9Vo3w0pqwld9meNSc/zM7tFPpGamEh0ss43B4Nc2e8qg3PhMjeSDNDHauaoBKTGgTabQPgAquBWtB92wZ2LA2PbeioY9ujMY4kI3ZJfWoqF8MNxhxPMtYkvQlb+4mfZD0skzYf3LZfEYEVBZwFe/ye8cQTDUUQy+b4ayHNN93k5i6MUOG/R99XYvnjUYoMzxDNNp4Sfp9QpO0rju8bZ3wlZla2UGHt4KXNqGKl/FN7rF6GMDemsD3/jlzZppfD8S4aMWvqSrbNAsld6NJyAe9NqVeE0YQ2UN4s4a5XMsO8SBIjEKGd7u7JlXsvWkmSd9Zwbrs8G7rQOYiYAn4PP3XYcY6EuH8BaDXMyrShGq8sCZemW//NZ6ePY+PWQTBWEaFnnDLVNFqebf8+DtvkcrqkQG5Q/TkXdlnyANoYfpY7xxw8XvPDpCi7prc++gNHwOVjZW+NYFXiSP3R/ahxLU6K7wmbHnTfRtH8dw4a2edVZzZSEq+dX6NGAA47HvgVNDQwl+4+n2DbtuN+UU2lBLarop0vqf0XEJazuGUIxrSGEYozvIUhyyhYKwvCmBkcxS6Bw2dW7SR9d4fyFb3mJLsS1guDNvJDjoXxogp0vS5w4NY08w3BMAT1EdelmVOV9uTearb54ruNrpgSDjTxDiWspbUwYI8aLq8Wazzx5E7667ovE0XGr7FDcIew9XbtCjC3CFg//mjOIS0b49tSknPM0G+kMskIn7bYDdUFRZvPE68tS3QOnJScdCzc6VPMynSzP4MATWeaXSbGzb+UKBn+x15zVUuqV/owwkdTf8554TWJKr1scwnEKfnSxnt/nGFhUp83O1TmcP12qwDvffEua4MgrKShT3ui+kTFktv4ZvUMqAiPm8+Y5xdtZItYPm7b1ZyMRq+RW/dQgoTI5L0BI83ZDE3n9gorxQ4qk5N4BdiukeuWspHuYa2qdgwsyBSUbHlRMmeig99bvBMaFB2w5zb/JLQKypIsA1t6/5ls/wHn+Oypit87CKI99IjGvJPEbGhJA1SjnBEilqcfCHfjMQgDQrIjjJ8vGcIwod5hijF1mHlCRVvW6x8uGoLZFc5BmythF7ElpJC9nDzlwirM9u6eUc3lMsSu+y0TycMs0MjQv3KIu3VragCrTLu4MwyhWt3xjd4vStD+ko5DdCAr+jEN/bqrqoMFTdLeIZtY2Z7RSvpeoNgGXem4SCthDhXUrFcVFYvxLXxDWPHHschZwoikWKNNOBhbM5sl+c0oGtTRWW6SpYP3fnJi+hQbjz3B4S8JV0VbQcUSUa167gxI0Dnklva2YBZsJf9TdAB5GLAChvda6XzHrMT8w1ZgH12d4C1jD4f1kFDQ2A9cZW2pYyCsPcTD//ZaZyhQ9DYtExVMhn25L5vN+3lGhw0tLsHMfqD+0rCremRSLZZYNZZ1JzSu4X14cVcTTtJoWua56zyAEdWSO8O1TlzvVsBrQjnk7Z5PFGElbFQg6gKsUurBhXT15v1Hq3X/G5tY3qMu2qKAHCHRtzRmlWTvvtEcLR96XctrhxqR5TR1J6MIm0gXqNDbjwh//BVC3ppbPghVgX5fvpEcFk6w941S5P8WXquFi1cE+0vEJli8Trm/rnq8HupenVEWUp0d2NUKpKuPYC+grpcAsXHxMwGlvXr/SY2zV6wZan8sp0QBRh9bKb9ntZgW6TtWIXMA5iPvK85suSxvqU1PO7ddJSEpAXPyEJpvIVLX2qH2KDZaRQgRJaEgEbwJXjKEbfWn9uqTzyr8LdqkpLtcx8SY6lu2Lneb+GxS0dnZ1YWAMZihfy549cAeaS3vrsAL9wMr6djlR6vmqMy6odl5ayCit4aXo/QWsZms8zSQHBVJa/00RMhdN4cdth8rDQKE42Kb4V9tlWhiXjYQqz4cGBSFGpZCutx8Sg5lxFV0xcbOy0p7tlQOm2UA9besBAJLYX/22dXABjejbcx1gweJpjRGdrQVqQDUyIpjxEI1wwygCun46WeRWdnWmYnSRxDEYRJyc9pHwQ51UfvSKLpbb4cI2lrHvjUuhOm0oqPePfnZqodcxlavz/cGqgxcPSdyONv2dp4wGHdFHVORmvKy3HIVsgw/4jpEwoONVyQLT1D+J4KSYdxbFi33LrkMqBaVtNZrH2lxED8oEXsdy7QHv+X05F5JANW0aHz0i/847D2SDLU9s/Dmz4/kxMmHLJEdWI7VseNXyftlWq92DGP3uXQePhnwlVE85QQ6csH2F+JduJMPwa5EgyT/XkBU7fouKebh9pACnWGGhA7V63NDmj/9DCRnc/pWAcEIQujAMVhtp1a4RYmEiShwYgct3TzUceFh3Mq/bg/NDmmEfnjUh9coihNWnRO8hYnWIKAy7wszobIJAyX664zwv7PFMqJ8TWGtGJZL4kxIFr6UBJHO6h7YDAobGz16JkueThGc+rBHYa2S5G9RSs6jew7HbcaBrSgeuJCYKWhHHx3Gm/jtEX3a3bBmzk5HhZt12Lg+tE7cLOXdRYSKyi3RaXD85vKz28QF0j9fs6q1JUeY5xnIpLHj11l+X6gsM0IfeMDj7XhdEGZ4I/n524W7JQBM6IIuVUUuaCTkDvLkck829FwVnyh8/ArX2kPFvdpvMY3+ClwN2mnmQi1VMBjRblA5ZbYqlkI6DHJVHRFaCYQB9HnueZQ8+Rg5zSCYomGU2KVxWl708AvJnEB937nZvCMQL/1gMRr5wdedV2L8zexqP+HZm/mXW4mtI6TYSzJ2/aLzbiKK3cvRK9EklJG23pdlVeJ1S/S9GT2tAxF7ihy9vV3yv1k/7YD35HALNpAX2DkYiR6EEiqkCdlvN6vhaP1wns/lSah3jtAoWBngMV5AJmkKluL8G+IBlaojtRWZjPSrqTzzf0Fzq3Jw9If8O3d8TpsqyauD5c+EkGHNxzGTUecz0azStbisZ73aB1MykZ8WPfPiRLZH1BsJGCob7W8VBujpTpd0lHGSQFI6C5NOeLUOjMIytv+Mzj9d4ci5belsg2AZOjBNcbKsWVGhbH/jYLXmy4LkXditI3bjymTSc43F4oZ02H9zwu1Gb2M2iIhdTovPJkAUwcC7Ms5mclncPWTBm9t8BYZ+nZyKrwTwcNUt87oam73SP6vHonRwv8gv978pwUAKpN6vIjte/FiKmRzUcU08azqtYyPNtBTp7NTr6wHhNdLQbRaGfPycvvxjtBu944gN0lv+SKqTIPCXIyK0Pp/fA5gyA10DQkaNn4BBB9u2W9Uu2e91pddKf86YHOweqIY8pA74JJckGYnqG++N0Cw2K5LmHMJC+m5u3K2pYsqQNLybwi/cjC4Zuqxdbz2lf/82r3h6azUCdN4euFfdgEMnooD25+ScW6yy7VRWQLd9RoZDiFak7PmZtNpRaZbuV/7CgEEOtAuZuH/yWLUJQgrt7gALUavvMn7atr/s5gA7TP5318KLECBa1oiGJA59XUBCWxPEn/hP2OWG0CO5+JW1musT/+iGHrwfZGRRghxoZP3VdbLl4Gy2Etdo3yF6pB2uSl0Bure9nQWMU8x3zzFlwlnl/Nt31LMlWXS8V5aGXDCcb6+Zvds3gNIeHb/S//WW8nOGloNf9y4i80e4dRUetChGvYoKoGfzrVYX7TrQr0+aaz3fkt49ivWxKFxJgWtunhgYM0mEAqfaCPtj4RUAdy69UmK+s/dRpdf+o0ps0aAUNM2nENF5Jh8quJlhNBTVhn2flPNdRi6DqS8+bk9wPjGPzsE7gWQeG//Hm2b//bVFdPIjP0XT8R2ZqX812c29RzrHWGOFBZ3ObdJb8J9pWb6L+x+2NeXVeCbaWqKTVnKh8xYn+UvhFHXZ/zey41lWQSox5dYMy+KeEQoo9O3S8CZbBqdmyD3FIdHptZXxmt54PN2Jc041ziKEbr8BTNSvQ6wpho9tHNPRmRgb14VfuNtIMlWWNGdlyqSU09QjL2U3lQUju5K7QnujujZLkZQXSX2ltZYyh5BPmT+c6uzLS/JQRVIe1JQd9Mb+/EXTgXZyJPPHPT/qolto+uG4LNv7XQg90N17cJmsN8A2an+2GagfbmL7BREEhAXdxKFnfFc32W5pRddcu4vftFR3vKWMyCn0bQz4wOh6bUj22VJorW47GxbYWshD19h1q0UfjpV+9DLpSmpFwKKoJJxsWky5VOm9UP5GBRlc3Ja+eGz52UDz5Eb4VAPgz6Xw85AmbEEoswFBxeCgpHBM6YJHOjoe/9YYk4lsH/sZ6bE7Ng889BjodHCFuv8G3nZnjw4a3gtU6XKLo8Rq+CZ8xyOCyVbUhgbQCvyL8HrXWeg3tTSct6L8QbXl6h/cf8CxUH94cGN+w7/fV/AVBLAwQUAAIACACQfDJIyEK4nUoAAABqAAAAGwAAAHVuaXZlcnNhbC91bml2ZXJzYWwucG5nLnhtbLOxr8jNUShLLSrOzM+zVTLUM1Cyt+PlsikoSi3LTC1XqACKGekZQICSQiUqtzwzpSTDVsnC0hwhlpGamZ5RYqtkZm4MF9QHGgkAUEsBAgAAFAACAAgA47kxR1p/uZk6BAAA4Q4AAB0AAAAAAAAAAQAAAAAAAAAAAHVuaXZlcnNhbC9jb21tb25fbWVzc2FnZXMubG5nUEsBAgAAFAACAAgA47kxR5neydrOAwAAMQ8AACcAAAAAAAAAAQAAAAAAdQQAAHVuaXZlcnNhbC9mbGFzaF9wdWJsaXNoaW5nX3NldHRpbmdzLnhtbFBLAQIAABQAAgAIAOO5MUfvg8FetgIAAFAKAAAhAAAAAAAAAAEAAAAAAIgIAAB1bml2ZXJzYWwvZmxhc2hfc2tpbl9zZXR0aW5ncy54bWxQSwECAAAUAAIACADjuTFHsnzk/6MDAABCDgAAJgAAAAAAAAABAAAAAAB9CwAAdW5pdmVyc2FsL2h0bWxfcHVibGlzaGluZ19zZXR0aW5ncy54bWxQSwECAAAUAAIACADjuTFHQq3qOp4BAAAtBgAAHwAAAAAAAAABAAAAAABkDwAAdW5pdmVyc2FsL2h0bWxfc2tpbl9zZXR0aW5ncy5qc1BLAQIAABQAAgAIAI98MkiWUXBaugAAAKMBAAAaAAAAAAAAAAEAAAAAAD8RAAB1bml2ZXJzYWwvaTE4bl9wcmVzZXRzLnhtbFBLAQIAABQAAgAIAI98MkiUE7MiaQAAAG4AAAAcAAAAAAAAAAEAAAAAADESAAB1bml2ZXJzYWwvbG9jYWxfc2V0dGluZ3MueG1sUEsBAgAAFAACAAgAJJP0Rook4qj6AgAAsAgAABQAAAAAAAAAAQAAAAAA1BIAAHVuaXZlcnNhbC9wbGF5ZXIueG1sUEsBAgAAFAACAAgAj3wySDXb2a1oAQAA8wIAACkAAAAAAAAAAQAAAAAAABYAAHVuaXZlcnNhbC9za2luX2N1c3RvbWl6YXRpb25fc2V0dGluZ3MueG1sUEsBAgAAFAACAAgAkHwySMHiMVxUEQAAgSIAABcAAAAAAAAAAAAAAAAArxcAAHVuaXZlcnNhbC91bml2ZXJzYWwucG5nUEsBAgAAFAACAAgAkHwySMhCuJ1KAAAAagAAABsAAAAAAAAAAQAAAAAAOCkAAHVuaXZlcnNhbC91bml2ZXJzYWwucG5nLnhtbFBLBQYAAAAACwALAEkDAAC7KQAAAAA="/>
  <p:tag name="ISPRING_ULTRA_SCORM_COURSE_ID" val="DA4E20B3-C80B-4675-A38C-D7DCDDC59C1A"/>
  <p:tag name="ISPRING_SCORM_RATE_SLIDES" val="1"/>
  <p:tag name="ISPRING_SCORM_USE_CUSTOM_PASSING_SCORE" val="1"/>
  <p:tag name="ISPRING_SCORM_PASSING_SCORE" val="100.0000000000"/>
  <p:tag name="ISPRING_SCORM_ENDPOINT" val="&lt;endpoint&gt;&lt;enable&gt;0&lt;/enable&gt;&lt;lrs&gt;http://&lt;/lrs&gt;&lt;auth&gt;0&lt;/auth&gt;&lt;login&gt;&lt;/login&gt;&lt;password&gt;&lt;/password&gt;&lt;key&gt;&lt;/key&gt;&lt;name&gt;&lt;/name&gt;&lt;email&gt;&lt;/email&gt;&lt;/endpoint&gt;&#10;"/>
  <p:tag name="ISPRINGONLINEFOLDERID" val="0"/>
  <p:tag name="ISPRINGONLINEFOLDERPATH" val="Content List"/>
  <p:tag name="ISPRINGCLOUDFOLDERID" val="0"/>
  <p:tag name="ISPRINGCLOUDFOLDERPATH" val="Content List"/>
  <p:tag name="ISPRING_ULTRA_SCORM_COURCE_TITLE" val="Les moteurs CC 5"/>
  <p:tag name="ISPRING_ULTRA_SCORM_LESSON_TITLE" val="Les moteurs CC 5"/>
  <p:tag name="ISPRING_PRESENTATION_TITLE" val="Les moteurs CC 5"/>
  <p:tag name="ISPRING_OUTPUT_FOLDER" val="C:\Users\phil\Documents\techphil\Moteurs électriques"/>
  <p:tag name="ISPRING_RESOURCE_PATHS_HASH_PRESENTER" val="4ec6ecd0dcbda24497ee261cefbf6774d76e7c0"/>
</p:tagLst>
</file>

<file path=ppt/tags/tag10.xml><?xml version="1.0" encoding="utf-8"?>
<p:tagLst xmlns:a="http://schemas.openxmlformats.org/drawingml/2006/main" xmlns:r="http://schemas.openxmlformats.org/officeDocument/2006/relationships" xmlns:p="http://schemas.openxmlformats.org/presentationml/2006/main">
  <p:tag name="NUM" val="1"/>
</p:tagLst>
</file>

<file path=ppt/tags/tag100.xml><?xml version="1.0" encoding="utf-8"?>
<p:tagLst xmlns:a="http://schemas.openxmlformats.org/drawingml/2006/main" xmlns:r="http://schemas.openxmlformats.org/officeDocument/2006/relationships" xmlns:p="http://schemas.openxmlformats.org/presentationml/2006/main">
  <p:tag name="NUM" val="39"/>
</p:tagLst>
</file>

<file path=ppt/tags/tag1000.xml><?xml version="1.0" encoding="utf-8"?>
<p:tagLst xmlns:a="http://schemas.openxmlformats.org/drawingml/2006/main" xmlns:r="http://schemas.openxmlformats.org/officeDocument/2006/relationships" xmlns:p="http://schemas.openxmlformats.org/presentationml/2006/main">
  <p:tag name="NUM" val="116"/>
</p:tagLst>
</file>

<file path=ppt/tags/tag1001.xml><?xml version="1.0" encoding="utf-8"?>
<p:tagLst xmlns:a="http://schemas.openxmlformats.org/drawingml/2006/main" xmlns:r="http://schemas.openxmlformats.org/officeDocument/2006/relationships" xmlns:p="http://schemas.openxmlformats.org/presentationml/2006/main">
  <p:tag name="NUM" val="117"/>
</p:tagLst>
</file>

<file path=ppt/tags/tag1002.xml><?xml version="1.0" encoding="utf-8"?>
<p:tagLst xmlns:a="http://schemas.openxmlformats.org/drawingml/2006/main" xmlns:r="http://schemas.openxmlformats.org/officeDocument/2006/relationships" xmlns:p="http://schemas.openxmlformats.org/presentationml/2006/main">
  <p:tag name="NUM" val="118"/>
</p:tagLst>
</file>

<file path=ppt/tags/tag1003.xml><?xml version="1.0" encoding="utf-8"?>
<p:tagLst xmlns:a="http://schemas.openxmlformats.org/drawingml/2006/main" xmlns:r="http://schemas.openxmlformats.org/officeDocument/2006/relationships" xmlns:p="http://schemas.openxmlformats.org/presentationml/2006/main">
  <p:tag name="NUM" val="119"/>
</p:tagLst>
</file>

<file path=ppt/tags/tag1004.xml><?xml version="1.0" encoding="utf-8"?>
<p:tagLst xmlns:a="http://schemas.openxmlformats.org/drawingml/2006/main" xmlns:r="http://schemas.openxmlformats.org/officeDocument/2006/relationships" xmlns:p="http://schemas.openxmlformats.org/presentationml/2006/main">
  <p:tag name="NUM" val="120"/>
</p:tagLst>
</file>

<file path=ppt/tags/tag1005.xml><?xml version="1.0" encoding="utf-8"?>
<p:tagLst xmlns:a="http://schemas.openxmlformats.org/drawingml/2006/main" xmlns:r="http://schemas.openxmlformats.org/officeDocument/2006/relationships" xmlns:p="http://schemas.openxmlformats.org/presentationml/2006/main">
  <p:tag name="NUM" val="121"/>
</p:tagLst>
</file>

<file path=ppt/tags/tag1006.xml><?xml version="1.0" encoding="utf-8"?>
<p:tagLst xmlns:a="http://schemas.openxmlformats.org/drawingml/2006/main" xmlns:r="http://schemas.openxmlformats.org/officeDocument/2006/relationships" xmlns:p="http://schemas.openxmlformats.org/presentationml/2006/main">
  <p:tag name="NUM" val="122"/>
</p:tagLst>
</file>

<file path=ppt/tags/tag1007.xml><?xml version="1.0" encoding="utf-8"?>
<p:tagLst xmlns:a="http://schemas.openxmlformats.org/drawingml/2006/main" xmlns:r="http://schemas.openxmlformats.org/officeDocument/2006/relationships" xmlns:p="http://schemas.openxmlformats.org/presentationml/2006/main">
  <p:tag name="NUM" val="123"/>
</p:tagLst>
</file>

<file path=ppt/tags/tag1008.xml><?xml version="1.0" encoding="utf-8"?>
<p:tagLst xmlns:a="http://schemas.openxmlformats.org/drawingml/2006/main" xmlns:r="http://schemas.openxmlformats.org/officeDocument/2006/relationships" xmlns:p="http://schemas.openxmlformats.org/presentationml/2006/main">
  <p:tag name="NUM" val="124"/>
</p:tagLst>
</file>

<file path=ppt/tags/tag1009.xml><?xml version="1.0" encoding="utf-8"?>
<p:tagLst xmlns:a="http://schemas.openxmlformats.org/drawingml/2006/main" xmlns:r="http://schemas.openxmlformats.org/officeDocument/2006/relationships" xmlns:p="http://schemas.openxmlformats.org/presentationml/2006/main">
  <p:tag name="NUM" val="125"/>
</p:tagLst>
</file>

<file path=ppt/tags/tag101.xml><?xml version="1.0" encoding="utf-8"?>
<p:tagLst xmlns:a="http://schemas.openxmlformats.org/drawingml/2006/main" xmlns:r="http://schemas.openxmlformats.org/officeDocument/2006/relationships" xmlns:p="http://schemas.openxmlformats.org/presentationml/2006/main">
  <p:tag name="NUM" val="40"/>
</p:tagLst>
</file>

<file path=ppt/tags/tag1010.xml><?xml version="1.0" encoding="utf-8"?>
<p:tagLst xmlns:a="http://schemas.openxmlformats.org/drawingml/2006/main" xmlns:r="http://schemas.openxmlformats.org/officeDocument/2006/relationships" xmlns:p="http://schemas.openxmlformats.org/presentationml/2006/main">
  <p:tag name="NUM" val="126"/>
</p:tagLst>
</file>

<file path=ppt/tags/tag1011.xml><?xml version="1.0" encoding="utf-8"?>
<p:tagLst xmlns:a="http://schemas.openxmlformats.org/drawingml/2006/main" xmlns:r="http://schemas.openxmlformats.org/officeDocument/2006/relationships" xmlns:p="http://schemas.openxmlformats.org/presentationml/2006/main">
  <p:tag name="NUM" val="127"/>
</p:tagLst>
</file>

<file path=ppt/tags/tag1012.xml><?xml version="1.0" encoding="utf-8"?>
<p:tagLst xmlns:a="http://schemas.openxmlformats.org/drawingml/2006/main" xmlns:r="http://schemas.openxmlformats.org/officeDocument/2006/relationships" xmlns:p="http://schemas.openxmlformats.org/presentationml/2006/main">
  <p:tag name="NUM" val="128"/>
</p:tagLst>
</file>

<file path=ppt/tags/tag1013.xml><?xml version="1.0" encoding="utf-8"?>
<p:tagLst xmlns:a="http://schemas.openxmlformats.org/drawingml/2006/main" xmlns:r="http://schemas.openxmlformats.org/officeDocument/2006/relationships" xmlns:p="http://schemas.openxmlformats.org/presentationml/2006/main">
  <p:tag name="NUM" val="129"/>
</p:tagLst>
</file>

<file path=ppt/tags/tag1014.xml><?xml version="1.0" encoding="utf-8"?>
<p:tagLst xmlns:a="http://schemas.openxmlformats.org/drawingml/2006/main" xmlns:r="http://schemas.openxmlformats.org/officeDocument/2006/relationships" xmlns:p="http://schemas.openxmlformats.org/presentationml/2006/main">
  <p:tag name="NUM" val="130"/>
</p:tagLst>
</file>

<file path=ppt/tags/tag1015.xml><?xml version="1.0" encoding="utf-8"?>
<p:tagLst xmlns:a="http://schemas.openxmlformats.org/drawingml/2006/main" xmlns:r="http://schemas.openxmlformats.org/officeDocument/2006/relationships" xmlns:p="http://schemas.openxmlformats.org/presentationml/2006/main">
  <p:tag name="NUM" val="131"/>
</p:tagLst>
</file>

<file path=ppt/tags/tag1016.xml><?xml version="1.0" encoding="utf-8"?>
<p:tagLst xmlns:a="http://schemas.openxmlformats.org/drawingml/2006/main" xmlns:r="http://schemas.openxmlformats.org/officeDocument/2006/relationships" xmlns:p="http://schemas.openxmlformats.org/presentationml/2006/main">
  <p:tag name="NUM" val="132"/>
</p:tagLst>
</file>

<file path=ppt/tags/tag1017.xml><?xml version="1.0" encoding="utf-8"?>
<p:tagLst xmlns:a="http://schemas.openxmlformats.org/drawingml/2006/main" xmlns:r="http://schemas.openxmlformats.org/officeDocument/2006/relationships" xmlns:p="http://schemas.openxmlformats.org/presentationml/2006/main">
  <p:tag name="NUM" val="133"/>
</p:tagLst>
</file>

<file path=ppt/tags/tag1018.xml><?xml version="1.0" encoding="utf-8"?>
<p:tagLst xmlns:a="http://schemas.openxmlformats.org/drawingml/2006/main" xmlns:r="http://schemas.openxmlformats.org/officeDocument/2006/relationships" xmlns:p="http://schemas.openxmlformats.org/presentationml/2006/main">
  <p:tag name="NUM" val="134"/>
</p:tagLst>
</file>

<file path=ppt/tags/tag1019.xml><?xml version="1.0" encoding="utf-8"?>
<p:tagLst xmlns:a="http://schemas.openxmlformats.org/drawingml/2006/main" xmlns:r="http://schemas.openxmlformats.org/officeDocument/2006/relationships" xmlns:p="http://schemas.openxmlformats.org/presentationml/2006/main">
  <p:tag name="NUM" val="135"/>
</p:tagLst>
</file>

<file path=ppt/tags/tag102.xml><?xml version="1.0" encoding="utf-8"?>
<p:tagLst xmlns:a="http://schemas.openxmlformats.org/drawingml/2006/main" xmlns:r="http://schemas.openxmlformats.org/officeDocument/2006/relationships" xmlns:p="http://schemas.openxmlformats.org/presentationml/2006/main">
  <p:tag name="NUM" val="41"/>
</p:tagLst>
</file>

<file path=ppt/tags/tag1020.xml><?xml version="1.0" encoding="utf-8"?>
<p:tagLst xmlns:a="http://schemas.openxmlformats.org/drawingml/2006/main" xmlns:r="http://schemas.openxmlformats.org/officeDocument/2006/relationships" xmlns:p="http://schemas.openxmlformats.org/presentationml/2006/main">
  <p:tag name="NUM" val="136"/>
</p:tagLst>
</file>

<file path=ppt/tags/tag1021.xml><?xml version="1.0" encoding="utf-8"?>
<p:tagLst xmlns:a="http://schemas.openxmlformats.org/drawingml/2006/main" xmlns:r="http://schemas.openxmlformats.org/officeDocument/2006/relationships" xmlns:p="http://schemas.openxmlformats.org/presentationml/2006/main">
  <p:tag name="NUM" val="137"/>
</p:tagLst>
</file>

<file path=ppt/tags/tag1022.xml><?xml version="1.0" encoding="utf-8"?>
<p:tagLst xmlns:a="http://schemas.openxmlformats.org/drawingml/2006/main" xmlns:r="http://schemas.openxmlformats.org/officeDocument/2006/relationships" xmlns:p="http://schemas.openxmlformats.org/presentationml/2006/main">
  <p:tag name="NUM" val="138"/>
</p:tagLst>
</file>

<file path=ppt/tags/tag1023.xml><?xml version="1.0" encoding="utf-8"?>
<p:tagLst xmlns:a="http://schemas.openxmlformats.org/drawingml/2006/main" xmlns:r="http://schemas.openxmlformats.org/officeDocument/2006/relationships" xmlns:p="http://schemas.openxmlformats.org/presentationml/2006/main">
  <p:tag name="NUM" val="139"/>
</p:tagLst>
</file>

<file path=ppt/tags/tag1024.xml><?xml version="1.0" encoding="utf-8"?>
<p:tagLst xmlns:a="http://schemas.openxmlformats.org/drawingml/2006/main" xmlns:r="http://schemas.openxmlformats.org/officeDocument/2006/relationships" xmlns:p="http://schemas.openxmlformats.org/presentationml/2006/main">
  <p:tag name="NUM" val="140"/>
</p:tagLst>
</file>

<file path=ppt/tags/tag1025.xml><?xml version="1.0" encoding="utf-8"?>
<p:tagLst xmlns:a="http://schemas.openxmlformats.org/drawingml/2006/main" xmlns:r="http://schemas.openxmlformats.org/officeDocument/2006/relationships" xmlns:p="http://schemas.openxmlformats.org/presentationml/2006/main">
  <p:tag name="NUM" val="141"/>
</p:tagLst>
</file>

<file path=ppt/tags/tag1026.xml><?xml version="1.0" encoding="utf-8"?>
<p:tagLst xmlns:a="http://schemas.openxmlformats.org/drawingml/2006/main" xmlns:r="http://schemas.openxmlformats.org/officeDocument/2006/relationships" xmlns:p="http://schemas.openxmlformats.org/presentationml/2006/main">
  <p:tag name="NUM" val="142"/>
</p:tagLst>
</file>

<file path=ppt/tags/tag1027.xml><?xml version="1.0" encoding="utf-8"?>
<p:tagLst xmlns:a="http://schemas.openxmlformats.org/drawingml/2006/main" xmlns:r="http://schemas.openxmlformats.org/officeDocument/2006/relationships" xmlns:p="http://schemas.openxmlformats.org/presentationml/2006/main">
  <p:tag name="NUM" val="143"/>
</p:tagLst>
</file>

<file path=ppt/tags/tag1028.xml><?xml version="1.0" encoding="utf-8"?>
<p:tagLst xmlns:a="http://schemas.openxmlformats.org/drawingml/2006/main" xmlns:r="http://schemas.openxmlformats.org/officeDocument/2006/relationships" xmlns:p="http://schemas.openxmlformats.org/presentationml/2006/main">
  <p:tag name="NUM" val="144"/>
</p:tagLst>
</file>

<file path=ppt/tags/tag1029.xml><?xml version="1.0" encoding="utf-8"?>
<p:tagLst xmlns:a="http://schemas.openxmlformats.org/drawingml/2006/main" xmlns:r="http://schemas.openxmlformats.org/officeDocument/2006/relationships" xmlns:p="http://schemas.openxmlformats.org/presentationml/2006/main">
  <p:tag name="NUM" val="145"/>
</p:tagLst>
</file>

<file path=ppt/tags/tag103.xml><?xml version="1.0" encoding="utf-8"?>
<p:tagLst xmlns:a="http://schemas.openxmlformats.org/drawingml/2006/main" xmlns:r="http://schemas.openxmlformats.org/officeDocument/2006/relationships" xmlns:p="http://schemas.openxmlformats.org/presentationml/2006/main">
  <p:tag name="NUM" val="42"/>
</p:tagLst>
</file>

<file path=ppt/tags/tag1030.xml><?xml version="1.0" encoding="utf-8"?>
<p:tagLst xmlns:a="http://schemas.openxmlformats.org/drawingml/2006/main" xmlns:r="http://schemas.openxmlformats.org/officeDocument/2006/relationships" xmlns:p="http://schemas.openxmlformats.org/presentationml/2006/main">
  <p:tag name="NUM" val="146"/>
</p:tagLst>
</file>

<file path=ppt/tags/tag1031.xml><?xml version="1.0" encoding="utf-8"?>
<p:tagLst xmlns:a="http://schemas.openxmlformats.org/drawingml/2006/main" xmlns:r="http://schemas.openxmlformats.org/officeDocument/2006/relationships" xmlns:p="http://schemas.openxmlformats.org/presentationml/2006/main">
  <p:tag name="NUM" val="147"/>
</p:tagLst>
</file>

<file path=ppt/tags/tag1032.xml><?xml version="1.0" encoding="utf-8"?>
<p:tagLst xmlns:a="http://schemas.openxmlformats.org/drawingml/2006/main" xmlns:r="http://schemas.openxmlformats.org/officeDocument/2006/relationships" xmlns:p="http://schemas.openxmlformats.org/presentationml/2006/main">
  <p:tag name="NUM" val="148"/>
</p:tagLst>
</file>

<file path=ppt/tags/tag1033.xml><?xml version="1.0" encoding="utf-8"?>
<p:tagLst xmlns:a="http://schemas.openxmlformats.org/drawingml/2006/main" xmlns:r="http://schemas.openxmlformats.org/officeDocument/2006/relationships" xmlns:p="http://schemas.openxmlformats.org/presentationml/2006/main">
  <p:tag name="NUM" val="149"/>
</p:tagLst>
</file>

<file path=ppt/tags/tag1034.xml><?xml version="1.0" encoding="utf-8"?>
<p:tagLst xmlns:a="http://schemas.openxmlformats.org/drawingml/2006/main" xmlns:r="http://schemas.openxmlformats.org/officeDocument/2006/relationships" xmlns:p="http://schemas.openxmlformats.org/presentationml/2006/main">
  <p:tag name="NUM" val="150"/>
</p:tagLst>
</file>

<file path=ppt/tags/tag1035.xml><?xml version="1.0" encoding="utf-8"?>
<p:tagLst xmlns:a="http://schemas.openxmlformats.org/drawingml/2006/main" xmlns:r="http://schemas.openxmlformats.org/officeDocument/2006/relationships" xmlns:p="http://schemas.openxmlformats.org/presentationml/2006/main">
  <p:tag name="NUM" val="151"/>
</p:tagLst>
</file>

<file path=ppt/tags/tag1036.xml><?xml version="1.0" encoding="utf-8"?>
<p:tagLst xmlns:a="http://schemas.openxmlformats.org/drawingml/2006/main" xmlns:r="http://schemas.openxmlformats.org/officeDocument/2006/relationships" xmlns:p="http://schemas.openxmlformats.org/presentationml/2006/main">
  <p:tag name="NUM" val="152"/>
</p:tagLst>
</file>

<file path=ppt/tags/tag1037.xml><?xml version="1.0" encoding="utf-8"?>
<p:tagLst xmlns:a="http://schemas.openxmlformats.org/drawingml/2006/main" xmlns:r="http://schemas.openxmlformats.org/officeDocument/2006/relationships" xmlns:p="http://schemas.openxmlformats.org/presentationml/2006/main">
  <p:tag name="NUM" val="153"/>
</p:tagLst>
</file>

<file path=ppt/tags/tag1038.xml><?xml version="1.0" encoding="utf-8"?>
<p:tagLst xmlns:a="http://schemas.openxmlformats.org/drawingml/2006/main" xmlns:r="http://schemas.openxmlformats.org/officeDocument/2006/relationships" xmlns:p="http://schemas.openxmlformats.org/presentationml/2006/main">
  <p:tag name="NUM" val="154"/>
</p:tagLst>
</file>

<file path=ppt/tags/tag1039.xml><?xml version="1.0" encoding="utf-8"?>
<p:tagLst xmlns:a="http://schemas.openxmlformats.org/drawingml/2006/main" xmlns:r="http://schemas.openxmlformats.org/officeDocument/2006/relationships" xmlns:p="http://schemas.openxmlformats.org/presentationml/2006/main">
  <p:tag name="NUM" val="155"/>
</p:tagLst>
</file>

<file path=ppt/tags/tag104.xml><?xml version="1.0" encoding="utf-8"?>
<p:tagLst xmlns:a="http://schemas.openxmlformats.org/drawingml/2006/main" xmlns:r="http://schemas.openxmlformats.org/officeDocument/2006/relationships" xmlns:p="http://schemas.openxmlformats.org/presentationml/2006/main">
  <p:tag name="NUM" val="43"/>
</p:tagLst>
</file>

<file path=ppt/tags/tag1040.xml><?xml version="1.0" encoding="utf-8"?>
<p:tagLst xmlns:a="http://schemas.openxmlformats.org/drawingml/2006/main" xmlns:r="http://schemas.openxmlformats.org/officeDocument/2006/relationships" xmlns:p="http://schemas.openxmlformats.org/presentationml/2006/main">
  <p:tag name="NUM" val="156"/>
</p:tagLst>
</file>

<file path=ppt/tags/tag1041.xml><?xml version="1.0" encoding="utf-8"?>
<p:tagLst xmlns:a="http://schemas.openxmlformats.org/drawingml/2006/main" xmlns:r="http://schemas.openxmlformats.org/officeDocument/2006/relationships" xmlns:p="http://schemas.openxmlformats.org/presentationml/2006/main">
  <p:tag name="NUM" val="157"/>
</p:tagLst>
</file>

<file path=ppt/tags/tag1042.xml><?xml version="1.0" encoding="utf-8"?>
<p:tagLst xmlns:a="http://schemas.openxmlformats.org/drawingml/2006/main" xmlns:r="http://schemas.openxmlformats.org/officeDocument/2006/relationships" xmlns:p="http://schemas.openxmlformats.org/presentationml/2006/main">
  <p:tag name="NUM" val="158"/>
</p:tagLst>
</file>

<file path=ppt/tags/tag1043.xml><?xml version="1.0" encoding="utf-8"?>
<p:tagLst xmlns:a="http://schemas.openxmlformats.org/drawingml/2006/main" xmlns:r="http://schemas.openxmlformats.org/officeDocument/2006/relationships" xmlns:p="http://schemas.openxmlformats.org/presentationml/2006/main">
  <p:tag name="NUM" val="159"/>
</p:tagLst>
</file>

<file path=ppt/tags/tag1044.xml><?xml version="1.0" encoding="utf-8"?>
<p:tagLst xmlns:a="http://schemas.openxmlformats.org/drawingml/2006/main" xmlns:r="http://schemas.openxmlformats.org/officeDocument/2006/relationships" xmlns:p="http://schemas.openxmlformats.org/presentationml/2006/main">
  <p:tag name="NUM" val="160"/>
</p:tagLst>
</file>

<file path=ppt/tags/tag1045.xml><?xml version="1.0" encoding="utf-8"?>
<p:tagLst xmlns:a="http://schemas.openxmlformats.org/drawingml/2006/main" xmlns:r="http://schemas.openxmlformats.org/officeDocument/2006/relationships" xmlns:p="http://schemas.openxmlformats.org/presentationml/2006/main">
  <p:tag name="NUM" val="161"/>
</p:tagLst>
</file>

<file path=ppt/tags/tag1046.xml><?xml version="1.0" encoding="utf-8"?>
<p:tagLst xmlns:a="http://schemas.openxmlformats.org/drawingml/2006/main" xmlns:r="http://schemas.openxmlformats.org/officeDocument/2006/relationships" xmlns:p="http://schemas.openxmlformats.org/presentationml/2006/main">
  <p:tag name="NUM" val="162"/>
</p:tagLst>
</file>

<file path=ppt/tags/tag1047.xml><?xml version="1.0" encoding="utf-8"?>
<p:tagLst xmlns:a="http://schemas.openxmlformats.org/drawingml/2006/main" xmlns:r="http://schemas.openxmlformats.org/officeDocument/2006/relationships" xmlns:p="http://schemas.openxmlformats.org/presentationml/2006/main">
  <p:tag name="NUM" val="163"/>
</p:tagLst>
</file>

<file path=ppt/tags/tag1048.xml><?xml version="1.0" encoding="utf-8"?>
<p:tagLst xmlns:a="http://schemas.openxmlformats.org/drawingml/2006/main" xmlns:r="http://schemas.openxmlformats.org/officeDocument/2006/relationships" xmlns:p="http://schemas.openxmlformats.org/presentationml/2006/main">
  <p:tag name="NUM" val="164"/>
</p:tagLst>
</file>

<file path=ppt/tags/tag1049.xml><?xml version="1.0" encoding="utf-8"?>
<p:tagLst xmlns:a="http://schemas.openxmlformats.org/drawingml/2006/main" xmlns:r="http://schemas.openxmlformats.org/officeDocument/2006/relationships" xmlns:p="http://schemas.openxmlformats.org/presentationml/2006/main">
  <p:tag name="NUM" val="165"/>
</p:tagLst>
</file>

<file path=ppt/tags/tag105.xml><?xml version="1.0" encoding="utf-8"?>
<p:tagLst xmlns:a="http://schemas.openxmlformats.org/drawingml/2006/main" xmlns:r="http://schemas.openxmlformats.org/officeDocument/2006/relationships" xmlns:p="http://schemas.openxmlformats.org/presentationml/2006/main">
  <p:tag name="NUM" val="44"/>
</p:tagLst>
</file>

<file path=ppt/tags/tag1050.xml><?xml version="1.0" encoding="utf-8"?>
<p:tagLst xmlns:a="http://schemas.openxmlformats.org/drawingml/2006/main" xmlns:r="http://schemas.openxmlformats.org/officeDocument/2006/relationships" xmlns:p="http://schemas.openxmlformats.org/presentationml/2006/main">
  <p:tag name="NUM" val="166"/>
</p:tagLst>
</file>

<file path=ppt/tags/tag1051.xml><?xml version="1.0" encoding="utf-8"?>
<p:tagLst xmlns:a="http://schemas.openxmlformats.org/drawingml/2006/main" xmlns:r="http://schemas.openxmlformats.org/officeDocument/2006/relationships" xmlns:p="http://schemas.openxmlformats.org/presentationml/2006/main">
  <p:tag name="NUM" val="167"/>
</p:tagLst>
</file>

<file path=ppt/tags/tag1052.xml><?xml version="1.0" encoding="utf-8"?>
<p:tagLst xmlns:a="http://schemas.openxmlformats.org/drawingml/2006/main" xmlns:r="http://schemas.openxmlformats.org/officeDocument/2006/relationships" xmlns:p="http://schemas.openxmlformats.org/presentationml/2006/main">
  <p:tag name="NUM" val="168"/>
</p:tagLst>
</file>

<file path=ppt/tags/tag1053.xml><?xml version="1.0" encoding="utf-8"?>
<p:tagLst xmlns:a="http://schemas.openxmlformats.org/drawingml/2006/main" xmlns:r="http://schemas.openxmlformats.org/officeDocument/2006/relationships" xmlns:p="http://schemas.openxmlformats.org/presentationml/2006/main">
  <p:tag name="NUM" val="169"/>
</p:tagLst>
</file>

<file path=ppt/tags/tag1054.xml><?xml version="1.0" encoding="utf-8"?>
<p:tagLst xmlns:a="http://schemas.openxmlformats.org/drawingml/2006/main" xmlns:r="http://schemas.openxmlformats.org/officeDocument/2006/relationships" xmlns:p="http://schemas.openxmlformats.org/presentationml/2006/main">
  <p:tag name="NUM" val="170"/>
</p:tagLst>
</file>

<file path=ppt/tags/tag1055.xml><?xml version="1.0" encoding="utf-8"?>
<p:tagLst xmlns:a="http://schemas.openxmlformats.org/drawingml/2006/main" xmlns:r="http://schemas.openxmlformats.org/officeDocument/2006/relationships" xmlns:p="http://schemas.openxmlformats.org/presentationml/2006/main">
  <p:tag name="NUM" val="171"/>
</p:tagLst>
</file>

<file path=ppt/tags/tag1056.xml><?xml version="1.0" encoding="utf-8"?>
<p:tagLst xmlns:a="http://schemas.openxmlformats.org/drawingml/2006/main" xmlns:r="http://schemas.openxmlformats.org/officeDocument/2006/relationships" xmlns:p="http://schemas.openxmlformats.org/presentationml/2006/main">
  <p:tag name="NUM" val="172"/>
</p:tagLst>
</file>

<file path=ppt/tags/tag1057.xml><?xml version="1.0" encoding="utf-8"?>
<p:tagLst xmlns:a="http://schemas.openxmlformats.org/drawingml/2006/main" xmlns:r="http://schemas.openxmlformats.org/officeDocument/2006/relationships" xmlns:p="http://schemas.openxmlformats.org/presentationml/2006/main">
  <p:tag name="NUM" val="173"/>
</p:tagLst>
</file>

<file path=ppt/tags/tag1058.xml><?xml version="1.0" encoding="utf-8"?>
<p:tagLst xmlns:a="http://schemas.openxmlformats.org/drawingml/2006/main" xmlns:r="http://schemas.openxmlformats.org/officeDocument/2006/relationships" xmlns:p="http://schemas.openxmlformats.org/presentationml/2006/main">
  <p:tag name="NUM" val="174"/>
</p:tagLst>
</file>

<file path=ppt/tags/tag1059.xml><?xml version="1.0" encoding="utf-8"?>
<p:tagLst xmlns:a="http://schemas.openxmlformats.org/drawingml/2006/main" xmlns:r="http://schemas.openxmlformats.org/officeDocument/2006/relationships" xmlns:p="http://schemas.openxmlformats.org/presentationml/2006/main">
  <p:tag name="NUM" val="175"/>
</p:tagLst>
</file>

<file path=ppt/tags/tag106.xml><?xml version="1.0" encoding="utf-8"?>
<p:tagLst xmlns:a="http://schemas.openxmlformats.org/drawingml/2006/main" xmlns:r="http://schemas.openxmlformats.org/officeDocument/2006/relationships" xmlns:p="http://schemas.openxmlformats.org/presentationml/2006/main">
  <p:tag name="NUM" val="1"/>
</p:tagLst>
</file>

<file path=ppt/tags/tag1060.xml><?xml version="1.0" encoding="utf-8"?>
<p:tagLst xmlns:a="http://schemas.openxmlformats.org/drawingml/2006/main" xmlns:r="http://schemas.openxmlformats.org/officeDocument/2006/relationships" xmlns:p="http://schemas.openxmlformats.org/presentationml/2006/main">
  <p:tag name="NUM" val="176"/>
</p:tagLst>
</file>

<file path=ppt/tags/tag1061.xml><?xml version="1.0" encoding="utf-8"?>
<p:tagLst xmlns:a="http://schemas.openxmlformats.org/drawingml/2006/main" xmlns:r="http://schemas.openxmlformats.org/officeDocument/2006/relationships" xmlns:p="http://schemas.openxmlformats.org/presentationml/2006/main">
  <p:tag name="NUM" val="177"/>
</p:tagLst>
</file>

<file path=ppt/tags/tag1062.xml><?xml version="1.0" encoding="utf-8"?>
<p:tagLst xmlns:a="http://schemas.openxmlformats.org/drawingml/2006/main" xmlns:r="http://schemas.openxmlformats.org/officeDocument/2006/relationships" xmlns:p="http://schemas.openxmlformats.org/presentationml/2006/main">
  <p:tag name="NUM" val="178"/>
</p:tagLst>
</file>

<file path=ppt/tags/tag1063.xml><?xml version="1.0" encoding="utf-8"?>
<p:tagLst xmlns:a="http://schemas.openxmlformats.org/drawingml/2006/main" xmlns:r="http://schemas.openxmlformats.org/officeDocument/2006/relationships" xmlns:p="http://schemas.openxmlformats.org/presentationml/2006/main">
  <p:tag name="NUM" val="19"/>
</p:tagLst>
</file>

<file path=ppt/tags/tag1064.xml><?xml version="1.0" encoding="utf-8"?>
<p:tagLst xmlns:a="http://schemas.openxmlformats.org/drawingml/2006/main" xmlns:r="http://schemas.openxmlformats.org/officeDocument/2006/relationships" xmlns:p="http://schemas.openxmlformats.org/presentationml/2006/main">
  <p:tag name="NUM" val="21"/>
</p:tagLst>
</file>

<file path=ppt/tags/tag1065.xml><?xml version="1.0" encoding="utf-8"?>
<p:tagLst xmlns:a="http://schemas.openxmlformats.org/drawingml/2006/main" xmlns:r="http://schemas.openxmlformats.org/officeDocument/2006/relationships" xmlns:p="http://schemas.openxmlformats.org/presentationml/2006/main">
  <p:tag name="NUM" val="20"/>
</p:tagLst>
</file>

<file path=ppt/tags/tag1066.xml><?xml version="1.0" encoding="utf-8"?>
<p:tagLst xmlns:a="http://schemas.openxmlformats.org/drawingml/2006/main" xmlns:r="http://schemas.openxmlformats.org/officeDocument/2006/relationships" xmlns:p="http://schemas.openxmlformats.org/presentationml/2006/main">
  <p:tag name="NUM" val="18"/>
</p:tagLst>
</file>

<file path=ppt/tags/tag1067.xml><?xml version="1.0" encoding="utf-8"?>
<p:tagLst xmlns:a="http://schemas.openxmlformats.org/drawingml/2006/main" xmlns:r="http://schemas.openxmlformats.org/officeDocument/2006/relationships" xmlns:p="http://schemas.openxmlformats.org/presentationml/2006/main">
  <p:tag name="NUM" val="17"/>
</p:tagLst>
</file>

<file path=ppt/tags/tag1068.xml><?xml version="1.0" encoding="utf-8"?>
<p:tagLst xmlns:a="http://schemas.openxmlformats.org/drawingml/2006/main" xmlns:r="http://schemas.openxmlformats.org/officeDocument/2006/relationships" xmlns:p="http://schemas.openxmlformats.org/presentationml/2006/main">
  <p:tag name="NUM" val="16"/>
</p:tagLst>
</file>

<file path=ppt/tags/tag1069.xml><?xml version="1.0" encoding="utf-8"?>
<p:tagLst xmlns:a="http://schemas.openxmlformats.org/drawingml/2006/main" xmlns:r="http://schemas.openxmlformats.org/officeDocument/2006/relationships" xmlns:p="http://schemas.openxmlformats.org/presentationml/2006/main">
  <p:tag name="NUM" val="15"/>
</p:tagLst>
</file>

<file path=ppt/tags/tag107.xml><?xml version="1.0" encoding="utf-8"?>
<p:tagLst xmlns:a="http://schemas.openxmlformats.org/drawingml/2006/main" xmlns:r="http://schemas.openxmlformats.org/officeDocument/2006/relationships" xmlns:p="http://schemas.openxmlformats.org/presentationml/2006/main">
  <p:tag name="NUM" val="2"/>
</p:tagLst>
</file>

<file path=ppt/tags/tag1070.xml><?xml version="1.0" encoding="utf-8"?>
<p:tagLst xmlns:a="http://schemas.openxmlformats.org/drawingml/2006/main" xmlns:r="http://schemas.openxmlformats.org/officeDocument/2006/relationships" xmlns:p="http://schemas.openxmlformats.org/presentationml/2006/main">
  <p:tag name="NUM" val="14"/>
</p:tagLst>
</file>

<file path=ppt/tags/tag1071.xml><?xml version="1.0" encoding="utf-8"?>
<p:tagLst xmlns:a="http://schemas.openxmlformats.org/drawingml/2006/main" xmlns:r="http://schemas.openxmlformats.org/officeDocument/2006/relationships" xmlns:p="http://schemas.openxmlformats.org/presentationml/2006/main">
  <p:tag name="NUM" val="13"/>
</p:tagLst>
</file>

<file path=ppt/tags/tag1072.xml><?xml version="1.0" encoding="utf-8"?>
<p:tagLst xmlns:a="http://schemas.openxmlformats.org/drawingml/2006/main" xmlns:r="http://schemas.openxmlformats.org/officeDocument/2006/relationships" xmlns:p="http://schemas.openxmlformats.org/presentationml/2006/main">
  <p:tag name="NUM" val="12"/>
</p:tagLst>
</file>

<file path=ppt/tags/tag1073.xml><?xml version="1.0" encoding="utf-8"?>
<p:tagLst xmlns:a="http://schemas.openxmlformats.org/drawingml/2006/main" xmlns:r="http://schemas.openxmlformats.org/officeDocument/2006/relationships" xmlns:p="http://schemas.openxmlformats.org/presentationml/2006/main">
  <p:tag name="NUM" val="28"/>
</p:tagLst>
</file>

<file path=ppt/tags/tag1074.xml><?xml version="1.0" encoding="utf-8"?>
<p:tagLst xmlns:a="http://schemas.openxmlformats.org/drawingml/2006/main" xmlns:r="http://schemas.openxmlformats.org/officeDocument/2006/relationships" xmlns:p="http://schemas.openxmlformats.org/presentationml/2006/main">
  <p:tag name="NUM" val="19"/>
</p:tagLst>
</file>

<file path=ppt/tags/tag1075.xml><?xml version="1.0" encoding="utf-8"?>
<p:tagLst xmlns:a="http://schemas.openxmlformats.org/drawingml/2006/main" xmlns:r="http://schemas.openxmlformats.org/officeDocument/2006/relationships" xmlns:p="http://schemas.openxmlformats.org/presentationml/2006/main">
  <p:tag name="NUM" val="21"/>
</p:tagLst>
</file>

<file path=ppt/tags/tag1076.xml><?xml version="1.0" encoding="utf-8"?>
<p:tagLst xmlns:a="http://schemas.openxmlformats.org/drawingml/2006/main" xmlns:r="http://schemas.openxmlformats.org/officeDocument/2006/relationships" xmlns:p="http://schemas.openxmlformats.org/presentationml/2006/main">
  <p:tag name="NUM" val="20"/>
</p:tagLst>
</file>

<file path=ppt/tags/tag1077.xml><?xml version="1.0" encoding="utf-8"?>
<p:tagLst xmlns:a="http://schemas.openxmlformats.org/drawingml/2006/main" xmlns:r="http://schemas.openxmlformats.org/officeDocument/2006/relationships" xmlns:p="http://schemas.openxmlformats.org/presentationml/2006/main">
  <p:tag name="NUM" val="18"/>
</p:tagLst>
</file>

<file path=ppt/tags/tag1078.xml><?xml version="1.0" encoding="utf-8"?>
<p:tagLst xmlns:a="http://schemas.openxmlformats.org/drawingml/2006/main" xmlns:r="http://schemas.openxmlformats.org/officeDocument/2006/relationships" xmlns:p="http://schemas.openxmlformats.org/presentationml/2006/main">
  <p:tag name="NUM" val="17"/>
</p:tagLst>
</file>

<file path=ppt/tags/tag1079.xml><?xml version="1.0" encoding="utf-8"?>
<p:tagLst xmlns:a="http://schemas.openxmlformats.org/drawingml/2006/main" xmlns:r="http://schemas.openxmlformats.org/officeDocument/2006/relationships" xmlns:p="http://schemas.openxmlformats.org/presentationml/2006/main">
  <p:tag name="NUM" val="16"/>
</p:tagLst>
</file>

<file path=ppt/tags/tag108.xml><?xml version="1.0" encoding="utf-8"?>
<p:tagLst xmlns:a="http://schemas.openxmlformats.org/drawingml/2006/main" xmlns:r="http://schemas.openxmlformats.org/officeDocument/2006/relationships" xmlns:p="http://schemas.openxmlformats.org/presentationml/2006/main">
  <p:tag name="NUM" val="3"/>
</p:tagLst>
</file>

<file path=ppt/tags/tag1080.xml><?xml version="1.0" encoding="utf-8"?>
<p:tagLst xmlns:a="http://schemas.openxmlformats.org/drawingml/2006/main" xmlns:r="http://schemas.openxmlformats.org/officeDocument/2006/relationships" xmlns:p="http://schemas.openxmlformats.org/presentationml/2006/main">
  <p:tag name="NUM" val="15"/>
</p:tagLst>
</file>

<file path=ppt/tags/tag1081.xml><?xml version="1.0" encoding="utf-8"?>
<p:tagLst xmlns:a="http://schemas.openxmlformats.org/drawingml/2006/main" xmlns:r="http://schemas.openxmlformats.org/officeDocument/2006/relationships" xmlns:p="http://schemas.openxmlformats.org/presentationml/2006/main">
  <p:tag name="NUM" val="14"/>
</p:tagLst>
</file>

<file path=ppt/tags/tag1082.xml><?xml version="1.0" encoding="utf-8"?>
<p:tagLst xmlns:a="http://schemas.openxmlformats.org/drawingml/2006/main" xmlns:r="http://schemas.openxmlformats.org/officeDocument/2006/relationships" xmlns:p="http://schemas.openxmlformats.org/presentationml/2006/main">
  <p:tag name="NUM" val="13"/>
</p:tagLst>
</file>

<file path=ppt/tags/tag1083.xml><?xml version="1.0" encoding="utf-8"?>
<p:tagLst xmlns:a="http://schemas.openxmlformats.org/drawingml/2006/main" xmlns:r="http://schemas.openxmlformats.org/officeDocument/2006/relationships" xmlns:p="http://schemas.openxmlformats.org/presentationml/2006/main">
  <p:tag name="NUM" val="12"/>
</p:tagLst>
</file>

<file path=ppt/tags/tag1084.xml><?xml version="1.0" encoding="utf-8"?>
<p:tagLst xmlns:a="http://schemas.openxmlformats.org/drawingml/2006/main" xmlns:r="http://schemas.openxmlformats.org/officeDocument/2006/relationships" xmlns:p="http://schemas.openxmlformats.org/presentationml/2006/main">
  <p:tag name="NUM" val="28"/>
</p:tagLst>
</file>

<file path=ppt/tags/tag1085.xml><?xml version="1.0" encoding="utf-8"?>
<p:tagLst xmlns:a="http://schemas.openxmlformats.org/drawingml/2006/main" xmlns:r="http://schemas.openxmlformats.org/officeDocument/2006/relationships" xmlns:p="http://schemas.openxmlformats.org/presentationml/2006/main">
  <p:tag name="NUM" val="1"/>
</p:tagLst>
</file>

<file path=ppt/tags/tag1086.xml><?xml version="1.0" encoding="utf-8"?>
<p:tagLst xmlns:a="http://schemas.openxmlformats.org/drawingml/2006/main" xmlns:r="http://schemas.openxmlformats.org/officeDocument/2006/relationships" xmlns:p="http://schemas.openxmlformats.org/presentationml/2006/main">
  <p:tag name="NUM" val="2"/>
</p:tagLst>
</file>

<file path=ppt/tags/tag1087.xml><?xml version="1.0" encoding="utf-8"?>
<p:tagLst xmlns:a="http://schemas.openxmlformats.org/drawingml/2006/main" xmlns:r="http://schemas.openxmlformats.org/officeDocument/2006/relationships" xmlns:p="http://schemas.openxmlformats.org/presentationml/2006/main">
  <p:tag name="NUM" val="3"/>
</p:tagLst>
</file>

<file path=ppt/tags/tag1088.xml><?xml version="1.0" encoding="utf-8"?>
<p:tagLst xmlns:a="http://schemas.openxmlformats.org/drawingml/2006/main" xmlns:r="http://schemas.openxmlformats.org/officeDocument/2006/relationships" xmlns:p="http://schemas.openxmlformats.org/presentationml/2006/main">
  <p:tag name="NUM" val="4"/>
</p:tagLst>
</file>

<file path=ppt/tags/tag1089.xml><?xml version="1.0" encoding="utf-8"?>
<p:tagLst xmlns:a="http://schemas.openxmlformats.org/drawingml/2006/main" xmlns:r="http://schemas.openxmlformats.org/officeDocument/2006/relationships" xmlns:p="http://schemas.openxmlformats.org/presentationml/2006/main">
  <p:tag name="NUM" val="5"/>
</p:tagLst>
</file>

<file path=ppt/tags/tag109.xml><?xml version="1.0" encoding="utf-8"?>
<p:tagLst xmlns:a="http://schemas.openxmlformats.org/drawingml/2006/main" xmlns:r="http://schemas.openxmlformats.org/officeDocument/2006/relationships" xmlns:p="http://schemas.openxmlformats.org/presentationml/2006/main">
  <p:tag name="NUM" val="4"/>
</p:tagLst>
</file>

<file path=ppt/tags/tag1090.xml><?xml version="1.0" encoding="utf-8"?>
<p:tagLst xmlns:a="http://schemas.openxmlformats.org/drawingml/2006/main" xmlns:r="http://schemas.openxmlformats.org/officeDocument/2006/relationships" xmlns:p="http://schemas.openxmlformats.org/presentationml/2006/main">
  <p:tag name="NUM" val="6"/>
</p:tagLst>
</file>

<file path=ppt/tags/tag1091.xml><?xml version="1.0" encoding="utf-8"?>
<p:tagLst xmlns:a="http://schemas.openxmlformats.org/drawingml/2006/main" xmlns:r="http://schemas.openxmlformats.org/officeDocument/2006/relationships" xmlns:p="http://schemas.openxmlformats.org/presentationml/2006/main">
  <p:tag name="NUM" val="7"/>
</p:tagLst>
</file>

<file path=ppt/tags/tag1092.xml><?xml version="1.0" encoding="utf-8"?>
<p:tagLst xmlns:a="http://schemas.openxmlformats.org/drawingml/2006/main" xmlns:r="http://schemas.openxmlformats.org/officeDocument/2006/relationships" xmlns:p="http://schemas.openxmlformats.org/presentationml/2006/main">
  <p:tag name="NUM" val="8"/>
</p:tagLst>
</file>

<file path=ppt/tags/tag1093.xml><?xml version="1.0" encoding="utf-8"?>
<p:tagLst xmlns:a="http://schemas.openxmlformats.org/drawingml/2006/main" xmlns:r="http://schemas.openxmlformats.org/officeDocument/2006/relationships" xmlns:p="http://schemas.openxmlformats.org/presentationml/2006/main">
  <p:tag name="NUM" val="9"/>
</p:tagLst>
</file>

<file path=ppt/tags/tag1094.xml><?xml version="1.0" encoding="utf-8"?>
<p:tagLst xmlns:a="http://schemas.openxmlformats.org/drawingml/2006/main" xmlns:r="http://schemas.openxmlformats.org/officeDocument/2006/relationships" xmlns:p="http://schemas.openxmlformats.org/presentationml/2006/main">
  <p:tag name="NUM" val="10"/>
</p:tagLst>
</file>

<file path=ppt/tags/tag1095.xml><?xml version="1.0" encoding="utf-8"?>
<p:tagLst xmlns:a="http://schemas.openxmlformats.org/drawingml/2006/main" xmlns:r="http://schemas.openxmlformats.org/officeDocument/2006/relationships" xmlns:p="http://schemas.openxmlformats.org/presentationml/2006/main">
  <p:tag name="NUM" val="11"/>
</p:tagLst>
</file>

<file path=ppt/tags/tag1096.xml><?xml version="1.0" encoding="utf-8"?>
<p:tagLst xmlns:a="http://schemas.openxmlformats.org/drawingml/2006/main" xmlns:r="http://schemas.openxmlformats.org/officeDocument/2006/relationships" xmlns:p="http://schemas.openxmlformats.org/presentationml/2006/main">
  <p:tag name="NUM" val="12"/>
</p:tagLst>
</file>

<file path=ppt/tags/tag1097.xml><?xml version="1.0" encoding="utf-8"?>
<p:tagLst xmlns:a="http://schemas.openxmlformats.org/drawingml/2006/main" xmlns:r="http://schemas.openxmlformats.org/officeDocument/2006/relationships" xmlns:p="http://schemas.openxmlformats.org/presentationml/2006/main">
  <p:tag name="NUM" val="13"/>
</p:tagLst>
</file>

<file path=ppt/tags/tag1098.xml><?xml version="1.0" encoding="utf-8"?>
<p:tagLst xmlns:a="http://schemas.openxmlformats.org/drawingml/2006/main" xmlns:r="http://schemas.openxmlformats.org/officeDocument/2006/relationships" xmlns:p="http://schemas.openxmlformats.org/presentationml/2006/main">
  <p:tag name="NUM" val="14"/>
</p:tagLst>
</file>

<file path=ppt/tags/tag1099.xml><?xml version="1.0" encoding="utf-8"?>
<p:tagLst xmlns:a="http://schemas.openxmlformats.org/drawingml/2006/main" xmlns:r="http://schemas.openxmlformats.org/officeDocument/2006/relationships" xmlns:p="http://schemas.openxmlformats.org/presentationml/2006/main">
  <p:tag name="NUM" val="15"/>
</p:tagLst>
</file>

<file path=ppt/tags/tag11.xml><?xml version="1.0" encoding="utf-8"?>
<p:tagLst xmlns:a="http://schemas.openxmlformats.org/drawingml/2006/main" xmlns:r="http://schemas.openxmlformats.org/officeDocument/2006/relationships" xmlns:p="http://schemas.openxmlformats.org/presentationml/2006/main">
  <p:tag name="NUM" val="1"/>
</p:tagLst>
</file>

<file path=ppt/tags/tag110.xml><?xml version="1.0" encoding="utf-8"?>
<p:tagLst xmlns:a="http://schemas.openxmlformats.org/drawingml/2006/main" xmlns:r="http://schemas.openxmlformats.org/officeDocument/2006/relationships" xmlns:p="http://schemas.openxmlformats.org/presentationml/2006/main">
  <p:tag name="NUM" val="5"/>
</p:tagLst>
</file>

<file path=ppt/tags/tag1100.xml><?xml version="1.0" encoding="utf-8"?>
<p:tagLst xmlns:a="http://schemas.openxmlformats.org/drawingml/2006/main" xmlns:r="http://schemas.openxmlformats.org/officeDocument/2006/relationships" xmlns:p="http://schemas.openxmlformats.org/presentationml/2006/main">
  <p:tag name="NUM" val="16"/>
</p:tagLst>
</file>

<file path=ppt/tags/tag1101.xml><?xml version="1.0" encoding="utf-8"?>
<p:tagLst xmlns:a="http://schemas.openxmlformats.org/drawingml/2006/main" xmlns:r="http://schemas.openxmlformats.org/officeDocument/2006/relationships" xmlns:p="http://schemas.openxmlformats.org/presentationml/2006/main">
  <p:tag name="NUM" val="17"/>
</p:tagLst>
</file>

<file path=ppt/tags/tag1102.xml><?xml version="1.0" encoding="utf-8"?>
<p:tagLst xmlns:a="http://schemas.openxmlformats.org/drawingml/2006/main" xmlns:r="http://schemas.openxmlformats.org/officeDocument/2006/relationships" xmlns:p="http://schemas.openxmlformats.org/presentationml/2006/main">
  <p:tag name="NUM" val="18"/>
</p:tagLst>
</file>

<file path=ppt/tags/tag1103.xml><?xml version="1.0" encoding="utf-8"?>
<p:tagLst xmlns:a="http://schemas.openxmlformats.org/drawingml/2006/main" xmlns:r="http://schemas.openxmlformats.org/officeDocument/2006/relationships" xmlns:p="http://schemas.openxmlformats.org/presentationml/2006/main">
  <p:tag name="NUM" val="19"/>
</p:tagLst>
</file>

<file path=ppt/tags/tag1104.xml><?xml version="1.0" encoding="utf-8"?>
<p:tagLst xmlns:a="http://schemas.openxmlformats.org/drawingml/2006/main" xmlns:r="http://schemas.openxmlformats.org/officeDocument/2006/relationships" xmlns:p="http://schemas.openxmlformats.org/presentationml/2006/main">
  <p:tag name="NUM" val="20"/>
</p:tagLst>
</file>

<file path=ppt/tags/tag1105.xml><?xml version="1.0" encoding="utf-8"?>
<p:tagLst xmlns:a="http://schemas.openxmlformats.org/drawingml/2006/main" xmlns:r="http://schemas.openxmlformats.org/officeDocument/2006/relationships" xmlns:p="http://schemas.openxmlformats.org/presentationml/2006/main">
  <p:tag name="NUM" val="21"/>
</p:tagLst>
</file>

<file path=ppt/tags/tag1106.xml><?xml version="1.0" encoding="utf-8"?>
<p:tagLst xmlns:a="http://schemas.openxmlformats.org/drawingml/2006/main" xmlns:r="http://schemas.openxmlformats.org/officeDocument/2006/relationships" xmlns:p="http://schemas.openxmlformats.org/presentationml/2006/main">
  <p:tag name="NUM" val="22"/>
</p:tagLst>
</file>

<file path=ppt/tags/tag1107.xml><?xml version="1.0" encoding="utf-8"?>
<p:tagLst xmlns:a="http://schemas.openxmlformats.org/drawingml/2006/main" xmlns:r="http://schemas.openxmlformats.org/officeDocument/2006/relationships" xmlns:p="http://schemas.openxmlformats.org/presentationml/2006/main">
  <p:tag name="NUM" val="23"/>
</p:tagLst>
</file>

<file path=ppt/tags/tag1108.xml><?xml version="1.0" encoding="utf-8"?>
<p:tagLst xmlns:a="http://schemas.openxmlformats.org/drawingml/2006/main" xmlns:r="http://schemas.openxmlformats.org/officeDocument/2006/relationships" xmlns:p="http://schemas.openxmlformats.org/presentationml/2006/main">
  <p:tag name="NUM" val="24"/>
</p:tagLst>
</file>

<file path=ppt/tags/tag1109.xml><?xml version="1.0" encoding="utf-8"?>
<p:tagLst xmlns:a="http://schemas.openxmlformats.org/drawingml/2006/main" xmlns:r="http://schemas.openxmlformats.org/officeDocument/2006/relationships" xmlns:p="http://schemas.openxmlformats.org/presentationml/2006/main">
  <p:tag name="NUM" val="25"/>
</p:tagLst>
</file>

<file path=ppt/tags/tag111.xml><?xml version="1.0" encoding="utf-8"?>
<p:tagLst xmlns:a="http://schemas.openxmlformats.org/drawingml/2006/main" xmlns:r="http://schemas.openxmlformats.org/officeDocument/2006/relationships" xmlns:p="http://schemas.openxmlformats.org/presentationml/2006/main">
  <p:tag name="NUM" val="6"/>
</p:tagLst>
</file>

<file path=ppt/tags/tag1110.xml><?xml version="1.0" encoding="utf-8"?>
<p:tagLst xmlns:a="http://schemas.openxmlformats.org/drawingml/2006/main" xmlns:r="http://schemas.openxmlformats.org/officeDocument/2006/relationships" xmlns:p="http://schemas.openxmlformats.org/presentationml/2006/main">
  <p:tag name="NUM" val="26"/>
</p:tagLst>
</file>

<file path=ppt/tags/tag1111.xml><?xml version="1.0" encoding="utf-8"?>
<p:tagLst xmlns:a="http://schemas.openxmlformats.org/drawingml/2006/main" xmlns:r="http://schemas.openxmlformats.org/officeDocument/2006/relationships" xmlns:p="http://schemas.openxmlformats.org/presentationml/2006/main">
  <p:tag name="NUM" val="27"/>
</p:tagLst>
</file>

<file path=ppt/tags/tag1112.xml><?xml version="1.0" encoding="utf-8"?>
<p:tagLst xmlns:a="http://schemas.openxmlformats.org/drawingml/2006/main" xmlns:r="http://schemas.openxmlformats.org/officeDocument/2006/relationships" xmlns:p="http://schemas.openxmlformats.org/presentationml/2006/main">
  <p:tag name="NUM" val="28"/>
</p:tagLst>
</file>

<file path=ppt/tags/tag1113.xml><?xml version="1.0" encoding="utf-8"?>
<p:tagLst xmlns:a="http://schemas.openxmlformats.org/drawingml/2006/main" xmlns:r="http://schemas.openxmlformats.org/officeDocument/2006/relationships" xmlns:p="http://schemas.openxmlformats.org/presentationml/2006/main">
  <p:tag name="NUM" val="29"/>
</p:tagLst>
</file>

<file path=ppt/tags/tag1114.xml><?xml version="1.0" encoding="utf-8"?>
<p:tagLst xmlns:a="http://schemas.openxmlformats.org/drawingml/2006/main" xmlns:r="http://schemas.openxmlformats.org/officeDocument/2006/relationships" xmlns:p="http://schemas.openxmlformats.org/presentationml/2006/main">
  <p:tag name="NUM" val="30"/>
</p:tagLst>
</file>

<file path=ppt/tags/tag1115.xml><?xml version="1.0" encoding="utf-8"?>
<p:tagLst xmlns:a="http://schemas.openxmlformats.org/drawingml/2006/main" xmlns:r="http://schemas.openxmlformats.org/officeDocument/2006/relationships" xmlns:p="http://schemas.openxmlformats.org/presentationml/2006/main">
  <p:tag name="NUM" val="31"/>
</p:tagLst>
</file>

<file path=ppt/tags/tag1116.xml><?xml version="1.0" encoding="utf-8"?>
<p:tagLst xmlns:a="http://schemas.openxmlformats.org/drawingml/2006/main" xmlns:r="http://schemas.openxmlformats.org/officeDocument/2006/relationships" xmlns:p="http://schemas.openxmlformats.org/presentationml/2006/main">
  <p:tag name="NUM" val="32"/>
</p:tagLst>
</file>

<file path=ppt/tags/tag1117.xml><?xml version="1.0" encoding="utf-8"?>
<p:tagLst xmlns:a="http://schemas.openxmlformats.org/drawingml/2006/main" xmlns:r="http://schemas.openxmlformats.org/officeDocument/2006/relationships" xmlns:p="http://schemas.openxmlformats.org/presentationml/2006/main">
  <p:tag name="NUM" val="33"/>
</p:tagLst>
</file>

<file path=ppt/tags/tag1118.xml><?xml version="1.0" encoding="utf-8"?>
<p:tagLst xmlns:a="http://schemas.openxmlformats.org/drawingml/2006/main" xmlns:r="http://schemas.openxmlformats.org/officeDocument/2006/relationships" xmlns:p="http://schemas.openxmlformats.org/presentationml/2006/main">
  <p:tag name="NUM" val="34"/>
</p:tagLst>
</file>

<file path=ppt/tags/tag1119.xml><?xml version="1.0" encoding="utf-8"?>
<p:tagLst xmlns:a="http://schemas.openxmlformats.org/drawingml/2006/main" xmlns:r="http://schemas.openxmlformats.org/officeDocument/2006/relationships" xmlns:p="http://schemas.openxmlformats.org/presentationml/2006/main">
  <p:tag name="NUM" val="35"/>
</p:tagLst>
</file>

<file path=ppt/tags/tag112.xml><?xml version="1.0" encoding="utf-8"?>
<p:tagLst xmlns:a="http://schemas.openxmlformats.org/drawingml/2006/main" xmlns:r="http://schemas.openxmlformats.org/officeDocument/2006/relationships" xmlns:p="http://schemas.openxmlformats.org/presentationml/2006/main">
  <p:tag name="NUM" val="7"/>
</p:tagLst>
</file>

<file path=ppt/tags/tag1120.xml><?xml version="1.0" encoding="utf-8"?>
<p:tagLst xmlns:a="http://schemas.openxmlformats.org/drawingml/2006/main" xmlns:r="http://schemas.openxmlformats.org/officeDocument/2006/relationships" xmlns:p="http://schemas.openxmlformats.org/presentationml/2006/main">
  <p:tag name="NUM" val="36"/>
</p:tagLst>
</file>

<file path=ppt/tags/tag1121.xml><?xml version="1.0" encoding="utf-8"?>
<p:tagLst xmlns:a="http://schemas.openxmlformats.org/drawingml/2006/main" xmlns:r="http://schemas.openxmlformats.org/officeDocument/2006/relationships" xmlns:p="http://schemas.openxmlformats.org/presentationml/2006/main">
  <p:tag name="NUM" val="37"/>
</p:tagLst>
</file>

<file path=ppt/tags/tag1122.xml><?xml version="1.0" encoding="utf-8"?>
<p:tagLst xmlns:a="http://schemas.openxmlformats.org/drawingml/2006/main" xmlns:r="http://schemas.openxmlformats.org/officeDocument/2006/relationships" xmlns:p="http://schemas.openxmlformats.org/presentationml/2006/main">
  <p:tag name="NUM" val="38"/>
</p:tagLst>
</file>

<file path=ppt/tags/tag1123.xml><?xml version="1.0" encoding="utf-8"?>
<p:tagLst xmlns:a="http://schemas.openxmlformats.org/drawingml/2006/main" xmlns:r="http://schemas.openxmlformats.org/officeDocument/2006/relationships" xmlns:p="http://schemas.openxmlformats.org/presentationml/2006/main">
  <p:tag name="NUM" val="39"/>
</p:tagLst>
</file>

<file path=ppt/tags/tag1124.xml><?xml version="1.0" encoding="utf-8"?>
<p:tagLst xmlns:a="http://schemas.openxmlformats.org/drawingml/2006/main" xmlns:r="http://schemas.openxmlformats.org/officeDocument/2006/relationships" xmlns:p="http://schemas.openxmlformats.org/presentationml/2006/main">
  <p:tag name="NUM" val="40"/>
</p:tagLst>
</file>

<file path=ppt/tags/tag1125.xml><?xml version="1.0" encoding="utf-8"?>
<p:tagLst xmlns:a="http://schemas.openxmlformats.org/drawingml/2006/main" xmlns:r="http://schemas.openxmlformats.org/officeDocument/2006/relationships" xmlns:p="http://schemas.openxmlformats.org/presentationml/2006/main">
  <p:tag name="NUM" val="41"/>
</p:tagLst>
</file>

<file path=ppt/tags/tag1126.xml><?xml version="1.0" encoding="utf-8"?>
<p:tagLst xmlns:a="http://schemas.openxmlformats.org/drawingml/2006/main" xmlns:r="http://schemas.openxmlformats.org/officeDocument/2006/relationships" xmlns:p="http://schemas.openxmlformats.org/presentationml/2006/main">
  <p:tag name="NUM" val="42"/>
</p:tagLst>
</file>

<file path=ppt/tags/tag1127.xml><?xml version="1.0" encoding="utf-8"?>
<p:tagLst xmlns:a="http://schemas.openxmlformats.org/drawingml/2006/main" xmlns:r="http://schemas.openxmlformats.org/officeDocument/2006/relationships" xmlns:p="http://schemas.openxmlformats.org/presentationml/2006/main">
  <p:tag name="NUM" val="43"/>
</p:tagLst>
</file>

<file path=ppt/tags/tag1128.xml><?xml version="1.0" encoding="utf-8"?>
<p:tagLst xmlns:a="http://schemas.openxmlformats.org/drawingml/2006/main" xmlns:r="http://schemas.openxmlformats.org/officeDocument/2006/relationships" xmlns:p="http://schemas.openxmlformats.org/presentationml/2006/main">
  <p:tag name="NUM" val="44"/>
</p:tagLst>
</file>

<file path=ppt/tags/tag1129.xml><?xml version="1.0" encoding="utf-8"?>
<p:tagLst xmlns:a="http://schemas.openxmlformats.org/drawingml/2006/main" xmlns:r="http://schemas.openxmlformats.org/officeDocument/2006/relationships" xmlns:p="http://schemas.openxmlformats.org/presentationml/2006/main">
  <p:tag name="NUM" val="45"/>
</p:tagLst>
</file>

<file path=ppt/tags/tag113.xml><?xml version="1.0" encoding="utf-8"?>
<p:tagLst xmlns:a="http://schemas.openxmlformats.org/drawingml/2006/main" xmlns:r="http://schemas.openxmlformats.org/officeDocument/2006/relationships" xmlns:p="http://schemas.openxmlformats.org/presentationml/2006/main">
  <p:tag name="NUM" val="8"/>
</p:tagLst>
</file>

<file path=ppt/tags/tag1130.xml><?xml version="1.0" encoding="utf-8"?>
<p:tagLst xmlns:a="http://schemas.openxmlformats.org/drawingml/2006/main" xmlns:r="http://schemas.openxmlformats.org/officeDocument/2006/relationships" xmlns:p="http://schemas.openxmlformats.org/presentationml/2006/main">
  <p:tag name="NUM" val="46"/>
</p:tagLst>
</file>

<file path=ppt/tags/tag1131.xml><?xml version="1.0" encoding="utf-8"?>
<p:tagLst xmlns:a="http://schemas.openxmlformats.org/drawingml/2006/main" xmlns:r="http://schemas.openxmlformats.org/officeDocument/2006/relationships" xmlns:p="http://schemas.openxmlformats.org/presentationml/2006/main">
  <p:tag name="NUM" val="47"/>
</p:tagLst>
</file>

<file path=ppt/tags/tag1132.xml><?xml version="1.0" encoding="utf-8"?>
<p:tagLst xmlns:a="http://schemas.openxmlformats.org/drawingml/2006/main" xmlns:r="http://schemas.openxmlformats.org/officeDocument/2006/relationships" xmlns:p="http://schemas.openxmlformats.org/presentationml/2006/main">
  <p:tag name="NUM" val="48"/>
</p:tagLst>
</file>

<file path=ppt/tags/tag1133.xml><?xml version="1.0" encoding="utf-8"?>
<p:tagLst xmlns:a="http://schemas.openxmlformats.org/drawingml/2006/main" xmlns:r="http://schemas.openxmlformats.org/officeDocument/2006/relationships" xmlns:p="http://schemas.openxmlformats.org/presentationml/2006/main">
  <p:tag name="NUM" val="49"/>
</p:tagLst>
</file>

<file path=ppt/tags/tag1134.xml><?xml version="1.0" encoding="utf-8"?>
<p:tagLst xmlns:a="http://schemas.openxmlformats.org/drawingml/2006/main" xmlns:r="http://schemas.openxmlformats.org/officeDocument/2006/relationships" xmlns:p="http://schemas.openxmlformats.org/presentationml/2006/main">
  <p:tag name="NUM" val="50"/>
</p:tagLst>
</file>

<file path=ppt/tags/tag1135.xml><?xml version="1.0" encoding="utf-8"?>
<p:tagLst xmlns:a="http://schemas.openxmlformats.org/drawingml/2006/main" xmlns:r="http://schemas.openxmlformats.org/officeDocument/2006/relationships" xmlns:p="http://schemas.openxmlformats.org/presentationml/2006/main">
  <p:tag name="NUM" val="51"/>
</p:tagLst>
</file>

<file path=ppt/tags/tag1136.xml><?xml version="1.0" encoding="utf-8"?>
<p:tagLst xmlns:a="http://schemas.openxmlformats.org/drawingml/2006/main" xmlns:r="http://schemas.openxmlformats.org/officeDocument/2006/relationships" xmlns:p="http://schemas.openxmlformats.org/presentationml/2006/main">
  <p:tag name="NUM" val="52"/>
</p:tagLst>
</file>

<file path=ppt/tags/tag1137.xml><?xml version="1.0" encoding="utf-8"?>
<p:tagLst xmlns:a="http://schemas.openxmlformats.org/drawingml/2006/main" xmlns:r="http://schemas.openxmlformats.org/officeDocument/2006/relationships" xmlns:p="http://schemas.openxmlformats.org/presentationml/2006/main">
  <p:tag name="NUM" val="53"/>
</p:tagLst>
</file>

<file path=ppt/tags/tag1138.xml><?xml version="1.0" encoding="utf-8"?>
<p:tagLst xmlns:a="http://schemas.openxmlformats.org/drawingml/2006/main" xmlns:r="http://schemas.openxmlformats.org/officeDocument/2006/relationships" xmlns:p="http://schemas.openxmlformats.org/presentationml/2006/main">
  <p:tag name="NUM" val="54"/>
</p:tagLst>
</file>

<file path=ppt/tags/tag1139.xml><?xml version="1.0" encoding="utf-8"?>
<p:tagLst xmlns:a="http://schemas.openxmlformats.org/drawingml/2006/main" xmlns:r="http://schemas.openxmlformats.org/officeDocument/2006/relationships" xmlns:p="http://schemas.openxmlformats.org/presentationml/2006/main">
  <p:tag name="NUM" val="55"/>
</p:tagLst>
</file>

<file path=ppt/tags/tag114.xml><?xml version="1.0" encoding="utf-8"?>
<p:tagLst xmlns:a="http://schemas.openxmlformats.org/drawingml/2006/main" xmlns:r="http://schemas.openxmlformats.org/officeDocument/2006/relationships" xmlns:p="http://schemas.openxmlformats.org/presentationml/2006/main">
  <p:tag name="NUM" val="9"/>
</p:tagLst>
</file>

<file path=ppt/tags/tag1140.xml><?xml version="1.0" encoding="utf-8"?>
<p:tagLst xmlns:a="http://schemas.openxmlformats.org/drawingml/2006/main" xmlns:r="http://schemas.openxmlformats.org/officeDocument/2006/relationships" xmlns:p="http://schemas.openxmlformats.org/presentationml/2006/main">
  <p:tag name="NUM" val="56"/>
</p:tagLst>
</file>

<file path=ppt/tags/tag1141.xml><?xml version="1.0" encoding="utf-8"?>
<p:tagLst xmlns:a="http://schemas.openxmlformats.org/drawingml/2006/main" xmlns:r="http://schemas.openxmlformats.org/officeDocument/2006/relationships" xmlns:p="http://schemas.openxmlformats.org/presentationml/2006/main">
  <p:tag name="NUM" val="57"/>
</p:tagLst>
</file>

<file path=ppt/tags/tag1142.xml><?xml version="1.0" encoding="utf-8"?>
<p:tagLst xmlns:a="http://schemas.openxmlformats.org/drawingml/2006/main" xmlns:r="http://schemas.openxmlformats.org/officeDocument/2006/relationships" xmlns:p="http://schemas.openxmlformats.org/presentationml/2006/main">
  <p:tag name="NUM" val="58"/>
</p:tagLst>
</file>

<file path=ppt/tags/tag1143.xml><?xml version="1.0" encoding="utf-8"?>
<p:tagLst xmlns:a="http://schemas.openxmlformats.org/drawingml/2006/main" xmlns:r="http://schemas.openxmlformats.org/officeDocument/2006/relationships" xmlns:p="http://schemas.openxmlformats.org/presentationml/2006/main">
  <p:tag name="NUM" val="59"/>
</p:tagLst>
</file>

<file path=ppt/tags/tag1144.xml><?xml version="1.0" encoding="utf-8"?>
<p:tagLst xmlns:a="http://schemas.openxmlformats.org/drawingml/2006/main" xmlns:r="http://schemas.openxmlformats.org/officeDocument/2006/relationships" xmlns:p="http://schemas.openxmlformats.org/presentationml/2006/main">
  <p:tag name="NUM" val="60"/>
</p:tagLst>
</file>

<file path=ppt/tags/tag1145.xml><?xml version="1.0" encoding="utf-8"?>
<p:tagLst xmlns:a="http://schemas.openxmlformats.org/drawingml/2006/main" xmlns:r="http://schemas.openxmlformats.org/officeDocument/2006/relationships" xmlns:p="http://schemas.openxmlformats.org/presentationml/2006/main">
  <p:tag name="NUM" val="61"/>
</p:tagLst>
</file>

<file path=ppt/tags/tag1146.xml><?xml version="1.0" encoding="utf-8"?>
<p:tagLst xmlns:a="http://schemas.openxmlformats.org/drawingml/2006/main" xmlns:r="http://schemas.openxmlformats.org/officeDocument/2006/relationships" xmlns:p="http://schemas.openxmlformats.org/presentationml/2006/main">
  <p:tag name="NUM" val="62"/>
</p:tagLst>
</file>

<file path=ppt/tags/tag1147.xml><?xml version="1.0" encoding="utf-8"?>
<p:tagLst xmlns:a="http://schemas.openxmlformats.org/drawingml/2006/main" xmlns:r="http://schemas.openxmlformats.org/officeDocument/2006/relationships" xmlns:p="http://schemas.openxmlformats.org/presentationml/2006/main">
  <p:tag name="NUM" val="63"/>
</p:tagLst>
</file>

<file path=ppt/tags/tag1148.xml><?xml version="1.0" encoding="utf-8"?>
<p:tagLst xmlns:a="http://schemas.openxmlformats.org/drawingml/2006/main" xmlns:r="http://schemas.openxmlformats.org/officeDocument/2006/relationships" xmlns:p="http://schemas.openxmlformats.org/presentationml/2006/main">
  <p:tag name="NUM" val="64"/>
</p:tagLst>
</file>

<file path=ppt/tags/tag1149.xml><?xml version="1.0" encoding="utf-8"?>
<p:tagLst xmlns:a="http://schemas.openxmlformats.org/drawingml/2006/main" xmlns:r="http://schemas.openxmlformats.org/officeDocument/2006/relationships" xmlns:p="http://schemas.openxmlformats.org/presentationml/2006/main">
  <p:tag name="NUM" val="65"/>
</p:tagLst>
</file>

<file path=ppt/tags/tag115.xml><?xml version="1.0" encoding="utf-8"?>
<p:tagLst xmlns:a="http://schemas.openxmlformats.org/drawingml/2006/main" xmlns:r="http://schemas.openxmlformats.org/officeDocument/2006/relationships" xmlns:p="http://schemas.openxmlformats.org/presentationml/2006/main">
  <p:tag name="NUM" val="10"/>
</p:tagLst>
</file>

<file path=ppt/tags/tag1150.xml><?xml version="1.0" encoding="utf-8"?>
<p:tagLst xmlns:a="http://schemas.openxmlformats.org/drawingml/2006/main" xmlns:r="http://schemas.openxmlformats.org/officeDocument/2006/relationships" xmlns:p="http://schemas.openxmlformats.org/presentationml/2006/main">
  <p:tag name="NUM" val="66"/>
</p:tagLst>
</file>

<file path=ppt/tags/tag1151.xml><?xml version="1.0" encoding="utf-8"?>
<p:tagLst xmlns:a="http://schemas.openxmlformats.org/drawingml/2006/main" xmlns:r="http://schemas.openxmlformats.org/officeDocument/2006/relationships" xmlns:p="http://schemas.openxmlformats.org/presentationml/2006/main">
  <p:tag name="NUM" val="67"/>
</p:tagLst>
</file>

<file path=ppt/tags/tag1152.xml><?xml version="1.0" encoding="utf-8"?>
<p:tagLst xmlns:a="http://schemas.openxmlformats.org/drawingml/2006/main" xmlns:r="http://schemas.openxmlformats.org/officeDocument/2006/relationships" xmlns:p="http://schemas.openxmlformats.org/presentationml/2006/main">
  <p:tag name="NUM" val="68"/>
</p:tagLst>
</file>

<file path=ppt/tags/tag1153.xml><?xml version="1.0" encoding="utf-8"?>
<p:tagLst xmlns:a="http://schemas.openxmlformats.org/drawingml/2006/main" xmlns:r="http://schemas.openxmlformats.org/officeDocument/2006/relationships" xmlns:p="http://schemas.openxmlformats.org/presentationml/2006/main">
  <p:tag name="NUM" val="69"/>
</p:tagLst>
</file>

<file path=ppt/tags/tag1154.xml><?xml version="1.0" encoding="utf-8"?>
<p:tagLst xmlns:a="http://schemas.openxmlformats.org/drawingml/2006/main" xmlns:r="http://schemas.openxmlformats.org/officeDocument/2006/relationships" xmlns:p="http://schemas.openxmlformats.org/presentationml/2006/main">
  <p:tag name="NUM" val="70"/>
</p:tagLst>
</file>

<file path=ppt/tags/tag1155.xml><?xml version="1.0" encoding="utf-8"?>
<p:tagLst xmlns:a="http://schemas.openxmlformats.org/drawingml/2006/main" xmlns:r="http://schemas.openxmlformats.org/officeDocument/2006/relationships" xmlns:p="http://schemas.openxmlformats.org/presentationml/2006/main">
  <p:tag name="NUM" val="71"/>
</p:tagLst>
</file>

<file path=ppt/tags/tag1156.xml><?xml version="1.0" encoding="utf-8"?>
<p:tagLst xmlns:a="http://schemas.openxmlformats.org/drawingml/2006/main" xmlns:r="http://schemas.openxmlformats.org/officeDocument/2006/relationships" xmlns:p="http://schemas.openxmlformats.org/presentationml/2006/main">
  <p:tag name="NUM" val="72"/>
</p:tagLst>
</file>

<file path=ppt/tags/tag1157.xml><?xml version="1.0" encoding="utf-8"?>
<p:tagLst xmlns:a="http://schemas.openxmlformats.org/drawingml/2006/main" xmlns:r="http://schemas.openxmlformats.org/officeDocument/2006/relationships" xmlns:p="http://schemas.openxmlformats.org/presentationml/2006/main">
  <p:tag name="NUM" val="73"/>
</p:tagLst>
</file>

<file path=ppt/tags/tag1158.xml><?xml version="1.0" encoding="utf-8"?>
<p:tagLst xmlns:a="http://schemas.openxmlformats.org/drawingml/2006/main" xmlns:r="http://schemas.openxmlformats.org/officeDocument/2006/relationships" xmlns:p="http://schemas.openxmlformats.org/presentationml/2006/main">
  <p:tag name="NUM" val="74"/>
</p:tagLst>
</file>

<file path=ppt/tags/tag1159.xml><?xml version="1.0" encoding="utf-8"?>
<p:tagLst xmlns:a="http://schemas.openxmlformats.org/drawingml/2006/main" xmlns:r="http://schemas.openxmlformats.org/officeDocument/2006/relationships" xmlns:p="http://schemas.openxmlformats.org/presentationml/2006/main">
  <p:tag name="NUM" val="75"/>
</p:tagLst>
</file>

<file path=ppt/tags/tag116.xml><?xml version="1.0" encoding="utf-8"?>
<p:tagLst xmlns:a="http://schemas.openxmlformats.org/drawingml/2006/main" xmlns:r="http://schemas.openxmlformats.org/officeDocument/2006/relationships" xmlns:p="http://schemas.openxmlformats.org/presentationml/2006/main">
  <p:tag name="NUM" val="11"/>
</p:tagLst>
</file>

<file path=ppt/tags/tag1160.xml><?xml version="1.0" encoding="utf-8"?>
<p:tagLst xmlns:a="http://schemas.openxmlformats.org/drawingml/2006/main" xmlns:r="http://schemas.openxmlformats.org/officeDocument/2006/relationships" xmlns:p="http://schemas.openxmlformats.org/presentationml/2006/main">
  <p:tag name="NUM" val="76"/>
</p:tagLst>
</file>

<file path=ppt/tags/tag1161.xml><?xml version="1.0" encoding="utf-8"?>
<p:tagLst xmlns:a="http://schemas.openxmlformats.org/drawingml/2006/main" xmlns:r="http://schemas.openxmlformats.org/officeDocument/2006/relationships" xmlns:p="http://schemas.openxmlformats.org/presentationml/2006/main">
  <p:tag name="NUM" val="77"/>
</p:tagLst>
</file>

<file path=ppt/tags/tag1162.xml><?xml version="1.0" encoding="utf-8"?>
<p:tagLst xmlns:a="http://schemas.openxmlformats.org/drawingml/2006/main" xmlns:r="http://schemas.openxmlformats.org/officeDocument/2006/relationships" xmlns:p="http://schemas.openxmlformats.org/presentationml/2006/main">
  <p:tag name="NUM" val="78"/>
</p:tagLst>
</file>

<file path=ppt/tags/tag1163.xml><?xml version="1.0" encoding="utf-8"?>
<p:tagLst xmlns:a="http://schemas.openxmlformats.org/drawingml/2006/main" xmlns:r="http://schemas.openxmlformats.org/officeDocument/2006/relationships" xmlns:p="http://schemas.openxmlformats.org/presentationml/2006/main">
  <p:tag name="NUM" val="79"/>
</p:tagLst>
</file>

<file path=ppt/tags/tag1164.xml><?xml version="1.0" encoding="utf-8"?>
<p:tagLst xmlns:a="http://schemas.openxmlformats.org/drawingml/2006/main" xmlns:r="http://schemas.openxmlformats.org/officeDocument/2006/relationships" xmlns:p="http://schemas.openxmlformats.org/presentationml/2006/main">
  <p:tag name="NUM" val="80"/>
</p:tagLst>
</file>

<file path=ppt/tags/tag1165.xml><?xml version="1.0" encoding="utf-8"?>
<p:tagLst xmlns:a="http://schemas.openxmlformats.org/drawingml/2006/main" xmlns:r="http://schemas.openxmlformats.org/officeDocument/2006/relationships" xmlns:p="http://schemas.openxmlformats.org/presentationml/2006/main">
  <p:tag name="NUM" val="81"/>
</p:tagLst>
</file>

<file path=ppt/tags/tag1166.xml><?xml version="1.0" encoding="utf-8"?>
<p:tagLst xmlns:a="http://schemas.openxmlformats.org/drawingml/2006/main" xmlns:r="http://schemas.openxmlformats.org/officeDocument/2006/relationships" xmlns:p="http://schemas.openxmlformats.org/presentationml/2006/main">
  <p:tag name="NUM" val="82"/>
</p:tagLst>
</file>

<file path=ppt/tags/tag1167.xml><?xml version="1.0" encoding="utf-8"?>
<p:tagLst xmlns:a="http://schemas.openxmlformats.org/drawingml/2006/main" xmlns:r="http://schemas.openxmlformats.org/officeDocument/2006/relationships" xmlns:p="http://schemas.openxmlformats.org/presentationml/2006/main">
  <p:tag name="NUM" val="83"/>
</p:tagLst>
</file>

<file path=ppt/tags/tag1168.xml><?xml version="1.0" encoding="utf-8"?>
<p:tagLst xmlns:a="http://schemas.openxmlformats.org/drawingml/2006/main" xmlns:r="http://schemas.openxmlformats.org/officeDocument/2006/relationships" xmlns:p="http://schemas.openxmlformats.org/presentationml/2006/main">
  <p:tag name="NUM" val="84"/>
</p:tagLst>
</file>

<file path=ppt/tags/tag1169.xml><?xml version="1.0" encoding="utf-8"?>
<p:tagLst xmlns:a="http://schemas.openxmlformats.org/drawingml/2006/main" xmlns:r="http://schemas.openxmlformats.org/officeDocument/2006/relationships" xmlns:p="http://schemas.openxmlformats.org/presentationml/2006/main">
  <p:tag name="NUM" val="85"/>
</p:tagLst>
</file>

<file path=ppt/tags/tag117.xml><?xml version="1.0" encoding="utf-8"?>
<p:tagLst xmlns:a="http://schemas.openxmlformats.org/drawingml/2006/main" xmlns:r="http://schemas.openxmlformats.org/officeDocument/2006/relationships" xmlns:p="http://schemas.openxmlformats.org/presentationml/2006/main">
  <p:tag name="NUM" val="12"/>
</p:tagLst>
</file>

<file path=ppt/tags/tag1170.xml><?xml version="1.0" encoding="utf-8"?>
<p:tagLst xmlns:a="http://schemas.openxmlformats.org/drawingml/2006/main" xmlns:r="http://schemas.openxmlformats.org/officeDocument/2006/relationships" xmlns:p="http://schemas.openxmlformats.org/presentationml/2006/main">
  <p:tag name="NUM" val="86"/>
</p:tagLst>
</file>

<file path=ppt/tags/tag1171.xml><?xml version="1.0" encoding="utf-8"?>
<p:tagLst xmlns:a="http://schemas.openxmlformats.org/drawingml/2006/main" xmlns:r="http://schemas.openxmlformats.org/officeDocument/2006/relationships" xmlns:p="http://schemas.openxmlformats.org/presentationml/2006/main">
  <p:tag name="NUM" val="87"/>
</p:tagLst>
</file>

<file path=ppt/tags/tag1172.xml><?xml version="1.0" encoding="utf-8"?>
<p:tagLst xmlns:a="http://schemas.openxmlformats.org/drawingml/2006/main" xmlns:r="http://schemas.openxmlformats.org/officeDocument/2006/relationships" xmlns:p="http://schemas.openxmlformats.org/presentationml/2006/main">
  <p:tag name="NUM" val="88"/>
</p:tagLst>
</file>

<file path=ppt/tags/tag1173.xml><?xml version="1.0" encoding="utf-8"?>
<p:tagLst xmlns:a="http://schemas.openxmlformats.org/drawingml/2006/main" xmlns:r="http://schemas.openxmlformats.org/officeDocument/2006/relationships" xmlns:p="http://schemas.openxmlformats.org/presentationml/2006/main">
  <p:tag name="NUM" val="89"/>
</p:tagLst>
</file>

<file path=ppt/tags/tag1174.xml><?xml version="1.0" encoding="utf-8"?>
<p:tagLst xmlns:a="http://schemas.openxmlformats.org/drawingml/2006/main" xmlns:r="http://schemas.openxmlformats.org/officeDocument/2006/relationships" xmlns:p="http://schemas.openxmlformats.org/presentationml/2006/main">
  <p:tag name="NUM" val="90"/>
</p:tagLst>
</file>

<file path=ppt/tags/tag1175.xml><?xml version="1.0" encoding="utf-8"?>
<p:tagLst xmlns:a="http://schemas.openxmlformats.org/drawingml/2006/main" xmlns:r="http://schemas.openxmlformats.org/officeDocument/2006/relationships" xmlns:p="http://schemas.openxmlformats.org/presentationml/2006/main">
  <p:tag name="NUM" val="91"/>
</p:tagLst>
</file>

<file path=ppt/tags/tag1176.xml><?xml version="1.0" encoding="utf-8"?>
<p:tagLst xmlns:a="http://schemas.openxmlformats.org/drawingml/2006/main" xmlns:r="http://schemas.openxmlformats.org/officeDocument/2006/relationships" xmlns:p="http://schemas.openxmlformats.org/presentationml/2006/main">
  <p:tag name="NUM" val="92"/>
</p:tagLst>
</file>

<file path=ppt/tags/tag1177.xml><?xml version="1.0" encoding="utf-8"?>
<p:tagLst xmlns:a="http://schemas.openxmlformats.org/drawingml/2006/main" xmlns:r="http://schemas.openxmlformats.org/officeDocument/2006/relationships" xmlns:p="http://schemas.openxmlformats.org/presentationml/2006/main">
  <p:tag name="NUM" val="93"/>
</p:tagLst>
</file>

<file path=ppt/tags/tag1178.xml><?xml version="1.0" encoding="utf-8"?>
<p:tagLst xmlns:a="http://schemas.openxmlformats.org/drawingml/2006/main" xmlns:r="http://schemas.openxmlformats.org/officeDocument/2006/relationships" xmlns:p="http://schemas.openxmlformats.org/presentationml/2006/main">
  <p:tag name="NUM" val="94"/>
</p:tagLst>
</file>

<file path=ppt/tags/tag1179.xml><?xml version="1.0" encoding="utf-8"?>
<p:tagLst xmlns:a="http://schemas.openxmlformats.org/drawingml/2006/main" xmlns:r="http://schemas.openxmlformats.org/officeDocument/2006/relationships" xmlns:p="http://schemas.openxmlformats.org/presentationml/2006/main">
  <p:tag name="NUM" val="95"/>
</p:tagLst>
</file>

<file path=ppt/tags/tag118.xml><?xml version="1.0" encoding="utf-8"?>
<p:tagLst xmlns:a="http://schemas.openxmlformats.org/drawingml/2006/main" xmlns:r="http://schemas.openxmlformats.org/officeDocument/2006/relationships" xmlns:p="http://schemas.openxmlformats.org/presentationml/2006/main">
  <p:tag name="NUM" val="13"/>
</p:tagLst>
</file>

<file path=ppt/tags/tag1180.xml><?xml version="1.0" encoding="utf-8"?>
<p:tagLst xmlns:a="http://schemas.openxmlformats.org/drawingml/2006/main" xmlns:r="http://schemas.openxmlformats.org/officeDocument/2006/relationships" xmlns:p="http://schemas.openxmlformats.org/presentationml/2006/main">
  <p:tag name="NUM" val="96"/>
</p:tagLst>
</file>

<file path=ppt/tags/tag1181.xml><?xml version="1.0" encoding="utf-8"?>
<p:tagLst xmlns:a="http://schemas.openxmlformats.org/drawingml/2006/main" xmlns:r="http://schemas.openxmlformats.org/officeDocument/2006/relationships" xmlns:p="http://schemas.openxmlformats.org/presentationml/2006/main">
  <p:tag name="NUM" val="97"/>
</p:tagLst>
</file>

<file path=ppt/tags/tag1182.xml><?xml version="1.0" encoding="utf-8"?>
<p:tagLst xmlns:a="http://schemas.openxmlformats.org/drawingml/2006/main" xmlns:r="http://schemas.openxmlformats.org/officeDocument/2006/relationships" xmlns:p="http://schemas.openxmlformats.org/presentationml/2006/main">
  <p:tag name="NUM" val="98"/>
</p:tagLst>
</file>

<file path=ppt/tags/tag1183.xml><?xml version="1.0" encoding="utf-8"?>
<p:tagLst xmlns:a="http://schemas.openxmlformats.org/drawingml/2006/main" xmlns:r="http://schemas.openxmlformats.org/officeDocument/2006/relationships" xmlns:p="http://schemas.openxmlformats.org/presentationml/2006/main">
  <p:tag name="NUM" val="99"/>
</p:tagLst>
</file>

<file path=ppt/tags/tag1184.xml><?xml version="1.0" encoding="utf-8"?>
<p:tagLst xmlns:a="http://schemas.openxmlformats.org/drawingml/2006/main" xmlns:r="http://schemas.openxmlformats.org/officeDocument/2006/relationships" xmlns:p="http://schemas.openxmlformats.org/presentationml/2006/main">
  <p:tag name="NUM" val="100"/>
</p:tagLst>
</file>

<file path=ppt/tags/tag1185.xml><?xml version="1.0" encoding="utf-8"?>
<p:tagLst xmlns:a="http://schemas.openxmlformats.org/drawingml/2006/main" xmlns:r="http://schemas.openxmlformats.org/officeDocument/2006/relationships" xmlns:p="http://schemas.openxmlformats.org/presentationml/2006/main">
  <p:tag name="NUM" val="101"/>
</p:tagLst>
</file>

<file path=ppt/tags/tag1186.xml><?xml version="1.0" encoding="utf-8"?>
<p:tagLst xmlns:a="http://schemas.openxmlformats.org/drawingml/2006/main" xmlns:r="http://schemas.openxmlformats.org/officeDocument/2006/relationships" xmlns:p="http://schemas.openxmlformats.org/presentationml/2006/main">
  <p:tag name="NUM" val="102"/>
</p:tagLst>
</file>

<file path=ppt/tags/tag1187.xml><?xml version="1.0" encoding="utf-8"?>
<p:tagLst xmlns:a="http://schemas.openxmlformats.org/drawingml/2006/main" xmlns:r="http://schemas.openxmlformats.org/officeDocument/2006/relationships" xmlns:p="http://schemas.openxmlformats.org/presentationml/2006/main">
  <p:tag name="NUM" val="103"/>
</p:tagLst>
</file>

<file path=ppt/tags/tag1188.xml><?xml version="1.0" encoding="utf-8"?>
<p:tagLst xmlns:a="http://schemas.openxmlformats.org/drawingml/2006/main" xmlns:r="http://schemas.openxmlformats.org/officeDocument/2006/relationships" xmlns:p="http://schemas.openxmlformats.org/presentationml/2006/main">
  <p:tag name="NUM" val="104"/>
</p:tagLst>
</file>

<file path=ppt/tags/tag1189.xml><?xml version="1.0" encoding="utf-8"?>
<p:tagLst xmlns:a="http://schemas.openxmlformats.org/drawingml/2006/main" xmlns:r="http://schemas.openxmlformats.org/officeDocument/2006/relationships" xmlns:p="http://schemas.openxmlformats.org/presentationml/2006/main">
  <p:tag name="NUM" val="105"/>
</p:tagLst>
</file>

<file path=ppt/tags/tag119.xml><?xml version="1.0" encoding="utf-8"?>
<p:tagLst xmlns:a="http://schemas.openxmlformats.org/drawingml/2006/main" xmlns:r="http://schemas.openxmlformats.org/officeDocument/2006/relationships" xmlns:p="http://schemas.openxmlformats.org/presentationml/2006/main">
  <p:tag name="NUM" val="14"/>
</p:tagLst>
</file>

<file path=ppt/tags/tag1190.xml><?xml version="1.0" encoding="utf-8"?>
<p:tagLst xmlns:a="http://schemas.openxmlformats.org/drawingml/2006/main" xmlns:r="http://schemas.openxmlformats.org/officeDocument/2006/relationships" xmlns:p="http://schemas.openxmlformats.org/presentationml/2006/main">
  <p:tag name="NUM" val="106"/>
</p:tagLst>
</file>

<file path=ppt/tags/tag1191.xml><?xml version="1.0" encoding="utf-8"?>
<p:tagLst xmlns:a="http://schemas.openxmlformats.org/drawingml/2006/main" xmlns:r="http://schemas.openxmlformats.org/officeDocument/2006/relationships" xmlns:p="http://schemas.openxmlformats.org/presentationml/2006/main">
  <p:tag name="NUM" val="107"/>
</p:tagLst>
</file>

<file path=ppt/tags/tag1192.xml><?xml version="1.0" encoding="utf-8"?>
<p:tagLst xmlns:a="http://schemas.openxmlformats.org/drawingml/2006/main" xmlns:r="http://schemas.openxmlformats.org/officeDocument/2006/relationships" xmlns:p="http://schemas.openxmlformats.org/presentationml/2006/main">
  <p:tag name="NUM" val="108"/>
</p:tagLst>
</file>

<file path=ppt/tags/tag1193.xml><?xml version="1.0" encoding="utf-8"?>
<p:tagLst xmlns:a="http://schemas.openxmlformats.org/drawingml/2006/main" xmlns:r="http://schemas.openxmlformats.org/officeDocument/2006/relationships" xmlns:p="http://schemas.openxmlformats.org/presentationml/2006/main">
  <p:tag name="NUM" val="109"/>
</p:tagLst>
</file>

<file path=ppt/tags/tag1194.xml><?xml version="1.0" encoding="utf-8"?>
<p:tagLst xmlns:a="http://schemas.openxmlformats.org/drawingml/2006/main" xmlns:r="http://schemas.openxmlformats.org/officeDocument/2006/relationships" xmlns:p="http://schemas.openxmlformats.org/presentationml/2006/main">
  <p:tag name="NUM" val="110"/>
</p:tagLst>
</file>

<file path=ppt/tags/tag1195.xml><?xml version="1.0" encoding="utf-8"?>
<p:tagLst xmlns:a="http://schemas.openxmlformats.org/drawingml/2006/main" xmlns:r="http://schemas.openxmlformats.org/officeDocument/2006/relationships" xmlns:p="http://schemas.openxmlformats.org/presentationml/2006/main">
  <p:tag name="NUM" val="111"/>
</p:tagLst>
</file>

<file path=ppt/tags/tag1196.xml><?xml version="1.0" encoding="utf-8"?>
<p:tagLst xmlns:a="http://schemas.openxmlformats.org/drawingml/2006/main" xmlns:r="http://schemas.openxmlformats.org/officeDocument/2006/relationships" xmlns:p="http://schemas.openxmlformats.org/presentationml/2006/main">
  <p:tag name="NUM" val="112"/>
</p:tagLst>
</file>

<file path=ppt/tags/tag1197.xml><?xml version="1.0" encoding="utf-8"?>
<p:tagLst xmlns:a="http://schemas.openxmlformats.org/drawingml/2006/main" xmlns:r="http://schemas.openxmlformats.org/officeDocument/2006/relationships" xmlns:p="http://schemas.openxmlformats.org/presentationml/2006/main">
  <p:tag name="NUM" val="113"/>
</p:tagLst>
</file>

<file path=ppt/tags/tag1198.xml><?xml version="1.0" encoding="utf-8"?>
<p:tagLst xmlns:a="http://schemas.openxmlformats.org/drawingml/2006/main" xmlns:r="http://schemas.openxmlformats.org/officeDocument/2006/relationships" xmlns:p="http://schemas.openxmlformats.org/presentationml/2006/main">
  <p:tag name="NUM" val="114"/>
</p:tagLst>
</file>

<file path=ppt/tags/tag1199.xml><?xml version="1.0" encoding="utf-8"?>
<p:tagLst xmlns:a="http://schemas.openxmlformats.org/drawingml/2006/main" xmlns:r="http://schemas.openxmlformats.org/officeDocument/2006/relationships" xmlns:p="http://schemas.openxmlformats.org/presentationml/2006/main">
  <p:tag name="NUM" val="115"/>
</p:tagLst>
</file>

<file path=ppt/tags/tag12.xml><?xml version="1.0" encoding="utf-8"?>
<p:tagLst xmlns:a="http://schemas.openxmlformats.org/drawingml/2006/main" xmlns:r="http://schemas.openxmlformats.org/officeDocument/2006/relationships" xmlns:p="http://schemas.openxmlformats.org/presentationml/2006/main">
  <p:tag name="NUM" val="1"/>
</p:tagLst>
</file>

<file path=ppt/tags/tag120.xml><?xml version="1.0" encoding="utf-8"?>
<p:tagLst xmlns:a="http://schemas.openxmlformats.org/drawingml/2006/main" xmlns:r="http://schemas.openxmlformats.org/officeDocument/2006/relationships" xmlns:p="http://schemas.openxmlformats.org/presentationml/2006/main">
  <p:tag name="NUM" val="15"/>
</p:tagLst>
</file>

<file path=ppt/tags/tag1200.xml><?xml version="1.0" encoding="utf-8"?>
<p:tagLst xmlns:a="http://schemas.openxmlformats.org/drawingml/2006/main" xmlns:r="http://schemas.openxmlformats.org/officeDocument/2006/relationships" xmlns:p="http://schemas.openxmlformats.org/presentationml/2006/main">
  <p:tag name="NUM" val="116"/>
</p:tagLst>
</file>

<file path=ppt/tags/tag1201.xml><?xml version="1.0" encoding="utf-8"?>
<p:tagLst xmlns:a="http://schemas.openxmlformats.org/drawingml/2006/main" xmlns:r="http://schemas.openxmlformats.org/officeDocument/2006/relationships" xmlns:p="http://schemas.openxmlformats.org/presentationml/2006/main">
  <p:tag name="NUM" val="117"/>
</p:tagLst>
</file>

<file path=ppt/tags/tag1202.xml><?xml version="1.0" encoding="utf-8"?>
<p:tagLst xmlns:a="http://schemas.openxmlformats.org/drawingml/2006/main" xmlns:r="http://schemas.openxmlformats.org/officeDocument/2006/relationships" xmlns:p="http://schemas.openxmlformats.org/presentationml/2006/main">
  <p:tag name="NUM" val="118"/>
</p:tagLst>
</file>

<file path=ppt/tags/tag1203.xml><?xml version="1.0" encoding="utf-8"?>
<p:tagLst xmlns:a="http://schemas.openxmlformats.org/drawingml/2006/main" xmlns:r="http://schemas.openxmlformats.org/officeDocument/2006/relationships" xmlns:p="http://schemas.openxmlformats.org/presentationml/2006/main">
  <p:tag name="NUM" val="119"/>
</p:tagLst>
</file>

<file path=ppt/tags/tag1204.xml><?xml version="1.0" encoding="utf-8"?>
<p:tagLst xmlns:a="http://schemas.openxmlformats.org/drawingml/2006/main" xmlns:r="http://schemas.openxmlformats.org/officeDocument/2006/relationships" xmlns:p="http://schemas.openxmlformats.org/presentationml/2006/main">
  <p:tag name="NUM" val="120"/>
</p:tagLst>
</file>

<file path=ppt/tags/tag1205.xml><?xml version="1.0" encoding="utf-8"?>
<p:tagLst xmlns:a="http://schemas.openxmlformats.org/drawingml/2006/main" xmlns:r="http://schemas.openxmlformats.org/officeDocument/2006/relationships" xmlns:p="http://schemas.openxmlformats.org/presentationml/2006/main">
  <p:tag name="NUM" val="121"/>
</p:tagLst>
</file>

<file path=ppt/tags/tag1206.xml><?xml version="1.0" encoding="utf-8"?>
<p:tagLst xmlns:a="http://schemas.openxmlformats.org/drawingml/2006/main" xmlns:r="http://schemas.openxmlformats.org/officeDocument/2006/relationships" xmlns:p="http://schemas.openxmlformats.org/presentationml/2006/main">
  <p:tag name="NUM" val="122"/>
</p:tagLst>
</file>

<file path=ppt/tags/tag1207.xml><?xml version="1.0" encoding="utf-8"?>
<p:tagLst xmlns:a="http://schemas.openxmlformats.org/drawingml/2006/main" xmlns:r="http://schemas.openxmlformats.org/officeDocument/2006/relationships" xmlns:p="http://schemas.openxmlformats.org/presentationml/2006/main">
  <p:tag name="NUM" val="123"/>
</p:tagLst>
</file>

<file path=ppt/tags/tag1208.xml><?xml version="1.0" encoding="utf-8"?>
<p:tagLst xmlns:a="http://schemas.openxmlformats.org/drawingml/2006/main" xmlns:r="http://schemas.openxmlformats.org/officeDocument/2006/relationships" xmlns:p="http://schemas.openxmlformats.org/presentationml/2006/main">
  <p:tag name="NUM" val="124"/>
</p:tagLst>
</file>

<file path=ppt/tags/tag1209.xml><?xml version="1.0" encoding="utf-8"?>
<p:tagLst xmlns:a="http://schemas.openxmlformats.org/drawingml/2006/main" xmlns:r="http://schemas.openxmlformats.org/officeDocument/2006/relationships" xmlns:p="http://schemas.openxmlformats.org/presentationml/2006/main">
  <p:tag name="NUM" val="125"/>
</p:tagLst>
</file>

<file path=ppt/tags/tag121.xml><?xml version="1.0" encoding="utf-8"?>
<p:tagLst xmlns:a="http://schemas.openxmlformats.org/drawingml/2006/main" xmlns:r="http://schemas.openxmlformats.org/officeDocument/2006/relationships" xmlns:p="http://schemas.openxmlformats.org/presentationml/2006/main">
  <p:tag name="NUM" val="16"/>
</p:tagLst>
</file>

<file path=ppt/tags/tag1210.xml><?xml version="1.0" encoding="utf-8"?>
<p:tagLst xmlns:a="http://schemas.openxmlformats.org/drawingml/2006/main" xmlns:r="http://schemas.openxmlformats.org/officeDocument/2006/relationships" xmlns:p="http://schemas.openxmlformats.org/presentationml/2006/main">
  <p:tag name="NUM" val="126"/>
</p:tagLst>
</file>

<file path=ppt/tags/tag1211.xml><?xml version="1.0" encoding="utf-8"?>
<p:tagLst xmlns:a="http://schemas.openxmlformats.org/drawingml/2006/main" xmlns:r="http://schemas.openxmlformats.org/officeDocument/2006/relationships" xmlns:p="http://schemas.openxmlformats.org/presentationml/2006/main">
  <p:tag name="NUM" val="127"/>
</p:tagLst>
</file>

<file path=ppt/tags/tag1212.xml><?xml version="1.0" encoding="utf-8"?>
<p:tagLst xmlns:a="http://schemas.openxmlformats.org/drawingml/2006/main" xmlns:r="http://schemas.openxmlformats.org/officeDocument/2006/relationships" xmlns:p="http://schemas.openxmlformats.org/presentationml/2006/main">
  <p:tag name="NUM" val="128"/>
</p:tagLst>
</file>

<file path=ppt/tags/tag1213.xml><?xml version="1.0" encoding="utf-8"?>
<p:tagLst xmlns:a="http://schemas.openxmlformats.org/drawingml/2006/main" xmlns:r="http://schemas.openxmlformats.org/officeDocument/2006/relationships" xmlns:p="http://schemas.openxmlformats.org/presentationml/2006/main">
  <p:tag name="NUM" val="129"/>
</p:tagLst>
</file>

<file path=ppt/tags/tag1214.xml><?xml version="1.0" encoding="utf-8"?>
<p:tagLst xmlns:a="http://schemas.openxmlformats.org/drawingml/2006/main" xmlns:r="http://schemas.openxmlformats.org/officeDocument/2006/relationships" xmlns:p="http://schemas.openxmlformats.org/presentationml/2006/main">
  <p:tag name="NUM" val="130"/>
</p:tagLst>
</file>

<file path=ppt/tags/tag1215.xml><?xml version="1.0" encoding="utf-8"?>
<p:tagLst xmlns:a="http://schemas.openxmlformats.org/drawingml/2006/main" xmlns:r="http://schemas.openxmlformats.org/officeDocument/2006/relationships" xmlns:p="http://schemas.openxmlformats.org/presentationml/2006/main">
  <p:tag name="NUM" val="131"/>
</p:tagLst>
</file>

<file path=ppt/tags/tag1216.xml><?xml version="1.0" encoding="utf-8"?>
<p:tagLst xmlns:a="http://schemas.openxmlformats.org/drawingml/2006/main" xmlns:r="http://schemas.openxmlformats.org/officeDocument/2006/relationships" xmlns:p="http://schemas.openxmlformats.org/presentationml/2006/main">
  <p:tag name="NUM" val="132"/>
</p:tagLst>
</file>

<file path=ppt/tags/tag1217.xml><?xml version="1.0" encoding="utf-8"?>
<p:tagLst xmlns:a="http://schemas.openxmlformats.org/drawingml/2006/main" xmlns:r="http://schemas.openxmlformats.org/officeDocument/2006/relationships" xmlns:p="http://schemas.openxmlformats.org/presentationml/2006/main">
  <p:tag name="NUM" val="133"/>
</p:tagLst>
</file>

<file path=ppt/tags/tag1218.xml><?xml version="1.0" encoding="utf-8"?>
<p:tagLst xmlns:a="http://schemas.openxmlformats.org/drawingml/2006/main" xmlns:r="http://schemas.openxmlformats.org/officeDocument/2006/relationships" xmlns:p="http://schemas.openxmlformats.org/presentationml/2006/main">
  <p:tag name="NUM" val="134"/>
</p:tagLst>
</file>

<file path=ppt/tags/tag1219.xml><?xml version="1.0" encoding="utf-8"?>
<p:tagLst xmlns:a="http://schemas.openxmlformats.org/drawingml/2006/main" xmlns:r="http://schemas.openxmlformats.org/officeDocument/2006/relationships" xmlns:p="http://schemas.openxmlformats.org/presentationml/2006/main">
  <p:tag name="NUM" val="135"/>
</p:tagLst>
</file>

<file path=ppt/tags/tag122.xml><?xml version="1.0" encoding="utf-8"?>
<p:tagLst xmlns:a="http://schemas.openxmlformats.org/drawingml/2006/main" xmlns:r="http://schemas.openxmlformats.org/officeDocument/2006/relationships" xmlns:p="http://schemas.openxmlformats.org/presentationml/2006/main">
  <p:tag name="NUM" val="17"/>
</p:tagLst>
</file>

<file path=ppt/tags/tag1220.xml><?xml version="1.0" encoding="utf-8"?>
<p:tagLst xmlns:a="http://schemas.openxmlformats.org/drawingml/2006/main" xmlns:r="http://schemas.openxmlformats.org/officeDocument/2006/relationships" xmlns:p="http://schemas.openxmlformats.org/presentationml/2006/main">
  <p:tag name="NUM" val="136"/>
</p:tagLst>
</file>

<file path=ppt/tags/tag1221.xml><?xml version="1.0" encoding="utf-8"?>
<p:tagLst xmlns:a="http://schemas.openxmlformats.org/drawingml/2006/main" xmlns:r="http://schemas.openxmlformats.org/officeDocument/2006/relationships" xmlns:p="http://schemas.openxmlformats.org/presentationml/2006/main">
  <p:tag name="NUM" val="137"/>
</p:tagLst>
</file>

<file path=ppt/tags/tag1222.xml><?xml version="1.0" encoding="utf-8"?>
<p:tagLst xmlns:a="http://schemas.openxmlformats.org/drawingml/2006/main" xmlns:r="http://schemas.openxmlformats.org/officeDocument/2006/relationships" xmlns:p="http://schemas.openxmlformats.org/presentationml/2006/main">
  <p:tag name="NUM" val="138"/>
</p:tagLst>
</file>

<file path=ppt/tags/tag1223.xml><?xml version="1.0" encoding="utf-8"?>
<p:tagLst xmlns:a="http://schemas.openxmlformats.org/drawingml/2006/main" xmlns:r="http://schemas.openxmlformats.org/officeDocument/2006/relationships" xmlns:p="http://schemas.openxmlformats.org/presentationml/2006/main">
  <p:tag name="NUM" val="139"/>
</p:tagLst>
</file>

<file path=ppt/tags/tag1224.xml><?xml version="1.0" encoding="utf-8"?>
<p:tagLst xmlns:a="http://schemas.openxmlformats.org/drawingml/2006/main" xmlns:r="http://schemas.openxmlformats.org/officeDocument/2006/relationships" xmlns:p="http://schemas.openxmlformats.org/presentationml/2006/main">
  <p:tag name="NUM" val="140"/>
</p:tagLst>
</file>

<file path=ppt/tags/tag1225.xml><?xml version="1.0" encoding="utf-8"?>
<p:tagLst xmlns:a="http://schemas.openxmlformats.org/drawingml/2006/main" xmlns:r="http://schemas.openxmlformats.org/officeDocument/2006/relationships" xmlns:p="http://schemas.openxmlformats.org/presentationml/2006/main">
  <p:tag name="NUM" val="141"/>
</p:tagLst>
</file>

<file path=ppt/tags/tag1226.xml><?xml version="1.0" encoding="utf-8"?>
<p:tagLst xmlns:a="http://schemas.openxmlformats.org/drawingml/2006/main" xmlns:r="http://schemas.openxmlformats.org/officeDocument/2006/relationships" xmlns:p="http://schemas.openxmlformats.org/presentationml/2006/main">
  <p:tag name="NUM" val="142"/>
</p:tagLst>
</file>

<file path=ppt/tags/tag1227.xml><?xml version="1.0" encoding="utf-8"?>
<p:tagLst xmlns:a="http://schemas.openxmlformats.org/drawingml/2006/main" xmlns:r="http://schemas.openxmlformats.org/officeDocument/2006/relationships" xmlns:p="http://schemas.openxmlformats.org/presentationml/2006/main">
  <p:tag name="NUM" val="143"/>
</p:tagLst>
</file>

<file path=ppt/tags/tag1228.xml><?xml version="1.0" encoding="utf-8"?>
<p:tagLst xmlns:a="http://schemas.openxmlformats.org/drawingml/2006/main" xmlns:r="http://schemas.openxmlformats.org/officeDocument/2006/relationships" xmlns:p="http://schemas.openxmlformats.org/presentationml/2006/main">
  <p:tag name="NUM" val="144"/>
</p:tagLst>
</file>

<file path=ppt/tags/tag1229.xml><?xml version="1.0" encoding="utf-8"?>
<p:tagLst xmlns:a="http://schemas.openxmlformats.org/drawingml/2006/main" xmlns:r="http://schemas.openxmlformats.org/officeDocument/2006/relationships" xmlns:p="http://schemas.openxmlformats.org/presentationml/2006/main">
  <p:tag name="NUM" val="145"/>
</p:tagLst>
</file>

<file path=ppt/tags/tag123.xml><?xml version="1.0" encoding="utf-8"?>
<p:tagLst xmlns:a="http://schemas.openxmlformats.org/drawingml/2006/main" xmlns:r="http://schemas.openxmlformats.org/officeDocument/2006/relationships" xmlns:p="http://schemas.openxmlformats.org/presentationml/2006/main">
  <p:tag name="NUM" val="18"/>
</p:tagLst>
</file>

<file path=ppt/tags/tag1230.xml><?xml version="1.0" encoding="utf-8"?>
<p:tagLst xmlns:a="http://schemas.openxmlformats.org/drawingml/2006/main" xmlns:r="http://schemas.openxmlformats.org/officeDocument/2006/relationships" xmlns:p="http://schemas.openxmlformats.org/presentationml/2006/main">
  <p:tag name="NUM" val="146"/>
</p:tagLst>
</file>

<file path=ppt/tags/tag1231.xml><?xml version="1.0" encoding="utf-8"?>
<p:tagLst xmlns:a="http://schemas.openxmlformats.org/drawingml/2006/main" xmlns:r="http://schemas.openxmlformats.org/officeDocument/2006/relationships" xmlns:p="http://schemas.openxmlformats.org/presentationml/2006/main">
  <p:tag name="NUM" val="147"/>
</p:tagLst>
</file>

<file path=ppt/tags/tag1232.xml><?xml version="1.0" encoding="utf-8"?>
<p:tagLst xmlns:a="http://schemas.openxmlformats.org/drawingml/2006/main" xmlns:r="http://schemas.openxmlformats.org/officeDocument/2006/relationships" xmlns:p="http://schemas.openxmlformats.org/presentationml/2006/main">
  <p:tag name="NUM" val="148"/>
</p:tagLst>
</file>

<file path=ppt/tags/tag1233.xml><?xml version="1.0" encoding="utf-8"?>
<p:tagLst xmlns:a="http://schemas.openxmlformats.org/drawingml/2006/main" xmlns:r="http://schemas.openxmlformats.org/officeDocument/2006/relationships" xmlns:p="http://schemas.openxmlformats.org/presentationml/2006/main">
  <p:tag name="NUM" val="149"/>
</p:tagLst>
</file>

<file path=ppt/tags/tag1234.xml><?xml version="1.0" encoding="utf-8"?>
<p:tagLst xmlns:a="http://schemas.openxmlformats.org/drawingml/2006/main" xmlns:r="http://schemas.openxmlformats.org/officeDocument/2006/relationships" xmlns:p="http://schemas.openxmlformats.org/presentationml/2006/main">
  <p:tag name="NUM" val="150"/>
</p:tagLst>
</file>

<file path=ppt/tags/tag1235.xml><?xml version="1.0" encoding="utf-8"?>
<p:tagLst xmlns:a="http://schemas.openxmlformats.org/drawingml/2006/main" xmlns:r="http://schemas.openxmlformats.org/officeDocument/2006/relationships" xmlns:p="http://schemas.openxmlformats.org/presentationml/2006/main">
  <p:tag name="NUM" val="151"/>
</p:tagLst>
</file>

<file path=ppt/tags/tag1236.xml><?xml version="1.0" encoding="utf-8"?>
<p:tagLst xmlns:a="http://schemas.openxmlformats.org/drawingml/2006/main" xmlns:r="http://schemas.openxmlformats.org/officeDocument/2006/relationships" xmlns:p="http://schemas.openxmlformats.org/presentationml/2006/main">
  <p:tag name="NUM" val="152"/>
</p:tagLst>
</file>

<file path=ppt/tags/tag1237.xml><?xml version="1.0" encoding="utf-8"?>
<p:tagLst xmlns:a="http://schemas.openxmlformats.org/drawingml/2006/main" xmlns:r="http://schemas.openxmlformats.org/officeDocument/2006/relationships" xmlns:p="http://schemas.openxmlformats.org/presentationml/2006/main">
  <p:tag name="NUM" val="153"/>
</p:tagLst>
</file>

<file path=ppt/tags/tag1238.xml><?xml version="1.0" encoding="utf-8"?>
<p:tagLst xmlns:a="http://schemas.openxmlformats.org/drawingml/2006/main" xmlns:r="http://schemas.openxmlformats.org/officeDocument/2006/relationships" xmlns:p="http://schemas.openxmlformats.org/presentationml/2006/main">
  <p:tag name="NUM" val="154"/>
</p:tagLst>
</file>

<file path=ppt/tags/tag1239.xml><?xml version="1.0" encoding="utf-8"?>
<p:tagLst xmlns:a="http://schemas.openxmlformats.org/drawingml/2006/main" xmlns:r="http://schemas.openxmlformats.org/officeDocument/2006/relationships" xmlns:p="http://schemas.openxmlformats.org/presentationml/2006/main">
  <p:tag name="NUM" val="155"/>
</p:tagLst>
</file>

<file path=ppt/tags/tag124.xml><?xml version="1.0" encoding="utf-8"?>
<p:tagLst xmlns:a="http://schemas.openxmlformats.org/drawingml/2006/main" xmlns:r="http://schemas.openxmlformats.org/officeDocument/2006/relationships" xmlns:p="http://schemas.openxmlformats.org/presentationml/2006/main">
  <p:tag name="NUM" val="19"/>
</p:tagLst>
</file>

<file path=ppt/tags/tag1240.xml><?xml version="1.0" encoding="utf-8"?>
<p:tagLst xmlns:a="http://schemas.openxmlformats.org/drawingml/2006/main" xmlns:r="http://schemas.openxmlformats.org/officeDocument/2006/relationships" xmlns:p="http://schemas.openxmlformats.org/presentationml/2006/main">
  <p:tag name="NUM" val="156"/>
</p:tagLst>
</file>

<file path=ppt/tags/tag1241.xml><?xml version="1.0" encoding="utf-8"?>
<p:tagLst xmlns:a="http://schemas.openxmlformats.org/drawingml/2006/main" xmlns:r="http://schemas.openxmlformats.org/officeDocument/2006/relationships" xmlns:p="http://schemas.openxmlformats.org/presentationml/2006/main">
  <p:tag name="NUM" val="157"/>
</p:tagLst>
</file>

<file path=ppt/tags/tag1242.xml><?xml version="1.0" encoding="utf-8"?>
<p:tagLst xmlns:a="http://schemas.openxmlformats.org/drawingml/2006/main" xmlns:r="http://schemas.openxmlformats.org/officeDocument/2006/relationships" xmlns:p="http://schemas.openxmlformats.org/presentationml/2006/main">
  <p:tag name="NUM" val="158"/>
</p:tagLst>
</file>

<file path=ppt/tags/tag1243.xml><?xml version="1.0" encoding="utf-8"?>
<p:tagLst xmlns:a="http://schemas.openxmlformats.org/drawingml/2006/main" xmlns:r="http://schemas.openxmlformats.org/officeDocument/2006/relationships" xmlns:p="http://schemas.openxmlformats.org/presentationml/2006/main">
  <p:tag name="NUM" val="159"/>
</p:tagLst>
</file>

<file path=ppt/tags/tag1244.xml><?xml version="1.0" encoding="utf-8"?>
<p:tagLst xmlns:a="http://schemas.openxmlformats.org/drawingml/2006/main" xmlns:r="http://schemas.openxmlformats.org/officeDocument/2006/relationships" xmlns:p="http://schemas.openxmlformats.org/presentationml/2006/main">
  <p:tag name="NUM" val="160"/>
</p:tagLst>
</file>

<file path=ppt/tags/tag1245.xml><?xml version="1.0" encoding="utf-8"?>
<p:tagLst xmlns:a="http://schemas.openxmlformats.org/drawingml/2006/main" xmlns:r="http://schemas.openxmlformats.org/officeDocument/2006/relationships" xmlns:p="http://schemas.openxmlformats.org/presentationml/2006/main">
  <p:tag name="NUM" val="161"/>
</p:tagLst>
</file>

<file path=ppt/tags/tag1246.xml><?xml version="1.0" encoding="utf-8"?>
<p:tagLst xmlns:a="http://schemas.openxmlformats.org/drawingml/2006/main" xmlns:r="http://schemas.openxmlformats.org/officeDocument/2006/relationships" xmlns:p="http://schemas.openxmlformats.org/presentationml/2006/main">
  <p:tag name="NUM" val="162"/>
</p:tagLst>
</file>

<file path=ppt/tags/tag1247.xml><?xml version="1.0" encoding="utf-8"?>
<p:tagLst xmlns:a="http://schemas.openxmlformats.org/drawingml/2006/main" xmlns:r="http://schemas.openxmlformats.org/officeDocument/2006/relationships" xmlns:p="http://schemas.openxmlformats.org/presentationml/2006/main">
  <p:tag name="NUM" val="163"/>
</p:tagLst>
</file>

<file path=ppt/tags/tag1248.xml><?xml version="1.0" encoding="utf-8"?>
<p:tagLst xmlns:a="http://schemas.openxmlformats.org/drawingml/2006/main" xmlns:r="http://schemas.openxmlformats.org/officeDocument/2006/relationships" xmlns:p="http://schemas.openxmlformats.org/presentationml/2006/main">
  <p:tag name="NUM" val="164"/>
</p:tagLst>
</file>

<file path=ppt/tags/tag1249.xml><?xml version="1.0" encoding="utf-8"?>
<p:tagLst xmlns:a="http://schemas.openxmlformats.org/drawingml/2006/main" xmlns:r="http://schemas.openxmlformats.org/officeDocument/2006/relationships" xmlns:p="http://schemas.openxmlformats.org/presentationml/2006/main">
  <p:tag name="NUM" val="165"/>
</p:tagLst>
</file>

<file path=ppt/tags/tag125.xml><?xml version="1.0" encoding="utf-8"?>
<p:tagLst xmlns:a="http://schemas.openxmlformats.org/drawingml/2006/main" xmlns:r="http://schemas.openxmlformats.org/officeDocument/2006/relationships" xmlns:p="http://schemas.openxmlformats.org/presentationml/2006/main">
  <p:tag name="NUM" val="20"/>
</p:tagLst>
</file>

<file path=ppt/tags/tag1250.xml><?xml version="1.0" encoding="utf-8"?>
<p:tagLst xmlns:a="http://schemas.openxmlformats.org/drawingml/2006/main" xmlns:r="http://schemas.openxmlformats.org/officeDocument/2006/relationships" xmlns:p="http://schemas.openxmlformats.org/presentationml/2006/main">
  <p:tag name="NUM" val="166"/>
</p:tagLst>
</file>

<file path=ppt/tags/tag1251.xml><?xml version="1.0" encoding="utf-8"?>
<p:tagLst xmlns:a="http://schemas.openxmlformats.org/drawingml/2006/main" xmlns:r="http://schemas.openxmlformats.org/officeDocument/2006/relationships" xmlns:p="http://schemas.openxmlformats.org/presentationml/2006/main">
  <p:tag name="NUM" val="167"/>
</p:tagLst>
</file>

<file path=ppt/tags/tag1252.xml><?xml version="1.0" encoding="utf-8"?>
<p:tagLst xmlns:a="http://schemas.openxmlformats.org/drawingml/2006/main" xmlns:r="http://schemas.openxmlformats.org/officeDocument/2006/relationships" xmlns:p="http://schemas.openxmlformats.org/presentationml/2006/main">
  <p:tag name="NUM" val="168"/>
</p:tagLst>
</file>

<file path=ppt/tags/tag1253.xml><?xml version="1.0" encoding="utf-8"?>
<p:tagLst xmlns:a="http://schemas.openxmlformats.org/drawingml/2006/main" xmlns:r="http://schemas.openxmlformats.org/officeDocument/2006/relationships" xmlns:p="http://schemas.openxmlformats.org/presentationml/2006/main">
  <p:tag name="NUM" val="169"/>
</p:tagLst>
</file>

<file path=ppt/tags/tag1254.xml><?xml version="1.0" encoding="utf-8"?>
<p:tagLst xmlns:a="http://schemas.openxmlformats.org/drawingml/2006/main" xmlns:r="http://schemas.openxmlformats.org/officeDocument/2006/relationships" xmlns:p="http://schemas.openxmlformats.org/presentationml/2006/main">
  <p:tag name="NUM" val="170"/>
</p:tagLst>
</file>

<file path=ppt/tags/tag1255.xml><?xml version="1.0" encoding="utf-8"?>
<p:tagLst xmlns:a="http://schemas.openxmlformats.org/drawingml/2006/main" xmlns:r="http://schemas.openxmlformats.org/officeDocument/2006/relationships" xmlns:p="http://schemas.openxmlformats.org/presentationml/2006/main">
  <p:tag name="NUM" val="171"/>
</p:tagLst>
</file>

<file path=ppt/tags/tag1256.xml><?xml version="1.0" encoding="utf-8"?>
<p:tagLst xmlns:a="http://schemas.openxmlformats.org/drawingml/2006/main" xmlns:r="http://schemas.openxmlformats.org/officeDocument/2006/relationships" xmlns:p="http://schemas.openxmlformats.org/presentationml/2006/main">
  <p:tag name="NUM" val="19"/>
</p:tagLst>
</file>

<file path=ppt/tags/tag1257.xml><?xml version="1.0" encoding="utf-8"?>
<p:tagLst xmlns:a="http://schemas.openxmlformats.org/drawingml/2006/main" xmlns:r="http://schemas.openxmlformats.org/officeDocument/2006/relationships" xmlns:p="http://schemas.openxmlformats.org/presentationml/2006/main">
  <p:tag name="NUM" val="21"/>
</p:tagLst>
</file>

<file path=ppt/tags/tag1258.xml><?xml version="1.0" encoding="utf-8"?>
<p:tagLst xmlns:a="http://schemas.openxmlformats.org/drawingml/2006/main" xmlns:r="http://schemas.openxmlformats.org/officeDocument/2006/relationships" xmlns:p="http://schemas.openxmlformats.org/presentationml/2006/main">
  <p:tag name="NUM" val="20"/>
</p:tagLst>
</file>

<file path=ppt/tags/tag1259.xml><?xml version="1.0" encoding="utf-8"?>
<p:tagLst xmlns:a="http://schemas.openxmlformats.org/drawingml/2006/main" xmlns:r="http://schemas.openxmlformats.org/officeDocument/2006/relationships" xmlns:p="http://schemas.openxmlformats.org/presentationml/2006/main">
  <p:tag name="NUM" val="18"/>
</p:tagLst>
</file>

<file path=ppt/tags/tag126.xml><?xml version="1.0" encoding="utf-8"?>
<p:tagLst xmlns:a="http://schemas.openxmlformats.org/drawingml/2006/main" xmlns:r="http://schemas.openxmlformats.org/officeDocument/2006/relationships" xmlns:p="http://schemas.openxmlformats.org/presentationml/2006/main">
  <p:tag name="NUM" val="21"/>
</p:tagLst>
</file>

<file path=ppt/tags/tag1260.xml><?xml version="1.0" encoding="utf-8"?>
<p:tagLst xmlns:a="http://schemas.openxmlformats.org/drawingml/2006/main" xmlns:r="http://schemas.openxmlformats.org/officeDocument/2006/relationships" xmlns:p="http://schemas.openxmlformats.org/presentationml/2006/main">
  <p:tag name="NUM" val="17"/>
</p:tagLst>
</file>

<file path=ppt/tags/tag1261.xml><?xml version="1.0" encoding="utf-8"?>
<p:tagLst xmlns:a="http://schemas.openxmlformats.org/drawingml/2006/main" xmlns:r="http://schemas.openxmlformats.org/officeDocument/2006/relationships" xmlns:p="http://schemas.openxmlformats.org/presentationml/2006/main">
  <p:tag name="NUM" val="16"/>
</p:tagLst>
</file>

<file path=ppt/tags/tag1262.xml><?xml version="1.0" encoding="utf-8"?>
<p:tagLst xmlns:a="http://schemas.openxmlformats.org/drawingml/2006/main" xmlns:r="http://schemas.openxmlformats.org/officeDocument/2006/relationships" xmlns:p="http://schemas.openxmlformats.org/presentationml/2006/main">
  <p:tag name="NUM" val="15"/>
</p:tagLst>
</file>

<file path=ppt/tags/tag1263.xml><?xml version="1.0" encoding="utf-8"?>
<p:tagLst xmlns:a="http://schemas.openxmlformats.org/drawingml/2006/main" xmlns:r="http://schemas.openxmlformats.org/officeDocument/2006/relationships" xmlns:p="http://schemas.openxmlformats.org/presentationml/2006/main">
  <p:tag name="NUM" val="14"/>
</p:tagLst>
</file>

<file path=ppt/tags/tag1264.xml><?xml version="1.0" encoding="utf-8"?>
<p:tagLst xmlns:a="http://schemas.openxmlformats.org/drawingml/2006/main" xmlns:r="http://schemas.openxmlformats.org/officeDocument/2006/relationships" xmlns:p="http://schemas.openxmlformats.org/presentationml/2006/main">
  <p:tag name="NUM" val="13"/>
</p:tagLst>
</file>

<file path=ppt/tags/tag1265.xml><?xml version="1.0" encoding="utf-8"?>
<p:tagLst xmlns:a="http://schemas.openxmlformats.org/drawingml/2006/main" xmlns:r="http://schemas.openxmlformats.org/officeDocument/2006/relationships" xmlns:p="http://schemas.openxmlformats.org/presentationml/2006/main">
  <p:tag name="NUM" val="12"/>
</p:tagLst>
</file>

<file path=ppt/tags/tag1266.xml><?xml version="1.0" encoding="utf-8"?>
<p:tagLst xmlns:a="http://schemas.openxmlformats.org/drawingml/2006/main" xmlns:r="http://schemas.openxmlformats.org/officeDocument/2006/relationships" xmlns:p="http://schemas.openxmlformats.org/presentationml/2006/main">
  <p:tag name="NUM" val="28"/>
</p:tagLst>
</file>

<file path=ppt/tags/tag1267.xml><?xml version="1.0" encoding="utf-8"?>
<p:tagLst xmlns:a="http://schemas.openxmlformats.org/drawingml/2006/main" xmlns:r="http://schemas.openxmlformats.org/officeDocument/2006/relationships" xmlns:p="http://schemas.openxmlformats.org/presentationml/2006/main">
  <p:tag name="NUM" val="19"/>
</p:tagLst>
</file>

<file path=ppt/tags/tag1268.xml><?xml version="1.0" encoding="utf-8"?>
<p:tagLst xmlns:a="http://schemas.openxmlformats.org/drawingml/2006/main" xmlns:r="http://schemas.openxmlformats.org/officeDocument/2006/relationships" xmlns:p="http://schemas.openxmlformats.org/presentationml/2006/main">
  <p:tag name="NUM" val="21"/>
</p:tagLst>
</file>

<file path=ppt/tags/tag1269.xml><?xml version="1.0" encoding="utf-8"?>
<p:tagLst xmlns:a="http://schemas.openxmlformats.org/drawingml/2006/main" xmlns:r="http://schemas.openxmlformats.org/officeDocument/2006/relationships" xmlns:p="http://schemas.openxmlformats.org/presentationml/2006/main">
  <p:tag name="NUM" val="20"/>
</p:tagLst>
</file>

<file path=ppt/tags/tag127.xml><?xml version="1.0" encoding="utf-8"?>
<p:tagLst xmlns:a="http://schemas.openxmlformats.org/drawingml/2006/main" xmlns:r="http://schemas.openxmlformats.org/officeDocument/2006/relationships" xmlns:p="http://schemas.openxmlformats.org/presentationml/2006/main">
  <p:tag name="NUM" val="22"/>
</p:tagLst>
</file>

<file path=ppt/tags/tag1270.xml><?xml version="1.0" encoding="utf-8"?>
<p:tagLst xmlns:a="http://schemas.openxmlformats.org/drawingml/2006/main" xmlns:r="http://schemas.openxmlformats.org/officeDocument/2006/relationships" xmlns:p="http://schemas.openxmlformats.org/presentationml/2006/main">
  <p:tag name="NUM" val="18"/>
</p:tagLst>
</file>

<file path=ppt/tags/tag1271.xml><?xml version="1.0" encoding="utf-8"?>
<p:tagLst xmlns:a="http://schemas.openxmlformats.org/drawingml/2006/main" xmlns:r="http://schemas.openxmlformats.org/officeDocument/2006/relationships" xmlns:p="http://schemas.openxmlformats.org/presentationml/2006/main">
  <p:tag name="NUM" val="17"/>
</p:tagLst>
</file>

<file path=ppt/tags/tag1272.xml><?xml version="1.0" encoding="utf-8"?>
<p:tagLst xmlns:a="http://schemas.openxmlformats.org/drawingml/2006/main" xmlns:r="http://schemas.openxmlformats.org/officeDocument/2006/relationships" xmlns:p="http://schemas.openxmlformats.org/presentationml/2006/main">
  <p:tag name="NUM" val="16"/>
</p:tagLst>
</file>

<file path=ppt/tags/tag1273.xml><?xml version="1.0" encoding="utf-8"?>
<p:tagLst xmlns:a="http://schemas.openxmlformats.org/drawingml/2006/main" xmlns:r="http://schemas.openxmlformats.org/officeDocument/2006/relationships" xmlns:p="http://schemas.openxmlformats.org/presentationml/2006/main">
  <p:tag name="NUM" val="15"/>
</p:tagLst>
</file>

<file path=ppt/tags/tag1274.xml><?xml version="1.0" encoding="utf-8"?>
<p:tagLst xmlns:a="http://schemas.openxmlformats.org/drawingml/2006/main" xmlns:r="http://schemas.openxmlformats.org/officeDocument/2006/relationships" xmlns:p="http://schemas.openxmlformats.org/presentationml/2006/main">
  <p:tag name="NUM" val="14"/>
</p:tagLst>
</file>

<file path=ppt/tags/tag1275.xml><?xml version="1.0" encoding="utf-8"?>
<p:tagLst xmlns:a="http://schemas.openxmlformats.org/drawingml/2006/main" xmlns:r="http://schemas.openxmlformats.org/officeDocument/2006/relationships" xmlns:p="http://schemas.openxmlformats.org/presentationml/2006/main">
  <p:tag name="NUM" val="13"/>
</p:tagLst>
</file>

<file path=ppt/tags/tag1276.xml><?xml version="1.0" encoding="utf-8"?>
<p:tagLst xmlns:a="http://schemas.openxmlformats.org/drawingml/2006/main" xmlns:r="http://schemas.openxmlformats.org/officeDocument/2006/relationships" xmlns:p="http://schemas.openxmlformats.org/presentationml/2006/main">
  <p:tag name="NUM" val="12"/>
</p:tagLst>
</file>

<file path=ppt/tags/tag1277.xml><?xml version="1.0" encoding="utf-8"?>
<p:tagLst xmlns:a="http://schemas.openxmlformats.org/drawingml/2006/main" xmlns:r="http://schemas.openxmlformats.org/officeDocument/2006/relationships" xmlns:p="http://schemas.openxmlformats.org/presentationml/2006/main">
  <p:tag name="NUM" val="28"/>
</p:tagLst>
</file>

<file path=ppt/tags/tag1278.xml><?xml version="1.0" encoding="utf-8"?>
<p:tagLst xmlns:a="http://schemas.openxmlformats.org/drawingml/2006/main" xmlns:r="http://schemas.openxmlformats.org/officeDocument/2006/relationships" xmlns:p="http://schemas.openxmlformats.org/presentationml/2006/main">
  <p:tag name="NUM" val="1"/>
</p:tagLst>
</file>

<file path=ppt/tags/tag1279.xml><?xml version="1.0" encoding="utf-8"?>
<p:tagLst xmlns:a="http://schemas.openxmlformats.org/drawingml/2006/main" xmlns:r="http://schemas.openxmlformats.org/officeDocument/2006/relationships" xmlns:p="http://schemas.openxmlformats.org/presentationml/2006/main">
  <p:tag name="NUM" val="2"/>
</p:tagLst>
</file>

<file path=ppt/tags/tag128.xml><?xml version="1.0" encoding="utf-8"?>
<p:tagLst xmlns:a="http://schemas.openxmlformats.org/drawingml/2006/main" xmlns:r="http://schemas.openxmlformats.org/officeDocument/2006/relationships" xmlns:p="http://schemas.openxmlformats.org/presentationml/2006/main">
  <p:tag name="NUM" val="23"/>
</p:tagLst>
</file>

<file path=ppt/tags/tag1280.xml><?xml version="1.0" encoding="utf-8"?>
<p:tagLst xmlns:a="http://schemas.openxmlformats.org/drawingml/2006/main" xmlns:r="http://schemas.openxmlformats.org/officeDocument/2006/relationships" xmlns:p="http://schemas.openxmlformats.org/presentationml/2006/main">
  <p:tag name="NUM" val="3"/>
</p:tagLst>
</file>

<file path=ppt/tags/tag1281.xml><?xml version="1.0" encoding="utf-8"?>
<p:tagLst xmlns:a="http://schemas.openxmlformats.org/drawingml/2006/main" xmlns:r="http://schemas.openxmlformats.org/officeDocument/2006/relationships" xmlns:p="http://schemas.openxmlformats.org/presentationml/2006/main">
  <p:tag name="NUM" val="4"/>
</p:tagLst>
</file>

<file path=ppt/tags/tag1282.xml><?xml version="1.0" encoding="utf-8"?>
<p:tagLst xmlns:a="http://schemas.openxmlformats.org/drawingml/2006/main" xmlns:r="http://schemas.openxmlformats.org/officeDocument/2006/relationships" xmlns:p="http://schemas.openxmlformats.org/presentationml/2006/main">
  <p:tag name="NUM" val="5"/>
</p:tagLst>
</file>

<file path=ppt/tags/tag1283.xml><?xml version="1.0" encoding="utf-8"?>
<p:tagLst xmlns:a="http://schemas.openxmlformats.org/drawingml/2006/main" xmlns:r="http://schemas.openxmlformats.org/officeDocument/2006/relationships" xmlns:p="http://schemas.openxmlformats.org/presentationml/2006/main">
  <p:tag name="NUM" val="6"/>
</p:tagLst>
</file>

<file path=ppt/tags/tag1284.xml><?xml version="1.0" encoding="utf-8"?>
<p:tagLst xmlns:a="http://schemas.openxmlformats.org/drawingml/2006/main" xmlns:r="http://schemas.openxmlformats.org/officeDocument/2006/relationships" xmlns:p="http://schemas.openxmlformats.org/presentationml/2006/main">
  <p:tag name="NUM" val="7"/>
</p:tagLst>
</file>

<file path=ppt/tags/tag1285.xml><?xml version="1.0" encoding="utf-8"?>
<p:tagLst xmlns:a="http://schemas.openxmlformats.org/drawingml/2006/main" xmlns:r="http://schemas.openxmlformats.org/officeDocument/2006/relationships" xmlns:p="http://schemas.openxmlformats.org/presentationml/2006/main">
  <p:tag name="NUM" val="8"/>
</p:tagLst>
</file>

<file path=ppt/tags/tag1286.xml><?xml version="1.0" encoding="utf-8"?>
<p:tagLst xmlns:a="http://schemas.openxmlformats.org/drawingml/2006/main" xmlns:r="http://schemas.openxmlformats.org/officeDocument/2006/relationships" xmlns:p="http://schemas.openxmlformats.org/presentationml/2006/main">
  <p:tag name="NUM" val="9"/>
</p:tagLst>
</file>

<file path=ppt/tags/tag1287.xml><?xml version="1.0" encoding="utf-8"?>
<p:tagLst xmlns:a="http://schemas.openxmlformats.org/drawingml/2006/main" xmlns:r="http://schemas.openxmlformats.org/officeDocument/2006/relationships" xmlns:p="http://schemas.openxmlformats.org/presentationml/2006/main">
  <p:tag name="NUM" val="10"/>
</p:tagLst>
</file>

<file path=ppt/tags/tag1288.xml><?xml version="1.0" encoding="utf-8"?>
<p:tagLst xmlns:a="http://schemas.openxmlformats.org/drawingml/2006/main" xmlns:r="http://schemas.openxmlformats.org/officeDocument/2006/relationships" xmlns:p="http://schemas.openxmlformats.org/presentationml/2006/main">
  <p:tag name="NUM" val="11"/>
</p:tagLst>
</file>

<file path=ppt/tags/tag1289.xml><?xml version="1.0" encoding="utf-8"?>
<p:tagLst xmlns:a="http://schemas.openxmlformats.org/drawingml/2006/main" xmlns:r="http://schemas.openxmlformats.org/officeDocument/2006/relationships" xmlns:p="http://schemas.openxmlformats.org/presentationml/2006/main">
  <p:tag name="NUM" val="12"/>
</p:tagLst>
</file>

<file path=ppt/tags/tag129.xml><?xml version="1.0" encoding="utf-8"?>
<p:tagLst xmlns:a="http://schemas.openxmlformats.org/drawingml/2006/main" xmlns:r="http://schemas.openxmlformats.org/officeDocument/2006/relationships" xmlns:p="http://schemas.openxmlformats.org/presentationml/2006/main">
  <p:tag name="NUM" val="24"/>
</p:tagLst>
</file>

<file path=ppt/tags/tag1290.xml><?xml version="1.0" encoding="utf-8"?>
<p:tagLst xmlns:a="http://schemas.openxmlformats.org/drawingml/2006/main" xmlns:r="http://schemas.openxmlformats.org/officeDocument/2006/relationships" xmlns:p="http://schemas.openxmlformats.org/presentationml/2006/main">
  <p:tag name="NUM" val="13"/>
</p:tagLst>
</file>

<file path=ppt/tags/tag1291.xml><?xml version="1.0" encoding="utf-8"?>
<p:tagLst xmlns:a="http://schemas.openxmlformats.org/drawingml/2006/main" xmlns:r="http://schemas.openxmlformats.org/officeDocument/2006/relationships" xmlns:p="http://schemas.openxmlformats.org/presentationml/2006/main">
  <p:tag name="NUM" val="14"/>
</p:tagLst>
</file>

<file path=ppt/tags/tag1292.xml><?xml version="1.0" encoding="utf-8"?>
<p:tagLst xmlns:a="http://schemas.openxmlformats.org/drawingml/2006/main" xmlns:r="http://schemas.openxmlformats.org/officeDocument/2006/relationships" xmlns:p="http://schemas.openxmlformats.org/presentationml/2006/main">
  <p:tag name="NUM" val="15"/>
</p:tagLst>
</file>

<file path=ppt/tags/tag1293.xml><?xml version="1.0" encoding="utf-8"?>
<p:tagLst xmlns:a="http://schemas.openxmlformats.org/drawingml/2006/main" xmlns:r="http://schemas.openxmlformats.org/officeDocument/2006/relationships" xmlns:p="http://schemas.openxmlformats.org/presentationml/2006/main">
  <p:tag name="NUM" val="16"/>
</p:tagLst>
</file>

<file path=ppt/tags/tag1294.xml><?xml version="1.0" encoding="utf-8"?>
<p:tagLst xmlns:a="http://schemas.openxmlformats.org/drawingml/2006/main" xmlns:r="http://schemas.openxmlformats.org/officeDocument/2006/relationships" xmlns:p="http://schemas.openxmlformats.org/presentationml/2006/main">
  <p:tag name="NUM" val="17"/>
</p:tagLst>
</file>

<file path=ppt/tags/tag1295.xml><?xml version="1.0" encoding="utf-8"?>
<p:tagLst xmlns:a="http://schemas.openxmlformats.org/drawingml/2006/main" xmlns:r="http://schemas.openxmlformats.org/officeDocument/2006/relationships" xmlns:p="http://schemas.openxmlformats.org/presentationml/2006/main">
  <p:tag name="NUM" val="18"/>
</p:tagLst>
</file>

<file path=ppt/tags/tag1296.xml><?xml version="1.0" encoding="utf-8"?>
<p:tagLst xmlns:a="http://schemas.openxmlformats.org/drawingml/2006/main" xmlns:r="http://schemas.openxmlformats.org/officeDocument/2006/relationships" xmlns:p="http://schemas.openxmlformats.org/presentationml/2006/main">
  <p:tag name="NUM" val="19"/>
</p:tagLst>
</file>

<file path=ppt/tags/tag1297.xml><?xml version="1.0" encoding="utf-8"?>
<p:tagLst xmlns:a="http://schemas.openxmlformats.org/drawingml/2006/main" xmlns:r="http://schemas.openxmlformats.org/officeDocument/2006/relationships" xmlns:p="http://schemas.openxmlformats.org/presentationml/2006/main">
  <p:tag name="NUM" val="20"/>
</p:tagLst>
</file>

<file path=ppt/tags/tag1298.xml><?xml version="1.0" encoding="utf-8"?>
<p:tagLst xmlns:a="http://schemas.openxmlformats.org/drawingml/2006/main" xmlns:r="http://schemas.openxmlformats.org/officeDocument/2006/relationships" xmlns:p="http://schemas.openxmlformats.org/presentationml/2006/main">
  <p:tag name="NUM" val="21"/>
</p:tagLst>
</file>

<file path=ppt/tags/tag1299.xml><?xml version="1.0" encoding="utf-8"?>
<p:tagLst xmlns:a="http://schemas.openxmlformats.org/drawingml/2006/main" xmlns:r="http://schemas.openxmlformats.org/officeDocument/2006/relationships" xmlns:p="http://schemas.openxmlformats.org/presentationml/2006/main">
  <p:tag name="NUM" val="22"/>
</p:tagLst>
</file>

<file path=ppt/tags/tag13.xml><?xml version="1.0" encoding="utf-8"?>
<p:tagLst xmlns:a="http://schemas.openxmlformats.org/drawingml/2006/main" xmlns:r="http://schemas.openxmlformats.org/officeDocument/2006/relationships" xmlns:p="http://schemas.openxmlformats.org/presentationml/2006/main">
  <p:tag name="NUM" val="1"/>
</p:tagLst>
</file>

<file path=ppt/tags/tag130.xml><?xml version="1.0" encoding="utf-8"?>
<p:tagLst xmlns:a="http://schemas.openxmlformats.org/drawingml/2006/main" xmlns:r="http://schemas.openxmlformats.org/officeDocument/2006/relationships" xmlns:p="http://schemas.openxmlformats.org/presentationml/2006/main">
  <p:tag name="NUM" val="25"/>
</p:tagLst>
</file>

<file path=ppt/tags/tag1300.xml><?xml version="1.0" encoding="utf-8"?>
<p:tagLst xmlns:a="http://schemas.openxmlformats.org/drawingml/2006/main" xmlns:r="http://schemas.openxmlformats.org/officeDocument/2006/relationships" xmlns:p="http://schemas.openxmlformats.org/presentationml/2006/main">
  <p:tag name="NUM" val="23"/>
</p:tagLst>
</file>

<file path=ppt/tags/tag1301.xml><?xml version="1.0" encoding="utf-8"?>
<p:tagLst xmlns:a="http://schemas.openxmlformats.org/drawingml/2006/main" xmlns:r="http://schemas.openxmlformats.org/officeDocument/2006/relationships" xmlns:p="http://schemas.openxmlformats.org/presentationml/2006/main">
  <p:tag name="NUM" val="24"/>
</p:tagLst>
</file>

<file path=ppt/tags/tag1302.xml><?xml version="1.0" encoding="utf-8"?>
<p:tagLst xmlns:a="http://schemas.openxmlformats.org/drawingml/2006/main" xmlns:r="http://schemas.openxmlformats.org/officeDocument/2006/relationships" xmlns:p="http://schemas.openxmlformats.org/presentationml/2006/main">
  <p:tag name="NUM" val="25"/>
</p:tagLst>
</file>

<file path=ppt/tags/tag1303.xml><?xml version="1.0" encoding="utf-8"?>
<p:tagLst xmlns:a="http://schemas.openxmlformats.org/drawingml/2006/main" xmlns:r="http://schemas.openxmlformats.org/officeDocument/2006/relationships" xmlns:p="http://schemas.openxmlformats.org/presentationml/2006/main">
  <p:tag name="NUM" val="26"/>
</p:tagLst>
</file>

<file path=ppt/tags/tag1304.xml><?xml version="1.0" encoding="utf-8"?>
<p:tagLst xmlns:a="http://schemas.openxmlformats.org/drawingml/2006/main" xmlns:r="http://schemas.openxmlformats.org/officeDocument/2006/relationships" xmlns:p="http://schemas.openxmlformats.org/presentationml/2006/main">
  <p:tag name="NUM" val="27"/>
</p:tagLst>
</file>

<file path=ppt/tags/tag1305.xml><?xml version="1.0" encoding="utf-8"?>
<p:tagLst xmlns:a="http://schemas.openxmlformats.org/drawingml/2006/main" xmlns:r="http://schemas.openxmlformats.org/officeDocument/2006/relationships" xmlns:p="http://schemas.openxmlformats.org/presentationml/2006/main">
  <p:tag name="NUM" val="28"/>
</p:tagLst>
</file>

<file path=ppt/tags/tag1306.xml><?xml version="1.0" encoding="utf-8"?>
<p:tagLst xmlns:a="http://schemas.openxmlformats.org/drawingml/2006/main" xmlns:r="http://schemas.openxmlformats.org/officeDocument/2006/relationships" xmlns:p="http://schemas.openxmlformats.org/presentationml/2006/main">
  <p:tag name="NUM" val="29"/>
</p:tagLst>
</file>

<file path=ppt/tags/tag1307.xml><?xml version="1.0" encoding="utf-8"?>
<p:tagLst xmlns:a="http://schemas.openxmlformats.org/drawingml/2006/main" xmlns:r="http://schemas.openxmlformats.org/officeDocument/2006/relationships" xmlns:p="http://schemas.openxmlformats.org/presentationml/2006/main">
  <p:tag name="NUM" val="30"/>
</p:tagLst>
</file>

<file path=ppt/tags/tag1308.xml><?xml version="1.0" encoding="utf-8"?>
<p:tagLst xmlns:a="http://schemas.openxmlformats.org/drawingml/2006/main" xmlns:r="http://schemas.openxmlformats.org/officeDocument/2006/relationships" xmlns:p="http://schemas.openxmlformats.org/presentationml/2006/main">
  <p:tag name="NUM" val="20"/>
</p:tagLst>
</file>

<file path=ppt/tags/tag1309.xml><?xml version="1.0" encoding="utf-8"?>
<p:tagLst xmlns:a="http://schemas.openxmlformats.org/drawingml/2006/main" xmlns:r="http://schemas.openxmlformats.org/officeDocument/2006/relationships" xmlns:p="http://schemas.openxmlformats.org/presentationml/2006/main">
  <p:tag name="NUM" val="18"/>
</p:tagLst>
</file>

<file path=ppt/tags/tag131.xml><?xml version="1.0" encoding="utf-8"?>
<p:tagLst xmlns:a="http://schemas.openxmlformats.org/drawingml/2006/main" xmlns:r="http://schemas.openxmlformats.org/officeDocument/2006/relationships" xmlns:p="http://schemas.openxmlformats.org/presentationml/2006/main">
  <p:tag name="NUM" val="26"/>
</p:tagLst>
</file>

<file path=ppt/tags/tag1310.xml><?xml version="1.0" encoding="utf-8"?>
<p:tagLst xmlns:a="http://schemas.openxmlformats.org/drawingml/2006/main" xmlns:r="http://schemas.openxmlformats.org/officeDocument/2006/relationships" xmlns:p="http://schemas.openxmlformats.org/presentationml/2006/main">
  <p:tag name="NUM" val="17"/>
</p:tagLst>
</file>

<file path=ppt/tags/tag1311.xml><?xml version="1.0" encoding="utf-8"?>
<p:tagLst xmlns:a="http://schemas.openxmlformats.org/drawingml/2006/main" xmlns:r="http://schemas.openxmlformats.org/officeDocument/2006/relationships" xmlns:p="http://schemas.openxmlformats.org/presentationml/2006/main">
  <p:tag name="NUM" val="16"/>
</p:tagLst>
</file>

<file path=ppt/tags/tag1312.xml><?xml version="1.0" encoding="utf-8"?>
<p:tagLst xmlns:a="http://schemas.openxmlformats.org/drawingml/2006/main" xmlns:r="http://schemas.openxmlformats.org/officeDocument/2006/relationships" xmlns:p="http://schemas.openxmlformats.org/presentationml/2006/main">
  <p:tag name="NUM" val="15"/>
</p:tagLst>
</file>

<file path=ppt/tags/tag1313.xml><?xml version="1.0" encoding="utf-8"?>
<p:tagLst xmlns:a="http://schemas.openxmlformats.org/drawingml/2006/main" xmlns:r="http://schemas.openxmlformats.org/officeDocument/2006/relationships" xmlns:p="http://schemas.openxmlformats.org/presentationml/2006/main">
  <p:tag name="NUM" val="28"/>
</p:tagLst>
</file>

<file path=ppt/tags/tag1314.xml><?xml version="1.0" encoding="utf-8"?>
<p:tagLst xmlns:a="http://schemas.openxmlformats.org/drawingml/2006/main" xmlns:r="http://schemas.openxmlformats.org/officeDocument/2006/relationships" xmlns:p="http://schemas.openxmlformats.org/presentationml/2006/main">
  <p:tag name="NUM" val="19"/>
</p:tagLst>
</file>

<file path=ppt/tags/tag1315.xml><?xml version="1.0" encoding="utf-8"?>
<p:tagLst xmlns:a="http://schemas.openxmlformats.org/drawingml/2006/main" xmlns:r="http://schemas.openxmlformats.org/officeDocument/2006/relationships" xmlns:p="http://schemas.openxmlformats.org/presentationml/2006/main">
  <p:tag name="NUM" val="20"/>
</p:tagLst>
</file>

<file path=ppt/tags/tag1316.xml><?xml version="1.0" encoding="utf-8"?>
<p:tagLst xmlns:a="http://schemas.openxmlformats.org/drawingml/2006/main" xmlns:r="http://schemas.openxmlformats.org/officeDocument/2006/relationships" xmlns:p="http://schemas.openxmlformats.org/presentationml/2006/main">
  <p:tag name="NUM" val="18"/>
</p:tagLst>
</file>

<file path=ppt/tags/tag1317.xml><?xml version="1.0" encoding="utf-8"?>
<p:tagLst xmlns:a="http://schemas.openxmlformats.org/drawingml/2006/main" xmlns:r="http://schemas.openxmlformats.org/officeDocument/2006/relationships" xmlns:p="http://schemas.openxmlformats.org/presentationml/2006/main">
  <p:tag name="NUM" val="17"/>
</p:tagLst>
</file>

<file path=ppt/tags/tag1318.xml><?xml version="1.0" encoding="utf-8"?>
<p:tagLst xmlns:a="http://schemas.openxmlformats.org/drawingml/2006/main" xmlns:r="http://schemas.openxmlformats.org/officeDocument/2006/relationships" xmlns:p="http://schemas.openxmlformats.org/presentationml/2006/main">
  <p:tag name="NUM" val="16"/>
</p:tagLst>
</file>

<file path=ppt/tags/tag1319.xml><?xml version="1.0" encoding="utf-8"?>
<p:tagLst xmlns:a="http://schemas.openxmlformats.org/drawingml/2006/main" xmlns:r="http://schemas.openxmlformats.org/officeDocument/2006/relationships" xmlns:p="http://schemas.openxmlformats.org/presentationml/2006/main">
  <p:tag name="NUM" val="15"/>
</p:tagLst>
</file>

<file path=ppt/tags/tag132.xml><?xml version="1.0" encoding="utf-8"?>
<p:tagLst xmlns:a="http://schemas.openxmlformats.org/drawingml/2006/main" xmlns:r="http://schemas.openxmlformats.org/officeDocument/2006/relationships" xmlns:p="http://schemas.openxmlformats.org/presentationml/2006/main">
  <p:tag name="NUM" val="27"/>
</p:tagLst>
</file>

<file path=ppt/tags/tag1320.xml><?xml version="1.0" encoding="utf-8"?>
<p:tagLst xmlns:a="http://schemas.openxmlformats.org/drawingml/2006/main" xmlns:r="http://schemas.openxmlformats.org/officeDocument/2006/relationships" xmlns:p="http://schemas.openxmlformats.org/presentationml/2006/main">
  <p:tag name="NUM" val="19"/>
</p:tagLst>
</file>

<file path=ppt/tags/tag1321.xml><?xml version="1.0" encoding="utf-8"?>
<p:tagLst xmlns:a="http://schemas.openxmlformats.org/drawingml/2006/main" xmlns:r="http://schemas.openxmlformats.org/officeDocument/2006/relationships" xmlns:p="http://schemas.openxmlformats.org/presentationml/2006/main">
  <p:tag name="NUM" val="21"/>
</p:tagLst>
</file>

<file path=ppt/tags/tag1322.xml><?xml version="1.0" encoding="utf-8"?>
<p:tagLst xmlns:a="http://schemas.openxmlformats.org/drawingml/2006/main" xmlns:r="http://schemas.openxmlformats.org/officeDocument/2006/relationships" xmlns:p="http://schemas.openxmlformats.org/presentationml/2006/main">
  <p:tag name="NUM" val="20"/>
</p:tagLst>
</file>

<file path=ppt/tags/tag1323.xml><?xml version="1.0" encoding="utf-8"?>
<p:tagLst xmlns:a="http://schemas.openxmlformats.org/drawingml/2006/main" xmlns:r="http://schemas.openxmlformats.org/officeDocument/2006/relationships" xmlns:p="http://schemas.openxmlformats.org/presentationml/2006/main">
  <p:tag name="NUM" val="18"/>
</p:tagLst>
</file>

<file path=ppt/tags/tag1324.xml><?xml version="1.0" encoding="utf-8"?>
<p:tagLst xmlns:a="http://schemas.openxmlformats.org/drawingml/2006/main" xmlns:r="http://schemas.openxmlformats.org/officeDocument/2006/relationships" xmlns:p="http://schemas.openxmlformats.org/presentationml/2006/main">
  <p:tag name="NUM" val="17"/>
</p:tagLst>
</file>

<file path=ppt/tags/tag1325.xml><?xml version="1.0" encoding="utf-8"?>
<p:tagLst xmlns:a="http://schemas.openxmlformats.org/drawingml/2006/main" xmlns:r="http://schemas.openxmlformats.org/officeDocument/2006/relationships" xmlns:p="http://schemas.openxmlformats.org/presentationml/2006/main">
  <p:tag name="NUM" val="16"/>
</p:tagLst>
</file>

<file path=ppt/tags/tag1326.xml><?xml version="1.0" encoding="utf-8"?>
<p:tagLst xmlns:a="http://schemas.openxmlformats.org/drawingml/2006/main" xmlns:r="http://schemas.openxmlformats.org/officeDocument/2006/relationships" xmlns:p="http://schemas.openxmlformats.org/presentationml/2006/main">
  <p:tag name="NUM" val="15"/>
</p:tagLst>
</file>

<file path=ppt/tags/tag1327.xml><?xml version="1.0" encoding="utf-8"?>
<p:tagLst xmlns:a="http://schemas.openxmlformats.org/drawingml/2006/main" xmlns:r="http://schemas.openxmlformats.org/officeDocument/2006/relationships" xmlns:p="http://schemas.openxmlformats.org/presentationml/2006/main">
  <p:tag name="NUM" val="14"/>
</p:tagLst>
</file>

<file path=ppt/tags/tag1328.xml><?xml version="1.0" encoding="utf-8"?>
<p:tagLst xmlns:a="http://schemas.openxmlformats.org/drawingml/2006/main" xmlns:r="http://schemas.openxmlformats.org/officeDocument/2006/relationships" xmlns:p="http://schemas.openxmlformats.org/presentationml/2006/main">
  <p:tag name="NUM" val="13"/>
</p:tagLst>
</file>

<file path=ppt/tags/tag1329.xml><?xml version="1.0" encoding="utf-8"?>
<p:tagLst xmlns:a="http://schemas.openxmlformats.org/drawingml/2006/main" xmlns:r="http://schemas.openxmlformats.org/officeDocument/2006/relationships" xmlns:p="http://schemas.openxmlformats.org/presentationml/2006/main">
  <p:tag name="NUM" val="12"/>
</p:tagLst>
</file>

<file path=ppt/tags/tag133.xml><?xml version="1.0" encoding="utf-8"?>
<p:tagLst xmlns:a="http://schemas.openxmlformats.org/drawingml/2006/main" xmlns:r="http://schemas.openxmlformats.org/officeDocument/2006/relationships" xmlns:p="http://schemas.openxmlformats.org/presentationml/2006/main">
  <p:tag name="NUM" val="28"/>
</p:tagLst>
</file>

<file path=ppt/tags/tag1330.xml><?xml version="1.0" encoding="utf-8"?>
<p:tagLst xmlns:a="http://schemas.openxmlformats.org/drawingml/2006/main" xmlns:r="http://schemas.openxmlformats.org/officeDocument/2006/relationships" xmlns:p="http://schemas.openxmlformats.org/presentationml/2006/main">
  <p:tag name="NUM" val="28"/>
</p:tagLst>
</file>

<file path=ppt/tags/tag1331.xml><?xml version="1.0" encoding="utf-8"?>
<p:tagLst xmlns:a="http://schemas.openxmlformats.org/drawingml/2006/main" xmlns:r="http://schemas.openxmlformats.org/officeDocument/2006/relationships" xmlns:p="http://schemas.openxmlformats.org/presentationml/2006/main">
  <p:tag name="NUM" val="19"/>
</p:tagLst>
</file>

<file path=ppt/tags/tag1332.xml><?xml version="1.0" encoding="utf-8"?>
<p:tagLst xmlns:a="http://schemas.openxmlformats.org/drawingml/2006/main" xmlns:r="http://schemas.openxmlformats.org/officeDocument/2006/relationships" xmlns:p="http://schemas.openxmlformats.org/presentationml/2006/main">
  <p:tag name="NUM" val="21"/>
</p:tagLst>
</file>

<file path=ppt/tags/tag1333.xml><?xml version="1.0" encoding="utf-8"?>
<p:tagLst xmlns:a="http://schemas.openxmlformats.org/drawingml/2006/main" xmlns:r="http://schemas.openxmlformats.org/officeDocument/2006/relationships" xmlns:p="http://schemas.openxmlformats.org/presentationml/2006/main">
  <p:tag name="NUM" val="20"/>
</p:tagLst>
</file>

<file path=ppt/tags/tag1334.xml><?xml version="1.0" encoding="utf-8"?>
<p:tagLst xmlns:a="http://schemas.openxmlformats.org/drawingml/2006/main" xmlns:r="http://schemas.openxmlformats.org/officeDocument/2006/relationships" xmlns:p="http://schemas.openxmlformats.org/presentationml/2006/main">
  <p:tag name="NUM" val="18"/>
</p:tagLst>
</file>

<file path=ppt/tags/tag1335.xml><?xml version="1.0" encoding="utf-8"?>
<p:tagLst xmlns:a="http://schemas.openxmlformats.org/drawingml/2006/main" xmlns:r="http://schemas.openxmlformats.org/officeDocument/2006/relationships" xmlns:p="http://schemas.openxmlformats.org/presentationml/2006/main">
  <p:tag name="NUM" val="17"/>
</p:tagLst>
</file>

<file path=ppt/tags/tag1336.xml><?xml version="1.0" encoding="utf-8"?>
<p:tagLst xmlns:a="http://schemas.openxmlformats.org/drawingml/2006/main" xmlns:r="http://schemas.openxmlformats.org/officeDocument/2006/relationships" xmlns:p="http://schemas.openxmlformats.org/presentationml/2006/main">
  <p:tag name="NUM" val="16"/>
</p:tagLst>
</file>

<file path=ppt/tags/tag1337.xml><?xml version="1.0" encoding="utf-8"?>
<p:tagLst xmlns:a="http://schemas.openxmlformats.org/drawingml/2006/main" xmlns:r="http://schemas.openxmlformats.org/officeDocument/2006/relationships" xmlns:p="http://schemas.openxmlformats.org/presentationml/2006/main">
  <p:tag name="NUM" val="15"/>
</p:tagLst>
</file>

<file path=ppt/tags/tag1338.xml><?xml version="1.0" encoding="utf-8"?>
<p:tagLst xmlns:a="http://schemas.openxmlformats.org/drawingml/2006/main" xmlns:r="http://schemas.openxmlformats.org/officeDocument/2006/relationships" xmlns:p="http://schemas.openxmlformats.org/presentationml/2006/main">
  <p:tag name="NUM" val="14"/>
</p:tagLst>
</file>

<file path=ppt/tags/tag1339.xml><?xml version="1.0" encoding="utf-8"?>
<p:tagLst xmlns:a="http://schemas.openxmlformats.org/drawingml/2006/main" xmlns:r="http://schemas.openxmlformats.org/officeDocument/2006/relationships" xmlns:p="http://schemas.openxmlformats.org/presentationml/2006/main">
  <p:tag name="NUM" val="13"/>
</p:tagLst>
</file>

<file path=ppt/tags/tag134.xml><?xml version="1.0" encoding="utf-8"?>
<p:tagLst xmlns:a="http://schemas.openxmlformats.org/drawingml/2006/main" xmlns:r="http://schemas.openxmlformats.org/officeDocument/2006/relationships" xmlns:p="http://schemas.openxmlformats.org/presentationml/2006/main">
  <p:tag name="NUM" val="29"/>
</p:tagLst>
</file>

<file path=ppt/tags/tag1340.xml><?xml version="1.0" encoding="utf-8"?>
<p:tagLst xmlns:a="http://schemas.openxmlformats.org/drawingml/2006/main" xmlns:r="http://schemas.openxmlformats.org/officeDocument/2006/relationships" xmlns:p="http://schemas.openxmlformats.org/presentationml/2006/main">
  <p:tag name="NUM" val="12"/>
</p:tagLst>
</file>

<file path=ppt/tags/tag1341.xml><?xml version="1.0" encoding="utf-8"?>
<p:tagLst xmlns:a="http://schemas.openxmlformats.org/drawingml/2006/main" xmlns:r="http://schemas.openxmlformats.org/officeDocument/2006/relationships" xmlns:p="http://schemas.openxmlformats.org/presentationml/2006/main">
  <p:tag name="NUM" val="28"/>
</p:tagLst>
</file>

<file path=ppt/tags/tag1342.xml><?xml version="1.0" encoding="utf-8"?>
<p:tagLst xmlns:a="http://schemas.openxmlformats.org/drawingml/2006/main" xmlns:r="http://schemas.openxmlformats.org/officeDocument/2006/relationships" xmlns:p="http://schemas.openxmlformats.org/presentationml/2006/main">
  <p:tag name="NUM" val="1"/>
</p:tagLst>
</file>

<file path=ppt/tags/tag1343.xml><?xml version="1.0" encoding="utf-8"?>
<p:tagLst xmlns:a="http://schemas.openxmlformats.org/drawingml/2006/main" xmlns:r="http://schemas.openxmlformats.org/officeDocument/2006/relationships" xmlns:p="http://schemas.openxmlformats.org/presentationml/2006/main">
  <p:tag name="NUM" val="2"/>
</p:tagLst>
</file>

<file path=ppt/tags/tag1344.xml><?xml version="1.0" encoding="utf-8"?>
<p:tagLst xmlns:a="http://schemas.openxmlformats.org/drawingml/2006/main" xmlns:r="http://schemas.openxmlformats.org/officeDocument/2006/relationships" xmlns:p="http://schemas.openxmlformats.org/presentationml/2006/main">
  <p:tag name="NUM" val="3"/>
</p:tagLst>
</file>

<file path=ppt/tags/tag1345.xml><?xml version="1.0" encoding="utf-8"?>
<p:tagLst xmlns:a="http://schemas.openxmlformats.org/drawingml/2006/main" xmlns:r="http://schemas.openxmlformats.org/officeDocument/2006/relationships" xmlns:p="http://schemas.openxmlformats.org/presentationml/2006/main">
  <p:tag name="NUM" val="4"/>
</p:tagLst>
</file>

<file path=ppt/tags/tag1346.xml><?xml version="1.0" encoding="utf-8"?>
<p:tagLst xmlns:a="http://schemas.openxmlformats.org/drawingml/2006/main" xmlns:r="http://schemas.openxmlformats.org/officeDocument/2006/relationships" xmlns:p="http://schemas.openxmlformats.org/presentationml/2006/main">
  <p:tag name="NUM" val="5"/>
</p:tagLst>
</file>

<file path=ppt/tags/tag1347.xml><?xml version="1.0" encoding="utf-8"?>
<p:tagLst xmlns:a="http://schemas.openxmlformats.org/drawingml/2006/main" xmlns:r="http://schemas.openxmlformats.org/officeDocument/2006/relationships" xmlns:p="http://schemas.openxmlformats.org/presentationml/2006/main">
  <p:tag name="NUM" val="6"/>
</p:tagLst>
</file>

<file path=ppt/tags/tag1348.xml><?xml version="1.0" encoding="utf-8"?>
<p:tagLst xmlns:a="http://schemas.openxmlformats.org/drawingml/2006/main" xmlns:r="http://schemas.openxmlformats.org/officeDocument/2006/relationships" xmlns:p="http://schemas.openxmlformats.org/presentationml/2006/main">
  <p:tag name="NUM" val="7"/>
</p:tagLst>
</file>

<file path=ppt/tags/tag1349.xml><?xml version="1.0" encoding="utf-8"?>
<p:tagLst xmlns:a="http://schemas.openxmlformats.org/drawingml/2006/main" xmlns:r="http://schemas.openxmlformats.org/officeDocument/2006/relationships" xmlns:p="http://schemas.openxmlformats.org/presentationml/2006/main">
  <p:tag name="NUM" val="8"/>
</p:tagLst>
</file>

<file path=ppt/tags/tag135.xml><?xml version="1.0" encoding="utf-8"?>
<p:tagLst xmlns:a="http://schemas.openxmlformats.org/drawingml/2006/main" xmlns:r="http://schemas.openxmlformats.org/officeDocument/2006/relationships" xmlns:p="http://schemas.openxmlformats.org/presentationml/2006/main">
  <p:tag name="NUM" val="30"/>
</p:tagLst>
</file>

<file path=ppt/tags/tag1350.xml><?xml version="1.0" encoding="utf-8"?>
<p:tagLst xmlns:a="http://schemas.openxmlformats.org/drawingml/2006/main" xmlns:r="http://schemas.openxmlformats.org/officeDocument/2006/relationships" xmlns:p="http://schemas.openxmlformats.org/presentationml/2006/main">
  <p:tag name="NUM" val="9"/>
</p:tagLst>
</file>

<file path=ppt/tags/tag1351.xml><?xml version="1.0" encoding="utf-8"?>
<p:tagLst xmlns:a="http://schemas.openxmlformats.org/drawingml/2006/main" xmlns:r="http://schemas.openxmlformats.org/officeDocument/2006/relationships" xmlns:p="http://schemas.openxmlformats.org/presentationml/2006/main">
  <p:tag name="NUM" val="10"/>
</p:tagLst>
</file>

<file path=ppt/tags/tag1352.xml><?xml version="1.0" encoding="utf-8"?>
<p:tagLst xmlns:a="http://schemas.openxmlformats.org/drawingml/2006/main" xmlns:r="http://schemas.openxmlformats.org/officeDocument/2006/relationships" xmlns:p="http://schemas.openxmlformats.org/presentationml/2006/main">
  <p:tag name="NUM" val="11"/>
</p:tagLst>
</file>

<file path=ppt/tags/tag1353.xml><?xml version="1.0" encoding="utf-8"?>
<p:tagLst xmlns:a="http://schemas.openxmlformats.org/drawingml/2006/main" xmlns:r="http://schemas.openxmlformats.org/officeDocument/2006/relationships" xmlns:p="http://schemas.openxmlformats.org/presentationml/2006/main">
  <p:tag name="NUM" val="12"/>
</p:tagLst>
</file>

<file path=ppt/tags/tag1354.xml><?xml version="1.0" encoding="utf-8"?>
<p:tagLst xmlns:a="http://schemas.openxmlformats.org/drawingml/2006/main" xmlns:r="http://schemas.openxmlformats.org/officeDocument/2006/relationships" xmlns:p="http://schemas.openxmlformats.org/presentationml/2006/main">
  <p:tag name="NUM" val="13"/>
</p:tagLst>
</file>

<file path=ppt/tags/tag1355.xml><?xml version="1.0" encoding="utf-8"?>
<p:tagLst xmlns:a="http://schemas.openxmlformats.org/drawingml/2006/main" xmlns:r="http://schemas.openxmlformats.org/officeDocument/2006/relationships" xmlns:p="http://schemas.openxmlformats.org/presentationml/2006/main">
  <p:tag name="NUM" val="14"/>
</p:tagLst>
</file>

<file path=ppt/tags/tag1356.xml><?xml version="1.0" encoding="utf-8"?>
<p:tagLst xmlns:a="http://schemas.openxmlformats.org/drawingml/2006/main" xmlns:r="http://schemas.openxmlformats.org/officeDocument/2006/relationships" xmlns:p="http://schemas.openxmlformats.org/presentationml/2006/main">
  <p:tag name="NUM" val="15"/>
</p:tagLst>
</file>

<file path=ppt/tags/tag1357.xml><?xml version="1.0" encoding="utf-8"?>
<p:tagLst xmlns:a="http://schemas.openxmlformats.org/drawingml/2006/main" xmlns:r="http://schemas.openxmlformats.org/officeDocument/2006/relationships" xmlns:p="http://schemas.openxmlformats.org/presentationml/2006/main">
  <p:tag name="NUM" val="16"/>
</p:tagLst>
</file>

<file path=ppt/tags/tag1358.xml><?xml version="1.0" encoding="utf-8"?>
<p:tagLst xmlns:a="http://schemas.openxmlformats.org/drawingml/2006/main" xmlns:r="http://schemas.openxmlformats.org/officeDocument/2006/relationships" xmlns:p="http://schemas.openxmlformats.org/presentationml/2006/main">
  <p:tag name="NUM" val="17"/>
</p:tagLst>
</file>

<file path=ppt/tags/tag1359.xml><?xml version="1.0" encoding="utf-8"?>
<p:tagLst xmlns:a="http://schemas.openxmlformats.org/drawingml/2006/main" xmlns:r="http://schemas.openxmlformats.org/officeDocument/2006/relationships" xmlns:p="http://schemas.openxmlformats.org/presentationml/2006/main">
  <p:tag name="NUM" val="18"/>
</p:tagLst>
</file>

<file path=ppt/tags/tag136.xml><?xml version="1.0" encoding="utf-8"?>
<p:tagLst xmlns:a="http://schemas.openxmlformats.org/drawingml/2006/main" xmlns:r="http://schemas.openxmlformats.org/officeDocument/2006/relationships" xmlns:p="http://schemas.openxmlformats.org/presentationml/2006/main">
  <p:tag name="NUM" val="31"/>
</p:tagLst>
</file>

<file path=ppt/tags/tag1360.xml><?xml version="1.0" encoding="utf-8"?>
<p:tagLst xmlns:a="http://schemas.openxmlformats.org/drawingml/2006/main" xmlns:r="http://schemas.openxmlformats.org/officeDocument/2006/relationships" xmlns:p="http://schemas.openxmlformats.org/presentationml/2006/main">
  <p:tag name="NUM" val="19"/>
</p:tagLst>
</file>

<file path=ppt/tags/tag1361.xml><?xml version="1.0" encoding="utf-8"?>
<p:tagLst xmlns:a="http://schemas.openxmlformats.org/drawingml/2006/main" xmlns:r="http://schemas.openxmlformats.org/officeDocument/2006/relationships" xmlns:p="http://schemas.openxmlformats.org/presentationml/2006/main">
  <p:tag name="NUM" val="20"/>
</p:tagLst>
</file>

<file path=ppt/tags/tag1362.xml><?xml version="1.0" encoding="utf-8"?>
<p:tagLst xmlns:a="http://schemas.openxmlformats.org/drawingml/2006/main" xmlns:r="http://schemas.openxmlformats.org/officeDocument/2006/relationships" xmlns:p="http://schemas.openxmlformats.org/presentationml/2006/main">
  <p:tag name="NUM" val="21"/>
</p:tagLst>
</file>

<file path=ppt/tags/tag1363.xml><?xml version="1.0" encoding="utf-8"?>
<p:tagLst xmlns:a="http://schemas.openxmlformats.org/drawingml/2006/main" xmlns:r="http://schemas.openxmlformats.org/officeDocument/2006/relationships" xmlns:p="http://schemas.openxmlformats.org/presentationml/2006/main">
  <p:tag name="NUM" val="22"/>
</p:tagLst>
</file>

<file path=ppt/tags/tag1364.xml><?xml version="1.0" encoding="utf-8"?>
<p:tagLst xmlns:a="http://schemas.openxmlformats.org/drawingml/2006/main" xmlns:r="http://schemas.openxmlformats.org/officeDocument/2006/relationships" xmlns:p="http://schemas.openxmlformats.org/presentationml/2006/main">
  <p:tag name="NUM" val="23"/>
</p:tagLst>
</file>

<file path=ppt/tags/tag1365.xml><?xml version="1.0" encoding="utf-8"?>
<p:tagLst xmlns:a="http://schemas.openxmlformats.org/drawingml/2006/main" xmlns:r="http://schemas.openxmlformats.org/officeDocument/2006/relationships" xmlns:p="http://schemas.openxmlformats.org/presentationml/2006/main">
  <p:tag name="NUM" val="24"/>
</p:tagLst>
</file>

<file path=ppt/tags/tag1366.xml><?xml version="1.0" encoding="utf-8"?>
<p:tagLst xmlns:a="http://schemas.openxmlformats.org/drawingml/2006/main" xmlns:r="http://schemas.openxmlformats.org/officeDocument/2006/relationships" xmlns:p="http://schemas.openxmlformats.org/presentationml/2006/main">
  <p:tag name="NUM" val="25"/>
</p:tagLst>
</file>

<file path=ppt/tags/tag1367.xml><?xml version="1.0" encoding="utf-8"?>
<p:tagLst xmlns:a="http://schemas.openxmlformats.org/drawingml/2006/main" xmlns:r="http://schemas.openxmlformats.org/officeDocument/2006/relationships" xmlns:p="http://schemas.openxmlformats.org/presentationml/2006/main">
  <p:tag name="NUM" val="26"/>
</p:tagLst>
</file>

<file path=ppt/tags/tag1368.xml><?xml version="1.0" encoding="utf-8"?>
<p:tagLst xmlns:a="http://schemas.openxmlformats.org/drawingml/2006/main" xmlns:r="http://schemas.openxmlformats.org/officeDocument/2006/relationships" xmlns:p="http://schemas.openxmlformats.org/presentationml/2006/main">
  <p:tag name="NUM" val="27"/>
</p:tagLst>
</file>

<file path=ppt/tags/tag1369.xml><?xml version="1.0" encoding="utf-8"?>
<p:tagLst xmlns:a="http://schemas.openxmlformats.org/drawingml/2006/main" xmlns:r="http://schemas.openxmlformats.org/officeDocument/2006/relationships" xmlns:p="http://schemas.openxmlformats.org/presentationml/2006/main">
  <p:tag name="NUM" val="28"/>
</p:tagLst>
</file>

<file path=ppt/tags/tag137.xml><?xml version="1.0" encoding="utf-8"?>
<p:tagLst xmlns:a="http://schemas.openxmlformats.org/drawingml/2006/main" xmlns:r="http://schemas.openxmlformats.org/officeDocument/2006/relationships" xmlns:p="http://schemas.openxmlformats.org/presentationml/2006/main">
  <p:tag name="NUM" val="32"/>
</p:tagLst>
</file>

<file path=ppt/tags/tag1370.xml><?xml version="1.0" encoding="utf-8"?>
<p:tagLst xmlns:a="http://schemas.openxmlformats.org/drawingml/2006/main" xmlns:r="http://schemas.openxmlformats.org/officeDocument/2006/relationships" xmlns:p="http://schemas.openxmlformats.org/presentationml/2006/main">
  <p:tag name="NUM" val="29"/>
</p:tagLst>
</file>

<file path=ppt/tags/tag1371.xml><?xml version="1.0" encoding="utf-8"?>
<p:tagLst xmlns:a="http://schemas.openxmlformats.org/drawingml/2006/main" xmlns:r="http://schemas.openxmlformats.org/officeDocument/2006/relationships" xmlns:p="http://schemas.openxmlformats.org/presentationml/2006/main">
  <p:tag name="NUM" val="30"/>
</p:tagLst>
</file>

<file path=ppt/tags/tag1372.xml><?xml version="1.0" encoding="utf-8"?>
<p:tagLst xmlns:a="http://schemas.openxmlformats.org/drawingml/2006/main" xmlns:r="http://schemas.openxmlformats.org/officeDocument/2006/relationships" xmlns:p="http://schemas.openxmlformats.org/presentationml/2006/main">
  <p:tag name="NUM" val="31"/>
</p:tagLst>
</file>

<file path=ppt/tags/tag1373.xml><?xml version="1.0" encoding="utf-8"?>
<p:tagLst xmlns:a="http://schemas.openxmlformats.org/drawingml/2006/main" xmlns:r="http://schemas.openxmlformats.org/officeDocument/2006/relationships" xmlns:p="http://schemas.openxmlformats.org/presentationml/2006/main">
  <p:tag name="NUM" val="32"/>
</p:tagLst>
</file>

<file path=ppt/tags/tag1374.xml><?xml version="1.0" encoding="utf-8"?>
<p:tagLst xmlns:a="http://schemas.openxmlformats.org/drawingml/2006/main" xmlns:r="http://schemas.openxmlformats.org/officeDocument/2006/relationships" xmlns:p="http://schemas.openxmlformats.org/presentationml/2006/main">
  <p:tag name="NUM" val="33"/>
</p:tagLst>
</file>

<file path=ppt/tags/tag1375.xml><?xml version="1.0" encoding="utf-8"?>
<p:tagLst xmlns:a="http://schemas.openxmlformats.org/drawingml/2006/main" xmlns:r="http://schemas.openxmlformats.org/officeDocument/2006/relationships" xmlns:p="http://schemas.openxmlformats.org/presentationml/2006/main">
  <p:tag name="NUM" val="34"/>
</p:tagLst>
</file>

<file path=ppt/tags/tag1376.xml><?xml version="1.0" encoding="utf-8"?>
<p:tagLst xmlns:a="http://schemas.openxmlformats.org/drawingml/2006/main" xmlns:r="http://schemas.openxmlformats.org/officeDocument/2006/relationships" xmlns:p="http://schemas.openxmlformats.org/presentationml/2006/main">
  <p:tag name="NUM" val="35"/>
</p:tagLst>
</file>

<file path=ppt/tags/tag1377.xml><?xml version="1.0" encoding="utf-8"?>
<p:tagLst xmlns:a="http://schemas.openxmlformats.org/drawingml/2006/main" xmlns:r="http://schemas.openxmlformats.org/officeDocument/2006/relationships" xmlns:p="http://schemas.openxmlformats.org/presentationml/2006/main">
  <p:tag name="NUM" val="36"/>
</p:tagLst>
</file>

<file path=ppt/tags/tag1378.xml><?xml version="1.0" encoding="utf-8"?>
<p:tagLst xmlns:a="http://schemas.openxmlformats.org/drawingml/2006/main" xmlns:r="http://schemas.openxmlformats.org/officeDocument/2006/relationships" xmlns:p="http://schemas.openxmlformats.org/presentationml/2006/main">
  <p:tag name="NUM" val="37"/>
</p:tagLst>
</file>

<file path=ppt/tags/tag1379.xml><?xml version="1.0" encoding="utf-8"?>
<p:tagLst xmlns:a="http://schemas.openxmlformats.org/drawingml/2006/main" xmlns:r="http://schemas.openxmlformats.org/officeDocument/2006/relationships" xmlns:p="http://schemas.openxmlformats.org/presentationml/2006/main">
  <p:tag name="NUM" val="20"/>
</p:tagLst>
</file>

<file path=ppt/tags/tag138.xml><?xml version="1.0" encoding="utf-8"?>
<p:tagLst xmlns:a="http://schemas.openxmlformats.org/drawingml/2006/main" xmlns:r="http://schemas.openxmlformats.org/officeDocument/2006/relationships" xmlns:p="http://schemas.openxmlformats.org/presentationml/2006/main">
  <p:tag name="NUM" val="33"/>
</p:tagLst>
</file>

<file path=ppt/tags/tag1380.xml><?xml version="1.0" encoding="utf-8"?>
<p:tagLst xmlns:a="http://schemas.openxmlformats.org/drawingml/2006/main" xmlns:r="http://schemas.openxmlformats.org/officeDocument/2006/relationships" xmlns:p="http://schemas.openxmlformats.org/presentationml/2006/main">
  <p:tag name="NUM" val="18"/>
</p:tagLst>
</file>

<file path=ppt/tags/tag1381.xml><?xml version="1.0" encoding="utf-8"?>
<p:tagLst xmlns:a="http://schemas.openxmlformats.org/drawingml/2006/main" xmlns:r="http://schemas.openxmlformats.org/officeDocument/2006/relationships" xmlns:p="http://schemas.openxmlformats.org/presentationml/2006/main">
  <p:tag name="NUM" val="17"/>
</p:tagLst>
</file>

<file path=ppt/tags/tag1382.xml><?xml version="1.0" encoding="utf-8"?>
<p:tagLst xmlns:a="http://schemas.openxmlformats.org/drawingml/2006/main" xmlns:r="http://schemas.openxmlformats.org/officeDocument/2006/relationships" xmlns:p="http://schemas.openxmlformats.org/presentationml/2006/main">
  <p:tag name="NUM" val="16"/>
</p:tagLst>
</file>

<file path=ppt/tags/tag1383.xml><?xml version="1.0" encoding="utf-8"?>
<p:tagLst xmlns:a="http://schemas.openxmlformats.org/drawingml/2006/main" xmlns:r="http://schemas.openxmlformats.org/officeDocument/2006/relationships" xmlns:p="http://schemas.openxmlformats.org/presentationml/2006/main">
  <p:tag name="NUM" val="15"/>
</p:tagLst>
</file>

<file path=ppt/tags/tag1384.xml><?xml version="1.0" encoding="utf-8"?>
<p:tagLst xmlns:a="http://schemas.openxmlformats.org/drawingml/2006/main" xmlns:r="http://schemas.openxmlformats.org/officeDocument/2006/relationships" xmlns:p="http://schemas.openxmlformats.org/presentationml/2006/main">
  <p:tag name="NUM" val="15"/>
</p:tagLst>
</file>

<file path=ppt/tags/tag1385.xml><?xml version="1.0" encoding="utf-8"?>
<p:tagLst xmlns:a="http://schemas.openxmlformats.org/drawingml/2006/main" xmlns:r="http://schemas.openxmlformats.org/officeDocument/2006/relationships" xmlns:p="http://schemas.openxmlformats.org/presentationml/2006/main">
  <p:tag name="NUM" val="19"/>
</p:tagLst>
</file>

<file path=ppt/tags/tag1386.xml><?xml version="1.0" encoding="utf-8"?>
<p:tagLst xmlns:a="http://schemas.openxmlformats.org/drawingml/2006/main" xmlns:r="http://schemas.openxmlformats.org/officeDocument/2006/relationships" xmlns:p="http://schemas.openxmlformats.org/presentationml/2006/main">
  <p:tag name="NUM" val="20"/>
</p:tagLst>
</file>

<file path=ppt/tags/tag1387.xml><?xml version="1.0" encoding="utf-8"?>
<p:tagLst xmlns:a="http://schemas.openxmlformats.org/drawingml/2006/main" xmlns:r="http://schemas.openxmlformats.org/officeDocument/2006/relationships" xmlns:p="http://schemas.openxmlformats.org/presentationml/2006/main">
  <p:tag name="NUM" val="18"/>
</p:tagLst>
</file>

<file path=ppt/tags/tag1388.xml><?xml version="1.0" encoding="utf-8"?>
<p:tagLst xmlns:a="http://schemas.openxmlformats.org/drawingml/2006/main" xmlns:r="http://schemas.openxmlformats.org/officeDocument/2006/relationships" xmlns:p="http://schemas.openxmlformats.org/presentationml/2006/main">
  <p:tag name="NUM" val="17"/>
</p:tagLst>
</file>

<file path=ppt/tags/tag1389.xml><?xml version="1.0" encoding="utf-8"?>
<p:tagLst xmlns:a="http://schemas.openxmlformats.org/drawingml/2006/main" xmlns:r="http://schemas.openxmlformats.org/officeDocument/2006/relationships" xmlns:p="http://schemas.openxmlformats.org/presentationml/2006/main">
  <p:tag name="NUM" val="16"/>
</p:tagLst>
</file>

<file path=ppt/tags/tag139.xml><?xml version="1.0" encoding="utf-8"?>
<p:tagLst xmlns:a="http://schemas.openxmlformats.org/drawingml/2006/main" xmlns:r="http://schemas.openxmlformats.org/officeDocument/2006/relationships" xmlns:p="http://schemas.openxmlformats.org/presentationml/2006/main">
  <p:tag name="NUM" val="34"/>
</p:tagLst>
</file>

<file path=ppt/tags/tag1390.xml><?xml version="1.0" encoding="utf-8"?>
<p:tagLst xmlns:a="http://schemas.openxmlformats.org/drawingml/2006/main" xmlns:r="http://schemas.openxmlformats.org/officeDocument/2006/relationships" xmlns:p="http://schemas.openxmlformats.org/presentationml/2006/main">
  <p:tag name="NUM" val="15"/>
</p:tagLst>
</file>

<file path=ppt/tags/tag1391.xml><?xml version="1.0" encoding="utf-8"?>
<p:tagLst xmlns:a="http://schemas.openxmlformats.org/drawingml/2006/main" xmlns:r="http://schemas.openxmlformats.org/officeDocument/2006/relationships" xmlns:p="http://schemas.openxmlformats.org/presentationml/2006/main">
  <p:tag name="NUM" val="19"/>
</p:tagLst>
</file>

<file path=ppt/tags/tag1392.xml><?xml version="1.0" encoding="utf-8"?>
<p:tagLst xmlns:a="http://schemas.openxmlformats.org/drawingml/2006/main" xmlns:r="http://schemas.openxmlformats.org/officeDocument/2006/relationships" xmlns:p="http://schemas.openxmlformats.org/presentationml/2006/main">
  <p:tag name="NUM" val="21"/>
</p:tagLst>
</file>

<file path=ppt/tags/tag1393.xml><?xml version="1.0" encoding="utf-8"?>
<p:tagLst xmlns:a="http://schemas.openxmlformats.org/drawingml/2006/main" xmlns:r="http://schemas.openxmlformats.org/officeDocument/2006/relationships" xmlns:p="http://schemas.openxmlformats.org/presentationml/2006/main">
  <p:tag name="NUM" val="20"/>
</p:tagLst>
</file>

<file path=ppt/tags/tag1394.xml><?xml version="1.0" encoding="utf-8"?>
<p:tagLst xmlns:a="http://schemas.openxmlformats.org/drawingml/2006/main" xmlns:r="http://schemas.openxmlformats.org/officeDocument/2006/relationships" xmlns:p="http://schemas.openxmlformats.org/presentationml/2006/main">
  <p:tag name="NUM" val="18"/>
</p:tagLst>
</file>

<file path=ppt/tags/tag1395.xml><?xml version="1.0" encoding="utf-8"?>
<p:tagLst xmlns:a="http://schemas.openxmlformats.org/drawingml/2006/main" xmlns:r="http://schemas.openxmlformats.org/officeDocument/2006/relationships" xmlns:p="http://schemas.openxmlformats.org/presentationml/2006/main">
  <p:tag name="NUM" val="17"/>
</p:tagLst>
</file>

<file path=ppt/tags/tag1396.xml><?xml version="1.0" encoding="utf-8"?>
<p:tagLst xmlns:a="http://schemas.openxmlformats.org/drawingml/2006/main" xmlns:r="http://schemas.openxmlformats.org/officeDocument/2006/relationships" xmlns:p="http://schemas.openxmlformats.org/presentationml/2006/main">
  <p:tag name="NUM" val="16"/>
</p:tagLst>
</file>

<file path=ppt/tags/tag1397.xml><?xml version="1.0" encoding="utf-8"?>
<p:tagLst xmlns:a="http://schemas.openxmlformats.org/drawingml/2006/main" xmlns:r="http://schemas.openxmlformats.org/officeDocument/2006/relationships" xmlns:p="http://schemas.openxmlformats.org/presentationml/2006/main">
  <p:tag name="NUM" val="15"/>
</p:tagLst>
</file>

<file path=ppt/tags/tag1398.xml><?xml version="1.0" encoding="utf-8"?>
<p:tagLst xmlns:a="http://schemas.openxmlformats.org/drawingml/2006/main" xmlns:r="http://schemas.openxmlformats.org/officeDocument/2006/relationships" xmlns:p="http://schemas.openxmlformats.org/presentationml/2006/main">
  <p:tag name="NUM" val="14"/>
</p:tagLst>
</file>

<file path=ppt/tags/tag1399.xml><?xml version="1.0" encoding="utf-8"?>
<p:tagLst xmlns:a="http://schemas.openxmlformats.org/drawingml/2006/main" xmlns:r="http://schemas.openxmlformats.org/officeDocument/2006/relationships" xmlns:p="http://schemas.openxmlformats.org/presentationml/2006/main">
  <p:tag name="NUM" val="13"/>
</p:tagLst>
</file>

<file path=ppt/tags/tag14.xml><?xml version="1.0" encoding="utf-8"?>
<p:tagLst xmlns:a="http://schemas.openxmlformats.org/drawingml/2006/main" xmlns:r="http://schemas.openxmlformats.org/officeDocument/2006/relationships" xmlns:p="http://schemas.openxmlformats.org/presentationml/2006/main">
  <p:tag name="NUM" val="2"/>
</p:tagLst>
</file>

<file path=ppt/tags/tag140.xml><?xml version="1.0" encoding="utf-8"?>
<p:tagLst xmlns:a="http://schemas.openxmlformats.org/drawingml/2006/main" xmlns:r="http://schemas.openxmlformats.org/officeDocument/2006/relationships" xmlns:p="http://schemas.openxmlformats.org/presentationml/2006/main">
  <p:tag name="NUM" val="35"/>
</p:tagLst>
</file>

<file path=ppt/tags/tag1400.xml><?xml version="1.0" encoding="utf-8"?>
<p:tagLst xmlns:a="http://schemas.openxmlformats.org/drawingml/2006/main" xmlns:r="http://schemas.openxmlformats.org/officeDocument/2006/relationships" xmlns:p="http://schemas.openxmlformats.org/presentationml/2006/main">
  <p:tag name="NUM" val="12"/>
</p:tagLst>
</file>

<file path=ppt/tags/tag1401.xml><?xml version="1.0" encoding="utf-8"?>
<p:tagLst xmlns:a="http://schemas.openxmlformats.org/drawingml/2006/main" xmlns:r="http://schemas.openxmlformats.org/officeDocument/2006/relationships" xmlns:p="http://schemas.openxmlformats.org/presentationml/2006/main">
  <p:tag name="NUM" val="28"/>
</p:tagLst>
</file>

<file path=ppt/tags/tag1402.xml><?xml version="1.0" encoding="utf-8"?>
<p:tagLst xmlns:a="http://schemas.openxmlformats.org/drawingml/2006/main" xmlns:r="http://schemas.openxmlformats.org/officeDocument/2006/relationships" xmlns:p="http://schemas.openxmlformats.org/presentationml/2006/main">
  <p:tag name="NUM" val="19"/>
</p:tagLst>
</file>

<file path=ppt/tags/tag1403.xml><?xml version="1.0" encoding="utf-8"?>
<p:tagLst xmlns:a="http://schemas.openxmlformats.org/drawingml/2006/main" xmlns:r="http://schemas.openxmlformats.org/officeDocument/2006/relationships" xmlns:p="http://schemas.openxmlformats.org/presentationml/2006/main">
  <p:tag name="NUM" val="21"/>
</p:tagLst>
</file>

<file path=ppt/tags/tag1404.xml><?xml version="1.0" encoding="utf-8"?>
<p:tagLst xmlns:a="http://schemas.openxmlformats.org/drawingml/2006/main" xmlns:r="http://schemas.openxmlformats.org/officeDocument/2006/relationships" xmlns:p="http://schemas.openxmlformats.org/presentationml/2006/main">
  <p:tag name="NUM" val="20"/>
</p:tagLst>
</file>

<file path=ppt/tags/tag1405.xml><?xml version="1.0" encoding="utf-8"?>
<p:tagLst xmlns:a="http://schemas.openxmlformats.org/drawingml/2006/main" xmlns:r="http://schemas.openxmlformats.org/officeDocument/2006/relationships" xmlns:p="http://schemas.openxmlformats.org/presentationml/2006/main">
  <p:tag name="NUM" val="18"/>
</p:tagLst>
</file>

<file path=ppt/tags/tag1406.xml><?xml version="1.0" encoding="utf-8"?>
<p:tagLst xmlns:a="http://schemas.openxmlformats.org/drawingml/2006/main" xmlns:r="http://schemas.openxmlformats.org/officeDocument/2006/relationships" xmlns:p="http://schemas.openxmlformats.org/presentationml/2006/main">
  <p:tag name="NUM" val="17"/>
</p:tagLst>
</file>

<file path=ppt/tags/tag1407.xml><?xml version="1.0" encoding="utf-8"?>
<p:tagLst xmlns:a="http://schemas.openxmlformats.org/drawingml/2006/main" xmlns:r="http://schemas.openxmlformats.org/officeDocument/2006/relationships" xmlns:p="http://schemas.openxmlformats.org/presentationml/2006/main">
  <p:tag name="NUM" val="16"/>
</p:tagLst>
</file>

<file path=ppt/tags/tag1408.xml><?xml version="1.0" encoding="utf-8"?>
<p:tagLst xmlns:a="http://schemas.openxmlformats.org/drawingml/2006/main" xmlns:r="http://schemas.openxmlformats.org/officeDocument/2006/relationships" xmlns:p="http://schemas.openxmlformats.org/presentationml/2006/main">
  <p:tag name="NUM" val="15"/>
</p:tagLst>
</file>

<file path=ppt/tags/tag1409.xml><?xml version="1.0" encoding="utf-8"?>
<p:tagLst xmlns:a="http://schemas.openxmlformats.org/drawingml/2006/main" xmlns:r="http://schemas.openxmlformats.org/officeDocument/2006/relationships" xmlns:p="http://schemas.openxmlformats.org/presentationml/2006/main">
  <p:tag name="NUM" val="14"/>
</p:tagLst>
</file>

<file path=ppt/tags/tag141.xml><?xml version="1.0" encoding="utf-8"?>
<p:tagLst xmlns:a="http://schemas.openxmlformats.org/drawingml/2006/main" xmlns:r="http://schemas.openxmlformats.org/officeDocument/2006/relationships" xmlns:p="http://schemas.openxmlformats.org/presentationml/2006/main">
  <p:tag name="NUM" val="36"/>
</p:tagLst>
</file>

<file path=ppt/tags/tag1410.xml><?xml version="1.0" encoding="utf-8"?>
<p:tagLst xmlns:a="http://schemas.openxmlformats.org/drawingml/2006/main" xmlns:r="http://schemas.openxmlformats.org/officeDocument/2006/relationships" xmlns:p="http://schemas.openxmlformats.org/presentationml/2006/main">
  <p:tag name="NUM" val="13"/>
</p:tagLst>
</file>

<file path=ppt/tags/tag1411.xml><?xml version="1.0" encoding="utf-8"?>
<p:tagLst xmlns:a="http://schemas.openxmlformats.org/drawingml/2006/main" xmlns:r="http://schemas.openxmlformats.org/officeDocument/2006/relationships" xmlns:p="http://schemas.openxmlformats.org/presentationml/2006/main">
  <p:tag name="NUM" val="12"/>
</p:tagLst>
</file>

<file path=ppt/tags/tag1412.xml><?xml version="1.0" encoding="utf-8"?>
<p:tagLst xmlns:a="http://schemas.openxmlformats.org/drawingml/2006/main" xmlns:r="http://schemas.openxmlformats.org/officeDocument/2006/relationships" xmlns:p="http://schemas.openxmlformats.org/presentationml/2006/main">
  <p:tag name="NUM" val="28"/>
</p:tagLst>
</file>

<file path=ppt/tags/tag1413.xml><?xml version="1.0" encoding="utf-8"?>
<p:tagLst xmlns:a="http://schemas.openxmlformats.org/drawingml/2006/main" xmlns:r="http://schemas.openxmlformats.org/officeDocument/2006/relationships" xmlns:p="http://schemas.openxmlformats.org/presentationml/2006/main">
  <p:tag name="NUM" val="1"/>
</p:tagLst>
</file>

<file path=ppt/tags/tag1414.xml><?xml version="1.0" encoding="utf-8"?>
<p:tagLst xmlns:a="http://schemas.openxmlformats.org/drawingml/2006/main" xmlns:r="http://schemas.openxmlformats.org/officeDocument/2006/relationships" xmlns:p="http://schemas.openxmlformats.org/presentationml/2006/main">
  <p:tag name="NUM" val="2"/>
</p:tagLst>
</file>

<file path=ppt/tags/tag1415.xml><?xml version="1.0" encoding="utf-8"?>
<p:tagLst xmlns:a="http://schemas.openxmlformats.org/drawingml/2006/main" xmlns:r="http://schemas.openxmlformats.org/officeDocument/2006/relationships" xmlns:p="http://schemas.openxmlformats.org/presentationml/2006/main">
  <p:tag name="NUM" val="3"/>
</p:tagLst>
</file>

<file path=ppt/tags/tag1416.xml><?xml version="1.0" encoding="utf-8"?>
<p:tagLst xmlns:a="http://schemas.openxmlformats.org/drawingml/2006/main" xmlns:r="http://schemas.openxmlformats.org/officeDocument/2006/relationships" xmlns:p="http://schemas.openxmlformats.org/presentationml/2006/main">
  <p:tag name="NUM" val="4"/>
</p:tagLst>
</file>

<file path=ppt/tags/tag1417.xml><?xml version="1.0" encoding="utf-8"?>
<p:tagLst xmlns:a="http://schemas.openxmlformats.org/drawingml/2006/main" xmlns:r="http://schemas.openxmlformats.org/officeDocument/2006/relationships" xmlns:p="http://schemas.openxmlformats.org/presentationml/2006/main">
  <p:tag name="NUM" val="5"/>
</p:tagLst>
</file>

<file path=ppt/tags/tag1418.xml><?xml version="1.0" encoding="utf-8"?>
<p:tagLst xmlns:a="http://schemas.openxmlformats.org/drawingml/2006/main" xmlns:r="http://schemas.openxmlformats.org/officeDocument/2006/relationships" xmlns:p="http://schemas.openxmlformats.org/presentationml/2006/main">
  <p:tag name="NUM" val="6"/>
</p:tagLst>
</file>

<file path=ppt/tags/tag1419.xml><?xml version="1.0" encoding="utf-8"?>
<p:tagLst xmlns:a="http://schemas.openxmlformats.org/drawingml/2006/main" xmlns:r="http://schemas.openxmlformats.org/officeDocument/2006/relationships" xmlns:p="http://schemas.openxmlformats.org/presentationml/2006/main">
  <p:tag name="NUM" val="7"/>
</p:tagLst>
</file>

<file path=ppt/tags/tag142.xml><?xml version="1.0" encoding="utf-8"?>
<p:tagLst xmlns:a="http://schemas.openxmlformats.org/drawingml/2006/main" xmlns:r="http://schemas.openxmlformats.org/officeDocument/2006/relationships" xmlns:p="http://schemas.openxmlformats.org/presentationml/2006/main">
  <p:tag name="NUM" val="37"/>
</p:tagLst>
</file>

<file path=ppt/tags/tag1420.xml><?xml version="1.0" encoding="utf-8"?>
<p:tagLst xmlns:a="http://schemas.openxmlformats.org/drawingml/2006/main" xmlns:r="http://schemas.openxmlformats.org/officeDocument/2006/relationships" xmlns:p="http://schemas.openxmlformats.org/presentationml/2006/main">
  <p:tag name="NUM" val="8"/>
</p:tagLst>
</file>

<file path=ppt/tags/tag1421.xml><?xml version="1.0" encoding="utf-8"?>
<p:tagLst xmlns:a="http://schemas.openxmlformats.org/drawingml/2006/main" xmlns:r="http://schemas.openxmlformats.org/officeDocument/2006/relationships" xmlns:p="http://schemas.openxmlformats.org/presentationml/2006/main">
  <p:tag name="NUM" val="9"/>
</p:tagLst>
</file>

<file path=ppt/tags/tag1422.xml><?xml version="1.0" encoding="utf-8"?>
<p:tagLst xmlns:a="http://schemas.openxmlformats.org/drawingml/2006/main" xmlns:r="http://schemas.openxmlformats.org/officeDocument/2006/relationships" xmlns:p="http://schemas.openxmlformats.org/presentationml/2006/main">
  <p:tag name="NUM" val="10"/>
</p:tagLst>
</file>

<file path=ppt/tags/tag1423.xml><?xml version="1.0" encoding="utf-8"?>
<p:tagLst xmlns:a="http://schemas.openxmlformats.org/drawingml/2006/main" xmlns:r="http://schemas.openxmlformats.org/officeDocument/2006/relationships" xmlns:p="http://schemas.openxmlformats.org/presentationml/2006/main">
  <p:tag name="NUM" val="11"/>
</p:tagLst>
</file>

<file path=ppt/tags/tag1424.xml><?xml version="1.0" encoding="utf-8"?>
<p:tagLst xmlns:a="http://schemas.openxmlformats.org/drawingml/2006/main" xmlns:r="http://schemas.openxmlformats.org/officeDocument/2006/relationships" xmlns:p="http://schemas.openxmlformats.org/presentationml/2006/main">
  <p:tag name="NUM" val="12"/>
</p:tagLst>
</file>

<file path=ppt/tags/tag1425.xml><?xml version="1.0" encoding="utf-8"?>
<p:tagLst xmlns:a="http://schemas.openxmlformats.org/drawingml/2006/main" xmlns:r="http://schemas.openxmlformats.org/officeDocument/2006/relationships" xmlns:p="http://schemas.openxmlformats.org/presentationml/2006/main">
  <p:tag name="NUM" val="13"/>
</p:tagLst>
</file>

<file path=ppt/tags/tag1426.xml><?xml version="1.0" encoding="utf-8"?>
<p:tagLst xmlns:a="http://schemas.openxmlformats.org/drawingml/2006/main" xmlns:r="http://schemas.openxmlformats.org/officeDocument/2006/relationships" xmlns:p="http://schemas.openxmlformats.org/presentationml/2006/main">
  <p:tag name="NUM" val="14"/>
</p:tagLst>
</file>

<file path=ppt/tags/tag1427.xml><?xml version="1.0" encoding="utf-8"?>
<p:tagLst xmlns:a="http://schemas.openxmlformats.org/drawingml/2006/main" xmlns:r="http://schemas.openxmlformats.org/officeDocument/2006/relationships" xmlns:p="http://schemas.openxmlformats.org/presentationml/2006/main">
  <p:tag name="NUM" val="15"/>
</p:tagLst>
</file>

<file path=ppt/tags/tag1428.xml><?xml version="1.0" encoding="utf-8"?>
<p:tagLst xmlns:a="http://schemas.openxmlformats.org/drawingml/2006/main" xmlns:r="http://schemas.openxmlformats.org/officeDocument/2006/relationships" xmlns:p="http://schemas.openxmlformats.org/presentationml/2006/main">
  <p:tag name="NUM" val="16"/>
</p:tagLst>
</file>

<file path=ppt/tags/tag1429.xml><?xml version="1.0" encoding="utf-8"?>
<p:tagLst xmlns:a="http://schemas.openxmlformats.org/drawingml/2006/main" xmlns:r="http://schemas.openxmlformats.org/officeDocument/2006/relationships" xmlns:p="http://schemas.openxmlformats.org/presentationml/2006/main">
  <p:tag name="NUM" val="17"/>
</p:tagLst>
</file>

<file path=ppt/tags/tag143.xml><?xml version="1.0" encoding="utf-8"?>
<p:tagLst xmlns:a="http://schemas.openxmlformats.org/drawingml/2006/main" xmlns:r="http://schemas.openxmlformats.org/officeDocument/2006/relationships" xmlns:p="http://schemas.openxmlformats.org/presentationml/2006/main">
  <p:tag name="NUM" val="38"/>
</p:tagLst>
</file>

<file path=ppt/tags/tag1430.xml><?xml version="1.0" encoding="utf-8"?>
<p:tagLst xmlns:a="http://schemas.openxmlformats.org/drawingml/2006/main" xmlns:r="http://schemas.openxmlformats.org/officeDocument/2006/relationships" xmlns:p="http://schemas.openxmlformats.org/presentationml/2006/main">
  <p:tag name="NUM" val="18"/>
</p:tagLst>
</file>

<file path=ppt/tags/tag1431.xml><?xml version="1.0" encoding="utf-8"?>
<p:tagLst xmlns:a="http://schemas.openxmlformats.org/drawingml/2006/main" xmlns:r="http://schemas.openxmlformats.org/officeDocument/2006/relationships" xmlns:p="http://schemas.openxmlformats.org/presentationml/2006/main">
  <p:tag name="NUM" val="19"/>
</p:tagLst>
</file>

<file path=ppt/tags/tag1432.xml><?xml version="1.0" encoding="utf-8"?>
<p:tagLst xmlns:a="http://schemas.openxmlformats.org/drawingml/2006/main" xmlns:r="http://schemas.openxmlformats.org/officeDocument/2006/relationships" xmlns:p="http://schemas.openxmlformats.org/presentationml/2006/main">
  <p:tag name="NUM" val="20"/>
</p:tagLst>
</file>

<file path=ppt/tags/tag1433.xml><?xml version="1.0" encoding="utf-8"?>
<p:tagLst xmlns:a="http://schemas.openxmlformats.org/drawingml/2006/main" xmlns:r="http://schemas.openxmlformats.org/officeDocument/2006/relationships" xmlns:p="http://schemas.openxmlformats.org/presentationml/2006/main">
  <p:tag name="NUM" val="21"/>
</p:tagLst>
</file>

<file path=ppt/tags/tag1434.xml><?xml version="1.0" encoding="utf-8"?>
<p:tagLst xmlns:a="http://schemas.openxmlformats.org/drawingml/2006/main" xmlns:r="http://schemas.openxmlformats.org/officeDocument/2006/relationships" xmlns:p="http://schemas.openxmlformats.org/presentationml/2006/main">
  <p:tag name="NUM" val="22"/>
</p:tagLst>
</file>

<file path=ppt/tags/tag1435.xml><?xml version="1.0" encoding="utf-8"?>
<p:tagLst xmlns:a="http://schemas.openxmlformats.org/drawingml/2006/main" xmlns:r="http://schemas.openxmlformats.org/officeDocument/2006/relationships" xmlns:p="http://schemas.openxmlformats.org/presentationml/2006/main">
  <p:tag name="NUM" val="23"/>
</p:tagLst>
</file>

<file path=ppt/tags/tag1436.xml><?xml version="1.0" encoding="utf-8"?>
<p:tagLst xmlns:a="http://schemas.openxmlformats.org/drawingml/2006/main" xmlns:r="http://schemas.openxmlformats.org/officeDocument/2006/relationships" xmlns:p="http://schemas.openxmlformats.org/presentationml/2006/main">
  <p:tag name="NUM" val="24"/>
</p:tagLst>
</file>

<file path=ppt/tags/tag1437.xml><?xml version="1.0" encoding="utf-8"?>
<p:tagLst xmlns:a="http://schemas.openxmlformats.org/drawingml/2006/main" xmlns:r="http://schemas.openxmlformats.org/officeDocument/2006/relationships" xmlns:p="http://schemas.openxmlformats.org/presentationml/2006/main">
  <p:tag name="NUM" val="25"/>
</p:tagLst>
</file>

<file path=ppt/tags/tag1438.xml><?xml version="1.0" encoding="utf-8"?>
<p:tagLst xmlns:a="http://schemas.openxmlformats.org/drawingml/2006/main" xmlns:r="http://schemas.openxmlformats.org/officeDocument/2006/relationships" xmlns:p="http://schemas.openxmlformats.org/presentationml/2006/main">
  <p:tag name="NUM" val="26"/>
</p:tagLst>
</file>

<file path=ppt/tags/tag1439.xml><?xml version="1.0" encoding="utf-8"?>
<p:tagLst xmlns:a="http://schemas.openxmlformats.org/drawingml/2006/main" xmlns:r="http://schemas.openxmlformats.org/officeDocument/2006/relationships" xmlns:p="http://schemas.openxmlformats.org/presentationml/2006/main">
  <p:tag name="NUM" val="27"/>
</p:tagLst>
</file>

<file path=ppt/tags/tag144.xml><?xml version="1.0" encoding="utf-8"?>
<p:tagLst xmlns:a="http://schemas.openxmlformats.org/drawingml/2006/main" xmlns:r="http://schemas.openxmlformats.org/officeDocument/2006/relationships" xmlns:p="http://schemas.openxmlformats.org/presentationml/2006/main">
  <p:tag name="NUM" val="39"/>
</p:tagLst>
</file>

<file path=ppt/tags/tag1440.xml><?xml version="1.0" encoding="utf-8"?>
<p:tagLst xmlns:a="http://schemas.openxmlformats.org/drawingml/2006/main" xmlns:r="http://schemas.openxmlformats.org/officeDocument/2006/relationships" xmlns:p="http://schemas.openxmlformats.org/presentationml/2006/main">
  <p:tag name="NUM" val="28"/>
</p:tagLst>
</file>

<file path=ppt/tags/tag1441.xml><?xml version="1.0" encoding="utf-8"?>
<p:tagLst xmlns:a="http://schemas.openxmlformats.org/drawingml/2006/main" xmlns:r="http://schemas.openxmlformats.org/officeDocument/2006/relationships" xmlns:p="http://schemas.openxmlformats.org/presentationml/2006/main">
  <p:tag name="NUM" val="29"/>
</p:tagLst>
</file>

<file path=ppt/tags/tag1442.xml><?xml version="1.0" encoding="utf-8"?>
<p:tagLst xmlns:a="http://schemas.openxmlformats.org/drawingml/2006/main" xmlns:r="http://schemas.openxmlformats.org/officeDocument/2006/relationships" xmlns:p="http://schemas.openxmlformats.org/presentationml/2006/main">
  <p:tag name="NUM" val="30"/>
</p:tagLst>
</file>

<file path=ppt/tags/tag1443.xml><?xml version="1.0" encoding="utf-8"?>
<p:tagLst xmlns:a="http://schemas.openxmlformats.org/drawingml/2006/main" xmlns:r="http://schemas.openxmlformats.org/officeDocument/2006/relationships" xmlns:p="http://schemas.openxmlformats.org/presentationml/2006/main">
  <p:tag name="NUM" val="31"/>
</p:tagLst>
</file>

<file path=ppt/tags/tag1444.xml><?xml version="1.0" encoding="utf-8"?>
<p:tagLst xmlns:a="http://schemas.openxmlformats.org/drawingml/2006/main" xmlns:r="http://schemas.openxmlformats.org/officeDocument/2006/relationships" xmlns:p="http://schemas.openxmlformats.org/presentationml/2006/main">
  <p:tag name="NUM" val="32"/>
</p:tagLst>
</file>

<file path=ppt/tags/tag1445.xml><?xml version="1.0" encoding="utf-8"?>
<p:tagLst xmlns:a="http://schemas.openxmlformats.org/drawingml/2006/main" xmlns:r="http://schemas.openxmlformats.org/officeDocument/2006/relationships" xmlns:p="http://schemas.openxmlformats.org/presentationml/2006/main">
  <p:tag name="NUM" val="33"/>
</p:tagLst>
</file>

<file path=ppt/tags/tag1446.xml><?xml version="1.0" encoding="utf-8"?>
<p:tagLst xmlns:a="http://schemas.openxmlformats.org/drawingml/2006/main" xmlns:r="http://schemas.openxmlformats.org/officeDocument/2006/relationships" xmlns:p="http://schemas.openxmlformats.org/presentationml/2006/main">
  <p:tag name="NUM" val="34"/>
</p:tagLst>
</file>

<file path=ppt/tags/tag1447.xml><?xml version="1.0" encoding="utf-8"?>
<p:tagLst xmlns:a="http://schemas.openxmlformats.org/drawingml/2006/main" xmlns:r="http://schemas.openxmlformats.org/officeDocument/2006/relationships" xmlns:p="http://schemas.openxmlformats.org/presentationml/2006/main">
  <p:tag name="NUM" val="35"/>
</p:tagLst>
</file>

<file path=ppt/tags/tag1448.xml><?xml version="1.0" encoding="utf-8"?>
<p:tagLst xmlns:a="http://schemas.openxmlformats.org/drawingml/2006/main" xmlns:r="http://schemas.openxmlformats.org/officeDocument/2006/relationships" xmlns:p="http://schemas.openxmlformats.org/presentationml/2006/main">
  <p:tag name="NUM" val="36"/>
</p:tagLst>
</file>

<file path=ppt/tags/tag1449.xml><?xml version="1.0" encoding="utf-8"?>
<p:tagLst xmlns:a="http://schemas.openxmlformats.org/drawingml/2006/main" xmlns:r="http://schemas.openxmlformats.org/officeDocument/2006/relationships" xmlns:p="http://schemas.openxmlformats.org/presentationml/2006/main">
  <p:tag name="NUM" val="37"/>
</p:tagLst>
</file>

<file path=ppt/tags/tag145.xml><?xml version="1.0" encoding="utf-8"?>
<p:tagLst xmlns:a="http://schemas.openxmlformats.org/drawingml/2006/main" xmlns:r="http://schemas.openxmlformats.org/officeDocument/2006/relationships" xmlns:p="http://schemas.openxmlformats.org/presentationml/2006/main">
  <p:tag name="NUM" val="40"/>
</p:tagLst>
</file>

<file path=ppt/tags/tag1450.xml><?xml version="1.0" encoding="utf-8"?>
<p:tagLst xmlns:a="http://schemas.openxmlformats.org/drawingml/2006/main" xmlns:r="http://schemas.openxmlformats.org/officeDocument/2006/relationships" xmlns:p="http://schemas.openxmlformats.org/presentationml/2006/main">
  <p:tag name="NUM" val="38"/>
</p:tagLst>
</file>

<file path=ppt/tags/tag1451.xml><?xml version="1.0" encoding="utf-8"?>
<p:tagLst xmlns:a="http://schemas.openxmlformats.org/drawingml/2006/main" xmlns:r="http://schemas.openxmlformats.org/officeDocument/2006/relationships" xmlns:p="http://schemas.openxmlformats.org/presentationml/2006/main">
  <p:tag name="NUM" val="39"/>
</p:tagLst>
</file>

<file path=ppt/tags/tag1452.xml><?xml version="1.0" encoding="utf-8"?>
<p:tagLst xmlns:a="http://schemas.openxmlformats.org/drawingml/2006/main" xmlns:r="http://schemas.openxmlformats.org/officeDocument/2006/relationships" xmlns:p="http://schemas.openxmlformats.org/presentationml/2006/main">
  <p:tag name="NUM" val="40"/>
</p:tagLst>
</file>

<file path=ppt/tags/tag1453.xml><?xml version="1.0" encoding="utf-8"?>
<p:tagLst xmlns:a="http://schemas.openxmlformats.org/drawingml/2006/main" xmlns:r="http://schemas.openxmlformats.org/officeDocument/2006/relationships" xmlns:p="http://schemas.openxmlformats.org/presentationml/2006/main">
  <p:tag name="NUM" val="41"/>
</p:tagLst>
</file>

<file path=ppt/tags/tag1454.xml><?xml version="1.0" encoding="utf-8"?>
<p:tagLst xmlns:a="http://schemas.openxmlformats.org/drawingml/2006/main" xmlns:r="http://schemas.openxmlformats.org/officeDocument/2006/relationships" xmlns:p="http://schemas.openxmlformats.org/presentationml/2006/main">
  <p:tag name="NUM" val="42"/>
</p:tagLst>
</file>

<file path=ppt/tags/tag1455.xml><?xml version="1.0" encoding="utf-8"?>
<p:tagLst xmlns:a="http://schemas.openxmlformats.org/drawingml/2006/main" xmlns:r="http://schemas.openxmlformats.org/officeDocument/2006/relationships" xmlns:p="http://schemas.openxmlformats.org/presentationml/2006/main">
  <p:tag name="NUM" val="43"/>
</p:tagLst>
</file>

<file path=ppt/tags/tag1456.xml><?xml version="1.0" encoding="utf-8"?>
<p:tagLst xmlns:a="http://schemas.openxmlformats.org/drawingml/2006/main" xmlns:r="http://schemas.openxmlformats.org/officeDocument/2006/relationships" xmlns:p="http://schemas.openxmlformats.org/presentationml/2006/main">
  <p:tag name="NUM" val="44"/>
</p:tagLst>
</file>

<file path=ppt/tags/tag1457.xml><?xml version="1.0" encoding="utf-8"?>
<p:tagLst xmlns:a="http://schemas.openxmlformats.org/drawingml/2006/main" xmlns:r="http://schemas.openxmlformats.org/officeDocument/2006/relationships" xmlns:p="http://schemas.openxmlformats.org/presentationml/2006/main">
  <p:tag name="NUM" val="45"/>
</p:tagLst>
</file>

<file path=ppt/tags/tag1458.xml><?xml version="1.0" encoding="utf-8"?>
<p:tagLst xmlns:a="http://schemas.openxmlformats.org/drawingml/2006/main" xmlns:r="http://schemas.openxmlformats.org/officeDocument/2006/relationships" xmlns:p="http://schemas.openxmlformats.org/presentationml/2006/main">
  <p:tag name="NUM" val="46"/>
</p:tagLst>
</file>

<file path=ppt/tags/tag1459.xml><?xml version="1.0" encoding="utf-8"?>
<p:tagLst xmlns:a="http://schemas.openxmlformats.org/drawingml/2006/main" xmlns:r="http://schemas.openxmlformats.org/officeDocument/2006/relationships" xmlns:p="http://schemas.openxmlformats.org/presentationml/2006/main">
  <p:tag name="NUM" val="47"/>
</p:tagLst>
</file>

<file path=ppt/tags/tag146.xml><?xml version="1.0" encoding="utf-8"?>
<p:tagLst xmlns:a="http://schemas.openxmlformats.org/drawingml/2006/main" xmlns:r="http://schemas.openxmlformats.org/officeDocument/2006/relationships" xmlns:p="http://schemas.openxmlformats.org/presentationml/2006/main">
  <p:tag name="NUM" val="41"/>
</p:tagLst>
</file>

<file path=ppt/tags/tag1460.xml><?xml version="1.0" encoding="utf-8"?>
<p:tagLst xmlns:a="http://schemas.openxmlformats.org/drawingml/2006/main" xmlns:r="http://schemas.openxmlformats.org/officeDocument/2006/relationships" xmlns:p="http://schemas.openxmlformats.org/presentationml/2006/main">
  <p:tag name="NUM" val="48"/>
</p:tagLst>
</file>

<file path=ppt/tags/tag1461.xml><?xml version="1.0" encoding="utf-8"?>
<p:tagLst xmlns:a="http://schemas.openxmlformats.org/drawingml/2006/main" xmlns:r="http://schemas.openxmlformats.org/officeDocument/2006/relationships" xmlns:p="http://schemas.openxmlformats.org/presentationml/2006/main">
  <p:tag name="NUM" val="49"/>
</p:tagLst>
</file>

<file path=ppt/tags/tag1462.xml><?xml version="1.0" encoding="utf-8"?>
<p:tagLst xmlns:a="http://schemas.openxmlformats.org/drawingml/2006/main" xmlns:r="http://schemas.openxmlformats.org/officeDocument/2006/relationships" xmlns:p="http://schemas.openxmlformats.org/presentationml/2006/main">
  <p:tag name="NUM" val="15"/>
</p:tagLst>
</file>

<file path=ppt/tags/tag1463.xml><?xml version="1.0" encoding="utf-8"?>
<p:tagLst xmlns:a="http://schemas.openxmlformats.org/drawingml/2006/main" xmlns:r="http://schemas.openxmlformats.org/officeDocument/2006/relationships" xmlns:p="http://schemas.openxmlformats.org/presentationml/2006/main">
  <p:tag name="NUM" val="20"/>
</p:tagLst>
</file>

<file path=ppt/tags/tag1464.xml><?xml version="1.0" encoding="utf-8"?>
<p:tagLst xmlns:a="http://schemas.openxmlformats.org/drawingml/2006/main" xmlns:r="http://schemas.openxmlformats.org/officeDocument/2006/relationships" xmlns:p="http://schemas.openxmlformats.org/presentationml/2006/main">
  <p:tag name="NUM" val="18"/>
</p:tagLst>
</file>

<file path=ppt/tags/tag1465.xml><?xml version="1.0" encoding="utf-8"?>
<p:tagLst xmlns:a="http://schemas.openxmlformats.org/drawingml/2006/main" xmlns:r="http://schemas.openxmlformats.org/officeDocument/2006/relationships" xmlns:p="http://schemas.openxmlformats.org/presentationml/2006/main">
  <p:tag name="NUM" val="17"/>
</p:tagLst>
</file>

<file path=ppt/tags/tag1466.xml><?xml version="1.0" encoding="utf-8"?>
<p:tagLst xmlns:a="http://schemas.openxmlformats.org/drawingml/2006/main" xmlns:r="http://schemas.openxmlformats.org/officeDocument/2006/relationships" xmlns:p="http://schemas.openxmlformats.org/presentationml/2006/main">
  <p:tag name="NUM" val="16"/>
</p:tagLst>
</file>

<file path=ppt/tags/tag1467.xml><?xml version="1.0" encoding="utf-8"?>
<p:tagLst xmlns:a="http://schemas.openxmlformats.org/drawingml/2006/main" xmlns:r="http://schemas.openxmlformats.org/officeDocument/2006/relationships" xmlns:p="http://schemas.openxmlformats.org/presentationml/2006/main">
  <p:tag name="NUM" val="15"/>
</p:tagLst>
</file>

<file path=ppt/tags/tag1468.xml><?xml version="1.0" encoding="utf-8"?>
<p:tagLst xmlns:a="http://schemas.openxmlformats.org/drawingml/2006/main" xmlns:r="http://schemas.openxmlformats.org/officeDocument/2006/relationships" xmlns:p="http://schemas.openxmlformats.org/presentationml/2006/main">
  <p:tag name="NUM" val="28"/>
</p:tagLst>
</file>

<file path=ppt/tags/tag1469.xml><?xml version="1.0" encoding="utf-8"?>
<p:tagLst xmlns:a="http://schemas.openxmlformats.org/drawingml/2006/main" xmlns:r="http://schemas.openxmlformats.org/officeDocument/2006/relationships" xmlns:p="http://schemas.openxmlformats.org/presentationml/2006/main">
  <p:tag name="NUM" val="19"/>
</p:tagLst>
</file>

<file path=ppt/tags/tag147.xml><?xml version="1.0" encoding="utf-8"?>
<p:tagLst xmlns:a="http://schemas.openxmlformats.org/drawingml/2006/main" xmlns:r="http://schemas.openxmlformats.org/officeDocument/2006/relationships" xmlns:p="http://schemas.openxmlformats.org/presentationml/2006/main">
  <p:tag name="NUM" val="42"/>
</p:tagLst>
</file>

<file path=ppt/tags/tag1470.xml><?xml version="1.0" encoding="utf-8"?>
<p:tagLst xmlns:a="http://schemas.openxmlformats.org/drawingml/2006/main" xmlns:r="http://schemas.openxmlformats.org/officeDocument/2006/relationships" xmlns:p="http://schemas.openxmlformats.org/presentationml/2006/main">
  <p:tag name="NUM" val="20"/>
</p:tagLst>
</file>

<file path=ppt/tags/tag1471.xml><?xml version="1.0" encoding="utf-8"?>
<p:tagLst xmlns:a="http://schemas.openxmlformats.org/drawingml/2006/main" xmlns:r="http://schemas.openxmlformats.org/officeDocument/2006/relationships" xmlns:p="http://schemas.openxmlformats.org/presentationml/2006/main">
  <p:tag name="NUM" val="18"/>
</p:tagLst>
</file>

<file path=ppt/tags/tag1472.xml><?xml version="1.0" encoding="utf-8"?>
<p:tagLst xmlns:a="http://schemas.openxmlformats.org/drawingml/2006/main" xmlns:r="http://schemas.openxmlformats.org/officeDocument/2006/relationships" xmlns:p="http://schemas.openxmlformats.org/presentationml/2006/main">
  <p:tag name="NUM" val="17"/>
</p:tagLst>
</file>

<file path=ppt/tags/tag1473.xml><?xml version="1.0" encoding="utf-8"?>
<p:tagLst xmlns:a="http://schemas.openxmlformats.org/drawingml/2006/main" xmlns:r="http://schemas.openxmlformats.org/officeDocument/2006/relationships" xmlns:p="http://schemas.openxmlformats.org/presentationml/2006/main">
  <p:tag name="NUM" val="16"/>
</p:tagLst>
</file>

<file path=ppt/tags/tag1474.xml><?xml version="1.0" encoding="utf-8"?>
<p:tagLst xmlns:a="http://schemas.openxmlformats.org/drawingml/2006/main" xmlns:r="http://schemas.openxmlformats.org/officeDocument/2006/relationships" xmlns:p="http://schemas.openxmlformats.org/presentationml/2006/main">
  <p:tag name="NUM" val="15"/>
</p:tagLst>
</file>

<file path=ppt/tags/tag1475.xml><?xml version="1.0" encoding="utf-8"?>
<p:tagLst xmlns:a="http://schemas.openxmlformats.org/drawingml/2006/main" xmlns:r="http://schemas.openxmlformats.org/officeDocument/2006/relationships" xmlns:p="http://schemas.openxmlformats.org/presentationml/2006/main">
  <p:tag name="NUM" val="19"/>
</p:tagLst>
</file>

<file path=ppt/tags/tag1476.xml><?xml version="1.0" encoding="utf-8"?>
<p:tagLst xmlns:a="http://schemas.openxmlformats.org/drawingml/2006/main" xmlns:r="http://schemas.openxmlformats.org/officeDocument/2006/relationships" xmlns:p="http://schemas.openxmlformats.org/presentationml/2006/main">
  <p:tag name="NUM" val="21"/>
</p:tagLst>
</file>

<file path=ppt/tags/tag1477.xml><?xml version="1.0" encoding="utf-8"?>
<p:tagLst xmlns:a="http://schemas.openxmlformats.org/drawingml/2006/main" xmlns:r="http://schemas.openxmlformats.org/officeDocument/2006/relationships" xmlns:p="http://schemas.openxmlformats.org/presentationml/2006/main">
  <p:tag name="NUM" val="20"/>
</p:tagLst>
</file>

<file path=ppt/tags/tag1478.xml><?xml version="1.0" encoding="utf-8"?>
<p:tagLst xmlns:a="http://schemas.openxmlformats.org/drawingml/2006/main" xmlns:r="http://schemas.openxmlformats.org/officeDocument/2006/relationships" xmlns:p="http://schemas.openxmlformats.org/presentationml/2006/main">
  <p:tag name="NUM" val="18"/>
</p:tagLst>
</file>

<file path=ppt/tags/tag1479.xml><?xml version="1.0" encoding="utf-8"?>
<p:tagLst xmlns:a="http://schemas.openxmlformats.org/drawingml/2006/main" xmlns:r="http://schemas.openxmlformats.org/officeDocument/2006/relationships" xmlns:p="http://schemas.openxmlformats.org/presentationml/2006/main">
  <p:tag name="NUM" val="17"/>
</p:tagLst>
</file>

<file path=ppt/tags/tag148.xml><?xml version="1.0" encoding="utf-8"?>
<p:tagLst xmlns:a="http://schemas.openxmlformats.org/drawingml/2006/main" xmlns:r="http://schemas.openxmlformats.org/officeDocument/2006/relationships" xmlns:p="http://schemas.openxmlformats.org/presentationml/2006/main">
  <p:tag name="NUM" val="43"/>
</p:tagLst>
</file>

<file path=ppt/tags/tag1480.xml><?xml version="1.0" encoding="utf-8"?>
<p:tagLst xmlns:a="http://schemas.openxmlformats.org/drawingml/2006/main" xmlns:r="http://schemas.openxmlformats.org/officeDocument/2006/relationships" xmlns:p="http://schemas.openxmlformats.org/presentationml/2006/main">
  <p:tag name="NUM" val="16"/>
</p:tagLst>
</file>

<file path=ppt/tags/tag1481.xml><?xml version="1.0" encoding="utf-8"?>
<p:tagLst xmlns:a="http://schemas.openxmlformats.org/drawingml/2006/main" xmlns:r="http://schemas.openxmlformats.org/officeDocument/2006/relationships" xmlns:p="http://schemas.openxmlformats.org/presentationml/2006/main">
  <p:tag name="NUM" val="15"/>
</p:tagLst>
</file>

<file path=ppt/tags/tag1482.xml><?xml version="1.0" encoding="utf-8"?>
<p:tagLst xmlns:a="http://schemas.openxmlformats.org/drawingml/2006/main" xmlns:r="http://schemas.openxmlformats.org/officeDocument/2006/relationships" xmlns:p="http://schemas.openxmlformats.org/presentationml/2006/main">
  <p:tag name="NUM" val="14"/>
</p:tagLst>
</file>

<file path=ppt/tags/tag1483.xml><?xml version="1.0" encoding="utf-8"?>
<p:tagLst xmlns:a="http://schemas.openxmlformats.org/drawingml/2006/main" xmlns:r="http://schemas.openxmlformats.org/officeDocument/2006/relationships" xmlns:p="http://schemas.openxmlformats.org/presentationml/2006/main">
  <p:tag name="NUM" val="13"/>
</p:tagLst>
</file>

<file path=ppt/tags/tag1484.xml><?xml version="1.0" encoding="utf-8"?>
<p:tagLst xmlns:a="http://schemas.openxmlformats.org/drawingml/2006/main" xmlns:r="http://schemas.openxmlformats.org/officeDocument/2006/relationships" xmlns:p="http://schemas.openxmlformats.org/presentationml/2006/main">
  <p:tag name="NUM" val="12"/>
</p:tagLst>
</file>

<file path=ppt/tags/tag1485.xml><?xml version="1.0" encoding="utf-8"?>
<p:tagLst xmlns:a="http://schemas.openxmlformats.org/drawingml/2006/main" xmlns:r="http://schemas.openxmlformats.org/officeDocument/2006/relationships" xmlns:p="http://schemas.openxmlformats.org/presentationml/2006/main">
  <p:tag name="NUM" val="28"/>
</p:tagLst>
</file>

<file path=ppt/tags/tag1486.xml><?xml version="1.0" encoding="utf-8"?>
<p:tagLst xmlns:a="http://schemas.openxmlformats.org/drawingml/2006/main" xmlns:r="http://schemas.openxmlformats.org/officeDocument/2006/relationships" xmlns:p="http://schemas.openxmlformats.org/presentationml/2006/main">
  <p:tag name="NUM" val="19"/>
</p:tagLst>
</file>

<file path=ppt/tags/tag1487.xml><?xml version="1.0" encoding="utf-8"?>
<p:tagLst xmlns:a="http://schemas.openxmlformats.org/drawingml/2006/main" xmlns:r="http://schemas.openxmlformats.org/officeDocument/2006/relationships" xmlns:p="http://schemas.openxmlformats.org/presentationml/2006/main">
  <p:tag name="NUM" val="21"/>
</p:tagLst>
</file>

<file path=ppt/tags/tag1488.xml><?xml version="1.0" encoding="utf-8"?>
<p:tagLst xmlns:a="http://schemas.openxmlformats.org/drawingml/2006/main" xmlns:r="http://schemas.openxmlformats.org/officeDocument/2006/relationships" xmlns:p="http://schemas.openxmlformats.org/presentationml/2006/main">
  <p:tag name="NUM" val="20"/>
</p:tagLst>
</file>

<file path=ppt/tags/tag1489.xml><?xml version="1.0" encoding="utf-8"?>
<p:tagLst xmlns:a="http://schemas.openxmlformats.org/drawingml/2006/main" xmlns:r="http://schemas.openxmlformats.org/officeDocument/2006/relationships" xmlns:p="http://schemas.openxmlformats.org/presentationml/2006/main">
  <p:tag name="NUM" val="18"/>
</p:tagLst>
</file>

<file path=ppt/tags/tag149.xml><?xml version="1.0" encoding="utf-8"?>
<p:tagLst xmlns:a="http://schemas.openxmlformats.org/drawingml/2006/main" xmlns:r="http://schemas.openxmlformats.org/officeDocument/2006/relationships" xmlns:p="http://schemas.openxmlformats.org/presentationml/2006/main">
  <p:tag name="NUM" val="44"/>
</p:tagLst>
</file>

<file path=ppt/tags/tag1490.xml><?xml version="1.0" encoding="utf-8"?>
<p:tagLst xmlns:a="http://schemas.openxmlformats.org/drawingml/2006/main" xmlns:r="http://schemas.openxmlformats.org/officeDocument/2006/relationships" xmlns:p="http://schemas.openxmlformats.org/presentationml/2006/main">
  <p:tag name="NUM" val="17"/>
</p:tagLst>
</file>

<file path=ppt/tags/tag1491.xml><?xml version="1.0" encoding="utf-8"?>
<p:tagLst xmlns:a="http://schemas.openxmlformats.org/drawingml/2006/main" xmlns:r="http://schemas.openxmlformats.org/officeDocument/2006/relationships" xmlns:p="http://schemas.openxmlformats.org/presentationml/2006/main">
  <p:tag name="NUM" val="16"/>
</p:tagLst>
</file>

<file path=ppt/tags/tag1492.xml><?xml version="1.0" encoding="utf-8"?>
<p:tagLst xmlns:a="http://schemas.openxmlformats.org/drawingml/2006/main" xmlns:r="http://schemas.openxmlformats.org/officeDocument/2006/relationships" xmlns:p="http://schemas.openxmlformats.org/presentationml/2006/main">
  <p:tag name="NUM" val="15"/>
</p:tagLst>
</file>

<file path=ppt/tags/tag1493.xml><?xml version="1.0" encoding="utf-8"?>
<p:tagLst xmlns:a="http://schemas.openxmlformats.org/drawingml/2006/main" xmlns:r="http://schemas.openxmlformats.org/officeDocument/2006/relationships" xmlns:p="http://schemas.openxmlformats.org/presentationml/2006/main">
  <p:tag name="NUM" val="14"/>
</p:tagLst>
</file>

<file path=ppt/tags/tag1494.xml><?xml version="1.0" encoding="utf-8"?>
<p:tagLst xmlns:a="http://schemas.openxmlformats.org/drawingml/2006/main" xmlns:r="http://schemas.openxmlformats.org/officeDocument/2006/relationships" xmlns:p="http://schemas.openxmlformats.org/presentationml/2006/main">
  <p:tag name="NUM" val="13"/>
</p:tagLst>
</file>

<file path=ppt/tags/tag1495.xml><?xml version="1.0" encoding="utf-8"?>
<p:tagLst xmlns:a="http://schemas.openxmlformats.org/drawingml/2006/main" xmlns:r="http://schemas.openxmlformats.org/officeDocument/2006/relationships" xmlns:p="http://schemas.openxmlformats.org/presentationml/2006/main">
  <p:tag name="NUM" val="12"/>
</p:tagLst>
</file>

<file path=ppt/tags/tag1496.xml><?xml version="1.0" encoding="utf-8"?>
<p:tagLst xmlns:a="http://schemas.openxmlformats.org/drawingml/2006/main" xmlns:r="http://schemas.openxmlformats.org/officeDocument/2006/relationships" xmlns:p="http://schemas.openxmlformats.org/presentationml/2006/main">
  <p:tag name="NUM" val="28"/>
</p:tagLst>
</file>

<file path=ppt/tags/tag1497.xml><?xml version="1.0" encoding="utf-8"?>
<p:tagLst xmlns:a="http://schemas.openxmlformats.org/drawingml/2006/main" xmlns:r="http://schemas.openxmlformats.org/officeDocument/2006/relationships" xmlns:p="http://schemas.openxmlformats.org/presentationml/2006/main">
  <p:tag name="NUM" val="1"/>
</p:tagLst>
</file>

<file path=ppt/tags/tag1498.xml><?xml version="1.0" encoding="utf-8"?>
<p:tagLst xmlns:a="http://schemas.openxmlformats.org/drawingml/2006/main" xmlns:r="http://schemas.openxmlformats.org/officeDocument/2006/relationships" xmlns:p="http://schemas.openxmlformats.org/presentationml/2006/main">
  <p:tag name="NUM" val="2"/>
</p:tagLst>
</file>

<file path=ppt/tags/tag1499.xml><?xml version="1.0" encoding="utf-8"?>
<p:tagLst xmlns:a="http://schemas.openxmlformats.org/drawingml/2006/main" xmlns:r="http://schemas.openxmlformats.org/officeDocument/2006/relationships" xmlns:p="http://schemas.openxmlformats.org/presentationml/2006/main">
  <p:tag name="NUM" val="3"/>
</p:tagLst>
</file>

<file path=ppt/tags/tag15.xml><?xml version="1.0" encoding="utf-8"?>
<p:tagLst xmlns:a="http://schemas.openxmlformats.org/drawingml/2006/main" xmlns:r="http://schemas.openxmlformats.org/officeDocument/2006/relationships" xmlns:p="http://schemas.openxmlformats.org/presentationml/2006/main">
  <p:tag name="NUM" val="3"/>
</p:tagLst>
</file>

<file path=ppt/tags/tag150.xml><?xml version="1.0" encoding="utf-8"?>
<p:tagLst xmlns:a="http://schemas.openxmlformats.org/drawingml/2006/main" xmlns:r="http://schemas.openxmlformats.org/officeDocument/2006/relationships" xmlns:p="http://schemas.openxmlformats.org/presentationml/2006/main">
  <p:tag name="NUM" val="1"/>
</p:tagLst>
</file>

<file path=ppt/tags/tag1500.xml><?xml version="1.0" encoding="utf-8"?>
<p:tagLst xmlns:a="http://schemas.openxmlformats.org/drawingml/2006/main" xmlns:r="http://schemas.openxmlformats.org/officeDocument/2006/relationships" xmlns:p="http://schemas.openxmlformats.org/presentationml/2006/main">
  <p:tag name="NUM" val="4"/>
</p:tagLst>
</file>

<file path=ppt/tags/tag1501.xml><?xml version="1.0" encoding="utf-8"?>
<p:tagLst xmlns:a="http://schemas.openxmlformats.org/drawingml/2006/main" xmlns:r="http://schemas.openxmlformats.org/officeDocument/2006/relationships" xmlns:p="http://schemas.openxmlformats.org/presentationml/2006/main">
  <p:tag name="NUM" val="5"/>
</p:tagLst>
</file>

<file path=ppt/tags/tag1502.xml><?xml version="1.0" encoding="utf-8"?>
<p:tagLst xmlns:a="http://schemas.openxmlformats.org/drawingml/2006/main" xmlns:r="http://schemas.openxmlformats.org/officeDocument/2006/relationships" xmlns:p="http://schemas.openxmlformats.org/presentationml/2006/main">
  <p:tag name="NUM" val="6"/>
</p:tagLst>
</file>

<file path=ppt/tags/tag1503.xml><?xml version="1.0" encoding="utf-8"?>
<p:tagLst xmlns:a="http://schemas.openxmlformats.org/drawingml/2006/main" xmlns:r="http://schemas.openxmlformats.org/officeDocument/2006/relationships" xmlns:p="http://schemas.openxmlformats.org/presentationml/2006/main">
  <p:tag name="NUM" val="7"/>
</p:tagLst>
</file>

<file path=ppt/tags/tag1504.xml><?xml version="1.0" encoding="utf-8"?>
<p:tagLst xmlns:a="http://schemas.openxmlformats.org/drawingml/2006/main" xmlns:r="http://schemas.openxmlformats.org/officeDocument/2006/relationships" xmlns:p="http://schemas.openxmlformats.org/presentationml/2006/main">
  <p:tag name="NUM" val="8"/>
</p:tagLst>
</file>

<file path=ppt/tags/tag1505.xml><?xml version="1.0" encoding="utf-8"?>
<p:tagLst xmlns:a="http://schemas.openxmlformats.org/drawingml/2006/main" xmlns:r="http://schemas.openxmlformats.org/officeDocument/2006/relationships" xmlns:p="http://schemas.openxmlformats.org/presentationml/2006/main">
  <p:tag name="NUM" val="9"/>
</p:tagLst>
</file>

<file path=ppt/tags/tag1506.xml><?xml version="1.0" encoding="utf-8"?>
<p:tagLst xmlns:a="http://schemas.openxmlformats.org/drawingml/2006/main" xmlns:r="http://schemas.openxmlformats.org/officeDocument/2006/relationships" xmlns:p="http://schemas.openxmlformats.org/presentationml/2006/main">
  <p:tag name="NUM" val="10"/>
</p:tagLst>
</file>

<file path=ppt/tags/tag1507.xml><?xml version="1.0" encoding="utf-8"?>
<p:tagLst xmlns:a="http://schemas.openxmlformats.org/drawingml/2006/main" xmlns:r="http://schemas.openxmlformats.org/officeDocument/2006/relationships" xmlns:p="http://schemas.openxmlformats.org/presentationml/2006/main">
  <p:tag name="NUM" val="11"/>
</p:tagLst>
</file>

<file path=ppt/tags/tag1508.xml><?xml version="1.0" encoding="utf-8"?>
<p:tagLst xmlns:a="http://schemas.openxmlformats.org/drawingml/2006/main" xmlns:r="http://schemas.openxmlformats.org/officeDocument/2006/relationships" xmlns:p="http://schemas.openxmlformats.org/presentationml/2006/main">
  <p:tag name="NUM" val="12"/>
</p:tagLst>
</file>

<file path=ppt/tags/tag1509.xml><?xml version="1.0" encoding="utf-8"?>
<p:tagLst xmlns:a="http://schemas.openxmlformats.org/drawingml/2006/main" xmlns:r="http://schemas.openxmlformats.org/officeDocument/2006/relationships" xmlns:p="http://schemas.openxmlformats.org/presentationml/2006/main">
  <p:tag name="NUM" val="13"/>
</p:tagLst>
</file>

<file path=ppt/tags/tag151.xml><?xml version="1.0" encoding="utf-8"?>
<p:tagLst xmlns:a="http://schemas.openxmlformats.org/drawingml/2006/main" xmlns:r="http://schemas.openxmlformats.org/officeDocument/2006/relationships" xmlns:p="http://schemas.openxmlformats.org/presentationml/2006/main">
  <p:tag name="NUM" val="2"/>
</p:tagLst>
</file>

<file path=ppt/tags/tag1510.xml><?xml version="1.0" encoding="utf-8"?>
<p:tagLst xmlns:a="http://schemas.openxmlformats.org/drawingml/2006/main" xmlns:r="http://schemas.openxmlformats.org/officeDocument/2006/relationships" xmlns:p="http://schemas.openxmlformats.org/presentationml/2006/main">
  <p:tag name="NUM" val="14"/>
</p:tagLst>
</file>

<file path=ppt/tags/tag1511.xml><?xml version="1.0" encoding="utf-8"?>
<p:tagLst xmlns:a="http://schemas.openxmlformats.org/drawingml/2006/main" xmlns:r="http://schemas.openxmlformats.org/officeDocument/2006/relationships" xmlns:p="http://schemas.openxmlformats.org/presentationml/2006/main">
  <p:tag name="NUM" val="15"/>
</p:tagLst>
</file>

<file path=ppt/tags/tag1512.xml><?xml version="1.0" encoding="utf-8"?>
<p:tagLst xmlns:a="http://schemas.openxmlformats.org/drawingml/2006/main" xmlns:r="http://schemas.openxmlformats.org/officeDocument/2006/relationships" xmlns:p="http://schemas.openxmlformats.org/presentationml/2006/main">
  <p:tag name="NUM" val="16"/>
</p:tagLst>
</file>

<file path=ppt/tags/tag1513.xml><?xml version="1.0" encoding="utf-8"?>
<p:tagLst xmlns:a="http://schemas.openxmlformats.org/drawingml/2006/main" xmlns:r="http://schemas.openxmlformats.org/officeDocument/2006/relationships" xmlns:p="http://schemas.openxmlformats.org/presentationml/2006/main">
  <p:tag name="NUM" val="17"/>
</p:tagLst>
</file>

<file path=ppt/tags/tag1514.xml><?xml version="1.0" encoding="utf-8"?>
<p:tagLst xmlns:a="http://schemas.openxmlformats.org/drawingml/2006/main" xmlns:r="http://schemas.openxmlformats.org/officeDocument/2006/relationships" xmlns:p="http://schemas.openxmlformats.org/presentationml/2006/main">
  <p:tag name="NUM" val="18"/>
</p:tagLst>
</file>

<file path=ppt/tags/tag1515.xml><?xml version="1.0" encoding="utf-8"?>
<p:tagLst xmlns:a="http://schemas.openxmlformats.org/drawingml/2006/main" xmlns:r="http://schemas.openxmlformats.org/officeDocument/2006/relationships" xmlns:p="http://schemas.openxmlformats.org/presentationml/2006/main">
  <p:tag name="NUM" val="19"/>
</p:tagLst>
</file>

<file path=ppt/tags/tag1516.xml><?xml version="1.0" encoding="utf-8"?>
<p:tagLst xmlns:a="http://schemas.openxmlformats.org/drawingml/2006/main" xmlns:r="http://schemas.openxmlformats.org/officeDocument/2006/relationships" xmlns:p="http://schemas.openxmlformats.org/presentationml/2006/main">
  <p:tag name="NUM" val="20"/>
</p:tagLst>
</file>

<file path=ppt/tags/tag1517.xml><?xml version="1.0" encoding="utf-8"?>
<p:tagLst xmlns:a="http://schemas.openxmlformats.org/drawingml/2006/main" xmlns:r="http://schemas.openxmlformats.org/officeDocument/2006/relationships" xmlns:p="http://schemas.openxmlformats.org/presentationml/2006/main">
  <p:tag name="NUM" val="21"/>
</p:tagLst>
</file>

<file path=ppt/tags/tag1518.xml><?xml version="1.0" encoding="utf-8"?>
<p:tagLst xmlns:a="http://schemas.openxmlformats.org/drawingml/2006/main" xmlns:r="http://schemas.openxmlformats.org/officeDocument/2006/relationships" xmlns:p="http://schemas.openxmlformats.org/presentationml/2006/main">
  <p:tag name="NUM" val="22"/>
</p:tagLst>
</file>

<file path=ppt/tags/tag1519.xml><?xml version="1.0" encoding="utf-8"?>
<p:tagLst xmlns:a="http://schemas.openxmlformats.org/drawingml/2006/main" xmlns:r="http://schemas.openxmlformats.org/officeDocument/2006/relationships" xmlns:p="http://schemas.openxmlformats.org/presentationml/2006/main">
  <p:tag name="NUM" val="23"/>
</p:tagLst>
</file>

<file path=ppt/tags/tag152.xml><?xml version="1.0" encoding="utf-8"?>
<p:tagLst xmlns:a="http://schemas.openxmlformats.org/drawingml/2006/main" xmlns:r="http://schemas.openxmlformats.org/officeDocument/2006/relationships" xmlns:p="http://schemas.openxmlformats.org/presentationml/2006/main">
  <p:tag name="NUM" val="3"/>
</p:tagLst>
</file>

<file path=ppt/tags/tag1520.xml><?xml version="1.0" encoding="utf-8"?>
<p:tagLst xmlns:a="http://schemas.openxmlformats.org/drawingml/2006/main" xmlns:r="http://schemas.openxmlformats.org/officeDocument/2006/relationships" xmlns:p="http://schemas.openxmlformats.org/presentationml/2006/main">
  <p:tag name="NUM" val="24"/>
</p:tagLst>
</file>

<file path=ppt/tags/tag1521.xml><?xml version="1.0" encoding="utf-8"?>
<p:tagLst xmlns:a="http://schemas.openxmlformats.org/drawingml/2006/main" xmlns:r="http://schemas.openxmlformats.org/officeDocument/2006/relationships" xmlns:p="http://schemas.openxmlformats.org/presentationml/2006/main">
  <p:tag name="NUM" val="25"/>
</p:tagLst>
</file>

<file path=ppt/tags/tag1522.xml><?xml version="1.0" encoding="utf-8"?>
<p:tagLst xmlns:a="http://schemas.openxmlformats.org/drawingml/2006/main" xmlns:r="http://schemas.openxmlformats.org/officeDocument/2006/relationships" xmlns:p="http://schemas.openxmlformats.org/presentationml/2006/main">
  <p:tag name="NUM" val="26"/>
</p:tagLst>
</file>

<file path=ppt/tags/tag1523.xml><?xml version="1.0" encoding="utf-8"?>
<p:tagLst xmlns:a="http://schemas.openxmlformats.org/drawingml/2006/main" xmlns:r="http://schemas.openxmlformats.org/officeDocument/2006/relationships" xmlns:p="http://schemas.openxmlformats.org/presentationml/2006/main">
  <p:tag name="NUM" val="27"/>
</p:tagLst>
</file>

<file path=ppt/tags/tag1524.xml><?xml version="1.0" encoding="utf-8"?>
<p:tagLst xmlns:a="http://schemas.openxmlformats.org/drawingml/2006/main" xmlns:r="http://schemas.openxmlformats.org/officeDocument/2006/relationships" xmlns:p="http://schemas.openxmlformats.org/presentationml/2006/main">
  <p:tag name="NUM" val="28"/>
</p:tagLst>
</file>

<file path=ppt/tags/tag1525.xml><?xml version="1.0" encoding="utf-8"?>
<p:tagLst xmlns:a="http://schemas.openxmlformats.org/drawingml/2006/main" xmlns:r="http://schemas.openxmlformats.org/officeDocument/2006/relationships" xmlns:p="http://schemas.openxmlformats.org/presentationml/2006/main">
  <p:tag name="NUM" val="29"/>
</p:tagLst>
</file>

<file path=ppt/tags/tag1526.xml><?xml version="1.0" encoding="utf-8"?>
<p:tagLst xmlns:a="http://schemas.openxmlformats.org/drawingml/2006/main" xmlns:r="http://schemas.openxmlformats.org/officeDocument/2006/relationships" xmlns:p="http://schemas.openxmlformats.org/presentationml/2006/main">
  <p:tag name="NUM" val="30"/>
</p:tagLst>
</file>

<file path=ppt/tags/tag1527.xml><?xml version="1.0" encoding="utf-8"?>
<p:tagLst xmlns:a="http://schemas.openxmlformats.org/drawingml/2006/main" xmlns:r="http://schemas.openxmlformats.org/officeDocument/2006/relationships" xmlns:p="http://schemas.openxmlformats.org/presentationml/2006/main">
  <p:tag name="NUM" val="31"/>
</p:tagLst>
</file>

<file path=ppt/tags/tag1528.xml><?xml version="1.0" encoding="utf-8"?>
<p:tagLst xmlns:a="http://schemas.openxmlformats.org/drawingml/2006/main" xmlns:r="http://schemas.openxmlformats.org/officeDocument/2006/relationships" xmlns:p="http://schemas.openxmlformats.org/presentationml/2006/main">
  <p:tag name="NUM" val="32"/>
</p:tagLst>
</file>

<file path=ppt/tags/tag1529.xml><?xml version="1.0" encoding="utf-8"?>
<p:tagLst xmlns:a="http://schemas.openxmlformats.org/drawingml/2006/main" xmlns:r="http://schemas.openxmlformats.org/officeDocument/2006/relationships" xmlns:p="http://schemas.openxmlformats.org/presentationml/2006/main">
  <p:tag name="NUM" val="33"/>
</p:tagLst>
</file>

<file path=ppt/tags/tag153.xml><?xml version="1.0" encoding="utf-8"?>
<p:tagLst xmlns:a="http://schemas.openxmlformats.org/drawingml/2006/main" xmlns:r="http://schemas.openxmlformats.org/officeDocument/2006/relationships" xmlns:p="http://schemas.openxmlformats.org/presentationml/2006/main">
  <p:tag name="NUM" val="4"/>
</p:tagLst>
</file>

<file path=ppt/tags/tag1530.xml><?xml version="1.0" encoding="utf-8"?>
<p:tagLst xmlns:a="http://schemas.openxmlformats.org/drawingml/2006/main" xmlns:r="http://schemas.openxmlformats.org/officeDocument/2006/relationships" xmlns:p="http://schemas.openxmlformats.org/presentationml/2006/main">
  <p:tag name="NUM" val="34"/>
</p:tagLst>
</file>

<file path=ppt/tags/tag1531.xml><?xml version="1.0" encoding="utf-8"?>
<p:tagLst xmlns:a="http://schemas.openxmlformats.org/drawingml/2006/main" xmlns:r="http://schemas.openxmlformats.org/officeDocument/2006/relationships" xmlns:p="http://schemas.openxmlformats.org/presentationml/2006/main">
  <p:tag name="NUM" val="35"/>
</p:tagLst>
</file>

<file path=ppt/tags/tag1532.xml><?xml version="1.0" encoding="utf-8"?>
<p:tagLst xmlns:a="http://schemas.openxmlformats.org/drawingml/2006/main" xmlns:r="http://schemas.openxmlformats.org/officeDocument/2006/relationships" xmlns:p="http://schemas.openxmlformats.org/presentationml/2006/main">
  <p:tag name="NUM" val="36"/>
</p:tagLst>
</file>

<file path=ppt/tags/tag1533.xml><?xml version="1.0" encoding="utf-8"?>
<p:tagLst xmlns:a="http://schemas.openxmlformats.org/drawingml/2006/main" xmlns:r="http://schemas.openxmlformats.org/officeDocument/2006/relationships" xmlns:p="http://schemas.openxmlformats.org/presentationml/2006/main">
  <p:tag name="NUM" val="37"/>
</p:tagLst>
</file>

<file path=ppt/tags/tag1534.xml><?xml version="1.0" encoding="utf-8"?>
<p:tagLst xmlns:a="http://schemas.openxmlformats.org/drawingml/2006/main" xmlns:r="http://schemas.openxmlformats.org/officeDocument/2006/relationships" xmlns:p="http://schemas.openxmlformats.org/presentationml/2006/main">
  <p:tag name="NUM" val="38"/>
</p:tagLst>
</file>

<file path=ppt/tags/tag1535.xml><?xml version="1.0" encoding="utf-8"?>
<p:tagLst xmlns:a="http://schemas.openxmlformats.org/drawingml/2006/main" xmlns:r="http://schemas.openxmlformats.org/officeDocument/2006/relationships" xmlns:p="http://schemas.openxmlformats.org/presentationml/2006/main">
  <p:tag name="NUM" val="39"/>
</p:tagLst>
</file>

<file path=ppt/tags/tag1536.xml><?xml version="1.0" encoding="utf-8"?>
<p:tagLst xmlns:a="http://schemas.openxmlformats.org/drawingml/2006/main" xmlns:r="http://schemas.openxmlformats.org/officeDocument/2006/relationships" xmlns:p="http://schemas.openxmlformats.org/presentationml/2006/main">
  <p:tag name="NUM" val="40"/>
</p:tagLst>
</file>

<file path=ppt/tags/tag1537.xml><?xml version="1.0" encoding="utf-8"?>
<p:tagLst xmlns:a="http://schemas.openxmlformats.org/drawingml/2006/main" xmlns:r="http://schemas.openxmlformats.org/officeDocument/2006/relationships" xmlns:p="http://schemas.openxmlformats.org/presentationml/2006/main">
  <p:tag name="NUM" val="41"/>
</p:tagLst>
</file>

<file path=ppt/tags/tag1538.xml><?xml version="1.0" encoding="utf-8"?>
<p:tagLst xmlns:a="http://schemas.openxmlformats.org/drawingml/2006/main" xmlns:r="http://schemas.openxmlformats.org/officeDocument/2006/relationships" xmlns:p="http://schemas.openxmlformats.org/presentationml/2006/main">
  <p:tag name="NUM" val="42"/>
</p:tagLst>
</file>

<file path=ppt/tags/tag1539.xml><?xml version="1.0" encoding="utf-8"?>
<p:tagLst xmlns:a="http://schemas.openxmlformats.org/drawingml/2006/main" xmlns:r="http://schemas.openxmlformats.org/officeDocument/2006/relationships" xmlns:p="http://schemas.openxmlformats.org/presentationml/2006/main">
  <p:tag name="NUM" val="43"/>
</p:tagLst>
</file>

<file path=ppt/tags/tag154.xml><?xml version="1.0" encoding="utf-8"?>
<p:tagLst xmlns:a="http://schemas.openxmlformats.org/drawingml/2006/main" xmlns:r="http://schemas.openxmlformats.org/officeDocument/2006/relationships" xmlns:p="http://schemas.openxmlformats.org/presentationml/2006/main">
  <p:tag name="NUM" val="5"/>
</p:tagLst>
</file>

<file path=ppt/tags/tag1540.xml><?xml version="1.0" encoding="utf-8"?>
<p:tagLst xmlns:a="http://schemas.openxmlformats.org/drawingml/2006/main" xmlns:r="http://schemas.openxmlformats.org/officeDocument/2006/relationships" xmlns:p="http://schemas.openxmlformats.org/presentationml/2006/main">
  <p:tag name="NUM" val="44"/>
</p:tagLst>
</file>

<file path=ppt/tags/tag1541.xml><?xml version="1.0" encoding="utf-8"?>
<p:tagLst xmlns:a="http://schemas.openxmlformats.org/drawingml/2006/main" xmlns:r="http://schemas.openxmlformats.org/officeDocument/2006/relationships" xmlns:p="http://schemas.openxmlformats.org/presentationml/2006/main">
  <p:tag name="NUM" val="45"/>
</p:tagLst>
</file>

<file path=ppt/tags/tag1542.xml><?xml version="1.0" encoding="utf-8"?>
<p:tagLst xmlns:a="http://schemas.openxmlformats.org/drawingml/2006/main" xmlns:r="http://schemas.openxmlformats.org/officeDocument/2006/relationships" xmlns:p="http://schemas.openxmlformats.org/presentationml/2006/main">
  <p:tag name="NUM" val="46"/>
</p:tagLst>
</file>

<file path=ppt/tags/tag1543.xml><?xml version="1.0" encoding="utf-8"?>
<p:tagLst xmlns:a="http://schemas.openxmlformats.org/drawingml/2006/main" xmlns:r="http://schemas.openxmlformats.org/officeDocument/2006/relationships" xmlns:p="http://schemas.openxmlformats.org/presentationml/2006/main">
  <p:tag name="NUM" val="47"/>
</p:tagLst>
</file>

<file path=ppt/tags/tag1544.xml><?xml version="1.0" encoding="utf-8"?>
<p:tagLst xmlns:a="http://schemas.openxmlformats.org/drawingml/2006/main" xmlns:r="http://schemas.openxmlformats.org/officeDocument/2006/relationships" xmlns:p="http://schemas.openxmlformats.org/presentationml/2006/main">
  <p:tag name="NUM" val="48"/>
</p:tagLst>
</file>

<file path=ppt/tags/tag1545.xml><?xml version="1.0" encoding="utf-8"?>
<p:tagLst xmlns:a="http://schemas.openxmlformats.org/drawingml/2006/main" xmlns:r="http://schemas.openxmlformats.org/officeDocument/2006/relationships" xmlns:p="http://schemas.openxmlformats.org/presentationml/2006/main">
  <p:tag name="NUM" val="49"/>
</p:tagLst>
</file>

<file path=ppt/tags/tag1546.xml><?xml version="1.0" encoding="utf-8"?>
<p:tagLst xmlns:a="http://schemas.openxmlformats.org/drawingml/2006/main" xmlns:r="http://schemas.openxmlformats.org/officeDocument/2006/relationships" xmlns:p="http://schemas.openxmlformats.org/presentationml/2006/main">
  <p:tag name="NUM" val="50"/>
</p:tagLst>
</file>

<file path=ppt/tags/tag1547.xml><?xml version="1.0" encoding="utf-8"?>
<p:tagLst xmlns:a="http://schemas.openxmlformats.org/drawingml/2006/main" xmlns:r="http://schemas.openxmlformats.org/officeDocument/2006/relationships" xmlns:p="http://schemas.openxmlformats.org/presentationml/2006/main">
  <p:tag name="NUM" val="51"/>
</p:tagLst>
</file>

<file path=ppt/tags/tag1548.xml><?xml version="1.0" encoding="utf-8"?>
<p:tagLst xmlns:a="http://schemas.openxmlformats.org/drawingml/2006/main" xmlns:r="http://schemas.openxmlformats.org/officeDocument/2006/relationships" xmlns:p="http://schemas.openxmlformats.org/presentationml/2006/main">
  <p:tag name="NUM" val="52"/>
</p:tagLst>
</file>

<file path=ppt/tags/tag1549.xml><?xml version="1.0" encoding="utf-8"?>
<p:tagLst xmlns:a="http://schemas.openxmlformats.org/drawingml/2006/main" xmlns:r="http://schemas.openxmlformats.org/officeDocument/2006/relationships" xmlns:p="http://schemas.openxmlformats.org/presentationml/2006/main">
  <p:tag name="NUM" val="53"/>
</p:tagLst>
</file>

<file path=ppt/tags/tag155.xml><?xml version="1.0" encoding="utf-8"?>
<p:tagLst xmlns:a="http://schemas.openxmlformats.org/drawingml/2006/main" xmlns:r="http://schemas.openxmlformats.org/officeDocument/2006/relationships" xmlns:p="http://schemas.openxmlformats.org/presentationml/2006/main">
  <p:tag name="NUM" val="6"/>
</p:tagLst>
</file>

<file path=ppt/tags/tag1550.xml><?xml version="1.0" encoding="utf-8"?>
<p:tagLst xmlns:a="http://schemas.openxmlformats.org/drawingml/2006/main" xmlns:r="http://schemas.openxmlformats.org/officeDocument/2006/relationships" xmlns:p="http://schemas.openxmlformats.org/presentationml/2006/main">
  <p:tag name="NUM" val="54"/>
</p:tagLst>
</file>

<file path=ppt/tags/tag1551.xml><?xml version="1.0" encoding="utf-8"?>
<p:tagLst xmlns:a="http://schemas.openxmlformats.org/drawingml/2006/main" xmlns:r="http://schemas.openxmlformats.org/officeDocument/2006/relationships" xmlns:p="http://schemas.openxmlformats.org/presentationml/2006/main">
  <p:tag name="NUM" val="55"/>
</p:tagLst>
</file>

<file path=ppt/tags/tag1552.xml><?xml version="1.0" encoding="utf-8"?>
<p:tagLst xmlns:a="http://schemas.openxmlformats.org/drawingml/2006/main" xmlns:r="http://schemas.openxmlformats.org/officeDocument/2006/relationships" xmlns:p="http://schemas.openxmlformats.org/presentationml/2006/main">
  <p:tag name="NUM" val="56"/>
</p:tagLst>
</file>

<file path=ppt/tags/tag1553.xml><?xml version="1.0" encoding="utf-8"?>
<p:tagLst xmlns:a="http://schemas.openxmlformats.org/drawingml/2006/main" xmlns:r="http://schemas.openxmlformats.org/officeDocument/2006/relationships" xmlns:p="http://schemas.openxmlformats.org/presentationml/2006/main">
  <p:tag name="NUM" val="57"/>
</p:tagLst>
</file>

<file path=ppt/tags/tag1554.xml><?xml version="1.0" encoding="utf-8"?>
<p:tagLst xmlns:a="http://schemas.openxmlformats.org/drawingml/2006/main" xmlns:r="http://schemas.openxmlformats.org/officeDocument/2006/relationships" xmlns:p="http://schemas.openxmlformats.org/presentationml/2006/main">
  <p:tag name="NUM" val="58"/>
</p:tagLst>
</file>

<file path=ppt/tags/tag1555.xml><?xml version="1.0" encoding="utf-8"?>
<p:tagLst xmlns:a="http://schemas.openxmlformats.org/drawingml/2006/main" xmlns:r="http://schemas.openxmlformats.org/officeDocument/2006/relationships" xmlns:p="http://schemas.openxmlformats.org/presentationml/2006/main">
  <p:tag name="NUM" val="59"/>
</p:tagLst>
</file>

<file path=ppt/tags/tag1556.xml><?xml version="1.0" encoding="utf-8"?>
<p:tagLst xmlns:a="http://schemas.openxmlformats.org/drawingml/2006/main" xmlns:r="http://schemas.openxmlformats.org/officeDocument/2006/relationships" xmlns:p="http://schemas.openxmlformats.org/presentationml/2006/main">
  <p:tag name="NUM" val="60"/>
</p:tagLst>
</file>

<file path=ppt/tags/tag1557.xml><?xml version="1.0" encoding="utf-8"?>
<p:tagLst xmlns:a="http://schemas.openxmlformats.org/drawingml/2006/main" xmlns:r="http://schemas.openxmlformats.org/officeDocument/2006/relationships" xmlns:p="http://schemas.openxmlformats.org/presentationml/2006/main">
  <p:tag name="NUM" val="61"/>
</p:tagLst>
</file>

<file path=ppt/tags/tag1558.xml><?xml version="1.0" encoding="utf-8"?>
<p:tagLst xmlns:a="http://schemas.openxmlformats.org/drawingml/2006/main" xmlns:r="http://schemas.openxmlformats.org/officeDocument/2006/relationships" xmlns:p="http://schemas.openxmlformats.org/presentationml/2006/main">
  <p:tag name="NUM" val="62"/>
</p:tagLst>
</file>

<file path=ppt/tags/tag1559.xml><?xml version="1.0" encoding="utf-8"?>
<p:tagLst xmlns:a="http://schemas.openxmlformats.org/drawingml/2006/main" xmlns:r="http://schemas.openxmlformats.org/officeDocument/2006/relationships" xmlns:p="http://schemas.openxmlformats.org/presentationml/2006/main">
  <p:tag name="NUM" val="63"/>
</p:tagLst>
</file>

<file path=ppt/tags/tag156.xml><?xml version="1.0" encoding="utf-8"?>
<p:tagLst xmlns:a="http://schemas.openxmlformats.org/drawingml/2006/main" xmlns:r="http://schemas.openxmlformats.org/officeDocument/2006/relationships" xmlns:p="http://schemas.openxmlformats.org/presentationml/2006/main">
  <p:tag name="NUM" val="7"/>
</p:tagLst>
</file>

<file path=ppt/tags/tag1560.xml><?xml version="1.0" encoding="utf-8"?>
<p:tagLst xmlns:a="http://schemas.openxmlformats.org/drawingml/2006/main" xmlns:r="http://schemas.openxmlformats.org/officeDocument/2006/relationships" xmlns:p="http://schemas.openxmlformats.org/presentationml/2006/main">
  <p:tag name="NUM" val="64"/>
</p:tagLst>
</file>

<file path=ppt/tags/tag1561.xml><?xml version="1.0" encoding="utf-8"?>
<p:tagLst xmlns:a="http://schemas.openxmlformats.org/drawingml/2006/main" xmlns:r="http://schemas.openxmlformats.org/officeDocument/2006/relationships" xmlns:p="http://schemas.openxmlformats.org/presentationml/2006/main">
  <p:tag name="NUM" val="65"/>
</p:tagLst>
</file>

<file path=ppt/tags/tag1562.xml><?xml version="1.0" encoding="utf-8"?>
<p:tagLst xmlns:a="http://schemas.openxmlformats.org/drawingml/2006/main" xmlns:r="http://schemas.openxmlformats.org/officeDocument/2006/relationships" xmlns:p="http://schemas.openxmlformats.org/presentationml/2006/main">
  <p:tag name="NUM" val="66"/>
</p:tagLst>
</file>

<file path=ppt/tags/tag1563.xml><?xml version="1.0" encoding="utf-8"?>
<p:tagLst xmlns:a="http://schemas.openxmlformats.org/drawingml/2006/main" xmlns:r="http://schemas.openxmlformats.org/officeDocument/2006/relationships" xmlns:p="http://schemas.openxmlformats.org/presentationml/2006/main">
  <p:tag name="NUM" val="67"/>
</p:tagLst>
</file>

<file path=ppt/tags/tag1564.xml><?xml version="1.0" encoding="utf-8"?>
<p:tagLst xmlns:a="http://schemas.openxmlformats.org/drawingml/2006/main" xmlns:r="http://schemas.openxmlformats.org/officeDocument/2006/relationships" xmlns:p="http://schemas.openxmlformats.org/presentationml/2006/main">
  <p:tag name="NUM" val="68"/>
</p:tagLst>
</file>

<file path=ppt/tags/tag1565.xml><?xml version="1.0" encoding="utf-8"?>
<p:tagLst xmlns:a="http://schemas.openxmlformats.org/drawingml/2006/main" xmlns:r="http://schemas.openxmlformats.org/officeDocument/2006/relationships" xmlns:p="http://schemas.openxmlformats.org/presentationml/2006/main">
  <p:tag name="NUM" val="69"/>
</p:tagLst>
</file>

<file path=ppt/tags/tag1566.xml><?xml version="1.0" encoding="utf-8"?>
<p:tagLst xmlns:a="http://schemas.openxmlformats.org/drawingml/2006/main" xmlns:r="http://schemas.openxmlformats.org/officeDocument/2006/relationships" xmlns:p="http://schemas.openxmlformats.org/presentationml/2006/main">
  <p:tag name="NUM" val="70"/>
</p:tagLst>
</file>

<file path=ppt/tags/tag1567.xml><?xml version="1.0" encoding="utf-8"?>
<p:tagLst xmlns:a="http://schemas.openxmlformats.org/drawingml/2006/main" xmlns:r="http://schemas.openxmlformats.org/officeDocument/2006/relationships" xmlns:p="http://schemas.openxmlformats.org/presentationml/2006/main">
  <p:tag name="NUM" val="71"/>
</p:tagLst>
</file>

<file path=ppt/tags/tag1568.xml><?xml version="1.0" encoding="utf-8"?>
<p:tagLst xmlns:a="http://schemas.openxmlformats.org/drawingml/2006/main" xmlns:r="http://schemas.openxmlformats.org/officeDocument/2006/relationships" xmlns:p="http://schemas.openxmlformats.org/presentationml/2006/main">
  <p:tag name="NUM" val="72"/>
</p:tagLst>
</file>

<file path=ppt/tags/tag1569.xml><?xml version="1.0" encoding="utf-8"?>
<p:tagLst xmlns:a="http://schemas.openxmlformats.org/drawingml/2006/main" xmlns:r="http://schemas.openxmlformats.org/officeDocument/2006/relationships" xmlns:p="http://schemas.openxmlformats.org/presentationml/2006/main">
  <p:tag name="NUM" val="73"/>
</p:tagLst>
</file>

<file path=ppt/tags/tag157.xml><?xml version="1.0" encoding="utf-8"?>
<p:tagLst xmlns:a="http://schemas.openxmlformats.org/drawingml/2006/main" xmlns:r="http://schemas.openxmlformats.org/officeDocument/2006/relationships" xmlns:p="http://schemas.openxmlformats.org/presentationml/2006/main">
  <p:tag name="NUM" val="8"/>
</p:tagLst>
</file>

<file path=ppt/tags/tag1570.xml><?xml version="1.0" encoding="utf-8"?>
<p:tagLst xmlns:a="http://schemas.openxmlformats.org/drawingml/2006/main" xmlns:r="http://schemas.openxmlformats.org/officeDocument/2006/relationships" xmlns:p="http://schemas.openxmlformats.org/presentationml/2006/main">
  <p:tag name="NUM" val="74"/>
</p:tagLst>
</file>

<file path=ppt/tags/tag1571.xml><?xml version="1.0" encoding="utf-8"?>
<p:tagLst xmlns:a="http://schemas.openxmlformats.org/drawingml/2006/main" xmlns:r="http://schemas.openxmlformats.org/officeDocument/2006/relationships" xmlns:p="http://schemas.openxmlformats.org/presentationml/2006/main">
  <p:tag name="NUM" val="75"/>
</p:tagLst>
</file>

<file path=ppt/tags/tag1572.xml><?xml version="1.0" encoding="utf-8"?>
<p:tagLst xmlns:a="http://schemas.openxmlformats.org/drawingml/2006/main" xmlns:r="http://schemas.openxmlformats.org/officeDocument/2006/relationships" xmlns:p="http://schemas.openxmlformats.org/presentationml/2006/main">
  <p:tag name="NUM" val="76"/>
</p:tagLst>
</file>

<file path=ppt/tags/tag1573.xml><?xml version="1.0" encoding="utf-8"?>
<p:tagLst xmlns:a="http://schemas.openxmlformats.org/drawingml/2006/main" xmlns:r="http://schemas.openxmlformats.org/officeDocument/2006/relationships" xmlns:p="http://schemas.openxmlformats.org/presentationml/2006/main">
  <p:tag name="NUM" val="77"/>
</p:tagLst>
</file>

<file path=ppt/tags/tag1574.xml><?xml version="1.0" encoding="utf-8"?>
<p:tagLst xmlns:a="http://schemas.openxmlformats.org/drawingml/2006/main" xmlns:r="http://schemas.openxmlformats.org/officeDocument/2006/relationships" xmlns:p="http://schemas.openxmlformats.org/presentationml/2006/main">
  <p:tag name="NUM" val="78"/>
</p:tagLst>
</file>

<file path=ppt/tags/tag1575.xml><?xml version="1.0" encoding="utf-8"?>
<p:tagLst xmlns:a="http://schemas.openxmlformats.org/drawingml/2006/main" xmlns:r="http://schemas.openxmlformats.org/officeDocument/2006/relationships" xmlns:p="http://schemas.openxmlformats.org/presentationml/2006/main">
  <p:tag name="NUM" val="79"/>
</p:tagLst>
</file>

<file path=ppt/tags/tag1576.xml><?xml version="1.0" encoding="utf-8"?>
<p:tagLst xmlns:a="http://schemas.openxmlformats.org/drawingml/2006/main" xmlns:r="http://schemas.openxmlformats.org/officeDocument/2006/relationships" xmlns:p="http://schemas.openxmlformats.org/presentationml/2006/main">
  <p:tag name="NUM" val="80"/>
</p:tagLst>
</file>

<file path=ppt/tags/tag1577.xml><?xml version="1.0" encoding="utf-8"?>
<p:tagLst xmlns:a="http://schemas.openxmlformats.org/drawingml/2006/main" xmlns:r="http://schemas.openxmlformats.org/officeDocument/2006/relationships" xmlns:p="http://schemas.openxmlformats.org/presentationml/2006/main">
  <p:tag name="NUM" val="81"/>
</p:tagLst>
</file>

<file path=ppt/tags/tag1578.xml><?xml version="1.0" encoding="utf-8"?>
<p:tagLst xmlns:a="http://schemas.openxmlformats.org/drawingml/2006/main" xmlns:r="http://schemas.openxmlformats.org/officeDocument/2006/relationships" xmlns:p="http://schemas.openxmlformats.org/presentationml/2006/main">
  <p:tag name="NUM" val="82"/>
</p:tagLst>
</file>

<file path=ppt/tags/tag1579.xml><?xml version="1.0" encoding="utf-8"?>
<p:tagLst xmlns:a="http://schemas.openxmlformats.org/drawingml/2006/main" xmlns:r="http://schemas.openxmlformats.org/officeDocument/2006/relationships" xmlns:p="http://schemas.openxmlformats.org/presentationml/2006/main">
  <p:tag name="NUM" val="83"/>
</p:tagLst>
</file>

<file path=ppt/tags/tag158.xml><?xml version="1.0" encoding="utf-8"?>
<p:tagLst xmlns:a="http://schemas.openxmlformats.org/drawingml/2006/main" xmlns:r="http://schemas.openxmlformats.org/officeDocument/2006/relationships" xmlns:p="http://schemas.openxmlformats.org/presentationml/2006/main">
  <p:tag name="NUM" val="9"/>
</p:tagLst>
</file>

<file path=ppt/tags/tag1580.xml><?xml version="1.0" encoding="utf-8"?>
<p:tagLst xmlns:a="http://schemas.openxmlformats.org/drawingml/2006/main" xmlns:r="http://schemas.openxmlformats.org/officeDocument/2006/relationships" xmlns:p="http://schemas.openxmlformats.org/presentationml/2006/main">
  <p:tag name="NUM" val="84"/>
</p:tagLst>
</file>

<file path=ppt/tags/tag1581.xml><?xml version="1.0" encoding="utf-8"?>
<p:tagLst xmlns:a="http://schemas.openxmlformats.org/drawingml/2006/main" xmlns:r="http://schemas.openxmlformats.org/officeDocument/2006/relationships" xmlns:p="http://schemas.openxmlformats.org/presentationml/2006/main">
  <p:tag name="NUM" val="85"/>
</p:tagLst>
</file>

<file path=ppt/tags/tag1582.xml><?xml version="1.0" encoding="utf-8"?>
<p:tagLst xmlns:a="http://schemas.openxmlformats.org/drawingml/2006/main" xmlns:r="http://schemas.openxmlformats.org/officeDocument/2006/relationships" xmlns:p="http://schemas.openxmlformats.org/presentationml/2006/main">
  <p:tag name="NUM" val="86"/>
</p:tagLst>
</file>

<file path=ppt/tags/tag1583.xml><?xml version="1.0" encoding="utf-8"?>
<p:tagLst xmlns:a="http://schemas.openxmlformats.org/drawingml/2006/main" xmlns:r="http://schemas.openxmlformats.org/officeDocument/2006/relationships" xmlns:p="http://schemas.openxmlformats.org/presentationml/2006/main">
  <p:tag name="NUM" val="87"/>
</p:tagLst>
</file>

<file path=ppt/tags/tag1584.xml><?xml version="1.0" encoding="utf-8"?>
<p:tagLst xmlns:a="http://schemas.openxmlformats.org/drawingml/2006/main" xmlns:r="http://schemas.openxmlformats.org/officeDocument/2006/relationships" xmlns:p="http://schemas.openxmlformats.org/presentationml/2006/main">
  <p:tag name="NUM" val="88"/>
</p:tagLst>
</file>

<file path=ppt/tags/tag1585.xml><?xml version="1.0" encoding="utf-8"?>
<p:tagLst xmlns:a="http://schemas.openxmlformats.org/drawingml/2006/main" xmlns:r="http://schemas.openxmlformats.org/officeDocument/2006/relationships" xmlns:p="http://schemas.openxmlformats.org/presentationml/2006/main">
  <p:tag name="NUM" val="89"/>
</p:tagLst>
</file>

<file path=ppt/tags/tag1586.xml><?xml version="1.0" encoding="utf-8"?>
<p:tagLst xmlns:a="http://schemas.openxmlformats.org/drawingml/2006/main" xmlns:r="http://schemas.openxmlformats.org/officeDocument/2006/relationships" xmlns:p="http://schemas.openxmlformats.org/presentationml/2006/main">
  <p:tag name="NUM" val="90"/>
</p:tagLst>
</file>

<file path=ppt/tags/tag1587.xml><?xml version="1.0" encoding="utf-8"?>
<p:tagLst xmlns:a="http://schemas.openxmlformats.org/drawingml/2006/main" xmlns:r="http://schemas.openxmlformats.org/officeDocument/2006/relationships" xmlns:p="http://schemas.openxmlformats.org/presentationml/2006/main">
  <p:tag name="NUM" val="91"/>
</p:tagLst>
</file>

<file path=ppt/tags/tag1588.xml><?xml version="1.0" encoding="utf-8"?>
<p:tagLst xmlns:a="http://schemas.openxmlformats.org/drawingml/2006/main" xmlns:r="http://schemas.openxmlformats.org/officeDocument/2006/relationships" xmlns:p="http://schemas.openxmlformats.org/presentationml/2006/main">
  <p:tag name="NUM" val="92"/>
</p:tagLst>
</file>

<file path=ppt/tags/tag1589.xml><?xml version="1.0" encoding="utf-8"?>
<p:tagLst xmlns:a="http://schemas.openxmlformats.org/drawingml/2006/main" xmlns:r="http://schemas.openxmlformats.org/officeDocument/2006/relationships" xmlns:p="http://schemas.openxmlformats.org/presentationml/2006/main">
  <p:tag name="NUM" val="93"/>
</p:tagLst>
</file>

<file path=ppt/tags/tag159.xml><?xml version="1.0" encoding="utf-8"?>
<p:tagLst xmlns:a="http://schemas.openxmlformats.org/drawingml/2006/main" xmlns:r="http://schemas.openxmlformats.org/officeDocument/2006/relationships" xmlns:p="http://schemas.openxmlformats.org/presentationml/2006/main">
  <p:tag name="NUM" val="10"/>
</p:tagLst>
</file>

<file path=ppt/tags/tag1590.xml><?xml version="1.0" encoding="utf-8"?>
<p:tagLst xmlns:a="http://schemas.openxmlformats.org/drawingml/2006/main" xmlns:r="http://schemas.openxmlformats.org/officeDocument/2006/relationships" xmlns:p="http://schemas.openxmlformats.org/presentationml/2006/main">
  <p:tag name="NUM" val="94"/>
</p:tagLst>
</file>

<file path=ppt/tags/tag1591.xml><?xml version="1.0" encoding="utf-8"?>
<p:tagLst xmlns:a="http://schemas.openxmlformats.org/drawingml/2006/main" xmlns:r="http://schemas.openxmlformats.org/officeDocument/2006/relationships" xmlns:p="http://schemas.openxmlformats.org/presentationml/2006/main">
  <p:tag name="NUM" val="95"/>
</p:tagLst>
</file>

<file path=ppt/tags/tag1592.xml><?xml version="1.0" encoding="utf-8"?>
<p:tagLst xmlns:a="http://schemas.openxmlformats.org/drawingml/2006/main" xmlns:r="http://schemas.openxmlformats.org/officeDocument/2006/relationships" xmlns:p="http://schemas.openxmlformats.org/presentationml/2006/main">
  <p:tag name="NUM" val="96"/>
</p:tagLst>
</file>

<file path=ppt/tags/tag1593.xml><?xml version="1.0" encoding="utf-8"?>
<p:tagLst xmlns:a="http://schemas.openxmlformats.org/drawingml/2006/main" xmlns:r="http://schemas.openxmlformats.org/officeDocument/2006/relationships" xmlns:p="http://schemas.openxmlformats.org/presentationml/2006/main">
  <p:tag name="NUM" val="97"/>
</p:tagLst>
</file>

<file path=ppt/tags/tag1594.xml><?xml version="1.0" encoding="utf-8"?>
<p:tagLst xmlns:a="http://schemas.openxmlformats.org/drawingml/2006/main" xmlns:r="http://schemas.openxmlformats.org/officeDocument/2006/relationships" xmlns:p="http://schemas.openxmlformats.org/presentationml/2006/main">
  <p:tag name="NUM" val="98"/>
</p:tagLst>
</file>

<file path=ppt/tags/tag1595.xml><?xml version="1.0" encoding="utf-8"?>
<p:tagLst xmlns:a="http://schemas.openxmlformats.org/drawingml/2006/main" xmlns:r="http://schemas.openxmlformats.org/officeDocument/2006/relationships" xmlns:p="http://schemas.openxmlformats.org/presentationml/2006/main">
  <p:tag name="NUM" val="99"/>
</p:tagLst>
</file>

<file path=ppt/tags/tag1596.xml><?xml version="1.0" encoding="utf-8"?>
<p:tagLst xmlns:a="http://schemas.openxmlformats.org/drawingml/2006/main" xmlns:r="http://schemas.openxmlformats.org/officeDocument/2006/relationships" xmlns:p="http://schemas.openxmlformats.org/presentationml/2006/main">
  <p:tag name="NUM" val="100"/>
</p:tagLst>
</file>

<file path=ppt/tags/tag1597.xml><?xml version="1.0" encoding="utf-8"?>
<p:tagLst xmlns:a="http://schemas.openxmlformats.org/drawingml/2006/main" xmlns:r="http://schemas.openxmlformats.org/officeDocument/2006/relationships" xmlns:p="http://schemas.openxmlformats.org/presentationml/2006/main">
  <p:tag name="NUM" val="101"/>
</p:tagLst>
</file>

<file path=ppt/tags/tag1598.xml><?xml version="1.0" encoding="utf-8"?>
<p:tagLst xmlns:a="http://schemas.openxmlformats.org/drawingml/2006/main" xmlns:r="http://schemas.openxmlformats.org/officeDocument/2006/relationships" xmlns:p="http://schemas.openxmlformats.org/presentationml/2006/main">
  <p:tag name="NUM" val="102"/>
</p:tagLst>
</file>

<file path=ppt/tags/tag1599.xml><?xml version="1.0" encoding="utf-8"?>
<p:tagLst xmlns:a="http://schemas.openxmlformats.org/drawingml/2006/main" xmlns:r="http://schemas.openxmlformats.org/officeDocument/2006/relationships" xmlns:p="http://schemas.openxmlformats.org/presentationml/2006/main">
  <p:tag name="NUM" val="103"/>
</p:tagLst>
</file>

<file path=ppt/tags/tag16.xml><?xml version="1.0" encoding="utf-8"?>
<p:tagLst xmlns:a="http://schemas.openxmlformats.org/drawingml/2006/main" xmlns:r="http://schemas.openxmlformats.org/officeDocument/2006/relationships" xmlns:p="http://schemas.openxmlformats.org/presentationml/2006/main">
  <p:tag name="NUM" val="4"/>
</p:tagLst>
</file>

<file path=ppt/tags/tag160.xml><?xml version="1.0" encoding="utf-8"?>
<p:tagLst xmlns:a="http://schemas.openxmlformats.org/drawingml/2006/main" xmlns:r="http://schemas.openxmlformats.org/officeDocument/2006/relationships" xmlns:p="http://schemas.openxmlformats.org/presentationml/2006/main">
  <p:tag name="NUM" val="11"/>
</p:tagLst>
</file>

<file path=ppt/tags/tag1600.xml><?xml version="1.0" encoding="utf-8"?>
<p:tagLst xmlns:a="http://schemas.openxmlformats.org/drawingml/2006/main" xmlns:r="http://schemas.openxmlformats.org/officeDocument/2006/relationships" xmlns:p="http://schemas.openxmlformats.org/presentationml/2006/main">
  <p:tag name="NUM" val="104"/>
</p:tagLst>
</file>

<file path=ppt/tags/tag1601.xml><?xml version="1.0" encoding="utf-8"?>
<p:tagLst xmlns:a="http://schemas.openxmlformats.org/drawingml/2006/main" xmlns:r="http://schemas.openxmlformats.org/officeDocument/2006/relationships" xmlns:p="http://schemas.openxmlformats.org/presentationml/2006/main">
  <p:tag name="NUM" val="105"/>
</p:tagLst>
</file>

<file path=ppt/tags/tag1602.xml><?xml version="1.0" encoding="utf-8"?>
<p:tagLst xmlns:a="http://schemas.openxmlformats.org/drawingml/2006/main" xmlns:r="http://schemas.openxmlformats.org/officeDocument/2006/relationships" xmlns:p="http://schemas.openxmlformats.org/presentationml/2006/main">
  <p:tag name="NUM" val="106"/>
</p:tagLst>
</file>

<file path=ppt/tags/tag1603.xml><?xml version="1.0" encoding="utf-8"?>
<p:tagLst xmlns:a="http://schemas.openxmlformats.org/drawingml/2006/main" xmlns:r="http://schemas.openxmlformats.org/officeDocument/2006/relationships" xmlns:p="http://schemas.openxmlformats.org/presentationml/2006/main">
  <p:tag name="NUM" val="107"/>
</p:tagLst>
</file>

<file path=ppt/tags/tag1604.xml><?xml version="1.0" encoding="utf-8"?>
<p:tagLst xmlns:a="http://schemas.openxmlformats.org/drawingml/2006/main" xmlns:r="http://schemas.openxmlformats.org/officeDocument/2006/relationships" xmlns:p="http://schemas.openxmlformats.org/presentationml/2006/main">
  <p:tag name="NUM" val="108"/>
</p:tagLst>
</file>

<file path=ppt/tags/tag1605.xml><?xml version="1.0" encoding="utf-8"?>
<p:tagLst xmlns:a="http://schemas.openxmlformats.org/drawingml/2006/main" xmlns:r="http://schemas.openxmlformats.org/officeDocument/2006/relationships" xmlns:p="http://schemas.openxmlformats.org/presentationml/2006/main">
  <p:tag name="NUM" val="109"/>
</p:tagLst>
</file>

<file path=ppt/tags/tag1606.xml><?xml version="1.0" encoding="utf-8"?>
<p:tagLst xmlns:a="http://schemas.openxmlformats.org/drawingml/2006/main" xmlns:r="http://schemas.openxmlformats.org/officeDocument/2006/relationships" xmlns:p="http://schemas.openxmlformats.org/presentationml/2006/main">
  <p:tag name="NUM" val="110"/>
</p:tagLst>
</file>

<file path=ppt/tags/tag1607.xml><?xml version="1.0" encoding="utf-8"?>
<p:tagLst xmlns:a="http://schemas.openxmlformats.org/drawingml/2006/main" xmlns:r="http://schemas.openxmlformats.org/officeDocument/2006/relationships" xmlns:p="http://schemas.openxmlformats.org/presentationml/2006/main">
  <p:tag name="NUM" val="111"/>
</p:tagLst>
</file>

<file path=ppt/tags/tag1608.xml><?xml version="1.0" encoding="utf-8"?>
<p:tagLst xmlns:a="http://schemas.openxmlformats.org/drawingml/2006/main" xmlns:r="http://schemas.openxmlformats.org/officeDocument/2006/relationships" xmlns:p="http://schemas.openxmlformats.org/presentationml/2006/main">
  <p:tag name="NUM" val="112"/>
</p:tagLst>
</file>

<file path=ppt/tags/tag1609.xml><?xml version="1.0" encoding="utf-8"?>
<p:tagLst xmlns:a="http://schemas.openxmlformats.org/drawingml/2006/main" xmlns:r="http://schemas.openxmlformats.org/officeDocument/2006/relationships" xmlns:p="http://schemas.openxmlformats.org/presentationml/2006/main">
  <p:tag name="NUM" val="113"/>
</p:tagLst>
</file>

<file path=ppt/tags/tag161.xml><?xml version="1.0" encoding="utf-8"?>
<p:tagLst xmlns:a="http://schemas.openxmlformats.org/drawingml/2006/main" xmlns:r="http://schemas.openxmlformats.org/officeDocument/2006/relationships" xmlns:p="http://schemas.openxmlformats.org/presentationml/2006/main">
  <p:tag name="NUM" val="12"/>
</p:tagLst>
</file>

<file path=ppt/tags/tag1610.xml><?xml version="1.0" encoding="utf-8"?>
<p:tagLst xmlns:a="http://schemas.openxmlformats.org/drawingml/2006/main" xmlns:r="http://schemas.openxmlformats.org/officeDocument/2006/relationships" xmlns:p="http://schemas.openxmlformats.org/presentationml/2006/main">
  <p:tag name="NUM" val="114"/>
</p:tagLst>
</file>

<file path=ppt/tags/tag1611.xml><?xml version="1.0" encoding="utf-8"?>
<p:tagLst xmlns:a="http://schemas.openxmlformats.org/drawingml/2006/main" xmlns:r="http://schemas.openxmlformats.org/officeDocument/2006/relationships" xmlns:p="http://schemas.openxmlformats.org/presentationml/2006/main">
  <p:tag name="NUM" val="115"/>
</p:tagLst>
</file>

<file path=ppt/tags/tag1612.xml><?xml version="1.0" encoding="utf-8"?>
<p:tagLst xmlns:a="http://schemas.openxmlformats.org/drawingml/2006/main" xmlns:r="http://schemas.openxmlformats.org/officeDocument/2006/relationships" xmlns:p="http://schemas.openxmlformats.org/presentationml/2006/main">
  <p:tag name="NUM" val="116"/>
</p:tagLst>
</file>

<file path=ppt/tags/tag1613.xml><?xml version="1.0" encoding="utf-8"?>
<p:tagLst xmlns:a="http://schemas.openxmlformats.org/drawingml/2006/main" xmlns:r="http://schemas.openxmlformats.org/officeDocument/2006/relationships" xmlns:p="http://schemas.openxmlformats.org/presentationml/2006/main">
  <p:tag name="NUM" val="117"/>
</p:tagLst>
</file>

<file path=ppt/tags/tag1614.xml><?xml version="1.0" encoding="utf-8"?>
<p:tagLst xmlns:a="http://schemas.openxmlformats.org/drawingml/2006/main" xmlns:r="http://schemas.openxmlformats.org/officeDocument/2006/relationships" xmlns:p="http://schemas.openxmlformats.org/presentationml/2006/main">
  <p:tag name="NUM" val="118"/>
</p:tagLst>
</file>

<file path=ppt/tags/tag1615.xml><?xml version="1.0" encoding="utf-8"?>
<p:tagLst xmlns:a="http://schemas.openxmlformats.org/drawingml/2006/main" xmlns:r="http://schemas.openxmlformats.org/officeDocument/2006/relationships" xmlns:p="http://schemas.openxmlformats.org/presentationml/2006/main">
  <p:tag name="NUM" val="119"/>
</p:tagLst>
</file>

<file path=ppt/tags/tag1616.xml><?xml version="1.0" encoding="utf-8"?>
<p:tagLst xmlns:a="http://schemas.openxmlformats.org/drawingml/2006/main" xmlns:r="http://schemas.openxmlformats.org/officeDocument/2006/relationships" xmlns:p="http://schemas.openxmlformats.org/presentationml/2006/main">
  <p:tag name="NUM" val="120"/>
</p:tagLst>
</file>

<file path=ppt/tags/tag1617.xml><?xml version="1.0" encoding="utf-8"?>
<p:tagLst xmlns:a="http://schemas.openxmlformats.org/drawingml/2006/main" xmlns:r="http://schemas.openxmlformats.org/officeDocument/2006/relationships" xmlns:p="http://schemas.openxmlformats.org/presentationml/2006/main">
  <p:tag name="NUM" val="121"/>
</p:tagLst>
</file>

<file path=ppt/tags/tag1618.xml><?xml version="1.0" encoding="utf-8"?>
<p:tagLst xmlns:a="http://schemas.openxmlformats.org/drawingml/2006/main" xmlns:r="http://schemas.openxmlformats.org/officeDocument/2006/relationships" xmlns:p="http://schemas.openxmlformats.org/presentationml/2006/main">
  <p:tag name="NUM" val="122"/>
</p:tagLst>
</file>

<file path=ppt/tags/tag1619.xml><?xml version="1.0" encoding="utf-8"?>
<p:tagLst xmlns:a="http://schemas.openxmlformats.org/drawingml/2006/main" xmlns:r="http://schemas.openxmlformats.org/officeDocument/2006/relationships" xmlns:p="http://schemas.openxmlformats.org/presentationml/2006/main">
  <p:tag name="NUM" val="123"/>
</p:tagLst>
</file>

<file path=ppt/tags/tag162.xml><?xml version="1.0" encoding="utf-8"?>
<p:tagLst xmlns:a="http://schemas.openxmlformats.org/drawingml/2006/main" xmlns:r="http://schemas.openxmlformats.org/officeDocument/2006/relationships" xmlns:p="http://schemas.openxmlformats.org/presentationml/2006/main">
  <p:tag name="NUM" val="13"/>
</p:tagLst>
</file>

<file path=ppt/tags/tag1620.xml><?xml version="1.0" encoding="utf-8"?>
<p:tagLst xmlns:a="http://schemas.openxmlformats.org/drawingml/2006/main" xmlns:r="http://schemas.openxmlformats.org/officeDocument/2006/relationships" xmlns:p="http://schemas.openxmlformats.org/presentationml/2006/main">
  <p:tag name="NUM" val="124"/>
</p:tagLst>
</file>

<file path=ppt/tags/tag1621.xml><?xml version="1.0" encoding="utf-8"?>
<p:tagLst xmlns:a="http://schemas.openxmlformats.org/drawingml/2006/main" xmlns:r="http://schemas.openxmlformats.org/officeDocument/2006/relationships" xmlns:p="http://schemas.openxmlformats.org/presentationml/2006/main">
  <p:tag name="NUM" val="125"/>
</p:tagLst>
</file>

<file path=ppt/tags/tag1622.xml><?xml version="1.0" encoding="utf-8"?>
<p:tagLst xmlns:a="http://schemas.openxmlformats.org/drawingml/2006/main" xmlns:r="http://schemas.openxmlformats.org/officeDocument/2006/relationships" xmlns:p="http://schemas.openxmlformats.org/presentationml/2006/main">
  <p:tag name="NUM" val="126"/>
</p:tagLst>
</file>

<file path=ppt/tags/tag1623.xml><?xml version="1.0" encoding="utf-8"?>
<p:tagLst xmlns:a="http://schemas.openxmlformats.org/drawingml/2006/main" xmlns:r="http://schemas.openxmlformats.org/officeDocument/2006/relationships" xmlns:p="http://schemas.openxmlformats.org/presentationml/2006/main">
  <p:tag name="NUM" val="127"/>
</p:tagLst>
</file>

<file path=ppt/tags/tag1624.xml><?xml version="1.0" encoding="utf-8"?>
<p:tagLst xmlns:a="http://schemas.openxmlformats.org/drawingml/2006/main" xmlns:r="http://schemas.openxmlformats.org/officeDocument/2006/relationships" xmlns:p="http://schemas.openxmlformats.org/presentationml/2006/main">
  <p:tag name="NUM" val="128"/>
</p:tagLst>
</file>

<file path=ppt/tags/tag1625.xml><?xml version="1.0" encoding="utf-8"?>
<p:tagLst xmlns:a="http://schemas.openxmlformats.org/drawingml/2006/main" xmlns:r="http://schemas.openxmlformats.org/officeDocument/2006/relationships" xmlns:p="http://schemas.openxmlformats.org/presentationml/2006/main">
  <p:tag name="NUM" val="129"/>
</p:tagLst>
</file>

<file path=ppt/tags/tag1626.xml><?xml version="1.0" encoding="utf-8"?>
<p:tagLst xmlns:a="http://schemas.openxmlformats.org/drawingml/2006/main" xmlns:r="http://schemas.openxmlformats.org/officeDocument/2006/relationships" xmlns:p="http://schemas.openxmlformats.org/presentationml/2006/main">
  <p:tag name="NUM" val="130"/>
</p:tagLst>
</file>

<file path=ppt/tags/tag1627.xml><?xml version="1.0" encoding="utf-8"?>
<p:tagLst xmlns:a="http://schemas.openxmlformats.org/drawingml/2006/main" xmlns:r="http://schemas.openxmlformats.org/officeDocument/2006/relationships" xmlns:p="http://schemas.openxmlformats.org/presentationml/2006/main">
  <p:tag name="NUM" val="131"/>
</p:tagLst>
</file>

<file path=ppt/tags/tag1628.xml><?xml version="1.0" encoding="utf-8"?>
<p:tagLst xmlns:a="http://schemas.openxmlformats.org/drawingml/2006/main" xmlns:r="http://schemas.openxmlformats.org/officeDocument/2006/relationships" xmlns:p="http://schemas.openxmlformats.org/presentationml/2006/main">
  <p:tag name="NUM" val="132"/>
</p:tagLst>
</file>

<file path=ppt/tags/tag1629.xml><?xml version="1.0" encoding="utf-8"?>
<p:tagLst xmlns:a="http://schemas.openxmlformats.org/drawingml/2006/main" xmlns:r="http://schemas.openxmlformats.org/officeDocument/2006/relationships" xmlns:p="http://schemas.openxmlformats.org/presentationml/2006/main">
  <p:tag name="NUM" val="133"/>
</p:tagLst>
</file>

<file path=ppt/tags/tag163.xml><?xml version="1.0" encoding="utf-8"?>
<p:tagLst xmlns:a="http://schemas.openxmlformats.org/drawingml/2006/main" xmlns:r="http://schemas.openxmlformats.org/officeDocument/2006/relationships" xmlns:p="http://schemas.openxmlformats.org/presentationml/2006/main">
  <p:tag name="NUM" val="14"/>
</p:tagLst>
</file>

<file path=ppt/tags/tag1630.xml><?xml version="1.0" encoding="utf-8"?>
<p:tagLst xmlns:a="http://schemas.openxmlformats.org/drawingml/2006/main" xmlns:r="http://schemas.openxmlformats.org/officeDocument/2006/relationships" xmlns:p="http://schemas.openxmlformats.org/presentationml/2006/main">
  <p:tag name="NUM" val="134"/>
</p:tagLst>
</file>

<file path=ppt/tags/tag1631.xml><?xml version="1.0" encoding="utf-8"?>
<p:tagLst xmlns:a="http://schemas.openxmlformats.org/drawingml/2006/main" xmlns:r="http://schemas.openxmlformats.org/officeDocument/2006/relationships" xmlns:p="http://schemas.openxmlformats.org/presentationml/2006/main">
  <p:tag name="NUM" val="135"/>
</p:tagLst>
</file>

<file path=ppt/tags/tag1632.xml><?xml version="1.0" encoding="utf-8"?>
<p:tagLst xmlns:a="http://schemas.openxmlformats.org/drawingml/2006/main" xmlns:r="http://schemas.openxmlformats.org/officeDocument/2006/relationships" xmlns:p="http://schemas.openxmlformats.org/presentationml/2006/main">
  <p:tag name="NUM" val="136"/>
</p:tagLst>
</file>

<file path=ppt/tags/tag1633.xml><?xml version="1.0" encoding="utf-8"?>
<p:tagLst xmlns:a="http://schemas.openxmlformats.org/drawingml/2006/main" xmlns:r="http://schemas.openxmlformats.org/officeDocument/2006/relationships" xmlns:p="http://schemas.openxmlformats.org/presentationml/2006/main">
  <p:tag name="NUM" val="137"/>
</p:tagLst>
</file>

<file path=ppt/tags/tag1634.xml><?xml version="1.0" encoding="utf-8"?>
<p:tagLst xmlns:a="http://schemas.openxmlformats.org/drawingml/2006/main" xmlns:r="http://schemas.openxmlformats.org/officeDocument/2006/relationships" xmlns:p="http://schemas.openxmlformats.org/presentationml/2006/main">
  <p:tag name="NUM" val="138"/>
</p:tagLst>
</file>

<file path=ppt/tags/tag1635.xml><?xml version="1.0" encoding="utf-8"?>
<p:tagLst xmlns:a="http://schemas.openxmlformats.org/drawingml/2006/main" xmlns:r="http://schemas.openxmlformats.org/officeDocument/2006/relationships" xmlns:p="http://schemas.openxmlformats.org/presentationml/2006/main">
  <p:tag name="NUM" val="139"/>
</p:tagLst>
</file>

<file path=ppt/tags/tag1636.xml><?xml version="1.0" encoding="utf-8"?>
<p:tagLst xmlns:a="http://schemas.openxmlformats.org/drawingml/2006/main" xmlns:r="http://schemas.openxmlformats.org/officeDocument/2006/relationships" xmlns:p="http://schemas.openxmlformats.org/presentationml/2006/main">
  <p:tag name="NUM" val="140"/>
</p:tagLst>
</file>

<file path=ppt/tags/tag1637.xml><?xml version="1.0" encoding="utf-8"?>
<p:tagLst xmlns:a="http://schemas.openxmlformats.org/drawingml/2006/main" xmlns:r="http://schemas.openxmlformats.org/officeDocument/2006/relationships" xmlns:p="http://schemas.openxmlformats.org/presentationml/2006/main">
  <p:tag name="NUM" val="141"/>
</p:tagLst>
</file>

<file path=ppt/tags/tag1638.xml><?xml version="1.0" encoding="utf-8"?>
<p:tagLst xmlns:a="http://schemas.openxmlformats.org/drawingml/2006/main" xmlns:r="http://schemas.openxmlformats.org/officeDocument/2006/relationships" xmlns:p="http://schemas.openxmlformats.org/presentationml/2006/main">
  <p:tag name="NUM" val="142"/>
</p:tagLst>
</file>

<file path=ppt/tags/tag1639.xml><?xml version="1.0" encoding="utf-8"?>
<p:tagLst xmlns:a="http://schemas.openxmlformats.org/drawingml/2006/main" xmlns:r="http://schemas.openxmlformats.org/officeDocument/2006/relationships" xmlns:p="http://schemas.openxmlformats.org/presentationml/2006/main">
  <p:tag name="NUM" val="143"/>
</p:tagLst>
</file>

<file path=ppt/tags/tag164.xml><?xml version="1.0" encoding="utf-8"?>
<p:tagLst xmlns:a="http://schemas.openxmlformats.org/drawingml/2006/main" xmlns:r="http://schemas.openxmlformats.org/officeDocument/2006/relationships" xmlns:p="http://schemas.openxmlformats.org/presentationml/2006/main">
  <p:tag name="NUM" val="15"/>
</p:tagLst>
</file>

<file path=ppt/tags/tag1640.xml><?xml version="1.0" encoding="utf-8"?>
<p:tagLst xmlns:a="http://schemas.openxmlformats.org/drawingml/2006/main" xmlns:r="http://schemas.openxmlformats.org/officeDocument/2006/relationships" xmlns:p="http://schemas.openxmlformats.org/presentationml/2006/main">
  <p:tag name="NUM" val="144"/>
</p:tagLst>
</file>

<file path=ppt/tags/tag1641.xml><?xml version="1.0" encoding="utf-8"?>
<p:tagLst xmlns:a="http://schemas.openxmlformats.org/drawingml/2006/main" xmlns:r="http://schemas.openxmlformats.org/officeDocument/2006/relationships" xmlns:p="http://schemas.openxmlformats.org/presentationml/2006/main">
  <p:tag name="NUM" val="145"/>
</p:tagLst>
</file>

<file path=ppt/tags/tag1642.xml><?xml version="1.0" encoding="utf-8"?>
<p:tagLst xmlns:a="http://schemas.openxmlformats.org/drawingml/2006/main" xmlns:r="http://schemas.openxmlformats.org/officeDocument/2006/relationships" xmlns:p="http://schemas.openxmlformats.org/presentationml/2006/main">
  <p:tag name="NUM" val="146"/>
</p:tagLst>
</file>

<file path=ppt/tags/tag1643.xml><?xml version="1.0" encoding="utf-8"?>
<p:tagLst xmlns:a="http://schemas.openxmlformats.org/drawingml/2006/main" xmlns:r="http://schemas.openxmlformats.org/officeDocument/2006/relationships" xmlns:p="http://schemas.openxmlformats.org/presentationml/2006/main">
  <p:tag name="NUM" val="147"/>
</p:tagLst>
</file>

<file path=ppt/tags/tag1644.xml><?xml version="1.0" encoding="utf-8"?>
<p:tagLst xmlns:a="http://schemas.openxmlformats.org/drawingml/2006/main" xmlns:r="http://schemas.openxmlformats.org/officeDocument/2006/relationships" xmlns:p="http://schemas.openxmlformats.org/presentationml/2006/main">
  <p:tag name="NUM" val="148"/>
</p:tagLst>
</file>

<file path=ppt/tags/tag1645.xml><?xml version="1.0" encoding="utf-8"?>
<p:tagLst xmlns:a="http://schemas.openxmlformats.org/drawingml/2006/main" xmlns:r="http://schemas.openxmlformats.org/officeDocument/2006/relationships" xmlns:p="http://schemas.openxmlformats.org/presentationml/2006/main">
  <p:tag name="NUM" val="149"/>
</p:tagLst>
</file>

<file path=ppt/tags/tag1646.xml><?xml version="1.0" encoding="utf-8"?>
<p:tagLst xmlns:a="http://schemas.openxmlformats.org/drawingml/2006/main" xmlns:r="http://schemas.openxmlformats.org/officeDocument/2006/relationships" xmlns:p="http://schemas.openxmlformats.org/presentationml/2006/main">
  <p:tag name="NUM" val="150"/>
</p:tagLst>
</file>

<file path=ppt/tags/tag1647.xml><?xml version="1.0" encoding="utf-8"?>
<p:tagLst xmlns:a="http://schemas.openxmlformats.org/drawingml/2006/main" xmlns:r="http://schemas.openxmlformats.org/officeDocument/2006/relationships" xmlns:p="http://schemas.openxmlformats.org/presentationml/2006/main">
  <p:tag name="NUM" val="151"/>
</p:tagLst>
</file>

<file path=ppt/tags/tag1648.xml><?xml version="1.0" encoding="utf-8"?>
<p:tagLst xmlns:a="http://schemas.openxmlformats.org/drawingml/2006/main" xmlns:r="http://schemas.openxmlformats.org/officeDocument/2006/relationships" xmlns:p="http://schemas.openxmlformats.org/presentationml/2006/main">
  <p:tag name="NUM" val="152"/>
</p:tagLst>
</file>

<file path=ppt/tags/tag1649.xml><?xml version="1.0" encoding="utf-8"?>
<p:tagLst xmlns:a="http://schemas.openxmlformats.org/drawingml/2006/main" xmlns:r="http://schemas.openxmlformats.org/officeDocument/2006/relationships" xmlns:p="http://schemas.openxmlformats.org/presentationml/2006/main">
  <p:tag name="NUM" val="153"/>
</p:tagLst>
</file>

<file path=ppt/tags/tag165.xml><?xml version="1.0" encoding="utf-8"?>
<p:tagLst xmlns:a="http://schemas.openxmlformats.org/drawingml/2006/main" xmlns:r="http://schemas.openxmlformats.org/officeDocument/2006/relationships" xmlns:p="http://schemas.openxmlformats.org/presentationml/2006/main">
  <p:tag name="NUM" val="16"/>
</p:tagLst>
</file>

<file path=ppt/tags/tag1650.xml><?xml version="1.0" encoding="utf-8"?>
<p:tagLst xmlns:a="http://schemas.openxmlformats.org/drawingml/2006/main" xmlns:r="http://schemas.openxmlformats.org/officeDocument/2006/relationships" xmlns:p="http://schemas.openxmlformats.org/presentationml/2006/main">
  <p:tag name="NUM" val="154"/>
</p:tagLst>
</file>

<file path=ppt/tags/tag1651.xml><?xml version="1.0" encoding="utf-8"?>
<p:tagLst xmlns:a="http://schemas.openxmlformats.org/drawingml/2006/main" xmlns:r="http://schemas.openxmlformats.org/officeDocument/2006/relationships" xmlns:p="http://schemas.openxmlformats.org/presentationml/2006/main">
  <p:tag name="NUM" val="155"/>
</p:tagLst>
</file>

<file path=ppt/tags/tag1652.xml><?xml version="1.0" encoding="utf-8"?>
<p:tagLst xmlns:a="http://schemas.openxmlformats.org/drawingml/2006/main" xmlns:r="http://schemas.openxmlformats.org/officeDocument/2006/relationships" xmlns:p="http://schemas.openxmlformats.org/presentationml/2006/main">
  <p:tag name="NUM" val="156"/>
</p:tagLst>
</file>

<file path=ppt/tags/tag1653.xml><?xml version="1.0" encoding="utf-8"?>
<p:tagLst xmlns:a="http://schemas.openxmlformats.org/drawingml/2006/main" xmlns:r="http://schemas.openxmlformats.org/officeDocument/2006/relationships" xmlns:p="http://schemas.openxmlformats.org/presentationml/2006/main">
  <p:tag name="NUM" val="157"/>
</p:tagLst>
</file>

<file path=ppt/tags/tag1654.xml><?xml version="1.0" encoding="utf-8"?>
<p:tagLst xmlns:a="http://schemas.openxmlformats.org/drawingml/2006/main" xmlns:r="http://schemas.openxmlformats.org/officeDocument/2006/relationships" xmlns:p="http://schemas.openxmlformats.org/presentationml/2006/main">
  <p:tag name="NUM" val="158"/>
</p:tagLst>
</file>

<file path=ppt/tags/tag1655.xml><?xml version="1.0" encoding="utf-8"?>
<p:tagLst xmlns:a="http://schemas.openxmlformats.org/drawingml/2006/main" xmlns:r="http://schemas.openxmlformats.org/officeDocument/2006/relationships" xmlns:p="http://schemas.openxmlformats.org/presentationml/2006/main">
  <p:tag name="NUM" val="159"/>
</p:tagLst>
</file>

<file path=ppt/tags/tag1656.xml><?xml version="1.0" encoding="utf-8"?>
<p:tagLst xmlns:a="http://schemas.openxmlformats.org/drawingml/2006/main" xmlns:r="http://schemas.openxmlformats.org/officeDocument/2006/relationships" xmlns:p="http://schemas.openxmlformats.org/presentationml/2006/main">
  <p:tag name="NUM" val="160"/>
</p:tagLst>
</file>

<file path=ppt/tags/tag1657.xml><?xml version="1.0" encoding="utf-8"?>
<p:tagLst xmlns:a="http://schemas.openxmlformats.org/drawingml/2006/main" xmlns:r="http://schemas.openxmlformats.org/officeDocument/2006/relationships" xmlns:p="http://schemas.openxmlformats.org/presentationml/2006/main">
  <p:tag name="NUM" val="161"/>
</p:tagLst>
</file>

<file path=ppt/tags/tag1658.xml><?xml version="1.0" encoding="utf-8"?>
<p:tagLst xmlns:a="http://schemas.openxmlformats.org/drawingml/2006/main" xmlns:r="http://schemas.openxmlformats.org/officeDocument/2006/relationships" xmlns:p="http://schemas.openxmlformats.org/presentationml/2006/main">
  <p:tag name="NUM" val="162"/>
</p:tagLst>
</file>

<file path=ppt/tags/tag1659.xml><?xml version="1.0" encoding="utf-8"?>
<p:tagLst xmlns:a="http://schemas.openxmlformats.org/drawingml/2006/main" xmlns:r="http://schemas.openxmlformats.org/officeDocument/2006/relationships" xmlns:p="http://schemas.openxmlformats.org/presentationml/2006/main">
  <p:tag name="NUM" val="163"/>
</p:tagLst>
</file>

<file path=ppt/tags/tag166.xml><?xml version="1.0" encoding="utf-8"?>
<p:tagLst xmlns:a="http://schemas.openxmlformats.org/drawingml/2006/main" xmlns:r="http://schemas.openxmlformats.org/officeDocument/2006/relationships" xmlns:p="http://schemas.openxmlformats.org/presentationml/2006/main">
  <p:tag name="NUM" val="17"/>
</p:tagLst>
</file>

<file path=ppt/tags/tag1660.xml><?xml version="1.0" encoding="utf-8"?>
<p:tagLst xmlns:a="http://schemas.openxmlformats.org/drawingml/2006/main" xmlns:r="http://schemas.openxmlformats.org/officeDocument/2006/relationships" xmlns:p="http://schemas.openxmlformats.org/presentationml/2006/main">
  <p:tag name="NUM" val="164"/>
</p:tagLst>
</file>

<file path=ppt/tags/tag1661.xml><?xml version="1.0" encoding="utf-8"?>
<p:tagLst xmlns:a="http://schemas.openxmlformats.org/drawingml/2006/main" xmlns:r="http://schemas.openxmlformats.org/officeDocument/2006/relationships" xmlns:p="http://schemas.openxmlformats.org/presentationml/2006/main">
  <p:tag name="NUM" val="165"/>
</p:tagLst>
</file>

<file path=ppt/tags/tag1662.xml><?xml version="1.0" encoding="utf-8"?>
<p:tagLst xmlns:a="http://schemas.openxmlformats.org/drawingml/2006/main" xmlns:r="http://schemas.openxmlformats.org/officeDocument/2006/relationships" xmlns:p="http://schemas.openxmlformats.org/presentationml/2006/main">
  <p:tag name="NUM" val="166"/>
</p:tagLst>
</file>

<file path=ppt/tags/tag1663.xml><?xml version="1.0" encoding="utf-8"?>
<p:tagLst xmlns:a="http://schemas.openxmlformats.org/drawingml/2006/main" xmlns:r="http://schemas.openxmlformats.org/officeDocument/2006/relationships" xmlns:p="http://schemas.openxmlformats.org/presentationml/2006/main">
  <p:tag name="NUM" val="167"/>
</p:tagLst>
</file>

<file path=ppt/tags/tag1664.xml><?xml version="1.0" encoding="utf-8"?>
<p:tagLst xmlns:a="http://schemas.openxmlformats.org/drawingml/2006/main" xmlns:r="http://schemas.openxmlformats.org/officeDocument/2006/relationships" xmlns:p="http://schemas.openxmlformats.org/presentationml/2006/main">
  <p:tag name="NUM" val="168"/>
</p:tagLst>
</file>

<file path=ppt/tags/tag1665.xml><?xml version="1.0" encoding="utf-8"?>
<p:tagLst xmlns:a="http://schemas.openxmlformats.org/drawingml/2006/main" xmlns:r="http://schemas.openxmlformats.org/officeDocument/2006/relationships" xmlns:p="http://schemas.openxmlformats.org/presentationml/2006/main">
  <p:tag name="NUM" val="169"/>
</p:tagLst>
</file>

<file path=ppt/tags/tag1666.xml><?xml version="1.0" encoding="utf-8"?>
<p:tagLst xmlns:a="http://schemas.openxmlformats.org/drawingml/2006/main" xmlns:r="http://schemas.openxmlformats.org/officeDocument/2006/relationships" xmlns:p="http://schemas.openxmlformats.org/presentationml/2006/main">
  <p:tag name="NUM" val="170"/>
</p:tagLst>
</file>

<file path=ppt/tags/tag1667.xml><?xml version="1.0" encoding="utf-8"?>
<p:tagLst xmlns:a="http://schemas.openxmlformats.org/drawingml/2006/main" xmlns:r="http://schemas.openxmlformats.org/officeDocument/2006/relationships" xmlns:p="http://schemas.openxmlformats.org/presentationml/2006/main">
  <p:tag name="NUM" val="171"/>
</p:tagLst>
</file>

<file path=ppt/tags/tag1668.xml><?xml version="1.0" encoding="utf-8"?>
<p:tagLst xmlns:a="http://schemas.openxmlformats.org/drawingml/2006/main" xmlns:r="http://schemas.openxmlformats.org/officeDocument/2006/relationships" xmlns:p="http://schemas.openxmlformats.org/presentationml/2006/main">
  <p:tag name="NUM" val="172"/>
</p:tagLst>
</file>

<file path=ppt/tags/tag1669.xml><?xml version="1.0" encoding="utf-8"?>
<p:tagLst xmlns:a="http://schemas.openxmlformats.org/drawingml/2006/main" xmlns:r="http://schemas.openxmlformats.org/officeDocument/2006/relationships" xmlns:p="http://schemas.openxmlformats.org/presentationml/2006/main">
  <p:tag name="NUM" val="173"/>
</p:tagLst>
</file>

<file path=ppt/tags/tag167.xml><?xml version="1.0" encoding="utf-8"?>
<p:tagLst xmlns:a="http://schemas.openxmlformats.org/drawingml/2006/main" xmlns:r="http://schemas.openxmlformats.org/officeDocument/2006/relationships" xmlns:p="http://schemas.openxmlformats.org/presentationml/2006/main">
  <p:tag name="NUM" val="18"/>
</p:tagLst>
</file>

<file path=ppt/tags/tag1670.xml><?xml version="1.0" encoding="utf-8"?>
<p:tagLst xmlns:a="http://schemas.openxmlformats.org/drawingml/2006/main" xmlns:r="http://schemas.openxmlformats.org/officeDocument/2006/relationships" xmlns:p="http://schemas.openxmlformats.org/presentationml/2006/main">
  <p:tag name="NUM" val="174"/>
</p:tagLst>
</file>

<file path=ppt/tags/tag1671.xml><?xml version="1.0" encoding="utf-8"?>
<p:tagLst xmlns:a="http://schemas.openxmlformats.org/drawingml/2006/main" xmlns:r="http://schemas.openxmlformats.org/officeDocument/2006/relationships" xmlns:p="http://schemas.openxmlformats.org/presentationml/2006/main">
  <p:tag name="NUM" val="175"/>
</p:tagLst>
</file>

<file path=ppt/tags/tag1672.xml><?xml version="1.0" encoding="utf-8"?>
<p:tagLst xmlns:a="http://schemas.openxmlformats.org/drawingml/2006/main" xmlns:r="http://schemas.openxmlformats.org/officeDocument/2006/relationships" xmlns:p="http://schemas.openxmlformats.org/presentationml/2006/main">
  <p:tag name="NUM" val="176"/>
</p:tagLst>
</file>

<file path=ppt/tags/tag1673.xml><?xml version="1.0" encoding="utf-8"?>
<p:tagLst xmlns:a="http://schemas.openxmlformats.org/drawingml/2006/main" xmlns:r="http://schemas.openxmlformats.org/officeDocument/2006/relationships" xmlns:p="http://schemas.openxmlformats.org/presentationml/2006/main">
  <p:tag name="NUM" val="177"/>
</p:tagLst>
</file>

<file path=ppt/tags/tag1674.xml><?xml version="1.0" encoding="utf-8"?>
<p:tagLst xmlns:a="http://schemas.openxmlformats.org/drawingml/2006/main" xmlns:r="http://schemas.openxmlformats.org/officeDocument/2006/relationships" xmlns:p="http://schemas.openxmlformats.org/presentationml/2006/main">
  <p:tag name="NUM" val="178"/>
</p:tagLst>
</file>

<file path=ppt/tags/tag1675.xml><?xml version="1.0" encoding="utf-8"?>
<p:tagLst xmlns:a="http://schemas.openxmlformats.org/drawingml/2006/main" xmlns:r="http://schemas.openxmlformats.org/officeDocument/2006/relationships" xmlns:p="http://schemas.openxmlformats.org/presentationml/2006/main">
  <p:tag name="NUM" val="179"/>
</p:tagLst>
</file>

<file path=ppt/tags/tag1676.xml><?xml version="1.0" encoding="utf-8"?>
<p:tagLst xmlns:a="http://schemas.openxmlformats.org/drawingml/2006/main" xmlns:r="http://schemas.openxmlformats.org/officeDocument/2006/relationships" xmlns:p="http://schemas.openxmlformats.org/presentationml/2006/main">
  <p:tag name="NUM" val="180"/>
</p:tagLst>
</file>

<file path=ppt/tags/tag1677.xml><?xml version="1.0" encoding="utf-8"?>
<p:tagLst xmlns:a="http://schemas.openxmlformats.org/drawingml/2006/main" xmlns:r="http://schemas.openxmlformats.org/officeDocument/2006/relationships" xmlns:p="http://schemas.openxmlformats.org/presentationml/2006/main">
  <p:tag name="NUM" val="181"/>
</p:tagLst>
</file>

<file path=ppt/tags/tag1678.xml><?xml version="1.0" encoding="utf-8"?>
<p:tagLst xmlns:a="http://schemas.openxmlformats.org/drawingml/2006/main" xmlns:r="http://schemas.openxmlformats.org/officeDocument/2006/relationships" xmlns:p="http://schemas.openxmlformats.org/presentationml/2006/main">
  <p:tag name="NUM" val="182"/>
</p:tagLst>
</file>

<file path=ppt/tags/tag1679.xml><?xml version="1.0" encoding="utf-8"?>
<p:tagLst xmlns:a="http://schemas.openxmlformats.org/drawingml/2006/main" xmlns:r="http://schemas.openxmlformats.org/officeDocument/2006/relationships" xmlns:p="http://schemas.openxmlformats.org/presentationml/2006/main">
  <p:tag name="NUM" val="183"/>
</p:tagLst>
</file>

<file path=ppt/tags/tag168.xml><?xml version="1.0" encoding="utf-8"?>
<p:tagLst xmlns:a="http://schemas.openxmlformats.org/drawingml/2006/main" xmlns:r="http://schemas.openxmlformats.org/officeDocument/2006/relationships" xmlns:p="http://schemas.openxmlformats.org/presentationml/2006/main">
  <p:tag name="NUM" val="19"/>
</p:tagLst>
</file>

<file path=ppt/tags/tag1680.xml><?xml version="1.0" encoding="utf-8"?>
<p:tagLst xmlns:a="http://schemas.openxmlformats.org/drawingml/2006/main" xmlns:r="http://schemas.openxmlformats.org/officeDocument/2006/relationships" xmlns:p="http://schemas.openxmlformats.org/presentationml/2006/main">
  <p:tag name="NUM" val="184"/>
</p:tagLst>
</file>

<file path=ppt/tags/tag1681.xml><?xml version="1.0" encoding="utf-8"?>
<p:tagLst xmlns:a="http://schemas.openxmlformats.org/drawingml/2006/main" xmlns:r="http://schemas.openxmlformats.org/officeDocument/2006/relationships" xmlns:p="http://schemas.openxmlformats.org/presentationml/2006/main">
  <p:tag name="NUM" val="185"/>
</p:tagLst>
</file>

<file path=ppt/tags/tag1682.xml><?xml version="1.0" encoding="utf-8"?>
<p:tagLst xmlns:a="http://schemas.openxmlformats.org/drawingml/2006/main" xmlns:r="http://schemas.openxmlformats.org/officeDocument/2006/relationships" xmlns:p="http://schemas.openxmlformats.org/presentationml/2006/main">
  <p:tag name="NUM" val="186"/>
</p:tagLst>
</file>

<file path=ppt/tags/tag1683.xml><?xml version="1.0" encoding="utf-8"?>
<p:tagLst xmlns:a="http://schemas.openxmlformats.org/drawingml/2006/main" xmlns:r="http://schemas.openxmlformats.org/officeDocument/2006/relationships" xmlns:p="http://schemas.openxmlformats.org/presentationml/2006/main">
  <p:tag name="NUM" val="187"/>
</p:tagLst>
</file>

<file path=ppt/tags/tag1684.xml><?xml version="1.0" encoding="utf-8"?>
<p:tagLst xmlns:a="http://schemas.openxmlformats.org/drawingml/2006/main" xmlns:r="http://schemas.openxmlformats.org/officeDocument/2006/relationships" xmlns:p="http://schemas.openxmlformats.org/presentationml/2006/main">
  <p:tag name="NUM" val="188"/>
</p:tagLst>
</file>

<file path=ppt/tags/tag1685.xml><?xml version="1.0" encoding="utf-8"?>
<p:tagLst xmlns:a="http://schemas.openxmlformats.org/drawingml/2006/main" xmlns:r="http://schemas.openxmlformats.org/officeDocument/2006/relationships" xmlns:p="http://schemas.openxmlformats.org/presentationml/2006/main">
  <p:tag name="NUM" val="189"/>
</p:tagLst>
</file>

<file path=ppt/tags/tag1686.xml><?xml version="1.0" encoding="utf-8"?>
<p:tagLst xmlns:a="http://schemas.openxmlformats.org/drawingml/2006/main" xmlns:r="http://schemas.openxmlformats.org/officeDocument/2006/relationships" xmlns:p="http://schemas.openxmlformats.org/presentationml/2006/main">
  <p:tag name="NUM" val="190"/>
</p:tagLst>
</file>

<file path=ppt/tags/tag1687.xml><?xml version="1.0" encoding="utf-8"?>
<p:tagLst xmlns:a="http://schemas.openxmlformats.org/drawingml/2006/main" xmlns:r="http://schemas.openxmlformats.org/officeDocument/2006/relationships" xmlns:p="http://schemas.openxmlformats.org/presentationml/2006/main">
  <p:tag name="NUM" val="191"/>
</p:tagLst>
</file>

<file path=ppt/tags/tag1688.xml><?xml version="1.0" encoding="utf-8"?>
<p:tagLst xmlns:a="http://schemas.openxmlformats.org/drawingml/2006/main" xmlns:r="http://schemas.openxmlformats.org/officeDocument/2006/relationships" xmlns:p="http://schemas.openxmlformats.org/presentationml/2006/main">
  <p:tag name="NUM" val="192"/>
</p:tagLst>
</file>

<file path=ppt/tags/tag1689.xml><?xml version="1.0" encoding="utf-8"?>
<p:tagLst xmlns:a="http://schemas.openxmlformats.org/drawingml/2006/main" xmlns:r="http://schemas.openxmlformats.org/officeDocument/2006/relationships" xmlns:p="http://schemas.openxmlformats.org/presentationml/2006/main">
  <p:tag name="NUM" val="193"/>
</p:tagLst>
</file>

<file path=ppt/tags/tag169.xml><?xml version="1.0" encoding="utf-8"?>
<p:tagLst xmlns:a="http://schemas.openxmlformats.org/drawingml/2006/main" xmlns:r="http://schemas.openxmlformats.org/officeDocument/2006/relationships" xmlns:p="http://schemas.openxmlformats.org/presentationml/2006/main">
  <p:tag name="NUM" val="20"/>
</p:tagLst>
</file>

<file path=ppt/tags/tag1690.xml><?xml version="1.0" encoding="utf-8"?>
<p:tagLst xmlns:a="http://schemas.openxmlformats.org/drawingml/2006/main" xmlns:r="http://schemas.openxmlformats.org/officeDocument/2006/relationships" xmlns:p="http://schemas.openxmlformats.org/presentationml/2006/main">
  <p:tag name="NUM" val="194"/>
</p:tagLst>
</file>

<file path=ppt/tags/tag1691.xml><?xml version="1.0" encoding="utf-8"?>
<p:tagLst xmlns:a="http://schemas.openxmlformats.org/drawingml/2006/main" xmlns:r="http://schemas.openxmlformats.org/officeDocument/2006/relationships" xmlns:p="http://schemas.openxmlformats.org/presentationml/2006/main">
  <p:tag name="NUM" val="195"/>
</p:tagLst>
</file>

<file path=ppt/tags/tag1692.xml><?xml version="1.0" encoding="utf-8"?>
<p:tagLst xmlns:a="http://schemas.openxmlformats.org/drawingml/2006/main" xmlns:r="http://schemas.openxmlformats.org/officeDocument/2006/relationships" xmlns:p="http://schemas.openxmlformats.org/presentationml/2006/main">
  <p:tag name="NUM" val="196"/>
</p:tagLst>
</file>

<file path=ppt/tags/tag1693.xml><?xml version="1.0" encoding="utf-8"?>
<p:tagLst xmlns:a="http://schemas.openxmlformats.org/drawingml/2006/main" xmlns:r="http://schemas.openxmlformats.org/officeDocument/2006/relationships" xmlns:p="http://schemas.openxmlformats.org/presentationml/2006/main">
  <p:tag name="NUM" val="197"/>
</p:tagLst>
</file>

<file path=ppt/tags/tag1694.xml><?xml version="1.0" encoding="utf-8"?>
<p:tagLst xmlns:a="http://schemas.openxmlformats.org/drawingml/2006/main" xmlns:r="http://schemas.openxmlformats.org/officeDocument/2006/relationships" xmlns:p="http://schemas.openxmlformats.org/presentationml/2006/main">
  <p:tag name="NUM" val="198"/>
</p:tagLst>
</file>

<file path=ppt/tags/tag1695.xml><?xml version="1.0" encoding="utf-8"?>
<p:tagLst xmlns:a="http://schemas.openxmlformats.org/drawingml/2006/main" xmlns:r="http://schemas.openxmlformats.org/officeDocument/2006/relationships" xmlns:p="http://schemas.openxmlformats.org/presentationml/2006/main">
  <p:tag name="NUM" val="199"/>
</p:tagLst>
</file>

<file path=ppt/tags/tag1696.xml><?xml version="1.0" encoding="utf-8"?>
<p:tagLst xmlns:a="http://schemas.openxmlformats.org/drawingml/2006/main" xmlns:r="http://schemas.openxmlformats.org/officeDocument/2006/relationships" xmlns:p="http://schemas.openxmlformats.org/presentationml/2006/main">
  <p:tag name="NUM" val="200"/>
</p:tagLst>
</file>

<file path=ppt/tags/tag1697.xml><?xml version="1.0" encoding="utf-8"?>
<p:tagLst xmlns:a="http://schemas.openxmlformats.org/drawingml/2006/main" xmlns:r="http://schemas.openxmlformats.org/officeDocument/2006/relationships" xmlns:p="http://schemas.openxmlformats.org/presentationml/2006/main">
  <p:tag name="NUM" val="201"/>
</p:tagLst>
</file>

<file path=ppt/tags/tag1698.xml><?xml version="1.0" encoding="utf-8"?>
<p:tagLst xmlns:a="http://schemas.openxmlformats.org/drawingml/2006/main" xmlns:r="http://schemas.openxmlformats.org/officeDocument/2006/relationships" xmlns:p="http://schemas.openxmlformats.org/presentationml/2006/main">
  <p:tag name="NUM" val="202"/>
</p:tagLst>
</file>

<file path=ppt/tags/tag1699.xml><?xml version="1.0" encoding="utf-8"?>
<p:tagLst xmlns:a="http://schemas.openxmlformats.org/drawingml/2006/main" xmlns:r="http://schemas.openxmlformats.org/officeDocument/2006/relationships" xmlns:p="http://schemas.openxmlformats.org/presentationml/2006/main">
  <p:tag name="NUM" val="203"/>
</p:tagLst>
</file>

<file path=ppt/tags/tag17.xml><?xml version="1.0" encoding="utf-8"?>
<p:tagLst xmlns:a="http://schemas.openxmlformats.org/drawingml/2006/main" xmlns:r="http://schemas.openxmlformats.org/officeDocument/2006/relationships" xmlns:p="http://schemas.openxmlformats.org/presentationml/2006/main">
  <p:tag name="NUM" val="5"/>
</p:tagLst>
</file>

<file path=ppt/tags/tag170.xml><?xml version="1.0" encoding="utf-8"?>
<p:tagLst xmlns:a="http://schemas.openxmlformats.org/drawingml/2006/main" xmlns:r="http://schemas.openxmlformats.org/officeDocument/2006/relationships" xmlns:p="http://schemas.openxmlformats.org/presentationml/2006/main">
  <p:tag name="NUM" val="21"/>
</p:tagLst>
</file>

<file path=ppt/tags/tag1700.xml><?xml version="1.0" encoding="utf-8"?>
<p:tagLst xmlns:a="http://schemas.openxmlformats.org/drawingml/2006/main" xmlns:r="http://schemas.openxmlformats.org/officeDocument/2006/relationships" xmlns:p="http://schemas.openxmlformats.org/presentationml/2006/main">
  <p:tag name="NUM" val="204"/>
</p:tagLst>
</file>

<file path=ppt/tags/tag1701.xml><?xml version="1.0" encoding="utf-8"?>
<p:tagLst xmlns:a="http://schemas.openxmlformats.org/drawingml/2006/main" xmlns:r="http://schemas.openxmlformats.org/officeDocument/2006/relationships" xmlns:p="http://schemas.openxmlformats.org/presentationml/2006/main">
  <p:tag name="NUM" val="205"/>
</p:tagLst>
</file>

<file path=ppt/tags/tag1702.xml><?xml version="1.0" encoding="utf-8"?>
<p:tagLst xmlns:a="http://schemas.openxmlformats.org/drawingml/2006/main" xmlns:r="http://schemas.openxmlformats.org/officeDocument/2006/relationships" xmlns:p="http://schemas.openxmlformats.org/presentationml/2006/main">
  <p:tag name="NUM" val="206"/>
</p:tagLst>
</file>

<file path=ppt/tags/tag1703.xml><?xml version="1.0" encoding="utf-8"?>
<p:tagLst xmlns:a="http://schemas.openxmlformats.org/drawingml/2006/main" xmlns:r="http://schemas.openxmlformats.org/officeDocument/2006/relationships" xmlns:p="http://schemas.openxmlformats.org/presentationml/2006/main">
  <p:tag name="NUM" val="207"/>
</p:tagLst>
</file>

<file path=ppt/tags/tag1704.xml><?xml version="1.0" encoding="utf-8"?>
<p:tagLst xmlns:a="http://schemas.openxmlformats.org/drawingml/2006/main" xmlns:r="http://schemas.openxmlformats.org/officeDocument/2006/relationships" xmlns:p="http://schemas.openxmlformats.org/presentationml/2006/main">
  <p:tag name="NUM" val="208"/>
</p:tagLst>
</file>

<file path=ppt/tags/tag1705.xml><?xml version="1.0" encoding="utf-8"?>
<p:tagLst xmlns:a="http://schemas.openxmlformats.org/drawingml/2006/main" xmlns:r="http://schemas.openxmlformats.org/officeDocument/2006/relationships" xmlns:p="http://schemas.openxmlformats.org/presentationml/2006/main">
  <p:tag name="NUM" val="209"/>
</p:tagLst>
</file>

<file path=ppt/tags/tag1706.xml><?xml version="1.0" encoding="utf-8"?>
<p:tagLst xmlns:a="http://schemas.openxmlformats.org/drawingml/2006/main" xmlns:r="http://schemas.openxmlformats.org/officeDocument/2006/relationships" xmlns:p="http://schemas.openxmlformats.org/presentationml/2006/main">
  <p:tag name="NUM" val="210"/>
</p:tagLst>
</file>

<file path=ppt/tags/tag1707.xml><?xml version="1.0" encoding="utf-8"?>
<p:tagLst xmlns:a="http://schemas.openxmlformats.org/drawingml/2006/main" xmlns:r="http://schemas.openxmlformats.org/officeDocument/2006/relationships" xmlns:p="http://schemas.openxmlformats.org/presentationml/2006/main">
  <p:tag name="NUM" val="211"/>
</p:tagLst>
</file>

<file path=ppt/tags/tag1708.xml><?xml version="1.0" encoding="utf-8"?>
<p:tagLst xmlns:a="http://schemas.openxmlformats.org/drawingml/2006/main" xmlns:r="http://schemas.openxmlformats.org/officeDocument/2006/relationships" xmlns:p="http://schemas.openxmlformats.org/presentationml/2006/main">
  <p:tag name="NUM" val="212"/>
</p:tagLst>
</file>

<file path=ppt/tags/tag1709.xml><?xml version="1.0" encoding="utf-8"?>
<p:tagLst xmlns:a="http://schemas.openxmlformats.org/drawingml/2006/main" xmlns:r="http://schemas.openxmlformats.org/officeDocument/2006/relationships" xmlns:p="http://schemas.openxmlformats.org/presentationml/2006/main">
  <p:tag name="NUM" val="213"/>
</p:tagLst>
</file>

<file path=ppt/tags/tag171.xml><?xml version="1.0" encoding="utf-8"?>
<p:tagLst xmlns:a="http://schemas.openxmlformats.org/drawingml/2006/main" xmlns:r="http://schemas.openxmlformats.org/officeDocument/2006/relationships" xmlns:p="http://schemas.openxmlformats.org/presentationml/2006/main">
  <p:tag name="NUM" val="22"/>
</p:tagLst>
</file>

<file path=ppt/tags/tag1710.xml><?xml version="1.0" encoding="utf-8"?>
<p:tagLst xmlns:a="http://schemas.openxmlformats.org/drawingml/2006/main" xmlns:r="http://schemas.openxmlformats.org/officeDocument/2006/relationships" xmlns:p="http://schemas.openxmlformats.org/presentationml/2006/main">
  <p:tag name="NUM" val="214"/>
</p:tagLst>
</file>

<file path=ppt/tags/tag1711.xml><?xml version="1.0" encoding="utf-8"?>
<p:tagLst xmlns:a="http://schemas.openxmlformats.org/drawingml/2006/main" xmlns:r="http://schemas.openxmlformats.org/officeDocument/2006/relationships" xmlns:p="http://schemas.openxmlformats.org/presentationml/2006/main">
  <p:tag name="NUM" val="215"/>
</p:tagLst>
</file>

<file path=ppt/tags/tag1712.xml><?xml version="1.0" encoding="utf-8"?>
<p:tagLst xmlns:a="http://schemas.openxmlformats.org/drawingml/2006/main" xmlns:r="http://schemas.openxmlformats.org/officeDocument/2006/relationships" xmlns:p="http://schemas.openxmlformats.org/presentationml/2006/main">
  <p:tag name="NUM" val="216"/>
</p:tagLst>
</file>

<file path=ppt/tags/tag1713.xml><?xml version="1.0" encoding="utf-8"?>
<p:tagLst xmlns:a="http://schemas.openxmlformats.org/drawingml/2006/main" xmlns:r="http://schemas.openxmlformats.org/officeDocument/2006/relationships" xmlns:p="http://schemas.openxmlformats.org/presentationml/2006/main">
  <p:tag name="NUM" val="217"/>
</p:tagLst>
</file>

<file path=ppt/tags/tag1714.xml><?xml version="1.0" encoding="utf-8"?>
<p:tagLst xmlns:a="http://schemas.openxmlformats.org/drawingml/2006/main" xmlns:r="http://schemas.openxmlformats.org/officeDocument/2006/relationships" xmlns:p="http://schemas.openxmlformats.org/presentationml/2006/main">
  <p:tag name="NUM" val="218"/>
</p:tagLst>
</file>

<file path=ppt/tags/tag1715.xml><?xml version="1.0" encoding="utf-8"?>
<p:tagLst xmlns:a="http://schemas.openxmlformats.org/drawingml/2006/main" xmlns:r="http://schemas.openxmlformats.org/officeDocument/2006/relationships" xmlns:p="http://schemas.openxmlformats.org/presentationml/2006/main">
  <p:tag name="NUM" val="219"/>
</p:tagLst>
</file>

<file path=ppt/tags/tag1716.xml><?xml version="1.0" encoding="utf-8"?>
<p:tagLst xmlns:a="http://schemas.openxmlformats.org/drawingml/2006/main" xmlns:r="http://schemas.openxmlformats.org/officeDocument/2006/relationships" xmlns:p="http://schemas.openxmlformats.org/presentationml/2006/main">
  <p:tag name="NUM" val="220"/>
</p:tagLst>
</file>

<file path=ppt/tags/tag1717.xml><?xml version="1.0" encoding="utf-8"?>
<p:tagLst xmlns:a="http://schemas.openxmlformats.org/drawingml/2006/main" xmlns:r="http://schemas.openxmlformats.org/officeDocument/2006/relationships" xmlns:p="http://schemas.openxmlformats.org/presentationml/2006/main">
  <p:tag name="NUM" val="221"/>
</p:tagLst>
</file>

<file path=ppt/tags/tag1718.xml><?xml version="1.0" encoding="utf-8"?>
<p:tagLst xmlns:a="http://schemas.openxmlformats.org/drawingml/2006/main" xmlns:r="http://schemas.openxmlformats.org/officeDocument/2006/relationships" xmlns:p="http://schemas.openxmlformats.org/presentationml/2006/main">
  <p:tag name="NUM" val="222"/>
</p:tagLst>
</file>

<file path=ppt/tags/tag1719.xml><?xml version="1.0" encoding="utf-8"?>
<p:tagLst xmlns:a="http://schemas.openxmlformats.org/drawingml/2006/main" xmlns:r="http://schemas.openxmlformats.org/officeDocument/2006/relationships" xmlns:p="http://schemas.openxmlformats.org/presentationml/2006/main">
  <p:tag name="NUM" val="223"/>
</p:tagLst>
</file>

<file path=ppt/tags/tag172.xml><?xml version="1.0" encoding="utf-8"?>
<p:tagLst xmlns:a="http://schemas.openxmlformats.org/drawingml/2006/main" xmlns:r="http://schemas.openxmlformats.org/officeDocument/2006/relationships" xmlns:p="http://schemas.openxmlformats.org/presentationml/2006/main">
  <p:tag name="NUM" val="23"/>
</p:tagLst>
</file>

<file path=ppt/tags/tag1720.xml><?xml version="1.0" encoding="utf-8"?>
<p:tagLst xmlns:a="http://schemas.openxmlformats.org/drawingml/2006/main" xmlns:r="http://schemas.openxmlformats.org/officeDocument/2006/relationships" xmlns:p="http://schemas.openxmlformats.org/presentationml/2006/main">
  <p:tag name="NUM" val="224"/>
</p:tagLst>
</file>

<file path=ppt/tags/tag1721.xml><?xml version="1.0" encoding="utf-8"?>
<p:tagLst xmlns:a="http://schemas.openxmlformats.org/drawingml/2006/main" xmlns:r="http://schemas.openxmlformats.org/officeDocument/2006/relationships" xmlns:p="http://schemas.openxmlformats.org/presentationml/2006/main">
  <p:tag name="NUM" val="225"/>
</p:tagLst>
</file>

<file path=ppt/tags/tag1722.xml><?xml version="1.0" encoding="utf-8"?>
<p:tagLst xmlns:a="http://schemas.openxmlformats.org/drawingml/2006/main" xmlns:r="http://schemas.openxmlformats.org/officeDocument/2006/relationships" xmlns:p="http://schemas.openxmlformats.org/presentationml/2006/main">
  <p:tag name="NUM" val="226"/>
</p:tagLst>
</file>

<file path=ppt/tags/tag1723.xml><?xml version="1.0" encoding="utf-8"?>
<p:tagLst xmlns:a="http://schemas.openxmlformats.org/drawingml/2006/main" xmlns:r="http://schemas.openxmlformats.org/officeDocument/2006/relationships" xmlns:p="http://schemas.openxmlformats.org/presentationml/2006/main">
  <p:tag name="NUM" val="227"/>
</p:tagLst>
</file>

<file path=ppt/tags/tag1724.xml><?xml version="1.0" encoding="utf-8"?>
<p:tagLst xmlns:a="http://schemas.openxmlformats.org/drawingml/2006/main" xmlns:r="http://schemas.openxmlformats.org/officeDocument/2006/relationships" xmlns:p="http://schemas.openxmlformats.org/presentationml/2006/main">
  <p:tag name="NUM" val="228"/>
</p:tagLst>
</file>

<file path=ppt/tags/tag1725.xml><?xml version="1.0" encoding="utf-8"?>
<p:tagLst xmlns:a="http://schemas.openxmlformats.org/drawingml/2006/main" xmlns:r="http://schemas.openxmlformats.org/officeDocument/2006/relationships" xmlns:p="http://schemas.openxmlformats.org/presentationml/2006/main">
  <p:tag name="NUM" val="229"/>
</p:tagLst>
</file>

<file path=ppt/tags/tag1726.xml><?xml version="1.0" encoding="utf-8"?>
<p:tagLst xmlns:a="http://schemas.openxmlformats.org/drawingml/2006/main" xmlns:r="http://schemas.openxmlformats.org/officeDocument/2006/relationships" xmlns:p="http://schemas.openxmlformats.org/presentationml/2006/main">
  <p:tag name="NUM" val="230"/>
</p:tagLst>
</file>

<file path=ppt/tags/tag1727.xml><?xml version="1.0" encoding="utf-8"?>
<p:tagLst xmlns:a="http://schemas.openxmlformats.org/drawingml/2006/main" xmlns:r="http://schemas.openxmlformats.org/officeDocument/2006/relationships" xmlns:p="http://schemas.openxmlformats.org/presentationml/2006/main">
  <p:tag name="NUM" val="231"/>
</p:tagLst>
</file>

<file path=ppt/tags/tag1728.xml><?xml version="1.0" encoding="utf-8"?>
<p:tagLst xmlns:a="http://schemas.openxmlformats.org/drawingml/2006/main" xmlns:r="http://schemas.openxmlformats.org/officeDocument/2006/relationships" xmlns:p="http://schemas.openxmlformats.org/presentationml/2006/main">
  <p:tag name="NUM" val="232"/>
</p:tagLst>
</file>

<file path=ppt/tags/tag1729.xml><?xml version="1.0" encoding="utf-8"?>
<p:tagLst xmlns:a="http://schemas.openxmlformats.org/drawingml/2006/main" xmlns:r="http://schemas.openxmlformats.org/officeDocument/2006/relationships" xmlns:p="http://schemas.openxmlformats.org/presentationml/2006/main">
  <p:tag name="NUM" val="233"/>
</p:tagLst>
</file>

<file path=ppt/tags/tag173.xml><?xml version="1.0" encoding="utf-8"?>
<p:tagLst xmlns:a="http://schemas.openxmlformats.org/drawingml/2006/main" xmlns:r="http://schemas.openxmlformats.org/officeDocument/2006/relationships" xmlns:p="http://schemas.openxmlformats.org/presentationml/2006/main">
  <p:tag name="NUM" val="24"/>
</p:tagLst>
</file>

<file path=ppt/tags/tag1730.xml><?xml version="1.0" encoding="utf-8"?>
<p:tagLst xmlns:a="http://schemas.openxmlformats.org/drawingml/2006/main" xmlns:r="http://schemas.openxmlformats.org/officeDocument/2006/relationships" xmlns:p="http://schemas.openxmlformats.org/presentationml/2006/main">
  <p:tag name="NUM" val="234"/>
</p:tagLst>
</file>

<file path=ppt/tags/tag1731.xml><?xml version="1.0" encoding="utf-8"?>
<p:tagLst xmlns:a="http://schemas.openxmlformats.org/drawingml/2006/main" xmlns:r="http://schemas.openxmlformats.org/officeDocument/2006/relationships" xmlns:p="http://schemas.openxmlformats.org/presentationml/2006/main">
  <p:tag name="NUM" val="235"/>
</p:tagLst>
</file>

<file path=ppt/tags/tag1732.xml><?xml version="1.0" encoding="utf-8"?>
<p:tagLst xmlns:a="http://schemas.openxmlformats.org/drawingml/2006/main" xmlns:r="http://schemas.openxmlformats.org/officeDocument/2006/relationships" xmlns:p="http://schemas.openxmlformats.org/presentationml/2006/main">
  <p:tag name="NUM" val="236"/>
</p:tagLst>
</file>

<file path=ppt/tags/tag1733.xml><?xml version="1.0" encoding="utf-8"?>
<p:tagLst xmlns:a="http://schemas.openxmlformats.org/drawingml/2006/main" xmlns:r="http://schemas.openxmlformats.org/officeDocument/2006/relationships" xmlns:p="http://schemas.openxmlformats.org/presentationml/2006/main">
  <p:tag name="NUM" val="237"/>
</p:tagLst>
</file>

<file path=ppt/tags/tag1734.xml><?xml version="1.0" encoding="utf-8"?>
<p:tagLst xmlns:a="http://schemas.openxmlformats.org/drawingml/2006/main" xmlns:r="http://schemas.openxmlformats.org/officeDocument/2006/relationships" xmlns:p="http://schemas.openxmlformats.org/presentationml/2006/main">
  <p:tag name="NUM" val="238"/>
</p:tagLst>
</file>

<file path=ppt/tags/tag1735.xml><?xml version="1.0" encoding="utf-8"?>
<p:tagLst xmlns:a="http://schemas.openxmlformats.org/drawingml/2006/main" xmlns:r="http://schemas.openxmlformats.org/officeDocument/2006/relationships" xmlns:p="http://schemas.openxmlformats.org/presentationml/2006/main">
  <p:tag name="NUM" val="239"/>
</p:tagLst>
</file>

<file path=ppt/tags/tag1736.xml><?xml version="1.0" encoding="utf-8"?>
<p:tagLst xmlns:a="http://schemas.openxmlformats.org/drawingml/2006/main" xmlns:r="http://schemas.openxmlformats.org/officeDocument/2006/relationships" xmlns:p="http://schemas.openxmlformats.org/presentationml/2006/main">
  <p:tag name="NUM" val="240"/>
</p:tagLst>
</file>

<file path=ppt/tags/tag1737.xml><?xml version="1.0" encoding="utf-8"?>
<p:tagLst xmlns:a="http://schemas.openxmlformats.org/drawingml/2006/main" xmlns:r="http://schemas.openxmlformats.org/officeDocument/2006/relationships" xmlns:p="http://schemas.openxmlformats.org/presentationml/2006/main">
  <p:tag name="NUM" val="241"/>
</p:tagLst>
</file>

<file path=ppt/tags/tag1738.xml><?xml version="1.0" encoding="utf-8"?>
<p:tagLst xmlns:a="http://schemas.openxmlformats.org/drawingml/2006/main" xmlns:r="http://schemas.openxmlformats.org/officeDocument/2006/relationships" xmlns:p="http://schemas.openxmlformats.org/presentationml/2006/main">
  <p:tag name="NUM" val="242"/>
</p:tagLst>
</file>

<file path=ppt/tags/tag1739.xml><?xml version="1.0" encoding="utf-8"?>
<p:tagLst xmlns:a="http://schemas.openxmlformats.org/drawingml/2006/main" xmlns:r="http://schemas.openxmlformats.org/officeDocument/2006/relationships" xmlns:p="http://schemas.openxmlformats.org/presentationml/2006/main">
  <p:tag name="NUM" val="243"/>
</p:tagLst>
</file>

<file path=ppt/tags/tag174.xml><?xml version="1.0" encoding="utf-8"?>
<p:tagLst xmlns:a="http://schemas.openxmlformats.org/drawingml/2006/main" xmlns:r="http://schemas.openxmlformats.org/officeDocument/2006/relationships" xmlns:p="http://schemas.openxmlformats.org/presentationml/2006/main">
  <p:tag name="NUM" val="25"/>
</p:tagLst>
</file>

<file path=ppt/tags/tag1740.xml><?xml version="1.0" encoding="utf-8"?>
<p:tagLst xmlns:a="http://schemas.openxmlformats.org/drawingml/2006/main" xmlns:r="http://schemas.openxmlformats.org/officeDocument/2006/relationships" xmlns:p="http://schemas.openxmlformats.org/presentationml/2006/main">
  <p:tag name="NUM" val="244"/>
</p:tagLst>
</file>

<file path=ppt/tags/tag1741.xml><?xml version="1.0" encoding="utf-8"?>
<p:tagLst xmlns:a="http://schemas.openxmlformats.org/drawingml/2006/main" xmlns:r="http://schemas.openxmlformats.org/officeDocument/2006/relationships" xmlns:p="http://schemas.openxmlformats.org/presentationml/2006/main">
  <p:tag name="NUM" val="1"/>
</p:tagLst>
</file>

<file path=ppt/tags/tag1742.xml><?xml version="1.0" encoding="utf-8"?>
<p:tagLst xmlns:a="http://schemas.openxmlformats.org/drawingml/2006/main" xmlns:r="http://schemas.openxmlformats.org/officeDocument/2006/relationships" xmlns:p="http://schemas.openxmlformats.org/presentationml/2006/main">
  <p:tag name="NUM" val="2"/>
</p:tagLst>
</file>

<file path=ppt/tags/tag1743.xml><?xml version="1.0" encoding="utf-8"?>
<p:tagLst xmlns:a="http://schemas.openxmlformats.org/drawingml/2006/main" xmlns:r="http://schemas.openxmlformats.org/officeDocument/2006/relationships" xmlns:p="http://schemas.openxmlformats.org/presentationml/2006/main">
  <p:tag name="NUM" val="3"/>
</p:tagLst>
</file>

<file path=ppt/tags/tag1744.xml><?xml version="1.0" encoding="utf-8"?>
<p:tagLst xmlns:a="http://schemas.openxmlformats.org/drawingml/2006/main" xmlns:r="http://schemas.openxmlformats.org/officeDocument/2006/relationships" xmlns:p="http://schemas.openxmlformats.org/presentationml/2006/main">
  <p:tag name="NUM" val="4"/>
</p:tagLst>
</file>

<file path=ppt/tags/tag1745.xml><?xml version="1.0" encoding="utf-8"?>
<p:tagLst xmlns:a="http://schemas.openxmlformats.org/drawingml/2006/main" xmlns:r="http://schemas.openxmlformats.org/officeDocument/2006/relationships" xmlns:p="http://schemas.openxmlformats.org/presentationml/2006/main">
  <p:tag name="NUM" val="5"/>
</p:tagLst>
</file>

<file path=ppt/tags/tag1746.xml><?xml version="1.0" encoding="utf-8"?>
<p:tagLst xmlns:a="http://schemas.openxmlformats.org/drawingml/2006/main" xmlns:r="http://schemas.openxmlformats.org/officeDocument/2006/relationships" xmlns:p="http://schemas.openxmlformats.org/presentationml/2006/main">
  <p:tag name="NUM" val="6"/>
</p:tagLst>
</file>

<file path=ppt/tags/tag1747.xml><?xml version="1.0" encoding="utf-8"?>
<p:tagLst xmlns:a="http://schemas.openxmlformats.org/drawingml/2006/main" xmlns:r="http://schemas.openxmlformats.org/officeDocument/2006/relationships" xmlns:p="http://schemas.openxmlformats.org/presentationml/2006/main">
  <p:tag name="NUM" val="7"/>
</p:tagLst>
</file>

<file path=ppt/tags/tag1748.xml><?xml version="1.0" encoding="utf-8"?>
<p:tagLst xmlns:a="http://schemas.openxmlformats.org/drawingml/2006/main" xmlns:r="http://schemas.openxmlformats.org/officeDocument/2006/relationships" xmlns:p="http://schemas.openxmlformats.org/presentationml/2006/main">
  <p:tag name="NUM" val="8"/>
</p:tagLst>
</file>

<file path=ppt/tags/tag1749.xml><?xml version="1.0" encoding="utf-8"?>
<p:tagLst xmlns:a="http://schemas.openxmlformats.org/drawingml/2006/main" xmlns:r="http://schemas.openxmlformats.org/officeDocument/2006/relationships" xmlns:p="http://schemas.openxmlformats.org/presentationml/2006/main">
  <p:tag name="NUM" val="9"/>
</p:tagLst>
</file>

<file path=ppt/tags/tag175.xml><?xml version="1.0" encoding="utf-8"?>
<p:tagLst xmlns:a="http://schemas.openxmlformats.org/drawingml/2006/main" xmlns:r="http://schemas.openxmlformats.org/officeDocument/2006/relationships" xmlns:p="http://schemas.openxmlformats.org/presentationml/2006/main">
  <p:tag name="NUM" val="26"/>
</p:tagLst>
</file>

<file path=ppt/tags/tag1750.xml><?xml version="1.0" encoding="utf-8"?>
<p:tagLst xmlns:a="http://schemas.openxmlformats.org/drawingml/2006/main" xmlns:r="http://schemas.openxmlformats.org/officeDocument/2006/relationships" xmlns:p="http://schemas.openxmlformats.org/presentationml/2006/main">
  <p:tag name="NUM" val="10"/>
</p:tagLst>
</file>

<file path=ppt/tags/tag1751.xml><?xml version="1.0" encoding="utf-8"?>
<p:tagLst xmlns:a="http://schemas.openxmlformats.org/drawingml/2006/main" xmlns:r="http://schemas.openxmlformats.org/officeDocument/2006/relationships" xmlns:p="http://schemas.openxmlformats.org/presentationml/2006/main">
  <p:tag name="NUM" val="11"/>
</p:tagLst>
</file>

<file path=ppt/tags/tag1752.xml><?xml version="1.0" encoding="utf-8"?>
<p:tagLst xmlns:a="http://schemas.openxmlformats.org/drawingml/2006/main" xmlns:r="http://schemas.openxmlformats.org/officeDocument/2006/relationships" xmlns:p="http://schemas.openxmlformats.org/presentationml/2006/main">
  <p:tag name="NUM" val="12"/>
</p:tagLst>
</file>

<file path=ppt/tags/tag1753.xml><?xml version="1.0" encoding="utf-8"?>
<p:tagLst xmlns:a="http://schemas.openxmlformats.org/drawingml/2006/main" xmlns:r="http://schemas.openxmlformats.org/officeDocument/2006/relationships" xmlns:p="http://schemas.openxmlformats.org/presentationml/2006/main">
  <p:tag name="NUM" val="13"/>
</p:tagLst>
</file>

<file path=ppt/tags/tag1754.xml><?xml version="1.0" encoding="utf-8"?>
<p:tagLst xmlns:a="http://schemas.openxmlformats.org/drawingml/2006/main" xmlns:r="http://schemas.openxmlformats.org/officeDocument/2006/relationships" xmlns:p="http://schemas.openxmlformats.org/presentationml/2006/main">
  <p:tag name="NUM" val="14"/>
</p:tagLst>
</file>

<file path=ppt/tags/tag1755.xml><?xml version="1.0" encoding="utf-8"?>
<p:tagLst xmlns:a="http://schemas.openxmlformats.org/drawingml/2006/main" xmlns:r="http://schemas.openxmlformats.org/officeDocument/2006/relationships" xmlns:p="http://schemas.openxmlformats.org/presentationml/2006/main">
  <p:tag name="NUM" val="15"/>
</p:tagLst>
</file>

<file path=ppt/tags/tag1756.xml><?xml version="1.0" encoding="utf-8"?>
<p:tagLst xmlns:a="http://schemas.openxmlformats.org/drawingml/2006/main" xmlns:r="http://schemas.openxmlformats.org/officeDocument/2006/relationships" xmlns:p="http://schemas.openxmlformats.org/presentationml/2006/main">
  <p:tag name="NUM" val="16"/>
</p:tagLst>
</file>

<file path=ppt/tags/tag1757.xml><?xml version="1.0" encoding="utf-8"?>
<p:tagLst xmlns:a="http://schemas.openxmlformats.org/drawingml/2006/main" xmlns:r="http://schemas.openxmlformats.org/officeDocument/2006/relationships" xmlns:p="http://schemas.openxmlformats.org/presentationml/2006/main">
  <p:tag name="NUM" val="17"/>
</p:tagLst>
</file>

<file path=ppt/tags/tag1758.xml><?xml version="1.0" encoding="utf-8"?>
<p:tagLst xmlns:a="http://schemas.openxmlformats.org/drawingml/2006/main" xmlns:r="http://schemas.openxmlformats.org/officeDocument/2006/relationships" xmlns:p="http://schemas.openxmlformats.org/presentationml/2006/main">
  <p:tag name="NUM" val="18"/>
</p:tagLst>
</file>

<file path=ppt/tags/tag1759.xml><?xml version="1.0" encoding="utf-8"?>
<p:tagLst xmlns:a="http://schemas.openxmlformats.org/drawingml/2006/main" xmlns:r="http://schemas.openxmlformats.org/officeDocument/2006/relationships" xmlns:p="http://schemas.openxmlformats.org/presentationml/2006/main">
  <p:tag name="NUM" val="19"/>
</p:tagLst>
</file>

<file path=ppt/tags/tag176.xml><?xml version="1.0" encoding="utf-8"?>
<p:tagLst xmlns:a="http://schemas.openxmlformats.org/drawingml/2006/main" xmlns:r="http://schemas.openxmlformats.org/officeDocument/2006/relationships" xmlns:p="http://schemas.openxmlformats.org/presentationml/2006/main">
  <p:tag name="NUM" val="27"/>
</p:tagLst>
</file>

<file path=ppt/tags/tag1760.xml><?xml version="1.0" encoding="utf-8"?>
<p:tagLst xmlns:a="http://schemas.openxmlformats.org/drawingml/2006/main" xmlns:r="http://schemas.openxmlformats.org/officeDocument/2006/relationships" xmlns:p="http://schemas.openxmlformats.org/presentationml/2006/main">
  <p:tag name="NUM" val="20"/>
</p:tagLst>
</file>

<file path=ppt/tags/tag1761.xml><?xml version="1.0" encoding="utf-8"?>
<p:tagLst xmlns:a="http://schemas.openxmlformats.org/drawingml/2006/main" xmlns:r="http://schemas.openxmlformats.org/officeDocument/2006/relationships" xmlns:p="http://schemas.openxmlformats.org/presentationml/2006/main">
  <p:tag name="NUM" val="21"/>
</p:tagLst>
</file>

<file path=ppt/tags/tag1762.xml><?xml version="1.0" encoding="utf-8"?>
<p:tagLst xmlns:a="http://schemas.openxmlformats.org/drawingml/2006/main" xmlns:r="http://schemas.openxmlformats.org/officeDocument/2006/relationships" xmlns:p="http://schemas.openxmlformats.org/presentationml/2006/main">
  <p:tag name="NUM" val="1"/>
</p:tagLst>
</file>

<file path=ppt/tags/tag1763.xml><?xml version="1.0" encoding="utf-8"?>
<p:tagLst xmlns:a="http://schemas.openxmlformats.org/drawingml/2006/main" xmlns:r="http://schemas.openxmlformats.org/officeDocument/2006/relationships" xmlns:p="http://schemas.openxmlformats.org/presentationml/2006/main">
  <p:tag name="NUM" val="2"/>
</p:tagLst>
</file>

<file path=ppt/tags/tag1764.xml><?xml version="1.0" encoding="utf-8"?>
<p:tagLst xmlns:a="http://schemas.openxmlformats.org/drawingml/2006/main" xmlns:r="http://schemas.openxmlformats.org/officeDocument/2006/relationships" xmlns:p="http://schemas.openxmlformats.org/presentationml/2006/main">
  <p:tag name="NUM" val="3"/>
</p:tagLst>
</file>

<file path=ppt/tags/tag1765.xml><?xml version="1.0" encoding="utf-8"?>
<p:tagLst xmlns:a="http://schemas.openxmlformats.org/drawingml/2006/main" xmlns:r="http://schemas.openxmlformats.org/officeDocument/2006/relationships" xmlns:p="http://schemas.openxmlformats.org/presentationml/2006/main">
  <p:tag name="NUM" val="1"/>
</p:tagLst>
</file>

<file path=ppt/tags/tag1766.xml><?xml version="1.0" encoding="utf-8"?>
<p:tagLst xmlns:a="http://schemas.openxmlformats.org/drawingml/2006/main" xmlns:r="http://schemas.openxmlformats.org/officeDocument/2006/relationships" xmlns:p="http://schemas.openxmlformats.org/presentationml/2006/main">
  <p:tag name="NUM" val="2"/>
</p:tagLst>
</file>

<file path=ppt/tags/tag1767.xml><?xml version="1.0" encoding="utf-8"?>
<p:tagLst xmlns:a="http://schemas.openxmlformats.org/drawingml/2006/main" xmlns:r="http://schemas.openxmlformats.org/officeDocument/2006/relationships" xmlns:p="http://schemas.openxmlformats.org/presentationml/2006/main">
  <p:tag name="NUM" val="3"/>
</p:tagLst>
</file>

<file path=ppt/tags/tag1768.xml><?xml version="1.0" encoding="utf-8"?>
<p:tagLst xmlns:a="http://schemas.openxmlformats.org/drawingml/2006/main" xmlns:r="http://schemas.openxmlformats.org/officeDocument/2006/relationships" xmlns:p="http://schemas.openxmlformats.org/presentationml/2006/main">
  <p:tag name="NUM" val="4"/>
</p:tagLst>
</file>

<file path=ppt/tags/tag1769.xml><?xml version="1.0" encoding="utf-8"?>
<p:tagLst xmlns:a="http://schemas.openxmlformats.org/drawingml/2006/main" xmlns:r="http://schemas.openxmlformats.org/officeDocument/2006/relationships" xmlns:p="http://schemas.openxmlformats.org/presentationml/2006/main">
  <p:tag name="NUM" val="5"/>
</p:tagLst>
</file>

<file path=ppt/tags/tag177.xml><?xml version="1.0" encoding="utf-8"?>
<p:tagLst xmlns:a="http://schemas.openxmlformats.org/drawingml/2006/main" xmlns:r="http://schemas.openxmlformats.org/officeDocument/2006/relationships" xmlns:p="http://schemas.openxmlformats.org/presentationml/2006/main">
  <p:tag name="NUM" val="28"/>
</p:tagLst>
</file>

<file path=ppt/tags/tag1770.xml><?xml version="1.0" encoding="utf-8"?>
<p:tagLst xmlns:a="http://schemas.openxmlformats.org/drawingml/2006/main" xmlns:r="http://schemas.openxmlformats.org/officeDocument/2006/relationships" xmlns:p="http://schemas.openxmlformats.org/presentationml/2006/main">
  <p:tag name="NUM" val="6"/>
</p:tagLst>
</file>

<file path=ppt/tags/tag1771.xml><?xml version="1.0" encoding="utf-8"?>
<p:tagLst xmlns:a="http://schemas.openxmlformats.org/drawingml/2006/main" xmlns:r="http://schemas.openxmlformats.org/officeDocument/2006/relationships" xmlns:p="http://schemas.openxmlformats.org/presentationml/2006/main">
  <p:tag name="NUM" val="7"/>
</p:tagLst>
</file>

<file path=ppt/tags/tag1772.xml><?xml version="1.0" encoding="utf-8"?>
<p:tagLst xmlns:a="http://schemas.openxmlformats.org/drawingml/2006/main" xmlns:r="http://schemas.openxmlformats.org/officeDocument/2006/relationships" xmlns:p="http://schemas.openxmlformats.org/presentationml/2006/main">
  <p:tag name="NUM" val="8"/>
</p:tagLst>
</file>

<file path=ppt/tags/tag1773.xml><?xml version="1.0" encoding="utf-8"?>
<p:tagLst xmlns:a="http://schemas.openxmlformats.org/drawingml/2006/main" xmlns:r="http://schemas.openxmlformats.org/officeDocument/2006/relationships" xmlns:p="http://schemas.openxmlformats.org/presentationml/2006/main">
  <p:tag name="NUM" val="9"/>
</p:tagLst>
</file>

<file path=ppt/tags/tag1774.xml><?xml version="1.0" encoding="utf-8"?>
<p:tagLst xmlns:a="http://schemas.openxmlformats.org/drawingml/2006/main" xmlns:r="http://schemas.openxmlformats.org/officeDocument/2006/relationships" xmlns:p="http://schemas.openxmlformats.org/presentationml/2006/main">
  <p:tag name="NUM" val="10"/>
</p:tagLst>
</file>

<file path=ppt/tags/tag1775.xml><?xml version="1.0" encoding="utf-8"?>
<p:tagLst xmlns:a="http://schemas.openxmlformats.org/drawingml/2006/main" xmlns:r="http://schemas.openxmlformats.org/officeDocument/2006/relationships" xmlns:p="http://schemas.openxmlformats.org/presentationml/2006/main">
  <p:tag name="NUM" val="11"/>
</p:tagLst>
</file>

<file path=ppt/tags/tag1776.xml><?xml version="1.0" encoding="utf-8"?>
<p:tagLst xmlns:a="http://schemas.openxmlformats.org/drawingml/2006/main" xmlns:r="http://schemas.openxmlformats.org/officeDocument/2006/relationships" xmlns:p="http://schemas.openxmlformats.org/presentationml/2006/main">
  <p:tag name="NUM" val="12"/>
</p:tagLst>
</file>

<file path=ppt/tags/tag1777.xml><?xml version="1.0" encoding="utf-8"?>
<p:tagLst xmlns:a="http://schemas.openxmlformats.org/drawingml/2006/main" xmlns:r="http://schemas.openxmlformats.org/officeDocument/2006/relationships" xmlns:p="http://schemas.openxmlformats.org/presentationml/2006/main">
  <p:tag name="NUM" val="13"/>
</p:tagLst>
</file>

<file path=ppt/tags/tag1778.xml><?xml version="1.0" encoding="utf-8"?>
<p:tagLst xmlns:a="http://schemas.openxmlformats.org/drawingml/2006/main" xmlns:r="http://schemas.openxmlformats.org/officeDocument/2006/relationships" xmlns:p="http://schemas.openxmlformats.org/presentationml/2006/main">
  <p:tag name="NUM" val="14"/>
</p:tagLst>
</file>

<file path=ppt/tags/tag1779.xml><?xml version="1.0" encoding="utf-8"?>
<p:tagLst xmlns:a="http://schemas.openxmlformats.org/drawingml/2006/main" xmlns:r="http://schemas.openxmlformats.org/officeDocument/2006/relationships" xmlns:p="http://schemas.openxmlformats.org/presentationml/2006/main">
  <p:tag name="NUM" val="15"/>
</p:tagLst>
</file>

<file path=ppt/tags/tag178.xml><?xml version="1.0" encoding="utf-8"?>
<p:tagLst xmlns:a="http://schemas.openxmlformats.org/drawingml/2006/main" xmlns:r="http://schemas.openxmlformats.org/officeDocument/2006/relationships" xmlns:p="http://schemas.openxmlformats.org/presentationml/2006/main">
  <p:tag name="NUM" val="29"/>
</p:tagLst>
</file>

<file path=ppt/tags/tag1780.xml><?xml version="1.0" encoding="utf-8"?>
<p:tagLst xmlns:a="http://schemas.openxmlformats.org/drawingml/2006/main" xmlns:r="http://schemas.openxmlformats.org/officeDocument/2006/relationships" xmlns:p="http://schemas.openxmlformats.org/presentationml/2006/main">
  <p:tag name="NUM" val="16"/>
</p:tagLst>
</file>

<file path=ppt/tags/tag1781.xml><?xml version="1.0" encoding="utf-8"?>
<p:tagLst xmlns:a="http://schemas.openxmlformats.org/drawingml/2006/main" xmlns:r="http://schemas.openxmlformats.org/officeDocument/2006/relationships" xmlns:p="http://schemas.openxmlformats.org/presentationml/2006/main">
  <p:tag name="NUM" val="17"/>
</p:tagLst>
</file>

<file path=ppt/tags/tag1782.xml><?xml version="1.0" encoding="utf-8"?>
<p:tagLst xmlns:a="http://schemas.openxmlformats.org/drawingml/2006/main" xmlns:r="http://schemas.openxmlformats.org/officeDocument/2006/relationships" xmlns:p="http://schemas.openxmlformats.org/presentationml/2006/main">
  <p:tag name="NUM" val="18"/>
</p:tagLst>
</file>

<file path=ppt/tags/tag1783.xml><?xml version="1.0" encoding="utf-8"?>
<p:tagLst xmlns:a="http://schemas.openxmlformats.org/drawingml/2006/main" xmlns:r="http://schemas.openxmlformats.org/officeDocument/2006/relationships" xmlns:p="http://schemas.openxmlformats.org/presentationml/2006/main">
  <p:tag name="NUM" val="19"/>
</p:tagLst>
</file>

<file path=ppt/tags/tag1784.xml><?xml version="1.0" encoding="utf-8"?>
<p:tagLst xmlns:a="http://schemas.openxmlformats.org/drawingml/2006/main" xmlns:r="http://schemas.openxmlformats.org/officeDocument/2006/relationships" xmlns:p="http://schemas.openxmlformats.org/presentationml/2006/main">
  <p:tag name="NUM" val="1"/>
</p:tagLst>
</file>

<file path=ppt/tags/tag1785.xml><?xml version="1.0" encoding="utf-8"?>
<p:tagLst xmlns:a="http://schemas.openxmlformats.org/drawingml/2006/main" xmlns:r="http://schemas.openxmlformats.org/officeDocument/2006/relationships" xmlns:p="http://schemas.openxmlformats.org/presentationml/2006/main">
  <p:tag name="NUM" val="2"/>
</p:tagLst>
</file>

<file path=ppt/tags/tag1786.xml><?xml version="1.0" encoding="utf-8"?>
<p:tagLst xmlns:a="http://schemas.openxmlformats.org/drawingml/2006/main" xmlns:r="http://schemas.openxmlformats.org/officeDocument/2006/relationships" xmlns:p="http://schemas.openxmlformats.org/presentationml/2006/main">
  <p:tag name="NUM" val="3"/>
</p:tagLst>
</file>

<file path=ppt/tags/tag1787.xml><?xml version="1.0" encoding="utf-8"?>
<p:tagLst xmlns:a="http://schemas.openxmlformats.org/drawingml/2006/main" xmlns:r="http://schemas.openxmlformats.org/officeDocument/2006/relationships" xmlns:p="http://schemas.openxmlformats.org/presentationml/2006/main">
  <p:tag name="NUM" val="4"/>
</p:tagLst>
</file>

<file path=ppt/tags/tag1788.xml><?xml version="1.0" encoding="utf-8"?>
<p:tagLst xmlns:a="http://schemas.openxmlformats.org/drawingml/2006/main" xmlns:r="http://schemas.openxmlformats.org/officeDocument/2006/relationships" xmlns:p="http://schemas.openxmlformats.org/presentationml/2006/main">
  <p:tag name="NUM" val="5"/>
</p:tagLst>
</file>

<file path=ppt/tags/tag1789.xml><?xml version="1.0" encoding="utf-8"?>
<p:tagLst xmlns:a="http://schemas.openxmlformats.org/drawingml/2006/main" xmlns:r="http://schemas.openxmlformats.org/officeDocument/2006/relationships" xmlns:p="http://schemas.openxmlformats.org/presentationml/2006/main">
  <p:tag name="NUM" val="6"/>
</p:tagLst>
</file>

<file path=ppt/tags/tag179.xml><?xml version="1.0" encoding="utf-8"?>
<p:tagLst xmlns:a="http://schemas.openxmlformats.org/drawingml/2006/main" xmlns:r="http://schemas.openxmlformats.org/officeDocument/2006/relationships" xmlns:p="http://schemas.openxmlformats.org/presentationml/2006/main">
  <p:tag name="NUM" val="30"/>
</p:tagLst>
</file>

<file path=ppt/tags/tag1790.xml><?xml version="1.0" encoding="utf-8"?>
<p:tagLst xmlns:a="http://schemas.openxmlformats.org/drawingml/2006/main" xmlns:r="http://schemas.openxmlformats.org/officeDocument/2006/relationships" xmlns:p="http://schemas.openxmlformats.org/presentationml/2006/main">
  <p:tag name="NUM" val="7"/>
</p:tagLst>
</file>

<file path=ppt/tags/tag1791.xml><?xml version="1.0" encoding="utf-8"?>
<p:tagLst xmlns:a="http://schemas.openxmlformats.org/drawingml/2006/main" xmlns:r="http://schemas.openxmlformats.org/officeDocument/2006/relationships" xmlns:p="http://schemas.openxmlformats.org/presentationml/2006/main">
  <p:tag name="NUM" val="8"/>
</p:tagLst>
</file>

<file path=ppt/tags/tag1792.xml><?xml version="1.0" encoding="utf-8"?>
<p:tagLst xmlns:a="http://schemas.openxmlformats.org/drawingml/2006/main" xmlns:r="http://schemas.openxmlformats.org/officeDocument/2006/relationships" xmlns:p="http://schemas.openxmlformats.org/presentationml/2006/main">
  <p:tag name="NUM" val="9"/>
</p:tagLst>
</file>

<file path=ppt/tags/tag1793.xml><?xml version="1.0" encoding="utf-8"?>
<p:tagLst xmlns:a="http://schemas.openxmlformats.org/drawingml/2006/main" xmlns:r="http://schemas.openxmlformats.org/officeDocument/2006/relationships" xmlns:p="http://schemas.openxmlformats.org/presentationml/2006/main">
  <p:tag name="NUM" val="10"/>
</p:tagLst>
</file>

<file path=ppt/tags/tag1794.xml><?xml version="1.0" encoding="utf-8"?>
<p:tagLst xmlns:a="http://schemas.openxmlformats.org/drawingml/2006/main" xmlns:r="http://schemas.openxmlformats.org/officeDocument/2006/relationships" xmlns:p="http://schemas.openxmlformats.org/presentationml/2006/main">
  <p:tag name="NUM" val="11"/>
</p:tagLst>
</file>

<file path=ppt/tags/tag1795.xml><?xml version="1.0" encoding="utf-8"?>
<p:tagLst xmlns:a="http://schemas.openxmlformats.org/drawingml/2006/main" xmlns:r="http://schemas.openxmlformats.org/officeDocument/2006/relationships" xmlns:p="http://schemas.openxmlformats.org/presentationml/2006/main">
  <p:tag name="NUM" val="12"/>
</p:tagLst>
</file>

<file path=ppt/tags/tag1796.xml><?xml version="1.0" encoding="utf-8"?>
<p:tagLst xmlns:a="http://schemas.openxmlformats.org/drawingml/2006/main" xmlns:r="http://schemas.openxmlformats.org/officeDocument/2006/relationships" xmlns:p="http://schemas.openxmlformats.org/presentationml/2006/main">
  <p:tag name="NUM" val="13"/>
</p:tagLst>
</file>

<file path=ppt/tags/tag1797.xml><?xml version="1.0" encoding="utf-8"?>
<p:tagLst xmlns:a="http://schemas.openxmlformats.org/drawingml/2006/main" xmlns:r="http://schemas.openxmlformats.org/officeDocument/2006/relationships" xmlns:p="http://schemas.openxmlformats.org/presentationml/2006/main">
  <p:tag name="NUM" val="14"/>
</p:tagLst>
</file>

<file path=ppt/tags/tag1798.xml><?xml version="1.0" encoding="utf-8"?>
<p:tagLst xmlns:a="http://schemas.openxmlformats.org/drawingml/2006/main" xmlns:r="http://schemas.openxmlformats.org/officeDocument/2006/relationships" xmlns:p="http://schemas.openxmlformats.org/presentationml/2006/main">
  <p:tag name="NUM" val="1"/>
</p:tagLst>
</file>

<file path=ppt/tags/tag1799.xml><?xml version="1.0" encoding="utf-8"?>
<p:tagLst xmlns:a="http://schemas.openxmlformats.org/drawingml/2006/main" xmlns:r="http://schemas.openxmlformats.org/officeDocument/2006/relationships" xmlns:p="http://schemas.openxmlformats.org/presentationml/2006/main">
  <p:tag name="NUM" val="2"/>
</p:tagLst>
</file>

<file path=ppt/tags/tag18.xml><?xml version="1.0" encoding="utf-8"?>
<p:tagLst xmlns:a="http://schemas.openxmlformats.org/drawingml/2006/main" xmlns:r="http://schemas.openxmlformats.org/officeDocument/2006/relationships" xmlns:p="http://schemas.openxmlformats.org/presentationml/2006/main">
  <p:tag name="NUM" val="1"/>
</p:tagLst>
</file>

<file path=ppt/tags/tag180.xml><?xml version="1.0" encoding="utf-8"?>
<p:tagLst xmlns:a="http://schemas.openxmlformats.org/drawingml/2006/main" xmlns:r="http://schemas.openxmlformats.org/officeDocument/2006/relationships" xmlns:p="http://schemas.openxmlformats.org/presentationml/2006/main">
  <p:tag name="NUM" val="31"/>
</p:tagLst>
</file>

<file path=ppt/tags/tag1800.xml><?xml version="1.0" encoding="utf-8"?>
<p:tagLst xmlns:a="http://schemas.openxmlformats.org/drawingml/2006/main" xmlns:r="http://schemas.openxmlformats.org/officeDocument/2006/relationships" xmlns:p="http://schemas.openxmlformats.org/presentationml/2006/main">
  <p:tag name="NUM" val="3"/>
</p:tagLst>
</file>

<file path=ppt/tags/tag1801.xml><?xml version="1.0" encoding="utf-8"?>
<p:tagLst xmlns:a="http://schemas.openxmlformats.org/drawingml/2006/main" xmlns:r="http://schemas.openxmlformats.org/officeDocument/2006/relationships" xmlns:p="http://schemas.openxmlformats.org/presentationml/2006/main">
  <p:tag name="NUM" val="4"/>
</p:tagLst>
</file>

<file path=ppt/tags/tag1802.xml><?xml version="1.0" encoding="utf-8"?>
<p:tagLst xmlns:a="http://schemas.openxmlformats.org/drawingml/2006/main" xmlns:r="http://schemas.openxmlformats.org/officeDocument/2006/relationships" xmlns:p="http://schemas.openxmlformats.org/presentationml/2006/main">
  <p:tag name="NUM" val="1"/>
</p:tagLst>
</file>

<file path=ppt/tags/tag1803.xml><?xml version="1.0" encoding="utf-8"?>
<p:tagLst xmlns:a="http://schemas.openxmlformats.org/drawingml/2006/main" xmlns:r="http://schemas.openxmlformats.org/officeDocument/2006/relationships" xmlns:p="http://schemas.openxmlformats.org/presentationml/2006/main">
  <p:tag name="NUM" val="2"/>
</p:tagLst>
</file>

<file path=ppt/tags/tag1804.xml><?xml version="1.0" encoding="utf-8"?>
<p:tagLst xmlns:a="http://schemas.openxmlformats.org/drawingml/2006/main" xmlns:r="http://schemas.openxmlformats.org/officeDocument/2006/relationships" xmlns:p="http://schemas.openxmlformats.org/presentationml/2006/main">
  <p:tag name="NUM" val="3"/>
</p:tagLst>
</file>

<file path=ppt/tags/tag1805.xml><?xml version="1.0" encoding="utf-8"?>
<p:tagLst xmlns:a="http://schemas.openxmlformats.org/drawingml/2006/main" xmlns:r="http://schemas.openxmlformats.org/officeDocument/2006/relationships" xmlns:p="http://schemas.openxmlformats.org/presentationml/2006/main">
  <p:tag name="NUM" val="4"/>
</p:tagLst>
</file>

<file path=ppt/tags/tag1806.xml><?xml version="1.0" encoding="utf-8"?>
<p:tagLst xmlns:a="http://schemas.openxmlformats.org/drawingml/2006/main" xmlns:r="http://schemas.openxmlformats.org/officeDocument/2006/relationships" xmlns:p="http://schemas.openxmlformats.org/presentationml/2006/main">
  <p:tag name="NUM" val="5"/>
</p:tagLst>
</file>

<file path=ppt/tags/tag1807.xml><?xml version="1.0" encoding="utf-8"?>
<p:tagLst xmlns:a="http://schemas.openxmlformats.org/drawingml/2006/main" xmlns:r="http://schemas.openxmlformats.org/officeDocument/2006/relationships" xmlns:p="http://schemas.openxmlformats.org/presentationml/2006/main">
  <p:tag name="NUM" val="6"/>
</p:tagLst>
</file>

<file path=ppt/tags/tag1808.xml><?xml version="1.0" encoding="utf-8"?>
<p:tagLst xmlns:a="http://schemas.openxmlformats.org/drawingml/2006/main" xmlns:r="http://schemas.openxmlformats.org/officeDocument/2006/relationships" xmlns:p="http://schemas.openxmlformats.org/presentationml/2006/main">
  <p:tag name="NUM" val="7"/>
</p:tagLst>
</file>

<file path=ppt/tags/tag1809.xml><?xml version="1.0" encoding="utf-8"?>
<p:tagLst xmlns:a="http://schemas.openxmlformats.org/drawingml/2006/main" xmlns:r="http://schemas.openxmlformats.org/officeDocument/2006/relationships" xmlns:p="http://schemas.openxmlformats.org/presentationml/2006/main">
  <p:tag name="NUM" val="8"/>
</p:tagLst>
</file>

<file path=ppt/tags/tag181.xml><?xml version="1.0" encoding="utf-8"?>
<p:tagLst xmlns:a="http://schemas.openxmlformats.org/drawingml/2006/main" xmlns:r="http://schemas.openxmlformats.org/officeDocument/2006/relationships" xmlns:p="http://schemas.openxmlformats.org/presentationml/2006/main">
  <p:tag name="NUM" val="32"/>
</p:tagLst>
</file>

<file path=ppt/tags/tag1810.xml><?xml version="1.0" encoding="utf-8"?>
<p:tagLst xmlns:a="http://schemas.openxmlformats.org/drawingml/2006/main" xmlns:r="http://schemas.openxmlformats.org/officeDocument/2006/relationships" xmlns:p="http://schemas.openxmlformats.org/presentationml/2006/main">
  <p:tag name="NUM" val="9"/>
</p:tagLst>
</file>

<file path=ppt/tags/tag1811.xml><?xml version="1.0" encoding="utf-8"?>
<p:tagLst xmlns:a="http://schemas.openxmlformats.org/drawingml/2006/main" xmlns:r="http://schemas.openxmlformats.org/officeDocument/2006/relationships" xmlns:p="http://schemas.openxmlformats.org/presentationml/2006/main">
  <p:tag name="NUM" val="1"/>
</p:tagLst>
</file>

<file path=ppt/tags/tag1812.xml><?xml version="1.0" encoding="utf-8"?>
<p:tagLst xmlns:a="http://schemas.openxmlformats.org/drawingml/2006/main" xmlns:r="http://schemas.openxmlformats.org/officeDocument/2006/relationships" xmlns:p="http://schemas.openxmlformats.org/presentationml/2006/main">
  <p:tag name="NUM" val="2"/>
</p:tagLst>
</file>

<file path=ppt/tags/tag1813.xml><?xml version="1.0" encoding="utf-8"?>
<p:tagLst xmlns:a="http://schemas.openxmlformats.org/drawingml/2006/main" xmlns:r="http://schemas.openxmlformats.org/officeDocument/2006/relationships" xmlns:p="http://schemas.openxmlformats.org/presentationml/2006/main">
  <p:tag name="NUM" val="3"/>
</p:tagLst>
</file>

<file path=ppt/tags/tag1814.xml><?xml version="1.0" encoding="utf-8"?>
<p:tagLst xmlns:a="http://schemas.openxmlformats.org/drawingml/2006/main" xmlns:r="http://schemas.openxmlformats.org/officeDocument/2006/relationships" xmlns:p="http://schemas.openxmlformats.org/presentationml/2006/main">
  <p:tag name="NUM" val="4"/>
</p:tagLst>
</file>

<file path=ppt/tags/tag1815.xml><?xml version="1.0" encoding="utf-8"?>
<p:tagLst xmlns:a="http://schemas.openxmlformats.org/drawingml/2006/main" xmlns:r="http://schemas.openxmlformats.org/officeDocument/2006/relationships" xmlns:p="http://schemas.openxmlformats.org/presentationml/2006/main">
  <p:tag name="NUM" val="5"/>
</p:tagLst>
</file>

<file path=ppt/tags/tag1816.xml><?xml version="1.0" encoding="utf-8"?>
<p:tagLst xmlns:a="http://schemas.openxmlformats.org/drawingml/2006/main" xmlns:r="http://schemas.openxmlformats.org/officeDocument/2006/relationships" xmlns:p="http://schemas.openxmlformats.org/presentationml/2006/main">
  <p:tag name="NUM" val="6"/>
</p:tagLst>
</file>

<file path=ppt/tags/tag1817.xml><?xml version="1.0" encoding="utf-8"?>
<p:tagLst xmlns:a="http://schemas.openxmlformats.org/drawingml/2006/main" xmlns:r="http://schemas.openxmlformats.org/officeDocument/2006/relationships" xmlns:p="http://schemas.openxmlformats.org/presentationml/2006/main">
  <p:tag name="NUM" val="7"/>
</p:tagLst>
</file>

<file path=ppt/tags/tag1818.xml><?xml version="1.0" encoding="utf-8"?>
<p:tagLst xmlns:a="http://schemas.openxmlformats.org/drawingml/2006/main" xmlns:r="http://schemas.openxmlformats.org/officeDocument/2006/relationships" xmlns:p="http://schemas.openxmlformats.org/presentationml/2006/main">
  <p:tag name="NUM" val="8"/>
</p:tagLst>
</file>

<file path=ppt/tags/tag1819.xml><?xml version="1.0" encoding="utf-8"?>
<p:tagLst xmlns:a="http://schemas.openxmlformats.org/drawingml/2006/main" xmlns:r="http://schemas.openxmlformats.org/officeDocument/2006/relationships" xmlns:p="http://schemas.openxmlformats.org/presentationml/2006/main">
  <p:tag name="NUM" val="9"/>
</p:tagLst>
</file>

<file path=ppt/tags/tag182.xml><?xml version="1.0" encoding="utf-8"?>
<p:tagLst xmlns:a="http://schemas.openxmlformats.org/drawingml/2006/main" xmlns:r="http://schemas.openxmlformats.org/officeDocument/2006/relationships" xmlns:p="http://schemas.openxmlformats.org/presentationml/2006/main">
  <p:tag name="NUM" val="33"/>
</p:tagLst>
</file>

<file path=ppt/tags/tag1820.xml><?xml version="1.0" encoding="utf-8"?>
<p:tagLst xmlns:a="http://schemas.openxmlformats.org/drawingml/2006/main" xmlns:r="http://schemas.openxmlformats.org/officeDocument/2006/relationships" xmlns:p="http://schemas.openxmlformats.org/presentationml/2006/main">
  <p:tag name="NUM" val="10"/>
</p:tagLst>
</file>

<file path=ppt/tags/tag1821.xml><?xml version="1.0" encoding="utf-8"?>
<p:tagLst xmlns:a="http://schemas.openxmlformats.org/drawingml/2006/main" xmlns:r="http://schemas.openxmlformats.org/officeDocument/2006/relationships" xmlns:p="http://schemas.openxmlformats.org/presentationml/2006/main">
  <p:tag name="NUM" val="11"/>
</p:tagLst>
</file>

<file path=ppt/tags/tag1822.xml><?xml version="1.0" encoding="utf-8"?>
<p:tagLst xmlns:a="http://schemas.openxmlformats.org/drawingml/2006/main" xmlns:r="http://schemas.openxmlformats.org/officeDocument/2006/relationships" xmlns:p="http://schemas.openxmlformats.org/presentationml/2006/main">
  <p:tag name="NUM" val="12"/>
</p:tagLst>
</file>

<file path=ppt/tags/tag1823.xml><?xml version="1.0" encoding="utf-8"?>
<p:tagLst xmlns:a="http://schemas.openxmlformats.org/drawingml/2006/main" xmlns:r="http://schemas.openxmlformats.org/officeDocument/2006/relationships" xmlns:p="http://schemas.openxmlformats.org/presentationml/2006/main">
  <p:tag name="NUM" val="13"/>
</p:tagLst>
</file>

<file path=ppt/tags/tag1824.xml><?xml version="1.0" encoding="utf-8"?>
<p:tagLst xmlns:a="http://schemas.openxmlformats.org/drawingml/2006/main" xmlns:r="http://schemas.openxmlformats.org/officeDocument/2006/relationships" xmlns:p="http://schemas.openxmlformats.org/presentationml/2006/main">
  <p:tag name="NUM" val="14"/>
</p:tagLst>
</file>

<file path=ppt/tags/tag1825.xml><?xml version="1.0" encoding="utf-8"?>
<p:tagLst xmlns:a="http://schemas.openxmlformats.org/drawingml/2006/main" xmlns:r="http://schemas.openxmlformats.org/officeDocument/2006/relationships" xmlns:p="http://schemas.openxmlformats.org/presentationml/2006/main">
  <p:tag name="NUM" val="15"/>
</p:tagLst>
</file>

<file path=ppt/tags/tag1826.xml><?xml version="1.0" encoding="utf-8"?>
<p:tagLst xmlns:a="http://schemas.openxmlformats.org/drawingml/2006/main" xmlns:r="http://schemas.openxmlformats.org/officeDocument/2006/relationships" xmlns:p="http://schemas.openxmlformats.org/presentationml/2006/main">
  <p:tag name="NUM" val="16"/>
</p:tagLst>
</file>

<file path=ppt/tags/tag1827.xml><?xml version="1.0" encoding="utf-8"?>
<p:tagLst xmlns:a="http://schemas.openxmlformats.org/drawingml/2006/main" xmlns:r="http://schemas.openxmlformats.org/officeDocument/2006/relationships" xmlns:p="http://schemas.openxmlformats.org/presentationml/2006/main">
  <p:tag name="NUM" val="17"/>
</p:tagLst>
</file>

<file path=ppt/tags/tag1828.xml><?xml version="1.0" encoding="utf-8"?>
<p:tagLst xmlns:a="http://schemas.openxmlformats.org/drawingml/2006/main" xmlns:r="http://schemas.openxmlformats.org/officeDocument/2006/relationships" xmlns:p="http://schemas.openxmlformats.org/presentationml/2006/main">
  <p:tag name="NUM" val="18"/>
</p:tagLst>
</file>

<file path=ppt/tags/tag1829.xml><?xml version="1.0" encoding="utf-8"?>
<p:tagLst xmlns:a="http://schemas.openxmlformats.org/drawingml/2006/main" xmlns:r="http://schemas.openxmlformats.org/officeDocument/2006/relationships" xmlns:p="http://schemas.openxmlformats.org/presentationml/2006/main">
  <p:tag name="NUM" val="19"/>
</p:tagLst>
</file>

<file path=ppt/tags/tag183.xml><?xml version="1.0" encoding="utf-8"?>
<p:tagLst xmlns:a="http://schemas.openxmlformats.org/drawingml/2006/main" xmlns:r="http://schemas.openxmlformats.org/officeDocument/2006/relationships" xmlns:p="http://schemas.openxmlformats.org/presentationml/2006/main">
  <p:tag name="NUM" val="34"/>
</p:tagLst>
</file>

<file path=ppt/tags/tag1830.xml><?xml version="1.0" encoding="utf-8"?>
<p:tagLst xmlns:a="http://schemas.openxmlformats.org/drawingml/2006/main" xmlns:r="http://schemas.openxmlformats.org/officeDocument/2006/relationships" xmlns:p="http://schemas.openxmlformats.org/presentationml/2006/main">
  <p:tag name="NUM" val="20"/>
</p:tagLst>
</file>

<file path=ppt/tags/tag1831.xml><?xml version="1.0" encoding="utf-8"?>
<p:tagLst xmlns:a="http://schemas.openxmlformats.org/drawingml/2006/main" xmlns:r="http://schemas.openxmlformats.org/officeDocument/2006/relationships" xmlns:p="http://schemas.openxmlformats.org/presentationml/2006/main">
  <p:tag name="NUM" val="21"/>
</p:tagLst>
</file>

<file path=ppt/tags/tag1832.xml><?xml version="1.0" encoding="utf-8"?>
<p:tagLst xmlns:a="http://schemas.openxmlformats.org/drawingml/2006/main" xmlns:r="http://schemas.openxmlformats.org/officeDocument/2006/relationships" xmlns:p="http://schemas.openxmlformats.org/presentationml/2006/main">
  <p:tag name="NUM" val="22"/>
</p:tagLst>
</file>

<file path=ppt/tags/tag1833.xml><?xml version="1.0" encoding="utf-8"?>
<p:tagLst xmlns:a="http://schemas.openxmlformats.org/drawingml/2006/main" xmlns:r="http://schemas.openxmlformats.org/officeDocument/2006/relationships" xmlns:p="http://schemas.openxmlformats.org/presentationml/2006/main">
  <p:tag name="NUM" val="23"/>
</p:tagLst>
</file>

<file path=ppt/tags/tag1834.xml><?xml version="1.0" encoding="utf-8"?>
<p:tagLst xmlns:a="http://schemas.openxmlformats.org/drawingml/2006/main" xmlns:r="http://schemas.openxmlformats.org/officeDocument/2006/relationships" xmlns:p="http://schemas.openxmlformats.org/presentationml/2006/main">
  <p:tag name="NUM" val="1"/>
</p:tagLst>
</file>

<file path=ppt/tags/tag1835.xml><?xml version="1.0" encoding="utf-8"?>
<p:tagLst xmlns:a="http://schemas.openxmlformats.org/drawingml/2006/main" xmlns:r="http://schemas.openxmlformats.org/officeDocument/2006/relationships" xmlns:p="http://schemas.openxmlformats.org/presentationml/2006/main">
  <p:tag name="NUM" val="2"/>
</p:tagLst>
</file>

<file path=ppt/tags/tag1836.xml><?xml version="1.0" encoding="utf-8"?>
<p:tagLst xmlns:a="http://schemas.openxmlformats.org/drawingml/2006/main" xmlns:r="http://schemas.openxmlformats.org/officeDocument/2006/relationships" xmlns:p="http://schemas.openxmlformats.org/presentationml/2006/main">
  <p:tag name="NUM" val="3"/>
</p:tagLst>
</file>

<file path=ppt/tags/tag1837.xml><?xml version="1.0" encoding="utf-8"?>
<p:tagLst xmlns:a="http://schemas.openxmlformats.org/drawingml/2006/main" xmlns:r="http://schemas.openxmlformats.org/officeDocument/2006/relationships" xmlns:p="http://schemas.openxmlformats.org/presentationml/2006/main">
  <p:tag name="NUM" val="4"/>
</p:tagLst>
</file>

<file path=ppt/tags/tag1838.xml><?xml version="1.0" encoding="utf-8"?>
<p:tagLst xmlns:a="http://schemas.openxmlformats.org/drawingml/2006/main" xmlns:r="http://schemas.openxmlformats.org/officeDocument/2006/relationships" xmlns:p="http://schemas.openxmlformats.org/presentationml/2006/main">
  <p:tag name="NUM" val="5"/>
</p:tagLst>
</file>

<file path=ppt/tags/tag1839.xml><?xml version="1.0" encoding="utf-8"?>
<p:tagLst xmlns:a="http://schemas.openxmlformats.org/drawingml/2006/main" xmlns:r="http://schemas.openxmlformats.org/officeDocument/2006/relationships" xmlns:p="http://schemas.openxmlformats.org/presentationml/2006/main">
  <p:tag name="NUM" val="6"/>
</p:tagLst>
</file>

<file path=ppt/tags/tag184.xml><?xml version="1.0" encoding="utf-8"?>
<p:tagLst xmlns:a="http://schemas.openxmlformats.org/drawingml/2006/main" xmlns:r="http://schemas.openxmlformats.org/officeDocument/2006/relationships" xmlns:p="http://schemas.openxmlformats.org/presentationml/2006/main">
  <p:tag name="NUM" val="35"/>
</p:tagLst>
</file>

<file path=ppt/tags/tag1840.xml><?xml version="1.0" encoding="utf-8"?>
<p:tagLst xmlns:a="http://schemas.openxmlformats.org/drawingml/2006/main" xmlns:r="http://schemas.openxmlformats.org/officeDocument/2006/relationships" xmlns:p="http://schemas.openxmlformats.org/presentationml/2006/main">
  <p:tag name="NUM" val="7"/>
</p:tagLst>
</file>

<file path=ppt/tags/tag1841.xml><?xml version="1.0" encoding="utf-8"?>
<p:tagLst xmlns:a="http://schemas.openxmlformats.org/drawingml/2006/main" xmlns:r="http://schemas.openxmlformats.org/officeDocument/2006/relationships" xmlns:p="http://schemas.openxmlformats.org/presentationml/2006/main">
  <p:tag name="NUM" val="8"/>
</p:tagLst>
</file>

<file path=ppt/tags/tag1842.xml><?xml version="1.0" encoding="utf-8"?>
<p:tagLst xmlns:a="http://schemas.openxmlformats.org/drawingml/2006/main" xmlns:r="http://schemas.openxmlformats.org/officeDocument/2006/relationships" xmlns:p="http://schemas.openxmlformats.org/presentationml/2006/main">
  <p:tag name="NUM" val="9"/>
</p:tagLst>
</file>

<file path=ppt/tags/tag1843.xml><?xml version="1.0" encoding="utf-8"?>
<p:tagLst xmlns:a="http://schemas.openxmlformats.org/drawingml/2006/main" xmlns:r="http://schemas.openxmlformats.org/officeDocument/2006/relationships" xmlns:p="http://schemas.openxmlformats.org/presentationml/2006/main">
  <p:tag name="NUM" val="10"/>
</p:tagLst>
</file>

<file path=ppt/tags/tag1844.xml><?xml version="1.0" encoding="utf-8"?>
<p:tagLst xmlns:a="http://schemas.openxmlformats.org/drawingml/2006/main" xmlns:r="http://schemas.openxmlformats.org/officeDocument/2006/relationships" xmlns:p="http://schemas.openxmlformats.org/presentationml/2006/main">
  <p:tag name="NUM" val="11"/>
</p:tagLst>
</file>

<file path=ppt/tags/tag1845.xml><?xml version="1.0" encoding="utf-8"?>
<p:tagLst xmlns:a="http://schemas.openxmlformats.org/drawingml/2006/main" xmlns:r="http://schemas.openxmlformats.org/officeDocument/2006/relationships" xmlns:p="http://schemas.openxmlformats.org/presentationml/2006/main">
  <p:tag name="NUM" val="12"/>
</p:tagLst>
</file>

<file path=ppt/tags/tag1846.xml><?xml version="1.0" encoding="utf-8"?>
<p:tagLst xmlns:a="http://schemas.openxmlformats.org/drawingml/2006/main" xmlns:r="http://schemas.openxmlformats.org/officeDocument/2006/relationships" xmlns:p="http://schemas.openxmlformats.org/presentationml/2006/main">
  <p:tag name="NUM" val="13"/>
</p:tagLst>
</file>

<file path=ppt/tags/tag1847.xml><?xml version="1.0" encoding="utf-8"?>
<p:tagLst xmlns:a="http://schemas.openxmlformats.org/drawingml/2006/main" xmlns:r="http://schemas.openxmlformats.org/officeDocument/2006/relationships" xmlns:p="http://schemas.openxmlformats.org/presentationml/2006/main">
  <p:tag name="NUM" val="14"/>
</p:tagLst>
</file>

<file path=ppt/tags/tag1848.xml><?xml version="1.0" encoding="utf-8"?>
<p:tagLst xmlns:a="http://schemas.openxmlformats.org/drawingml/2006/main" xmlns:r="http://schemas.openxmlformats.org/officeDocument/2006/relationships" xmlns:p="http://schemas.openxmlformats.org/presentationml/2006/main">
  <p:tag name="NUM" val="15"/>
</p:tagLst>
</file>

<file path=ppt/tags/tag1849.xml><?xml version="1.0" encoding="utf-8"?>
<p:tagLst xmlns:a="http://schemas.openxmlformats.org/drawingml/2006/main" xmlns:r="http://schemas.openxmlformats.org/officeDocument/2006/relationships" xmlns:p="http://schemas.openxmlformats.org/presentationml/2006/main">
  <p:tag name="NUM" val="16"/>
</p:tagLst>
</file>

<file path=ppt/tags/tag185.xml><?xml version="1.0" encoding="utf-8"?>
<p:tagLst xmlns:a="http://schemas.openxmlformats.org/drawingml/2006/main" xmlns:r="http://schemas.openxmlformats.org/officeDocument/2006/relationships" xmlns:p="http://schemas.openxmlformats.org/presentationml/2006/main">
  <p:tag name="NUM" val="36"/>
</p:tagLst>
</file>

<file path=ppt/tags/tag1850.xml><?xml version="1.0" encoding="utf-8"?>
<p:tagLst xmlns:a="http://schemas.openxmlformats.org/drawingml/2006/main" xmlns:r="http://schemas.openxmlformats.org/officeDocument/2006/relationships" xmlns:p="http://schemas.openxmlformats.org/presentationml/2006/main">
  <p:tag name="NUM" val="17"/>
</p:tagLst>
</file>

<file path=ppt/tags/tag1851.xml><?xml version="1.0" encoding="utf-8"?>
<p:tagLst xmlns:a="http://schemas.openxmlformats.org/drawingml/2006/main" xmlns:r="http://schemas.openxmlformats.org/officeDocument/2006/relationships" xmlns:p="http://schemas.openxmlformats.org/presentationml/2006/main">
  <p:tag name="NUM" val="18"/>
</p:tagLst>
</file>

<file path=ppt/tags/tag1852.xml><?xml version="1.0" encoding="utf-8"?>
<p:tagLst xmlns:a="http://schemas.openxmlformats.org/drawingml/2006/main" xmlns:r="http://schemas.openxmlformats.org/officeDocument/2006/relationships" xmlns:p="http://schemas.openxmlformats.org/presentationml/2006/main">
  <p:tag name="NUM" val="19"/>
</p:tagLst>
</file>

<file path=ppt/tags/tag1853.xml><?xml version="1.0" encoding="utf-8"?>
<p:tagLst xmlns:a="http://schemas.openxmlformats.org/drawingml/2006/main" xmlns:r="http://schemas.openxmlformats.org/officeDocument/2006/relationships" xmlns:p="http://schemas.openxmlformats.org/presentationml/2006/main">
  <p:tag name="NUM" val="20"/>
</p:tagLst>
</file>

<file path=ppt/tags/tag1854.xml><?xml version="1.0" encoding="utf-8"?>
<p:tagLst xmlns:a="http://schemas.openxmlformats.org/drawingml/2006/main" xmlns:r="http://schemas.openxmlformats.org/officeDocument/2006/relationships" xmlns:p="http://schemas.openxmlformats.org/presentationml/2006/main">
  <p:tag name="NUM" val="21"/>
</p:tagLst>
</file>

<file path=ppt/tags/tag1855.xml><?xml version="1.0" encoding="utf-8"?>
<p:tagLst xmlns:a="http://schemas.openxmlformats.org/drawingml/2006/main" xmlns:r="http://schemas.openxmlformats.org/officeDocument/2006/relationships" xmlns:p="http://schemas.openxmlformats.org/presentationml/2006/main">
  <p:tag name="NUM" val="22"/>
</p:tagLst>
</file>

<file path=ppt/tags/tag1856.xml><?xml version="1.0" encoding="utf-8"?>
<p:tagLst xmlns:a="http://schemas.openxmlformats.org/drawingml/2006/main" xmlns:r="http://schemas.openxmlformats.org/officeDocument/2006/relationships" xmlns:p="http://schemas.openxmlformats.org/presentationml/2006/main">
  <p:tag name="NUM" val="23"/>
</p:tagLst>
</file>

<file path=ppt/tags/tag1857.xml><?xml version="1.0" encoding="utf-8"?>
<p:tagLst xmlns:a="http://schemas.openxmlformats.org/drawingml/2006/main" xmlns:r="http://schemas.openxmlformats.org/officeDocument/2006/relationships" xmlns:p="http://schemas.openxmlformats.org/presentationml/2006/main">
  <p:tag name="NUM" val="24"/>
</p:tagLst>
</file>

<file path=ppt/tags/tag1858.xml><?xml version="1.0" encoding="utf-8"?>
<p:tagLst xmlns:a="http://schemas.openxmlformats.org/drawingml/2006/main" xmlns:r="http://schemas.openxmlformats.org/officeDocument/2006/relationships" xmlns:p="http://schemas.openxmlformats.org/presentationml/2006/main">
  <p:tag name="NUM" val="25"/>
</p:tagLst>
</file>

<file path=ppt/tags/tag1859.xml><?xml version="1.0" encoding="utf-8"?>
<p:tagLst xmlns:a="http://schemas.openxmlformats.org/drawingml/2006/main" xmlns:r="http://schemas.openxmlformats.org/officeDocument/2006/relationships" xmlns:p="http://schemas.openxmlformats.org/presentationml/2006/main">
  <p:tag name="NUM" val="26"/>
</p:tagLst>
</file>

<file path=ppt/tags/tag186.xml><?xml version="1.0" encoding="utf-8"?>
<p:tagLst xmlns:a="http://schemas.openxmlformats.org/drawingml/2006/main" xmlns:r="http://schemas.openxmlformats.org/officeDocument/2006/relationships" xmlns:p="http://schemas.openxmlformats.org/presentationml/2006/main">
  <p:tag name="NUM" val="37"/>
</p:tagLst>
</file>

<file path=ppt/tags/tag1860.xml><?xml version="1.0" encoding="utf-8"?>
<p:tagLst xmlns:a="http://schemas.openxmlformats.org/drawingml/2006/main" xmlns:r="http://schemas.openxmlformats.org/officeDocument/2006/relationships" xmlns:p="http://schemas.openxmlformats.org/presentationml/2006/main">
  <p:tag name="NUM" val="27"/>
</p:tagLst>
</file>

<file path=ppt/tags/tag1861.xml><?xml version="1.0" encoding="utf-8"?>
<p:tagLst xmlns:a="http://schemas.openxmlformats.org/drawingml/2006/main" xmlns:r="http://schemas.openxmlformats.org/officeDocument/2006/relationships" xmlns:p="http://schemas.openxmlformats.org/presentationml/2006/main">
  <p:tag name="NUM" val="28"/>
</p:tagLst>
</file>

<file path=ppt/tags/tag1862.xml><?xml version="1.0" encoding="utf-8"?>
<p:tagLst xmlns:a="http://schemas.openxmlformats.org/drawingml/2006/main" xmlns:r="http://schemas.openxmlformats.org/officeDocument/2006/relationships" xmlns:p="http://schemas.openxmlformats.org/presentationml/2006/main">
  <p:tag name="NUM" val="29"/>
</p:tagLst>
</file>

<file path=ppt/tags/tag1863.xml><?xml version="1.0" encoding="utf-8"?>
<p:tagLst xmlns:a="http://schemas.openxmlformats.org/drawingml/2006/main" xmlns:r="http://schemas.openxmlformats.org/officeDocument/2006/relationships" xmlns:p="http://schemas.openxmlformats.org/presentationml/2006/main">
  <p:tag name="NUM" val="1"/>
</p:tagLst>
</file>

<file path=ppt/tags/tag187.xml><?xml version="1.0" encoding="utf-8"?>
<p:tagLst xmlns:a="http://schemas.openxmlformats.org/drawingml/2006/main" xmlns:r="http://schemas.openxmlformats.org/officeDocument/2006/relationships" xmlns:p="http://schemas.openxmlformats.org/presentationml/2006/main">
  <p:tag name="NUM" val="38"/>
</p:tagLst>
</file>

<file path=ppt/tags/tag188.xml><?xml version="1.0" encoding="utf-8"?>
<p:tagLst xmlns:a="http://schemas.openxmlformats.org/drawingml/2006/main" xmlns:r="http://schemas.openxmlformats.org/officeDocument/2006/relationships" xmlns:p="http://schemas.openxmlformats.org/presentationml/2006/main">
  <p:tag name="NUM" val="39"/>
</p:tagLst>
</file>

<file path=ppt/tags/tag189.xml><?xml version="1.0" encoding="utf-8"?>
<p:tagLst xmlns:a="http://schemas.openxmlformats.org/drawingml/2006/main" xmlns:r="http://schemas.openxmlformats.org/officeDocument/2006/relationships" xmlns:p="http://schemas.openxmlformats.org/presentationml/2006/main">
  <p:tag name="NUM" val="40"/>
</p:tagLst>
</file>

<file path=ppt/tags/tag19.xml><?xml version="1.0" encoding="utf-8"?>
<p:tagLst xmlns:a="http://schemas.openxmlformats.org/drawingml/2006/main" xmlns:r="http://schemas.openxmlformats.org/officeDocument/2006/relationships" xmlns:p="http://schemas.openxmlformats.org/presentationml/2006/main">
  <p:tag name="NUM" val="2"/>
</p:tagLst>
</file>

<file path=ppt/tags/tag190.xml><?xml version="1.0" encoding="utf-8"?>
<p:tagLst xmlns:a="http://schemas.openxmlformats.org/drawingml/2006/main" xmlns:r="http://schemas.openxmlformats.org/officeDocument/2006/relationships" xmlns:p="http://schemas.openxmlformats.org/presentationml/2006/main">
  <p:tag name="NUM" val="41"/>
</p:tagLst>
</file>

<file path=ppt/tags/tag191.xml><?xml version="1.0" encoding="utf-8"?>
<p:tagLst xmlns:a="http://schemas.openxmlformats.org/drawingml/2006/main" xmlns:r="http://schemas.openxmlformats.org/officeDocument/2006/relationships" xmlns:p="http://schemas.openxmlformats.org/presentationml/2006/main">
  <p:tag name="NUM" val="42"/>
</p:tagLst>
</file>

<file path=ppt/tags/tag192.xml><?xml version="1.0" encoding="utf-8"?>
<p:tagLst xmlns:a="http://schemas.openxmlformats.org/drawingml/2006/main" xmlns:r="http://schemas.openxmlformats.org/officeDocument/2006/relationships" xmlns:p="http://schemas.openxmlformats.org/presentationml/2006/main">
  <p:tag name="NUM" val="43"/>
</p:tagLst>
</file>

<file path=ppt/tags/tag193.xml><?xml version="1.0" encoding="utf-8"?>
<p:tagLst xmlns:a="http://schemas.openxmlformats.org/drawingml/2006/main" xmlns:r="http://schemas.openxmlformats.org/officeDocument/2006/relationships" xmlns:p="http://schemas.openxmlformats.org/presentationml/2006/main">
  <p:tag name="NUM" val="44"/>
</p:tagLst>
</file>

<file path=ppt/tags/tag194.xml><?xml version="1.0" encoding="utf-8"?>
<p:tagLst xmlns:a="http://schemas.openxmlformats.org/drawingml/2006/main" xmlns:r="http://schemas.openxmlformats.org/officeDocument/2006/relationships" xmlns:p="http://schemas.openxmlformats.org/presentationml/2006/main">
  <p:tag name="NUM" val="1"/>
</p:tagLst>
</file>

<file path=ppt/tags/tag195.xml><?xml version="1.0" encoding="utf-8"?>
<p:tagLst xmlns:a="http://schemas.openxmlformats.org/drawingml/2006/main" xmlns:r="http://schemas.openxmlformats.org/officeDocument/2006/relationships" xmlns:p="http://schemas.openxmlformats.org/presentationml/2006/main">
  <p:tag name="NUM" val="2"/>
</p:tagLst>
</file>

<file path=ppt/tags/tag196.xml><?xml version="1.0" encoding="utf-8"?>
<p:tagLst xmlns:a="http://schemas.openxmlformats.org/drawingml/2006/main" xmlns:r="http://schemas.openxmlformats.org/officeDocument/2006/relationships" xmlns:p="http://schemas.openxmlformats.org/presentationml/2006/main">
  <p:tag name="NUM" val="3"/>
</p:tagLst>
</file>

<file path=ppt/tags/tag197.xml><?xml version="1.0" encoding="utf-8"?>
<p:tagLst xmlns:a="http://schemas.openxmlformats.org/drawingml/2006/main" xmlns:r="http://schemas.openxmlformats.org/officeDocument/2006/relationships" xmlns:p="http://schemas.openxmlformats.org/presentationml/2006/main">
  <p:tag name="NUM" val="4"/>
</p:tagLst>
</file>

<file path=ppt/tags/tag198.xml><?xml version="1.0" encoding="utf-8"?>
<p:tagLst xmlns:a="http://schemas.openxmlformats.org/drawingml/2006/main" xmlns:r="http://schemas.openxmlformats.org/officeDocument/2006/relationships" xmlns:p="http://schemas.openxmlformats.org/presentationml/2006/main">
  <p:tag name="NUM" val="5"/>
</p:tagLst>
</file>

<file path=ppt/tags/tag199.xml><?xml version="1.0" encoding="utf-8"?>
<p:tagLst xmlns:a="http://schemas.openxmlformats.org/drawingml/2006/main" xmlns:r="http://schemas.openxmlformats.org/officeDocument/2006/relationships" xmlns:p="http://schemas.openxmlformats.org/presentationml/2006/main">
  <p:tag name="NUM" val="6"/>
</p:tagLst>
</file>

<file path=ppt/tags/tag2.xml><?xml version="1.0" encoding="utf-8"?>
<p:tagLst xmlns:a="http://schemas.openxmlformats.org/drawingml/2006/main" xmlns:r="http://schemas.openxmlformats.org/officeDocument/2006/relationships" xmlns:p="http://schemas.openxmlformats.org/presentationml/2006/main">
  <p:tag name="NUM" val="1"/>
</p:tagLst>
</file>

<file path=ppt/tags/tag20.xml><?xml version="1.0" encoding="utf-8"?>
<p:tagLst xmlns:a="http://schemas.openxmlformats.org/drawingml/2006/main" xmlns:r="http://schemas.openxmlformats.org/officeDocument/2006/relationships" xmlns:p="http://schemas.openxmlformats.org/presentationml/2006/main">
  <p:tag name="NUM" val="3"/>
</p:tagLst>
</file>

<file path=ppt/tags/tag200.xml><?xml version="1.0" encoding="utf-8"?>
<p:tagLst xmlns:a="http://schemas.openxmlformats.org/drawingml/2006/main" xmlns:r="http://schemas.openxmlformats.org/officeDocument/2006/relationships" xmlns:p="http://schemas.openxmlformats.org/presentationml/2006/main">
  <p:tag name="NUM" val="7"/>
</p:tagLst>
</file>

<file path=ppt/tags/tag201.xml><?xml version="1.0" encoding="utf-8"?>
<p:tagLst xmlns:a="http://schemas.openxmlformats.org/drawingml/2006/main" xmlns:r="http://schemas.openxmlformats.org/officeDocument/2006/relationships" xmlns:p="http://schemas.openxmlformats.org/presentationml/2006/main">
  <p:tag name="NUM" val="8"/>
</p:tagLst>
</file>

<file path=ppt/tags/tag202.xml><?xml version="1.0" encoding="utf-8"?>
<p:tagLst xmlns:a="http://schemas.openxmlformats.org/drawingml/2006/main" xmlns:r="http://schemas.openxmlformats.org/officeDocument/2006/relationships" xmlns:p="http://schemas.openxmlformats.org/presentationml/2006/main">
  <p:tag name="NUM" val="9"/>
</p:tagLst>
</file>

<file path=ppt/tags/tag203.xml><?xml version="1.0" encoding="utf-8"?>
<p:tagLst xmlns:a="http://schemas.openxmlformats.org/drawingml/2006/main" xmlns:r="http://schemas.openxmlformats.org/officeDocument/2006/relationships" xmlns:p="http://schemas.openxmlformats.org/presentationml/2006/main">
  <p:tag name="NUM" val="10"/>
</p:tagLst>
</file>

<file path=ppt/tags/tag204.xml><?xml version="1.0" encoding="utf-8"?>
<p:tagLst xmlns:a="http://schemas.openxmlformats.org/drawingml/2006/main" xmlns:r="http://schemas.openxmlformats.org/officeDocument/2006/relationships" xmlns:p="http://schemas.openxmlformats.org/presentationml/2006/main">
  <p:tag name="NUM" val="11"/>
</p:tagLst>
</file>

<file path=ppt/tags/tag205.xml><?xml version="1.0" encoding="utf-8"?>
<p:tagLst xmlns:a="http://schemas.openxmlformats.org/drawingml/2006/main" xmlns:r="http://schemas.openxmlformats.org/officeDocument/2006/relationships" xmlns:p="http://schemas.openxmlformats.org/presentationml/2006/main">
  <p:tag name="NUM" val="12"/>
</p:tagLst>
</file>

<file path=ppt/tags/tag206.xml><?xml version="1.0" encoding="utf-8"?>
<p:tagLst xmlns:a="http://schemas.openxmlformats.org/drawingml/2006/main" xmlns:r="http://schemas.openxmlformats.org/officeDocument/2006/relationships" xmlns:p="http://schemas.openxmlformats.org/presentationml/2006/main">
  <p:tag name="NUM" val="13"/>
</p:tagLst>
</file>

<file path=ppt/tags/tag207.xml><?xml version="1.0" encoding="utf-8"?>
<p:tagLst xmlns:a="http://schemas.openxmlformats.org/drawingml/2006/main" xmlns:r="http://schemas.openxmlformats.org/officeDocument/2006/relationships" xmlns:p="http://schemas.openxmlformats.org/presentationml/2006/main">
  <p:tag name="NUM" val="14"/>
</p:tagLst>
</file>

<file path=ppt/tags/tag208.xml><?xml version="1.0" encoding="utf-8"?>
<p:tagLst xmlns:a="http://schemas.openxmlformats.org/drawingml/2006/main" xmlns:r="http://schemas.openxmlformats.org/officeDocument/2006/relationships" xmlns:p="http://schemas.openxmlformats.org/presentationml/2006/main">
  <p:tag name="NUM" val="15"/>
</p:tagLst>
</file>

<file path=ppt/tags/tag209.xml><?xml version="1.0" encoding="utf-8"?>
<p:tagLst xmlns:a="http://schemas.openxmlformats.org/drawingml/2006/main" xmlns:r="http://schemas.openxmlformats.org/officeDocument/2006/relationships" xmlns:p="http://schemas.openxmlformats.org/presentationml/2006/main">
  <p:tag name="NUM" val="16"/>
</p:tagLst>
</file>

<file path=ppt/tags/tag21.xml><?xml version="1.0" encoding="utf-8"?>
<p:tagLst xmlns:a="http://schemas.openxmlformats.org/drawingml/2006/main" xmlns:r="http://schemas.openxmlformats.org/officeDocument/2006/relationships" xmlns:p="http://schemas.openxmlformats.org/presentationml/2006/main">
  <p:tag name="NUM" val="4"/>
</p:tagLst>
</file>

<file path=ppt/tags/tag210.xml><?xml version="1.0" encoding="utf-8"?>
<p:tagLst xmlns:a="http://schemas.openxmlformats.org/drawingml/2006/main" xmlns:r="http://schemas.openxmlformats.org/officeDocument/2006/relationships" xmlns:p="http://schemas.openxmlformats.org/presentationml/2006/main">
  <p:tag name="NUM" val="17"/>
</p:tagLst>
</file>

<file path=ppt/tags/tag211.xml><?xml version="1.0" encoding="utf-8"?>
<p:tagLst xmlns:a="http://schemas.openxmlformats.org/drawingml/2006/main" xmlns:r="http://schemas.openxmlformats.org/officeDocument/2006/relationships" xmlns:p="http://schemas.openxmlformats.org/presentationml/2006/main">
  <p:tag name="NUM" val="18"/>
</p:tagLst>
</file>

<file path=ppt/tags/tag212.xml><?xml version="1.0" encoding="utf-8"?>
<p:tagLst xmlns:a="http://schemas.openxmlformats.org/drawingml/2006/main" xmlns:r="http://schemas.openxmlformats.org/officeDocument/2006/relationships" xmlns:p="http://schemas.openxmlformats.org/presentationml/2006/main">
  <p:tag name="NUM" val="19"/>
</p:tagLst>
</file>

<file path=ppt/tags/tag213.xml><?xml version="1.0" encoding="utf-8"?>
<p:tagLst xmlns:a="http://schemas.openxmlformats.org/drawingml/2006/main" xmlns:r="http://schemas.openxmlformats.org/officeDocument/2006/relationships" xmlns:p="http://schemas.openxmlformats.org/presentationml/2006/main">
  <p:tag name="NUM" val="20"/>
</p:tagLst>
</file>

<file path=ppt/tags/tag214.xml><?xml version="1.0" encoding="utf-8"?>
<p:tagLst xmlns:a="http://schemas.openxmlformats.org/drawingml/2006/main" xmlns:r="http://schemas.openxmlformats.org/officeDocument/2006/relationships" xmlns:p="http://schemas.openxmlformats.org/presentationml/2006/main">
  <p:tag name="NUM" val="21"/>
</p:tagLst>
</file>

<file path=ppt/tags/tag215.xml><?xml version="1.0" encoding="utf-8"?>
<p:tagLst xmlns:a="http://schemas.openxmlformats.org/drawingml/2006/main" xmlns:r="http://schemas.openxmlformats.org/officeDocument/2006/relationships" xmlns:p="http://schemas.openxmlformats.org/presentationml/2006/main">
  <p:tag name="NUM" val="22"/>
</p:tagLst>
</file>

<file path=ppt/tags/tag216.xml><?xml version="1.0" encoding="utf-8"?>
<p:tagLst xmlns:a="http://schemas.openxmlformats.org/drawingml/2006/main" xmlns:r="http://schemas.openxmlformats.org/officeDocument/2006/relationships" xmlns:p="http://schemas.openxmlformats.org/presentationml/2006/main">
  <p:tag name="NUM" val="23"/>
</p:tagLst>
</file>

<file path=ppt/tags/tag217.xml><?xml version="1.0" encoding="utf-8"?>
<p:tagLst xmlns:a="http://schemas.openxmlformats.org/drawingml/2006/main" xmlns:r="http://schemas.openxmlformats.org/officeDocument/2006/relationships" xmlns:p="http://schemas.openxmlformats.org/presentationml/2006/main">
  <p:tag name="NUM" val="24"/>
</p:tagLst>
</file>

<file path=ppt/tags/tag218.xml><?xml version="1.0" encoding="utf-8"?>
<p:tagLst xmlns:a="http://schemas.openxmlformats.org/drawingml/2006/main" xmlns:r="http://schemas.openxmlformats.org/officeDocument/2006/relationships" xmlns:p="http://schemas.openxmlformats.org/presentationml/2006/main">
  <p:tag name="NUM" val="25"/>
</p:tagLst>
</file>

<file path=ppt/tags/tag219.xml><?xml version="1.0" encoding="utf-8"?>
<p:tagLst xmlns:a="http://schemas.openxmlformats.org/drawingml/2006/main" xmlns:r="http://schemas.openxmlformats.org/officeDocument/2006/relationships" xmlns:p="http://schemas.openxmlformats.org/presentationml/2006/main">
  <p:tag name="NUM" val="26"/>
</p:tagLst>
</file>

<file path=ppt/tags/tag22.xml><?xml version="1.0" encoding="utf-8"?>
<p:tagLst xmlns:a="http://schemas.openxmlformats.org/drawingml/2006/main" xmlns:r="http://schemas.openxmlformats.org/officeDocument/2006/relationships" xmlns:p="http://schemas.openxmlformats.org/presentationml/2006/main">
  <p:tag name="NUM" val="5"/>
</p:tagLst>
</file>

<file path=ppt/tags/tag220.xml><?xml version="1.0" encoding="utf-8"?>
<p:tagLst xmlns:a="http://schemas.openxmlformats.org/drawingml/2006/main" xmlns:r="http://schemas.openxmlformats.org/officeDocument/2006/relationships" xmlns:p="http://schemas.openxmlformats.org/presentationml/2006/main">
  <p:tag name="NUM" val="27"/>
</p:tagLst>
</file>

<file path=ppt/tags/tag221.xml><?xml version="1.0" encoding="utf-8"?>
<p:tagLst xmlns:a="http://schemas.openxmlformats.org/drawingml/2006/main" xmlns:r="http://schemas.openxmlformats.org/officeDocument/2006/relationships" xmlns:p="http://schemas.openxmlformats.org/presentationml/2006/main">
  <p:tag name="NUM" val="28"/>
</p:tagLst>
</file>

<file path=ppt/tags/tag222.xml><?xml version="1.0" encoding="utf-8"?>
<p:tagLst xmlns:a="http://schemas.openxmlformats.org/drawingml/2006/main" xmlns:r="http://schemas.openxmlformats.org/officeDocument/2006/relationships" xmlns:p="http://schemas.openxmlformats.org/presentationml/2006/main">
  <p:tag name="NUM" val="29"/>
</p:tagLst>
</file>

<file path=ppt/tags/tag223.xml><?xml version="1.0" encoding="utf-8"?>
<p:tagLst xmlns:a="http://schemas.openxmlformats.org/drawingml/2006/main" xmlns:r="http://schemas.openxmlformats.org/officeDocument/2006/relationships" xmlns:p="http://schemas.openxmlformats.org/presentationml/2006/main">
  <p:tag name="NUM" val="30"/>
</p:tagLst>
</file>

<file path=ppt/tags/tag224.xml><?xml version="1.0" encoding="utf-8"?>
<p:tagLst xmlns:a="http://schemas.openxmlformats.org/drawingml/2006/main" xmlns:r="http://schemas.openxmlformats.org/officeDocument/2006/relationships" xmlns:p="http://schemas.openxmlformats.org/presentationml/2006/main">
  <p:tag name="NUM" val="31"/>
</p:tagLst>
</file>

<file path=ppt/tags/tag225.xml><?xml version="1.0" encoding="utf-8"?>
<p:tagLst xmlns:a="http://schemas.openxmlformats.org/drawingml/2006/main" xmlns:r="http://schemas.openxmlformats.org/officeDocument/2006/relationships" xmlns:p="http://schemas.openxmlformats.org/presentationml/2006/main">
  <p:tag name="NUM" val="32"/>
</p:tagLst>
</file>

<file path=ppt/tags/tag226.xml><?xml version="1.0" encoding="utf-8"?>
<p:tagLst xmlns:a="http://schemas.openxmlformats.org/drawingml/2006/main" xmlns:r="http://schemas.openxmlformats.org/officeDocument/2006/relationships" xmlns:p="http://schemas.openxmlformats.org/presentationml/2006/main">
  <p:tag name="NUM" val="33"/>
</p:tagLst>
</file>

<file path=ppt/tags/tag227.xml><?xml version="1.0" encoding="utf-8"?>
<p:tagLst xmlns:a="http://schemas.openxmlformats.org/drawingml/2006/main" xmlns:r="http://schemas.openxmlformats.org/officeDocument/2006/relationships" xmlns:p="http://schemas.openxmlformats.org/presentationml/2006/main">
  <p:tag name="NUM" val="34"/>
</p:tagLst>
</file>

<file path=ppt/tags/tag228.xml><?xml version="1.0" encoding="utf-8"?>
<p:tagLst xmlns:a="http://schemas.openxmlformats.org/drawingml/2006/main" xmlns:r="http://schemas.openxmlformats.org/officeDocument/2006/relationships" xmlns:p="http://schemas.openxmlformats.org/presentationml/2006/main">
  <p:tag name="NUM" val="35"/>
</p:tagLst>
</file>

<file path=ppt/tags/tag229.xml><?xml version="1.0" encoding="utf-8"?>
<p:tagLst xmlns:a="http://schemas.openxmlformats.org/drawingml/2006/main" xmlns:r="http://schemas.openxmlformats.org/officeDocument/2006/relationships" xmlns:p="http://schemas.openxmlformats.org/presentationml/2006/main">
  <p:tag name="NUM" val="36"/>
</p:tagLst>
</file>

<file path=ppt/tags/tag23.xml><?xml version="1.0" encoding="utf-8"?>
<p:tagLst xmlns:a="http://schemas.openxmlformats.org/drawingml/2006/main" xmlns:r="http://schemas.openxmlformats.org/officeDocument/2006/relationships" xmlns:p="http://schemas.openxmlformats.org/presentationml/2006/main">
  <p:tag name="NUM" val="6"/>
</p:tagLst>
</file>

<file path=ppt/tags/tag230.xml><?xml version="1.0" encoding="utf-8"?>
<p:tagLst xmlns:a="http://schemas.openxmlformats.org/drawingml/2006/main" xmlns:r="http://schemas.openxmlformats.org/officeDocument/2006/relationships" xmlns:p="http://schemas.openxmlformats.org/presentationml/2006/main">
  <p:tag name="NUM" val="37"/>
</p:tagLst>
</file>

<file path=ppt/tags/tag231.xml><?xml version="1.0" encoding="utf-8"?>
<p:tagLst xmlns:a="http://schemas.openxmlformats.org/drawingml/2006/main" xmlns:r="http://schemas.openxmlformats.org/officeDocument/2006/relationships" xmlns:p="http://schemas.openxmlformats.org/presentationml/2006/main">
  <p:tag name="NUM" val="1"/>
</p:tagLst>
</file>

<file path=ppt/tags/tag232.xml><?xml version="1.0" encoding="utf-8"?>
<p:tagLst xmlns:a="http://schemas.openxmlformats.org/drawingml/2006/main" xmlns:r="http://schemas.openxmlformats.org/officeDocument/2006/relationships" xmlns:p="http://schemas.openxmlformats.org/presentationml/2006/main">
  <p:tag name="NUM" val="2"/>
</p:tagLst>
</file>

<file path=ppt/tags/tag233.xml><?xml version="1.0" encoding="utf-8"?>
<p:tagLst xmlns:a="http://schemas.openxmlformats.org/drawingml/2006/main" xmlns:r="http://schemas.openxmlformats.org/officeDocument/2006/relationships" xmlns:p="http://schemas.openxmlformats.org/presentationml/2006/main">
  <p:tag name="NUM" val="3"/>
</p:tagLst>
</file>

<file path=ppt/tags/tag234.xml><?xml version="1.0" encoding="utf-8"?>
<p:tagLst xmlns:a="http://schemas.openxmlformats.org/drawingml/2006/main" xmlns:r="http://schemas.openxmlformats.org/officeDocument/2006/relationships" xmlns:p="http://schemas.openxmlformats.org/presentationml/2006/main">
  <p:tag name="NUM" val="4"/>
</p:tagLst>
</file>

<file path=ppt/tags/tag235.xml><?xml version="1.0" encoding="utf-8"?>
<p:tagLst xmlns:a="http://schemas.openxmlformats.org/drawingml/2006/main" xmlns:r="http://schemas.openxmlformats.org/officeDocument/2006/relationships" xmlns:p="http://schemas.openxmlformats.org/presentationml/2006/main">
  <p:tag name="NUM" val="5"/>
</p:tagLst>
</file>

<file path=ppt/tags/tag236.xml><?xml version="1.0" encoding="utf-8"?>
<p:tagLst xmlns:a="http://schemas.openxmlformats.org/drawingml/2006/main" xmlns:r="http://schemas.openxmlformats.org/officeDocument/2006/relationships" xmlns:p="http://schemas.openxmlformats.org/presentationml/2006/main">
  <p:tag name="NUM" val="6"/>
</p:tagLst>
</file>

<file path=ppt/tags/tag237.xml><?xml version="1.0" encoding="utf-8"?>
<p:tagLst xmlns:a="http://schemas.openxmlformats.org/drawingml/2006/main" xmlns:r="http://schemas.openxmlformats.org/officeDocument/2006/relationships" xmlns:p="http://schemas.openxmlformats.org/presentationml/2006/main">
  <p:tag name="NUM" val="7"/>
</p:tagLst>
</file>

<file path=ppt/tags/tag238.xml><?xml version="1.0" encoding="utf-8"?>
<p:tagLst xmlns:a="http://schemas.openxmlformats.org/drawingml/2006/main" xmlns:r="http://schemas.openxmlformats.org/officeDocument/2006/relationships" xmlns:p="http://schemas.openxmlformats.org/presentationml/2006/main">
  <p:tag name="NUM" val="8"/>
</p:tagLst>
</file>

<file path=ppt/tags/tag239.xml><?xml version="1.0" encoding="utf-8"?>
<p:tagLst xmlns:a="http://schemas.openxmlformats.org/drawingml/2006/main" xmlns:r="http://schemas.openxmlformats.org/officeDocument/2006/relationships" xmlns:p="http://schemas.openxmlformats.org/presentationml/2006/main">
  <p:tag name="NUM" val="9"/>
</p:tagLst>
</file>

<file path=ppt/tags/tag24.xml><?xml version="1.0" encoding="utf-8"?>
<p:tagLst xmlns:a="http://schemas.openxmlformats.org/drawingml/2006/main" xmlns:r="http://schemas.openxmlformats.org/officeDocument/2006/relationships" xmlns:p="http://schemas.openxmlformats.org/presentationml/2006/main">
  <p:tag name="NUM" val="7"/>
</p:tagLst>
</file>

<file path=ppt/tags/tag240.xml><?xml version="1.0" encoding="utf-8"?>
<p:tagLst xmlns:a="http://schemas.openxmlformats.org/drawingml/2006/main" xmlns:r="http://schemas.openxmlformats.org/officeDocument/2006/relationships" xmlns:p="http://schemas.openxmlformats.org/presentationml/2006/main">
  <p:tag name="NUM" val="10"/>
</p:tagLst>
</file>

<file path=ppt/tags/tag241.xml><?xml version="1.0" encoding="utf-8"?>
<p:tagLst xmlns:a="http://schemas.openxmlformats.org/drawingml/2006/main" xmlns:r="http://schemas.openxmlformats.org/officeDocument/2006/relationships" xmlns:p="http://schemas.openxmlformats.org/presentationml/2006/main">
  <p:tag name="NUM" val="11"/>
</p:tagLst>
</file>

<file path=ppt/tags/tag242.xml><?xml version="1.0" encoding="utf-8"?>
<p:tagLst xmlns:a="http://schemas.openxmlformats.org/drawingml/2006/main" xmlns:r="http://schemas.openxmlformats.org/officeDocument/2006/relationships" xmlns:p="http://schemas.openxmlformats.org/presentationml/2006/main">
  <p:tag name="NUM" val="12"/>
</p:tagLst>
</file>

<file path=ppt/tags/tag243.xml><?xml version="1.0" encoding="utf-8"?>
<p:tagLst xmlns:a="http://schemas.openxmlformats.org/drawingml/2006/main" xmlns:r="http://schemas.openxmlformats.org/officeDocument/2006/relationships" xmlns:p="http://schemas.openxmlformats.org/presentationml/2006/main">
  <p:tag name="NUM" val="13"/>
</p:tagLst>
</file>

<file path=ppt/tags/tag244.xml><?xml version="1.0" encoding="utf-8"?>
<p:tagLst xmlns:a="http://schemas.openxmlformats.org/drawingml/2006/main" xmlns:r="http://schemas.openxmlformats.org/officeDocument/2006/relationships" xmlns:p="http://schemas.openxmlformats.org/presentationml/2006/main">
  <p:tag name="NUM" val="14"/>
</p:tagLst>
</file>

<file path=ppt/tags/tag245.xml><?xml version="1.0" encoding="utf-8"?>
<p:tagLst xmlns:a="http://schemas.openxmlformats.org/drawingml/2006/main" xmlns:r="http://schemas.openxmlformats.org/officeDocument/2006/relationships" xmlns:p="http://schemas.openxmlformats.org/presentationml/2006/main">
  <p:tag name="NUM" val="15"/>
</p:tagLst>
</file>

<file path=ppt/tags/tag246.xml><?xml version="1.0" encoding="utf-8"?>
<p:tagLst xmlns:a="http://schemas.openxmlformats.org/drawingml/2006/main" xmlns:r="http://schemas.openxmlformats.org/officeDocument/2006/relationships" xmlns:p="http://schemas.openxmlformats.org/presentationml/2006/main">
  <p:tag name="NUM" val="16"/>
</p:tagLst>
</file>

<file path=ppt/tags/tag247.xml><?xml version="1.0" encoding="utf-8"?>
<p:tagLst xmlns:a="http://schemas.openxmlformats.org/drawingml/2006/main" xmlns:r="http://schemas.openxmlformats.org/officeDocument/2006/relationships" xmlns:p="http://schemas.openxmlformats.org/presentationml/2006/main">
  <p:tag name="NUM" val="17"/>
</p:tagLst>
</file>

<file path=ppt/tags/tag248.xml><?xml version="1.0" encoding="utf-8"?>
<p:tagLst xmlns:a="http://schemas.openxmlformats.org/drawingml/2006/main" xmlns:r="http://schemas.openxmlformats.org/officeDocument/2006/relationships" xmlns:p="http://schemas.openxmlformats.org/presentationml/2006/main">
  <p:tag name="NUM" val="18"/>
</p:tagLst>
</file>

<file path=ppt/tags/tag249.xml><?xml version="1.0" encoding="utf-8"?>
<p:tagLst xmlns:a="http://schemas.openxmlformats.org/drawingml/2006/main" xmlns:r="http://schemas.openxmlformats.org/officeDocument/2006/relationships" xmlns:p="http://schemas.openxmlformats.org/presentationml/2006/main">
  <p:tag name="NUM" val="19"/>
</p:tagLst>
</file>

<file path=ppt/tags/tag25.xml><?xml version="1.0" encoding="utf-8"?>
<p:tagLst xmlns:a="http://schemas.openxmlformats.org/drawingml/2006/main" xmlns:r="http://schemas.openxmlformats.org/officeDocument/2006/relationships" xmlns:p="http://schemas.openxmlformats.org/presentationml/2006/main">
  <p:tag name="NUM" val="8"/>
</p:tagLst>
</file>

<file path=ppt/tags/tag250.xml><?xml version="1.0" encoding="utf-8"?>
<p:tagLst xmlns:a="http://schemas.openxmlformats.org/drawingml/2006/main" xmlns:r="http://schemas.openxmlformats.org/officeDocument/2006/relationships" xmlns:p="http://schemas.openxmlformats.org/presentationml/2006/main">
  <p:tag name="NUM" val="20"/>
</p:tagLst>
</file>

<file path=ppt/tags/tag251.xml><?xml version="1.0" encoding="utf-8"?>
<p:tagLst xmlns:a="http://schemas.openxmlformats.org/drawingml/2006/main" xmlns:r="http://schemas.openxmlformats.org/officeDocument/2006/relationships" xmlns:p="http://schemas.openxmlformats.org/presentationml/2006/main">
  <p:tag name="NUM" val="21"/>
</p:tagLst>
</file>

<file path=ppt/tags/tag252.xml><?xml version="1.0" encoding="utf-8"?>
<p:tagLst xmlns:a="http://schemas.openxmlformats.org/drawingml/2006/main" xmlns:r="http://schemas.openxmlformats.org/officeDocument/2006/relationships" xmlns:p="http://schemas.openxmlformats.org/presentationml/2006/main">
  <p:tag name="NUM" val="22"/>
</p:tagLst>
</file>

<file path=ppt/tags/tag253.xml><?xml version="1.0" encoding="utf-8"?>
<p:tagLst xmlns:a="http://schemas.openxmlformats.org/drawingml/2006/main" xmlns:r="http://schemas.openxmlformats.org/officeDocument/2006/relationships" xmlns:p="http://schemas.openxmlformats.org/presentationml/2006/main">
  <p:tag name="NUM" val="23"/>
</p:tagLst>
</file>

<file path=ppt/tags/tag254.xml><?xml version="1.0" encoding="utf-8"?>
<p:tagLst xmlns:a="http://schemas.openxmlformats.org/drawingml/2006/main" xmlns:r="http://schemas.openxmlformats.org/officeDocument/2006/relationships" xmlns:p="http://schemas.openxmlformats.org/presentationml/2006/main">
  <p:tag name="NUM" val="24"/>
</p:tagLst>
</file>

<file path=ppt/tags/tag255.xml><?xml version="1.0" encoding="utf-8"?>
<p:tagLst xmlns:a="http://schemas.openxmlformats.org/drawingml/2006/main" xmlns:r="http://schemas.openxmlformats.org/officeDocument/2006/relationships" xmlns:p="http://schemas.openxmlformats.org/presentationml/2006/main">
  <p:tag name="NUM" val="25"/>
</p:tagLst>
</file>

<file path=ppt/tags/tag256.xml><?xml version="1.0" encoding="utf-8"?>
<p:tagLst xmlns:a="http://schemas.openxmlformats.org/drawingml/2006/main" xmlns:r="http://schemas.openxmlformats.org/officeDocument/2006/relationships" xmlns:p="http://schemas.openxmlformats.org/presentationml/2006/main">
  <p:tag name="NUM" val="26"/>
</p:tagLst>
</file>

<file path=ppt/tags/tag257.xml><?xml version="1.0" encoding="utf-8"?>
<p:tagLst xmlns:a="http://schemas.openxmlformats.org/drawingml/2006/main" xmlns:r="http://schemas.openxmlformats.org/officeDocument/2006/relationships" xmlns:p="http://schemas.openxmlformats.org/presentationml/2006/main">
  <p:tag name="NUM" val="27"/>
</p:tagLst>
</file>

<file path=ppt/tags/tag258.xml><?xml version="1.0" encoding="utf-8"?>
<p:tagLst xmlns:a="http://schemas.openxmlformats.org/drawingml/2006/main" xmlns:r="http://schemas.openxmlformats.org/officeDocument/2006/relationships" xmlns:p="http://schemas.openxmlformats.org/presentationml/2006/main">
  <p:tag name="NUM" val="28"/>
</p:tagLst>
</file>

<file path=ppt/tags/tag259.xml><?xml version="1.0" encoding="utf-8"?>
<p:tagLst xmlns:a="http://schemas.openxmlformats.org/drawingml/2006/main" xmlns:r="http://schemas.openxmlformats.org/officeDocument/2006/relationships" xmlns:p="http://schemas.openxmlformats.org/presentationml/2006/main">
  <p:tag name="NUM" val="29"/>
</p:tagLst>
</file>

<file path=ppt/tags/tag26.xml><?xml version="1.0" encoding="utf-8"?>
<p:tagLst xmlns:a="http://schemas.openxmlformats.org/drawingml/2006/main" xmlns:r="http://schemas.openxmlformats.org/officeDocument/2006/relationships" xmlns:p="http://schemas.openxmlformats.org/presentationml/2006/main">
  <p:tag name="NUM" val="9"/>
</p:tagLst>
</file>

<file path=ppt/tags/tag260.xml><?xml version="1.0" encoding="utf-8"?>
<p:tagLst xmlns:a="http://schemas.openxmlformats.org/drawingml/2006/main" xmlns:r="http://schemas.openxmlformats.org/officeDocument/2006/relationships" xmlns:p="http://schemas.openxmlformats.org/presentationml/2006/main">
  <p:tag name="NUM" val="30"/>
</p:tagLst>
</file>

<file path=ppt/tags/tag261.xml><?xml version="1.0" encoding="utf-8"?>
<p:tagLst xmlns:a="http://schemas.openxmlformats.org/drawingml/2006/main" xmlns:r="http://schemas.openxmlformats.org/officeDocument/2006/relationships" xmlns:p="http://schemas.openxmlformats.org/presentationml/2006/main">
  <p:tag name="NUM" val="31"/>
</p:tagLst>
</file>

<file path=ppt/tags/tag262.xml><?xml version="1.0" encoding="utf-8"?>
<p:tagLst xmlns:a="http://schemas.openxmlformats.org/drawingml/2006/main" xmlns:r="http://schemas.openxmlformats.org/officeDocument/2006/relationships" xmlns:p="http://schemas.openxmlformats.org/presentationml/2006/main">
  <p:tag name="NUM" val="32"/>
</p:tagLst>
</file>

<file path=ppt/tags/tag263.xml><?xml version="1.0" encoding="utf-8"?>
<p:tagLst xmlns:a="http://schemas.openxmlformats.org/drawingml/2006/main" xmlns:r="http://schemas.openxmlformats.org/officeDocument/2006/relationships" xmlns:p="http://schemas.openxmlformats.org/presentationml/2006/main">
  <p:tag name="NUM" val="33"/>
</p:tagLst>
</file>

<file path=ppt/tags/tag264.xml><?xml version="1.0" encoding="utf-8"?>
<p:tagLst xmlns:a="http://schemas.openxmlformats.org/drawingml/2006/main" xmlns:r="http://schemas.openxmlformats.org/officeDocument/2006/relationships" xmlns:p="http://schemas.openxmlformats.org/presentationml/2006/main">
  <p:tag name="NUM" val="34"/>
</p:tagLst>
</file>

<file path=ppt/tags/tag265.xml><?xml version="1.0" encoding="utf-8"?>
<p:tagLst xmlns:a="http://schemas.openxmlformats.org/drawingml/2006/main" xmlns:r="http://schemas.openxmlformats.org/officeDocument/2006/relationships" xmlns:p="http://schemas.openxmlformats.org/presentationml/2006/main">
  <p:tag name="NUM" val="35"/>
</p:tagLst>
</file>

<file path=ppt/tags/tag266.xml><?xml version="1.0" encoding="utf-8"?>
<p:tagLst xmlns:a="http://schemas.openxmlformats.org/drawingml/2006/main" xmlns:r="http://schemas.openxmlformats.org/officeDocument/2006/relationships" xmlns:p="http://schemas.openxmlformats.org/presentationml/2006/main">
  <p:tag name="NUM" val="36"/>
</p:tagLst>
</file>

<file path=ppt/tags/tag267.xml><?xml version="1.0" encoding="utf-8"?>
<p:tagLst xmlns:a="http://schemas.openxmlformats.org/drawingml/2006/main" xmlns:r="http://schemas.openxmlformats.org/officeDocument/2006/relationships" xmlns:p="http://schemas.openxmlformats.org/presentationml/2006/main">
  <p:tag name="NUM" val="37"/>
</p:tagLst>
</file>

<file path=ppt/tags/tag268.xml><?xml version="1.0" encoding="utf-8"?>
<p:tagLst xmlns:a="http://schemas.openxmlformats.org/drawingml/2006/main" xmlns:r="http://schemas.openxmlformats.org/officeDocument/2006/relationships" xmlns:p="http://schemas.openxmlformats.org/presentationml/2006/main">
  <p:tag name="NUM" val="38"/>
</p:tagLst>
</file>

<file path=ppt/tags/tag269.xml><?xml version="1.0" encoding="utf-8"?>
<p:tagLst xmlns:a="http://schemas.openxmlformats.org/drawingml/2006/main" xmlns:r="http://schemas.openxmlformats.org/officeDocument/2006/relationships" xmlns:p="http://schemas.openxmlformats.org/presentationml/2006/main">
  <p:tag name="NUM" val="39"/>
</p:tagLst>
</file>

<file path=ppt/tags/tag27.xml><?xml version="1.0" encoding="utf-8"?>
<p:tagLst xmlns:a="http://schemas.openxmlformats.org/drawingml/2006/main" xmlns:r="http://schemas.openxmlformats.org/officeDocument/2006/relationships" xmlns:p="http://schemas.openxmlformats.org/presentationml/2006/main">
  <p:tag name="NUM" val="10"/>
</p:tagLst>
</file>

<file path=ppt/tags/tag270.xml><?xml version="1.0" encoding="utf-8"?>
<p:tagLst xmlns:a="http://schemas.openxmlformats.org/drawingml/2006/main" xmlns:r="http://schemas.openxmlformats.org/officeDocument/2006/relationships" xmlns:p="http://schemas.openxmlformats.org/presentationml/2006/main">
  <p:tag name="NUM" val="40"/>
</p:tagLst>
</file>

<file path=ppt/tags/tag271.xml><?xml version="1.0" encoding="utf-8"?>
<p:tagLst xmlns:a="http://schemas.openxmlformats.org/drawingml/2006/main" xmlns:r="http://schemas.openxmlformats.org/officeDocument/2006/relationships" xmlns:p="http://schemas.openxmlformats.org/presentationml/2006/main">
  <p:tag name="NUM" val="41"/>
</p:tagLst>
</file>

<file path=ppt/tags/tag272.xml><?xml version="1.0" encoding="utf-8"?>
<p:tagLst xmlns:a="http://schemas.openxmlformats.org/drawingml/2006/main" xmlns:r="http://schemas.openxmlformats.org/officeDocument/2006/relationships" xmlns:p="http://schemas.openxmlformats.org/presentationml/2006/main">
  <p:tag name="NUM" val="42"/>
</p:tagLst>
</file>

<file path=ppt/tags/tag273.xml><?xml version="1.0" encoding="utf-8"?>
<p:tagLst xmlns:a="http://schemas.openxmlformats.org/drawingml/2006/main" xmlns:r="http://schemas.openxmlformats.org/officeDocument/2006/relationships" xmlns:p="http://schemas.openxmlformats.org/presentationml/2006/main">
  <p:tag name="NUM" val="43"/>
</p:tagLst>
</file>

<file path=ppt/tags/tag274.xml><?xml version="1.0" encoding="utf-8"?>
<p:tagLst xmlns:a="http://schemas.openxmlformats.org/drawingml/2006/main" xmlns:r="http://schemas.openxmlformats.org/officeDocument/2006/relationships" xmlns:p="http://schemas.openxmlformats.org/presentationml/2006/main">
  <p:tag name="NUM" val="44"/>
</p:tagLst>
</file>

<file path=ppt/tags/tag275.xml><?xml version="1.0" encoding="utf-8"?>
<p:tagLst xmlns:a="http://schemas.openxmlformats.org/drawingml/2006/main" xmlns:r="http://schemas.openxmlformats.org/officeDocument/2006/relationships" xmlns:p="http://schemas.openxmlformats.org/presentationml/2006/main">
  <p:tag name="NUM" val="45"/>
</p:tagLst>
</file>

<file path=ppt/tags/tag276.xml><?xml version="1.0" encoding="utf-8"?>
<p:tagLst xmlns:a="http://schemas.openxmlformats.org/drawingml/2006/main" xmlns:r="http://schemas.openxmlformats.org/officeDocument/2006/relationships" xmlns:p="http://schemas.openxmlformats.org/presentationml/2006/main">
  <p:tag name="NUM" val="46"/>
</p:tagLst>
</file>

<file path=ppt/tags/tag277.xml><?xml version="1.0" encoding="utf-8"?>
<p:tagLst xmlns:a="http://schemas.openxmlformats.org/drawingml/2006/main" xmlns:r="http://schemas.openxmlformats.org/officeDocument/2006/relationships" xmlns:p="http://schemas.openxmlformats.org/presentationml/2006/main">
  <p:tag name="NUM" val="47"/>
</p:tagLst>
</file>

<file path=ppt/tags/tag278.xml><?xml version="1.0" encoding="utf-8"?>
<p:tagLst xmlns:a="http://schemas.openxmlformats.org/drawingml/2006/main" xmlns:r="http://schemas.openxmlformats.org/officeDocument/2006/relationships" xmlns:p="http://schemas.openxmlformats.org/presentationml/2006/main">
  <p:tag name="NUM" val="48"/>
</p:tagLst>
</file>

<file path=ppt/tags/tag279.xml><?xml version="1.0" encoding="utf-8"?>
<p:tagLst xmlns:a="http://schemas.openxmlformats.org/drawingml/2006/main" xmlns:r="http://schemas.openxmlformats.org/officeDocument/2006/relationships" xmlns:p="http://schemas.openxmlformats.org/presentationml/2006/main">
  <p:tag name="NUM" val="49"/>
</p:tagLst>
</file>

<file path=ppt/tags/tag28.xml><?xml version="1.0" encoding="utf-8"?>
<p:tagLst xmlns:a="http://schemas.openxmlformats.org/drawingml/2006/main" xmlns:r="http://schemas.openxmlformats.org/officeDocument/2006/relationships" xmlns:p="http://schemas.openxmlformats.org/presentationml/2006/main">
  <p:tag name="NUM" val="11"/>
</p:tagLst>
</file>

<file path=ppt/tags/tag280.xml><?xml version="1.0" encoding="utf-8"?>
<p:tagLst xmlns:a="http://schemas.openxmlformats.org/drawingml/2006/main" xmlns:r="http://schemas.openxmlformats.org/officeDocument/2006/relationships" xmlns:p="http://schemas.openxmlformats.org/presentationml/2006/main">
  <p:tag name="NUM" val="50"/>
</p:tagLst>
</file>

<file path=ppt/tags/tag281.xml><?xml version="1.0" encoding="utf-8"?>
<p:tagLst xmlns:a="http://schemas.openxmlformats.org/drawingml/2006/main" xmlns:r="http://schemas.openxmlformats.org/officeDocument/2006/relationships" xmlns:p="http://schemas.openxmlformats.org/presentationml/2006/main">
  <p:tag name="NUM" val="51"/>
</p:tagLst>
</file>

<file path=ppt/tags/tag282.xml><?xml version="1.0" encoding="utf-8"?>
<p:tagLst xmlns:a="http://schemas.openxmlformats.org/drawingml/2006/main" xmlns:r="http://schemas.openxmlformats.org/officeDocument/2006/relationships" xmlns:p="http://schemas.openxmlformats.org/presentationml/2006/main">
  <p:tag name="NUM" val="52"/>
</p:tagLst>
</file>

<file path=ppt/tags/tag283.xml><?xml version="1.0" encoding="utf-8"?>
<p:tagLst xmlns:a="http://schemas.openxmlformats.org/drawingml/2006/main" xmlns:r="http://schemas.openxmlformats.org/officeDocument/2006/relationships" xmlns:p="http://schemas.openxmlformats.org/presentationml/2006/main">
  <p:tag name="NUM" val="53"/>
</p:tagLst>
</file>

<file path=ppt/tags/tag284.xml><?xml version="1.0" encoding="utf-8"?>
<p:tagLst xmlns:a="http://schemas.openxmlformats.org/drawingml/2006/main" xmlns:r="http://schemas.openxmlformats.org/officeDocument/2006/relationships" xmlns:p="http://schemas.openxmlformats.org/presentationml/2006/main">
  <p:tag name="NUM" val="54"/>
</p:tagLst>
</file>

<file path=ppt/tags/tag285.xml><?xml version="1.0" encoding="utf-8"?>
<p:tagLst xmlns:a="http://schemas.openxmlformats.org/drawingml/2006/main" xmlns:r="http://schemas.openxmlformats.org/officeDocument/2006/relationships" xmlns:p="http://schemas.openxmlformats.org/presentationml/2006/main">
  <p:tag name="NUM" val="55"/>
</p:tagLst>
</file>

<file path=ppt/tags/tag286.xml><?xml version="1.0" encoding="utf-8"?>
<p:tagLst xmlns:a="http://schemas.openxmlformats.org/drawingml/2006/main" xmlns:r="http://schemas.openxmlformats.org/officeDocument/2006/relationships" xmlns:p="http://schemas.openxmlformats.org/presentationml/2006/main">
  <p:tag name="NUM" val="56"/>
</p:tagLst>
</file>

<file path=ppt/tags/tag287.xml><?xml version="1.0" encoding="utf-8"?>
<p:tagLst xmlns:a="http://schemas.openxmlformats.org/drawingml/2006/main" xmlns:r="http://schemas.openxmlformats.org/officeDocument/2006/relationships" xmlns:p="http://schemas.openxmlformats.org/presentationml/2006/main">
  <p:tag name="NUM" val="57"/>
</p:tagLst>
</file>

<file path=ppt/tags/tag288.xml><?xml version="1.0" encoding="utf-8"?>
<p:tagLst xmlns:a="http://schemas.openxmlformats.org/drawingml/2006/main" xmlns:r="http://schemas.openxmlformats.org/officeDocument/2006/relationships" xmlns:p="http://schemas.openxmlformats.org/presentationml/2006/main">
  <p:tag name="NUM" val="58"/>
</p:tagLst>
</file>

<file path=ppt/tags/tag289.xml><?xml version="1.0" encoding="utf-8"?>
<p:tagLst xmlns:a="http://schemas.openxmlformats.org/drawingml/2006/main" xmlns:r="http://schemas.openxmlformats.org/officeDocument/2006/relationships" xmlns:p="http://schemas.openxmlformats.org/presentationml/2006/main">
  <p:tag name="NUM" val="59"/>
</p:tagLst>
</file>

<file path=ppt/tags/tag29.xml><?xml version="1.0" encoding="utf-8"?>
<p:tagLst xmlns:a="http://schemas.openxmlformats.org/drawingml/2006/main" xmlns:r="http://schemas.openxmlformats.org/officeDocument/2006/relationships" xmlns:p="http://schemas.openxmlformats.org/presentationml/2006/main">
  <p:tag name="NUM" val="12"/>
</p:tagLst>
</file>

<file path=ppt/tags/tag290.xml><?xml version="1.0" encoding="utf-8"?>
<p:tagLst xmlns:a="http://schemas.openxmlformats.org/drawingml/2006/main" xmlns:r="http://schemas.openxmlformats.org/officeDocument/2006/relationships" xmlns:p="http://schemas.openxmlformats.org/presentationml/2006/main">
  <p:tag name="NUM" val="60"/>
</p:tagLst>
</file>

<file path=ppt/tags/tag291.xml><?xml version="1.0" encoding="utf-8"?>
<p:tagLst xmlns:a="http://schemas.openxmlformats.org/drawingml/2006/main" xmlns:r="http://schemas.openxmlformats.org/officeDocument/2006/relationships" xmlns:p="http://schemas.openxmlformats.org/presentationml/2006/main">
  <p:tag name="NUM" val="61"/>
</p:tagLst>
</file>

<file path=ppt/tags/tag292.xml><?xml version="1.0" encoding="utf-8"?>
<p:tagLst xmlns:a="http://schemas.openxmlformats.org/drawingml/2006/main" xmlns:r="http://schemas.openxmlformats.org/officeDocument/2006/relationships" xmlns:p="http://schemas.openxmlformats.org/presentationml/2006/main">
  <p:tag name="NUM" val="62"/>
</p:tagLst>
</file>

<file path=ppt/tags/tag293.xml><?xml version="1.0" encoding="utf-8"?>
<p:tagLst xmlns:a="http://schemas.openxmlformats.org/drawingml/2006/main" xmlns:r="http://schemas.openxmlformats.org/officeDocument/2006/relationships" xmlns:p="http://schemas.openxmlformats.org/presentationml/2006/main">
  <p:tag name="NUM" val="63"/>
</p:tagLst>
</file>

<file path=ppt/tags/tag294.xml><?xml version="1.0" encoding="utf-8"?>
<p:tagLst xmlns:a="http://schemas.openxmlformats.org/drawingml/2006/main" xmlns:r="http://schemas.openxmlformats.org/officeDocument/2006/relationships" xmlns:p="http://schemas.openxmlformats.org/presentationml/2006/main">
  <p:tag name="NUM" val="64"/>
</p:tagLst>
</file>

<file path=ppt/tags/tag295.xml><?xml version="1.0" encoding="utf-8"?>
<p:tagLst xmlns:a="http://schemas.openxmlformats.org/drawingml/2006/main" xmlns:r="http://schemas.openxmlformats.org/officeDocument/2006/relationships" xmlns:p="http://schemas.openxmlformats.org/presentationml/2006/main">
  <p:tag name="NUM" val="65"/>
</p:tagLst>
</file>

<file path=ppt/tags/tag296.xml><?xml version="1.0" encoding="utf-8"?>
<p:tagLst xmlns:a="http://schemas.openxmlformats.org/drawingml/2006/main" xmlns:r="http://schemas.openxmlformats.org/officeDocument/2006/relationships" xmlns:p="http://schemas.openxmlformats.org/presentationml/2006/main">
  <p:tag name="NUM" val="66"/>
</p:tagLst>
</file>

<file path=ppt/tags/tag297.xml><?xml version="1.0" encoding="utf-8"?>
<p:tagLst xmlns:a="http://schemas.openxmlformats.org/drawingml/2006/main" xmlns:r="http://schemas.openxmlformats.org/officeDocument/2006/relationships" xmlns:p="http://schemas.openxmlformats.org/presentationml/2006/main">
  <p:tag name="NUM" val="67"/>
</p:tagLst>
</file>

<file path=ppt/tags/tag298.xml><?xml version="1.0" encoding="utf-8"?>
<p:tagLst xmlns:a="http://schemas.openxmlformats.org/drawingml/2006/main" xmlns:r="http://schemas.openxmlformats.org/officeDocument/2006/relationships" xmlns:p="http://schemas.openxmlformats.org/presentationml/2006/main">
  <p:tag name="NUM" val="68"/>
</p:tagLst>
</file>

<file path=ppt/tags/tag299.xml><?xml version="1.0" encoding="utf-8"?>
<p:tagLst xmlns:a="http://schemas.openxmlformats.org/drawingml/2006/main" xmlns:r="http://schemas.openxmlformats.org/officeDocument/2006/relationships" xmlns:p="http://schemas.openxmlformats.org/presentationml/2006/main">
  <p:tag name="NUM" val="69"/>
</p:tagLst>
</file>

<file path=ppt/tags/tag3.xml><?xml version="1.0" encoding="utf-8"?>
<p:tagLst xmlns:a="http://schemas.openxmlformats.org/drawingml/2006/main" xmlns:r="http://schemas.openxmlformats.org/officeDocument/2006/relationships" xmlns:p="http://schemas.openxmlformats.org/presentationml/2006/main">
  <p:tag name="NUM" val="2"/>
</p:tagLst>
</file>

<file path=ppt/tags/tag30.xml><?xml version="1.0" encoding="utf-8"?>
<p:tagLst xmlns:a="http://schemas.openxmlformats.org/drawingml/2006/main" xmlns:r="http://schemas.openxmlformats.org/officeDocument/2006/relationships" xmlns:p="http://schemas.openxmlformats.org/presentationml/2006/main">
  <p:tag name="NUM" val="13"/>
</p:tagLst>
</file>

<file path=ppt/tags/tag300.xml><?xml version="1.0" encoding="utf-8"?>
<p:tagLst xmlns:a="http://schemas.openxmlformats.org/drawingml/2006/main" xmlns:r="http://schemas.openxmlformats.org/officeDocument/2006/relationships" xmlns:p="http://schemas.openxmlformats.org/presentationml/2006/main">
  <p:tag name="NUM" val="70"/>
</p:tagLst>
</file>

<file path=ppt/tags/tag301.xml><?xml version="1.0" encoding="utf-8"?>
<p:tagLst xmlns:a="http://schemas.openxmlformats.org/drawingml/2006/main" xmlns:r="http://schemas.openxmlformats.org/officeDocument/2006/relationships" xmlns:p="http://schemas.openxmlformats.org/presentationml/2006/main">
  <p:tag name="NUM" val="71"/>
</p:tagLst>
</file>

<file path=ppt/tags/tag302.xml><?xml version="1.0" encoding="utf-8"?>
<p:tagLst xmlns:a="http://schemas.openxmlformats.org/drawingml/2006/main" xmlns:r="http://schemas.openxmlformats.org/officeDocument/2006/relationships" xmlns:p="http://schemas.openxmlformats.org/presentationml/2006/main">
  <p:tag name="NUM" val="72"/>
</p:tagLst>
</file>

<file path=ppt/tags/tag303.xml><?xml version="1.0" encoding="utf-8"?>
<p:tagLst xmlns:a="http://schemas.openxmlformats.org/drawingml/2006/main" xmlns:r="http://schemas.openxmlformats.org/officeDocument/2006/relationships" xmlns:p="http://schemas.openxmlformats.org/presentationml/2006/main">
  <p:tag name="NUM" val="73"/>
</p:tagLst>
</file>

<file path=ppt/tags/tag304.xml><?xml version="1.0" encoding="utf-8"?>
<p:tagLst xmlns:a="http://schemas.openxmlformats.org/drawingml/2006/main" xmlns:r="http://schemas.openxmlformats.org/officeDocument/2006/relationships" xmlns:p="http://schemas.openxmlformats.org/presentationml/2006/main">
  <p:tag name="NUM" val="74"/>
</p:tagLst>
</file>

<file path=ppt/tags/tag305.xml><?xml version="1.0" encoding="utf-8"?>
<p:tagLst xmlns:a="http://schemas.openxmlformats.org/drawingml/2006/main" xmlns:r="http://schemas.openxmlformats.org/officeDocument/2006/relationships" xmlns:p="http://schemas.openxmlformats.org/presentationml/2006/main">
  <p:tag name="NUM" val="75"/>
</p:tagLst>
</file>

<file path=ppt/tags/tag306.xml><?xml version="1.0" encoding="utf-8"?>
<p:tagLst xmlns:a="http://schemas.openxmlformats.org/drawingml/2006/main" xmlns:r="http://schemas.openxmlformats.org/officeDocument/2006/relationships" xmlns:p="http://schemas.openxmlformats.org/presentationml/2006/main">
  <p:tag name="NUM" val="76"/>
</p:tagLst>
</file>

<file path=ppt/tags/tag307.xml><?xml version="1.0" encoding="utf-8"?>
<p:tagLst xmlns:a="http://schemas.openxmlformats.org/drawingml/2006/main" xmlns:r="http://schemas.openxmlformats.org/officeDocument/2006/relationships" xmlns:p="http://schemas.openxmlformats.org/presentationml/2006/main">
  <p:tag name="NUM" val="77"/>
</p:tagLst>
</file>

<file path=ppt/tags/tag308.xml><?xml version="1.0" encoding="utf-8"?>
<p:tagLst xmlns:a="http://schemas.openxmlformats.org/drawingml/2006/main" xmlns:r="http://schemas.openxmlformats.org/officeDocument/2006/relationships" xmlns:p="http://schemas.openxmlformats.org/presentationml/2006/main">
  <p:tag name="NUM" val="78"/>
</p:tagLst>
</file>

<file path=ppt/tags/tag309.xml><?xml version="1.0" encoding="utf-8"?>
<p:tagLst xmlns:a="http://schemas.openxmlformats.org/drawingml/2006/main" xmlns:r="http://schemas.openxmlformats.org/officeDocument/2006/relationships" xmlns:p="http://schemas.openxmlformats.org/presentationml/2006/main">
  <p:tag name="NUM" val="79"/>
</p:tagLst>
</file>

<file path=ppt/tags/tag31.xml><?xml version="1.0" encoding="utf-8"?>
<p:tagLst xmlns:a="http://schemas.openxmlformats.org/drawingml/2006/main" xmlns:r="http://schemas.openxmlformats.org/officeDocument/2006/relationships" xmlns:p="http://schemas.openxmlformats.org/presentationml/2006/main">
  <p:tag name="NUM" val="14"/>
</p:tagLst>
</file>

<file path=ppt/tags/tag310.xml><?xml version="1.0" encoding="utf-8"?>
<p:tagLst xmlns:a="http://schemas.openxmlformats.org/drawingml/2006/main" xmlns:r="http://schemas.openxmlformats.org/officeDocument/2006/relationships" xmlns:p="http://schemas.openxmlformats.org/presentationml/2006/main">
  <p:tag name="NUM" val="80"/>
</p:tagLst>
</file>

<file path=ppt/tags/tag311.xml><?xml version="1.0" encoding="utf-8"?>
<p:tagLst xmlns:a="http://schemas.openxmlformats.org/drawingml/2006/main" xmlns:r="http://schemas.openxmlformats.org/officeDocument/2006/relationships" xmlns:p="http://schemas.openxmlformats.org/presentationml/2006/main">
  <p:tag name="NUM" val="81"/>
</p:tagLst>
</file>

<file path=ppt/tags/tag312.xml><?xml version="1.0" encoding="utf-8"?>
<p:tagLst xmlns:a="http://schemas.openxmlformats.org/drawingml/2006/main" xmlns:r="http://schemas.openxmlformats.org/officeDocument/2006/relationships" xmlns:p="http://schemas.openxmlformats.org/presentationml/2006/main">
  <p:tag name="NUM" val="82"/>
</p:tagLst>
</file>

<file path=ppt/tags/tag313.xml><?xml version="1.0" encoding="utf-8"?>
<p:tagLst xmlns:a="http://schemas.openxmlformats.org/drawingml/2006/main" xmlns:r="http://schemas.openxmlformats.org/officeDocument/2006/relationships" xmlns:p="http://schemas.openxmlformats.org/presentationml/2006/main">
  <p:tag name="NUM" val="83"/>
</p:tagLst>
</file>

<file path=ppt/tags/tag314.xml><?xml version="1.0" encoding="utf-8"?>
<p:tagLst xmlns:a="http://schemas.openxmlformats.org/drawingml/2006/main" xmlns:r="http://schemas.openxmlformats.org/officeDocument/2006/relationships" xmlns:p="http://schemas.openxmlformats.org/presentationml/2006/main">
  <p:tag name="NUM" val="84"/>
</p:tagLst>
</file>

<file path=ppt/tags/tag315.xml><?xml version="1.0" encoding="utf-8"?>
<p:tagLst xmlns:a="http://schemas.openxmlformats.org/drawingml/2006/main" xmlns:r="http://schemas.openxmlformats.org/officeDocument/2006/relationships" xmlns:p="http://schemas.openxmlformats.org/presentationml/2006/main">
  <p:tag name="NUM" val="85"/>
</p:tagLst>
</file>

<file path=ppt/tags/tag316.xml><?xml version="1.0" encoding="utf-8"?>
<p:tagLst xmlns:a="http://schemas.openxmlformats.org/drawingml/2006/main" xmlns:r="http://schemas.openxmlformats.org/officeDocument/2006/relationships" xmlns:p="http://schemas.openxmlformats.org/presentationml/2006/main">
  <p:tag name="NUM" val="86"/>
</p:tagLst>
</file>

<file path=ppt/tags/tag317.xml><?xml version="1.0" encoding="utf-8"?>
<p:tagLst xmlns:a="http://schemas.openxmlformats.org/drawingml/2006/main" xmlns:r="http://schemas.openxmlformats.org/officeDocument/2006/relationships" xmlns:p="http://schemas.openxmlformats.org/presentationml/2006/main">
  <p:tag name="NUM" val="87"/>
</p:tagLst>
</file>

<file path=ppt/tags/tag318.xml><?xml version="1.0" encoding="utf-8"?>
<p:tagLst xmlns:a="http://schemas.openxmlformats.org/drawingml/2006/main" xmlns:r="http://schemas.openxmlformats.org/officeDocument/2006/relationships" xmlns:p="http://schemas.openxmlformats.org/presentationml/2006/main">
  <p:tag name="NUM" val="88"/>
</p:tagLst>
</file>

<file path=ppt/tags/tag319.xml><?xml version="1.0" encoding="utf-8"?>
<p:tagLst xmlns:a="http://schemas.openxmlformats.org/drawingml/2006/main" xmlns:r="http://schemas.openxmlformats.org/officeDocument/2006/relationships" xmlns:p="http://schemas.openxmlformats.org/presentationml/2006/main">
  <p:tag name="NUM" val="89"/>
</p:tagLst>
</file>

<file path=ppt/tags/tag32.xml><?xml version="1.0" encoding="utf-8"?>
<p:tagLst xmlns:a="http://schemas.openxmlformats.org/drawingml/2006/main" xmlns:r="http://schemas.openxmlformats.org/officeDocument/2006/relationships" xmlns:p="http://schemas.openxmlformats.org/presentationml/2006/main">
  <p:tag name="NUM" val="15"/>
</p:tagLst>
</file>

<file path=ppt/tags/tag320.xml><?xml version="1.0" encoding="utf-8"?>
<p:tagLst xmlns:a="http://schemas.openxmlformats.org/drawingml/2006/main" xmlns:r="http://schemas.openxmlformats.org/officeDocument/2006/relationships" xmlns:p="http://schemas.openxmlformats.org/presentationml/2006/main">
  <p:tag name="NUM" val="90"/>
</p:tagLst>
</file>

<file path=ppt/tags/tag321.xml><?xml version="1.0" encoding="utf-8"?>
<p:tagLst xmlns:a="http://schemas.openxmlformats.org/drawingml/2006/main" xmlns:r="http://schemas.openxmlformats.org/officeDocument/2006/relationships" xmlns:p="http://schemas.openxmlformats.org/presentationml/2006/main">
  <p:tag name="NUM" val="91"/>
</p:tagLst>
</file>

<file path=ppt/tags/tag322.xml><?xml version="1.0" encoding="utf-8"?>
<p:tagLst xmlns:a="http://schemas.openxmlformats.org/drawingml/2006/main" xmlns:r="http://schemas.openxmlformats.org/officeDocument/2006/relationships" xmlns:p="http://schemas.openxmlformats.org/presentationml/2006/main">
  <p:tag name="NUM" val="92"/>
</p:tagLst>
</file>

<file path=ppt/tags/tag323.xml><?xml version="1.0" encoding="utf-8"?>
<p:tagLst xmlns:a="http://schemas.openxmlformats.org/drawingml/2006/main" xmlns:r="http://schemas.openxmlformats.org/officeDocument/2006/relationships" xmlns:p="http://schemas.openxmlformats.org/presentationml/2006/main">
  <p:tag name="NUM" val="93"/>
</p:tagLst>
</file>

<file path=ppt/tags/tag324.xml><?xml version="1.0" encoding="utf-8"?>
<p:tagLst xmlns:a="http://schemas.openxmlformats.org/drawingml/2006/main" xmlns:r="http://schemas.openxmlformats.org/officeDocument/2006/relationships" xmlns:p="http://schemas.openxmlformats.org/presentationml/2006/main">
  <p:tag name="NUM" val="94"/>
</p:tagLst>
</file>

<file path=ppt/tags/tag325.xml><?xml version="1.0" encoding="utf-8"?>
<p:tagLst xmlns:a="http://schemas.openxmlformats.org/drawingml/2006/main" xmlns:r="http://schemas.openxmlformats.org/officeDocument/2006/relationships" xmlns:p="http://schemas.openxmlformats.org/presentationml/2006/main">
  <p:tag name="NUM" val="95"/>
</p:tagLst>
</file>

<file path=ppt/tags/tag326.xml><?xml version="1.0" encoding="utf-8"?>
<p:tagLst xmlns:a="http://schemas.openxmlformats.org/drawingml/2006/main" xmlns:r="http://schemas.openxmlformats.org/officeDocument/2006/relationships" xmlns:p="http://schemas.openxmlformats.org/presentationml/2006/main">
  <p:tag name="NUM" val="96"/>
</p:tagLst>
</file>

<file path=ppt/tags/tag327.xml><?xml version="1.0" encoding="utf-8"?>
<p:tagLst xmlns:a="http://schemas.openxmlformats.org/drawingml/2006/main" xmlns:r="http://schemas.openxmlformats.org/officeDocument/2006/relationships" xmlns:p="http://schemas.openxmlformats.org/presentationml/2006/main">
  <p:tag name="NUM" val="97"/>
</p:tagLst>
</file>

<file path=ppt/tags/tag328.xml><?xml version="1.0" encoding="utf-8"?>
<p:tagLst xmlns:a="http://schemas.openxmlformats.org/drawingml/2006/main" xmlns:r="http://schemas.openxmlformats.org/officeDocument/2006/relationships" xmlns:p="http://schemas.openxmlformats.org/presentationml/2006/main">
  <p:tag name="NUM" val="98"/>
</p:tagLst>
</file>

<file path=ppt/tags/tag329.xml><?xml version="1.0" encoding="utf-8"?>
<p:tagLst xmlns:a="http://schemas.openxmlformats.org/drawingml/2006/main" xmlns:r="http://schemas.openxmlformats.org/officeDocument/2006/relationships" xmlns:p="http://schemas.openxmlformats.org/presentationml/2006/main">
  <p:tag name="NUM" val="99"/>
</p:tagLst>
</file>

<file path=ppt/tags/tag33.xml><?xml version="1.0" encoding="utf-8"?>
<p:tagLst xmlns:a="http://schemas.openxmlformats.org/drawingml/2006/main" xmlns:r="http://schemas.openxmlformats.org/officeDocument/2006/relationships" xmlns:p="http://schemas.openxmlformats.org/presentationml/2006/main">
  <p:tag name="NUM" val="16"/>
</p:tagLst>
</file>

<file path=ppt/tags/tag330.xml><?xml version="1.0" encoding="utf-8"?>
<p:tagLst xmlns:a="http://schemas.openxmlformats.org/drawingml/2006/main" xmlns:r="http://schemas.openxmlformats.org/officeDocument/2006/relationships" xmlns:p="http://schemas.openxmlformats.org/presentationml/2006/main">
  <p:tag name="NUM" val="100"/>
</p:tagLst>
</file>

<file path=ppt/tags/tag331.xml><?xml version="1.0" encoding="utf-8"?>
<p:tagLst xmlns:a="http://schemas.openxmlformats.org/drawingml/2006/main" xmlns:r="http://schemas.openxmlformats.org/officeDocument/2006/relationships" xmlns:p="http://schemas.openxmlformats.org/presentationml/2006/main">
  <p:tag name="NUM" val="101"/>
</p:tagLst>
</file>

<file path=ppt/tags/tag332.xml><?xml version="1.0" encoding="utf-8"?>
<p:tagLst xmlns:a="http://schemas.openxmlformats.org/drawingml/2006/main" xmlns:r="http://schemas.openxmlformats.org/officeDocument/2006/relationships" xmlns:p="http://schemas.openxmlformats.org/presentationml/2006/main">
  <p:tag name="NUM" val="102"/>
</p:tagLst>
</file>

<file path=ppt/tags/tag333.xml><?xml version="1.0" encoding="utf-8"?>
<p:tagLst xmlns:a="http://schemas.openxmlformats.org/drawingml/2006/main" xmlns:r="http://schemas.openxmlformats.org/officeDocument/2006/relationships" xmlns:p="http://schemas.openxmlformats.org/presentationml/2006/main">
  <p:tag name="NUM" val="103"/>
</p:tagLst>
</file>

<file path=ppt/tags/tag334.xml><?xml version="1.0" encoding="utf-8"?>
<p:tagLst xmlns:a="http://schemas.openxmlformats.org/drawingml/2006/main" xmlns:r="http://schemas.openxmlformats.org/officeDocument/2006/relationships" xmlns:p="http://schemas.openxmlformats.org/presentationml/2006/main">
  <p:tag name="NUM" val="104"/>
</p:tagLst>
</file>

<file path=ppt/tags/tag335.xml><?xml version="1.0" encoding="utf-8"?>
<p:tagLst xmlns:a="http://schemas.openxmlformats.org/drawingml/2006/main" xmlns:r="http://schemas.openxmlformats.org/officeDocument/2006/relationships" xmlns:p="http://schemas.openxmlformats.org/presentationml/2006/main">
  <p:tag name="NUM" val="105"/>
</p:tagLst>
</file>

<file path=ppt/tags/tag336.xml><?xml version="1.0" encoding="utf-8"?>
<p:tagLst xmlns:a="http://schemas.openxmlformats.org/drawingml/2006/main" xmlns:r="http://schemas.openxmlformats.org/officeDocument/2006/relationships" xmlns:p="http://schemas.openxmlformats.org/presentationml/2006/main">
  <p:tag name="NUM" val="106"/>
</p:tagLst>
</file>

<file path=ppt/tags/tag337.xml><?xml version="1.0" encoding="utf-8"?>
<p:tagLst xmlns:a="http://schemas.openxmlformats.org/drawingml/2006/main" xmlns:r="http://schemas.openxmlformats.org/officeDocument/2006/relationships" xmlns:p="http://schemas.openxmlformats.org/presentationml/2006/main">
  <p:tag name="NUM" val="107"/>
</p:tagLst>
</file>

<file path=ppt/tags/tag338.xml><?xml version="1.0" encoding="utf-8"?>
<p:tagLst xmlns:a="http://schemas.openxmlformats.org/drawingml/2006/main" xmlns:r="http://schemas.openxmlformats.org/officeDocument/2006/relationships" xmlns:p="http://schemas.openxmlformats.org/presentationml/2006/main">
  <p:tag name="NUM" val="108"/>
</p:tagLst>
</file>

<file path=ppt/tags/tag339.xml><?xml version="1.0" encoding="utf-8"?>
<p:tagLst xmlns:a="http://schemas.openxmlformats.org/drawingml/2006/main" xmlns:r="http://schemas.openxmlformats.org/officeDocument/2006/relationships" xmlns:p="http://schemas.openxmlformats.org/presentationml/2006/main">
  <p:tag name="NUM" val="109"/>
</p:tagLst>
</file>

<file path=ppt/tags/tag34.xml><?xml version="1.0" encoding="utf-8"?>
<p:tagLst xmlns:a="http://schemas.openxmlformats.org/drawingml/2006/main" xmlns:r="http://schemas.openxmlformats.org/officeDocument/2006/relationships" xmlns:p="http://schemas.openxmlformats.org/presentationml/2006/main">
  <p:tag name="NUM" val="17"/>
</p:tagLst>
</file>

<file path=ppt/tags/tag340.xml><?xml version="1.0" encoding="utf-8"?>
<p:tagLst xmlns:a="http://schemas.openxmlformats.org/drawingml/2006/main" xmlns:r="http://schemas.openxmlformats.org/officeDocument/2006/relationships" xmlns:p="http://schemas.openxmlformats.org/presentationml/2006/main">
  <p:tag name="NUM" val="110"/>
</p:tagLst>
</file>

<file path=ppt/tags/tag341.xml><?xml version="1.0" encoding="utf-8"?>
<p:tagLst xmlns:a="http://schemas.openxmlformats.org/drawingml/2006/main" xmlns:r="http://schemas.openxmlformats.org/officeDocument/2006/relationships" xmlns:p="http://schemas.openxmlformats.org/presentationml/2006/main">
  <p:tag name="NUM" val="111"/>
</p:tagLst>
</file>

<file path=ppt/tags/tag342.xml><?xml version="1.0" encoding="utf-8"?>
<p:tagLst xmlns:a="http://schemas.openxmlformats.org/drawingml/2006/main" xmlns:r="http://schemas.openxmlformats.org/officeDocument/2006/relationships" xmlns:p="http://schemas.openxmlformats.org/presentationml/2006/main">
  <p:tag name="NUM" val="112"/>
</p:tagLst>
</file>

<file path=ppt/tags/tag343.xml><?xml version="1.0" encoding="utf-8"?>
<p:tagLst xmlns:a="http://schemas.openxmlformats.org/drawingml/2006/main" xmlns:r="http://schemas.openxmlformats.org/officeDocument/2006/relationships" xmlns:p="http://schemas.openxmlformats.org/presentationml/2006/main">
  <p:tag name="NUM" val="113"/>
</p:tagLst>
</file>

<file path=ppt/tags/tag344.xml><?xml version="1.0" encoding="utf-8"?>
<p:tagLst xmlns:a="http://schemas.openxmlformats.org/drawingml/2006/main" xmlns:r="http://schemas.openxmlformats.org/officeDocument/2006/relationships" xmlns:p="http://schemas.openxmlformats.org/presentationml/2006/main">
  <p:tag name="NUM" val="114"/>
</p:tagLst>
</file>

<file path=ppt/tags/tag345.xml><?xml version="1.0" encoding="utf-8"?>
<p:tagLst xmlns:a="http://schemas.openxmlformats.org/drawingml/2006/main" xmlns:r="http://schemas.openxmlformats.org/officeDocument/2006/relationships" xmlns:p="http://schemas.openxmlformats.org/presentationml/2006/main">
  <p:tag name="NUM" val="115"/>
</p:tagLst>
</file>

<file path=ppt/tags/tag346.xml><?xml version="1.0" encoding="utf-8"?>
<p:tagLst xmlns:a="http://schemas.openxmlformats.org/drawingml/2006/main" xmlns:r="http://schemas.openxmlformats.org/officeDocument/2006/relationships" xmlns:p="http://schemas.openxmlformats.org/presentationml/2006/main">
  <p:tag name="NUM" val="116"/>
</p:tagLst>
</file>

<file path=ppt/tags/tag347.xml><?xml version="1.0" encoding="utf-8"?>
<p:tagLst xmlns:a="http://schemas.openxmlformats.org/drawingml/2006/main" xmlns:r="http://schemas.openxmlformats.org/officeDocument/2006/relationships" xmlns:p="http://schemas.openxmlformats.org/presentationml/2006/main">
  <p:tag name="NUM" val="117"/>
</p:tagLst>
</file>

<file path=ppt/tags/tag348.xml><?xml version="1.0" encoding="utf-8"?>
<p:tagLst xmlns:a="http://schemas.openxmlformats.org/drawingml/2006/main" xmlns:r="http://schemas.openxmlformats.org/officeDocument/2006/relationships" xmlns:p="http://schemas.openxmlformats.org/presentationml/2006/main">
  <p:tag name="NUM" val="118"/>
</p:tagLst>
</file>

<file path=ppt/tags/tag349.xml><?xml version="1.0" encoding="utf-8"?>
<p:tagLst xmlns:a="http://schemas.openxmlformats.org/drawingml/2006/main" xmlns:r="http://schemas.openxmlformats.org/officeDocument/2006/relationships" xmlns:p="http://schemas.openxmlformats.org/presentationml/2006/main">
  <p:tag name="NUM" val="119"/>
</p:tagLst>
</file>

<file path=ppt/tags/tag35.xml><?xml version="1.0" encoding="utf-8"?>
<p:tagLst xmlns:a="http://schemas.openxmlformats.org/drawingml/2006/main" xmlns:r="http://schemas.openxmlformats.org/officeDocument/2006/relationships" xmlns:p="http://schemas.openxmlformats.org/presentationml/2006/main">
  <p:tag name="NUM" val="18"/>
</p:tagLst>
</file>

<file path=ppt/tags/tag350.xml><?xml version="1.0" encoding="utf-8"?>
<p:tagLst xmlns:a="http://schemas.openxmlformats.org/drawingml/2006/main" xmlns:r="http://schemas.openxmlformats.org/officeDocument/2006/relationships" xmlns:p="http://schemas.openxmlformats.org/presentationml/2006/main">
  <p:tag name="NUM" val="120"/>
</p:tagLst>
</file>

<file path=ppt/tags/tag351.xml><?xml version="1.0" encoding="utf-8"?>
<p:tagLst xmlns:a="http://schemas.openxmlformats.org/drawingml/2006/main" xmlns:r="http://schemas.openxmlformats.org/officeDocument/2006/relationships" xmlns:p="http://schemas.openxmlformats.org/presentationml/2006/main">
  <p:tag name="NUM" val="121"/>
</p:tagLst>
</file>

<file path=ppt/tags/tag352.xml><?xml version="1.0" encoding="utf-8"?>
<p:tagLst xmlns:a="http://schemas.openxmlformats.org/drawingml/2006/main" xmlns:r="http://schemas.openxmlformats.org/officeDocument/2006/relationships" xmlns:p="http://schemas.openxmlformats.org/presentationml/2006/main">
  <p:tag name="NUM" val="122"/>
</p:tagLst>
</file>

<file path=ppt/tags/tag353.xml><?xml version="1.0" encoding="utf-8"?>
<p:tagLst xmlns:a="http://schemas.openxmlformats.org/drawingml/2006/main" xmlns:r="http://schemas.openxmlformats.org/officeDocument/2006/relationships" xmlns:p="http://schemas.openxmlformats.org/presentationml/2006/main">
  <p:tag name="NUM" val="123"/>
</p:tagLst>
</file>

<file path=ppt/tags/tag354.xml><?xml version="1.0" encoding="utf-8"?>
<p:tagLst xmlns:a="http://schemas.openxmlformats.org/drawingml/2006/main" xmlns:r="http://schemas.openxmlformats.org/officeDocument/2006/relationships" xmlns:p="http://schemas.openxmlformats.org/presentationml/2006/main">
  <p:tag name="NUM" val="124"/>
</p:tagLst>
</file>

<file path=ppt/tags/tag355.xml><?xml version="1.0" encoding="utf-8"?>
<p:tagLst xmlns:a="http://schemas.openxmlformats.org/drawingml/2006/main" xmlns:r="http://schemas.openxmlformats.org/officeDocument/2006/relationships" xmlns:p="http://schemas.openxmlformats.org/presentationml/2006/main">
  <p:tag name="NUM" val="125"/>
</p:tagLst>
</file>

<file path=ppt/tags/tag356.xml><?xml version="1.0" encoding="utf-8"?>
<p:tagLst xmlns:a="http://schemas.openxmlformats.org/drawingml/2006/main" xmlns:r="http://schemas.openxmlformats.org/officeDocument/2006/relationships" xmlns:p="http://schemas.openxmlformats.org/presentationml/2006/main">
  <p:tag name="NUM" val="126"/>
</p:tagLst>
</file>

<file path=ppt/tags/tag357.xml><?xml version="1.0" encoding="utf-8"?>
<p:tagLst xmlns:a="http://schemas.openxmlformats.org/drawingml/2006/main" xmlns:r="http://schemas.openxmlformats.org/officeDocument/2006/relationships" xmlns:p="http://schemas.openxmlformats.org/presentationml/2006/main">
  <p:tag name="NUM" val="127"/>
</p:tagLst>
</file>

<file path=ppt/tags/tag358.xml><?xml version="1.0" encoding="utf-8"?>
<p:tagLst xmlns:a="http://schemas.openxmlformats.org/drawingml/2006/main" xmlns:r="http://schemas.openxmlformats.org/officeDocument/2006/relationships" xmlns:p="http://schemas.openxmlformats.org/presentationml/2006/main">
  <p:tag name="NUM" val="128"/>
</p:tagLst>
</file>

<file path=ppt/tags/tag359.xml><?xml version="1.0" encoding="utf-8"?>
<p:tagLst xmlns:a="http://schemas.openxmlformats.org/drawingml/2006/main" xmlns:r="http://schemas.openxmlformats.org/officeDocument/2006/relationships" xmlns:p="http://schemas.openxmlformats.org/presentationml/2006/main">
  <p:tag name="NUM" val="129"/>
</p:tagLst>
</file>

<file path=ppt/tags/tag36.xml><?xml version="1.0" encoding="utf-8"?>
<p:tagLst xmlns:a="http://schemas.openxmlformats.org/drawingml/2006/main" xmlns:r="http://schemas.openxmlformats.org/officeDocument/2006/relationships" xmlns:p="http://schemas.openxmlformats.org/presentationml/2006/main">
  <p:tag name="NUM" val="19"/>
</p:tagLst>
</file>

<file path=ppt/tags/tag360.xml><?xml version="1.0" encoding="utf-8"?>
<p:tagLst xmlns:a="http://schemas.openxmlformats.org/drawingml/2006/main" xmlns:r="http://schemas.openxmlformats.org/officeDocument/2006/relationships" xmlns:p="http://schemas.openxmlformats.org/presentationml/2006/main">
  <p:tag name="NUM" val="130"/>
</p:tagLst>
</file>

<file path=ppt/tags/tag361.xml><?xml version="1.0" encoding="utf-8"?>
<p:tagLst xmlns:a="http://schemas.openxmlformats.org/drawingml/2006/main" xmlns:r="http://schemas.openxmlformats.org/officeDocument/2006/relationships" xmlns:p="http://schemas.openxmlformats.org/presentationml/2006/main">
  <p:tag name="NUM" val="131"/>
</p:tagLst>
</file>

<file path=ppt/tags/tag362.xml><?xml version="1.0" encoding="utf-8"?>
<p:tagLst xmlns:a="http://schemas.openxmlformats.org/drawingml/2006/main" xmlns:r="http://schemas.openxmlformats.org/officeDocument/2006/relationships" xmlns:p="http://schemas.openxmlformats.org/presentationml/2006/main">
  <p:tag name="NUM" val="132"/>
</p:tagLst>
</file>

<file path=ppt/tags/tag363.xml><?xml version="1.0" encoding="utf-8"?>
<p:tagLst xmlns:a="http://schemas.openxmlformats.org/drawingml/2006/main" xmlns:r="http://schemas.openxmlformats.org/officeDocument/2006/relationships" xmlns:p="http://schemas.openxmlformats.org/presentationml/2006/main">
  <p:tag name="NUM" val="133"/>
</p:tagLst>
</file>

<file path=ppt/tags/tag364.xml><?xml version="1.0" encoding="utf-8"?>
<p:tagLst xmlns:a="http://schemas.openxmlformats.org/drawingml/2006/main" xmlns:r="http://schemas.openxmlformats.org/officeDocument/2006/relationships" xmlns:p="http://schemas.openxmlformats.org/presentationml/2006/main">
  <p:tag name="NUM" val="134"/>
</p:tagLst>
</file>

<file path=ppt/tags/tag365.xml><?xml version="1.0" encoding="utf-8"?>
<p:tagLst xmlns:a="http://schemas.openxmlformats.org/drawingml/2006/main" xmlns:r="http://schemas.openxmlformats.org/officeDocument/2006/relationships" xmlns:p="http://schemas.openxmlformats.org/presentationml/2006/main">
  <p:tag name="NUM" val="135"/>
</p:tagLst>
</file>

<file path=ppt/tags/tag366.xml><?xml version="1.0" encoding="utf-8"?>
<p:tagLst xmlns:a="http://schemas.openxmlformats.org/drawingml/2006/main" xmlns:r="http://schemas.openxmlformats.org/officeDocument/2006/relationships" xmlns:p="http://schemas.openxmlformats.org/presentationml/2006/main">
  <p:tag name="NUM" val="136"/>
</p:tagLst>
</file>

<file path=ppt/tags/tag367.xml><?xml version="1.0" encoding="utf-8"?>
<p:tagLst xmlns:a="http://schemas.openxmlformats.org/drawingml/2006/main" xmlns:r="http://schemas.openxmlformats.org/officeDocument/2006/relationships" xmlns:p="http://schemas.openxmlformats.org/presentationml/2006/main">
  <p:tag name="NUM" val="137"/>
</p:tagLst>
</file>

<file path=ppt/tags/tag368.xml><?xml version="1.0" encoding="utf-8"?>
<p:tagLst xmlns:a="http://schemas.openxmlformats.org/drawingml/2006/main" xmlns:r="http://schemas.openxmlformats.org/officeDocument/2006/relationships" xmlns:p="http://schemas.openxmlformats.org/presentationml/2006/main">
  <p:tag name="NUM" val="138"/>
</p:tagLst>
</file>

<file path=ppt/tags/tag369.xml><?xml version="1.0" encoding="utf-8"?>
<p:tagLst xmlns:a="http://schemas.openxmlformats.org/drawingml/2006/main" xmlns:r="http://schemas.openxmlformats.org/officeDocument/2006/relationships" xmlns:p="http://schemas.openxmlformats.org/presentationml/2006/main">
  <p:tag name="NUM" val="139"/>
</p:tagLst>
</file>

<file path=ppt/tags/tag37.xml><?xml version="1.0" encoding="utf-8"?>
<p:tagLst xmlns:a="http://schemas.openxmlformats.org/drawingml/2006/main" xmlns:r="http://schemas.openxmlformats.org/officeDocument/2006/relationships" xmlns:p="http://schemas.openxmlformats.org/presentationml/2006/main">
  <p:tag name="NUM" val="20"/>
</p:tagLst>
</file>

<file path=ppt/tags/tag370.xml><?xml version="1.0" encoding="utf-8"?>
<p:tagLst xmlns:a="http://schemas.openxmlformats.org/drawingml/2006/main" xmlns:r="http://schemas.openxmlformats.org/officeDocument/2006/relationships" xmlns:p="http://schemas.openxmlformats.org/presentationml/2006/main">
  <p:tag name="NUM" val="140"/>
</p:tagLst>
</file>

<file path=ppt/tags/tag371.xml><?xml version="1.0" encoding="utf-8"?>
<p:tagLst xmlns:a="http://schemas.openxmlformats.org/drawingml/2006/main" xmlns:r="http://schemas.openxmlformats.org/officeDocument/2006/relationships" xmlns:p="http://schemas.openxmlformats.org/presentationml/2006/main">
  <p:tag name="NUM" val="141"/>
</p:tagLst>
</file>

<file path=ppt/tags/tag372.xml><?xml version="1.0" encoding="utf-8"?>
<p:tagLst xmlns:a="http://schemas.openxmlformats.org/drawingml/2006/main" xmlns:r="http://schemas.openxmlformats.org/officeDocument/2006/relationships" xmlns:p="http://schemas.openxmlformats.org/presentationml/2006/main">
  <p:tag name="NUM" val="142"/>
</p:tagLst>
</file>

<file path=ppt/tags/tag373.xml><?xml version="1.0" encoding="utf-8"?>
<p:tagLst xmlns:a="http://schemas.openxmlformats.org/drawingml/2006/main" xmlns:r="http://schemas.openxmlformats.org/officeDocument/2006/relationships" xmlns:p="http://schemas.openxmlformats.org/presentationml/2006/main">
  <p:tag name="NUM" val="143"/>
</p:tagLst>
</file>

<file path=ppt/tags/tag374.xml><?xml version="1.0" encoding="utf-8"?>
<p:tagLst xmlns:a="http://schemas.openxmlformats.org/drawingml/2006/main" xmlns:r="http://schemas.openxmlformats.org/officeDocument/2006/relationships" xmlns:p="http://schemas.openxmlformats.org/presentationml/2006/main">
  <p:tag name="NUM" val="144"/>
</p:tagLst>
</file>

<file path=ppt/tags/tag375.xml><?xml version="1.0" encoding="utf-8"?>
<p:tagLst xmlns:a="http://schemas.openxmlformats.org/drawingml/2006/main" xmlns:r="http://schemas.openxmlformats.org/officeDocument/2006/relationships" xmlns:p="http://schemas.openxmlformats.org/presentationml/2006/main">
  <p:tag name="NUM" val="145"/>
</p:tagLst>
</file>

<file path=ppt/tags/tag376.xml><?xml version="1.0" encoding="utf-8"?>
<p:tagLst xmlns:a="http://schemas.openxmlformats.org/drawingml/2006/main" xmlns:r="http://schemas.openxmlformats.org/officeDocument/2006/relationships" xmlns:p="http://schemas.openxmlformats.org/presentationml/2006/main">
  <p:tag name="NUM" val="146"/>
</p:tagLst>
</file>

<file path=ppt/tags/tag377.xml><?xml version="1.0" encoding="utf-8"?>
<p:tagLst xmlns:a="http://schemas.openxmlformats.org/drawingml/2006/main" xmlns:r="http://schemas.openxmlformats.org/officeDocument/2006/relationships" xmlns:p="http://schemas.openxmlformats.org/presentationml/2006/main">
  <p:tag name="NUM" val="147"/>
</p:tagLst>
</file>

<file path=ppt/tags/tag378.xml><?xml version="1.0" encoding="utf-8"?>
<p:tagLst xmlns:a="http://schemas.openxmlformats.org/drawingml/2006/main" xmlns:r="http://schemas.openxmlformats.org/officeDocument/2006/relationships" xmlns:p="http://schemas.openxmlformats.org/presentationml/2006/main">
  <p:tag name="NUM" val="148"/>
</p:tagLst>
</file>

<file path=ppt/tags/tag379.xml><?xml version="1.0" encoding="utf-8"?>
<p:tagLst xmlns:a="http://schemas.openxmlformats.org/drawingml/2006/main" xmlns:r="http://schemas.openxmlformats.org/officeDocument/2006/relationships" xmlns:p="http://schemas.openxmlformats.org/presentationml/2006/main">
  <p:tag name="NUM" val="149"/>
</p:tagLst>
</file>

<file path=ppt/tags/tag38.xml><?xml version="1.0" encoding="utf-8"?>
<p:tagLst xmlns:a="http://schemas.openxmlformats.org/drawingml/2006/main" xmlns:r="http://schemas.openxmlformats.org/officeDocument/2006/relationships" xmlns:p="http://schemas.openxmlformats.org/presentationml/2006/main">
  <p:tag name="NUM" val="21"/>
</p:tagLst>
</file>

<file path=ppt/tags/tag380.xml><?xml version="1.0" encoding="utf-8"?>
<p:tagLst xmlns:a="http://schemas.openxmlformats.org/drawingml/2006/main" xmlns:r="http://schemas.openxmlformats.org/officeDocument/2006/relationships" xmlns:p="http://schemas.openxmlformats.org/presentationml/2006/main">
  <p:tag name="NUM" val="150"/>
</p:tagLst>
</file>

<file path=ppt/tags/tag381.xml><?xml version="1.0" encoding="utf-8"?>
<p:tagLst xmlns:a="http://schemas.openxmlformats.org/drawingml/2006/main" xmlns:r="http://schemas.openxmlformats.org/officeDocument/2006/relationships" xmlns:p="http://schemas.openxmlformats.org/presentationml/2006/main">
  <p:tag name="NUM" val="151"/>
</p:tagLst>
</file>

<file path=ppt/tags/tag382.xml><?xml version="1.0" encoding="utf-8"?>
<p:tagLst xmlns:a="http://schemas.openxmlformats.org/drawingml/2006/main" xmlns:r="http://schemas.openxmlformats.org/officeDocument/2006/relationships" xmlns:p="http://schemas.openxmlformats.org/presentationml/2006/main">
  <p:tag name="NUM" val="152"/>
</p:tagLst>
</file>

<file path=ppt/tags/tag383.xml><?xml version="1.0" encoding="utf-8"?>
<p:tagLst xmlns:a="http://schemas.openxmlformats.org/drawingml/2006/main" xmlns:r="http://schemas.openxmlformats.org/officeDocument/2006/relationships" xmlns:p="http://schemas.openxmlformats.org/presentationml/2006/main">
  <p:tag name="NUM" val="153"/>
</p:tagLst>
</file>

<file path=ppt/tags/tag384.xml><?xml version="1.0" encoding="utf-8"?>
<p:tagLst xmlns:a="http://schemas.openxmlformats.org/drawingml/2006/main" xmlns:r="http://schemas.openxmlformats.org/officeDocument/2006/relationships" xmlns:p="http://schemas.openxmlformats.org/presentationml/2006/main">
  <p:tag name="NUM" val="154"/>
</p:tagLst>
</file>

<file path=ppt/tags/tag385.xml><?xml version="1.0" encoding="utf-8"?>
<p:tagLst xmlns:a="http://schemas.openxmlformats.org/drawingml/2006/main" xmlns:r="http://schemas.openxmlformats.org/officeDocument/2006/relationships" xmlns:p="http://schemas.openxmlformats.org/presentationml/2006/main">
  <p:tag name="NUM" val="155"/>
</p:tagLst>
</file>

<file path=ppt/tags/tag386.xml><?xml version="1.0" encoding="utf-8"?>
<p:tagLst xmlns:a="http://schemas.openxmlformats.org/drawingml/2006/main" xmlns:r="http://schemas.openxmlformats.org/officeDocument/2006/relationships" xmlns:p="http://schemas.openxmlformats.org/presentationml/2006/main">
  <p:tag name="NUM" val="156"/>
</p:tagLst>
</file>

<file path=ppt/tags/tag387.xml><?xml version="1.0" encoding="utf-8"?>
<p:tagLst xmlns:a="http://schemas.openxmlformats.org/drawingml/2006/main" xmlns:r="http://schemas.openxmlformats.org/officeDocument/2006/relationships" xmlns:p="http://schemas.openxmlformats.org/presentationml/2006/main">
  <p:tag name="NUM" val="157"/>
</p:tagLst>
</file>

<file path=ppt/tags/tag388.xml><?xml version="1.0" encoding="utf-8"?>
<p:tagLst xmlns:a="http://schemas.openxmlformats.org/drawingml/2006/main" xmlns:r="http://schemas.openxmlformats.org/officeDocument/2006/relationships" xmlns:p="http://schemas.openxmlformats.org/presentationml/2006/main">
  <p:tag name="NUM" val="158"/>
</p:tagLst>
</file>

<file path=ppt/tags/tag389.xml><?xml version="1.0" encoding="utf-8"?>
<p:tagLst xmlns:a="http://schemas.openxmlformats.org/drawingml/2006/main" xmlns:r="http://schemas.openxmlformats.org/officeDocument/2006/relationships" xmlns:p="http://schemas.openxmlformats.org/presentationml/2006/main">
  <p:tag name="NUM" val="159"/>
</p:tagLst>
</file>

<file path=ppt/tags/tag39.xml><?xml version="1.0" encoding="utf-8"?>
<p:tagLst xmlns:a="http://schemas.openxmlformats.org/drawingml/2006/main" xmlns:r="http://schemas.openxmlformats.org/officeDocument/2006/relationships" xmlns:p="http://schemas.openxmlformats.org/presentationml/2006/main">
  <p:tag name="NUM" val="22"/>
</p:tagLst>
</file>

<file path=ppt/tags/tag390.xml><?xml version="1.0" encoding="utf-8"?>
<p:tagLst xmlns:a="http://schemas.openxmlformats.org/drawingml/2006/main" xmlns:r="http://schemas.openxmlformats.org/officeDocument/2006/relationships" xmlns:p="http://schemas.openxmlformats.org/presentationml/2006/main">
  <p:tag name="NUM" val="160"/>
</p:tagLst>
</file>

<file path=ppt/tags/tag391.xml><?xml version="1.0" encoding="utf-8"?>
<p:tagLst xmlns:a="http://schemas.openxmlformats.org/drawingml/2006/main" xmlns:r="http://schemas.openxmlformats.org/officeDocument/2006/relationships" xmlns:p="http://schemas.openxmlformats.org/presentationml/2006/main">
  <p:tag name="NUM" val="161"/>
</p:tagLst>
</file>

<file path=ppt/tags/tag392.xml><?xml version="1.0" encoding="utf-8"?>
<p:tagLst xmlns:a="http://schemas.openxmlformats.org/drawingml/2006/main" xmlns:r="http://schemas.openxmlformats.org/officeDocument/2006/relationships" xmlns:p="http://schemas.openxmlformats.org/presentationml/2006/main">
  <p:tag name="NUM" val="162"/>
</p:tagLst>
</file>

<file path=ppt/tags/tag393.xml><?xml version="1.0" encoding="utf-8"?>
<p:tagLst xmlns:a="http://schemas.openxmlformats.org/drawingml/2006/main" xmlns:r="http://schemas.openxmlformats.org/officeDocument/2006/relationships" xmlns:p="http://schemas.openxmlformats.org/presentationml/2006/main">
  <p:tag name="NUM" val="163"/>
</p:tagLst>
</file>

<file path=ppt/tags/tag394.xml><?xml version="1.0" encoding="utf-8"?>
<p:tagLst xmlns:a="http://schemas.openxmlformats.org/drawingml/2006/main" xmlns:r="http://schemas.openxmlformats.org/officeDocument/2006/relationships" xmlns:p="http://schemas.openxmlformats.org/presentationml/2006/main">
  <p:tag name="NUM" val="164"/>
</p:tagLst>
</file>

<file path=ppt/tags/tag395.xml><?xml version="1.0" encoding="utf-8"?>
<p:tagLst xmlns:a="http://schemas.openxmlformats.org/drawingml/2006/main" xmlns:r="http://schemas.openxmlformats.org/officeDocument/2006/relationships" xmlns:p="http://schemas.openxmlformats.org/presentationml/2006/main">
  <p:tag name="NUM" val="165"/>
</p:tagLst>
</file>

<file path=ppt/tags/tag396.xml><?xml version="1.0" encoding="utf-8"?>
<p:tagLst xmlns:a="http://schemas.openxmlformats.org/drawingml/2006/main" xmlns:r="http://schemas.openxmlformats.org/officeDocument/2006/relationships" xmlns:p="http://schemas.openxmlformats.org/presentationml/2006/main">
  <p:tag name="NUM" val="166"/>
</p:tagLst>
</file>

<file path=ppt/tags/tag397.xml><?xml version="1.0" encoding="utf-8"?>
<p:tagLst xmlns:a="http://schemas.openxmlformats.org/drawingml/2006/main" xmlns:r="http://schemas.openxmlformats.org/officeDocument/2006/relationships" xmlns:p="http://schemas.openxmlformats.org/presentationml/2006/main">
  <p:tag name="NUM" val="167"/>
</p:tagLst>
</file>

<file path=ppt/tags/tag398.xml><?xml version="1.0" encoding="utf-8"?>
<p:tagLst xmlns:a="http://schemas.openxmlformats.org/drawingml/2006/main" xmlns:r="http://schemas.openxmlformats.org/officeDocument/2006/relationships" xmlns:p="http://schemas.openxmlformats.org/presentationml/2006/main">
  <p:tag name="NUM" val="168"/>
</p:tagLst>
</file>

<file path=ppt/tags/tag399.xml><?xml version="1.0" encoding="utf-8"?>
<p:tagLst xmlns:a="http://schemas.openxmlformats.org/drawingml/2006/main" xmlns:r="http://schemas.openxmlformats.org/officeDocument/2006/relationships" xmlns:p="http://schemas.openxmlformats.org/presentationml/2006/main">
  <p:tag name="NUM" val="169"/>
</p:tagLst>
</file>

<file path=ppt/tags/tag4.xml><?xml version="1.0" encoding="utf-8"?>
<p:tagLst xmlns:a="http://schemas.openxmlformats.org/drawingml/2006/main" xmlns:r="http://schemas.openxmlformats.org/officeDocument/2006/relationships" xmlns:p="http://schemas.openxmlformats.org/presentationml/2006/main">
  <p:tag name="NUM" val="1"/>
</p:tagLst>
</file>

<file path=ppt/tags/tag40.xml><?xml version="1.0" encoding="utf-8"?>
<p:tagLst xmlns:a="http://schemas.openxmlformats.org/drawingml/2006/main" xmlns:r="http://schemas.openxmlformats.org/officeDocument/2006/relationships" xmlns:p="http://schemas.openxmlformats.org/presentationml/2006/main">
  <p:tag name="NUM" val="23"/>
</p:tagLst>
</file>

<file path=ppt/tags/tag400.xml><?xml version="1.0" encoding="utf-8"?>
<p:tagLst xmlns:a="http://schemas.openxmlformats.org/drawingml/2006/main" xmlns:r="http://schemas.openxmlformats.org/officeDocument/2006/relationships" xmlns:p="http://schemas.openxmlformats.org/presentationml/2006/main">
  <p:tag name="NUM" val="170"/>
</p:tagLst>
</file>

<file path=ppt/tags/tag401.xml><?xml version="1.0" encoding="utf-8"?>
<p:tagLst xmlns:a="http://schemas.openxmlformats.org/drawingml/2006/main" xmlns:r="http://schemas.openxmlformats.org/officeDocument/2006/relationships" xmlns:p="http://schemas.openxmlformats.org/presentationml/2006/main">
  <p:tag name="NUM" val="171"/>
</p:tagLst>
</file>

<file path=ppt/tags/tag402.xml><?xml version="1.0" encoding="utf-8"?>
<p:tagLst xmlns:a="http://schemas.openxmlformats.org/drawingml/2006/main" xmlns:r="http://schemas.openxmlformats.org/officeDocument/2006/relationships" xmlns:p="http://schemas.openxmlformats.org/presentationml/2006/main">
  <p:tag name="NUM" val="172"/>
</p:tagLst>
</file>

<file path=ppt/tags/tag403.xml><?xml version="1.0" encoding="utf-8"?>
<p:tagLst xmlns:a="http://schemas.openxmlformats.org/drawingml/2006/main" xmlns:r="http://schemas.openxmlformats.org/officeDocument/2006/relationships" xmlns:p="http://schemas.openxmlformats.org/presentationml/2006/main">
  <p:tag name="NUM" val="173"/>
</p:tagLst>
</file>

<file path=ppt/tags/tag404.xml><?xml version="1.0" encoding="utf-8"?>
<p:tagLst xmlns:a="http://schemas.openxmlformats.org/drawingml/2006/main" xmlns:r="http://schemas.openxmlformats.org/officeDocument/2006/relationships" xmlns:p="http://schemas.openxmlformats.org/presentationml/2006/main">
  <p:tag name="NUM" val="174"/>
</p:tagLst>
</file>

<file path=ppt/tags/tag405.xml><?xml version="1.0" encoding="utf-8"?>
<p:tagLst xmlns:a="http://schemas.openxmlformats.org/drawingml/2006/main" xmlns:r="http://schemas.openxmlformats.org/officeDocument/2006/relationships" xmlns:p="http://schemas.openxmlformats.org/presentationml/2006/main">
  <p:tag name="NUM" val="175"/>
</p:tagLst>
</file>

<file path=ppt/tags/tag406.xml><?xml version="1.0" encoding="utf-8"?>
<p:tagLst xmlns:a="http://schemas.openxmlformats.org/drawingml/2006/main" xmlns:r="http://schemas.openxmlformats.org/officeDocument/2006/relationships" xmlns:p="http://schemas.openxmlformats.org/presentationml/2006/main">
  <p:tag name="NUM" val="176"/>
</p:tagLst>
</file>

<file path=ppt/tags/tag407.xml><?xml version="1.0" encoding="utf-8"?>
<p:tagLst xmlns:a="http://schemas.openxmlformats.org/drawingml/2006/main" xmlns:r="http://schemas.openxmlformats.org/officeDocument/2006/relationships" xmlns:p="http://schemas.openxmlformats.org/presentationml/2006/main">
  <p:tag name="NUM" val="177"/>
</p:tagLst>
</file>

<file path=ppt/tags/tag408.xml><?xml version="1.0" encoding="utf-8"?>
<p:tagLst xmlns:a="http://schemas.openxmlformats.org/drawingml/2006/main" xmlns:r="http://schemas.openxmlformats.org/officeDocument/2006/relationships" xmlns:p="http://schemas.openxmlformats.org/presentationml/2006/main">
  <p:tag name="NUM" val="178"/>
</p:tagLst>
</file>

<file path=ppt/tags/tag409.xml><?xml version="1.0" encoding="utf-8"?>
<p:tagLst xmlns:a="http://schemas.openxmlformats.org/drawingml/2006/main" xmlns:r="http://schemas.openxmlformats.org/officeDocument/2006/relationships" xmlns:p="http://schemas.openxmlformats.org/presentationml/2006/main">
  <p:tag name="NUM" val="179"/>
</p:tagLst>
</file>

<file path=ppt/tags/tag41.xml><?xml version="1.0" encoding="utf-8"?>
<p:tagLst xmlns:a="http://schemas.openxmlformats.org/drawingml/2006/main" xmlns:r="http://schemas.openxmlformats.org/officeDocument/2006/relationships" xmlns:p="http://schemas.openxmlformats.org/presentationml/2006/main">
  <p:tag name="NUM" val="24"/>
</p:tagLst>
</file>

<file path=ppt/tags/tag410.xml><?xml version="1.0" encoding="utf-8"?>
<p:tagLst xmlns:a="http://schemas.openxmlformats.org/drawingml/2006/main" xmlns:r="http://schemas.openxmlformats.org/officeDocument/2006/relationships" xmlns:p="http://schemas.openxmlformats.org/presentationml/2006/main">
  <p:tag name="NUM" val="180"/>
</p:tagLst>
</file>

<file path=ppt/tags/tag411.xml><?xml version="1.0" encoding="utf-8"?>
<p:tagLst xmlns:a="http://schemas.openxmlformats.org/drawingml/2006/main" xmlns:r="http://schemas.openxmlformats.org/officeDocument/2006/relationships" xmlns:p="http://schemas.openxmlformats.org/presentationml/2006/main">
  <p:tag name="NUM" val="181"/>
</p:tagLst>
</file>

<file path=ppt/tags/tag412.xml><?xml version="1.0" encoding="utf-8"?>
<p:tagLst xmlns:a="http://schemas.openxmlformats.org/drawingml/2006/main" xmlns:r="http://schemas.openxmlformats.org/officeDocument/2006/relationships" xmlns:p="http://schemas.openxmlformats.org/presentationml/2006/main">
  <p:tag name="NUM" val="182"/>
</p:tagLst>
</file>

<file path=ppt/tags/tag413.xml><?xml version="1.0" encoding="utf-8"?>
<p:tagLst xmlns:a="http://schemas.openxmlformats.org/drawingml/2006/main" xmlns:r="http://schemas.openxmlformats.org/officeDocument/2006/relationships" xmlns:p="http://schemas.openxmlformats.org/presentationml/2006/main">
  <p:tag name="NUM" val="183"/>
</p:tagLst>
</file>

<file path=ppt/tags/tag414.xml><?xml version="1.0" encoding="utf-8"?>
<p:tagLst xmlns:a="http://schemas.openxmlformats.org/drawingml/2006/main" xmlns:r="http://schemas.openxmlformats.org/officeDocument/2006/relationships" xmlns:p="http://schemas.openxmlformats.org/presentationml/2006/main">
  <p:tag name="NUM" val="184"/>
</p:tagLst>
</file>

<file path=ppt/tags/tag415.xml><?xml version="1.0" encoding="utf-8"?>
<p:tagLst xmlns:a="http://schemas.openxmlformats.org/drawingml/2006/main" xmlns:r="http://schemas.openxmlformats.org/officeDocument/2006/relationships" xmlns:p="http://schemas.openxmlformats.org/presentationml/2006/main">
  <p:tag name="NUM" val="185"/>
</p:tagLst>
</file>

<file path=ppt/tags/tag416.xml><?xml version="1.0" encoding="utf-8"?>
<p:tagLst xmlns:a="http://schemas.openxmlformats.org/drawingml/2006/main" xmlns:r="http://schemas.openxmlformats.org/officeDocument/2006/relationships" xmlns:p="http://schemas.openxmlformats.org/presentationml/2006/main">
  <p:tag name="NUM" val="186"/>
</p:tagLst>
</file>

<file path=ppt/tags/tag417.xml><?xml version="1.0" encoding="utf-8"?>
<p:tagLst xmlns:a="http://schemas.openxmlformats.org/drawingml/2006/main" xmlns:r="http://schemas.openxmlformats.org/officeDocument/2006/relationships" xmlns:p="http://schemas.openxmlformats.org/presentationml/2006/main">
  <p:tag name="NUM" val="187"/>
</p:tagLst>
</file>

<file path=ppt/tags/tag418.xml><?xml version="1.0" encoding="utf-8"?>
<p:tagLst xmlns:a="http://schemas.openxmlformats.org/drawingml/2006/main" xmlns:r="http://schemas.openxmlformats.org/officeDocument/2006/relationships" xmlns:p="http://schemas.openxmlformats.org/presentationml/2006/main">
  <p:tag name="NUM" val="188"/>
</p:tagLst>
</file>

<file path=ppt/tags/tag419.xml><?xml version="1.0" encoding="utf-8"?>
<p:tagLst xmlns:a="http://schemas.openxmlformats.org/drawingml/2006/main" xmlns:r="http://schemas.openxmlformats.org/officeDocument/2006/relationships" xmlns:p="http://schemas.openxmlformats.org/presentationml/2006/main">
  <p:tag name="NUM" val="189"/>
</p:tagLst>
</file>

<file path=ppt/tags/tag42.xml><?xml version="1.0" encoding="utf-8"?>
<p:tagLst xmlns:a="http://schemas.openxmlformats.org/drawingml/2006/main" xmlns:r="http://schemas.openxmlformats.org/officeDocument/2006/relationships" xmlns:p="http://schemas.openxmlformats.org/presentationml/2006/main">
  <p:tag name="NUM" val="25"/>
</p:tagLst>
</file>

<file path=ppt/tags/tag420.xml><?xml version="1.0" encoding="utf-8"?>
<p:tagLst xmlns:a="http://schemas.openxmlformats.org/drawingml/2006/main" xmlns:r="http://schemas.openxmlformats.org/officeDocument/2006/relationships" xmlns:p="http://schemas.openxmlformats.org/presentationml/2006/main">
  <p:tag name="NUM" val="190"/>
</p:tagLst>
</file>

<file path=ppt/tags/tag421.xml><?xml version="1.0" encoding="utf-8"?>
<p:tagLst xmlns:a="http://schemas.openxmlformats.org/drawingml/2006/main" xmlns:r="http://schemas.openxmlformats.org/officeDocument/2006/relationships" xmlns:p="http://schemas.openxmlformats.org/presentationml/2006/main">
  <p:tag name="NUM" val="191"/>
</p:tagLst>
</file>

<file path=ppt/tags/tag422.xml><?xml version="1.0" encoding="utf-8"?>
<p:tagLst xmlns:a="http://schemas.openxmlformats.org/drawingml/2006/main" xmlns:r="http://schemas.openxmlformats.org/officeDocument/2006/relationships" xmlns:p="http://schemas.openxmlformats.org/presentationml/2006/main">
  <p:tag name="NUM" val="192"/>
</p:tagLst>
</file>

<file path=ppt/tags/tag423.xml><?xml version="1.0" encoding="utf-8"?>
<p:tagLst xmlns:a="http://schemas.openxmlformats.org/drawingml/2006/main" xmlns:r="http://schemas.openxmlformats.org/officeDocument/2006/relationships" xmlns:p="http://schemas.openxmlformats.org/presentationml/2006/main">
  <p:tag name="NUM" val="193"/>
</p:tagLst>
</file>

<file path=ppt/tags/tag424.xml><?xml version="1.0" encoding="utf-8"?>
<p:tagLst xmlns:a="http://schemas.openxmlformats.org/drawingml/2006/main" xmlns:r="http://schemas.openxmlformats.org/officeDocument/2006/relationships" xmlns:p="http://schemas.openxmlformats.org/presentationml/2006/main">
  <p:tag name="NUM" val="194"/>
</p:tagLst>
</file>

<file path=ppt/tags/tag425.xml><?xml version="1.0" encoding="utf-8"?>
<p:tagLst xmlns:a="http://schemas.openxmlformats.org/drawingml/2006/main" xmlns:r="http://schemas.openxmlformats.org/officeDocument/2006/relationships" xmlns:p="http://schemas.openxmlformats.org/presentationml/2006/main">
  <p:tag name="NUM" val="195"/>
</p:tagLst>
</file>

<file path=ppt/tags/tag426.xml><?xml version="1.0" encoding="utf-8"?>
<p:tagLst xmlns:a="http://schemas.openxmlformats.org/drawingml/2006/main" xmlns:r="http://schemas.openxmlformats.org/officeDocument/2006/relationships" xmlns:p="http://schemas.openxmlformats.org/presentationml/2006/main">
  <p:tag name="NUM" val="196"/>
</p:tagLst>
</file>

<file path=ppt/tags/tag427.xml><?xml version="1.0" encoding="utf-8"?>
<p:tagLst xmlns:a="http://schemas.openxmlformats.org/drawingml/2006/main" xmlns:r="http://schemas.openxmlformats.org/officeDocument/2006/relationships" xmlns:p="http://schemas.openxmlformats.org/presentationml/2006/main">
  <p:tag name="NUM" val="197"/>
</p:tagLst>
</file>

<file path=ppt/tags/tag428.xml><?xml version="1.0" encoding="utf-8"?>
<p:tagLst xmlns:a="http://schemas.openxmlformats.org/drawingml/2006/main" xmlns:r="http://schemas.openxmlformats.org/officeDocument/2006/relationships" xmlns:p="http://schemas.openxmlformats.org/presentationml/2006/main">
  <p:tag name="NUM" val="198"/>
</p:tagLst>
</file>

<file path=ppt/tags/tag429.xml><?xml version="1.0" encoding="utf-8"?>
<p:tagLst xmlns:a="http://schemas.openxmlformats.org/drawingml/2006/main" xmlns:r="http://schemas.openxmlformats.org/officeDocument/2006/relationships" xmlns:p="http://schemas.openxmlformats.org/presentationml/2006/main">
  <p:tag name="NUM" val="199"/>
</p:tagLst>
</file>

<file path=ppt/tags/tag43.xml><?xml version="1.0" encoding="utf-8"?>
<p:tagLst xmlns:a="http://schemas.openxmlformats.org/drawingml/2006/main" xmlns:r="http://schemas.openxmlformats.org/officeDocument/2006/relationships" xmlns:p="http://schemas.openxmlformats.org/presentationml/2006/main">
  <p:tag name="NUM" val="26"/>
</p:tagLst>
</file>

<file path=ppt/tags/tag430.xml><?xml version="1.0" encoding="utf-8"?>
<p:tagLst xmlns:a="http://schemas.openxmlformats.org/drawingml/2006/main" xmlns:r="http://schemas.openxmlformats.org/officeDocument/2006/relationships" xmlns:p="http://schemas.openxmlformats.org/presentationml/2006/main">
  <p:tag name="NUM" val="200"/>
</p:tagLst>
</file>

<file path=ppt/tags/tag431.xml><?xml version="1.0" encoding="utf-8"?>
<p:tagLst xmlns:a="http://schemas.openxmlformats.org/drawingml/2006/main" xmlns:r="http://schemas.openxmlformats.org/officeDocument/2006/relationships" xmlns:p="http://schemas.openxmlformats.org/presentationml/2006/main">
  <p:tag name="NUM" val="201"/>
</p:tagLst>
</file>

<file path=ppt/tags/tag432.xml><?xml version="1.0" encoding="utf-8"?>
<p:tagLst xmlns:a="http://schemas.openxmlformats.org/drawingml/2006/main" xmlns:r="http://schemas.openxmlformats.org/officeDocument/2006/relationships" xmlns:p="http://schemas.openxmlformats.org/presentationml/2006/main">
  <p:tag name="NUM" val="202"/>
</p:tagLst>
</file>

<file path=ppt/tags/tag433.xml><?xml version="1.0" encoding="utf-8"?>
<p:tagLst xmlns:a="http://schemas.openxmlformats.org/drawingml/2006/main" xmlns:r="http://schemas.openxmlformats.org/officeDocument/2006/relationships" xmlns:p="http://schemas.openxmlformats.org/presentationml/2006/main">
  <p:tag name="NUM" val="1"/>
</p:tagLst>
</file>

<file path=ppt/tags/tag434.xml><?xml version="1.0" encoding="utf-8"?>
<p:tagLst xmlns:a="http://schemas.openxmlformats.org/drawingml/2006/main" xmlns:r="http://schemas.openxmlformats.org/officeDocument/2006/relationships" xmlns:p="http://schemas.openxmlformats.org/presentationml/2006/main">
  <p:tag name="NUM" val="2"/>
</p:tagLst>
</file>

<file path=ppt/tags/tag435.xml><?xml version="1.0" encoding="utf-8"?>
<p:tagLst xmlns:a="http://schemas.openxmlformats.org/drawingml/2006/main" xmlns:r="http://schemas.openxmlformats.org/officeDocument/2006/relationships" xmlns:p="http://schemas.openxmlformats.org/presentationml/2006/main">
  <p:tag name="NUM" val="3"/>
</p:tagLst>
</file>

<file path=ppt/tags/tag436.xml><?xml version="1.0" encoding="utf-8"?>
<p:tagLst xmlns:a="http://schemas.openxmlformats.org/drawingml/2006/main" xmlns:r="http://schemas.openxmlformats.org/officeDocument/2006/relationships" xmlns:p="http://schemas.openxmlformats.org/presentationml/2006/main">
  <p:tag name="NUM" val="4"/>
</p:tagLst>
</file>

<file path=ppt/tags/tag437.xml><?xml version="1.0" encoding="utf-8"?>
<p:tagLst xmlns:a="http://schemas.openxmlformats.org/drawingml/2006/main" xmlns:r="http://schemas.openxmlformats.org/officeDocument/2006/relationships" xmlns:p="http://schemas.openxmlformats.org/presentationml/2006/main">
  <p:tag name="NUM" val="5"/>
</p:tagLst>
</file>

<file path=ppt/tags/tag438.xml><?xml version="1.0" encoding="utf-8"?>
<p:tagLst xmlns:a="http://schemas.openxmlformats.org/drawingml/2006/main" xmlns:r="http://schemas.openxmlformats.org/officeDocument/2006/relationships" xmlns:p="http://schemas.openxmlformats.org/presentationml/2006/main">
  <p:tag name="NUM" val="6"/>
</p:tagLst>
</file>

<file path=ppt/tags/tag439.xml><?xml version="1.0" encoding="utf-8"?>
<p:tagLst xmlns:a="http://schemas.openxmlformats.org/drawingml/2006/main" xmlns:r="http://schemas.openxmlformats.org/officeDocument/2006/relationships" xmlns:p="http://schemas.openxmlformats.org/presentationml/2006/main">
  <p:tag name="NUM" val="7"/>
</p:tagLst>
</file>

<file path=ppt/tags/tag44.xml><?xml version="1.0" encoding="utf-8"?>
<p:tagLst xmlns:a="http://schemas.openxmlformats.org/drawingml/2006/main" xmlns:r="http://schemas.openxmlformats.org/officeDocument/2006/relationships" xmlns:p="http://schemas.openxmlformats.org/presentationml/2006/main">
  <p:tag name="NUM" val="27"/>
</p:tagLst>
</file>

<file path=ppt/tags/tag440.xml><?xml version="1.0" encoding="utf-8"?>
<p:tagLst xmlns:a="http://schemas.openxmlformats.org/drawingml/2006/main" xmlns:r="http://schemas.openxmlformats.org/officeDocument/2006/relationships" xmlns:p="http://schemas.openxmlformats.org/presentationml/2006/main">
  <p:tag name="NUM" val="8"/>
</p:tagLst>
</file>

<file path=ppt/tags/tag441.xml><?xml version="1.0" encoding="utf-8"?>
<p:tagLst xmlns:a="http://schemas.openxmlformats.org/drawingml/2006/main" xmlns:r="http://schemas.openxmlformats.org/officeDocument/2006/relationships" xmlns:p="http://schemas.openxmlformats.org/presentationml/2006/main">
  <p:tag name="NUM" val="9"/>
</p:tagLst>
</file>

<file path=ppt/tags/tag442.xml><?xml version="1.0" encoding="utf-8"?>
<p:tagLst xmlns:a="http://schemas.openxmlformats.org/drawingml/2006/main" xmlns:r="http://schemas.openxmlformats.org/officeDocument/2006/relationships" xmlns:p="http://schemas.openxmlformats.org/presentationml/2006/main">
  <p:tag name="NUM" val="10"/>
</p:tagLst>
</file>

<file path=ppt/tags/tag443.xml><?xml version="1.0" encoding="utf-8"?>
<p:tagLst xmlns:a="http://schemas.openxmlformats.org/drawingml/2006/main" xmlns:r="http://schemas.openxmlformats.org/officeDocument/2006/relationships" xmlns:p="http://schemas.openxmlformats.org/presentationml/2006/main">
  <p:tag name="NUM" val="11"/>
</p:tagLst>
</file>

<file path=ppt/tags/tag444.xml><?xml version="1.0" encoding="utf-8"?>
<p:tagLst xmlns:a="http://schemas.openxmlformats.org/drawingml/2006/main" xmlns:r="http://schemas.openxmlformats.org/officeDocument/2006/relationships" xmlns:p="http://schemas.openxmlformats.org/presentationml/2006/main">
  <p:tag name="NUM" val="12"/>
</p:tagLst>
</file>

<file path=ppt/tags/tag445.xml><?xml version="1.0" encoding="utf-8"?>
<p:tagLst xmlns:a="http://schemas.openxmlformats.org/drawingml/2006/main" xmlns:r="http://schemas.openxmlformats.org/officeDocument/2006/relationships" xmlns:p="http://schemas.openxmlformats.org/presentationml/2006/main">
  <p:tag name="NUM" val="13"/>
</p:tagLst>
</file>

<file path=ppt/tags/tag446.xml><?xml version="1.0" encoding="utf-8"?>
<p:tagLst xmlns:a="http://schemas.openxmlformats.org/drawingml/2006/main" xmlns:r="http://schemas.openxmlformats.org/officeDocument/2006/relationships" xmlns:p="http://schemas.openxmlformats.org/presentationml/2006/main">
  <p:tag name="NUM" val="14"/>
</p:tagLst>
</file>

<file path=ppt/tags/tag447.xml><?xml version="1.0" encoding="utf-8"?>
<p:tagLst xmlns:a="http://schemas.openxmlformats.org/drawingml/2006/main" xmlns:r="http://schemas.openxmlformats.org/officeDocument/2006/relationships" xmlns:p="http://schemas.openxmlformats.org/presentationml/2006/main">
  <p:tag name="NUM" val="15"/>
</p:tagLst>
</file>

<file path=ppt/tags/tag448.xml><?xml version="1.0" encoding="utf-8"?>
<p:tagLst xmlns:a="http://schemas.openxmlformats.org/drawingml/2006/main" xmlns:r="http://schemas.openxmlformats.org/officeDocument/2006/relationships" xmlns:p="http://schemas.openxmlformats.org/presentationml/2006/main">
  <p:tag name="NUM" val="16"/>
</p:tagLst>
</file>

<file path=ppt/tags/tag449.xml><?xml version="1.0" encoding="utf-8"?>
<p:tagLst xmlns:a="http://schemas.openxmlformats.org/drawingml/2006/main" xmlns:r="http://schemas.openxmlformats.org/officeDocument/2006/relationships" xmlns:p="http://schemas.openxmlformats.org/presentationml/2006/main">
  <p:tag name="NUM" val="17"/>
</p:tagLst>
</file>

<file path=ppt/tags/tag45.xml><?xml version="1.0" encoding="utf-8"?>
<p:tagLst xmlns:a="http://schemas.openxmlformats.org/drawingml/2006/main" xmlns:r="http://schemas.openxmlformats.org/officeDocument/2006/relationships" xmlns:p="http://schemas.openxmlformats.org/presentationml/2006/main">
  <p:tag name="NUM" val="28"/>
</p:tagLst>
</file>

<file path=ppt/tags/tag450.xml><?xml version="1.0" encoding="utf-8"?>
<p:tagLst xmlns:a="http://schemas.openxmlformats.org/drawingml/2006/main" xmlns:r="http://schemas.openxmlformats.org/officeDocument/2006/relationships" xmlns:p="http://schemas.openxmlformats.org/presentationml/2006/main">
  <p:tag name="NUM" val="18"/>
</p:tagLst>
</file>

<file path=ppt/tags/tag451.xml><?xml version="1.0" encoding="utf-8"?>
<p:tagLst xmlns:a="http://schemas.openxmlformats.org/drawingml/2006/main" xmlns:r="http://schemas.openxmlformats.org/officeDocument/2006/relationships" xmlns:p="http://schemas.openxmlformats.org/presentationml/2006/main">
  <p:tag name="NUM" val="19"/>
</p:tagLst>
</file>

<file path=ppt/tags/tag452.xml><?xml version="1.0" encoding="utf-8"?>
<p:tagLst xmlns:a="http://schemas.openxmlformats.org/drawingml/2006/main" xmlns:r="http://schemas.openxmlformats.org/officeDocument/2006/relationships" xmlns:p="http://schemas.openxmlformats.org/presentationml/2006/main">
  <p:tag name="NUM" val="20"/>
</p:tagLst>
</file>

<file path=ppt/tags/tag453.xml><?xml version="1.0" encoding="utf-8"?>
<p:tagLst xmlns:a="http://schemas.openxmlformats.org/drawingml/2006/main" xmlns:r="http://schemas.openxmlformats.org/officeDocument/2006/relationships" xmlns:p="http://schemas.openxmlformats.org/presentationml/2006/main">
  <p:tag name="NUM" val="21"/>
</p:tagLst>
</file>

<file path=ppt/tags/tag454.xml><?xml version="1.0" encoding="utf-8"?>
<p:tagLst xmlns:a="http://schemas.openxmlformats.org/drawingml/2006/main" xmlns:r="http://schemas.openxmlformats.org/officeDocument/2006/relationships" xmlns:p="http://schemas.openxmlformats.org/presentationml/2006/main">
  <p:tag name="NUM" val="22"/>
</p:tagLst>
</file>

<file path=ppt/tags/tag455.xml><?xml version="1.0" encoding="utf-8"?>
<p:tagLst xmlns:a="http://schemas.openxmlformats.org/drawingml/2006/main" xmlns:r="http://schemas.openxmlformats.org/officeDocument/2006/relationships" xmlns:p="http://schemas.openxmlformats.org/presentationml/2006/main">
  <p:tag name="NUM" val="23"/>
</p:tagLst>
</file>

<file path=ppt/tags/tag456.xml><?xml version="1.0" encoding="utf-8"?>
<p:tagLst xmlns:a="http://schemas.openxmlformats.org/drawingml/2006/main" xmlns:r="http://schemas.openxmlformats.org/officeDocument/2006/relationships" xmlns:p="http://schemas.openxmlformats.org/presentationml/2006/main">
  <p:tag name="NUM" val="24"/>
</p:tagLst>
</file>

<file path=ppt/tags/tag457.xml><?xml version="1.0" encoding="utf-8"?>
<p:tagLst xmlns:a="http://schemas.openxmlformats.org/drawingml/2006/main" xmlns:r="http://schemas.openxmlformats.org/officeDocument/2006/relationships" xmlns:p="http://schemas.openxmlformats.org/presentationml/2006/main">
  <p:tag name="NUM" val="25"/>
</p:tagLst>
</file>

<file path=ppt/tags/tag458.xml><?xml version="1.0" encoding="utf-8"?>
<p:tagLst xmlns:a="http://schemas.openxmlformats.org/drawingml/2006/main" xmlns:r="http://schemas.openxmlformats.org/officeDocument/2006/relationships" xmlns:p="http://schemas.openxmlformats.org/presentationml/2006/main">
  <p:tag name="NUM" val="26"/>
</p:tagLst>
</file>

<file path=ppt/tags/tag459.xml><?xml version="1.0" encoding="utf-8"?>
<p:tagLst xmlns:a="http://schemas.openxmlformats.org/drawingml/2006/main" xmlns:r="http://schemas.openxmlformats.org/officeDocument/2006/relationships" xmlns:p="http://schemas.openxmlformats.org/presentationml/2006/main">
  <p:tag name="NUM" val="27"/>
</p:tagLst>
</file>

<file path=ppt/tags/tag46.xml><?xml version="1.0" encoding="utf-8"?>
<p:tagLst xmlns:a="http://schemas.openxmlformats.org/drawingml/2006/main" xmlns:r="http://schemas.openxmlformats.org/officeDocument/2006/relationships" xmlns:p="http://schemas.openxmlformats.org/presentationml/2006/main">
  <p:tag name="NUM" val="29"/>
</p:tagLst>
</file>

<file path=ppt/tags/tag460.xml><?xml version="1.0" encoding="utf-8"?>
<p:tagLst xmlns:a="http://schemas.openxmlformats.org/drawingml/2006/main" xmlns:r="http://schemas.openxmlformats.org/officeDocument/2006/relationships" xmlns:p="http://schemas.openxmlformats.org/presentationml/2006/main">
  <p:tag name="NUM" val="28"/>
</p:tagLst>
</file>

<file path=ppt/tags/tag461.xml><?xml version="1.0" encoding="utf-8"?>
<p:tagLst xmlns:a="http://schemas.openxmlformats.org/drawingml/2006/main" xmlns:r="http://schemas.openxmlformats.org/officeDocument/2006/relationships" xmlns:p="http://schemas.openxmlformats.org/presentationml/2006/main">
  <p:tag name="NUM" val="29"/>
</p:tagLst>
</file>

<file path=ppt/tags/tag462.xml><?xml version="1.0" encoding="utf-8"?>
<p:tagLst xmlns:a="http://schemas.openxmlformats.org/drawingml/2006/main" xmlns:r="http://schemas.openxmlformats.org/officeDocument/2006/relationships" xmlns:p="http://schemas.openxmlformats.org/presentationml/2006/main">
  <p:tag name="NUM" val="30"/>
</p:tagLst>
</file>

<file path=ppt/tags/tag463.xml><?xml version="1.0" encoding="utf-8"?>
<p:tagLst xmlns:a="http://schemas.openxmlformats.org/drawingml/2006/main" xmlns:r="http://schemas.openxmlformats.org/officeDocument/2006/relationships" xmlns:p="http://schemas.openxmlformats.org/presentationml/2006/main">
  <p:tag name="NUM" val="31"/>
</p:tagLst>
</file>

<file path=ppt/tags/tag464.xml><?xml version="1.0" encoding="utf-8"?>
<p:tagLst xmlns:a="http://schemas.openxmlformats.org/drawingml/2006/main" xmlns:r="http://schemas.openxmlformats.org/officeDocument/2006/relationships" xmlns:p="http://schemas.openxmlformats.org/presentationml/2006/main">
  <p:tag name="NUM" val="32"/>
</p:tagLst>
</file>

<file path=ppt/tags/tag465.xml><?xml version="1.0" encoding="utf-8"?>
<p:tagLst xmlns:a="http://schemas.openxmlformats.org/drawingml/2006/main" xmlns:r="http://schemas.openxmlformats.org/officeDocument/2006/relationships" xmlns:p="http://schemas.openxmlformats.org/presentationml/2006/main">
  <p:tag name="NUM" val="33"/>
</p:tagLst>
</file>

<file path=ppt/tags/tag466.xml><?xml version="1.0" encoding="utf-8"?>
<p:tagLst xmlns:a="http://schemas.openxmlformats.org/drawingml/2006/main" xmlns:r="http://schemas.openxmlformats.org/officeDocument/2006/relationships" xmlns:p="http://schemas.openxmlformats.org/presentationml/2006/main">
  <p:tag name="NUM" val="1"/>
</p:tagLst>
</file>

<file path=ppt/tags/tag467.xml><?xml version="1.0" encoding="utf-8"?>
<p:tagLst xmlns:a="http://schemas.openxmlformats.org/drawingml/2006/main" xmlns:r="http://schemas.openxmlformats.org/officeDocument/2006/relationships" xmlns:p="http://schemas.openxmlformats.org/presentationml/2006/main">
  <p:tag name="NUM" val="2"/>
</p:tagLst>
</file>

<file path=ppt/tags/tag468.xml><?xml version="1.0" encoding="utf-8"?>
<p:tagLst xmlns:a="http://schemas.openxmlformats.org/drawingml/2006/main" xmlns:r="http://schemas.openxmlformats.org/officeDocument/2006/relationships" xmlns:p="http://schemas.openxmlformats.org/presentationml/2006/main">
  <p:tag name="NUM" val="3"/>
</p:tagLst>
</file>

<file path=ppt/tags/tag469.xml><?xml version="1.0" encoding="utf-8"?>
<p:tagLst xmlns:a="http://schemas.openxmlformats.org/drawingml/2006/main" xmlns:r="http://schemas.openxmlformats.org/officeDocument/2006/relationships" xmlns:p="http://schemas.openxmlformats.org/presentationml/2006/main">
  <p:tag name="NUM" val="4"/>
</p:tagLst>
</file>

<file path=ppt/tags/tag47.xml><?xml version="1.0" encoding="utf-8"?>
<p:tagLst xmlns:a="http://schemas.openxmlformats.org/drawingml/2006/main" xmlns:r="http://schemas.openxmlformats.org/officeDocument/2006/relationships" xmlns:p="http://schemas.openxmlformats.org/presentationml/2006/main">
  <p:tag name="NUM" val="30"/>
</p:tagLst>
</file>

<file path=ppt/tags/tag470.xml><?xml version="1.0" encoding="utf-8"?>
<p:tagLst xmlns:a="http://schemas.openxmlformats.org/drawingml/2006/main" xmlns:r="http://schemas.openxmlformats.org/officeDocument/2006/relationships" xmlns:p="http://schemas.openxmlformats.org/presentationml/2006/main">
  <p:tag name="NUM" val="5"/>
</p:tagLst>
</file>

<file path=ppt/tags/tag471.xml><?xml version="1.0" encoding="utf-8"?>
<p:tagLst xmlns:a="http://schemas.openxmlformats.org/drawingml/2006/main" xmlns:r="http://schemas.openxmlformats.org/officeDocument/2006/relationships" xmlns:p="http://schemas.openxmlformats.org/presentationml/2006/main">
  <p:tag name="NUM" val="6"/>
</p:tagLst>
</file>

<file path=ppt/tags/tag472.xml><?xml version="1.0" encoding="utf-8"?>
<p:tagLst xmlns:a="http://schemas.openxmlformats.org/drawingml/2006/main" xmlns:r="http://schemas.openxmlformats.org/officeDocument/2006/relationships" xmlns:p="http://schemas.openxmlformats.org/presentationml/2006/main">
  <p:tag name="NUM" val="7"/>
</p:tagLst>
</file>

<file path=ppt/tags/tag473.xml><?xml version="1.0" encoding="utf-8"?>
<p:tagLst xmlns:a="http://schemas.openxmlformats.org/drawingml/2006/main" xmlns:r="http://schemas.openxmlformats.org/officeDocument/2006/relationships" xmlns:p="http://schemas.openxmlformats.org/presentationml/2006/main">
  <p:tag name="NUM" val="8"/>
</p:tagLst>
</file>

<file path=ppt/tags/tag474.xml><?xml version="1.0" encoding="utf-8"?>
<p:tagLst xmlns:a="http://schemas.openxmlformats.org/drawingml/2006/main" xmlns:r="http://schemas.openxmlformats.org/officeDocument/2006/relationships" xmlns:p="http://schemas.openxmlformats.org/presentationml/2006/main">
  <p:tag name="NUM" val="9"/>
</p:tagLst>
</file>

<file path=ppt/tags/tag475.xml><?xml version="1.0" encoding="utf-8"?>
<p:tagLst xmlns:a="http://schemas.openxmlformats.org/drawingml/2006/main" xmlns:r="http://schemas.openxmlformats.org/officeDocument/2006/relationships" xmlns:p="http://schemas.openxmlformats.org/presentationml/2006/main">
  <p:tag name="NUM" val="10"/>
</p:tagLst>
</file>

<file path=ppt/tags/tag476.xml><?xml version="1.0" encoding="utf-8"?>
<p:tagLst xmlns:a="http://schemas.openxmlformats.org/drawingml/2006/main" xmlns:r="http://schemas.openxmlformats.org/officeDocument/2006/relationships" xmlns:p="http://schemas.openxmlformats.org/presentationml/2006/main">
  <p:tag name="NUM" val="11"/>
</p:tagLst>
</file>

<file path=ppt/tags/tag477.xml><?xml version="1.0" encoding="utf-8"?>
<p:tagLst xmlns:a="http://schemas.openxmlformats.org/drawingml/2006/main" xmlns:r="http://schemas.openxmlformats.org/officeDocument/2006/relationships" xmlns:p="http://schemas.openxmlformats.org/presentationml/2006/main">
  <p:tag name="NUM" val="12"/>
</p:tagLst>
</file>

<file path=ppt/tags/tag478.xml><?xml version="1.0" encoding="utf-8"?>
<p:tagLst xmlns:a="http://schemas.openxmlformats.org/drawingml/2006/main" xmlns:r="http://schemas.openxmlformats.org/officeDocument/2006/relationships" xmlns:p="http://schemas.openxmlformats.org/presentationml/2006/main">
  <p:tag name="NUM" val="13"/>
</p:tagLst>
</file>

<file path=ppt/tags/tag479.xml><?xml version="1.0" encoding="utf-8"?>
<p:tagLst xmlns:a="http://schemas.openxmlformats.org/drawingml/2006/main" xmlns:r="http://schemas.openxmlformats.org/officeDocument/2006/relationships" xmlns:p="http://schemas.openxmlformats.org/presentationml/2006/main">
  <p:tag name="NUM" val="14"/>
</p:tagLst>
</file>

<file path=ppt/tags/tag48.xml><?xml version="1.0" encoding="utf-8"?>
<p:tagLst xmlns:a="http://schemas.openxmlformats.org/drawingml/2006/main" xmlns:r="http://schemas.openxmlformats.org/officeDocument/2006/relationships" xmlns:p="http://schemas.openxmlformats.org/presentationml/2006/main">
  <p:tag name="NUM" val="31"/>
</p:tagLst>
</file>

<file path=ppt/tags/tag480.xml><?xml version="1.0" encoding="utf-8"?>
<p:tagLst xmlns:a="http://schemas.openxmlformats.org/drawingml/2006/main" xmlns:r="http://schemas.openxmlformats.org/officeDocument/2006/relationships" xmlns:p="http://schemas.openxmlformats.org/presentationml/2006/main">
  <p:tag name="NUM" val="15"/>
</p:tagLst>
</file>

<file path=ppt/tags/tag481.xml><?xml version="1.0" encoding="utf-8"?>
<p:tagLst xmlns:a="http://schemas.openxmlformats.org/drawingml/2006/main" xmlns:r="http://schemas.openxmlformats.org/officeDocument/2006/relationships" xmlns:p="http://schemas.openxmlformats.org/presentationml/2006/main">
  <p:tag name="NUM" val="16"/>
</p:tagLst>
</file>

<file path=ppt/tags/tag482.xml><?xml version="1.0" encoding="utf-8"?>
<p:tagLst xmlns:a="http://schemas.openxmlformats.org/drawingml/2006/main" xmlns:r="http://schemas.openxmlformats.org/officeDocument/2006/relationships" xmlns:p="http://schemas.openxmlformats.org/presentationml/2006/main">
  <p:tag name="NUM" val="17"/>
</p:tagLst>
</file>

<file path=ppt/tags/tag483.xml><?xml version="1.0" encoding="utf-8"?>
<p:tagLst xmlns:a="http://schemas.openxmlformats.org/drawingml/2006/main" xmlns:r="http://schemas.openxmlformats.org/officeDocument/2006/relationships" xmlns:p="http://schemas.openxmlformats.org/presentationml/2006/main">
  <p:tag name="NUM" val="18"/>
</p:tagLst>
</file>

<file path=ppt/tags/tag484.xml><?xml version="1.0" encoding="utf-8"?>
<p:tagLst xmlns:a="http://schemas.openxmlformats.org/drawingml/2006/main" xmlns:r="http://schemas.openxmlformats.org/officeDocument/2006/relationships" xmlns:p="http://schemas.openxmlformats.org/presentationml/2006/main">
  <p:tag name="NUM" val="19"/>
</p:tagLst>
</file>

<file path=ppt/tags/tag485.xml><?xml version="1.0" encoding="utf-8"?>
<p:tagLst xmlns:a="http://schemas.openxmlformats.org/drawingml/2006/main" xmlns:r="http://schemas.openxmlformats.org/officeDocument/2006/relationships" xmlns:p="http://schemas.openxmlformats.org/presentationml/2006/main">
  <p:tag name="NUM" val="20"/>
</p:tagLst>
</file>

<file path=ppt/tags/tag486.xml><?xml version="1.0" encoding="utf-8"?>
<p:tagLst xmlns:a="http://schemas.openxmlformats.org/drawingml/2006/main" xmlns:r="http://schemas.openxmlformats.org/officeDocument/2006/relationships" xmlns:p="http://schemas.openxmlformats.org/presentationml/2006/main">
  <p:tag name="NUM" val="21"/>
</p:tagLst>
</file>

<file path=ppt/tags/tag487.xml><?xml version="1.0" encoding="utf-8"?>
<p:tagLst xmlns:a="http://schemas.openxmlformats.org/drawingml/2006/main" xmlns:r="http://schemas.openxmlformats.org/officeDocument/2006/relationships" xmlns:p="http://schemas.openxmlformats.org/presentationml/2006/main">
  <p:tag name="NUM" val="22"/>
</p:tagLst>
</file>

<file path=ppt/tags/tag488.xml><?xml version="1.0" encoding="utf-8"?>
<p:tagLst xmlns:a="http://schemas.openxmlformats.org/drawingml/2006/main" xmlns:r="http://schemas.openxmlformats.org/officeDocument/2006/relationships" xmlns:p="http://schemas.openxmlformats.org/presentationml/2006/main">
  <p:tag name="NUM" val="23"/>
</p:tagLst>
</file>

<file path=ppt/tags/tag489.xml><?xml version="1.0" encoding="utf-8"?>
<p:tagLst xmlns:a="http://schemas.openxmlformats.org/drawingml/2006/main" xmlns:r="http://schemas.openxmlformats.org/officeDocument/2006/relationships" xmlns:p="http://schemas.openxmlformats.org/presentationml/2006/main">
  <p:tag name="NUM" val="24"/>
</p:tagLst>
</file>

<file path=ppt/tags/tag49.xml><?xml version="1.0" encoding="utf-8"?>
<p:tagLst xmlns:a="http://schemas.openxmlformats.org/drawingml/2006/main" xmlns:r="http://schemas.openxmlformats.org/officeDocument/2006/relationships" xmlns:p="http://schemas.openxmlformats.org/presentationml/2006/main">
  <p:tag name="NUM" val="32"/>
</p:tagLst>
</file>

<file path=ppt/tags/tag490.xml><?xml version="1.0" encoding="utf-8"?>
<p:tagLst xmlns:a="http://schemas.openxmlformats.org/drawingml/2006/main" xmlns:r="http://schemas.openxmlformats.org/officeDocument/2006/relationships" xmlns:p="http://schemas.openxmlformats.org/presentationml/2006/main">
  <p:tag name="NUM" val="25"/>
</p:tagLst>
</file>

<file path=ppt/tags/tag491.xml><?xml version="1.0" encoding="utf-8"?>
<p:tagLst xmlns:a="http://schemas.openxmlformats.org/drawingml/2006/main" xmlns:r="http://schemas.openxmlformats.org/officeDocument/2006/relationships" xmlns:p="http://schemas.openxmlformats.org/presentationml/2006/main">
  <p:tag name="NUM" val="26"/>
</p:tagLst>
</file>

<file path=ppt/tags/tag492.xml><?xml version="1.0" encoding="utf-8"?>
<p:tagLst xmlns:a="http://schemas.openxmlformats.org/drawingml/2006/main" xmlns:r="http://schemas.openxmlformats.org/officeDocument/2006/relationships" xmlns:p="http://schemas.openxmlformats.org/presentationml/2006/main">
  <p:tag name="NUM" val="27"/>
</p:tagLst>
</file>

<file path=ppt/tags/tag493.xml><?xml version="1.0" encoding="utf-8"?>
<p:tagLst xmlns:a="http://schemas.openxmlformats.org/drawingml/2006/main" xmlns:r="http://schemas.openxmlformats.org/officeDocument/2006/relationships" xmlns:p="http://schemas.openxmlformats.org/presentationml/2006/main">
  <p:tag name="NUM" val="28"/>
</p:tagLst>
</file>

<file path=ppt/tags/tag494.xml><?xml version="1.0" encoding="utf-8"?>
<p:tagLst xmlns:a="http://schemas.openxmlformats.org/drawingml/2006/main" xmlns:r="http://schemas.openxmlformats.org/officeDocument/2006/relationships" xmlns:p="http://schemas.openxmlformats.org/presentationml/2006/main">
  <p:tag name="NUM" val="29"/>
</p:tagLst>
</file>

<file path=ppt/tags/tag495.xml><?xml version="1.0" encoding="utf-8"?>
<p:tagLst xmlns:a="http://schemas.openxmlformats.org/drawingml/2006/main" xmlns:r="http://schemas.openxmlformats.org/officeDocument/2006/relationships" xmlns:p="http://schemas.openxmlformats.org/presentationml/2006/main">
  <p:tag name="NUM" val="30"/>
</p:tagLst>
</file>

<file path=ppt/tags/tag496.xml><?xml version="1.0" encoding="utf-8"?>
<p:tagLst xmlns:a="http://schemas.openxmlformats.org/drawingml/2006/main" xmlns:r="http://schemas.openxmlformats.org/officeDocument/2006/relationships" xmlns:p="http://schemas.openxmlformats.org/presentationml/2006/main">
  <p:tag name="NUM" val="31"/>
</p:tagLst>
</file>

<file path=ppt/tags/tag497.xml><?xml version="1.0" encoding="utf-8"?>
<p:tagLst xmlns:a="http://schemas.openxmlformats.org/drawingml/2006/main" xmlns:r="http://schemas.openxmlformats.org/officeDocument/2006/relationships" xmlns:p="http://schemas.openxmlformats.org/presentationml/2006/main">
  <p:tag name="NUM" val="32"/>
</p:tagLst>
</file>

<file path=ppt/tags/tag498.xml><?xml version="1.0" encoding="utf-8"?>
<p:tagLst xmlns:a="http://schemas.openxmlformats.org/drawingml/2006/main" xmlns:r="http://schemas.openxmlformats.org/officeDocument/2006/relationships" xmlns:p="http://schemas.openxmlformats.org/presentationml/2006/main">
  <p:tag name="NUM" val="33"/>
</p:tagLst>
</file>

<file path=ppt/tags/tag499.xml><?xml version="1.0" encoding="utf-8"?>
<p:tagLst xmlns:a="http://schemas.openxmlformats.org/drawingml/2006/main" xmlns:r="http://schemas.openxmlformats.org/officeDocument/2006/relationships" xmlns:p="http://schemas.openxmlformats.org/presentationml/2006/main">
  <p:tag name="NUM" val="34"/>
</p:tagLst>
</file>

<file path=ppt/tags/tag5.xml><?xml version="1.0" encoding="utf-8"?>
<p:tagLst xmlns:a="http://schemas.openxmlformats.org/drawingml/2006/main" xmlns:r="http://schemas.openxmlformats.org/officeDocument/2006/relationships" xmlns:p="http://schemas.openxmlformats.org/presentationml/2006/main">
  <p:tag name="NUM" val="2"/>
</p:tagLst>
</file>

<file path=ppt/tags/tag50.xml><?xml version="1.0" encoding="utf-8"?>
<p:tagLst xmlns:a="http://schemas.openxmlformats.org/drawingml/2006/main" xmlns:r="http://schemas.openxmlformats.org/officeDocument/2006/relationships" xmlns:p="http://schemas.openxmlformats.org/presentationml/2006/main">
  <p:tag name="NUM" val="33"/>
</p:tagLst>
</file>

<file path=ppt/tags/tag500.xml><?xml version="1.0" encoding="utf-8"?>
<p:tagLst xmlns:a="http://schemas.openxmlformats.org/drawingml/2006/main" xmlns:r="http://schemas.openxmlformats.org/officeDocument/2006/relationships" xmlns:p="http://schemas.openxmlformats.org/presentationml/2006/main">
  <p:tag name="NUM" val="35"/>
</p:tagLst>
</file>

<file path=ppt/tags/tag501.xml><?xml version="1.0" encoding="utf-8"?>
<p:tagLst xmlns:a="http://schemas.openxmlformats.org/drawingml/2006/main" xmlns:r="http://schemas.openxmlformats.org/officeDocument/2006/relationships" xmlns:p="http://schemas.openxmlformats.org/presentationml/2006/main">
  <p:tag name="NUM" val="36"/>
</p:tagLst>
</file>

<file path=ppt/tags/tag502.xml><?xml version="1.0" encoding="utf-8"?>
<p:tagLst xmlns:a="http://schemas.openxmlformats.org/drawingml/2006/main" xmlns:r="http://schemas.openxmlformats.org/officeDocument/2006/relationships" xmlns:p="http://schemas.openxmlformats.org/presentationml/2006/main">
  <p:tag name="NUM" val="37"/>
</p:tagLst>
</file>

<file path=ppt/tags/tag503.xml><?xml version="1.0" encoding="utf-8"?>
<p:tagLst xmlns:a="http://schemas.openxmlformats.org/drawingml/2006/main" xmlns:r="http://schemas.openxmlformats.org/officeDocument/2006/relationships" xmlns:p="http://schemas.openxmlformats.org/presentationml/2006/main">
  <p:tag name="NUM" val="38"/>
</p:tagLst>
</file>

<file path=ppt/tags/tag504.xml><?xml version="1.0" encoding="utf-8"?>
<p:tagLst xmlns:a="http://schemas.openxmlformats.org/drawingml/2006/main" xmlns:r="http://schemas.openxmlformats.org/officeDocument/2006/relationships" xmlns:p="http://schemas.openxmlformats.org/presentationml/2006/main">
  <p:tag name="NUM" val="39"/>
</p:tagLst>
</file>

<file path=ppt/tags/tag505.xml><?xml version="1.0" encoding="utf-8"?>
<p:tagLst xmlns:a="http://schemas.openxmlformats.org/drawingml/2006/main" xmlns:r="http://schemas.openxmlformats.org/officeDocument/2006/relationships" xmlns:p="http://schemas.openxmlformats.org/presentationml/2006/main">
  <p:tag name="NUM" val="40"/>
</p:tagLst>
</file>

<file path=ppt/tags/tag506.xml><?xml version="1.0" encoding="utf-8"?>
<p:tagLst xmlns:a="http://schemas.openxmlformats.org/drawingml/2006/main" xmlns:r="http://schemas.openxmlformats.org/officeDocument/2006/relationships" xmlns:p="http://schemas.openxmlformats.org/presentationml/2006/main">
  <p:tag name="NUM" val="41"/>
</p:tagLst>
</file>

<file path=ppt/tags/tag507.xml><?xml version="1.0" encoding="utf-8"?>
<p:tagLst xmlns:a="http://schemas.openxmlformats.org/drawingml/2006/main" xmlns:r="http://schemas.openxmlformats.org/officeDocument/2006/relationships" xmlns:p="http://schemas.openxmlformats.org/presentationml/2006/main">
  <p:tag name="NUM" val="42"/>
</p:tagLst>
</file>

<file path=ppt/tags/tag508.xml><?xml version="1.0" encoding="utf-8"?>
<p:tagLst xmlns:a="http://schemas.openxmlformats.org/drawingml/2006/main" xmlns:r="http://schemas.openxmlformats.org/officeDocument/2006/relationships" xmlns:p="http://schemas.openxmlformats.org/presentationml/2006/main">
  <p:tag name="NUM" val="43"/>
</p:tagLst>
</file>

<file path=ppt/tags/tag509.xml><?xml version="1.0" encoding="utf-8"?>
<p:tagLst xmlns:a="http://schemas.openxmlformats.org/drawingml/2006/main" xmlns:r="http://schemas.openxmlformats.org/officeDocument/2006/relationships" xmlns:p="http://schemas.openxmlformats.org/presentationml/2006/main">
  <p:tag name="NUM" val="44"/>
</p:tagLst>
</file>

<file path=ppt/tags/tag51.xml><?xml version="1.0" encoding="utf-8"?>
<p:tagLst xmlns:a="http://schemas.openxmlformats.org/drawingml/2006/main" xmlns:r="http://schemas.openxmlformats.org/officeDocument/2006/relationships" xmlns:p="http://schemas.openxmlformats.org/presentationml/2006/main">
  <p:tag name="NUM" val="34"/>
</p:tagLst>
</file>

<file path=ppt/tags/tag510.xml><?xml version="1.0" encoding="utf-8"?>
<p:tagLst xmlns:a="http://schemas.openxmlformats.org/drawingml/2006/main" xmlns:r="http://schemas.openxmlformats.org/officeDocument/2006/relationships" xmlns:p="http://schemas.openxmlformats.org/presentationml/2006/main">
  <p:tag name="NUM" val="45"/>
</p:tagLst>
</file>

<file path=ppt/tags/tag511.xml><?xml version="1.0" encoding="utf-8"?>
<p:tagLst xmlns:a="http://schemas.openxmlformats.org/drawingml/2006/main" xmlns:r="http://schemas.openxmlformats.org/officeDocument/2006/relationships" xmlns:p="http://schemas.openxmlformats.org/presentationml/2006/main">
  <p:tag name="NUM" val="46"/>
</p:tagLst>
</file>

<file path=ppt/tags/tag512.xml><?xml version="1.0" encoding="utf-8"?>
<p:tagLst xmlns:a="http://schemas.openxmlformats.org/drawingml/2006/main" xmlns:r="http://schemas.openxmlformats.org/officeDocument/2006/relationships" xmlns:p="http://schemas.openxmlformats.org/presentationml/2006/main">
  <p:tag name="NUM" val="47"/>
</p:tagLst>
</file>

<file path=ppt/tags/tag513.xml><?xml version="1.0" encoding="utf-8"?>
<p:tagLst xmlns:a="http://schemas.openxmlformats.org/drawingml/2006/main" xmlns:r="http://schemas.openxmlformats.org/officeDocument/2006/relationships" xmlns:p="http://schemas.openxmlformats.org/presentationml/2006/main">
  <p:tag name="NUM" val="48"/>
</p:tagLst>
</file>

<file path=ppt/tags/tag514.xml><?xml version="1.0" encoding="utf-8"?>
<p:tagLst xmlns:a="http://schemas.openxmlformats.org/drawingml/2006/main" xmlns:r="http://schemas.openxmlformats.org/officeDocument/2006/relationships" xmlns:p="http://schemas.openxmlformats.org/presentationml/2006/main">
  <p:tag name="NUM" val="49"/>
</p:tagLst>
</file>

<file path=ppt/tags/tag515.xml><?xml version="1.0" encoding="utf-8"?>
<p:tagLst xmlns:a="http://schemas.openxmlformats.org/drawingml/2006/main" xmlns:r="http://schemas.openxmlformats.org/officeDocument/2006/relationships" xmlns:p="http://schemas.openxmlformats.org/presentationml/2006/main">
  <p:tag name="NUM" val="50"/>
</p:tagLst>
</file>

<file path=ppt/tags/tag516.xml><?xml version="1.0" encoding="utf-8"?>
<p:tagLst xmlns:a="http://schemas.openxmlformats.org/drawingml/2006/main" xmlns:r="http://schemas.openxmlformats.org/officeDocument/2006/relationships" xmlns:p="http://schemas.openxmlformats.org/presentationml/2006/main">
  <p:tag name="NUM" val="51"/>
</p:tagLst>
</file>

<file path=ppt/tags/tag517.xml><?xml version="1.0" encoding="utf-8"?>
<p:tagLst xmlns:a="http://schemas.openxmlformats.org/drawingml/2006/main" xmlns:r="http://schemas.openxmlformats.org/officeDocument/2006/relationships" xmlns:p="http://schemas.openxmlformats.org/presentationml/2006/main">
  <p:tag name="NUM" val="52"/>
</p:tagLst>
</file>

<file path=ppt/tags/tag518.xml><?xml version="1.0" encoding="utf-8"?>
<p:tagLst xmlns:a="http://schemas.openxmlformats.org/drawingml/2006/main" xmlns:r="http://schemas.openxmlformats.org/officeDocument/2006/relationships" xmlns:p="http://schemas.openxmlformats.org/presentationml/2006/main">
  <p:tag name="NUM" val="53"/>
</p:tagLst>
</file>

<file path=ppt/tags/tag519.xml><?xml version="1.0" encoding="utf-8"?>
<p:tagLst xmlns:a="http://schemas.openxmlformats.org/drawingml/2006/main" xmlns:r="http://schemas.openxmlformats.org/officeDocument/2006/relationships" xmlns:p="http://schemas.openxmlformats.org/presentationml/2006/main">
  <p:tag name="NUM" val="54"/>
</p:tagLst>
</file>

<file path=ppt/tags/tag52.xml><?xml version="1.0" encoding="utf-8"?>
<p:tagLst xmlns:a="http://schemas.openxmlformats.org/drawingml/2006/main" xmlns:r="http://schemas.openxmlformats.org/officeDocument/2006/relationships" xmlns:p="http://schemas.openxmlformats.org/presentationml/2006/main">
  <p:tag name="NUM" val="35"/>
</p:tagLst>
</file>

<file path=ppt/tags/tag520.xml><?xml version="1.0" encoding="utf-8"?>
<p:tagLst xmlns:a="http://schemas.openxmlformats.org/drawingml/2006/main" xmlns:r="http://schemas.openxmlformats.org/officeDocument/2006/relationships" xmlns:p="http://schemas.openxmlformats.org/presentationml/2006/main">
  <p:tag name="NUM" val="55"/>
</p:tagLst>
</file>

<file path=ppt/tags/tag521.xml><?xml version="1.0" encoding="utf-8"?>
<p:tagLst xmlns:a="http://schemas.openxmlformats.org/drawingml/2006/main" xmlns:r="http://schemas.openxmlformats.org/officeDocument/2006/relationships" xmlns:p="http://schemas.openxmlformats.org/presentationml/2006/main">
  <p:tag name="NUM" val="56"/>
</p:tagLst>
</file>

<file path=ppt/tags/tag522.xml><?xml version="1.0" encoding="utf-8"?>
<p:tagLst xmlns:a="http://schemas.openxmlformats.org/drawingml/2006/main" xmlns:r="http://schemas.openxmlformats.org/officeDocument/2006/relationships" xmlns:p="http://schemas.openxmlformats.org/presentationml/2006/main">
  <p:tag name="NUM" val="57"/>
</p:tagLst>
</file>

<file path=ppt/tags/tag523.xml><?xml version="1.0" encoding="utf-8"?>
<p:tagLst xmlns:a="http://schemas.openxmlformats.org/drawingml/2006/main" xmlns:r="http://schemas.openxmlformats.org/officeDocument/2006/relationships" xmlns:p="http://schemas.openxmlformats.org/presentationml/2006/main">
  <p:tag name="NUM" val="58"/>
</p:tagLst>
</file>

<file path=ppt/tags/tag524.xml><?xml version="1.0" encoding="utf-8"?>
<p:tagLst xmlns:a="http://schemas.openxmlformats.org/drawingml/2006/main" xmlns:r="http://schemas.openxmlformats.org/officeDocument/2006/relationships" xmlns:p="http://schemas.openxmlformats.org/presentationml/2006/main">
  <p:tag name="NUM" val="59"/>
</p:tagLst>
</file>

<file path=ppt/tags/tag525.xml><?xml version="1.0" encoding="utf-8"?>
<p:tagLst xmlns:a="http://schemas.openxmlformats.org/drawingml/2006/main" xmlns:r="http://schemas.openxmlformats.org/officeDocument/2006/relationships" xmlns:p="http://schemas.openxmlformats.org/presentationml/2006/main">
  <p:tag name="NUM" val="60"/>
</p:tagLst>
</file>

<file path=ppt/tags/tag526.xml><?xml version="1.0" encoding="utf-8"?>
<p:tagLst xmlns:a="http://schemas.openxmlformats.org/drawingml/2006/main" xmlns:r="http://schemas.openxmlformats.org/officeDocument/2006/relationships" xmlns:p="http://schemas.openxmlformats.org/presentationml/2006/main">
  <p:tag name="NUM" val="61"/>
</p:tagLst>
</file>

<file path=ppt/tags/tag527.xml><?xml version="1.0" encoding="utf-8"?>
<p:tagLst xmlns:a="http://schemas.openxmlformats.org/drawingml/2006/main" xmlns:r="http://schemas.openxmlformats.org/officeDocument/2006/relationships" xmlns:p="http://schemas.openxmlformats.org/presentationml/2006/main">
  <p:tag name="NUM" val="62"/>
</p:tagLst>
</file>

<file path=ppt/tags/tag528.xml><?xml version="1.0" encoding="utf-8"?>
<p:tagLst xmlns:a="http://schemas.openxmlformats.org/drawingml/2006/main" xmlns:r="http://schemas.openxmlformats.org/officeDocument/2006/relationships" xmlns:p="http://schemas.openxmlformats.org/presentationml/2006/main">
  <p:tag name="NUM" val="63"/>
</p:tagLst>
</file>

<file path=ppt/tags/tag529.xml><?xml version="1.0" encoding="utf-8"?>
<p:tagLst xmlns:a="http://schemas.openxmlformats.org/drawingml/2006/main" xmlns:r="http://schemas.openxmlformats.org/officeDocument/2006/relationships" xmlns:p="http://schemas.openxmlformats.org/presentationml/2006/main">
  <p:tag name="NUM" val="64"/>
</p:tagLst>
</file>

<file path=ppt/tags/tag53.xml><?xml version="1.0" encoding="utf-8"?>
<p:tagLst xmlns:a="http://schemas.openxmlformats.org/drawingml/2006/main" xmlns:r="http://schemas.openxmlformats.org/officeDocument/2006/relationships" xmlns:p="http://schemas.openxmlformats.org/presentationml/2006/main">
  <p:tag name="NUM" val="36"/>
</p:tagLst>
</file>

<file path=ppt/tags/tag530.xml><?xml version="1.0" encoding="utf-8"?>
<p:tagLst xmlns:a="http://schemas.openxmlformats.org/drawingml/2006/main" xmlns:r="http://schemas.openxmlformats.org/officeDocument/2006/relationships" xmlns:p="http://schemas.openxmlformats.org/presentationml/2006/main">
  <p:tag name="NUM" val="65"/>
</p:tagLst>
</file>

<file path=ppt/tags/tag531.xml><?xml version="1.0" encoding="utf-8"?>
<p:tagLst xmlns:a="http://schemas.openxmlformats.org/drawingml/2006/main" xmlns:r="http://schemas.openxmlformats.org/officeDocument/2006/relationships" xmlns:p="http://schemas.openxmlformats.org/presentationml/2006/main">
  <p:tag name="NUM" val="66"/>
</p:tagLst>
</file>

<file path=ppt/tags/tag532.xml><?xml version="1.0" encoding="utf-8"?>
<p:tagLst xmlns:a="http://schemas.openxmlformats.org/drawingml/2006/main" xmlns:r="http://schemas.openxmlformats.org/officeDocument/2006/relationships" xmlns:p="http://schemas.openxmlformats.org/presentationml/2006/main">
  <p:tag name="NUM" val="67"/>
</p:tagLst>
</file>

<file path=ppt/tags/tag533.xml><?xml version="1.0" encoding="utf-8"?>
<p:tagLst xmlns:a="http://schemas.openxmlformats.org/drawingml/2006/main" xmlns:r="http://schemas.openxmlformats.org/officeDocument/2006/relationships" xmlns:p="http://schemas.openxmlformats.org/presentationml/2006/main">
  <p:tag name="NUM" val="68"/>
</p:tagLst>
</file>

<file path=ppt/tags/tag534.xml><?xml version="1.0" encoding="utf-8"?>
<p:tagLst xmlns:a="http://schemas.openxmlformats.org/drawingml/2006/main" xmlns:r="http://schemas.openxmlformats.org/officeDocument/2006/relationships" xmlns:p="http://schemas.openxmlformats.org/presentationml/2006/main">
  <p:tag name="NUM" val="69"/>
</p:tagLst>
</file>

<file path=ppt/tags/tag535.xml><?xml version="1.0" encoding="utf-8"?>
<p:tagLst xmlns:a="http://schemas.openxmlformats.org/drawingml/2006/main" xmlns:r="http://schemas.openxmlformats.org/officeDocument/2006/relationships" xmlns:p="http://schemas.openxmlformats.org/presentationml/2006/main">
  <p:tag name="NUM" val="70"/>
</p:tagLst>
</file>

<file path=ppt/tags/tag536.xml><?xml version="1.0" encoding="utf-8"?>
<p:tagLst xmlns:a="http://schemas.openxmlformats.org/drawingml/2006/main" xmlns:r="http://schemas.openxmlformats.org/officeDocument/2006/relationships" xmlns:p="http://schemas.openxmlformats.org/presentationml/2006/main">
  <p:tag name="NUM" val="71"/>
</p:tagLst>
</file>

<file path=ppt/tags/tag537.xml><?xml version="1.0" encoding="utf-8"?>
<p:tagLst xmlns:a="http://schemas.openxmlformats.org/drawingml/2006/main" xmlns:r="http://schemas.openxmlformats.org/officeDocument/2006/relationships" xmlns:p="http://schemas.openxmlformats.org/presentationml/2006/main">
  <p:tag name="NUM" val="72"/>
</p:tagLst>
</file>

<file path=ppt/tags/tag538.xml><?xml version="1.0" encoding="utf-8"?>
<p:tagLst xmlns:a="http://schemas.openxmlformats.org/drawingml/2006/main" xmlns:r="http://schemas.openxmlformats.org/officeDocument/2006/relationships" xmlns:p="http://schemas.openxmlformats.org/presentationml/2006/main">
  <p:tag name="NUM" val="73"/>
</p:tagLst>
</file>

<file path=ppt/tags/tag539.xml><?xml version="1.0" encoding="utf-8"?>
<p:tagLst xmlns:a="http://schemas.openxmlformats.org/drawingml/2006/main" xmlns:r="http://schemas.openxmlformats.org/officeDocument/2006/relationships" xmlns:p="http://schemas.openxmlformats.org/presentationml/2006/main">
  <p:tag name="NUM" val="74"/>
</p:tagLst>
</file>

<file path=ppt/tags/tag54.xml><?xml version="1.0" encoding="utf-8"?>
<p:tagLst xmlns:a="http://schemas.openxmlformats.org/drawingml/2006/main" xmlns:r="http://schemas.openxmlformats.org/officeDocument/2006/relationships" xmlns:p="http://schemas.openxmlformats.org/presentationml/2006/main">
  <p:tag name="NUM" val="37"/>
</p:tagLst>
</file>

<file path=ppt/tags/tag540.xml><?xml version="1.0" encoding="utf-8"?>
<p:tagLst xmlns:a="http://schemas.openxmlformats.org/drawingml/2006/main" xmlns:r="http://schemas.openxmlformats.org/officeDocument/2006/relationships" xmlns:p="http://schemas.openxmlformats.org/presentationml/2006/main">
  <p:tag name="NUM" val="75"/>
</p:tagLst>
</file>

<file path=ppt/tags/tag541.xml><?xml version="1.0" encoding="utf-8"?>
<p:tagLst xmlns:a="http://schemas.openxmlformats.org/drawingml/2006/main" xmlns:r="http://schemas.openxmlformats.org/officeDocument/2006/relationships" xmlns:p="http://schemas.openxmlformats.org/presentationml/2006/main">
  <p:tag name="NUM" val="76"/>
</p:tagLst>
</file>

<file path=ppt/tags/tag542.xml><?xml version="1.0" encoding="utf-8"?>
<p:tagLst xmlns:a="http://schemas.openxmlformats.org/drawingml/2006/main" xmlns:r="http://schemas.openxmlformats.org/officeDocument/2006/relationships" xmlns:p="http://schemas.openxmlformats.org/presentationml/2006/main">
  <p:tag name="NUM" val="77"/>
</p:tagLst>
</file>

<file path=ppt/tags/tag543.xml><?xml version="1.0" encoding="utf-8"?>
<p:tagLst xmlns:a="http://schemas.openxmlformats.org/drawingml/2006/main" xmlns:r="http://schemas.openxmlformats.org/officeDocument/2006/relationships" xmlns:p="http://schemas.openxmlformats.org/presentationml/2006/main">
  <p:tag name="NUM" val="78"/>
</p:tagLst>
</file>

<file path=ppt/tags/tag544.xml><?xml version="1.0" encoding="utf-8"?>
<p:tagLst xmlns:a="http://schemas.openxmlformats.org/drawingml/2006/main" xmlns:r="http://schemas.openxmlformats.org/officeDocument/2006/relationships" xmlns:p="http://schemas.openxmlformats.org/presentationml/2006/main">
  <p:tag name="NUM" val="79"/>
</p:tagLst>
</file>

<file path=ppt/tags/tag545.xml><?xml version="1.0" encoding="utf-8"?>
<p:tagLst xmlns:a="http://schemas.openxmlformats.org/drawingml/2006/main" xmlns:r="http://schemas.openxmlformats.org/officeDocument/2006/relationships" xmlns:p="http://schemas.openxmlformats.org/presentationml/2006/main">
  <p:tag name="NUM" val="80"/>
</p:tagLst>
</file>

<file path=ppt/tags/tag546.xml><?xml version="1.0" encoding="utf-8"?>
<p:tagLst xmlns:a="http://schemas.openxmlformats.org/drawingml/2006/main" xmlns:r="http://schemas.openxmlformats.org/officeDocument/2006/relationships" xmlns:p="http://schemas.openxmlformats.org/presentationml/2006/main">
  <p:tag name="NUM" val="81"/>
</p:tagLst>
</file>

<file path=ppt/tags/tag547.xml><?xml version="1.0" encoding="utf-8"?>
<p:tagLst xmlns:a="http://schemas.openxmlformats.org/drawingml/2006/main" xmlns:r="http://schemas.openxmlformats.org/officeDocument/2006/relationships" xmlns:p="http://schemas.openxmlformats.org/presentationml/2006/main">
  <p:tag name="NUM" val="82"/>
</p:tagLst>
</file>

<file path=ppt/tags/tag548.xml><?xml version="1.0" encoding="utf-8"?>
<p:tagLst xmlns:a="http://schemas.openxmlformats.org/drawingml/2006/main" xmlns:r="http://schemas.openxmlformats.org/officeDocument/2006/relationships" xmlns:p="http://schemas.openxmlformats.org/presentationml/2006/main">
  <p:tag name="NUM" val="83"/>
</p:tagLst>
</file>

<file path=ppt/tags/tag549.xml><?xml version="1.0" encoding="utf-8"?>
<p:tagLst xmlns:a="http://schemas.openxmlformats.org/drawingml/2006/main" xmlns:r="http://schemas.openxmlformats.org/officeDocument/2006/relationships" xmlns:p="http://schemas.openxmlformats.org/presentationml/2006/main">
  <p:tag name="NUM" val="84"/>
</p:tagLst>
</file>

<file path=ppt/tags/tag55.xml><?xml version="1.0" encoding="utf-8"?>
<p:tagLst xmlns:a="http://schemas.openxmlformats.org/drawingml/2006/main" xmlns:r="http://schemas.openxmlformats.org/officeDocument/2006/relationships" xmlns:p="http://schemas.openxmlformats.org/presentationml/2006/main">
  <p:tag name="NUM" val="38"/>
</p:tagLst>
</file>

<file path=ppt/tags/tag550.xml><?xml version="1.0" encoding="utf-8"?>
<p:tagLst xmlns:a="http://schemas.openxmlformats.org/drawingml/2006/main" xmlns:r="http://schemas.openxmlformats.org/officeDocument/2006/relationships" xmlns:p="http://schemas.openxmlformats.org/presentationml/2006/main">
  <p:tag name="NUM" val="85"/>
</p:tagLst>
</file>

<file path=ppt/tags/tag551.xml><?xml version="1.0" encoding="utf-8"?>
<p:tagLst xmlns:a="http://schemas.openxmlformats.org/drawingml/2006/main" xmlns:r="http://schemas.openxmlformats.org/officeDocument/2006/relationships" xmlns:p="http://schemas.openxmlformats.org/presentationml/2006/main">
  <p:tag name="NUM" val="86"/>
</p:tagLst>
</file>

<file path=ppt/tags/tag552.xml><?xml version="1.0" encoding="utf-8"?>
<p:tagLst xmlns:a="http://schemas.openxmlformats.org/drawingml/2006/main" xmlns:r="http://schemas.openxmlformats.org/officeDocument/2006/relationships" xmlns:p="http://schemas.openxmlformats.org/presentationml/2006/main">
  <p:tag name="NUM" val="87"/>
</p:tagLst>
</file>

<file path=ppt/tags/tag553.xml><?xml version="1.0" encoding="utf-8"?>
<p:tagLst xmlns:a="http://schemas.openxmlformats.org/drawingml/2006/main" xmlns:r="http://schemas.openxmlformats.org/officeDocument/2006/relationships" xmlns:p="http://schemas.openxmlformats.org/presentationml/2006/main">
  <p:tag name="NUM" val="88"/>
</p:tagLst>
</file>

<file path=ppt/tags/tag554.xml><?xml version="1.0" encoding="utf-8"?>
<p:tagLst xmlns:a="http://schemas.openxmlformats.org/drawingml/2006/main" xmlns:r="http://schemas.openxmlformats.org/officeDocument/2006/relationships" xmlns:p="http://schemas.openxmlformats.org/presentationml/2006/main">
  <p:tag name="NUM" val="89"/>
</p:tagLst>
</file>

<file path=ppt/tags/tag555.xml><?xml version="1.0" encoding="utf-8"?>
<p:tagLst xmlns:a="http://schemas.openxmlformats.org/drawingml/2006/main" xmlns:r="http://schemas.openxmlformats.org/officeDocument/2006/relationships" xmlns:p="http://schemas.openxmlformats.org/presentationml/2006/main">
  <p:tag name="NUM" val="90"/>
</p:tagLst>
</file>

<file path=ppt/tags/tag556.xml><?xml version="1.0" encoding="utf-8"?>
<p:tagLst xmlns:a="http://schemas.openxmlformats.org/drawingml/2006/main" xmlns:r="http://schemas.openxmlformats.org/officeDocument/2006/relationships" xmlns:p="http://schemas.openxmlformats.org/presentationml/2006/main">
  <p:tag name="NUM" val="91"/>
</p:tagLst>
</file>

<file path=ppt/tags/tag557.xml><?xml version="1.0" encoding="utf-8"?>
<p:tagLst xmlns:a="http://schemas.openxmlformats.org/drawingml/2006/main" xmlns:r="http://schemas.openxmlformats.org/officeDocument/2006/relationships" xmlns:p="http://schemas.openxmlformats.org/presentationml/2006/main">
  <p:tag name="NUM" val="92"/>
</p:tagLst>
</file>

<file path=ppt/tags/tag558.xml><?xml version="1.0" encoding="utf-8"?>
<p:tagLst xmlns:a="http://schemas.openxmlformats.org/drawingml/2006/main" xmlns:r="http://schemas.openxmlformats.org/officeDocument/2006/relationships" xmlns:p="http://schemas.openxmlformats.org/presentationml/2006/main">
  <p:tag name="NUM" val="93"/>
</p:tagLst>
</file>

<file path=ppt/tags/tag559.xml><?xml version="1.0" encoding="utf-8"?>
<p:tagLst xmlns:a="http://schemas.openxmlformats.org/drawingml/2006/main" xmlns:r="http://schemas.openxmlformats.org/officeDocument/2006/relationships" xmlns:p="http://schemas.openxmlformats.org/presentationml/2006/main">
  <p:tag name="NUM" val="94"/>
</p:tagLst>
</file>

<file path=ppt/tags/tag56.xml><?xml version="1.0" encoding="utf-8"?>
<p:tagLst xmlns:a="http://schemas.openxmlformats.org/drawingml/2006/main" xmlns:r="http://schemas.openxmlformats.org/officeDocument/2006/relationships" xmlns:p="http://schemas.openxmlformats.org/presentationml/2006/main">
  <p:tag name="NUM" val="39"/>
</p:tagLst>
</file>

<file path=ppt/tags/tag560.xml><?xml version="1.0" encoding="utf-8"?>
<p:tagLst xmlns:a="http://schemas.openxmlformats.org/drawingml/2006/main" xmlns:r="http://schemas.openxmlformats.org/officeDocument/2006/relationships" xmlns:p="http://schemas.openxmlformats.org/presentationml/2006/main">
  <p:tag name="NUM" val="95"/>
</p:tagLst>
</file>

<file path=ppt/tags/tag561.xml><?xml version="1.0" encoding="utf-8"?>
<p:tagLst xmlns:a="http://schemas.openxmlformats.org/drawingml/2006/main" xmlns:r="http://schemas.openxmlformats.org/officeDocument/2006/relationships" xmlns:p="http://schemas.openxmlformats.org/presentationml/2006/main">
  <p:tag name="NUM" val="96"/>
</p:tagLst>
</file>

<file path=ppt/tags/tag562.xml><?xml version="1.0" encoding="utf-8"?>
<p:tagLst xmlns:a="http://schemas.openxmlformats.org/drawingml/2006/main" xmlns:r="http://schemas.openxmlformats.org/officeDocument/2006/relationships" xmlns:p="http://schemas.openxmlformats.org/presentationml/2006/main">
  <p:tag name="NUM" val="97"/>
</p:tagLst>
</file>

<file path=ppt/tags/tag563.xml><?xml version="1.0" encoding="utf-8"?>
<p:tagLst xmlns:a="http://schemas.openxmlformats.org/drawingml/2006/main" xmlns:r="http://schemas.openxmlformats.org/officeDocument/2006/relationships" xmlns:p="http://schemas.openxmlformats.org/presentationml/2006/main">
  <p:tag name="NUM" val="98"/>
</p:tagLst>
</file>

<file path=ppt/tags/tag564.xml><?xml version="1.0" encoding="utf-8"?>
<p:tagLst xmlns:a="http://schemas.openxmlformats.org/drawingml/2006/main" xmlns:r="http://schemas.openxmlformats.org/officeDocument/2006/relationships" xmlns:p="http://schemas.openxmlformats.org/presentationml/2006/main">
  <p:tag name="NUM" val="99"/>
</p:tagLst>
</file>

<file path=ppt/tags/tag565.xml><?xml version="1.0" encoding="utf-8"?>
<p:tagLst xmlns:a="http://schemas.openxmlformats.org/drawingml/2006/main" xmlns:r="http://schemas.openxmlformats.org/officeDocument/2006/relationships" xmlns:p="http://schemas.openxmlformats.org/presentationml/2006/main">
  <p:tag name="NUM" val="100"/>
</p:tagLst>
</file>

<file path=ppt/tags/tag566.xml><?xml version="1.0" encoding="utf-8"?>
<p:tagLst xmlns:a="http://schemas.openxmlformats.org/drawingml/2006/main" xmlns:r="http://schemas.openxmlformats.org/officeDocument/2006/relationships" xmlns:p="http://schemas.openxmlformats.org/presentationml/2006/main">
  <p:tag name="NUM" val="101"/>
</p:tagLst>
</file>

<file path=ppt/tags/tag567.xml><?xml version="1.0" encoding="utf-8"?>
<p:tagLst xmlns:a="http://schemas.openxmlformats.org/drawingml/2006/main" xmlns:r="http://schemas.openxmlformats.org/officeDocument/2006/relationships" xmlns:p="http://schemas.openxmlformats.org/presentationml/2006/main">
  <p:tag name="NUM" val="102"/>
</p:tagLst>
</file>

<file path=ppt/tags/tag568.xml><?xml version="1.0" encoding="utf-8"?>
<p:tagLst xmlns:a="http://schemas.openxmlformats.org/drawingml/2006/main" xmlns:r="http://schemas.openxmlformats.org/officeDocument/2006/relationships" xmlns:p="http://schemas.openxmlformats.org/presentationml/2006/main">
  <p:tag name="NUM" val="103"/>
</p:tagLst>
</file>

<file path=ppt/tags/tag569.xml><?xml version="1.0" encoding="utf-8"?>
<p:tagLst xmlns:a="http://schemas.openxmlformats.org/drawingml/2006/main" xmlns:r="http://schemas.openxmlformats.org/officeDocument/2006/relationships" xmlns:p="http://schemas.openxmlformats.org/presentationml/2006/main">
  <p:tag name="NUM" val="104"/>
</p:tagLst>
</file>

<file path=ppt/tags/tag57.xml><?xml version="1.0" encoding="utf-8"?>
<p:tagLst xmlns:a="http://schemas.openxmlformats.org/drawingml/2006/main" xmlns:r="http://schemas.openxmlformats.org/officeDocument/2006/relationships" xmlns:p="http://schemas.openxmlformats.org/presentationml/2006/main">
  <p:tag name="NUM" val="40"/>
</p:tagLst>
</file>

<file path=ppt/tags/tag570.xml><?xml version="1.0" encoding="utf-8"?>
<p:tagLst xmlns:a="http://schemas.openxmlformats.org/drawingml/2006/main" xmlns:r="http://schemas.openxmlformats.org/officeDocument/2006/relationships" xmlns:p="http://schemas.openxmlformats.org/presentationml/2006/main">
  <p:tag name="NUM" val="105"/>
</p:tagLst>
</file>

<file path=ppt/tags/tag571.xml><?xml version="1.0" encoding="utf-8"?>
<p:tagLst xmlns:a="http://schemas.openxmlformats.org/drawingml/2006/main" xmlns:r="http://schemas.openxmlformats.org/officeDocument/2006/relationships" xmlns:p="http://schemas.openxmlformats.org/presentationml/2006/main">
  <p:tag name="NUM" val="106"/>
</p:tagLst>
</file>

<file path=ppt/tags/tag572.xml><?xml version="1.0" encoding="utf-8"?>
<p:tagLst xmlns:a="http://schemas.openxmlformats.org/drawingml/2006/main" xmlns:r="http://schemas.openxmlformats.org/officeDocument/2006/relationships" xmlns:p="http://schemas.openxmlformats.org/presentationml/2006/main">
  <p:tag name="NUM" val="107"/>
</p:tagLst>
</file>

<file path=ppt/tags/tag573.xml><?xml version="1.0" encoding="utf-8"?>
<p:tagLst xmlns:a="http://schemas.openxmlformats.org/drawingml/2006/main" xmlns:r="http://schemas.openxmlformats.org/officeDocument/2006/relationships" xmlns:p="http://schemas.openxmlformats.org/presentationml/2006/main">
  <p:tag name="NUM" val="108"/>
</p:tagLst>
</file>

<file path=ppt/tags/tag574.xml><?xml version="1.0" encoding="utf-8"?>
<p:tagLst xmlns:a="http://schemas.openxmlformats.org/drawingml/2006/main" xmlns:r="http://schemas.openxmlformats.org/officeDocument/2006/relationships" xmlns:p="http://schemas.openxmlformats.org/presentationml/2006/main">
  <p:tag name="NUM" val="109"/>
</p:tagLst>
</file>

<file path=ppt/tags/tag575.xml><?xml version="1.0" encoding="utf-8"?>
<p:tagLst xmlns:a="http://schemas.openxmlformats.org/drawingml/2006/main" xmlns:r="http://schemas.openxmlformats.org/officeDocument/2006/relationships" xmlns:p="http://schemas.openxmlformats.org/presentationml/2006/main">
  <p:tag name="NUM" val="110"/>
</p:tagLst>
</file>

<file path=ppt/tags/tag576.xml><?xml version="1.0" encoding="utf-8"?>
<p:tagLst xmlns:a="http://schemas.openxmlformats.org/drawingml/2006/main" xmlns:r="http://schemas.openxmlformats.org/officeDocument/2006/relationships" xmlns:p="http://schemas.openxmlformats.org/presentationml/2006/main">
  <p:tag name="NUM" val="111"/>
</p:tagLst>
</file>

<file path=ppt/tags/tag577.xml><?xml version="1.0" encoding="utf-8"?>
<p:tagLst xmlns:a="http://schemas.openxmlformats.org/drawingml/2006/main" xmlns:r="http://schemas.openxmlformats.org/officeDocument/2006/relationships" xmlns:p="http://schemas.openxmlformats.org/presentationml/2006/main">
  <p:tag name="NUM" val="112"/>
</p:tagLst>
</file>

<file path=ppt/tags/tag578.xml><?xml version="1.0" encoding="utf-8"?>
<p:tagLst xmlns:a="http://schemas.openxmlformats.org/drawingml/2006/main" xmlns:r="http://schemas.openxmlformats.org/officeDocument/2006/relationships" xmlns:p="http://schemas.openxmlformats.org/presentationml/2006/main">
  <p:tag name="NUM" val="113"/>
</p:tagLst>
</file>

<file path=ppt/tags/tag579.xml><?xml version="1.0" encoding="utf-8"?>
<p:tagLst xmlns:a="http://schemas.openxmlformats.org/drawingml/2006/main" xmlns:r="http://schemas.openxmlformats.org/officeDocument/2006/relationships" xmlns:p="http://schemas.openxmlformats.org/presentationml/2006/main">
  <p:tag name="NUM" val="114"/>
</p:tagLst>
</file>

<file path=ppt/tags/tag58.xml><?xml version="1.0" encoding="utf-8"?>
<p:tagLst xmlns:a="http://schemas.openxmlformats.org/drawingml/2006/main" xmlns:r="http://schemas.openxmlformats.org/officeDocument/2006/relationships" xmlns:p="http://schemas.openxmlformats.org/presentationml/2006/main">
  <p:tag name="NUM" val="41"/>
</p:tagLst>
</file>

<file path=ppt/tags/tag580.xml><?xml version="1.0" encoding="utf-8"?>
<p:tagLst xmlns:a="http://schemas.openxmlformats.org/drawingml/2006/main" xmlns:r="http://schemas.openxmlformats.org/officeDocument/2006/relationships" xmlns:p="http://schemas.openxmlformats.org/presentationml/2006/main">
  <p:tag name="NUM" val="115"/>
</p:tagLst>
</file>

<file path=ppt/tags/tag581.xml><?xml version="1.0" encoding="utf-8"?>
<p:tagLst xmlns:a="http://schemas.openxmlformats.org/drawingml/2006/main" xmlns:r="http://schemas.openxmlformats.org/officeDocument/2006/relationships" xmlns:p="http://schemas.openxmlformats.org/presentationml/2006/main">
  <p:tag name="NUM" val="116"/>
</p:tagLst>
</file>

<file path=ppt/tags/tag582.xml><?xml version="1.0" encoding="utf-8"?>
<p:tagLst xmlns:a="http://schemas.openxmlformats.org/drawingml/2006/main" xmlns:r="http://schemas.openxmlformats.org/officeDocument/2006/relationships" xmlns:p="http://schemas.openxmlformats.org/presentationml/2006/main">
  <p:tag name="NUM" val="117"/>
</p:tagLst>
</file>

<file path=ppt/tags/tag583.xml><?xml version="1.0" encoding="utf-8"?>
<p:tagLst xmlns:a="http://schemas.openxmlformats.org/drawingml/2006/main" xmlns:r="http://schemas.openxmlformats.org/officeDocument/2006/relationships" xmlns:p="http://schemas.openxmlformats.org/presentationml/2006/main">
  <p:tag name="NUM" val="118"/>
</p:tagLst>
</file>

<file path=ppt/tags/tag584.xml><?xml version="1.0" encoding="utf-8"?>
<p:tagLst xmlns:a="http://schemas.openxmlformats.org/drawingml/2006/main" xmlns:r="http://schemas.openxmlformats.org/officeDocument/2006/relationships" xmlns:p="http://schemas.openxmlformats.org/presentationml/2006/main">
  <p:tag name="NUM" val="119"/>
</p:tagLst>
</file>

<file path=ppt/tags/tag585.xml><?xml version="1.0" encoding="utf-8"?>
<p:tagLst xmlns:a="http://schemas.openxmlformats.org/drawingml/2006/main" xmlns:r="http://schemas.openxmlformats.org/officeDocument/2006/relationships" xmlns:p="http://schemas.openxmlformats.org/presentationml/2006/main">
  <p:tag name="NUM" val="120"/>
</p:tagLst>
</file>

<file path=ppt/tags/tag586.xml><?xml version="1.0" encoding="utf-8"?>
<p:tagLst xmlns:a="http://schemas.openxmlformats.org/drawingml/2006/main" xmlns:r="http://schemas.openxmlformats.org/officeDocument/2006/relationships" xmlns:p="http://schemas.openxmlformats.org/presentationml/2006/main">
  <p:tag name="NUM" val="121"/>
</p:tagLst>
</file>

<file path=ppt/tags/tag587.xml><?xml version="1.0" encoding="utf-8"?>
<p:tagLst xmlns:a="http://schemas.openxmlformats.org/drawingml/2006/main" xmlns:r="http://schemas.openxmlformats.org/officeDocument/2006/relationships" xmlns:p="http://schemas.openxmlformats.org/presentationml/2006/main">
  <p:tag name="NUM" val="122"/>
</p:tagLst>
</file>

<file path=ppt/tags/tag588.xml><?xml version="1.0" encoding="utf-8"?>
<p:tagLst xmlns:a="http://schemas.openxmlformats.org/drawingml/2006/main" xmlns:r="http://schemas.openxmlformats.org/officeDocument/2006/relationships" xmlns:p="http://schemas.openxmlformats.org/presentationml/2006/main">
  <p:tag name="NUM" val="123"/>
</p:tagLst>
</file>

<file path=ppt/tags/tag589.xml><?xml version="1.0" encoding="utf-8"?>
<p:tagLst xmlns:a="http://schemas.openxmlformats.org/drawingml/2006/main" xmlns:r="http://schemas.openxmlformats.org/officeDocument/2006/relationships" xmlns:p="http://schemas.openxmlformats.org/presentationml/2006/main">
  <p:tag name="NUM" val="124"/>
</p:tagLst>
</file>

<file path=ppt/tags/tag59.xml><?xml version="1.0" encoding="utf-8"?>
<p:tagLst xmlns:a="http://schemas.openxmlformats.org/drawingml/2006/main" xmlns:r="http://schemas.openxmlformats.org/officeDocument/2006/relationships" xmlns:p="http://schemas.openxmlformats.org/presentationml/2006/main">
  <p:tag name="NUM" val="42"/>
</p:tagLst>
</file>

<file path=ppt/tags/tag590.xml><?xml version="1.0" encoding="utf-8"?>
<p:tagLst xmlns:a="http://schemas.openxmlformats.org/drawingml/2006/main" xmlns:r="http://schemas.openxmlformats.org/officeDocument/2006/relationships" xmlns:p="http://schemas.openxmlformats.org/presentationml/2006/main">
  <p:tag name="NUM" val="125"/>
</p:tagLst>
</file>

<file path=ppt/tags/tag591.xml><?xml version="1.0" encoding="utf-8"?>
<p:tagLst xmlns:a="http://schemas.openxmlformats.org/drawingml/2006/main" xmlns:r="http://schemas.openxmlformats.org/officeDocument/2006/relationships" xmlns:p="http://schemas.openxmlformats.org/presentationml/2006/main">
  <p:tag name="NUM" val="126"/>
</p:tagLst>
</file>

<file path=ppt/tags/tag592.xml><?xml version="1.0" encoding="utf-8"?>
<p:tagLst xmlns:a="http://schemas.openxmlformats.org/drawingml/2006/main" xmlns:r="http://schemas.openxmlformats.org/officeDocument/2006/relationships" xmlns:p="http://schemas.openxmlformats.org/presentationml/2006/main">
  <p:tag name="NUM" val="127"/>
</p:tagLst>
</file>

<file path=ppt/tags/tag593.xml><?xml version="1.0" encoding="utf-8"?>
<p:tagLst xmlns:a="http://schemas.openxmlformats.org/drawingml/2006/main" xmlns:r="http://schemas.openxmlformats.org/officeDocument/2006/relationships" xmlns:p="http://schemas.openxmlformats.org/presentationml/2006/main">
  <p:tag name="NUM" val="128"/>
</p:tagLst>
</file>

<file path=ppt/tags/tag594.xml><?xml version="1.0" encoding="utf-8"?>
<p:tagLst xmlns:a="http://schemas.openxmlformats.org/drawingml/2006/main" xmlns:r="http://schemas.openxmlformats.org/officeDocument/2006/relationships" xmlns:p="http://schemas.openxmlformats.org/presentationml/2006/main">
  <p:tag name="NUM" val="129"/>
</p:tagLst>
</file>

<file path=ppt/tags/tag595.xml><?xml version="1.0" encoding="utf-8"?>
<p:tagLst xmlns:a="http://schemas.openxmlformats.org/drawingml/2006/main" xmlns:r="http://schemas.openxmlformats.org/officeDocument/2006/relationships" xmlns:p="http://schemas.openxmlformats.org/presentationml/2006/main">
  <p:tag name="NUM" val="130"/>
</p:tagLst>
</file>

<file path=ppt/tags/tag596.xml><?xml version="1.0" encoding="utf-8"?>
<p:tagLst xmlns:a="http://schemas.openxmlformats.org/drawingml/2006/main" xmlns:r="http://schemas.openxmlformats.org/officeDocument/2006/relationships" xmlns:p="http://schemas.openxmlformats.org/presentationml/2006/main">
  <p:tag name="NUM" val="131"/>
</p:tagLst>
</file>

<file path=ppt/tags/tag597.xml><?xml version="1.0" encoding="utf-8"?>
<p:tagLst xmlns:a="http://schemas.openxmlformats.org/drawingml/2006/main" xmlns:r="http://schemas.openxmlformats.org/officeDocument/2006/relationships" xmlns:p="http://schemas.openxmlformats.org/presentationml/2006/main">
  <p:tag name="NUM" val="132"/>
</p:tagLst>
</file>

<file path=ppt/tags/tag598.xml><?xml version="1.0" encoding="utf-8"?>
<p:tagLst xmlns:a="http://schemas.openxmlformats.org/drawingml/2006/main" xmlns:r="http://schemas.openxmlformats.org/officeDocument/2006/relationships" xmlns:p="http://schemas.openxmlformats.org/presentationml/2006/main">
  <p:tag name="NUM" val="133"/>
</p:tagLst>
</file>

<file path=ppt/tags/tag599.xml><?xml version="1.0" encoding="utf-8"?>
<p:tagLst xmlns:a="http://schemas.openxmlformats.org/drawingml/2006/main" xmlns:r="http://schemas.openxmlformats.org/officeDocument/2006/relationships" xmlns:p="http://schemas.openxmlformats.org/presentationml/2006/main">
  <p:tag name="NUM" val="134"/>
</p:tagLst>
</file>

<file path=ppt/tags/tag6.xml><?xml version="1.0" encoding="utf-8"?>
<p:tagLst xmlns:a="http://schemas.openxmlformats.org/drawingml/2006/main" xmlns:r="http://schemas.openxmlformats.org/officeDocument/2006/relationships" xmlns:p="http://schemas.openxmlformats.org/presentationml/2006/main">
  <p:tag name="NUM" val="1"/>
</p:tagLst>
</file>

<file path=ppt/tags/tag60.xml><?xml version="1.0" encoding="utf-8"?>
<p:tagLst xmlns:a="http://schemas.openxmlformats.org/drawingml/2006/main" xmlns:r="http://schemas.openxmlformats.org/officeDocument/2006/relationships" xmlns:p="http://schemas.openxmlformats.org/presentationml/2006/main">
  <p:tag name="NUM" val="43"/>
</p:tagLst>
</file>

<file path=ppt/tags/tag600.xml><?xml version="1.0" encoding="utf-8"?>
<p:tagLst xmlns:a="http://schemas.openxmlformats.org/drawingml/2006/main" xmlns:r="http://schemas.openxmlformats.org/officeDocument/2006/relationships" xmlns:p="http://schemas.openxmlformats.org/presentationml/2006/main">
  <p:tag name="NUM" val="135"/>
</p:tagLst>
</file>

<file path=ppt/tags/tag601.xml><?xml version="1.0" encoding="utf-8"?>
<p:tagLst xmlns:a="http://schemas.openxmlformats.org/drawingml/2006/main" xmlns:r="http://schemas.openxmlformats.org/officeDocument/2006/relationships" xmlns:p="http://schemas.openxmlformats.org/presentationml/2006/main">
  <p:tag name="NUM" val="136"/>
</p:tagLst>
</file>

<file path=ppt/tags/tag602.xml><?xml version="1.0" encoding="utf-8"?>
<p:tagLst xmlns:a="http://schemas.openxmlformats.org/drawingml/2006/main" xmlns:r="http://schemas.openxmlformats.org/officeDocument/2006/relationships" xmlns:p="http://schemas.openxmlformats.org/presentationml/2006/main">
  <p:tag name="NUM" val="137"/>
</p:tagLst>
</file>

<file path=ppt/tags/tag603.xml><?xml version="1.0" encoding="utf-8"?>
<p:tagLst xmlns:a="http://schemas.openxmlformats.org/drawingml/2006/main" xmlns:r="http://schemas.openxmlformats.org/officeDocument/2006/relationships" xmlns:p="http://schemas.openxmlformats.org/presentationml/2006/main">
  <p:tag name="NUM" val="138"/>
</p:tagLst>
</file>

<file path=ppt/tags/tag604.xml><?xml version="1.0" encoding="utf-8"?>
<p:tagLst xmlns:a="http://schemas.openxmlformats.org/drawingml/2006/main" xmlns:r="http://schemas.openxmlformats.org/officeDocument/2006/relationships" xmlns:p="http://schemas.openxmlformats.org/presentationml/2006/main">
  <p:tag name="NUM" val="139"/>
</p:tagLst>
</file>

<file path=ppt/tags/tag605.xml><?xml version="1.0" encoding="utf-8"?>
<p:tagLst xmlns:a="http://schemas.openxmlformats.org/drawingml/2006/main" xmlns:r="http://schemas.openxmlformats.org/officeDocument/2006/relationships" xmlns:p="http://schemas.openxmlformats.org/presentationml/2006/main">
  <p:tag name="NUM" val="140"/>
</p:tagLst>
</file>

<file path=ppt/tags/tag606.xml><?xml version="1.0" encoding="utf-8"?>
<p:tagLst xmlns:a="http://schemas.openxmlformats.org/drawingml/2006/main" xmlns:r="http://schemas.openxmlformats.org/officeDocument/2006/relationships" xmlns:p="http://schemas.openxmlformats.org/presentationml/2006/main">
  <p:tag name="NUM" val="141"/>
</p:tagLst>
</file>

<file path=ppt/tags/tag607.xml><?xml version="1.0" encoding="utf-8"?>
<p:tagLst xmlns:a="http://schemas.openxmlformats.org/drawingml/2006/main" xmlns:r="http://schemas.openxmlformats.org/officeDocument/2006/relationships" xmlns:p="http://schemas.openxmlformats.org/presentationml/2006/main">
  <p:tag name="NUM" val="142"/>
</p:tagLst>
</file>

<file path=ppt/tags/tag608.xml><?xml version="1.0" encoding="utf-8"?>
<p:tagLst xmlns:a="http://schemas.openxmlformats.org/drawingml/2006/main" xmlns:r="http://schemas.openxmlformats.org/officeDocument/2006/relationships" xmlns:p="http://schemas.openxmlformats.org/presentationml/2006/main">
  <p:tag name="NUM" val="143"/>
</p:tagLst>
</file>

<file path=ppt/tags/tag609.xml><?xml version="1.0" encoding="utf-8"?>
<p:tagLst xmlns:a="http://schemas.openxmlformats.org/drawingml/2006/main" xmlns:r="http://schemas.openxmlformats.org/officeDocument/2006/relationships" xmlns:p="http://schemas.openxmlformats.org/presentationml/2006/main">
  <p:tag name="NUM" val="144"/>
</p:tagLst>
</file>

<file path=ppt/tags/tag61.xml><?xml version="1.0" encoding="utf-8"?>
<p:tagLst xmlns:a="http://schemas.openxmlformats.org/drawingml/2006/main" xmlns:r="http://schemas.openxmlformats.org/officeDocument/2006/relationships" xmlns:p="http://schemas.openxmlformats.org/presentationml/2006/main">
  <p:tag name="NUM" val="44"/>
</p:tagLst>
</file>

<file path=ppt/tags/tag610.xml><?xml version="1.0" encoding="utf-8"?>
<p:tagLst xmlns:a="http://schemas.openxmlformats.org/drawingml/2006/main" xmlns:r="http://schemas.openxmlformats.org/officeDocument/2006/relationships" xmlns:p="http://schemas.openxmlformats.org/presentationml/2006/main">
  <p:tag name="NUM" val="145"/>
</p:tagLst>
</file>

<file path=ppt/tags/tag611.xml><?xml version="1.0" encoding="utf-8"?>
<p:tagLst xmlns:a="http://schemas.openxmlformats.org/drawingml/2006/main" xmlns:r="http://schemas.openxmlformats.org/officeDocument/2006/relationships" xmlns:p="http://schemas.openxmlformats.org/presentationml/2006/main">
  <p:tag name="NUM" val="146"/>
</p:tagLst>
</file>

<file path=ppt/tags/tag612.xml><?xml version="1.0" encoding="utf-8"?>
<p:tagLst xmlns:a="http://schemas.openxmlformats.org/drawingml/2006/main" xmlns:r="http://schemas.openxmlformats.org/officeDocument/2006/relationships" xmlns:p="http://schemas.openxmlformats.org/presentationml/2006/main">
  <p:tag name="NUM" val="147"/>
</p:tagLst>
</file>

<file path=ppt/tags/tag613.xml><?xml version="1.0" encoding="utf-8"?>
<p:tagLst xmlns:a="http://schemas.openxmlformats.org/drawingml/2006/main" xmlns:r="http://schemas.openxmlformats.org/officeDocument/2006/relationships" xmlns:p="http://schemas.openxmlformats.org/presentationml/2006/main">
  <p:tag name="NUM" val="148"/>
</p:tagLst>
</file>

<file path=ppt/tags/tag614.xml><?xml version="1.0" encoding="utf-8"?>
<p:tagLst xmlns:a="http://schemas.openxmlformats.org/drawingml/2006/main" xmlns:r="http://schemas.openxmlformats.org/officeDocument/2006/relationships" xmlns:p="http://schemas.openxmlformats.org/presentationml/2006/main">
  <p:tag name="NUM" val="149"/>
</p:tagLst>
</file>

<file path=ppt/tags/tag615.xml><?xml version="1.0" encoding="utf-8"?>
<p:tagLst xmlns:a="http://schemas.openxmlformats.org/drawingml/2006/main" xmlns:r="http://schemas.openxmlformats.org/officeDocument/2006/relationships" xmlns:p="http://schemas.openxmlformats.org/presentationml/2006/main">
  <p:tag name="NUM" val="150"/>
</p:tagLst>
</file>

<file path=ppt/tags/tag616.xml><?xml version="1.0" encoding="utf-8"?>
<p:tagLst xmlns:a="http://schemas.openxmlformats.org/drawingml/2006/main" xmlns:r="http://schemas.openxmlformats.org/officeDocument/2006/relationships" xmlns:p="http://schemas.openxmlformats.org/presentationml/2006/main">
  <p:tag name="NUM" val="151"/>
</p:tagLst>
</file>

<file path=ppt/tags/tag617.xml><?xml version="1.0" encoding="utf-8"?>
<p:tagLst xmlns:a="http://schemas.openxmlformats.org/drawingml/2006/main" xmlns:r="http://schemas.openxmlformats.org/officeDocument/2006/relationships" xmlns:p="http://schemas.openxmlformats.org/presentationml/2006/main">
  <p:tag name="NUM" val="152"/>
</p:tagLst>
</file>

<file path=ppt/tags/tag618.xml><?xml version="1.0" encoding="utf-8"?>
<p:tagLst xmlns:a="http://schemas.openxmlformats.org/drawingml/2006/main" xmlns:r="http://schemas.openxmlformats.org/officeDocument/2006/relationships" xmlns:p="http://schemas.openxmlformats.org/presentationml/2006/main">
  <p:tag name="NUM" val="153"/>
</p:tagLst>
</file>

<file path=ppt/tags/tag619.xml><?xml version="1.0" encoding="utf-8"?>
<p:tagLst xmlns:a="http://schemas.openxmlformats.org/drawingml/2006/main" xmlns:r="http://schemas.openxmlformats.org/officeDocument/2006/relationships" xmlns:p="http://schemas.openxmlformats.org/presentationml/2006/main">
  <p:tag name="NUM" val="154"/>
</p:tagLst>
</file>

<file path=ppt/tags/tag62.xml><?xml version="1.0" encoding="utf-8"?>
<p:tagLst xmlns:a="http://schemas.openxmlformats.org/drawingml/2006/main" xmlns:r="http://schemas.openxmlformats.org/officeDocument/2006/relationships" xmlns:p="http://schemas.openxmlformats.org/presentationml/2006/main">
  <p:tag name="NUM" val="1"/>
</p:tagLst>
</file>

<file path=ppt/tags/tag620.xml><?xml version="1.0" encoding="utf-8"?>
<p:tagLst xmlns:a="http://schemas.openxmlformats.org/drawingml/2006/main" xmlns:r="http://schemas.openxmlformats.org/officeDocument/2006/relationships" xmlns:p="http://schemas.openxmlformats.org/presentationml/2006/main">
  <p:tag name="NUM" val="155"/>
</p:tagLst>
</file>

<file path=ppt/tags/tag621.xml><?xml version="1.0" encoding="utf-8"?>
<p:tagLst xmlns:a="http://schemas.openxmlformats.org/drawingml/2006/main" xmlns:r="http://schemas.openxmlformats.org/officeDocument/2006/relationships" xmlns:p="http://schemas.openxmlformats.org/presentationml/2006/main">
  <p:tag name="NUM" val="156"/>
</p:tagLst>
</file>

<file path=ppt/tags/tag622.xml><?xml version="1.0" encoding="utf-8"?>
<p:tagLst xmlns:a="http://schemas.openxmlformats.org/drawingml/2006/main" xmlns:r="http://schemas.openxmlformats.org/officeDocument/2006/relationships" xmlns:p="http://schemas.openxmlformats.org/presentationml/2006/main">
  <p:tag name="NUM" val="157"/>
</p:tagLst>
</file>

<file path=ppt/tags/tag623.xml><?xml version="1.0" encoding="utf-8"?>
<p:tagLst xmlns:a="http://schemas.openxmlformats.org/drawingml/2006/main" xmlns:r="http://schemas.openxmlformats.org/officeDocument/2006/relationships" xmlns:p="http://schemas.openxmlformats.org/presentationml/2006/main">
  <p:tag name="NUM" val="158"/>
</p:tagLst>
</file>

<file path=ppt/tags/tag624.xml><?xml version="1.0" encoding="utf-8"?>
<p:tagLst xmlns:a="http://schemas.openxmlformats.org/drawingml/2006/main" xmlns:r="http://schemas.openxmlformats.org/officeDocument/2006/relationships" xmlns:p="http://schemas.openxmlformats.org/presentationml/2006/main">
  <p:tag name="NUM" val="159"/>
</p:tagLst>
</file>

<file path=ppt/tags/tag625.xml><?xml version="1.0" encoding="utf-8"?>
<p:tagLst xmlns:a="http://schemas.openxmlformats.org/drawingml/2006/main" xmlns:r="http://schemas.openxmlformats.org/officeDocument/2006/relationships" xmlns:p="http://schemas.openxmlformats.org/presentationml/2006/main">
  <p:tag name="NUM" val="160"/>
</p:tagLst>
</file>

<file path=ppt/tags/tag626.xml><?xml version="1.0" encoding="utf-8"?>
<p:tagLst xmlns:a="http://schemas.openxmlformats.org/drawingml/2006/main" xmlns:r="http://schemas.openxmlformats.org/officeDocument/2006/relationships" xmlns:p="http://schemas.openxmlformats.org/presentationml/2006/main">
  <p:tag name="NUM" val="161"/>
</p:tagLst>
</file>

<file path=ppt/tags/tag627.xml><?xml version="1.0" encoding="utf-8"?>
<p:tagLst xmlns:a="http://schemas.openxmlformats.org/drawingml/2006/main" xmlns:r="http://schemas.openxmlformats.org/officeDocument/2006/relationships" xmlns:p="http://schemas.openxmlformats.org/presentationml/2006/main">
  <p:tag name="NUM" val="162"/>
</p:tagLst>
</file>

<file path=ppt/tags/tag628.xml><?xml version="1.0" encoding="utf-8"?>
<p:tagLst xmlns:a="http://schemas.openxmlformats.org/drawingml/2006/main" xmlns:r="http://schemas.openxmlformats.org/officeDocument/2006/relationships" xmlns:p="http://schemas.openxmlformats.org/presentationml/2006/main">
  <p:tag name="NUM" val="163"/>
</p:tagLst>
</file>

<file path=ppt/tags/tag629.xml><?xml version="1.0" encoding="utf-8"?>
<p:tagLst xmlns:a="http://schemas.openxmlformats.org/drawingml/2006/main" xmlns:r="http://schemas.openxmlformats.org/officeDocument/2006/relationships" xmlns:p="http://schemas.openxmlformats.org/presentationml/2006/main">
  <p:tag name="NUM" val="164"/>
</p:tagLst>
</file>

<file path=ppt/tags/tag63.xml><?xml version="1.0" encoding="utf-8"?>
<p:tagLst xmlns:a="http://schemas.openxmlformats.org/drawingml/2006/main" xmlns:r="http://schemas.openxmlformats.org/officeDocument/2006/relationships" xmlns:p="http://schemas.openxmlformats.org/presentationml/2006/main">
  <p:tag name="NUM" val="2"/>
</p:tagLst>
</file>

<file path=ppt/tags/tag630.xml><?xml version="1.0" encoding="utf-8"?>
<p:tagLst xmlns:a="http://schemas.openxmlformats.org/drawingml/2006/main" xmlns:r="http://schemas.openxmlformats.org/officeDocument/2006/relationships" xmlns:p="http://schemas.openxmlformats.org/presentationml/2006/main">
  <p:tag name="NUM" val="165"/>
</p:tagLst>
</file>

<file path=ppt/tags/tag631.xml><?xml version="1.0" encoding="utf-8"?>
<p:tagLst xmlns:a="http://schemas.openxmlformats.org/drawingml/2006/main" xmlns:r="http://schemas.openxmlformats.org/officeDocument/2006/relationships" xmlns:p="http://schemas.openxmlformats.org/presentationml/2006/main">
  <p:tag name="NUM" val="166"/>
</p:tagLst>
</file>

<file path=ppt/tags/tag632.xml><?xml version="1.0" encoding="utf-8"?>
<p:tagLst xmlns:a="http://schemas.openxmlformats.org/drawingml/2006/main" xmlns:r="http://schemas.openxmlformats.org/officeDocument/2006/relationships" xmlns:p="http://schemas.openxmlformats.org/presentationml/2006/main">
  <p:tag name="NUM" val="167"/>
</p:tagLst>
</file>

<file path=ppt/tags/tag633.xml><?xml version="1.0" encoding="utf-8"?>
<p:tagLst xmlns:a="http://schemas.openxmlformats.org/drawingml/2006/main" xmlns:r="http://schemas.openxmlformats.org/officeDocument/2006/relationships" xmlns:p="http://schemas.openxmlformats.org/presentationml/2006/main">
  <p:tag name="NUM" val="168"/>
</p:tagLst>
</file>

<file path=ppt/tags/tag634.xml><?xml version="1.0" encoding="utf-8"?>
<p:tagLst xmlns:a="http://schemas.openxmlformats.org/drawingml/2006/main" xmlns:r="http://schemas.openxmlformats.org/officeDocument/2006/relationships" xmlns:p="http://schemas.openxmlformats.org/presentationml/2006/main">
  <p:tag name="NUM" val="169"/>
</p:tagLst>
</file>

<file path=ppt/tags/tag635.xml><?xml version="1.0" encoding="utf-8"?>
<p:tagLst xmlns:a="http://schemas.openxmlformats.org/drawingml/2006/main" xmlns:r="http://schemas.openxmlformats.org/officeDocument/2006/relationships" xmlns:p="http://schemas.openxmlformats.org/presentationml/2006/main">
  <p:tag name="NUM" val="170"/>
</p:tagLst>
</file>

<file path=ppt/tags/tag636.xml><?xml version="1.0" encoding="utf-8"?>
<p:tagLst xmlns:a="http://schemas.openxmlformats.org/drawingml/2006/main" xmlns:r="http://schemas.openxmlformats.org/officeDocument/2006/relationships" xmlns:p="http://schemas.openxmlformats.org/presentationml/2006/main">
  <p:tag name="NUM" val="171"/>
</p:tagLst>
</file>

<file path=ppt/tags/tag637.xml><?xml version="1.0" encoding="utf-8"?>
<p:tagLst xmlns:a="http://schemas.openxmlformats.org/drawingml/2006/main" xmlns:r="http://schemas.openxmlformats.org/officeDocument/2006/relationships" xmlns:p="http://schemas.openxmlformats.org/presentationml/2006/main">
  <p:tag name="NUM" val="172"/>
</p:tagLst>
</file>

<file path=ppt/tags/tag638.xml><?xml version="1.0" encoding="utf-8"?>
<p:tagLst xmlns:a="http://schemas.openxmlformats.org/drawingml/2006/main" xmlns:r="http://schemas.openxmlformats.org/officeDocument/2006/relationships" xmlns:p="http://schemas.openxmlformats.org/presentationml/2006/main">
  <p:tag name="NUM" val="173"/>
</p:tagLst>
</file>

<file path=ppt/tags/tag639.xml><?xml version="1.0" encoding="utf-8"?>
<p:tagLst xmlns:a="http://schemas.openxmlformats.org/drawingml/2006/main" xmlns:r="http://schemas.openxmlformats.org/officeDocument/2006/relationships" xmlns:p="http://schemas.openxmlformats.org/presentationml/2006/main">
  <p:tag name="NUM" val="174"/>
</p:tagLst>
</file>

<file path=ppt/tags/tag64.xml><?xml version="1.0" encoding="utf-8"?>
<p:tagLst xmlns:a="http://schemas.openxmlformats.org/drawingml/2006/main" xmlns:r="http://schemas.openxmlformats.org/officeDocument/2006/relationships" xmlns:p="http://schemas.openxmlformats.org/presentationml/2006/main">
  <p:tag name="NUM" val="3"/>
</p:tagLst>
</file>

<file path=ppt/tags/tag640.xml><?xml version="1.0" encoding="utf-8"?>
<p:tagLst xmlns:a="http://schemas.openxmlformats.org/drawingml/2006/main" xmlns:r="http://schemas.openxmlformats.org/officeDocument/2006/relationships" xmlns:p="http://schemas.openxmlformats.org/presentationml/2006/main">
  <p:tag name="NUM" val="175"/>
</p:tagLst>
</file>

<file path=ppt/tags/tag641.xml><?xml version="1.0" encoding="utf-8"?>
<p:tagLst xmlns:a="http://schemas.openxmlformats.org/drawingml/2006/main" xmlns:r="http://schemas.openxmlformats.org/officeDocument/2006/relationships" xmlns:p="http://schemas.openxmlformats.org/presentationml/2006/main">
  <p:tag name="NUM" val="176"/>
</p:tagLst>
</file>

<file path=ppt/tags/tag642.xml><?xml version="1.0" encoding="utf-8"?>
<p:tagLst xmlns:a="http://schemas.openxmlformats.org/drawingml/2006/main" xmlns:r="http://schemas.openxmlformats.org/officeDocument/2006/relationships" xmlns:p="http://schemas.openxmlformats.org/presentationml/2006/main">
  <p:tag name="NUM" val="177"/>
</p:tagLst>
</file>

<file path=ppt/tags/tag643.xml><?xml version="1.0" encoding="utf-8"?>
<p:tagLst xmlns:a="http://schemas.openxmlformats.org/drawingml/2006/main" xmlns:r="http://schemas.openxmlformats.org/officeDocument/2006/relationships" xmlns:p="http://schemas.openxmlformats.org/presentationml/2006/main">
  <p:tag name="NUM" val="178"/>
</p:tagLst>
</file>

<file path=ppt/tags/tag644.xml><?xml version="1.0" encoding="utf-8"?>
<p:tagLst xmlns:a="http://schemas.openxmlformats.org/drawingml/2006/main" xmlns:r="http://schemas.openxmlformats.org/officeDocument/2006/relationships" xmlns:p="http://schemas.openxmlformats.org/presentationml/2006/main">
  <p:tag name="NUM" val="179"/>
</p:tagLst>
</file>

<file path=ppt/tags/tag645.xml><?xml version="1.0" encoding="utf-8"?>
<p:tagLst xmlns:a="http://schemas.openxmlformats.org/drawingml/2006/main" xmlns:r="http://schemas.openxmlformats.org/officeDocument/2006/relationships" xmlns:p="http://schemas.openxmlformats.org/presentationml/2006/main">
  <p:tag name="NUM" val="180"/>
</p:tagLst>
</file>

<file path=ppt/tags/tag646.xml><?xml version="1.0" encoding="utf-8"?>
<p:tagLst xmlns:a="http://schemas.openxmlformats.org/drawingml/2006/main" xmlns:r="http://schemas.openxmlformats.org/officeDocument/2006/relationships" xmlns:p="http://schemas.openxmlformats.org/presentationml/2006/main">
  <p:tag name="NUM" val="181"/>
</p:tagLst>
</file>

<file path=ppt/tags/tag647.xml><?xml version="1.0" encoding="utf-8"?>
<p:tagLst xmlns:a="http://schemas.openxmlformats.org/drawingml/2006/main" xmlns:r="http://schemas.openxmlformats.org/officeDocument/2006/relationships" xmlns:p="http://schemas.openxmlformats.org/presentationml/2006/main">
  <p:tag name="NUM" val="182"/>
</p:tagLst>
</file>

<file path=ppt/tags/tag648.xml><?xml version="1.0" encoding="utf-8"?>
<p:tagLst xmlns:a="http://schemas.openxmlformats.org/drawingml/2006/main" xmlns:r="http://schemas.openxmlformats.org/officeDocument/2006/relationships" xmlns:p="http://schemas.openxmlformats.org/presentationml/2006/main">
  <p:tag name="NUM" val="183"/>
</p:tagLst>
</file>

<file path=ppt/tags/tag649.xml><?xml version="1.0" encoding="utf-8"?>
<p:tagLst xmlns:a="http://schemas.openxmlformats.org/drawingml/2006/main" xmlns:r="http://schemas.openxmlformats.org/officeDocument/2006/relationships" xmlns:p="http://schemas.openxmlformats.org/presentationml/2006/main">
  <p:tag name="NUM" val="184"/>
</p:tagLst>
</file>

<file path=ppt/tags/tag65.xml><?xml version="1.0" encoding="utf-8"?>
<p:tagLst xmlns:a="http://schemas.openxmlformats.org/drawingml/2006/main" xmlns:r="http://schemas.openxmlformats.org/officeDocument/2006/relationships" xmlns:p="http://schemas.openxmlformats.org/presentationml/2006/main">
  <p:tag name="NUM" val="4"/>
</p:tagLst>
</file>

<file path=ppt/tags/tag650.xml><?xml version="1.0" encoding="utf-8"?>
<p:tagLst xmlns:a="http://schemas.openxmlformats.org/drawingml/2006/main" xmlns:r="http://schemas.openxmlformats.org/officeDocument/2006/relationships" xmlns:p="http://schemas.openxmlformats.org/presentationml/2006/main">
  <p:tag name="NUM" val="185"/>
</p:tagLst>
</file>

<file path=ppt/tags/tag651.xml><?xml version="1.0" encoding="utf-8"?>
<p:tagLst xmlns:a="http://schemas.openxmlformats.org/drawingml/2006/main" xmlns:r="http://schemas.openxmlformats.org/officeDocument/2006/relationships" xmlns:p="http://schemas.openxmlformats.org/presentationml/2006/main">
  <p:tag name="NUM" val="186"/>
</p:tagLst>
</file>

<file path=ppt/tags/tag652.xml><?xml version="1.0" encoding="utf-8"?>
<p:tagLst xmlns:a="http://schemas.openxmlformats.org/drawingml/2006/main" xmlns:r="http://schemas.openxmlformats.org/officeDocument/2006/relationships" xmlns:p="http://schemas.openxmlformats.org/presentationml/2006/main">
  <p:tag name="NUM" val="187"/>
</p:tagLst>
</file>

<file path=ppt/tags/tag653.xml><?xml version="1.0" encoding="utf-8"?>
<p:tagLst xmlns:a="http://schemas.openxmlformats.org/drawingml/2006/main" xmlns:r="http://schemas.openxmlformats.org/officeDocument/2006/relationships" xmlns:p="http://schemas.openxmlformats.org/presentationml/2006/main">
  <p:tag name="NUM" val="188"/>
</p:tagLst>
</file>

<file path=ppt/tags/tag654.xml><?xml version="1.0" encoding="utf-8"?>
<p:tagLst xmlns:a="http://schemas.openxmlformats.org/drawingml/2006/main" xmlns:r="http://schemas.openxmlformats.org/officeDocument/2006/relationships" xmlns:p="http://schemas.openxmlformats.org/presentationml/2006/main">
  <p:tag name="NUM" val="189"/>
</p:tagLst>
</file>

<file path=ppt/tags/tag655.xml><?xml version="1.0" encoding="utf-8"?>
<p:tagLst xmlns:a="http://schemas.openxmlformats.org/drawingml/2006/main" xmlns:r="http://schemas.openxmlformats.org/officeDocument/2006/relationships" xmlns:p="http://schemas.openxmlformats.org/presentationml/2006/main">
  <p:tag name="NUM" val="190"/>
</p:tagLst>
</file>

<file path=ppt/tags/tag656.xml><?xml version="1.0" encoding="utf-8"?>
<p:tagLst xmlns:a="http://schemas.openxmlformats.org/drawingml/2006/main" xmlns:r="http://schemas.openxmlformats.org/officeDocument/2006/relationships" xmlns:p="http://schemas.openxmlformats.org/presentationml/2006/main">
  <p:tag name="NUM" val="191"/>
</p:tagLst>
</file>

<file path=ppt/tags/tag657.xml><?xml version="1.0" encoding="utf-8"?>
<p:tagLst xmlns:a="http://schemas.openxmlformats.org/drawingml/2006/main" xmlns:r="http://schemas.openxmlformats.org/officeDocument/2006/relationships" xmlns:p="http://schemas.openxmlformats.org/presentationml/2006/main">
  <p:tag name="NUM" val="192"/>
</p:tagLst>
</file>

<file path=ppt/tags/tag658.xml><?xml version="1.0" encoding="utf-8"?>
<p:tagLst xmlns:a="http://schemas.openxmlformats.org/drawingml/2006/main" xmlns:r="http://schemas.openxmlformats.org/officeDocument/2006/relationships" xmlns:p="http://schemas.openxmlformats.org/presentationml/2006/main">
  <p:tag name="NUM" val="193"/>
</p:tagLst>
</file>

<file path=ppt/tags/tag659.xml><?xml version="1.0" encoding="utf-8"?>
<p:tagLst xmlns:a="http://schemas.openxmlformats.org/drawingml/2006/main" xmlns:r="http://schemas.openxmlformats.org/officeDocument/2006/relationships" xmlns:p="http://schemas.openxmlformats.org/presentationml/2006/main">
  <p:tag name="NUM" val="194"/>
</p:tagLst>
</file>

<file path=ppt/tags/tag66.xml><?xml version="1.0" encoding="utf-8"?>
<p:tagLst xmlns:a="http://schemas.openxmlformats.org/drawingml/2006/main" xmlns:r="http://schemas.openxmlformats.org/officeDocument/2006/relationships" xmlns:p="http://schemas.openxmlformats.org/presentationml/2006/main">
  <p:tag name="NUM" val="5"/>
</p:tagLst>
</file>

<file path=ppt/tags/tag660.xml><?xml version="1.0" encoding="utf-8"?>
<p:tagLst xmlns:a="http://schemas.openxmlformats.org/drawingml/2006/main" xmlns:r="http://schemas.openxmlformats.org/officeDocument/2006/relationships" xmlns:p="http://schemas.openxmlformats.org/presentationml/2006/main">
  <p:tag name="NUM" val="195"/>
</p:tagLst>
</file>

<file path=ppt/tags/tag661.xml><?xml version="1.0" encoding="utf-8"?>
<p:tagLst xmlns:a="http://schemas.openxmlformats.org/drawingml/2006/main" xmlns:r="http://schemas.openxmlformats.org/officeDocument/2006/relationships" xmlns:p="http://schemas.openxmlformats.org/presentationml/2006/main">
  <p:tag name="NUM" val="196"/>
</p:tagLst>
</file>

<file path=ppt/tags/tag662.xml><?xml version="1.0" encoding="utf-8"?>
<p:tagLst xmlns:a="http://schemas.openxmlformats.org/drawingml/2006/main" xmlns:r="http://schemas.openxmlformats.org/officeDocument/2006/relationships" xmlns:p="http://schemas.openxmlformats.org/presentationml/2006/main">
  <p:tag name="NUM" val="197"/>
</p:tagLst>
</file>

<file path=ppt/tags/tag663.xml><?xml version="1.0" encoding="utf-8"?>
<p:tagLst xmlns:a="http://schemas.openxmlformats.org/drawingml/2006/main" xmlns:r="http://schemas.openxmlformats.org/officeDocument/2006/relationships" xmlns:p="http://schemas.openxmlformats.org/presentationml/2006/main">
  <p:tag name="NUM" val="198"/>
</p:tagLst>
</file>

<file path=ppt/tags/tag664.xml><?xml version="1.0" encoding="utf-8"?>
<p:tagLst xmlns:a="http://schemas.openxmlformats.org/drawingml/2006/main" xmlns:r="http://schemas.openxmlformats.org/officeDocument/2006/relationships" xmlns:p="http://schemas.openxmlformats.org/presentationml/2006/main">
  <p:tag name="NUM" val="199"/>
</p:tagLst>
</file>

<file path=ppt/tags/tag665.xml><?xml version="1.0" encoding="utf-8"?>
<p:tagLst xmlns:a="http://schemas.openxmlformats.org/drawingml/2006/main" xmlns:r="http://schemas.openxmlformats.org/officeDocument/2006/relationships" xmlns:p="http://schemas.openxmlformats.org/presentationml/2006/main">
  <p:tag name="NUM" val="200"/>
</p:tagLst>
</file>

<file path=ppt/tags/tag666.xml><?xml version="1.0" encoding="utf-8"?>
<p:tagLst xmlns:a="http://schemas.openxmlformats.org/drawingml/2006/main" xmlns:r="http://schemas.openxmlformats.org/officeDocument/2006/relationships" xmlns:p="http://schemas.openxmlformats.org/presentationml/2006/main">
  <p:tag name="NUM" val="201"/>
</p:tagLst>
</file>

<file path=ppt/tags/tag667.xml><?xml version="1.0" encoding="utf-8"?>
<p:tagLst xmlns:a="http://schemas.openxmlformats.org/drawingml/2006/main" xmlns:r="http://schemas.openxmlformats.org/officeDocument/2006/relationships" xmlns:p="http://schemas.openxmlformats.org/presentationml/2006/main">
  <p:tag name="NUM" val="202"/>
</p:tagLst>
</file>

<file path=ppt/tags/tag668.xml><?xml version="1.0" encoding="utf-8"?>
<p:tagLst xmlns:a="http://schemas.openxmlformats.org/drawingml/2006/main" xmlns:r="http://schemas.openxmlformats.org/officeDocument/2006/relationships" xmlns:p="http://schemas.openxmlformats.org/presentationml/2006/main">
  <p:tag name="NUM" val="203"/>
</p:tagLst>
</file>

<file path=ppt/tags/tag669.xml><?xml version="1.0" encoding="utf-8"?>
<p:tagLst xmlns:a="http://schemas.openxmlformats.org/drawingml/2006/main" xmlns:r="http://schemas.openxmlformats.org/officeDocument/2006/relationships" xmlns:p="http://schemas.openxmlformats.org/presentationml/2006/main">
  <p:tag name="NUM" val="1"/>
</p:tagLst>
</file>

<file path=ppt/tags/tag67.xml><?xml version="1.0" encoding="utf-8"?>
<p:tagLst xmlns:a="http://schemas.openxmlformats.org/drawingml/2006/main" xmlns:r="http://schemas.openxmlformats.org/officeDocument/2006/relationships" xmlns:p="http://schemas.openxmlformats.org/presentationml/2006/main">
  <p:tag name="NUM" val="6"/>
</p:tagLst>
</file>

<file path=ppt/tags/tag670.xml><?xml version="1.0" encoding="utf-8"?>
<p:tagLst xmlns:a="http://schemas.openxmlformats.org/drawingml/2006/main" xmlns:r="http://schemas.openxmlformats.org/officeDocument/2006/relationships" xmlns:p="http://schemas.openxmlformats.org/presentationml/2006/main">
  <p:tag name="NUM" val="2"/>
</p:tagLst>
</file>

<file path=ppt/tags/tag671.xml><?xml version="1.0" encoding="utf-8"?>
<p:tagLst xmlns:a="http://schemas.openxmlformats.org/drawingml/2006/main" xmlns:r="http://schemas.openxmlformats.org/officeDocument/2006/relationships" xmlns:p="http://schemas.openxmlformats.org/presentationml/2006/main">
  <p:tag name="NUM" val="3"/>
</p:tagLst>
</file>

<file path=ppt/tags/tag672.xml><?xml version="1.0" encoding="utf-8"?>
<p:tagLst xmlns:a="http://schemas.openxmlformats.org/drawingml/2006/main" xmlns:r="http://schemas.openxmlformats.org/officeDocument/2006/relationships" xmlns:p="http://schemas.openxmlformats.org/presentationml/2006/main">
  <p:tag name="NUM" val="4"/>
</p:tagLst>
</file>

<file path=ppt/tags/tag673.xml><?xml version="1.0" encoding="utf-8"?>
<p:tagLst xmlns:a="http://schemas.openxmlformats.org/drawingml/2006/main" xmlns:r="http://schemas.openxmlformats.org/officeDocument/2006/relationships" xmlns:p="http://schemas.openxmlformats.org/presentationml/2006/main">
  <p:tag name="NUM" val="5"/>
</p:tagLst>
</file>

<file path=ppt/tags/tag674.xml><?xml version="1.0" encoding="utf-8"?>
<p:tagLst xmlns:a="http://schemas.openxmlformats.org/drawingml/2006/main" xmlns:r="http://schemas.openxmlformats.org/officeDocument/2006/relationships" xmlns:p="http://schemas.openxmlformats.org/presentationml/2006/main">
  <p:tag name="NUM" val="6"/>
</p:tagLst>
</file>

<file path=ppt/tags/tag675.xml><?xml version="1.0" encoding="utf-8"?>
<p:tagLst xmlns:a="http://schemas.openxmlformats.org/drawingml/2006/main" xmlns:r="http://schemas.openxmlformats.org/officeDocument/2006/relationships" xmlns:p="http://schemas.openxmlformats.org/presentationml/2006/main">
  <p:tag name="NUM" val="7"/>
</p:tagLst>
</file>

<file path=ppt/tags/tag676.xml><?xml version="1.0" encoding="utf-8"?>
<p:tagLst xmlns:a="http://schemas.openxmlformats.org/drawingml/2006/main" xmlns:r="http://schemas.openxmlformats.org/officeDocument/2006/relationships" xmlns:p="http://schemas.openxmlformats.org/presentationml/2006/main">
  <p:tag name="NUM" val="8"/>
</p:tagLst>
</file>

<file path=ppt/tags/tag677.xml><?xml version="1.0" encoding="utf-8"?>
<p:tagLst xmlns:a="http://schemas.openxmlformats.org/drawingml/2006/main" xmlns:r="http://schemas.openxmlformats.org/officeDocument/2006/relationships" xmlns:p="http://schemas.openxmlformats.org/presentationml/2006/main">
  <p:tag name="NUM" val="9"/>
</p:tagLst>
</file>

<file path=ppt/tags/tag678.xml><?xml version="1.0" encoding="utf-8"?>
<p:tagLst xmlns:a="http://schemas.openxmlformats.org/drawingml/2006/main" xmlns:r="http://schemas.openxmlformats.org/officeDocument/2006/relationships" xmlns:p="http://schemas.openxmlformats.org/presentationml/2006/main">
  <p:tag name="NUM" val="10"/>
</p:tagLst>
</file>

<file path=ppt/tags/tag679.xml><?xml version="1.0" encoding="utf-8"?>
<p:tagLst xmlns:a="http://schemas.openxmlformats.org/drawingml/2006/main" xmlns:r="http://schemas.openxmlformats.org/officeDocument/2006/relationships" xmlns:p="http://schemas.openxmlformats.org/presentationml/2006/main">
  <p:tag name="NUM" val="19"/>
</p:tagLst>
</file>

<file path=ppt/tags/tag68.xml><?xml version="1.0" encoding="utf-8"?>
<p:tagLst xmlns:a="http://schemas.openxmlformats.org/drawingml/2006/main" xmlns:r="http://schemas.openxmlformats.org/officeDocument/2006/relationships" xmlns:p="http://schemas.openxmlformats.org/presentationml/2006/main">
  <p:tag name="NUM" val="7"/>
</p:tagLst>
</file>

<file path=ppt/tags/tag680.xml><?xml version="1.0" encoding="utf-8"?>
<p:tagLst xmlns:a="http://schemas.openxmlformats.org/drawingml/2006/main" xmlns:r="http://schemas.openxmlformats.org/officeDocument/2006/relationships" xmlns:p="http://schemas.openxmlformats.org/presentationml/2006/main">
  <p:tag name="NUM" val="21"/>
</p:tagLst>
</file>

<file path=ppt/tags/tag681.xml><?xml version="1.0" encoding="utf-8"?>
<p:tagLst xmlns:a="http://schemas.openxmlformats.org/drawingml/2006/main" xmlns:r="http://schemas.openxmlformats.org/officeDocument/2006/relationships" xmlns:p="http://schemas.openxmlformats.org/presentationml/2006/main">
  <p:tag name="NUM" val="20"/>
</p:tagLst>
</file>

<file path=ppt/tags/tag682.xml><?xml version="1.0" encoding="utf-8"?>
<p:tagLst xmlns:a="http://schemas.openxmlformats.org/drawingml/2006/main" xmlns:r="http://schemas.openxmlformats.org/officeDocument/2006/relationships" xmlns:p="http://schemas.openxmlformats.org/presentationml/2006/main">
  <p:tag name="NUM" val="18"/>
</p:tagLst>
</file>

<file path=ppt/tags/tag683.xml><?xml version="1.0" encoding="utf-8"?>
<p:tagLst xmlns:a="http://schemas.openxmlformats.org/drawingml/2006/main" xmlns:r="http://schemas.openxmlformats.org/officeDocument/2006/relationships" xmlns:p="http://schemas.openxmlformats.org/presentationml/2006/main">
  <p:tag name="NUM" val="17"/>
</p:tagLst>
</file>

<file path=ppt/tags/tag684.xml><?xml version="1.0" encoding="utf-8"?>
<p:tagLst xmlns:a="http://schemas.openxmlformats.org/drawingml/2006/main" xmlns:r="http://schemas.openxmlformats.org/officeDocument/2006/relationships" xmlns:p="http://schemas.openxmlformats.org/presentationml/2006/main">
  <p:tag name="NUM" val="16"/>
</p:tagLst>
</file>

<file path=ppt/tags/tag685.xml><?xml version="1.0" encoding="utf-8"?>
<p:tagLst xmlns:a="http://schemas.openxmlformats.org/drawingml/2006/main" xmlns:r="http://schemas.openxmlformats.org/officeDocument/2006/relationships" xmlns:p="http://schemas.openxmlformats.org/presentationml/2006/main">
  <p:tag name="NUM" val="15"/>
</p:tagLst>
</file>

<file path=ppt/tags/tag686.xml><?xml version="1.0" encoding="utf-8"?>
<p:tagLst xmlns:a="http://schemas.openxmlformats.org/drawingml/2006/main" xmlns:r="http://schemas.openxmlformats.org/officeDocument/2006/relationships" xmlns:p="http://schemas.openxmlformats.org/presentationml/2006/main">
  <p:tag name="NUM" val="14"/>
</p:tagLst>
</file>

<file path=ppt/tags/tag687.xml><?xml version="1.0" encoding="utf-8"?>
<p:tagLst xmlns:a="http://schemas.openxmlformats.org/drawingml/2006/main" xmlns:r="http://schemas.openxmlformats.org/officeDocument/2006/relationships" xmlns:p="http://schemas.openxmlformats.org/presentationml/2006/main">
  <p:tag name="NUM" val="13"/>
</p:tagLst>
</file>

<file path=ppt/tags/tag688.xml><?xml version="1.0" encoding="utf-8"?>
<p:tagLst xmlns:a="http://schemas.openxmlformats.org/drawingml/2006/main" xmlns:r="http://schemas.openxmlformats.org/officeDocument/2006/relationships" xmlns:p="http://schemas.openxmlformats.org/presentationml/2006/main">
  <p:tag name="NUM" val="12"/>
</p:tagLst>
</file>

<file path=ppt/tags/tag689.xml><?xml version="1.0" encoding="utf-8"?>
<p:tagLst xmlns:a="http://schemas.openxmlformats.org/drawingml/2006/main" xmlns:r="http://schemas.openxmlformats.org/officeDocument/2006/relationships" xmlns:p="http://schemas.openxmlformats.org/presentationml/2006/main">
  <p:tag name="NUM" val="28"/>
</p:tagLst>
</file>

<file path=ppt/tags/tag69.xml><?xml version="1.0" encoding="utf-8"?>
<p:tagLst xmlns:a="http://schemas.openxmlformats.org/drawingml/2006/main" xmlns:r="http://schemas.openxmlformats.org/officeDocument/2006/relationships" xmlns:p="http://schemas.openxmlformats.org/presentationml/2006/main">
  <p:tag name="NUM" val="8"/>
</p:tagLst>
</file>

<file path=ppt/tags/tag690.xml><?xml version="1.0" encoding="utf-8"?>
<p:tagLst xmlns:a="http://schemas.openxmlformats.org/drawingml/2006/main" xmlns:r="http://schemas.openxmlformats.org/officeDocument/2006/relationships" xmlns:p="http://schemas.openxmlformats.org/presentationml/2006/main">
  <p:tag name="NUM" val="19"/>
</p:tagLst>
</file>

<file path=ppt/tags/tag691.xml><?xml version="1.0" encoding="utf-8"?>
<p:tagLst xmlns:a="http://schemas.openxmlformats.org/drawingml/2006/main" xmlns:r="http://schemas.openxmlformats.org/officeDocument/2006/relationships" xmlns:p="http://schemas.openxmlformats.org/presentationml/2006/main">
  <p:tag name="NUM" val="21"/>
</p:tagLst>
</file>

<file path=ppt/tags/tag692.xml><?xml version="1.0" encoding="utf-8"?>
<p:tagLst xmlns:a="http://schemas.openxmlformats.org/drawingml/2006/main" xmlns:r="http://schemas.openxmlformats.org/officeDocument/2006/relationships" xmlns:p="http://schemas.openxmlformats.org/presentationml/2006/main">
  <p:tag name="NUM" val="20"/>
</p:tagLst>
</file>

<file path=ppt/tags/tag693.xml><?xml version="1.0" encoding="utf-8"?>
<p:tagLst xmlns:a="http://schemas.openxmlformats.org/drawingml/2006/main" xmlns:r="http://schemas.openxmlformats.org/officeDocument/2006/relationships" xmlns:p="http://schemas.openxmlformats.org/presentationml/2006/main">
  <p:tag name="NUM" val="18"/>
</p:tagLst>
</file>

<file path=ppt/tags/tag694.xml><?xml version="1.0" encoding="utf-8"?>
<p:tagLst xmlns:a="http://schemas.openxmlformats.org/drawingml/2006/main" xmlns:r="http://schemas.openxmlformats.org/officeDocument/2006/relationships" xmlns:p="http://schemas.openxmlformats.org/presentationml/2006/main">
  <p:tag name="NUM" val="17"/>
</p:tagLst>
</file>

<file path=ppt/tags/tag695.xml><?xml version="1.0" encoding="utf-8"?>
<p:tagLst xmlns:a="http://schemas.openxmlformats.org/drawingml/2006/main" xmlns:r="http://schemas.openxmlformats.org/officeDocument/2006/relationships" xmlns:p="http://schemas.openxmlformats.org/presentationml/2006/main">
  <p:tag name="NUM" val="16"/>
</p:tagLst>
</file>

<file path=ppt/tags/tag696.xml><?xml version="1.0" encoding="utf-8"?>
<p:tagLst xmlns:a="http://schemas.openxmlformats.org/drawingml/2006/main" xmlns:r="http://schemas.openxmlformats.org/officeDocument/2006/relationships" xmlns:p="http://schemas.openxmlformats.org/presentationml/2006/main">
  <p:tag name="NUM" val="15"/>
</p:tagLst>
</file>

<file path=ppt/tags/tag697.xml><?xml version="1.0" encoding="utf-8"?>
<p:tagLst xmlns:a="http://schemas.openxmlformats.org/drawingml/2006/main" xmlns:r="http://schemas.openxmlformats.org/officeDocument/2006/relationships" xmlns:p="http://schemas.openxmlformats.org/presentationml/2006/main">
  <p:tag name="NUM" val="14"/>
</p:tagLst>
</file>

<file path=ppt/tags/tag698.xml><?xml version="1.0" encoding="utf-8"?>
<p:tagLst xmlns:a="http://schemas.openxmlformats.org/drawingml/2006/main" xmlns:r="http://schemas.openxmlformats.org/officeDocument/2006/relationships" xmlns:p="http://schemas.openxmlformats.org/presentationml/2006/main">
  <p:tag name="NUM" val="13"/>
</p:tagLst>
</file>

<file path=ppt/tags/tag699.xml><?xml version="1.0" encoding="utf-8"?>
<p:tagLst xmlns:a="http://schemas.openxmlformats.org/drawingml/2006/main" xmlns:r="http://schemas.openxmlformats.org/officeDocument/2006/relationships" xmlns:p="http://schemas.openxmlformats.org/presentationml/2006/main">
  <p:tag name="NUM" val="12"/>
</p:tagLst>
</file>

<file path=ppt/tags/tag7.xml><?xml version="1.0" encoding="utf-8"?>
<p:tagLst xmlns:a="http://schemas.openxmlformats.org/drawingml/2006/main" xmlns:r="http://schemas.openxmlformats.org/officeDocument/2006/relationships" xmlns:p="http://schemas.openxmlformats.org/presentationml/2006/main">
  <p:tag name="NUM" val="6"/>
</p:tagLst>
</file>

<file path=ppt/tags/tag70.xml><?xml version="1.0" encoding="utf-8"?>
<p:tagLst xmlns:a="http://schemas.openxmlformats.org/drawingml/2006/main" xmlns:r="http://schemas.openxmlformats.org/officeDocument/2006/relationships" xmlns:p="http://schemas.openxmlformats.org/presentationml/2006/main">
  <p:tag name="NUM" val="9"/>
</p:tagLst>
</file>

<file path=ppt/tags/tag700.xml><?xml version="1.0" encoding="utf-8"?>
<p:tagLst xmlns:a="http://schemas.openxmlformats.org/drawingml/2006/main" xmlns:r="http://schemas.openxmlformats.org/officeDocument/2006/relationships" xmlns:p="http://schemas.openxmlformats.org/presentationml/2006/main">
  <p:tag name="NUM" val="28"/>
</p:tagLst>
</file>

<file path=ppt/tags/tag701.xml><?xml version="1.0" encoding="utf-8"?>
<p:tagLst xmlns:a="http://schemas.openxmlformats.org/drawingml/2006/main" xmlns:r="http://schemas.openxmlformats.org/officeDocument/2006/relationships" xmlns:p="http://schemas.openxmlformats.org/presentationml/2006/main">
  <p:tag name="NUM" val="28"/>
</p:tagLst>
</file>

<file path=ppt/tags/tag702.xml><?xml version="1.0" encoding="utf-8"?>
<p:tagLst xmlns:a="http://schemas.openxmlformats.org/drawingml/2006/main" xmlns:r="http://schemas.openxmlformats.org/officeDocument/2006/relationships" xmlns:p="http://schemas.openxmlformats.org/presentationml/2006/main">
  <p:tag name="NUM" val="28"/>
</p:tagLst>
</file>

<file path=ppt/tags/tag703.xml><?xml version="1.0" encoding="utf-8"?>
<p:tagLst xmlns:a="http://schemas.openxmlformats.org/drawingml/2006/main" xmlns:r="http://schemas.openxmlformats.org/officeDocument/2006/relationships" xmlns:p="http://schemas.openxmlformats.org/presentationml/2006/main">
  <p:tag name="NUM" val="1"/>
</p:tagLst>
</file>

<file path=ppt/tags/tag704.xml><?xml version="1.0" encoding="utf-8"?>
<p:tagLst xmlns:a="http://schemas.openxmlformats.org/drawingml/2006/main" xmlns:r="http://schemas.openxmlformats.org/officeDocument/2006/relationships" xmlns:p="http://schemas.openxmlformats.org/presentationml/2006/main">
  <p:tag name="NUM" val="2"/>
</p:tagLst>
</file>

<file path=ppt/tags/tag705.xml><?xml version="1.0" encoding="utf-8"?>
<p:tagLst xmlns:a="http://schemas.openxmlformats.org/drawingml/2006/main" xmlns:r="http://schemas.openxmlformats.org/officeDocument/2006/relationships" xmlns:p="http://schemas.openxmlformats.org/presentationml/2006/main">
  <p:tag name="NUM" val="3"/>
</p:tagLst>
</file>

<file path=ppt/tags/tag706.xml><?xml version="1.0" encoding="utf-8"?>
<p:tagLst xmlns:a="http://schemas.openxmlformats.org/drawingml/2006/main" xmlns:r="http://schemas.openxmlformats.org/officeDocument/2006/relationships" xmlns:p="http://schemas.openxmlformats.org/presentationml/2006/main">
  <p:tag name="NUM" val="4"/>
</p:tagLst>
</file>

<file path=ppt/tags/tag707.xml><?xml version="1.0" encoding="utf-8"?>
<p:tagLst xmlns:a="http://schemas.openxmlformats.org/drawingml/2006/main" xmlns:r="http://schemas.openxmlformats.org/officeDocument/2006/relationships" xmlns:p="http://schemas.openxmlformats.org/presentationml/2006/main">
  <p:tag name="NUM" val="5"/>
</p:tagLst>
</file>

<file path=ppt/tags/tag708.xml><?xml version="1.0" encoding="utf-8"?>
<p:tagLst xmlns:a="http://schemas.openxmlformats.org/drawingml/2006/main" xmlns:r="http://schemas.openxmlformats.org/officeDocument/2006/relationships" xmlns:p="http://schemas.openxmlformats.org/presentationml/2006/main">
  <p:tag name="NUM" val="6"/>
</p:tagLst>
</file>

<file path=ppt/tags/tag709.xml><?xml version="1.0" encoding="utf-8"?>
<p:tagLst xmlns:a="http://schemas.openxmlformats.org/drawingml/2006/main" xmlns:r="http://schemas.openxmlformats.org/officeDocument/2006/relationships" xmlns:p="http://schemas.openxmlformats.org/presentationml/2006/main">
  <p:tag name="NUM" val="7"/>
</p:tagLst>
</file>

<file path=ppt/tags/tag71.xml><?xml version="1.0" encoding="utf-8"?>
<p:tagLst xmlns:a="http://schemas.openxmlformats.org/drawingml/2006/main" xmlns:r="http://schemas.openxmlformats.org/officeDocument/2006/relationships" xmlns:p="http://schemas.openxmlformats.org/presentationml/2006/main">
  <p:tag name="NUM" val="10"/>
</p:tagLst>
</file>

<file path=ppt/tags/tag710.xml><?xml version="1.0" encoding="utf-8"?>
<p:tagLst xmlns:a="http://schemas.openxmlformats.org/drawingml/2006/main" xmlns:r="http://schemas.openxmlformats.org/officeDocument/2006/relationships" xmlns:p="http://schemas.openxmlformats.org/presentationml/2006/main">
  <p:tag name="NUM" val="8"/>
</p:tagLst>
</file>

<file path=ppt/tags/tag711.xml><?xml version="1.0" encoding="utf-8"?>
<p:tagLst xmlns:a="http://schemas.openxmlformats.org/drawingml/2006/main" xmlns:r="http://schemas.openxmlformats.org/officeDocument/2006/relationships" xmlns:p="http://schemas.openxmlformats.org/presentationml/2006/main">
  <p:tag name="NUM" val="9"/>
</p:tagLst>
</file>

<file path=ppt/tags/tag712.xml><?xml version="1.0" encoding="utf-8"?>
<p:tagLst xmlns:a="http://schemas.openxmlformats.org/drawingml/2006/main" xmlns:r="http://schemas.openxmlformats.org/officeDocument/2006/relationships" xmlns:p="http://schemas.openxmlformats.org/presentationml/2006/main">
  <p:tag name="NUM" val="10"/>
</p:tagLst>
</file>

<file path=ppt/tags/tag713.xml><?xml version="1.0" encoding="utf-8"?>
<p:tagLst xmlns:a="http://schemas.openxmlformats.org/drawingml/2006/main" xmlns:r="http://schemas.openxmlformats.org/officeDocument/2006/relationships" xmlns:p="http://schemas.openxmlformats.org/presentationml/2006/main">
  <p:tag name="NUM" val="11"/>
</p:tagLst>
</file>

<file path=ppt/tags/tag714.xml><?xml version="1.0" encoding="utf-8"?>
<p:tagLst xmlns:a="http://schemas.openxmlformats.org/drawingml/2006/main" xmlns:r="http://schemas.openxmlformats.org/officeDocument/2006/relationships" xmlns:p="http://schemas.openxmlformats.org/presentationml/2006/main">
  <p:tag name="NUM" val="12"/>
</p:tagLst>
</file>

<file path=ppt/tags/tag715.xml><?xml version="1.0" encoding="utf-8"?>
<p:tagLst xmlns:a="http://schemas.openxmlformats.org/drawingml/2006/main" xmlns:r="http://schemas.openxmlformats.org/officeDocument/2006/relationships" xmlns:p="http://schemas.openxmlformats.org/presentationml/2006/main">
  <p:tag name="NUM" val="13"/>
</p:tagLst>
</file>

<file path=ppt/tags/tag716.xml><?xml version="1.0" encoding="utf-8"?>
<p:tagLst xmlns:a="http://schemas.openxmlformats.org/drawingml/2006/main" xmlns:r="http://schemas.openxmlformats.org/officeDocument/2006/relationships" xmlns:p="http://schemas.openxmlformats.org/presentationml/2006/main">
  <p:tag name="NUM" val="14"/>
</p:tagLst>
</file>

<file path=ppt/tags/tag717.xml><?xml version="1.0" encoding="utf-8"?>
<p:tagLst xmlns:a="http://schemas.openxmlformats.org/drawingml/2006/main" xmlns:r="http://schemas.openxmlformats.org/officeDocument/2006/relationships" xmlns:p="http://schemas.openxmlformats.org/presentationml/2006/main">
  <p:tag name="NUM" val="15"/>
</p:tagLst>
</file>

<file path=ppt/tags/tag718.xml><?xml version="1.0" encoding="utf-8"?>
<p:tagLst xmlns:a="http://schemas.openxmlformats.org/drawingml/2006/main" xmlns:r="http://schemas.openxmlformats.org/officeDocument/2006/relationships" xmlns:p="http://schemas.openxmlformats.org/presentationml/2006/main">
  <p:tag name="NUM" val="16"/>
</p:tagLst>
</file>

<file path=ppt/tags/tag719.xml><?xml version="1.0" encoding="utf-8"?>
<p:tagLst xmlns:a="http://schemas.openxmlformats.org/drawingml/2006/main" xmlns:r="http://schemas.openxmlformats.org/officeDocument/2006/relationships" xmlns:p="http://schemas.openxmlformats.org/presentationml/2006/main">
  <p:tag name="NUM" val="17"/>
</p:tagLst>
</file>

<file path=ppt/tags/tag72.xml><?xml version="1.0" encoding="utf-8"?>
<p:tagLst xmlns:a="http://schemas.openxmlformats.org/drawingml/2006/main" xmlns:r="http://schemas.openxmlformats.org/officeDocument/2006/relationships" xmlns:p="http://schemas.openxmlformats.org/presentationml/2006/main">
  <p:tag name="NUM" val="11"/>
</p:tagLst>
</file>

<file path=ppt/tags/tag720.xml><?xml version="1.0" encoding="utf-8"?>
<p:tagLst xmlns:a="http://schemas.openxmlformats.org/drawingml/2006/main" xmlns:r="http://schemas.openxmlformats.org/officeDocument/2006/relationships" xmlns:p="http://schemas.openxmlformats.org/presentationml/2006/main">
  <p:tag name="NUM" val="18"/>
</p:tagLst>
</file>

<file path=ppt/tags/tag721.xml><?xml version="1.0" encoding="utf-8"?>
<p:tagLst xmlns:a="http://schemas.openxmlformats.org/drawingml/2006/main" xmlns:r="http://schemas.openxmlformats.org/officeDocument/2006/relationships" xmlns:p="http://schemas.openxmlformats.org/presentationml/2006/main">
  <p:tag name="NUM" val="19"/>
</p:tagLst>
</file>

<file path=ppt/tags/tag722.xml><?xml version="1.0" encoding="utf-8"?>
<p:tagLst xmlns:a="http://schemas.openxmlformats.org/drawingml/2006/main" xmlns:r="http://schemas.openxmlformats.org/officeDocument/2006/relationships" xmlns:p="http://schemas.openxmlformats.org/presentationml/2006/main">
  <p:tag name="NUM" val="20"/>
</p:tagLst>
</file>

<file path=ppt/tags/tag723.xml><?xml version="1.0" encoding="utf-8"?>
<p:tagLst xmlns:a="http://schemas.openxmlformats.org/drawingml/2006/main" xmlns:r="http://schemas.openxmlformats.org/officeDocument/2006/relationships" xmlns:p="http://schemas.openxmlformats.org/presentationml/2006/main">
  <p:tag name="NUM" val="21"/>
</p:tagLst>
</file>

<file path=ppt/tags/tag724.xml><?xml version="1.0" encoding="utf-8"?>
<p:tagLst xmlns:a="http://schemas.openxmlformats.org/drawingml/2006/main" xmlns:r="http://schemas.openxmlformats.org/officeDocument/2006/relationships" xmlns:p="http://schemas.openxmlformats.org/presentationml/2006/main">
  <p:tag name="NUM" val="22"/>
</p:tagLst>
</file>

<file path=ppt/tags/tag725.xml><?xml version="1.0" encoding="utf-8"?>
<p:tagLst xmlns:a="http://schemas.openxmlformats.org/drawingml/2006/main" xmlns:r="http://schemas.openxmlformats.org/officeDocument/2006/relationships" xmlns:p="http://schemas.openxmlformats.org/presentationml/2006/main">
  <p:tag name="NUM" val="23"/>
</p:tagLst>
</file>

<file path=ppt/tags/tag726.xml><?xml version="1.0" encoding="utf-8"?>
<p:tagLst xmlns:a="http://schemas.openxmlformats.org/drawingml/2006/main" xmlns:r="http://schemas.openxmlformats.org/officeDocument/2006/relationships" xmlns:p="http://schemas.openxmlformats.org/presentationml/2006/main">
  <p:tag name="NUM" val="24"/>
</p:tagLst>
</file>

<file path=ppt/tags/tag727.xml><?xml version="1.0" encoding="utf-8"?>
<p:tagLst xmlns:a="http://schemas.openxmlformats.org/drawingml/2006/main" xmlns:r="http://schemas.openxmlformats.org/officeDocument/2006/relationships" xmlns:p="http://schemas.openxmlformats.org/presentationml/2006/main">
  <p:tag name="NUM" val="25"/>
</p:tagLst>
</file>

<file path=ppt/tags/tag728.xml><?xml version="1.0" encoding="utf-8"?>
<p:tagLst xmlns:a="http://schemas.openxmlformats.org/drawingml/2006/main" xmlns:r="http://schemas.openxmlformats.org/officeDocument/2006/relationships" xmlns:p="http://schemas.openxmlformats.org/presentationml/2006/main">
  <p:tag name="NUM" val="26"/>
</p:tagLst>
</file>

<file path=ppt/tags/tag729.xml><?xml version="1.0" encoding="utf-8"?>
<p:tagLst xmlns:a="http://schemas.openxmlformats.org/drawingml/2006/main" xmlns:r="http://schemas.openxmlformats.org/officeDocument/2006/relationships" xmlns:p="http://schemas.openxmlformats.org/presentationml/2006/main">
  <p:tag name="NUM" val="27"/>
</p:tagLst>
</file>

<file path=ppt/tags/tag73.xml><?xml version="1.0" encoding="utf-8"?>
<p:tagLst xmlns:a="http://schemas.openxmlformats.org/drawingml/2006/main" xmlns:r="http://schemas.openxmlformats.org/officeDocument/2006/relationships" xmlns:p="http://schemas.openxmlformats.org/presentationml/2006/main">
  <p:tag name="NUM" val="12"/>
</p:tagLst>
</file>

<file path=ppt/tags/tag730.xml><?xml version="1.0" encoding="utf-8"?>
<p:tagLst xmlns:a="http://schemas.openxmlformats.org/drawingml/2006/main" xmlns:r="http://schemas.openxmlformats.org/officeDocument/2006/relationships" xmlns:p="http://schemas.openxmlformats.org/presentationml/2006/main">
  <p:tag name="NUM" val="28"/>
</p:tagLst>
</file>

<file path=ppt/tags/tag731.xml><?xml version="1.0" encoding="utf-8"?>
<p:tagLst xmlns:a="http://schemas.openxmlformats.org/drawingml/2006/main" xmlns:r="http://schemas.openxmlformats.org/officeDocument/2006/relationships" xmlns:p="http://schemas.openxmlformats.org/presentationml/2006/main">
  <p:tag name="NUM" val="29"/>
</p:tagLst>
</file>

<file path=ppt/tags/tag732.xml><?xml version="1.0" encoding="utf-8"?>
<p:tagLst xmlns:a="http://schemas.openxmlformats.org/drawingml/2006/main" xmlns:r="http://schemas.openxmlformats.org/officeDocument/2006/relationships" xmlns:p="http://schemas.openxmlformats.org/presentationml/2006/main">
  <p:tag name="NUM" val="30"/>
</p:tagLst>
</file>

<file path=ppt/tags/tag733.xml><?xml version="1.0" encoding="utf-8"?>
<p:tagLst xmlns:a="http://schemas.openxmlformats.org/drawingml/2006/main" xmlns:r="http://schemas.openxmlformats.org/officeDocument/2006/relationships" xmlns:p="http://schemas.openxmlformats.org/presentationml/2006/main">
  <p:tag name="NUM" val="31"/>
</p:tagLst>
</file>

<file path=ppt/tags/tag734.xml><?xml version="1.0" encoding="utf-8"?>
<p:tagLst xmlns:a="http://schemas.openxmlformats.org/drawingml/2006/main" xmlns:r="http://schemas.openxmlformats.org/officeDocument/2006/relationships" xmlns:p="http://schemas.openxmlformats.org/presentationml/2006/main">
  <p:tag name="NUM" val="32"/>
</p:tagLst>
</file>

<file path=ppt/tags/tag735.xml><?xml version="1.0" encoding="utf-8"?>
<p:tagLst xmlns:a="http://schemas.openxmlformats.org/drawingml/2006/main" xmlns:r="http://schemas.openxmlformats.org/officeDocument/2006/relationships" xmlns:p="http://schemas.openxmlformats.org/presentationml/2006/main">
  <p:tag name="NUM" val="33"/>
</p:tagLst>
</file>

<file path=ppt/tags/tag736.xml><?xml version="1.0" encoding="utf-8"?>
<p:tagLst xmlns:a="http://schemas.openxmlformats.org/drawingml/2006/main" xmlns:r="http://schemas.openxmlformats.org/officeDocument/2006/relationships" xmlns:p="http://schemas.openxmlformats.org/presentationml/2006/main">
  <p:tag name="NUM" val="34"/>
</p:tagLst>
</file>

<file path=ppt/tags/tag737.xml><?xml version="1.0" encoding="utf-8"?>
<p:tagLst xmlns:a="http://schemas.openxmlformats.org/drawingml/2006/main" xmlns:r="http://schemas.openxmlformats.org/officeDocument/2006/relationships" xmlns:p="http://schemas.openxmlformats.org/presentationml/2006/main">
  <p:tag name="NUM" val="35"/>
</p:tagLst>
</file>

<file path=ppt/tags/tag738.xml><?xml version="1.0" encoding="utf-8"?>
<p:tagLst xmlns:a="http://schemas.openxmlformats.org/drawingml/2006/main" xmlns:r="http://schemas.openxmlformats.org/officeDocument/2006/relationships" xmlns:p="http://schemas.openxmlformats.org/presentationml/2006/main">
  <p:tag name="NUM" val="36"/>
</p:tagLst>
</file>

<file path=ppt/tags/tag739.xml><?xml version="1.0" encoding="utf-8"?>
<p:tagLst xmlns:a="http://schemas.openxmlformats.org/drawingml/2006/main" xmlns:r="http://schemas.openxmlformats.org/officeDocument/2006/relationships" xmlns:p="http://schemas.openxmlformats.org/presentationml/2006/main">
  <p:tag name="NUM" val="37"/>
</p:tagLst>
</file>

<file path=ppt/tags/tag74.xml><?xml version="1.0" encoding="utf-8"?>
<p:tagLst xmlns:a="http://schemas.openxmlformats.org/drawingml/2006/main" xmlns:r="http://schemas.openxmlformats.org/officeDocument/2006/relationships" xmlns:p="http://schemas.openxmlformats.org/presentationml/2006/main">
  <p:tag name="NUM" val="13"/>
</p:tagLst>
</file>

<file path=ppt/tags/tag740.xml><?xml version="1.0" encoding="utf-8"?>
<p:tagLst xmlns:a="http://schemas.openxmlformats.org/drawingml/2006/main" xmlns:r="http://schemas.openxmlformats.org/officeDocument/2006/relationships" xmlns:p="http://schemas.openxmlformats.org/presentationml/2006/main">
  <p:tag name="NUM" val="38"/>
</p:tagLst>
</file>

<file path=ppt/tags/tag741.xml><?xml version="1.0" encoding="utf-8"?>
<p:tagLst xmlns:a="http://schemas.openxmlformats.org/drawingml/2006/main" xmlns:r="http://schemas.openxmlformats.org/officeDocument/2006/relationships" xmlns:p="http://schemas.openxmlformats.org/presentationml/2006/main">
  <p:tag name="NUM" val="39"/>
</p:tagLst>
</file>

<file path=ppt/tags/tag742.xml><?xml version="1.0" encoding="utf-8"?>
<p:tagLst xmlns:a="http://schemas.openxmlformats.org/drawingml/2006/main" xmlns:r="http://schemas.openxmlformats.org/officeDocument/2006/relationships" xmlns:p="http://schemas.openxmlformats.org/presentationml/2006/main">
  <p:tag name="NUM" val="40"/>
</p:tagLst>
</file>

<file path=ppt/tags/tag743.xml><?xml version="1.0" encoding="utf-8"?>
<p:tagLst xmlns:a="http://schemas.openxmlformats.org/drawingml/2006/main" xmlns:r="http://schemas.openxmlformats.org/officeDocument/2006/relationships" xmlns:p="http://schemas.openxmlformats.org/presentationml/2006/main">
  <p:tag name="NUM" val="41"/>
</p:tagLst>
</file>

<file path=ppt/tags/tag744.xml><?xml version="1.0" encoding="utf-8"?>
<p:tagLst xmlns:a="http://schemas.openxmlformats.org/drawingml/2006/main" xmlns:r="http://schemas.openxmlformats.org/officeDocument/2006/relationships" xmlns:p="http://schemas.openxmlformats.org/presentationml/2006/main">
  <p:tag name="NUM" val="1"/>
</p:tagLst>
</file>

<file path=ppt/tags/tag745.xml><?xml version="1.0" encoding="utf-8"?>
<p:tagLst xmlns:a="http://schemas.openxmlformats.org/drawingml/2006/main" xmlns:r="http://schemas.openxmlformats.org/officeDocument/2006/relationships" xmlns:p="http://schemas.openxmlformats.org/presentationml/2006/main">
  <p:tag name="NUM" val="2"/>
</p:tagLst>
</file>

<file path=ppt/tags/tag746.xml><?xml version="1.0" encoding="utf-8"?>
<p:tagLst xmlns:a="http://schemas.openxmlformats.org/drawingml/2006/main" xmlns:r="http://schemas.openxmlformats.org/officeDocument/2006/relationships" xmlns:p="http://schemas.openxmlformats.org/presentationml/2006/main">
  <p:tag name="NUM" val="3"/>
</p:tagLst>
</file>

<file path=ppt/tags/tag747.xml><?xml version="1.0" encoding="utf-8"?>
<p:tagLst xmlns:a="http://schemas.openxmlformats.org/drawingml/2006/main" xmlns:r="http://schemas.openxmlformats.org/officeDocument/2006/relationships" xmlns:p="http://schemas.openxmlformats.org/presentationml/2006/main">
  <p:tag name="NUM" val="4"/>
</p:tagLst>
</file>

<file path=ppt/tags/tag748.xml><?xml version="1.0" encoding="utf-8"?>
<p:tagLst xmlns:a="http://schemas.openxmlformats.org/drawingml/2006/main" xmlns:r="http://schemas.openxmlformats.org/officeDocument/2006/relationships" xmlns:p="http://schemas.openxmlformats.org/presentationml/2006/main">
  <p:tag name="NUM" val="5"/>
</p:tagLst>
</file>

<file path=ppt/tags/tag749.xml><?xml version="1.0" encoding="utf-8"?>
<p:tagLst xmlns:a="http://schemas.openxmlformats.org/drawingml/2006/main" xmlns:r="http://schemas.openxmlformats.org/officeDocument/2006/relationships" xmlns:p="http://schemas.openxmlformats.org/presentationml/2006/main">
  <p:tag name="NUM" val="6"/>
</p:tagLst>
</file>

<file path=ppt/tags/tag75.xml><?xml version="1.0" encoding="utf-8"?>
<p:tagLst xmlns:a="http://schemas.openxmlformats.org/drawingml/2006/main" xmlns:r="http://schemas.openxmlformats.org/officeDocument/2006/relationships" xmlns:p="http://schemas.openxmlformats.org/presentationml/2006/main">
  <p:tag name="NUM" val="14"/>
</p:tagLst>
</file>

<file path=ppt/tags/tag750.xml><?xml version="1.0" encoding="utf-8"?>
<p:tagLst xmlns:a="http://schemas.openxmlformats.org/drawingml/2006/main" xmlns:r="http://schemas.openxmlformats.org/officeDocument/2006/relationships" xmlns:p="http://schemas.openxmlformats.org/presentationml/2006/main">
  <p:tag name="NUM" val="7"/>
</p:tagLst>
</file>

<file path=ppt/tags/tag751.xml><?xml version="1.0" encoding="utf-8"?>
<p:tagLst xmlns:a="http://schemas.openxmlformats.org/drawingml/2006/main" xmlns:r="http://schemas.openxmlformats.org/officeDocument/2006/relationships" xmlns:p="http://schemas.openxmlformats.org/presentationml/2006/main">
  <p:tag name="NUM" val="8"/>
</p:tagLst>
</file>

<file path=ppt/tags/tag752.xml><?xml version="1.0" encoding="utf-8"?>
<p:tagLst xmlns:a="http://schemas.openxmlformats.org/drawingml/2006/main" xmlns:r="http://schemas.openxmlformats.org/officeDocument/2006/relationships" xmlns:p="http://schemas.openxmlformats.org/presentationml/2006/main">
  <p:tag name="NUM" val="9"/>
</p:tagLst>
</file>

<file path=ppt/tags/tag753.xml><?xml version="1.0" encoding="utf-8"?>
<p:tagLst xmlns:a="http://schemas.openxmlformats.org/drawingml/2006/main" xmlns:r="http://schemas.openxmlformats.org/officeDocument/2006/relationships" xmlns:p="http://schemas.openxmlformats.org/presentationml/2006/main">
  <p:tag name="NUM" val="10"/>
</p:tagLst>
</file>

<file path=ppt/tags/tag754.xml><?xml version="1.0" encoding="utf-8"?>
<p:tagLst xmlns:a="http://schemas.openxmlformats.org/drawingml/2006/main" xmlns:r="http://schemas.openxmlformats.org/officeDocument/2006/relationships" xmlns:p="http://schemas.openxmlformats.org/presentationml/2006/main">
  <p:tag name="NUM" val="11"/>
</p:tagLst>
</file>

<file path=ppt/tags/tag755.xml><?xml version="1.0" encoding="utf-8"?>
<p:tagLst xmlns:a="http://schemas.openxmlformats.org/drawingml/2006/main" xmlns:r="http://schemas.openxmlformats.org/officeDocument/2006/relationships" xmlns:p="http://schemas.openxmlformats.org/presentationml/2006/main">
  <p:tag name="NUM" val="12"/>
</p:tagLst>
</file>

<file path=ppt/tags/tag756.xml><?xml version="1.0" encoding="utf-8"?>
<p:tagLst xmlns:a="http://schemas.openxmlformats.org/drawingml/2006/main" xmlns:r="http://schemas.openxmlformats.org/officeDocument/2006/relationships" xmlns:p="http://schemas.openxmlformats.org/presentationml/2006/main">
  <p:tag name="NUM" val="13"/>
</p:tagLst>
</file>

<file path=ppt/tags/tag757.xml><?xml version="1.0" encoding="utf-8"?>
<p:tagLst xmlns:a="http://schemas.openxmlformats.org/drawingml/2006/main" xmlns:r="http://schemas.openxmlformats.org/officeDocument/2006/relationships" xmlns:p="http://schemas.openxmlformats.org/presentationml/2006/main">
  <p:tag name="NUM" val="14"/>
</p:tagLst>
</file>

<file path=ppt/tags/tag758.xml><?xml version="1.0" encoding="utf-8"?>
<p:tagLst xmlns:a="http://schemas.openxmlformats.org/drawingml/2006/main" xmlns:r="http://schemas.openxmlformats.org/officeDocument/2006/relationships" xmlns:p="http://schemas.openxmlformats.org/presentationml/2006/main">
  <p:tag name="NUM" val="15"/>
</p:tagLst>
</file>

<file path=ppt/tags/tag759.xml><?xml version="1.0" encoding="utf-8"?>
<p:tagLst xmlns:a="http://schemas.openxmlformats.org/drawingml/2006/main" xmlns:r="http://schemas.openxmlformats.org/officeDocument/2006/relationships" xmlns:p="http://schemas.openxmlformats.org/presentationml/2006/main">
  <p:tag name="NUM" val="16"/>
</p:tagLst>
</file>

<file path=ppt/tags/tag76.xml><?xml version="1.0" encoding="utf-8"?>
<p:tagLst xmlns:a="http://schemas.openxmlformats.org/drawingml/2006/main" xmlns:r="http://schemas.openxmlformats.org/officeDocument/2006/relationships" xmlns:p="http://schemas.openxmlformats.org/presentationml/2006/main">
  <p:tag name="NUM" val="15"/>
</p:tagLst>
</file>

<file path=ppt/tags/tag760.xml><?xml version="1.0" encoding="utf-8"?>
<p:tagLst xmlns:a="http://schemas.openxmlformats.org/drawingml/2006/main" xmlns:r="http://schemas.openxmlformats.org/officeDocument/2006/relationships" xmlns:p="http://schemas.openxmlformats.org/presentationml/2006/main">
  <p:tag name="NUM" val="17"/>
</p:tagLst>
</file>

<file path=ppt/tags/tag761.xml><?xml version="1.0" encoding="utf-8"?>
<p:tagLst xmlns:a="http://schemas.openxmlformats.org/drawingml/2006/main" xmlns:r="http://schemas.openxmlformats.org/officeDocument/2006/relationships" xmlns:p="http://schemas.openxmlformats.org/presentationml/2006/main">
  <p:tag name="NUM" val="18"/>
</p:tagLst>
</file>

<file path=ppt/tags/tag762.xml><?xml version="1.0" encoding="utf-8"?>
<p:tagLst xmlns:a="http://schemas.openxmlformats.org/drawingml/2006/main" xmlns:r="http://schemas.openxmlformats.org/officeDocument/2006/relationships" xmlns:p="http://schemas.openxmlformats.org/presentationml/2006/main">
  <p:tag name="NUM" val="19"/>
</p:tagLst>
</file>

<file path=ppt/tags/tag763.xml><?xml version="1.0" encoding="utf-8"?>
<p:tagLst xmlns:a="http://schemas.openxmlformats.org/drawingml/2006/main" xmlns:r="http://schemas.openxmlformats.org/officeDocument/2006/relationships" xmlns:p="http://schemas.openxmlformats.org/presentationml/2006/main">
  <p:tag name="NUM" val="20"/>
</p:tagLst>
</file>

<file path=ppt/tags/tag764.xml><?xml version="1.0" encoding="utf-8"?>
<p:tagLst xmlns:a="http://schemas.openxmlformats.org/drawingml/2006/main" xmlns:r="http://schemas.openxmlformats.org/officeDocument/2006/relationships" xmlns:p="http://schemas.openxmlformats.org/presentationml/2006/main">
  <p:tag name="NUM" val="21"/>
</p:tagLst>
</file>

<file path=ppt/tags/tag765.xml><?xml version="1.0" encoding="utf-8"?>
<p:tagLst xmlns:a="http://schemas.openxmlformats.org/drawingml/2006/main" xmlns:r="http://schemas.openxmlformats.org/officeDocument/2006/relationships" xmlns:p="http://schemas.openxmlformats.org/presentationml/2006/main">
  <p:tag name="NUM" val="22"/>
</p:tagLst>
</file>

<file path=ppt/tags/tag766.xml><?xml version="1.0" encoding="utf-8"?>
<p:tagLst xmlns:a="http://schemas.openxmlformats.org/drawingml/2006/main" xmlns:r="http://schemas.openxmlformats.org/officeDocument/2006/relationships" xmlns:p="http://schemas.openxmlformats.org/presentationml/2006/main">
  <p:tag name="NUM" val="23"/>
</p:tagLst>
</file>

<file path=ppt/tags/tag767.xml><?xml version="1.0" encoding="utf-8"?>
<p:tagLst xmlns:a="http://schemas.openxmlformats.org/drawingml/2006/main" xmlns:r="http://schemas.openxmlformats.org/officeDocument/2006/relationships" xmlns:p="http://schemas.openxmlformats.org/presentationml/2006/main">
  <p:tag name="NUM" val="24"/>
</p:tagLst>
</file>

<file path=ppt/tags/tag768.xml><?xml version="1.0" encoding="utf-8"?>
<p:tagLst xmlns:a="http://schemas.openxmlformats.org/drawingml/2006/main" xmlns:r="http://schemas.openxmlformats.org/officeDocument/2006/relationships" xmlns:p="http://schemas.openxmlformats.org/presentationml/2006/main">
  <p:tag name="NUM" val="25"/>
</p:tagLst>
</file>

<file path=ppt/tags/tag769.xml><?xml version="1.0" encoding="utf-8"?>
<p:tagLst xmlns:a="http://schemas.openxmlformats.org/drawingml/2006/main" xmlns:r="http://schemas.openxmlformats.org/officeDocument/2006/relationships" xmlns:p="http://schemas.openxmlformats.org/presentationml/2006/main">
  <p:tag name="NUM" val="26"/>
</p:tagLst>
</file>

<file path=ppt/tags/tag77.xml><?xml version="1.0" encoding="utf-8"?>
<p:tagLst xmlns:a="http://schemas.openxmlformats.org/drawingml/2006/main" xmlns:r="http://schemas.openxmlformats.org/officeDocument/2006/relationships" xmlns:p="http://schemas.openxmlformats.org/presentationml/2006/main">
  <p:tag name="NUM" val="16"/>
</p:tagLst>
</file>

<file path=ppt/tags/tag770.xml><?xml version="1.0" encoding="utf-8"?>
<p:tagLst xmlns:a="http://schemas.openxmlformats.org/drawingml/2006/main" xmlns:r="http://schemas.openxmlformats.org/officeDocument/2006/relationships" xmlns:p="http://schemas.openxmlformats.org/presentationml/2006/main">
  <p:tag name="NUM" val="27"/>
</p:tagLst>
</file>

<file path=ppt/tags/tag771.xml><?xml version="1.0" encoding="utf-8"?>
<p:tagLst xmlns:a="http://schemas.openxmlformats.org/drawingml/2006/main" xmlns:r="http://schemas.openxmlformats.org/officeDocument/2006/relationships" xmlns:p="http://schemas.openxmlformats.org/presentationml/2006/main">
  <p:tag name="NUM" val="28"/>
</p:tagLst>
</file>

<file path=ppt/tags/tag772.xml><?xml version="1.0" encoding="utf-8"?>
<p:tagLst xmlns:a="http://schemas.openxmlformats.org/drawingml/2006/main" xmlns:r="http://schemas.openxmlformats.org/officeDocument/2006/relationships" xmlns:p="http://schemas.openxmlformats.org/presentationml/2006/main">
  <p:tag name="NUM" val="29"/>
</p:tagLst>
</file>

<file path=ppt/tags/tag773.xml><?xml version="1.0" encoding="utf-8"?>
<p:tagLst xmlns:a="http://schemas.openxmlformats.org/drawingml/2006/main" xmlns:r="http://schemas.openxmlformats.org/officeDocument/2006/relationships" xmlns:p="http://schemas.openxmlformats.org/presentationml/2006/main">
  <p:tag name="NUM" val="30"/>
</p:tagLst>
</file>

<file path=ppt/tags/tag774.xml><?xml version="1.0" encoding="utf-8"?>
<p:tagLst xmlns:a="http://schemas.openxmlformats.org/drawingml/2006/main" xmlns:r="http://schemas.openxmlformats.org/officeDocument/2006/relationships" xmlns:p="http://schemas.openxmlformats.org/presentationml/2006/main">
  <p:tag name="NUM" val="31"/>
</p:tagLst>
</file>

<file path=ppt/tags/tag775.xml><?xml version="1.0" encoding="utf-8"?>
<p:tagLst xmlns:a="http://schemas.openxmlformats.org/drawingml/2006/main" xmlns:r="http://schemas.openxmlformats.org/officeDocument/2006/relationships" xmlns:p="http://schemas.openxmlformats.org/presentationml/2006/main">
  <p:tag name="NUM" val="32"/>
</p:tagLst>
</file>

<file path=ppt/tags/tag776.xml><?xml version="1.0" encoding="utf-8"?>
<p:tagLst xmlns:a="http://schemas.openxmlformats.org/drawingml/2006/main" xmlns:r="http://schemas.openxmlformats.org/officeDocument/2006/relationships" xmlns:p="http://schemas.openxmlformats.org/presentationml/2006/main">
  <p:tag name="NUM" val="33"/>
</p:tagLst>
</file>

<file path=ppt/tags/tag777.xml><?xml version="1.0" encoding="utf-8"?>
<p:tagLst xmlns:a="http://schemas.openxmlformats.org/drawingml/2006/main" xmlns:r="http://schemas.openxmlformats.org/officeDocument/2006/relationships" xmlns:p="http://schemas.openxmlformats.org/presentationml/2006/main">
  <p:tag name="NUM" val="34"/>
</p:tagLst>
</file>

<file path=ppt/tags/tag778.xml><?xml version="1.0" encoding="utf-8"?>
<p:tagLst xmlns:a="http://schemas.openxmlformats.org/drawingml/2006/main" xmlns:r="http://schemas.openxmlformats.org/officeDocument/2006/relationships" xmlns:p="http://schemas.openxmlformats.org/presentationml/2006/main">
  <p:tag name="NUM" val="35"/>
</p:tagLst>
</file>

<file path=ppt/tags/tag779.xml><?xml version="1.0" encoding="utf-8"?>
<p:tagLst xmlns:a="http://schemas.openxmlformats.org/drawingml/2006/main" xmlns:r="http://schemas.openxmlformats.org/officeDocument/2006/relationships" xmlns:p="http://schemas.openxmlformats.org/presentationml/2006/main">
  <p:tag name="NUM" val="36"/>
</p:tagLst>
</file>

<file path=ppt/tags/tag78.xml><?xml version="1.0" encoding="utf-8"?>
<p:tagLst xmlns:a="http://schemas.openxmlformats.org/drawingml/2006/main" xmlns:r="http://schemas.openxmlformats.org/officeDocument/2006/relationships" xmlns:p="http://schemas.openxmlformats.org/presentationml/2006/main">
  <p:tag name="NUM" val="17"/>
</p:tagLst>
</file>

<file path=ppt/tags/tag780.xml><?xml version="1.0" encoding="utf-8"?>
<p:tagLst xmlns:a="http://schemas.openxmlformats.org/drawingml/2006/main" xmlns:r="http://schemas.openxmlformats.org/officeDocument/2006/relationships" xmlns:p="http://schemas.openxmlformats.org/presentationml/2006/main">
  <p:tag name="NUM" val="37"/>
</p:tagLst>
</file>

<file path=ppt/tags/tag781.xml><?xml version="1.0" encoding="utf-8"?>
<p:tagLst xmlns:a="http://schemas.openxmlformats.org/drawingml/2006/main" xmlns:r="http://schemas.openxmlformats.org/officeDocument/2006/relationships" xmlns:p="http://schemas.openxmlformats.org/presentationml/2006/main">
  <p:tag name="NUM" val="38"/>
</p:tagLst>
</file>

<file path=ppt/tags/tag782.xml><?xml version="1.0" encoding="utf-8"?>
<p:tagLst xmlns:a="http://schemas.openxmlformats.org/drawingml/2006/main" xmlns:r="http://schemas.openxmlformats.org/officeDocument/2006/relationships" xmlns:p="http://schemas.openxmlformats.org/presentationml/2006/main">
  <p:tag name="NUM" val="39"/>
</p:tagLst>
</file>

<file path=ppt/tags/tag783.xml><?xml version="1.0" encoding="utf-8"?>
<p:tagLst xmlns:a="http://schemas.openxmlformats.org/drawingml/2006/main" xmlns:r="http://schemas.openxmlformats.org/officeDocument/2006/relationships" xmlns:p="http://schemas.openxmlformats.org/presentationml/2006/main">
  <p:tag name="NUM" val="40"/>
</p:tagLst>
</file>

<file path=ppt/tags/tag784.xml><?xml version="1.0" encoding="utf-8"?>
<p:tagLst xmlns:a="http://schemas.openxmlformats.org/drawingml/2006/main" xmlns:r="http://schemas.openxmlformats.org/officeDocument/2006/relationships" xmlns:p="http://schemas.openxmlformats.org/presentationml/2006/main">
  <p:tag name="NUM" val="41"/>
</p:tagLst>
</file>

<file path=ppt/tags/tag785.xml><?xml version="1.0" encoding="utf-8"?>
<p:tagLst xmlns:a="http://schemas.openxmlformats.org/drawingml/2006/main" xmlns:r="http://schemas.openxmlformats.org/officeDocument/2006/relationships" xmlns:p="http://schemas.openxmlformats.org/presentationml/2006/main">
  <p:tag name="NUM" val="42"/>
</p:tagLst>
</file>

<file path=ppt/tags/tag786.xml><?xml version="1.0" encoding="utf-8"?>
<p:tagLst xmlns:a="http://schemas.openxmlformats.org/drawingml/2006/main" xmlns:r="http://schemas.openxmlformats.org/officeDocument/2006/relationships" xmlns:p="http://schemas.openxmlformats.org/presentationml/2006/main">
  <p:tag name="NUM" val="43"/>
</p:tagLst>
</file>

<file path=ppt/tags/tag787.xml><?xml version="1.0" encoding="utf-8"?>
<p:tagLst xmlns:a="http://schemas.openxmlformats.org/drawingml/2006/main" xmlns:r="http://schemas.openxmlformats.org/officeDocument/2006/relationships" xmlns:p="http://schemas.openxmlformats.org/presentationml/2006/main">
  <p:tag name="NUM" val="44"/>
</p:tagLst>
</file>

<file path=ppt/tags/tag788.xml><?xml version="1.0" encoding="utf-8"?>
<p:tagLst xmlns:a="http://schemas.openxmlformats.org/drawingml/2006/main" xmlns:r="http://schemas.openxmlformats.org/officeDocument/2006/relationships" xmlns:p="http://schemas.openxmlformats.org/presentationml/2006/main">
  <p:tag name="NUM" val="45"/>
</p:tagLst>
</file>

<file path=ppt/tags/tag789.xml><?xml version="1.0" encoding="utf-8"?>
<p:tagLst xmlns:a="http://schemas.openxmlformats.org/drawingml/2006/main" xmlns:r="http://schemas.openxmlformats.org/officeDocument/2006/relationships" xmlns:p="http://schemas.openxmlformats.org/presentationml/2006/main">
  <p:tag name="NUM" val="46"/>
</p:tagLst>
</file>

<file path=ppt/tags/tag79.xml><?xml version="1.0" encoding="utf-8"?>
<p:tagLst xmlns:a="http://schemas.openxmlformats.org/drawingml/2006/main" xmlns:r="http://schemas.openxmlformats.org/officeDocument/2006/relationships" xmlns:p="http://schemas.openxmlformats.org/presentationml/2006/main">
  <p:tag name="NUM" val="18"/>
</p:tagLst>
</file>

<file path=ppt/tags/tag790.xml><?xml version="1.0" encoding="utf-8"?>
<p:tagLst xmlns:a="http://schemas.openxmlformats.org/drawingml/2006/main" xmlns:r="http://schemas.openxmlformats.org/officeDocument/2006/relationships" xmlns:p="http://schemas.openxmlformats.org/presentationml/2006/main">
  <p:tag name="NUM" val="47"/>
</p:tagLst>
</file>

<file path=ppt/tags/tag791.xml><?xml version="1.0" encoding="utf-8"?>
<p:tagLst xmlns:a="http://schemas.openxmlformats.org/drawingml/2006/main" xmlns:r="http://schemas.openxmlformats.org/officeDocument/2006/relationships" xmlns:p="http://schemas.openxmlformats.org/presentationml/2006/main">
  <p:tag name="NUM" val="48"/>
</p:tagLst>
</file>

<file path=ppt/tags/tag792.xml><?xml version="1.0" encoding="utf-8"?>
<p:tagLst xmlns:a="http://schemas.openxmlformats.org/drawingml/2006/main" xmlns:r="http://schemas.openxmlformats.org/officeDocument/2006/relationships" xmlns:p="http://schemas.openxmlformats.org/presentationml/2006/main">
  <p:tag name="NUM" val="49"/>
</p:tagLst>
</file>

<file path=ppt/tags/tag793.xml><?xml version="1.0" encoding="utf-8"?>
<p:tagLst xmlns:a="http://schemas.openxmlformats.org/drawingml/2006/main" xmlns:r="http://schemas.openxmlformats.org/officeDocument/2006/relationships" xmlns:p="http://schemas.openxmlformats.org/presentationml/2006/main">
  <p:tag name="NUM" val="50"/>
</p:tagLst>
</file>

<file path=ppt/tags/tag794.xml><?xml version="1.0" encoding="utf-8"?>
<p:tagLst xmlns:a="http://schemas.openxmlformats.org/drawingml/2006/main" xmlns:r="http://schemas.openxmlformats.org/officeDocument/2006/relationships" xmlns:p="http://schemas.openxmlformats.org/presentationml/2006/main">
  <p:tag name="NUM" val="51"/>
</p:tagLst>
</file>

<file path=ppt/tags/tag795.xml><?xml version="1.0" encoding="utf-8"?>
<p:tagLst xmlns:a="http://schemas.openxmlformats.org/drawingml/2006/main" xmlns:r="http://schemas.openxmlformats.org/officeDocument/2006/relationships" xmlns:p="http://schemas.openxmlformats.org/presentationml/2006/main">
  <p:tag name="NUM" val="52"/>
</p:tagLst>
</file>

<file path=ppt/tags/tag796.xml><?xml version="1.0" encoding="utf-8"?>
<p:tagLst xmlns:a="http://schemas.openxmlformats.org/drawingml/2006/main" xmlns:r="http://schemas.openxmlformats.org/officeDocument/2006/relationships" xmlns:p="http://schemas.openxmlformats.org/presentationml/2006/main">
  <p:tag name="NUM" val="53"/>
</p:tagLst>
</file>

<file path=ppt/tags/tag797.xml><?xml version="1.0" encoding="utf-8"?>
<p:tagLst xmlns:a="http://schemas.openxmlformats.org/drawingml/2006/main" xmlns:r="http://schemas.openxmlformats.org/officeDocument/2006/relationships" xmlns:p="http://schemas.openxmlformats.org/presentationml/2006/main">
  <p:tag name="NUM" val="54"/>
</p:tagLst>
</file>

<file path=ppt/tags/tag798.xml><?xml version="1.0" encoding="utf-8"?>
<p:tagLst xmlns:a="http://schemas.openxmlformats.org/drawingml/2006/main" xmlns:r="http://schemas.openxmlformats.org/officeDocument/2006/relationships" xmlns:p="http://schemas.openxmlformats.org/presentationml/2006/main">
  <p:tag name="NUM" val="55"/>
</p:tagLst>
</file>

<file path=ppt/tags/tag799.xml><?xml version="1.0" encoding="utf-8"?>
<p:tagLst xmlns:a="http://schemas.openxmlformats.org/drawingml/2006/main" xmlns:r="http://schemas.openxmlformats.org/officeDocument/2006/relationships" xmlns:p="http://schemas.openxmlformats.org/presentationml/2006/main">
  <p:tag name="NUM" val="56"/>
</p:tagLst>
</file>

<file path=ppt/tags/tag8.xml><?xml version="1.0" encoding="utf-8"?>
<p:tagLst xmlns:a="http://schemas.openxmlformats.org/drawingml/2006/main" xmlns:r="http://schemas.openxmlformats.org/officeDocument/2006/relationships" xmlns:p="http://schemas.openxmlformats.org/presentationml/2006/main">
  <p:tag name="NUM" val="7"/>
</p:tagLst>
</file>

<file path=ppt/tags/tag80.xml><?xml version="1.0" encoding="utf-8"?>
<p:tagLst xmlns:a="http://schemas.openxmlformats.org/drawingml/2006/main" xmlns:r="http://schemas.openxmlformats.org/officeDocument/2006/relationships" xmlns:p="http://schemas.openxmlformats.org/presentationml/2006/main">
  <p:tag name="NUM" val="19"/>
</p:tagLst>
</file>

<file path=ppt/tags/tag800.xml><?xml version="1.0" encoding="utf-8"?>
<p:tagLst xmlns:a="http://schemas.openxmlformats.org/drawingml/2006/main" xmlns:r="http://schemas.openxmlformats.org/officeDocument/2006/relationships" xmlns:p="http://schemas.openxmlformats.org/presentationml/2006/main">
  <p:tag name="NUM" val="57"/>
</p:tagLst>
</file>

<file path=ppt/tags/tag801.xml><?xml version="1.0" encoding="utf-8"?>
<p:tagLst xmlns:a="http://schemas.openxmlformats.org/drawingml/2006/main" xmlns:r="http://schemas.openxmlformats.org/officeDocument/2006/relationships" xmlns:p="http://schemas.openxmlformats.org/presentationml/2006/main">
  <p:tag name="NUM" val="58"/>
</p:tagLst>
</file>

<file path=ppt/tags/tag802.xml><?xml version="1.0" encoding="utf-8"?>
<p:tagLst xmlns:a="http://schemas.openxmlformats.org/drawingml/2006/main" xmlns:r="http://schemas.openxmlformats.org/officeDocument/2006/relationships" xmlns:p="http://schemas.openxmlformats.org/presentationml/2006/main">
  <p:tag name="NUM" val="59"/>
</p:tagLst>
</file>

<file path=ppt/tags/tag803.xml><?xml version="1.0" encoding="utf-8"?>
<p:tagLst xmlns:a="http://schemas.openxmlformats.org/drawingml/2006/main" xmlns:r="http://schemas.openxmlformats.org/officeDocument/2006/relationships" xmlns:p="http://schemas.openxmlformats.org/presentationml/2006/main">
  <p:tag name="NUM" val="60"/>
</p:tagLst>
</file>

<file path=ppt/tags/tag804.xml><?xml version="1.0" encoding="utf-8"?>
<p:tagLst xmlns:a="http://schemas.openxmlformats.org/drawingml/2006/main" xmlns:r="http://schemas.openxmlformats.org/officeDocument/2006/relationships" xmlns:p="http://schemas.openxmlformats.org/presentationml/2006/main">
  <p:tag name="NUM" val="61"/>
</p:tagLst>
</file>

<file path=ppt/tags/tag805.xml><?xml version="1.0" encoding="utf-8"?>
<p:tagLst xmlns:a="http://schemas.openxmlformats.org/drawingml/2006/main" xmlns:r="http://schemas.openxmlformats.org/officeDocument/2006/relationships" xmlns:p="http://schemas.openxmlformats.org/presentationml/2006/main">
  <p:tag name="NUM" val="62"/>
</p:tagLst>
</file>

<file path=ppt/tags/tag806.xml><?xml version="1.0" encoding="utf-8"?>
<p:tagLst xmlns:a="http://schemas.openxmlformats.org/drawingml/2006/main" xmlns:r="http://schemas.openxmlformats.org/officeDocument/2006/relationships" xmlns:p="http://schemas.openxmlformats.org/presentationml/2006/main">
  <p:tag name="NUM" val="63"/>
</p:tagLst>
</file>

<file path=ppt/tags/tag807.xml><?xml version="1.0" encoding="utf-8"?>
<p:tagLst xmlns:a="http://schemas.openxmlformats.org/drawingml/2006/main" xmlns:r="http://schemas.openxmlformats.org/officeDocument/2006/relationships" xmlns:p="http://schemas.openxmlformats.org/presentationml/2006/main">
  <p:tag name="NUM" val="64"/>
</p:tagLst>
</file>

<file path=ppt/tags/tag808.xml><?xml version="1.0" encoding="utf-8"?>
<p:tagLst xmlns:a="http://schemas.openxmlformats.org/drawingml/2006/main" xmlns:r="http://schemas.openxmlformats.org/officeDocument/2006/relationships" xmlns:p="http://schemas.openxmlformats.org/presentationml/2006/main">
  <p:tag name="NUM" val="65"/>
</p:tagLst>
</file>

<file path=ppt/tags/tag809.xml><?xml version="1.0" encoding="utf-8"?>
<p:tagLst xmlns:a="http://schemas.openxmlformats.org/drawingml/2006/main" xmlns:r="http://schemas.openxmlformats.org/officeDocument/2006/relationships" xmlns:p="http://schemas.openxmlformats.org/presentationml/2006/main">
  <p:tag name="NUM" val="1"/>
</p:tagLst>
</file>

<file path=ppt/tags/tag81.xml><?xml version="1.0" encoding="utf-8"?>
<p:tagLst xmlns:a="http://schemas.openxmlformats.org/drawingml/2006/main" xmlns:r="http://schemas.openxmlformats.org/officeDocument/2006/relationships" xmlns:p="http://schemas.openxmlformats.org/presentationml/2006/main">
  <p:tag name="NUM" val="20"/>
</p:tagLst>
</file>

<file path=ppt/tags/tag810.xml><?xml version="1.0" encoding="utf-8"?>
<p:tagLst xmlns:a="http://schemas.openxmlformats.org/drawingml/2006/main" xmlns:r="http://schemas.openxmlformats.org/officeDocument/2006/relationships" xmlns:p="http://schemas.openxmlformats.org/presentationml/2006/main">
  <p:tag name="NUM" val="2"/>
</p:tagLst>
</file>

<file path=ppt/tags/tag811.xml><?xml version="1.0" encoding="utf-8"?>
<p:tagLst xmlns:a="http://schemas.openxmlformats.org/drawingml/2006/main" xmlns:r="http://schemas.openxmlformats.org/officeDocument/2006/relationships" xmlns:p="http://schemas.openxmlformats.org/presentationml/2006/main">
  <p:tag name="NUM" val="3"/>
</p:tagLst>
</file>

<file path=ppt/tags/tag812.xml><?xml version="1.0" encoding="utf-8"?>
<p:tagLst xmlns:a="http://schemas.openxmlformats.org/drawingml/2006/main" xmlns:r="http://schemas.openxmlformats.org/officeDocument/2006/relationships" xmlns:p="http://schemas.openxmlformats.org/presentationml/2006/main">
  <p:tag name="NUM" val="4"/>
</p:tagLst>
</file>

<file path=ppt/tags/tag813.xml><?xml version="1.0" encoding="utf-8"?>
<p:tagLst xmlns:a="http://schemas.openxmlformats.org/drawingml/2006/main" xmlns:r="http://schemas.openxmlformats.org/officeDocument/2006/relationships" xmlns:p="http://schemas.openxmlformats.org/presentationml/2006/main">
  <p:tag name="NUM" val="5"/>
</p:tagLst>
</file>

<file path=ppt/tags/tag814.xml><?xml version="1.0" encoding="utf-8"?>
<p:tagLst xmlns:a="http://schemas.openxmlformats.org/drawingml/2006/main" xmlns:r="http://schemas.openxmlformats.org/officeDocument/2006/relationships" xmlns:p="http://schemas.openxmlformats.org/presentationml/2006/main">
  <p:tag name="NUM" val="6"/>
</p:tagLst>
</file>

<file path=ppt/tags/tag815.xml><?xml version="1.0" encoding="utf-8"?>
<p:tagLst xmlns:a="http://schemas.openxmlformats.org/drawingml/2006/main" xmlns:r="http://schemas.openxmlformats.org/officeDocument/2006/relationships" xmlns:p="http://schemas.openxmlformats.org/presentationml/2006/main">
  <p:tag name="NUM" val="7"/>
</p:tagLst>
</file>

<file path=ppt/tags/tag816.xml><?xml version="1.0" encoding="utf-8"?>
<p:tagLst xmlns:a="http://schemas.openxmlformats.org/drawingml/2006/main" xmlns:r="http://schemas.openxmlformats.org/officeDocument/2006/relationships" xmlns:p="http://schemas.openxmlformats.org/presentationml/2006/main">
  <p:tag name="NUM" val="8"/>
</p:tagLst>
</file>

<file path=ppt/tags/tag817.xml><?xml version="1.0" encoding="utf-8"?>
<p:tagLst xmlns:a="http://schemas.openxmlformats.org/drawingml/2006/main" xmlns:r="http://schemas.openxmlformats.org/officeDocument/2006/relationships" xmlns:p="http://schemas.openxmlformats.org/presentationml/2006/main">
  <p:tag name="NUM" val="9"/>
</p:tagLst>
</file>

<file path=ppt/tags/tag818.xml><?xml version="1.0" encoding="utf-8"?>
<p:tagLst xmlns:a="http://schemas.openxmlformats.org/drawingml/2006/main" xmlns:r="http://schemas.openxmlformats.org/officeDocument/2006/relationships" xmlns:p="http://schemas.openxmlformats.org/presentationml/2006/main">
  <p:tag name="NUM" val="10"/>
</p:tagLst>
</file>

<file path=ppt/tags/tag819.xml><?xml version="1.0" encoding="utf-8"?>
<p:tagLst xmlns:a="http://schemas.openxmlformats.org/drawingml/2006/main" xmlns:r="http://schemas.openxmlformats.org/officeDocument/2006/relationships" xmlns:p="http://schemas.openxmlformats.org/presentationml/2006/main">
  <p:tag name="NUM" val="11"/>
</p:tagLst>
</file>

<file path=ppt/tags/tag82.xml><?xml version="1.0" encoding="utf-8"?>
<p:tagLst xmlns:a="http://schemas.openxmlformats.org/drawingml/2006/main" xmlns:r="http://schemas.openxmlformats.org/officeDocument/2006/relationships" xmlns:p="http://schemas.openxmlformats.org/presentationml/2006/main">
  <p:tag name="NUM" val="21"/>
</p:tagLst>
</file>

<file path=ppt/tags/tag820.xml><?xml version="1.0" encoding="utf-8"?>
<p:tagLst xmlns:a="http://schemas.openxmlformats.org/drawingml/2006/main" xmlns:r="http://schemas.openxmlformats.org/officeDocument/2006/relationships" xmlns:p="http://schemas.openxmlformats.org/presentationml/2006/main">
  <p:tag name="NUM" val="12"/>
</p:tagLst>
</file>

<file path=ppt/tags/tag821.xml><?xml version="1.0" encoding="utf-8"?>
<p:tagLst xmlns:a="http://schemas.openxmlformats.org/drawingml/2006/main" xmlns:r="http://schemas.openxmlformats.org/officeDocument/2006/relationships" xmlns:p="http://schemas.openxmlformats.org/presentationml/2006/main">
  <p:tag name="NUM" val="13"/>
</p:tagLst>
</file>

<file path=ppt/tags/tag822.xml><?xml version="1.0" encoding="utf-8"?>
<p:tagLst xmlns:a="http://schemas.openxmlformats.org/drawingml/2006/main" xmlns:r="http://schemas.openxmlformats.org/officeDocument/2006/relationships" xmlns:p="http://schemas.openxmlformats.org/presentationml/2006/main">
  <p:tag name="NUM" val="14"/>
</p:tagLst>
</file>

<file path=ppt/tags/tag823.xml><?xml version="1.0" encoding="utf-8"?>
<p:tagLst xmlns:a="http://schemas.openxmlformats.org/drawingml/2006/main" xmlns:r="http://schemas.openxmlformats.org/officeDocument/2006/relationships" xmlns:p="http://schemas.openxmlformats.org/presentationml/2006/main">
  <p:tag name="NUM" val="15"/>
</p:tagLst>
</file>

<file path=ppt/tags/tag824.xml><?xml version="1.0" encoding="utf-8"?>
<p:tagLst xmlns:a="http://schemas.openxmlformats.org/drawingml/2006/main" xmlns:r="http://schemas.openxmlformats.org/officeDocument/2006/relationships" xmlns:p="http://schemas.openxmlformats.org/presentationml/2006/main">
  <p:tag name="NUM" val="16"/>
</p:tagLst>
</file>

<file path=ppt/tags/tag825.xml><?xml version="1.0" encoding="utf-8"?>
<p:tagLst xmlns:a="http://schemas.openxmlformats.org/drawingml/2006/main" xmlns:r="http://schemas.openxmlformats.org/officeDocument/2006/relationships" xmlns:p="http://schemas.openxmlformats.org/presentationml/2006/main">
  <p:tag name="NUM" val="17"/>
</p:tagLst>
</file>

<file path=ppt/tags/tag826.xml><?xml version="1.0" encoding="utf-8"?>
<p:tagLst xmlns:a="http://schemas.openxmlformats.org/drawingml/2006/main" xmlns:r="http://schemas.openxmlformats.org/officeDocument/2006/relationships" xmlns:p="http://schemas.openxmlformats.org/presentationml/2006/main">
  <p:tag name="NUM" val="18"/>
</p:tagLst>
</file>

<file path=ppt/tags/tag827.xml><?xml version="1.0" encoding="utf-8"?>
<p:tagLst xmlns:a="http://schemas.openxmlformats.org/drawingml/2006/main" xmlns:r="http://schemas.openxmlformats.org/officeDocument/2006/relationships" xmlns:p="http://schemas.openxmlformats.org/presentationml/2006/main">
  <p:tag name="NUM" val="19"/>
</p:tagLst>
</file>

<file path=ppt/tags/tag828.xml><?xml version="1.0" encoding="utf-8"?>
<p:tagLst xmlns:a="http://schemas.openxmlformats.org/drawingml/2006/main" xmlns:r="http://schemas.openxmlformats.org/officeDocument/2006/relationships" xmlns:p="http://schemas.openxmlformats.org/presentationml/2006/main">
  <p:tag name="NUM" val="20"/>
</p:tagLst>
</file>

<file path=ppt/tags/tag829.xml><?xml version="1.0" encoding="utf-8"?>
<p:tagLst xmlns:a="http://schemas.openxmlformats.org/drawingml/2006/main" xmlns:r="http://schemas.openxmlformats.org/officeDocument/2006/relationships" xmlns:p="http://schemas.openxmlformats.org/presentationml/2006/main">
  <p:tag name="NUM" val="21"/>
</p:tagLst>
</file>

<file path=ppt/tags/tag83.xml><?xml version="1.0" encoding="utf-8"?>
<p:tagLst xmlns:a="http://schemas.openxmlformats.org/drawingml/2006/main" xmlns:r="http://schemas.openxmlformats.org/officeDocument/2006/relationships" xmlns:p="http://schemas.openxmlformats.org/presentationml/2006/main">
  <p:tag name="NUM" val="22"/>
</p:tagLst>
</file>

<file path=ppt/tags/tag830.xml><?xml version="1.0" encoding="utf-8"?>
<p:tagLst xmlns:a="http://schemas.openxmlformats.org/drawingml/2006/main" xmlns:r="http://schemas.openxmlformats.org/officeDocument/2006/relationships" xmlns:p="http://schemas.openxmlformats.org/presentationml/2006/main">
  <p:tag name="NUM" val="22"/>
</p:tagLst>
</file>

<file path=ppt/tags/tag831.xml><?xml version="1.0" encoding="utf-8"?>
<p:tagLst xmlns:a="http://schemas.openxmlformats.org/drawingml/2006/main" xmlns:r="http://schemas.openxmlformats.org/officeDocument/2006/relationships" xmlns:p="http://schemas.openxmlformats.org/presentationml/2006/main">
  <p:tag name="NUM" val="23"/>
</p:tagLst>
</file>

<file path=ppt/tags/tag832.xml><?xml version="1.0" encoding="utf-8"?>
<p:tagLst xmlns:a="http://schemas.openxmlformats.org/drawingml/2006/main" xmlns:r="http://schemas.openxmlformats.org/officeDocument/2006/relationships" xmlns:p="http://schemas.openxmlformats.org/presentationml/2006/main">
  <p:tag name="NUM" val="24"/>
</p:tagLst>
</file>

<file path=ppt/tags/tag833.xml><?xml version="1.0" encoding="utf-8"?>
<p:tagLst xmlns:a="http://schemas.openxmlformats.org/drawingml/2006/main" xmlns:r="http://schemas.openxmlformats.org/officeDocument/2006/relationships" xmlns:p="http://schemas.openxmlformats.org/presentationml/2006/main">
  <p:tag name="NUM" val="25"/>
</p:tagLst>
</file>

<file path=ppt/tags/tag834.xml><?xml version="1.0" encoding="utf-8"?>
<p:tagLst xmlns:a="http://schemas.openxmlformats.org/drawingml/2006/main" xmlns:r="http://schemas.openxmlformats.org/officeDocument/2006/relationships" xmlns:p="http://schemas.openxmlformats.org/presentationml/2006/main">
  <p:tag name="NUM" val="26"/>
</p:tagLst>
</file>

<file path=ppt/tags/tag835.xml><?xml version="1.0" encoding="utf-8"?>
<p:tagLst xmlns:a="http://schemas.openxmlformats.org/drawingml/2006/main" xmlns:r="http://schemas.openxmlformats.org/officeDocument/2006/relationships" xmlns:p="http://schemas.openxmlformats.org/presentationml/2006/main">
  <p:tag name="NUM" val="27"/>
</p:tagLst>
</file>

<file path=ppt/tags/tag836.xml><?xml version="1.0" encoding="utf-8"?>
<p:tagLst xmlns:a="http://schemas.openxmlformats.org/drawingml/2006/main" xmlns:r="http://schemas.openxmlformats.org/officeDocument/2006/relationships" xmlns:p="http://schemas.openxmlformats.org/presentationml/2006/main">
  <p:tag name="NUM" val="28"/>
</p:tagLst>
</file>

<file path=ppt/tags/tag837.xml><?xml version="1.0" encoding="utf-8"?>
<p:tagLst xmlns:a="http://schemas.openxmlformats.org/drawingml/2006/main" xmlns:r="http://schemas.openxmlformats.org/officeDocument/2006/relationships" xmlns:p="http://schemas.openxmlformats.org/presentationml/2006/main">
  <p:tag name="NUM" val="29"/>
</p:tagLst>
</file>

<file path=ppt/tags/tag838.xml><?xml version="1.0" encoding="utf-8"?>
<p:tagLst xmlns:a="http://schemas.openxmlformats.org/drawingml/2006/main" xmlns:r="http://schemas.openxmlformats.org/officeDocument/2006/relationships" xmlns:p="http://schemas.openxmlformats.org/presentationml/2006/main">
  <p:tag name="NUM" val="30"/>
</p:tagLst>
</file>

<file path=ppt/tags/tag839.xml><?xml version="1.0" encoding="utf-8"?>
<p:tagLst xmlns:a="http://schemas.openxmlformats.org/drawingml/2006/main" xmlns:r="http://schemas.openxmlformats.org/officeDocument/2006/relationships" xmlns:p="http://schemas.openxmlformats.org/presentationml/2006/main">
  <p:tag name="NUM" val="1"/>
</p:tagLst>
</file>

<file path=ppt/tags/tag84.xml><?xml version="1.0" encoding="utf-8"?>
<p:tagLst xmlns:a="http://schemas.openxmlformats.org/drawingml/2006/main" xmlns:r="http://schemas.openxmlformats.org/officeDocument/2006/relationships" xmlns:p="http://schemas.openxmlformats.org/presentationml/2006/main">
  <p:tag name="NUM" val="23"/>
</p:tagLst>
</file>

<file path=ppt/tags/tag840.xml><?xml version="1.0" encoding="utf-8"?>
<p:tagLst xmlns:a="http://schemas.openxmlformats.org/drawingml/2006/main" xmlns:r="http://schemas.openxmlformats.org/officeDocument/2006/relationships" xmlns:p="http://schemas.openxmlformats.org/presentationml/2006/main">
  <p:tag name="NUM" val="2"/>
</p:tagLst>
</file>

<file path=ppt/tags/tag841.xml><?xml version="1.0" encoding="utf-8"?>
<p:tagLst xmlns:a="http://schemas.openxmlformats.org/drawingml/2006/main" xmlns:r="http://schemas.openxmlformats.org/officeDocument/2006/relationships" xmlns:p="http://schemas.openxmlformats.org/presentationml/2006/main">
  <p:tag name="NUM" val="3"/>
</p:tagLst>
</file>

<file path=ppt/tags/tag842.xml><?xml version="1.0" encoding="utf-8"?>
<p:tagLst xmlns:a="http://schemas.openxmlformats.org/drawingml/2006/main" xmlns:r="http://schemas.openxmlformats.org/officeDocument/2006/relationships" xmlns:p="http://schemas.openxmlformats.org/presentationml/2006/main">
  <p:tag name="NUM" val="4"/>
</p:tagLst>
</file>

<file path=ppt/tags/tag843.xml><?xml version="1.0" encoding="utf-8"?>
<p:tagLst xmlns:a="http://schemas.openxmlformats.org/drawingml/2006/main" xmlns:r="http://schemas.openxmlformats.org/officeDocument/2006/relationships" xmlns:p="http://schemas.openxmlformats.org/presentationml/2006/main">
  <p:tag name="NUM" val="5"/>
</p:tagLst>
</file>

<file path=ppt/tags/tag844.xml><?xml version="1.0" encoding="utf-8"?>
<p:tagLst xmlns:a="http://schemas.openxmlformats.org/drawingml/2006/main" xmlns:r="http://schemas.openxmlformats.org/officeDocument/2006/relationships" xmlns:p="http://schemas.openxmlformats.org/presentationml/2006/main">
  <p:tag name="NUM" val="6"/>
</p:tagLst>
</file>

<file path=ppt/tags/tag845.xml><?xml version="1.0" encoding="utf-8"?>
<p:tagLst xmlns:a="http://schemas.openxmlformats.org/drawingml/2006/main" xmlns:r="http://schemas.openxmlformats.org/officeDocument/2006/relationships" xmlns:p="http://schemas.openxmlformats.org/presentationml/2006/main">
  <p:tag name="NUM" val="7"/>
</p:tagLst>
</file>

<file path=ppt/tags/tag846.xml><?xml version="1.0" encoding="utf-8"?>
<p:tagLst xmlns:a="http://schemas.openxmlformats.org/drawingml/2006/main" xmlns:r="http://schemas.openxmlformats.org/officeDocument/2006/relationships" xmlns:p="http://schemas.openxmlformats.org/presentationml/2006/main">
  <p:tag name="NUM" val="8"/>
</p:tagLst>
</file>

<file path=ppt/tags/tag847.xml><?xml version="1.0" encoding="utf-8"?>
<p:tagLst xmlns:a="http://schemas.openxmlformats.org/drawingml/2006/main" xmlns:r="http://schemas.openxmlformats.org/officeDocument/2006/relationships" xmlns:p="http://schemas.openxmlformats.org/presentationml/2006/main">
  <p:tag name="NUM" val="9"/>
</p:tagLst>
</file>

<file path=ppt/tags/tag848.xml><?xml version="1.0" encoding="utf-8"?>
<p:tagLst xmlns:a="http://schemas.openxmlformats.org/drawingml/2006/main" xmlns:r="http://schemas.openxmlformats.org/officeDocument/2006/relationships" xmlns:p="http://schemas.openxmlformats.org/presentationml/2006/main">
  <p:tag name="NUM" val="10"/>
</p:tagLst>
</file>

<file path=ppt/tags/tag849.xml><?xml version="1.0" encoding="utf-8"?>
<p:tagLst xmlns:a="http://schemas.openxmlformats.org/drawingml/2006/main" xmlns:r="http://schemas.openxmlformats.org/officeDocument/2006/relationships" xmlns:p="http://schemas.openxmlformats.org/presentationml/2006/main">
  <p:tag name="NUM" val="11"/>
</p:tagLst>
</file>

<file path=ppt/tags/tag85.xml><?xml version="1.0" encoding="utf-8"?>
<p:tagLst xmlns:a="http://schemas.openxmlformats.org/drawingml/2006/main" xmlns:r="http://schemas.openxmlformats.org/officeDocument/2006/relationships" xmlns:p="http://schemas.openxmlformats.org/presentationml/2006/main">
  <p:tag name="NUM" val="24"/>
</p:tagLst>
</file>

<file path=ppt/tags/tag850.xml><?xml version="1.0" encoding="utf-8"?>
<p:tagLst xmlns:a="http://schemas.openxmlformats.org/drawingml/2006/main" xmlns:r="http://schemas.openxmlformats.org/officeDocument/2006/relationships" xmlns:p="http://schemas.openxmlformats.org/presentationml/2006/main">
  <p:tag name="NUM" val="12"/>
</p:tagLst>
</file>

<file path=ppt/tags/tag851.xml><?xml version="1.0" encoding="utf-8"?>
<p:tagLst xmlns:a="http://schemas.openxmlformats.org/drawingml/2006/main" xmlns:r="http://schemas.openxmlformats.org/officeDocument/2006/relationships" xmlns:p="http://schemas.openxmlformats.org/presentationml/2006/main">
  <p:tag name="NUM" val="13"/>
</p:tagLst>
</file>

<file path=ppt/tags/tag852.xml><?xml version="1.0" encoding="utf-8"?>
<p:tagLst xmlns:a="http://schemas.openxmlformats.org/drawingml/2006/main" xmlns:r="http://schemas.openxmlformats.org/officeDocument/2006/relationships" xmlns:p="http://schemas.openxmlformats.org/presentationml/2006/main">
  <p:tag name="NUM" val="14"/>
</p:tagLst>
</file>

<file path=ppt/tags/tag853.xml><?xml version="1.0" encoding="utf-8"?>
<p:tagLst xmlns:a="http://schemas.openxmlformats.org/drawingml/2006/main" xmlns:r="http://schemas.openxmlformats.org/officeDocument/2006/relationships" xmlns:p="http://schemas.openxmlformats.org/presentationml/2006/main">
  <p:tag name="NUM" val="15"/>
</p:tagLst>
</file>

<file path=ppt/tags/tag854.xml><?xml version="1.0" encoding="utf-8"?>
<p:tagLst xmlns:a="http://schemas.openxmlformats.org/drawingml/2006/main" xmlns:r="http://schemas.openxmlformats.org/officeDocument/2006/relationships" xmlns:p="http://schemas.openxmlformats.org/presentationml/2006/main">
  <p:tag name="NUM" val="16"/>
</p:tagLst>
</file>

<file path=ppt/tags/tag855.xml><?xml version="1.0" encoding="utf-8"?>
<p:tagLst xmlns:a="http://schemas.openxmlformats.org/drawingml/2006/main" xmlns:r="http://schemas.openxmlformats.org/officeDocument/2006/relationships" xmlns:p="http://schemas.openxmlformats.org/presentationml/2006/main">
  <p:tag name="NUM" val="17"/>
</p:tagLst>
</file>

<file path=ppt/tags/tag856.xml><?xml version="1.0" encoding="utf-8"?>
<p:tagLst xmlns:a="http://schemas.openxmlformats.org/drawingml/2006/main" xmlns:r="http://schemas.openxmlformats.org/officeDocument/2006/relationships" xmlns:p="http://schemas.openxmlformats.org/presentationml/2006/main">
  <p:tag name="NUM" val="18"/>
</p:tagLst>
</file>

<file path=ppt/tags/tag857.xml><?xml version="1.0" encoding="utf-8"?>
<p:tagLst xmlns:a="http://schemas.openxmlformats.org/drawingml/2006/main" xmlns:r="http://schemas.openxmlformats.org/officeDocument/2006/relationships" xmlns:p="http://schemas.openxmlformats.org/presentationml/2006/main">
  <p:tag name="NUM" val="19"/>
</p:tagLst>
</file>

<file path=ppt/tags/tag858.xml><?xml version="1.0" encoding="utf-8"?>
<p:tagLst xmlns:a="http://schemas.openxmlformats.org/drawingml/2006/main" xmlns:r="http://schemas.openxmlformats.org/officeDocument/2006/relationships" xmlns:p="http://schemas.openxmlformats.org/presentationml/2006/main">
  <p:tag name="NUM" val="20"/>
</p:tagLst>
</file>

<file path=ppt/tags/tag859.xml><?xml version="1.0" encoding="utf-8"?>
<p:tagLst xmlns:a="http://schemas.openxmlformats.org/drawingml/2006/main" xmlns:r="http://schemas.openxmlformats.org/officeDocument/2006/relationships" xmlns:p="http://schemas.openxmlformats.org/presentationml/2006/main">
  <p:tag name="NUM" val="21"/>
</p:tagLst>
</file>

<file path=ppt/tags/tag86.xml><?xml version="1.0" encoding="utf-8"?>
<p:tagLst xmlns:a="http://schemas.openxmlformats.org/drawingml/2006/main" xmlns:r="http://schemas.openxmlformats.org/officeDocument/2006/relationships" xmlns:p="http://schemas.openxmlformats.org/presentationml/2006/main">
  <p:tag name="NUM" val="25"/>
</p:tagLst>
</file>

<file path=ppt/tags/tag860.xml><?xml version="1.0" encoding="utf-8"?>
<p:tagLst xmlns:a="http://schemas.openxmlformats.org/drawingml/2006/main" xmlns:r="http://schemas.openxmlformats.org/officeDocument/2006/relationships" xmlns:p="http://schemas.openxmlformats.org/presentationml/2006/main">
  <p:tag name="NUM" val="22"/>
</p:tagLst>
</file>

<file path=ppt/tags/tag861.xml><?xml version="1.0" encoding="utf-8"?>
<p:tagLst xmlns:a="http://schemas.openxmlformats.org/drawingml/2006/main" xmlns:r="http://schemas.openxmlformats.org/officeDocument/2006/relationships" xmlns:p="http://schemas.openxmlformats.org/presentationml/2006/main">
  <p:tag name="NUM" val="23"/>
</p:tagLst>
</file>

<file path=ppt/tags/tag862.xml><?xml version="1.0" encoding="utf-8"?>
<p:tagLst xmlns:a="http://schemas.openxmlformats.org/drawingml/2006/main" xmlns:r="http://schemas.openxmlformats.org/officeDocument/2006/relationships" xmlns:p="http://schemas.openxmlformats.org/presentationml/2006/main">
  <p:tag name="NUM" val="1"/>
</p:tagLst>
</file>

<file path=ppt/tags/tag863.xml><?xml version="1.0" encoding="utf-8"?>
<p:tagLst xmlns:a="http://schemas.openxmlformats.org/drawingml/2006/main" xmlns:r="http://schemas.openxmlformats.org/officeDocument/2006/relationships" xmlns:p="http://schemas.openxmlformats.org/presentationml/2006/main">
  <p:tag name="NUM" val="2"/>
</p:tagLst>
</file>

<file path=ppt/tags/tag864.xml><?xml version="1.0" encoding="utf-8"?>
<p:tagLst xmlns:a="http://schemas.openxmlformats.org/drawingml/2006/main" xmlns:r="http://schemas.openxmlformats.org/officeDocument/2006/relationships" xmlns:p="http://schemas.openxmlformats.org/presentationml/2006/main">
  <p:tag name="NUM" val="3"/>
</p:tagLst>
</file>

<file path=ppt/tags/tag865.xml><?xml version="1.0" encoding="utf-8"?>
<p:tagLst xmlns:a="http://schemas.openxmlformats.org/drawingml/2006/main" xmlns:r="http://schemas.openxmlformats.org/officeDocument/2006/relationships" xmlns:p="http://schemas.openxmlformats.org/presentationml/2006/main">
  <p:tag name="NUM" val="4"/>
</p:tagLst>
</file>

<file path=ppt/tags/tag866.xml><?xml version="1.0" encoding="utf-8"?>
<p:tagLst xmlns:a="http://schemas.openxmlformats.org/drawingml/2006/main" xmlns:r="http://schemas.openxmlformats.org/officeDocument/2006/relationships" xmlns:p="http://schemas.openxmlformats.org/presentationml/2006/main">
  <p:tag name="NUM" val="5"/>
</p:tagLst>
</file>

<file path=ppt/tags/tag867.xml><?xml version="1.0" encoding="utf-8"?>
<p:tagLst xmlns:a="http://schemas.openxmlformats.org/drawingml/2006/main" xmlns:r="http://schemas.openxmlformats.org/officeDocument/2006/relationships" xmlns:p="http://schemas.openxmlformats.org/presentationml/2006/main">
  <p:tag name="NUM" val="6"/>
</p:tagLst>
</file>

<file path=ppt/tags/tag868.xml><?xml version="1.0" encoding="utf-8"?>
<p:tagLst xmlns:a="http://schemas.openxmlformats.org/drawingml/2006/main" xmlns:r="http://schemas.openxmlformats.org/officeDocument/2006/relationships" xmlns:p="http://schemas.openxmlformats.org/presentationml/2006/main">
  <p:tag name="NUM" val="7"/>
</p:tagLst>
</file>

<file path=ppt/tags/tag869.xml><?xml version="1.0" encoding="utf-8"?>
<p:tagLst xmlns:a="http://schemas.openxmlformats.org/drawingml/2006/main" xmlns:r="http://schemas.openxmlformats.org/officeDocument/2006/relationships" xmlns:p="http://schemas.openxmlformats.org/presentationml/2006/main">
  <p:tag name="NUM" val="8"/>
</p:tagLst>
</file>

<file path=ppt/tags/tag87.xml><?xml version="1.0" encoding="utf-8"?>
<p:tagLst xmlns:a="http://schemas.openxmlformats.org/drawingml/2006/main" xmlns:r="http://schemas.openxmlformats.org/officeDocument/2006/relationships" xmlns:p="http://schemas.openxmlformats.org/presentationml/2006/main">
  <p:tag name="NUM" val="26"/>
</p:tagLst>
</file>

<file path=ppt/tags/tag870.xml><?xml version="1.0" encoding="utf-8"?>
<p:tagLst xmlns:a="http://schemas.openxmlformats.org/drawingml/2006/main" xmlns:r="http://schemas.openxmlformats.org/officeDocument/2006/relationships" xmlns:p="http://schemas.openxmlformats.org/presentationml/2006/main">
  <p:tag name="NUM" val="9"/>
</p:tagLst>
</file>

<file path=ppt/tags/tag871.xml><?xml version="1.0" encoding="utf-8"?>
<p:tagLst xmlns:a="http://schemas.openxmlformats.org/drawingml/2006/main" xmlns:r="http://schemas.openxmlformats.org/officeDocument/2006/relationships" xmlns:p="http://schemas.openxmlformats.org/presentationml/2006/main">
  <p:tag name="NUM" val="10"/>
</p:tagLst>
</file>

<file path=ppt/tags/tag872.xml><?xml version="1.0" encoding="utf-8"?>
<p:tagLst xmlns:a="http://schemas.openxmlformats.org/drawingml/2006/main" xmlns:r="http://schemas.openxmlformats.org/officeDocument/2006/relationships" xmlns:p="http://schemas.openxmlformats.org/presentationml/2006/main">
  <p:tag name="NUM" val="11"/>
</p:tagLst>
</file>

<file path=ppt/tags/tag873.xml><?xml version="1.0" encoding="utf-8"?>
<p:tagLst xmlns:a="http://schemas.openxmlformats.org/drawingml/2006/main" xmlns:r="http://schemas.openxmlformats.org/officeDocument/2006/relationships" xmlns:p="http://schemas.openxmlformats.org/presentationml/2006/main">
  <p:tag name="NUM" val="12"/>
</p:tagLst>
</file>

<file path=ppt/tags/tag874.xml><?xml version="1.0" encoding="utf-8"?>
<p:tagLst xmlns:a="http://schemas.openxmlformats.org/drawingml/2006/main" xmlns:r="http://schemas.openxmlformats.org/officeDocument/2006/relationships" xmlns:p="http://schemas.openxmlformats.org/presentationml/2006/main">
  <p:tag name="NUM" val="13"/>
</p:tagLst>
</file>

<file path=ppt/tags/tag875.xml><?xml version="1.0" encoding="utf-8"?>
<p:tagLst xmlns:a="http://schemas.openxmlformats.org/drawingml/2006/main" xmlns:r="http://schemas.openxmlformats.org/officeDocument/2006/relationships" xmlns:p="http://schemas.openxmlformats.org/presentationml/2006/main">
  <p:tag name="NUM" val="14"/>
</p:tagLst>
</file>

<file path=ppt/tags/tag876.xml><?xml version="1.0" encoding="utf-8"?>
<p:tagLst xmlns:a="http://schemas.openxmlformats.org/drawingml/2006/main" xmlns:r="http://schemas.openxmlformats.org/officeDocument/2006/relationships" xmlns:p="http://schemas.openxmlformats.org/presentationml/2006/main">
  <p:tag name="NUM" val="15"/>
</p:tagLst>
</file>

<file path=ppt/tags/tag877.xml><?xml version="1.0" encoding="utf-8"?>
<p:tagLst xmlns:a="http://schemas.openxmlformats.org/drawingml/2006/main" xmlns:r="http://schemas.openxmlformats.org/officeDocument/2006/relationships" xmlns:p="http://schemas.openxmlformats.org/presentationml/2006/main">
  <p:tag name="NUM" val="16"/>
</p:tagLst>
</file>

<file path=ppt/tags/tag878.xml><?xml version="1.0" encoding="utf-8"?>
<p:tagLst xmlns:a="http://schemas.openxmlformats.org/drawingml/2006/main" xmlns:r="http://schemas.openxmlformats.org/officeDocument/2006/relationships" xmlns:p="http://schemas.openxmlformats.org/presentationml/2006/main">
  <p:tag name="NUM" val="17"/>
</p:tagLst>
</file>

<file path=ppt/tags/tag879.xml><?xml version="1.0" encoding="utf-8"?>
<p:tagLst xmlns:a="http://schemas.openxmlformats.org/drawingml/2006/main" xmlns:r="http://schemas.openxmlformats.org/officeDocument/2006/relationships" xmlns:p="http://schemas.openxmlformats.org/presentationml/2006/main">
  <p:tag name="NUM" val="18"/>
</p:tagLst>
</file>

<file path=ppt/tags/tag88.xml><?xml version="1.0" encoding="utf-8"?>
<p:tagLst xmlns:a="http://schemas.openxmlformats.org/drawingml/2006/main" xmlns:r="http://schemas.openxmlformats.org/officeDocument/2006/relationships" xmlns:p="http://schemas.openxmlformats.org/presentationml/2006/main">
  <p:tag name="NUM" val="27"/>
</p:tagLst>
</file>

<file path=ppt/tags/tag880.xml><?xml version="1.0" encoding="utf-8"?>
<p:tagLst xmlns:a="http://schemas.openxmlformats.org/drawingml/2006/main" xmlns:r="http://schemas.openxmlformats.org/officeDocument/2006/relationships" xmlns:p="http://schemas.openxmlformats.org/presentationml/2006/main">
  <p:tag name="NUM" val="19"/>
</p:tagLst>
</file>

<file path=ppt/tags/tag881.xml><?xml version="1.0" encoding="utf-8"?>
<p:tagLst xmlns:a="http://schemas.openxmlformats.org/drawingml/2006/main" xmlns:r="http://schemas.openxmlformats.org/officeDocument/2006/relationships" xmlns:p="http://schemas.openxmlformats.org/presentationml/2006/main">
  <p:tag name="NUM" val="20"/>
</p:tagLst>
</file>

<file path=ppt/tags/tag882.xml><?xml version="1.0" encoding="utf-8"?>
<p:tagLst xmlns:a="http://schemas.openxmlformats.org/drawingml/2006/main" xmlns:r="http://schemas.openxmlformats.org/officeDocument/2006/relationships" xmlns:p="http://schemas.openxmlformats.org/presentationml/2006/main">
  <p:tag name="NUM" val="21"/>
</p:tagLst>
</file>

<file path=ppt/tags/tag883.xml><?xml version="1.0" encoding="utf-8"?>
<p:tagLst xmlns:a="http://schemas.openxmlformats.org/drawingml/2006/main" xmlns:r="http://schemas.openxmlformats.org/officeDocument/2006/relationships" xmlns:p="http://schemas.openxmlformats.org/presentationml/2006/main">
  <p:tag name="NUM" val="22"/>
</p:tagLst>
</file>

<file path=ppt/tags/tag884.xml><?xml version="1.0" encoding="utf-8"?>
<p:tagLst xmlns:a="http://schemas.openxmlformats.org/drawingml/2006/main" xmlns:r="http://schemas.openxmlformats.org/officeDocument/2006/relationships" xmlns:p="http://schemas.openxmlformats.org/presentationml/2006/main">
  <p:tag name="NUM" val="23"/>
</p:tagLst>
</file>

<file path=ppt/tags/tag885.xml><?xml version="1.0" encoding="utf-8"?>
<p:tagLst xmlns:a="http://schemas.openxmlformats.org/drawingml/2006/main" xmlns:r="http://schemas.openxmlformats.org/officeDocument/2006/relationships" xmlns:p="http://schemas.openxmlformats.org/presentationml/2006/main">
  <p:tag name="NUM" val="1"/>
</p:tagLst>
</file>

<file path=ppt/tags/tag886.xml><?xml version="1.0" encoding="utf-8"?>
<p:tagLst xmlns:a="http://schemas.openxmlformats.org/drawingml/2006/main" xmlns:r="http://schemas.openxmlformats.org/officeDocument/2006/relationships" xmlns:p="http://schemas.openxmlformats.org/presentationml/2006/main">
  <p:tag name="NUM" val="2"/>
</p:tagLst>
</file>

<file path=ppt/tags/tag887.xml><?xml version="1.0" encoding="utf-8"?>
<p:tagLst xmlns:a="http://schemas.openxmlformats.org/drawingml/2006/main" xmlns:r="http://schemas.openxmlformats.org/officeDocument/2006/relationships" xmlns:p="http://schemas.openxmlformats.org/presentationml/2006/main">
  <p:tag name="NUM" val="3"/>
</p:tagLst>
</file>

<file path=ppt/tags/tag888.xml><?xml version="1.0" encoding="utf-8"?>
<p:tagLst xmlns:a="http://schemas.openxmlformats.org/drawingml/2006/main" xmlns:r="http://schemas.openxmlformats.org/officeDocument/2006/relationships" xmlns:p="http://schemas.openxmlformats.org/presentationml/2006/main">
  <p:tag name="NUM" val="4"/>
</p:tagLst>
</file>

<file path=ppt/tags/tag889.xml><?xml version="1.0" encoding="utf-8"?>
<p:tagLst xmlns:a="http://schemas.openxmlformats.org/drawingml/2006/main" xmlns:r="http://schemas.openxmlformats.org/officeDocument/2006/relationships" xmlns:p="http://schemas.openxmlformats.org/presentationml/2006/main">
  <p:tag name="NUM" val="5"/>
</p:tagLst>
</file>

<file path=ppt/tags/tag89.xml><?xml version="1.0" encoding="utf-8"?>
<p:tagLst xmlns:a="http://schemas.openxmlformats.org/drawingml/2006/main" xmlns:r="http://schemas.openxmlformats.org/officeDocument/2006/relationships" xmlns:p="http://schemas.openxmlformats.org/presentationml/2006/main">
  <p:tag name="NUM" val="28"/>
</p:tagLst>
</file>

<file path=ppt/tags/tag890.xml><?xml version="1.0" encoding="utf-8"?>
<p:tagLst xmlns:a="http://schemas.openxmlformats.org/drawingml/2006/main" xmlns:r="http://schemas.openxmlformats.org/officeDocument/2006/relationships" xmlns:p="http://schemas.openxmlformats.org/presentationml/2006/main">
  <p:tag name="NUM" val="6"/>
</p:tagLst>
</file>

<file path=ppt/tags/tag891.xml><?xml version="1.0" encoding="utf-8"?>
<p:tagLst xmlns:a="http://schemas.openxmlformats.org/drawingml/2006/main" xmlns:r="http://schemas.openxmlformats.org/officeDocument/2006/relationships" xmlns:p="http://schemas.openxmlformats.org/presentationml/2006/main">
  <p:tag name="NUM" val="7"/>
</p:tagLst>
</file>

<file path=ppt/tags/tag892.xml><?xml version="1.0" encoding="utf-8"?>
<p:tagLst xmlns:a="http://schemas.openxmlformats.org/drawingml/2006/main" xmlns:r="http://schemas.openxmlformats.org/officeDocument/2006/relationships" xmlns:p="http://schemas.openxmlformats.org/presentationml/2006/main">
  <p:tag name="NUM" val="8"/>
</p:tagLst>
</file>

<file path=ppt/tags/tag893.xml><?xml version="1.0" encoding="utf-8"?>
<p:tagLst xmlns:a="http://schemas.openxmlformats.org/drawingml/2006/main" xmlns:r="http://schemas.openxmlformats.org/officeDocument/2006/relationships" xmlns:p="http://schemas.openxmlformats.org/presentationml/2006/main">
  <p:tag name="NUM" val="9"/>
</p:tagLst>
</file>

<file path=ppt/tags/tag894.xml><?xml version="1.0" encoding="utf-8"?>
<p:tagLst xmlns:a="http://schemas.openxmlformats.org/drawingml/2006/main" xmlns:r="http://schemas.openxmlformats.org/officeDocument/2006/relationships" xmlns:p="http://schemas.openxmlformats.org/presentationml/2006/main">
  <p:tag name="NUM" val="10"/>
</p:tagLst>
</file>

<file path=ppt/tags/tag895.xml><?xml version="1.0" encoding="utf-8"?>
<p:tagLst xmlns:a="http://schemas.openxmlformats.org/drawingml/2006/main" xmlns:r="http://schemas.openxmlformats.org/officeDocument/2006/relationships" xmlns:p="http://schemas.openxmlformats.org/presentationml/2006/main">
  <p:tag name="NUM" val="11"/>
</p:tagLst>
</file>

<file path=ppt/tags/tag896.xml><?xml version="1.0" encoding="utf-8"?>
<p:tagLst xmlns:a="http://schemas.openxmlformats.org/drawingml/2006/main" xmlns:r="http://schemas.openxmlformats.org/officeDocument/2006/relationships" xmlns:p="http://schemas.openxmlformats.org/presentationml/2006/main">
  <p:tag name="NUM" val="12"/>
</p:tagLst>
</file>

<file path=ppt/tags/tag897.xml><?xml version="1.0" encoding="utf-8"?>
<p:tagLst xmlns:a="http://schemas.openxmlformats.org/drawingml/2006/main" xmlns:r="http://schemas.openxmlformats.org/officeDocument/2006/relationships" xmlns:p="http://schemas.openxmlformats.org/presentationml/2006/main">
  <p:tag name="NUM" val="13"/>
</p:tagLst>
</file>

<file path=ppt/tags/tag898.xml><?xml version="1.0" encoding="utf-8"?>
<p:tagLst xmlns:a="http://schemas.openxmlformats.org/drawingml/2006/main" xmlns:r="http://schemas.openxmlformats.org/officeDocument/2006/relationships" xmlns:p="http://schemas.openxmlformats.org/presentationml/2006/main">
  <p:tag name="NUM" val="14"/>
</p:tagLst>
</file>

<file path=ppt/tags/tag899.xml><?xml version="1.0" encoding="utf-8"?>
<p:tagLst xmlns:a="http://schemas.openxmlformats.org/drawingml/2006/main" xmlns:r="http://schemas.openxmlformats.org/officeDocument/2006/relationships" xmlns:p="http://schemas.openxmlformats.org/presentationml/2006/main">
  <p:tag name="NUM" val="15"/>
</p:tagLst>
</file>

<file path=ppt/tags/tag9.xml><?xml version="1.0" encoding="utf-8"?>
<p:tagLst xmlns:a="http://schemas.openxmlformats.org/drawingml/2006/main" xmlns:r="http://schemas.openxmlformats.org/officeDocument/2006/relationships" xmlns:p="http://schemas.openxmlformats.org/presentationml/2006/main">
  <p:tag name="NUM" val="7"/>
</p:tagLst>
</file>

<file path=ppt/tags/tag90.xml><?xml version="1.0" encoding="utf-8"?>
<p:tagLst xmlns:a="http://schemas.openxmlformats.org/drawingml/2006/main" xmlns:r="http://schemas.openxmlformats.org/officeDocument/2006/relationships" xmlns:p="http://schemas.openxmlformats.org/presentationml/2006/main">
  <p:tag name="NUM" val="29"/>
</p:tagLst>
</file>

<file path=ppt/tags/tag900.xml><?xml version="1.0" encoding="utf-8"?>
<p:tagLst xmlns:a="http://schemas.openxmlformats.org/drawingml/2006/main" xmlns:r="http://schemas.openxmlformats.org/officeDocument/2006/relationships" xmlns:p="http://schemas.openxmlformats.org/presentationml/2006/main">
  <p:tag name="NUM" val="16"/>
</p:tagLst>
</file>

<file path=ppt/tags/tag901.xml><?xml version="1.0" encoding="utf-8"?>
<p:tagLst xmlns:a="http://schemas.openxmlformats.org/drawingml/2006/main" xmlns:r="http://schemas.openxmlformats.org/officeDocument/2006/relationships" xmlns:p="http://schemas.openxmlformats.org/presentationml/2006/main">
  <p:tag name="NUM" val="17"/>
</p:tagLst>
</file>

<file path=ppt/tags/tag902.xml><?xml version="1.0" encoding="utf-8"?>
<p:tagLst xmlns:a="http://schemas.openxmlformats.org/drawingml/2006/main" xmlns:r="http://schemas.openxmlformats.org/officeDocument/2006/relationships" xmlns:p="http://schemas.openxmlformats.org/presentationml/2006/main">
  <p:tag name="NUM" val="18"/>
</p:tagLst>
</file>

<file path=ppt/tags/tag903.xml><?xml version="1.0" encoding="utf-8"?>
<p:tagLst xmlns:a="http://schemas.openxmlformats.org/drawingml/2006/main" xmlns:r="http://schemas.openxmlformats.org/officeDocument/2006/relationships" xmlns:p="http://schemas.openxmlformats.org/presentationml/2006/main">
  <p:tag name="NUM" val="19"/>
</p:tagLst>
</file>

<file path=ppt/tags/tag904.xml><?xml version="1.0" encoding="utf-8"?>
<p:tagLst xmlns:a="http://schemas.openxmlformats.org/drawingml/2006/main" xmlns:r="http://schemas.openxmlformats.org/officeDocument/2006/relationships" xmlns:p="http://schemas.openxmlformats.org/presentationml/2006/main">
  <p:tag name="NUM" val="20"/>
</p:tagLst>
</file>

<file path=ppt/tags/tag905.xml><?xml version="1.0" encoding="utf-8"?>
<p:tagLst xmlns:a="http://schemas.openxmlformats.org/drawingml/2006/main" xmlns:r="http://schemas.openxmlformats.org/officeDocument/2006/relationships" xmlns:p="http://schemas.openxmlformats.org/presentationml/2006/main">
  <p:tag name="NUM" val="21"/>
</p:tagLst>
</file>

<file path=ppt/tags/tag906.xml><?xml version="1.0" encoding="utf-8"?>
<p:tagLst xmlns:a="http://schemas.openxmlformats.org/drawingml/2006/main" xmlns:r="http://schemas.openxmlformats.org/officeDocument/2006/relationships" xmlns:p="http://schemas.openxmlformats.org/presentationml/2006/main">
  <p:tag name="NUM" val="22"/>
</p:tagLst>
</file>

<file path=ppt/tags/tag907.xml><?xml version="1.0" encoding="utf-8"?>
<p:tagLst xmlns:a="http://schemas.openxmlformats.org/drawingml/2006/main" xmlns:r="http://schemas.openxmlformats.org/officeDocument/2006/relationships" xmlns:p="http://schemas.openxmlformats.org/presentationml/2006/main">
  <p:tag name="NUM" val="23"/>
</p:tagLst>
</file>

<file path=ppt/tags/tag908.xml><?xml version="1.0" encoding="utf-8"?>
<p:tagLst xmlns:a="http://schemas.openxmlformats.org/drawingml/2006/main" xmlns:r="http://schemas.openxmlformats.org/officeDocument/2006/relationships" xmlns:p="http://schemas.openxmlformats.org/presentationml/2006/main">
  <p:tag name="NUM" val="24"/>
</p:tagLst>
</file>

<file path=ppt/tags/tag909.xml><?xml version="1.0" encoding="utf-8"?>
<p:tagLst xmlns:a="http://schemas.openxmlformats.org/drawingml/2006/main" xmlns:r="http://schemas.openxmlformats.org/officeDocument/2006/relationships" xmlns:p="http://schemas.openxmlformats.org/presentationml/2006/main">
  <p:tag name="NUM" val="25"/>
</p:tagLst>
</file>

<file path=ppt/tags/tag91.xml><?xml version="1.0" encoding="utf-8"?>
<p:tagLst xmlns:a="http://schemas.openxmlformats.org/drawingml/2006/main" xmlns:r="http://schemas.openxmlformats.org/officeDocument/2006/relationships" xmlns:p="http://schemas.openxmlformats.org/presentationml/2006/main">
  <p:tag name="NUM" val="30"/>
</p:tagLst>
</file>

<file path=ppt/tags/tag910.xml><?xml version="1.0" encoding="utf-8"?>
<p:tagLst xmlns:a="http://schemas.openxmlformats.org/drawingml/2006/main" xmlns:r="http://schemas.openxmlformats.org/officeDocument/2006/relationships" xmlns:p="http://schemas.openxmlformats.org/presentationml/2006/main">
  <p:tag name="NUM" val="26"/>
</p:tagLst>
</file>

<file path=ppt/tags/tag911.xml><?xml version="1.0" encoding="utf-8"?>
<p:tagLst xmlns:a="http://schemas.openxmlformats.org/drawingml/2006/main" xmlns:r="http://schemas.openxmlformats.org/officeDocument/2006/relationships" xmlns:p="http://schemas.openxmlformats.org/presentationml/2006/main">
  <p:tag name="NUM" val="27"/>
</p:tagLst>
</file>

<file path=ppt/tags/tag912.xml><?xml version="1.0" encoding="utf-8"?>
<p:tagLst xmlns:a="http://schemas.openxmlformats.org/drawingml/2006/main" xmlns:r="http://schemas.openxmlformats.org/officeDocument/2006/relationships" xmlns:p="http://schemas.openxmlformats.org/presentationml/2006/main">
  <p:tag name="NUM" val="28"/>
</p:tagLst>
</file>

<file path=ppt/tags/tag913.xml><?xml version="1.0" encoding="utf-8"?>
<p:tagLst xmlns:a="http://schemas.openxmlformats.org/drawingml/2006/main" xmlns:r="http://schemas.openxmlformats.org/officeDocument/2006/relationships" xmlns:p="http://schemas.openxmlformats.org/presentationml/2006/main">
  <p:tag name="NUM" val="29"/>
</p:tagLst>
</file>

<file path=ppt/tags/tag914.xml><?xml version="1.0" encoding="utf-8"?>
<p:tagLst xmlns:a="http://schemas.openxmlformats.org/drawingml/2006/main" xmlns:r="http://schemas.openxmlformats.org/officeDocument/2006/relationships" xmlns:p="http://schemas.openxmlformats.org/presentationml/2006/main">
  <p:tag name="NUM" val="30"/>
</p:tagLst>
</file>

<file path=ppt/tags/tag915.xml><?xml version="1.0" encoding="utf-8"?>
<p:tagLst xmlns:a="http://schemas.openxmlformats.org/drawingml/2006/main" xmlns:r="http://schemas.openxmlformats.org/officeDocument/2006/relationships" xmlns:p="http://schemas.openxmlformats.org/presentationml/2006/main">
  <p:tag name="NUM" val="31"/>
</p:tagLst>
</file>

<file path=ppt/tags/tag916.xml><?xml version="1.0" encoding="utf-8"?>
<p:tagLst xmlns:a="http://schemas.openxmlformats.org/drawingml/2006/main" xmlns:r="http://schemas.openxmlformats.org/officeDocument/2006/relationships" xmlns:p="http://schemas.openxmlformats.org/presentationml/2006/main">
  <p:tag name="NUM" val="32"/>
</p:tagLst>
</file>

<file path=ppt/tags/tag917.xml><?xml version="1.0" encoding="utf-8"?>
<p:tagLst xmlns:a="http://schemas.openxmlformats.org/drawingml/2006/main" xmlns:r="http://schemas.openxmlformats.org/officeDocument/2006/relationships" xmlns:p="http://schemas.openxmlformats.org/presentationml/2006/main">
  <p:tag name="NUM" val="33"/>
</p:tagLst>
</file>

<file path=ppt/tags/tag918.xml><?xml version="1.0" encoding="utf-8"?>
<p:tagLst xmlns:a="http://schemas.openxmlformats.org/drawingml/2006/main" xmlns:r="http://schemas.openxmlformats.org/officeDocument/2006/relationships" xmlns:p="http://schemas.openxmlformats.org/presentationml/2006/main">
  <p:tag name="NUM" val="34"/>
</p:tagLst>
</file>

<file path=ppt/tags/tag919.xml><?xml version="1.0" encoding="utf-8"?>
<p:tagLst xmlns:a="http://schemas.openxmlformats.org/drawingml/2006/main" xmlns:r="http://schemas.openxmlformats.org/officeDocument/2006/relationships" xmlns:p="http://schemas.openxmlformats.org/presentationml/2006/main">
  <p:tag name="NUM" val="35"/>
</p:tagLst>
</file>

<file path=ppt/tags/tag92.xml><?xml version="1.0" encoding="utf-8"?>
<p:tagLst xmlns:a="http://schemas.openxmlformats.org/drawingml/2006/main" xmlns:r="http://schemas.openxmlformats.org/officeDocument/2006/relationships" xmlns:p="http://schemas.openxmlformats.org/presentationml/2006/main">
  <p:tag name="NUM" val="31"/>
</p:tagLst>
</file>

<file path=ppt/tags/tag920.xml><?xml version="1.0" encoding="utf-8"?>
<p:tagLst xmlns:a="http://schemas.openxmlformats.org/drawingml/2006/main" xmlns:r="http://schemas.openxmlformats.org/officeDocument/2006/relationships" xmlns:p="http://schemas.openxmlformats.org/presentationml/2006/main">
  <p:tag name="NUM" val="36"/>
</p:tagLst>
</file>

<file path=ppt/tags/tag921.xml><?xml version="1.0" encoding="utf-8"?>
<p:tagLst xmlns:a="http://schemas.openxmlformats.org/drawingml/2006/main" xmlns:r="http://schemas.openxmlformats.org/officeDocument/2006/relationships" xmlns:p="http://schemas.openxmlformats.org/presentationml/2006/main">
  <p:tag name="NUM" val="37"/>
</p:tagLst>
</file>

<file path=ppt/tags/tag922.xml><?xml version="1.0" encoding="utf-8"?>
<p:tagLst xmlns:a="http://schemas.openxmlformats.org/drawingml/2006/main" xmlns:r="http://schemas.openxmlformats.org/officeDocument/2006/relationships" xmlns:p="http://schemas.openxmlformats.org/presentationml/2006/main">
  <p:tag name="NUM" val="38"/>
</p:tagLst>
</file>

<file path=ppt/tags/tag923.xml><?xml version="1.0" encoding="utf-8"?>
<p:tagLst xmlns:a="http://schemas.openxmlformats.org/drawingml/2006/main" xmlns:r="http://schemas.openxmlformats.org/officeDocument/2006/relationships" xmlns:p="http://schemas.openxmlformats.org/presentationml/2006/main">
  <p:tag name="NUM" val="39"/>
</p:tagLst>
</file>

<file path=ppt/tags/tag924.xml><?xml version="1.0" encoding="utf-8"?>
<p:tagLst xmlns:a="http://schemas.openxmlformats.org/drawingml/2006/main" xmlns:r="http://schemas.openxmlformats.org/officeDocument/2006/relationships" xmlns:p="http://schemas.openxmlformats.org/presentationml/2006/main">
  <p:tag name="NUM" val="40"/>
</p:tagLst>
</file>

<file path=ppt/tags/tag925.xml><?xml version="1.0" encoding="utf-8"?>
<p:tagLst xmlns:a="http://schemas.openxmlformats.org/drawingml/2006/main" xmlns:r="http://schemas.openxmlformats.org/officeDocument/2006/relationships" xmlns:p="http://schemas.openxmlformats.org/presentationml/2006/main">
  <p:tag name="NUM" val="41"/>
</p:tagLst>
</file>

<file path=ppt/tags/tag926.xml><?xml version="1.0" encoding="utf-8"?>
<p:tagLst xmlns:a="http://schemas.openxmlformats.org/drawingml/2006/main" xmlns:r="http://schemas.openxmlformats.org/officeDocument/2006/relationships" xmlns:p="http://schemas.openxmlformats.org/presentationml/2006/main">
  <p:tag name="NUM" val="42"/>
</p:tagLst>
</file>

<file path=ppt/tags/tag927.xml><?xml version="1.0" encoding="utf-8"?>
<p:tagLst xmlns:a="http://schemas.openxmlformats.org/drawingml/2006/main" xmlns:r="http://schemas.openxmlformats.org/officeDocument/2006/relationships" xmlns:p="http://schemas.openxmlformats.org/presentationml/2006/main">
  <p:tag name="NUM" val="43"/>
</p:tagLst>
</file>

<file path=ppt/tags/tag928.xml><?xml version="1.0" encoding="utf-8"?>
<p:tagLst xmlns:a="http://schemas.openxmlformats.org/drawingml/2006/main" xmlns:r="http://schemas.openxmlformats.org/officeDocument/2006/relationships" xmlns:p="http://schemas.openxmlformats.org/presentationml/2006/main">
  <p:tag name="NUM" val="44"/>
</p:tagLst>
</file>

<file path=ppt/tags/tag929.xml><?xml version="1.0" encoding="utf-8"?>
<p:tagLst xmlns:a="http://schemas.openxmlformats.org/drawingml/2006/main" xmlns:r="http://schemas.openxmlformats.org/officeDocument/2006/relationships" xmlns:p="http://schemas.openxmlformats.org/presentationml/2006/main">
  <p:tag name="NUM" val="45"/>
</p:tagLst>
</file>

<file path=ppt/tags/tag93.xml><?xml version="1.0" encoding="utf-8"?>
<p:tagLst xmlns:a="http://schemas.openxmlformats.org/drawingml/2006/main" xmlns:r="http://schemas.openxmlformats.org/officeDocument/2006/relationships" xmlns:p="http://schemas.openxmlformats.org/presentationml/2006/main">
  <p:tag name="NUM" val="32"/>
</p:tagLst>
</file>

<file path=ppt/tags/tag930.xml><?xml version="1.0" encoding="utf-8"?>
<p:tagLst xmlns:a="http://schemas.openxmlformats.org/drawingml/2006/main" xmlns:r="http://schemas.openxmlformats.org/officeDocument/2006/relationships" xmlns:p="http://schemas.openxmlformats.org/presentationml/2006/main">
  <p:tag name="NUM" val="46"/>
</p:tagLst>
</file>

<file path=ppt/tags/tag931.xml><?xml version="1.0" encoding="utf-8"?>
<p:tagLst xmlns:a="http://schemas.openxmlformats.org/drawingml/2006/main" xmlns:r="http://schemas.openxmlformats.org/officeDocument/2006/relationships" xmlns:p="http://schemas.openxmlformats.org/presentationml/2006/main">
  <p:tag name="NUM" val="47"/>
</p:tagLst>
</file>

<file path=ppt/tags/tag932.xml><?xml version="1.0" encoding="utf-8"?>
<p:tagLst xmlns:a="http://schemas.openxmlformats.org/drawingml/2006/main" xmlns:r="http://schemas.openxmlformats.org/officeDocument/2006/relationships" xmlns:p="http://schemas.openxmlformats.org/presentationml/2006/main">
  <p:tag name="NUM" val="48"/>
</p:tagLst>
</file>

<file path=ppt/tags/tag933.xml><?xml version="1.0" encoding="utf-8"?>
<p:tagLst xmlns:a="http://schemas.openxmlformats.org/drawingml/2006/main" xmlns:r="http://schemas.openxmlformats.org/officeDocument/2006/relationships" xmlns:p="http://schemas.openxmlformats.org/presentationml/2006/main">
  <p:tag name="NUM" val="49"/>
</p:tagLst>
</file>

<file path=ppt/tags/tag934.xml><?xml version="1.0" encoding="utf-8"?>
<p:tagLst xmlns:a="http://schemas.openxmlformats.org/drawingml/2006/main" xmlns:r="http://schemas.openxmlformats.org/officeDocument/2006/relationships" xmlns:p="http://schemas.openxmlformats.org/presentationml/2006/main">
  <p:tag name="NUM" val="50"/>
</p:tagLst>
</file>

<file path=ppt/tags/tag935.xml><?xml version="1.0" encoding="utf-8"?>
<p:tagLst xmlns:a="http://schemas.openxmlformats.org/drawingml/2006/main" xmlns:r="http://schemas.openxmlformats.org/officeDocument/2006/relationships" xmlns:p="http://schemas.openxmlformats.org/presentationml/2006/main">
  <p:tag name="NUM" val="51"/>
</p:tagLst>
</file>

<file path=ppt/tags/tag936.xml><?xml version="1.0" encoding="utf-8"?>
<p:tagLst xmlns:a="http://schemas.openxmlformats.org/drawingml/2006/main" xmlns:r="http://schemas.openxmlformats.org/officeDocument/2006/relationships" xmlns:p="http://schemas.openxmlformats.org/presentationml/2006/main">
  <p:tag name="NUM" val="52"/>
</p:tagLst>
</file>

<file path=ppt/tags/tag937.xml><?xml version="1.0" encoding="utf-8"?>
<p:tagLst xmlns:a="http://schemas.openxmlformats.org/drawingml/2006/main" xmlns:r="http://schemas.openxmlformats.org/officeDocument/2006/relationships" xmlns:p="http://schemas.openxmlformats.org/presentationml/2006/main">
  <p:tag name="NUM" val="53"/>
</p:tagLst>
</file>

<file path=ppt/tags/tag938.xml><?xml version="1.0" encoding="utf-8"?>
<p:tagLst xmlns:a="http://schemas.openxmlformats.org/drawingml/2006/main" xmlns:r="http://schemas.openxmlformats.org/officeDocument/2006/relationships" xmlns:p="http://schemas.openxmlformats.org/presentationml/2006/main">
  <p:tag name="NUM" val="54"/>
</p:tagLst>
</file>

<file path=ppt/tags/tag939.xml><?xml version="1.0" encoding="utf-8"?>
<p:tagLst xmlns:a="http://schemas.openxmlformats.org/drawingml/2006/main" xmlns:r="http://schemas.openxmlformats.org/officeDocument/2006/relationships" xmlns:p="http://schemas.openxmlformats.org/presentationml/2006/main">
  <p:tag name="NUM" val="55"/>
</p:tagLst>
</file>

<file path=ppt/tags/tag94.xml><?xml version="1.0" encoding="utf-8"?>
<p:tagLst xmlns:a="http://schemas.openxmlformats.org/drawingml/2006/main" xmlns:r="http://schemas.openxmlformats.org/officeDocument/2006/relationships" xmlns:p="http://schemas.openxmlformats.org/presentationml/2006/main">
  <p:tag name="NUM" val="33"/>
</p:tagLst>
</file>

<file path=ppt/tags/tag940.xml><?xml version="1.0" encoding="utf-8"?>
<p:tagLst xmlns:a="http://schemas.openxmlformats.org/drawingml/2006/main" xmlns:r="http://schemas.openxmlformats.org/officeDocument/2006/relationships" xmlns:p="http://schemas.openxmlformats.org/presentationml/2006/main">
  <p:tag name="NUM" val="56"/>
</p:tagLst>
</file>

<file path=ppt/tags/tag941.xml><?xml version="1.0" encoding="utf-8"?>
<p:tagLst xmlns:a="http://schemas.openxmlformats.org/drawingml/2006/main" xmlns:r="http://schemas.openxmlformats.org/officeDocument/2006/relationships" xmlns:p="http://schemas.openxmlformats.org/presentationml/2006/main">
  <p:tag name="NUM" val="57"/>
</p:tagLst>
</file>

<file path=ppt/tags/tag942.xml><?xml version="1.0" encoding="utf-8"?>
<p:tagLst xmlns:a="http://schemas.openxmlformats.org/drawingml/2006/main" xmlns:r="http://schemas.openxmlformats.org/officeDocument/2006/relationships" xmlns:p="http://schemas.openxmlformats.org/presentationml/2006/main">
  <p:tag name="NUM" val="58"/>
</p:tagLst>
</file>

<file path=ppt/tags/tag943.xml><?xml version="1.0" encoding="utf-8"?>
<p:tagLst xmlns:a="http://schemas.openxmlformats.org/drawingml/2006/main" xmlns:r="http://schemas.openxmlformats.org/officeDocument/2006/relationships" xmlns:p="http://schemas.openxmlformats.org/presentationml/2006/main">
  <p:tag name="NUM" val="59"/>
</p:tagLst>
</file>

<file path=ppt/tags/tag944.xml><?xml version="1.0" encoding="utf-8"?>
<p:tagLst xmlns:a="http://schemas.openxmlformats.org/drawingml/2006/main" xmlns:r="http://schemas.openxmlformats.org/officeDocument/2006/relationships" xmlns:p="http://schemas.openxmlformats.org/presentationml/2006/main">
  <p:tag name="NUM" val="60"/>
</p:tagLst>
</file>

<file path=ppt/tags/tag945.xml><?xml version="1.0" encoding="utf-8"?>
<p:tagLst xmlns:a="http://schemas.openxmlformats.org/drawingml/2006/main" xmlns:r="http://schemas.openxmlformats.org/officeDocument/2006/relationships" xmlns:p="http://schemas.openxmlformats.org/presentationml/2006/main">
  <p:tag name="NUM" val="61"/>
</p:tagLst>
</file>

<file path=ppt/tags/tag946.xml><?xml version="1.0" encoding="utf-8"?>
<p:tagLst xmlns:a="http://schemas.openxmlformats.org/drawingml/2006/main" xmlns:r="http://schemas.openxmlformats.org/officeDocument/2006/relationships" xmlns:p="http://schemas.openxmlformats.org/presentationml/2006/main">
  <p:tag name="NUM" val="62"/>
</p:tagLst>
</file>

<file path=ppt/tags/tag947.xml><?xml version="1.0" encoding="utf-8"?>
<p:tagLst xmlns:a="http://schemas.openxmlformats.org/drawingml/2006/main" xmlns:r="http://schemas.openxmlformats.org/officeDocument/2006/relationships" xmlns:p="http://schemas.openxmlformats.org/presentationml/2006/main">
  <p:tag name="NUM" val="63"/>
</p:tagLst>
</file>

<file path=ppt/tags/tag948.xml><?xml version="1.0" encoding="utf-8"?>
<p:tagLst xmlns:a="http://schemas.openxmlformats.org/drawingml/2006/main" xmlns:r="http://schemas.openxmlformats.org/officeDocument/2006/relationships" xmlns:p="http://schemas.openxmlformats.org/presentationml/2006/main">
  <p:tag name="NUM" val="64"/>
</p:tagLst>
</file>

<file path=ppt/tags/tag949.xml><?xml version="1.0" encoding="utf-8"?>
<p:tagLst xmlns:a="http://schemas.openxmlformats.org/drawingml/2006/main" xmlns:r="http://schemas.openxmlformats.org/officeDocument/2006/relationships" xmlns:p="http://schemas.openxmlformats.org/presentationml/2006/main">
  <p:tag name="NUM" val="65"/>
</p:tagLst>
</file>

<file path=ppt/tags/tag95.xml><?xml version="1.0" encoding="utf-8"?>
<p:tagLst xmlns:a="http://schemas.openxmlformats.org/drawingml/2006/main" xmlns:r="http://schemas.openxmlformats.org/officeDocument/2006/relationships" xmlns:p="http://schemas.openxmlformats.org/presentationml/2006/main">
  <p:tag name="NUM" val="34"/>
</p:tagLst>
</file>

<file path=ppt/tags/tag950.xml><?xml version="1.0" encoding="utf-8"?>
<p:tagLst xmlns:a="http://schemas.openxmlformats.org/drawingml/2006/main" xmlns:r="http://schemas.openxmlformats.org/officeDocument/2006/relationships" xmlns:p="http://schemas.openxmlformats.org/presentationml/2006/main">
  <p:tag name="NUM" val="66"/>
</p:tagLst>
</file>

<file path=ppt/tags/tag951.xml><?xml version="1.0" encoding="utf-8"?>
<p:tagLst xmlns:a="http://schemas.openxmlformats.org/drawingml/2006/main" xmlns:r="http://schemas.openxmlformats.org/officeDocument/2006/relationships" xmlns:p="http://schemas.openxmlformats.org/presentationml/2006/main">
  <p:tag name="NUM" val="67"/>
</p:tagLst>
</file>

<file path=ppt/tags/tag952.xml><?xml version="1.0" encoding="utf-8"?>
<p:tagLst xmlns:a="http://schemas.openxmlformats.org/drawingml/2006/main" xmlns:r="http://schemas.openxmlformats.org/officeDocument/2006/relationships" xmlns:p="http://schemas.openxmlformats.org/presentationml/2006/main">
  <p:tag name="NUM" val="68"/>
</p:tagLst>
</file>

<file path=ppt/tags/tag953.xml><?xml version="1.0" encoding="utf-8"?>
<p:tagLst xmlns:a="http://schemas.openxmlformats.org/drawingml/2006/main" xmlns:r="http://schemas.openxmlformats.org/officeDocument/2006/relationships" xmlns:p="http://schemas.openxmlformats.org/presentationml/2006/main">
  <p:tag name="NUM" val="69"/>
</p:tagLst>
</file>

<file path=ppt/tags/tag954.xml><?xml version="1.0" encoding="utf-8"?>
<p:tagLst xmlns:a="http://schemas.openxmlformats.org/drawingml/2006/main" xmlns:r="http://schemas.openxmlformats.org/officeDocument/2006/relationships" xmlns:p="http://schemas.openxmlformats.org/presentationml/2006/main">
  <p:tag name="NUM" val="70"/>
</p:tagLst>
</file>

<file path=ppt/tags/tag955.xml><?xml version="1.0" encoding="utf-8"?>
<p:tagLst xmlns:a="http://schemas.openxmlformats.org/drawingml/2006/main" xmlns:r="http://schemas.openxmlformats.org/officeDocument/2006/relationships" xmlns:p="http://schemas.openxmlformats.org/presentationml/2006/main">
  <p:tag name="NUM" val="71"/>
</p:tagLst>
</file>

<file path=ppt/tags/tag956.xml><?xml version="1.0" encoding="utf-8"?>
<p:tagLst xmlns:a="http://schemas.openxmlformats.org/drawingml/2006/main" xmlns:r="http://schemas.openxmlformats.org/officeDocument/2006/relationships" xmlns:p="http://schemas.openxmlformats.org/presentationml/2006/main">
  <p:tag name="NUM" val="72"/>
</p:tagLst>
</file>

<file path=ppt/tags/tag957.xml><?xml version="1.0" encoding="utf-8"?>
<p:tagLst xmlns:a="http://schemas.openxmlformats.org/drawingml/2006/main" xmlns:r="http://schemas.openxmlformats.org/officeDocument/2006/relationships" xmlns:p="http://schemas.openxmlformats.org/presentationml/2006/main">
  <p:tag name="NUM" val="73"/>
</p:tagLst>
</file>

<file path=ppt/tags/tag958.xml><?xml version="1.0" encoding="utf-8"?>
<p:tagLst xmlns:a="http://schemas.openxmlformats.org/drawingml/2006/main" xmlns:r="http://schemas.openxmlformats.org/officeDocument/2006/relationships" xmlns:p="http://schemas.openxmlformats.org/presentationml/2006/main">
  <p:tag name="NUM" val="74"/>
</p:tagLst>
</file>

<file path=ppt/tags/tag959.xml><?xml version="1.0" encoding="utf-8"?>
<p:tagLst xmlns:a="http://schemas.openxmlformats.org/drawingml/2006/main" xmlns:r="http://schemas.openxmlformats.org/officeDocument/2006/relationships" xmlns:p="http://schemas.openxmlformats.org/presentationml/2006/main">
  <p:tag name="NUM" val="75"/>
</p:tagLst>
</file>

<file path=ppt/tags/tag96.xml><?xml version="1.0" encoding="utf-8"?>
<p:tagLst xmlns:a="http://schemas.openxmlformats.org/drawingml/2006/main" xmlns:r="http://schemas.openxmlformats.org/officeDocument/2006/relationships" xmlns:p="http://schemas.openxmlformats.org/presentationml/2006/main">
  <p:tag name="NUM" val="35"/>
</p:tagLst>
</file>

<file path=ppt/tags/tag960.xml><?xml version="1.0" encoding="utf-8"?>
<p:tagLst xmlns:a="http://schemas.openxmlformats.org/drawingml/2006/main" xmlns:r="http://schemas.openxmlformats.org/officeDocument/2006/relationships" xmlns:p="http://schemas.openxmlformats.org/presentationml/2006/main">
  <p:tag name="NUM" val="76"/>
</p:tagLst>
</file>

<file path=ppt/tags/tag961.xml><?xml version="1.0" encoding="utf-8"?>
<p:tagLst xmlns:a="http://schemas.openxmlformats.org/drawingml/2006/main" xmlns:r="http://schemas.openxmlformats.org/officeDocument/2006/relationships" xmlns:p="http://schemas.openxmlformats.org/presentationml/2006/main">
  <p:tag name="NUM" val="77"/>
</p:tagLst>
</file>

<file path=ppt/tags/tag962.xml><?xml version="1.0" encoding="utf-8"?>
<p:tagLst xmlns:a="http://schemas.openxmlformats.org/drawingml/2006/main" xmlns:r="http://schemas.openxmlformats.org/officeDocument/2006/relationships" xmlns:p="http://schemas.openxmlformats.org/presentationml/2006/main">
  <p:tag name="NUM" val="78"/>
</p:tagLst>
</file>

<file path=ppt/tags/tag963.xml><?xml version="1.0" encoding="utf-8"?>
<p:tagLst xmlns:a="http://schemas.openxmlformats.org/drawingml/2006/main" xmlns:r="http://schemas.openxmlformats.org/officeDocument/2006/relationships" xmlns:p="http://schemas.openxmlformats.org/presentationml/2006/main">
  <p:tag name="NUM" val="79"/>
</p:tagLst>
</file>

<file path=ppt/tags/tag964.xml><?xml version="1.0" encoding="utf-8"?>
<p:tagLst xmlns:a="http://schemas.openxmlformats.org/drawingml/2006/main" xmlns:r="http://schemas.openxmlformats.org/officeDocument/2006/relationships" xmlns:p="http://schemas.openxmlformats.org/presentationml/2006/main">
  <p:tag name="NUM" val="80"/>
</p:tagLst>
</file>

<file path=ppt/tags/tag965.xml><?xml version="1.0" encoding="utf-8"?>
<p:tagLst xmlns:a="http://schemas.openxmlformats.org/drawingml/2006/main" xmlns:r="http://schemas.openxmlformats.org/officeDocument/2006/relationships" xmlns:p="http://schemas.openxmlformats.org/presentationml/2006/main">
  <p:tag name="NUM" val="81"/>
</p:tagLst>
</file>

<file path=ppt/tags/tag966.xml><?xml version="1.0" encoding="utf-8"?>
<p:tagLst xmlns:a="http://schemas.openxmlformats.org/drawingml/2006/main" xmlns:r="http://schemas.openxmlformats.org/officeDocument/2006/relationships" xmlns:p="http://schemas.openxmlformats.org/presentationml/2006/main">
  <p:tag name="NUM" val="82"/>
</p:tagLst>
</file>

<file path=ppt/tags/tag967.xml><?xml version="1.0" encoding="utf-8"?>
<p:tagLst xmlns:a="http://schemas.openxmlformats.org/drawingml/2006/main" xmlns:r="http://schemas.openxmlformats.org/officeDocument/2006/relationships" xmlns:p="http://schemas.openxmlformats.org/presentationml/2006/main">
  <p:tag name="NUM" val="83"/>
</p:tagLst>
</file>

<file path=ppt/tags/tag968.xml><?xml version="1.0" encoding="utf-8"?>
<p:tagLst xmlns:a="http://schemas.openxmlformats.org/drawingml/2006/main" xmlns:r="http://schemas.openxmlformats.org/officeDocument/2006/relationships" xmlns:p="http://schemas.openxmlformats.org/presentationml/2006/main">
  <p:tag name="NUM" val="84"/>
</p:tagLst>
</file>

<file path=ppt/tags/tag969.xml><?xml version="1.0" encoding="utf-8"?>
<p:tagLst xmlns:a="http://schemas.openxmlformats.org/drawingml/2006/main" xmlns:r="http://schemas.openxmlformats.org/officeDocument/2006/relationships" xmlns:p="http://schemas.openxmlformats.org/presentationml/2006/main">
  <p:tag name="NUM" val="85"/>
</p:tagLst>
</file>

<file path=ppt/tags/tag97.xml><?xml version="1.0" encoding="utf-8"?>
<p:tagLst xmlns:a="http://schemas.openxmlformats.org/drawingml/2006/main" xmlns:r="http://schemas.openxmlformats.org/officeDocument/2006/relationships" xmlns:p="http://schemas.openxmlformats.org/presentationml/2006/main">
  <p:tag name="NUM" val="36"/>
</p:tagLst>
</file>

<file path=ppt/tags/tag970.xml><?xml version="1.0" encoding="utf-8"?>
<p:tagLst xmlns:a="http://schemas.openxmlformats.org/drawingml/2006/main" xmlns:r="http://schemas.openxmlformats.org/officeDocument/2006/relationships" xmlns:p="http://schemas.openxmlformats.org/presentationml/2006/main">
  <p:tag name="NUM" val="86"/>
</p:tagLst>
</file>

<file path=ppt/tags/tag971.xml><?xml version="1.0" encoding="utf-8"?>
<p:tagLst xmlns:a="http://schemas.openxmlformats.org/drawingml/2006/main" xmlns:r="http://schemas.openxmlformats.org/officeDocument/2006/relationships" xmlns:p="http://schemas.openxmlformats.org/presentationml/2006/main">
  <p:tag name="NUM" val="87"/>
</p:tagLst>
</file>

<file path=ppt/tags/tag972.xml><?xml version="1.0" encoding="utf-8"?>
<p:tagLst xmlns:a="http://schemas.openxmlformats.org/drawingml/2006/main" xmlns:r="http://schemas.openxmlformats.org/officeDocument/2006/relationships" xmlns:p="http://schemas.openxmlformats.org/presentationml/2006/main">
  <p:tag name="NUM" val="88"/>
</p:tagLst>
</file>

<file path=ppt/tags/tag973.xml><?xml version="1.0" encoding="utf-8"?>
<p:tagLst xmlns:a="http://schemas.openxmlformats.org/drawingml/2006/main" xmlns:r="http://schemas.openxmlformats.org/officeDocument/2006/relationships" xmlns:p="http://schemas.openxmlformats.org/presentationml/2006/main">
  <p:tag name="NUM" val="89"/>
</p:tagLst>
</file>

<file path=ppt/tags/tag974.xml><?xml version="1.0" encoding="utf-8"?>
<p:tagLst xmlns:a="http://schemas.openxmlformats.org/drawingml/2006/main" xmlns:r="http://schemas.openxmlformats.org/officeDocument/2006/relationships" xmlns:p="http://schemas.openxmlformats.org/presentationml/2006/main">
  <p:tag name="NUM" val="90"/>
</p:tagLst>
</file>

<file path=ppt/tags/tag975.xml><?xml version="1.0" encoding="utf-8"?>
<p:tagLst xmlns:a="http://schemas.openxmlformats.org/drawingml/2006/main" xmlns:r="http://schemas.openxmlformats.org/officeDocument/2006/relationships" xmlns:p="http://schemas.openxmlformats.org/presentationml/2006/main">
  <p:tag name="NUM" val="91"/>
</p:tagLst>
</file>

<file path=ppt/tags/tag976.xml><?xml version="1.0" encoding="utf-8"?>
<p:tagLst xmlns:a="http://schemas.openxmlformats.org/drawingml/2006/main" xmlns:r="http://schemas.openxmlformats.org/officeDocument/2006/relationships" xmlns:p="http://schemas.openxmlformats.org/presentationml/2006/main">
  <p:tag name="NUM" val="92"/>
</p:tagLst>
</file>

<file path=ppt/tags/tag977.xml><?xml version="1.0" encoding="utf-8"?>
<p:tagLst xmlns:a="http://schemas.openxmlformats.org/drawingml/2006/main" xmlns:r="http://schemas.openxmlformats.org/officeDocument/2006/relationships" xmlns:p="http://schemas.openxmlformats.org/presentationml/2006/main">
  <p:tag name="NUM" val="93"/>
</p:tagLst>
</file>

<file path=ppt/tags/tag978.xml><?xml version="1.0" encoding="utf-8"?>
<p:tagLst xmlns:a="http://schemas.openxmlformats.org/drawingml/2006/main" xmlns:r="http://schemas.openxmlformats.org/officeDocument/2006/relationships" xmlns:p="http://schemas.openxmlformats.org/presentationml/2006/main">
  <p:tag name="NUM" val="94"/>
</p:tagLst>
</file>

<file path=ppt/tags/tag979.xml><?xml version="1.0" encoding="utf-8"?>
<p:tagLst xmlns:a="http://schemas.openxmlformats.org/drawingml/2006/main" xmlns:r="http://schemas.openxmlformats.org/officeDocument/2006/relationships" xmlns:p="http://schemas.openxmlformats.org/presentationml/2006/main">
  <p:tag name="NUM" val="95"/>
</p:tagLst>
</file>

<file path=ppt/tags/tag98.xml><?xml version="1.0" encoding="utf-8"?>
<p:tagLst xmlns:a="http://schemas.openxmlformats.org/drawingml/2006/main" xmlns:r="http://schemas.openxmlformats.org/officeDocument/2006/relationships" xmlns:p="http://schemas.openxmlformats.org/presentationml/2006/main">
  <p:tag name="NUM" val="37"/>
</p:tagLst>
</file>

<file path=ppt/tags/tag980.xml><?xml version="1.0" encoding="utf-8"?>
<p:tagLst xmlns:a="http://schemas.openxmlformats.org/drawingml/2006/main" xmlns:r="http://schemas.openxmlformats.org/officeDocument/2006/relationships" xmlns:p="http://schemas.openxmlformats.org/presentationml/2006/main">
  <p:tag name="NUM" val="96"/>
</p:tagLst>
</file>

<file path=ppt/tags/tag981.xml><?xml version="1.0" encoding="utf-8"?>
<p:tagLst xmlns:a="http://schemas.openxmlformats.org/drawingml/2006/main" xmlns:r="http://schemas.openxmlformats.org/officeDocument/2006/relationships" xmlns:p="http://schemas.openxmlformats.org/presentationml/2006/main">
  <p:tag name="NUM" val="97"/>
</p:tagLst>
</file>

<file path=ppt/tags/tag982.xml><?xml version="1.0" encoding="utf-8"?>
<p:tagLst xmlns:a="http://schemas.openxmlformats.org/drawingml/2006/main" xmlns:r="http://schemas.openxmlformats.org/officeDocument/2006/relationships" xmlns:p="http://schemas.openxmlformats.org/presentationml/2006/main">
  <p:tag name="NUM" val="98"/>
</p:tagLst>
</file>

<file path=ppt/tags/tag983.xml><?xml version="1.0" encoding="utf-8"?>
<p:tagLst xmlns:a="http://schemas.openxmlformats.org/drawingml/2006/main" xmlns:r="http://schemas.openxmlformats.org/officeDocument/2006/relationships" xmlns:p="http://schemas.openxmlformats.org/presentationml/2006/main">
  <p:tag name="NUM" val="99"/>
</p:tagLst>
</file>

<file path=ppt/tags/tag984.xml><?xml version="1.0" encoding="utf-8"?>
<p:tagLst xmlns:a="http://schemas.openxmlformats.org/drawingml/2006/main" xmlns:r="http://schemas.openxmlformats.org/officeDocument/2006/relationships" xmlns:p="http://schemas.openxmlformats.org/presentationml/2006/main">
  <p:tag name="NUM" val="100"/>
</p:tagLst>
</file>

<file path=ppt/tags/tag985.xml><?xml version="1.0" encoding="utf-8"?>
<p:tagLst xmlns:a="http://schemas.openxmlformats.org/drawingml/2006/main" xmlns:r="http://schemas.openxmlformats.org/officeDocument/2006/relationships" xmlns:p="http://schemas.openxmlformats.org/presentationml/2006/main">
  <p:tag name="NUM" val="101"/>
</p:tagLst>
</file>

<file path=ppt/tags/tag986.xml><?xml version="1.0" encoding="utf-8"?>
<p:tagLst xmlns:a="http://schemas.openxmlformats.org/drawingml/2006/main" xmlns:r="http://schemas.openxmlformats.org/officeDocument/2006/relationships" xmlns:p="http://schemas.openxmlformats.org/presentationml/2006/main">
  <p:tag name="NUM" val="102"/>
</p:tagLst>
</file>

<file path=ppt/tags/tag987.xml><?xml version="1.0" encoding="utf-8"?>
<p:tagLst xmlns:a="http://schemas.openxmlformats.org/drawingml/2006/main" xmlns:r="http://schemas.openxmlformats.org/officeDocument/2006/relationships" xmlns:p="http://schemas.openxmlformats.org/presentationml/2006/main">
  <p:tag name="NUM" val="103"/>
</p:tagLst>
</file>

<file path=ppt/tags/tag988.xml><?xml version="1.0" encoding="utf-8"?>
<p:tagLst xmlns:a="http://schemas.openxmlformats.org/drawingml/2006/main" xmlns:r="http://schemas.openxmlformats.org/officeDocument/2006/relationships" xmlns:p="http://schemas.openxmlformats.org/presentationml/2006/main">
  <p:tag name="NUM" val="104"/>
</p:tagLst>
</file>

<file path=ppt/tags/tag989.xml><?xml version="1.0" encoding="utf-8"?>
<p:tagLst xmlns:a="http://schemas.openxmlformats.org/drawingml/2006/main" xmlns:r="http://schemas.openxmlformats.org/officeDocument/2006/relationships" xmlns:p="http://schemas.openxmlformats.org/presentationml/2006/main">
  <p:tag name="NUM" val="105"/>
</p:tagLst>
</file>

<file path=ppt/tags/tag99.xml><?xml version="1.0" encoding="utf-8"?>
<p:tagLst xmlns:a="http://schemas.openxmlformats.org/drawingml/2006/main" xmlns:r="http://schemas.openxmlformats.org/officeDocument/2006/relationships" xmlns:p="http://schemas.openxmlformats.org/presentationml/2006/main">
  <p:tag name="NUM" val="38"/>
</p:tagLst>
</file>

<file path=ppt/tags/tag990.xml><?xml version="1.0" encoding="utf-8"?>
<p:tagLst xmlns:a="http://schemas.openxmlformats.org/drawingml/2006/main" xmlns:r="http://schemas.openxmlformats.org/officeDocument/2006/relationships" xmlns:p="http://schemas.openxmlformats.org/presentationml/2006/main">
  <p:tag name="NUM" val="106"/>
</p:tagLst>
</file>

<file path=ppt/tags/tag991.xml><?xml version="1.0" encoding="utf-8"?>
<p:tagLst xmlns:a="http://schemas.openxmlformats.org/drawingml/2006/main" xmlns:r="http://schemas.openxmlformats.org/officeDocument/2006/relationships" xmlns:p="http://schemas.openxmlformats.org/presentationml/2006/main">
  <p:tag name="NUM" val="107"/>
</p:tagLst>
</file>

<file path=ppt/tags/tag992.xml><?xml version="1.0" encoding="utf-8"?>
<p:tagLst xmlns:a="http://schemas.openxmlformats.org/drawingml/2006/main" xmlns:r="http://schemas.openxmlformats.org/officeDocument/2006/relationships" xmlns:p="http://schemas.openxmlformats.org/presentationml/2006/main">
  <p:tag name="NUM" val="108"/>
</p:tagLst>
</file>

<file path=ppt/tags/tag993.xml><?xml version="1.0" encoding="utf-8"?>
<p:tagLst xmlns:a="http://schemas.openxmlformats.org/drawingml/2006/main" xmlns:r="http://schemas.openxmlformats.org/officeDocument/2006/relationships" xmlns:p="http://schemas.openxmlformats.org/presentationml/2006/main">
  <p:tag name="NUM" val="109"/>
</p:tagLst>
</file>

<file path=ppt/tags/tag994.xml><?xml version="1.0" encoding="utf-8"?>
<p:tagLst xmlns:a="http://schemas.openxmlformats.org/drawingml/2006/main" xmlns:r="http://schemas.openxmlformats.org/officeDocument/2006/relationships" xmlns:p="http://schemas.openxmlformats.org/presentationml/2006/main">
  <p:tag name="NUM" val="110"/>
</p:tagLst>
</file>

<file path=ppt/tags/tag995.xml><?xml version="1.0" encoding="utf-8"?>
<p:tagLst xmlns:a="http://schemas.openxmlformats.org/drawingml/2006/main" xmlns:r="http://schemas.openxmlformats.org/officeDocument/2006/relationships" xmlns:p="http://schemas.openxmlformats.org/presentationml/2006/main">
  <p:tag name="NUM" val="111"/>
</p:tagLst>
</file>

<file path=ppt/tags/tag996.xml><?xml version="1.0" encoding="utf-8"?>
<p:tagLst xmlns:a="http://schemas.openxmlformats.org/drawingml/2006/main" xmlns:r="http://schemas.openxmlformats.org/officeDocument/2006/relationships" xmlns:p="http://schemas.openxmlformats.org/presentationml/2006/main">
  <p:tag name="NUM" val="112"/>
</p:tagLst>
</file>

<file path=ppt/tags/tag997.xml><?xml version="1.0" encoding="utf-8"?>
<p:tagLst xmlns:a="http://schemas.openxmlformats.org/drawingml/2006/main" xmlns:r="http://schemas.openxmlformats.org/officeDocument/2006/relationships" xmlns:p="http://schemas.openxmlformats.org/presentationml/2006/main">
  <p:tag name="NUM" val="113"/>
</p:tagLst>
</file>

<file path=ppt/tags/tag998.xml><?xml version="1.0" encoding="utf-8"?>
<p:tagLst xmlns:a="http://schemas.openxmlformats.org/drawingml/2006/main" xmlns:r="http://schemas.openxmlformats.org/officeDocument/2006/relationships" xmlns:p="http://schemas.openxmlformats.org/presentationml/2006/main">
  <p:tag name="NUM" val="114"/>
</p:tagLst>
</file>

<file path=ppt/tags/tag999.xml><?xml version="1.0" encoding="utf-8"?>
<p:tagLst xmlns:a="http://schemas.openxmlformats.org/drawingml/2006/main" xmlns:r="http://schemas.openxmlformats.org/officeDocument/2006/relationships" xmlns:p="http://schemas.openxmlformats.org/presentationml/2006/main">
  <p:tag name="NUM" val="115"/>
</p:tagLst>
</file>

<file path=ppt/theme/theme1.xml><?xml version="1.0" encoding="utf-8"?>
<a:theme xmlns:a="http://schemas.openxmlformats.org/drawingml/2006/main" name="Thème Office">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2.xml><?xml version="1.0" encoding="utf-8"?>
<a:theme xmlns:a="http://schemas.openxmlformats.org/drawingml/2006/main" name="Thème Office">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3.xml><?xml version="1.0" encoding="utf-8"?>
<a:theme xmlns:a="http://schemas.openxmlformats.org/drawingml/2006/main" name="Thème Office">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docProps/app.xml><?xml version="1.0" encoding="utf-8"?>
<Properties xmlns="http://schemas.openxmlformats.org/officeDocument/2006/extended-properties" xmlns:vt="http://schemas.openxmlformats.org/officeDocument/2006/docPropsVTypes">
  <TotalTime>40185</TotalTime>
  <Words>3883</Words>
  <Application>Microsoft Office PowerPoint</Application>
  <PresentationFormat>Affichage à l'écran (4:3)</PresentationFormat>
  <Paragraphs>2394</Paragraphs>
  <Slides>32</Slides>
  <Notes>32</Notes>
  <HiddenSlides>4</HiddenSlides>
  <MMClips>0</MMClips>
  <ScaleCrop>false</ScaleCrop>
  <HeadingPairs>
    <vt:vector size="4" baseType="variant">
      <vt:variant>
        <vt:lpstr>Thème</vt:lpstr>
      </vt:variant>
      <vt:variant>
        <vt:i4>1</vt:i4>
      </vt:variant>
      <vt:variant>
        <vt:lpstr>Titres des diapositives</vt:lpstr>
      </vt:variant>
      <vt:variant>
        <vt:i4>32</vt:i4>
      </vt:variant>
    </vt:vector>
  </HeadingPairs>
  <TitlesOfParts>
    <vt:vector size="33" baseType="lpstr">
      <vt:lpstr>Thème Office</vt:lpstr>
      <vt:lpstr>Les moteurs électriques</vt:lpstr>
      <vt:lpstr>Les moteurs électriques</vt:lpstr>
      <vt:lpstr>Les moteurs Courant Continu</vt:lpstr>
      <vt:lpstr>Les moteurs Courant Continu</vt:lpstr>
      <vt:lpstr>Les moteurs Courant Continu</vt:lpstr>
      <vt:lpstr>Les moteurs Courant Continu</vt:lpstr>
      <vt:lpstr>Les moteurs Courant Continu</vt:lpstr>
      <vt:lpstr>Les moteurs Courant Continu</vt:lpstr>
      <vt:lpstr>Les moteurs Courant Continu</vt:lpstr>
      <vt:lpstr>Les moteurs Courant Continu</vt:lpstr>
      <vt:lpstr>Les moteurs Courant Continu</vt:lpstr>
      <vt:lpstr>Les moteurs Courant Continu, le stator</vt:lpstr>
      <vt:lpstr>Les moteurs Courant Continu, le rotor</vt:lpstr>
      <vt:lpstr>Les moteurs Courant Continu, connexions des conducteurs du rotor</vt:lpstr>
      <vt:lpstr>Les moteurs Courant Continu,  le courant dans le rotor</vt:lpstr>
      <vt:lpstr>Les moteurs Courant Continu,  le courant dans le rotor</vt:lpstr>
      <vt:lpstr>Les moteurs Courant Continu,  le courant dans le rotor</vt:lpstr>
      <vt:lpstr>Les moteurs électriques Courant Continu, la commutation</vt:lpstr>
      <vt:lpstr>Les moteurs électriques Courant Continu, la commutation</vt:lpstr>
      <vt:lpstr>Les moteurs, défaut commutation</vt:lpstr>
      <vt:lpstr>Les moteurs, défaut commutation</vt:lpstr>
      <vt:lpstr>Les moteurs Courant Continu</vt:lpstr>
      <vt:lpstr>Les génératrices électriques  Courant Continu (dynamo)</vt:lpstr>
      <vt:lpstr>Lois d’ohm </vt:lpstr>
      <vt:lpstr>Vitesse(fréquence) de rotation</vt:lpstr>
      <vt:lpstr>Les différents schémas Moteur Courant Continu</vt:lpstr>
      <vt:lpstr>Les différents schémas Moteur Courant Continu</vt:lpstr>
      <vt:lpstr>Le rendement,  les pertes</vt:lpstr>
      <vt:lpstr>Le rendement,  les pertes</vt:lpstr>
      <vt:lpstr>Plaque signalétique</vt:lpstr>
      <vt:lpstr>Plaque à borne (raccordement)</vt:lpstr>
      <vt:lpstr>Fin</vt:lpstr>
    </vt:vector>
  </TitlesOfParts>
  <LinksUpToDate>false</LinksUpToDate>
  <SharedDoc>false</SharedDoc>
  <HyperlinksChanged>false</HyperlinksChanged>
  <AppVersion>14.0000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Les moteurs CC 5</dc:title>
  <dc:creator>phil</dc:creator>
  <cp:lastModifiedBy>phil</cp:lastModifiedBy>
  <cp:revision>610</cp:revision>
  <dcterms:created xsi:type="dcterms:W3CDTF">2016-01-24T11:49:39Z</dcterms:created>
  <dcterms:modified xsi:type="dcterms:W3CDTF">2016-04-17T20:19:19Z</dcterms:modified>
</cp:coreProperties>
</file>